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7" r:id="rId1"/>
  </p:sldMasterIdLst>
  <p:notesMasterIdLst>
    <p:notesMasterId r:id="rId19"/>
  </p:notesMasterIdLst>
  <p:sldIdLst>
    <p:sldId id="256" r:id="rId2"/>
    <p:sldId id="258" r:id="rId3"/>
    <p:sldId id="259" r:id="rId4"/>
    <p:sldId id="261" r:id="rId5"/>
    <p:sldId id="260" r:id="rId6"/>
    <p:sldId id="310" r:id="rId7"/>
    <p:sldId id="311" r:id="rId8"/>
    <p:sldId id="312" r:id="rId9"/>
    <p:sldId id="313" r:id="rId10"/>
    <p:sldId id="314" r:id="rId11"/>
    <p:sldId id="315" r:id="rId12"/>
    <p:sldId id="316" r:id="rId13"/>
    <p:sldId id="317" r:id="rId14"/>
    <p:sldId id="318" r:id="rId15"/>
    <p:sldId id="320" r:id="rId16"/>
    <p:sldId id="321" r:id="rId17"/>
    <p:sldId id="284" r:id="rId18"/>
  </p:sldIdLst>
  <p:sldSz cx="9144000" cy="5143500" type="screen16x9"/>
  <p:notesSz cx="6858000" cy="9144000"/>
  <p:embeddedFontLst>
    <p:embeddedFont>
      <p:font typeface="Arimo" panose="020B0604020202020204" charset="0"/>
      <p:regular r:id="rId20"/>
      <p:bold r:id="rId21"/>
      <p:italic r:id="rId22"/>
      <p:boldItalic r:id="rId23"/>
    </p:embeddedFont>
    <p:embeddedFont>
      <p:font typeface="Nunito Light" pitchFamily="2" charset="0"/>
      <p:regular r:id="rId24"/>
      <p:italic r:id="rId25"/>
    </p:embeddedFont>
    <p:embeddedFont>
      <p:font typeface="Orelega One" panose="020B0604020202020204" charset="0"/>
      <p:regular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828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54BBADE-6F83-48A8-904D-692660741A1E}" v="29" dt="2024-12-21T06:37:25.729"/>
  </p1510:revLst>
</p1510:revInfo>
</file>

<file path=ppt/tableStyles.xml><?xml version="1.0" encoding="utf-8"?>
<a:tblStyleLst xmlns:a="http://schemas.openxmlformats.org/drawingml/2006/main" def="{551A53FE-F323-47FF-915E-0A287B02F021}">
  <a:tblStyle styleId="{551A53FE-F323-47FF-915E-0A287B02F02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20" d="100"/>
          <a:sy n="120" d="100"/>
        </p:scale>
        <p:origin x="370" y="86"/>
      </p:cViewPr>
      <p:guideLst>
        <p:guide orient="horz" pos="1828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iang - Trần Nam" userId="e4d92ba1-bff8-44bc-8b2e-a9cd7f36d0e8" providerId="ADAL" clId="{454BBADE-6F83-48A8-904D-692660741A1E}"/>
    <pc:docChg chg="undo custSel addSld delSld modSld sldOrd delMainMaster modMainMaster">
      <pc:chgData name="Giang - Trần Nam" userId="e4d92ba1-bff8-44bc-8b2e-a9cd7f36d0e8" providerId="ADAL" clId="{454BBADE-6F83-48A8-904D-692660741A1E}" dt="2024-12-21T06:37:25.729" v="464" actId="14100"/>
      <pc:docMkLst>
        <pc:docMk/>
      </pc:docMkLst>
      <pc:sldChg chg="modSp mod">
        <pc:chgData name="Giang - Trần Nam" userId="e4d92ba1-bff8-44bc-8b2e-a9cd7f36d0e8" providerId="ADAL" clId="{454BBADE-6F83-48A8-904D-692660741A1E}" dt="2024-12-21T02:10:22.161" v="375" actId="1076"/>
        <pc:sldMkLst>
          <pc:docMk/>
          <pc:sldMk cId="0" sldId="256"/>
        </pc:sldMkLst>
        <pc:spChg chg="mod">
          <ac:chgData name="Giang - Trần Nam" userId="e4d92ba1-bff8-44bc-8b2e-a9cd7f36d0e8" providerId="ADAL" clId="{454BBADE-6F83-48A8-904D-692660741A1E}" dt="2024-12-21T02:10:22.161" v="375" actId="1076"/>
          <ac:spMkLst>
            <pc:docMk/>
            <pc:sldMk cId="0" sldId="256"/>
            <ac:spMk id="10406" creationId="{00000000-0000-0000-0000-000000000000}"/>
          </ac:spMkLst>
        </pc:spChg>
      </pc:sldChg>
      <pc:sldChg chg="modSp">
        <pc:chgData name="Giang - Trần Nam" userId="e4d92ba1-bff8-44bc-8b2e-a9cd7f36d0e8" providerId="ADAL" clId="{454BBADE-6F83-48A8-904D-692660741A1E}" dt="2024-12-18T03:37:29.956" v="340"/>
        <pc:sldMkLst>
          <pc:docMk/>
          <pc:sldMk cId="0" sldId="258"/>
        </pc:sldMkLst>
        <pc:spChg chg="mod">
          <ac:chgData name="Giang - Trần Nam" userId="e4d92ba1-bff8-44bc-8b2e-a9cd7f36d0e8" providerId="ADAL" clId="{454BBADE-6F83-48A8-904D-692660741A1E}" dt="2024-12-18T03:37:29.956" v="340"/>
          <ac:spMkLst>
            <pc:docMk/>
            <pc:sldMk cId="0" sldId="258"/>
            <ac:spMk id="10554" creationId="{00000000-0000-0000-0000-000000000000}"/>
          </ac:spMkLst>
        </pc:spChg>
      </pc:sldChg>
      <pc:sldChg chg="modSp mod">
        <pc:chgData name="Giang - Trần Nam" userId="e4d92ba1-bff8-44bc-8b2e-a9cd7f36d0e8" providerId="ADAL" clId="{454BBADE-6F83-48A8-904D-692660741A1E}" dt="2024-12-21T02:11:22.223" v="378" actId="3062"/>
        <pc:sldMkLst>
          <pc:docMk/>
          <pc:sldMk cId="0" sldId="259"/>
        </pc:sldMkLst>
        <pc:spChg chg="mod">
          <ac:chgData name="Giang - Trần Nam" userId="e4d92ba1-bff8-44bc-8b2e-a9cd7f36d0e8" providerId="ADAL" clId="{454BBADE-6F83-48A8-904D-692660741A1E}" dt="2024-12-21T02:11:22.223" v="378" actId="3062"/>
          <ac:spMkLst>
            <pc:docMk/>
            <pc:sldMk cId="0" sldId="259"/>
            <ac:spMk id="2" creationId="{54F01EE7-4C46-9FC9-F7AD-3D17BD754E30}"/>
          </ac:spMkLst>
        </pc:spChg>
      </pc:sldChg>
      <pc:sldChg chg="modSp del">
        <pc:chgData name="Giang - Trần Nam" userId="e4d92ba1-bff8-44bc-8b2e-a9cd7f36d0e8" providerId="ADAL" clId="{454BBADE-6F83-48A8-904D-692660741A1E}" dt="2024-12-21T02:14:15.412" v="395" actId="47"/>
        <pc:sldMkLst>
          <pc:docMk/>
          <pc:sldMk cId="0" sldId="262"/>
        </pc:sldMkLst>
      </pc:sldChg>
      <pc:sldChg chg="del">
        <pc:chgData name="Giang - Trần Nam" userId="e4d92ba1-bff8-44bc-8b2e-a9cd7f36d0e8" providerId="ADAL" clId="{454BBADE-6F83-48A8-904D-692660741A1E}" dt="2024-12-21T02:13:57.662" v="380" actId="47"/>
        <pc:sldMkLst>
          <pc:docMk/>
          <pc:sldMk cId="0" sldId="263"/>
        </pc:sldMkLst>
      </pc:sldChg>
      <pc:sldChg chg="modSp del">
        <pc:chgData name="Giang - Trần Nam" userId="e4d92ba1-bff8-44bc-8b2e-a9cd7f36d0e8" providerId="ADAL" clId="{454BBADE-6F83-48A8-904D-692660741A1E}" dt="2024-12-21T02:13:58.150" v="381" actId="47"/>
        <pc:sldMkLst>
          <pc:docMk/>
          <pc:sldMk cId="0" sldId="264"/>
        </pc:sldMkLst>
      </pc:sldChg>
      <pc:sldChg chg="del">
        <pc:chgData name="Giang - Trần Nam" userId="e4d92ba1-bff8-44bc-8b2e-a9cd7f36d0e8" providerId="ADAL" clId="{454BBADE-6F83-48A8-904D-692660741A1E}" dt="2024-12-21T02:13:58.558" v="382" actId="47"/>
        <pc:sldMkLst>
          <pc:docMk/>
          <pc:sldMk cId="0" sldId="265"/>
        </pc:sldMkLst>
      </pc:sldChg>
      <pc:sldChg chg="del">
        <pc:chgData name="Giang - Trần Nam" userId="e4d92ba1-bff8-44bc-8b2e-a9cd7f36d0e8" providerId="ADAL" clId="{454BBADE-6F83-48A8-904D-692660741A1E}" dt="2024-12-21T02:13:58.903" v="383" actId="47"/>
        <pc:sldMkLst>
          <pc:docMk/>
          <pc:sldMk cId="0" sldId="266"/>
        </pc:sldMkLst>
      </pc:sldChg>
      <pc:sldChg chg="del">
        <pc:chgData name="Giang - Trần Nam" userId="e4d92ba1-bff8-44bc-8b2e-a9cd7f36d0e8" providerId="ADAL" clId="{454BBADE-6F83-48A8-904D-692660741A1E}" dt="2024-12-21T02:13:59.201" v="384" actId="47"/>
        <pc:sldMkLst>
          <pc:docMk/>
          <pc:sldMk cId="0" sldId="267"/>
        </pc:sldMkLst>
      </pc:sldChg>
      <pc:sldChg chg="del">
        <pc:chgData name="Giang - Trần Nam" userId="e4d92ba1-bff8-44bc-8b2e-a9cd7f36d0e8" providerId="ADAL" clId="{454BBADE-6F83-48A8-904D-692660741A1E}" dt="2024-12-21T02:13:59.489" v="385" actId="47"/>
        <pc:sldMkLst>
          <pc:docMk/>
          <pc:sldMk cId="0" sldId="268"/>
        </pc:sldMkLst>
      </pc:sldChg>
      <pc:sldChg chg="modSp del">
        <pc:chgData name="Giang - Trần Nam" userId="e4d92ba1-bff8-44bc-8b2e-a9cd7f36d0e8" providerId="ADAL" clId="{454BBADE-6F83-48A8-904D-692660741A1E}" dt="2024-12-21T02:13:59.749" v="386" actId="47"/>
        <pc:sldMkLst>
          <pc:docMk/>
          <pc:sldMk cId="0" sldId="269"/>
        </pc:sldMkLst>
      </pc:sldChg>
      <pc:sldChg chg="del">
        <pc:chgData name="Giang - Trần Nam" userId="e4d92ba1-bff8-44bc-8b2e-a9cd7f36d0e8" providerId="ADAL" clId="{454BBADE-6F83-48A8-904D-692660741A1E}" dt="2024-12-21T02:14:00.016" v="387" actId="47"/>
        <pc:sldMkLst>
          <pc:docMk/>
          <pc:sldMk cId="0" sldId="270"/>
        </pc:sldMkLst>
      </pc:sldChg>
      <pc:sldChg chg="modSp del">
        <pc:chgData name="Giang - Trần Nam" userId="e4d92ba1-bff8-44bc-8b2e-a9cd7f36d0e8" providerId="ADAL" clId="{454BBADE-6F83-48A8-904D-692660741A1E}" dt="2024-12-21T02:14:00.236" v="388" actId="47"/>
        <pc:sldMkLst>
          <pc:docMk/>
          <pc:sldMk cId="0" sldId="271"/>
        </pc:sldMkLst>
      </pc:sldChg>
      <pc:sldChg chg="modSp del">
        <pc:chgData name="Giang - Trần Nam" userId="e4d92ba1-bff8-44bc-8b2e-a9cd7f36d0e8" providerId="ADAL" clId="{454BBADE-6F83-48A8-904D-692660741A1E}" dt="2024-12-21T02:14:00.502" v="389" actId="47"/>
        <pc:sldMkLst>
          <pc:docMk/>
          <pc:sldMk cId="0" sldId="272"/>
        </pc:sldMkLst>
      </pc:sldChg>
      <pc:sldChg chg="modSp del">
        <pc:chgData name="Giang - Trần Nam" userId="e4d92ba1-bff8-44bc-8b2e-a9cd7f36d0e8" providerId="ADAL" clId="{454BBADE-6F83-48A8-904D-692660741A1E}" dt="2024-12-21T02:14:00.958" v="390" actId="47"/>
        <pc:sldMkLst>
          <pc:docMk/>
          <pc:sldMk cId="0" sldId="273"/>
        </pc:sldMkLst>
      </pc:sldChg>
      <pc:sldChg chg="modSp del">
        <pc:chgData name="Giang - Trần Nam" userId="e4d92ba1-bff8-44bc-8b2e-a9cd7f36d0e8" providerId="ADAL" clId="{454BBADE-6F83-48A8-904D-692660741A1E}" dt="2024-12-21T02:14:07.694" v="391" actId="47"/>
        <pc:sldMkLst>
          <pc:docMk/>
          <pc:sldMk cId="0" sldId="274"/>
        </pc:sldMkLst>
      </pc:sldChg>
      <pc:sldChg chg="modSp del">
        <pc:chgData name="Giang - Trần Nam" userId="e4d92ba1-bff8-44bc-8b2e-a9cd7f36d0e8" providerId="ADAL" clId="{454BBADE-6F83-48A8-904D-692660741A1E}" dt="2024-12-21T02:14:08.699" v="392" actId="47"/>
        <pc:sldMkLst>
          <pc:docMk/>
          <pc:sldMk cId="0" sldId="275"/>
        </pc:sldMkLst>
      </pc:sldChg>
      <pc:sldChg chg="del">
        <pc:chgData name="Giang - Trần Nam" userId="e4d92ba1-bff8-44bc-8b2e-a9cd7f36d0e8" providerId="ADAL" clId="{454BBADE-6F83-48A8-904D-692660741A1E}" dt="2024-12-21T02:14:09.625" v="393" actId="47"/>
        <pc:sldMkLst>
          <pc:docMk/>
          <pc:sldMk cId="0" sldId="276"/>
        </pc:sldMkLst>
      </pc:sldChg>
      <pc:sldChg chg="del">
        <pc:chgData name="Giang - Trần Nam" userId="e4d92ba1-bff8-44bc-8b2e-a9cd7f36d0e8" providerId="ADAL" clId="{454BBADE-6F83-48A8-904D-692660741A1E}" dt="2024-12-21T02:14:10.850" v="394" actId="47"/>
        <pc:sldMkLst>
          <pc:docMk/>
          <pc:sldMk cId="0" sldId="277"/>
        </pc:sldMkLst>
      </pc:sldChg>
      <pc:sldChg chg="modSp del">
        <pc:chgData name="Giang - Trần Nam" userId="e4d92ba1-bff8-44bc-8b2e-a9cd7f36d0e8" providerId="ADAL" clId="{454BBADE-6F83-48A8-904D-692660741A1E}" dt="2024-12-21T02:14:29.471" v="401" actId="47"/>
        <pc:sldMkLst>
          <pc:docMk/>
          <pc:sldMk cId="0" sldId="278"/>
        </pc:sldMkLst>
      </pc:sldChg>
      <pc:sldChg chg="modSp del">
        <pc:chgData name="Giang - Trần Nam" userId="e4d92ba1-bff8-44bc-8b2e-a9cd7f36d0e8" providerId="ADAL" clId="{454BBADE-6F83-48A8-904D-692660741A1E}" dt="2024-12-21T02:14:18.653" v="396" actId="47"/>
        <pc:sldMkLst>
          <pc:docMk/>
          <pc:sldMk cId="0" sldId="279"/>
        </pc:sldMkLst>
      </pc:sldChg>
      <pc:sldChg chg="modSp del">
        <pc:chgData name="Giang - Trần Nam" userId="e4d92ba1-bff8-44bc-8b2e-a9cd7f36d0e8" providerId="ADAL" clId="{454BBADE-6F83-48A8-904D-692660741A1E}" dt="2024-12-21T02:14:19.236" v="397" actId="47"/>
        <pc:sldMkLst>
          <pc:docMk/>
          <pc:sldMk cId="0" sldId="280"/>
        </pc:sldMkLst>
      </pc:sldChg>
      <pc:sldChg chg="del">
        <pc:chgData name="Giang - Trần Nam" userId="e4d92ba1-bff8-44bc-8b2e-a9cd7f36d0e8" providerId="ADAL" clId="{454BBADE-6F83-48A8-904D-692660741A1E}" dt="2024-12-21T02:14:19.799" v="398" actId="47"/>
        <pc:sldMkLst>
          <pc:docMk/>
          <pc:sldMk cId="0" sldId="281"/>
        </pc:sldMkLst>
      </pc:sldChg>
      <pc:sldChg chg="modSp del">
        <pc:chgData name="Giang - Trần Nam" userId="e4d92ba1-bff8-44bc-8b2e-a9cd7f36d0e8" providerId="ADAL" clId="{454BBADE-6F83-48A8-904D-692660741A1E}" dt="2024-12-21T02:14:25.233" v="399" actId="47"/>
        <pc:sldMkLst>
          <pc:docMk/>
          <pc:sldMk cId="0" sldId="282"/>
        </pc:sldMkLst>
      </pc:sldChg>
      <pc:sldChg chg="del">
        <pc:chgData name="Giang - Trần Nam" userId="e4d92ba1-bff8-44bc-8b2e-a9cd7f36d0e8" providerId="ADAL" clId="{454BBADE-6F83-48A8-904D-692660741A1E}" dt="2024-12-21T02:14:25.973" v="400" actId="47"/>
        <pc:sldMkLst>
          <pc:docMk/>
          <pc:sldMk cId="0" sldId="283"/>
        </pc:sldMkLst>
      </pc:sldChg>
      <pc:sldChg chg="modSp">
        <pc:chgData name="Giang - Trần Nam" userId="e4d92ba1-bff8-44bc-8b2e-a9cd7f36d0e8" providerId="ADAL" clId="{454BBADE-6F83-48A8-904D-692660741A1E}" dt="2024-12-18T03:37:29.956" v="340"/>
        <pc:sldMkLst>
          <pc:docMk/>
          <pc:sldMk cId="0" sldId="284"/>
        </pc:sldMkLst>
        <pc:spChg chg="mod">
          <ac:chgData name="Giang - Trần Nam" userId="e4d92ba1-bff8-44bc-8b2e-a9cd7f36d0e8" providerId="ADAL" clId="{454BBADE-6F83-48A8-904D-692660741A1E}" dt="2024-12-18T03:37:29.956" v="340"/>
          <ac:spMkLst>
            <pc:docMk/>
            <pc:sldMk cId="0" sldId="284"/>
            <ac:spMk id="11010" creationId="{00000000-0000-0000-0000-000000000000}"/>
          </ac:spMkLst>
        </pc:spChg>
      </pc:sldChg>
      <pc:sldChg chg="modSp del">
        <pc:chgData name="Giang - Trần Nam" userId="e4d92ba1-bff8-44bc-8b2e-a9cd7f36d0e8" providerId="ADAL" clId="{454BBADE-6F83-48A8-904D-692660741A1E}" dt="2024-12-21T02:14:31.491" v="402" actId="47"/>
        <pc:sldMkLst>
          <pc:docMk/>
          <pc:sldMk cId="0" sldId="285"/>
        </pc:sldMkLst>
      </pc:sldChg>
      <pc:sldChg chg="modSp del">
        <pc:chgData name="Giang - Trần Nam" userId="e4d92ba1-bff8-44bc-8b2e-a9cd7f36d0e8" providerId="ADAL" clId="{454BBADE-6F83-48A8-904D-692660741A1E}" dt="2024-12-21T02:14:31.775" v="403" actId="47"/>
        <pc:sldMkLst>
          <pc:docMk/>
          <pc:sldMk cId="0" sldId="286"/>
        </pc:sldMkLst>
      </pc:sldChg>
      <pc:sldChg chg="modSp del">
        <pc:chgData name="Giang - Trần Nam" userId="e4d92ba1-bff8-44bc-8b2e-a9cd7f36d0e8" providerId="ADAL" clId="{454BBADE-6F83-48A8-904D-692660741A1E}" dt="2024-12-21T02:14:32.199" v="404" actId="47"/>
        <pc:sldMkLst>
          <pc:docMk/>
          <pc:sldMk cId="0" sldId="287"/>
        </pc:sldMkLst>
      </pc:sldChg>
      <pc:sldChg chg="modSp del">
        <pc:chgData name="Giang - Trần Nam" userId="e4d92ba1-bff8-44bc-8b2e-a9cd7f36d0e8" providerId="ADAL" clId="{454BBADE-6F83-48A8-904D-692660741A1E}" dt="2024-12-21T02:14:33.205" v="405" actId="47"/>
        <pc:sldMkLst>
          <pc:docMk/>
          <pc:sldMk cId="0" sldId="288"/>
        </pc:sldMkLst>
      </pc:sldChg>
      <pc:sldChg chg="modSp del">
        <pc:chgData name="Giang - Trần Nam" userId="e4d92ba1-bff8-44bc-8b2e-a9cd7f36d0e8" providerId="ADAL" clId="{454BBADE-6F83-48A8-904D-692660741A1E}" dt="2024-12-21T02:14:33.424" v="406" actId="47"/>
        <pc:sldMkLst>
          <pc:docMk/>
          <pc:sldMk cId="0" sldId="289"/>
        </pc:sldMkLst>
      </pc:sldChg>
      <pc:sldChg chg="modSp del">
        <pc:chgData name="Giang - Trần Nam" userId="e4d92ba1-bff8-44bc-8b2e-a9cd7f36d0e8" providerId="ADAL" clId="{454BBADE-6F83-48A8-904D-692660741A1E}" dt="2024-12-21T02:14:33.643" v="407" actId="47"/>
        <pc:sldMkLst>
          <pc:docMk/>
          <pc:sldMk cId="0" sldId="290"/>
        </pc:sldMkLst>
      </pc:sldChg>
      <pc:sldChg chg="modSp del">
        <pc:chgData name="Giang - Trần Nam" userId="e4d92ba1-bff8-44bc-8b2e-a9cd7f36d0e8" providerId="ADAL" clId="{454BBADE-6F83-48A8-904D-692660741A1E}" dt="2024-12-21T02:14:34.266" v="408" actId="47"/>
        <pc:sldMkLst>
          <pc:docMk/>
          <pc:sldMk cId="0" sldId="291"/>
        </pc:sldMkLst>
      </pc:sldChg>
      <pc:sldChg chg="del modNotes">
        <pc:chgData name="Giang - Trần Nam" userId="e4d92ba1-bff8-44bc-8b2e-a9cd7f36d0e8" providerId="ADAL" clId="{454BBADE-6F83-48A8-904D-692660741A1E}" dt="2024-12-21T02:14:34.415" v="409" actId="47"/>
        <pc:sldMkLst>
          <pc:docMk/>
          <pc:sldMk cId="0" sldId="292"/>
        </pc:sldMkLst>
      </pc:sldChg>
      <pc:sldChg chg="del modNotes">
        <pc:chgData name="Giang - Trần Nam" userId="e4d92ba1-bff8-44bc-8b2e-a9cd7f36d0e8" providerId="ADAL" clId="{454BBADE-6F83-48A8-904D-692660741A1E}" dt="2024-12-21T02:14:34.612" v="410" actId="47"/>
        <pc:sldMkLst>
          <pc:docMk/>
          <pc:sldMk cId="0" sldId="293"/>
        </pc:sldMkLst>
      </pc:sldChg>
      <pc:sldChg chg="del modNotes">
        <pc:chgData name="Giang - Trần Nam" userId="e4d92ba1-bff8-44bc-8b2e-a9cd7f36d0e8" providerId="ADAL" clId="{454BBADE-6F83-48A8-904D-692660741A1E}" dt="2024-12-21T02:14:34.792" v="411" actId="47"/>
        <pc:sldMkLst>
          <pc:docMk/>
          <pc:sldMk cId="0" sldId="294"/>
        </pc:sldMkLst>
      </pc:sldChg>
      <pc:sldChg chg="del modNotes">
        <pc:chgData name="Giang - Trần Nam" userId="e4d92ba1-bff8-44bc-8b2e-a9cd7f36d0e8" providerId="ADAL" clId="{454BBADE-6F83-48A8-904D-692660741A1E}" dt="2024-12-21T02:14:35.013" v="412" actId="47"/>
        <pc:sldMkLst>
          <pc:docMk/>
          <pc:sldMk cId="0" sldId="295"/>
        </pc:sldMkLst>
      </pc:sldChg>
      <pc:sldChg chg="del modNotes">
        <pc:chgData name="Giang - Trần Nam" userId="e4d92ba1-bff8-44bc-8b2e-a9cd7f36d0e8" providerId="ADAL" clId="{454BBADE-6F83-48A8-904D-692660741A1E}" dt="2024-12-21T02:14:35.531" v="413" actId="47"/>
        <pc:sldMkLst>
          <pc:docMk/>
          <pc:sldMk cId="0" sldId="296"/>
        </pc:sldMkLst>
      </pc:sldChg>
      <pc:sldChg chg="del modNotes">
        <pc:chgData name="Giang - Trần Nam" userId="e4d92ba1-bff8-44bc-8b2e-a9cd7f36d0e8" providerId="ADAL" clId="{454BBADE-6F83-48A8-904D-692660741A1E}" dt="2024-12-21T02:14:35.735" v="414" actId="47"/>
        <pc:sldMkLst>
          <pc:docMk/>
          <pc:sldMk cId="0" sldId="297"/>
        </pc:sldMkLst>
      </pc:sldChg>
      <pc:sldChg chg="del modNotes">
        <pc:chgData name="Giang - Trần Nam" userId="e4d92ba1-bff8-44bc-8b2e-a9cd7f36d0e8" providerId="ADAL" clId="{454BBADE-6F83-48A8-904D-692660741A1E}" dt="2024-12-21T02:14:36.096" v="415" actId="47"/>
        <pc:sldMkLst>
          <pc:docMk/>
          <pc:sldMk cId="0" sldId="298"/>
        </pc:sldMkLst>
      </pc:sldChg>
      <pc:sldChg chg="del modNotes">
        <pc:chgData name="Giang - Trần Nam" userId="e4d92ba1-bff8-44bc-8b2e-a9cd7f36d0e8" providerId="ADAL" clId="{454BBADE-6F83-48A8-904D-692660741A1E}" dt="2024-12-21T02:14:36.175" v="416" actId="47"/>
        <pc:sldMkLst>
          <pc:docMk/>
          <pc:sldMk cId="0" sldId="299"/>
        </pc:sldMkLst>
      </pc:sldChg>
      <pc:sldChg chg="del modNotes">
        <pc:chgData name="Giang - Trần Nam" userId="e4d92ba1-bff8-44bc-8b2e-a9cd7f36d0e8" providerId="ADAL" clId="{454BBADE-6F83-48A8-904D-692660741A1E}" dt="2024-12-21T02:14:36.237" v="417" actId="47"/>
        <pc:sldMkLst>
          <pc:docMk/>
          <pc:sldMk cId="0" sldId="300"/>
        </pc:sldMkLst>
      </pc:sldChg>
      <pc:sldChg chg="del modNotes">
        <pc:chgData name="Giang - Trần Nam" userId="e4d92ba1-bff8-44bc-8b2e-a9cd7f36d0e8" providerId="ADAL" clId="{454BBADE-6F83-48A8-904D-692660741A1E}" dt="2024-12-21T02:14:36.331" v="418" actId="47"/>
        <pc:sldMkLst>
          <pc:docMk/>
          <pc:sldMk cId="0" sldId="301"/>
        </pc:sldMkLst>
      </pc:sldChg>
      <pc:sldChg chg="del modNotes">
        <pc:chgData name="Giang - Trần Nam" userId="e4d92ba1-bff8-44bc-8b2e-a9cd7f36d0e8" providerId="ADAL" clId="{454BBADE-6F83-48A8-904D-692660741A1E}" dt="2024-12-21T02:14:36.535" v="419" actId="47"/>
        <pc:sldMkLst>
          <pc:docMk/>
          <pc:sldMk cId="0" sldId="302"/>
        </pc:sldMkLst>
      </pc:sldChg>
      <pc:sldChg chg="del modNotes">
        <pc:chgData name="Giang - Trần Nam" userId="e4d92ba1-bff8-44bc-8b2e-a9cd7f36d0e8" providerId="ADAL" clId="{454BBADE-6F83-48A8-904D-692660741A1E}" dt="2024-12-21T02:14:37.274" v="420" actId="47"/>
        <pc:sldMkLst>
          <pc:docMk/>
          <pc:sldMk cId="0" sldId="303"/>
        </pc:sldMkLst>
      </pc:sldChg>
      <pc:sldChg chg="del modNotes">
        <pc:chgData name="Giang - Trần Nam" userId="e4d92ba1-bff8-44bc-8b2e-a9cd7f36d0e8" providerId="ADAL" clId="{454BBADE-6F83-48A8-904D-692660741A1E}" dt="2024-12-21T02:14:37.540" v="421" actId="47"/>
        <pc:sldMkLst>
          <pc:docMk/>
          <pc:sldMk cId="0" sldId="304"/>
        </pc:sldMkLst>
      </pc:sldChg>
      <pc:sldChg chg="del modNotes">
        <pc:chgData name="Giang - Trần Nam" userId="e4d92ba1-bff8-44bc-8b2e-a9cd7f36d0e8" providerId="ADAL" clId="{454BBADE-6F83-48A8-904D-692660741A1E}" dt="2024-12-21T02:14:37.760" v="422" actId="47"/>
        <pc:sldMkLst>
          <pc:docMk/>
          <pc:sldMk cId="0" sldId="305"/>
        </pc:sldMkLst>
      </pc:sldChg>
      <pc:sldChg chg="del modNotes">
        <pc:chgData name="Giang - Trần Nam" userId="e4d92ba1-bff8-44bc-8b2e-a9cd7f36d0e8" providerId="ADAL" clId="{454BBADE-6F83-48A8-904D-692660741A1E}" dt="2024-12-21T02:14:37.917" v="423" actId="47"/>
        <pc:sldMkLst>
          <pc:docMk/>
          <pc:sldMk cId="0" sldId="306"/>
        </pc:sldMkLst>
      </pc:sldChg>
      <pc:sldChg chg="del modNotes">
        <pc:chgData name="Giang - Trần Nam" userId="e4d92ba1-bff8-44bc-8b2e-a9cd7f36d0e8" providerId="ADAL" clId="{454BBADE-6F83-48A8-904D-692660741A1E}" dt="2024-12-21T02:14:38.074" v="424" actId="47"/>
        <pc:sldMkLst>
          <pc:docMk/>
          <pc:sldMk cId="0" sldId="307"/>
        </pc:sldMkLst>
      </pc:sldChg>
      <pc:sldChg chg="del modNotes">
        <pc:chgData name="Giang - Trần Nam" userId="e4d92ba1-bff8-44bc-8b2e-a9cd7f36d0e8" providerId="ADAL" clId="{454BBADE-6F83-48A8-904D-692660741A1E}" dt="2024-12-21T02:14:38.171" v="425" actId="47"/>
        <pc:sldMkLst>
          <pc:docMk/>
          <pc:sldMk cId="0" sldId="308"/>
        </pc:sldMkLst>
      </pc:sldChg>
      <pc:sldChg chg="del modNotes">
        <pc:chgData name="Giang - Trần Nam" userId="e4d92ba1-bff8-44bc-8b2e-a9cd7f36d0e8" providerId="ADAL" clId="{454BBADE-6F83-48A8-904D-692660741A1E}" dt="2024-12-21T02:14:38.923" v="426" actId="47"/>
        <pc:sldMkLst>
          <pc:docMk/>
          <pc:sldMk cId="0" sldId="309"/>
        </pc:sldMkLst>
      </pc:sldChg>
      <pc:sldChg chg="addSp delSp modSp new mod">
        <pc:chgData name="Giang - Trần Nam" userId="e4d92ba1-bff8-44bc-8b2e-a9cd7f36d0e8" providerId="ADAL" clId="{454BBADE-6F83-48A8-904D-692660741A1E}" dt="2024-12-21T02:12:54.915" v="379" actId="1076"/>
        <pc:sldMkLst>
          <pc:docMk/>
          <pc:sldMk cId="25869451" sldId="313"/>
        </pc:sldMkLst>
        <pc:spChg chg="add mod">
          <ac:chgData name="Giang - Trần Nam" userId="e4d92ba1-bff8-44bc-8b2e-a9cd7f36d0e8" providerId="ADAL" clId="{454BBADE-6F83-48A8-904D-692660741A1E}" dt="2024-12-18T03:06:43.158" v="14" actId="207"/>
          <ac:spMkLst>
            <pc:docMk/>
            <pc:sldMk cId="25869451" sldId="313"/>
            <ac:spMk id="6" creationId="{A871F437-63E1-1BDE-2FCC-4C9779CCB341}"/>
          </ac:spMkLst>
        </pc:spChg>
        <pc:spChg chg="add mod">
          <ac:chgData name="Giang - Trần Nam" userId="e4d92ba1-bff8-44bc-8b2e-a9cd7f36d0e8" providerId="ADAL" clId="{454BBADE-6F83-48A8-904D-692660741A1E}" dt="2024-12-18T03:08:53.132" v="29" actId="20577"/>
          <ac:spMkLst>
            <pc:docMk/>
            <pc:sldMk cId="25869451" sldId="313"/>
            <ac:spMk id="7" creationId="{53B3E5C7-7987-2F22-37D7-89634B13A4DD}"/>
          </ac:spMkLst>
        </pc:spChg>
        <pc:spChg chg="add mod">
          <ac:chgData name="Giang - Trần Nam" userId="e4d92ba1-bff8-44bc-8b2e-a9cd7f36d0e8" providerId="ADAL" clId="{454BBADE-6F83-48A8-904D-692660741A1E}" dt="2024-12-21T02:12:54.915" v="379" actId="1076"/>
          <ac:spMkLst>
            <pc:docMk/>
            <pc:sldMk cId="25869451" sldId="313"/>
            <ac:spMk id="8" creationId="{7E052138-1C34-5DA2-801F-BD5219FB1CE3}"/>
          </ac:spMkLst>
        </pc:spChg>
        <pc:spChg chg="add mod">
          <ac:chgData name="Giang - Trần Nam" userId="e4d92ba1-bff8-44bc-8b2e-a9cd7f36d0e8" providerId="ADAL" clId="{454BBADE-6F83-48A8-904D-692660741A1E}" dt="2024-12-18T03:12:18.833" v="79" actId="1076"/>
          <ac:spMkLst>
            <pc:docMk/>
            <pc:sldMk cId="25869451" sldId="313"/>
            <ac:spMk id="11" creationId="{A881798B-591A-DBE1-A39E-A301046445FA}"/>
          </ac:spMkLst>
        </pc:spChg>
        <pc:picChg chg="add mod">
          <ac:chgData name="Giang - Trần Nam" userId="e4d92ba1-bff8-44bc-8b2e-a9cd7f36d0e8" providerId="ADAL" clId="{454BBADE-6F83-48A8-904D-692660741A1E}" dt="2024-12-18T03:09:07.169" v="32" actId="1076"/>
          <ac:picMkLst>
            <pc:docMk/>
            <pc:sldMk cId="25869451" sldId="313"/>
            <ac:picMk id="3" creationId="{AD871315-CEA7-C251-76E2-71D26784B1CF}"/>
          </ac:picMkLst>
        </pc:picChg>
        <pc:picChg chg="add mod">
          <ac:chgData name="Giang - Trần Nam" userId="e4d92ba1-bff8-44bc-8b2e-a9cd7f36d0e8" providerId="ADAL" clId="{454BBADE-6F83-48A8-904D-692660741A1E}" dt="2024-12-18T03:07:50.961" v="16" actId="1076"/>
          <ac:picMkLst>
            <pc:docMk/>
            <pc:sldMk cId="25869451" sldId="313"/>
            <ac:picMk id="5" creationId="{5BB9F47A-B284-F12B-2517-C0A73DE36F8E}"/>
          </ac:picMkLst>
        </pc:picChg>
        <pc:picChg chg="add mod">
          <ac:chgData name="Giang - Trần Nam" userId="e4d92ba1-bff8-44bc-8b2e-a9cd7f36d0e8" providerId="ADAL" clId="{454BBADE-6F83-48A8-904D-692660741A1E}" dt="2024-12-18T03:11:18.656" v="59" actId="14100"/>
          <ac:picMkLst>
            <pc:docMk/>
            <pc:sldMk cId="25869451" sldId="313"/>
            <ac:picMk id="1028" creationId="{426A3001-C33E-0E8F-ADFE-0782582C507E}"/>
          </ac:picMkLst>
        </pc:picChg>
      </pc:sldChg>
      <pc:sldChg chg="addSp modSp new mod">
        <pc:chgData name="Giang - Trần Nam" userId="e4d92ba1-bff8-44bc-8b2e-a9cd7f36d0e8" providerId="ADAL" clId="{454BBADE-6F83-48A8-904D-692660741A1E}" dt="2024-12-18T03:29:01.554" v="280" actId="1076"/>
        <pc:sldMkLst>
          <pc:docMk/>
          <pc:sldMk cId="2830659316" sldId="314"/>
        </pc:sldMkLst>
        <pc:spChg chg="add mod">
          <ac:chgData name="Giang - Trần Nam" userId="e4d92ba1-bff8-44bc-8b2e-a9cd7f36d0e8" providerId="ADAL" clId="{454BBADE-6F83-48A8-904D-692660741A1E}" dt="2024-12-18T03:12:51.359" v="82" actId="1076"/>
          <ac:spMkLst>
            <pc:docMk/>
            <pc:sldMk cId="2830659316" sldId="314"/>
            <ac:spMk id="3" creationId="{318F41C7-6B63-757A-FCA1-CD1022E2A7DC}"/>
          </ac:spMkLst>
        </pc:spChg>
        <pc:spChg chg="add mod">
          <ac:chgData name="Giang - Trần Nam" userId="e4d92ba1-bff8-44bc-8b2e-a9cd7f36d0e8" providerId="ADAL" clId="{454BBADE-6F83-48A8-904D-692660741A1E}" dt="2024-12-18T03:29:01.554" v="280" actId="1076"/>
          <ac:spMkLst>
            <pc:docMk/>
            <pc:sldMk cId="2830659316" sldId="314"/>
            <ac:spMk id="4" creationId="{7A007AF3-76D5-7A69-B480-8B5F3DC4E37E}"/>
          </ac:spMkLst>
        </pc:spChg>
        <pc:picChg chg="add mod">
          <ac:chgData name="Giang - Trần Nam" userId="e4d92ba1-bff8-44bc-8b2e-a9cd7f36d0e8" providerId="ADAL" clId="{454BBADE-6F83-48A8-904D-692660741A1E}" dt="2024-12-18T03:12:51.359" v="82" actId="1076"/>
          <ac:picMkLst>
            <pc:docMk/>
            <pc:sldMk cId="2830659316" sldId="314"/>
            <ac:picMk id="2" creationId="{F53186E5-B5A1-44BA-A5E4-1A1149E96FA4}"/>
          </ac:picMkLst>
        </pc:picChg>
      </pc:sldChg>
      <pc:sldChg chg="modSp add mod ord">
        <pc:chgData name="Giang - Trần Nam" userId="e4d92ba1-bff8-44bc-8b2e-a9cd7f36d0e8" providerId="ADAL" clId="{454BBADE-6F83-48A8-904D-692660741A1E}" dt="2024-12-18T03:29:55.331" v="302"/>
        <pc:sldMkLst>
          <pc:docMk/>
          <pc:sldMk cId="137560949" sldId="315"/>
        </pc:sldMkLst>
        <pc:spChg chg="mod">
          <ac:chgData name="Giang - Trần Nam" userId="e4d92ba1-bff8-44bc-8b2e-a9cd7f36d0e8" providerId="ADAL" clId="{454BBADE-6F83-48A8-904D-692660741A1E}" dt="2024-12-18T03:29:55.331" v="302"/>
          <ac:spMkLst>
            <pc:docMk/>
            <pc:sldMk cId="137560949" sldId="315"/>
            <ac:spMk id="2" creationId="{AE66B932-7A9C-AE28-DDB2-6B31714276DC}"/>
          </ac:spMkLst>
        </pc:spChg>
      </pc:sldChg>
      <pc:sldChg chg="new del">
        <pc:chgData name="Giang - Trần Nam" userId="e4d92ba1-bff8-44bc-8b2e-a9cd7f36d0e8" providerId="ADAL" clId="{454BBADE-6F83-48A8-904D-692660741A1E}" dt="2024-12-18T03:30:12.423" v="304" actId="47"/>
        <pc:sldMkLst>
          <pc:docMk/>
          <pc:sldMk cId="765442233" sldId="316"/>
        </pc:sldMkLst>
      </pc:sldChg>
      <pc:sldChg chg="addSp delSp modSp new mod ord">
        <pc:chgData name="Giang - Trần Nam" userId="e4d92ba1-bff8-44bc-8b2e-a9cd7f36d0e8" providerId="ADAL" clId="{454BBADE-6F83-48A8-904D-692660741A1E}" dt="2024-12-21T06:33:24.606" v="439" actId="1076"/>
        <pc:sldMkLst>
          <pc:docMk/>
          <pc:sldMk cId="2679307526" sldId="316"/>
        </pc:sldMkLst>
        <pc:picChg chg="add del mod">
          <ac:chgData name="Giang - Trần Nam" userId="e4d92ba1-bff8-44bc-8b2e-a9cd7f36d0e8" providerId="ADAL" clId="{454BBADE-6F83-48A8-904D-692660741A1E}" dt="2024-12-21T06:33:07.996" v="433" actId="478"/>
          <ac:picMkLst>
            <pc:docMk/>
            <pc:sldMk cId="2679307526" sldId="316"/>
            <ac:picMk id="3" creationId="{62835628-E9C0-DADF-973B-8A269CCE9A43}"/>
          </ac:picMkLst>
        </pc:picChg>
        <pc:picChg chg="add mod">
          <ac:chgData name="Giang - Trần Nam" userId="e4d92ba1-bff8-44bc-8b2e-a9cd7f36d0e8" providerId="ADAL" clId="{454BBADE-6F83-48A8-904D-692660741A1E}" dt="2024-12-21T06:33:24.606" v="439" actId="1076"/>
          <ac:picMkLst>
            <pc:docMk/>
            <pc:sldMk cId="2679307526" sldId="316"/>
            <ac:picMk id="4" creationId="{EC86A4A0-BE13-9B6B-0CA5-C04A70D6CAC1}"/>
          </ac:picMkLst>
        </pc:picChg>
        <pc:picChg chg="add del mod">
          <ac:chgData name="Giang - Trần Nam" userId="e4d92ba1-bff8-44bc-8b2e-a9cd7f36d0e8" providerId="ADAL" clId="{454BBADE-6F83-48A8-904D-692660741A1E}" dt="2024-12-21T03:08:39.067" v="427" actId="478"/>
          <ac:picMkLst>
            <pc:docMk/>
            <pc:sldMk cId="2679307526" sldId="316"/>
            <ac:picMk id="11" creationId="{2D1E9E35-A4E4-1766-DF11-CD70AF6A87DD}"/>
          </ac:picMkLst>
        </pc:picChg>
      </pc:sldChg>
      <pc:sldChg chg="addSp modSp new mod">
        <pc:chgData name="Giang - Trần Nam" userId="e4d92ba1-bff8-44bc-8b2e-a9cd7f36d0e8" providerId="ADAL" clId="{454BBADE-6F83-48A8-904D-692660741A1E}" dt="2024-12-18T04:36:14.281" v="363" actId="14100"/>
        <pc:sldMkLst>
          <pc:docMk/>
          <pc:sldMk cId="2542498832" sldId="317"/>
        </pc:sldMkLst>
        <pc:picChg chg="add mod">
          <ac:chgData name="Giang - Trần Nam" userId="e4d92ba1-bff8-44bc-8b2e-a9cd7f36d0e8" providerId="ADAL" clId="{454BBADE-6F83-48A8-904D-692660741A1E}" dt="2024-12-18T04:36:14.281" v="363" actId="14100"/>
          <ac:picMkLst>
            <pc:docMk/>
            <pc:sldMk cId="2542498832" sldId="317"/>
            <ac:picMk id="3" creationId="{4A53F514-D978-CC22-E3C9-55BC10008324}"/>
          </ac:picMkLst>
        </pc:picChg>
      </pc:sldChg>
      <pc:sldChg chg="addSp modSp new">
        <pc:chgData name="Giang - Trần Nam" userId="e4d92ba1-bff8-44bc-8b2e-a9cd7f36d0e8" providerId="ADAL" clId="{454BBADE-6F83-48A8-904D-692660741A1E}" dt="2024-12-21T06:35:59.713" v="445" actId="14100"/>
        <pc:sldMkLst>
          <pc:docMk/>
          <pc:sldMk cId="1186149520" sldId="318"/>
        </pc:sldMkLst>
        <pc:picChg chg="add mod">
          <ac:chgData name="Giang - Trần Nam" userId="e4d92ba1-bff8-44bc-8b2e-a9cd7f36d0e8" providerId="ADAL" clId="{454BBADE-6F83-48A8-904D-692660741A1E}" dt="2024-12-21T06:35:59.713" v="445" actId="14100"/>
          <ac:picMkLst>
            <pc:docMk/>
            <pc:sldMk cId="1186149520" sldId="318"/>
            <ac:picMk id="1026" creationId="{9ED0D2F3-81EC-5817-2A91-54EEE9DD43D7}"/>
          </ac:picMkLst>
        </pc:picChg>
      </pc:sldChg>
      <pc:sldChg chg="addSp delSp new del mod ord">
        <pc:chgData name="Giang - Trần Nam" userId="e4d92ba1-bff8-44bc-8b2e-a9cd7f36d0e8" providerId="ADAL" clId="{454BBADE-6F83-48A8-904D-692660741A1E}" dt="2024-12-21T06:36:59.946" v="454" actId="47"/>
        <pc:sldMkLst>
          <pc:docMk/>
          <pc:sldMk cId="4203776964" sldId="319"/>
        </pc:sldMkLst>
        <pc:spChg chg="add del">
          <ac:chgData name="Giang - Trần Nam" userId="e4d92ba1-bff8-44bc-8b2e-a9cd7f36d0e8" providerId="ADAL" clId="{454BBADE-6F83-48A8-904D-692660741A1E}" dt="2024-12-21T06:36:50.339" v="450" actId="478"/>
          <ac:spMkLst>
            <pc:docMk/>
            <pc:sldMk cId="4203776964" sldId="319"/>
            <ac:spMk id="3" creationId="{E4CEB3B2-9670-21EA-8E7E-3565F2ECFFB2}"/>
          </ac:spMkLst>
        </pc:spChg>
      </pc:sldChg>
      <pc:sldChg chg="modSp add mod ord">
        <pc:chgData name="Giang - Trần Nam" userId="e4d92ba1-bff8-44bc-8b2e-a9cd7f36d0e8" providerId="ADAL" clId="{454BBADE-6F83-48A8-904D-692660741A1E}" dt="2024-12-21T06:37:03.831" v="457" actId="20577"/>
        <pc:sldMkLst>
          <pc:docMk/>
          <pc:sldMk cId="1141811237" sldId="320"/>
        </pc:sldMkLst>
        <pc:spChg chg="mod">
          <ac:chgData name="Giang - Trần Nam" userId="e4d92ba1-bff8-44bc-8b2e-a9cd7f36d0e8" providerId="ADAL" clId="{454BBADE-6F83-48A8-904D-692660741A1E}" dt="2024-12-21T06:37:03.831" v="457" actId="20577"/>
          <ac:spMkLst>
            <pc:docMk/>
            <pc:sldMk cId="1141811237" sldId="320"/>
            <ac:spMk id="2" creationId="{D48DECD0-4DF3-B48C-E1A4-FE16EB9F6D5D}"/>
          </ac:spMkLst>
        </pc:spChg>
      </pc:sldChg>
      <pc:sldChg chg="addSp modSp new ord">
        <pc:chgData name="Giang - Trần Nam" userId="e4d92ba1-bff8-44bc-8b2e-a9cd7f36d0e8" providerId="ADAL" clId="{454BBADE-6F83-48A8-904D-692660741A1E}" dt="2024-12-21T06:37:25.729" v="464" actId="14100"/>
        <pc:sldMkLst>
          <pc:docMk/>
          <pc:sldMk cId="1252616272" sldId="321"/>
        </pc:sldMkLst>
        <pc:picChg chg="add mod">
          <ac:chgData name="Giang - Trần Nam" userId="e4d92ba1-bff8-44bc-8b2e-a9cd7f36d0e8" providerId="ADAL" clId="{454BBADE-6F83-48A8-904D-692660741A1E}" dt="2024-12-21T06:37:25.729" v="464" actId="14100"/>
          <ac:picMkLst>
            <pc:docMk/>
            <pc:sldMk cId="1252616272" sldId="321"/>
            <ac:picMk id="2050" creationId="{334B5705-6362-BD97-1AD5-E789FFFAD391}"/>
          </ac:picMkLst>
        </pc:picChg>
      </pc:sldChg>
      <pc:sldMasterChg chg="delSldLayout">
        <pc:chgData name="Giang - Trần Nam" userId="e4d92ba1-bff8-44bc-8b2e-a9cd7f36d0e8" providerId="ADAL" clId="{454BBADE-6F83-48A8-904D-692660741A1E}" dt="2024-12-21T02:14:34.266" v="408" actId="47"/>
        <pc:sldMasterMkLst>
          <pc:docMk/>
          <pc:sldMasterMk cId="0" sldId="2147483697"/>
        </pc:sldMasterMkLst>
        <pc:sldLayoutChg chg="del">
          <pc:chgData name="Giang - Trần Nam" userId="e4d92ba1-bff8-44bc-8b2e-a9cd7f36d0e8" providerId="ADAL" clId="{454BBADE-6F83-48A8-904D-692660741A1E}" dt="2024-12-21T02:14:33.424" v="406" actId="47"/>
          <pc:sldLayoutMkLst>
            <pc:docMk/>
            <pc:sldMasterMk cId="0" sldId="2147483697"/>
            <pc:sldLayoutMk cId="0" sldId="2147483660"/>
          </pc:sldLayoutMkLst>
        </pc:sldLayoutChg>
        <pc:sldLayoutChg chg="del">
          <pc:chgData name="Giang - Trần Nam" userId="e4d92ba1-bff8-44bc-8b2e-a9cd7f36d0e8" providerId="ADAL" clId="{454BBADE-6F83-48A8-904D-692660741A1E}" dt="2024-12-21T02:14:15.412" v="395" actId="47"/>
          <pc:sldLayoutMkLst>
            <pc:docMk/>
            <pc:sldMasterMk cId="0" sldId="2147483697"/>
            <pc:sldLayoutMk cId="0" sldId="2147483662"/>
          </pc:sldLayoutMkLst>
        </pc:sldLayoutChg>
        <pc:sldLayoutChg chg="del">
          <pc:chgData name="Giang - Trần Nam" userId="e4d92ba1-bff8-44bc-8b2e-a9cd7f36d0e8" providerId="ADAL" clId="{454BBADE-6F83-48A8-904D-692660741A1E}" dt="2024-12-21T02:13:57.662" v="380" actId="47"/>
          <pc:sldLayoutMkLst>
            <pc:docMk/>
            <pc:sldMasterMk cId="0" sldId="2147483697"/>
            <pc:sldLayoutMk cId="0" sldId="2147483663"/>
          </pc:sldLayoutMkLst>
        </pc:sldLayoutChg>
        <pc:sldLayoutChg chg="del">
          <pc:chgData name="Giang - Trần Nam" userId="e4d92ba1-bff8-44bc-8b2e-a9cd7f36d0e8" providerId="ADAL" clId="{454BBADE-6F83-48A8-904D-692660741A1E}" dt="2024-12-21T02:13:58.150" v="381" actId="47"/>
          <pc:sldLayoutMkLst>
            <pc:docMk/>
            <pc:sldMasterMk cId="0" sldId="2147483697"/>
            <pc:sldLayoutMk cId="0" sldId="2147483665"/>
          </pc:sldLayoutMkLst>
        </pc:sldLayoutChg>
        <pc:sldLayoutChg chg="del">
          <pc:chgData name="Giang - Trần Nam" userId="e4d92ba1-bff8-44bc-8b2e-a9cd7f36d0e8" providerId="ADAL" clId="{454BBADE-6F83-48A8-904D-692660741A1E}" dt="2024-12-21T02:13:58.558" v="382" actId="47"/>
          <pc:sldLayoutMkLst>
            <pc:docMk/>
            <pc:sldMasterMk cId="0" sldId="2147483697"/>
            <pc:sldLayoutMk cId="0" sldId="2147483666"/>
          </pc:sldLayoutMkLst>
        </pc:sldLayoutChg>
        <pc:sldLayoutChg chg="del">
          <pc:chgData name="Giang - Trần Nam" userId="e4d92ba1-bff8-44bc-8b2e-a9cd7f36d0e8" providerId="ADAL" clId="{454BBADE-6F83-48A8-904D-692660741A1E}" dt="2024-12-21T02:13:58.903" v="383" actId="47"/>
          <pc:sldLayoutMkLst>
            <pc:docMk/>
            <pc:sldMasterMk cId="0" sldId="2147483697"/>
            <pc:sldLayoutMk cId="0" sldId="2147483667"/>
          </pc:sldLayoutMkLst>
        </pc:sldLayoutChg>
        <pc:sldLayoutChg chg="del">
          <pc:chgData name="Giang - Trần Nam" userId="e4d92ba1-bff8-44bc-8b2e-a9cd7f36d0e8" providerId="ADAL" clId="{454BBADE-6F83-48A8-904D-692660741A1E}" dt="2024-12-21T02:13:59.201" v="384" actId="47"/>
          <pc:sldLayoutMkLst>
            <pc:docMk/>
            <pc:sldMasterMk cId="0" sldId="2147483697"/>
            <pc:sldLayoutMk cId="0" sldId="2147483669"/>
          </pc:sldLayoutMkLst>
        </pc:sldLayoutChg>
        <pc:sldLayoutChg chg="del">
          <pc:chgData name="Giang - Trần Nam" userId="e4d92ba1-bff8-44bc-8b2e-a9cd7f36d0e8" providerId="ADAL" clId="{454BBADE-6F83-48A8-904D-692660741A1E}" dt="2024-12-21T02:13:59.749" v="386" actId="47"/>
          <pc:sldLayoutMkLst>
            <pc:docMk/>
            <pc:sldMasterMk cId="0" sldId="2147483697"/>
            <pc:sldLayoutMk cId="0" sldId="2147483670"/>
          </pc:sldLayoutMkLst>
        </pc:sldLayoutChg>
        <pc:sldLayoutChg chg="del">
          <pc:chgData name="Giang - Trần Nam" userId="e4d92ba1-bff8-44bc-8b2e-a9cd7f36d0e8" providerId="ADAL" clId="{454BBADE-6F83-48A8-904D-692660741A1E}" dt="2024-12-21T02:14:00.016" v="387" actId="47"/>
          <pc:sldLayoutMkLst>
            <pc:docMk/>
            <pc:sldMasterMk cId="0" sldId="2147483697"/>
            <pc:sldLayoutMk cId="0" sldId="2147483671"/>
          </pc:sldLayoutMkLst>
        </pc:sldLayoutChg>
        <pc:sldLayoutChg chg="del">
          <pc:chgData name="Giang - Trần Nam" userId="e4d92ba1-bff8-44bc-8b2e-a9cd7f36d0e8" providerId="ADAL" clId="{454BBADE-6F83-48A8-904D-692660741A1E}" dt="2024-12-21T02:14:00.236" v="388" actId="47"/>
          <pc:sldLayoutMkLst>
            <pc:docMk/>
            <pc:sldMasterMk cId="0" sldId="2147483697"/>
            <pc:sldLayoutMk cId="0" sldId="2147483672"/>
          </pc:sldLayoutMkLst>
        </pc:sldLayoutChg>
        <pc:sldLayoutChg chg="del">
          <pc:chgData name="Giang - Trần Nam" userId="e4d92ba1-bff8-44bc-8b2e-a9cd7f36d0e8" providerId="ADAL" clId="{454BBADE-6F83-48A8-904D-692660741A1E}" dt="2024-12-21T02:14:00.958" v="390" actId="47"/>
          <pc:sldLayoutMkLst>
            <pc:docMk/>
            <pc:sldMasterMk cId="0" sldId="2147483697"/>
            <pc:sldLayoutMk cId="0" sldId="2147483674"/>
          </pc:sldLayoutMkLst>
        </pc:sldLayoutChg>
        <pc:sldLayoutChg chg="del">
          <pc:chgData name="Giang - Trần Nam" userId="e4d92ba1-bff8-44bc-8b2e-a9cd7f36d0e8" providerId="ADAL" clId="{454BBADE-6F83-48A8-904D-692660741A1E}" dt="2024-12-21T02:14:07.694" v="391" actId="47"/>
          <pc:sldLayoutMkLst>
            <pc:docMk/>
            <pc:sldMasterMk cId="0" sldId="2147483697"/>
            <pc:sldLayoutMk cId="0" sldId="2147483675"/>
          </pc:sldLayoutMkLst>
        </pc:sldLayoutChg>
        <pc:sldLayoutChg chg="del">
          <pc:chgData name="Giang - Trần Nam" userId="e4d92ba1-bff8-44bc-8b2e-a9cd7f36d0e8" providerId="ADAL" clId="{454BBADE-6F83-48A8-904D-692660741A1E}" dt="2024-12-21T02:14:08.699" v="392" actId="47"/>
          <pc:sldLayoutMkLst>
            <pc:docMk/>
            <pc:sldMasterMk cId="0" sldId="2147483697"/>
            <pc:sldLayoutMk cId="0" sldId="2147483676"/>
          </pc:sldLayoutMkLst>
        </pc:sldLayoutChg>
        <pc:sldLayoutChg chg="del">
          <pc:chgData name="Giang - Trần Nam" userId="e4d92ba1-bff8-44bc-8b2e-a9cd7f36d0e8" providerId="ADAL" clId="{454BBADE-6F83-48A8-904D-692660741A1E}" dt="2024-12-21T02:14:09.625" v="393" actId="47"/>
          <pc:sldLayoutMkLst>
            <pc:docMk/>
            <pc:sldMasterMk cId="0" sldId="2147483697"/>
            <pc:sldLayoutMk cId="0" sldId="2147483677"/>
          </pc:sldLayoutMkLst>
        </pc:sldLayoutChg>
        <pc:sldLayoutChg chg="del">
          <pc:chgData name="Giang - Trần Nam" userId="e4d92ba1-bff8-44bc-8b2e-a9cd7f36d0e8" providerId="ADAL" clId="{454BBADE-6F83-48A8-904D-692660741A1E}" dt="2024-12-21T02:13:59.489" v="385" actId="47"/>
          <pc:sldLayoutMkLst>
            <pc:docMk/>
            <pc:sldMasterMk cId="0" sldId="2147483697"/>
            <pc:sldLayoutMk cId="0" sldId="2147483678"/>
          </pc:sldLayoutMkLst>
        </pc:sldLayoutChg>
        <pc:sldLayoutChg chg="del">
          <pc:chgData name="Giang - Trần Nam" userId="e4d92ba1-bff8-44bc-8b2e-a9cd7f36d0e8" providerId="ADAL" clId="{454BBADE-6F83-48A8-904D-692660741A1E}" dt="2024-12-21T02:14:10.850" v="394" actId="47"/>
          <pc:sldLayoutMkLst>
            <pc:docMk/>
            <pc:sldMasterMk cId="0" sldId="2147483697"/>
            <pc:sldLayoutMk cId="0" sldId="2147483679"/>
          </pc:sldLayoutMkLst>
        </pc:sldLayoutChg>
        <pc:sldLayoutChg chg="del">
          <pc:chgData name="Giang - Trần Nam" userId="e4d92ba1-bff8-44bc-8b2e-a9cd7f36d0e8" providerId="ADAL" clId="{454BBADE-6F83-48A8-904D-692660741A1E}" dt="2024-12-21T02:14:29.471" v="401" actId="47"/>
          <pc:sldLayoutMkLst>
            <pc:docMk/>
            <pc:sldMasterMk cId="0" sldId="2147483697"/>
            <pc:sldLayoutMk cId="0" sldId="2147483680"/>
          </pc:sldLayoutMkLst>
        </pc:sldLayoutChg>
        <pc:sldLayoutChg chg="del">
          <pc:chgData name="Giang - Trần Nam" userId="e4d92ba1-bff8-44bc-8b2e-a9cd7f36d0e8" providerId="ADAL" clId="{454BBADE-6F83-48A8-904D-692660741A1E}" dt="2024-12-21T02:14:18.653" v="396" actId="47"/>
          <pc:sldLayoutMkLst>
            <pc:docMk/>
            <pc:sldMasterMk cId="0" sldId="2147483697"/>
            <pc:sldLayoutMk cId="0" sldId="2147483681"/>
          </pc:sldLayoutMkLst>
        </pc:sldLayoutChg>
        <pc:sldLayoutChg chg="del">
          <pc:chgData name="Giang - Trần Nam" userId="e4d92ba1-bff8-44bc-8b2e-a9cd7f36d0e8" providerId="ADAL" clId="{454BBADE-6F83-48A8-904D-692660741A1E}" dt="2024-12-21T02:14:19.236" v="397" actId="47"/>
          <pc:sldLayoutMkLst>
            <pc:docMk/>
            <pc:sldMasterMk cId="0" sldId="2147483697"/>
            <pc:sldLayoutMk cId="0" sldId="2147483682"/>
          </pc:sldLayoutMkLst>
        </pc:sldLayoutChg>
        <pc:sldLayoutChg chg="del">
          <pc:chgData name="Giang - Trần Nam" userId="e4d92ba1-bff8-44bc-8b2e-a9cd7f36d0e8" providerId="ADAL" clId="{454BBADE-6F83-48A8-904D-692660741A1E}" dt="2024-12-21T02:14:00.502" v="389" actId="47"/>
          <pc:sldLayoutMkLst>
            <pc:docMk/>
            <pc:sldMasterMk cId="0" sldId="2147483697"/>
            <pc:sldLayoutMk cId="0" sldId="2147483683"/>
          </pc:sldLayoutMkLst>
        </pc:sldLayoutChg>
        <pc:sldLayoutChg chg="del">
          <pc:chgData name="Giang - Trần Nam" userId="e4d92ba1-bff8-44bc-8b2e-a9cd7f36d0e8" providerId="ADAL" clId="{454BBADE-6F83-48A8-904D-692660741A1E}" dt="2024-12-21T02:14:19.799" v="398" actId="47"/>
          <pc:sldLayoutMkLst>
            <pc:docMk/>
            <pc:sldMasterMk cId="0" sldId="2147483697"/>
            <pc:sldLayoutMk cId="0" sldId="2147483684"/>
          </pc:sldLayoutMkLst>
        </pc:sldLayoutChg>
        <pc:sldLayoutChg chg="del">
          <pc:chgData name="Giang - Trần Nam" userId="e4d92ba1-bff8-44bc-8b2e-a9cd7f36d0e8" providerId="ADAL" clId="{454BBADE-6F83-48A8-904D-692660741A1E}" dt="2024-12-21T02:14:25.233" v="399" actId="47"/>
          <pc:sldLayoutMkLst>
            <pc:docMk/>
            <pc:sldMasterMk cId="0" sldId="2147483697"/>
            <pc:sldLayoutMk cId="0" sldId="2147483685"/>
          </pc:sldLayoutMkLst>
        </pc:sldLayoutChg>
        <pc:sldLayoutChg chg="del">
          <pc:chgData name="Giang - Trần Nam" userId="e4d92ba1-bff8-44bc-8b2e-a9cd7f36d0e8" providerId="ADAL" clId="{454BBADE-6F83-48A8-904D-692660741A1E}" dt="2024-12-21T02:14:25.973" v="400" actId="47"/>
          <pc:sldLayoutMkLst>
            <pc:docMk/>
            <pc:sldMasterMk cId="0" sldId="2147483697"/>
            <pc:sldLayoutMk cId="0" sldId="2147483686"/>
          </pc:sldLayoutMkLst>
        </pc:sldLayoutChg>
        <pc:sldLayoutChg chg="del">
          <pc:chgData name="Giang - Trần Nam" userId="e4d92ba1-bff8-44bc-8b2e-a9cd7f36d0e8" providerId="ADAL" clId="{454BBADE-6F83-48A8-904D-692660741A1E}" dt="2024-12-21T02:14:31.491" v="402" actId="47"/>
          <pc:sldLayoutMkLst>
            <pc:docMk/>
            <pc:sldMasterMk cId="0" sldId="2147483697"/>
            <pc:sldLayoutMk cId="0" sldId="2147483688"/>
          </pc:sldLayoutMkLst>
        </pc:sldLayoutChg>
        <pc:sldLayoutChg chg="del">
          <pc:chgData name="Giang - Trần Nam" userId="e4d92ba1-bff8-44bc-8b2e-a9cd7f36d0e8" providerId="ADAL" clId="{454BBADE-6F83-48A8-904D-692660741A1E}" dt="2024-12-21T02:14:31.775" v="403" actId="47"/>
          <pc:sldLayoutMkLst>
            <pc:docMk/>
            <pc:sldMasterMk cId="0" sldId="2147483697"/>
            <pc:sldLayoutMk cId="0" sldId="2147483689"/>
          </pc:sldLayoutMkLst>
        </pc:sldLayoutChg>
        <pc:sldLayoutChg chg="del">
          <pc:chgData name="Giang - Trần Nam" userId="e4d92ba1-bff8-44bc-8b2e-a9cd7f36d0e8" providerId="ADAL" clId="{454BBADE-6F83-48A8-904D-692660741A1E}" dt="2024-12-21T02:14:32.199" v="404" actId="47"/>
          <pc:sldLayoutMkLst>
            <pc:docMk/>
            <pc:sldMasterMk cId="0" sldId="2147483697"/>
            <pc:sldLayoutMk cId="0" sldId="2147483690"/>
          </pc:sldLayoutMkLst>
        </pc:sldLayoutChg>
        <pc:sldLayoutChg chg="del">
          <pc:chgData name="Giang - Trần Nam" userId="e4d92ba1-bff8-44bc-8b2e-a9cd7f36d0e8" providerId="ADAL" clId="{454BBADE-6F83-48A8-904D-692660741A1E}" dt="2024-12-21T02:14:34.266" v="408" actId="47"/>
          <pc:sldLayoutMkLst>
            <pc:docMk/>
            <pc:sldMasterMk cId="0" sldId="2147483697"/>
            <pc:sldLayoutMk cId="0" sldId="2147483691"/>
          </pc:sldLayoutMkLst>
        </pc:sldLayoutChg>
        <pc:sldLayoutChg chg="del">
          <pc:chgData name="Giang - Trần Nam" userId="e4d92ba1-bff8-44bc-8b2e-a9cd7f36d0e8" providerId="ADAL" clId="{454BBADE-6F83-48A8-904D-692660741A1E}" dt="2024-12-21T02:14:33.205" v="405" actId="47"/>
          <pc:sldLayoutMkLst>
            <pc:docMk/>
            <pc:sldMasterMk cId="0" sldId="2147483697"/>
            <pc:sldLayoutMk cId="0" sldId="2147483692"/>
          </pc:sldLayoutMkLst>
        </pc:sldLayoutChg>
      </pc:sldMasterChg>
      <pc:sldMasterChg chg="del delSldLayout modSldLayout">
        <pc:chgData name="Giang - Trần Nam" userId="e4d92ba1-bff8-44bc-8b2e-a9cd7f36d0e8" providerId="ADAL" clId="{454BBADE-6F83-48A8-904D-692660741A1E}" dt="2024-12-21T02:14:38.923" v="426" actId="47"/>
        <pc:sldMasterMkLst>
          <pc:docMk/>
          <pc:sldMasterMk cId="0" sldId="2147483698"/>
        </pc:sldMasterMkLst>
        <pc:sldLayoutChg chg="del">
          <pc:chgData name="Giang - Trần Nam" userId="e4d92ba1-bff8-44bc-8b2e-a9cd7f36d0e8" providerId="ADAL" clId="{454BBADE-6F83-48A8-904D-692660741A1E}" dt="2024-12-21T02:14:38.923" v="426" actId="47"/>
          <pc:sldLayoutMkLst>
            <pc:docMk/>
            <pc:sldMasterMk cId="0" sldId="2147483698"/>
            <pc:sldLayoutMk cId="0" sldId="2147483695"/>
          </pc:sldLayoutMkLst>
        </pc:sldLayoutChg>
        <pc:sldLayoutChg chg="del">
          <pc:chgData name="Giang - Trần Nam" userId="e4d92ba1-bff8-44bc-8b2e-a9cd7f36d0e8" providerId="ADAL" clId="{454BBADE-6F83-48A8-904D-692660741A1E}" dt="2024-12-21T02:14:36.535" v="419" actId="47"/>
          <pc:sldLayoutMkLst>
            <pc:docMk/>
            <pc:sldMasterMk cId="0" sldId="2147483698"/>
            <pc:sldLayoutMk cId="0" sldId="2147483696"/>
          </pc:sldLayoutMkLst>
        </pc:sldLayoutChg>
        <pc:sldLayoutChg chg="addSp delSp">
          <pc:chgData name="Giang - Trần Nam" userId="e4d92ba1-bff8-44bc-8b2e-a9cd7f36d0e8" providerId="ADAL" clId="{454BBADE-6F83-48A8-904D-692660741A1E}" dt="2024-12-18T03:37:29.956" v="340"/>
          <pc:sldLayoutMkLst>
            <pc:docMk/>
            <pc:sldMasterMk cId="0" sldId="2147483698"/>
            <pc:sldLayoutMk cId="2659919321" sldId="2147483699"/>
          </pc:sldLayoutMkLst>
        </pc:sldLayoutChg>
        <pc:sldLayoutChg chg="addSp delSp">
          <pc:chgData name="Giang - Trần Nam" userId="e4d92ba1-bff8-44bc-8b2e-a9cd7f36d0e8" providerId="ADAL" clId="{454BBADE-6F83-48A8-904D-692660741A1E}" dt="2024-12-18T03:37:29.956" v="340"/>
          <pc:sldLayoutMkLst>
            <pc:docMk/>
            <pc:sldMasterMk cId="0" sldId="2147483698"/>
            <pc:sldLayoutMk cId="2046171551" sldId="2147483700"/>
          </pc:sldLayoutMkLst>
        </pc:sldLayoutChg>
        <pc:sldLayoutChg chg="addSp delSp">
          <pc:chgData name="Giang - Trần Nam" userId="e4d92ba1-bff8-44bc-8b2e-a9cd7f36d0e8" providerId="ADAL" clId="{454BBADE-6F83-48A8-904D-692660741A1E}" dt="2024-12-18T03:37:29.956" v="340"/>
          <pc:sldLayoutMkLst>
            <pc:docMk/>
            <pc:sldMasterMk cId="0" sldId="2147483698"/>
            <pc:sldLayoutMk cId="2163485526" sldId="2147483701"/>
          </pc:sldLayoutMkLst>
        </pc:sldLayoutChg>
        <pc:sldLayoutChg chg="addSp delSp">
          <pc:chgData name="Giang - Trần Nam" userId="e4d92ba1-bff8-44bc-8b2e-a9cd7f36d0e8" providerId="ADAL" clId="{454BBADE-6F83-48A8-904D-692660741A1E}" dt="2024-12-18T03:37:29.956" v="340"/>
          <pc:sldLayoutMkLst>
            <pc:docMk/>
            <pc:sldMasterMk cId="0" sldId="2147483698"/>
            <pc:sldLayoutMk cId="1619738774" sldId="2147483702"/>
          </pc:sldLayoutMkLst>
        </pc:sldLayoutChg>
        <pc:sldLayoutChg chg="addSp delSp">
          <pc:chgData name="Giang - Trần Nam" userId="e4d92ba1-bff8-44bc-8b2e-a9cd7f36d0e8" providerId="ADAL" clId="{454BBADE-6F83-48A8-904D-692660741A1E}" dt="2024-12-18T03:37:29.956" v="340"/>
          <pc:sldLayoutMkLst>
            <pc:docMk/>
            <pc:sldMasterMk cId="0" sldId="2147483698"/>
            <pc:sldLayoutMk cId="881093992" sldId="2147483703"/>
          </pc:sldLayoutMkLst>
        </pc:sldLayoutChg>
        <pc:sldLayoutChg chg="addSp delSp">
          <pc:chgData name="Giang - Trần Nam" userId="e4d92ba1-bff8-44bc-8b2e-a9cd7f36d0e8" providerId="ADAL" clId="{454BBADE-6F83-48A8-904D-692660741A1E}" dt="2024-12-18T03:37:29.956" v="340"/>
          <pc:sldLayoutMkLst>
            <pc:docMk/>
            <pc:sldMasterMk cId="0" sldId="2147483698"/>
            <pc:sldLayoutMk cId="93571772" sldId="2147483704"/>
          </pc:sldLayoutMkLst>
        </pc:sldLayoutChg>
        <pc:sldLayoutChg chg="addSp delSp">
          <pc:chgData name="Giang - Trần Nam" userId="e4d92ba1-bff8-44bc-8b2e-a9cd7f36d0e8" providerId="ADAL" clId="{454BBADE-6F83-48A8-904D-692660741A1E}" dt="2024-12-18T03:37:29.956" v="340"/>
          <pc:sldLayoutMkLst>
            <pc:docMk/>
            <pc:sldMasterMk cId="0" sldId="2147483698"/>
            <pc:sldLayoutMk cId="2938610528" sldId="2147483705"/>
          </pc:sldLayoutMkLst>
        </pc:sldLayoutChg>
        <pc:sldLayoutChg chg="addSp delSp">
          <pc:chgData name="Giang - Trần Nam" userId="e4d92ba1-bff8-44bc-8b2e-a9cd7f36d0e8" providerId="ADAL" clId="{454BBADE-6F83-48A8-904D-692660741A1E}" dt="2024-12-18T03:37:29.956" v="340"/>
          <pc:sldLayoutMkLst>
            <pc:docMk/>
            <pc:sldMasterMk cId="0" sldId="2147483698"/>
            <pc:sldLayoutMk cId="1974733536" sldId="2147483706"/>
          </pc:sldLayoutMkLst>
        </pc:sldLayoutChg>
        <pc:sldLayoutChg chg="addSp delSp">
          <pc:chgData name="Giang - Trần Nam" userId="e4d92ba1-bff8-44bc-8b2e-a9cd7f36d0e8" providerId="ADAL" clId="{454BBADE-6F83-48A8-904D-692660741A1E}" dt="2024-12-18T03:37:29.956" v="340"/>
          <pc:sldLayoutMkLst>
            <pc:docMk/>
            <pc:sldMasterMk cId="0" sldId="2147483698"/>
            <pc:sldLayoutMk cId="2071798798" sldId="2147483707"/>
          </pc:sldLayoutMkLst>
        </pc:sldLayoutChg>
        <pc:sldLayoutChg chg="addSp delSp">
          <pc:chgData name="Giang - Trần Nam" userId="e4d92ba1-bff8-44bc-8b2e-a9cd7f36d0e8" providerId="ADAL" clId="{454BBADE-6F83-48A8-904D-692660741A1E}" dt="2024-12-18T03:37:29.956" v="340"/>
          <pc:sldLayoutMkLst>
            <pc:docMk/>
            <pc:sldMasterMk cId="0" sldId="2147483698"/>
            <pc:sldLayoutMk cId="2685534447" sldId="2147483708"/>
          </pc:sldLayoutMkLst>
        </pc:sldLayoutChg>
        <pc:sldLayoutChg chg="addSp delSp">
          <pc:chgData name="Giang - Trần Nam" userId="e4d92ba1-bff8-44bc-8b2e-a9cd7f36d0e8" providerId="ADAL" clId="{454BBADE-6F83-48A8-904D-692660741A1E}" dt="2024-12-18T03:37:29.956" v="340"/>
          <pc:sldLayoutMkLst>
            <pc:docMk/>
            <pc:sldMasterMk cId="0" sldId="2147483698"/>
            <pc:sldLayoutMk cId="3375774785" sldId="2147483709"/>
          </pc:sldLayoutMkLst>
        </pc:sldLayoutChg>
        <pc:sldLayoutChg chg="addSp delSp">
          <pc:chgData name="Giang - Trần Nam" userId="e4d92ba1-bff8-44bc-8b2e-a9cd7f36d0e8" providerId="ADAL" clId="{454BBADE-6F83-48A8-904D-692660741A1E}" dt="2024-12-18T03:37:29.956" v="340"/>
          <pc:sldLayoutMkLst>
            <pc:docMk/>
            <pc:sldMasterMk cId="0" sldId="2147483698"/>
            <pc:sldLayoutMk cId="976919709" sldId="2147483710"/>
          </pc:sldLayoutMkLst>
        </pc:sldLayoutChg>
        <pc:sldLayoutChg chg="addSp delSp">
          <pc:chgData name="Giang - Trần Nam" userId="e4d92ba1-bff8-44bc-8b2e-a9cd7f36d0e8" providerId="ADAL" clId="{454BBADE-6F83-48A8-904D-692660741A1E}" dt="2024-12-18T03:37:29.956" v="340"/>
          <pc:sldLayoutMkLst>
            <pc:docMk/>
            <pc:sldMasterMk cId="0" sldId="2147483698"/>
            <pc:sldLayoutMk cId="1629887658" sldId="2147483711"/>
          </pc:sldLayoutMkLst>
        </pc:sldLayoutChg>
        <pc:sldLayoutChg chg="addSp delSp">
          <pc:chgData name="Giang - Trần Nam" userId="e4d92ba1-bff8-44bc-8b2e-a9cd7f36d0e8" providerId="ADAL" clId="{454BBADE-6F83-48A8-904D-692660741A1E}" dt="2024-12-18T03:37:29.956" v="340"/>
          <pc:sldLayoutMkLst>
            <pc:docMk/>
            <pc:sldMasterMk cId="0" sldId="2147483698"/>
            <pc:sldLayoutMk cId="3580770731" sldId="2147483712"/>
          </pc:sldLayoutMkLst>
        </pc:sldLayoutChg>
        <pc:sldLayoutChg chg="addSp delSp">
          <pc:chgData name="Giang - Trần Nam" userId="e4d92ba1-bff8-44bc-8b2e-a9cd7f36d0e8" providerId="ADAL" clId="{454BBADE-6F83-48A8-904D-692660741A1E}" dt="2024-12-18T03:37:29.956" v="340"/>
          <pc:sldLayoutMkLst>
            <pc:docMk/>
            <pc:sldMasterMk cId="0" sldId="2147483698"/>
            <pc:sldLayoutMk cId="3232082389" sldId="2147483713"/>
          </pc:sldLayoutMkLst>
        </pc:sldLayoutChg>
        <pc:sldLayoutChg chg="addSp delSp">
          <pc:chgData name="Giang - Trần Nam" userId="e4d92ba1-bff8-44bc-8b2e-a9cd7f36d0e8" providerId="ADAL" clId="{454BBADE-6F83-48A8-904D-692660741A1E}" dt="2024-12-18T03:37:29.956" v="340"/>
          <pc:sldLayoutMkLst>
            <pc:docMk/>
            <pc:sldMasterMk cId="0" sldId="2147483698"/>
            <pc:sldLayoutMk cId="2396592948" sldId="2147483714"/>
          </pc:sldLayoutMkLst>
        </pc:sldLayoutChg>
        <pc:sldLayoutChg chg="addSp delSp">
          <pc:chgData name="Giang - Trần Nam" userId="e4d92ba1-bff8-44bc-8b2e-a9cd7f36d0e8" providerId="ADAL" clId="{454BBADE-6F83-48A8-904D-692660741A1E}" dt="2024-12-18T03:37:29.956" v="340"/>
          <pc:sldLayoutMkLst>
            <pc:docMk/>
            <pc:sldMasterMk cId="0" sldId="2147483698"/>
            <pc:sldLayoutMk cId="1759542526" sldId="2147483715"/>
          </pc:sldLayoutMkLst>
        </pc:sldLayoutChg>
        <pc:sldLayoutChg chg="addSp delSp">
          <pc:chgData name="Giang - Trần Nam" userId="e4d92ba1-bff8-44bc-8b2e-a9cd7f36d0e8" providerId="ADAL" clId="{454BBADE-6F83-48A8-904D-692660741A1E}" dt="2024-12-18T03:37:29.956" v="340"/>
          <pc:sldLayoutMkLst>
            <pc:docMk/>
            <pc:sldMasterMk cId="0" sldId="2147483698"/>
            <pc:sldLayoutMk cId="2570089641" sldId="2147483716"/>
          </pc:sldLayoutMkLst>
        </pc:sldLayoutChg>
        <pc:sldLayoutChg chg="addSp delSp">
          <pc:chgData name="Giang - Trần Nam" userId="e4d92ba1-bff8-44bc-8b2e-a9cd7f36d0e8" providerId="ADAL" clId="{454BBADE-6F83-48A8-904D-692660741A1E}" dt="2024-12-18T03:37:29.956" v="340"/>
          <pc:sldLayoutMkLst>
            <pc:docMk/>
            <pc:sldMasterMk cId="0" sldId="2147483698"/>
            <pc:sldLayoutMk cId="2947207956" sldId="2147483717"/>
          </pc:sldLayoutMkLst>
        </pc:sldLayoutChg>
        <pc:sldLayoutChg chg="addSp delSp">
          <pc:chgData name="Giang - Trần Nam" userId="e4d92ba1-bff8-44bc-8b2e-a9cd7f36d0e8" providerId="ADAL" clId="{454BBADE-6F83-48A8-904D-692660741A1E}" dt="2024-12-18T03:37:29.956" v="340"/>
          <pc:sldLayoutMkLst>
            <pc:docMk/>
            <pc:sldMasterMk cId="0" sldId="2147483698"/>
            <pc:sldLayoutMk cId="3992211850" sldId="2147483718"/>
          </pc:sldLayoutMkLst>
        </pc:sldLayoutChg>
        <pc:sldLayoutChg chg="addSp delSp">
          <pc:chgData name="Giang - Trần Nam" userId="e4d92ba1-bff8-44bc-8b2e-a9cd7f36d0e8" providerId="ADAL" clId="{454BBADE-6F83-48A8-904D-692660741A1E}" dt="2024-12-18T03:37:29.956" v="340"/>
          <pc:sldLayoutMkLst>
            <pc:docMk/>
            <pc:sldMasterMk cId="0" sldId="2147483698"/>
            <pc:sldLayoutMk cId="2601500178" sldId="2147483719"/>
          </pc:sldLayoutMkLst>
        </pc:sldLayoutChg>
        <pc:sldLayoutChg chg="addSp delSp">
          <pc:chgData name="Giang - Trần Nam" userId="e4d92ba1-bff8-44bc-8b2e-a9cd7f36d0e8" providerId="ADAL" clId="{454BBADE-6F83-48A8-904D-692660741A1E}" dt="2024-12-18T03:37:29.956" v="340"/>
          <pc:sldLayoutMkLst>
            <pc:docMk/>
            <pc:sldMasterMk cId="0" sldId="2147483698"/>
            <pc:sldLayoutMk cId="1888777631" sldId="2147483720"/>
          </pc:sldLayoutMkLst>
        </pc:sldLayoutChg>
        <pc:sldLayoutChg chg="addSp delSp">
          <pc:chgData name="Giang - Trần Nam" userId="e4d92ba1-bff8-44bc-8b2e-a9cd7f36d0e8" providerId="ADAL" clId="{454BBADE-6F83-48A8-904D-692660741A1E}" dt="2024-12-18T03:37:29.956" v="340"/>
          <pc:sldLayoutMkLst>
            <pc:docMk/>
            <pc:sldMasterMk cId="0" sldId="2147483698"/>
            <pc:sldLayoutMk cId="4177091041" sldId="2147483721"/>
          </pc:sldLayoutMkLst>
        </pc:sldLayoutChg>
        <pc:sldLayoutChg chg="addSp delSp">
          <pc:chgData name="Giang - Trần Nam" userId="e4d92ba1-bff8-44bc-8b2e-a9cd7f36d0e8" providerId="ADAL" clId="{454BBADE-6F83-48A8-904D-692660741A1E}" dt="2024-12-18T03:37:29.956" v="340"/>
          <pc:sldLayoutMkLst>
            <pc:docMk/>
            <pc:sldMasterMk cId="0" sldId="2147483698"/>
            <pc:sldLayoutMk cId="4267666564" sldId="2147483722"/>
          </pc:sldLayoutMkLst>
        </pc:sldLayoutChg>
        <pc:sldLayoutChg chg="addSp delSp">
          <pc:chgData name="Giang - Trần Nam" userId="e4d92ba1-bff8-44bc-8b2e-a9cd7f36d0e8" providerId="ADAL" clId="{454BBADE-6F83-48A8-904D-692660741A1E}" dt="2024-12-18T03:37:29.956" v="340"/>
          <pc:sldLayoutMkLst>
            <pc:docMk/>
            <pc:sldMasterMk cId="0" sldId="2147483698"/>
            <pc:sldLayoutMk cId="2963257100" sldId="2147483723"/>
          </pc:sldLayoutMkLst>
        </pc:sldLayoutChg>
        <pc:sldLayoutChg chg="addSp delSp">
          <pc:chgData name="Giang - Trần Nam" userId="e4d92ba1-bff8-44bc-8b2e-a9cd7f36d0e8" providerId="ADAL" clId="{454BBADE-6F83-48A8-904D-692660741A1E}" dt="2024-12-18T03:37:29.956" v="340"/>
          <pc:sldLayoutMkLst>
            <pc:docMk/>
            <pc:sldMasterMk cId="0" sldId="2147483698"/>
            <pc:sldLayoutMk cId="2275455970" sldId="2147483724"/>
          </pc:sldLayoutMkLst>
        </pc:sldLayoutChg>
        <pc:sldLayoutChg chg="addSp delSp">
          <pc:chgData name="Giang - Trần Nam" userId="e4d92ba1-bff8-44bc-8b2e-a9cd7f36d0e8" providerId="ADAL" clId="{454BBADE-6F83-48A8-904D-692660741A1E}" dt="2024-12-18T03:37:29.956" v="340"/>
          <pc:sldLayoutMkLst>
            <pc:docMk/>
            <pc:sldMasterMk cId="0" sldId="2147483698"/>
            <pc:sldLayoutMk cId="2001507728" sldId="2147483725"/>
          </pc:sldLayoutMkLst>
        </pc:sldLayoutChg>
        <pc:sldLayoutChg chg="addSp delSp">
          <pc:chgData name="Giang - Trần Nam" userId="e4d92ba1-bff8-44bc-8b2e-a9cd7f36d0e8" providerId="ADAL" clId="{454BBADE-6F83-48A8-904D-692660741A1E}" dt="2024-12-18T03:37:29.956" v="340"/>
          <pc:sldLayoutMkLst>
            <pc:docMk/>
            <pc:sldMasterMk cId="0" sldId="2147483698"/>
            <pc:sldLayoutMk cId="2970918859" sldId="2147483726"/>
          </pc:sldLayoutMkLst>
        </pc:sldLayoutChg>
        <pc:sldLayoutChg chg="addSp delSp">
          <pc:chgData name="Giang - Trần Nam" userId="e4d92ba1-bff8-44bc-8b2e-a9cd7f36d0e8" providerId="ADAL" clId="{454BBADE-6F83-48A8-904D-692660741A1E}" dt="2024-12-18T03:37:29.956" v="340"/>
          <pc:sldLayoutMkLst>
            <pc:docMk/>
            <pc:sldMasterMk cId="0" sldId="2147483698"/>
            <pc:sldLayoutMk cId="1462908428" sldId="2147483727"/>
          </pc:sldLayoutMkLst>
        </pc:sldLayoutChg>
        <pc:sldLayoutChg chg="addSp delSp">
          <pc:chgData name="Giang - Trần Nam" userId="e4d92ba1-bff8-44bc-8b2e-a9cd7f36d0e8" providerId="ADAL" clId="{454BBADE-6F83-48A8-904D-692660741A1E}" dt="2024-12-18T03:37:29.956" v="340"/>
          <pc:sldLayoutMkLst>
            <pc:docMk/>
            <pc:sldMasterMk cId="0" sldId="2147483698"/>
            <pc:sldLayoutMk cId="2760116213" sldId="2147483728"/>
          </pc:sldLayoutMkLst>
        </pc:sldLayoutChg>
        <pc:sldLayoutChg chg="addSp delSp">
          <pc:chgData name="Giang - Trần Nam" userId="e4d92ba1-bff8-44bc-8b2e-a9cd7f36d0e8" providerId="ADAL" clId="{454BBADE-6F83-48A8-904D-692660741A1E}" dt="2024-12-18T03:37:29.956" v="340"/>
          <pc:sldLayoutMkLst>
            <pc:docMk/>
            <pc:sldMasterMk cId="0" sldId="2147483698"/>
            <pc:sldLayoutMk cId="2856998526" sldId="2147483729"/>
          </pc:sldLayoutMkLst>
        </pc:sldLayoutChg>
        <pc:sldLayoutChg chg="addSp delSp">
          <pc:chgData name="Giang - Trần Nam" userId="e4d92ba1-bff8-44bc-8b2e-a9cd7f36d0e8" providerId="ADAL" clId="{454BBADE-6F83-48A8-904D-692660741A1E}" dt="2024-12-18T03:37:29.956" v="340"/>
          <pc:sldLayoutMkLst>
            <pc:docMk/>
            <pc:sldMasterMk cId="0" sldId="2147483698"/>
            <pc:sldLayoutMk cId="409450090" sldId="2147483730"/>
          </pc:sldLayoutMkLst>
        </pc:sldLayoutChg>
        <pc:sldLayoutChg chg="addSp delSp">
          <pc:chgData name="Giang - Trần Nam" userId="e4d92ba1-bff8-44bc-8b2e-a9cd7f36d0e8" providerId="ADAL" clId="{454BBADE-6F83-48A8-904D-692660741A1E}" dt="2024-12-18T03:37:29.956" v="340"/>
          <pc:sldLayoutMkLst>
            <pc:docMk/>
            <pc:sldMasterMk cId="0" sldId="2147483698"/>
            <pc:sldLayoutMk cId="967942066" sldId="2147483731"/>
          </pc:sldLayoutMkLst>
        </pc:sldLayoutChg>
        <pc:sldLayoutChg chg="addSp delSp">
          <pc:chgData name="Giang - Trần Nam" userId="e4d92ba1-bff8-44bc-8b2e-a9cd7f36d0e8" providerId="ADAL" clId="{454BBADE-6F83-48A8-904D-692660741A1E}" dt="2024-12-18T03:37:29.956" v="340"/>
          <pc:sldLayoutMkLst>
            <pc:docMk/>
            <pc:sldMasterMk cId="0" sldId="2147483698"/>
            <pc:sldLayoutMk cId="3688226421" sldId="2147483732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3" name="Google Shape;10403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04" name="Google Shape;10404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7" name="Google Shape;10537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38" name="Google Shape;10538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8" name="Google Shape;10568;g101d199b3e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69" name="Google Shape;10569;g101d199b3e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6" name="Google Shape;10576;g1039dc15b33_1_204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77" name="Google Shape;10577;g1039dc15b33_1_204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2" name="Google Shape;10572;g1039dc15b33_1_204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73" name="Google Shape;10573;g1039dc15b33_1_204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75">
          <a:extLst>
            <a:ext uri="{FF2B5EF4-FFF2-40B4-BE49-F238E27FC236}">
              <a16:creationId xmlns:a16="http://schemas.microsoft.com/office/drawing/2014/main" id="{B1726847-50DF-7638-BF51-22495EAEF8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6" name="Google Shape;10576;g1039dc15b33_1_20477:notes">
            <a:extLst>
              <a:ext uri="{FF2B5EF4-FFF2-40B4-BE49-F238E27FC236}">
                <a16:creationId xmlns:a16="http://schemas.microsoft.com/office/drawing/2014/main" id="{5368490B-9D73-DDEF-FED5-30400D9722E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77" name="Google Shape;10577;g1039dc15b33_1_20477:notes">
            <a:extLst>
              <a:ext uri="{FF2B5EF4-FFF2-40B4-BE49-F238E27FC236}">
                <a16:creationId xmlns:a16="http://schemas.microsoft.com/office/drawing/2014/main" id="{151DE313-B0B3-8336-EC3F-A117F98ED76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54593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71">
          <a:extLst>
            <a:ext uri="{FF2B5EF4-FFF2-40B4-BE49-F238E27FC236}">
              <a16:creationId xmlns:a16="http://schemas.microsoft.com/office/drawing/2014/main" id="{EB83F599-5F55-54FF-7673-EA7EFC796A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2" name="Google Shape;10572;g1039dc15b33_1_20441:notes">
            <a:extLst>
              <a:ext uri="{FF2B5EF4-FFF2-40B4-BE49-F238E27FC236}">
                <a16:creationId xmlns:a16="http://schemas.microsoft.com/office/drawing/2014/main" id="{AC58B9D4-C370-C5B6-4D08-BE957075F94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73" name="Google Shape;10573;g1039dc15b33_1_20441:notes">
            <a:extLst>
              <a:ext uri="{FF2B5EF4-FFF2-40B4-BE49-F238E27FC236}">
                <a16:creationId xmlns:a16="http://schemas.microsoft.com/office/drawing/2014/main" id="{28391CF0-CD23-6F94-2E6A-5AEADC61024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96507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71">
          <a:extLst>
            <a:ext uri="{FF2B5EF4-FFF2-40B4-BE49-F238E27FC236}">
              <a16:creationId xmlns:a16="http://schemas.microsoft.com/office/drawing/2014/main" id="{34BE0505-64CD-7E43-4D11-32B5981B33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2" name="Google Shape;10572;g1039dc15b33_1_20441:notes">
            <a:extLst>
              <a:ext uri="{FF2B5EF4-FFF2-40B4-BE49-F238E27FC236}">
                <a16:creationId xmlns:a16="http://schemas.microsoft.com/office/drawing/2014/main" id="{B05442C3-4349-9F6A-733B-FF05D29E5EB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73" name="Google Shape;10573;g1039dc15b33_1_20441:notes">
            <a:extLst>
              <a:ext uri="{FF2B5EF4-FFF2-40B4-BE49-F238E27FC236}">
                <a16:creationId xmlns:a16="http://schemas.microsoft.com/office/drawing/2014/main" id="{A301A711-5ED9-D9BC-7F27-A7E7039BE04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589112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7" name="Google Shape;11007;g1039dc15b33_1_205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08" name="Google Shape;11008;g1039dc15b33_1_205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/>
          <p:nvPr/>
        </p:nvSpPr>
        <p:spPr>
          <a:xfrm>
            <a:off x="6354425" y="626775"/>
            <a:ext cx="1848130" cy="365707"/>
          </a:xfrm>
          <a:custGeom>
            <a:avLst/>
            <a:gdLst/>
            <a:ahLst/>
            <a:cxnLst/>
            <a:rect l="l" t="t" r="r" b="b"/>
            <a:pathLst>
              <a:path w="111957" h="22154" extrusionOk="0">
                <a:moveTo>
                  <a:pt x="43249" y="1"/>
                </a:moveTo>
                <a:lnTo>
                  <a:pt x="43069" y="21"/>
                </a:lnTo>
                <a:lnTo>
                  <a:pt x="42910" y="61"/>
                </a:lnTo>
                <a:lnTo>
                  <a:pt x="42770" y="120"/>
                </a:lnTo>
                <a:lnTo>
                  <a:pt x="42611" y="180"/>
                </a:lnTo>
                <a:lnTo>
                  <a:pt x="42472" y="280"/>
                </a:lnTo>
                <a:lnTo>
                  <a:pt x="42352" y="359"/>
                </a:lnTo>
                <a:lnTo>
                  <a:pt x="42233" y="479"/>
                </a:lnTo>
                <a:lnTo>
                  <a:pt x="42113" y="578"/>
                </a:lnTo>
                <a:lnTo>
                  <a:pt x="41994" y="718"/>
                </a:lnTo>
                <a:lnTo>
                  <a:pt x="41914" y="857"/>
                </a:lnTo>
                <a:lnTo>
                  <a:pt x="41834" y="997"/>
                </a:lnTo>
                <a:lnTo>
                  <a:pt x="41755" y="1156"/>
                </a:lnTo>
                <a:lnTo>
                  <a:pt x="41695" y="1316"/>
                </a:lnTo>
                <a:lnTo>
                  <a:pt x="41655" y="1475"/>
                </a:lnTo>
                <a:lnTo>
                  <a:pt x="41615" y="1654"/>
                </a:lnTo>
                <a:lnTo>
                  <a:pt x="41376" y="1594"/>
                </a:lnTo>
                <a:lnTo>
                  <a:pt x="40918" y="1594"/>
                </a:lnTo>
                <a:lnTo>
                  <a:pt x="40719" y="1634"/>
                </a:lnTo>
                <a:lnTo>
                  <a:pt x="40519" y="1674"/>
                </a:lnTo>
                <a:lnTo>
                  <a:pt x="40320" y="1734"/>
                </a:lnTo>
                <a:lnTo>
                  <a:pt x="40141" y="1814"/>
                </a:lnTo>
                <a:lnTo>
                  <a:pt x="39982" y="1913"/>
                </a:lnTo>
                <a:lnTo>
                  <a:pt x="39822" y="2033"/>
                </a:lnTo>
                <a:lnTo>
                  <a:pt x="39683" y="2152"/>
                </a:lnTo>
                <a:lnTo>
                  <a:pt x="39543" y="2292"/>
                </a:lnTo>
                <a:lnTo>
                  <a:pt x="39424" y="2451"/>
                </a:lnTo>
                <a:lnTo>
                  <a:pt x="39324" y="2610"/>
                </a:lnTo>
                <a:lnTo>
                  <a:pt x="39225" y="2770"/>
                </a:lnTo>
                <a:lnTo>
                  <a:pt x="39165" y="2949"/>
                </a:lnTo>
                <a:lnTo>
                  <a:pt x="39105" y="3148"/>
                </a:lnTo>
                <a:lnTo>
                  <a:pt x="39085" y="3348"/>
                </a:lnTo>
                <a:lnTo>
                  <a:pt x="39065" y="3547"/>
                </a:lnTo>
                <a:lnTo>
                  <a:pt x="39085" y="3686"/>
                </a:lnTo>
                <a:lnTo>
                  <a:pt x="39105" y="3846"/>
                </a:lnTo>
                <a:lnTo>
                  <a:pt x="39125" y="3985"/>
                </a:lnTo>
                <a:lnTo>
                  <a:pt x="39165" y="4144"/>
                </a:lnTo>
                <a:lnTo>
                  <a:pt x="39284" y="4403"/>
                </a:lnTo>
                <a:lnTo>
                  <a:pt x="39444" y="4662"/>
                </a:lnTo>
                <a:lnTo>
                  <a:pt x="39284" y="4742"/>
                </a:lnTo>
                <a:lnTo>
                  <a:pt x="39125" y="4822"/>
                </a:lnTo>
                <a:lnTo>
                  <a:pt x="38985" y="4921"/>
                </a:lnTo>
                <a:lnTo>
                  <a:pt x="38866" y="5041"/>
                </a:lnTo>
                <a:lnTo>
                  <a:pt x="38766" y="5160"/>
                </a:lnTo>
                <a:lnTo>
                  <a:pt x="38667" y="5300"/>
                </a:lnTo>
                <a:lnTo>
                  <a:pt x="38587" y="5459"/>
                </a:lnTo>
                <a:lnTo>
                  <a:pt x="38527" y="5599"/>
                </a:lnTo>
                <a:lnTo>
                  <a:pt x="38129" y="5539"/>
                </a:lnTo>
                <a:lnTo>
                  <a:pt x="37711" y="5519"/>
                </a:lnTo>
                <a:lnTo>
                  <a:pt x="37332" y="5539"/>
                </a:lnTo>
                <a:lnTo>
                  <a:pt x="36954" y="5599"/>
                </a:lnTo>
                <a:lnTo>
                  <a:pt x="36595" y="5678"/>
                </a:lnTo>
                <a:lnTo>
                  <a:pt x="36256" y="5798"/>
                </a:lnTo>
                <a:lnTo>
                  <a:pt x="35938" y="5937"/>
                </a:lnTo>
                <a:lnTo>
                  <a:pt x="35619" y="6117"/>
                </a:lnTo>
                <a:lnTo>
                  <a:pt x="35340" y="6316"/>
                </a:lnTo>
                <a:lnTo>
                  <a:pt x="35061" y="6535"/>
                </a:lnTo>
                <a:lnTo>
                  <a:pt x="34822" y="6774"/>
                </a:lnTo>
                <a:lnTo>
                  <a:pt x="34603" y="7033"/>
                </a:lnTo>
                <a:lnTo>
                  <a:pt x="34424" y="7332"/>
                </a:lnTo>
                <a:lnTo>
                  <a:pt x="34264" y="7631"/>
                </a:lnTo>
                <a:lnTo>
                  <a:pt x="34145" y="7949"/>
                </a:lnTo>
                <a:lnTo>
                  <a:pt x="34045" y="8268"/>
                </a:lnTo>
                <a:lnTo>
                  <a:pt x="33985" y="8607"/>
                </a:lnTo>
                <a:lnTo>
                  <a:pt x="33965" y="8965"/>
                </a:lnTo>
                <a:lnTo>
                  <a:pt x="33985" y="9085"/>
                </a:lnTo>
                <a:lnTo>
                  <a:pt x="33826" y="9125"/>
                </a:lnTo>
                <a:lnTo>
                  <a:pt x="33667" y="9164"/>
                </a:lnTo>
                <a:lnTo>
                  <a:pt x="33527" y="9204"/>
                </a:lnTo>
                <a:lnTo>
                  <a:pt x="33368" y="9284"/>
                </a:lnTo>
                <a:lnTo>
                  <a:pt x="33248" y="9344"/>
                </a:lnTo>
                <a:lnTo>
                  <a:pt x="33109" y="9443"/>
                </a:lnTo>
                <a:lnTo>
                  <a:pt x="32989" y="9543"/>
                </a:lnTo>
                <a:lnTo>
                  <a:pt x="32890" y="9643"/>
                </a:lnTo>
                <a:lnTo>
                  <a:pt x="32790" y="9762"/>
                </a:lnTo>
                <a:lnTo>
                  <a:pt x="32690" y="9882"/>
                </a:lnTo>
                <a:lnTo>
                  <a:pt x="32611" y="10021"/>
                </a:lnTo>
                <a:lnTo>
                  <a:pt x="32551" y="10161"/>
                </a:lnTo>
                <a:lnTo>
                  <a:pt x="32511" y="10300"/>
                </a:lnTo>
                <a:lnTo>
                  <a:pt x="32471" y="10459"/>
                </a:lnTo>
                <a:lnTo>
                  <a:pt x="32431" y="10619"/>
                </a:lnTo>
                <a:lnTo>
                  <a:pt x="32431" y="10778"/>
                </a:lnTo>
                <a:lnTo>
                  <a:pt x="32312" y="10778"/>
                </a:lnTo>
                <a:lnTo>
                  <a:pt x="32212" y="10818"/>
                </a:lnTo>
                <a:lnTo>
                  <a:pt x="32113" y="10858"/>
                </a:lnTo>
                <a:lnTo>
                  <a:pt x="32033" y="10918"/>
                </a:lnTo>
                <a:lnTo>
                  <a:pt x="31933" y="10738"/>
                </a:lnTo>
                <a:lnTo>
                  <a:pt x="31834" y="10579"/>
                </a:lnTo>
                <a:lnTo>
                  <a:pt x="31694" y="10420"/>
                </a:lnTo>
                <a:lnTo>
                  <a:pt x="31555" y="10300"/>
                </a:lnTo>
                <a:lnTo>
                  <a:pt x="31396" y="10200"/>
                </a:lnTo>
                <a:lnTo>
                  <a:pt x="31216" y="10121"/>
                </a:lnTo>
                <a:lnTo>
                  <a:pt x="31017" y="10081"/>
                </a:lnTo>
                <a:lnTo>
                  <a:pt x="30838" y="10061"/>
                </a:lnTo>
                <a:lnTo>
                  <a:pt x="30678" y="10081"/>
                </a:lnTo>
                <a:lnTo>
                  <a:pt x="30539" y="10101"/>
                </a:lnTo>
                <a:lnTo>
                  <a:pt x="30400" y="10141"/>
                </a:lnTo>
                <a:lnTo>
                  <a:pt x="30280" y="10200"/>
                </a:lnTo>
                <a:lnTo>
                  <a:pt x="30160" y="9921"/>
                </a:lnTo>
                <a:lnTo>
                  <a:pt x="30021" y="9643"/>
                </a:lnTo>
                <a:lnTo>
                  <a:pt x="29862" y="9384"/>
                </a:lnTo>
                <a:lnTo>
                  <a:pt x="29682" y="9145"/>
                </a:lnTo>
                <a:lnTo>
                  <a:pt x="29483" y="8906"/>
                </a:lnTo>
                <a:lnTo>
                  <a:pt x="29284" y="8686"/>
                </a:lnTo>
                <a:lnTo>
                  <a:pt x="29065" y="8487"/>
                </a:lnTo>
                <a:lnTo>
                  <a:pt x="28826" y="8308"/>
                </a:lnTo>
                <a:lnTo>
                  <a:pt x="28587" y="8149"/>
                </a:lnTo>
                <a:lnTo>
                  <a:pt x="28328" y="7989"/>
                </a:lnTo>
                <a:lnTo>
                  <a:pt x="28049" y="7870"/>
                </a:lnTo>
                <a:lnTo>
                  <a:pt x="27770" y="7770"/>
                </a:lnTo>
                <a:lnTo>
                  <a:pt x="27491" y="7670"/>
                </a:lnTo>
                <a:lnTo>
                  <a:pt x="27192" y="7611"/>
                </a:lnTo>
                <a:lnTo>
                  <a:pt x="26893" y="7571"/>
                </a:lnTo>
                <a:lnTo>
                  <a:pt x="26256" y="7571"/>
                </a:lnTo>
                <a:lnTo>
                  <a:pt x="25937" y="7611"/>
                </a:lnTo>
                <a:lnTo>
                  <a:pt x="25638" y="7690"/>
                </a:lnTo>
                <a:lnTo>
                  <a:pt x="25340" y="7770"/>
                </a:lnTo>
                <a:lnTo>
                  <a:pt x="25061" y="7890"/>
                </a:lnTo>
                <a:lnTo>
                  <a:pt x="24782" y="8009"/>
                </a:lnTo>
                <a:lnTo>
                  <a:pt x="24523" y="8168"/>
                </a:lnTo>
                <a:lnTo>
                  <a:pt x="24284" y="8348"/>
                </a:lnTo>
                <a:lnTo>
                  <a:pt x="24045" y="8527"/>
                </a:lnTo>
                <a:lnTo>
                  <a:pt x="23826" y="8746"/>
                </a:lnTo>
                <a:lnTo>
                  <a:pt x="23606" y="8965"/>
                </a:lnTo>
                <a:lnTo>
                  <a:pt x="23427" y="9204"/>
                </a:lnTo>
                <a:lnTo>
                  <a:pt x="23248" y="9463"/>
                </a:lnTo>
                <a:lnTo>
                  <a:pt x="23088" y="9742"/>
                </a:lnTo>
                <a:lnTo>
                  <a:pt x="22949" y="10021"/>
                </a:lnTo>
                <a:lnTo>
                  <a:pt x="22849" y="10320"/>
                </a:lnTo>
                <a:lnTo>
                  <a:pt x="22610" y="10360"/>
                </a:lnTo>
                <a:lnTo>
                  <a:pt x="22411" y="10400"/>
                </a:lnTo>
                <a:lnTo>
                  <a:pt x="22192" y="10479"/>
                </a:lnTo>
                <a:lnTo>
                  <a:pt x="21993" y="10539"/>
                </a:lnTo>
                <a:lnTo>
                  <a:pt x="21794" y="10639"/>
                </a:lnTo>
                <a:lnTo>
                  <a:pt x="21594" y="10738"/>
                </a:lnTo>
                <a:lnTo>
                  <a:pt x="21415" y="10838"/>
                </a:lnTo>
                <a:lnTo>
                  <a:pt x="21256" y="10957"/>
                </a:lnTo>
                <a:lnTo>
                  <a:pt x="21096" y="11077"/>
                </a:lnTo>
                <a:lnTo>
                  <a:pt x="20937" y="11216"/>
                </a:lnTo>
                <a:lnTo>
                  <a:pt x="20798" y="11376"/>
                </a:lnTo>
                <a:lnTo>
                  <a:pt x="20658" y="11515"/>
                </a:lnTo>
                <a:lnTo>
                  <a:pt x="20539" y="11694"/>
                </a:lnTo>
                <a:lnTo>
                  <a:pt x="20439" y="11854"/>
                </a:lnTo>
                <a:lnTo>
                  <a:pt x="20339" y="12033"/>
                </a:lnTo>
                <a:lnTo>
                  <a:pt x="20260" y="12212"/>
                </a:lnTo>
                <a:lnTo>
                  <a:pt x="19841" y="11894"/>
                </a:lnTo>
                <a:lnTo>
                  <a:pt x="19383" y="11615"/>
                </a:lnTo>
                <a:lnTo>
                  <a:pt x="18905" y="11376"/>
                </a:lnTo>
                <a:lnTo>
                  <a:pt x="18387" y="11177"/>
                </a:lnTo>
                <a:lnTo>
                  <a:pt x="17869" y="11017"/>
                </a:lnTo>
                <a:lnTo>
                  <a:pt x="17590" y="10937"/>
                </a:lnTo>
                <a:lnTo>
                  <a:pt x="17311" y="10898"/>
                </a:lnTo>
                <a:lnTo>
                  <a:pt x="17032" y="10858"/>
                </a:lnTo>
                <a:lnTo>
                  <a:pt x="16754" y="10818"/>
                </a:lnTo>
                <a:lnTo>
                  <a:pt x="16455" y="10798"/>
                </a:lnTo>
                <a:lnTo>
                  <a:pt x="15877" y="10798"/>
                </a:lnTo>
                <a:lnTo>
                  <a:pt x="15578" y="10818"/>
                </a:lnTo>
                <a:lnTo>
                  <a:pt x="15020" y="10898"/>
                </a:lnTo>
                <a:lnTo>
                  <a:pt x="14483" y="10997"/>
                </a:lnTo>
                <a:lnTo>
                  <a:pt x="13965" y="11157"/>
                </a:lnTo>
                <a:lnTo>
                  <a:pt x="13467" y="11356"/>
                </a:lnTo>
                <a:lnTo>
                  <a:pt x="12989" y="11595"/>
                </a:lnTo>
                <a:lnTo>
                  <a:pt x="12530" y="11854"/>
                </a:lnTo>
                <a:lnTo>
                  <a:pt x="12112" y="12153"/>
                </a:lnTo>
                <a:lnTo>
                  <a:pt x="11733" y="12491"/>
                </a:lnTo>
                <a:lnTo>
                  <a:pt x="11375" y="12850"/>
                </a:lnTo>
                <a:lnTo>
                  <a:pt x="11056" y="13248"/>
                </a:lnTo>
                <a:lnTo>
                  <a:pt x="10777" y="13667"/>
                </a:lnTo>
                <a:lnTo>
                  <a:pt x="10538" y="14105"/>
                </a:lnTo>
                <a:lnTo>
                  <a:pt x="10439" y="14324"/>
                </a:lnTo>
                <a:lnTo>
                  <a:pt x="10339" y="14563"/>
                </a:lnTo>
                <a:lnTo>
                  <a:pt x="10259" y="14802"/>
                </a:lnTo>
                <a:lnTo>
                  <a:pt x="10200" y="15041"/>
                </a:lnTo>
                <a:lnTo>
                  <a:pt x="10140" y="15280"/>
                </a:lnTo>
                <a:lnTo>
                  <a:pt x="10100" y="15539"/>
                </a:lnTo>
                <a:lnTo>
                  <a:pt x="9821" y="15539"/>
                </a:lnTo>
                <a:lnTo>
                  <a:pt x="9562" y="15579"/>
                </a:lnTo>
                <a:lnTo>
                  <a:pt x="9283" y="15599"/>
                </a:lnTo>
                <a:lnTo>
                  <a:pt x="9024" y="15659"/>
                </a:lnTo>
                <a:lnTo>
                  <a:pt x="8785" y="15719"/>
                </a:lnTo>
                <a:lnTo>
                  <a:pt x="8526" y="15798"/>
                </a:lnTo>
                <a:lnTo>
                  <a:pt x="8287" y="15878"/>
                </a:lnTo>
                <a:lnTo>
                  <a:pt x="8048" y="15978"/>
                </a:lnTo>
                <a:lnTo>
                  <a:pt x="7809" y="16097"/>
                </a:lnTo>
                <a:lnTo>
                  <a:pt x="7590" y="16217"/>
                </a:lnTo>
                <a:lnTo>
                  <a:pt x="7371" y="16356"/>
                </a:lnTo>
                <a:lnTo>
                  <a:pt x="7152" y="16495"/>
                </a:lnTo>
                <a:lnTo>
                  <a:pt x="6952" y="16635"/>
                </a:lnTo>
                <a:lnTo>
                  <a:pt x="6753" y="16814"/>
                </a:lnTo>
                <a:lnTo>
                  <a:pt x="6554" y="16974"/>
                </a:lnTo>
                <a:lnTo>
                  <a:pt x="6375" y="17153"/>
                </a:lnTo>
                <a:lnTo>
                  <a:pt x="6195" y="17352"/>
                </a:lnTo>
                <a:lnTo>
                  <a:pt x="6036" y="17551"/>
                </a:lnTo>
                <a:lnTo>
                  <a:pt x="5877" y="17750"/>
                </a:lnTo>
                <a:lnTo>
                  <a:pt x="5737" y="17970"/>
                </a:lnTo>
                <a:lnTo>
                  <a:pt x="5598" y="18189"/>
                </a:lnTo>
                <a:lnTo>
                  <a:pt x="5458" y="18428"/>
                </a:lnTo>
                <a:lnTo>
                  <a:pt x="5339" y="18667"/>
                </a:lnTo>
                <a:lnTo>
                  <a:pt x="5239" y="18906"/>
                </a:lnTo>
                <a:lnTo>
                  <a:pt x="5140" y="19145"/>
                </a:lnTo>
                <a:lnTo>
                  <a:pt x="5060" y="19404"/>
                </a:lnTo>
                <a:lnTo>
                  <a:pt x="5000" y="19663"/>
                </a:lnTo>
                <a:lnTo>
                  <a:pt x="4940" y="19922"/>
                </a:lnTo>
                <a:lnTo>
                  <a:pt x="4881" y="20201"/>
                </a:lnTo>
                <a:lnTo>
                  <a:pt x="4861" y="20460"/>
                </a:lnTo>
                <a:lnTo>
                  <a:pt x="4841" y="20739"/>
                </a:lnTo>
                <a:lnTo>
                  <a:pt x="4821" y="21018"/>
                </a:lnTo>
                <a:lnTo>
                  <a:pt x="4841" y="21077"/>
                </a:lnTo>
                <a:lnTo>
                  <a:pt x="4383" y="21037"/>
                </a:lnTo>
                <a:lnTo>
                  <a:pt x="3924" y="21018"/>
                </a:lnTo>
                <a:lnTo>
                  <a:pt x="3367" y="21037"/>
                </a:lnTo>
                <a:lnTo>
                  <a:pt x="2829" y="21097"/>
                </a:lnTo>
                <a:lnTo>
                  <a:pt x="2311" y="21197"/>
                </a:lnTo>
                <a:lnTo>
                  <a:pt x="1793" y="21316"/>
                </a:lnTo>
                <a:lnTo>
                  <a:pt x="1315" y="21476"/>
                </a:lnTo>
                <a:lnTo>
                  <a:pt x="857" y="21675"/>
                </a:lnTo>
                <a:lnTo>
                  <a:pt x="398" y="21894"/>
                </a:lnTo>
                <a:lnTo>
                  <a:pt x="0" y="22153"/>
                </a:lnTo>
                <a:lnTo>
                  <a:pt x="111956" y="22153"/>
                </a:lnTo>
                <a:lnTo>
                  <a:pt x="111857" y="21874"/>
                </a:lnTo>
                <a:lnTo>
                  <a:pt x="111737" y="21595"/>
                </a:lnTo>
                <a:lnTo>
                  <a:pt x="111578" y="21336"/>
                </a:lnTo>
                <a:lnTo>
                  <a:pt x="111418" y="21097"/>
                </a:lnTo>
                <a:lnTo>
                  <a:pt x="111219" y="20858"/>
                </a:lnTo>
                <a:lnTo>
                  <a:pt x="111000" y="20659"/>
                </a:lnTo>
                <a:lnTo>
                  <a:pt x="110761" y="20440"/>
                </a:lnTo>
                <a:lnTo>
                  <a:pt x="110502" y="20261"/>
                </a:lnTo>
                <a:lnTo>
                  <a:pt x="110223" y="20101"/>
                </a:lnTo>
                <a:lnTo>
                  <a:pt x="109944" y="19942"/>
                </a:lnTo>
                <a:lnTo>
                  <a:pt x="109626" y="19822"/>
                </a:lnTo>
                <a:lnTo>
                  <a:pt x="109307" y="19703"/>
                </a:lnTo>
                <a:lnTo>
                  <a:pt x="108968" y="19623"/>
                </a:lnTo>
                <a:lnTo>
                  <a:pt x="108629" y="19563"/>
                </a:lnTo>
                <a:lnTo>
                  <a:pt x="108271" y="19523"/>
                </a:lnTo>
                <a:lnTo>
                  <a:pt x="107912" y="19504"/>
                </a:lnTo>
                <a:lnTo>
                  <a:pt x="107594" y="19523"/>
                </a:lnTo>
                <a:lnTo>
                  <a:pt x="107275" y="19543"/>
                </a:lnTo>
                <a:lnTo>
                  <a:pt x="106976" y="19603"/>
                </a:lnTo>
                <a:lnTo>
                  <a:pt x="106677" y="19663"/>
                </a:lnTo>
                <a:lnTo>
                  <a:pt x="106378" y="19763"/>
                </a:lnTo>
                <a:lnTo>
                  <a:pt x="106099" y="19862"/>
                </a:lnTo>
                <a:lnTo>
                  <a:pt x="105841" y="19982"/>
                </a:lnTo>
                <a:lnTo>
                  <a:pt x="105582" y="20121"/>
                </a:lnTo>
                <a:lnTo>
                  <a:pt x="105601" y="19982"/>
                </a:lnTo>
                <a:lnTo>
                  <a:pt x="105582" y="19763"/>
                </a:lnTo>
                <a:lnTo>
                  <a:pt x="105542" y="19543"/>
                </a:lnTo>
                <a:lnTo>
                  <a:pt x="105502" y="19344"/>
                </a:lnTo>
                <a:lnTo>
                  <a:pt x="105422" y="19165"/>
                </a:lnTo>
                <a:lnTo>
                  <a:pt x="105323" y="18966"/>
                </a:lnTo>
                <a:lnTo>
                  <a:pt x="105223" y="18806"/>
                </a:lnTo>
                <a:lnTo>
                  <a:pt x="105084" y="18627"/>
                </a:lnTo>
                <a:lnTo>
                  <a:pt x="104944" y="18468"/>
                </a:lnTo>
                <a:lnTo>
                  <a:pt x="104785" y="18328"/>
                </a:lnTo>
                <a:lnTo>
                  <a:pt x="104605" y="18189"/>
                </a:lnTo>
                <a:lnTo>
                  <a:pt x="104426" y="18069"/>
                </a:lnTo>
                <a:lnTo>
                  <a:pt x="104227" y="17970"/>
                </a:lnTo>
                <a:lnTo>
                  <a:pt x="104028" y="17890"/>
                </a:lnTo>
                <a:lnTo>
                  <a:pt x="103809" y="17810"/>
                </a:lnTo>
                <a:lnTo>
                  <a:pt x="103570" y="17750"/>
                </a:lnTo>
                <a:lnTo>
                  <a:pt x="103350" y="17711"/>
                </a:lnTo>
                <a:lnTo>
                  <a:pt x="103370" y="17511"/>
                </a:lnTo>
                <a:lnTo>
                  <a:pt x="103390" y="17312"/>
                </a:lnTo>
                <a:lnTo>
                  <a:pt x="103370" y="16834"/>
                </a:lnTo>
                <a:lnTo>
                  <a:pt x="103291" y="16376"/>
                </a:lnTo>
                <a:lnTo>
                  <a:pt x="103191" y="15938"/>
                </a:lnTo>
                <a:lnTo>
                  <a:pt x="103052" y="15519"/>
                </a:lnTo>
                <a:lnTo>
                  <a:pt x="102852" y="15101"/>
                </a:lnTo>
                <a:lnTo>
                  <a:pt x="102653" y="14722"/>
                </a:lnTo>
                <a:lnTo>
                  <a:pt x="102394" y="14384"/>
                </a:lnTo>
                <a:lnTo>
                  <a:pt x="102115" y="14045"/>
                </a:lnTo>
                <a:lnTo>
                  <a:pt x="101816" y="13746"/>
                </a:lnTo>
                <a:lnTo>
                  <a:pt x="101478" y="13487"/>
                </a:lnTo>
                <a:lnTo>
                  <a:pt x="101119" y="13248"/>
                </a:lnTo>
                <a:lnTo>
                  <a:pt x="100741" y="13069"/>
                </a:lnTo>
                <a:lnTo>
                  <a:pt x="100342" y="12910"/>
                </a:lnTo>
                <a:lnTo>
                  <a:pt x="99924" y="12790"/>
                </a:lnTo>
                <a:lnTo>
                  <a:pt x="99506" y="12730"/>
                </a:lnTo>
                <a:lnTo>
                  <a:pt x="99286" y="12710"/>
                </a:lnTo>
                <a:lnTo>
                  <a:pt x="99047" y="12691"/>
                </a:lnTo>
                <a:lnTo>
                  <a:pt x="98868" y="12710"/>
                </a:lnTo>
                <a:lnTo>
                  <a:pt x="98689" y="12730"/>
                </a:lnTo>
                <a:lnTo>
                  <a:pt x="98589" y="12153"/>
                </a:lnTo>
                <a:lnTo>
                  <a:pt x="98450" y="11575"/>
                </a:lnTo>
                <a:lnTo>
                  <a:pt x="98271" y="11037"/>
                </a:lnTo>
                <a:lnTo>
                  <a:pt x="98051" y="10499"/>
                </a:lnTo>
                <a:lnTo>
                  <a:pt x="97792" y="10021"/>
                </a:lnTo>
                <a:lnTo>
                  <a:pt x="97494" y="9543"/>
                </a:lnTo>
                <a:lnTo>
                  <a:pt x="97155" y="9105"/>
                </a:lnTo>
                <a:lnTo>
                  <a:pt x="96796" y="8706"/>
                </a:lnTo>
                <a:lnTo>
                  <a:pt x="96418" y="8348"/>
                </a:lnTo>
                <a:lnTo>
                  <a:pt x="96219" y="8188"/>
                </a:lnTo>
                <a:lnTo>
                  <a:pt x="96000" y="8029"/>
                </a:lnTo>
                <a:lnTo>
                  <a:pt x="95780" y="7890"/>
                </a:lnTo>
                <a:lnTo>
                  <a:pt x="95561" y="7750"/>
                </a:lnTo>
                <a:lnTo>
                  <a:pt x="95342" y="7631"/>
                </a:lnTo>
                <a:lnTo>
                  <a:pt x="95103" y="7511"/>
                </a:lnTo>
                <a:lnTo>
                  <a:pt x="94864" y="7411"/>
                </a:lnTo>
                <a:lnTo>
                  <a:pt x="94625" y="7332"/>
                </a:lnTo>
                <a:lnTo>
                  <a:pt x="94366" y="7252"/>
                </a:lnTo>
                <a:lnTo>
                  <a:pt x="94127" y="7192"/>
                </a:lnTo>
                <a:lnTo>
                  <a:pt x="93868" y="7152"/>
                </a:lnTo>
                <a:lnTo>
                  <a:pt x="93609" y="7113"/>
                </a:lnTo>
                <a:lnTo>
                  <a:pt x="93330" y="7093"/>
                </a:lnTo>
                <a:lnTo>
                  <a:pt x="93071" y="7093"/>
                </a:lnTo>
                <a:lnTo>
                  <a:pt x="92633" y="7113"/>
                </a:lnTo>
                <a:lnTo>
                  <a:pt x="92215" y="7152"/>
                </a:lnTo>
                <a:lnTo>
                  <a:pt x="91816" y="7252"/>
                </a:lnTo>
                <a:lnTo>
                  <a:pt x="91398" y="7372"/>
                </a:lnTo>
                <a:lnTo>
                  <a:pt x="91019" y="7531"/>
                </a:lnTo>
                <a:lnTo>
                  <a:pt x="90641" y="7730"/>
                </a:lnTo>
                <a:lnTo>
                  <a:pt x="90282" y="7949"/>
                </a:lnTo>
                <a:lnTo>
                  <a:pt x="89924" y="8188"/>
                </a:lnTo>
                <a:lnTo>
                  <a:pt x="89605" y="8467"/>
                </a:lnTo>
                <a:lnTo>
                  <a:pt x="89286" y="8766"/>
                </a:lnTo>
                <a:lnTo>
                  <a:pt x="89007" y="9085"/>
                </a:lnTo>
                <a:lnTo>
                  <a:pt x="88728" y="9443"/>
                </a:lnTo>
                <a:lnTo>
                  <a:pt x="88489" y="9802"/>
                </a:lnTo>
                <a:lnTo>
                  <a:pt x="88250" y="10200"/>
                </a:lnTo>
                <a:lnTo>
                  <a:pt x="88051" y="10599"/>
                </a:lnTo>
                <a:lnTo>
                  <a:pt x="87872" y="11037"/>
                </a:lnTo>
                <a:lnTo>
                  <a:pt x="87453" y="10957"/>
                </a:lnTo>
                <a:lnTo>
                  <a:pt x="87234" y="10957"/>
                </a:lnTo>
                <a:lnTo>
                  <a:pt x="87015" y="10937"/>
                </a:lnTo>
                <a:lnTo>
                  <a:pt x="86736" y="10957"/>
                </a:lnTo>
                <a:lnTo>
                  <a:pt x="86437" y="10977"/>
                </a:lnTo>
                <a:lnTo>
                  <a:pt x="86159" y="11037"/>
                </a:lnTo>
                <a:lnTo>
                  <a:pt x="85880" y="11097"/>
                </a:lnTo>
                <a:lnTo>
                  <a:pt x="85601" y="11196"/>
                </a:lnTo>
                <a:lnTo>
                  <a:pt x="85342" y="11296"/>
                </a:lnTo>
                <a:lnTo>
                  <a:pt x="85083" y="11416"/>
                </a:lnTo>
                <a:lnTo>
                  <a:pt x="84824" y="11555"/>
                </a:lnTo>
                <a:lnTo>
                  <a:pt x="84585" y="11714"/>
                </a:lnTo>
                <a:lnTo>
                  <a:pt x="84346" y="11874"/>
                </a:lnTo>
                <a:lnTo>
                  <a:pt x="84107" y="12073"/>
                </a:lnTo>
                <a:lnTo>
                  <a:pt x="83888" y="12272"/>
                </a:lnTo>
                <a:lnTo>
                  <a:pt x="83688" y="12471"/>
                </a:lnTo>
                <a:lnTo>
                  <a:pt x="83489" y="12710"/>
                </a:lnTo>
                <a:lnTo>
                  <a:pt x="83310" y="12949"/>
                </a:lnTo>
                <a:lnTo>
                  <a:pt x="83131" y="13189"/>
                </a:lnTo>
                <a:lnTo>
                  <a:pt x="82573" y="13129"/>
                </a:lnTo>
                <a:lnTo>
                  <a:pt x="82294" y="13109"/>
                </a:lnTo>
                <a:lnTo>
                  <a:pt x="81656" y="13109"/>
                </a:lnTo>
                <a:lnTo>
                  <a:pt x="81298" y="13149"/>
                </a:lnTo>
                <a:lnTo>
                  <a:pt x="80959" y="13189"/>
                </a:lnTo>
                <a:lnTo>
                  <a:pt x="80620" y="13248"/>
                </a:lnTo>
                <a:lnTo>
                  <a:pt x="80282" y="13308"/>
                </a:lnTo>
                <a:lnTo>
                  <a:pt x="79963" y="13408"/>
                </a:lnTo>
                <a:lnTo>
                  <a:pt x="79644" y="13507"/>
                </a:lnTo>
                <a:lnTo>
                  <a:pt x="79346" y="13627"/>
                </a:lnTo>
                <a:lnTo>
                  <a:pt x="79146" y="13487"/>
                </a:lnTo>
                <a:lnTo>
                  <a:pt x="78947" y="13368"/>
                </a:lnTo>
                <a:lnTo>
                  <a:pt x="78748" y="13248"/>
                </a:lnTo>
                <a:lnTo>
                  <a:pt x="78529" y="13169"/>
                </a:lnTo>
                <a:lnTo>
                  <a:pt x="78290" y="13089"/>
                </a:lnTo>
                <a:lnTo>
                  <a:pt x="78051" y="13029"/>
                </a:lnTo>
                <a:lnTo>
                  <a:pt x="77812" y="13009"/>
                </a:lnTo>
                <a:lnTo>
                  <a:pt x="77553" y="12989"/>
                </a:lnTo>
                <a:lnTo>
                  <a:pt x="77214" y="13009"/>
                </a:lnTo>
                <a:lnTo>
                  <a:pt x="76895" y="13069"/>
                </a:lnTo>
                <a:lnTo>
                  <a:pt x="76576" y="13169"/>
                </a:lnTo>
                <a:lnTo>
                  <a:pt x="76278" y="13288"/>
                </a:lnTo>
                <a:lnTo>
                  <a:pt x="75999" y="13448"/>
                </a:lnTo>
                <a:lnTo>
                  <a:pt x="75740" y="13647"/>
                </a:lnTo>
                <a:lnTo>
                  <a:pt x="75521" y="13866"/>
                </a:lnTo>
                <a:lnTo>
                  <a:pt x="75302" y="14105"/>
                </a:lnTo>
                <a:lnTo>
                  <a:pt x="74963" y="14025"/>
                </a:lnTo>
                <a:lnTo>
                  <a:pt x="74624" y="13965"/>
                </a:lnTo>
                <a:lnTo>
                  <a:pt x="74266" y="13926"/>
                </a:lnTo>
                <a:lnTo>
                  <a:pt x="73509" y="13926"/>
                </a:lnTo>
                <a:lnTo>
                  <a:pt x="73110" y="13985"/>
                </a:lnTo>
                <a:lnTo>
                  <a:pt x="72712" y="14045"/>
                </a:lnTo>
                <a:lnTo>
                  <a:pt x="72333" y="14145"/>
                </a:lnTo>
                <a:lnTo>
                  <a:pt x="71975" y="14264"/>
                </a:lnTo>
                <a:lnTo>
                  <a:pt x="71616" y="14424"/>
                </a:lnTo>
                <a:lnTo>
                  <a:pt x="71277" y="14583"/>
                </a:lnTo>
                <a:lnTo>
                  <a:pt x="70939" y="14782"/>
                </a:lnTo>
                <a:lnTo>
                  <a:pt x="70919" y="14663"/>
                </a:lnTo>
                <a:lnTo>
                  <a:pt x="70879" y="14523"/>
                </a:lnTo>
                <a:lnTo>
                  <a:pt x="70839" y="14424"/>
                </a:lnTo>
                <a:lnTo>
                  <a:pt x="70779" y="14304"/>
                </a:lnTo>
                <a:lnTo>
                  <a:pt x="70620" y="14105"/>
                </a:lnTo>
                <a:lnTo>
                  <a:pt x="70441" y="13926"/>
                </a:lnTo>
                <a:lnTo>
                  <a:pt x="70222" y="13766"/>
                </a:lnTo>
                <a:lnTo>
                  <a:pt x="69963" y="13667"/>
                </a:lnTo>
                <a:lnTo>
                  <a:pt x="69704" y="13587"/>
                </a:lnTo>
                <a:lnTo>
                  <a:pt x="69564" y="13567"/>
                </a:lnTo>
                <a:lnTo>
                  <a:pt x="69265" y="13567"/>
                </a:lnTo>
                <a:lnTo>
                  <a:pt x="69126" y="13587"/>
                </a:lnTo>
                <a:lnTo>
                  <a:pt x="68867" y="13667"/>
                </a:lnTo>
                <a:lnTo>
                  <a:pt x="68847" y="13467"/>
                </a:lnTo>
                <a:lnTo>
                  <a:pt x="68827" y="13288"/>
                </a:lnTo>
                <a:lnTo>
                  <a:pt x="68767" y="13109"/>
                </a:lnTo>
                <a:lnTo>
                  <a:pt x="68708" y="12930"/>
                </a:lnTo>
                <a:lnTo>
                  <a:pt x="68628" y="12770"/>
                </a:lnTo>
                <a:lnTo>
                  <a:pt x="68528" y="12611"/>
                </a:lnTo>
                <a:lnTo>
                  <a:pt x="68429" y="12471"/>
                </a:lnTo>
                <a:lnTo>
                  <a:pt x="68329" y="12332"/>
                </a:lnTo>
                <a:lnTo>
                  <a:pt x="68210" y="12212"/>
                </a:lnTo>
                <a:lnTo>
                  <a:pt x="68070" y="12093"/>
                </a:lnTo>
                <a:lnTo>
                  <a:pt x="67931" y="11993"/>
                </a:lnTo>
                <a:lnTo>
                  <a:pt x="67771" y="11914"/>
                </a:lnTo>
                <a:lnTo>
                  <a:pt x="67612" y="11854"/>
                </a:lnTo>
                <a:lnTo>
                  <a:pt x="67453" y="11794"/>
                </a:lnTo>
                <a:lnTo>
                  <a:pt x="67293" y="11754"/>
                </a:lnTo>
                <a:lnTo>
                  <a:pt x="67114" y="11734"/>
                </a:lnTo>
                <a:lnTo>
                  <a:pt x="66994" y="11376"/>
                </a:lnTo>
                <a:lnTo>
                  <a:pt x="66835" y="11037"/>
                </a:lnTo>
                <a:lnTo>
                  <a:pt x="66656" y="10718"/>
                </a:lnTo>
                <a:lnTo>
                  <a:pt x="66437" y="10400"/>
                </a:lnTo>
                <a:lnTo>
                  <a:pt x="66198" y="10101"/>
                </a:lnTo>
                <a:lnTo>
                  <a:pt x="65939" y="9842"/>
                </a:lnTo>
                <a:lnTo>
                  <a:pt x="65660" y="9583"/>
                </a:lnTo>
                <a:lnTo>
                  <a:pt x="65341" y="9344"/>
                </a:lnTo>
                <a:lnTo>
                  <a:pt x="65002" y="9145"/>
                </a:lnTo>
                <a:lnTo>
                  <a:pt x="64664" y="8945"/>
                </a:lnTo>
                <a:lnTo>
                  <a:pt x="64285" y="8786"/>
                </a:lnTo>
                <a:lnTo>
                  <a:pt x="63907" y="8647"/>
                </a:lnTo>
                <a:lnTo>
                  <a:pt x="63508" y="8547"/>
                </a:lnTo>
                <a:lnTo>
                  <a:pt x="63090" y="8467"/>
                </a:lnTo>
                <a:lnTo>
                  <a:pt x="62652" y="8407"/>
                </a:lnTo>
                <a:lnTo>
                  <a:pt x="62233" y="8388"/>
                </a:lnTo>
                <a:lnTo>
                  <a:pt x="61935" y="8407"/>
                </a:lnTo>
                <a:lnTo>
                  <a:pt x="61656" y="8427"/>
                </a:lnTo>
                <a:lnTo>
                  <a:pt x="61377" y="8467"/>
                </a:lnTo>
                <a:lnTo>
                  <a:pt x="61118" y="8507"/>
                </a:lnTo>
                <a:lnTo>
                  <a:pt x="60839" y="8567"/>
                </a:lnTo>
                <a:lnTo>
                  <a:pt x="60580" y="8647"/>
                </a:lnTo>
                <a:lnTo>
                  <a:pt x="60341" y="8726"/>
                </a:lnTo>
                <a:lnTo>
                  <a:pt x="60082" y="8826"/>
                </a:lnTo>
                <a:lnTo>
                  <a:pt x="59843" y="8925"/>
                </a:lnTo>
                <a:lnTo>
                  <a:pt x="59604" y="9045"/>
                </a:lnTo>
                <a:lnTo>
                  <a:pt x="59385" y="9164"/>
                </a:lnTo>
                <a:lnTo>
                  <a:pt x="59166" y="9304"/>
                </a:lnTo>
                <a:lnTo>
                  <a:pt x="58966" y="9463"/>
                </a:lnTo>
                <a:lnTo>
                  <a:pt x="58767" y="9603"/>
                </a:lnTo>
                <a:lnTo>
                  <a:pt x="58568" y="9782"/>
                </a:lnTo>
                <a:lnTo>
                  <a:pt x="58409" y="9941"/>
                </a:lnTo>
                <a:lnTo>
                  <a:pt x="57910" y="9663"/>
                </a:lnTo>
                <a:lnTo>
                  <a:pt x="57851" y="9443"/>
                </a:lnTo>
                <a:lnTo>
                  <a:pt x="57751" y="9244"/>
                </a:lnTo>
                <a:lnTo>
                  <a:pt x="57652" y="9045"/>
                </a:lnTo>
                <a:lnTo>
                  <a:pt x="57552" y="8846"/>
                </a:lnTo>
                <a:lnTo>
                  <a:pt x="57412" y="8666"/>
                </a:lnTo>
                <a:lnTo>
                  <a:pt x="57273" y="8507"/>
                </a:lnTo>
                <a:lnTo>
                  <a:pt x="57114" y="8348"/>
                </a:lnTo>
                <a:lnTo>
                  <a:pt x="56934" y="8188"/>
                </a:lnTo>
                <a:lnTo>
                  <a:pt x="56755" y="8069"/>
                </a:lnTo>
                <a:lnTo>
                  <a:pt x="56576" y="7949"/>
                </a:lnTo>
                <a:lnTo>
                  <a:pt x="56377" y="7830"/>
                </a:lnTo>
                <a:lnTo>
                  <a:pt x="56157" y="7750"/>
                </a:lnTo>
                <a:lnTo>
                  <a:pt x="55938" y="7670"/>
                </a:lnTo>
                <a:lnTo>
                  <a:pt x="55719" y="7631"/>
                </a:lnTo>
                <a:lnTo>
                  <a:pt x="55480" y="7591"/>
                </a:lnTo>
                <a:lnTo>
                  <a:pt x="55241" y="7571"/>
                </a:lnTo>
                <a:lnTo>
                  <a:pt x="55181" y="7172"/>
                </a:lnTo>
                <a:lnTo>
                  <a:pt x="55082" y="6794"/>
                </a:lnTo>
                <a:lnTo>
                  <a:pt x="54942" y="6415"/>
                </a:lnTo>
                <a:lnTo>
                  <a:pt x="54763" y="6057"/>
                </a:lnTo>
                <a:lnTo>
                  <a:pt x="54564" y="5718"/>
                </a:lnTo>
                <a:lnTo>
                  <a:pt x="54305" y="5399"/>
                </a:lnTo>
                <a:lnTo>
                  <a:pt x="54046" y="5121"/>
                </a:lnTo>
                <a:lnTo>
                  <a:pt x="53747" y="4842"/>
                </a:lnTo>
                <a:lnTo>
                  <a:pt x="53408" y="4603"/>
                </a:lnTo>
                <a:lnTo>
                  <a:pt x="53070" y="4383"/>
                </a:lnTo>
                <a:lnTo>
                  <a:pt x="52691" y="4184"/>
                </a:lnTo>
                <a:lnTo>
                  <a:pt x="52293" y="4025"/>
                </a:lnTo>
                <a:lnTo>
                  <a:pt x="51894" y="3905"/>
                </a:lnTo>
                <a:lnTo>
                  <a:pt x="51456" y="3806"/>
                </a:lnTo>
                <a:lnTo>
                  <a:pt x="51018" y="3746"/>
                </a:lnTo>
                <a:lnTo>
                  <a:pt x="50560" y="3726"/>
                </a:lnTo>
                <a:lnTo>
                  <a:pt x="50201" y="3746"/>
                </a:lnTo>
                <a:lnTo>
                  <a:pt x="49842" y="3766"/>
                </a:lnTo>
                <a:lnTo>
                  <a:pt x="49504" y="3826"/>
                </a:lnTo>
                <a:lnTo>
                  <a:pt x="49165" y="3905"/>
                </a:lnTo>
                <a:lnTo>
                  <a:pt x="49205" y="3726"/>
                </a:lnTo>
                <a:lnTo>
                  <a:pt x="49185" y="3607"/>
                </a:lnTo>
                <a:lnTo>
                  <a:pt x="49165" y="3467"/>
                </a:lnTo>
                <a:lnTo>
                  <a:pt x="49145" y="3348"/>
                </a:lnTo>
                <a:lnTo>
                  <a:pt x="49085" y="3248"/>
                </a:lnTo>
                <a:lnTo>
                  <a:pt x="49026" y="3128"/>
                </a:lnTo>
                <a:lnTo>
                  <a:pt x="48966" y="3029"/>
                </a:lnTo>
                <a:lnTo>
                  <a:pt x="48807" y="2850"/>
                </a:lnTo>
                <a:lnTo>
                  <a:pt x="48607" y="2690"/>
                </a:lnTo>
                <a:lnTo>
                  <a:pt x="48508" y="2630"/>
                </a:lnTo>
                <a:lnTo>
                  <a:pt x="48388" y="2571"/>
                </a:lnTo>
                <a:lnTo>
                  <a:pt x="48269" y="2531"/>
                </a:lnTo>
                <a:lnTo>
                  <a:pt x="48129" y="2491"/>
                </a:lnTo>
                <a:lnTo>
                  <a:pt x="48010" y="2471"/>
                </a:lnTo>
                <a:lnTo>
                  <a:pt x="47870" y="2471"/>
                </a:lnTo>
                <a:lnTo>
                  <a:pt x="47771" y="2491"/>
                </a:lnTo>
                <a:lnTo>
                  <a:pt x="47751" y="2292"/>
                </a:lnTo>
                <a:lnTo>
                  <a:pt x="47691" y="2112"/>
                </a:lnTo>
                <a:lnTo>
                  <a:pt x="47631" y="1953"/>
                </a:lnTo>
                <a:lnTo>
                  <a:pt x="47571" y="1774"/>
                </a:lnTo>
                <a:lnTo>
                  <a:pt x="47472" y="1634"/>
                </a:lnTo>
                <a:lnTo>
                  <a:pt x="47372" y="1475"/>
                </a:lnTo>
                <a:lnTo>
                  <a:pt x="47273" y="1336"/>
                </a:lnTo>
                <a:lnTo>
                  <a:pt x="47133" y="1216"/>
                </a:lnTo>
                <a:lnTo>
                  <a:pt x="47014" y="1096"/>
                </a:lnTo>
                <a:lnTo>
                  <a:pt x="46874" y="997"/>
                </a:lnTo>
                <a:lnTo>
                  <a:pt x="46715" y="917"/>
                </a:lnTo>
                <a:lnTo>
                  <a:pt x="46555" y="837"/>
                </a:lnTo>
                <a:lnTo>
                  <a:pt x="46396" y="778"/>
                </a:lnTo>
                <a:lnTo>
                  <a:pt x="46217" y="738"/>
                </a:lnTo>
                <a:lnTo>
                  <a:pt x="46038" y="718"/>
                </a:lnTo>
                <a:lnTo>
                  <a:pt x="45858" y="698"/>
                </a:lnTo>
                <a:lnTo>
                  <a:pt x="45619" y="718"/>
                </a:lnTo>
                <a:lnTo>
                  <a:pt x="45400" y="758"/>
                </a:lnTo>
                <a:lnTo>
                  <a:pt x="45181" y="837"/>
                </a:lnTo>
                <a:lnTo>
                  <a:pt x="44962" y="937"/>
                </a:lnTo>
                <a:lnTo>
                  <a:pt x="44842" y="738"/>
                </a:lnTo>
                <a:lnTo>
                  <a:pt x="44683" y="559"/>
                </a:lnTo>
                <a:lnTo>
                  <a:pt x="44504" y="399"/>
                </a:lnTo>
                <a:lnTo>
                  <a:pt x="44324" y="260"/>
                </a:lnTo>
                <a:lnTo>
                  <a:pt x="44105" y="140"/>
                </a:lnTo>
                <a:lnTo>
                  <a:pt x="43886" y="61"/>
                </a:lnTo>
                <a:lnTo>
                  <a:pt x="43667" y="21"/>
                </a:lnTo>
                <a:lnTo>
                  <a:pt x="43408" y="1"/>
                </a:lnTo>
                <a:close/>
              </a:path>
            </a:pathLst>
          </a:custGeom>
          <a:solidFill>
            <a:srgbClr val="FFFFFF">
              <a:alpha val="201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3504623"/>
            <a:ext cx="9143801" cy="939804"/>
            <a:chOff x="0" y="3057609"/>
            <a:chExt cx="10528268" cy="1082101"/>
          </a:xfrm>
        </p:grpSpPr>
        <p:sp>
          <p:nvSpPr>
            <p:cNvPr id="12" name="Google Shape;12;p2"/>
            <p:cNvSpPr/>
            <p:nvPr/>
          </p:nvSpPr>
          <p:spPr>
            <a:xfrm>
              <a:off x="0" y="3057609"/>
              <a:ext cx="5270796" cy="1082101"/>
            </a:xfrm>
            <a:custGeom>
              <a:avLst/>
              <a:gdLst/>
              <a:ahLst/>
              <a:cxnLst/>
              <a:rect l="l" t="t" r="r" b="b"/>
              <a:pathLst>
                <a:path w="76775" h="15762" extrusionOk="0">
                  <a:moveTo>
                    <a:pt x="59600" y="0"/>
                  </a:moveTo>
                  <a:lnTo>
                    <a:pt x="58659" y="546"/>
                  </a:lnTo>
                  <a:lnTo>
                    <a:pt x="58659" y="1318"/>
                  </a:lnTo>
                  <a:lnTo>
                    <a:pt x="58659" y="1431"/>
                  </a:lnTo>
                  <a:lnTo>
                    <a:pt x="58659" y="2712"/>
                  </a:lnTo>
                  <a:lnTo>
                    <a:pt x="57115" y="2712"/>
                  </a:lnTo>
                  <a:lnTo>
                    <a:pt x="57115" y="5668"/>
                  </a:lnTo>
                  <a:lnTo>
                    <a:pt x="56569" y="5668"/>
                  </a:lnTo>
                  <a:lnTo>
                    <a:pt x="56569" y="4632"/>
                  </a:lnTo>
                  <a:lnTo>
                    <a:pt x="56362" y="4632"/>
                  </a:lnTo>
                  <a:lnTo>
                    <a:pt x="56362" y="4312"/>
                  </a:lnTo>
                  <a:lnTo>
                    <a:pt x="55702" y="4312"/>
                  </a:lnTo>
                  <a:lnTo>
                    <a:pt x="55702" y="4632"/>
                  </a:lnTo>
                  <a:lnTo>
                    <a:pt x="54535" y="4632"/>
                  </a:lnTo>
                  <a:lnTo>
                    <a:pt x="54554" y="5668"/>
                  </a:lnTo>
                  <a:lnTo>
                    <a:pt x="53575" y="5687"/>
                  </a:lnTo>
                  <a:lnTo>
                    <a:pt x="53575" y="4708"/>
                  </a:lnTo>
                  <a:lnTo>
                    <a:pt x="52633" y="4708"/>
                  </a:lnTo>
                  <a:lnTo>
                    <a:pt x="52633" y="4218"/>
                  </a:lnTo>
                  <a:lnTo>
                    <a:pt x="52614" y="4199"/>
                  </a:lnTo>
                  <a:lnTo>
                    <a:pt x="52595" y="4218"/>
                  </a:lnTo>
                  <a:lnTo>
                    <a:pt x="52595" y="4708"/>
                  </a:lnTo>
                  <a:lnTo>
                    <a:pt x="52539" y="4708"/>
                  </a:lnTo>
                  <a:lnTo>
                    <a:pt x="52539" y="4425"/>
                  </a:lnTo>
                  <a:lnTo>
                    <a:pt x="52520" y="4406"/>
                  </a:lnTo>
                  <a:lnTo>
                    <a:pt x="52520" y="4425"/>
                  </a:lnTo>
                  <a:lnTo>
                    <a:pt x="52520" y="4708"/>
                  </a:lnTo>
                  <a:lnTo>
                    <a:pt x="52388" y="4708"/>
                  </a:lnTo>
                  <a:lnTo>
                    <a:pt x="52388" y="3672"/>
                  </a:lnTo>
                  <a:lnTo>
                    <a:pt x="51917" y="3672"/>
                  </a:lnTo>
                  <a:lnTo>
                    <a:pt x="51917" y="3239"/>
                  </a:lnTo>
                  <a:lnTo>
                    <a:pt x="51861" y="3239"/>
                  </a:lnTo>
                  <a:lnTo>
                    <a:pt x="51861" y="1808"/>
                  </a:lnTo>
                  <a:lnTo>
                    <a:pt x="51729" y="1808"/>
                  </a:lnTo>
                  <a:lnTo>
                    <a:pt x="51729" y="1488"/>
                  </a:lnTo>
                  <a:lnTo>
                    <a:pt x="51710" y="1469"/>
                  </a:lnTo>
                  <a:lnTo>
                    <a:pt x="51692" y="1488"/>
                  </a:lnTo>
                  <a:lnTo>
                    <a:pt x="51692" y="1808"/>
                  </a:lnTo>
                  <a:lnTo>
                    <a:pt x="51654" y="1808"/>
                  </a:lnTo>
                  <a:lnTo>
                    <a:pt x="51635" y="1281"/>
                  </a:lnTo>
                  <a:lnTo>
                    <a:pt x="51635" y="1262"/>
                  </a:lnTo>
                  <a:lnTo>
                    <a:pt x="51616" y="1281"/>
                  </a:lnTo>
                  <a:lnTo>
                    <a:pt x="51616" y="1808"/>
                  </a:lnTo>
                  <a:lnTo>
                    <a:pt x="50769" y="1808"/>
                  </a:lnTo>
                  <a:lnTo>
                    <a:pt x="50788" y="5593"/>
                  </a:lnTo>
                  <a:lnTo>
                    <a:pt x="50543" y="5593"/>
                  </a:lnTo>
                  <a:lnTo>
                    <a:pt x="50543" y="4614"/>
                  </a:lnTo>
                  <a:lnTo>
                    <a:pt x="50468" y="4614"/>
                  </a:lnTo>
                  <a:lnTo>
                    <a:pt x="50468" y="4086"/>
                  </a:lnTo>
                  <a:lnTo>
                    <a:pt x="50449" y="4068"/>
                  </a:lnTo>
                  <a:lnTo>
                    <a:pt x="50430" y="4086"/>
                  </a:lnTo>
                  <a:lnTo>
                    <a:pt x="50430" y="4614"/>
                  </a:lnTo>
                  <a:lnTo>
                    <a:pt x="50373" y="4614"/>
                  </a:lnTo>
                  <a:lnTo>
                    <a:pt x="50373" y="4293"/>
                  </a:lnTo>
                  <a:lnTo>
                    <a:pt x="50373" y="4237"/>
                  </a:lnTo>
                  <a:lnTo>
                    <a:pt x="49959" y="4237"/>
                  </a:lnTo>
                  <a:lnTo>
                    <a:pt x="49959" y="4614"/>
                  </a:lnTo>
                  <a:lnTo>
                    <a:pt x="48716" y="4614"/>
                  </a:lnTo>
                  <a:lnTo>
                    <a:pt x="48716" y="5574"/>
                  </a:lnTo>
                  <a:lnTo>
                    <a:pt x="48641" y="5574"/>
                  </a:lnTo>
                  <a:lnTo>
                    <a:pt x="48660" y="10301"/>
                  </a:lnTo>
                  <a:lnTo>
                    <a:pt x="48076" y="10301"/>
                  </a:lnTo>
                  <a:lnTo>
                    <a:pt x="48076" y="4971"/>
                  </a:lnTo>
                  <a:lnTo>
                    <a:pt x="48095" y="4971"/>
                  </a:lnTo>
                  <a:lnTo>
                    <a:pt x="48095" y="3955"/>
                  </a:lnTo>
                  <a:lnTo>
                    <a:pt x="47869" y="3955"/>
                  </a:lnTo>
                  <a:lnTo>
                    <a:pt x="47869" y="3578"/>
                  </a:lnTo>
                  <a:lnTo>
                    <a:pt x="47530" y="3578"/>
                  </a:lnTo>
                  <a:lnTo>
                    <a:pt x="47530" y="3955"/>
                  </a:lnTo>
                  <a:lnTo>
                    <a:pt x="44649" y="3955"/>
                  </a:lnTo>
                  <a:lnTo>
                    <a:pt x="44649" y="4971"/>
                  </a:lnTo>
                  <a:lnTo>
                    <a:pt x="44969" y="4971"/>
                  </a:lnTo>
                  <a:lnTo>
                    <a:pt x="44969" y="10301"/>
                  </a:lnTo>
                  <a:lnTo>
                    <a:pt x="44404" y="10301"/>
                  </a:lnTo>
                  <a:lnTo>
                    <a:pt x="44404" y="7137"/>
                  </a:lnTo>
                  <a:lnTo>
                    <a:pt x="42935" y="7137"/>
                  </a:lnTo>
                  <a:lnTo>
                    <a:pt x="42935" y="4651"/>
                  </a:lnTo>
                  <a:lnTo>
                    <a:pt x="41410" y="3446"/>
                  </a:lnTo>
                  <a:lnTo>
                    <a:pt x="39885" y="4651"/>
                  </a:lnTo>
                  <a:lnTo>
                    <a:pt x="39885" y="7137"/>
                  </a:lnTo>
                  <a:lnTo>
                    <a:pt x="38378" y="7137"/>
                  </a:lnTo>
                  <a:lnTo>
                    <a:pt x="38378" y="10301"/>
                  </a:lnTo>
                  <a:lnTo>
                    <a:pt x="37794" y="10301"/>
                  </a:lnTo>
                  <a:lnTo>
                    <a:pt x="37794" y="4218"/>
                  </a:lnTo>
                  <a:lnTo>
                    <a:pt x="36966" y="4218"/>
                  </a:lnTo>
                  <a:lnTo>
                    <a:pt x="36966" y="1149"/>
                  </a:lnTo>
                  <a:lnTo>
                    <a:pt x="36928" y="1149"/>
                  </a:lnTo>
                  <a:lnTo>
                    <a:pt x="36928" y="1958"/>
                  </a:lnTo>
                  <a:lnTo>
                    <a:pt x="36175" y="1958"/>
                  </a:lnTo>
                  <a:lnTo>
                    <a:pt x="36175" y="1205"/>
                  </a:lnTo>
                  <a:lnTo>
                    <a:pt x="35441" y="1205"/>
                  </a:lnTo>
                  <a:lnTo>
                    <a:pt x="35422" y="829"/>
                  </a:lnTo>
                  <a:lnTo>
                    <a:pt x="35422" y="810"/>
                  </a:lnTo>
                  <a:lnTo>
                    <a:pt x="35403" y="829"/>
                  </a:lnTo>
                  <a:lnTo>
                    <a:pt x="35403" y="1205"/>
                  </a:lnTo>
                  <a:lnTo>
                    <a:pt x="35365" y="1205"/>
                  </a:lnTo>
                  <a:lnTo>
                    <a:pt x="35365" y="979"/>
                  </a:lnTo>
                  <a:lnTo>
                    <a:pt x="35346" y="979"/>
                  </a:lnTo>
                  <a:lnTo>
                    <a:pt x="35346" y="1205"/>
                  </a:lnTo>
                  <a:lnTo>
                    <a:pt x="35252" y="1205"/>
                  </a:lnTo>
                  <a:lnTo>
                    <a:pt x="35252" y="640"/>
                  </a:lnTo>
                  <a:lnTo>
                    <a:pt x="34066" y="640"/>
                  </a:lnTo>
                  <a:lnTo>
                    <a:pt x="34066" y="1770"/>
                  </a:lnTo>
                  <a:lnTo>
                    <a:pt x="33991" y="1770"/>
                  </a:lnTo>
                  <a:lnTo>
                    <a:pt x="33991" y="1902"/>
                  </a:lnTo>
                  <a:lnTo>
                    <a:pt x="33821" y="1902"/>
                  </a:lnTo>
                  <a:lnTo>
                    <a:pt x="33821" y="1676"/>
                  </a:lnTo>
                  <a:lnTo>
                    <a:pt x="33802" y="1676"/>
                  </a:lnTo>
                  <a:lnTo>
                    <a:pt x="33802" y="1770"/>
                  </a:lnTo>
                  <a:lnTo>
                    <a:pt x="33124" y="1770"/>
                  </a:lnTo>
                  <a:lnTo>
                    <a:pt x="33124" y="2975"/>
                  </a:lnTo>
                  <a:lnTo>
                    <a:pt x="32333" y="2975"/>
                  </a:lnTo>
                  <a:lnTo>
                    <a:pt x="32352" y="5574"/>
                  </a:lnTo>
                  <a:lnTo>
                    <a:pt x="31881" y="5574"/>
                  </a:lnTo>
                  <a:lnTo>
                    <a:pt x="31881" y="6082"/>
                  </a:lnTo>
                  <a:lnTo>
                    <a:pt x="30902" y="6082"/>
                  </a:lnTo>
                  <a:lnTo>
                    <a:pt x="30902" y="5047"/>
                  </a:lnTo>
                  <a:lnTo>
                    <a:pt x="29754" y="5047"/>
                  </a:lnTo>
                  <a:lnTo>
                    <a:pt x="29754" y="5028"/>
                  </a:lnTo>
                  <a:lnTo>
                    <a:pt x="29754" y="4727"/>
                  </a:lnTo>
                  <a:lnTo>
                    <a:pt x="29716" y="4727"/>
                  </a:lnTo>
                  <a:lnTo>
                    <a:pt x="29584" y="3842"/>
                  </a:lnTo>
                  <a:lnTo>
                    <a:pt x="29452" y="3032"/>
                  </a:lnTo>
                  <a:lnTo>
                    <a:pt x="29452" y="5574"/>
                  </a:lnTo>
                  <a:lnTo>
                    <a:pt x="29019" y="5574"/>
                  </a:lnTo>
                  <a:lnTo>
                    <a:pt x="29019" y="4858"/>
                  </a:lnTo>
                  <a:lnTo>
                    <a:pt x="28605" y="4858"/>
                  </a:lnTo>
                  <a:lnTo>
                    <a:pt x="28586" y="3107"/>
                  </a:lnTo>
                  <a:lnTo>
                    <a:pt x="27889" y="3107"/>
                  </a:lnTo>
                  <a:lnTo>
                    <a:pt x="27889" y="1168"/>
                  </a:lnTo>
                  <a:lnTo>
                    <a:pt x="26684" y="226"/>
                  </a:lnTo>
                  <a:lnTo>
                    <a:pt x="25498" y="1168"/>
                  </a:lnTo>
                  <a:lnTo>
                    <a:pt x="25498" y="3107"/>
                  </a:lnTo>
                  <a:lnTo>
                    <a:pt x="24330" y="3107"/>
                  </a:lnTo>
                  <a:lnTo>
                    <a:pt x="24330" y="5574"/>
                  </a:lnTo>
                  <a:lnTo>
                    <a:pt x="23878" y="5574"/>
                  </a:lnTo>
                  <a:lnTo>
                    <a:pt x="23878" y="829"/>
                  </a:lnTo>
                  <a:lnTo>
                    <a:pt x="23652" y="829"/>
                  </a:lnTo>
                  <a:lnTo>
                    <a:pt x="23690" y="4162"/>
                  </a:lnTo>
                  <a:lnTo>
                    <a:pt x="23125" y="4162"/>
                  </a:lnTo>
                  <a:lnTo>
                    <a:pt x="22993" y="3352"/>
                  </a:lnTo>
                  <a:lnTo>
                    <a:pt x="22880" y="2731"/>
                  </a:lnTo>
                  <a:lnTo>
                    <a:pt x="22824" y="3013"/>
                  </a:lnTo>
                  <a:lnTo>
                    <a:pt x="22767" y="3352"/>
                  </a:lnTo>
                  <a:lnTo>
                    <a:pt x="22654" y="4162"/>
                  </a:lnTo>
                  <a:lnTo>
                    <a:pt x="22636" y="4162"/>
                  </a:lnTo>
                  <a:lnTo>
                    <a:pt x="22636" y="3842"/>
                  </a:lnTo>
                  <a:lnTo>
                    <a:pt x="22617" y="3823"/>
                  </a:lnTo>
                  <a:lnTo>
                    <a:pt x="22598" y="3842"/>
                  </a:lnTo>
                  <a:lnTo>
                    <a:pt x="22598" y="4162"/>
                  </a:lnTo>
                  <a:lnTo>
                    <a:pt x="22541" y="4162"/>
                  </a:lnTo>
                  <a:lnTo>
                    <a:pt x="22541" y="3634"/>
                  </a:lnTo>
                  <a:lnTo>
                    <a:pt x="22541" y="3616"/>
                  </a:lnTo>
                  <a:lnTo>
                    <a:pt x="22523" y="3634"/>
                  </a:lnTo>
                  <a:lnTo>
                    <a:pt x="22523" y="4162"/>
                  </a:lnTo>
                  <a:lnTo>
                    <a:pt x="22428" y="4162"/>
                  </a:lnTo>
                  <a:lnTo>
                    <a:pt x="22428" y="5141"/>
                  </a:lnTo>
                  <a:lnTo>
                    <a:pt x="22184" y="5141"/>
                  </a:lnTo>
                  <a:lnTo>
                    <a:pt x="22202" y="923"/>
                  </a:lnTo>
                  <a:lnTo>
                    <a:pt x="22014" y="923"/>
                  </a:lnTo>
                  <a:lnTo>
                    <a:pt x="22014" y="414"/>
                  </a:lnTo>
                  <a:lnTo>
                    <a:pt x="21995" y="395"/>
                  </a:lnTo>
                  <a:lnTo>
                    <a:pt x="21976" y="414"/>
                  </a:lnTo>
                  <a:lnTo>
                    <a:pt x="21976" y="923"/>
                  </a:lnTo>
                  <a:lnTo>
                    <a:pt x="21920" y="923"/>
                  </a:lnTo>
                  <a:lnTo>
                    <a:pt x="21920" y="621"/>
                  </a:lnTo>
                  <a:lnTo>
                    <a:pt x="21901" y="621"/>
                  </a:lnTo>
                  <a:lnTo>
                    <a:pt x="21901" y="923"/>
                  </a:lnTo>
                  <a:lnTo>
                    <a:pt x="21073" y="904"/>
                  </a:lnTo>
                  <a:lnTo>
                    <a:pt x="21054" y="4312"/>
                  </a:lnTo>
                  <a:lnTo>
                    <a:pt x="21054" y="4388"/>
                  </a:lnTo>
                  <a:lnTo>
                    <a:pt x="21054" y="5141"/>
                  </a:lnTo>
                  <a:lnTo>
                    <a:pt x="21054" y="5216"/>
                  </a:lnTo>
                  <a:lnTo>
                    <a:pt x="21054" y="6101"/>
                  </a:lnTo>
                  <a:lnTo>
                    <a:pt x="19566" y="6101"/>
                  </a:lnTo>
                  <a:lnTo>
                    <a:pt x="19585" y="2335"/>
                  </a:lnTo>
                  <a:lnTo>
                    <a:pt x="16591" y="4538"/>
                  </a:lnTo>
                  <a:lnTo>
                    <a:pt x="16572" y="10301"/>
                  </a:lnTo>
                  <a:lnTo>
                    <a:pt x="15781" y="10301"/>
                  </a:lnTo>
                  <a:lnTo>
                    <a:pt x="15781" y="5160"/>
                  </a:lnTo>
                  <a:lnTo>
                    <a:pt x="13484" y="4388"/>
                  </a:lnTo>
                  <a:lnTo>
                    <a:pt x="11751" y="5348"/>
                  </a:lnTo>
                  <a:lnTo>
                    <a:pt x="11751" y="7721"/>
                  </a:lnTo>
                  <a:lnTo>
                    <a:pt x="10979" y="7721"/>
                  </a:lnTo>
                  <a:lnTo>
                    <a:pt x="10979" y="1017"/>
                  </a:lnTo>
                  <a:lnTo>
                    <a:pt x="10829" y="942"/>
                  </a:lnTo>
                  <a:lnTo>
                    <a:pt x="10829" y="960"/>
                  </a:lnTo>
                  <a:lnTo>
                    <a:pt x="10829" y="1544"/>
                  </a:lnTo>
                  <a:lnTo>
                    <a:pt x="10829" y="1601"/>
                  </a:lnTo>
                  <a:lnTo>
                    <a:pt x="10829" y="2297"/>
                  </a:lnTo>
                  <a:lnTo>
                    <a:pt x="9661" y="2297"/>
                  </a:lnTo>
                  <a:lnTo>
                    <a:pt x="9680" y="697"/>
                  </a:lnTo>
                  <a:lnTo>
                    <a:pt x="8682" y="1130"/>
                  </a:lnTo>
                  <a:lnTo>
                    <a:pt x="8682" y="10301"/>
                  </a:lnTo>
                  <a:lnTo>
                    <a:pt x="7759" y="10301"/>
                  </a:lnTo>
                  <a:lnTo>
                    <a:pt x="7759" y="2994"/>
                  </a:lnTo>
                  <a:lnTo>
                    <a:pt x="7345" y="2994"/>
                  </a:lnTo>
                  <a:lnTo>
                    <a:pt x="7326" y="5574"/>
                  </a:lnTo>
                  <a:lnTo>
                    <a:pt x="6705" y="5574"/>
                  </a:lnTo>
                  <a:lnTo>
                    <a:pt x="6705" y="2618"/>
                  </a:lnTo>
                  <a:lnTo>
                    <a:pt x="6272" y="2618"/>
                  </a:lnTo>
                  <a:lnTo>
                    <a:pt x="6272" y="2994"/>
                  </a:lnTo>
                  <a:lnTo>
                    <a:pt x="4125" y="2994"/>
                  </a:lnTo>
                  <a:lnTo>
                    <a:pt x="4125" y="2354"/>
                  </a:lnTo>
                  <a:lnTo>
                    <a:pt x="3560" y="2354"/>
                  </a:lnTo>
                  <a:lnTo>
                    <a:pt x="3560" y="3559"/>
                  </a:lnTo>
                  <a:lnTo>
                    <a:pt x="2976" y="3559"/>
                  </a:lnTo>
                  <a:lnTo>
                    <a:pt x="2976" y="2354"/>
                  </a:lnTo>
                  <a:lnTo>
                    <a:pt x="2844" y="2354"/>
                  </a:lnTo>
                  <a:lnTo>
                    <a:pt x="2844" y="1996"/>
                  </a:lnTo>
                  <a:lnTo>
                    <a:pt x="2411" y="1996"/>
                  </a:lnTo>
                  <a:lnTo>
                    <a:pt x="2411" y="2354"/>
                  </a:lnTo>
                  <a:lnTo>
                    <a:pt x="2016" y="2354"/>
                  </a:lnTo>
                  <a:lnTo>
                    <a:pt x="2016" y="1996"/>
                  </a:lnTo>
                  <a:lnTo>
                    <a:pt x="1489" y="1996"/>
                  </a:lnTo>
                  <a:lnTo>
                    <a:pt x="1489" y="2354"/>
                  </a:lnTo>
                  <a:lnTo>
                    <a:pt x="1168" y="2354"/>
                  </a:lnTo>
                  <a:lnTo>
                    <a:pt x="1168" y="5574"/>
                  </a:lnTo>
                  <a:lnTo>
                    <a:pt x="453" y="5574"/>
                  </a:lnTo>
                  <a:lnTo>
                    <a:pt x="453" y="2994"/>
                  </a:lnTo>
                  <a:lnTo>
                    <a:pt x="1" y="2994"/>
                  </a:lnTo>
                  <a:lnTo>
                    <a:pt x="1" y="10301"/>
                  </a:lnTo>
                  <a:lnTo>
                    <a:pt x="1" y="14274"/>
                  </a:lnTo>
                  <a:lnTo>
                    <a:pt x="1" y="15761"/>
                  </a:lnTo>
                  <a:lnTo>
                    <a:pt x="76774" y="15630"/>
                  </a:lnTo>
                  <a:lnTo>
                    <a:pt x="76774" y="14274"/>
                  </a:lnTo>
                  <a:lnTo>
                    <a:pt x="76774" y="10301"/>
                  </a:lnTo>
                  <a:lnTo>
                    <a:pt x="76774" y="716"/>
                  </a:lnTo>
                  <a:lnTo>
                    <a:pt x="75946" y="358"/>
                  </a:lnTo>
                  <a:lnTo>
                    <a:pt x="75946" y="1243"/>
                  </a:lnTo>
                  <a:lnTo>
                    <a:pt x="75757" y="1243"/>
                  </a:lnTo>
                  <a:lnTo>
                    <a:pt x="75757" y="829"/>
                  </a:lnTo>
                  <a:lnTo>
                    <a:pt x="75757" y="810"/>
                  </a:lnTo>
                  <a:lnTo>
                    <a:pt x="75720" y="810"/>
                  </a:lnTo>
                  <a:lnTo>
                    <a:pt x="75720" y="829"/>
                  </a:lnTo>
                  <a:lnTo>
                    <a:pt x="75720" y="1243"/>
                  </a:lnTo>
                  <a:lnTo>
                    <a:pt x="75644" y="1243"/>
                  </a:lnTo>
                  <a:lnTo>
                    <a:pt x="75644" y="527"/>
                  </a:lnTo>
                  <a:lnTo>
                    <a:pt x="75644" y="508"/>
                  </a:lnTo>
                  <a:lnTo>
                    <a:pt x="75607" y="508"/>
                  </a:lnTo>
                  <a:lnTo>
                    <a:pt x="75607" y="527"/>
                  </a:lnTo>
                  <a:lnTo>
                    <a:pt x="75607" y="1243"/>
                  </a:lnTo>
                  <a:lnTo>
                    <a:pt x="74477" y="1243"/>
                  </a:lnTo>
                  <a:lnTo>
                    <a:pt x="74477" y="7306"/>
                  </a:lnTo>
                  <a:lnTo>
                    <a:pt x="73761" y="7306"/>
                  </a:lnTo>
                  <a:lnTo>
                    <a:pt x="73742" y="2636"/>
                  </a:lnTo>
                  <a:lnTo>
                    <a:pt x="72839" y="2636"/>
                  </a:lnTo>
                  <a:lnTo>
                    <a:pt x="72839" y="1149"/>
                  </a:lnTo>
                  <a:lnTo>
                    <a:pt x="72161" y="1149"/>
                  </a:lnTo>
                  <a:lnTo>
                    <a:pt x="72161" y="866"/>
                  </a:lnTo>
                  <a:lnTo>
                    <a:pt x="72537" y="866"/>
                  </a:lnTo>
                  <a:lnTo>
                    <a:pt x="72744" y="283"/>
                  </a:lnTo>
                  <a:lnTo>
                    <a:pt x="71803" y="264"/>
                  </a:lnTo>
                  <a:lnTo>
                    <a:pt x="71596" y="866"/>
                  </a:lnTo>
                  <a:lnTo>
                    <a:pt x="72104" y="866"/>
                  </a:lnTo>
                  <a:lnTo>
                    <a:pt x="72104" y="1149"/>
                  </a:lnTo>
                  <a:lnTo>
                    <a:pt x="69920" y="1149"/>
                  </a:lnTo>
                  <a:lnTo>
                    <a:pt x="69920" y="2636"/>
                  </a:lnTo>
                  <a:lnTo>
                    <a:pt x="69317" y="2636"/>
                  </a:lnTo>
                  <a:lnTo>
                    <a:pt x="69336" y="10301"/>
                  </a:lnTo>
                  <a:lnTo>
                    <a:pt x="68884" y="10301"/>
                  </a:lnTo>
                  <a:lnTo>
                    <a:pt x="68846" y="4124"/>
                  </a:lnTo>
                  <a:lnTo>
                    <a:pt x="65871" y="1921"/>
                  </a:lnTo>
                  <a:lnTo>
                    <a:pt x="65871" y="5687"/>
                  </a:lnTo>
                  <a:lnTo>
                    <a:pt x="64402" y="5706"/>
                  </a:lnTo>
                  <a:lnTo>
                    <a:pt x="64384" y="4802"/>
                  </a:lnTo>
                  <a:lnTo>
                    <a:pt x="64384" y="4727"/>
                  </a:lnTo>
                  <a:lnTo>
                    <a:pt x="64384" y="3992"/>
                  </a:lnTo>
                  <a:lnTo>
                    <a:pt x="64384" y="3898"/>
                  </a:lnTo>
                  <a:lnTo>
                    <a:pt x="64384" y="2297"/>
                  </a:lnTo>
                  <a:lnTo>
                    <a:pt x="64045" y="2297"/>
                  </a:lnTo>
                  <a:lnTo>
                    <a:pt x="64045" y="508"/>
                  </a:lnTo>
                  <a:lnTo>
                    <a:pt x="63555" y="508"/>
                  </a:lnTo>
                  <a:lnTo>
                    <a:pt x="63555" y="226"/>
                  </a:lnTo>
                  <a:lnTo>
                    <a:pt x="63536" y="207"/>
                  </a:lnTo>
                  <a:lnTo>
                    <a:pt x="63536" y="226"/>
                  </a:lnTo>
                  <a:lnTo>
                    <a:pt x="63536" y="508"/>
                  </a:lnTo>
                  <a:lnTo>
                    <a:pt x="63480" y="508"/>
                  </a:lnTo>
                  <a:lnTo>
                    <a:pt x="63480" y="0"/>
                  </a:lnTo>
                  <a:lnTo>
                    <a:pt x="63442" y="0"/>
                  </a:lnTo>
                  <a:lnTo>
                    <a:pt x="63442" y="508"/>
                  </a:lnTo>
                  <a:lnTo>
                    <a:pt x="63254" y="508"/>
                  </a:lnTo>
                  <a:lnTo>
                    <a:pt x="63272" y="4727"/>
                  </a:lnTo>
                  <a:lnTo>
                    <a:pt x="63009" y="4727"/>
                  </a:lnTo>
                  <a:lnTo>
                    <a:pt x="63009" y="3747"/>
                  </a:lnTo>
                  <a:lnTo>
                    <a:pt x="62934" y="3747"/>
                  </a:lnTo>
                  <a:lnTo>
                    <a:pt x="62934" y="3220"/>
                  </a:lnTo>
                  <a:lnTo>
                    <a:pt x="62915" y="3201"/>
                  </a:lnTo>
                  <a:lnTo>
                    <a:pt x="62896" y="3220"/>
                  </a:lnTo>
                  <a:lnTo>
                    <a:pt x="62896" y="3747"/>
                  </a:lnTo>
                  <a:lnTo>
                    <a:pt x="62839" y="3747"/>
                  </a:lnTo>
                  <a:lnTo>
                    <a:pt x="62839" y="3427"/>
                  </a:lnTo>
                  <a:lnTo>
                    <a:pt x="62839" y="3408"/>
                  </a:lnTo>
                  <a:lnTo>
                    <a:pt x="62821" y="3427"/>
                  </a:lnTo>
                  <a:lnTo>
                    <a:pt x="62821" y="3747"/>
                  </a:lnTo>
                  <a:lnTo>
                    <a:pt x="60636" y="3766"/>
                  </a:lnTo>
                  <a:lnTo>
                    <a:pt x="60636" y="5423"/>
                  </a:lnTo>
                  <a:lnTo>
                    <a:pt x="59600" y="5423"/>
                  </a:lnTo>
                  <a:lnTo>
                    <a:pt x="5960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flipH="1">
              <a:off x="5257473" y="3057609"/>
              <a:ext cx="5270796" cy="1082101"/>
            </a:xfrm>
            <a:custGeom>
              <a:avLst/>
              <a:gdLst/>
              <a:ahLst/>
              <a:cxnLst/>
              <a:rect l="l" t="t" r="r" b="b"/>
              <a:pathLst>
                <a:path w="76775" h="15762" extrusionOk="0">
                  <a:moveTo>
                    <a:pt x="59600" y="0"/>
                  </a:moveTo>
                  <a:lnTo>
                    <a:pt x="58659" y="546"/>
                  </a:lnTo>
                  <a:lnTo>
                    <a:pt x="58659" y="1318"/>
                  </a:lnTo>
                  <a:lnTo>
                    <a:pt x="58659" y="1431"/>
                  </a:lnTo>
                  <a:lnTo>
                    <a:pt x="58659" y="2712"/>
                  </a:lnTo>
                  <a:lnTo>
                    <a:pt x="57115" y="2712"/>
                  </a:lnTo>
                  <a:lnTo>
                    <a:pt x="57115" y="5668"/>
                  </a:lnTo>
                  <a:lnTo>
                    <a:pt x="56569" y="5668"/>
                  </a:lnTo>
                  <a:lnTo>
                    <a:pt x="56569" y="4632"/>
                  </a:lnTo>
                  <a:lnTo>
                    <a:pt x="56362" y="4632"/>
                  </a:lnTo>
                  <a:lnTo>
                    <a:pt x="56362" y="4312"/>
                  </a:lnTo>
                  <a:lnTo>
                    <a:pt x="55702" y="4312"/>
                  </a:lnTo>
                  <a:lnTo>
                    <a:pt x="55702" y="4632"/>
                  </a:lnTo>
                  <a:lnTo>
                    <a:pt x="54535" y="4632"/>
                  </a:lnTo>
                  <a:lnTo>
                    <a:pt x="54554" y="5668"/>
                  </a:lnTo>
                  <a:lnTo>
                    <a:pt x="53575" y="5687"/>
                  </a:lnTo>
                  <a:lnTo>
                    <a:pt x="53575" y="4708"/>
                  </a:lnTo>
                  <a:lnTo>
                    <a:pt x="52633" y="4708"/>
                  </a:lnTo>
                  <a:lnTo>
                    <a:pt x="52633" y="4218"/>
                  </a:lnTo>
                  <a:lnTo>
                    <a:pt x="52614" y="4199"/>
                  </a:lnTo>
                  <a:lnTo>
                    <a:pt x="52595" y="4218"/>
                  </a:lnTo>
                  <a:lnTo>
                    <a:pt x="52595" y="4708"/>
                  </a:lnTo>
                  <a:lnTo>
                    <a:pt x="52539" y="4708"/>
                  </a:lnTo>
                  <a:lnTo>
                    <a:pt x="52539" y="4425"/>
                  </a:lnTo>
                  <a:lnTo>
                    <a:pt x="52520" y="4406"/>
                  </a:lnTo>
                  <a:lnTo>
                    <a:pt x="52520" y="4425"/>
                  </a:lnTo>
                  <a:lnTo>
                    <a:pt x="52520" y="4708"/>
                  </a:lnTo>
                  <a:lnTo>
                    <a:pt x="52388" y="4708"/>
                  </a:lnTo>
                  <a:lnTo>
                    <a:pt x="52388" y="3672"/>
                  </a:lnTo>
                  <a:lnTo>
                    <a:pt x="51917" y="3672"/>
                  </a:lnTo>
                  <a:lnTo>
                    <a:pt x="51917" y="3239"/>
                  </a:lnTo>
                  <a:lnTo>
                    <a:pt x="51861" y="3239"/>
                  </a:lnTo>
                  <a:lnTo>
                    <a:pt x="51861" y="1808"/>
                  </a:lnTo>
                  <a:lnTo>
                    <a:pt x="51729" y="1808"/>
                  </a:lnTo>
                  <a:lnTo>
                    <a:pt x="51729" y="1488"/>
                  </a:lnTo>
                  <a:lnTo>
                    <a:pt x="51710" y="1469"/>
                  </a:lnTo>
                  <a:lnTo>
                    <a:pt x="51692" y="1488"/>
                  </a:lnTo>
                  <a:lnTo>
                    <a:pt x="51692" y="1808"/>
                  </a:lnTo>
                  <a:lnTo>
                    <a:pt x="51654" y="1808"/>
                  </a:lnTo>
                  <a:lnTo>
                    <a:pt x="51635" y="1281"/>
                  </a:lnTo>
                  <a:lnTo>
                    <a:pt x="51635" y="1262"/>
                  </a:lnTo>
                  <a:lnTo>
                    <a:pt x="51616" y="1281"/>
                  </a:lnTo>
                  <a:lnTo>
                    <a:pt x="51616" y="1808"/>
                  </a:lnTo>
                  <a:lnTo>
                    <a:pt x="50769" y="1808"/>
                  </a:lnTo>
                  <a:lnTo>
                    <a:pt x="50788" y="5593"/>
                  </a:lnTo>
                  <a:lnTo>
                    <a:pt x="50543" y="5593"/>
                  </a:lnTo>
                  <a:lnTo>
                    <a:pt x="50543" y="4614"/>
                  </a:lnTo>
                  <a:lnTo>
                    <a:pt x="50468" y="4614"/>
                  </a:lnTo>
                  <a:lnTo>
                    <a:pt x="50468" y="4086"/>
                  </a:lnTo>
                  <a:lnTo>
                    <a:pt x="50449" y="4068"/>
                  </a:lnTo>
                  <a:lnTo>
                    <a:pt x="50430" y="4086"/>
                  </a:lnTo>
                  <a:lnTo>
                    <a:pt x="50430" y="4614"/>
                  </a:lnTo>
                  <a:lnTo>
                    <a:pt x="50373" y="4614"/>
                  </a:lnTo>
                  <a:lnTo>
                    <a:pt x="50373" y="4293"/>
                  </a:lnTo>
                  <a:lnTo>
                    <a:pt x="50373" y="4237"/>
                  </a:lnTo>
                  <a:lnTo>
                    <a:pt x="49959" y="4237"/>
                  </a:lnTo>
                  <a:lnTo>
                    <a:pt x="49959" y="4614"/>
                  </a:lnTo>
                  <a:lnTo>
                    <a:pt x="48716" y="4614"/>
                  </a:lnTo>
                  <a:lnTo>
                    <a:pt x="48716" y="5574"/>
                  </a:lnTo>
                  <a:lnTo>
                    <a:pt x="48641" y="5574"/>
                  </a:lnTo>
                  <a:lnTo>
                    <a:pt x="48660" y="10301"/>
                  </a:lnTo>
                  <a:lnTo>
                    <a:pt x="48076" y="10301"/>
                  </a:lnTo>
                  <a:lnTo>
                    <a:pt x="48076" y="4971"/>
                  </a:lnTo>
                  <a:lnTo>
                    <a:pt x="48095" y="4971"/>
                  </a:lnTo>
                  <a:lnTo>
                    <a:pt x="48095" y="3955"/>
                  </a:lnTo>
                  <a:lnTo>
                    <a:pt x="47869" y="3955"/>
                  </a:lnTo>
                  <a:lnTo>
                    <a:pt x="47869" y="3578"/>
                  </a:lnTo>
                  <a:lnTo>
                    <a:pt x="47530" y="3578"/>
                  </a:lnTo>
                  <a:lnTo>
                    <a:pt x="47530" y="3955"/>
                  </a:lnTo>
                  <a:lnTo>
                    <a:pt x="44649" y="3955"/>
                  </a:lnTo>
                  <a:lnTo>
                    <a:pt x="44649" y="4971"/>
                  </a:lnTo>
                  <a:lnTo>
                    <a:pt x="44969" y="4971"/>
                  </a:lnTo>
                  <a:lnTo>
                    <a:pt x="44969" y="10301"/>
                  </a:lnTo>
                  <a:lnTo>
                    <a:pt x="44404" y="10301"/>
                  </a:lnTo>
                  <a:lnTo>
                    <a:pt x="44404" y="7137"/>
                  </a:lnTo>
                  <a:lnTo>
                    <a:pt x="42935" y="7137"/>
                  </a:lnTo>
                  <a:lnTo>
                    <a:pt x="42935" y="4651"/>
                  </a:lnTo>
                  <a:lnTo>
                    <a:pt x="41410" y="3446"/>
                  </a:lnTo>
                  <a:lnTo>
                    <a:pt x="39885" y="4651"/>
                  </a:lnTo>
                  <a:lnTo>
                    <a:pt x="39885" y="7137"/>
                  </a:lnTo>
                  <a:lnTo>
                    <a:pt x="38378" y="7137"/>
                  </a:lnTo>
                  <a:lnTo>
                    <a:pt x="38378" y="10301"/>
                  </a:lnTo>
                  <a:lnTo>
                    <a:pt x="37794" y="10301"/>
                  </a:lnTo>
                  <a:lnTo>
                    <a:pt x="37794" y="4218"/>
                  </a:lnTo>
                  <a:lnTo>
                    <a:pt x="36966" y="4218"/>
                  </a:lnTo>
                  <a:lnTo>
                    <a:pt x="36966" y="1149"/>
                  </a:lnTo>
                  <a:lnTo>
                    <a:pt x="36928" y="1149"/>
                  </a:lnTo>
                  <a:lnTo>
                    <a:pt x="36928" y="1958"/>
                  </a:lnTo>
                  <a:lnTo>
                    <a:pt x="36175" y="1958"/>
                  </a:lnTo>
                  <a:lnTo>
                    <a:pt x="36175" y="1205"/>
                  </a:lnTo>
                  <a:lnTo>
                    <a:pt x="35441" y="1205"/>
                  </a:lnTo>
                  <a:lnTo>
                    <a:pt x="35422" y="829"/>
                  </a:lnTo>
                  <a:lnTo>
                    <a:pt x="35422" y="810"/>
                  </a:lnTo>
                  <a:lnTo>
                    <a:pt x="35403" y="829"/>
                  </a:lnTo>
                  <a:lnTo>
                    <a:pt x="35403" y="1205"/>
                  </a:lnTo>
                  <a:lnTo>
                    <a:pt x="35365" y="1205"/>
                  </a:lnTo>
                  <a:lnTo>
                    <a:pt x="35365" y="979"/>
                  </a:lnTo>
                  <a:lnTo>
                    <a:pt x="35346" y="979"/>
                  </a:lnTo>
                  <a:lnTo>
                    <a:pt x="35346" y="1205"/>
                  </a:lnTo>
                  <a:lnTo>
                    <a:pt x="35252" y="1205"/>
                  </a:lnTo>
                  <a:lnTo>
                    <a:pt x="35252" y="640"/>
                  </a:lnTo>
                  <a:lnTo>
                    <a:pt x="34066" y="640"/>
                  </a:lnTo>
                  <a:lnTo>
                    <a:pt x="34066" y="1770"/>
                  </a:lnTo>
                  <a:lnTo>
                    <a:pt x="33991" y="1770"/>
                  </a:lnTo>
                  <a:lnTo>
                    <a:pt x="33991" y="1902"/>
                  </a:lnTo>
                  <a:lnTo>
                    <a:pt x="33821" y="1902"/>
                  </a:lnTo>
                  <a:lnTo>
                    <a:pt x="33821" y="1676"/>
                  </a:lnTo>
                  <a:lnTo>
                    <a:pt x="33802" y="1676"/>
                  </a:lnTo>
                  <a:lnTo>
                    <a:pt x="33802" y="1770"/>
                  </a:lnTo>
                  <a:lnTo>
                    <a:pt x="33124" y="1770"/>
                  </a:lnTo>
                  <a:lnTo>
                    <a:pt x="33124" y="2975"/>
                  </a:lnTo>
                  <a:lnTo>
                    <a:pt x="32333" y="2975"/>
                  </a:lnTo>
                  <a:lnTo>
                    <a:pt x="32352" y="5574"/>
                  </a:lnTo>
                  <a:lnTo>
                    <a:pt x="31881" y="5574"/>
                  </a:lnTo>
                  <a:lnTo>
                    <a:pt x="31881" y="6082"/>
                  </a:lnTo>
                  <a:lnTo>
                    <a:pt x="30902" y="6082"/>
                  </a:lnTo>
                  <a:lnTo>
                    <a:pt x="30902" y="5047"/>
                  </a:lnTo>
                  <a:lnTo>
                    <a:pt x="29754" y="5047"/>
                  </a:lnTo>
                  <a:lnTo>
                    <a:pt x="29754" y="5028"/>
                  </a:lnTo>
                  <a:lnTo>
                    <a:pt x="29754" y="4727"/>
                  </a:lnTo>
                  <a:lnTo>
                    <a:pt x="29716" y="4727"/>
                  </a:lnTo>
                  <a:lnTo>
                    <a:pt x="29584" y="3842"/>
                  </a:lnTo>
                  <a:lnTo>
                    <a:pt x="29452" y="3032"/>
                  </a:lnTo>
                  <a:lnTo>
                    <a:pt x="29452" y="5574"/>
                  </a:lnTo>
                  <a:lnTo>
                    <a:pt x="29019" y="5574"/>
                  </a:lnTo>
                  <a:lnTo>
                    <a:pt x="29019" y="4858"/>
                  </a:lnTo>
                  <a:lnTo>
                    <a:pt x="28605" y="4858"/>
                  </a:lnTo>
                  <a:lnTo>
                    <a:pt x="28586" y="3107"/>
                  </a:lnTo>
                  <a:lnTo>
                    <a:pt x="27889" y="3107"/>
                  </a:lnTo>
                  <a:lnTo>
                    <a:pt x="27889" y="1168"/>
                  </a:lnTo>
                  <a:lnTo>
                    <a:pt x="26684" y="226"/>
                  </a:lnTo>
                  <a:lnTo>
                    <a:pt x="25498" y="1168"/>
                  </a:lnTo>
                  <a:lnTo>
                    <a:pt x="25498" y="3107"/>
                  </a:lnTo>
                  <a:lnTo>
                    <a:pt x="24330" y="3107"/>
                  </a:lnTo>
                  <a:lnTo>
                    <a:pt x="24330" y="5574"/>
                  </a:lnTo>
                  <a:lnTo>
                    <a:pt x="23878" y="5574"/>
                  </a:lnTo>
                  <a:lnTo>
                    <a:pt x="23878" y="829"/>
                  </a:lnTo>
                  <a:lnTo>
                    <a:pt x="23652" y="829"/>
                  </a:lnTo>
                  <a:lnTo>
                    <a:pt x="23690" y="4162"/>
                  </a:lnTo>
                  <a:lnTo>
                    <a:pt x="23125" y="4162"/>
                  </a:lnTo>
                  <a:lnTo>
                    <a:pt x="22993" y="3352"/>
                  </a:lnTo>
                  <a:lnTo>
                    <a:pt x="22880" y="2731"/>
                  </a:lnTo>
                  <a:lnTo>
                    <a:pt x="22824" y="3013"/>
                  </a:lnTo>
                  <a:lnTo>
                    <a:pt x="22767" y="3352"/>
                  </a:lnTo>
                  <a:lnTo>
                    <a:pt x="22654" y="4162"/>
                  </a:lnTo>
                  <a:lnTo>
                    <a:pt x="22636" y="4162"/>
                  </a:lnTo>
                  <a:lnTo>
                    <a:pt x="22636" y="3842"/>
                  </a:lnTo>
                  <a:lnTo>
                    <a:pt x="22617" y="3823"/>
                  </a:lnTo>
                  <a:lnTo>
                    <a:pt x="22598" y="3842"/>
                  </a:lnTo>
                  <a:lnTo>
                    <a:pt x="22598" y="4162"/>
                  </a:lnTo>
                  <a:lnTo>
                    <a:pt x="22541" y="4162"/>
                  </a:lnTo>
                  <a:lnTo>
                    <a:pt x="22541" y="3634"/>
                  </a:lnTo>
                  <a:lnTo>
                    <a:pt x="22541" y="3616"/>
                  </a:lnTo>
                  <a:lnTo>
                    <a:pt x="22523" y="3634"/>
                  </a:lnTo>
                  <a:lnTo>
                    <a:pt x="22523" y="4162"/>
                  </a:lnTo>
                  <a:lnTo>
                    <a:pt x="22428" y="4162"/>
                  </a:lnTo>
                  <a:lnTo>
                    <a:pt x="22428" y="5141"/>
                  </a:lnTo>
                  <a:lnTo>
                    <a:pt x="22184" y="5141"/>
                  </a:lnTo>
                  <a:lnTo>
                    <a:pt x="22202" y="923"/>
                  </a:lnTo>
                  <a:lnTo>
                    <a:pt x="22014" y="923"/>
                  </a:lnTo>
                  <a:lnTo>
                    <a:pt x="22014" y="414"/>
                  </a:lnTo>
                  <a:lnTo>
                    <a:pt x="21995" y="395"/>
                  </a:lnTo>
                  <a:lnTo>
                    <a:pt x="21976" y="414"/>
                  </a:lnTo>
                  <a:lnTo>
                    <a:pt x="21976" y="923"/>
                  </a:lnTo>
                  <a:lnTo>
                    <a:pt x="21920" y="923"/>
                  </a:lnTo>
                  <a:lnTo>
                    <a:pt x="21920" y="621"/>
                  </a:lnTo>
                  <a:lnTo>
                    <a:pt x="21901" y="621"/>
                  </a:lnTo>
                  <a:lnTo>
                    <a:pt x="21901" y="923"/>
                  </a:lnTo>
                  <a:lnTo>
                    <a:pt x="21073" y="904"/>
                  </a:lnTo>
                  <a:lnTo>
                    <a:pt x="21054" y="4312"/>
                  </a:lnTo>
                  <a:lnTo>
                    <a:pt x="21054" y="4388"/>
                  </a:lnTo>
                  <a:lnTo>
                    <a:pt x="21054" y="5141"/>
                  </a:lnTo>
                  <a:lnTo>
                    <a:pt x="21054" y="5216"/>
                  </a:lnTo>
                  <a:lnTo>
                    <a:pt x="21054" y="6101"/>
                  </a:lnTo>
                  <a:lnTo>
                    <a:pt x="19566" y="6101"/>
                  </a:lnTo>
                  <a:lnTo>
                    <a:pt x="19585" y="2335"/>
                  </a:lnTo>
                  <a:lnTo>
                    <a:pt x="16591" y="4538"/>
                  </a:lnTo>
                  <a:lnTo>
                    <a:pt x="16572" y="10301"/>
                  </a:lnTo>
                  <a:lnTo>
                    <a:pt x="15781" y="10301"/>
                  </a:lnTo>
                  <a:lnTo>
                    <a:pt x="15781" y="5160"/>
                  </a:lnTo>
                  <a:lnTo>
                    <a:pt x="13484" y="4388"/>
                  </a:lnTo>
                  <a:lnTo>
                    <a:pt x="11751" y="5348"/>
                  </a:lnTo>
                  <a:lnTo>
                    <a:pt x="11751" y="7721"/>
                  </a:lnTo>
                  <a:lnTo>
                    <a:pt x="10979" y="7721"/>
                  </a:lnTo>
                  <a:lnTo>
                    <a:pt x="10979" y="1017"/>
                  </a:lnTo>
                  <a:lnTo>
                    <a:pt x="10829" y="942"/>
                  </a:lnTo>
                  <a:lnTo>
                    <a:pt x="10829" y="960"/>
                  </a:lnTo>
                  <a:lnTo>
                    <a:pt x="10829" y="1544"/>
                  </a:lnTo>
                  <a:lnTo>
                    <a:pt x="10829" y="1601"/>
                  </a:lnTo>
                  <a:lnTo>
                    <a:pt x="10829" y="2297"/>
                  </a:lnTo>
                  <a:lnTo>
                    <a:pt x="9661" y="2297"/>
                  </a:lnTo>
                  <a:lnTo>
                    <a:pt x="9680" y="697"/>
                  </a:lnTo>
                  <a:lnTo>
                    <a:pt x="8682" y="1130"/>
                  </a:lnTo>
                  <a:lnTo>
                    <a:pt x="8682" y="10301"/>
                  </a:lnTo>
                  <a:lnTo>
                    <a:pt x="7759" y="10301"/>
                  </a:lnTo>
                  <a:lnTo>
                    <a:pt x="7759" y="2994"/>
                  </a:lnTo>
                  <a:lnTo>
                    <a:pt x="7345" y="2994"/>
                  </a:lnTo>
                  <a:lnTo>
                    <a:pt x="7326" y="5574"/>
                  </a:lnTo>
                  <a:lnTo>
                    <a:pt x="6705" y="5574"/>
                  </a:lnTo>
                  <a:lnTo>
                    <a:pt x="6705" y="2618"/>
                  </a:lnTo>
                  <a:lnTo>
                    <a:pt x="6272" y="2618"/>
                  </a:lnTo>
                  <a:lnTo>
                    <a:pt x="6272" y="2994"/>
                  </a:lnTo>
                  <a:lnTo>
                    <a:pt x="4125" y="2994"/>
                  </a:lnTo>
                  <a:lnTo>
                    <a:pt x="4125" y="2354"/>
                  </a:lnTo>
                  <a:lnTo>
                    <a:pt x="3560" y="2354"/>
                  </a:lnTo>
                  <a:lnTo>
                    <a:pt x="3560" y="3559"/>
                  </a:lnTo>
                  <a:lnTo>
                    <a:pt x="2976" y="3559"/>
                  </a:lnTo>
                  <a:lnTo>
                    <a:pt x="2976" y="2354"/>
                  </a:lnTo>
                  <a:lnTo>
                    <a:pt x="2844" y="2354"/>
                  </a:lnTo>
                  <a:lnTo>
                    <a:pt x="2844" y="1996"/>
                  </a:lnTo>
                  <a:lnTo>
                    <a:pt x="2411" y="1996"/>
                  </a:lnTo>
                  <a:lnTo>
                    <a:pt x="2411" y="2354"/>
                  </a:lnTo>
                  <a:lnTo>
                    <a:pt x="2016" y="2354"/>
                  </a:lnTo>
                  <a:lnTo>
                    <a:pt x="2016" y="1996"/>
                  </a:lnTo>
                  <a:lnTo>
                    <a:pt x="1489" y="1996"/>
                  </a:lnTo>
                  <a:lnTo>
                    <a:pt x="1489" y="2354"/>
                  </a:lnTo>
                  <a:lnTo>
                    <a:pt x="1168" y="2354"/>
                  </a:lnTo>
                  <a:lnTo>
                    <a:pt x="1168" y="5574"/>
                  </a:lnTo>
                  <a:lnTo>
                    <a:pt x="453" y="5574"/>
                  </a:lnTo>
                  <a:lnTo>
                    <a:pt x="453" y="2994"/>
                  </a:lnTo>
                  <a:lnTo>
                    <a:pt x="1" y="2994"/>
                  </a:lnTo>
                  <a:lnTo>
                    <a:pt x="1" y="10301"/>
                  </a:lnTo>
                  <a:lnTo>
                    <a:pt x="1" y="14274"/>
                  </a:lnTo>
                  <a:lnTo>
                    <a:pt x="1" y="15761"/>
                  </a:lnTo>
                  <a:lnTo>
                    <a:pt x="76774" y="15630"/>
                  </a:lnTo>
                  <a:lnTo>
                    <a:pt x="76774" y="14274"/>
                  </a:lnTo>
                  <a:lnTo>
                    <a:pt x="76774" y="10301"/>
                  </a:lnTo>
                  <a:lnTo>
                    <a:pt x="76774" y="716"/>
                  </a:lnTo>
                  <a:lnTo>
                    <a:pt x="75946" y="358"/>
                  </a:lnTo>
                  <a:lnTo>
                    <a:pt x="75946" y="1243"/>
                  </a:lnTo>
                  <a:lnTo>
                    <a:pt x="75757" y="1243"/>
                  </a:lnTo>
                  <a:lnTo>
                    <a:pt x="75757" y="829"/>
                  </a:lnTo>
                  <a:lnTo>
                    <a:pt x="75757" y="810"/>
                  </a:lnTo>
                  <a:lnTo>
                    <a:pt x="75720" y="810"/>
                  </a:lnTo>
                  <a:lnTo>
                    <a:pt x="75720" y="829"/>
                  </a:lnTo>
                  <a:lnTo>
                    <a:pt x="75720" y="1243"/>
                  </a:lnTo>
                  <a:lnTo>
                    <a:pt x="75644" y="1243"/>
                  </a:lnTo>
                  <a:lnTo>
                    <a:pt x="75644" y="527"/>
                  </a:lnTo>
                  <a:lnTo>
                    <a:pt x="75644" y="508"/>
                  </a:lnTo>
                  <a:lnTo>
                    <a:pt x="75607" y="508"/>
                  </a:lnTo>
                  <a:lnTo>
                    <a:pt x="75607" y="527"/>
                  </a:lnTo>
                  <a:lnTo>
                    <a:pt x="75607" y="1243"/>
                  </a:lnTo>
                  <a:lnTo>
                    <a:pt x="74477" y="1243"/>
                  </a:lnTo>
                  <a:lnTo>
                    <a:pt x="74477" y="7306"/>
                  </a:lnTo>
                  <a:lnTo>
                    <a:pt x="73761" y="7306"/>
                  </a:lnTo>
                  <a:lnTo>
                    <a:pt x="73742" y="2636"/>
                  </a:lnTo>
                  <a:lnTo>
                    <a:pt x="72839" y="2636"/>
                  </a:lnTo>
                  <a:lnTo>
                    <a:pt x="72839" y="1149"/>
                  </a:lnTo>
                  <a:lnTo>
                    <a:pt x="72161" y="1149"/>
                  </a:lnTo>
                  <a:lnTo>
                    <a:pt x="72161" y="866"/>
                  </a:lnTo>
                  <a:lnTo>
                    <a:pt x="72537" y="866"/>
                  </a:lnTo>
                  <a:lnTo>
                    <a:pt x="72744" y="283"/>
                  </a:lnTo>
                  <a:lnTo>
                    <a:pt x="71803" y="264"/>
                  </a:lnTo>
                  <a:lnTo>
                    <a:pt x="71596" y="866"/>
                  </a:lnTo>
                  <a:lnTo>
                    <a:pt x="72104" y="866"/>
                  </a:lnTo>
                  <a:lnTo>
                    <a:pt x="72104" y="1149"/>
                  </a:lnTo>
                  <a:lnTo>
                    <a:pt x="69920" y="1149"/>
                  </a:lnTo>
                  <a:lnTo>
                    <a:pt x="69920" y="2636"/>
                  </a:lnTo>
                  <a:lnTo>
                    <a:pt x="69317" y="2636"/>
                  </a:lnTo>
                  <a:lnTo>
                    <a:pt x="69336" y="10301"/>
                  </a:lnTo>
                  <a:lnTo>
                    <a:pt x="68884" y="10301"/>
                  </a:lnTo>
                  <a:lnTo>
                    <a:pt x="68846" y="4124"/>
                  </a:lnTo>
                  <a:lnTo>
                    <a:pt x="65871" y="1921"/>
                  </a:lnTo>
                  <a:lnTo>
                    <a:pt x="65871" y="5687"/>
                  </a:lnTo>
                  <a:lnTo>
                    <a:pt x="64402" y="5706"/>
                  </a:lnTo>
                  <a:lnTo>
                    <a:pt x="64384" y="4802"/>
                  </a:lnTo>
                  <a:lnTo>
                    <a:pt x="64384" y="4727"/>
                  </a:lnTo>
                  <a:lnTo>
                    <a:pt x="64384" y="3992"/>
                  </a:lnTo>
                  <a:lnTo>
                    <a:pt x="64384" y="3898"/>
                  </a:lnTo>
                  <a:lnTo>
                    <a:pt x="64384" y="2297"/>
                  </a:lnTo>
                  <a:lnTo>
                    <a:pt x="64045" y="2297"/>
                  </a:lnTo>
                  <a:lnTo>
                    <a:pt x="64045" y="508"/>
                  </a:lnTo>
                  <a:lnTo>
                    <a:pt x="63555" y="508"/>
                  </a:lnTo>
                  <a:lnTo>
                    <a:pt x="63555" y="226"/>
                  </a:lnTo>
                  <a:lnTo>
                    <a:pt x="63536" y="207"/>
                  </a:lnTo>
                  <a:lnTo>
                    <a:pt x="63536" y="226"/>
                  </a:lnTo>
                  <a:lnTo>
                    <a:pt x="63536" y="508"/>
                  </a:lnTo>
                  <a:lnTo>
                    <a:pt x="63480" y="508"/>
                  </a:lnTo>
                  <a:lnTo>
                    <a:pt x="63480" y="0"/>
                  </a:lnTo>
                  <a:lnTo>
                    <a:pt x="63442" y="0"/>
                  </a:lnTo>
                  <a:lnTo>
                    <a:pt x="63442" y="508"/>
                  </a:lnTo>
                  <a:lnTo>
                    <a:pt x="63254" y="508"/>
                  </a:lnTo>
                  <a:lnTo>
                    <a:pt x="63272" y="4727"/>
                  </a:lnTo>
                  <a:lnTo>
                    <a:pt x="63009" y="4727"/>
                  </a:lnTo>
                  <a:lnTo>
                    <a:pt x="63009" y="3747"/>
                  </a:lnTo>
                  <a:lnTo>
                    <a:pt x="62934" y="3747"/>
                  </a:lnTo>
                  <a:lnTo>
                    <a:pt x="62934" y="3220"/>
                  </a:lnTo>
                  <a:lnTo>
                    <a:pt x="62915" y="3201"/>
                  </a:lnTo>
                  <a:lnTo>
                    <a:pt x="62896" y="3220"/>
                  </a:lnTo>
                  <a:lnTo>
                    <a:pt x="62896" y="3747"/>
                  </a:lnTo>
                  <a:lnTo>
                    <a:pt x="62839" y="3747"/>
                  </a:lnTo>
                  <a:lnTo>
                    <a:pt x="62839" y="3427"/>
                  </a:lnTo>
                  <a:lnTo>
                    <a:pt x="62839" y="3408"/>
                  </a:lnTo>
                  <a:lnTo>
                    <a:pt x="62821" y="3427"/>
                  </a:lnTo>
                  <a:lnTo>
                    <a:pt x="62821" y="3747"/>
                  </a:lnTo>
                  <a:lnTo>
                    <a:pt x="60636" y="3766"/>
                  </a:lnTo>
                  <a:lnTo>
                    <a:pt x="60636" y="5423"/>
                  </a:lnTo>
                  <a:lnTo>
                    <a:pt x="59600" y="5423"/>
                  </a:lnTo>
                  <a:lnTo>
                    <a:pt x="5960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oogle Shape;14;p2"/>
          <p:cNvGrpSpPr/>
          <p:nvPr/>
        </p:nvGrpSpPr>
        <p:grpSpPr>
          <a:xfrm>
            <a:off x="1748332" y="412500"/>
            <a:ext cx="5647337" cy="4190589"/>
            <a:chOff x="2655400" y="2736025"/>
            <a:chExt cx="1715525" cy="1273000"/>
          </a:xfrm>
        </p:grpSpPr>
        <p:sp>
          <p:nvSpPr>
            <p:cNvPr id="15" name="Google Shape;15;p2"/>
            <p:cNvSpPr/>
            <p:nvPr/>
          </p:nvSpPr>
          <p:spPr>
            <a:xfrm>
              <a:off x="2728850" y="3614950"/>
              <a:ext cx="177025" cy="394075"/>
            </a:xfrm>
            <a:custGeom>
              <a:avLst/>
              <a:gdLst/>
              <a:ahLst/>
              <a:cxnLst/>
              <a:rect l="l" t="t" r="r" b="b"/>
              <a:pathLst>
                <a:path w="7081" h="15763" extrusionOk="0">
                  <a:moveTo>
                    <a:pt x="1" y="1"/>
                  </a:moveTo>
                  <a:lnTo>
                    <a:pt x="1" y="15762"/>
                  </a:lnTo>
                  <a:lnTo>
                    <a:pt x="7081" y="15762"/>
                  </a:lnTo>
                  <a:lnTo>
                    <a:pt x="7081" y="1"/>
                  </a:lnTo>
                  <a:close/>
                </a:path>
              </a:pathLst>
            </a:custGeom>
            <a:solidFill>
              <a:srgbClr val="581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2728850" y="3614950"/>
              <a:ext cx="177025" cy="394075"/>
            </a:xfrm>
            <a:custGeom>
              <a:avLst/>
              <a:gdLst/>
              <a:ahLst/>
              <a:cxnLst/>
              <a:rect l="l" t="t" r="r" b="b"/>
              <a:pathLst>
                <a:path w="7081" h="15763" fill="none" extrusionOk="0">
                  <a:moveTo>
                    <a:pt x="7081" y="15762"/>
                  </a:moveTo>
                  <a:lnTo>
                    <a:pt x="1" y="15762"/>
                  </a:lnTo>
                  <a:lnTo>
                    <a:pt x="1" y="1"/>
                  </a:lnTo>
                  <a:lnTo>
                    <a:pt x="7081" y="1"/>
                  </a:lnTo>
                  <a:lnTo>
                    <a:pt x="7081" y="1576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4134100" y="3614950"/>
              <a:ext cx="176575" cy="394075"/>
            </a:xfrm>
            <a:custGeom>
              <a:avLst/>
              <a:gdLst/>
              <a:ahLst/>
              <a:cxnLst/>
              <a:rect l="l" t="t" r="r" b="b"/>
              <a:pathLst>
                <a:path w="7063" h="15763" extrusionOk="0">
                  <a:moveTo>
                    <a:pt x="1" y="1"/>
                  </a:moveTo>
                  <a:lnTo>
                    <a:pt x="1" y="15762"/>
                  </a:lnTo>
                  <a:lnTo>
                    <a:pt x="7062" y="15762"/>
                  </a:lnTo>
                  <a:lnTo>
                    <a:pt x="7062" y="1"/>
                  </a:lnTo>
                  <a:close/>
                </a:path>
              </a:pathLst>
            </a:custGeom>
            <a:solidFill>
              <a:srgbClr val="581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4134100" y="3614950"/>
              <a:ext cx="176575" cy="394075"/>
            </a:xfrm>
            <a:custGeom>
              <a:avLst/>
              <a:gdLst/>
              <a:ahLst/>
              <a:cxnLst/>
              <a:rect l="l" t="t" r="r" b="b"/>
              <a:pathLst>
                <a:path w="7063" h="15763" fill="none" extrusionOk="0">
                  <a:moveTo>
                    <a:pt x="7062" y="15762"/>
                  </a:moveTo>
                  <a:lnTo>
                    <a:pt x="1" y="15762"/>
                  </a:lnTo>
                  <a:lnTo>
                    <a:pt x="1" y="1"/>
                  </a:lnTo>
                  <a:lnTo>
                    <a:pt x="7062" y="1"/>
                  </a:lnTo>
                  <a:lnTo>
                    <a:pt x="7062" y="1576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2655400" y="2736025"/>
              <a:ext cx="1715525" cy="911925"/>
            </a:xfrm>
            <a:custGeom>
              <a:avLst/>
              <a:gdLst/>
              <a:ahLst/>
              <a:cxnLst/>
              <a:rect l="l" t="t" r="r" b="b"/>
              <a:pathLst>
                <a:path w="68621" h="36477" extrusionOk="0">
                  <a:moveTo>
                    <a:pt x="1" y="1"/>
                  </a:moveTo>
                  <a:lnTo>
                    <a:pt x="1" y="36476"/>
                  </a:lnTo>
                  <a:lnTo>
                    <a:pt x="68620" y="36476"/>
                  </a:lnTo>
                  <a:lnTo>
                    <a:pt x="6862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2655400" y="2736025"/>
              <a:ext cx="1715525" cy="911925"/>
            </a:xfrm>
            <a:custGeom>
              <a:avLst/>
              <a:gdLst/>
              <a:ahLst/>
              <a:cxnLst/>
              <a:rect l="l" t="t" r="r" b="b"/>
              <a:pathLst>
                <a:path w="68621" h="36477" fill="none" extrusionOk="0">
                  <a:moveTo>
                    <a:pt x="68620" y="36476"/>
                  </a:moveTo>
                  <a:lnTo>
                    <a:pt x="1" y="36476"/>
                  </a:lnTo>
                  <a:lnTo>
                    <a:pt x="1" y="1"/>
                  </a:lnTo>
                  <a:lnTo>
                    <a:pt x="68620" y="1"/>
                  </a:lnTo>
                  <a:lnTo>
                    <a:pt x="68620" y="36476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2712652" y="2798998"/>
              <a:ext cx="1601056" cy="768407"/>
            </a:xfrm>
            <a:custGeom>
              <a:avLst/>
              <a:gdLst/>
              <a:ahLst/>
              <a:cxnLst/>
              <a:rect l="l" t="t" r="r" b="b"/>
              <a:pathLst>
                <a:path w="66173" h="32653" extrusionOk="0">
                  <a:moveTo>
                    <a:pt x="1" y="0"/>
                  </a:moveTo>
                  <a:lnTo>
                    <a:pt x="1" y="32653"/>
                  </a:lnTo>
                  <a:lnTo>
                    <a:pt x="66172" y="32653"/>
                  </a:lnTo>
                  <a:lnTo>
                    <a:pt x="661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114300" dist="95250" dir="5400000" algn="bl" rotWithShape="0">
                <a:schemeClr val="accent4">
                  <a:alpha val="2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" name="Google Shape;22;p2"/>
          <p:cNvSpPr txBox="1">
            <a:spLocks noGrp="1"/>
          </p:cNvSpPr>
          <p:nvPr>
            <p:ph type="subTitle" idx="1"/>
          </p:nvPr>
        </p:nvSpPr>
        <p:spPr>
          <a:xfrm>
            <a:off x="2307600" y="2579854"/>
            <a:ext cx="45288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23" name="Google Shape;23;p2"/>
          <p:cNvGrpSpPr/>
          <p:nvPr/>
        </p:nvGrpSpPr>
        <p:grpSpPr>
          <a:xfrm>
            <a:off x="7207374" y="3943420"/>
            <a:ext cx="1942806" cy="215720"/>
            <a:chOff x="6" y="2625544"/>
            <a:chExt cx="1606421" cy="215720"/>
          </a:xfrm>
        </p:grpSpPr>
        <p:grpSp>
          <p:nvGrpSpPr>
            <p:cNvPr id="24" name="Google Shape;24;p2"/>
            <p:cNvGrpSpPr/>
            <p:nvPr/>
          </p:nvGrpSpPr>
          <p:grpSpPr>
            <a:xfrm>
              <a:off x="6" y="2625544"/>
              <a:ext cx="822528" cy="215720"/>
              <a:chOff x="4876481" y="2672267"/>
              <a:chExt cx="1873214" cy="491277"/>
            </a:xfrm>
          </p:grpSpPr>
          <p:sp>
            <p:nvSpPr>
              <p:cNvPr id="25" name="Google Shape;25;p2"/>
              <p:cNvSpPr/>
              <p:nvPr/>
            </p:nvSpPr>
            <p:spPr>
              <a:xfrm>
                <a:off x="4928419" y="2726857"/>
                <a:ext cx="1793995" cy="436687"/>
              </a:xfrm>
              <a:custGeom>
                <a:avLst/>
                <a:gdLst/>
                <a:ahLst/>
                <a:cxnLst/>
                <a:rect l="l" t="t" r="r" b="b"/>
                <a:pathLst>
                  <a:path w="67666" h="16471" extrusionOk="0">
                    <a:moveTo>
                      <a:pt x="67665" y="0"/>
                    </a:moveTo>
                    <a:lnTo>
                      <a:pt x="67464" y="50"/>
                    </a:lnTo>
                    <a:lnTo>
                      <a:pt x="67213" y="100"/>
                    </a:lnTo>
                    <a:lnTo>
                      <a:pt x="66887" y="201"/>
                    </a:lnTo>
                    <a:lnTo>
                      <a:pt x="66485" y="326"/>
                    </a:lnTo>
                    <a:lnTo>
                      <a:pt x="66033" y="502"/>
                    </a:lnTo>
                    <a:lnTo>
                      <a:pt x="65531" y="753"/>
                    </a:lnTo>
                    <a:lnTo>
                      <a:pt x="65004" y="1029"/>
                    </a:lnTo>
                    <a:lnTo>
                      <a:pt x="64451" y="1381"/>
                    </a:lnTo>
                    <a:lnTo>
                      <a:pt x="63874" y="1808"/>
                    </a:lnTo>
                    <a:lnTo>
                      <a:pt x="63598" y="2059"/>
                    </a:lnTo>
                    <a:lnTo>
                      <a:pt x="63322" y="2310"/>
                    </a:lnTo>
                    <a:lnTo>
                      <a:pt x="63020" y="2586"/>
                    </a:lnTo>
                    <a:lnTo>
                      <a:pt x="62744" y="2887"/>
                    </a:lnTo>
                    <a:lnTo>
                      <a:pt x="62468" y="3214"/>
                    </a:lnTo>
                    <a:lnTo>
                      <a:pt x="62217" y="3565"/>
                    </a:lnTo>
                    <a:lnTo>
                      <a:pt x="61941" y="3942"/>
                    </a:lnTo>
                    <a:lnTo>
                      <a:pt x="61690" y="4344"/>
                    </a:lnTo>
                    <a:lnTo>
                      <a:pt x="61464" y="4745"/>
                    </a:lnTo>
                    <a:lnTo>
                      <a:pt x="61213" y="5197"/>
                    </a:lnTo>
                    <a:lnTo>
                      <a:pt x="61012" y="5674"/>
                    </a:lnTo>
                    <a:lnTo>
                      <a:pt x="60811" y="6176"/>
                    </a:lnTo>
                    <a:lnTo>
                      <a:pt x="60585" y="6679"/>
                    </a:lnTo>
                    <a:lnTo>
                      <a:pt x="60334" y="7181"/>
                    </a:lnTo>
                    <a:lnTo>
                      <a:pt x="60033" y="7633"/>
                    </a:lnTo>
                    <a:lnTo>
                      <a:pt x="59681" y="8085"/>
                    </a:lnTo>
                    <a:lnTo>
                      <a:pt x="59304" y="8511"/>
                    </a:lnTo>
                    <a:lnTo>
                      <a:pt x="58903" y="8913"/>
                    </a:lnTo>
                    <a:lnTo>
                      <a:pt x="58451" y="9315"/>
                    </a:lnTo>
                    <a:lnTo>
                      <a:pt x="57974" y="9666"/>
                    </a:lnTo>
                    <a:lnTo>
                      <a:pt x="57472" y="10018"/>
                    </a:lnTo>
                    <a:lnTo>
                      <a:pt x="56919" y="10344"/>
                    </a:lnTo>
                    <a:lnTo>
                      <a:pt x="56367" y="10621"/>
                    </a:lnTo>
                    <a:lnTo>
                      <a:pt x="55789" y="10897"/>
                    </a:lnTo>
                    <a:lnTo>
                      <a:pt x="55187" y="11148"/>
                    </a:lnTo>
                    <a:lnTo>
                      <a:pt x="54559" y="11374"/>
                    </a:lnTo>
                    <a:lnTo>
                      <a:pt x="53906" y="11575"/>
                    </a:lnTo>
                    <a:lnTo>
                      <a:pt x="53253" y="11750"/>
                    </a:lnTo>
                    <a:lnTo>
                      <a:pt x="52601" y="11901"/>
                    </a:lnTo>
                    <a:lnTo>
                      <a:pt x="51923" y="12027"/>
                    </a:lnTo>
                    <a:lnTo>
                      <a:pt x="51245" y="12102"/>
                    </a:lnTo>
                    <a:lnTo>
                      <a:pt x="50542" y="12177"/>
                    </a:lnTo>
                    <a:lnTo>
                      <a:pt x="49864" y="12227"/>
                    </a:lnTo>
                    <a:lnTo>
                      <a:pt x="49161" y="12227"/>
                    </a:lnTo>
                    <a:lnTo>
                      <a:pt x="48483" y="12202"/>
                    </a:lnTo>
                    <a:lnTo>
                      <a:pt x="47780" y="12152"/>
                    </a:lnTo>
                    <a:lnTo>
                      <a:pt x="47102" y="12077"/>
                    </a:lnTo>
                    <a:lnTo>
                      <a:pt x="46424" y="11976"/>
                    </a:lnTo>
                    <a:lnTo>
                      <a:pt x="45746" y="11826"/>
                    </a:lnTo>
                    <a:lnTo>
                      <a:pt x="45093" y="11650"/>
                    </a:lnTo>
                    <a:lnTo>
                      <a:pt x="44466" y="11449"/>
                    </a:lnTo>
                    <a:lnTo>
                      <a:pt x="43838" y="11223"/>
                    </a:lnTo>
                    <a:lnTo>
                      <a:pt x="43210" y="10947"/>
                    </a:lnTo>
                    <a:lnTo>
                      <a:pt x="42633" y="10646"/>
                    </a:lnTo>
                    <a:lnTo>
                      <a:pt x="42055" y="10319"/>
                    </a:lnTo>
                    <a:lnTo>
                      <a:pt x="41478" y="10043"/>
                    </a:lnTo>
                    <a:lnTo>
                      <a:pt x="40875" y="9792"/>
                    </a:lnTo>
                    <a:lnTo>
                      <a:pt x="40298" y="9541"/>
                    </a:lnTo>
                    <a:lnTo>
                      <a:pt x="39695" y="9315"/>
                    </a:lnTo>
                    <a:lnTo>
                      <a:pt x="39118" y="9139"/>
                    </a:lnTo>
                    <a:lnTo>
                      <a:pt x="38515" y="8963"/>
                    </a:lnTo>
                    <a:lnTo>
                      <a:pt x="37913" y="8813"/>
                    </a:lnTo>
                    <a:lnTo>
                      <a:pt x="37310" y="8687"/>
                    </a:lnTo>
                    <a:lnTo>
                      <a:pt x="36708" y="8587"/>
                    </a:lnTo>
                    <a:lnTo>
                      <a:pt x="36105" y="8511"/>
                    </a:lnTo>
                    <a:lnTo>
                      <a:pt x="35477" y="8461"/>
                    </a:lnTo>
                    <a:lnTo>
                      <a:pt x="34875" y="8436"/>
                    </a:lnTo>
                    <a:lnTo>
                      <a:pt x="34247" y="8411"/>
                    </a:lnTo>
                    <a:lnTo>
                      <a:pt x="33619" y="8411"/>
                    </a:lnTo>
                    <a:lnTo>
                      <a:pt x="32992" y="8461"/>
                    </a:lnTo>
                    <a:lnTo>
                      <a:pt x="32339" y="8511"/>
                    </a:lnTo>
                    <a:lnTo>
                      <a:pt x="31711" y="8562"/>
                    </a:lnTo>
                    <a:lnTo>
                      <a:pt x="31058" y="8662"/>
                    </a:lnTo>
                    <a:lnTo>
                      <a:pt x="30406" y="8788"/>
                    </a:lnTo>
                    <a:lnTo>
                      <a:pt x="29753" y="8913"/>
                    </a:lnTo>
                    <a:lnTo>
                      <a:pt x="29075" y="9064"/>
                    </a:lnTo>
                    <a:lnTo>
                      <a:pt x="28397" y="9240"/>
                    </a:lnTo>
                    <a:lnTo>
                      <a:pt x="27719" y="9440"/>
                    </a:lnTo>
                    <a:lnTo>
                      <a:pt x="27041" y="9641"/>
                    </a:lnTo>
                    <a:lnTo>
                      <a:pt x="26338" y="9867"/>
                    </a:lnTo>
                    <a:lnTo>
                      <a:pt x="25660" y="10118"/>
                    </a:lnTo>
                    <a:lnTo>
                      <a:pt x="24957" y="10395"/>
                    </a:lnTo>
                    <a:lnTo>
                      <a:pt x="23501" y="10997"/>
                    </a:lnTo>
                    <a:lnTo>
                      <a:pt x="22045" y="11675"/>
                    </a:lnTo>
                    <a:lnTo>
                      <a:pt x="21342" y="12001"/>
                    </a:lnTo>
                    <a:lnTo>
                      <a:pt x="20639" y="12278"/>
                    </a:lnTo>
                    <a:lnTo>
                      <a:pt x="20011" y="12529"/>
                    </a:lnTo>
                    <a:lnTo>
                      <a:pt x="19408" y="12704"/>
                    </a:lnTo>
                    <a:lnTo>
                      <a:pt x="18831" y="12880"/>
                    </a:lnTo>
                    <a:lnTo>
                      <a:pt x="18279" y="12981"/>
                    </a:lnTo>
                    <a:lnTo>
                      <a:pt x="17751" y="13081"/>
                    </a:lnTo>
                    <a:lnTo>
                      <a:pt x="17274" y="13131"/>
                    </a:lnTo>
                    <a:lnTo>
                      <a:pt x="16797" y="13156"/>
                    </a:lnTo>
                    <a:lnTo>
                      <a:pt x="16370" y="13156"/>
                    </a:lnTo>
                    <a:lnTo>
                      <a:pt x="15944" y="13131"/>
                    </a:lnTo>
                    <a:lnTo>
                      <a:pt x="15542" y="13106"/>
                    </a:lnTo>
                    <a:lnTo>
                      <a:pt x="15165" y="13031"/>
                    </a:lnTo>
                    <a:lnTo>
                      <a:pt x="14789" y="12956"/>
                    </a:lnTo>
                    <a:lnTo>
                      <a:pt x="14086" y="12755"/>
                    </a:lnTo>
                    <a:lnTo>
                      <a:pt x="13408" y="12529"/>
                    </a:lnTo>
                    <a:lnTo>
                      <a:pt x="12755" y="12278"/>
                    </a:lnTo>
                    <a:lnTo>
                      <a:pt x="12102" y="12052"/>
                    </a:lnTo>
                    <a:lnTo>
                      <a:pt x="11449" y="11826"/>
                    </a:lnTo>
                    <a:lnTo>
                      <a:pt x="11098" y="11750"/>
                    </a:lnTo>
                    <a:lnTo>
                      <a:pt x="10746" y="11675"/>
                    </a:lnTo>
                    <a:lnTo>
                      <a:pt x="10395" y="11600"/>
                    </a:lnTo>
                    <a:lnTo>
                      <a:pt x="10018" y="11575"/>
                    </a:lnTo>
                    <a:lnTo>
                      <a:pt x="9616" y="11549"/>
                    </a:lnTo>
                    <a:lnTo>
                      <a:pt x="9215" y="11575"/>
                    </a:lnTo>
                    <a:lnTo>
                      <a:pt x="8788" y="11600"/>
                    </a:lnTo>
                    <a:lnTo>
                      <a:pt x="8336" y="11675"/>
                    </a:lnTo>
                    <a:lnTo>
                      <a:pt x="7784" y="11775"/>
                    </a:lnTo>
                    <a:lnTo>
                      <a:pt x="7281" y="11901"/>
                    </a:lnTo>
                    <a:lnTo>
                      <a:pt x="6779" y="12027"/>
                    </a:lnTo>
                    <a:lnTo>
                      <a:pt x="6302" y="12177"/>
                    </a:lnTo>
                    <a:lnTo>
                      <a:pt x="5825" y="12328"/>
                    </a:lnTo>
                    <a:lnTo>
                      <a:pt x="5398" y="12478"/>
                    </a:lnTo>
                    <a:lnTo>
                      <a:pt x="4570" y="12855"/>
                    </a:lnTo>
                    <a:lnTo>
                      <a:pt x="3817" y="13232"/>
                    </a:lnTo>
                    <a:lnTo>
                      <a:pt x="3139" y="13633"/>
                    </a:lnTo>
                    <a:lnTo>
                      <a:pt x="2511" y="14035"/>
                    </a:lnTo>
                    <a:lnTo>
                      <a:pt x="1984" y="14462"/>
                    </a:lnTo>
                    <a:lnTo>
                      <a:pt x="1507" y="14839"/>
                    </a:lnTo>
                    <a:lnTo>
                      <a:pt x="1105" y="15215"/>
                    </a:lnTo>
                    <a:lnTo>
                      <a:pt x="753" y="15567"/>
                    </a:lnTo>
                    <a:lnTo>
                      <a:pt x="477" y="15868"/>
                    </a:lnTo>
                    <a:lnTo>
                      <a:pt x="126" y="16295"/>
                    </a:lnTo>
                    <a:lnTo>
                      <a:pt x="0" y="16471"/>
                    </a:lnTo>
                    <a:lnTo>
                      <a:pt x="67665" y="16471"/>
                    </a:lnTo>
                    <a:lnTo>
                      <a:pt x="67665" y="0"/>
                    </a:lnTo>
                    <a:close/>
                  </a:path>
                </a:pathLst>
              </a:custGeom>
              <a:solidFill>
                <a:srgbClr val="4959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4931070" y="3045033"/>
                <a:ext cx="109205" cy="109205"/>
              </a:xfrm>
              <a:custGeom>
                <a:avLst/>
                <a:gdLst/>
                <a:ahLst/>
                <a:cxnLst/>
                <a:rect l="l" t="t" r="r" b="b"/>
                <a:pathLst>
                  <a:path w="4119" h="4119" extrusionOk="0">
                    <a:moveTo>
                      <a:pt x="2059" y="0"/>
                    </a:moveTo>
                    <a:lnTo>
                      <a:pt x="1833" y="26"/>
                    </a:lnTo>
                    <a:lnTo>
                      <a:pt x="1633" y="51"/>
                    </a:lnTo>
                    <a:lnTo>
                      <a:pt x="1432" y="101"/>
                    </a:lnTo>
                    <a:lnTo>
                      <a:pt x="1256" y="176"/>
                    </a:lnTo>
                    <a:lnTo>
                      <a:pt x="1080" y="252"/>
                    </a:lnTo>
                    <a:lnTo>
                      <a:pt x="904" y="352"/>
                    </a:lnTo>
                    <a:lnTo>
                      <a:pt x="754" y="477"/>
                    </a:lnTo>
                    <a:lnTo>
                      <a:pt x="603" y="603"/>
                    </a:lnTo>
                    <a:lnTo>
                      <a:pt x="478" y="754"/>
                    </a:lnTo>
                    <a:lnTo>
                      <a:pt x="352" y="904"/>
                    </a:lnTo>
                    <a:lnTo>
                      <a:pt x="252" y="1080"/>
                    </a:lnTo>
                    <a:lnTo>
                      <a:pt x="151" y="1256"/>
                    </a:lnTo>
                    <a:lnTo>
                      <a:pt x="101" y="1457"/>
                    </a:lnTo>
                    <a:lnTo>
                      <a:pt x="51" y="1658"/>
                    </a:lnTo>
                    <a:lnTo>
                      <a:pt x="1" y="1858"/>
                    </a:lnTo>
                    <a:lnTo>
                      <a:pt x="1" y="2059"/>
                    </a:lnTo>
                    <a:lnTo>
                      <a:pt x="1" y="2285"/>
                    </a:lnTo>
                    <a:lnTo>
                      <a:pt x="51" y="2486"/>
                    </a:lnTo>
                    <a:lnTo>
                      <a:pt x="101" y="2687"/>
                    </a:lnTo>
                    <a:lnTo>
                      <a:pt x="151" y="2863"/>
                    </a:lnTo>
                    <a:lnTo>
                      <a:pt x="252" y="3038"/>
                    </a:lnTo>
                    <a:lnTo>
                      <a:pt x="352" y="3214"/>
                    </a:lnTo>
                    <a:lnTo>
                      <a:pt x="478" y="3365"/>
                    </a:lnTo>
                    <a:lnTo>
                      <a:pt x="603" y="3515"/>
                    </a:lnTo>
                    <a:lnTo>
                      <a:pt x="754" y="3666"/>
                    </a:lnTo>
                    <a:lnTo>
                      <a:pt x="904" y="3767"/>
                    </a:lnTo>
                    <a:lnTo>
                      <a:pt x="1080" y="3867"/>
                    </a:lnTo>
                    <a:lnTo>
                      <a:pt x="1256" y="3967"/>
                    </a:lnTo>
                    <a:lnTo>
                      <a:pt x="1432" y="4043"/>
                    </a:lnTo>
                    <a:lnTo>
                      <a:pt x="1633" y="4093"/>
                    </a:lnTo>
                    <a:lnTo>
                      <a:pt x="1833" y="4118"/>
                    </a:lnTo>
                    <a:lnTo>
                      <a:pt x="2260" y="4118"/>
                    </a:lnTo>
                    <a:lnTo>
                      <a:pt x="2461" y="4093"/>
                    </a:lnTo>
                    <a:lnTo>
                      <a:pt x="2662" y="4043"/>
                    </a:lnTo>
                    <a:lnTo>
                      <a:pt x="2863" y="3967"/>
                    </a:lnTo>
                    <a:lnTo>
                      <a:pt x="3039" y="3867"/>
                    </a:lnTo>
                    <a:lnTo>
                      <a:pt x="3214" y="3767"/>
                    </a:lnTo>
                    <a:lnTo>
                      <a:pt x="3365" y="3666"/>
                    </a:lnTo>
                    <a:lnTo>
                      <a:pt x="3516" y="3515"/>
                    </a:lnTo>
                    <a:lnTo>
                      <a:pt x="3641" y="3365"/>
                    </a:lnTo>
                    <a:lnTo>
                      <a:pt x="3767" y="3214"/>
                    </a:lnTo>
                    <a:lnTo>
                      <a:pt x="3867" y="3038"/>
                    </a:lnTo>
                    <a:lnTo>
                      <a:pt x="3943" y="2863"/>
                    </a:lnTo>
                    <a:lnTo>
                      <a:pt x="4018" y="2687"/>
                    </a:lnTo>
                    <a:lnTo>
                      <a:pt x="4068" y="2486"/>
                    </a:lnTo>
                    <a:lnTo>
                      <a:pt x="4093" y="2285"/>
                    </a:lnTo>
                    <a:lnTo>
                      <a:pt x="4118" y="2059"/>
                    </a:lnTo>
                    <a:lnTo>
                      <a:pt x="4093" y="1858"/>
                    </a:lnTo>
                    <a:lnTo>
                      <a:pt x="4068" y="1658"/>
                    </a:lnTo>
                    <a:lnTo>
                      <a:pt x="4018" y="1457"/>
                    </a:lnTo>
                    <a:lnTo>
                      <a:pt x="3943" y="1256"/>
                    </a:lnTo>
                    <a:lnTo>
                      <a:pt x="3867" y="1080"/>
                    </a:lnTo>
                    <a:lnTo>
                      <a:pt x="3767" y="904"/>
                    </a:lnTo>
                    <a:lnTo>
                      <a:pt x="3641" y="754"/>
                    </a:lnTo>
                    <a:lnTo>
                      <a:pt x="3516" y="603"/>
                    </a:lnTo>
                    <a:lnTo>
                      <a:pt x="3365" y="477"/>
                    </a:lnTo>
                    <a:lnTo>
                      <a:pt x="3214" y="352"/>
                    </a:lnTo>
                    <a:lnTo>
                      <a:pt x="3039" y="252"/>
                    </a:lnTo>
                    <a:lnTo>
                      <a:pt x="2863" y="176"/>
                    </a:lnTo>
                    <a:lnTo>
                      <a:pt x="2662" y="101"/>
                    </a:lnTo>
                    <a:lnTo>
                      <a:pt x="2461" y="51"/>
                    </a:lnTo>
                    <a:lnTo>
                      <a:pt x="2260" y="26"/>
                    </a:lnTo>
                    <a:lnTo>
                      <a:pt x="2059" y="0"/>
                    </a:lnTo>
                    <a:close/>
                  </a:path>
                </a:pathLst>
              </a:custGeom>
              <a:solidFill>
                <a:srgbClr val="4959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5713242" y="2917879"/>
                <a:ext cx="109178" cy="109205"/>
              </a:xfrm>
              <a:custGeom>
                <a:avLst/>
                <a:gdLst/>
                <a:ahLst/>
                <a:cxnLst/>
                <a:rect l="l" t="t" r="r" b="b"/>
                <a:pathLst>
                  <a:path w="4118" h="4119" extrusionOk="0">
                    <a:moveTo>
                      <a:pt x="1833" y="1"/>
                    </a:moveTo>
                    <a:lnTo>
                      <a:pt x="1632" y="51"/>
                    </a:lnTo>
                    <a:lnTo>
                      <a:pt x="1431" y="101"/>
                    </a:lnTo>
                    <a:lnTo>
                      <a:pt x="1255" y="152"/>
                    </a:lnTo>
                    <a:lnTo>
                      <a:pt x="1080" y="252"/>
                    </a:lnTo>
                    <a:lnTo>
                      <a:pt x="904" y="352"/>
                    </a:lnTo>
                    <a:lnTo>
                      <a:pt x="753" y="478"/>
                    </a:lnTo>
                    <a:lnTo>
                      <a:pt x="603" y="603"/>
                    </a:lnTo>
                    <a:lnTo>
                      <a:pt x="452" y="754"/>
                    </a:lnTo>
                    <a:lnTo>
                      <a:pt x="352" y="905"/>
                    </a:lnTo>
                    <a:lnTo>
                      <a:pt x="251" y="1081"/>
                    </a:lnTo>
                    <a:lnTo>
                      <a:pt x="151" y="1256"/>
                    </a:lnTo>
                    <a:lnTo>
                      <a:pt x="75" y="1457"/>
                    </a:lnTo>
                    <a:lnTo>
                      <a:pt x="25" y="1633"/>
                    </a:lnTo>
                    <a:lnTo>
                      <a:pt x="0" y="1859"/>
                    </a:lnTo>
                    <a:lnTo>
                      <a:pt x="0" y="2060"/>
                    </a:lnTo>
                    <a:lnTo>
                      <a:pt x="0" y="2261"/>
                    </a:lnTo>
                    <a:lnTo>
                      <a:pt x="25" y="2487"/>
                    </a:lnTo>
                    <a:lnTo>
                      <a:pt x="75" y="2662"/>
                    </a:lnTo>
                    <a:lnTo>
                      <a:pt x="151" y="2863"/>
                    </a:lnTo>
                    <a:lnTo>
                      <a:pt x="251" y="3039"/>
                    </a:lnTo>
                    <a:lnTo>
                      <a:pt x="352" y="3215"/>
                    </a:lnTo>
                    <a:lnTo>
                      <a:pt x="452" y="3365"/>
                    </a:lnTo>
                    <a:lnTo>
                      <a:pt x="603" y="3516"/>
                    </a:lnTo>
                    <a:lnTo>
                      <a:pt x="753" y="3641"/>
                    </a:lnTo>
                    <a:lnTo>
                      <a:pt x="904" y="3767"/>
                    </a:lnTo>
                    <a:lnTo>
                      <a:pt x="1080" y="3867"/>
                    </a:lnTo>
                    <a:lnTo>
                      <a:pt x="1255" y="3968"/>
                    </a:lnTo>
                    <a:lnTo>
                      <a:pt x="1431" y="4018"/>
                    </a:lnTo>
                    <a:lnTo>
                      <a:pt x="1632" y="4068"/>
                    </a:lnTo>
                    <a:lnTo>
                      <a:pt x="1833" y="4119"/>
                    </a:lnTo>
                    <a:lnTo>
                      <a:pt x="2260" y="4119"/>
                    </a:lnTo>
                    <a:lnTo>
                      <a:pt x="2461" y="4068"/>
                    </a:lnTo>
                    <a:lnTo>
                      <a:pt x="2661" y="4018"/>
                    </a:lnTo>
                    <a:lnTo>
                      <a:pt x="2862" y="3968"/>
                    </a:lnTo>
                    <a:lnTo>
                      <a:pt x="3038" y="3867"/>
                    </a:lnTo>
                    <a:lnTo>
                      <a:pt x="3214" y="3767"/>
                    </a:lnTo>
                    <a:lnTo>
                      <a:pt x="3365" y="3641"/>
                    </a:lnTo>
                    <a:lnTo>
                      <a:pt x="3515" y="3516"/>
                    </a:lnTo>
                    <a:lnTo>
                      <a:pt x="3641" y="3365"/>
                    </a:lnTo>
                    <a:lnTo>
                      <a:pt x="3766" y="3215"/>
                    </a:lnTo>
                    <a:lnTo>
                      <a:pt x="3867" y="3039"/>
                    </a:lnTo>
                    <a:lnTo>
                      <a:pt x="3942" y="2863"/>
                    </a:lnTo>
                    <a:lnTo>
                      <a:pt x="4017" y="2662"/>
                    </a:lnTo>
                    <a:lnTo>
                      <a:pt x="4068" y="2487"/>
                    </a:lnTo>
                    <a:lnTo>
                      <a:pt x="4093" y="2261"/>
                    </a:lnTo>
                    <a:lnTo>
                      <a:pt x="4118" y="2060"/>
                    </a:lnTo>
                    <a:lnTo>
                      <a:pt x="4093" y="1859"/>
                    </a:lnTo>
                    <a:lnTo>
                      <a:pt x="4068" y="1633"/>
                    </a:lnTo>
                    <a:lnTo>
                      <a:pt x="4017" y="1457"/>
                    </a:lnTo>
                    <a:lnTo>
                      <a:pt x="3942" y="1256"/>
                    </a:lnTo>
                    <a:lnTo>
                      <a:pt x="3867" y="1081"/>
                    </a:lnTo>
                    <a:lnTo>
                      <a:pt x="3766" y="905"/>
                    </a:lnTo>
                    <a:lnTo>
                      <a:pt x="3641" y="754"/>
                    </a:lnTo>
                    <a:lnTo>
                      <a:pt x="3515" y="603"/>
                    </a:lnTo>
                    <a:lnTo>
                      <a:pt x="3365" y="478"/>
                    </a:lnTo>
                    <a:lnTo>
                      <a:pt x="3214" y="352"/>
                    </a:lnTo>
                    <a:lnTo>
                      <a:pt x="3038" y="252"/>
                    </a:lnTo>
                    <a:lnTo>
                      <a:pt x="2862" y="152"/>
                    </a:lnTo>
                    <a:lnTo>
                      <a:pt x="2661" y="101"/>
                    </a:lnTo>
                    <a:lnTo>
                      <a:pt x="2461" y="51"/>
                    </a:lnTo>
                    <a:lnTo>
                      <a:pt x="2260" y="1"/>
                    </a:lnTo>
                    <a:close/>
                  </a:path>
                </a:pathLst>
              </a:custGeom>
              <a:solidFill>
                <a:srgbClr val="4959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6495387" y="2799395"/>
                <a:ext cx="109205" cy="109205"/>
              </a:xfrm>
              <a:custGeom>
                <a:avLst/>
                <a:gdLst/>
                <a:ahLst/>
                <a:cxnLst/>
                <a:rect l="l" t="t" r="r" b="b"/>
                <a:pathLst>
                  <a:path w="4119" h="4119" extrusionOk="0">
                    <a:moveTo>
                      <a:pt x="2059" y="1"/>
                    </a:moveTo>
                    <a:lnTo>
                      <a:pt x="1833" y="26"/>
                    </a:lnTo>
                    <a:lnTo>
                      <a:pt x="1633" y="51"/>
                    </a:lnTo>
                    <a:lnTo>
                      <a:pt x="1432" y="101"/>
                    </a:lnTo>
                    <a:lnTo>
                      <a:pt x="1256" y="176"/>
                    </a:lnTo>
                    <a:lnTo>
                      <a:pt x="1080" y="252"/>
                    </a:lnTo>
                    <a:lnTo>
                      <a:pt x="904" y="352"/>
                    </a:lnTo>
                    <a:lnTo>
                      <a:pt x="729" y="478"/>
                    </a:lnTo>
                    <a:lnTo>
                      <a:pt x="603" y="603"/>
                    </a:lnTo>
                    <a:lnTo>
                      <a:pt x="452" y="754"/>
                    </a:lnTo>
                    <a:lnTo>
                      <a:pt x="352" y="930"/>
                    </a:lnTo>
                    <a:lnTo>
                      <a:pt x="227" y="1080"/>
                    </a:lnTo>
                    <a:lnTo>
                      <a:pt x="151" y="1256"/>
                    </a:lnTo>
                    <a:lnTo>
                      <a:pt x="76" y="1457"/>
                    </a:lnTo>
                    <a:lnTo>
                      <a:pt x="26" y="1658"/>
                    </a:lnTo>
                    <a:lnTo>
                      <a:pt x="1" y="1859"/>
                    </a:lnTo>
                    <a:lnTo>
                      <a:pt x="1" y="2060"/>
                    </a:lnTo>
                    <a:lnTo>
                      <a:pt x="1" y="2286"/>
                    </a:lnTo>
                    <a:lnTo>
                      <a:pt x="26" y="2486"/>
                    </a:lnTo>
                    <a:lnTo>
                      <a:pt x="76" y="2687"/>
                    </a:lnTo>
                    <a:lnTo>
                      <a:pt x="151" y="2863"/>
                    </a:lnTo>
                    <a:lnTo>
                      <a:pt x="227" y="3039"/>
                    </a:lnTo>
                    <a:lnTo>
                      <a:pt x="352" y="3215"/>
                    </a:lnTo>
                    <a:lnTo>
                      <a:pt x="452" y="3390"/>
                    </a:lnTo>
                    <a:lnTo>
                      <a:pt x="603" y="3516"/>
                    </a:lnTo>
                    <a:lnTo>
                      <a:pt x="729" y="3666"/>
                    </a:lnTo>
                    <a:lnTo>
                      <a:pt x="904" y="3767"/>
                    </a:lnTo>
                    <a:lnTo>
                      <a:pt x="1080" y="3867"/>
                    </a:lnTo>
                    <a:lnTo>
                      <a:pt x="1256" y="3968"/>
                    </a:lnTo>
                    <a:lnTo>
                      <a:pt x="1432" y="4043"/>
                    </a:lnTo>
                    <a:lnTo>
                      <a:pt x="1633" y="4093"/>
                    </a:lnTo>
                    <a:lnTo>
                      <a:pt x="1833" y="4118"/>
                    </a:lnTo>
                    <a:lnTo>
                      <a:pt x="2260" y="4118"/>
                    </a:lnTo>
                    <a:lnTo>
                      <a:pt x="2461" y="4093"/>
                    </a:lnTo>
                    <a:lnTo>
                      <a:pt x="2662" y="4043"/>
                    </a:lnTo>
                    <a:lnTo>
                      <a:pt x="2838" y="3968"/>
                    </a:lnTo>
                    <a:lnTo>
                      <a:pt x="3039" y="3867"/>
                    </a:lnTo>
                    <a:lnTo>
                      <a:pt x="3189" y="3767"/>
                    </a:lnTo>
                    <a:lnTo>
                      <a:pt x="3365" y="3666"/>
                    </a:lnTo>
                    <a:lnTo>
                      <a:pt x="3516" y="3516"/>
                    </a:lnTo>
                    <a:lnTo>
                      <a:pt x="3641" y="3390"/>
                    </a:lnTo>
                    <a:lnTo>
                      <a:pt x="3767" y="3215"/>
                    </a:lnTo>
                    <a:lnTo>
                      <a:pt x="3867" y="3039"/>
                    </a:lnTo>
                    <a:lnTo>
                      <a:pt x="3942" y="2863"/>
                    </a:lnTo>
                    <a:lnTo>
                      <a:pt x="4018" y="2687"/>
                    </a:lnTo>
                    <a:lnTo>
                      <a:pt x="4068" y="2486"/>
                    </a:lnTo>
                    <a:lnTo>
                      <a:pt x="4093" y="2286"/>
                    </a:lnTo>
                    <a:lnTo>
                      <a:pt x="4118" y="2060"/>
                    </a:lnTo>
                    <a:lnTo>
                      <a:pt x="4093" y="1859"/>
                    </a:lnTo>
                    <a:lnTo>
                      <a:pt x="4068" y="1658"/>
                    </a:lnTo>
                    <a:lnTo>
                      <a:pt x="4018" y="1457"/>
                    </a:lnTo>
                    <a:lnTo>
                      <a:pt x="3942" y="1256"/>
                    </a:lnTo>
                    <a:lnTo>
                      <a:pt x="3867" y="1080"/>
                    </a:lnTo>
                    <a:lnTo>
                      <a:pt x="3767" y="930"/>
                    </a:lnTo>
                    <a:lnTo>
                      <a:pt x="3641" y="754"/>
                    </a:lnTo>
                    <a:lnTo>
                      <a:pt x="3516" y="603"/>
                    </a:lnTo>
                    <a:lnTo>
                      <a:pt x="3365" y="478"/>
                    </a:lnTo>
                    <a:lnTo>
                      <a:pt x="3189" y="352"/>
                    </a:lnTo>
                    <a:lnTo>
                      <a:pt x="3039" y="252"/>
                    </a:lnTo>
                    <a:lnTo>
                      <a:pt x="2838" y="176"/>
                    </a:lnTo>
                    <a:lnTo>
                      <a:pt x="2662" y="101"/>
                    </a:lnTo>
                    <a:lnTo>
                      <a:pt x="2461" y="51"/>
                    </a:lnTo>
                    <a:lnTo>
                      <a:pt x="2260" y="26"/>
                    </a:lnTo>
                    <a:lnTo>
                      <a:pt x="2059" y="1"/>
                    </a:lnTo>
                    <a:close/>
                  </a:path>
                </a:pathLst>
              </a:custGeom>
              <a:solidFill>
                <a:srgbClr val="4959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29;p2"/>
              <p:cNvSpPr/>
              <p:nvPr/>
            </p:nvSpPr>
            <p:spPr>
              <a:xfrm>
                <a:off x="5976829" y="2917879"/>
                <a:ext cx="145156" cy="145819"/>
              </a:xfrm>
              <a:custGeom>
                <a:avLst/>
                <a:gdLst/>
                <a:ahLst/>
                <a:cxnLst/>
                <a:rect l="l" t="t" r="r" b="b"/>
                <a:pathLst>
                  <a:path w="5475" h="5500" extrusionOk="0">
                    <a:moveTo>
                      <a:pt x="2737" y="1"/>
                    </a:moveTo>
                    <a:lnTo>
                      <a:pt x="2461" y="26"/>
                    </a:lnTo>
                    <a:lnTo>
                      <a:pt x="2185" y="51"/>
                    </a:lnTo>
                    <a:lnTo>
                      <a:pt x="1934" y="126"/>
                    </a:lnTo>
                    <a:lnTo>
                      <a:pt x="1683" y="227"/>
                    </a:lnTo>
                    <a:lnTo>
                      <a:pt x="1432" y="327"/>
                    </a:lnTo>
                    <a:lnTo>
                      <a:pt x="1206" y="478"/>
                    </a:lnTo>
                    <a:lnTo>
                      <a:pt x="1005" y="629"/>
                    </a:lnTo>
                    <a:lnTo>
                      <a:pt x="804" y="804"/>
                    </a:lnTo>
                    <a:lnTo>
                      <a:pt x="628" y="1005"/>
                    </a:lnTo>
                    <a:lnTo>
                      <a:pt x="478" y="1206"/>
                    </a:lnTo>
                    <a:lnTo>
                      <a:pt x="327" y="1432"/>
                    </a:lnTo>
                    <a:lnTo>
                      <a:pt x="227" y="1683"/>
                    </a:lnTo>
                    <a:lnTo>
                      <a:pt x="126" y="1934"/>
                    </a:lnTo>
                    <a:lnTo>
                      <a:pt x="51" y="2185"/>
                    </a:lnTo>
                    <a:lnTo>
                      <a:pt x="1" y="2461"/>
                    </a:lnTo>
                    <a:lnTo>
                      <a:pt x="1" y="2738"/>
                    </a:lnTo>
                    <a:lnTo>
                      <a:pt x="1" y="3014"/>
                    </a:lnTo>
                    <a:lnTo>
                      <a:pt x="51" y="3290"/>
                    </a:lnTo>
                    <a:lnTo>
                      <a:pt x="126" y="3566"/>
                    </a:lnTo>
                    <a:lnTo>
                      <a:pt x="227" y="3817"/>
                    </a:lnTo>
                    <a:lnTo>
                      <a:pt x="327" y="4043"/>
                    </a:lnTo>
                    <a:lnTo>
                      <a:pt x="478" y="4269"/>
                    </a:lnTo>
                    <a:lnTo>
                      <a:pt x="628" y="4495"/>
                    </a:lnTo>
                    <a:lnTo>
                      <a:pt x="804" y="4696"/>
                    </a:lnTo>
                    <a:lnTo>
                      <a:pt x="1005" y="4872"/>
                    </a:lnTo>
                    <a:lnTo>
                      <a:pt x="1206" y="5022"/>
                    </a:lnTo>
                    <a:lnTo>
                      <a:pt x="1432" y="5148"/>
                    </a:lnTo>
                    <a:lnTo>
                      <a:pt x="1683" y="5273"/>
                    </a:lnTo>
                    <a:lnTo>
                      <a:pt x="1934" y="5374"/>
                    </a:lnTo>
                    <a:lnTo>
                      <a:pt x="2185" y="5424"/>
                    </a:lnTo>
                    <a:lnTo>
                      <a:pt x="2461" y="5474"/>
                    </a:lnTo>
                    <a:lnTo>
                      <a:pt x="2737" y="5499"/>
                    </a:lnTo>
                    <a:lnTo>
                      <a:pt x="3014" y="5474"/>
                    </a:lnTo>
                    <a:lnTo>
                      <a:pt x="3290" y="5424"/>
                    </a:lnTo>
                    <a:lnTo>
                      <a:pt x="3566" y="5374"/>
                    </a:lnTo>
                    <a:lnTo>
                      <a:pt x="3817" y="5273"/>
                    </a:lnTo>
                    <a:lnTo>
                      <a:pt x="4043" y="5148"/>
                    </a:lnTo>
                    <a:lnTo>
                      <a:pt x="4269" y="5022"/>
                    </a:lnTo>
                    <a:lnTo>
                      <a:pt x="4495" y="4872"/>
                    </a:lnTo>
                    <a:lnTo>
                      <a:pt x="4671" y="4696"/>
                    </a:lnTo>
                    <a:lnTo>
                      <a:pt x="4872" y="4495"/>
                    </a:lnTo>
                    <a:lnTo>
                      <a:pt x="5022" y="4269"/>
                    </a:lnTo>
                    <a:lnTo>
                      <a:pt x="5148" y="4043"/>
                    </a:lnTo>
                    <a:lnTo>
                      <a:pt x="5273" y="3817"/>
                    </a:lnTo>
                    <a:lnTo>
                      <a:pt x="5374" y="3566"/>
                    </a:lnTo>
                    <a:lnTo>
                      <a:pt x="5424" y="3290"/>
                    </a:lnTo>
                    <a:lnTo>
                      <a:pt x="5474" y="3014"/>
                    </a:lnTo>
                    <a:lnTo>
                      <a:pt x="5474" y="2738"/>
                    </a:lnTo>
                    <a:lnTo>
                      <a:pt x="5474" y="2461"/>
                    </a:lnTo>
                    <a:lnTo>
                      <a:pt x="5424" y="2185"/>
                    </a:lnTo>
                    <a:lnTo>
                      <a:pt x="5374" y="1934"/>
                    </a:lnTo>
                    <a:lnTo>
                      <a:pt x="5273" y="1683"/>
                    </a:lnTo>
                    <a:lnTo>
                      <a:pt x="5148" y="1432"/>
                    </a:lnTo>
                    <a:lnTo>
                      <a:pt x="5022" y="1206"/>
                    </a:lnTo>
                    <a:lnTo>
                      <a:pt x="4872" y="1005"/>
                    </a:lnTo>
                    <a:lnTo>
                      <a:pt x="4671" y="804"/>
                    </a:lnTo>
                    <a:lnTo>
                      <a:pt x="4495" y="629"/>
                    </a:lnTo>
                    <a:lnTo>
                      <a:pt x="4269" y="478"/>
                    </a:lnTo>
                    <a:lnTo>
                      <a:pt x="4043" y="327"/>
                    </a:lnTo>
                    <a:lnTo>
                      <a:pt x="3817" y="227"/>
                    </a:lnTo>
                    <a:lnTo>
                      <a:pt x="3566" y="126"/>
                    </a:lnTo>
                    <a:lnTo>
                      <a:pt x="3290" y="51"/>
                    </a:lnTo>
                    <a:lnTo>
                      <a:pt x="3014" y="26"/>
                    </a:lnTo>
                    <a:lnTo>
                      <a:pt x="2737" y="1"/>
                    </a:lnTo>
                    <a:close/>
                  </a:path>
                </a:pathLst>
              </a:custGeom>
              <a:solidFill>
                <a:srgbClr val="4959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30;p2"/>
              <p:cNvSpPr/>
              <p:nvPr/>
            </p:nvSpPr>
            <p:spPr>
              <a:xfrm>
                <a:off x="6095313" y="3017752"/>
                <a:ext cx="90567" cy="91203"/>
              </a:xfrm>
              <a:custGeom>
                <a:avLst/>
                <a:gdLst/>
                <a:ahLst/>
                <a:cxnLst/>
                <a:rect l="l" t="t" r="r" b="b"/>
                <a:pathLst>
                  <a:path w="3416" h="3440" extrusionOk="0">
                    <a:moveTo>
                      <a:pt x="1708" y="0"/>
                    </a:moveTo>
                    <a:lnTo>
                      <a:pt x="1532" y="25"/>
                    </a:lnTo>
                    <a:lnTo>
                      <a:pt x="1357" y="50"/>
                    </a:lnTo>
                    <a:lnTo>
                      <a:pt x="1206" y="75"/>
                    </a:lnTo>
                    <a:lnTo>
                      <a:pt x="1030" y="151"/>
                    </a:lnTo>
                    <a:lnTo>
                      <a:pt x="880" y="226"/>
                    </a:lnTo>
                    <a:lnTo>
                      <a:pt x="754" y="301"/>
                    </a:lnTo>
                    <a:lnTo>
                      <a:pt x="603" y="402"/>
                    </a:lnTo>
                    <a:lnTo>
                      <a:pt x="503" y="502"/>
                    </a:lnTo>
                    <a:lnTo>
                      <a:pt x="377" y="628"/>
                    </a:lnTo>
                    <a:lnTo>
                      <a:pt x="277" y="753"/>
                    </a:lnTo>
                    <a:lnTo>
                      <a:pt x="202" y="904"/>
                    </a:lnTo>
                    <a:lnTo>
                      <a:pt x="126" y="1055"/>
                    </a:lnTo>
                    <a:lnTo>
                      <a:pt x="76" y="1205"/>
                    </a:lnTo>
                    <a:lnTo>
                      <a:pt x="26" y="1381"/>
                    </a:lnTo>
                    <a:lnTo>
                      <a:pt x="1" y="1557"/>
                    </a:lnTo>
                    <a:lnTo>
                      <a:pt x="1" y="1732"/>
                    </a:lnTo>
                    <a:lnTo>
                      <a:pt x="1" y="1908"/>
                    </a:lnTo>
                    <a:lnTo>
                      <a:pt x="26" y="2059"/>
                    </a:lnTo>
                    <a:lnTo>
                      <a:pt x="76" y="2235"/>
                    </a:lnTo>
                    <a:lnTo>
                      <a:pt x="126" y="2385"/>
                    </a:lnTo>
                    <a:lnTo>
                      <a:pt x="202" y="2536"/>
                    </a:lnTo>
                    <a:lnTo>
                      <a:pt x="277" y="2687"/>
                    </a:lnTo>
                    <a:lnTo>
                      <a:pt x="377" y="2812"/>
                    </a:lnTo>
                    <a:lnTo>
                      <a:pt x="503" y="2938"/>
                    </a:lnTo>
                    <a:lnTo>
                      <a:pt x="603" y="3038"/>
                    </a:lnTo>
                    <a:lnTo>
                      <a:pt x="754" y="3138"/>
                    </a:lnTo>
                    <a:lnTo>
                      <a:pt x="880" y="3239"/>
                    </a:lnTo>
                    <a:lnTo>
                      <a:pt x="1030" y="3314"/>
                    </a:lnTo>
                    <a:lnTo>
                      <a:pt x="1206" y="3364"/>
                    </a:lnTo>
                    <a:lnTo>
                      <a:pt x="1357" y="3415"/>
                    </a:lnTo>
                    <a:lnTo>
                      <a:pt x="1532" y="3440"/>
                    </a:lnTo>
                    <a:lnTo>
                      <a:pt x="1884" y="3440"/>
                    </a:lnTo>
                    <a:lnTo>
                      <a:pt x="2060" y="3415"/>
                    </a:lnTo>
                    <a:lnTo>
                      <a:pt x="2210" y="3364"/>
                    </a:lnTo>
                    <a:lnTo>
                      <a:pt x="2361" y="3314"/>
                    </a:lnTo>
                    <a:lnTo>
                      <a:pt x="2512" y="3239"/>
                    </a:lnTo>
                    <a:lnTo>
                      <a:pt x="2662" y="3138"/>
                    </a:lnTo>
                    <a:lnTo>
                      <a:pt x="2788" y="3038"/>
                    </a:lnTo>
                    <a:lnTo>
                      <a:pt x="2913" y="2938"/>
                    </a:lnTo>
                    <a:lnTo>
                      <a:pt x="3039" y="2812"/>
                    </a:lnTo>
                    <a:lnTo>
                      <a:pt x="3114" y="2687"/>
                    </a:lnTo>
                    <a:lnTo>
                      <a:pt x="3215" y="2536"/>
                    </a:lnTo>
                    <a:lnTo>
                      <a:pt x="3290" y="2385"/>
                    </a:lnTo>
                    <a:lnTo>
                      <a:pt x="3340" y="2235"/>
                    </a:lnTo>
                    <a:lnTo>
                      <a:pt x="3390" y="2059"/>
                    </a:lnTo>
                    <a:lnTo>
                      <a:pt x="3416" y="1908"/>
                    </a:lnTo>
                    <a:lnTo>
                      <a:pt x="3416" y="1732"/>
                    </a:lnTo>
                    <a:lnTo>
                      <a:pt x="3416" y="1557"/>
                    </a:lnTo>
                    <a:lnTo>
                      <a:pt x="3390" y="1381"/>
                    </a:lnTo>
                    <a:lnTo>
                      <a:pt x="3340" y="1205"/>
                    </a:lnTo>
                    <a:lnTo>
                      <a:pt x="3290" y="1055"/>
                    </a:lnTo>
                    <a:lnTo>
                      <a:pt x="3215" y="904"/>
                    </a:lnTo>
                    <a:lnTo>
                      <a:pt x="3114" y="753"/>
                    </a:lnTo>
                    <a:lnTo>
                      <a:pt x="3039" y="628"/>
                    </a:lnTo>
                    <a:lnTo>
                      <a:pt x="2913" y="502"/>
                    </a:lnTo>
                    <a:lnTo>
                      <a:pt x="2788" y="402"/>
                    </a:lnTo>
                    <a:lnTo>
                      <a:pt x="2662" y="301"/>
                    </a:lnTo>
                    <a:lnTo>
                      <a:pt x="2512" y="226"/>
                    </a:lnTo>
                    <a:lnTo>
                      <a:pt x="2361" y="151"/>
                    </a:lnTo>
                    <a:lnTo>
                      <a:pt x="2210" y="75"/>
                    </a:lnTo>
                    <a:lnTo>
                      <a:pt x="2060" y="50"/>
                    </a:lnTo>
                    <a:lnTo>
                      <a:pt x="1884" y="25"/>
                    </a:lnTo>
                    <a:lnTo>
                      <a:pt x="1708" y="0"/>
                    </a:lnTo>
                    <a:close/>
                  </a:path>
                </a:pathLst>
              </a:custGeom>
              <a:solidFill>
                <a:srgbClr val="4959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31;p2"/>
              <p:cNvSpPr/>
              <p:nvPr/>
            </p:nvSpPr>
            <p:spPr>
              <a:xfrm>
                <a:off x="6640516" y="2672267"/>
                <a:ext cx="109178" cy="109178"/>
              </a:xfrm>
              <a:custGeom>
                <a:avLst/>
                <a:gdLst/>
                <a:ahLst/>
                <a:cxnLst/>
                <a:rect l="l" t="t" r="r" b="b"/>
                <a:pathLst>
                  <a:path w="4118" h="4118" extrusionOk="0">
                    <a:moveTo>
                      <a:pt x="2059" y="0"/>
                    </a:moveTo>
                    <a:lnTo>
                      <a:pt x="1858" y="25"/>
                    </a:lnTo>
                    <a:lnTo>
                      <a:pt x="1657" y="50"/>
                    </a:lnTo>
                    <a:lnTo>
                      <a:pt x="1456" y="101"/>
                    </a:lnTo>
                    <a:lnTo>
                      <a:pt x="1255" y="176"/>
                    </a:lnTo>
                    <a:lnTo>
                      <a:pt x="1080" y="251"/>
                    </a:lnTo>
                    <a:lnTo>
                      <a:pt x="904" y="352"/>
                    </a:lnTo>
                    <a:lnTo>
                      <a:pt x="753" y="477"/>
                    </a:lnTo>
                    <a:lnTo>
                      <a:pt x="603" y="603"/>
                    </a:lnTo>
                    <a:lnTo>
                      <a:pt x="477" y="753"/>
                    </a:lnTo>
                    <a:lnTo>
                      <a:pt x="352" y="904"/>
                    </a:lnTo>
                    <a:lnTo>
                      <a:pt x="251" y="1080"/>
                    </a:lnTo>
                    <a:lnTo>
                      <a:pt x="176" y="1256"/>
                    </a:lnTo>
                    <a:lnTo>
                      <a:pt x="100" y="1456"/>
                    </a:lnTo>
                    <a:lnTo>
                      <a:pt x="50" y="1657"/>
                    </a:lnTo>
                    <a:lnTo>
                      <a:pt x="25" y="1858"/>
                    </a:lnTo>
                    <a:lnTo>
                      <a:pt x="0" y="2059"/>
                    </a:lnTo>
                    <a:lnTo>
                      <a:pt x="25" y="2285"/>
                    </a:lnTo>
                    <a:lnTo>
                      <a:pt x="50" y="2486"/>
                    </a:lnTo>
                    <a:lnTo>
                      <a:pt x="100" y="2687"/>
                    </a:lnTo>
                    <a:lnTo>
                      <a:pt x="176" y="2862"/>
                    </a:lnTo>
                    <a:lnTo>
                      <a:pt x="251" y="3038"/>
                    </a:lnTo>
                    <a:lnTo>
                      <a:pt x="352" y="3214"/>
                    </a:lnTo>
                    <a:lnTo>
                      <a:pt x="477" y="3365"/>
                    </a:lnTo>
                    <a:lnTo>
                      <a:pt x="603" y="3515"/>
                    </a:lnTo>
                    <a:lnTo>
                      <a:pt x="753" y="3641"/>
                    </a:lnTo>
                    <a:lnTo>
                      <a:pt x="904" y="3766"/>
                    </a:lnTo>
                    <a:lnTo>
                      <a:pt x="1080" y="3867"/>
                    </a:lnTo>
                    <a:lnTo>
                      <a:pt x="1255" y="3967"/>
                    </a:lnTo>
                    <a:lnTo>
                      <a:pt x="1456" y="4017"/>
                    </a:lnTo>
                    <a:lnTo>
                      <a:pt x="1657" y="4068"/>
                    </a:lnTo>
                    <a:lnTo>
                      <a:pt x="1858" y="4118"/>
                    </a:lnTo>
                    <a:lnTo>
                      <a:pt x="2285" y="4118"/>
                    </a:lnTo>
                    <a:lnTo>
                      <a:pt x="2486" y="4068"/>
                    </a:lnTo>
                    <a:lnTo>
                      <a:pt x="2687" y="4017"/>
                    </a:lnTo>
                    <a:lnTo>
                      <a:pt x="2862" y="3967"/>
                    </a:lnTo>
                    <a:lnTo>
                      <a:pt x="3038" y="3867"/>
                    </a:lnTo>
                    <a:lnTo>
                      <a:pt x="3214" y="3766"/>
                    </a:lnTo>
                    <a:lnTo>
                      <a:pt x="3364" y="3641"/>
                    </a:lnTo>
                    <a:lnTo>
                      <a:pt x="3515" y="3515"/>
                    </a:lnTo>
                    <a:lnTo>
                      <a:pt x="3641" y="3365"/>
                    </a:lnTo>
                    <a:lnTo>
                      <a:pt x="3766" y="3214"/>
                    </a:lnTo>
                    <a:lnTo>
                      <a:pt x="3867" y="3038"/>
                    </a:lnTo>
                    <a:lnTo>
                      <a:pt x="3967" y="2862"/>
                    </a:lnTo>
                    <a:lnTo>
                      <a:pt x="4017" y="2687"/>
                    </a:lnTo>
                    <a:lnTo>
                      <a:pt x="4067" y="2486"/>
                    </a:lnTo>
                    <a:lnTo>
                      <a:pt x="4118" y="2285"/>
                    </a:lnTo>
                    <a:lnTo>
                      <a:pt x="4118" y="2059"/>
                    </a:lnTo>
                    <a:lnTo>
                      <a:pt x="4118" y="1858"/>
                    </a:lnTo>
                    <a:lnTo>
                      <a:pt x="4067" y="1657"/>
                    </a:lnTo>
                    <a:lnTo>
                      <a:pt x="4017" y="1456"/>
                    </a:lnTo>
                    <a:lnTo>
                      <a:pt x="3967" y="1256"/>
                    </a:lnTo>
                    <a:lnTo>
                      <a:pt x="3867" y="1080"/>
                    </a:lnTo>
                    <a:lnTo>
                      <a:pt x="3766" y="904"/>
                    </a:lnTo>
                    <a:lnTo>
                      <a:pt x="3641" y="753"/>
                    </a:lnTo>
                    <a:lnTo>
                      <a:pt x="3515" y="603"/>
                    </a:lnTo>
                    <a:lnTo>
                      <a:pt x="3364" y="477"/>
                    </a:lnTo>
                    <a:lnTo>
                      <a:pt x="3214" y="352"/>
                    </a:lnTo>
                    <a:lnTo>
                      <a:pt x="3038" y="251"/>
                    </a:lnTo>
                    <a:lnTo>
                      <a:pt x="2862" y="176"/>
                    </a:lnTo>
                    <a:lnTo>
                      <a:pt x="2687" y="101"/>
                    </a:lnTo>
                    <a:lnTo>
                      <a:pt x="2486" y="50"/>
                    </a:lnTo>
                    <a:lnTo>
                      <a:pt x="2285" y="25"/>
                    </a:lnTo>
                    <a:lnTo>
                      <a:pt x="2059" y="0"/>
                    </a:lnTo>
                    <a:close/>
                  </a:path>
                </a:pathLst>
              </a:custGeom>
              <a:solidFill>
                <a:srgbClr val="4959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32;p2"/>
              <p:cNvSpPr/>
              <p:nvPr/>
            </p:nvSpPr>
            <p:spPr>
              <a:xfrm>
                <a:off x="5122119" y="2990444"/>
                <a:ext cx="109205" cy="109205"/>
              </a:xfrm>
              <a:custGeom>
                <a:avLst/>
                <a:gdLst/>
                <a:ahLst/>
                <a:cxnLst/>
                <a:rect l="l" t="t" r="r" b="b"/>
                <a:pathLst>
                  <a:path w="4119" h="4119" extrusionOk="0">
                    <a:moveTo>
                      <a:pt x="2059" y="1"/>
                    </a:moveTo>
                    <a:lnTo>
                      <a:pt x="1833" y="26"/>
                    </a:lnTo>
                    <a:lnTo>
                      <a:pt x="1632" y="51"/>
                    </a:lnTo>
                    <a:lnTo>
                      <a:pt x="1432" y="101"/>
                    </a:lnTo>
                    <a:lnTo>
                      <a:pt x="1256" y="176"/>
                    </a:lnTo>
                    <a:lnTo>
                      <a:pt x="1080" y="252"/>
                    </a:lnTo>
                    <a:lnTo>
                      <a:pt x="904" y="352"/>
                    </a:lnTo>
                    <a:lnTo>
                      <a:pt x="754" y="478"/>
                    </a:lnTo>
                    <a:lnTo>
                      <a:pt x="603" y="603"/>
                    </a:lnTo>
                    <a:lnTo>
                      <a:pt x="452" y="754"/>
                    </a:lnTo>
                    <a:lnTo>
                      <a:pt x="352" y="904"/>
                    </a:lnTo>
                    <a:lnTo>
                      <a:pt x="252" y="1080"/>
                    </a:lnTo>
                    <a:lnTo>
                      <a:pt x="151" y="1256"/>
                    </a:lnTo>
                    <a:lnTo>
                      <a:pt x="76" y="1457"/>
                    </a:lnTo>
                    <a:lnTo>
                      <a:pt x="26" y="1658"/>
                    </a:lnTo>
                    <a:lnTo>
                      <a:pt x="0" y="1859"/>
                    </a:lnTo>
                    <a:lnTo>
                      <a:pt x="0" y="2059"/>
                    </a:lnTo>
                    <a:lnTo>
                      <a:pt x="0" y="2285"/>
                    </a:lnTo>
                    <a:lnTo>
                      <a:pt x="26" y="2486"/>
                    </a:lnTo>
                    <a:lnTo>
                      <a:pt x="76" y="2687"/>
                    </a:lnTo>
                    <a:lnTo>
                      <a:pt x="151" y="2863"/>
                    </a:lnTo>
                    <a:lnTo>
                      <a:pt x="252" y="3039"/>
                    </a:lnTo>
                    <a:lnTo>
                      <a:pt x="352" y="3214"/>
                    </a:lnTo>
                    <a:lnTo>
                      <a:pt x="452" y="3365"/>
                    </a:lnTo>
                    <a:lnTo>
                      <a:pt x="603" y="3516"/>
                    </a:lnTo>
                    <a:lnTo>
                      <a:pt x="754" y="3666"/>
                    </a:lnTo>
                    <a:lnTo>
                      <a:pt x="904" y="3767"/>
                    </a:lnTo>
                    <a:lnTo>
                      <a:pt x="1080" y="3867"/>
                    </a:lnTo>
                    <a:lnTo>
                      <a:pt x="1256" y="3968"/>
                    </a:lnTo>
                    <a:lnTo>
                      <a:pt x="1432" y="4043"/>
                    </a:lnTo>
                    <a:lnTo>
                      <a:pt x="1632" y="4093"/>
                    </a:lnTo>
                    <a:lnTo>
                      <a:pt x="1833" y="4118"/>
                    </a:lnTo>
                    <a:lnTo>
                      <a:pt x="2260" y="4118"/>
                    </a:lnTo>
                    <a:lnTo>
                      <a:pt x="2461" y="4093"/>
                    </a:lnTo>
                    <a:lnTo>
                      <a:pt x="2662" y="4043"/>
                    </a:lnTo>
                    <a:lnTo>
                      <a:pt x="2863" y="3968"/>
                    </a:lnTo>
                    <a:lnTo>
                      <a:pt x="3039" y="3867"/>
                    </a:lnTo>
                    <a:lnTo>
                      <a:pt x="3214" y="3767"/>
                    </a:lnTo>
                    <a:lnTo>
                      <a:pt x="3365" y="3666"/>
                    </a:lnTo>
                    <a:lnTo>
                      <a:pt x="3516" y="3516"/>
                    </a:lnTo>
                    <a:lnTo>
                      <a:pt x="3641" y="3365"/>
                    </a:lnTo>
                    <a:lnTo>
                      <a:pt x="3767" y="3214"/>
                    </a:lnTo>
                    <a:lnTo>
                      <a:pt x="3867" y="3039"/>
                    </a:lnTo>
                    <a:lnTo>
                      <a:pt x="3942" y="2863"/>
                    </a:lnTo>
                    <a:lnTo>
                      <a:pt x="4018" y="2687"/>
                    </a:lnTo>
                    <a:lnTo>
                      <a:pt x="4068" y="2486"/>
                    </a:lnTo>
                    <a:lnTo>
                      <a:pt x="4093" y="2285"/>
                    </a:lnTo>
                    <a:lnTo>
                      <a:pt x="4118" y="2059"/>
                    </a:lnTo>
                    <a:lnTo>
                      <a:pt x="4093" y="1859"/>
                    </a:lnTo>
                    <a:lnTo>
                      <a:pt x="4068" y="1658"/>
                    </a:lnTo>
                    <a:lnTo>
                      <a:pt x="4018" y="1457"/>
                    </a:lnTo>
                    <a:lnTo>
                      <a:pt x="3942" y="1256"/>
                    </a:lnTo>
                    <a:lnTo>
                      <a:pt x="3867" y="1080"/>
                    </a:lnTo>
                    <a:lnTo>
                      <a:pt x="3767" y="904"/>
                    </a:lnTo>
                    <a:lnTo>
                      <a:pt x="3641" y="754"/>
                    </a:lnTo>
                    <a:lnTo>
                      <a:pt x="3516" y="603"/>
                    </a:lnTo>
                    <a:lnTo>
                      <a:pt x="3365" y="478"/>
                    </a:lnTo>
                    <a:lnTo>
                      <a:pt x="3214" y="352"/>
                    </a:lnTo>
                    <a:lnTo>
                      <a:pt x="3039" y="252"/>
                    </a:lnTo>
                    <a:lnTo>
                      <a:pt x="2863" y="176"/>
                    </a:lnTo>
                    <a:lnTo>
                      <a:pt x="2662" y="101"/>
                    </a:lnTo>
                    <a:lnTo>
                      <a:pt x="2461" y="51"/>
                    </a:lnTo>
                    <a:lnTo>
                      <a:pt x="2260" y="26"/>
                    </a:lnTo>
                    <a:lnTo>
                      <a:pt x="2059" y="1"/>
                    </a:lnTo>
                    <a:close/>
                  </a:path>
                </a:pathLst>
              </a:custGeom>
              <a:solidFill>
                <a:srgbClr val="4959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33;p2"/>
              <p:cNvSpPr/>
              <p:nvPr/>
            </p:nvSpPr>
            <p:spPr>
              <a:xfrm>
                <a:off x="4876481" y="3108928"/>
                <a:ext cx="109205" cy="54616"/>
              </a:xfrm>
              <a:custGeom>
                <a:avLst/>
                <a:gdLst/>
                <a:ahLst/>
                <a:cxnLst/>
                <a:rect l="l" t="t" r="r" b="b"/>
                <a:pathLst>
                  <a:path w="4119" h="2060" extrusionOk="0">
                    <a:moveTo>
                      <a:pt x="1859" y="1"/>
                    </a:moveTo>
                    <a:lnTo>
                      <a:pt x="1633" y="51"/>
                    </a:lnTo>
                    <a:lnTo>
                      <a:pt x="1457" y="101"/>
                    </a:lnTo>
                    <a:lnTo>
                      <a:pt x="1256" y="151"/>
                    </a:lnTo>
                    <a:lnTo>
                      <a:pt x="1080" y="252"/>
                    </a:lnTo>
                    <a:lnTo>
                      <a:pt x="905" y="352"/>
                    </a:lnTo>
                    <a:lnTo>
                      <a:pt x="754" y="478"/>
                    </a:lnTo>
                    <a:lnTo>
                      <a:pt x="603" y="603"/>
                    </a:lnTo>
                    <a:lnTo>
                      <a:pt x="478" y="754"/>
                    </a:lnTo>
                    <a:lnTo>
                      <a:pt x="352" y="905"/>
                    </a:lnTo>
                    <a:lnTo>
                      <a:pt x="252" y="1080"/>
                    </a:lnTo>
                    <a:lnTo>
                      <a:pt x="151" y="1256"/>
                    </a:lnTo>
                    <a:lnTo>
                      <a:pt x="101" y="1457"/>
                    </a:lnTo>
                    <a:lnTo>
                      <a:pt x="51" y="1633"/>
                    </a:lnTo>
                    <a:lnTo>
                      <a:pt x="1" y="1834"/>
                    </a:lnTo>
                    <a:lnTo>
                      <a:pt x="1" y="2060"/>
                    </a:lnTo>
                    <a:lnTo>
                      <a:pt x="4118" y="2060"/>
                    </a:lnTo>
                    <a:lnTo>
                      <a:pt x="4093" y="1834"/>
                    </a:lnTo>
                    <a:lnTo>
                      <a:pt x="4068" y="1633"/>
                    </a:lnTo>
                    <a:lnTo>
                      <a:pt x="4018" y="1457"/>
                    </a:lnTo>
                    <a:lnTo>
                      <a:pt x="3943" y="1256"/>
                    </a:lnTo>
                    <a:lnTo>
                      <a:pt x="3867" y="1080"/>
                    </a:lnTo>
                    <a:lnTo>
                      <a:pt x="3767" y="905"/>
                    </a:lnTo>
                    <a:lnTo>
                      <a:pt x="3641" y="754"/>
                    </a:lnTo>
                    <a:lnTo>
                      <a:pt x="3516" y="603"/>
                    </a:lnTo>
                    <a:lnTo>
                      <a:pt x="3365" y="478"/>
                    </a:lnTo>
                    <a:lnTo>
                      <a:pt x="3215" y="352"/>
                    </a:lnTo>
                    <a:lnTo>
                      <a:pt x="3039" y="252"/>
                    </a:lnTo>
                    <a:lnTo>
                      <a:pt x="2863" y="151"/>
                    </a:lnTo>
                    <a:lnTo>
                      <a:pt x="2662" y="101"/>
                    </a:lnTo>
                    <a:lnTo>
                      <a:pt x="2461" y="51"/>
                    </a:lnTo>
                    <a:lnTo>
                      <a:pt x="2260" y="1"/>
                    </a:lnTo>
                    <a:close/>
                  </a:path>
                </a:pathLst>
              </a:custGeom>
              <a:solidFill>
                <a:srgbClr val="4959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>
                <a:off x="4876481" y="3108928"/>
                <a:ext cx="109205" cy="54616"/>
              </a:xfrm>
              <a:custGeom>
                <a:avLst/>
                <a:gdLst/>
                <a:ahLst/>
                <a:cxnLst/>
                <a:rect l="l" t="t" r="r" b="b"/>
                <a:pathLst>
                  <a:path w="4119" h="2060" fill="none" extrusionOk="0">
                    <a:moveTo>
                      <a:pt x="1" y="2060"/>
                    </a:moveTo>
                    <a:lnTo>
                      <a:pt x="1" y="2060"/>
                    </a:lnTo>
                    <a:lnTo>
                      <a:pt x="1" y="1834"/>
                    </a:lnTo>
                    <a:lnTo>
                      <a:pt x="51" y="1633"/>
                    </a:lnTo>
                    <a:lnTo>
                      <a:pt x="101" y="1457"/>
                    </a:lnTo>
                    <a:lnTo>
                      <a:pt x="151" y="1256"/>
                    </a:lnTo>
                    <a:lnTo>
                      <a:pt x="252" y="1080"/>
                    </a:lnTo>
                    <a:lnTo>
                      <a:pt x="352" y="905"/>
                    </a:lnTo>
                    <a:lnTo>
                      <a:pt x="478" y="754"/>
                    </a:lnTo>
                    <a:lnTo>
                      <a:pt x="603" y="603"/>
                    </a:lnTo>
                    <a:lnTo>
                      <a:pt x="754" y="478"/>
                    </a:lnTo>
                    <a:lnTo>
                      <a:pt x="905" y="352"/>
                    </a:lnTo>
                    <a:lnTo>
                      <a:pt x="1080" y="252"/>
                    </a:lnTo>
                    <a:lnTo>
                      <a:pt x="1256" y="151"/>
                    </a:lnTo>
                    <a:lnTo>
                      <a:pt x="1457" y="101"/>
                    </a:lnTo>
                    <a:lnTo>
                      <a:pt x="1633" y="51"/>
                    </a:lnTo>
                    <a:lnTo>
                      <a:pt x="1859" y="1"/>
                    </a:lnTo>
                    <a:lnTo>
                      <a:pt x="2060" y="1"/>
                    </a:lnTo>
                    <a:lnTo>
                      <a:pt x="2060" y="1"/>
                    </a:lnTo>
                    <a:lnTo>
                      <a:pt x="2260" y="1"/>
                    </a:lnTo>
                    <a:lnTo>
                      <a:pt x="2461" y="51"/>
                    </a:lnTo>
                    <a:lnTo>
                      <a:pt x="2662" y="101"/>
                    </a:lnTo>
                    <a:lnTo>
                      <a:pt x="2863" y="151"/>
                    </a:lnTo>
                    <a:lnTo>
                      <a:pt x="3039" y="252"/>
                    </a:lnTo>
                    <a:lnTo>
                      <a:pt x="3215" y="352"/>
                    </a:lnTo>
                    <a:lnTo>
                      <a:pt x="3365" y="478"/>
                    </a:lnTo>
                    <a:lnTo>
                      <a:pt x="3516" y="603"/>
                    </a:lnTo>
                    <a:lnTo>
                      <a:pt x="3641" y="754"/>
                    </a:lnTo>
                    <a:lnTo>
                      <a:pt x="3767" y="905"/>
                    </a:lnTo>
                    <a:lnTo>
                      <a:pt x="3867" y="1080"/>
                    </a:lnTo>
                    <a:lnTo>
                      <a:pt x="3943" y="1256"/>
                    </a:lnTo>
                    <a:lnTo>
                      <a:pt x="4018" y="1457"/>
                    </a:lnTo>
                    <a:lnTo>
                      <a:pt x="4068" y="1633"/>
                    </a:lnTo>
                    <a:lnTo>
                      <a:pt x="4093" y="1834"/>
                    </a:lnTo>
                    <a:lnTo>
                      <a:pt x="4118" y="2060"/>
                    </a:lnTo>
                  </a:path>
                </a:pathLst>
              </a:custGeom>
              <a:solidFill>
                <a:srgbClr val="4959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>
                <a:off x="4994965" y="2972468"/>
                <a:ext cx="145156" cy="145819"/>
              </a:xfrm>
              <a:custGeom>
                <a:avLst/>
                <a:gdLst/>
                <a:ahLst/>
                <a:cxnLst/>
                <a:rect l="l" t="t" r="r" b="b"/>
                <a:pathLst>
                  <a:path w="5475" h="5500" extrusionOk="0">
                    <a:moveTo>
                      <a:pt x="2738" y="1"/>
                    </a:moveTo>
                    <a:lnTo>
                      <a:pt x="2461" y="26"/>
                    </a:lnTo>
                    <a:lnTo>
                      <a:pt x="2185" y="51"/>
                    </a:lnTo>
                    <a:lnTo>
                      <a:pt x="1909" y="126"/>
                    </a:lnTo>
                    <a:lnTo>
                      <a:pt x="1658" y="227"/>
                    </a:lnTo>
                    <a:lnTo>
                      <a:pt x="1432" y="327"/>
                    </a:lnTo>
                    <a:lnTo>
                      <a:pt x="1206" y="478"/>
                    </a:lnTo>
                    <a:lnTo>
                      <a:pt x="980" y="628"/>
                    </a:lnTo>
                    <a:lnTo>
                      <a:pt x="804" y="804"/>
                    </a:lnTo>
                    <a:lnTo>
                      <a:pt x="604" y="1005"/>
                    </a:lnTo>
                    <a:lnTo>
                      <a:pt x="453" y="1206"/>
                    </a:lnTo>
                    <a:lnTo>
                      <a:pt x="327" y="1432"/>
                    </a:lnTo>
                    <a:lnTo>
                      <a:pt x="202" y="1683"/>
                    </a:lnTo>
                    <a:lnTo>
                      <a:pt x="101" y="1934"/>
                    </a:lnTo>
                    <a:lnTo>
                      <a:pt x="51" y="2185"/>
                    </a:lnTo>
                    <a:lnTo>
                      <a:pt x="1" y="2461"/>
                    </a:lnTo>
                    <a:lnTo>
                      <a:pt x="1" y="2737"/>
                    </a:lnTo>
                    <a:lnTo>
                      <a:pt x="1" y="3014"/>
                    </a:lnTo>
                    <a:lnTo>
                      <a:pt x="51" y="3290"/>
                    </a:lnTo>
                    <a:lnTo>
                      <a:pt x="101" y="3566"/>
                    </a:lnTo>
                    <a:lnTo>
                      <a:pt x="202" y="3817"/>
                    </a:lnTo>
                    <a:lnTo>
                      <a:pt x="327" y="4043"/>
                    </a:lnTo>
                    <a:lnTo>
                      <a:pt x="453" y="4269"/>
                    </a:lnTo>
                    <a:lnTo>
                      <a:pt x="604" y="4495"/>
                    </a:lnTo>
                    <a:lnTo>
                      <a:pt x="804" y="4696"/>
                    </a:lnTo>
                    <a:lnTo>
                      <a:pt x="980" y="4872"/>
                    </a:lnTo>
                    <a:lnTo>
                      <a:pt x="1206" y="5022"/>
                    </a:lnTo>
                    <a:lnTo>
                      <a:pt x="1432" y="5148"/>
                    </a:lnTo>
                    <a:lnTo>
                      <a:pt x="1658" y="5273"/>
                    </a:lnTo>
                    <a:lnTo>
                      <a:pt x="1909" y="5374"/>
                    </a:lnTo>
                    <a:lnTo>
                      <a:pt x="2185" y="5424"/>
                    </a:lnTo>
                    <a:lnTo>
                      <a:pt x="2461" y="5474"/>
                    </a:lnTo>
                    <a:lnTo>
                      <a:pt x="2738" y="5499"/>
                    </a:lnTo>
                    <a:lnTo>
                      <a:pt x="3014" y="5474"/>
                    </a:lnTo>
                    <a:lnTo>
                      <a:pt x="3290" y="5424"/>
                    </a:lnTo>
                    <a:lnTo>
                      <a:pt x="3541" y="5374"/>
                    </a:lnTo>
                    <a:lnTo>
                      <a:pt x="3792" y="5273"/>
                    </a:lnTo>
                    <a:lnTo>
                      <a:pt x="4043" y="5148"/>
                    </a:lnTo>
                    <a:lnTo>
                      <a:pt x="4269" y="5022"/>
                    </a:lnTo>
                    <a:lnTo>
                      <a:pt x="4470" y="4872"/>
                    </a:lnTo>
                    <a:lnTo>
                      <a:pt x="4671" y="4696"/>
                    </a:lnTo>
                    <a:lnTo>
                      <a:pt x="4847" y="4495"/>
                    </a:lnTo>
                    <a:lnTo>
                      <a:pt x="4997" y="4269"/>
                    </a:lnTo>
                    <a:lnTo>
                      <a:pt x="5148" y="4043"/>
                    </a:lnTo>
                    <a:lnTo>
                      <a:pt x="5274" y="3817"/>
                    </a:lnTo>
                    <a:lnTo>
                      <a:pt x="5349" y="3566"/>
                    </a:lnTo>
                    <a:lnTo>
                      <a:pt x="5424" y="3290"/>
                    </a:lnTo>
                    <a:lnTo>
                      <a:pt x="5474" y="3014"/>
                    </a:lnTo>
                    <a:lnTo>
                      <a:pt x="5474" y="2737"/>
                    </a:lnTo>
                    <a:lnTo>
                      <a:pt x="5474" y="2461"/>
                    </a:lnTo>
                    <a:lnTo>
                      <a:pt x="5424" y="2185"/>
                    </a:lnTo>
                    <a:lnTo>
                      <a:pt x="5349" y="1934"/>
                    </a:lnTo>
                    <a:lnTo>
                      <a:pt x="5274" y="1683"/>
                    </a:lnTo>
                    <a:lnTo>
                      <a:pt x="5148" y="1432"/>
                    </a:lnTo>
                    <a:lnTo>
                      <a:pt x="4997" y="1206"/>
                    </a:lnTo>
                    <a:lnTo>
                      <a:pt x="4847" y="1005"/>
                    </a:lnTo>
                    <a:lnTo>
                      <a:pt x="4671" y="804"/>
                    </a:lnTo>
                    <a:lnTo>
                      <a:pt x="4470" y="628"/>
                    </a:lnTo>
                    <a:lnTo>
                      <a:pt x="4269" y="478"/>
                    </a:lnTo>
                    <a:lnTo>
                      <a:pt x="4043" y="327"/>
                    </a:lnTo>
                    <a:lnTo>
                      <a:pt x="3792" y="227"/>
                    </a:lnTo>
                    <a:lnTo>
                      <a:pt x="3541" y="126"/>
                    </a:lnTo>
                    <a:lnTo>
                      <a:pt x="3290" y="51"/>
                    </a:lnTo>
                    <a:lnTo>
                      <a:pt x="3014" y="26"/>
                    </a:lnTo>
                    <a:lnTo>
                      <a:pt x="2738" y="1"/>
                    </a:lnTo>
                    <a:close/>
                  </a:path>
                </a:pathLst>
              </a:custGeom>
              <a:solidFill>
                <a:srgbClr val="4959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36;p2"/>
              <p:cNvSpPr/>
              <p:nvPr/>
            </p:nvSpPr>
            <p:spPr>
              <a:xfrm>
                <a:off x="5522193" y="2935855"/>
                <a:ext cx="145129" cy="145819"/>
              </a:xfrm>
              <a:custGeom>
                <a:avLst/>
                <a:gdLst/>
                <a:ahLst/>
                <a:cxnLst/>
                <a:rect l="l" t="t" r="r" b="b"/>
                <a:pathLst>
                  <a:path w="5474" h="5500" extrusionOk="0">
                    <a:moveTo>
                      <a:pt x="2737" y="1"/>
                    </a:moveTo>
                    <a:lnTo>
                      <a:pt x="2461" y="26"/>
                    </a:lnTo>
                    <a:lnTo>
                      <a:pt x="2185" y="76"/>
                    </a:lnTo>
                    <a:lnTo>
                      <a:pt x="1933" y="126"/>
                    </a:lnTo>
                    <a:lnTo>
                      <a:pt x="1682" y="227"/>
                    </a:lnTo>
                    <a:lnTo>
                      <a:pt x="1431" y="352"/>
                    </a:lnTo>
                    <a:lnTo>
                      <a:pt x="1205" y="478"/>
                    </a:lnTo>
                    <a:lnTo>
                      <a:pt x="1004" y="628"/>
                    </a:lnTo>
                    <a:lnTo>
                      <a:pt x="804" y="804"/>
                    </a:lnTo>
                    <a:lnTo>
                      <a:pt x="628" y="1005"/>
                    </a:lnTo>
                    <a:lnTo>
                      <a:pt x="477" y="1231"/>
                    </a:lnTo>
                    <a:lnTo>
                      <a:pt x="327" y="1457"/>
                    </a:lnTo>
                    <a:lnTo>
                      <a:pt x="201" y="1683"/>
                    </a:lnTo>
                    <a:lnTo>
                      <a:pt x="126" y="1934"/>
                    </a:lnTo>
                    <a:lnTo>
                      <a:pt x="50" y="2210"/>
                    </a:lnTo>
                    <a:lnTo>
                      <a:pt x="0" y="2461"/>
                    </a:lnTo>
                    <a:lnTo>
                      <a:pt x="0" y="2763"/>
                    </a:lnTo>
                    <a:lnTo>
                      <a:pt x="0" y="3039"/>
                    </a:lnTo>
                    <a:lnTo>
                      <a:pt x="50" y="3315"/>
                    </a:lnTo>
                    <a:lnTo>
                      <a:pt x="126" y="3566"/>
                    </a:lnTo>
                    <a:lnTo>
                      <a:pt x="201" y="3817"/>
                    </a:lnTo>
                    <a:lnTo>
                      <a:pt x="327" y="4068"/>
                    </a:lnTo>
                    <a:lnTo>
                      <a:pt x="477" y="4294"/>
                    </a:lnTo>
                    <a:lnTo>
                      <a:pt x="628" y="4495"/>
                    </a:lnTo>
                    <a:lnTo>
                      <a:pt x="804" y="4696"/>
                    </a:lnTo>
                    <a:lnTo>
                      <a:pt x="1004" y="4872"/>
                    </a:lnTo>
                    <a:lnTo>
                      <a:pt x="1205" y="5022"/>
                    </a:lnTo>
                    <a:lnTo>
                      <a:pt x="1431" y="5173"/>
                    </a:lnTo>
                    <a:lnTo>
                      <a:pt x="1682" y="5273"/>
                    </a:lnTo>
                    <a:lnTo>
                      <a:pt x="1933" y="5374"/>
                    </a:lnTo>
                    <a:lnTo>
                      <a:pt x="2185" y="5449"/>
                    </a:lnTo>
                    <a:lnTo>
                      <a:pt x="2461" y="5474"/>
                    </a:lnTo>
                    <a:lnTo>
                      <a:pt x="2737" y="5499"/>
                    </a:lnTo>
                    <a:lnTo>
                      <a:pt x="3013" y="5474"/>
                    </a:lnTo>
                    <a:lnTo>
                      <a:pt x="3289" y="5449"/>
                    </a:lnTo>
                    <a:lnTo>
                      <a:pt x="3565" y="5374"/>
                    </a:lnTo>
                    <a:lnTo>
                      <a:pt x="3817" y="5273"/>
                    </a:lnTo>
                    <a:lnTo>
                      <a:pt x="4043" y="5173"/>
                    </a:lnTo>
                    <a:lnTo>
                      <a:pt x="4268" y="5022"/>
                    </a:lnTo>
                    <a:lnTo>
                      <a:pt x="4494" y="4872"/>
                    </a:lnTo>
                    <a:lnTo>
                      <a:pt x="4670" y="4696"/>
                    </a:lnTo>
                    <a:lnTo>
                      <a:pt x="4846" y="4495"/>
                    </a:lnTo>
                    <a:lnTo>
                      <a:pt x="5022" y="4294"/>
                    </a:lnTo>
                    <a:lnTo>
                      <a:pt x="5147" y="4068"/>
                    </a:lnTo>
                    <a:lnTo>
                      <a:pt x="5273" y="3817"/>
                    </a:lnTo>
                    <a:lnTo>
                      <a:pt x="5373" y="3566"/>
                    </a:lnTo>
                    <a:lnTo>
                      <a:pt x="5423" y="3315"/>
                    </a:lnTo>
                    <a:lnTo>
                      <a:pt x="5474" y="3039"/>
                    </a:lnTo>
                    <a:lnTo>
                      <a:pt x="5474" y="2763"/>
                    </a:lnTo>
                    <a:lnTo>
                      <a:pt x="5474" y="2461"/>
                    </a:lnTo>
                    <a:lnTo>
                      <a:pt x="5423" y="2210"/>
                    </a:lnTo>
                    <a:lnTo>
                      <a:pt x="5373" y="1934"/>
                    </a:lnTo>
                    <a:lnTo>
                      <a:pt x="5273" y="1683"/>
                    </a:lnTo>
                    <a:lnTo>
                      <a:pt x="5147" y="1457"/>
                    </a:lnTo>
                    <a:lnTo>
                      <a:pt x="5022" y="1231"/>
                    </a:lnTo>
                    <a:lnTo>
                      <a:pt x="4846" y="1005"/>
                    </a:lnTo>
                    <a:lnTo>
                      <a:pt x="4670" y="804"/>
                    </a:lnTo>
                    <a:lnTo>
                      <a:pt x="4494" y="628"/>
                    </a:lnTo>
                    <a:lnTo>
                      <a:pt x="4268" y="478"/>
                    </a:lnTo>
                    <a:lnTo>
                      <a:pt x="4043" y="352"/>
                    </a:lnTo>
                    <a:lnTo>
                      <a:pt x="3817" y="227"/>
                    </a:lnTo>
                    <a:lnTo>
                      <a:pt x="3565" y="126"/>
                    </a:lnTo>
                    <a:lnTo>
                      <a:pt x="3289" y="76"/>
                    </a:lnTo>
                    <a:lnTo>
                      <a:pt x="3013" y="26"/>
                    </a:lnTo>
                    <a:lnTo>
                      <a:pt x="2737" y="1"/>
                    </a:lnTo>
                    <a:close/>
                  </a:path>
                </a:pathLst>
              </a:custGeom>
              <a:solidFill>
                <a:srgbClr val="4959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37;p2"/>
              <p:cNvSpPr/>
              <p:nvPr/>
            </p:nvSpPr>
            <p:spPr>
              <a:xfrm>
                <a:off x="5321811" y="2990444"/>
                <a:ext cx="145819" cy="145819"/>
              </a:xfrm>
              <a:custGeom>
                <a:avLst/>
                <a:gdLst/>
                <a:ahLst/>
                <a:cxnLst/>
                <a:rect l="l" t="t" r="r" b="b"/>
                <a:pathLst>
                  <a:path w="5500" h="5500" extrusionOk="0">
                    <a:moveTo>
                      <a:pt x="2763" y="1"/>
                    </a:moveTo>
                    <a:lnTo>
                      <a:pt x="2461" y="26"/>
                    </a:lnTo>
                    <a:lnTo>
                      <a:pt x="2210" y="76"/>
                    </a:lnTo>
                    <a:lnTo>
                      <a:pt x="1934" y="126"/>
                    </a:lnTo>
                    <a:lnTo>
                      <a:pt x="1683" y="227"/>
                    </a:lnTo>
                    <a:lnTo>
                      <a:pt x="1457" y="352"/>
                    </a:lnTo>
                    <a:lnTo>
                      <a:pt x="1206" y="478"/>
                    </a:lnTo>
                    <a:lnTo>
                      <a:pt x="1005" y="628"/>
                    </a:lnTo>
                    <a:lnTo>
                      <a:pt x="804" y="804"/>
                    </a:lnTo>
                    <a:lnTo>
                      <a:pt x="628" y="1005"/>
                    </a:lnTo>
                    <a:lnTo>
                      <a:pt x="478" y="1231"/>
                    </a:lnTo>
                    <a:lnTo>
                      <a:pt x="352" y="1457"/>
                    </a:lnTo>
                    <a:lnTo>
                      <a:pt x="227" y="1683"/>
                    </a:lnTo>
                    <a:lnTo>
                      <a:pt x="126" y="1934"/>
                    </a:lnTo>
                    <a:lnTo>
                      <a:pt x="76" y="2210"/>
                    </a:lnTo>
                    <a:lnTo>
                      <a:pt x="26" y="2461"/>
                    </a:lnTo>
                    <a:lnTo>
                      <a:pt x="1" y="2762"/>
                    </a:lnTo>
                    <a:lnTo>
                      <a:pt x="26" y="3039"/>
                    </a:lnTo>
                    <a:lnTo>
                      <a:pt x="76" y="3315"/>
                    </a:lnTo>
                    <a:lnTo>
                      <a:pt x="126" y="3566"/>
                    </a:lnTo>
                    <a:lnTo>
                      <a:pt x="227" y="3817"/>
                    </a:lnTo>
                    <a:lnTo>
                      <a:pt x="352" y="4068"/>
                    </a:lnTo>
                    <a:lnTo>
                      <a:pt x="478" y="4294"/>
                    </a:lnTo>
                    <a:lnTo>
                      <a:pt x="628" y="4495"/>
                    </a:lnTo>
                    <a:lnTo>
                      <a:pt x="804" y="4696"/>
                    </a:lnTo>
                    <a:lnTo>
                      <a:pt x="1005" y="4871"/>
                    </a:lnTo>
                    <a:lnTo>
                      <a:pt x="1206" y="5022"/>
                    </a:lnTo>
                    <a:lnTo>
                      <a:pt x="1457" y="5173"/>
                    </a:lnTo>
                    <a:lnTo>
                      <a:pt x="1683" y="5273"/>
                    </a:lnTo>
                    <a:lnTo>
                      <a:pt x="1934" y="5374"/>
                    </a:lnTo>
                    <a:lnTo>
                      <a:pt x="2210" y="5449"/>
                    </a:lnTo>
                    <a:lnTo>
                      <a:pt x="2461" y="5474"/>
                    </a:lnTo>
                    <a:lnTo>
                      <a:pt x="2763" y="5499"/>
                    </a:lnTo>
                    <a:lnTo>
                      <a:pt x="3039" y="5474"/>
                    </a:lnTo>
                    <a:lnTo>
                      <a:pt x="3315" y="5449"/>
                    </a:lnTo>
                    <a:lnTo>
                      <a:pt x="3566" y="5374"/>
                    </a:lnTo>
                    <a:lnTo>
                      <a:pt x="3817" y="5273"/>
                    </a:lnTo>
                    <a:lnTo>
                      <a:pt x="4068" y="5173"/>
                    </a:lnTo>
                    <a:lnTo>
                      <a:pt x="4294" y="5022"/>
                    </a:lnTo>
                    <a:lnTo>
                      <a:pt x="4495" y="4871"/>
                    </a:lnTo>
                    <a:lnTo>
                      <a:pt x="4696" y="4696"/>
                    </a:lnTo>
                    <a:lnTo>
                      <a:pt x="4872" y="4495"/>
                    </a:lnTo>
                    <a:lnTo>
                      <a:pt x="5022" y="4294"/>
                    </a:lnTo>
                    <a:lnTo>
                      <a:pt x="5173" y="4068"/>
                    </a:lnTo>
                    <a:lnTo>
                      <a:pt x="5273" y="3817"/>
                    </a:lnTo>
                    <a:lnTo>
                      <a:pt x="5374" y="3566"/>
                    </a:lnTo>
                    <a:lnTo>
                      <a:pt x="5449" y="3315"/>
                    </a:lnTo>
                    <a:lnTo>
                      <a:pt x="5474" y="3039"/>
                    </a:lnTo>
                    <a:lnTo>
                      <a:pt x="5499" y="2762"/>
                    </a:lnTo>
                    <a:lnTo>
                      <a:pt x="5474" y="2461"/>
                    </a:lnTo>
                    <a:lnTo>
                      <a:pt x="5449" y="2210"/>
                    </a:lnTo>
                    <a:lnTo>
                      <a:pt x="5374" y="1934"/>
                    </a:lnTo>
                    <a:lnTo>
                      <a:pt x="5273" y="1683"/>
                    </a:lnTo>
                    <a:lnTo>
                      <a:pt x="5173" y="1457"/>
                    </a:lnTo>
                    <a:lnTo>
                      <a:pt x="5022" y="1231"/>
                    </a:lnTo>
                    <a:lnTo>
                      <a:pt x="4872" y="1005"/>
                    </a:lnTo>
                    <a:lnTo>
                      <a:pt x="4696" y="804"/>
                    </a:lnTo>
                    <a:lnTo>
                      <a:pt x="4495" y="628"/>
                    </a:lnTo>
                    <a:lnTo>
                      <a:pt x="4294" y="478"/>
                    </a:lnTo>
                    <a:lnTo>
                      <a:pt x="4068" y="352"/>
                    </a:lnTo>
                    <a:lnTo>
                      <a:pt x="3817" y="227"/>
                    </a:lnTo>
                    <a:lnTo>
                      <a:pt x="3566" y="126"/>
                    </a:lnTo>
                    <a:lnTo>
                      <a:pt x="3315" y="76"/>
                    </a:lnTo>
                    <a:lnTo>
                      <a:pt x="3039" y="26"/>
                    </a:lnTo>
                    <a:lnTo>
                      <a:pt x="2763" y="1"/>
                    </a:lnTo>
                    <a:close/>
                  </a:path>
                </a:pathLst>
              </a:custGeom>
              <a:solidFill>
                <a:srgbClr val="4959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38;p2"/>
              <p:cNvSpPr/>
              <p:nvPr/>
            </p:nvSpPr>
            <p:spPr>
              <a:xfrm>
                <a:off x="6495387" y="2672267"/>
                <a:ext cx="181743" cy="181743"/>
              </a:xfrm>
              <a:custGeom>
                <a:avLst/>
                <a:gdLst/>
                <a:ahLst/>
                <a:cxnLst/>
                <a:rect l="l" t="t" r="r" b="b"/>
                <a:pathLst>
                  <a:path w="6855" h="6855" extrusionOk="0">
                    <a:moveTo>
                      <a:pt x="3415" y="0"/>
                    </a:moveTo>
                    <a:lnTo>
                      <a:pt x="3064" y="25"/>
                    </a:lnTo>
                    <a:lnTo>
                      <a:pt x="2737" y="76"/>
                    </a:lnTo>
                    <a:lnTo>
                      <a:pt x="2411" y="151"/>
                    </a:lnTo>
                    <a:lnTo>
                      <a:pt x="2084" y="276"/>
                    </a:lnTo>
                    <a:lnTo>
                      <a:pt x="1783" y="427"/>
                    </a:lnTo>
                    <a:lnTo>
                      <a:pt x="1507" y="603"/>
                    </a:lnTo>
                    <a:lnTo>
                      <a:pt x="1231" y="779"/>
                    </a:lnTo>
                    <a:lnTo>
                      <a:pt x="1005" y="1004"/>
                    </a:lnTo>
                    <a:lnTo>
                      <a:pt x="779" y="1256"/>
                    </a:lnTo>
                    <a:lnTo>
                      <a:pt x="578" y="1507"/>
                    </a:lnTo>
                    <a:lnTo>
                      <a:pt x="402" y="1808"/>
                    </a:lnTo>
                    <a:lnTo>
                      <a:pt x="252" y="2109"/>
                    </a:lnTo>
                    <a:lnTo>
                      <a:pt x="151" y="2411"/>
                    </a:lnTo>
                    <a:lnTo>
                      <a:pt x="51" y="2737"/>
                    </a:lnTo>
                    <a:lnTo>
                      <a:pt x="1" y="3088"/>
                    </a:lnTo>
                    <a:lnTo>
                      <a:pt x="1" y="3440"/>
                    </a:lnTo>
                    <a:lnTo>
                      <a:pt x="1" y="3791"/>
                    </a:lnTo>
                    <a:lnTo>
                      <a:pt x="51" y="4118"/>
                    </a:lnTo>
                    <a:lnTo>
                      <a:pt x="151" y="4444"/>
                    </a:lnTo>
                    <a:lnTo>
                      <a:pt x="252" y="4771"/>
                    </a:lnTo>
                    <a:lnTo>
                      <a:pt x="402" y="5072"/>
                    </a:lnTo>
                    <a:lnTo>
                      <a:pt x="578" y="5348"/>
                    </a:lnTo>
                    <a:lnTo>
                      <a:pt x="779" y="5624"/>
                    </a:lnTo>
                    <a:lnTo>
                      <a:pt x="1005" y="5850"/>
                    </a:lnTo>
                    <a:lnTo>
                      <a:pt x="1231" y="6076"/>
                    </a:lnTo>
                    <a:lnTo>
                      <a:pt x="1507" y="6277"/>
                    </a:lnTo>
                    <a:lnTo>
                      <a:pt x="1783" y="6453"/>
                    </a:lnTo>
                    <a:lnTo>
                      <a:pt x="2084" y="6603"/>
                    </a:lnTo>
                    <a:lnTo>
                      <a:pt x="2411" y="6704"/>
                    </a:lnTo>
                    <a:lnTo>
                      <a:pt x="2737" y="6804"/>
                    </a:lnTo>
                    <a:lnTo>
                      <a:pt x="3064" y="6855"/>
                    </a:lnTo>
                    <a:lnTo>
                      <a:pt x="3767" y="6855"/>
                    </a:lnTo>
                    <a:lnTo>
                      <a:pt x="4118" y="6804"/>
                    </a:lnTo>
                    <a:lnTo>
                      <a:pt x="4445" y="6704"/>
                    </a:lnTo>
                    <a:lnTo>
                      <a:pt x="4746" y="6603"/>
                    </a:lnTo>
                    <a:lnTo>
                      <a:pt x="5047" y="6453"/>
                    </a:lnTo>
                    <a:lnTo>
                      <a:pt x="5348" y="6277"/>
                    </a:lnTo>
                    <a:lnTo>
                      <a:pt x="5600" y="6076"/>
                    </a:lnTo>
                    <a:lnTo>
                      <a:pt x="5851" y="5850"/>
                    </a:lnTo>
                    <a:lnTo>
                      <a:pt x="6077" y="5624"/>
                    </a:lnTo>
                    <a:lnTo>
                      <a:pt x="6252" y="5348"/>
                    </a:lnTo>
                    <a:lnTo>
                      <a:pt x="6428" y="5072"/>
                    </a:lnTo>
                    <a:lnTo>
                      <a:pt x="6579" y="4771"/>
                    </a:lnTo>
                    <a:lnTo>
                      <a:pt x="6704" y="4444"/>
                    </a:lnTo>
                    <a:lnTo>
                      <a:pt x="6780" y="4118"/>
                    </a:lnTo>
                    <a:lnTo>
                      <a:pt x="6830" y="3791"/>
                    </a:lnTo>
                    <a:lnTo>
                      <a:pt x="6855" y="3440"/>
                    </a:lnTo>
                    <a:lnTo>
                      <a:pt x="6830" y="3088"/>
                    </a:lnTo>
                    <a:lnTo>
                      <a:pt x="6780" y="2737"/>
                    </a:lnTo>
                    <a:lnTo>
                      <a:pt x="6704" y="2411"/>
                    </a:lnTo>
                    <a:lnTo>
                      <a:pt x="6579" y="2109"/>
                    </a:lnTo>
                    <a:lnTo>
                      <a:pt x="6428" y="1808"/>
                    </a:lnTo>
                    <a:lnTo>
                      <a:pt x="6252" y="1507"/>
                    </a:lnTo>
                    <a:lnTo>
                      <a:pt x="6077" y="1256"/>
                    </a:lnTo>
                    <a:lnTo>
                      <a:pt x="5851" y="1004"/>
                    </a:lnTo>
                    <a:lnTo>
                      <a:pt x="5600" y="779"/>
                    </a:lnTo>
                    <a:lnTo>
                      <a:pt x="5348" y="603"/>
                    </a:lnTo>
                    <a:lnTo>
                      <a:pt x="5047" y="427"/>
                    </a:lnTo>
                    <a:lnTo>
                      <a:pt x="4746" y="276"/>
                    </a:lnTo>
                    <a:lnTo>
                      <a:pt x="4445" y="151"/>
                    </a:lnTo>
                    <a:lnTo>
                      <a:pt x="4118" y="76"/>
                    </a:lnTo>
                    <a:lnTo>
                      <a:pt x="3767" y="25"/>
                    </a:lnTo>
                    <a:lnTo>
                      <a:pt x="3415" y="0"/>
                    </a:lnTo>
                    <a:close/>
                  </a:path>
                </a:pathLst>
              </a:custGeom>
              <a:solidFill>
                <a:srgbClr val="4959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>
                <a:off x="6404184" y="2881265"/>
                <a:ext cx="181770" cy="182433"/>
              </a:xfrm>
              <a:custGeom>
                <a:avLst/>
                <a:gdLst/>
                <a:ahLst/>
                <a:cxnLst/>
                <a:rect l="l" t="t" r="r" b="b"/>
                <a:pathLst>
                  <a:path w="6856" h="6881" extrusionOk="0">
                    <a:moveTo>
                      <a:pt x="3441" y="1"/>
                    </a:moveTo>
                    <a:lnTo>
                      <a:pt x="3089" y="26"/>
                    </a:lnTo>
                    <a:lnTo>
                      <a:pt x="2738" y="76"/>
                    </a:lnTo>
                    <a:lnTo>
                      <a:pt x="2411" y="177"/>
                    </a:lnTo>
                    <a:lnTo>
                      <a:pt x="2085" y="277"/>
                    </a:lnTo>
                    <a:lnTo>
                      <a:pt x="1783" y="428"/>
                    </a:lnTo>
                    <a:lnTo>
                      <a:pt x="1507" y="604"/>
                    </a:lnTo>
                    <a:lnTo>
                      <a:pt x="1256" y="804"/>
                    </a:lnTo>
                    <a:lnTo>
                      <a:pt x="1005" y="1005"/>
                    </a:lnTo>
                    <a:lnTo>
                      <a:pt x="779" y="1256"/>
                    </a:lnTo>
                    <a:lnTo>
                      <a:pt x="578" y="1533"/>
                    </a:lnTo>
                    <a:lnTo>
                      <a:pt x="403" y="1809"/>
                    </a:lnTo>
                    <a:lnTo>
                      <a:pt x="277" y="2110"/>
                    </a:lnTo>
                    <a:lnTo>
                      <a:pt x="151" y="2411"/>
                    </a:lnTo>
                    <a:lnTo>
                      <a:pt x="76" y="2738"/>
                    </a:lnTo>
                    <a:lnTo>
                      <a:pt x="26" y="3089"/>
                    </a:lnTo>
                    <a:lnTo>
                      <a:pt x="1" y="3441"/>
                    </a:lnTo>
                    <a:lnTo>
                      <a:pt x="26" y="3792"/>
                    </a:lnTo>
                    <a:lnTo>
                      <a:pt x="76" y="4144"/>
                    </a:lnTo>
                    <a:lnTo>
                      <a:pt x="151" y="4470"/>
                    </a:lnTo>
                    <a:lnTo>
                      <a:pt x="277" y="4771"/>
                    </a:lnTo>
                    <a:lnTo>
                      <a:pt x="403" y="5073"/>
                    </a:lnTo>
                    <a:lnTo>
                      <a:pt x="578" y="5349"/>
                    </a:lnTo>
                    <a:lnTo>
                      <a:pt x="779" y="5625"/>
                    </a:lnTo>
                    <a:lnTo>
                      <a:pt x="1005" y="5876"/>
                    </a:lnTo>
                    <a:lnTo>
                      <a:pt x="1256" y="6077"/>
                    </a:lnTo>
                    <a:lnTo>
                      <a:pt x="1507" y="6278"/>
                    </a:lnTo>
                    <a:lnTo>
                      <a:pt x="1783" y="6454"/>
                    </a:lnTo>
                    <a:lnTo>
                      <a:pt x="2085" y="6604"/>
                    </a:lnTo>
                    <a:lnTo>
                      <a:pt x="2411" y="6705"/>
                    </a:lnTo>
                    <a:lnTo>
                      <a:pt x="2738" y="6805"/>
                    </a:lnTo>
                    <a:lnTo>
                      <a:pt x="3089" y="6855"/>
                    </a:lnTo>
                    <a:lnTo>
                      <a:pt x="3441" y="6880"/>
                    </a:lnTo>
                    <a:lnTo>
                      <a:pt x="3792" y="6855"/>
                    </a:lnTo>
                    <a:lnTo>
                      <a:pt x="4118" y="6805"/>
                    </a:lnTo>
                    <a:lnTo>
                      <a:pt x="4445" y="6705"/>
                    </a:lnTo>
                    <a:lnTo>
                      <a:pt x="4771" y="6604"/>
                    </a:lnTo>
                    <a:lnTo>
                      <a:pt x="5073" y="6454"/>
                    </a:lnTo>
                    <a:lnTo>
                      <a:pt x="5349" y="6278"/>
                    </a:lnTo>
                    <a:lnTo>
                      <a:pt x="5625" y="6077"/>
                    </a:lnTo>
                    <a:lnTo>
                      <a:pt x="5851" y="5876"/>
                    </a:lnTo>
                    <a:lnTo>
                      <a:pt x="6077" y="5625"/>
                    </a:lnTo>
                    <a:lnTo>
                      <a:pt x="6278" y="5349"/>
                    </a:lnTo>
                    <a:lnTo>
                      <a:pt x="6453" y="5073"/>
                    </a:lnTo>
                    <a:lnTo>
                      <a:pt x="6579" y="4771"/>
                    </a:lnTo>
                    <a:lnTo>
                      <a:pt x="6705" y="4470"/>
                    </a:lnTo>
                    <a:lnTo>
                      <a:pt x="6780" y="4144"/>
                    </a:lnTo>
                    <a:lnTo>
                      <a:pt x="6855" y="3792"/>
                    </a:lnTo>
                    <a:lnTo>
                      <a:pt x="6855" y="3441"/>
                    </a:lnTo>
                    <a:lnTo>
                      <a:pt x="6855" y="3089"/>
                    </a:lnTo>
                    <a:lnTo>
                      <a:pt x="6780" y="2738"/>
                    </a:lnTo>
                    <a:lnTo>
                      <a:pt x="6705" y="2411"/>
                    </a:lnTo>
                    <a:lnTo>
                      <a:pt x="6579" y="2110"/>
                    </a:lnTo>
                    <a:lnTo>
                      <a:pt x="6453" y="1809"/>
                    </a:lnTo>
                    <a:lnTo>
                      <a:pt x="6278" y="1533"/>
                    </a:lnTo>
                    <a:lnTo>
                      <a:pt x="6077" y="1256"/>
                    </a:lnTo>
                    <a:lnTo>
                      <a:pt x="5851" y="1005"/>
                    </a:lnTo>
                    <a:lnTo>
                      <a:pt x="5625" y="804"/>
                    </a:lnTo>
                    <a:lnTo>
                      <a:pt x="5349" y="604"/>
                    </a:lnTo>
                    <a:lnTo>
                      <a:pt x="5073" y="428"/>
                    </a:lnTo>
                    <a:lnTo>
                      <a:pt x="4771" y="277"/>
                    </a:lnTo>
                    <a:lnTo>
                      <a:pt x="4445" y="177"/>
                    </a:lnTo>
                    <a:lnTo>
                      <a:pt x="4118" y="76"/>
                    </a:lnTo>
                    <a:lnTo>
                      <a:pt x="3792" y="26"/>
                    </a:lnTo>
                    <a:lnTo>
                      <a:pt x="3441" y="1"/>
                    </a:lnTo>
                    <a:close/>
                  </a:path>
                </a:pathLst>
              </a:custGeom>
              <a:solidFill>
                <a:srgbClr val="4959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40;p2"/>
              <p:cNvSpPr/>
              <p:nvPr/>
            </p:nvSpPr>
            <p:spPr>
              <a:xfrm>
                <a:off x="5594731" y="2872622"/>
                <a:ext cx="145819" cy="145129"/>
              </a:xfrm>
              <a:custGeom>
                <a:avLst/>
                <a:gdLst/>
                <a:ahLst/>
                <a:cxnLst/>
                <a:rect l="l" t="t" r="r" b="b"/>
                <a:pathLst>
                  <a:path w="5500" h="5474" extrusionOk="0">
                    <a:moveTo>
                      <a:pt x="2461" y="1"/>
                    </a:moveTo>
                    <a:lnTo>
                      <a:pt x="2185" y="51"/>
                    </a:lnTo>
                    <a:lnTo>
                      <a:pt x="1934" y="126"/>
                    </a:lnTo>
                    <a:lnTo>
                      <a:pt x="1683" y="201"/>
                    </a:lnTo>
                    <a:lnTo>
                      <a:pt x="1432" y="327"/>
                    </a:lnTo>
                    <a:lnTo>
                      <a:pt x="1206" y="453"/>
                    </a:lnTo>
                    <a:lnTo>
                      <a:pt x="1005" y="628"/>
                    </a:lnTo>
                    <a:lnTo>
                      <a:pt x="804" y="804"/>
                    </a:lnTo>
                    <a:lnTo>
                      <a:pt x="629" y="980"/>
                    </a:lnTo>
                    <a:lnTo>
                      <a:pt x="478" y="1206"/>
                    </a:lnTo>
                    <a:lnTo>
                      <a:pt x="327" y="1432"/>
                    </a:lnTo>
                    <a:lnTo>
                      <a:pt x="227" y="1658"/>
                    </a:lnTo>
                    <a:lnTo>
                      <a:pt x="126" y="1934"/>
                    </a:lnTo>
                    <a:lnTo>
                      <a:pt x="51" y="2185"/>
                    </a:lnTo>
                    <a:lnTo>
                      <a:pt x="26" y="2461"/>
                    </a:lnTo>
                    <a:lnTo>
                      <a:pt x="1" y="2737"/>
                    </a:lnTo>
                    <a:lnTo>
                      <a:pt x="26" y="3013"/>
                    </a:lnTo>
                    <a:lnTo>
                      <a:pt x="51" y="3290"/>
                    </a:lnTo>
                    <a:lnTo>
                      <a:pt x="126" y="3566"/>
                    </a:lnTo>
                    <a:lnTo>
                      <a:pt x="227" y="3817"/>
                    </a:lnTo>
                    <a:lnTo>
                      <a:pt x="327" y="4043"/>
                    </a:lnTo>
                    <a:lnTo>
                      <a:pt x="478" y="4269"/>
                    </a:lnTo>
                    <a:lnTo>
                      <a:pt x="629" y="4495"/>
                    </a:lnTo>
                    <a:lnTo>
                      <a:pt x="804" y="4671"/>
                    </a:lnTo>
                    <a:lnTo>
                      <a:pt x="1005" y="4846"/>
                    </a:lnTo>
                    <a:lnTo>
                      <a:pt x="1206" y="5022"/>
                    </a:lnTo>
                    <a:lnTo>
                      <a:pt x="1432" y="5148"/>
                    </a:lnTo>
                    <a:lnTo>
                      <a:pt x="1683" y="5273"/>
                    </a:lnTo>
                    <a:lnTo>
                      <a:pt x="1934" y="5348"/>
                    </a:lnTo>
                    <a:lnTo>
                      <a:pt x="2185" y="5424"/>
                    </a:lnTo>
                    <a:lnTo>
                      <a:pt x="2461" y="5474"/>
                    </a:lnTo>
                    <a:lnTo>
                      <a:pt x="3039" y="5474"/>
                    </a:lnTo>
                    <a:lnTo>
                      <a:pt x="3290" y="5424"/>
                    </a:lnTo>
                    <a:lnTo>
                      <a:pt x="3566" y="5348"/>
                    </a:lnTo>
                    <a:lnTo>
                      <a:pt x="3817" y="5273"/>
                    </a:lnTo>
                    <a:lnTo>
                      <a:pt x="4068" y="5148"/>
                    </a:lnTo>
                    <a:lnTo>
                      <a:pt x="4294" y="5022"/>
                    </a:lnTo>
                    <a:lnTo>
                      <a:pt x="4495" y="4846"/>
                    </a:lnTo>
                    <a:lnTo>
                      <a:pt x="4696" y="4671"/>
                    </a:lnTo>
                    <a:lnTo>
                      <a:pt x="4872" y="4495"/>
                    </a:lnTo>
                    <a:lnTo>
                      <a:pt x="5022" y="4269"/>
                    </a:lnTo>
                    <a:lnTo>
                      <a:pt x="5173" y="4043"/>
                    </a:lnTo>
                    <a:lnTo>
                      <a:pt x="5274" y="3817"/>
                    </a:lnTo>
                    <a:lnTo>
                      <a:pt x="5374" y="3566"/>
                    </a:lnTo>
                    <a:lnTo>
                      <a:pt x="5449" y="3290"/>
                    </a:lnTo>
                    <a:lnTo>
                      <a:pt x="5474" y="3013"/>
                    </a:lnTo>
                    <a:lnTo>
                      <a:pt x="5499" y="2737"/>
                    </a:lnTo>
                    <a:lnTo>
                      <a:pt x="5474" y="2461"/>
                    </a:lnTo>
                    <a:lnTo>
                      <a:pt x="5449" y="2185"/>
                    </a:lnTo>
                    <a:lnTo>
                      <a:pt x="5374" y="1934"/>
                    </a:lnTo>
                    <a:lnTo>
                      <a:pt x="5274" y="1658"/>
                    </a:lnTo>
                    <a:lnTo>
                      <a:pt x="5173" y="1432"/>
                    </a:lnTo>
                    <a:lnTo>
                      <a:pt x="5022" y="1206"/>
                    </a:lnTo>
                    <a:lnTo>
                      <a:pt x="4872" y="980"/>
                    </a:lnTo>
                    <a:lnTo>
                      <a:pt x="4696" y="804"/>
                    </a:lnTo>
                    <a:lnTo>
                      <a:pt x="4495" y="628"/>
                    </a:lnTo>
                    <a:lnTo>
                      <a:pt x="4294" y="453"/>
                    </a:lnTo>
                    <a:lnTo>
                      <a:pt x="4068" y="327"/>
                    </a:lnTo>
                    <a:lnTo>
                      <a:pt x="3817" y="201"/>
                    </a:lnTo>
                    <a:lnTo>
                      <a:pt x="3566" y="126"/>
                    </a:lnTo>
                    <a:lnTo>
                      <a:pt x="3290" y="51"/>
                    </a:lnTo>
                    <a:lnTo>
                      <a:pt x="3039" y="1"/>
                    </a:lnTo>
                    <a:close/>
                  </a:path>
                </a:pathLst>
              </a:custGeom>
              <a:solidFill>
                <a:srgbClr val="4959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1" name="Google Shape;41;p2"/>
            <p:cNvGrpSpPr/>
            <p:nvPr/>
          </p:nvGrpSpPr>
          <p:grpSpPr>
            <a:xfrm flipH="1">
              <a:off x="783899" y="2625544"/>
              <a:ext cx="822528" cy="215720"/>
              <a:chOff x="4876481" y="2672267"/>
              <a:chExt cx="1873214" cy="491277"/>
            </a:xfrm>
          </p:grpSpPr>
          <p:sp>
            <p:nvSpPr>
              <p:cNvPr id="42" name="Google Shape;42;p2"/>
              <p:cNvSpPr/>
              <p:nvPr/>
            </p:nvSpPr>
            <p:spPr>
              <a:xfrm>
                <a:off x="4928419" y="2726857"/>
                <a:ext cx="1793995" cy="436687"/>
              </a:xfrm>
              <a:custGeom>
                <a:avLst/>
                <a:gdLst/>
                <a:ahLst/>
                <a:cxnLst/>
                <a:rect l="l" t="t" r="r" b="b"/>
                <a:pathLst>
                  <a:path w="67666" h="16471" extrusionOk="0">
                    <a:moveTo>
                      <a:pt x="67665" y="0"/>
                    </a:moveTo>
                    <a:lnTo>
                      <a:pt x="67464" y="50"/>
                    </a:lnTo>
                    <a:lnTo>
                      <a:pt x="67213" y="100"/>
                    </a:lnTo>
                    <a:lnTo>
                      <a:pt x="66887" y="201"/>
                    </a:lnTo>
                    <a:lnTo>
                      <a:pt x="66485" y="326"/>
                    </a:lnTo>
                    <a:lnTo>
                      <a:pt x="66033" y="502"/>
                    </a:lnTo>
                    <a:lnTo>
                      <a:pt x="65531" y="753"/>
                    </a:lnTo>
                    <a:lnTo>
                      <a:pt x="65004" y="1029"/>
                    </a:lnTo>
                    <a:lnTo>
                      <a:pt x="64451" y="1381"/>
                    </a:lnTo>
                    <a:lnTo>
                      <a:pt x="63874" y="1808"/>
                    </a:lnTo>
                    <a:lnTo>
                      <a:pt x="63598" y="2059"/>
                    </a:lnTo>
                    <a:lnTo>
                      <a:pt x="63322" y="2310"/>
                    </a:lnTo>
                    <a:lnTo>
                      <a:pt x="63020" y="2586"/>
                    </a:lnTo>
                    <a:lnTo>
                      <a:pt x="62744" y="2887"/>
                    </a:lnTo>
                    <a:lnTo>
                      <a:pt x="62468" y="3214"/>
                    </a:lnTo>
                    <a:lnTo>
                      <a:pt x="62217" y="3565"/>
                    </a:lnTo>
                    <a:lnTo>
                      <a:pt x="61941" y="3942"/>
                    </a:lnTo>
                    <a:lnTo>
                      <a:pt x="61690" y="4344"/>
                    </a:lnTo>
                    <a:lnTo>
                      <a:pt x="61464" y="4745"/>
                    </a:lnTo>
                    <a:lnTo>
                      <a:pt x="61213" y="5197"/>
                    </a:lnTo>
                    <a:lnTo>
                      <a:pt x="61012" y="5674"/>
                    </a:lnTo>
                    <a:lnTo>
                      <a:pt x="60811" y="6176"/>
                    </a:lnTo>
                    <a:lnTo>
                      <a:pt x="60585" y="6679"/>
                    </a:lnTo>
                    <a:lnTo>
                      <a:pt x="60334" y="7181"/>
                    </a:lnTo>
                    <a:lnTo>
                      <a:pt x="60033" y="7633"/>
                    </a:lnTo>
                    <a:lnTo>
                      <a:pt x="59681" y="8085"/>
                    </a:lnTo>
                    <a:lnTo>
                      <a:pt x="59304" y="8511"/>
                    </a:lnTo>
                    <a:lnTo>
                      <a:pt x="58903" y="8913"/>
                    </a:lnTo>
                    <a:lnTo>
                      <a:pt x="58451" y="9315"/>
                    </a:lnTo>
                    <a:lnTo>
                      <a:pt x="57974" y="9666"/>
                    </a:lnTo>
                    <a:lnTo>
                      <a:pt x="57472" y="10018"/>
                    </a:lnTo>
                    <a:lnTo>
                      <a:pt x="56919" y="10344"/>
                    </a:lnTo>
                    <a:lnTo>
                      <a:pt x="56367" y="10621"/>
                    </a:lnTo>
                    <a:lnTo>
                      <a:pt x="55789" y="10897"/>
                    </a:lnTo>
                    <a:lnTo>
                      <a:pt x="55187" y="11148"/>
                    </a:lnTo>
                    <a:lnTo>
                      <a:pt x="54559" y="11374"/>
                    </a:lnTo>
                    <a:lnTo>
                      <a:pt x="53906" y="11575"/>
                    </a:lnTo>
                    <a:lnTo>
                      <a:pt x="53253" y="11750"/>
                    </a:lnTo>
                    <a:lnTo>
                      <a:pt x="52601" y="11901"/>
                    </a:lnTo>
                    <a:lnTo>
                      <a:pt x="51923" y="12027"/>
                    </a:lnTo>
                    <a:lnTo>
                      <a:pt x="51245" y="12102"/>
                    </a:lnTo>
                    <a:lnTo>
                      <a:pt x="50542" y="12177"/>
                    </a:lnTo>
                    <a:lnTo>
                      <a:pt x="49864" y="12227"/>
                    </a:lnTo>
                    <a:lnTo>
                      <a:pt x="49161" y="12227"/>
                    </a:lnTo>
                    <a:lnTo>
                      <a:pt x="48483" y="12202"/>
                    </a:lnTo>
                    <a:lnTo>
                      <a:pt x="47780" y="12152"/>
                    </a:lnTo>
                    <a:lnTo>
                      <a:pt x="47102" y="12077"/>
                    </a:lnTo>
                    <a:lnTo>
                      <a:pt x="46424" y="11976"/>
                    </a:lnTo>
                    <a:lnTo>
                      <a:pt x="45746" y="11826"/>
                    </a:lnTo>
                    <a:lnTo>
                      <a:pt x="45093" y="11650"/>
                    </a:lnTo>
                    <a:lnTo>
                      <a:pt x="44466" y="11449"/>
                    </a:lnTo>
                    <a:lnTo>
                      <a:pt x="43838" y="11223"/>
                    </a:lnTo>
                    <a:lnTo>
                      <a:pt x="43210" y="10947"/>
                    </a:lnTo>
                    <a:lnTo>
                      <a:pt x="42633" y="10646"/>
                    </a:lnTo>
                    <a:lnTo>
                      <a:pt x="42055" y="10319"/>
                    </a:lnTo>
                    <a:lnTo>
                      <a:pt x="41478" y="10043"/>
                    </a:lnTo>
                    <a:lnTo>
                      <a:pt x="40875" y="9792"/>
                    </a:lnTo>
                    <a:lnTo>
                      <a:pt x="40298" y="9541"/>
                    </a:lnTo>
                    <a:lnTo>
                      <a:pt x="39695" y="9315"/>
                    </a:lnTo>
                    <a:lnTo>
                      <a:pt x="39118" y="9139"/>
                    </a:lnTo>
                    <a:lnTo>
                      <a:pt x="38515" y="8963"/>
                    </a:lnTo>
                    <a:lnTo>
                      <a:pt x="37913" y="8813"/>
                    </a:lnTo>
                    <a:lnTo>
                      <a:pt x="37310" y="8687"/>
                    </a:lnTo>
                    <a:lnTo>
                      <a:pt x="36708" y="8587"/>
                    </a:lnTo>
                    <a:lnTo>
                      <a:pt x="36105" y="8511"/>
                    </a:lnTo>
                    <a:lnTo>
                      <a:pt x="35477" y="8461"/>
                    </a:lnTo>
                    <a:lnTo>
                      <a:pt x="34875" y="8436"/>
                    </a:lnTo>
                    <a:lnTo>
                      <a:pt x="34247" y="8411"/>
                    </a:lnTo>
                    <a:lnTo>
                      <a:pt x="33619" y="8411"/>
                    </a:lnTo>
                    <a:lnTo>
                      <a:pt x="32992" y="8461"/>
                    </a:lnTo>
                    <a:lnTo>
                      <a:pt x="32339" y="8511"/>
                    </a:lnTo>
                    <a:lnTo>
                      <a:pt x="31711" y="8562"/>
                    </a:lnTo>
                    <a:lnTo>
                      <a:pt x="31058" y="8662"/>
                    </a:lnTo>
                    <a:lnTo>
                      <a:pt x="30406" y="8788"/>
                    </a:lnTo>
                    <a:lnTo>
                      <a:pt x="29753" y="8913"/>
                    </a:lnTo>
                    <a:lnTo>
                      <a:pt x="29075" y="9064"/>
                    </a:lnTo>
                    <a:lnTo>
                      <a:pt x="28397" y="9240"/>
                    </a:lnTo>
                    <a:lnTo>
                      <a:pt x="27719" y="9440"/>
                    </a:lnTo>
                    <a:lnTo>
                      <a:pt x="27041" y="9641"/>
                    </a:lnTo>
                    <a:lnTo>
                      <a:pt x="26338" y="9867"/>
                    </a:lnTo>
                    <a:lnTo>
                      <a:pt x="25660" y="10118"/>
                    </a:lnTo>
                    <a:lnTo>
                      <a:pt x="24957" y="10395"/>
                    </a:lnTo>
                    <a:lnTo>
                      <a:pt x="23501" y="10997"/>
                    </a:lnTo>
                    <a:lnTo>
                      <a:pt x="22045" y="11675"/>
                    </a:lnTo>
                    <a:lnTo>
                      <a:pt x="21342" y="12001"/>
                    </a:lnTo>
                    <a:lnTo>
                      <a:pt x="20639" y="12278"/>
                    </a:lnTo>
                    <a:lnTo>
                      <a:pt x="20011" y="12529"/>
                    </a:lnTo>
                    <a:lnTo>
                      <a:pt x="19408" y="12704"/>
                    </a:lnTo>
                    <a:lnTo>
                      <a:pt x="18831" y="12880"/>
                    </a:lnTo>
                    <a:lnTo>
                      <a:pt x="18279" y="12981"/>
                    </a:lnTo>
                    <a:lnTo>
                      <a:pt x="17751" y="13081"/>
                    </a:lnTo>
                    <a:lnTo>
                      <a:pt x="17274" y="13131"/>
                    </a:lnTo>
                    <a:lnTo>
                      <a:pt x="16797" y="13156"/>
                    </a:lnTo>
                    <a:lnTo>
                      <a:pt x="16370" y="13156"/>
                    </a:lnTo>
                    <a:lnTo>
                      <a:pt x="15944" y="13131"/>
                    </a:lnTo>
                    <a:lnTo>
                      <a:pt x="15542" y="13106"/>
                    </a:lnTo>
                    <a:lnTo>
                      <a:pt x="15165" y="13031"/>
                    </a:lnTo>
                    <a:lnTo>
                      <a:pt x="14789" y="12956"/>
                    </a:lnTo>
                    <a:lnTo>
                      <a:pt x="14086" y="12755"/>
                    </a:lnTo>
                    <a:lnTo>
                      <a:pt x="13408" y="12529"/>
                    </a:lnTo>
                    <a:lnTo>
                      <a:pt x="12755" y="12278"/>
                    </a:lnTo>
                    <a:lnTo>
                      <a:pt x="12102" y="12052"/>
                    </a:lnTo>
                    <a:lnTo>
                      <a:pt x="11449" y="11826"/>
                    </a:lnTo>
                    <a:lnTo>
                      <a:pt x="11098" y="11750"/>
                    </a:lnTo>
                    <a:lnTo>
                      <a:pt x="10746" y="11675"/>
                    </a:lnTo>
                    <a:lnTo>
                      <a:pt x="10395" y="11600"/>
                    </a:lnTo>
                    <a:lnTo>
                      <a:pt x="10018" y="11575"/>
                    </a:lnTo>
                    <a:lnTo>
                      <a:pt x="9616" y="11549"/>
                    </a:lnTo>
                    <a:lnTo>
                      <a:pt x="9215" y="11575"/>
                    </a:lnTo>
                    <a:lnTo>
                      <a:pt x="8788" y="11600"/>
                    </a:lnTo>
                    <a:lnTo>
                      <a:pt x="8336" y="11675"/>
                    </a:lnTo>
                    <a:lnTo>
                      <a:pt x="7784" y="11775"/>
                    </a:lnTo>
                    <a:lnTo>
                      <a:pt x="7281" y="11901"/>
                    </a:lnTo>
                    <a:lnTo>
                      <a:pt x="6779" y="12027"/>
                    </a:lnTo>
                    <a:lnTo>
                      <a:pt x="6302" y="12177"/>
                    </a:lnTo>
                    <a:lnTo>
                      <a:pt x="5825" y="12328"/>
                    </a:lnTo>
                    <a:lnTo>
                      <a:pt x="5398" y="12478"/>
                    </a:lnTo>
                    <a:lnTo>
                      <a:pt x="4570" y="12855"/>
                    </a:lnTo>
                    <a:lnTo>
                      <a:pt x="3817" y="13232"/>
                    </a:lnTo>
                    <a:lnTo>
                      <a:pt x="3139" y="13633"/>
                    </a:lnTo>
                    <a:lnTo>
                      <a:pt x="2511" y="14035"/>
                    </a:lnTo>
                    <a:lnTo>
                      <a:pt x="1984" y="14462"/>
                    </a:lnTo>
                    <a:lnTo>
                      <a:pt x="1507" y="14839"/>
                    </a:lnTo>
                    <a:lnTo>
                      <a:pt x="1105" y="15215"/>
                    </a:lnTo>
                    <a:lnTo>
                      <a:pt x="753" y="15567"/>
                    </a:lnTo>
                    <a:lnTo>
                      <a:pt x="477" y="15868"/>
                    </a:lnTo>
                    <a:lnTo>
                      <a:pt x="126" y="16295"/>
                    </a:lnTo>
                    <a:lnTo>
                      <a:pt x="0" y="16471"/>
                    </a:lnTo>
                    <a:lnTo>
                      <a:pt x="67665" y="16471"/>
                    </a:lnTo>
                    <a:lnTo>
                      <a:pt x="67665" y="0"/>
                    </a:lnTo>
                    <a:close/>
                  </a:path>
                </a:pathLst>
              </a:custGeom>
              <a:solidFill>
                <a:srgbClr val="4959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43;p2"/>
              <p:cNvSpPr/>
              <p:nvPr/>
            </p:nvSpPr>
            <p:spPr>
              <a:xfrm>
                <a:off x="4931070" y="3045033"/>
                <a:ext cx="109205" cy="109205"/>
              </a:xfrm>
              <a:custGeom>
                <a:avLst/>
                <a:gdLst/>
                <a:ahLst/>
                <a:cxnLst/>
                <a:rect l="l" t="t" r="r" b="b"/>
                <a:pathLst>
                  <a:path w="4119" h="4119" extrusionOk="0">
                    <a:moveTo>
                      <a:pt x="2059" y="0"/>
                    </a:moveTo>
                    <a:lnTo>
                      <a:pt x="1833" y="26"/>
                    </a:lnTo>
                    <a:lnTo>
                      <a:pt x="1633" y="51"/>
                    </a:lnTo>
                    <a:lnTo>
                      <a:pt x="1432" y="101"/>
                    </a:lnTo>
                    <a:lnTo>
                      <a:pt x="1256" y="176"/>
                    </a:lnTo>
                    <a:lnTo>
                      <a:pt x="1080" y="252"/>
                    </a:lnTo>
                    <a:lnTo>
                      <a:pt x="904" y="352"/>
                    </a:lnTo>
                    <a:lnTo>
                      <a:pt x="754" y="477"/>
                    </a:lnTo>
                    <a:lnTo>
                      <a:pt x="603" y="603"/>
                    </a:lnTo>
                    <a:lnTo>
                      <a:pt x="478" y="754"/>
                    </a:lnTo>
                    <a:lnTo>
                      <a:pt x="352" y="904"/>
                    </a:lnTo>
                    <a:lnTo>
                      <a:pt x="252" y="1080"/>
                    </a:lnTo>
                    <a:lnTo>
                      <a:pt x="151" y="1256"/>
                    </a:lnTo>
                    <a:lnTo>
                      <a:pt x="101" y="1457"/>
                    </a:lnTo>
                    <a:lnTo>
                      <a:pt x="51" y="1658"/>
                    </a:lnTo>
                    <a:lnTo>
                      <a:pt x="1" y="1858"/>
                    </a:lnTo>
                    <a:lnTo>
                      <a:pt x="1" y="2059"/>
                    </a:lnTo>
                    <a:lnTo>
                      <a:pt x="1" y="2285"/>
                    </a:lnTo>
                    <a:lnTo>
                      <a:pt x="51" y="2486"/>
                    </a:lnTo>
                    <a:lnTo>
                      <a:pt x="101" y="2687"/>
                    </a:lnTo>
                    <a:lnTo>
                      <a:pt x="151" y="2863"/>
                    </a:lnTo>
                    <a:lnTo>
                      <a:pt x="252" y="3038"/>
                    </a:lnTo>
                    <a:lnTo>
                      <a:pt x="352" y="3214"/>
                    </a:lnTo>
                    <a:lnTo>
                      <a:pt x="478" y="3365"/>
                    </a:lnTo>
                    <a:lnTo>
                      <a:pt x="603" y="3515"/>
                    </a:lnTo>
                    <a:lnTo>
                      <a:pt x="754" y="3666"/>
                    </a:lnTo>
                    <a:lnTo>
                      <a:pt x="904" y="3767"/>
                    </a:lnTo>
                    <a:lnTo>
                      <a:pt x="1080" y="3867"/>
                    </a:lnTo>
                    <a:lnTo>
                      <a:pt x="1256" y="3967"/>
                    </a:lnTo>
                    <a:lnTo>
                      <a:pt x="1432" y="4043"/>
                    </a:lnTo>
                    <a:lnTo>
                      <a:pt x="1633" y="4093"/>
                    </a:lnTo>
                    <a:lnTo>
                      <a:pt x="1833" y="4118"/>
                    </a:lnTo>
                    <a:lnTo>
                      <a:pt x="2260" y="4118"/>
                    </a:lnTo>
                    <a:lnTo>
                      <a:pt x="2461" y="4093"/>
                    </a:lnTo>
                    <a:lnTo>
                      <a:pt x="2662" y="4043"/>
                    </a:lnTo>
                    <a:lnTo>
                      <a:pt x="2863" y="3967"/>
                    </a:lnTo>
                    <a:lnTo>
                      <a:pt x="3039" y="3867"/>
                    </a:lnTo>
                    <a:lnTo>
                      <a:pt x="3214" y="3767"/>
                    </a:lnTo>
                    <a:lnTo>
                      <a:pt x="3365" y="3666"/>
                    </a:lnTo>
                    <a:lnTo>
                      <a:pt x="3516" y="3515"/>
                    </a:lnTo>
                    <a:lnTo>
                      <a:pt x="3641" y="3365"/>
                    </a:lnTo>
                    <a:lnTo>
                      <a:pt x="3767" y="3214"/>
                    </a:lnTo>
                    <a:lnTo>
                      <a:pt x="3867" y="3038"/>
                    </a:lnTo>
                    <a:lnTo>
                      <a:pt x="3943" y="2863"/>
                    </a:lnTo>
                    <a:lnTo>
                      <a:pt x="4018" y="2687"/>
                    </a:lnTo>
                    <a:lnTo>
                      <a:pt x="4068" y="2486"/>
                    </a:lnTo>
                    <a:lnTo>
                      <a:pt x="4093" y="2285"/>
                    </a:lnTo>
                    <a:lnTo>
                      <a:pt x="4118" y="2059"/>
                    </a:lnTo>
                    <a:lnTo>
                      <a:pt x="4093" y="1858"/>
                    </a:lnTo>
                    <a:lnTo>
                      <a:pt x="4068" y="1658"/>
                    </a:lnTo>
                    <a:lnTo>
                      <a:pt x="4018" y="1457"/>
                    </a:lnTo>
                    <a:lnTo>
                      <a:pt x="3943" y="1256"/>
                    </a:lnTo>
                    <a:lnTo>
                      <a:pt x="3867" y="1080"/>
                    </a:lnTo>
                    <a:lnTo>
                      <a:pt x="3767" y="904"/>
                    </a:lnTo>
                    <a:lnTo>
                      <a:pt x="3641" y="754"/>
                    </a:lnTo>
                    <a:lnTo>
                      <a:pt x="3516" y="603"/>
                    </a:lnTo>
                    <a:lnTo>
                      <a:pt x="3365" y="477"/>
                    </a:lnTo>
                    <a:lnTo>
                      <a:pt x="3214" y="352"/>
                    </a:lnTo>
                    <a:lnTo>
                      <a:pt x="3039" y="252"/>
                    </a:lnTo>
                    <a:lnTo>
                      <a:pt x="2863" y="176"/>
                    </a:lnTo>
                    <a:lnTo>
                      <a:pt x="2662" y="101"/>
                    </a:lnTo>
                    <a:lnTo>
                      <a:pt x="2461" y="51"/>
                    </a:lnTo>
                    <a:lnTo>
                      <a:pt x="2260" y="26"/>
                    </a:lnTo>
                    <a:lnTo>
                      <a:pt x="2059" y="0"/>
                    </a:lnTo>
                    <a:close/>
                  </a:path>
                </a:pathLst>
              </a:custGeom>
              <a:solidFill>
                <a:srgbClr val="4959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44;p2"/>
              <p:cNvSpPr/>
              <p:nvPr/>
            </p:nvSpPr>
            <p:spPr>
              <a:xfrm>
                <a:off x="5713242" y="2917879"/>
                <a:ext cx="109178" cy="109205"/>
              </a:xfrm>
              <a:custGeom>
                <a:avLst/>
                <a:gdLst/>
                <a:ahLst/>
                <a:cxnLst/>
                <a:rect l="l" t="t" r="r" b="b"/>
                <a:pathLst>
                  <a:path w="4118" h="4119" extrusionOk="0">
                    <a:moveTo>
                      <a:pt x="1833" y="1"/>
                    </a:moveTo>
                    <a:lnTo>
                      <a:pt x="1632" y="51"/>
                    </a:lnTo>
                    <a:lnTo>
                      <a:pt x="1431" y="101"/>
                    </a:lnTo>
                    <a:lnTo>
                      <a:pt x="1255" y="152"/>
                    </a:lnTo>
                    <a:lnTo>
                      <a:pt x="1080" y="252"/>
                    </a:lnTo>
                    <a:lnTo>
                      <a:pt x="904" y="352"/>
                    </a:lnTo>
                    <a:lnTo>
                      <a:pt x="753" y="478"/>
                    </a:lnTo>
                    <a:lnTo>
                      <a:pt x="603" y="603"/>
                    </a:lnTo>
                    <a:lnTo>
                      <a:pt x="452" y="754"/>
                    </a:lnTo>
                    <a:lnTo>
                      <a:pt x="352" y="905"/>
                    </a:lnTo>
                    <a:lnTo>
                      <a:pt x="251" y="1081"/>
                    </a:lnTo>
                    <a:lnTo>
                      <a:pt x="151" y="1256"/>
                    </a:lnTo>
                    <a:lnTo>
                      <a:pt x="75" y="1457"/>
                    </a:lnTo>
                    <a:lnTo>
                      <a:pt x="25" y="1633"/>
                    </a:lnTo>
                    <a:lnTo>
                      <a:pt x="0" y="1859"/>
                    </a:lnTo>
                    <a:lnTo>
                      <a:pt x="0" y="2060"/>
                    </a:lnTo>
                    <a:lnTo>
                      <a:pt x="0" y="2261"/>
                    </a:lnTo>
                    <a:lnTo>
                      <a:pt x="25" y="2487"/>
                    </a:lnTo>
                    <a:lnTo>
                      <a:pt x="75" y="2662"/>
                    </a:lnTo>
                    <a:lnTo>
                      <a:pt x="151" y="2863"/>
                    </a:lnTo>
                    <a:lnTo>
                      <a:pt x="251" y="3039"/>
                    </a:lnTo>
                    <a:lnTo>
                      <a:pt x="352" y="3215"/>
                    </a:lnTo>
                    <a:lnTo>
                      <a:pt x="452" y="3365"/>
                    </a:lnTo>
                    <a:lnTo>
                      <a:pt x="603" y="3516"/>
                    </a:lnTo>
                    <a:lnTo>
                      <a:pt x="753" y="3641"/>
                    </a:lnTo>
                    <a:lnTo>
                      <a:pt x="904" y="3767"/>
                    </a:lnTo>
                    <a:lnTo>
                      <a:pt x="1080" y="3867"/>
                    </a:lnTo>
                    <a:lnTo>
                      <a:pt x="1255" y="3968"/>
                    </a:lnTo>
                    <a:lnTo>
                      <a:pt x="1431" y="4018"/>
                    </a:lnTo>
                    <a:lnTo>
                      <a:pt x="1632" y="4068"/>
                    </a:lnTo>
                    <a:lnTo>
                      <a:pt x="1833" y="4119"/>
                    </a:lnTo>
                    <a:lnTo>
                      <a:pt x="2260" y="4119"/>
                    </a:lnTo>
                    <a:lnTo>
                      <a:pt x="2461" y="4068"/>
                    </a:lnTo>
                    <a:lnTo>
                      <a:pt x="2661" y="4018"/>
                    </a:lnTo>
                    <a:lnTo>
                      <a:pt x="2862" y="3968"/>
                    </a:lnTo>
                    <a:lnTo>
                      <a:pt x="3038" y="3867"/>
                    </a:lnTo>
                    <a:lnTo>
                      <a:pt x="3214" y="3767"/>
                    </a:lnTo>
                    <a:lnTo>
                      <a:pt x="3365" y="3641"/>
                    </a:lnTo>
                    <a:lnTo>
                      <a:pt x="3515" y="3516"/>
                    </a:lnTo>
                    <a:lnTo>
                      <a:pt x="3641" y="3365"/>
                    </a:lnTo>
                    <a:lnTo>
                      <a:pt x="3766" y="3215"/>
                    </a:lnTo>
                    <a:lnTo>
                      <a:pt x="3867" y="3039"/>
                    </a:lnTo>
                    <a:lnTo>
                      <a:pt x="3942" y="2863"/>
                    </a:lnTo>
                    <a:lnTo>
                      <a:pt x="4017" y="2662"/>
                    </a:lnTo>
                    <a:lnTo>
                      <a:pt x="4068" y="2487"/>
                    </a:lnTo>
                    <a:lnTo>
                      <a:pt x="4093" y="2261"/>
                    </a:lnTo>
                    <a:lnTo>
                      <a:pt x="4118" y="2060"/>
                    </a:lnTo>
                    <a:lnTo>
                      <a:pt x="4093" y="1859"/>
                    </a:lnTo>
                    <a:lnTo>
                      <a:pt x="4068" y="1633"/>
                    </a:lnTo>
                    <a:lnTo>
                      <a:pt x="4017" y="1457"/>
                    </a:lnTo>
                    <a:lnTo>
                      <a:pt x="3942" y="1256"/>
                    </a:lnTo>
                    <a:lnTo>
                      <a:pt x="3867" y="1081"/>
                    </a:lnTo>
                    <a:lnTo>
                      <a:pt x="3766" y="905"/>
                    </a:lnTo>
                    <a:lnTo>
                      <a:pt x="3641" y="754"/>
                    </a:lnTo>
                    <a:lnTo>
                      <a:pt x="3515" y="603"/>
                    </a:lnTo>
                    <a:lnTo>
                      <a:pt x="3365" y="478"/>
                    </a:lnTo>
                    <a:lnTo>
                      <a:pt x="3214" y="352"/>
                    </a:lnTo>
                    <a:lnTo>
                      <a:pt x="3038" y="252"/>
                    </a:lnTo>
                    <a:lnTo>
                      <a:pt x="2862" y="152"/>
                    </a:lnTo>
                    <a:lnTo>
                      <a:pt x="2661" y="101"/>
                    </a:lnTo>
                    <a:lnTo>
                      <a:pt x="2461" y="51"/>
                    </a:lnTo>
                    <a:lnTo>
                      <a:pt x="2260" y="1"/>
                    </a:lnTo>
                    <a:close/>
                  </a:path>
                </a:pathLst>
              </a:custGeom>
              <a:solidFill>
                <a:srgbClr val="4959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45;p2"/>
              <p:cNvSpPr/>
              <p:nvPr/>
            </p:nvSpPr>
            <p:spPr>
              <a:xfrm>
                <a:off x="6495387" y="2799395"/>
                <a:ext cx="109205" cy="109205"/>
              </a:xfrm>
              <a:custGeom>
                <a:avLst/>
                <a:gdLst/>
                <a:ahLst/>
                <a:cxnLst/>
                <a:rect l="l" t="t" r="r" b="b"/>
                <a:pathLst>
                  <a:path w="4119" h="4119" extrusionOk="0">
                    <a:moveTo>
                      <a:pt x="2059" y="1"/>
                    </a:moveTo>
                    <a:lnTo>
                      <a:pt x="1833" y="26"/>
                    </a:lnTo>
                    <a:lnTo>
                      <a:pt x="1633" y="51"/>
                    </a:lnTo>
                    <a:lnTo>
                      <a:pt x="1432" y="101"/>
                    </a:lnTo>
                    <a:lnTo>
                      <a:pt x="1256" y="176"/>
                    </a:lnTo>
                    <a:lnTo>
                      <a:pt x="1080" y="252"/>
                    </a:lnTo>
                    <a:lnTo>
                      <a:pt x="904" y="352"/>
                    </a:lnTo>
                    <a:lnTo>
                      <a:pt x="729" y="478"/>
                    </a:lnTo>
                    <a:lnTo>
                      <a:pt x="603" y="603"/>
                    </a:lnTo>
                    <a:lnTo>
                      <a:pt x="452" y="754"/>
                    </a:lnTo>
                    <a:lnTo>
                      <a:pt x="352" y="930"/>
                    </a:lnTo>
                    <a:lnTo>
                      <a:pt x="227" y="1080"/>
                    </a:lnTo>
                    <a:lnTo>
                      <a:pt x="151" y="1256"/>
                    </a:lnTo>
                    <a:lnTo>
                      <a:pt x="76" y="1457"/>
                    </a:lnTo>
                    <a:lnTo>
                      <a:pt x="26" y="1658"/>
                    </a:lnTo>
                    <a:lnTo>
                      <a:pt x="1" y="1859"/>
                    </a:lnTo>
                    <a:lnTo>
                      <a:pt x="1" y="2060"/>
                    </a:lnTo>
                    <a:lnTo>
                      <a:pt x="1" y="2286"/>
                    </a:lnTo>
                    <a:lnTo>
                      <a:pt x="26" y="2486"/>
                    </a:lnTo>
                    <a:lnTo>
                      <a:pt x="76" y="2687"/>
                    </a:lnTo>
                    <a:lnTo>
                      <a:pt x="151" y="2863"/>
                    </a:lnTo>
                    <a:lnTo>
                      <a:pt x="227" y="3039"/>
                    </a:lnTo>
                    <a:lnTo>
                      <a:pt x="352" y="3215"/>
                    </a:lnTo>
                    <a:lnTo>
                      <a:pt x="452" y="3390"/>
                    </a:lnTo>
                    <a:lnTo>
                      <a:pt x="603" y="3516"/>
                    </a:lnTo>
                    <a:lnTo>
                      <a:pt x="729" y="3666"/>
                    </a:lnTo>
                    <a:lnTo>
                      <a:pt x="904" y="3767"/>
                    </a:lnTo>
                    <a:lnTo>
                      <a:pt x="1080" y="3867"/>
                    </a:lnTo>
                    <a:lnTo>
                      <a:pt x="1256" y="3968"/>
                    </a:lnTo>
                    <a:lnTo>
                      <a:pt x="1432" y="4043"/>
                    </a:lnTo>
                    <a:lnTo>
                      <a:pt x="1633" y="4093"/>
                    </a:lnTo>
                    <a:lnTo>
                      <a:pt x="1833" y="4118"/>
                    </a:lnTo>
                    <a:lnTo>
                      <a:pt x="2260" y="4118"/>
                    </a:lnTo>
                    <a:lnTo>
                      <a:pt x="2461" y="4093"/>
                    </a:lnTo>
                    <a:lnTo>
                      <a:pt x="2662" y="4043"/>
                    </a:lnTo>
                    <a:lnTo>
                      <a:pt x="2838" y="3968"/>
                    </a:lnTo>
                    <a:lnTo>
                      <a:pt x="3039" y="3867"/>
                    </a:lnTo>
                    <a:lnTo>
                      <a:pt x="3189" y="3767"/>
                    </a:lnTo>
                    <a:lnTo>
                      <a:pt x="3365" y="3666"/>
                    </a:lnTo>
                    <a:lnTo>
                      <a:pt x="3516" y="3516"/>
                    </a:lnTo>
                    <a:lnTo>
                      <a:pt x="3641" y="3390"/>
                    </a:lnTo>
                    <a:lnTo>
                      <a:pt x="3767" y="3215"/>
                    </a:lnTo>
                    <a:lnTo>
                      <a:pt x="3867" y="3039"/>
                    </a:lnTo>
                    <a:lnTo>
                      <a:pt x="3942" y="2863"/>
                    </a:lnTo>
                    <a:lnTo>
                      <a:pt x="4018" y="2687"/>
                    </a:lnTo>
                    <a:lnTo>
                      <a:pt x="4068" y="2486"/>
                    </a:lnTo>
                    <a:lnTo>
                      <a:pt x="4093" y="2286"/>
                    </a:lnTo>
                    <a:lnTo>
                      <a:pt x="4118" y="2060"/>
                    </a:lnTo>
                    <a:lnTo>
                      <a:pt x="4093" y="1859"/>
                    </a:lnTo>
                    <a:lnTo>
                      <a:pt x="4068" y="1658"/>
                    </a:lnTo>
                    <a:lnTo>
                      <a:pt x="4018" y="1457"/>
                    </a:lnTo>
                    <a:lnTo>
                      <a:pt x="3942" y="1256"/>
                    </a:lnTo>
                    <a:lnTo>
                      <a:pt x="3867" y="1080"/>
                    </a:lnTo>
                    <a:lnTo>
                      <a:pt x="3767" y="930"/>
                    </a:lnTo>
                    <a:lnTo>
                      <a:pt x="3641" y="754"/>
                    </a:lnTo>
                    <a:lnTo>
                      <a:pt x="3516" y="603"/>
                    </a:lnTo>
                    <a:lnTo>
                      <a:pt x="3365" y="478"/>
                    </a:lnTo>
                    <a:lnTo>
                      <a:pt x="3189" y="352"/>
                    </a:lnTo>
                    <a:lnTo>
                      <a:pt x="3039" y="252"/>
                    </a:lnTo>
                    <a:lnTo>
                      <a:pt x="2838" y="176"/>
                    </a:lnTo>
                    <a:lnTo>
                      <a:pt x="2662" y="101"/>
                    </a:lnTo>
                    <a:lnTo>
                      <a:pt x="2461" y="51"/>
                    </a:lnTo>
                    <a:lnTo>
                      <a:pt x="2260" y="26"/>
                    </a:lnTo>
                    <a:lnTo>
                      <a:pt x="2059" y="1"/>
                    </a:lnTo>
                    <a:close/>
                  </a:path>
                </a:pathLst>
              </a:custGeom>
              <a:solidFill>
                <a:srgbClr val="4959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46;p2"/>
              <p:cNvSpPr/>
              <p:nvPr/>
            </p:nvSpPr>
            <p:spPr>
              <a:xfrm>
                <a:off x="5976829" y="2917879"/>
                <a:ext cx="145156" cy="145819"/>
              </a:xfrm>
              <a:custGeom>
                <a:avLst/>
                <a:gdLst/>
                <a:ahLst/>
                <a:cxnLst/>
                <a:rect l="l" t="t" r="r" b="b"/>
                <a:pathLst>
                  <a:path w="5475" h="5500" extrusionOk="0">
                    <a:moveTo>
                      <a:pt x="2737" y="1"/>
                    </a:moveTo>
                    <a:lnTo>
                      <a:pt x="2461" y="26"/>
                    </a:lnTo>
                    <a:lnTo>
                      <a:pt x="2185" y="51"/>
                    </a:lnTo>
                    <a:lnTo>
                      <a:pt x="1934" y="126"/>
                    </a:lnTo>
                    <a:lnTo>
                      <a:pt x="1683" y="227"/>
                    </a:lnTo>
                    <a:lnTo>
                      <a:pt x="1432" y="327"/>
                    </a:lnTo>
                    <a:lnTo>
                      <a:pt x="1206" y="478"/>
                    </a:lnTo>
                    <a:lnTo>
                      <a:pt x="1005" y="629"/>
                    </a:lnTo>
                    <a:lnTo>
                      <a:pt x="804" y="804"/>
                    </a:lnTo>
                    <a:lnTo>
                      <a:pt x="628" y="1005"/>
                    </a:lnTo>
                    <a:lnTo>
                      <a:pt x="478" y="1206"/>
                    </a:lnTo>
                    <a:lnTo>
                      <a:pt x="327" y="1432"/>
                    </a:lnTo>
                    <a:lnTo>
                      <a:pt x="227" y="1683"/>
                    </a:lnTo>
                    <a:lnTo>
                      <a:pt x="126" y="1934"/>
                    </a:lnTo>
                    <a:lnTo>
                      <a:pt x="51" y="2185"/>
                    </a:lnTo>
                    <a:lnTo>
                      <a:pt x="1" y="2461"/>
                    </a:lnTo>
                    <a:lnTo>
                      <a:pt x="1" y="2738"/>
                    </a:lnTo>
                    <a:lnTo>
                      <a:pt x="1" y="3014"/>
                    </a:lnTo>
                    <a:lnTo>
                      <a:pt x="51" y="3290"/>
                    </a:lnTo>
                    <a:lnTo>
                      <a:pt x="126" y="3566"/>
                    </a:lnTo>
                    <a:lnTo>
                      <a:pt x="227" y="3817"/>
                    </a:lnTo>
                    <a:lnTo>
                      <a:pt x="327" y="4043"/>
                    </a:lnTo>
                    <a:lnTo>
                      <a:pt x="478" y="4269"/>
                    </a:lnTo>
                    <a:lnTo>
                      <a:pt x="628" y="4495"/>
                    </a:lnTo>
                    <a:lnTo>
                      <a:pt x="804" y="4696"/>
                    </a:lnTo>
                    <a:lnTo>
                      <a:pt x="1005" y="4872"/>
                    </a:lnTo>
                    <a:lnTo>
                      <a:pt x="1206" y="5022"/>
                    </a:lnTo>
                    <a:lnTo>
                      <a:pt x="1432" y="5148"/>
                    </a:lnTo>
                    <a:lnTo>
                      <a:pt x="1683" y="5273"/>
                    </a:lnTo>
                    <a:lnTo>
                      <a:pt x="1934" y="5374"/>
                    </a:lnTo>
                    <a:lnTo>
                      <a:pt x="2185" y="5424"/>
                    </a:lnTo>
                    <a:lnTo>
                      <a:pt x="2461" y="5474"/>
                    </a:lnTo>
                    <a:lnTo>
                      <a:pt x="2737" y="5499"/>
                    </a:lnTo>
                    <a:lnTo>
                      <a:pt x="3014" y="5474"/>
                    </a:lnTo>
                    <a:lnTo>
                      <a:pt x="3290" y="5424"/>
                    </a:lnTo>
                    <a:lnTo>
                      <a:pt x="3566" y="5374"/>
                    </a:lnTo>
                    <a:lnTo>
                      <a:pt x="3817" y="5273"/>
                    </a:lnTo>
                    <a:lnTo>
                      <a:pt x="4043" y="5148"/>
                    </a:lnTo>
                    <a:lnTo>
                      <a:pt x="4269" y="5022"/>
                    </a:lnTo>
                    <a:lnTo>
                      <a:pt x="4495" y="4872"/>
                    </a:lnTo>
                    <a:lnTo>
                      <a:pt x="4671" y="4696"/>
                    </a:lnTo>
                    <a:lnTo>
                      <a:pt x="4872" y="4495"/>
                    </a:lnTo>
                    <a:lnTo>
                      <a:pt x="5022" y="4269"/>
                    </a:lnTo>
                    <a:lnTo>
                      <a:pt x="5148" y="4043"/>
                    </a:lnTo>
                    <a:lnTo>
                      <a:pt x="5273" y="3817"/>
                    </a:lnTo>
                    <a:lnTo>
                      <a:pt x="5374" y="3566"/>
                    </a:lnTo>
                    <a:lnTo>
                      <a:pt x="5424" y="3290"/>
                    </a:lnTo>
                    <a:lnTo>
                      <a:pt x="5474" y="3014"/>
                    </a:lnTo>
                    <a:lnTo>
                      <a:pt x="5474" y="2738"/>
                    </a:lnTo>
                    <a:lnTo>
                      <a:pt x="5474" y="2461"/>
                    </a:lnTo>
                    <a:lnTo>
                      <a:pt x="5424" y="2185"/>
                    </a:lnTo>
                    <a:lnTo>
                      <a:pt x="5374" y="1934"/>
                    </a:lnTo>
                    <a:lnTo>
                      <a:pt x="5273" y="1683"/>
                    </a:lnTo>
                    <a:lnTo>
                      <a:pt x="5148" y="1432"/>
                    </a:lnTo>
                    <a:lnTo>
                      <a:pt x="5022" y="1206"/>
                    </a:lnTo>
                    <a:lnTo>
                      <a:pt x="4872" y="1005"/>
                    </a:lnTo>
                    <a:lnTo>
                      <a:pt x="4671" y="804"/>
                    </a:lnTo>
                    <a:lnTo>
                      <a:pt x="4495" y="629"/>
                    </a:lnTo>
                    <a:lnTo>
                      <a:pt x="4269" y="478"/>
                    </a:lnTo>
                    <a:lnTo>
                      <a:pt x="4043" y="327"/>
                    </a:lnTo>
                    <a:lnTo>
                      <a:pt x="3817" y="227"/>
                    </a:lnTo>
                    <a:lnTo>
                      <a:pt x="3566" y="126"/>
                    </a:lnTo>
                    <a:lnTo>
                      <a:pt x="3290" y="51"/>
                    </a:lnTo>
                    <a:lnTo>
                      <a:pt x="3014" y="26"/>
                    </a:lnTo>
                    <a:lnTo>
                      <a:pt x="2737" y="1"/>
                    </a:lnTo>
                    <a:close/>
                  </a:path>
                </a:pathLst>
              </a:custGeom>
              <a:solidFill>
                <a:srgbClr val="4959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47;p2"/>
              <p:cNvSpPr/>
              <p:nvPr/>
            </p:nvSpPr>
            <p:spPr>
              <a:xfrm>
                <a:off x="6095313" y="3017752"/>
                <a:ext cx="90567" cy="91203"/>
              </a:xfrm>
              <a:custGeom>
                <a:avLst/>
                <a:gdLst/>
                <a:ahLst/>
                <a:cxnLst/>
                <a:rect l="l" t="t" r="r" b="b"/>
                <a:pathLst>
                  <a:path w="3416" h="3440" extrusionOk="0">
                    <a:moveTo>
                      <a:pt x="1708" y="0"/>
                    </a:moveTo>
                    <a:lnTo>
                      <a:pt x="1532" y="25"/>
                    </a:lnTo>
                    <a:lnTo>
                      <a:pt x="1357" y="50"/>
                    </a:lnTo>
                    <a:lnTo>
                      <a:pt x="1206" y="75"/>
                    </a:lnTo>
                    <a:lnTo>
                      <a:pt x="1030" y="151"/>
                    </a:lnTo>
                    <a:lnTo>
                      <a:pt x="880" y="226"/>
                    </a:lnTo>
                    <a:lnTo>
                      <a:pt x="754" y="301"/>
                    </a:lnTo>
                    <a:lnTo>
                      <a:pt x="603" y="402"/>
                    </a:lnTo>
                    <a:lnTo>
                      <a:pt x="503" y="502"/>
                    </a:lnTo>
                    <a:lnTo>
                      <a:pt x="377" y="628"/>
                    </a:lnTo>
                    <a:lnTo>
                      <a:pt x="277" y="753"/>
                    </a:lnTo>
                    <a:lnTo>
                      <a:pt x="202" y="904"/>
                    </a:lnTo>
                    <a:lnTo>
                      <a:pt x="126" y="1055"/>
                    </a:lnTo>
                    <a:lnTo>
                      <a:pt x="76" y="1205"/>
                    </a:lnTo>
                    <a:lnTo>
                      <a:pt x="26" y="1381"/>
                    </a:lnTo>
                    <a:lnTo>
                      <a:pt x="1" y="1557"/>
                    </a:lnTo>
                    <a:lnTo>
                      <a:pt x="1" y="1732"/>
                    </a:lnTo>
                    <a:lnTo>
                      <a:pt x="1" y="1908"/>
                    </a:lnTo>
                    <a:lnTo>
                      <a:pt x="26" y="2059"/>
                    </a:lnTo>
                    <a:lnTo>
                      <a:pt x="76" y="2235"/>
                    </a:lnTo>
                    <a:lnTo>
                      <a:pt x="126" y="2385"/>
                    </a:lnTo>
                    <a:lnTo>
                      <a:pt x="202" y="2536"/>
                    </a:lnTo>
                    <a:lnTo>
                      <a:pt x="277" y="2687"/>
                    </a:lnTo>
                    <a:lnTo>
                      <a:pt x="377" y="2812"/>
                    </a:lnTo>
                    <a:lnTo>
                      <a:pt x="503" y="2938"/>
                    </a:lnTo>
                    <a:lnTo>
                      <a:pt x="603" y="3038"/>
                    </a:lnTo>
                    <a:lnTo>
                      <a:pt x="754" y="3138"/>
                    </a:lnTo>
                    <a:lnTo>
                      <a:pt x="880" y="3239"/>
                    </a:lnTo>
                    <a:lnTo>
                      <a:pt x="1030" y="3314"/>
                    </a:lnTo>
                    <a:lnTo>
                      <a:pt x="1206" y="3364"/>
                    </a:lnTo>
                    <a:lnTo>
                      <a:pt x="1357" y="3415"/>
                    </a:lnTo>
                    <a:lnTo>
                      <a:pt x="1532" y="3440"/>
                    </a:lnTo>
                    <a:lnTo>
                      <a:pt x="1884" y="3440"/>
                    </a:lnTo>
                    <a:lnTo>
                      <a:pt x="2060" y="3415"/>
                    </a:lnTo>
                    <a:lnTo>
                      <a:pt x="2210" y="3364"/>
                    </a:lnTo>
                    <a:lnTo>
                      <a:pt x="2361" y="3314"/>
                    </a:lnTo>
                    <a:lnTo>
                      <a:pt x="2512" y="3239"/>
                    </a:lnTo>
                    <a:lnTo>
                      <a:pt x="2662" y="3138"/>
                    </a:lnTo>
                    <a:lnTo>
                      <a:pt x="2788" y="3038"/>
                    </a:lnTo>
                    <a:lnTo>
                      <a:pt x="2913" y="2938"/>
                    </a:lnTo>
                    <a:lnTo>
                      <a:pt x="3039" y="2812"/>
                    </a:lnTo>
                    <a:lnTo>
                      <a:pt x="3114" y="2687"/>
                    </a:lnTo>
                    <a:lnTo>
                      <a:pt x="3215" y="2536"/>
                    </a:lnTo>
                    <a:lnTo>
                      <a:pt x="3290" y="2385"/>
                    </a:lnTo>
                    <a:lnTo>
                      <a:pt x="3340" y="2235"/>
                    </a:lnTo>
                    <a:lnTo>
                      <a:pt x="3390" y="2059"/>
                    </a:lnTo>
                    <a:lnTo>
                      <a:pt x="3416" y="1908"/>
                    </a:lnTo>
                    <a:lnTo>
                      <a:pt x="3416" y="1732"/>
                    </a:lnTo>
                    <a:lnTo>
                      <a:pt x="3416" y="1557"/>
                    </a:lnTo>
                    <a:lnTo>
                      <a:pt x="3390" y="1381"/>
                    </a:lnTo>
                    <a:lnTo>
                      <a:pt x="3340" y="1205"/>
                    </a:lnTo>
                    <a:lnTo>
                      <a:pt x="3290" y="1055"/>
                    </a:lnTo>
                    <a:lnTo>
                      <a:pt x="3215" y="904"/>
                    </a:lnTo>
                    <a:lnTo>
                      <a:pt x="3114" y="753"/>
                    </a:lnTo>
                    <a:lnTo>
                      <a:pt x="3039" y="628"/>
                    </a:lnTo>
                    <a:lnTo>
                      <a:pt x="2913" y="502"/>
                    </a:lnTo>
                    <a:lnTo>
                      <a:pt x="2788" y="402"/>
                    </a:lnTo>
                    <a:lnTo>
                      <a:pt x="2662" y="301"/>
                    </a:lnTo>
                    <a:lnTo>
                      <a:pt x="2512" y="226"/>
                    </a:lnTo>
                    <a:lnTo>
                      <a:pt x="2361" y="151"/>
                    </a:lnTo>
                    <a:lnTo>
                      <a:pt x="2210" y="75"/>
                    </a:lnTo>
                    <a:lnTo>
                      <a:pt x="2060" y="50"/>
                    </a:lnTo>
                    <a:lnTo>
                      <a:pt x="1884" y="25"/>
                    </a:lnTo>
                    <a:lnTo>
                      <a:pt x="1708" y="0"/>
                    </a:lnTo>
                    <a:close/>
                  </a:path>
                </a:pathLst>
              </a:custGeom>
              <a:solidFill>
                <a:srgbClr val="4959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48;p2"/>
              <p:cNvSpPr/>
              <p:nvPr/>
            </p:nvSpPr>
            <p:spPr>
              <a:xfrm>
                <a:off x="6640516" y="2672267"/>
                <a:ext cx="109178" cy="109178"/>
              </a:xfrm>
              <a:custGeom>
                <a:avLst/>
                <a:gdLst/>
                <a:ahLst/>
                <a:cxnLst/>
                <a:rect l="l" t="t" r="r" b="b"/>
                <a:pathLst>
                  <a:path w="4118" h="4118" extrusionOk="0">
                    <a:moveTo>
                      <a:pt x="2059" y="0"/>
                    </a:moveTo>
                    <a:lnTo>
                      <a:pt x="1858" y="25"/>
                    </a:lnTo>
                    <a:lnTo>
                      <a:pt x="1657" y="50"/>
                    </a:lnTo>
                    <a:lnTo>
                      <a:pt x="1456" y="101"/>
                    </a:lnTo>
                    <a:lnTo>
                      <a:pt x="1255" y="176"/>
                    </a:lnTo>
                    <a:lnTo>
                      <a:pt x="1080" y="251"/>
                    </a:lnTo>
                    <a:lnTo>
                      <a:pt x="904" y="352"/>
                    </a:lnTo>
                    <a:lnTo>
                      <a:pt x="753" y="477"/>
                    </a:lnTo>
                    <a:lnTo>
                      <a:pt x="603" y="603"/>
                    </a:lnTo>
                    <a:lnTo>
                      <a:pt x="477" y="753"/>
                    </a:lnTo>
                    <a:lnTo>
                      <a:pt x="352" y="904"/>
                    </a:lnTo>
                    <a:lnTo>
                      <a:pt x="251" y="1080"/>
                    </a:lnTo>
                    <a:lnTo>
                      <a:pt x="176" y="1256"/>
                    </a:lnTo>
                    <a:lnTo>
                      <a:pt x="100" y="1456"/>
                    </a:lnTo>
                    <a:lnTo>
                      <a:pt x="50" y="1657"/>
                    </a:lnTo>
                    <a:lnTo>
                      <a:pt x="25" y="1858"/>
                    </a:lnTo>
                    <a:lnTo>
                      <a:pt x="0" y="2059"/>
                    </a:lnTo>
                    <a:lnTo>
                      <a:pt x="25" y="2285"/>
                    </a:lnTo>
                    <a:lnTo>
                      <a:pt x="50" y="2486"/>
                    </a:lnTo>
                    <a:lnTo>
                      <a:pt x="100" y="2687"/>
                    </a:lnTo>
                    <a:lnTo>
                      <a:pt x="176" y="2862"/>
                    </a:lnTo>
                    <a:lnTo>
                      <a:pt x="251" y="3038"/>
                    </a:lnTo>
                    <a:lnTo>
                      <a:pt x="352" y="3214"/>
                    </a:lnTo>
                    <a:lnTo>
                      <a:pt x="477" y="3365"/>
                    </a:lnTo>
                    <a:lnTo>
                      <a:pt x="603" y="3515"/>
                    </a:lnTo>
                    <a:lnTo>
                      <a:pt x="753" y="3641"/>
                    </a:lnTo>
                    <a:lnTo>
                      <a:pt x="904" y="3766"/>
                    </a:lnTo>
                    <a:lnTo>
                      <a:pt x="1080" y="3867"/>
                    </a:lnTo>
                    <a:lnTo>
                      <a:pt x="1255" y="3967"/>
                    </a:lnTo>
                    <a:lnTo>
                      <a:pt x="1456" y="4017"/>
                    </a:lnTo>
                    <a:lnTo>
                      <a:pt x="1657" y="4068"/>
                    </a:lnTo>
                    <a:lnTo>
                      <a:pt x="1858" y="4118"/>
                    </a:lnTo>
                    <a:lnTo>
                      <a:pt x="2285" y="4118"/>
                    </a:lnTo>
                    <a:lnTo>
                      <a:pt x="2486" y="4068"/>
                    </a:lnTo>
                    <a:lnTo>
                      <a:pt x="2687" y="4017"/>
                    </a:lnTo>
                    <a:lnTo>
                      <a:pt x="2862" y="3967"/>
                    </a:lnTo>
                    <a:lnTo>
                      <a:pt x="3038" y="3867"/>
                    </a:lnTo>
                    <a:lnTo>
                      <a:pt x="3214" y="3766"/>
                    </a:lnTo>
                    <a:lnTo>
                      <a:pt x="3364" y="3641"/>
                    </a:lnTo>
                    <a:lnTo>
                      <a:pt x="3515" y="3515"/>
                    </a:lnTo>
                    <a:lnTo>
                      <a:pt x="3641" y="3365"/>
                    </a:lnTo>
                    <a:lnTo>
                      <a:pt x="3766" y="3214"/>
                    </a:lnTo>
                    <a:lnTo>
                      <a:pt x="3867" y="3038"/>
                    </a:lnTo>
                    <a:lnTo>
                      <a:pt x="3967" y="2862"/>
                    </a:lnTo>
                    <a:lnTo>
                      <a:pt x="4017" y="2687"/>
                    </a:lnTo>
                    <a:lnTo>
                      <a:pt x="4067" y="2486"/>
                    </a:lnTo>
                    <a:lnTo>
                      <a:pt x="4118" y="2285"/>
                    </a:lnTo>
                    <a:lnTo>
                      <a:pt x="4118" y="2059"/>
                    </a:lnTo>
                    <a:lnTo>
                      <a:pt x="4118" y="1858"/>
                    </a:lnTo>
                    <a:lnTo>
                      <a:pt x="4067" y="1657"/>
                    </a:lnTo>
                    <a:lnTo>
                      <a:pt x="4017" y="1456"/>
                    </a:lnTo>
                    <a:lnTo>
                      <a:pt x="3967" y="1256"/>
                    </a:lnTo>
                    <a:lnTo>
                      <a:pt x="3867" y="1080"/>
                    </a:lnTo>
                    <a:lnTo>
                      <a:pt x="3766" y="904"/>
                    </a:lnTo>
                    <a:lnTo>
                      <a:pt x="3641" y="753"/>
                    </a:lnTo>
                    <a:lnTo>
                      <a:pt x="3515" y="603"/>
                    </a:lnTo>
                    <a:lnTo>
                      <a:pt x="3364" y="477"/>
                    </a:lnTo>
                    <a:lnTo>
                      <a:pt x="3214" y="352"/>
                    </a:lnTo>
                    <a:lnTo>
                      <a:pt x="3038" y="251"/>
                    </a:lnTo>
                    <a:lnTo>
                      <a:pt x="2862" y="176"/>
                    </a:lnTo>
                    <a:lnTo>
                      <a:pt x="2687" y="101"/>
                    </a:lnTo>
                    <a:lnTo>
                      <a:pt x="2486" y="50"/>
                    </a:lnTo>
                    <a:lnTo>
                      <a:pt x="2285" y="25"/>
                    </a:lnTo>
                    <a:lnTo>
                      <a:pt x="2059" y="0"/>
                    </a:lnTo>
                    <a:close/>
                  </a:path>
                </a:pathLst>
              </a:custGeom>
              <a:solidFill>
                <a:srgbClr val="4959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49;p2"/>
              <p:cNvSpPr/>
              <p:nvPr/>
            </p:nvSpPr>
            <p:spPr>
              <a:xfrm>
                <a:off x="5122119" y="2990444"/>
                <a:ext cx="109205" cy="109205"/>
              </a:xfrm>
              <a:custGeom>
                <a:avLst/>
                <a:gdLst/>
                <a:ahLst/>
                <a:cxnLst/>
                <a:rect l="l" t="t" r="r" b="b"/>
                <a:pathLst>
                  <a:path w="4119" h="4119" extrusionOk="0">
                    <a:moveTo>
                      <a:pt x="2059" y="1"/>
                    </a:moveTo>
                    <a:lnTo>
                      <a:pt x="1833" y="26"/>
                    </a:lnTo>
                    <a:lnTo>
                      <a:pt x="1632" y="51"/>
                    </a:lnTo>
                    <a:lnTo>
                      <a:pt x="1432" y="101"/>
                    </a:lnTo>
                    <a:lnTo>
                      <a:pt x="1256" y="176"/>
                    </a:lnTo>
                    <a:lnTo>
                      <a:pt x="1080" y="252"/>
                    </a:lnTo>
                    <a:lnTo>
                      <a:pt x="904" y="352"/>
                    </a:lnTo>
                    <a:lnTo>
                      <a:pt x="754" y="478"/>
                    </a:lnTo>
                    <a:lnTo>
                      <a:pt x="603" y="603"/>
                    </a:lnTo>
                    <a:lnTo>
                      <a:pt x="452" y="754"/>
                    </a:lnTo>
                    <a:lnTo>
                      <a:pt x="352" y="904"/>
                    </a:lnTo>
                    <a:lnTo>
                      <a:pt x="252" y="1080"/>
                    </a:lnTo>
                    <a:lnTo>
                      <a:pt x="151" y="1256"/>
                    </a:lnTo>
                    <a:lnTo>
                      <a:pt x="76" y="1457"/>
                    </a:lnTo>
                    <a:lnTo>
                      <a:pt x="26" y="1658"/>
                    </a:lnTo>
                    <a:lnTo>
                      <a:pt x="0" y="1859"/>
                    </a:lnTo>
                    <a:lnTo>
                      <a:pt x="0" y="2059"/>
                    </a:lnTo>
                    <a:lnTo>
                      <a:pt x="0" y="2285"/>
                    </a:lnTo>
                    <a:lnTo>
                      <a:pt x="26" y="2486"/>
                    </a:lnTo>
                    <a:lnTo>
                      <a:pt x="76" y="2687"/>
                    </a:lnTo>
                    <a:lnTo>
                      <a:pt x="151" y="2863"/>
                    </a:lnTo>
                    <a:lnTo>
                      <a:pt x="252" y="3039"/>
                    </a:lnTo>
                    <a:lnTo>
                      <a:pt x="352" y="3214"/>
                    </a:lnTo>
                    <a:lnTo>
                      <a:pt x="452" y="3365"/>
                    </a:lnTo>
                    <a:lnTo>
                      <a:pt x="603" y="3516"/>
                    </a:lnTo>
                    <a:lnTo>
                      <a:pt x="754" y="3666"/>
                    </a:lnTo>
                    <a:lnTo>
                      <a:pt x="904" y="3767"/>
                    </a:lnTo>
                    <a:lnTo>
                      <a:pt x="1080" y="3867"/>
                    </a:lnTo>
                    <a:lnTo>
                      <a:pt x="1256" y="3968"/>
                    </a:lnTo>
                    <a:lnTo>
                      <a:pt x="1432" y="4043"/>
                    </a:lnTo>
                    <a:lnTo>
                      <a:pt x="1632" y="4093"/>
                    </a:lnTo>
                    <a:lnTo>
                      <a:pt x="1833" y="4118"/>
                    </a:lnTo>
                    <a:lnTo>
                      <a:pt x="2260" y="4118"/>
                    </a:lnTo>
                    <a:lnTo>
                      <a:pt x="2461" y="4093"/>
                    </a:lnTo>
                    <a:lnTo>
                      <a:pt x="2662" y="4043"/>
                    </a:lnTo>
                    <a:lnTo>
                      <a:pt x="2863" y="3968"/>
                    </a:lnTo>
                    <a:lnTo>
                      <a:pt x="3039" y="3867"/>
                    </a:lnTo>
                    <a:lnTo>
                      <a:pt x="3214" y="3767"/>
                    </a:lnTo>
                    <a:lnTo>
                      <a:pt x="3365" y="3666"/>
                    </a:lnTo>
                    <a:lnTo>
                      <a:pt x="3516" y="3516"/>
                    </a:lnTo>
                    <a:lnTo>
                      <a:pt x="3641" y="3365"/>
                    </a:lnTo>
                    <a:lnTo>
                      <a:pt x="3767" y="3214"/>
                    </a:lnTo>
                    <a:lnTo>
                      <a:pt x="3867" y="3039"/>
                    </a:lnTo>
                    <a:lnTo>
                      <a:pt x="3942" y="2863"/>
                    </a:lnTo>
                    <a:lnTo>
                      <a:pt x="4018" y="2687"/>
                    </a:lnTo>
                    <a:lnTo>
                      <a:pt x="4068" y="2486"/>
                    </a:lnTo>
                    <a:lnTo>
                      <a:pt x="4093" y="2285"/>
                    </a:lnTo>
                    <a:lnTo>
                      <a:pt x="4118" y="2059"/>
                    </a:lnTo>
                    <a:lnTo>
                      <a:pt x="4093" y="1859"/>
                    </a:lnTo>
                    <a:lnTo>
                      <a:pt x="4068" y="1658"/>
                    </a:lnTo>
                    <a:lnTo>
                      <a:pt x="4018" y="1457"/>
                    </a:lnTo>
                    <a:lnTo>
                      <a:pt x="3942" y="1256"/>
                    </a:lnTo>
                    <a:lnTo>
                      <a:pt x="3867" y="1080"/>
                    </a:lnTo>
                    <a:lnTo>
                      <a:pt x="3767" y="904"/>
                    </a:lnTo>
                    <a:lnTo>
                      <a:pt x="3641" y="754"/>
                    </a:lnTo>
                    <a:lnTo>
                      <a:pt x="3516" y="603"/>
                    </a:lnTo>
                    <a:lnTo>
                      <a:pt x="3365" y="478"/>
                    </a:lnTo>
                    <a:lnTo>
                      <a:pt x="3214" y="352"/>
                    </a:lnTo>
                    <a:lnTo>
                      <a:pt x="3039" y="252"/>
                    </a:lnTo>
                    <a:lnTo>
                      <a:pt x="2863" y="176"/>
                    </a:lnTo>
                    <a:lnTo>
                      <a:pt x="2662" y="101"/>
                    </a:lnTo>
                    <a:lnTo>
                      <a:pt x="2461" y="51"/>
                    </a:lnTo>
                    <a:lnTo>
                      <a:pt x="2260" y="26"/>
                    </a:lnTo>
                    <a:lnTo>
                      <a:pt x="2059" y="1"/>
                    </a:lnTo>
                    <a:close/>
                  </a:path>
                </a:pathLst>
              </a:custGeom>
              <a:solidFill>
                <a:srgbClr val="4959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50;p2"/>
              <p:cNvSpPr/>
              <p:nvPr/>
            </p:nvSpPr>
            <p:spPr>
              <a:xfrm>
                <a:off x="4876481" y="3108928"/>
                <a:ext cx="109205" cy="54616"/>
              </a:xfrm>
              <a:custGeom>
                <a:avLst/>
                <a:gdLst/>
                <a:ahLst/>
                <a:cxnLst/>
                <a:rect l="l" t="t" r="r" b="b"/>
                <a:pathLst>
                  <a:path w="4119" h="2060" extrusionOk="0">
                    <a:moveTo>
                      <a:pt x="1859" y="1"/>
                    </a:moveTo>
                    <a:lnTo>
                      <a:pt x="1633" y="51"/>
                    </a:lnTo>
                    <a:lnTo>
                      <a:pt x="1457" y="101"/>
                    </a:lnTo>
                    <a:lnTo>
                      <a:pt x="1256" y="151"/>
                    </a:lnTo>
                    <a:lnTo>
                      <a:pt x="1080" y="252"/>
                    </a:lnTo>
                    <a:lnTo>
                      <a:pt x="905" y="352"/>
                    </a:lnTo>
                    <a:lnTo>
                      <a:pt x="754" y="478"/>
                    </a:lnTo>
                    <a:lnTo>
                      <a:pt x="603" y="603"/>
                    </a:lnTo>
                    <a:lnTo>
                      <a:pt x="478" y="754"/>
                    </a:lnTo>
                    <a:lnTo>
                      <a:pt x="352" y="905"/>
                    </a:lnTo>
                    <a:lnTo>
                      <a:pt x="252" y="1080"/>
                    </a:lnTo>
                    <a:lnTo>
                      <a:pt x="151" y="1256"/>
                    </a:lnTo>
                    <a:lnTo>
                      <a:pt x="101" y="1457"/>
                    </a:lnTo>
                    <a:lnTo>
                      <a:pt x="51" y="1633"/>
                    </a:lnTo>
                    <a:lnTo>
                      <a:pt x="1" y="1834"/>
                    </a:lnTo>
                    <a:lnTo>
                      <a:pt x="1" y="2060"/>
                    </a:lnTo>
                    <a:lnTo>
                      <a:pt x="4118" y="2060"/>
                    </a:lnTo>
                    <a:lnTo>
                      <a:pt x="4093" y="1834"/>
                    </a:lnTo>
                    <a:lnTo>
                      <a:pt x="4068" y="1633"/>
                    </a:lnTo>
                    <a:lnTo>
                      <a:pt x="4018" y="1457"/>
                    </a:lnTo>
                    <a:lnTo>
                      <a:pt x="3943" y="1256"/>
                    </a:lnTo>
                    <a:lnTo>
                      <a:pt x="3867" y="1080"/>
                    </a:lnTo>
                    <a:lnTo>
                      <a:pt x="3767" y="905"/>
                    </a:lnTo>
                    <a:lnTo>
                      <a:pt x="3641" y="754"/>
                    </a:lnTo>
                    <a:lnTo>
                      <a:pt x="3516" y="603"/>
                    </a:lnTo>
                    <a:lnTo>
                      <a:pt x="3365" y="478"/>
                    </a:lnTo>
                    <a:lnTo>
                      <a:pt x="3215" y="352"/>
                    </a:lnTo>
                    <a:lnTo>
                      <a:pt x="3039" y="252"/>
                    </a:lnTo>
                    <a:lnTo>
                      <a:pt x="2863" y="151"/>
                    </a:lnTo>
                    <a:lnTo>
                      <a:pt x="2662" y="101"/>
                    </a:lnTo>
                    <a:lnTo>
                      <a:pt x="2461" y="51"/>
                    </a:lnTo>
                    <a:lnTo>
                      <a:pt x="2260" y="1"/>
                    </a:lnTo>
                    <a:close/>
                  </a:path>
                </a:pathLst>
              </a:custGeom>
              <a:solidFill>
                <a:srgbClr val="4959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51;p2"/>
              <p:cNvSpPr/>
              <p:nvPr/>
            </p:nvSpPr>
            <p:spPr>
              <a:xfrm>
                <a:off x="4876481" y="3108928"/>
                <a:ext cx="109205" cy="54616"/>
              </a:xfrm>
              <a:custGeom>
                <a:avLst/>
                <a:gdLst/>
                <a:ahLst/>
                <a:cxnLst/>
                <a:rect l="l" t="t" r="r" b="b"/>
                <a:pathLst>
                  <a:path w="4119" h="2060" fill="none" extrusionOk="0">
                    <a:moveTo>
                      <a:pt x="1" y="2060"/>
                    </a:moveTo>
                    <a:lnTo>
                      <a:pt x="1" y="2060"/>
                    </a:lnTo>
                    <a:lnTo>
                      <a:pt x="1" y="1834"/>
                    </a:lnTo>
                    <a:lnTo>
                      <a:pt x="51" y="1633"/>
                    </a:lnTo>
                    <a:lnTo>
                      <a:pt x="101" y="1457"/>
                    </a:lnTo>
                    <a:lnTo>
                      <a:pt x="151" y="1256"/>
                    </a:lnTo>
                    <a:lnTo>
                      <a:pt x="252" y="1080"/>
                    </a:lnTo>
                    <a:lnTo>
                      <a:pt x="352" y="905"/>
                    </a:lnTo>
                    <a:lnTo>
                      <a:pt x="478" y="754"/>
                    </a:lnTo>
                    <a:lnTo>
                      <a:pt x="603" y="603"/>
                    </a:lnTo>
                    <a:lnTo>
                      <a:pt x="754" y="478"/>
                    </a:lnTo>
                    <a:lnTo>
                      <a:pt x="905" y="352"/>
                    </a:lnTo>
                    <a:lnTo>
                      <a:pt x="1080" y="252"/>
                    </a:lnTo>
                    <a:lnTo>
                      <a:pt x="1256" y="151"/>
                    </a:lnTo>
                    <a:lnTo>
                      <a:pt x="1457" y="101"/>
                    </a:lnTo>
                    <a:lnTo>
                      <a:pt x="1633" y="51"/>
                    </a:lnTo>
                    <a:lnTo>
                      <a:pt x="1859" y="1"/>
                    </a:lnTo>
                    <a:lnTo>
                      <a:pt x="2060" y="1"/>
                    </a:lnTo>
                    <a:lnTo>
                      <a:pt x="2060" y="1"/>
                    </a:lnTo>
                    <a:lnTo>
                      <a:pt x="2260" y="1"/>
                    </a:lnTo>
                    <a:lnTo>
                      <a:pt x="2461" y="51"/>
                    </a:lnTo>
                    <a:lnTo>
                      <a:pt x="2662" y="101"/>
                    </a:lnTo>
                    <a:lnTo>
                      <a:pt x="2863" y="151"/>
                    </a:lnTo>
                    <a:lnTo>
                      <a:pt x="3039" y="252"/>
                    </a:lnTo>
                    <a:lnTo>
                      <a:pt x="3215" y="352"/>
                    </a:lnTo>
                    <a:lnTo>
                      <a:pt x="3365" y="478"/>
                    </a:lnTo>
                    <a:lnTo>
                      <a:pt x="3516" y="603"/>
                    </a:lnTo>
                    <a:lnTo>
                      <a:pt x="3641" y="754"/>
                    </a:lnTo>
                    <a:lnTo>
                      <a:pt x="3767" y="905"/>
                    </a:lnTo>
                    <a:lnTo>
                      <a:pt x="3867" y="1080"/>
                    </a:lnTo>
                    <a:lnTo>
                      <a:pt x="3943" y="1256"/>
                    </a:lnTo>
                    <a:lnTo>
                      <a:pt x="4018" y="1457"/>
                    </a:lnTo>
                    <a:lnTo>
                      <a:pt x="4068" y="1633"/>
                    </a:lnTo>
                    <a:lnTo>
                      <a:pt x="4093" y="1834"/>
                    </a:lnTo>
                    <a:lnTo>
                      <a:pt x="4118" y="2060"/>
                    </a:lnTo>
                  </a:path>
                </a:pathLst>
              </a:custGeom>
              <a:solidFill>
                <a:srgbClr val="4959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52;p2"/>
              <p:cNvSpPr/>
              <p:nvPr/>
            </p:nvSpPr>
            <p:spPr>
              <a:xfrm>
                <a:off x="4994965" y="2972468"/>
                <a:ext cx="145156" cy="145819"/>
              </a:xfrm>
              <a:custGeom>
                <a:avLst/>
                <a:gdLst/>
                <a:ahLst/>
                <a:cxnLst/>
                <a:rect l="l" t="t" r="r" b="b"/>
                <a:pathLst>
                  <a:path w="5475" h="5500" extrusionOk="0">
                    <a:moveTo>
                      <a:pt x="2738" y="1"/>
                    </a:moveTo>
                    <a:lnTo>
                      <a:pt x="2461" y="26"/>
                    </a:lnTo>
                    <a:lnTo>
                      <a:pt x="2185" y="51"/>
                    </a:lnTo>
                    <a:lnTo>
                      <a:pt x="1909" y="126"/>
                    </a:lnTo>
                    <a:lnTo>
                      <a:pt x="1658" y="227"/>
                    </a:lnTo>
                    <a:lnTo>
                      <a:pt x="1432" y="327"/>
                    </a:lnTo>
                    <a:lnTo>
                      <a:pt x="1206" y="478"/>
                    </a:lnTo>
                    <a:lnTo>
                      <a:pt x="980" y="628"/>
                    </a:lnTo>
                    <a:lnTo>
                      <a:pt x="804" y="804"/>
                    </a:lnTo>
                    <a:lnTo>
                      <a:pt x="604" y="1005"/>
                    </a:lnTo>
                    <a:lnTo>
                      <a:pt x="453" y="1206"/>
                    </a:lnTo>
                    <a:lnTo>
                      <a:pt x="327" y="1432"/>
                    </a:lnTo>
                    <a:lnTo>
                      <a:pt x="202" y="1683"/>
                    </a:lnTo>
                    <a:lnTo>
                      <a:pt x="101" y="1934"/>
                    </a:lnTo>
                    <a:lnTo>
                      <a:pt x="51" y="2185"/>
                    </a:lnTo>
                    <a:lnTo>
                      <a:pt x="1" y="2461"/>
                    </a:lnTo>
                    <a:lnTo>
                      <a:pt x="1" y="2737"/>
                    </a:lnTo>
                    <a:lnTo>
                      <a:pt x="1" y="3014"/>
                    </a:lnTo>
                    <a:lnTo>
                      <a:pt x="51" y="3290"/>
                    </a:lnTo>
                    <a:lnTo>
                      <a:pt x="101" y="3566"/>
                    </a:lnTo>
                    <a:lnTo>
                      <a:pt x="202" y="3817"/>
                    </a:lnTo>
                    <a:lnTo>
                      <a:pt x="327" y="4043"/>
                    </a:lnTo>
                    <a:lnTo>
                      <a:pt x="453" y="4269"/>
                    </a:lnTo>
                    <a:lnTo>
                      <a:pt x="604" y="4495"/>
                    </a:lnTo>
                    <a:lnTo>
                      <a:pt x="804" y="4696"/>
                    </a:lnTo>
                    <a:lnTo>
                      <a:pt x="980" y="4872"/>
                    </a:lnTo>
                    <a:lnTo>
                      <a:pt x="1206" y="5022"/>
                    </a:lnTo>
                    <a:lnTo>
                      <a:pt x="1432" y="5148"/>
                    </a:lnTo>
                    <a:lnTo>
                      <a:pt x="1658" y="5273"/>
                    </a:lnTo>
                    <a:lnTo>
                      <a:pt x="1909" y="5374"/>
                    </a:lnTo>
                    <a:lnTo>
                      <a:pt x="2185" y="5424"/>
                    </a:lnTo>
                    <a:lnTo>
                      <a:pt x="2461" y="5474"/>
                    </a:lnTo>
                    <a:lnTo>
                      <a:pt x="2738" y="5499"/>
                    </a:lnTo>
                    <a:lnTo>
                      <a:pt x="3014" y="5474"/>
                    </a:lnTo>
                    <a:lnTo>
                      <a:pt x="3290" y="5424"/>
                    </a:lnTo>
                    <a:lnTo>
                      <a:pt x="3541" y="5374"/>
                    </a:lnTo>
                    <a:lnTo>
                      <a:pt x="3792" y="5273"/>
                    </a:lnTo>
                    <a:lnTo>
                      <a:pt x="4043" y="5148"/>
                    </a:lnTo>
                    <a:lnTo>
                      <a:pt x="4269" y="5022"/>
                    </a:lnTo>
                    <a:lnTo>
                      <a:pt x="4470" y="4872"/>
                    </a:lnTo>
                    <a:lnTo>
                      <a:pt x="4671" y="4696"/>
                    </a:lnTo>
                    <a:lnTo>
                      <a:pt x="4847" y="4495"/>
                    </a:lnTo>
                    <a:lnTo>
                      <a:pt x="4997" y="4269"/>
                    </a:lnTo>
                    <a:lnTo>
                      <a:pt x="5148" y="4043"/>
                    </a:lnTo>
                    <a:lnTo>
                      <a:pt x="5274" y="3817"/>
                    </a:lnTo>
                    <a:lnTo>
                      <a:pt x="5349" y="3566"/>
                    </a:lnTo>
                    <a:lnTo>
                      <a:pt x="5424" y="3290"/>
                    </a:lnTo>
                    <a:lnTo>
                      <a:pt x="5474" y="3014"/>
                    </a:lnTo>
                    <a:lnTo>
                      <a:pt x="5474" y="2737"/>
                    </a:lnTo>
                    <a:lnTo>
                      <a:pt x="5474" y="2461"/>
                    </a:lnTo>
                    <a:lnTo>
                      <a:pt x="5424" y="2185"/>
                    </a:lnTo>
                    <a:lnTo>
                      <a:pt x="5349" y="1934"/>
                    </a:lnTo>
                    <a:lnTo>
                      <a:pt x="5274" y="1683"/>
                    </a:lnTo>
                    <a:lnTo>
                      <a:pt x="5148" y="1432"/>
                    </a:lnTo>
                    <a:lnTo>
                      <a:pt x="4997" y="1206"/>
                    </a:lnTo>
                    <a:lnTo>
                      <a:pt x="4847" y="1005"/>
                    </a:lnTo>
                    <a:lnTo>
                      <a:pt x="4671" y="804"/>
                    </a:lnTo>
                    <a:lnTo>
                      <a:pt x="4470" y="628"/>
                    </a:lnTo>
                    <a:lnTo>
                      <a:pt x="4269" y="478"/>
                    </a:lnTo>
                    <a:lnTo>
                      <a:pt x="4043" y="327"/>
                    </a:lnTo>
                    <a:lnTo>
                      <a:pt x="3792" y="227"/>
                    </a:lnTo>
                    <a:lnTo>
                      <a:pt x="3541" y="126"/>
                    </a:lnTo>
                    <a:lnTo>
                      <a:pt x="3290" y="51"/>
                    </a:lnTo>
                    <a:lnTo>
                      <a:pt x="3014" y="26"/>
                    </a:lnTo>
                    <a:lnTo>
                      <a:pt x="2738" y="1"/>
                    </a:lnTo>
                    <a:close/>
                  </a:path>
                </a:pathLst>
              </a:custGeom>
              <a:solidFill>
                <a:srgbClr val="4959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2"/>
              <p:cNvSpPr/>
              <p:nvPr/>
            </p:nvSpPr>
            <p:spPr>
              <a:xfrm>
                <a:off x="5522193" y="2935855"/>
                <a:ext cx="145129" cy="145819"/>
              </a:xfrm>
              <a:custGeom>
                <a:avLst/>
                <a:gdLst/>
                <a:ahLst/>
                <a:cxnLst/>
                <a:rect l="l" t="t" r="r" b="b"/>
                <a:pathLst>
                  <a:path w="5474" h="5500" extrusionOk="0">
                    <a:moveTo>
                      <a:pt x="2737" y="1"/>
                    </a:moveTo>
                    <a:lnTo>
                      <a:pt x="2461" y="26"/>
                    </a:lnTo>
                    <a:lnTo>
                      <a:pt x="2185" y="76"/>
                    </a:lnTo>
                    <a:lnTo>
                      <a:pt x="1933" y="126"/>
                    </a:lnTo>
                    <a:lnTo>
                      <a:pt x="1682" y="227"/>
                    </a:lnTo>
                    <a:lnTo>
                      <a:pt x="1431" y="352"/>
                    </a:lnTo>
                    <a:lnTo>
                      <a:pt x="1205" y="478"/>
                    </a:lnTo>
                    <a:lnTo>
                      <a:pt x="1004" y="628"/>
                    </a:lnTo>
                    <a:lnTo>
                      <a:pt x="804" y="804"/>
                    </a:lnTo>
                    <a:lnTo>
                      <a:pt x="628" y="1005"/>
                    </a:lnTo>
                    <a:lnTo>
                      <a:pt x="477" y="1231"/>
                    </a:lnTo>
                    <a:lnTo>
                      <a:pt x="327" y="1457"/>
                    </a:lnTo>
                    <a:lnTo>
                      <a:pt x="201" y="1683"/>
                    </a:lnTo>
                    <a:lnTo>
                      <a:pt x="126" y="1934"/>
                    </a:lnTo>
                    <a:lnTo>
                      <a:pt x="50" y="2210"/>
                    </a:lnTo>
                    <a:lnTo>
                      <a:pt x="0" y="2461"/>
                    </a:lnTo>
                    <a:lnTo>
                      <a:pt x="0" y="2763"/>
                    </a:lnTo>
                    <a:lnTo>
                      <a:pt x="0" y="3039"/>
                    </a:lnTo>
                    <a:lnTo>
                      <a:pt x="50" y="3315"/>
                    </a:lnTo>
                    <a:lnTo>
                      <a:pt x="126" y="3566"/>
                    </a:lnTo>
                    <a:lnTo>
                      <a:pt x="201" y="3817"/>
                    </a:lnTo>
                    <a:lnTo>
                      <a:pt x="327" y="4068"/>
                    </a:lnTo>
                    <a:lnTo>
                      <a:pt x="477" y="4294"/>
                    </a:lnTo>
                    <a:lnTo>
                      <a:pt x="628" y="4495"/>
                    </a:lnTo>
                    <a:lnTo>
                      <a:pt x="804" y="4696"/>
                    </a:lnTo>
                    <a:lnTo>
                      <a:pt x="1004" y="4872"/>
                    </a:lnTo>
                    <a:lnTo>
                      <a:pt x="1205" y="5022"/>
                    </a:lnTo>
                    <a:lnTo>
                      <a:pt x="1431" y="5173"/>
                    </a:lnTo>
                    <a:lnTo>
                      <a:pt x="1682" y="5273"/>
                    </a:lnTo>
                    <a:lnTo>
                      <a:pt x="1933" y="5374"/>
                    </a:lnTo>
                    <a:lnTo>
                      <a:pt x="2185" y="5449"/>
                    </a:lnTo>
                    <a:lnTo>
                      <a:pt x="2461" y="5474"/>
                    </a:lnTo>
                    <a:lnTo>
                      <a:pt x="2737" y="5499"/>
                    </a:lnTo>
                    <a:lnTo>
                      <a:pt x="3013" y="5474"/>
                    </a:lnTo>
                    <a:lnTo>
                      <a:pt x="3289" y="5449"/>
                    </a:lnTo>
                    <a:lnTo>
                      <a:pt x="3565" y="5374"/>
                    </a:lnTo>
                    <a:lnTo>
                      <a:pt x="3817" y="5273"/>
                    </a:lnTo>
                    <a:lnTo>
                      <a:pt x="4043" y="5173"/>
                    </a:lnTo>
                    <a:lnTo>
                      <a:pt x="4268" y="5022"/>
                    </a:lnTo>
                    <a:lnTo>
                      <a:pt x="4494" y="4872"/>
                    </a:lnTo>
                    <a:lnTo>
                      <a:pt x="4670" y="4696"/>
                    </a:lnTo>
                    <a:lnTo>
                      <a:pt x="4846" y="4495"/>
                    </a:lnTo>
                    <a:lnTo>
                      <a:pt x="5022" y="4294"/>
                    </a:lnTo>
                    <a:lnTo>
                      <a:pt x="5147" y="4068"/>
                    </a:lnTo>
                    <a:lnTo>
                      <a:pt x="5273" y="3817"/>
                    </a:lnTo>
                    <a:lnTo>
                      <a:pt x="5373" y="3566"/>
                    </a:lnTo>
                    <a:lnTo>
                      <a:pt x="5423" y="3315"/>
                    </a:lnTo>
                    <a:lnTo>
                      <a:pt x="5474" y="3039"/>
                    </a:lnTo>
                    <a:lnTo>
                      <a:pt x="5474" y="2763"/>
                    </a:lnTo>
                    <a:lnTo>
                      <a:pt x="5474" y="2461"/>
                    </a:lnTo>
                    <a:lnTo>
                      <a:pt x="5423" y="2210"/>
                    </a:lnTo>
                    <a:lnTo>
                      <a:pt x="5373" y="1934"/>
                    </a:lnTo>
                    <a:lnTo>
                      <a:pt x="5273" y="1683"/>
                    </a:lnTo>
                    <a:lnTo>
                      <a:pt x="5147" y="1457"/>
                    </a:lnTo>
                    <a:lnTo>
                      <a:pt x="5022" y="1231"/>
                    </a:lnTo>
                    <a:lnTo>
                      <a:pt x="4846" y="1005"/>
                    </a:lnTo>
                    <a:lnTo>
                      <a:pt x="4670" y="804"/>
                    </a:lnTo>
                    <a:lnTo>
                      <a:pt x="4494" y="628"/>
                    </a:lnTo>
                    <a:lnTo>
                      <a:pt x="4268" y="478"/>
                    </a:lnTo>
                    <a:lnTo>
                      <a:pt x="4043" y="352"/>
                    </a:lnTo>
                    <a:lnTo>
                      <a:pt x="3817" y="227"/>
                    </a:lnTo>
                    <a:lnTo>
                      <a:pt x="3565" y="126"/>
                    </a:lnTo>
                    <a:lnTo>
                      <a:pt x="3289" y="76"/>
                    </a:lnTo>
                    <a:lnTo>
                      <a:pt x="3013" y="26"/>
                    </a:lnTo>
                    <a:lnTo>
                      <a:pt x="2737" y="1"/>
                    </a:lnTo>
                    <a:close/>
                  </a:path>
                </a:pathLst>
              </a:custGeom>
              <a:solidFill>
                <a:srgbClr val="4959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2"/>
              <p:cNvSpPr/>
              <p:nvPr/>
            </p:nvSpPr>
            <p:spPr>
              <a:xfrm>
                <a:off x="5321811" y="2990444"/>
                <a:ext cx="145819" cy="145819"/>
              </a:xfrm>
              <a:custGeom>
                <a:avLst/>
                <a:gdLst/>
                <a:ahLst/>
                <a:cxnLst/>
                <a:rect l="l" t="t" r="r" b="b"/>
                <a:pathLst>
                  <a:path w="5500" h="5500" extrusionOk="0">
                    <a:moveTo>
                      <a:pt x="2763" y="1"/>
                    </a:moveTo>
                    <a:lnTo>
                      <a:pt x="2461" y="26"/>
                    </a:lnTo>
                    <a:lnTo>
                      <a:pt x="2210" y="76"/>
                    </a:lnTo>
                    <a:lnTo>
                      <a:pt x="1934" y="126"/>
                    </a:lnTo>
                    <a:lnTo>
                      <a:pt x="1683" y="227"/>
                    </a:lnTo>
                    <a:lnTo>
                      <a:pt x="1457" y="352"/>
                    </a:lnTo>
                    <a:lnTo>
                      <a:pt x="1206" y="478"/>
                    </a:lnTo>
                    <a:lnTo>
                      <a:pt x="1005" y="628"/>
                    </a:lnTo>
                    <a:lnTo>
                      <a:pt x="804" y="804"/>
                    </a:lnTo>
                    <a:lnTo>
                      <a:pt x="628" y="1005"/>
                    </a:lnTo>
                    <a:lnTo>
                      <a:pt x="478" y="1231"/>
                    </a:lnTo>
                    <a:lnTo>
                      <a:pt x="352" y="1457"/>
                    </a:lnTo>
                    <a:lnTo>
                      <a:pt x="227" y="1683"/>
                    </a:lnTo>
                    <a:lnTo>
                      <a:pt x="126" y="1934"/>
                    </a:lnTo>
                    <a:lnTo>
                      <a:pt x="76" y="2210"/>
                    </a:lnTo>
                    <a:lnTo>
                      <a:pt x="26" y="2461"/>
                    </a:lnTo>
                    <a:lnTo>
                      <a:pt x="1" y="2762"/>
                    </a:lnTo>
                    <a:lnTo>
                      <a:pt x="26" y="3039"/>
                    </a:lnTo>
                    <a:lnTo>
                      <a:pt x="76" y="3315"/>
                    </a:lnTo>
                    <a:lnTo>
                      <a:pt x="126" y="3566"/>
                    </a:lnTo>
                    <a:lnTo>
                      <a:pt x="227" y="3817"/>
                    </a:lnTo>
                    <a:lnTo>
                      <a:pt x="352" y="4068"/>
                    </a:lnTo>
                    <a:lnTo>
                      <a:pt x="478" y="4294"/>
                    </a:lnTo>
                    <a:lnTo>
                      <a:pt x="628" y="4495"/>
                    </a:lnTo>
                    <a:lnTo>
                      <a:pt x="804" y="4696"/>
                    </a:lnTo>
                    <a:lnTo>
                      <a:pt x="1005" y="4871"/>
                    </a:lnTo>
                    <a:lnTo>
                      <a:pt x="1206" y="5022"/>
                    </a:lnTo>
                    <a:lnTo>
                      <a:pt x="1457" y="5173"/>
                    </a:lnTo>
                    <a:lnTo>
                      <a:pt x="1683" y="5273"/>
                    </a:lnTo>
                    <a:lnTo>
                      <a:pt x="1934" y="5374"/>
                    </a:lnTo>
                    <a:lnTo>
                      <a:pt x="2210" y="5449"/>
                    </a:lnTo>
                    <a:lnTo>
                      <a:pt x="2461" y="5474"/>
                    </a:lnTo>
                    <a:lnTo>
                      <a:pt x="2763" y="5499"/>
                    </a:lnTo>
                    <a:lnTo>
                      <a:pt x="3039" y="5474"/>
                    </a:lnTo>
                    <a:lnTo>
                      <a:pt x="3315" y="5449"/>
                    </a:lnTo>
                    <a:lnTo>
                      <a:pt x="3566" y="5374"/>
                    </a:lnTo>
                    <a:lnTo>
                      <a:pt x="3817" y="5273"/>
                    </a:lnTo>
                    <a:lnTo>
                      <a:pt x="4068" y="5173"/>
                    </a:lnTo>
                    <a:lnTo>
                      <a:pt x="4294" y="5022"/>
                    </a:lnTo>
                    <a:lnTo>
                      <a:pt x="4495" y="4871"/>
                    </a:lnTo>
                    <a:lnTo>
                      <a:pt x="4696" y="4696"/>
                    </a:lnTo>
                    <a:lnTo>
                      <a:pt x="4872" y="4495"/>
                    </a:lnTo>
                    <a:lnTo>
                      <a:pt x="5022" y="4294"/>
                    </a:lnTo>
                    <a:lnTo>
                      <a:pt x="5173" y="4068"/>
                    </a:lnTo>
                    <a:lnTo>
                      <a:pt x="5273" y="3817"/>
                    </a:lnTo>
                    <a:lnTo>
                      <a:pt x="5374" y="3566"/>
                    </a:lnTo>
                    <a:lnTo>
                      <a:pt x="5449" y="3315"/>
                    </a:lnTo>
                    <a:lnTo>
                      <a:pt x="5474" y="3039"/>
                    </a:lnTo>
                    <a:lnTo>
                      <a:pt x="5499" y="2762"/>
                    </a:lnTo>
                    <a:lnTo>
                      <a:pt x="5474" y="2461"/>
                    </a:lnTo>
                    <a:lnTo>
                      <a:pt x="5449" y="2210"/>
                    </a:lnTo>
                    <a:lnTo>
                      <a:pt x="5374" y="1934"/>
                    </a:lnTo>
                    <a:lnTo>
                      <a:pt x="5273" y="1683"/>
                    </a:lnTo>
                    <a:lnTo>
                      <a:pt x="5173" y="1457"/>
                    </a:lnTo>
                    <a:lnTo>
                      <a:pt x="5022" y="1231"/>
                    </a:lnTo>
                    <a:lnTo>
                      <a:pt x="4872" y="1005"/>
                    </a:lnTo>
                    <a:lnTo>
                      <a:pt x="4696" y="804"/>
                    </a:lnTo>
                    <a:lnTo>
                      <a:pt x="4495" y="628"/>
                    </a:lnTo>
                    <a:lnTo>
                      <a:pt x="4294" y="478"/>
                    </a:lnTo>
                    <a:lnTo>
                      <a:pt x="4068" y="352"/>
                    </a:lnTo>
                    <a:lnTo>
                      <a:pt x="3817" y="227"/>
                    </a:lnTo>
                    <a:lnTo>
                      <a:pt x="3566" y="126"/>
                    </a:lnTo>
                    <a:lnTo>
                      <a:pt x="3315" y="76"/>
                    </a:lnTo>
                    <a:lnTo>
                      <a:pt x="3039" y="26"/>
                    </a:lnTo>
                    <a:lnTo>
                      <a:pt x="2763" y="1"/>
                    </a:lnTo>
                    <a:close/>
                  </a:path>
                </a:pathLst>
              </a:custGeom>
              <a:solidFill>
                <a:srgbClr val="4959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55;p2"/>
              <p:cNvSpPr/>
              <p:nvPr/>
            </p:nvSpPr>
            <p:spPr>
              <a:xfrm>
                <a:off x="6495387" y="2672267"/>
                <a:ext cx="181743" cy="181743"/>
              </a:xfrm>
              <a:custGeom>
                <a:avLst/>
                <a:gdLst/>
                <a:ahLst/>
                <a:cxnLst/>
                <a:rect l="l" t="t" r="r" b="b"/>
                <a:pathLst>
                  <a:path w="6855" h="6855" extrusionOk="0">
                    <a:moveTo>
                      <a:pt x="3415" y="0"/>
                    </a:moveTo>
                    <a:lnTo>
                      <a:pt x="3064" y="25"/>
                    </a:lnTo>
                    <a:lnTo>
                      <a:pt x="2737" y="76"/>
                    </a:lnTo>
                    <a:lnTo>
                      <a:pt x="2411" y="151"/>
                    </a:lnTo>
                    <a:lnTo>
                      <a:pt x="2084" y="276"/>
                    </a:lnTo>
                    <a:lnTo>
                      <a:pt x="1783" y="427"/>
                    </a:lnTo>
                    <a:lnTo>
                      <a:pt x="1507" y="603"/>
                    </a:lnTo>
                    <a:lnTo>
                      <a:pt x="1231" y="779"/>
                    </a:lnTo>
                    <a:lnTo>
                      <a:pt x="1005" y="1004"/>
                    </a:lnTo>
                    <a:lnTo>
                      <a:pt x="779" y="1256"/>
                    </a:lnTo>
                    <a:lnTo>
                      <a:pt x="578" y="1507"/>
                    </a:lnTo>
                    <a:lnTo>
                      <a:pt x="402" y="1808"/>
                    </a:lnTo>
                    <a:lnTo>
                      <a:pt x="252" y="2109"/>
                    </a:lnTo>
                    <a:lnTo>
                      <a:pt x="151" y="2411"/>
                    </a:lnTo>
                    <a:lnTo>
                      <a:pt x="51" y="2737"/>
                    </a:lnTo>
                    <a:lnTo>
                      <a:pt x="1" y="3088"/>
                    </a:lnTo>
                    <a:lnTo>
                      <a:pt x="1" y="3440"/>
                    </a:lnTo>
                    <a:lnTo>
                      <a:pt x="1" y="3791"/>
                    </a:lnTo>
                    <a:lnTo>
                      <a:pt x="51" y="4118"/>
                    </a:lnTo>
                    <a:lnTo>
                      <a:pt x="151" y="4444"/>
                    </a:lnTo>
                    <a:lnTo>
                      <a:pt x="252" y="4771"/>
                    </a:lnTo>
                    <a:lnTo>
                      <a:pt x="402" y="5072"/>
                    </a:lnTo>
                    <a:lnTo>
                      <a:pt x="578" y="5348"/>
                    </a:lnTo>
                    <a:lnTo>
                      <a:pt x="779" y="5624"/>
                    </a:lnTo>
                    <a:lnTo>
                      <a:pt x="1005" y="5850"/>
                    </a:lnTo>
                    <a:lnTo>
                      <a:pt x="1231" y="6076"/>
                    </a:lnTo>
                    <a:lnTo>
                      <a:pt x="1507" y="6277"/>
                    </a:lnTo>
                    <a:lnTo>
                      <a:pt x="1783" y="6453"/>
                    </a:lnTo>
                    <a:lnTo>
                      <a:pt x="2084" y="6603"/>
                    </a:lnTo>
                    <a:lnTo>
                      <a:pt x="2411" y="6704"/>
                    </a:lnTo>
                    <a:lnTo>
                      <a:pt x="2737" y="6804"/>
                    </a:lnTo>
                    <a:lnTo>
                      <a:pt x="3064" y="6855"/>
                    </a:lnTo>
                    <a:lnTo>
                      <a:pt x="3767" y="6855"/>
                    </a:lnTo>
                    <a:lnTo>
                      <a:pt x="4118" y="6804"/>
                    </a:lnTo>
                    <a:lnTo>
                      <a:pt x="4445" y="6704"/>
                    </a:lnTo>
                    <a:lnTo>
                      <a:pt x="4746" y="6603"/>
                    </a:lnTo>
                    <a:lnTo>
                      <a:pt x="5047" y="6453"/>
                    </a:lnTo>
                    <a:lnTo>
                      <a:pt x="5348" y="6277"/>
                    </a:lnTo>
                    <a:lnTo>
                      <a:pt x="5600" y="6076"/>
                    </a:lnTo>
                    <a:lnTo>
                      <a:pt x="5851" y="5850"/>
                    </a:lnTo>
                    <a:lnTo>
                      <a:pt x="6077" y="5624"/>
                    </a:lnTo>
                    <a:lnTo>
                      <a:pt x="6252" y="5348"/>
                    </a:lnTo>
                    <a:lnTo>
                      <a:pt x="6428" y="5072"/>
                    </a:lnTo>
                    <a:lnTo>
                      <a:pt x="6579" y="4771"/>
                    </a:lnTo>
                    <a:lnTo>
                      <a:pt x="6704" y="4444"/>
                    </a:lnTo>
                    <a:lnTo>
                      <a:pt x="6780" y="4118"/>
                    </a:lnTo>
                    <a:lnTo>
                      <a:pt x="6830" y="3791"/>
                    </a:lnTo>
                    <a:lnTo>
                      <a:pt x="6855" y="3440"/>
                    </a:lnTo>
                    <a:lnTo>
                      <a:pt x="6830" y="3088"/>
                    </a:lnTo>
                    <a:lnTo>
                      <a:pt x="6780" y="2737"/>
                    </a:lnTo>
                    <a:lnTo>
                      <a:pt x="6704" y="2411"/>
                    </a:lnTo>
                    <a:lnTo>
                      <a:pt x="6579" y="2109"/>
                    </a:lnTo>
                    <a:lnTo>
                      <a:pt x="6428" y="1808"/>
                    </a:lnTo>
                    <a:lnTo>
                      <a:pt x="6252" y="1507"/>
                    </a:lnTo>
                    <a:lnTo>
                      <a:pt x="6077" y="1256"/>
                    </a:lnTo>
                    <a:lnTo>
                      <a:pt x="5851" y="1004"/>
                    </a:lnTo>
                    <a:lnTo>
                      <a:pt x="5600" y="779"/>
                    </a:lnTo>
                    <a:lnTo>
                      <a:pt x="5348" y="603"/>
                    </a:lnTo>
                    <a:lnTo>
                      <a:pt x="5047" y="427"/>
                    </a:lnTo>
                    <a:lnTo>
                      <a:pt x="4746" y="276"/>
                    </a:lnTo>
                    <a:lnTo>
                      <a:pt x="4445" y="151"/>
                    </a:lnTo>
                    <a:lnTo>
                      <a:pt x="4118" y="76"/>
                    </a:lnTo>
                    <a:lnTo>
                      <a:pt x="3767" y="25"/>
                    </a:lnTo>
                    <a:lnTo>
                      <a:pt x="3415" y="0"/>
                    </a:lnTo>
                    <a:close/>
                  </a:path>
                </a:pathLst>
              </a:custGeom>
              <a:solidFill>
                <a:srgbClr val="4959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2"/>
              <p:cNvSpPr/>
              <p:nvPr/>
            </p:nvSpPr>
            <p:spPr>
              <a:xfrm>
                <a:off x="6404184" y="2881265"/>
                <a:ext cx="181770" cy="182433"/>
              </a:xfrm>
              <a:custGeom>
                <a:avLst/>
                <a:gdLst/>
                <a:ahLst/>
                <a:cxnLst/>
                <a:rect l="l" t="t" r="r" b="b"/>
                <a:pathLst>
                  <a:path w="6856" h="6881" extrusionOk="0">
                    <a:moveTo>
                      <a:pt x="3441" y="1"/>
                    </a:moveTo>
                    <a:lnTo>
                      <a:pt x="3089" y="26"/>
                    </a:lnTo>
                    <a:lnTo>
                      <a:pt x="2738" y="76"/>
                    </a:lnTo>
                    <a:lnTo>
                      <a:pt x="2411" y="177"/>
                    </a:lnTo>
                    <a:lnTo>
                      <a:pt x="2085" y="277"/>
                    </a:lnTo>
                    <a:lnTo>
                      <a:pt x="1783" y="428"/>
                    </a:lnTo>
                    <a:lnTo>
                      <a:pt x="1507" y="604"/>
                    </a:lnTo>
                    <a:lnTo>
                      <a:pt x="1256" y="804"/>
                    </a:lnTo>
                    <a:lnTo>
                      <a:pt x="1005" y="1005"/>
                    </a:lnTo>
                    <a:lnTo>
                      <a:pt x="779" y="1256"/>
                    </a:lnTo>
                    <a:lnTo>
                      <a:pt x="578" y="1533"/>
                    </a:lnTo>
                    <a:lnTo>
                      <a:pt x="403" y="1809"/>
                    </a:lnTo>
                    <a:lnTo>
                      <a:pt x="277" y="2110"/>
                    </a:lnTo>
                    <a:lnTo>
                      <a:pt x="151" y="2411"/>
                    </a:lnTo>
                    <a:lnTo>
                      <a:pt x="76" y="2738"/>
                    </a:lnTo>
                    <a:lnTo>
                      <a:pt x="26" y="3089"/>
                    </a:lnTo>
                    <a:lnTo>
                      <a:pt x="1" y="3441"/>
                    </a:lnTo>
                    <a:lnTo>
                      <a:pt x="26" y="3792"/>
                    </a:lnTo>
                    <a:lnTo>
                      <a:pt x="76" y="4144"/>
                    </a:lnTo>
                    <a:lnTo>
                      <a:pt x="151" y="4470"/>
                    </a:lnTo>
                    <a:lnTo>
                      <a:pt x="277" y="4771"/>
                    </a:lnTo>
                    <a:lnTo>
                      <a:pt x="403" y="5073"/>
                    </a:lnTo>
                    <a:lnTo>
                      <a:pt x="578" y="5349"/>
                    </a:lnTo>
                    <a:lnTo>
                      <a:pt x="779" y="5625"/>
                    </a:lnTo>
                    <a:lnTo>
                      <a:pt x="1005" y="5876"/>
                    </a:lnTo>
                    <a:lnTo>
                      <a:pt x="1256" y="6077"/>
                    </a:lnTo>
                    <a:lnTo>
                      <a:pt x="1507" y="6278"/>
                    </a:lnTo>
                    <a:lnTo>
                      <a:pt x="1783" y="6454"/>
                    </a:lnTo>
                    <a:lnTo>
                      <a:pt x="2085" y="6604"/>
                    </a:lnTo>
                    <a:lnTo>
                      <a:pt x="2411" y="6705"/>
                    </a:lnTo>
                    <a:lnTo>
                      <a:pt x="2738" y="6805"/>
                    </a:lnTo>
                    <a:lnTo>
                      <a:pt x="3089" y="6855"/>
                    </a:lnTo>
                    <a:lnTo>
                      <a:pt x="3441" y="6880"/>
                    </a:lnTo>
                    <a:lnTo>
                      <a:pt x="3792" y="6855"/>
                    </a:lnTo>
                    <a:lnTo>
                      <a:pt x="4118" y="6805"/>
                    </a:lnTo>
                    <a:lnTo>
                      <a:pt x="4445" y="6705"/>
                    </a:lnTo>
                    <a:lnTo>
                      <a:pt x="4771" y="6604"/>
                    </a:lnTo>
                    <a:lnTo>
                      <a:pt x="5073" y="6454"/>
                    </a:lnTo>
                    <a:lnTo>
                      <a:pt x="5349" y="6278"/>
                    </a:lnTo>
                    <a:lnTo>
                      <a:pt x="5625" y="6077"/>
                    </a:lnTo>
                    <a:lnTo>
                      <a:pt x="5851" y="5876"/>
                    </a:lnTo>
                    <a:lnTo>
                      <a:pt x="6077" y="5625"/>
                    </a:lnTo>
                    <a:lnTo>
                      <a:pt x="6278" y="5349"/>
                    </a:lnTo>
                    <a:lnTo>
                      <a:pt x="6453" y="5073"/>
                    </a:lnTo>
                    <a:lnTo>
                      <a:pt x="6579" y="4771"/>
                    </a:lnTo>
                    <a:lnTo>
                      <a:pt x="6705" y="4470"/>
                    </a:lnTo>
                    <a:lnTo>
                      <a:pt x="6780" y="4144"/>
                    </a:lnTo>
                    <a:lnTo>
                      <a:pt x="6855" y="3792"/>
                    </a:lnTo>
                    <a:lnTo>
                      <a:pt x="6855" y="3441"/>
                    </a:lnTo>
                    <a:lnTo>
                      <a:pt x="6855" y="3089"/>
                    </a:lnTo>
                    <a:lnTo>
                      <a:pt x="6780" y="2738"/>
                    </a:lnTo>
                    <a:lnTo>
                      <a:pt x="6705" y="2411"/>
                    </a:lnTo>
                    <a:lnTo>
                      <a:pt x="6579" y="2110"/>
                    </a:lnTo>
                    <a:lnTo>
                      <a:pt x="6453" y="1809"/>
                    </a:lnTo>
                    <a:lnTo>
                      <a:pt x="6278" y="1533"/>
                    </a:lnTo>
                    <a:lnTo>
                      <a:pt x="6077" y="1256"/>
                    </a:lnTo>
                    <a:lnTo>
                      <a:pt x="5851" y="1005"/>
                    </a:lnTo>
                    <a:lnTo>
                      <a:pt x="5625" y="804"/>
                    </a:lnTo>
                    <a:lnTo>
                      <a:pt x="5349" y="604"/>
                    </a:lnTo>
                    <a:lnTo>
                      <a:pt x="5073" y="428"/>
                    </a:lnTo>
                    <a:lnTo>
                      <a:pt x="4771" y="277"/>
                    </a:lnTo>
                    <a:lnTo>
                      <a:pt x="4445" y="177"/>
                    </a:lnTo>
                    <a:lnTo>
                      <a:pt x="4118" y="76"/>
                    </a:lnTo>
                    <a:lnTo>
                      <a:pt x="3792" y="26"/>
                    </a:lnTo>
                    <a:lnTo>
                      <a:pt x="3441" y="1"/>
                    </a:lnTo>
                    <a:close/>
                  </a:path>
                </a:pathLst>
              </a:custGeom>
              <a:solidFill>
                <a:srgbClr val="4959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2"/>
              <p:cNvSpPr/>
              <p:nvPr/>
            </p:nvSpPr>
            <p:spPr>
              <a:xfrm>
                <a:off x="5594731" y="2872622"/>
                <a:ext cx="145819" cy="145129"/>
              </a:xfrm>
              <a:custGeom>
                <a:avLst/>
                <a:gdLst/>
                <a:ahLst/>
                <a:cxnLst/>
                <a:rect l="l" t="t" r="r" b="b"/>
                <a:pathLst>
                  <a:path w="5500" h="5474" extrusionOk="0">
                    <a:moveTo>
                      <a:pt x="2461" y="1"/>
                    </a:moveTo>
                    <a:lnTo>
                      <a:pt x="2185" y="51"/>
                    </a:lnTo>
                    <a:lnTo>
                      <a:pt x="1934" y="126"/>
                    </a:lnTo>
                    <a:lnTo>
                      <a:pt x="1683" y="201"/>
                    </a:lnTo>
                    <a:lnTo>
                      <a:pt x="1432" y="327"/>
                    </a:lnTo>
                    <a:lnTo>
                      <a:pt x="1206" y="453"/>
                    </a:lnTo>
                    <a:lnTo>
                      <a:pt x="1005" y="628"/>
                    </a:lnTo>
                    <a:lnTo>
                      <a:pt x="804" y="804"/>
                    </a:lnTo>
                    <a:lnTo>
                      <a:pt x="629" y="980"/>
                    </a:lnTo>
                    <a:lnTo>
                      <a:pt x="478" y="1206"/>
                    </a:lnTo>
                    <a:lnTo>
                      <a:pt x="327" y="1432"/>
                    </a:lnTo>
                    <a:lnTo>
                      <a:pt x="227" y="1658"/>
                    </a:lnTo>
                    <a:lnTo>
                      <a:pt x="126" y="1934"/>
                    </a:lnTo>
                    <a:lnTo>
                      <a:pt x="51" y="2185"/>
                    </a:lnTo>
                    <a:lnTo>
                      <a:pt x="26" y="2461"/>
                    </a:lnTo>
                    <a:lnTo>
                      <a:pt x="1" y="2737"/>
                    </a:lnTo>
                    <a:lnTo>
                      <a:pt x="26" y="3013"/>
                    </a:lnTo>
                    <a:lnTo>
                      <a:pt x="51" y="3290"/>
                    </a:lnTo>
                    <a:lnTo>
                      <a:pt x="126" y="3566"/>
                    </a:lnTo>
                    <a:lnTo>
                      <a:pt x="227" y="3817"/>
                    </a:lnTo>
                    <a:lnTo>
                      <a:pt x="327" y="4043"/>
                    </a:lnTo>
                    <a:lnTo>
                      <a:pt x="478" y="4269"/>
                    </a:lnTo>
                    <a:lnTo>
                      <a:pt x="629" y="4495"/>
                    </a:lnTo>
                    <a:lnTo>
                      <a:pt x="804" y="4671"/>
                    </a:lnTo>
                    <a:lnTo>
                      <a:pt x="1005" y="4846"/>
                    </a:lnTo>
                    <a:lnTo>
                      <a:pt x="1206" y="5022"/>
                    </a:lnTo>
                    <a:lnTo>
                      <a:pt x="1432" y="5148"/>
                    </a:lnTo>
                    <a:lnTo>
                      <a:pt x="1683" y="5273"/>
                    </a:lnTo>
                    <a:lnTo>
                      <a:pt x="1934" y="5348"/>
                    </a:lnTo>
                    <a:lnTo>
                      <a:pt x="2185" y="5424"/>
                    </a:lnTo>
                    <a:lnTo>
                      <a:pt x="2461" y="5474"/>
                    </a:lnTo>
                    <a:lnTo>
                      <a:pt x="3039" y="5474"/>
                    </a:lnTo>
                    <a:lnTo>
                      <a:pt x="3290" y="5424"/>
                    </a:lnTo>
                    <a:lnTo>
                      <a:pt x="3566" y="5348"/>
                    </a:lnTo>
                    <a:lnTo>
                      <a:pt x="3817" y="5273"/>
                    </a:lnTo>
                    <a:lnTo>
                      <a:pt x="4068" y="5148"/>
                    </a:lnTo>
                    <a:lnTo>
                      <a:pt x="4294" y="5022"/>
                    </a:lnTo>
                    <a:lnTo>
                      <a:pt x="4495" y="4846"/>
                    </a:lnTo>
                    <a:lnTo>
                      <a:pt x="4696" y="4671"/>
                    </a:lnTo>
                    <a:lnTo>
                      <a:pt x="4872" y="4495"/>
                    </a:lnTo>
                    <a:lnTo>
                      <a:pt x="5022" y="4269"/>
                    </a:lnTo>
                    <a:lnTo>
                      <a:pt x="5173" y="4043"/>
                    </a:lnTo>
                    <a:lnTo>
                      <a:pt x="5274" y="3817"/>
                    </a:lnTo>
                    <a:lnTo>
                      <a:pt x="5374" y="3566"/>
                    </a:lnTo>
                    <a:lnTo>
                      <a:pt x="5449" y="3290"/>
                    </a:lnTo>
                    <a:lnTo>
                      <a:pt x="5474" y="3013"/>
                    </a:lnTo>
                    <a:lnTo>
                      <a:pt x="5499" y="2737"/>
                    </a:lnTo>
                    <a:lnTo>
                      <a:pt x="5474" y="2461"/>
                    </a:lnTo>
                    <a:lnTo>
                      <a:pt x="5449" y="2185"/>
                    </a:lnTo>
                    <a:lnTo>
                      <a:pt x="5374" y="1934"/>
                    </a:lnTo>
                    <a:lnTo>
                      <a:pt x="5274" y="1658"/>
                    </a:lnTo>
                    <a:lnTo>
                      <a:pt x="5173" y="1432"/>
                    </a:lnTo>
                    <a:lnTo>
                      <a:pt x="5022" y="1206"/>
                    </a:lnTo>
                    <a:lnTo>
                      <a:pt x="4872" y="980"/>
                    </a:lnTo>
                    <a:lnTo>
                      <a:pt x="4696" y="804"/>
                    </a:lnTo>
                    <a:lnTo>
                      <a:pt x="4495" y="628"/>
                    </a:lnTo>
                    <a:lnTo>
                      <a:pt x="4294" y="453"/>
                    </a:lnTo>
                    <a:lnTo>
                      <a:pt x="4068" y="327"/>
                    </a:lnTo>
                    <a:lnTo>
                      <a:pt x="3817" y="201"/>
                    </a:lnTo>
                    <a:lnTo>
                      <a:pt x="3566" y="126"/>
                    </a:lnTo>
                    <a:lnTo>
                      <a:pt x="3290" y="51"/>
                    </a:lnTo>
                    <a:lnTo>
                      <a:pt x="3039" y="1"/>
                    </a:lnTo>
                    <a:close/>
                  </a:path>
                </a:pathLst>
              </a:custGeom>
              <a:solidFill>
                <a:srgbClr val="4959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8" name="Google Shape;58;p2"/>
          <p:cNvGrpSpPr/>
          <p:nvPr/>
        </p:nvGrpSpPr>
        <p:grpSpPr>
          <a:xfrm>
            <a:off x="-2" y="3943420"/>
            <a:ext cx="2003047" cy="215720"/>
            <a:chOff x="6" y="2625544"/>
            <a:chExt cx="1606421" cy="215720"/>
          </a:xfrm>
        </p:grpSpPr>
        <p:grpSp>
          <p:nvGrpSpPr>
            <p:cNvPr id="59" name="Google Shape;59;p2"/>
            <p:cNvGrpSpPr/>
            <p:nvPr/>
          </p:nvGrpSpPr>
          <p:grpSpPr>
            <a:xfrm>
              <a:off x="6" y="2625544"/>
              <a:ext cx="822528" cy="215720"/>
              <a:chOff x="4876481" y="2672267"/>
              <a:chExt cx="1873214" cy="491277"/>
            </a:xfrm>
          </p:grpSpPr>
          <p:sp>
            <p:nvSpPr>
              <p:cNvPr id="60" name="Google Shape;60;p2"/>
              <p:cNvSpPr/>
              <p:nvPr/>
            </p:nvSpPr>
            <p:spPr>
              <a:xfrm>
                <a:off x="4928419" y="2726857"/>
                <a:ext cx="1793995" cy="436687"/>
              </a:xfrm>
              <a:custGeom>
                <a:avLst/>
                <a:gdLst/>
                <a:ahLst/>
                <a:cxnLst/>
                <a:rect l="l" t="t" r="r" b="b"/>
                <a:pathLst>
                  <a:path w="67666" h="16471" extrusionOk="0">
                    <a:moveTo>
                      <a:pt x="67665" y="0"/>
                    </a:moveTo>
                    <a:lnTo>
                      <a:pt x="67464" y="50"/>
                    </a:lnTo>
                    <a:lnTo>
                      <a:pt x="67213" y="100"/>
                    </a:lnTo>
                    <a:lnTo>
                      <a:pt x="66887" y="201"/>
                    </a:lnTo>
                    <a:lnTo>
                      <a:pt x="66485" y="326"/>
                    </a:lnTo>
                    <a:lnTo>
                      <a:pt x="66033" y="502"/>
                    </a:lnTo>
                    <a:lnTo>
                      <a:pt x="65531" y="753"/>
                    </a:lnTo>
                    <a:lnTo>
                      <a:pt x="65004" y="1029"/>
                    </a:lnTo>
                    <a:lnTo>
                      <a:pt x="64451" y="1381"/>
                    </a:lnTo>
                    <a:lnTo>
                      <a:pt x="63874" y="1808"/>
                    </a:lnTo>
                    <a:lnTo>
                      <a:pt x="63598" y="2059"/>
                    </a:lnTo>
                    <a:lnTo>
                      <a:pt x="63322" y="2310"/>
                    </a:lnTo>
                    <a:lnTo>
                      <a:pt x="63020" y="2586"/>
                    </a:lnTo>
                    <a:lnTo>
                      <a:pt x="62744" y="2887"/>
                    </a:lnTo>
                    <a:lnTo>
                      <a:pt x="62468" y="3214"/>
                    </a:lnTo>
                    <a:lnTo>
                      <a:pt x="62217" y="3565"/>
                    </a:lnTo>
                    <a:lnTo>
                      <a:pt x="61941" y="3942"/>
                    </a:lnTo>
                    <a:lnTo>
                      <a:pt x="61690" y="4344"/>
                    </a:lnTo>
                    <a:lnTo>
                      <a:pt x="61464" y="4745"/>
                    </a:lnTo>
                    <a:lnTo>
                      <a:pt x="61213" y="5197"/>
                    </a:lnTo>
                    <a:lnTo>
                      <a:pt x="61012" y="5674"/>
                    </a:lnTo>
                    <a:lnTo>
                      <a:pt x="60811" y="6176"/>
                    </a:lnTo>
                    <a:lnTo>
                      <a:pt x="60585" y="6679"/>
                    </a:lnTo>
                    <a:lnTo>
                      <a:pt x="60334" y="7181"/>
                    </a:lnTo>
                    <a:lnTo>
                      <a:pt x="60033" y="7633"/>
                    </a:lnTo>
                    <a:lnTo>
                      <a:pt x="59681" y="8085"/>
                    </a:lnTo>
                    <a:lnTo>
                      <a:pt x="59304" y="8511"/>
                    </a:lnTo>
                    <a:lnTo>
                      <a:pt x="58903" y="8913"/>
                    </a:lnTo>
                    <a:lnTo>
                      <a:pt x="58451" y="9315"/>
                    </a:lnTo>
                    <a:lnTo>
                      <a:pt x="57974" y="9666"/>
                    </a:lnTo>
                    <a:lnTo>
                      <a:pt x="57472" y="10018"/>
                    </a:lnTo>
                    <a:lnTo>
                      <a:pt x="56919" y="10344"/>
                    </a:lnTo>
                    <a:lnTo>
                      <a:pt x="56367" y="10621"/>
                    </a:lnTo>
                    <a:lnTo>
                      <a:pt x="55789" y="10897"/>
                    </a:lnTo>
                    <a:lnTo>
                      <a:pt x="55187" y="11148"/>
                    </a:lnTo>
                    <a:lnTo>
                      <a:pt x="54559" y="11374"/>
                    </a:lnTo>
                    <a:lnTo>
                      <a:pt x="53906" y="11575"/>
                    </a:lnTo>
                    <a:lnTo>
                      <a:pt x="53253" y="11750"/>
                    </a:lnTo>
                    <a:lnTo>
                      <a:pt x="52601" y="11901"/>
                    </a:lnTo>
                    <a:lnTo>
                      <a:pt x="51923" y="12027"/>
                    </a:lnTo>
                    <a:lnTo>
                      <a:pt x="51245" y="12102"/>
                    </a:lnTo>
                    <a:lnTo>
                      <a:pt x="50542" y="12177"/>
                    </a:lnTo>
                    <a:lnTo>
                      <a:pt x="49864" y="12227"/>
                    </a:lnTo>
                    <a:lnTo>
                      <a:pt x="49161" y="12227"/>
                    </a:lnTo>
                    <a:lnTo>
                      <a:pt x="48483" y="12202"/>
                    </a:lnTo>
                    <a:lnTo>
                      <a:pt x="47780" y="12152"/>
                    </a:lnTo>
                    <a:lnTo>
                      <a:pt x="47102" y="12077"/>
                    </a:lnTo>
                    <a:lnTo>
                      <a:pt x="46424" y="11976"/>
                    </a:lnTo>
                    <a:lnTo>
                      <a:pt x="45746" y="11826"/>
                    </a:lnTo>
                    <a:lnTo>
                      <a:pt x="45093" y="11650"/>
                    </a:lnTo>
                    <a:lnTo>
                      <a:pt x="44466" y="11449"/>
                    </a:lnTo>
                    <a:lnTo>
                      <a:pt x="43838" y="11223"/>
                    </a:lnTo>
                    <a:lnTo>
                      <a:pt x="43210" y="10947"/>
                    </a:lnTo>
                    <a:lnTo>
                      <a:pt x="42633" y="10646"/>
                    </a:lnTo>
                    <a:lnTo>
                      <a:pt x="42055" y="10319"/>
                    </a:lnTo>
                    <a:lnTo>
                      <a:pt x="41478" y="10043"/>
                    </a:lnTo>
                    <a:lnTo>
                      <a:pt x="40875" y="9792"/>
                    </a:lnTo>
                    <a:lnTo>
                      <a:pt x="40298" y="9541"/>
                    </a:lnTo>
                    <a:lnTo>
                      <a:pt x="39695" y="9315"/>
                    </a:lnTo>
                    <a:lnTo>
                      <a:pt x="39118" y="9139"/>
                    </a:lnTo>
                    <a:lnTo>
                      <a:pt x="38515" y="8963"/>
                    </a:lnTo>
                    <a:lnTo>
                      <a:pt x="37913" y="8813"/>
                    </a:lnTo>
                    <a:lnTo>
                      <a:pt x="37310" y="8687"/>
                    </a:lnTo>
                    <a:lnTo>
                      <a:pt x="36708" y="8587"/>
                    </a:lnTo>
                    <a:lnTo>
                      <a:pt x="36105" y="8511"/>
                    </a:lnTo>
                    <a:lnTo>
                      <a:pt x="35477" y="8461"/>
                    </a:lnTo>
                    <a:lnTo>
                      <a:pt x="34875" y="8436"/>
                    </a:lnTo>
                    <a:lnTo>
                      <a:pt x="34247" y="8411"/>
                    </a:lnTo>
                    <a:lnTo>
                      <a:pt x="33619" y="8411"/>
                    </a:lnTo>
                    <a:lnTo>
                      <a:pt x="32992" y="8461"/>
                    </a:lnTo>
                    <a:lnTo>
                      <a:pt x="32339" y="8511"/>
                    </a:lnTo>
                    <a:lnTo>
                      <a:pt x="31711" y="8562"/>
                    </a:lnTo>
                    <a:lnTo>
                      <a:pt x="31058" y="8662"/>
                    </a:lnTo>
                    <a:lnTo>
                      <a:pt x="30406" y="8788"/>
                    </a:lnTo>
                    <a:lnTo>
                      <a:pt x="29753" y="8913"/>
                    </a:lnTo>
                    <a:lnTo>
                      <a:pt x="29075" y="9064"/>
                    </a:lnTo>
                    <a:lnTo>
                      <a:pt x="28397" y="9240"/>
                    </a:lnTo>
                    <a:lnTo>
                      <a:pt x="27719" y="9440"/>
                    </a:lnTo>
                    <a:lnTo>
                      <a:pt x="27041" y="9641"/>
                    </a:lnTo>
                    <a:lnTo>
                      <a:pt x="26338" y="9867"/>
                    </a:lnTo>
                    <a:lnTo>
                      <a:pt x="25660" y="10118"/>
                    </a:lnTo>
                    <a:lnTo>
                      <a:pt x="24957" y="10395"/>
                    </a:lnTo>
                    <a:lnTo>
                      <a:pt x="23501" y="10997"/>
                    </a:lnTo>
                    <a:lnTo>
                      <a:pt x="22045" y="11675"/>
                    </a:lnTo>
                    <a:lnTo>
                      <a:pt x="21342" y="12001"/>
                    </a:lnTo>
                    <a:lnTo>
                      <a:pt x="20639" y="12278"/>
                    </a:lnTo>
                    <a:lnTo>
                      <a:pt x="20011" y="12529"/>
                    </a:lnTo>
                    <a:lnTo>
                      <a:pt x="19408" y="12704"/>
                    </a:lnTo>
                    <a:lnTo>
                      <a:pt x="18831" y="12880"/>
                    </a:lnTo>
                    <a:lnTo>
                      <a:pt x="18279" y="12981"/>
                    </a:lnTo>
                    <a:lnTo>
                      <a:pt x="17751" y="13081"/>
                    </a:lnTo>
                    <a:lnTo>
                      <a:pt x="17274" y="13131"/>
                    </a:lnTo>
                    <a:lnTo>
                      <a:pt x="16797" y="13156"/>
                    </a:lnTo>
                    <a:lnTo>
                      <a:pt x="16370" y="13156"/>
                    </a:lnTo>
                    <a:lnTo>
                      <a:pt x="15944" y="13131"/>
                    </a:lnTo>
                    <a:lnTo>
                      <a:pt x="15542" y="13106"/>
                    </a:lnTo>
                    <a:lnTo>
                      <a:pt x="15165" y="13031"/>
                    </a:lnTo>
                    <a:lnTo>
                      <a:pt x="14789" y="12956"/>
                    </a:lnTo>
                    <a:lnTo>
                      <a:pt x="14086" y="12755"/>
                    </a:lnTo>
                    <a:lnTo>
                      <a:pt x="13408" y="12529"/>
                    </a:lnTo>
                    <a:lnTo>
                      <a:pt x="12755" y="12278"/>
                    </a:lnTo>
                    <a:lnTo>
                      <a:pt x="12102" y="12052"/>
                    </a:lnTo>
                    <a:lnTo>
                      <a:pt x="11449" y="11826"/>
                    </a:lnTo>
                    <a:lnTo>
                      <a:pt x="11098" y="11750"/>
                    </a:lnTo>
                    <a:lnTo>
                      <a:pt x="10746" y="11675"/>
                    </a:lnTo>
                    <a:lnTo>
                      <a:pt x="10395" y="11600"/>
                    </a:lnTo>
                    <a:lnTo>
                      <a:pt x="10018" y="11575"/>
                    </a:lnTo>
                    <a:lnTo>
                      <a:pt x="9616" y="11549"/>
                    </a:lnTo>
                    <a:lnTo>
                      <a:pt x="9215" y="11575"/>
                    </a:lnTo>
                    <a:lnTo>
                      <a:pt x="8788" y="11600"/>
                    </a:lnTo>
                    <a:lnTo>
                      <a:pt x="8336" y="11675"/>
                    </a:lnTo>
                    <a:lnTo>
                      <a:pt x="7784" y="11775"/>
                    </a:lnTo>
                    <a:lnTo>
                      <a:pt x="7281" y="11901"/>
                    </a:lnTo>
                    <a:lnTo>
                      <a:pt x="6779" y="12027"/>
                    </a:lnTo>
                    <a:lnTo>
                      <a:pt x="6302" y="12177"/>
                    </a:lnTo>
                    <a:lnTo>
                      <a:pt x="5825" y="12328"/>
                    </a:lnTo>
                    <a:lnTo>
                      <a:pt x="5398" y="12478"/>
                    </a:lnTo>
                    <a:lnTo>
                      <a:pt x="4570" y="12855"/>
                    </a:lnTo>
                    <a:lnTo>
                      <a:pt x="3817" y="13232"/>
                    </a:lnTo>
                    <a:lnTo>
                      <a:pt x="3139" y="13633"/>
                    </a:lnTo>
                    <a:lnTo>
                      <a:pt x="2511" y="14035"/>
                    </a:lnTo>
                    <a:lnTo>
                      <a:pt x="1984" y="14462"/>
                    </a:lnTo>
                    <a:lnTo>
                      <a:pt x="1507" y="14839"/>
                    </a:lnTo>
                    <a:lnTo>
                      <a:pt x="1105" y="15215"/>
                    </a:lnTo>
                    <a:lnTo>
                      <a:pt x="753" y="15567"/>
                    </a:lnTo>
                    <a:lnTo>
                      <a:pt x="477" y="15868"/>
                    </a:lnTo>
                    <a:lnTo>
                      <a:pt x="126" y="16295"/>
                    </a:lnTo>
                    <a:lnTo>
                      <a:pt x="0" y="16471"/>
                    </a:lnTo>
                    <a:lnTo>
                      <a:pt x="67665" y="16471"/>
                    </a:lnTo>
                    <a:lnTo>
                      <a:pt x="67665" y="0"/>
                    </a:lnTo>
                    <a:close/>
                  </a:path>
                </a:pathLst>
              </a:custGeom>
              <a:solidFill>
                <a:srgbClr val="4959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2"/>
              <p:cNvSpPr/>
              <p:nvPr/>
            </p:nvSpPr>
            <p:spPr>
              <a:xfrm>
                <a:off x="4931070" y="3045033"/>
                <a:ext cx="109205" cy="109205"/>
              </a:xfrm>
              <a:custGeom>
                <a:avLst/>
                <a:gdLst/>
                <a:ahLst/>
                <a:cxnLst/>
                <a:rect l="l" t="t" r="r" b="b"/>
                <a:pathLst>
                  <a:path w="4119" h="4119" extrusionOk="0">
                    <a:moveTo>
                      <a:pt x="2059" y="0"/>
                    </a:moveTo>
                    <a:lnTo>
                      <a:pt x="1833" y="26"/>
                    </a:lnTo>
                    <a:lnTo>
                      <a:pt x="1633" y="51"/>
                    </a:lnTo>
                    <a:lnTo>
                      <a:pt x="1432" y="101"/>
                    </a:lnTo>
                    <a:lnTo>
                      <a:pt x="1256" y="176"/>
                    </a:lnTo>
                    <a:lnTo>
                      <a:pt x="1080" y="252"/>
                    </a:lnTo>
                    <a:lnTo>
                      <a:pt x="904" y="352"/>
                    </a:lnTo>
                    <a:lnTo>
                      <a:pt x="754" y="477"/>
                    </a:lnTo>
                    <a:lnTo>
                      <a:pt x="603" y="603"/>
                    </a:lnTo>
                    <a:lnTo>
                      <a:pt x="478" y="754"/>
                    </a:lnTo>
                    <a:lnTo>
                      <a:pt x="352" y="904"/>
                    </a:lnTo>
                    <a:lnTo>
                      <a:pt x="252" y="1080"/>
                    </a:lnTo>
                    <a:lnTo>
                      <a:pt x="151" y="1256"/>
                    </a:lnTo>
                    <a:lnTo>
                      <a:pt x="101" y="1457"/>
                    </a:lnTo>
                    <a:lnTo>
                      <a:pt x="51" y="1658"/>
                    </a:lnTo>
                    <a:lnTo>
                      <a:pt x="1" y="1858"/>
                    </a:lnTo>
                    <a:lnTo>
                      <a:pt x="1" y="2059"/>
                    </a:lnTo>
                    <a:lnTo>
                      <a:pt x="1" y="2285"/>
                    </a:lnTo>
                    <a:lnTo>
                      <a:pt x="51" y="2486"/>
                    </a:lnTo>
                    <a:lnTo>
                      <a:pt x="101" y="2687"/>
                    </a:lnTo>
                    <a:lnTo>
                      <a:pt x="151" y="2863"/>
                    </a:lnTo>
                    <a:lnTo>
                      <a:pt x="252" y="3038"/>
                    </a:lnTo>
                    <a:lnTo>
                      <a:pt x="352" y="3214"/>
                    </a:lnTo>
                    <a:lnTo>
                      <a:pt x="478" y="3365"/>
                    </a:lnTo>
                    <a:lnTo>
                      <a:pt x="603" y="3515"/>
                    </a:lnTo>
                    <a:lnTo>
                      <a:pt x="754" y="3666"/>
                    </a:lnTo>
                    <a:lnTo>
                      <a:pt x="904" y="3767"/>
                    </a:lnTo>
                    <a:lnTo>
                      <a:pt x="1080" y="3867"/>
                    </a:lnTo>
                    <a:lnTo>
                      <a:pt x="1256" y="3967"/>
                    </a:lnTo>
                    <a:lnTo>
                      <a:pt x="1432" y="4043"/>
                    </a:lnTo>
                    <a:lnTo>
                      <a:pt x="1633" y="4093"/>
                    </a:lnTo>
                    <a:lnTo>
                      <a:pt x="1833" y="4118"/>
                    </a:lnTo>
                    <a:lnTo>
                      <a:pt x="2260" y="4118"/>
                    </a:lnTo>
                    <a:lnTo>
                      <a:pt x="2461" y="4093"/>
                    </a:lnTo>
                    <a:lnTo>
                      <a:pt x="2662" y="4043"/>
                    </a:lnTo>
                    <a:lnTo>
                      <a:pt x="2863" y="3967"/>
                    </a:lnTo>
                    <a:lnTo>
                      <a:pt x="3039" y="3867"/>
                    </a:lnTo>
                    <a:lnTo>
                      <a:pt x="3214" y="3767"/>
                    </a:lnTo>
                    <a:lnTo>
                      <a:pt x="3365" y="3666"/>
                    </a:lnTo>
                    <a:lnTo>
                      <a:pt x="3516" y="3515"/>
                    </a:lnTo>
                    <a:lnTo>
                      <a:pt x="3641" y="3365"/>
                    </a:lnTo>
                    <a:lnTo>
                      <a:pt x="3767" y="3214"/>
                    </a:lnTo>
                    <a:lnTo>
                      <a:pt x="3867" y="3038"/>
                    </a:lnTo>
                    <a:lnTo>
                      <a:pt x="3943" y="2863"/>
                    </a:lnTo>
                    <a:lnTo>
                      <a:pt x="4018" y="2687"/>
                    </a:lnTo>
                    <a:lnTo>
                      <a:pt x="4068" y="2486"/>
                    </a:lnTo>
                    <a:lnTo>
                      <a:pt x="4093" y="2285"/>
                    </a:lnTo>
                    <a:lnTo>
                      <a:pt x="4118" y="2059"/>
                    </a:lnTo>
                    <a:lnTo>
                      <a:pt x="4093" y="1858"/>
                    </a:lnTo>
                    <a:lnTo>
                      <a:pt x="4068" y="1658"/>
                    </a:lnTo>
                    <a:lnTo>
                      <a:pt x="4018" y="1457"/>
                    </a:lnTo>
                    <a:lnTo>
                      <a:pt x="3943" y="1256"/>
                    </a:lnTo>
                    <a:lnTo>
                      <a:pt x="3867" y="1080"/>
                    </a:lnTo>
                    <a:lnTo>
                      <a:pt x="3767" y="904"/>
                    </a:lnTo>
                    <a:lnTo>
                      <a:pt x="3641" y="754"/>
                    </a:lnTo>
                    <a:lnTo>
                      <a:pt x="3516" y="603"/>
                    </a:lnTo>
                    <a:lnTo>
                      <a:pt x="3365" y="477"/>
                    </a:lnTo>
                    <a:lnTo>
                      <a:pt x="3214" y="352"/>
                    </a:lnTo>
                    <a:lnTo>
                      <a:pt x="3039" y="252"/>
                    </a:lnTo>
                    <a:lnTo>
                      <a:pt x="2863" y="176"/>
                    </a:lnTo>
                    <a:lnTo>
                      <a:pt x="2662" y="101"/>
                    </a:lnTo>
                    <a:lnTo>
                      <a:pt x="2461" y="51"/>
                    </a:lnTo>
                    <a:lnTo>
                      <a:pt x="2260" y="26"/>
                    </a:lnTo>
                    <a:lnTo>
                      <a:pt x="2059" y="0"/>
                    </a:lnTo>
                    <a:close/>
                  </a:path>
                </a:pathLst>
              </a:custGeom>
              <a:solidFill>
                <a:srgbClr val="4959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2"/>
              <p:cNvSpPr/>
              <p:nvPr/>
            </p:nvSpPr>
            <p:spPr>
              <a:xfrm>
                <a:off x="5713242" y="2917879"/>
                <a:ext cx="109178" cy="109205"/>
              </a:xfrm>
              <a:custGeom>
                <a:avLst/>
                <a:gdLst/>
                <a:ahLst/>
                <a:cxnLst/>
                <a:rect l="l" t="t" r="r" b="b"/>
                <a:pathLst>
                  <a:path w="4118" h="4119" extrusionOk="0">
                    <a:moveTo>
                      <a:pt x="1833" y="1"/>
                    </a:moveTo>
                    <a:lnTo>
                      <a:pt x="1632" y="51"/>
                    </a:lnTo>
                    <a:lnTo>
                      <a:pt x="1431" y="101"/>
                    </a:lnTo>
                    <a:lnTo>
                      <a:pt x="1255" y="152"/>
                    </a:lnTo>
                    <a:lnTo>
                      <a:pt x="1080" y="252"/>
                    </a:lnTo>
                    <a:lnTo>
                      <a:pt x="904" y="352"/>
                    </a:lnTo>
                    <a:lnTo>
                      <a:pt x="753" y="478"/>
                    </a:lnTo>
                    <a:lnTo>
                      <a:pt x="603" y="603"/>
                    </a:lnTo>
                    <a:lnTo>
                      <a:pt x="452" y="754"/>
                    </a:lnTo>
                    <a:lnTo>
                      <a:pt x="352" y="905"/>
                    </a:lnTo>
                    <a:lnTo>
                      <a:pt x="251" y="1081"/>
                    </a:lnTo>
                    <a:lnTo>
                      <a:pt x="151" y="1256"/>
                    </a:lnTo>
                    <a:lnTo>
                      <a:pt x="75" y="1457"/>
                    </a:lnTo>
                    <a:lnTo>
                      <a:pt x="25" y="1633"/>
                    </a:lnTo>
                    <a:lnTo>
                      <a:pt x="0" y="1859"/>
                    </a:lnTo>
                    <a:lnTo>
                      <a:pt x="0" y="2060"/>
                    </a:lnTo>
                    <a:lnTo>
                      <a:pt x="0" y="2261"/>
                    </a:lnTo>
                    <a:lnTo>
                      <a:pt x="25" y="2487"/>
                    </a:lnTo>
                    <a:lnTo>
                      <a:pt x="75" y="2662"/>
                    </a:lnTo>
                    <a:lnTo>
                      <a:pt x="151" y="2863"/>
                    </a:lnTo>
                    <a:lnTo>
                      <a:pt x="251" y="3039"/>
                    </a:lnTo>
                    <a:lnTo>
                      <a:pt x="352" y="3215"/>
                    </a:lnTo>
                    <a:lnTo>
                      <a:pt x="452" y="3365"/>
                    </a:lnTo>
                    <a:lnTo>
                      <a:pt x="603" y="3516"/>
                    </a:lnTo>
                    <a:lnTo>
                      <a:pt x="753" y="3641"/>
                    </a:lnTo>
                    <a:lnTo>
                      <a:pt x="904" y="3767"/>
                    </a:lnTo>
                    <a:lnTo>
                      <a:pt x="1080" y="3867"/>
                    </a:lnTo>
                    <a:lnTo>
                      <a:pt x="1255" y="3968"/>
                    </a:lnTo>
                    <a:lnTo>
                      <a:pt x="1431" y="4018"/>
                    </a:lnTo>
                    <a:lnTo>
                      <a:pt x="1632" y="4068"/>
                    </a:lnTo>
                    <a:lnTo>
                      <a:pt x="1833" y="4119"/>
                    </a:lnTo>
                    <a:lnTo>
                      <a:pt x="2260" y="4119"/>
                    </a:lnTo>
                    <a:lnTo>
                      <a:pt x="2461" y="4068"/>
                    </a:lnTo>
                    <a:lnTo>
                      <a:pt x="2661" y="4018"/>
                    </a:lnTo>
                    <a:lnTo>
                      <a:pt x="2862" y="3968"/>
                    </a:lnTo>
                    <a:lnTo>
                      <a:pt x="3038" y="3867"/>
                    </a:lnTo>
                    <a:lnTo>
                      <a:pt x="3214" y="3767"/>
                    </a:lnTo>
                    <a:lnTo>
                      <a:pt x="3365" y="3641"/>
                    </a:lnTo>
                    <a:lnTo>
                      <a:pt x="3515" y="3516"/>
                    </a:lnTo>
                    <a:lnTo>
                      <a:pt x="3641" y="3365"/>
                    </a:lnTo>
                    <a:lnTo>
                      <a:pt x="3766" y="3215"/>
                    </a:lnTo>
                    <a:lnTo>
                      <a:pt x="3867" y="3039"/>
                    </a:lnTo>
                    <a:lnTo>
                      <a:pt x="3942" y="2863"/>
                    </a:lnTo>
                    <a:lnTo>
                      <a:pt x="4017" y="2662"/>
                    </a:lnTo>
                    <a:lnTo>
                      <a:pt x="4068" y="2487"/>
                    </a:lnTo>
                    <a:lnTo>
                      <a:pt x="4093" y="2261"/>
                    </a:lnTo>
                    <a:lnTo>
                      <a:pt x="4118" y="2060"/>
                    </a:lnTo>
                    <a:lnTo>
                      <a:pt x="4093" y="1859"/>
                    </a:lnTo>
                    <a:lnTo>
                      <a:pt x="4068" y="1633"/>
                    </a:lnTo>
                    <a:lnTo>
                      <a:pt x="4017" y="1457"/>
                    </a:lnTo>
                    <a:lnTo>
                      <a:pt x="3942" y="1256"/>
                    </a:lnTo>
                    <a:lnTo>
                      <a:pt x="3867" y="1081"/>
                    </a:lnTo>
                    <a:lnTo>
                      <a:pt x="3766" y="905"/>
                    </a:lnTo>
                    <a:lnTo>
                      <a:pt x="3641" y="754"/>
                    </a:lnTo>
                    <a:lnTo>
                      <a:pt x="3515" y="603"/>
                    </a:lnTo>
                    <a:lnTo>
                      <a:pt x="3365" y="478"/>
                    </a:lnTo>
                    <a:lnTo>
                      <a:pt x="3214" y="352"/>
                    </a:lnTo>
                    <a:lnTo>
                      <a:pt x="3038" y="252"/>
                    </a:lnTo>
                    <a:lnTo>
                      <a:pt x="2862" y="152"/>
                    </a:lnTo>
                    <a:lnTo>
                      <a:pt x="2661" y="101"/>
                    </a:lnTo>
                    <a:lnTo>
                      <a:pt x="2461" y="51"/>
                    </a:lnTo>
                    <a:lnTo>
                      <a:pt x="2260" y="1"/>
                    </a:lnTo>
                    <a:close/>
                  </a:path>
                </a:pathLst>
              </a:custGeom>
              <a:solidFill>
                <a:srgbClr val="4959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3;p2"/>
              <p:cNvSpPr/>
              <p:nvPr/>
            </p:nvSpPr>
            <p:spPr>
              <a:xfrm>
                <a:off x="6495387" y="2799395"/>
                <a:ext cx="109205" cy="109205"/>
              </a:xfrm>
              <a:custGeom>
                <a:avLst/>
                <a:gdLst/>
                <a:ahLst/>
                <a:cxnLst/>
                <a:rect l="l" t="t" r="r" b="b"/>
                <a:pathLst>
                  <a:path w="4119" h="4119" extrusionOk="0">
                    <a:moveTo>
                      <a:pt x="2059" y="1"/>
                    </a:moveTo>
                    <a:lnTo>
                      <a:pt x="1833" y="26"/>
                    </a:lnTo>
                    <a:lnTo>
                      <a:pt x="1633" y="51"/>
                    </a:lnTo>
                    <a:lnTo>
                      <a:pt x="1432" y="101"/>
                    </a:lnTo>
                    <a:lnTo>
                      <a:pt x="1256" y="176"/>
                    </a:lnTo>
                    <a:lnTo>
                      <a:pt x="1080" y="252"/>
                    </a:lnTo>
                    <a:lnTo>
                      <a:pt x="904" y="352"/>
                    </a:lnTo>
                    <a:lnTo>
                      <a:pt x="729" y="478"/>
                    </a:lnTo>
                    <a:lnTo>
                      <a:pt x="603" y="603"/>
                    </a:lnTo>
                    <a:lnTo>
                      <a:pt x="452" y="754"/>
                    </a:lnTo>
                    <a:lnTo>
                      <a:pt x="352" y="930"/>
                    </a:lnTo>
                    <a:lnTo>
                      <a:pt x="227" y="1080"/>
                    </a:lnTo>
                    <a:lnTo>
                      <a:pt x="151" y="1256"/>
                    </a:lnTo>
                    <a:lnTo>
                      <a:pt x="76" y="1457"/>
                    </a:lnTo>
                    <a:lnTo>
                      <a:pt x="26" y="1658"/>
                    </a:lnTo>
                    <a:lnTo>
                      <a:pt x="1" y="1859"/>
                    </a:lnTo>
                    <a:lnTo>
                      <a:pt x="1" y="2060"/>
                    </a:lnTo>
                    <a:lnTo>
                      <a:pt x="1" y="2286"/>
                    </a:lnTo>
                    <a:lnTo>
                      <a:pt x="26" y="2486"/>
                    </a:lnTo>
                    <a:lnTo>
                      <a:pt x="76" y="2687"/>
                    </a:lnTo>
                    <a:lnTo>
                      <a:pt x="151" y="2863"/>
                    </a:lnTo>
                    <a:lnTo>
                      <a:pt x="227" y="3039"/>
                    </a:lnTo>
                    <a:lnTo>
                      <a:pt x="352" y="3215"/>
                    </a:lnTo>
                    <a:lnTo>
                      <a:pt x="452" y="3390"/>
                    </a:lnTo>
                    <a:lnTo>
                      <a:pt x="603" y="3516"/>
                    </a:lnTo>
                    <a:lnTo>
                      <a:pt x="729" y="3666"/>
                    </a:lnTo>
                    <a:lnTo>
                      <a:pt x="904" y="3767"/>
                    </a:lnTo>
                    <a:lnTo>
                      <a:pt x="1080" y="3867"/>
                    </a:lnTo>
                    <a:lnTo>
                      <a:pt x="1256" y="3968"/>
                    </a:lnTo>
                    <a:lnTo>
                      <a:pt x="1432" y="4043"/>
                    </a:lnTo>
                    <a:lnTo>
                      <a:pt x="1633" y="4093"/>
                    </a:lnTo>
                    <a:lnTo>
                      <a:pt x="1833" y="4118"/>
                    </a:lnTo>
                    <a:lnTo>
                      <a:pt x="2260" y="4118"/>
                    </a:lnTo>
                    <a:lnTo>
                      <a:pt x="2461" y="4093"/>
                    </a:lnTo>
                    <a:lnTo>
                      <a:pt x="2662" y="4043"/>
                    </a:lnTo>
                    <a:lnTo>
                      <a:pt x="2838" y="3968"/>
                    </a:lnTo>
                    <a:lnTo>
                      <a:pt x="3039" y="3867"/>
                    </a:lnTo>
                    <a:lnTo>
                      <a:pt x="3189" y="3767"/>
                    </a:lnTo>
                    <a:lnTo>
                      <a:pt x="3365" y="3666"/>
                    </a:lnTo>
                    <a:lnTo>
                      <a:pt x="3516" y="3516"/>
                    </a:lnTo>
                    <a:lnTo>
                      <a:pt x="3641" y="3390"/>
                    </a:lnTo>
                    <a:lnTo>
                      <a:pt x="3767" y="3215"/>
                    </a:lnTo>
                    <a:lnTo>
                      <a:pt x="3867" y="3039"/>
                    </a:lnTo>
                    <a:lnTo>
                      <a:pt x="3942" y="2863"/>
                    </a:lnTo>
                    <a:lnTo>
                      <a:pt x="4018" y="2687"/>
                    </a:lnTo>
                    <a:lnTo>
                      <a:pt x="4068" y="2486"/>
                    </a:lnTo>
                    <a:lnTo>
                      <a:pt x="4093" y="2286"/>
                    </a:lnTo>
                    <a:lnTo>
                      <a:pt x="4118" y="2060"/>
                    </a:lnTo>
                    <a:lnTo>
                      <a:pt x="4093" y="1859"/>
                    </a:lnTo>
                    <a:lnTo>
                      <a:pt x="4068" y="1658"/>
                    </a:lnTo>
                    <a:lnTo>
                      <a:pt x="4018" y="1457"/>
                    </a:lnTo>
                    <a:lnTo>
                      <a:pt x="3942" y="1256"/>
                    </a:lnTo>
                    <a:lnTo>
                      <a:pt x="3867" y="1080"/>
                    </a:lnTo>
                    <a:lnTo>
                      <a:pt x="3767" y="930"/>
                    </a:lnTo>
                    <a:lnTo>
                      <a:pt x="3641" y="754"/>
                    </a:lnTo>
                    <a:lnTo>
                      <a:pt x="3516" y="603"/>
                    </a:lnTo>
                    <a:lnTo>
                      <a:pt x="3365" y="478"/>
                    </a:lnTo>
                    <a:lnTo>
                      <a:pt x="3189" y="352"/>
                    </a:lnTo>
                    <a:lnTo>
                      <a:pt x="3039" y="252"/>
                    </a:lnTo>
                    <a:lnTo>
                      <a:pt x="2838" y="176"/>
                    </a:lnTo>
                    <a:lnTo>
                      <a:pt x="2662" y="101"/>
                    </a:lnTo>
                    <a:lnTo>
                      <a:pt x="2461" y="51"/>
                    </a:lnTo>
                    <a:lnTo>
                      <a:pt x="2260" y="26"/>
                    </a:lnTo>
                    <a:lnTo>
                      <a:pt x="2059" y="1"/>
                    </a:lnTo>
                    <a:close/>
                  </a:path>
                </a:pathLst>
              </a:custGeom>
              <a:solidFill>
                <a:srgbClr val="4959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64;p2"/>
              <p:cNvSpPr/>
              <p:nvPr/>
            </p:nvSpPr>
            <p:spPr>
              <a:xfrm>
                <a:off x="5976829" y="2917879"/>
                <a:ext cx="145156" cy="145819"/>
              </a:xfrm>
              <a:custGeom>
                <a:avLst/>
                <a:gdLst/>
                <a:ahLst/>
                <a:cxnLst/>
                <a:rect l="l" t="t" r="r" b="b"/>
                <a:pathLst>
                  <a:path w="5475" h="5500" extrusionOk="0">
                    <a:moveTo>
                      <a:pt x="2737" y="1"/>
                    </a:moveTo>
                    <a:lnTo>
                      <a:pt x="2461" y="26"/>
                    </a:lnTo>
                    <a:lnTo>
                      <a:pt x="2185" y="51"/>
                    </a:lnTo>
                    <a:lnTo>
                      <a:pt x="1934" y="126"/>
                    </a:lnTo>
                    <a:lnTo>
                      <a:pt x="1683" y="227"/>
                    </a:lnTo>
                    <a:lnTo>
                      <a:pt x="1432" y="327"/>
                    </a:lnTo>
                    <a:lnTo>
                      <a:pt x="1206" y="478"/>
                    </a:lnTo>
                    <a:lnTo>
                      <a:pt x="1005" y="629"/>
                    </a:lnTo>
                    <a:lnTo>
                      <a:pt x="804" y="804"/>
                    </a:lnTo>
                    <a:lnTo>
                      <a:pt x="628" y="1005"/>
                    </a:lnTo>
                    <a:lnTo>
                      <a:pt x="478" y="1206"/>
                    </a:lnTo>
                    <a:lnTo>
                      <a:pt x="327" y="1432"/>
                    </a:lnTo>
                    <a:lnTo>
                      <a:pt x="227" y="1683"/>
                    </a:lnTo>
                    <a:lnTo>
                      <a:pt x="126" y="1934"/>
                    </a:lnTo>
                    <a:lnTo>
                      <a:pt x="51" y="2185"/>
                    </a:lnTo>
                    <a:lnTo>
                      <a:pt x="1" y="2461"/>
                    </a:lnTo>
                    <a:lnTo>
                      <a:pt x="1" y="2738"/>
                    </a:lnTo>
                    <a:lnTo>
                      <a:pt x="1" y="3014"/>
                    </a:lnTo>
                    <a:lnTo>
                      <a:pt x="51" y="3290"/>
                    </a:lnTo>
                    <a:lnTo>
                      <a:pt x="126" y="3566"/>
                    </a:lnTo>
                    <a:lnTo>
                      <a:pt x="227" y="3817"/>
                    </a:lnTo>
                    <a:lnTo>
                      <a:pt x="327" y="4043"/>
                    </a:lnTo>
                    <a:lnTo>
                      <a:pt x="478" y="4269"/>
                    </a:lnTo>
                    <a:lnTo>
                      <a:pt x="628" y="4495"/>
                    </a:lnTo>
                    <a:lnTo>
                      <a:pt x="804" y="4696"/>
                    </a:lnTo>
                    <a:lnTo>
                      <a:pt x="1005" y="4872"/>
                    </a:lnTo>
                    <a:lnTo>
                      <a:pt x="1206" y="5022"/>
                    </a:lnTo>
                    <a:lnTo>
                      <a:pt x="1432" y="5148"/>
                    </a:lnTo>
                    <a:lnTo>
                      <a:pt x="1683" y="5273"/>
                    </a:lnTo>
                    <a:lnTo>
                      <a:pt x="1934" y="5374"/>
                    </a:lnTo>
                    <a:lnTo>
                      <a:pt x="2185" y="5424"/>
                    </a:lnTo>
                    <a:lnTo>
                      <a:pt x="2461" y="5474"/>
                    </a:lnTo>
                    <a:lnTo>
                      <a:pt x="2737" y="5499"/>
                    </a:lnTo>
                    <a:lnTo>
                      <a:pt x="3014" y="5474"/>
                    </a:lnTo>
                    <a:lnTo>
                      <a:pt x="3290" y="5424"/>
                    </a:lnTo>
                    <a:lnTo>
                      <a:pt x="3566" y="5374"/>
                    </a:lnTo>
                    <a:lnTo>
                      <a:pt x="3817" y="5273"/>
                    </a:lnTo>
                    <a:lnTo>
                      <a:pt x="4043" y="5148"/>
                    </a:lnTo>
                    <a:lnTo>
                      <a:pt x="4269" y="5022"/>
                    </a:lnTo>
                    <a:lnTo>
                      <a:pt x="4495" y="4872"/>
                    </a:lnTo>
                    <a:lnTo>
                      <a:pt x="4671" y="4696"/>
                    </a:lnTo>
                    <a:lnTo>
                      <a:pt x="4872" y="4495"/>
                    </a:lnTo>
                    <a:lnTo>
                      <a:pt x="5022" y="4269"/>
                    </a:lnTo>
                    <a:lnTo>
                      <a:pt x="5148" y="4043"/>
                    </a:lnTo>
                    <a:lnTo>
                      <a:pt x="5273" y="3817"/>
                    </a:lnTo>
                    <a:lnTo>
                      <a:pt x="5374" y="3566"/>
                    </a:lnTo>
                    <a:lnTo>
                      <a:pt x="5424" y="3290"/>
                    </a:lnTo>
                    <a:lnTo>
                      <a:pt x="5474" y="3014"/>
                    </a:lnTo>
                    <a:lnTo>
                      <a:pt x="5474" y="2738"/>
                    </a:lnTo>
                    <a:lnTo>
                      <a:pt x="5474" y="2461"/>
                    </a:lnTo>
                    <a:lnTo>
                      <a:pt x="5424" y="2185"/>
                    </a:lnTo>
                    <a:lnTo>
                      <a:pt x="5374" y="1934"/>
                    </a:lnTo>
                    <a:lnTo>
                      <a:pt x="5273" y="1683"/>
                    </a:lnTo>
                    <a:lnTo>
                      <a:pt x="5148" y="1432"/>
                    </a:lnTo>
                    <a:lnTo>
                      <a:pt x="5022" y="1206"/>
                    </a:lnTo>
                    <a:lnTo>
                      <a:pt x="4872" y="1005"/>
                    </a:lnTo>
                    <a:lnTo>
                      <a:pt x="4671" y="804"/>
                    </a:lnTo>
                    <a:lnTo>
                      <a:pt x="4495" y="629"/>
                    </a:lnTo>
                    <a:lnTo>
                      <a:pt x="4269" y="478"/>
                    </a:lnTo>
                    <a:lnTo>
                      <a:pt x="4043" y="327"/>
                    </a:lnTo>
                    <a:lnTo>
                      <a:pt x="3817" y="227"/>
                    </a:lnTo>
                    <a:lnTo>
                      <a:pt x="3566" y="126"/>
                    </a:lnTo>
                    <a:lnTo>
                      <a:pt x="3290" y="51"/>
                    </a:lnTo>
                    <a:lnTo>
                      <a:pt x="3014" y="26"/>
                    </a:lnTo>
                    <a:lnTo>
                      <a:pt x="2737" y="1"/>
                    </a:lnTo>
                    <a:close/>
                  </a:path>
                </a:pathLst>
              </a:custGeom>
              <a:solidFill>
                <a:srgbClr val="4959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65;p2"/>
              <p:cNvSpPr/>
              <p:nvPr/>
            </p:nvSpPr>
            <p:spPr>
              <a:xfrm>
                <a:off x="6095313" y="3017752"/>
                <a:ext cx="90567" cy="91203"/>
              </a:xfrm>
              <a:custGeom>
                <a:avLst/>
                <a:gdLst/>
                <a:ahLst/>
                <a:cxnLst/>
                <a:rect l="l" t="t" r="r" b="b"/>
                <a:pathLst>
                  <a:path w="3416" h="3440" extrusionOk="0">
                    <a:moveTo>
                      <a:pt x="1708" y="0"/>
                    </a:moveTo>
                    <a:lnTo>
                      <a:pt x="1532" y="25"/>
                    </a:lnTo>
                    <a:lnTo>
                      <a:pt x="1357" y="50"/>
                    </a:lnTo>
                    <a:lnTo>
                      <a:pt x="1206" y="75"/>
                    </a:lnTo>
                    <a:lnTo>
                      <a:pt x="1030" y="151"/>
                    </a:lnTo>
                    <a:lnTo>
                      <a:pt x="880" y="226"/>
                    </a:lnTo>
                    <a:lnTo>
                      <a:pt x="754" y="301"/>
                    </a:lnTo>
                    <a:lnTo>
                      <a:pt x="603" y="402"/>
                    </a:lnTo>
                    <a:lnTo>
                      <a:pt x="503" y="502"/>
                    </a:lnTo>
                    <a:lnTo>
                      <a:pt x="377" y="628"/>
                    </a:lnTo>
                    <a:lnTo>
                      <a:pt x="277" y="753"/>
                    </a:lnTo>
                    <a:lnTo>
                      <a:pt x="202" y="904"/>
                    </a:lnTo>
                    <a:lnTo>
                      <a:pt x="126" y="1055"/>
                    </a:lnTo>
                    <a:lnTo>
                      <a:pt x="76" y="1205"/>
                    </a:lnTo>
                    <a:lnTo>
                      <a:pt x="26" y="1381"/>
                    </a:lnTo>
                    <a:lnTo>
                      <a:pt x="1" y="1557"/>
                    </a:lnTo>
                    <a:lnTo>
                      <a:pt x="1" y="1732"/>
                    </a:lnTo>
                    <a:lnTo>
                      <a:pt x="1" y="1908"/>
                    </a:lnTo>
                    <a:lnTo>
                      <a:pt x="26" y="2059"/>
                    </a:lnTo>
                    <a:lnTo>
                      <a:pt x="76" y="2235"/>
                    </a:lnTo>
                    <a:lnTo>
                      <a:pt x="126" y="2385"/>
                    </a:lnTo>
                    <a:lnTo>
                      <a:pt x="202" y="2536"/>
                    </a:lnTo>
                    <a:lnTo>
                      <a:pt x="277" y="2687"/>
                    </a:lnTo>
                    <a:lnTo>
                      <a:pt x="377" y="2812"/>
                    </a:lnTo>
                    <a:lnTo>
                      <a:pt x="503" y="2938"/>
                    </a:lnTo>
                    <a:lnTo>
                      <a:pt x="603" y="3038"/>
                    </a:lnTo>
                    <a:lnTo>
                      <a:pt x="754" y="3138"/>
                    </a:lnTo>
                    <a:lnTo>
                      <a:pt x="880" y="3239"/>
                    </a:lnTo>
                    <a:lnTo>
                      <a:pt x="1030" y="3314"/>
                    </a:lnTo>
                    <a:lnTo>
                      <a:pt x="1206" y="3364"/>
                    </a:lnTo>
                    <a:lnTo>
                      <a:pt x="1357" y="3415"/>
                    </a:lnTo>
                    <a:lnTo>
                      <a:pt x="1532" y="3440"/>
                    </a:lnTo>
                    <a:lnTo>
                      <a:pt x="1884" y="3440"/>
                    </a:lnTo>
                    <a:lnTo>
                      <a:pt x="2060" y="3415"/>
                    </a:lnTo>
                    <a:lnTo>
                      <a:pt x="2210" y="3364"/>
                    </a:lnTo>
                    <a:lnTo>
                      <a:pt x="2361" y="3314"/>
                    </a:lnTo>
                    <a:lnTo>
                      <a:pt x="2512" y="3239"/>
                    </a:lnTo>
                    <a:lnTo>
                      <a:pt x="2662" y="3138"/>
                    </a:lnTo>
                    <a:lnTo>
                      <a:pt x="2788" y="3038"/>
                    </a:lnTo>
                    <a:lnTo>
                      <a:pt x="2913" y="2938"/>
                    </a:lnTo>
                    <a:lnTo>
                      <a:pt x="3039" y="2812"/>
                    </a:lnTo>
                    <a:lnTo>
                      <a:pt x="3114" y="2687"/>
                    </a:lnTo>
                    <a:lnTo>
                      <a:pt x="3215" y="2536"/>
                    </a:lnTo>
                    <a:lnTo>
                      <a:pt x="3290" y="2385"/>
                    </a:lnTo>
                    <a:lnTo>
                      <a:pt x="3340" y="2235"/>
                    </a:lnTo>
                    <a:lnTo>
                      <a:pt x="3390" y="2059"/>
                    </a:lnTo>
                    <a:lnTo>
                      <a:pt x="3416" y="1908"/>
                    </a:lnTo>
                    <a:lnTo>
                      <a:pt x="3416" y="1732"/>
                    </a:lnTo>
                    <a:lnTo>
                      <a:pt x="3416" y="1557"/>
                    </a:lnTo>
                    <a:lnTo>
                      <a:pt x="3390" y="1381"/>
                    </a:lnTo>
                    <a:lnTo>
                      <a:pt x="3340" y="1205"/>
                    </a:lnTo>
                    <a:lnTo>
                      <a:pt x="3290" y="1055"/>
                    </a:lnTo>
                    <a:lnTo>
                      <a:pt x="3215" y="904"/>
                    </a:lnTo>
                    <a:lnTo>
                      <a:pt x="3114" y="753"/>
                    </a:lnTo>
                    <a:lnTo>
                      <a:pt x="3039" y="628"/>
                    </a:lnTo>
                    <a:lnTo>
                      <a:pt x="2913" y="502"/>
                    </a:lnTo>
                    <a:lnTo>
                      <a:pt x="2788" y="402"/>
                    </a:lnTo>
                    <a:lnTo>
                      <a:pt x="2662" y="301"/>
                    </a:lnTo>
                    <a:lnTo>
                      <a:pt x="2512" y="226"/>
                    </a:lnTo>
                    <a:lnTo>
                      <a:pt x="2361" y="151"/>
                    </a:lnTo>
                    <a:lnTo>
                      <a:pt x="2210" y="75"/>
                    </a:lnTo>
                    <a:lnTo>
                      <a:pt x="2060" y="50"/>
                    </a:lnTo>
                    <a:lnTo>
                      <a:pt x="1884" y="25"/>
                    </a:lnTo>
                    <a:lnTo>
                      <a:pt x="1708" y="0"/>
                    </a:lnTo>
                    <a:close/>
                  </a:path>
                </a:pathLst>
              </a:custGeom>
              <a:solidFill>
                <a:srgbClr val="4959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2"/>
              <p:cNvSpPr/>
              <p:nvPr/>
            </p:nvSpPr>
            <p:spPr>
              <a:xfrm>
                <a:off x="6640516" y="2672267"/>
                <a:ext cx="109178" cy="109178"/>
              </a:xfrm>
              <a:custGeom>
                <a:avLst/>
                <a:gdLst/>
                <a:ahLst/>
                <a:cxnLst/>
                <a:rect l="l" t="t" r="r" b="b"/>
                <a:pathLst>
                  <a:path w="4118" h="4118" extrusionOk="0">
                    <a:moveTo>
                      <a:pt x="2059" y="0"/>
                    </a:moveTo>
                    <a:lnTo>
                      <a:pt x="1858" y="25"/>
                    </a:lnTo>
                    <a:lnTo>
                      <a:pt x="1657" y="50"/>
                    </a:lnTo>
                    <a:lnTo>
                      <a:pt x="1456" y="101"/>
                    </a:lnTo>
                    <a:lnTo>
                      <a:pt x="1255" y="176"/>
                    </a:lnTo>
                    <a:lnTo>
                      <a:pt x="1080" y="251"/>
                    </a:lnTo>
                    <a:lnTo>
                      <a:pt x="904" y="352"/>
                    </a:lnTo>
                    <a:lnTo>
                      <a:pt x="753" y="477"/>
                    </a:lnTo>
                    <a:lnTo>
                      <a:pt x="603" y="603"/>
                    </a:lnTo>
                    <a:lnTo>
                      <a:pt x="477" y="753"/>
                    </a:lnTo>
                    <a:lnTo>
                      <a:pt x="352" y="904"/>
                    </a:lnTo>
                    <a:lnTo>
                      <a:pt x="251" y="1080"/>
                    </a:lnTo>
                    <a:lnTo>
                      <a:pt x="176" y="1256"/>
                    </a:lnTo>
                    <a:lnTo>
                      <a:pt x="100" y="1456"/>
                    </a:lnTo>
                    <a:lnTo>
                      <a:pt x="50" y="1657"/>
                    </a:lnTo>
                    <a:lnTo>
                      <a:pt x="25" y="1858"/>
                    </a:lnTo>
                    <a:lnTo>
                      <a:pt x="0" y="2059"/>
                    </a:lnTo>
                    <a:lnTo>
                      <a:pt x="25" y="2285"/>
                    </a:lnTo>
                    <a:lnTo>
                      <a:pt x="50" y="2486"/>
                    </a:lnTo>
                    <a:lnTo>
                      <a:pt x="100" y="2687"/>
                    </a:lnTo>
                    <a:lnTo>
                      <a:pt x="176" y="2862"/>
                    </a:lnTo>
                    <a:lnTo>
                      <a:pt x="251" y="3038"/>
                    </a:lnTo>
                    <a:lnTo>
                      <a:pt x="352" y="3214"/>
                    </a:lnTo>
                    <a:lnTo>
                      <a:pt x="477" y="3365"/>
                    </a:lnTo>
                    <a:lnTo>
                      <a:pt x="603" y="3515"/>
                    </a:lnTo>
                    <a:lnTo>
                      <a:pt x="753" y="3641"/>
                    </a:lnTo>
                    <a:lnTo>
                      <a:pt x="904" y="3766"/>
                    </a:lnTo>
                    <a:lnTo>
                      <a:pt x="1080" y="3867"/>
                    </a:lnTo>
                    <a:lnTo>
                      <a:pt x="1255" y="3967"/>
                    </a:lnTo>
                    <a:lnTo>
                      <a:pt x="1456" y="4017"/>
                    </a:lnTo>
                    <a:lnTo>
                      <a:pt x="1657" y="4068"/>
                    </a:lnTo>
                    <a:lnTo>
                      <a:pt x="1858" y="4118"/>
                    </a:lnTo>
                    <a:lnTo>
                      <a:pt x="2285" y="4118"/>
                    </a:lnTo>
                    <a:lnTo>
                      <a:pt x="2486" y="4068"/>
                    </a:lnTo>
                    <a:lnTo>
                      <a:pt x="2687" y="4017"/>
                    </a:lnTo>
                    <a:lnTo>
                      <a:pt x="2862" y="3967"/>
                    </a:lnTo>
                    <a:lnTo>
                      <a:pt x="3038" y="3867"/>
                    </a:lnTo>
                    <a:lnTo>
                      <a:pt x="3214" y="3766"/>
                    </a:lnTo>
                    <a:lnTo>
                      <a:pt x="3364" y="3641"/>
                    </a:lnTo>
                    <a:lnTo>
                      <a:pt x="3515" y="3515"/>
                    </a:lnTo>
                    <a:lnTo>
                      <a:pt x="3641" y="3365"/>
                    </a:lnTo>
                    <a:lnTo>
                      <a:pt x="3766" y="3214"/>
                    </a:lnTo>
                    <a:lnTo>
                      <a:pt x="3867" y="3038"/>
                    </a:lnTo>
                    <a:lnTo>
                      <a:pt x="3967" y="2862"/>
                    </a:lnTo>
                    <a:lnTo>
                      <a:pt x="4017" y="2687"/>
                    </a:lnTo>
                    <a:lnTo>
                      <a:pt x="4067" y="2486"/>
                    </a:lnTo>
                    <a:lnTo>
                      <a:pt x="4118" y="2285"/>
                    </a:lnTo>
                    <a:lnTo>
                      <a:pt x="4118" y="2059"/>
                    </a:lnTo>
                    <a:lnTo>
                      <a:pt x="4118" y="1858"/>
                    </a:lnTo>
                    <a:lnTo>
                      <a:pt x="4067" y="1657"/>
                    </a:lnTo>
                    <a:lnTo>
                      <a:pt x="4017" y="1456"/>
                    </a:lnTo>
                    <a:lnTo>
                      <a:pt x="3967" y="1256"/>
                    </a:lnTo>
                    <a:lnTo>
                      <a:pt x="3867" y="1080"/>
                    </a:lnTo>
                    <a:lnTo>
                      <a:pt x="3766" y="904"/>
                    </a:lnTo>
                    <a:lnTo>
                      <a:pt x="3641" y="753"/>
                    </a:lnTo>
                    <a:lnTo>
                      <a:pt x="3515" y="603"/>
                    </a:lnTo>
                    <a:lnTo>
                      <a:pt x="3364" y="477"/>
                    </a:lnTo>
                    <a:lnTo>
                      <a:pt x="3214" y="352"/>
                    </a:lnTo>
                    <a:lnTo>
                      <a:pt x="3038" y="251"/>
                    </a:lnTo>
                    <a:lnTo>
                      <a:pt x="2862" y="176"/>
                    </a:lnTo>
                    <a:lnTo>
                      <a:pt x="2687" y="101"/>
                    </a:lnTo>
                    <a:lnTo>
                      <a:pt x="2486" y="50"/>
                    </a:lnTo>
                    <a:lnTo>
                      <a:pt x="2285" y="25"/>
                    </a:lnTo>
                    <a:lnTo>
                      <a:pt x="2059" y="0"/>
                    </a:lnTo>
                    <a:close/>
                  </a:path>
                </a:pathLst>
              </a:custGeom>
              <a:solidFill>
                <a:srgbClr val="4959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2"/>
              <p:cNvSpPr/>
              <p:nvPr/>
            </p:nvSpPr>
            <p:spPr>
              <a:xfrm>
                <a:off x="5122119" y="2990444"/>
                <a:ext cx="109205" cy="109205"/>
              </a:xfrm>
              <a:custGeom>
                <a:avLst/>
                <a:gdLst/>
                <a:ahLst/>
                <a:cxnLst/>
                <a:rect l="l" t="t" r="r" b="b"/>
                <a:pathLst>
                  <a:path w="4119" h="4119" extrusionOk="0">
                    <a:moveTo>
                      <a:pt x="2059" y="1"/>
                    </a:moveTo>
                    <a:lnTo>
                      <a:pt x="1833" y="26"/>
                    </a:lnTo>
                    <a:lnTo>
                      <a:pt x="1632" y="51"/>
                    </a:lnTo>
                    <a:lnTo>
                      <a:pt x="1432" y="101"/>
                    </a:lnTo>
                    <a:lnTo>
                      <a:pt x="1256" y="176"/>
                    </a:lnTo>
                    <a:lnTo>
                      <a:pt x="1080" y="252"/>
                    </a:lnTo>
                    <a:lnTo>
                      <a:pt x="904" y="352"/>
                    </a:lnTo>
                    <a:lnTo>
                      <a:pt x="754" y="478"/>
                    </a:lnTo>
                    <a:lnTo>
                      <a:pt x="603" y="603"/>
                    </a:lnTo>
                    <a:lnTo>
                      <a:pt x="452" y="754"/>
                    </a:lnTo>
                    <a:lnTo>
                      <a:pt x="352" y="904"/>
                    </a:lnTo>
                    <a:lnTo>
                      <a:pt x="252" y="1080"/>
                    </a:lnTo>
                    <a:lnTo>
                      <a:pt x="151" y="1256"/>
                    </a:lnTo>
                    <a:lnTo>
                      <a:pt x="76" y="1457"/>
                    </a:lnTo>
                    <a:lnTo>
                      <a:pt x="26" y="1658"/>
                    </a:lnTo>
                    <a:lnTo>
                      <a:pt x="0" y="1859"/>
                    </a:lnTo>
                    <a:lnTo>
                      <a:pt x="0" y="2059"/>
                    </a:lnTo>
                    <a:lnTo>
                      <a:pt x="0" y="2285"/>
                    </a:lnTo>
                    <a:lnTo>
                      <a:pt x="26" y="2486"/>
                    </a:lnTo>
                    <a:lnTo>
                      <a:pt x="76" y="2687"/>
                    </a:lnTo>
                    <a:lnTo>
                      <a:pt x="151" y="2863"/>
                    </a:lnTo>
                    <a:lnTo>
                      <a:pt x="252" y="3039"/>
                    </a:lnTo>
                    <a:lnTo>
                      <a:pt x="352" y="3214"/>
                    </a:lnTo>
                    <a:lnTo>
                      <a:pt x="452" y="3365"/>
                    </a:lnTo>
                    <a:lnTo>
                      <a:pt x="603" y="3516"/>
                    </a:lnTo>
                    <a:lnTo>
                      <a:pt x="754" y="3666"/>
                    </a:lnTo>
                    <a:lnTo>
                      <a:pt x="904" y="3767"/>
                    </a:lnTo>
                    <a:lnTo>
                      <a:pt x="1080" y="3867"/>
                    </a:lnTo>
                    <a:lnTo>
                      <a:pt x="1256" y="3968"/>
                    </a:lnTo>
                    <a:lnTo>
                      <a:pt x="1432" y="4043"/>
                    </a:lnTo>
                    <a:lnTo>
                      <a:pt x="1632" y="4093"/>
                    </a:lnTo>
                    <a:lnTo>
                      <a:pt x="1833" y="4118"/>
                    </a:lnTo>
                    <a:lnTo>
                      <a:pt x="2260" y="4118"/>
                    </a:lnTo>
                    <a:lnTo>
                      <a:pt x="2461" y="4093"/>
                    </a:lnTo>
                    <a:lnTo>
                      <a:pt x="2662" y="4043"/>
                    </a:lnTo>
                    <a:lnTo>
                      <a:pt x="2863" y="3968"/>
                    </a:lnTo>
                    <a:lnTo>
                      <a:pt x="3039" y="3867"/>
                    </a:lnTo>
                    <a:lnTo>
                      <a:pt x="3214" y="3767"/>
                    </a:lnTo>
                    <a:lnTo>
                      <a:pt x="3365" y="3666"/>
                    </a:lnTo>
                    <a:lnTo>
                      <a:pt x="3516" y="3516"/>
                    </a:lnTo>
                    <a:lnTo>
                      <a:pt x="3641" y="3365"/>
                    </a:lnTo>
                    <a:lnTo>
                      <a:pt x="3767" y="3214"/>
                    </a:lnTo>
                    <a:lnTo>
                      <a:pt x="3867" y="3039"/>
                    </a:lnTo>
                    <a:lnTo>
                      <a:pt x="3942" y="2863"/>
                    </a:lnTo>
                    <a:lnTo>
                      <a:pt x="4018" y="2687"/>
                    </a:lnTo>
                    <a:lnTo>
                      <a:pt x="4068" y="2486"/>
                    </a:lnTo>
                    <a:lnTo>
                      <a:pt x="4093" y="2285"/>
                    </a:lnTo>
                    <a:lnTo>
                      <a:pt x="4118" y="2059"/>
                    </a:lnTo>
                    <a:lnTo>
                      <a:pt x="4093" y="1859"/>
                    </a:lnTo>
                    <a:lnTo>
                      <a:pt x="4068" y="1658"/>
                    </a:lnTo>
                    <a:lnTo>
                      <a:pt x="4018" y="1457"/>
                    </a:lnTo>
                    <a:lnTo>
                      <a:pt x="3942" y="1256"/>
                    </a:lnTo>
                    <a:lnTo>
                      <a:pt x="3867" y="1080"/>
                    </a:lnTo>
                    <a:lnTo>
                      <a:pt x="3767" y="904"/>
                    </a:lnTo>
                    <a:lnTo>
                      <a:pt x="3641" y="754"/>
                    </a:lnTo>
                    <a:lnTo>
                      <a:pt x="3516" y="603"/>
                    </a:lnTo>
                    <a:lnTo>
                      <a:pt x="3365" y="478"/>
                    </a:lnTo>
                    <a:lnTo>
                      <a:pt x="3214" y="352"/>
                    </a:lnTo>
                    <a:lnTo>
                      <a:pt x="3039" y="252"/>
                    </a:lnTo>
                    <a:lnTo>
                      <a:pt x="2863" y="176"/>
                    </a:lnTo>
                    <a:lnTo>
                      <a:pt x="2662" y="101"/>
                    </a:lnTo>
                    <a:lnTo>
                      <a:pt x="2461" y="51"/>
                    </a:lnTo>
                    <a:lnTo>
                      <a:pt x="2260" y="26"/>
                    </a:lnTo>
                    <a:lnTo>
                      <a:pt x="2059" y="1"/>
                    </a:lnTo>
                    <a:close/>
                  </a:path>
                </a:pathLst>
              </a:custGeom>
              <a:solidFill>
                <a:srgbClr val="4959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2"/>
              <p:cNvSpPr/>
              <p:nvPr/>
            </p:nvSpPr>
            <p:spPr>
              <a:xfrm>
                <a:off x="4876481" y="3108928"/>
                <a:ext cx="109205" cy="54616"/>
              </a:xfrm>
              <a:custGeom>
                <a:avLst/>
                <a:gdLst/>
                <a:ahLst/>
                <a:cxnLst/>
                <a:rect l="l" t="t" r="r" b="b"/>
                <a:pathLst>
                  <a:path w="4119" h="2060" extrusionOk="0">
                    <a:moveTo>
                      <a:pt x="1859" y="1"/>
                    </a:moveTo>
                    <a:lnTo>
                      <a:pt x="1633" y="51"/>
                    </a:lnTo>
                    <a:lnTo>
                      <a:pt x="1457" y="101"/>
                    </a:lnTo>
                    <a:lnTo>
                      <a:pt x="1256" y="151"/>
                    </a:lnTo>
                    <a:lnTo>
                      <a:pt x="1080" y="252"/>
                    </a:lnTo>
                    <a:lnTo>
                      <a:pt x="905" y="352"/>
                    </a:lnTo>
                    <a:lnTo>
                      <a:pt x="754" y="478"/>
                    </a:lnTo>
                    <a:lnTo>
                      <a:pt x="603" y="603"/>
                    </a:lnTo>
                    <a:lnTo>
                      <a:pt x="478" y="754"/>
                    </a:lnTo>
                    <a:lnTo>
                      <a:pt x="352" y="905"/>
                    </a:lnTo>
                    <a:lnTo>
                      <a:pt x="252" y="1080"/>
                    </a:lnTo>
                    <a:lnTo>
                      <a:pt x="151" y="1256"/>
                    </a:lnTo>
                    <a:lnTo>
                      <a:pt x="101" y="1457"/>
                    </a:lnTo>
                    <a:lnTo>
                      <a:pt x="51" y="1633"/>
                    </a:lnTo>
                    <a:lnTo>
                      <a:pt x="1" y="1834"/>
                    </a:lnTo>
                    <a:lnTo>
                      <a:pt x="1" y="2060"/>
                    </a:lnTo>
                    <a:lnTo>
                      <a:pt x="4118" y="2060"/>
                    </a:lnTo>
                    <a:lnTo>
                      <a:pt x="4093" y="1834"/>
                    </a:lnTo>
                    <a:lnTo>
                      <a:pt x="4068" y="1633"/>
                    </a:lnTo>
                    <a:lnTo>
                      <a:pt x="4018" y="1457"/>
                    </a:lnTo>
                    <a:lnTo>
                      <a:pt x="3943" y="1256"/>
                    </a:lnTo>
                    <a:lnTo>
                      <a:pt x="3867" y="1080"/>
                    </a:lnTo>
                    <a:lnTo>
                      <a:pt x="3767" y="905"/>
                    </a:lnTo>
                    <a:lnTo>
                      <a:pt x="3641" y="754"/>
                    </a:lnTo>
                    <a:lnTo>
                      <a:pt x="3516" y="603"/>
                    </a:lnTo>
                    <a:lnTo>
                      <a:pt x="3365" y="478"/>
                    </a:lnTo>
                    <a:lnTo>
                      <a:pt x="3215" y="352"/>
                    </a:lnTo>
                    <a:lnTo>
                      <a:pt x="3039" y="252"/>
                    </a:lnTo>
                    <a:lnTo>
                      <a:pt x="2863" y="151"/>
                    </a:lnTo>
                    <a:lnTo>
                      <a:pt x="2662" y="101"/>
                    </a:lnTo>
                    <a:lnTo>
                      <a:pt x="2461" y="51"/>
                    </a:lnTo>
                    <a:lnTo>
                      <a:pt x="2260" y="1"/>
                    </a:lnTo>
                    <a:close/>
                  </a:path>
                </a:pathLst>
              </a:custGeom>
              <a:solidFill>
                <a:srgbClr val="4959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2"/>
              <p:cNvSpPr/>
              <p:nvPr/>
            </p:nvSpPr>
            <p:spPr>
              <a:xfrm>
                <a:off x="4876481" y="3108928"/>
                <a:ext cx="109205" cy="54616"/>
              </a:xfrm>
              <a:custGeom>
                <a:avLst/>
                <a:gdLst/>
                <a:ahLst/>
                <a:cxnLst/>
                <a:rect l="l" t="t" r="r" b="b"/>
                <a:pathLst>
                  <a:path w="4119" h="2060" fill="none" extrusionOk="0">
                    <a:moveTo>
                      <a:pt x="1" y="2060"/>
                    </a:moveTo>
                    <a:lnTo>
                      <a:pt x="1" y="2060"/>
                    </a:lnTo>
                    <a:lnTo>
                      <a:pt x="1" y="1834"/>
                    </a:lnTo>
                    <a:lnTo>
                      <a:pt x="51" y="1633"/>
                    </a:lnTo>
                    <a:lnTo>
                      <a:pt x="101" y="1457"/>
                    </a:lnTo>
                    <a:lnTo>
                      <a:pt x="151" y="1256"/>
                    </a:lnTo>
                    <a:lnTo>
                      <a:pt x="252" y="1080"/>
                    </a:lnTo>
                    <a:lnTo>
                      <a:pt x="352" y="905"/>
                    </a:lnTo>
                    <a:lnTo>
                      <a:pt x="478" y="754"/>
                    </a:lnTo>
                    <a:lnTo>
                      <a:pt x="603" y="603"/>
                    </a:lnTo>
                    <a:lnTo>
                      <a:pt x="754" y="478"/>
                    </a:lnTo>
                    <a:lnTo>
                      <a:pt x="905" y="352"/>
                    </a:lnTo>
                    <a:lnTo>
                      <a:pt x="1080" y="252"/>
                    </a:lnTo>
                    <a:lnTo>
                      <a:pt x="1256" y="151"/>
                    </a:lnTo>
                    <a:lnTo>
                      <a:pt x="1457" y="101"/>
                    </a:lnTo>
                    <a:lnTo>
                      <a:pt x="1633" y="51"/>
                    </a:lnTo>
                    <a:lnTo>
                      <a:pt x="1859" y="1"/>
                    </a:lnTo>
                    <a:lnTo>
                      <a:pt x="2060" y="1"/>
                    </a:lnTo>
                    <a:lnTo>
                      <a:pt x="2060" y="1"/>
                    </a:lnTo>
                    <a:lnTo>
                      <a:pt x="2260" y="1"/>
                    </a:lnTo>
                    <a:lnTo>
                      <a:pt x="2461" y="51"/>
                    </a:lnTo>
                    <a:lnTo>
                      <a:pt x="2662" y="101"/>
                    </a:lnTo>
                    <a:lnTo>
                      <a:pt x="2863" y="151"/>
                    </a:lnTo>
                    <a:lnTo>
                      <a:pt x="3039" y="252"/>
                    </a:lnTo>
                    <a:lnTo>
                      <a:pt x="3215" y="352"/>
                    </a:lnTo>
                    <a:lnTo>
                      <a:pt x="3365" y="478"/>
                    </a:lnTo>
                    <a:lnTo>
                      <a:pt x="3516" y="603"/>
                    </a:lnTo>
                    <a:lnTo>
                      <a:pt x="3641" y="754"/>
                    </a:lnTo>
                    <a:lnTo>
                      <a:pt x="3767" y="905"/>
                    </a:lnTo>
                    <a:lnTo>
                      <a:pt x="3867" y="1080"/>
                    </a:lnTo>
                    <a:lnTo>
                      <a:pt x="3943" y="1256"/>
                    </a:lnTo>
                    <a:lnTo>
                      <a:pt x="4018" y="1457"/>
                    </a:lnTo>
                    <a:lnTo>
                      <a:pt x="4068" y="1633"/>
                    </a:lnTo>
                    <a:lnTo>
                      <a:pt x="4093" y="1834"/>
                    </a:lnTo>
                    <a:lnTo>
                      <a:pt x="4118" y="2060"/>
                    </a:lnTo>
                  </a:path>
                </a:pathLst>
              </a:custGeom>
              <a:solidFill>
                <a:srgbClr val="4959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0;p2"/>
              <p:cNvSpPr/>
              <p:nvPr/>
            </p:nvSpPr>
            <p:spPr>
              <a:xfrm>
                <a:off x="4994965" y="2972468"/>
                <a:ext cx="145156" cy="145819"/>
              </a:xfrm>
              <a:custGeom>
                <a:avLst/>
                <a:gdLst/>
                <a:ahLst/>
                <a:cxnLst/>
                <a:rect l="l" t="t" r="r" b="b"/>
                <a:pathLst>
                  <a:path w="5475" h="5500" extrusionOk="0">
                    <a:moveTo>
                      <a:pt x="2738" y="1"/>
                    </a:moveTo>
                    <a:lnTo>
                      <a:pt x="2461" y="26"/>
                    </a:lnTo>
                    <a:lnTo>
                      <a:pt x="2185" y="51"/>
                    </a:lnTo>
                    <a:lnTo>
                      <a:pt x="1909" y="126"/>
                    </a:lnTo>
                    <a:lnTo>
                      <a:pt x="1658" y="227"/>
                    </a:lnTo>
                    <a:lnTo>
                      <a:pt x="1432" y="327"/>
                    </a:lnTo>
                    <a:lnTo>
                      <a:pt x="1206" y="478"/>
                    </a:lnTo>
                    <a:lnTo>
                      <a:pt x="980" y="628"/>
                    </a:lnTo>
                    <a:lnTo>
                      <a:pt x="804" y="804"/>
                    </a:lnTo>
                    <a:lnTo>
                      <a:pt x="604" y="1005"/>
                    </a:lnTo>
                    <a:lnTo>
                      <a:pt x="453" y="1206"/>
                    </a:lnTo>
                    <a:lnTo>
                      <a:pt x="327" y="1432"/>
                    </a:lnTo>
                    <a:lnTo>
                      <a:pt x="202" y="1683"/>
                    </a:lnTo>
                    <a:lnTo>
                      <a:pt x="101" y="1934"/>
                    </a:lnTo>
                    <a:lnTo>
                      <a:pt x="51" y="2185"/>
                    </a:lnTo>
                    <a:lnTo>
                      <a:pt x="1" y="2461"/>
                    </a:lnTo>
                    <a:lnTo>
                      <a:pt x="1" y="2737"/>
                    </a:lnTo>
                    <a:lnTo>
                      <a:pt x="1" y="3014"/>
                    </a:lnTo>
                    <a:lnTo>
                      <a:pt x="51" y="3290"/>
                    </a:lnTo>
                    <a:lnTo>
                      <a:pt x="101" y="3566"/>
                    </a:lnTo>
                    <a:lnTo>
                      <a:pt x="202" y="3817"/>
                    </a:lnTo>
                    <a:lnTo>
                      <a:pt x="327" y="4043"/>
                    </a:lnTo>
                    <a:lnTo>
                      <a:pt x="453" y="4269"/>
                    </a:lnTo>
                    <a:lnTo>
                      <a:pt x="604" y="4495"/>
                    </a:lnTo>
                    <a:lnTo>
                      <a:pt x="804" y="4696"/>
                    </a:lnTo>
                    <a:lnTo>
                      <a:pt x="980" y="4872"/>
                    </a:lnTo>
                    <a:lnTo>
                      <a:pt x="1206" y="5022"/>
                    </a:lnTo>
                    <a:lnTo>
                      <a:pt x="1432" y="5148"/>
                    </a:lnTo>
                    <a:lnTo>
                      <a:pt x="1658" y="5273"/>
                    </a:lnTo>
                    <a:lnTo>
                      <a:pt x="1909" y="5374"/>
                    </a:lnTo>
                    <a:lnTo>
                      <a:pt x="2185" y="5424"/>
                    </a:lnTo>
                    <a:lnTo>
                      <a:pt x="2461" y="5474"/>
                    </a:lnTo>
                    <a:lnTo>
                      <a:pt x="2738" y="5499"/>
                    </a:lnTo>
                    <a:lnTo>
                      <a:pt x="3014" y="5474"/>
                    </a:lnTo>
                    <a:lnTo>
                      <a:pt x="3290" y="5424"/>
                    </a:lnTo>
                    <a:lnTo>
                      <a:pt x="3541" y="5374"/>
                    </a:lnTo>
                    <a:lnTo>
                      <a:pt x="3792" y="5273"/>
                    </a:lnTo>
                    <a:lnTo>
                      <a:pt x="4043" y="5148"/>
                    </a:lnTo>
                    <a:lnTo>
                      <a:pt x="4269" y="5022"/>
                    </a:lnTo>
                    <a:lnTo>
                      <a:pt x="4470" y="4872"/>
                    </a:lnTo>
                    <a:lnTo>
                      <a:pt x="4671" y="4696"/>
                    </a:lnTo>
                    <a:lnTo>
                      <a:pt x="4847" y="4495"/>
                    </a:lnTo>
                    <a:lnTo>
                      <a:pt x="4997" y="4269"/>
                    </a:lnTo>
                    <a:lnTo>
                      <a:pt x="5148" y="4043"/>
                    </a:lnTo>
                    <a:lnTo>
                      <a:pt x="5274" y="3817"/>
                    </a:lnTo>
                    <a:lnTo>
                      <a:pt x="5349" y="3566"/>
                    </a:lnTo>
                    <a:lnTo>
                      <a:pt x="5424" y="3290"/>
                    </a:lnTo>
                    <a:lnTo>
                      <a:pt x="5474" y="3014"/>
                    </a:lnTo>
                    <a:lnTo>
                      <a:pt x="5474" y="2737"/>
                    </a:lnTo>
                    <a:lnTo>
                      <a:pt x="5474" y="2461"/>
                    </a:lnTo>
                    <a:lnTo>
                      <a:pt x="5424" y="2185"/>
                    </a:lnTo>
                    <a:lnTo>
                      <a:pt x="5349" y="1934"/>
                    </a:lnTo>
                    <a:lnTo>
                      <a:pt x="5274" y="1683"/>
                    </a:lnTo>
                    <a:lnTo>
                      <a:pt x="5148" y="1432"/>
                    </a:lnTo>
                    <a:lnTo>
                      <a:pt x="4997" y="1206"/>
                    </a:lnTo>
                    <a:lnTo>
                      <a:pt x="4847" y="1005"/>
                    </a:lnTo>
                    <a:lnTo>
                      <a:pt x="4671" y="804"/>
                    </a:lnTo>
                    <a:lnTo>
                      <a:pt x="4470" y="628"/>
                    </a:lnTo>
                    <a:lnTo>
                      <a:pt x="4269" y="478"/>
                    </a:lnTo>
                    <a:lnTo>
                      <a:pt x="4043" y="327"/>
                    </a:lnTo>
                    <a:lnTo>
                      <a:pt x="3792" y="227"/>
                    </a:lnTo>
                    <a:lnTo>
                      <a:pt x="3541" y="126"/>
                    </a:lnTo>
                    <a:lnTo>
                      <a:pt x="3290" y="51"/>
                    </a:lnTo>
                    <a:lnTo>
                      <a:pt x="3014" y="26"/>
                    </a:lnTo>
                    <a:lnTo>
                      <a:pt x="2738" y="1"/>
                    </a:lnTo>
                    <a:close/>
                  </a:path>
                </a:pathLst>
              </a:custGeom>
              <a:solidFill>
                <a:srgbClr val="4959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71;p2"/>
              <p:cNvSpPr/>
              <p:nvPr/>
            </p:nvSpPr>
            <p:spPr>
              <a:xfrm>
                <a:off x="5522193" y="2935855"/>
                <a:ext cx="145129" cy="145819"/>
              </a:xfrm>
              <a:custGeom>
                <a:avLst/>
                <a:gdLst/>
                <a:ahLst/>
                <a:cxnLst/>
                <a:rect l="l" t="t" r="r" b="b"/>
                <a:pathLst>
                  <a:path w="5474" h="5500" extrusionOk="0">
                    <a:moveTo>
                      <a:pt x="2737" y="1"/>
                    </a:moveTo>
                    <a:lnTo>
                      <a:pt x="2461" y="26"/>
                    </a:lnTo>
                    <a:lnTo>
                      <a:pt x="2185" y="76"/>
                    </a:lnTo>
                    <a:lnTo>
                      <a:pt x="1933" y="126"/>
                    </a:lnTo>
                    <a:lnTo>
                      <a:pt x="1682" y="227"/>
                    </a:lnTo>
                    <a:lnTo>
                      <a:pt x="1431" y="352"/>
                    </a:lnTo>
                    <a:lnTo>
                      <a:pt x="1205" y="478"/>
                    </a:lnTo>
                    <a:lnTo>
                      <a:pt x="1004" y="628"/>
                    </a:lnTo>
                    <a:lnTo>
                      <a:pt x="804" y="804"/>
                    </a:lnTo>
                    <a:lnTo>
                      <a:pt x="628" y="1005"/>
                    </a:lnTo>
                    <a:lnTo>
                      <a:pt x="477" y="1231"/>
                    </a:lnTo>
                    <a:lnTo>
                      <a:pt x="327" y="1457"/>
                    </a:lnTo>
                    <a:lnTo>
                      <a:pt x="201" y="1683"/>
                    </a:lnTo>
                    <a:lnTo>
                      <a:pt x="126" y="1934"/>
                    </a:lnTo>
                    <a:lnTo>
                      <a:pt x="50" y="2210"/>
                    </a:lnTo>
                    <a:lnTo>
                      <a:pt x="0" y="2461"/>
                    </a:lnTo>
                    <a:lnTo>
                      <a:pt x="0" y="2763"/>
                    </a:lnTo>
                    <a:lnTo>
                      <a:pt x="0" y="3039"/>
                    </a:lnTo>
                    <a:lnTo>
                      <a:pt x="50" y="3315"/>
                    </a:lnTo>
                    <a:lnTo>
                      <a:pt x="126" y="3566"/>
                    </a:lnTo>
                    <a:lnTo>
                      <a:pt x="201" y="3817"/>
                    </a:lnTo>
                    <a:lnTo>
                      <a:pt x="327" y="4068"/>
                    </a:lnTo>
                    <a:lnTo>
                      <a:pt x="477" y="4294"/>
                    </a:lnTo>
                    <a:lnTo>
                      <a:pt x="628" y="4495"/>
                    </a:lnTo>
                    <a:lnTo>
                      <a:pt x="804" y="4696"/>
                    </a:lnTo>
                    <a:lnTo>
                      <a:pt x="1004" y="4872"/>
                    </a:lnTo>
                    <a:lnTo>
                      <a:pt x="1205" y="5022"/>
                    </a:lnTo>
                    <a:lnTo>
                      <a:pt x="1431" y="5173"/>
                    </a:lnTo>
                    <a:lnTo>
                      <a:pt x="1682" y="5273"/>
                    </a:lnTo>
                    <a:lnTo>
                      <a:pt x="1933" y="5374"/>
                    </a:lnTo>
                    <a:lnTo>
                      <a:pt x="2185" y="5449"/>
                    </a:lnTo>
                    <a:lnTo>
                      <a:pt x="2461" y="5474"/>
                    </a:lnTo>
                    <a:lnTo>
                      <a:pt x="2737" y="5499"/>
                    </a:lnTo>
                    <a:lnTo>
                      <a:pt x="3013" y="5474"/>
                    </a:lnTo>
                    <a:lnTo>
                      <a:pt x="3289" y="5449"/>
                    </a:lnTo>
                    <a:lnTo>
                      <a:pt x="3565" y="5374"/>
                    </a:lnTo>
                    <a:lnTo>
                      <a:pt x="3817" y="5273"/>
                    </a:lnTo>
                    <a:lnTo>
                      <a:pt x="4043" y="5173"/>
                    </a:lnTo>
                    <a:lnTo>
                      <a:pt x="4268" y="5022"/>
                    </a:lnTo>
                    <a:lnTo>
                      <a:pt x="4494" y="4872"/>
                    </a:lnTo>
                    <a:lnTo>
                      <a:pt x="4670" y="4696"/>
                    </a:lnTo>
                    <a:lnTo>
                      <a:pt x="4846" y="4495"/>
                    </a:lnTo>
                    <a:lnTo>
                      <a:pt x="5022" y="4294"/>
                    </a:lnTo>
                    <a:lnTo>
                      <a:pt x="5147" y="4068"/>
                    </a:lnTo>
                    <a:lnTo>
                      <a:pt x="5273" y="3817"/>
                    </a:lnTo>
                    <a:lnTo>
                      <a:pt x="5373" y="3566"/>
                    </a:lnTo>
                    <a:lnTo>
                      <a:pt x="5423" y="3315"/>
                    </a:lnTo>
                    <a:lnTo>
                      <a:pt x="5474" y="3039"/>
                    </a:lnTo>
                    <a:lnTo>
                      <a:pt x="5474" y="2763"/>
                    </a:lnTo>
                    <a:lnTo>
                      <a:pt x="5474" y="2461"/>
                    </a:lnTo>
                    <a:lnTo>
                      <a:pt x="5423" y="2210"/>
                    </a:lnTo>
                    <a:lnTo>
                      <a:pt x="5373" y="1934"/>
                    </a:lnTo>
                    <a:lnTo>
                      <a:pt x="5273" y="1683"/>
                    </a:lnTo>
                    <a:lnTo>
                      <a:pt x="5147" y="1457"/>
                    </a:lnTo>
                    <a:lnTo>
                      <a:pt x="5022" y="1231"/>
                    </a:lnTo>
                    <a:lnTo>
                      <a:pt x="4846" y="1005"/>
                    </a:lnTo>
                    <a:lnTo>
                      <a:pt x="4670" y="804"/>
                    </a:lnTo>
                    <a:lnTo>
                      <a:pt x="4494" y="628"/>
                    </a:lnTo>
                    <a:lnTo>
                      <a:pt x="4268" y="478"/>
                    </a:lnTo>
                    <a:lnTo>
                      <a:pt x="4043" y="352"/>
                    </a:lnTo>
                    <a:lnTo>
                      <a:pt x="3817" y="227"/>
                    </a:lnTo>
                    <a:lnTo>
                      <a:pt x="3565" y="126"/>
                    </a:lnTo>
                    <a:lnTo>
                      <a:pt x="3289" y="76"/>
                    </a:lnTo>
                    <a:lnTo>
                      <a:pt x="3013" y="26"/>
                    </a:lnTo>
                    <a:lnTo>
                      <a:pt x="2737" y="1"/>
                    </a:lnTo>
                    <a:close/>
                  </a:path>
                </a:pathLst>
              </a:custGeom>
              <a:solidFill>
                <a:srgbClr val="4959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2"/>
              <p:cNvSpPr/>
              <p:nvPr/>
            </p:nvSpPr>
            <p:spPr>
              <a:xfrm>
                <a:off x="5321811" y="2990444"/>
                <a:ext cx="145819" cy="145819"/>
              </a:xfrm>
              <a:custGeom>
                <a:avLst/>
                <a:gdLst/>
                <a:ahLst/>
                <a:cxnLst/>
                <a:rect l="l" t="t" r="r" b="b"/>
                <a:pathLst>
                  <a:path w="5500" h="5500" extrusionOk="0">
                    <a:moveTo>
                      <a:pt x="2763" y="1"/>
                    </a:moveTo>
                    <a:lnTo>
                      <a:pt x="2461" y="26"/>
                    </a:lnTo>
                    <a:lnTo>
                      <a:pt x="2210" y="76"/>
                    </a:lnTo>
                    <a:lnTo>
                      <a:pt x="1934" y="126"/>
                    </a:lnTo>
                    <a:lnTo>
                      <a:pt x="1683" y="227"/>
                    </a:lnTo>
                    <a:lnTo>
                      <a:pt x="1457" y="352"/>
                    </a:lnTo>
                    <a:lnTo>
                      <a:pt x="1206" y="478"/>
                    </a:lnTo>
                    <a:lnTo>
                      <a:pt x="1005" y="628"/>
                    </a:lnTo>
                    <a:lnTo>
                      <a:pt x="804" y="804"/>
                    </a:lnTo>
                    <a:lnTo>
                      <a:pt x="628" y="1005"/>
                    </a:lnTo>
                    <a:lnTo>
                      <a:pt x="478" y="1231"/>
                    </a:lnTo>
                    <a:lnTo>
                      <a:pt x="352" y="1457"/>
                    </a:lnTo>
                    <a:lnTo>
                      <a:pt x="227" y="1683"/>
                    </a:lnTo>
                    <a:lnTo>
                      <a:pt x="126" y="1934"/>
                    </a:lnTo>
                    <a:lnTo>
                      <a:pt x="76" y="2210"/>
                    </a:lnTo>
                    <a:lnTo>
                      <a:pt x="26" y="2461"/>
                    </a:lnTo>
                    <a:lnTo>
                      <a:pt x="1" y="2762"/>
                    </a:lnTo>
                    <a:lnTo>
                      <a:pt x="26" y="3039"/>
                    </a:lnTo>
                    <a:lnTo>
                      <a:pt x="76" y="3315"/>
                    </a:lnTo>
                    <a:lnTo>
                      <a:pt x="126" y="3566"/>
                    </a:lnTo>
                    <a:lnTo>
                      <a:pt x="227" y="3817"/>
                    </a:lnTo>
                    <a:lnTo>
                      <a:pt x="352" y="4068"/>
                    </a:lnTo>
                    <a:lnTo>
                      <a:pt x="478" y="4294"/>
                    </a:lnTo>
                    <a:lnTo>
                      <a:pt x="628" y="4495"/>
                    </a:lnTo>
                    <a:lnTo>
                      <a:pt x="804" y="4696"/>
                    </a:lnTo>
                    <a:lnTo>
                      <a:pt x="1005" y="4871"/>
                    </a:lnTo>
                    <a:lnTo>
                      <a:pt x="1206" y="5022"/>
                    </a:lnTo>
                    <a:lnTo>
                      <a:pt x="1457" y="5173"/>
                    </a:lnTo>
                    <a:lnTo>
                      <a:pt x="1683" y="5273"/>
                    </a:lnTo>
                    <a:lnTo>
                      <a:pt x="1934" y="5374"/>
                    </a:lnTo>
                    <a:lnTo>
                      <a:pt x="2210" y="5449"/>
                    </a:lnTo>
                    <a:lnTo>
                      <a:pt x="2461" y="5474"/>
                    </a:lnTo>
                    <a:lnTo>
                      <a:pt x="2763" y="5499"/>
                    </a:lnTo>
                    <a:lnTo>
                      <a:pt x="3039" y="5474"/>
                    </a:lnTo>
                    <a:lnTo>
                      <a:pt x="3315" y="5449"/>
                    </a:lnTo>
                    <a:lnTo>
                      <a:pt x="3566" y="5374"/>
                    </a:lnTo>
                    <a:lnTo>
                      <a:pt x="3817" y="5273"/>
                    </a:lnTo>
                    <a:lnTo>
                      <a:pt x="4068" y="5173"/>
                    </a:lnTo>
                    <a:lnTo>
                      <a:pt x="4294" y="5022"/>
                    </a:lnTo>
                    <a:lnTo>
                      <a:pt x="4495" y="4871"/>
                    </a:lnTo>
                    <a:lnTo>
                      <a:pt x="4696" y="4696"/>
                    </a:lnTo>
                    <a:lnTo>
                      <a:pt x="4872" y="4495"/>
                    </a:lnTo>
                    <a:lnTo>
                      <a:pt x="5022" y="4294"/>
                    </a:lnTo>
                    <a:lnTo>
                      <a:pt x="5173" y="4068"/>
                    </a:lnTo>
                    <a:lnTo>
                      <a:pt x="5273" y="3817"/>
                    </a:lnTo>
                    <a:lnTo>
                      <a:pt x="5374" y="3566"/>
                    </a:lnTo>
                    <a:lnTo>
                      <a:pt x="5449" y="3315"/>
                    </a:lnTo>
                    <a:lnTo>
                      <a:pt x="5474" y="3039"/>
                    </a:lnTo>
                    <a:lnTo>
                      <a:pt x="5499" y="2762"/>
                    </a:lnTo>
                    <a:lnTo>
                      <a:pt x="5474" y="2461"/>
                    </a:lnTo>
                    <a:lnTo>
                      <a:pt x="5449" y="2210"/>
                    </a:lnTo>
                    <a:lnTo>
                      <a:pt x="5374" y="1934"/>
                    </a:lnTo>
                    <a:lnTo>
                      <a:pt x="5273" y="1683"/>
                    </a:lnTo>
                    <a:lnTo>
                      <a:pt x="5173" y="1457"/>
                    </a:lnTo>
                    <a:lnTo>
                      <a:pt x="5022" y="1231"/>
                    </a:lnTo>
                    <a:lnTo>
                      <a:pt x="4872" y="1005"/>
                    </a:lnTo>
                    <a:lnTo>
                      <a:pt x="4696" y="804"/>
                    </a:lnTo>
                    <a:lnTo>
                      <a:pt x="4495" y="628"/>
                    </a:lnTo>
                    <a:lnTo>
                      <a:pt x="4294" y="478"/>
                    </a:lnTo>
                    <a:lnTo>
                      <a:pt x="4068" y="352"/>
                    </a:lnTo>
                    <a:lnTo>
                      <a:pt x="3817" y="227"/>
                    </a:lnTo>
                    <a:lnTo>
                      <a:pt x="3566" y="126"/>
                    </a:lnTo>
                    <a:lnTo>
                      <a:pt x="3315" y="76"/>
                    </a:lnTo>
                    <a:lnTo>
                      <a:pt x="3039" y="26"/>
                    </a:lnTo>
                    <a:lnTo>
                      <a:pt x="2763" y="1"/>
                    </a:lnTo>
                    <a:close/>
                  </a:path>
                </a:pathLst>
              </a:custGeom>
              <a:solidFill>
                <a:srgbClr val="4959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2"/>
              <p:cNvSpPr/>
              <p:nvPr/>
            </p:nvSpPr>
            <p:spPr>
              <a:xfrm>
                <a:off x="6495387" y="2672267"/>
                <a:ext cx="181743" cy="181743"/>
              </a:xfrm>
              <a:custGeom>
                <a:avLst/>
                <a:gdLst/>
                <a:ahLst/>
                <a:cxnLst/>
                <a:rect l="l" t="t" r="r" b="b"/>
                <a:pathLst>
                  <a:path w="6855" h="6855" extrusionOk="0">
                    <a:moveTo>
                      <a:pt x="3415" y="0"/>
                    </a:moveTo>
                    <a:lnTo>
                      <a:pt x="3064" y="25"/>
                    </a:lnTo>
                    <a:lnTo>
                      <a:pt x="2737" y="76"/>
                    </a:lnTo>
                    <a:lnTo>
                      <a:pt x="2411" y="151"/>
                    </a:lnTo>
                    <a:lnTo>
                      <a:pt x="2084" y="276"/>
                    </a:lnTo>
                    <a:lnTo>
                      <a:pt x="1783" y="427"/>
                    </a:lnTo>
                    <a:lnTo>
                      <a:pt x="1507" y="603"/>
                    </a:lnTo>
                    <a:lnTo>
                      <a:pt x="1231" y="779"/>
                    </a:lnTo>
                    <a:lnTo>
                      <a:pt x="1005" y="1004"/>
                    </a:lnTo>
                    <a:lnTo>
                      <a:pt x="779" y="1256"/>
                    </a:lnTo>
                    <a:lnTo>
                      <a:pt x="578" y="1507"/>
                    </a:lnTo>
                    <a:lnTo>
                      <a:pt x="402" y="1808"/>
                    </a:lnTo>
                    <a:lnTo>
                      <a:pt x="252" y="2109"/>
                    </a:lnTo>
                    <a:lnTo>
                      <a:pt x="151" y="2411"/>
                    </a:lnTo>
                    <a:lnTo>
                      <a:pt x="51" y="2737"/>
                    </a:lnTo>
                    <a:lnTo>
                      <a:pt x="1" y="3088"/>
                    </a:lnTo>
                    <a:lnTo>
                      <a:pt x="1" y="3440"/>
                    </a:lnTo>
                    <a:lnTo>
                      <a:pt x="1" y="3791"/>
                    </a:lnTo>
                    <a:lnTo>
                      <a:pt x="51" y="4118"/>
                    </a:lnTo>
                    <a:lnTo>
                      <a:pt x="151" y="4444"/>
                    </a:lnTo>
                    <a:lnTo>
                      <a:pt x="252" y="4771"/>
                    </a:lnTo>
                    <a:lnTo>
                      <a:pt x="402" y="5072"/>
                    </a:lnTo>
                    <a:lnTo>
                      <a:pt x="578" y="5348"/>
                    </a:lnTo>
                    <a:lnTo>
                      <a:pt x="779" y="5624"/>
                    </a:lnTo>
                    <a:lnTo>
                      <a:pt x="1005" y="5850"/>
                    </a:lnTo>
                    <a:lnTo>
                      <a:pt x="1231" y="6076"/>
                    </a:lnTo>
                    <a:lnTo>
                      <a:pt x="1507" y="6277"/>
                    </a:lnTo>
                    <a:lnTo>
                      <a:pt x="1783" y="6453"/>
                    </a:lnTo>
                    <a:lnTo>
                      <a:pt x="2084" y="6603"/>
                    </a:lnTo>
                    <a:lnTo>
                      <a:pt x="2411" y="6704"/>
                    </a:lnTo>
                    <a:lnTo>
                      <a:pt x="2737" y="6804"/>
                    </a:lnTo>
                    <a:lnTo>
                      <a:pt x="3064" y="6855"/>
                    </a:lnTo>
                    <a:lnTo>
                      <a:pt x="3767" y="6855"/>
                    </a:lnTo>
                    <a:lnTo>
                      <a:pt x="4118" y="6804"/>
                    </a:lnTo>
                    <a:lnTo>
                      <a:pt x="4445" y="6704"/>
                    </a:lnTo>
                    <a:lnTo>
                      <a:pt x="4746" y="6603"/>
                    </a:lnTo>
                    <a:lnTo>
                      <a:pt x="5047" y="6453"/>
                    </a:lnTo>
                    <a:lnTo>
                      <a:pt x="5348" y="6277"/>
                    </a:lnTo>
                    <a:lnTo>
                      <a:pt x="5600" y="6076"/>
                    </a:lnTo>
                    <a:lnTo>
                      <a:pt x="5851" y="5850"/>
                    </a:lnTo>
                    <a:lnTo>
                      <a:pt x="6077" y="5624"/>
                    </a:lnTo>
                    <a:lnTo>
                      <a:pt x="6252" y="5348"/>
                    </a:lnTo>
                    <a:lnTo>
                      <a:pt x="6428" y="5072"/>
                    </a:lnTo>
                    <a:lnTo>
                      <a:pt x="6579" y="4771"/>
                    </a:lnTo>
                    <a:lnTo>
                      <a:pt x="6704" y="4444"/>
                    </a:lnTo>
                    <a:lnTo>
                      <a:pt x="6780" y="4118"/>
                    </a:lnTo>
                    <a:lnTo>
                      <a:pt x="6830" y="3791"/>
                    </a:lnTo>
                    <a:lnTo>
                      <a:pt x="6855" y="3440"/>
                    </a:lnTo>
                    <a:lnTo>
                      <a:pt x="6830" y="3088"/>
                    </a:lnTo>
                    <a:lnTo>
                      <a:pt x="6780" y="2737"/>
                    </a:lnTo>
                    <a:lnTo>
                      <a:pt x="6704" y="2411"/>
                    </a:lnTo>
                    <a:lnTo>
                      <a:pt x="6579" y="2109"/>
                    </a:lnTo>
                    <a:lnTo>
                      <a:pt x="6428" y="1808"/>
                    </a:lnTo>
                    <a:lnTo>
                      <a:pt x="6252" y="1507"/>
                    </a:lnTo>
                    <a:lnTo>
                      <a:pt x="6077" y="1256"/>
                    </a:lnTo>
                    <a:lnTo>
                      <a:pt x="5851" y="1004"/>
                    </a:lnTo>
                    <a:lnTo>
                      <a:pt x="5600" y="779"/>
                    </a:lnTo>
                    <a:lnTo>
                      <a:pt x="5348" y="603"/>
                    </a:lnTo>
                    <a:lnTo>
                      <a:pt x="5047" y="427"/>
                    </a:lnTo>
                    <a:lnTo>
                      <a:pt x="4746" y="276"/>
                    </a:lnTo>
                    <a:lnTo>
                      <a:pt x="4445" y="151"/>
                    </a:lnTo>
                    <a:lnTo>
                      <a:pt x="4118" y="76"/>
                    </a:lnTo>
                    <a:lnTo>
                      <a:pt x="3767" y="25"/>
                    </a:lnTo>
                    <a:lnTo>
                      <a:pt x="3415" y="0"/>
                    </a:lnTo>
                    <a:close/>
                  </a:path>
                </a:pathLst>
              </a:custGeom>
              <a:solidFill>
                <a:srgbClr val="4959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2"/>
              <p:cNvSpPr/>
              <p:nvPr/>
            </p:nvSpPr>
            <p:spPr>
              <a:xfrm>
                <a:off x="6404184" y="2881265"/>
                <a:ext cx="181770" cy="182433"/>
              </a:xfrm>
              <a:custGeom>
                <a:avLst/>
                <a:gdLst/>
                <a:ahLst/>
                <a:cxnLst/>
                <a:rect l="l" t="t" r="r" b="b"/>
                <a:pathLst>
                  <a:path w="6856" h="6881" extrusionOk="0">
                    <a:moveTo>
                      <a:pt x="3441" y="1"/>
                    </a:moveTo>
                    <a:lnTo>
                      <a:pt x="3089" y="26"/>
                    </a:lnTo>
                    <a:lnTo>
                      <a:pt x="2738" y="76"/>
                    </a:lnTo>
                    <a:lnTo>
                      <a:pt x="2411" y="177"/>
                    </a:lnTo>
                    <a:lnTo>
                      <a:pt x="2085" y="277"/>
                    </a:lnTo>
                    <a:lnTo>
                      <a:pt x="1783" y="428"/>
                    </a:lnTo>
                    <a:lnTo>
                      <a:pt x="1507" y="604"/>
                    </a:lnTo>
                    <a:lnTo>
                      <a:pt x="1256" y="804"/>
                    </a:lnTo>
                    <a:lnTo>
                      <a:pt x="1005" y="1005"/>
                    </a:lnTo>
                    <a:lnTo>
                      <a:pt x="779" y="1256"/>
                    </a:lnTo>
                    <a:lnTo>
                      <a:pt x="578" y="1533"/>
                    </a:lnTo>
                    <a:lnTo>
                      <a:pt x="403" y="1809"/>
                    </a:lnTo>
                    <a:lnTo>
                      <a:pt x="277" y="2110"/>
                    </a:lnTo>
                    <a:lnTo>
                      <a:pt x="151" y="2411"/>
                    </a:lnTo>
                    <a:lnTo>
                      <a:pt x="76" y="2738"/>
                    </a:lnTo>
                    <a:lnTo>
                      <a:pt x="26" y="3089"/>
                    </a:lnTo>
                    <a:lnTo>
                      <a:pt x="1" y="3441"/>
                    </a:lnTo>
                    <a:lnTo>
                      <a:pt x="26" y="3792"/>
                    </a:lnTo>
                    <a:lnTo>
                      <a:pt x="76" y="4144"/>
                    </a:lnTo>
                    <a:lnTo>
                      <a:pt x="151" y="4470"/>
                    </a:lnTo>
                    <a:lnTo>
                      <a:pt x="277" y="4771"/>
                    </a:lnTo>
                    <a:lnTo>
                      <a:pt x="403" y="5073"/>
                    </a:lnTo>
                    <a:lnTo>
                      <a:pt x="578" y="5349"/>
                    </a:lnTo>
                    <a:lnTo>
                      <a:pt x="779" y="5625"/>
                    </a:lnTo>
                    <a:lnTo>
                      <a:pt x="1005" y="5876"/>
                    </a:lnTo>
                    <a:lnTo>
                      <a:pt x="1256" y="6077"/>
                    </a:lnTo>
                    <a:lnTo>
                      <a:pt x="1507" y="6278"/>
                    </a:lnTo>
                    <a:lnTo>
                      <a:pt x="1783" y="6454"/>
                    </a:lnTo>
                    <a:lnTo>
                      <a:pt x="2085" y="6604"/>
                    </a:lnTo>
                    <a:lnTo>
                      <a:pt x="2411" y="6705"/>
                    </a:lnTo>
                    <a:lnTo>
                      <a:pt x="2738" y="6805"/>
                    </a:lnTo>
                    <a:lnTo>
                      <a:pt x="3089" y="6855"/>
                    </a:lnTo>
                    <a:lnTo>
                      <a:pt x="3441" y="6880"/>
                    </a:lnTo>
                    <a:lnTo>
                      <a:pt x="3792" y="6855"/>
                    </a:lnTo>
                    <a:lnTo>
                      <a:pt x="4118" y="6805"/>
                    </a:lnTo>
                    <a:lnTo>
                      <a:pt x="4445" y="6705"/>
                    </a:lnTo>
                    <a:lnTo>
                      <a:pt x="4771" y="6604"/>
                    </a:lnTo>
                    <a:lnTo>
                      <a:pt x="5073" y="6454"/>
                    </a:lnTo>
                    <a:lnTo>
                      <a:pt x="5349" y="6278"/>
                    </a:lnTo>
                    <a:lnTo>
                      <a:pt x="5625" y="6077"/>
                    </a:lnTo>
                    <a:lnTo>
                      <a:pt x="5851" y="5876"/>
                    </a:lnTo>
                    <a:lnTo>
                      <a:pt x="6077" y="5625"/>
                    </a:lnTo>
                    <a:lnTo>
                      <a:pt x="6278" y="5349"/>
                    </a:lnTo>
                    <a:lnTo>
                      <a:pt x="6453" y="5073"/>
                    </a:lnTo>
                    <a:lnTo>
                      <a:pt x="6579" y="4771"/>
                    </a:lnTo>
                    <a:lnTo>
                      <a:pt x="6705" y="4470"/>
                    </a:lnTo>
                    <a:lnTo>
                      <a:pt x="6780" y="4144"/>
                    </a:lnTo>
                    <a:lnTo>
                      <a:pt x="6855" y="3792"/>
                    </a:lnTo>
                    <a:lnTo>
                      <a:pt x="6855" y="3441"/>
                    </a:lnTo>
                    <a:lnTo>
                      <a:pt x="6855" y="3089"/>
                    </a:lnTo>
                    <a:lnTo>
                      <a:pt x="6780" y="2738"/>
                    </a:lnTo>
                    <a:lnTo>
                      <a:pt x="6705" y="2411"/>
                    </a:lnTo>
                    <a:lnTo>
                      <a:pt x="6579" y="2110"/>
                    </a:lnTo>
                    <a:lnTo>
                      <a:pt x="6453" y="1809"/>
                    </a:lnTo>
                    <a:lnTo>
                      <a:pt x="6278" y="1533"/>
                    </a:lnTo>
                    <a:lnTo>
                      <a:pt x="6077" y="1256"/>
                    </a:lnTo>
                    <a:lnTo>
                      <a:pt x="5851" y="1005"/>
                    </a:lnTo>
                    <a:lnTo>
                      <a:pt x="5625" y="804"/>
                    </a:lnTo>
                    <a:lnTo>
                      <a:pt x="5349" y="604"/>
                    </a:lnTo>
                    <a:lnTo>
                      <a:pt x="5073" y="428"/>
                    </a:lnTo>
                    <a:lnTo>
                      <a:pt x="4771" y="277"/>
                    </a:lnTo>
                    <a:lnTo>
                      <a:pt x="4445" y="177"/>
                    </a:lnTo>
                    <a:lnTo>
                      <a:pt x="4118" y="76"/>
                    </a:lnTo>
                    <a:lnTo>
                      <a:pt x="3792" y="26"/>
                    </a:lnTo>
                    <a:lnTo>
                      <a:pt x="3441" y="1"/>
                    </a:lnTo>
                    <a:close/>
                  </a:path>
                </a:pathLst>
              </a:custGeom>
              <a:solidFill>
                <a:srgbClr val="4959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2"/>
              <p:cNvSpPr/>
              <p:nvPr/>
            </p:nvSpPr>
            <p:spPr>
              <a:xfrm>
                <a:off x="5594731" y="2872622"/>
                <a:ext cx="145819" cy="145129"/>
              </a:xfrm>
              <a:custGeom>
                <a:avLst/>
                <a:gdLst/>
                <a:ahLst/>
                <a:cxnLst/>
                <a:rect l="l" t="t" r="r" b="b"/>
                <a:pathLst>
                  <a:path w="5500" h="5474" extrusionOk="0">
                    <a:moveTo>
                      <a:pt x="2461" y="1"/>
                    </a:moveTo>
                    <a:lnTo>
                      <a:pt x="2185" y="51"/>
                    </a:lnTo>
                    <a:lnTo>
                      <a:pt x="1934" y="126"/>
                    </a:lnTo>
                    <a:lnTo>
                      <a:pt x="1683" y="201"/>
                    </a:lnTo>
                    <a:lnTo>
                      <a:pt x="1432" y="327"/>
                    </a:lnTo>
                    <a:lnTo>
                      <a:pt x="1206" y="453"/>
                    </a:lnTo>
                    <a:lnTo>
                      <a:pt x="1005" y="628"/>
                    </a:lnTo>
                    <a:lnTo>
                      <a:pt x="804" y="804"/>
                    </a:lnTo>
                    <a:lnTo>
                      <a:pt x="629" y="980"/>
                    </a:lnTo>
                    <a:lnTo>
                      <a:pt x="478" y="1206"/>
                    </a:lnTo>
                    <a:lnTo>
                      <a:pt x="327" y="1432"/>
                    </a:lnTo>
                    <a:lnTo>
                      <a:pt x="227" y="1658"/>
                    </a:lnTo>
                    <a:lnTo>
                      <a:pt x="126" y="1934"/>
                    </a:lnTo>
                    <a:lnTo>
                      <a:pt x="51" y="2185"/>
                    </a:lnTo>
                    <a:lnTo>
                      <a:pt x="26" y="2461"/>
                    </a:lnTo>
                    <a:lnTo>
                      <a:pt x="1" y="2737"/>
                    </a:lnTo>
                    <a:lnTo>
                      <a:pt x="26" y="3013"/>
                    </a:lnTo>
                    <a:lnTo>
                      <a:pt x="51" y="3290"/>
                    </a:lnTo>
                    <a:lnTo>
                      <a:pt x="126" y="3566"/>
                    </a:lnTo>
                    <a:lnTo>
                      <a:pt x="227" y="3817"/>
                    </a:lnTo>
                    <a:lnTo>
                      <a:pt x="327" y="4043"/>
                    </a:lnTo>
                    <a:lnTo>
                      <a:pt x="478" y="4269"/>
                    </a:lnTo>
                    <a:lnTo>
                      <a:pt x="629" y="4495"/>
                    </a:lnTo>
                    <a:lnTo>
                      <a:pt x="804" y="4671"/>
                    </a:lnTo>
                    <a:lnTo>
                      <a:pt x="1005" y="4846"/>
                    </a:lnTo>
                    <a:lnTo>
                      <a:pt x="1206" y="5022"/>
                    </a:lnTo>
                    <a:lnTo>
                      <a:pt x="1432" y="5148"/>
                    </a:lnTo>
                    <a:lnTo>
                      <a:pt x="1683" y="5273"/>
                    </a:lnTo>
                    <a:lnTo>
                      <a:pt x="1934" y="5348"/>
                    </a:lnTo>
                    <a:lnTo>
                      <a:pt x="2185" y="5424"/>
                    </a:lnTo>
                    <a:lnTo>
                      <a:pt x="2461" y="5474"/>
                    </a:lnTo>
                    <a:lnTo>
                      <a:pt x="3039" y="5474"/>
                    </a:lnTo>
                    <a:lnTo>
                      <a:pt x="3290" y="5424"/>
                    </a:lnTo>
                    <a:lnTo>
                      <a:pt x="3566" y="5348"/>
                    </a:lnTo>
                    <a:lnTo>
                      <a:pt x="3817" y="5273"/>
                    </a:lnTo>
                    <a:lnTo>
                      <a:pt x="4068" y="5148"/>
                    </a:lnTo>
                    <a:lnTo>
                      <a:pt x="4294" y="5022"/>
                    </a:lnTo>
                    <a:lnTo>
                      <a:pt x="4495" y="4846"/>
                    </a:lnTo>
                    <a:lnTo>
                      <a:pt x="4696" y="4671"/>
                    </a:lnTo>
                    <a:lnTo>
                      <a:pt x="4872" y="4495"/>
                    </a:lnTo>
                    <a:lnTo>
                      <a:pt x="5022" y="4269"/>
                    </a:lnTo>
                    <a:lnTo>
                      <a:pt x="5173" y="4043"/>
                    </a:lnTo>
                    <a:lnTo>
                      <a:pt x="5274" y="3817"/>
                    </a:lnTo>
                    <a:lnTo>
                      <a:pt x="5374" y="3566"/>
                    </a:lnTo>
                    <a:lnTo>
                      <a:pt x="5449" y="3290"/>
                    </a:lnTo>
                    <a:lnTo>
                      <a:pt x="5474" y="3013"/>
                    </a:lnTo>
                    <a:lnTo>
                      <a:pt x="5499" y="2737"/>
                    </a:lnTo>
                    <a:lnTo>
                      <a:pt x="5474" y="2461"/>
                    </a:lnTo>
                    <a:lnTo>
                      <a:pt x="5449" y="2185"/>
                    </a:lnTo>
                    <a:lnTo>
                      <a:pt x="5374" y="1934"/>
                    </a:lnTo>
                    <a:lnTo>
                      <a:pt x="5274" y="1658"/>
                    </a:lnTo>
                    <a:lnTo>
                      <a:pt x="5173" y="1432"/>
                    </a:lnTo>
                    <a:lnTo>
                      <a:pt x="5022" y="1206"/>
                    </a:lnTo>
                    <a:lnTo>
                      <a:pt x="4872" y="980"/>
                    </a:lnTo>
                    <a:lnTo>
                      <a:pt x="4696" y="804"/>
                    </a:lnTo>
                    <a:lnTo>
                      <a:pt x="4495" y="628"/>
                    </a:lnTo>
                    <a:lnTo>
                      <a:pt x="4294" y="453"/>
                    </a:lnTo>
                    <a:lnTo>
                      <a:pt x="4068" y="327"/>
                    </a:lnTo>
                    <a:lnTo>
                      <a:pt x="3817" y="201"/>
                    </a:lnTo>
                    <a:lnTo>
                      <a:pt x="3566" y="126"/>
                    </a:lnTo>
                    <a:lnTo>
                      <a:pt x="3290" y="51"/>
                    </a:lnTo>
                    <a:lnTo>
                      <a:pt x="3039" y="1"/>
                    </a:lnTo>
                    <a:close/>
                  </a:path>
                </a:pathLst>
              </a:custGeom>
              <a:solidFill>
                <a:srgbClr val="4959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6" name="Google Shape;76;p2"/>
            <p:cNvGrpSpPr/>
            <p:nvPr/>
          </p:nvGrpSpPr>
          <p:grpSpPr>
            <a:xfrm flipH="1">
              <a:off x="783899" y="2625544"/>
              <a:ext cx="822528" cy="215720"/>
              <a:chOff x="4876481" y="2672267"/>
              <a:chExt cx="1873214" cy="491277"/>
            </a:xfrm>
          </p:grpSpPr>
          <p:sp>
            <p:nvSpPr>
              <p:cNvPr id="77" name="Google Shape;77;p2"/>
              <p:cNvSpPr/>
              <p:nvPr/>
            </p:nvSpPr>
            <p:spPr>
              <a:xfrm>
                <a:off x="4928419" y="2726857"/>
                <a:ext cx="1793995" cy="436687"/>
              </a:xfrm>
              <a:custGeom>
                <a:avLst/>
                <a:gdLst/>
                <a:ahLst/>
                <a:cxnLst/>
                <a:rect l="l" t="t" r="r" b="b"/>
                <a:pathLst>
                  <a:path w="67666" h="16471" extrusionOk="0">
                    <a:moveTo>
                      <a:pt x="67665" y="0"/>
                    </a:moveTo>
                    <a:lnTo>
                      <a:pt x="67464" y="50"/>
                    </a:lnTo>
                    <a:lnTo>
                      <a:pt x="67213" y="100"/>
                    </a:lnTo>
                    <a:lnTo>
                      <a:pt x="66887" y="201"/>
                    </a:lnTo>
                    <a:lnTo>
                      <a:pt x="66485" y="326"/>
                    </a:lnTo>
                    <a:lnTo>
                      <a:pt x="66033" y="502"/>
                    </a:lnTo>
                    <a:lnTo>
                      <a:pt x="65531" y="753"/>
                    </a:lnTo>
                    <a:lnTo>
                      <a:pt x="65004" y="1029"/>
                    </a:lnTo>
                    <a:lnTo>
                      <a:pt x="64451" y="1381"/>
                    </a:lnTo>
                    <a:lnTo>
                      <a:pt x="63874" y="1808"/>
                    </a:lnTo>
                    <a:lnTo>
                      <a:pt x="63598" y="2059"/>
                    </a:lnTo>
                    <a:lnTo>
                      <a:pt x="63322" y="2310"/>
                    </a:lnTo>
                    <a:lnTo>
                      <a:pt x="63020" y="2586"/>
                    </a:lnTo>
                    <a:lnTo>
                      <a:pt x="62744" y="2887"/>
                    </a:lnTo>
                    <a:lnTo>
                      <a:pt x="62468" y="3214"/>
                    </a:lnTo>
                    <a:lnTo>
                      <a:pt x="62217" y="3565"/>
                    </a:lnTo>
                    <a:lnTo>
                      <a:pt x="61941" y="3942"/>
                    </a:lnTo>
                    <a:lnTo>
                      <a:pt x="61690" y="4344"/>
                    </a:lnTo>
                    <a:lnTo>
                      <a:pt x="61464" y="4745"/>
                    </a:lnTo>
                    <a:lnTo>
                      <a:pt x="61213" y="5197"/>
                    </a:lnTo>
                    <a:lnTo>
                      <a:pt x="61012" y="5674"/>
                    </a:lnTo>
                    <a:lnTo>
                      <a:pt x="60811" y="6176"/>
                    </a:lnTo>
                    <a:lnTo>
                      <a:pt x="60585" y="6679"/>
                    </a:lnTo>
                    <a:lnTo>
                      <a:pt x="60334" y="7181"/>
                    </a:lnTo>
                    <a:lnTo>
                      <a:pt x="60033" y="7633"/>
                    </a:lnTo>
                    <a:lnTo>
                      <a:pt x="59681" y="8085"/>
                    </a:lnTo>
                    <a:lnTo>
                      <a:pt x="59304" y="8511"/>
                    </a:lnTo>
                    <a:lnTo>
                      <a:pt x="58903" y="8913"/>
                    </a:lnTo>
                    <a:lnTo>
                      <a:pt x="58451" y="9315"/>
                    </a:lnTo>
                    <a:lnTo>
                      <a:pt x="57974" y="9666"/>
                    </a:lnTo>
                    <a:lnTo>
                      <a:pt x="57472" y="10018"/>
                    </a:lnTo>
                    <a:lnTo>
                      <a:pt x="56919" y="10344"/>
                    </a:lnTo>
                    <a:lnTo>
                      <a:pt x="56367" y="10621"/>
                    </a:lnTo>
                    <a:lnTo>
                      <a:pt x="55789" y="10897"/>
                    </a:lnTo>
                    <a:lnTo>
                      <a:pt x="55187" y="11148"/>
                    </a:lnTo>
                    <a:lnTo>
                      <a:pt x="54559" y="11374"/>
                    </a:lnTo>
                    <a:lnTo>
                      <a:pt x="53906" y="11575"/>
                    </a:lnTo>
                    <a:lnTo>
                      <a:pt x="53253" y="11750"/>
                    </a:lnTo>
                    <a:lnTo>
                      <a:pt x="52601" y="11901"/>
                    </a:lnTo>
                    <a:lnTo>
                      <a:pt x="51923" y="12027"/>
                    </a:lnTo>
                    <a:lnTo>
                      <a:pt x="51245" y="12102"/>
                    </a:lnTo>
                    <a:lnTo>
                      <a:pt x="50542" y="12177"/>
                    </a:lnTo>
                    <a:lnTo>
                      <a:pt x="49864" y="12227"/>
                    </a:lnTo>
                    <a:lnTo>
                      <a:pt x="49161" y="12227"/>
                    </a:lnTo>
                    <a:lnTo>
                      <a:pt x="48483" y="12202"/>
                    </a:lnTo>
                    <a:lnTo>
                      <a:pt x="47780" y="12152"/>
                    </a:lnTo>
                    <a:lnTo>
                      <a:pt x="47102" y="12077"/>
                    </a:lnTo>
                    <a:lnTo>
                      <a:pt x="46424" y="11976"/>
                    </a:lnTo>
                    <a:lnTo>
                      <a:pt x="45746" y="11826"/>
                    </a:lnTo>
                    <a:lnTo>
                      <a:pt x="45093" y="11650"/>
                    </a:lnTo>
                    <a:lnTo>
                      <a:pt x="44466" y="11449"/>
                    </a:lnTo>
                    <a:lnTo>
                      <a:pt x="43838" y="11223"/>
                    </a:lnTo>
                    <a:lnTo>
                      <a:pt x="43210" y="10947"/>
                    </a:lnTo>
                    <a:lnTo>
                      <a:pt x="42633" y="10646"/>
                    </a:lnTo>
                    <a:lnTo>
                      <a:pt x="42055" y="10319"/>
                    </a:lnTo>
                    <a:lnTo>
                      <a:pt x="41478" y="10043"/>
                    </a:lnTo>
                    <a:lnTo>
                      <a:pt x="40875" y="9792"/>
                    </a:lnTo>
                    <a:lnTo>
                      <a:pt x="40298" y="9541"/>
                    </a:lnTo>
                    <a:lnTo>
                      <a:pt x="39695" y="9315"/>
                    </a:lnTo>
                    <a:lnTo>
                      <a:pt x="39118" y="9139"/>
                    </a:lnTo>
                    <a:lnTo>
                      <a:pt x="38515" y="8963"/>
                    </a:lnTo>
                    <a:lnTo>
                      <a:pt x="37913" y="8813"/>
                    </a:lnTo>
                    <a:lnTo>
                      <a:pt x="37310" y="8687"/>
                    </a:lnTo>
                    <a:lnTo>
                      <a:pt x="36708" y="8587"/>
                    </a:lnTo>
                    <a:lnTo>
                      <a:pt x="36105" y="8511"/>
                    </a:lnTo>
                    <a:lnTo>
                      <a:pt x="35477" y="8461"/>
                    </a:lnTo>
                    <a:lnTo>
                      <a:pt x="34875" y="8436"/>
                    </a:lnTo>
                    <a:lnTo>
                      <a:pt x="34247" y="8411"/>
                    </a:lnTo>
                    <a:lnTo>
                      <a:pt x="33619" y="8411"/>
                    </a:lnTo>
                    <a:lnTo>
                      <a:pt x="32992" y="8461"/>
                    </a:lnTo>
                    <a:lnTo>
                      <a:pt x="32339" y="8511"/>
                    </a:lnTo>
                    <a:lnTo>
                      <a:pt x="31711" y="8562"/>
                    </a:lnTo>
                    <a:lnTo>
                      <a:pt x="31058" y="8662"/>
                    </a:lnTo>
                    <a:lnTo>
                      <a:pt x="30406" y="8788"/>
                    </a:lnTo>
                    <a:lnTo>
                      <a:pt x="29753" y="8913"/>
                    </a:lnTo>
                    <a:lnTo>
                      <a:pt x="29075" y="9064"/>
                    </a:lnTo>
                    <a:lnTo>
                      <a:pt x="28397" y="9240"/>
                    </a:lnTo>
                    <a:lnTo>
                      <a:pt x="27719" y="9440"/>
                    </a:lnTo>
                    <a:lnTo>
                      <a:pt x="27041" y="9641"/>
                    </a:lnTo>
                    <a:lnTo>
                      <a:pt x="26338" y="9867"/>
                    </a:lnTo>
                    <a:lnTo>
                      <a:pt x="25660" y="10118"/>
                    </a:lnTo>
                    <a:lnTo>
                      <a:pt x="24957" y="10395"/>
                    </a:lnTo>
                    <a:lnTo>
                      <a:pt x="23501" y="10997"/>
                    </a:lnTo>
                    <a:lnTo>
                      <a:pt x="22045" y="11675"/>
                    </a:lnTo>
                    <a:lnTo>
                      <a:pt x="21342" y="12001"/>
                    </a:lnTo>
                    <a:lnTo>
                      <a:pt x="20639" y="12278"/>
                    </a:lnTo>
                    <a:lnTo>
                      <a:pt x="20011" y="12529"/>
                    </a:lnTo>
                    <a:lnTo>
                      <a:pt x="19408" y="12704"/>
                    </a:lnTo>
                    <a:lnTo>
                      <a:pt x="18831" y="12880"/>
                    </a:lnTo>
                    <a:lnTo>
                      <a:pt x="18279" y="12981"/>
                    </a:lnTo>
                    <a:lnTo>
                      <a:pt x="17751" y="13081"/>
                    </a:lnTo>
                    <a:lnTo>
                      <a:pt x="17274" y="13131"/>
                    </a:lnTo>
                    <a:lnTo>
                      <a:pt x="16797" y="13156"/>
                    </a:lnTo>
                    <a:lnTo>
                      <a:pt x="16370" y="13156"/>
                    </a:lnTo>
                    <a:lnTo>
                      <a:pt x="15944" y="13131"/>
                    </a:lnTo>
                    <a:lnTo>
                      <a:pt x="15542" y="13106"/>
                    </a:lnTo>
                    <a:lnTo>
                      <a:pt x="15165" y="13031"/>
                    </a:lnTo>
                    <a:lnTo>
                      <a:pt x="14789" y="12956"/>
                    </a:lnTo>
                    <a:lnTo>
                      <a:pt x="14086" y="12755"/>
                    </a:lnTo>
                    <a:lnTo>
                      <a:pt x="13408" y="12529"/>
                    </a:lnTo>
                    <a:lnTo>
                      <a:pt x="12755" y="12278"/>
                    </a:lnTo>
                    <a:lnTo>
                      <a:pt x="12102" y="12052"/>
                    </a:lnTo>
                    <a:lnTo>
                      <a:pt x="11449" y="11826"/>
                    </a:lnTo>
                    <a:lnTo>
                      <a:pt x="11098" y="11750"/>
                    </a:lnTo>
                    <a:lnTo>
                      <a:pt x="10746" y="11675"/>
                    </a:lnTo>
                    <a:lnTo>
                      <a:pt x="10395" y="11600"/>
                    </a:lnTo>
                    <a:lnTo>
                      <a:pt x="10018" y="11575"/>
                    </a:lnTo>
                    <a:lnTo>
                      <a:pt x="9616" y="11549"/>
                    </a:lnTo>
                    <a:lnTo>
                      <a:pt x="9215" y="11575"/>
                    </a:lnTo>
                    <a:lnTo>
                      <a:pt x="8788" y="11600"/>
                    </a:lnTo>
                    <a:lnTo>
                      <a:pt x="8336" y="11675"/>
                    </a:lnTo>
                    <a:lnTo>
                      <a:pt x="7784" y="11775"/>
                    </a:lnTo>
                    <a:lnTo>
                      <a:pt x="7281" y="11901"/>
                    </a:lnTo>
                    <a:lnTo>
                      <a:pt x="6779" y="12027"/>
                    </a:lnTo>
                    <a:lnTo>
                      <a:pt x="6302" y="12177"/>
                    </a:lnTo>
                    <a:lnTo>
                      <a:pt x="5825" y="12328"/>
                    </a:lnTo>
                    <a:lnTo>
                      <a:pt x="5398" y="12478"/>
                    </a:lnTo>
                    <a:lnTo>
                      <a:pt x="4570" y="12855"/>
                    </a:lnTo>
                    <a:lnTo>
                      <a:pt x="3817" y="13232"/>
                    </a:lnTo>
                    <a:lnTo>
                      <a:pt x="3139" y="13633"/>
                    </a:lnTo>
                    <a:lnTo>
                      <a:pt x="2511" y="14035"/>
                    </a:lnTo>
                    <a:lnTo>
                      <a:pt x="1984" y="14462"/>
                    </a:lnTo>
                    <a:lnTo>
                      <a:pt x="1507" y="14839"/>
                    </a:lnTo>
                    <a:lnTo>
                      <a:pt x="1105" y="15215"/>
                    </a:lnTo>
                    <a:lnTo>
                      <a:pt x="753" y="15567"/>
                    </a:lnTo>
                    <a:lnTo>
                      <a:pt x="477" y="15868"/>
                    </a:lnTo>
                    <a:lnTo>
                      <a:pt x="126" y="16295"/>
                    </a:lnTo>
                    <a:lnTo>
                      <a:pt x="0" y="16471"/>
                    </a:lnTo>
                    <a:lnTo>
                      <a:pt x="67665" y="16471"/>
                    </a:lnTo>
                    <a:lnTo>
                      <a:pt x="67665" y="0"/>
                    </a:lnTo>
                    <a:close/>
                  </a:path>
                </a:pathLst>
              </a:custGeom>
              <a:solidFill>
                <a:srgbClr val="4959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8;p2"/>
              <p:cNvSpPr/>
              <p:nvPr/>
            </p:nvSpPr>
            <p:spPr>
              <a:xfrm>
                <a:off x="4931070" y="3045033"/>
                <a:ext cx="109205" cy="109205"/>
              </a:xfrm>
              <a:custGeom>
                <a:avLst/>
                <a:gdLst/>
                <a:ahLst/>
                <a:cxnLst/>
                <a:rect l="l" t="t" r="r" b="b"/>
                <a:pathLst>
                  <a:path w="4119" h="4119" extrusionOk="0">
                    <a:moveTo>
                      <a:pt x="2059" y="0"/>
                    </a:moveTo>
                    <a:lnTo>
                      <a:pt x="1833" y="26"/>
                    </a:lnTo>
                    <a:lnTo>
                      <a:pt x="1633" y="51"/>
                    </a:lnTo>
                    <a:lnTo>
                      <a:pt x="1432" y="101"/>
                    </a:lnTo>
                    <a:lnTo>
                      <a:pt x="1256" y="176"/>
                    </a:lnTo>
                    <a:lnTo>
                      <a:pt x="1080" y="252"/>
                    </a:lnTo>
                    <a:lnTo>
                      <a:pt x="904" y="352"/>
                    </a:lnTo>
                    <a:lnTo>
                      <a:pt x="754" y="477"/>
                    </a:lnTo>
                    <a:lnTo>
                      <a:pt x="603" y="603"/>
                    </a:lnTo>
                    <a:lnTo>
                      <a:pt x="478" y="754"/>
                    </a:lnTo>
                    <a:lnTo>
                      <a:pt x="352" y="904"/>
                    </a:lnTo>
                    <a:lnTo>
                      <a:pt x="252" y="1080"/>
                    </a:lnTo>
                    <a:lnTo>
                      <a:pt x="151" y="1256"/>
                    </a:lnTo>
                    <a:lnTo>
                      <a:pt x="101" y="1457"/>
                    </a:lnTo>
                    <a:lnTo>
                      <a:pt x="51" y="1658"/>
                    </a:lnTo>
                    <a:lnTo>
                      <a:pt x="1" y="1858"/>
                    </a:lnTo>
                    <a:lnTo>
                      <a:pt x="1" y="2059"/>
                    </a:lnTo>
                    <a:lnTo>
                      <a:pt x="1" y="2285"/>
                    </a:lnTo>
                    <a:lnTo>
                      <a:pt x="51" y="2486"/>
                    </a:lnTo>
                    <a:lnTo>
                      <a:pt x="101" y="2687"/>
                    </a:lnTo>
                    <a:lnTo>
                      <a:pt x="151" y="2863"/>
                    </a:lnTo>
                    <a:lnTo>
                      <a:pt x="252" y="3038"/>
                    </a:lnTo>
                    <a:lnTo>
                      <a:pt x="352" y="3214"/>
                    </a:lnTo>
                    <a:lnTo>
                      <a:pt x="478" y="3365"/>
                    </a:lnTo>
                    <a:lnTo>
                      <a:pt x="603" y="3515"/>
                    </a:lnTo>
                    <a:lnTo>
                      <a:pt x="754" y="3666"/>
                    </a:lnTo>
                    <a:lnTo>
                      <a:pt x="904" y="3767"/>
                    </a:lnTo>
                    <a:lnTo>
                      <a:pt x="1080" y="3867"/>
                    </a:lnTo>
                    <a:lnTo>
                      <a:pt x="1256" y="3967"/>
                    </a:lnTo>
                    <a:lnTo>
                      <a:pt x="1432" y="4043"/>
                    </a:lnTo>
                    <a:lnTo>
                      <a:pt x="1633" y="4093"/>
                    </a:lnTo>
                    <a:lnTo>
                      <a:pt x="1833" y="4118"/>
                    </a:lnTo>
                    <a:lnTo>
                      <a:pt x="2260" y="4118"/>
                    </a:lnTo>
                    <a:lnTo>
                      <a:pt x="2461" y="4093"/>
                    </a:lnTo>
                    <a:lnTo>
                      <a:pt x="2662" y="4043"/>
                    </a:lnTo>
                    <a:lnTo>
                      <a:pt x="2863" y="3967"/>
                    </a:lnTo>
                    <a:lnTo>
                      <a:pt x="3039" y="3867"/>
                    </a:lnTo>
                    <a:lnTo>
                      <a:pt x="3214" y="3767"/>
                    </a:lnTo>
                    <a:lnTo>
                      <a:pt x="3365" y="3666"/>
                    </a:lnTo>
                    <a:lnTo>
                      <a:pt x="3516" y="3515"/>
                    </a:lnTo>
                    <a:lnTo>
                      <a:pt x="3641" y="3365"/>
                    </a:lnTo>
                    <a:lnTo>
                      <a:pt x="3767" y="3214"/>
                    </a:lnTo>
                    <a:lnTo>
                      <a:pt x="3867" y="3038"/>
                    </a:lnTo>
                    <a:lnTo>
                      <a:pt x="3943" y="2863"/>
                    </a:lnTo>
                    <a:lnTo>
                      <a:pt x="4018" y="2687"/>
                    </a:lnTo>
                    <a:lnTo>
                      <a:pt x="4068" y="2486"/>
                    </a:lnTo>
                    <a:lnTo>
                      <a:pt x="4093" y="2285"/>
                    </a:lnTo>
                    <a:lnTo>
                      <a:pt x="4118" y="2059"/>
                    </a:lnTo>
                    <a:lnTo>
                      <a:pt x="4093" y="1858"/>
                    </a:lnTo>
                    <a:lnTo>
                      <a:pt x="4068" y="1658"/>
                    </a:lnTo>
                    <a:lnTo>
                      <a:pt x="4018" y="1457"/>
                    </a:lnTo>
                    <a:lnTo>
                      <a:pt x="3943" y="1256"/>
                    </a:lnTo>
                    <a:lnTo>
                      <a:pt x="3867" y="1080"/>
                    </a:lnTo>
                    <a:lnTo>
                      <a:pt x="3767" y="904"/>
                    </a:lnTo>
                    <a:lnTo>
                      <a:pt x="3641" y="754"/>
                    </a:lnTo>
                    <a:lnTo>
                      <a:pt x="3516" y="603"/>
                    </a:lnTo>
                    <a:lnTo>
                      <a:pt x="3365" y="477"/>
                    </a:lnTo>
                    <a:lnTo>
                      <a:pt x="3214" y="352"/>
                    </a:lnTo>
                    <a:lnTo>
                      <a:pt x="3039" y="252"/>
                    </a:lnTo>
                    <a:lnTo>
                      <a:pt x="2863" y="176"/>
                    </a:lnTo>
                    <a:lnTo>
                      <a:pt x="2662" y="101"/>
                    </a:lnTo>
                    <a:lnTo>
                      <a:pt x="2461" y="51"/>
                    </a:lnTo>
                    <a:lnTo>
                      <a:pt x="2260" y="26"/>
                    </a:lnTo>
                    <a:lnTo>
                      <a:pt x="2059" y="0"/>
                    </a:lnTo>
                    <a:close/>
                  </a:path>
                </a:pathLst>
              </a:custGeom>
              <a:solidFill>
                <a:srgbClr val="4959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2"/>
              <p:cNvSpPr/>
              <p:nvPr/>
            </p:nvSpPr>
            <p:spPr>
              <a:xfrm>
                <a:off x="5713242" y="2917879"/>
                <a:ext cx="109178" cy="109205"/>
              </a:xfrm>
              <a:custGeom>
                <a:avLst/>
                <a:gdLst/>
                <a:ahLst/>
                <a:cxnLst/>
                <a:rect l="l" t="t" r="r" b="b"/>
                <a:pathLst>
                  <a:path w="4118" h="4119" extrusionOk="0">
                    <a:moveTo>
                      <a:pt x="1833" y="1"/>
                    </a:moveTo>
                    <a:lnTo>
                      <a:pt x="1632" y="51"/>
                    </a:lnTo>
                    <a:lnTo>
                      <a:pt x="1431" y="101"/>
                    </a:lnTo>
                    <a:lnTo>
                      <a:pt x="1255" y="152"/>
                    </a:lnTo>
                    <a:lnTo>
                      <a:pt x="1080" y="252"/>
                    </a:lnTo>
                    <a:lnTo>
                      <a:pt x="904" y="352"/>
                    </a:lnTo>
                    <a:lnTo>
                      <a:pt x="753" y="478"/>
                    </a:lnTo>
                    <a:lnTo>
                      <a:pt x="603" y="603"/>
                    </a:lnTo>
                    <a:lnTo>
                      <a:pt x="452" y="754"/>
                    </a:lnTo>
                    <a:lnTo>
                      <a:pt x="352" y="905"/>
                    </a:lnTo>
                    <a:lnTo>
                      <a:pt x="251" y="1081"/>
                    </a:lnTo>
                    <a:lnTo>
                      <a:pt x="151" y="1256"/>
                    </a:lnTo>
                    <a:lnTo>
                      <a:pt x="75" y="1457"/>
                    </a:lnTo>
                    <a:lnTo>
                      <a:pt x="25" y="1633"/>
                    </a:lnTo>
                    <a:lnTo>
                      <a:pt x="0" y="1859"/>
                    </a:lnTo>
                    <a:lnTo>
                      <a:pt x="0" y="2060"/>
                    </a:lnTo>
                    <a:lnTo>
                      <a:pt x="0" y="2261"/>
                    </a:lnTo>
                    <a:lnTo>
                      <a:pt x="25" y="2487"/>
                    </a:lnTo>
                    <a:lnTo>
                      <a:pt x="75" y="2662"/>
                    </a:lnTo>
                    <a:lnTo>
                      <a:pt x="151" y="2863"/>
                    </a:lnTo>
                    <a:lnTo>
                      <a:pt x="251" y="3039"/>
                    </a:lnTo>
                    <a:lnTo>
                      <a:pt x="352" y="3215"/>
                    </a:lnTo>
                    <a:lnTo>
                      <a:pt x="452" y="3365"/>
                    </a:lnTo>
                    <a:lnTo>
                      <a:pt x="603" y="3516"/>
                    </a:lnTo>
                    <a:lnTo>
                      <a:pt x="753" y="3641"/>
                    </a:lnTo>
                    <a:lnTo>
                      <a:pt x="904" y="3767"/>
                    </a:lnTo>
                    <a:lnTo>
                      <a:pt x="1080" y="3867"/>
                    </a:lnTo>
                    <a:lnTo>
                      <a:pt x="1255" y="3968"/>
                    </a:lnTo>
                    <a:lnTo>
                      <a:pt x="1431" y="4018"/>
                    </a:lnTo>
                    <a:lnTo>
                      <a:pt x="1632" y="4068"/>
                    </a:lnTo>
                    <a:lnTo>
                      <a:pt x="1833" y="4119"/>
                    </a:lnTo>
                    <a:lnTo>
                      <a:pt x="2260" y="4119"/>
                    </a:lnTo>
                    <a:lnTo>
                      <a:pt x="2461" y="4068"/>
                    </a:lnTo>
                    <a:lnTo>
                      <a:pt x="2661" y="4018"/>
                    </a:lnTo>
                    <a:lnTo>
                      <a:pt x="2862" y="3968"/>
                    </a:lnTo>
                    <a:lnTo>
                      <a:pt x="3038" y="3867"/>
                    </a:lnTo>
                    <a:lnTo>
                      <a:pt x="3214" y="3767"/>
                    </a:lnTo>
                    <a:lnTo>
                      <a:pt x="3365" y="3641"/>
                    </a:lnTo>
                    <a:lnTo>
                      <a:pt x="3515" y="3516"/>
                    </a:lnTo>
                    <a:lnTo>
                      <a:pt x="3641" y="3365"/>
                    </a:lnTo>
                    <a:lnTo>
                      <a:pt x="3766" y="3215"/>
                    </a:lnTo>
                    <a:lnTo>
                      <a:pt x="3867" y="3039"/>
                    </a:lnTo>
                    <a:lnTo>
                      <a:pt x="3942" y="2863"/>
                    </a:lnTo>
                    <a:lnTo>
                      <a:pt x="4017" y="2662"/>
                    </a:lnTo>
                    <a:lnTo>
                      <a:pt x="4068" y="2487"/>
                    </a:lnTo>
                    <a:lnTo>
                      <a:pt x="4093" y="2261"/>
                    </a:lnTo>
                    <a:lnTo>
                      <a:pt x="4118" y="2060"/>
                    </a:lnTo>
                    <a:lnTo>
                      <a:pt x="4093" y="1859"/>
                    </a:lnTo>
                    <a:lnTo>
                      <a:pt x="4068" y="1633"/>
                    </a:lnTo>
                    <a:lnTo>
                      <a:pt x="4017" y="1457"/>
                    </a:lnTo>
                    <a:lnTo>
                      <a:pt x="3942" y="1256"/>
                    </a:lnTo>
                    <a:lnTo>
                      <a:pt x="3867" y="1081"/>
                    </a:lnTo>
                    <a:lnTo>
                      <a:pt x="3766" y="905"/>
                    </a:lnTo>
                    <a:lnTo>
                      <a:pt x="3641" y="754"/>
                    </a:lnTo>
                    <a:lnTo>
                      <a:pt x="3515" y="603"/>
                    </a:lnTo>
                    <a:lnTo>
                      <a:pt x="3365" y="478"/>
                    </a:lnTo>
                    <a:lnTo>
                      <a:pt x="3214" y="352"/>
                    </a:lnTo>
                    <a:lnTo>
                      <a:pt x="3038" y="252"/>
                    </a:lnTo>
                    <a:lnTo>
                      <a:pt x="2862" y="152"/>
                    </a:lnTo>
                    <a:lnTo>
                      <a:pt x="2661" y="101"/>
                    </a:lnTo>
                    <a:lnTo>
                      <a:pt x="2461" y="51"/>
                    </a:lnTo>
                    <a:lnTo>
                      <a:pt x="2260" y="1"/>
                    </a:lnTo>
                    <a:close/>
                  </a:path>
                </a:pathLst>
              </a:custGeom>
              <a:solidFill>
                <a:srgbClr val="4959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2"/>
              <p:cNvSpPr/>
              <p:nvPr/>
            </p:nvSpPr>
            <p:spPr>
              <a:xfrm>
                <a:off x="6495387" y="2799395"/>
                <a:ext cx="109205" cy="109205"/>
              </a:xfrm>
              <a:custGeom>
                <a:avLst/>
                <a:gdLst/>
                <a:ahLst/>
                <a:cxnLst/>
                <a:rect l="l" t="t" r="r" b="b"/>
                <a:pathLst>
                  <a:path w="4119" h="4119" extrusionOk="0">
                    <a:moveTo>
                      <a:pt x="2059" y="1"/>
                    </a:moveTo>
                    <a:lnTo>
                      <a:pt x="1833" y="26"/>
                    </a:lnTo>
                    <a:lnTo>
                      <a:pt x="1633" y="51"/>
                    </a:lnTo>
                    <a:lnTo>
                      <a:pt x="1432" y="101"/>
                    </a:lnTo>
                    <a:lnTo>
                      <a:pt x="1256" y="176"/>
                    </a:lnTo>
                    <a:lnTo>
                      <a:pt x="1080" y="252"/>
                    </a:lnTo>
                    <a:lnTo>
                      <a:pt x="904" y="352"/>
                    </a:lnTo>
                    <a:lnTo>
                      <a:pt x="729" y="478"/>
                    </a:lnTo>
                    <a:lnTo>
                      <a:pt x="603" y="603"/>
                    </a:lnTo>
                    <a:lnTo>
                      <a:pt x="452" y="754"/>
                    </a:lnTo>
                    <a:lnTo>
                      <a:pt x="352" y="930"/>
                    </a:lnTo>
                    <a:lnTo>
                      <a:pt x="227" y="1080"/>
                    </a:lnTo>
                    <a:lnTo>
                      <a:pt x="151" y="1256"/>
                    </a:lnTo>
                    <a:lnTo>
                      <a:pt x="76" y="1457"/>
                    </a:lnTo>
                    <a:lnTo>
                      <a:pt x="26" y="1658"/>
                    </a:lnTo>
                    <a:lnTo>
                      <a:pt x="1" y="1859"/>
                    </a:lnTo>
                    <a:lnTo>
                      <a:pt x="1" y="2060"/>
                    </a:lnTo>
                    <a:lnTo>
                      <a:pt x="1" y="2286"/>
                    </a:lnTo>
                    <a:lnTo>
                      <a:pt x="26" y="2486"/>
                    </a:lnTo>
                    <a:lnTo>
                      <a:pt x="76" y="2687"/>
                    </a:lnTo>
                    <a:lnTo>
                      <a:pt x="151" y="2863"/>
                    </a:lnTo>
                    <a:lnTo>
                      <a:pt x="227" y="3039"/>
                    </a:lnTo>
                    <a:lnTo>
                      <a:pt x="352" y="3215"/>
                    </a:lnTo>
                    <a:lnTo>
                      <a:pt x="452" y="3390"/>
                    </a:lnTo>
                    <a:lnTo>
                      <a:pt x="603" y="3516"/>
                    </a:lnTo>
                    <a:lnTo>
                      <a:pt x="729" y="3666"/>
                    </a:lnTo>
                    <a:lnTo>
                      <a:pt x="904" y="3767"/>
                    </a:lnTo>
                    <a:lnTo>
                      <a:pt x="1080" y="3867"/>
                    </a:lnTo>
                    <a:lnTo>
                      <a:pt x="1256" y="3968"/>
                    </a:lnTo>
                    <a:lnTo>
                      <a:pt x="1432" y="4043"/>
                    </a:lnTo>
                    <a:lnTo>
                      <a:pt x="1633" y="4093"/>
                    </a:lnTo>
                    <a:lnTo>
                      <a:pt x="1833" y="4118"/>
                    </a:lnTo>
                    <a:lnTo>
                      <a:pt x="2260" y="4118"/>
                    </a:lnTo>
                    <a:lnTo>
                      <a:pt x="2461" y="4093"/>
                    </a:lnTo>
                    <a:lnTo>
                      <a:pt x="2662" y="4043"/>
                    </a:lnTo>
                    <a:lnTo>
                      <a:pt x="2838" y="3968"/>
                    </a:lnTo>
                    <a:lnTo>
                      <a:pt x="3039" y="3867"/>
                    </a:lnTo>
                    <a:lnTo>
                      <a:pt x="3189" y="3767"/>
                    </a:lnTo>
                    <a:lnTo>
                      <a:pt x="3365" y="3666"/>
                    </a:lnTo>
                    <a:lnTo>
                      <a:pt x="3516" y="3516"/>
                    </a:lnTo>
                    <a:lnTo>
                      <a:pt x="3641" y="3390"/>
                    </a:lnTo>
                    <a:lnTo>
                      <a:pt x="3767" y="3215"/>
                    </a:lnTo>
                    <a:lnTo>
                      <a:pt x="3867" y="3039"/>
                    </a:lnTo>
                    <a:lnTo>
                      <a:pt x="3942" y="2863"/>
                    </a:lnTo>
                    <a:lnTo>
                      <a:pt x="4018" y="2687"/>
                    </a:lnTo>
                    <a:lnTo>
                      <a:pt x="4068" y="2486"/>
                    </a:lnTo>
                    <a:lnTo>
                      <a:pt x="4093" y="2286"/>
                    </a:lnTo>
                    <a:lnTo>
                      <a:pt x="4118" y="2060"/>
                    </a:lnTo>
                    <a:lnTo>
                      <a:pt x="4093" y="1859"/>
                    </a:lnTo>
                    <a:lnTo>
                      <a:pt x="4068" y="1658"/>
                    </a:lnTo>
                    <a:lnTo>
                      <a:pt x="4018" y="1457"/>
                    </a:lnTo>
                    <a:lnTo>
                      <a:pt x="3942" y="1256"/>
                    </a:lnTo>
                    <a:lnTo>
                      <a:pt x="3867" y="1080"/>
                    </a:lnTo>
                    <a:lnTo>
                      <a:pt x="3767" y="930"/>
                    </a:lnTo>
                    <a:lnTo>
                      <a:pt x="3641" y="754"/>
                    </a:lnTo>
                    <a:lnTo>
                      <a:pt x="3516" y="603"/>
                    </a:lnTo>
                    <a:lnTo>
                      <a:pt x="3365" y="478"/>
                    </a:lnTo>
                    <a:lnTo>
                      <a:pt x="3189" y="352"/>
                    </a:lnTo>
                    <a:lnTo>
                      <a:pt x="3039" y="252"/>
                    </a:lnTo>
                    <a:lnTo>
                      <a:pt x="2838" y="176"/>
                    </a:lnTo>
                    <a:lnTo>
                      <a:pt x="2662" y="101"/>
                    </a:lnTo>
                    <a:lnTo>
                      <a:pt x="2461" y="51"/>
                    </a:lnTo>
                    <a:lnTo>
                      <a:pt x="2260" y="26"/>
                    </a:lnTo>
                    <a:lnTo>
                      <a:pt x="2059" y="1"/>
                    </a:lnTo>
                    <a:close/>
                  </a:path>
                </a:pathLst>
              </a:custGeom>
              <a:solidFill>
                <a:srgbClr val="4959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2"/>
              <p:cNvSpPr/>
              <p:nvPr/>
            </p:nvSpPr>
            <p:spPr>
              <a:xfrm>
                <a:off x="5976829" y="2917879"/>
                <a:ext cx="145156" cy="145819"/>
              </a:xfrm>
              <a:custGeom>
                <a:avLst/>
                <a:gdLst/>
                <a:ahLst/>
                <a:cxnLst/>
                <a:rect l="l" t="t" r="r" b="b"/>
                <a:pathLst>
                  <a:path w="5475" h="5500" extrusionOk="0">
                    <a:moveTo>
                      <a:pt x="2737" y="1"/>
                    </a:moveTo>
                    <a:lnTo>
                      <a:pt x="2461" y="26"/>
                    </a:lnTo>
                    <a:lnTo>
                      <a:pt x="2185" y="51"/>
                    </a:lnTo>
                    <a:lnTo>
                      <a:pt x="1934" y="126"/>
                    </a:lnTo>
                    <a:lnTo>
                      <a:pt x="1683" y="227"/>
                    </a:lnTo>
                    <a:lnTo>
                      <a:pt x="1432" y="327"/>
                    </a:lnTo>
                    <a:lnTo>
                      <a:pt x="1206" y="478"/>
                    </a:lnTo>
                    <a:lnTo>
                      <a:pt x="1005" y="629"/>
                    </a:lnTo>
                    <a:lnTo>
                      <a:pt x="804" y="804"/>
                    </a:lnTo>
                    <a:lnTo>
                      <a:pt x="628" y="1005"/>
                    </a:lnTo>
                    <a:lnTo>
                      <a:pt x="478" y="1206"/>
                    </a:lnTo>
                    <a:lnTo>
                      <a:pt x="327" y="1432"/>
                    </a:lnTo>
                    <a:lnTo>
                      <a:pt x="227" y="1683"/>
                    </a:lnTo>
                    <a:lnTo>
                      <a:pt x="126" y="1934"/>
                    </a:lnTo>
                    <a:lnTo>
                      <a:pt x="51" y="2185"/>
                    </a:lnTo>
                    <a:lnTo>
                      <a:pt x="1" y="2461"/>
                    </a:lnTo>
                    <a:lnTo>
                      <a:pt x="1" y="2738"/>
                    </a:lnTo>
                    <a:lnTo>
                      <a:pt x="1" y="3014"/>
                    </a:lnTo>
                    <a:lnTo>
                      <a:pt x="51" y="3290"/>
                    </a:lnTo>
                    <a:lnTo>
                      <a:pt x="126" y="3566"/>
                    </a:lnTo>
                    <a:lnTo>
                      <a:pt x="227" y="3817"/>
                    </a:lnTo>
                    <a:lnTo>
                      <a:pt x="327" y="4043"/>
                    </a:lnTo>
                    <a:lnTo>
                      <a:pt x="478" y="4269"/>
                    </a:lnTo>
                    <a:lnTo>
                      <a:pt x="628" y="4495"/>
                    </a:lnTo>
                    <a:lnTo>
                      <a:pt x="804" y="4696"/>
                    </a:lnTo>
                    <a:lnTo>
                      <a:pt x="1005" y="4872"/>
                    </a:lnTo>
                    <a:lnTo>
                      <a:pt x="1206" y="5022"/>
                    </a:lnTo>
                    <a:lnTo>
                      <a:pt x="1432" y="5148"/>
                    </a:lnTo>
                    <a:lnTo>
                      <a:pt x="1683" y="5273"/>
                    </a:lnTo>
                    <a:lnTo>
                      <a:pt x="1934" y="5374"/>
                    </a:lnTo>
                    <a:lnTo>
                      <a:pt x="2185" y="5424"/>
                    </a:lnTo>
                    <a:lnTo>
                      <a:pt x="2461" y="5474"/>
                    </a:lnTo>
                    <a:lnTo>
                      <a:pt x="2737" y="5499"/>
                    </a:lnTo>
                    <a:lnTo>
                      <a:pt x="3014" y="5474"/>
                    </a:lnTo>
                    <a:lnTo>
                      <a:pt x="3290" y="5424"/>
                    </a:lnTo>
                    <a:lnTo>
                      <a:pt x="3566" y="5374"/>
                    </a:lnTo>
                    <a:lnTo>
                      <a:pt x="3817" y="5273"/>
                    </a:lnTo>
                    <a:lnTo>
                      <a:pt x="4043" y="5148"/>
                    </a:lnTo>
                    <a:lnTo>
                      <a:pt x="4269" y="5022"/>
                    </a:lnTo>
                    <a:lnTo>
                      <a:pt x="4495" y="4872"/>
                    </a:lnTo>
                    <a:lnTo>
                      <a:pt x="4671" y="4696"/>
                    </a:lnTo>
                    <a:lnTo>
                      <a:pt x="4872" y="4495"/>
                    </a:lnTo>
                    <a:lnTo>
                      <a:pt x="5022" y="4269"/>
                    </a:lnTo>
                    <a:lnTo>
                      <a:pt x="5148" y="4043"/>
                    </a:lnTo>
                    <a:lnTo>
                      <a:pt x="5273" y="3817"/>
                    </a:lnTo>
                    <a:lnTo>
                      <a:pt x="5374" y="3566"/>
                    </a:lnTo>
                    <a:lnTo>
                      <a:pt x="5424" y="3290"/>
                    </a:lnTo>
                    <a:lnTo>
                      <a:pt x="5474" y="3014"/>
                    </a:lnTo>
                    <a:lnTo>
                      <a:pt x="5474" y="2738"/>
                    </a:lnTo>
                    <a:lnTo>
                      <a:pt x="5474" y="2461"/>
                    </a:lnTo>
                    <a:lnTo>
                      <a:pt x="5424" y="2185"/>
                    </a:lnTo>
                    <a:lnTo>
                      <a:pt x="5374" y="1934"/>
                    </a:lnTo>
                    <a:lnTo>
                      <a:pt x="5273" y="1683"/>
                    </a:lnTo>
                    <a:lnTo>
                      <a:pt x="5148" y="1432"/>
                    </a:lnTo>
                    <a:lnTo>
                      <a:pt x="5022" y="1206"/>
                    </a:lnTo>
                    <a:lnTo>
                      <a:pt x="4872" y="1005"/>
                    </a:lnTo>
                    <a:lnTo>
                      <a:pt x="4671" y="804"/>
                    </a:lnTo>
                    <a:lnTo>
                      <a:pt x="4495" y="629"/>
                    </a:lnTo>
                    <a:lnTo>
                      <a:pt x="4269" y="478"/>
                    </a:lnTo>
                    <a:lnTo>
                      <a:pt x="4043" y="327"/>
                    </a:lnTo>
                    <a:lnTo>
                      <a:pt x="3817" y="227"/>
                    </a:lnTo>
                    <a:lnTo>
                      <a:pt x="3566" y="126"/>
                    </a:lnTo>
                    <a:lnTo>
                      <a:pt x="3290" y="51"/>
                    </a:lnTo>
                    <a:lnTo>
                      <a:pt x="3014" y="26"/>
                    </a:lnTo>
                    <a:lnTo>
                      <a:pt x="2737" y="1"/>
                    </a:lnTo>
                    <a:close/>
                  </a:path>
                </a:pathLst>
              </a:custGeom>
              <a:solidFill>
                <a:srgbClr val="4959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82;p2"/>
              <p:cNvSpPr/>
              <p:nvPr/>
            </p:nvSpPr>
            <p:spPr>
              <a:xfrm>
                <a:off x="6095313" y="3017752"/>
                <a:ext cx="90567" cy="91203"/>
              </a:xfrm>
              <a:custGeom>
                <a:avLst/>
                <a:gdLst/>
                <a:ahLst/>
                <a:cxnLst/>
                <a:rect l="l" t="t" r="r" b="b"/>
                <a:pathLst>
                  <a:path w="3416" h="3440" extrusionOk="0">
                    <a:moveTo>
                      <a:pt x="1708" y="0"/>
                    </a:moveTo>
                    <a:lnTo>
                      <a:pt x="1532" y="25"/>
                    </a:lnTo>
                    <a:lnTo>
                      <a:pt x="1357" y="50"/>
                    </a:lnTo>
                    <a:lnTo>
                      <a:pt x="1206" y="75"/>
                    </a:lnTo>
                    <a:lnTo>
                      <a:pt x="1030" y="151"/>
                    </a:lnTo>
                    <a:lnTo>
                      <a:pt x="880" y="226"/>
                    </a:lnTo>
                    <a:lnTo>
                      <a:pt x="754" y="301"/>
                    </a:lnTo>
                    <a:lnTo>
                      <a:pt x="603" y="402"/>
                    </a:lnTo>
                    <a:lnTo>
                      <a:pt x="503" y="502"/>
                    </a:lnTo>
                    <a:lnTo>
                      <a:pt x="377" y="628"/>
                    </a:lnTo>
                    <a:lnTo>
                      <a:pt x="277" y="753"/>
                    </a:lnTo>
                    <a:lnTo>
                      <a:pt x="202" y="904"/>
                    </a:lnTo>
                    <a:lnTo>
                      <a:pt x="126" y="1055"/>
                    </a:lnTo>
                    <a:lnTo>
                      <a:pt x="76" y="1205"/>
                    </a:lnTo>
                    <a:lnTo>
                      <a:pt x="26" y="1381"/>
                    </a:lnTo>
                    <a:lnTo>
                      <a:pt x="1" y="1557"/>
                    </a:lnTo>
                    <a:lnTo>
                      <a:pt x="1" y="1732"/>
                    </a:lnTo>
                    <a:lnTo>
                      <a:pt x="1" y="1908"/>
                    </a:lnTo>
                    <a:lnTo>
                      <a:pt x="26" y="2059"/>
                    </a:lnTo>
                    <a:lnTo>
                      <a:pt x="76" y="2235"/>
                    </a:lnTo>
                    <a:lnTo>
                      <a:pt x="126" y="2385"/>
                    </a:lnTo>
                    <a:lnTo>
                      <a:pt x="202" y="2536"/>
                    </a:lnTo>
                    <a:lnTo>
                      <a:pt x="277" y="2687"/>
                    </a:lnTo>
                    <a:lnTo>
                      <a:pt x="377" y="2812"/>
                    </a:lnTo>
                    <a:lnTo>
                      <a:pt x="503" y="2938"/>
                    </a:lnTo>
                    <a:lnTo>
                      <a:pt x="603" y="3038"/>
                    </a:lnTo>
                    <a:lnTo>
                      <a:pt x="754" y="3138"/>
                    </a:lnTo>
                    <a:lnTo>
                      <a:pt x="880" y="3239"/>
                    </a:lnTo>
                    <a:lnTo>
                      <a:pt x="1030" y="3314"/>
                    </a:lnTo>
                    <a:lnTo>
                      <a:pt x="1206" y="3364"/>
                    </a:lnTo>
                    <a:lnTo>
                      <a:pt x="1357" y="3415"/>
                    </a:lnTo>
                    <a:lnTo>
                      <a:pt x="1532" y="3440"/>
                    </a:lnTo>
                    <a:lnTo>
                      <a:pt x="1884" y="3440"/>
                    </a:lnTo>
                    <a:lnTo>
                      <a:pt x="2060" y="3415"/>
                    </a:lnTo>
                    <a:lnTo>
                      <a:pt x="2210" y="3364"/>
                    </a:lnTo>
                    <a:lnTo>
                      <a:pt x="2361" y="3314"/>
                    </a:lnTo>
                    <a:lnTo>
                      <a:pt x="2512" y="3239"/>
                    </a:lnTo>
                    <a:lnTo>
                      <a:pt x="2662" y="3138"/>
                    </a:lnTo>
                    <a:lnTo>
                      <a:pt x="2788" y="3038"/>
                    </a:lnTo>
                    <a:lnTo>
                      <a:pt x="2913" y="2938"/>
                    </a:lnTo>
                    <a:lnTo>
                      <a:pt x="3039" y="2812"/>
                    </a:lnTo>
                    <a:lnTo>
                      <a:pt x="3114" y="2687"/>
                    </a:lnTo>
                    <a:lnTo>
                      <a:pt x="3215" y="2536"/>
                    </a:lnTo>
                    <a:lnTo>
                      <a:pt x="3290" y="2385"/>
                    </a:lnTo>
                    <a:lnTo>
                      <a:pt x="3340" y="2235"/>
                    </a:lnTo>
                    <a:lnTo>
                      <a:pt x="3390" y="2059"/>
                    </a:lnTo>
                    <a:lnTo>
                      <a:pt x="3416" y="1908"/>
                    </a:lnTo>
                    <a:lnTo>
                      <a:pt x="3416" y="1732"/>
                    </a:lnTo>
                    <a:lnTo>
                      <a:pt x="3416" y="1557"/>
                    </a:lnTo>
                    <a:lnTo>
                      <a:pt x="3390" y="1381"/>
                    </a:lnTo>
                    <a:lnTo>
                      <a:pt x="3340" y="1205"/>
                    </a:lnTo>
                    <a:lnTo>
                      <a:pt x="3290" y="1055"/>
                    </a:lnTo>
                    <a:lnTo>
                      <a:pt x="3215" y="904"/>
                    </a:lnTo>
                    <a:lnTo>
                      <a:pt x="3114" y="753"/>
                    </a:lnTo>
                    <a:lnTo>
                      <a:pt x="3039" y="628"/>
                    </a:lnTo>
                    <a:lnTo>
                      <a:pt x="2913" y="502"/>
                    </a:lnTo>
                    <a:lnTo>
                      <a:pt x="2788" y="402"/>
                    </a:lnTo>
                    <a:lnTo>
                      <a:pt x="2662" y="301"/>
                    </a:lnTo>
                    <a:lnTo>
                      <a:pt x="2512" y="226"/>
                    </a:lnTo>
                    <a:lnTo>
                      <a:pt x="2361" y="151"/>
                    </a:lnTo>
                    <a:lnTo>
                      <a:pt x="2210" y="75"/>
                    </a:lnTo>
                    <a:lnTo>
                      <a:pt x="2060" y="50"/>
                    </a:lnTo>
                    <a:lnTo>
                      <a:pt x="1884" y="25"/>
                    </a:lnTo>
                    <a:lnTo>
                      <a:pt x="1708" y="0"/>
                    </a:lnTo>
                    <a:close/>
                  </a:path>
                </a:pathLst>
              </a:custGeom>
              <a:solidFill>
                <a:srgbClr val="4959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83;p2"/>
              <p:cNvSpPr/>
              <p:nvPr/>
            </p:nvSpPr>
            <p:spPr>
              <a:xfrm>
                <a:off x="6640516" y="2672267"/>
                <a:ext cx="109178" cy="109178"/>
              </a:xfrm>
              <a:custGeom>
                <a:avLst/>
                <a:gdLst/>
                <a:ahLst/>
                <a:cxnLst/>
                <a:rect l="l" t="t" r="r" b="b"/>
                <a:pathLst>
                  <a:path w="4118" h="4118" extrusionOk="0">
                    <a:moveTo>
                      <a:pt x="2059" y="0"/>
                    </a:moveTo>
                    <a:lnTo>
                      <a:pt x="1858" y="25"/>
                    </a:lnTo>
                    <a:lnTo>
                      <a:pt x="1657" y="50"/>
                    </a:lnTo>
                    <a:lnTo>
                      <a:pt x="1456" y="101"/>
                    </a:lnTo>
                    <a:lnTo>
                      <a:pt x="1255" y="176"/>
                    </a:lnTo>
                    <a:lnTo>
                      <a:pt x="1080" y="251"/>
                    </a:lnTo>
                    <a:lnTo>
                      <a:pt x="904" y="352"/>
                    </a:lnTo>
                    <a:lnTo>
                      <a:pt x="753" y="477"/>
                    </a:lnTo>
                    <a:lnTo>
                      <a:pt x="603" y="603"/>
                    </a:lnTo>
                    <a:lnTo>
                      <a:pt x="477" y="753"/>
                    </a:lnTo>
                    <a:lnTo>
                      <a:pt x="352" y="904"/>
                    </a:lnTo>
                    <a:lnTo>
                      <a:pt x="251" y="1080"/>
                    </a:lnTo>
                    <a:lnTo>
                      <a:pt x="176" y="1256"/>
                    </a:lnTo>
                    <a:lnTo>
                      <a:pt x="100" y="1456"/>
                    </a:lnTo>
                    <a:lnTo>
                      <a:pt x="50" y="1657"/>
                    </a:lnTo>
                    <a:lnTo>
                      <a:pt x="25" y="1858"/>
                    </a:lnTo>
                    <a:lnTo>
                      <a:pt x="0" y="2059"/>
                    </a:lnTo>
                    <a:lnTo>
                      <a:pt x="25" y="2285"/>
                    </a:lnTo>
                    <a:lnTo>
                      <a:pt x="50" y="2486"/>
                    </a:lnTo>
                    <a:lnTo>
                      <a:pt x="100" y="2687"/>
                    </a:lnTo>
                    <a:lnTo>
                      <a:pt x="176" y="2862"/>
                    </a:lnTo>
                    <a:lnTo>
                      <a:pt x="251" y="3038"/>
                    </a:lnTo>
                    <a:lnTo>
                      <a:pt x="352" y="3214"/>
                    </a:lnTo>
                    <a:lnTo>
                      <a:pt x="477" y="3365"/>
                    </a:lnTo>
                    <a:lnTo>
                      <a:pt x="603" y="3515"/>
                    </a:lnTo>
                    <a:lnTo>
                      <a:pt x="753" y="3641"/>
                    </a:lnTo>
                    <a:lnTo>
                      <a:pt x="904" y="3766"/>
                    </a:lnTo>
                    <a:lnTo>
                      <a:pt x="1080" y="3867"/>
                    </a:lnTo>
                    <a:lnTo>
                      <a:pt x="1255" y="3967"/>
                    </a:lnTo>
                    <a:lnTo>
                      <a:pt x="1456" y="4017"/>
                    </a:lnTo>
                    <a:lnTo>
                      <a:pt x="1657" y="4068"/>
                    </a:lnTo>
                    <a:lnTo>
                      <a:pt x="1858" y="4118"/>
                    </a:lnTo>
                    <a:lnTo>
                      <a:pt x="2285" y="4118"/>
                    </a:lnTo>
                    <a:lnTo>
                      <a:pt x="2486" y="4068"/>
                    </a:lnTo>
                    <a:lnTo>
                      <a:pt x="2687" y="4017"/>
                    </a:lnTo>
                    <a:lnTo>
                      <a:pt x="2862" y="3967"/>
                    </a:lnTo>
                    <a:lnTo>
                      <a:pt x="3038" y="3867"/>
                    </a:lnTo>
                    <a:lnTo>
                      <a:pt x="3214" y="3766"/>
                    </a:lnTo>
                    <a:lnTo>
                      <a:pt x="3364" y="3641"/>
                    </a:lnTo>
                    <a:lnTo>
                      <a:pt x="3515" y="3515"/>
                    </a:lnTo>
                    <a:lnTo>
                      <a:pt x="3641" y="3365"/>
                    </a:lnTo>
                    <a:lnTo>
                      <a:pt x="3766" y="3214"/>
                    </a:lnTo>
                    <a:lnTo>
                      <a:pt x="3867" y="3038"/>
                    </a:lnTo>
                    <a:lnTo>
                      <a:pt x="3967" y="2862"/>
                    </a:lnTo>
                    <a:lnTo>
                      <a:pt x="4017" y="2687"/>
                    </a:lnTo>
                    <a:lnTo>
                      <a:pt x="4067" y="2486"/>
                    </a:lnTo>
                    <a:lnTo>
                      <a:pt x="4118" y="2285"/>
                    </a:lnTo>
                    <a:lnTo>
                      <a:pt x="4118" y="2059"/>
                    </a:lnTo>
                    <a:lnTo>
                      <a:pt x="4118" y="1858"/>
                    </a:lnTo>
                    <a:lnTo>
                      <a:pt x="4067" y="1657"/>
                    </a:lnTo>
                    <a:lnTo>
                      <a:pt x="4017" y="1456"/>
                    </a:lnTo>
                    <a:lnTo>
                      <a:pt x="3967" y="1256"/>
                    </a:lnTo>
                    <a:lnTo>
                      <a:pt x="3867" y="1080"/>
                    </a:lnTo>
                    <a:lnTo>
                      <a:pt x="3766" y="904"/>
                    </a:lnTo>
                    <a:lnTo>
                      <a:pt x="3641" y="753"/>
                    </a:lnTo>
                    <a:lnTo>
                      <a:pt x="3515" y="603"/>
                    </a:lnTo>
                    <a:lnTo>
                      <a:pt x="3364" y="477"/>
                    </a:lnTo>
                    <a:lnTo>
                      <a:pt x="3214" y="352"/>
                    </a:lnTo>
                    <a:lnTo>
                      <a:pt x="3038" y="251"/>
                    </a:lnTo>
                    <a:lnTo>
                      <a:pt x="2862" y="176"/>
                    </a:lnTo>
                    <a:lnTo>
                      <a:pt x="2687" y="101"/>
                    </a:lnTo>
                    <a:lnTo>
                      <a:pt x="2486" y="50"/>
                    </a:lnTo>
                    <a:lnTo>
                      <a:pt x="2285" y="25"/>
                    </a:lnTo>
                    <a:lnTo>
                      <a:pt x="2059" y="0"/>
                    </a:lnTo>
                    <a:close/>
                  </a:path>
                </a:pathLst>
              </a:custGeom>
              <a:solidFill>
                <a:srgbClr val="4959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84;p2"/>
              <p:cNvSpPr/>
              <p:nvPr/>
            </p:nvSpPr>
            <p:spPr>
              <a:xfrm>
                <a:off x="5122119" y="2990444"/>
                <a:ext cx="109205" cy="109205"/>
              </a:xfrm>
              <a:custGeom>
                <a:avLst/>
                <a:gdLst/>
                <a:ahLst/>
                <a:cxnLst/>
                <a:rect l="l" t="t" r="r" b="b"/>
                <a:pathLst>
                  <a:path w="4119" h="4119" extrusionOk="0">
                    <a:moveTo>
                      <a:pt x="2059" y="1"/>
                    </a:moveTo>
                    <a:lnTo>
                      <a:pt x="1833" y="26"/>
                    </a:lnTo>
                    <a:lnTo>
                      <a:pt x="1632" y="51"/>
                    </a:lnTo>
                    <a:lnTo>
                      <a:pt x="1432" y="101"/>
                    </a:lnTo>
                    <a:lnTo>
                      <a:pt x="1256" y="176"/>
                    </a:lnTo>
                    <a:lnTo>
                      <a:pt x="1080" y="252"/>
                    </a:lnTo>
                    <a:lnTo>
                      <a:pt x="904" y="352"/>
                    </a:lnTo>
                    <a:lnTo>
                      <a:pt x="754" y="478"/>
                    </a:lnTo>
                    <a:lnTo>
                      <a:pt x="603" y="603"/>
                    </a:lnTo>
                    <a:lnTo>
                      <a:pt x="452" y="754"/>
                    </a:lnTo>
                    <a:lnTo>
                      <a:pt x="352" y="904"/>
                    </a:lnTo>
                    <a:lnTo>
                      <a:pt x="252" y="1080"/>
                    </a:lnTo>
                    <a:lnTo>
                      <a:pt x="151" y="1256"/>
                    </a:lnTo>
                    <a:lnTo>
                      <a:pt x="76" y="1457"/>
                    </a:lnTo>
                    <a:lnTo>
                      <a:pt x="26" y="1658"/>
                    </a:lnTo>
                    <a:lnTo>
                      <a:pt x="0" y="1859"/>
                    </a:lnTo>
                    <a:lnTo>
                      <a:pt x="0" y="2059"/>
                    </a:lnTo>
                    <a:lnTo>
                      <a:pt x="0" y="2285"/>
                    </a:lnTo>
                    <a:lnTo>
                      <a:pt x="26" y="2486"/>
                    </a:lnTo>
                    <a:lnTo>
                      <a:pt x="76" y="2687"/>
                    </a:lnTo>
                    <a:lnTo>
                      <a:pt x="151" y="2863"/>
                    </a:lnTo>
                    <a:lnTo>
                      <a:pt x="252" y="3039"/>
                    </a:lnTo>
                    <a:lnTo>
                      <a:pt x="352" y="3214"/>
                    </a:lnTo>
                    <a:lnTo>
                      <a:pt x="452" y="3365"/>
                    </a:lnTo>
                    <a:lnTo>
                      <a:pt x="603" y="3516"/>
                    </a:lnTo>
                    <a:lnTo>
                      <a:pt x="754" y="3666"/>
                    </a:lnTo>
                    <a:lnTo>
                      <a:pt x="904" y="3767"/>
                    </a:lnTo>
                    <a:lnTo>
                      <a:pt x="1080" y="3867"/>
                    </a:lnTo>
                    <a:lnTo>
                      <a:pt x="1256" y="3968"/>
                    </a:lnTo>
                    <a:lnTo>
                      <a:pt x="1432" y="4043"/>
                    </a:lnTo>
                    <a:lnTo>
                      <a:pt x="1632" y="4093"/>
                    </a:lnTo>
                    <a:lnTo>
                      <a:pt x="1833" y="4118"/>
                    </a:lnTo>
                    <a:lnTo>
                      <a:pt x="2260" y="4118"/>
                    </a:lnTo>
                    <a:lnTo>
                      <a:pt x="2461" y="4093"/>
                    </a:lnTo>
                    <a:lnTo>
                      <a:pt x="2662" y="4043"/>
                    </a:lnTo>
                    <a:lnTo>
                      <a:pt x="2863" y="3968"/>
                    </a:lnTo>
                    <a:lnTo>
                      <a:pt x="3039" y="3867"/>
                    </a:lnTo>
                    <a:lnTo>
                      <a:pt x="3214" y="3767"/>
                    </a:lnTo>
                    <a:lnTo>
                      <a:pt x="3365" y="3666"/>
                    </a:lnTo>
                    <a:lnTo>
                      <a:pt x="3516" y="3516"/>
                    </a:lnTo>
                    <a:lnTo>
                      <a:pt x="3641" y="3365"/>
                    </a:lnTo>
                    <a:lnTo>
                      <a:pt x="3767" y="3214"/>
                    </a:lnTo>
                    <a:lnTo>
                      <a:pt x="3867" y="3039"/>
                    </a:lnTo>
                    <a:lnTo>
                      <a:pt x="3942" y="2863"/>
                    </a:lnTo>
                    <a:lnTo>
                      <a:pt x="4018" y="2687"/>
                    </a:lnTo>
                    <a:lnTo>
                      <a:pt x="4068" y="2486"/>
                    </a:lnTo>
                    <a:lnTo>
                      <a:pt x="4093" y="2285"/>
                    </a:lnTo>
                    <a:lnTo>
                      <a:pt x="4118" y="2059"/>
                    </a:lnTo>
                    <a:lnTo>
                      <a:pt x="4093" y="1859"/>
                    </a:lnTo>
                    <a:lnTo>
                      <a:pt x="4068" y="1658"/>
                    </a:lnTo>
                    <a:lnTo>
                      <a:pt x="4018" y="1457"/>
                    </a:lnTo>
                    <a:lnTo>
                      <a:pt x="3942" y="1256"/>
                    </a:lnTo>
                    <a:lnTo>
                      <a:pt x="3867" y="1080"/>
                    </a:lnTo>
                    <a:lnTo>
                      <a:pt x="3767" y="904"/>
                    </a:lnTo>
                    <a:lnTo>
                      <a:pt x="3641" y="754"/>
                    </a:lnTo>
                    <a:lnTo>
                      <a:pt x="3516" y="603"/>
                    </a:lnTo>
                    <a:lnTo>
                      <a:pt x="3365" y="478"/>
                    </a:lnTo>
                    <a:lnTo>
                      <a:pt x="3214" y="352"/>
                    </a:lnTo>
                    <a:lnTo>
                      <a:pt x="3039" y="252"/>
                    </a:lnTo>
                    <a:lnTo>
                      <a:pt x="2863" y="176"/>
                    </a:lnTo>
                    <a:lnTo>
                      <a:pt x="2662" y="101"/>
                    </a:lnTo>
                    <a:lnTo>
                      <a:pt x="2461" y="51"/>
                    </a:lnTo>
                    <a:lnTo>
                      <a:pt x="2260" y="26"/>
                    </a:lnTo>
                    <a:lnTo>
                      <a:pt x="2059" y="1"/>
                    </a:lnTo>
                    <a:close/>
                  </a:path>
                </a:pathLst>
              </a:custGeom>
              <a:solidFill>
                <a:srgbClr val="4959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85;p2"/>
              <p:cNvSpPr/>
              <p:nvPr/>
            </p:nvSpPr>
            <p:spPr>
              <a:xfrm>
                <a:off x="4876481" y="3108928"/>
                <a:ext cx="109205" cy="54616"/>
              </a:xfrm>
              <a:custGeom>
                <a:avLst/>
                <a:gdLst/>
                <a:ahLst/>
                <a:cxnLst/>
                <a:rect l="l" t="t" r="r" b="b"/>
                <a:pathLst>
                  <a:path w="4119" h="2060" extrusionOk="0">
                    <a:moveTo>
                      <a:pt x="1859" y="1"/>
                    </a:moveTo>
                    <a:lnTo>
                      <a:pt x="1633" y="51"/>
                    </a:lnTo>
                    <a:lnTo>
                      <a:pt x="1457" y="101"/>
                    </a:lnTo>
                    <a:lnTo>
                      <a:pt x="1256" y="151"/>
                    </a:lnTo>
                    <a:lnTo>
                      <a:pt x="1080" y="252"/>
                    </a:lnTo>
                    <a:lnTo>
                      <a:pt x="905" y="352"/>
                    </a:lnTo>
                    <a:lnTo>
                      <a:pt x="754" y="478"/>
                    </a:lnTo>
                    <a:lnTo>
                      <a:pt x="603" y="603"/>
                    </a:lnTo>
                    <a:lnTo>
                      <a:pt x="478" y="754"/>
                    </a:lnTo>
                    <a:lnTo>
                      <a:pt x="352" y="905"/>
                    </a:lnTo>
                    <a:lnTo>
                      <a:pt x="252" y="1080"/>
                    </a:lnTo>
                    <a:lnTo>
                      <a:pt x="151" y="1256"/>
                    </a:lnTo>
                    <a:lnTo>
                      <a:pt x="101" y="1457"/>
                    </a:lnTo>
                    <a:lnTo>
                      <a:pt x="51" y="1633"/>
                    </a:lnTo>
                    <a:lnTo>
                      <a:pt x="1" y="1834"/>
                    </a:lnTo>
                    <a:lnTo>
                      <a:pt x="1" y="2060"/>
                    </a:lnTo>
                    <a:lnTo>
                      <a:pt x="4118" y="2060"/>
                    </a:lnTo>
                    <a:lnTo>
                      <a:pt x="4093" y="1834"/>
                    </a:lnTo>
                    <a:lnTo>
                      <a:pt x="4068" y="1633"/>
                    </a:lnTo>
                    <a:lnTo>
                      <a:pt x="4018" y="1457"/>
                    </a:lnTo>
                    <a:lnTo>
                      <a:pt x="3943" y="1256"/>
                    </a:lnTo>
                    <a:lnTo>
                      <a:pt x="3867" y="1080"/>
                    </a:lnTo>
                    <a:lnTo>
                      <a:pt x="3767" y="905"/>
                    </a:lnTo>
                    <a:lnTo>
                      <a:pt x="3641" y="754"/>
                    </a:lnTo>
                    <a:lnTo>
                      <a:pt x="3516" y="603"/>
                    </a:lnTo>
                    <a:lnTo>
                      <a:pt x="3365" y="478"/>
                    </a:lnTo>
                    <a:lnTo>
                      <a:pt x="3215" y="352"/>
                    </a:lnTo>
                    <a:lnTo>
                      <a:pt x="3039" y="252"/>
                    </a:lnTo>
                    <a:lnTo>
                      <a:pt x="2863" y="151"/>
                    </a:lnTo>
                    <a:lnTo>
                      <a:pt x="2662" y="101"/>
                    </a:lnTo>
                    <a:lnTo>
                      <a:pt x="2461" y="51"/>
                    </a:lnTo>
                    <a:lnTo>
                      <a:pt x="2260" y="1"/>
                    </a:lnTo>
                    <a:close/>
                  </a:path>
                </a:pathLst>
              </a:custGeom>
              <a:solidFill>
                <a:srgbClr val="4959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86;p2"/>
              <p:cNvSpPr/>
              <p:nvPr/>
            </p:nvSpPr>
            <p:spPr>
              <a:xfrm>
                <a:off x="4876481" y="3108928"/>
                <a:ext cx="109205" cy="54616"/>
              </a:xfrm>
              <a:custGeom>
                <a:avLst/>
                <a:gdLst/>
                <a:ahLst/>
                <a:cxnLst/>
                <a:rect l="l" t="t" r="r" b="b"/>
                <a:pathLst>
                  <a:path w="4119" h="2060" fill="none" extrusionOk="0">
                    <a:moveTo>
                      <a:pt x="1" y="2060"/>
                    </a:moveTo>
                    <a:lnTo>
                      <a:pt x="1" y="2060"/>
                    </a:lnTo>
                    <a:lnTo>
                      <a:pt x="1" y="1834"/>
                    </a:lnTo>
                    <a:lnTo>
                      <a:pt x="51" y="1633"/>
                    </a:lnTo>
                    <a:lnTo>
                      <a:pt x="101" y="1457"/>
                    </a:lnTo>
                    <a:lnTo>
                      <a:pt x="151" y="1256"/>
                    </a:lnTo>
                    <a:lnTo>
                      <a:pt x="252" y="1080"/>
                    </a:lnTo>
                    <a:lnTo>
                      <a:pt x="352" y="905"/>
                    </a:lnTo>
                    <a:lnTo>
                      <a:pt x="478" y="754"/>
                    </a:lnTo>
                    <a:lnTo>
                      <a:pt x="603" y="603"/>
                    </a:lnTo>
                    <a:lnTo>
                      <a:pt x="754" y="478"/>
                    </a:lnTo>
                    <a:lnTo>
                      <a:pt x="905" y="352"/>
                    </a:lnTo>
                    <a:lnTo>
                      <a:pt x="1080" y="252"/>
                    </a:lnTo>
                    <a:lnTo>
                      <a:pt x="1256" y="151"/>
                    </a:lnTo>
                    <a:lnTo>
                      <a:pt x="1457" y="101"/>
                    </a:lnTo>
                    <a:lnTo>
                      <a:pt x="1633" y="51"/>
                    </a:lnTo>
                    <a:lnTo>
                      <a:pt x="1859" y="1"/>
                    </a:lnTo>
                    <a:lnTo>
                      <a:pt x="2060" y="1"/>
                    </a:lnTo>
                    <a:lnTo>
                      <a:pt x="2060" y="1"/>
                    </a:lnTo>
                    <a:lnTo>
                      <a:pt x="2260" y="1"/>
                    </a:lnTo>
                    <a:lnTo>
                      <a:pt x="2461" y="51"/>
                    </a:lnTo>
                    <a:lnTo>
                      <a:pt x="2662" y="101"/>
                    </a:lnTo>
                    <a:lnTo>
                      <a:pt x="2863" y="151"/>
                    </a:lnTo>
                    <a:lnTo>
                      <a:pt x="3039" y="252"/>
                    </a:lnTo>
                    <a:lnTo>
                      <a:pt x="3215" y="352"/>
                    </a:lnTo>
                    <a:lnTo>
                      <a:pt x="3365" y="478"/>
                    </a:lnTo>
                    <a:lnTo>
                      <a:pt x="3516" y="603"/>
                    </a:lnTo>
                    <a:lnTo>
                      <a:pt x="3641" y="754"/>
                    </a:lnTo>
                    <a:lnTo>
                      <a:pt x="3767" y="905"/>
                    </a:lnTo>
                    <a:lnTo>
                      <a:pt x="3867" y="1080"/>
                    </a:lnTo>
                    <a:lnTo>
                      <a:pt x="3943" y="1256"/>
                    </a:lnTo>
                    <a:lnTo>
                      <a:pt x="4018" y="1457"/>
                    </a:lnTo>
                    <a:lnTo>
                      <a:pt x="4068" y="1633"/>
                    </a:lnTo>
                    <a:lnTo>
                      <a:pt x="4093" y="1834"/>
                    </a:lnTo>
                    <a:lnTo>
                      <a:pt x="4118" y="2060"/>
                    </a:lnTo>
                  </a:path>
                </a:pathLst>
              </a:custGeom>
              <a:solidFill>
                <a:srgbClr val="4959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87;p2"/>
              <p:cNvSpPr/>
              <p:nvPr/>
            </p:nvSpPr>
            <p:spPr>
              <a:xfrm>
                <a:off x="4994965" y="2972468"/>
                <a:ext cx="145156" cy="145819"/>
              </a:xfrm>
              <a:custGeom>
                <a:avLst/>
                <a:gdLst/>
                <a:ahLst/>
                <a:cxnLst/>
                <a:rect l="l" t="t" r="r" b="b"/>
                <a:pathLst>
                  <a:path w="5475" h="5500" extrusionOk="0">
                    <a:moveTo>
                      <a:pt x="2738" y="1"/>
                    </a:moveTo>
                    <a:lnTo>
                      <a:pt x="2461" y="26"/>
                    </a:lnTo>
                    <a:lnTo>
                      <a:pt x="2185" y="51"/>
                    </a:lnTo>
                    <a:lnTo>
                      <a:pt x="1909" y="126"/>
                    </a:lnTo>
                    <a:lnTo>
                      <a:pt x="1658" y="227"/>
                    </a:lnTo>
                    <a:lnTo>
                      <a:pt x="1432" y="327"/>
                    </a:lnTo>
                    <a:lnTo>
                      <a:pt x="1206" y="478"/>
                    </a:lnTo>
                    <a:lnTo>
                      <a:pt x="980" y="628"/>
                    </a:lnTo>
                    <a:lnTo>
                      <a:pt x="804" y="804"/>
                    </a:lnTo>
                    <a:lnTo>
                      <a:pt x="604" y="1005"/>
                    </a:lnTo>
                    <a:lnTo>
                      <a:pt x="453" y="1206"/>
                    </a:lnTo>
                    <a:lnTo>
                      <a:pt x="327" y="1432"/>
                    </a:lnTo>
                    <a:lnTo>
                      <a:pt x="202" y="1683"/>
                    </a:lnTo>
                    <a:lnTo>
                      <a:pt x="101" y="1934"/>
                    </a:lnTo>
                    <a:lnTo>
                      <a:pt x="51" y="2185"/>
                    </a:lnTo>
                    <a:lnTo>
                      <a:pt x="1" y="2461"/>
                    </a:lnTo>
                    <a:lnTo>
                      <a:pt x="1" y="2737"/>
                    </a:lnTo>
                    <a:lnTo>
                      <a:pt x="1" y="3014"/>
                    </a:lnTo>
                    <a:lnTo>
                      <a:pt x="51" y="3290"/>
                    </a:lnTo>
                    <a:lnTo>
                      <a:pt x="101" y="3566"/>
                    </a:lnTo>
                    <a:lnTo>
                      <a:pt x="202" y="3817"/>
                    </a:lnTo>
                    <a:lnTo>
                      <a:pt x="327" y="4043"/>
                    </a:lnTo>
                    <a:lnTo>
                      <a:pt x="453" y="4269"/>
                    </a:lnTo>
                    <a:lnTo>
                      <a:pt x="604" y="4495"/>
                    </a:lnTo>
                    <a:lnTo>
                      <a:pt x="804" y="4696"/>
                    </a:lnTo>
                    <a:lnTo>
                      <a:pt x="980" y="4872"/>
                    </a:lnTo>
                    <a:lnTo>
                      <a:pt x="1206" y="5022"/>
                    </a:lnTo>
                    <a:lnTo>
                      <a:pt x="1432" y="5148"/>
                    </a:lnTo>
                    <a:lnTo>
                      <a:pt x="1658" y="5273"/>
                    </a:lnTo>
                    <a:lnTo>
                      <a:pt x="1909" y="5374"/>
                    </a:lnTo>
                    <a:lnTo>
                      <a:pt x="2185" y="5424"/>
                    </a:lnTo>
                    <a:lnTo>
                      <a:pt x="2461" y="5474"/>
                    </a:lnTo>
                    <a:lnTo>
                      <a:pt x="2738" y="5499"/>
                    </a:lnTo>
                    <a:lnTo>
                      <a:pt x="3014" y="5474"/>
                    </a:lnTo>
                    <a:lnTo>
                      <a:pt x="3290" y="5424"/>
                    </a:lnTo>
                    <a:lnTo>
                      <a:pt x="3541" y="5374"/>
                    </a:lnTo>
                    <a:lnTo>
                      <a:pt x="3792" y="5273"/>
                    </a:lnTo>
                    <a:lnTo>
                      <a:pt x="4043" y="5148"/>
                    </a:lnTo>
                    <a:lnTo>
                      <a:pt x="4269" y="5022"/>
                    </a:lnTo>
                    <a:lnTo>
                      <a:pt x="4470" y="4872"/>
                    </a:lnTo>
                    <a:lnTo>
                      <a:pt x="4671" y="4696"/>
                    </a:lnTo>
                    <a:lnTo>
                      <a:pt x="4847" y="4495"/>
                    </a:lnTo>
                    <a:lnTo>
                      <a:pt x="4997" y="4269"/>
                    </a:lnTo>
                    <a:lnTo>
                      <a:pt x="5148" y="4043"/>
                    </a:lnTo>
                    <a:lnTo>
                      <a:pt x="5274" y="3817"/>
                    </a:lnTo>
                    <a:lnTo>
                      <a:pt x="5349" y="3566"/>
                    </a:lnTo>
                    <a:lnTo>
                      <a:pt x="5424" y="3290"/>
                    </a:lnTo>
                    <a:lnTo>
                      <a:pt x="5474" y="3014"/>
                    </a:lnTo>
                    <a:lnTo>
                      <a:pt x="5474" y="2737"/>
                    </a:lnTo>
                    <a:lnTo>
                      <a:pt x="5474" y="2461"/>
                    </a:lnTo>
                    <a:lnTo>
                      <a:pt x="5424" y="2185"/>
                    </a:lnTo>
                    <a:lnTo>
                      <a:pt x="5349" y="1934"/>
                    </a:lnTo>
                    <a:lnTo>
                      <a:pt x="5274" y="1683"/>
                    </a:lnTo>
                    <a:lnTo>
                      <a:pt x="5148" y="1432"/>
                    </a:lnTo>
                    <a:lnTo>
                      <a:pt x="4997" y="1206"/>
                    </a:lnTo>
                    <a:lnTo>
                      <a:pt x="4847" y="1005"/>
                    </a:lnTo>
                    <a:lnTo>
                      <a:pt x="4671" y="804"/>
                    </a:lnTo>
                    <a:lnTo>
                      <a:pt x="4470" y="628"/>
                    </a:lnTo>
                    <a:lnTo>
                      <a:pt x="4269" y="478"/>
                    </a:lnTo>
                    <a:lnTo>
                      <a:pt x="4043" y="327"/>
                    </a:lnTo>
                    <a:lnTo>
                      <a:pt x="3792" y="227"/>
                    </a:lnTo>
                    <a:lnTo>
                      <a:pt x="3541" y="126"/>
                    </a:lnTo>
                    <a:lnTo>
                      <a:pt x="3290" y="51"/>
                    </a:lnTo>
                    <a:lnTo>
                      <a:pt x="3014" y="26"/>
                    </a:lnTo>
                    <a:lnTo>
                      <a:pt x="2738" y="1"/>
                    </a:lnTo>
                    <a:close/>
                  </a:path>
                </a:pathLst>
              </a:custGeom>
              <a:solidFill>
                <a:srgbClr val="4959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88;p2"/>
              <p:cNvSpPr/>
              <p:nvPr/>
            </p:nvSpPr>
            <p:spPr>
              <a:xfrm>
                <a:off x="5522193" y="2935855"/>
                <a:ext cx="145129" cy="145819"/>
              </a:xfrm>
              <a:custGeom>
                <a:avLst/>
                <a:gdLst/>
                <a:ahLst/>
                <a:cxnLst/>
                <a:rect l="l" t="t" r="r" b="b"/>
                <a:pathLst>
                  <a:path w="5474" h="5500" extrusionOk="0">
                    <a:moveTo>
                      <a:pt x="2737" y="1"/>
                    </a:moveTo>
                    <a:lnTo>
                      <a:pt x="2461" y="26"/>
                    </a:lnTo>
                    <a:lnTo>
                      <a:pt x="2185" y="76"/>
                    </a:lnTo>
                    <a:lnTo>
                      <a:pt x="1933" y="126"/>
                    </a:lnTo>
                    <a:lnTo>
                      <a:pt x="1682" y="227"/>
                    </a:lnTo>
                    <a:lnTo>
                      <a:pt x="1431" y="352"/>
                    </a:lnTo>
                    <a:lnTo>
                      <a:pt x="1205" y="478"/>
                    </a:lnTo>
                    <a:lnTo>
                      <a:pt x="1004" y="628"/>
                    </a:lnTo>
                    <a:lnTo>
                      <a:pt x="804" y="804"/>
                    </a:lnTo>
                    <a:lnTo>
                      <a:pt x="628" y="1005"/>
                    </a:lnTo>
                    <a:lnTo>
                      <a:pt x="477" y="1231"/>
                    </a:lnTo>
                    <a:lnTo>
                      <a:pt x="327" y="1457"/>
                    </a:lnTo>
                    <a:lnTo>
                      <a:pt x="201" y="1683"/>
                    </a:lnTo>
                    <a:lnTo>
                      <a:pt x="126" y="1934"/>
                    </a:lnTo>
                    <a:lnTo>
                      <a:pt x="50" y="2210"/>
                    </a:lnTo>
                    <a:lnTo>
                      <a:pt x="0" y="2461"/>
                    </a:lnTo>
                    <a:lnTo>
                      <a:pt x="0" y="2763"/>
                    </a:lnTo>
                    <a:lnTo>
                      <a:pt x="0" y="3039"/>
                    </a:lnTo>
                    <a:lnTo>
                      <a:pt x="50" y="3315"/>
                    </a:lnTo>
                    <a:lnTo>
                      <a:pt x="126" y="3566"/>
                    </a:lnTo>
                    <a:lnTo>
                      <a:pt x="201" y="3817"/>
                    </a:lnTo>
                    <a:lnTo>
                      <a:pt x="327" y="4068"/>
                    </a:lnTo>
                    <a:lnTo>
                      <a:pt x="477" y="4294"/>
                    </a:lnTo>
                    <a:lnTo>
                      <a:pt x="628" y="4495"/>
                    </a:lnTo>
                    <a:lnTo>
                      <a:pt x="804" y="4696"/>
                    </a:lnTo>
                    <a:lnTo>
                      <a:pt x="1004" y="4872"/>
                    </a:lnTo>
                    <a:lnTo>
                      <a:pt x="1205" y="5022"/>
                    </a:lnTo>
                    <a:lnTo>
                      <a:pt x="1431" y="5173"/>
                    </a:lnTo>
                    <a:lnTo>
                      <a:pt x="1682" y="5273"/>
                    </a:lnTo>
                    <a:lnTo>
                      <a:pt x="1933" y="5374"/>
                    </a:lnTo>
                    <a:lnTo>
                      <a:pt x="2185" y="5449"/>
                    </a:lnTo>
                    <a:lnTo>
                      <a:pt x="2461" y="5474"/>
                    </a:lnTo>
                    <a:lnTo>
                      <a:pt x="2737" y="5499"/>
                    </a:lnTo>
                    <a:lnTo>
                      <a:pt x="3013" y="5474"/>
                    </a:lnTo>
                    <a:lnTo>
                      <a:pt x="3289" y="5449"/>
                    </a:lnTo>
                    <a:lnTo>
                      <a:pt x="3565" y="5374"/>
                    </a:lnTo>
                    <a:lnTo>
                      <a:pt x="3817" y="5273"/>
                    </a:lnTo>
                    <a:lnTo>
                      <a:pt x="4043" y="5173"/>
                    </a:lnTo>
                    <a:lnTo>
                      <a:pt x="4268" y="5022"/>
                    </a:lnTo>
                    <a:lnTo>
                      <a:pt x="4494" y="4872"/>
                    </a:lnTo>
                    <a:lnTo>
                      <a:pt x="4670" y="4696"/>
                    </a:lnTo>
                    <a:lnTo>
                      <a:pt x="4846" y="4495"/>
                    </a:lnTo>
                    <a:lnTo>
                      <a:pt x="5022" y="4294"/>
                    </a:lnTo>
                    <a:lnTo>
                      <a:pt x="5147" y="4068"/>
                    </a:lnTo>
                    <a:lnTo>
                      <a:pt x="5273" y="3817"/>
                    </a:lnTo>
                    <a:lnTo>
                      <a:pt x="5373" y="3566"/>
                    </a:lnTo>
                    <a:lnTo>
                      <a:pt x="5423" y="3315"/>
                    </a:lnTo>
                    <a:lnTo>
                      <a:pt x="5474" y="3039"/>
                    </a:lnTo>
                    <a:lnTo>
                      <a:pt x="5474" y="2763"/>
                    </a:lnTo>
                    <a:lnTo>
                      <a:pt x="5474" y="2461"/>
                    </a:lnTo>
                    <a:lnTo>
                      <a:pt x="5423" y="2210"/>
                    </a:lnTo>
                    <a:lnTo>
                      <a:pt x="5373" y="1934"/>
                    </a:lnTo>
                    <a:lnTo>
                      <a:pt x="5273" y="1683"/>
                    </a:lnTo>
                    <a:lnTo>
                      <a:pt x="5147" y="1457"/>
                    </a:lnTo>
                    <a:lnTo>
                      <a:pt x="5022" y="1231"/>
                    </a:lnTo>
                    <a:lnTo>
                      <a:pt x="4846" y="1005"/>
                    </a:lnTo>
                    <a:lnTo>
                      <a:pt x="4670" y="804"/>
                    </a:lnTo>
                    <a:lnTo>
                      <a:pt x="4494" y="628"/>
                    </a:lnTo>
                    <a:lnTo>
                      <a:pt x="4268" y="478"/>
                    </a:lnTo>
                    <a:lnTo>
                      <a:pt x="4043" y="352"/>
                    </a:lnTo>
                    <a:lnTo>
                      <a:pt x="3817" y="227"/>
                    </a:lnTo>
                    <a:lnTo>
                      <a:pt x="3565" y="126"/>
                    </a:lnTo>
                    <a:lnTo>
                      <a:pt x="3289" y="76"/>
                    </a:lnTo>
                    <a:lnTo>
                      <a:pt x="3013" y="26"/>
                    </a:lnTo>
                    <a:lnTo>
                      <a:pt x="2737" y="1"/>
                    </a:lnTo>
                    <a:close/>
                  </a:path>
                </a:pathLst>
              </a:custGeom>
              <a:solidFill>
                <a:srgbClr val="4959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89;p2"/>
              <p:cNvSpPr/>
              <p:nvPr/>
            </p:nvSpPr>
            <p:spPr>
              <a:xfrm>
                <a:off x="5321811" y="2990444"/>
                <a:ext cx="145819" cy="145819"/>
              </a:xfrm>
              <a:custGeom>
                <a:avLst/>
                <a:gdLst/>
                <a:ahLst/>
                <a:cxnLst/>
                <a:rect l="l" t="t" r="r" b="b"/>
                <a:pathLst>
                  <a:path w="5500" h="5500" extrusionOk="0">
                    <a:moveTo>
                      <a:pt x="2763" y="1"/>
                    </a:moveTo>
                    <a:lnTo>
                      <a:pt x="2461" y="26"/>
                    </a:lnTo>
                    <a:lnTo>
                      <a:pt x="2210" y="76"/>
                    </a:lnTo>
                    <a:lnTo>
                      <a:pt x="1934" y="126"/>
                    </a:lnTo>
                    <a:lnTo>
                      <a:pt x="1683" y="227"/>
                    </a:lnTo>
                    <a:lnTo>
                      <a:pt x="1457" y="352"/>
                    </a:lnTo>
                    <a:lnTo>
                      <a:pt x="1206" y="478"/>
                    </a:lnTo>
                    <a:lnTo>
                      <a:pt x="1005" y="628"/>
                    </a:lnTo>
                    <a:lnTo>
                      <a:pt x="804" y="804"/>
                    </a:lnTo>
                    <a:lnTo>
                      <a:pt x="628" y="1005"/>
                    </a:lnTo>
                    <a:lnTo>
                      <a:pt x="478" y="1231"/>
                    </a:lnTo>
                    <a:lnTo>
                      <a:pt x="352" y="1457"/>
                    </a:lnTo>
                    <a:lnTo>
                      <a:pt x="227" y="1683"/>
                    </a:lnTo>
                    <a:lnTo>
                      <a:pt x="126" y="1934"/>
                    </a:lnTo>
                    <a:lnTo>
                      <a:pt x="76" y="2210"/>
                    </a:lnTo>
                    <a:lnTo>
                      <a:pt x="26" y="2461"/>
                    </a:lnTo>
                    <a:lnTo>
                      <a:pt x="1" y="2762"/>
                    </a:lnTo>
                    <a:lnTo>
                      <a:pt x="26" y="3039"/>
                    </a:lnTo>
                    <a:lnTo>
                      <a:pt x="76" y="3315"/>
                    </a:lnTo>
                    <a:lnTo>
                      <a:pt x="126" y="3566"/>
                    </a:lnTo>
                    <a:lnTo>
                      <a:pt x="227" y="3817"/>
                    </a:lnTo>
                    <a:lnTo>
                      <a:pt x="352" y="4068"/>
                    </a:lnTo>
                    <a:lnTo>
                      <a:pt x="478" y="4294"/>
                    </a:lnTo>
                    <a:lnTo>
                      <a:pt x="628" y="4495"/>
                    </a:lnTo>
                    <a:lnTo>
                      <a:pt x="804" y="4696"/>
                    </a:lnTo>
                    <a:lnTo>
                      <a:pt x="1005" y="4871"/>
                    </a:lnTo>
                    <a:lnTo>
                      <a:pt x="1206" y="5022"/>
                    </a:lnTo>
                    <a:lnTo>
                      <a:pt x="1457" y="5173"/>
                    </a:lnTo>
                    <a:lnTo>
                      <a:pt x="1683" y="5273"/>
                    </a:lnTo>
                    <a:lnTo>
                      <a:pt x="1934" y="5374"/>
                    </a:lnTo>
                    <a:lnTo>
                      <a:pt x="2210" y="5449"/>
                    </a:lnTo>
                    <a:lnTo>
                      <a:pt x="2461" y="5474"/>
                    </a:lnTo>
                    <a:lnTo>
                      <a:pt x="2763" y="5499"/>
                    </a:lnTo>
                    <a:lnTo>
                      <a:pt x="3039" y="5474"/>
                    </a:lnTo>
                    <a:lnTo>
                      <a:pt x="3315" y="5449"/>
                    </a:lnTo>
                    <a:lnTo>
                      <a:pt x="3566" y="5374"/>
                    </a:lnTo>
                    <a:lnTo>
                      <a:pt x="3817" y="5273"/>
                    </a:lnTo>
                    <a:lnTo>
                      <a:pt x="4068" y="5173"/>
                    </a:lnTo>
                    <a:lnTo>
                      <a:pt x="4294" y="5022"/>
                    </a:lnTo>
                    <a:lnTo>
                      <a:pt x="4495" y="4871"/>
                    </a:lnTo>
                    <a:lnTo>
                      <a:pt x="4696" y="4696"/>
                    </a:lnTo>
                    <a:lnTo>
                      <a:pt x="4872" y="4495"/>
                    </a:lnTo>
                    <a:lnTo>
                      <a:pt x="5022" y="4294"/>
                    </a:lnTo>
                    <a:lnTo>
                      <a:pt x="5173" y="4068"/>
                    </a:lnTo>
                    <a:lnTo>
                      <a:pt x="5273" y="3817"/>
                    </a:lnTo>
                    <a:lnTo>
                      <a:pt x="5374" y="3566"/>
                    </a:lnTo>
                    <a:lnTo>
                      <a:pt x="5449" y="3315"/>
                    </a:lnTo>
                    <a:lnTo>
                      <a:pt x="5474" y="3039"/>
                    </a:lnTo>
                    <a:lnTo>
                      <a:pt x="5499" y="2762"/>
                    </a:lnTo>
                    <a:lnTo>
                      <a:pt x="5474" y="2461"/>
                    </a:lnTo>
                    <a:lnTo>
                      <a:pt x="5449" y="2210"/>
                    </a:lnTo>
                    <a:lnTo>
                      <a:pt x="5374" y="1934"/>
                    </a:lnTo>
                    <a:lnTo>
                      <a:pt x="5273" y="1683"/>
                    </a:lnTo>
                    <a:lnTo>
                      <a:pt x="5173" y="1457"/>
                    </a:lnTo>
                    <a:lnTo>
                      <a:pt x="5022" y="1231"/>
                    </a:lnTo>
                    <a:lnTo>
                      <a:pt x="4872" y="1005"/>
                    </a:lnTo>
                    <a:lnTo>
                      <a:pt x="4696" y="804"/>
                    </a:lnTo>
                    <a:lnTo>
                      <a:pt x="4495" y="628"/>
                    </a:lnTo>
                    <a:lnTo>
                      <a:pt x="4294" y="478"/>
                    </a:lnTo>
                    <a:lnTo>
                      <a:pt x="4068" y="352"/>
                    </a:lnTo>
                    <a:lnTo>
                      <a:pt x="3817" y="227"/>
                    </a:lnTo>
                    <a:lnTo>
                      <a:pt x="3566" y="126"/>
                    </a:lnTo>
                    <a:lnTo>
                      <a:pt x="3315" y="76"/>
                    </a:lnTo>
                    <a:lnTo>
                      <a:pt x="3039" y="26"/>
                    </a:lnTo>
                    <a:lnTo>
                      <a:pt x="2763" y="1"/>
                    </a:lnTo>
                    <a:close/>
                  </a:path>
                </a:pathLst>
              </a:custGeom>
              <a:solidFill>
                <a:srgbClr val="4959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0;p2"/>
              <p:cNvSpPr/>
              <p:nvPr/>
            </p:nvSpPr>
            <p:spPr>
              <a:xfrm>
                <a:off x="6495387" y="2672267"/>
                <a:ext cx="181743" cy="181743"/>
              </a:xfrm>
              <a:custGeom>
                <a:avLst/>
                <a:gdLst/>
                <a:ahLst/>
                <a:cxnLst/>
                <a:rect l="l" t="t" r="r" b="b"/>
                <a:pathLst>
                  <a:path w="6855" h="6855" extrusionOk="0">
                    <a:moveTo>
                      <a:pt x="3415" y="0"/>
                    </a:moveTo>
                    <a:lnTo>
                      <a:pt x="3064" y="25"/>
                    </a:lnTo>
                    <a:lnTo>
                      <a:pt x="2737" y="76"/>
                    </a:lnTo>
                    <a:lnTo>
                      <a:pt x="2411" y="151"/>
                    </a:lnTo>
                    <a:lnTo>
                      <a:pt x="2084" y="276"/>
                    </a:lnTo>
                    <a:lnTo>
                      <a:pt x="1783" y="427"/>
                    </a:lnTo>
                    <a:lnTo>
                      <a:pt x="1507" y="603"/>
                    </a:lnTo>
                    <a:lnTo>
                      <a:pt x="1231" y="779"/>
                    </a:lnTo>
                    <a:lnTo>
                      <a:pt x="1005" y="1004"/>
                    </a:lnTo>
                    <a:lnTo>
                      <a:pt x="779" y="1256"/>
                    </a:lnTo>
                    <a:lnTo>
                      <a:pt x="578" y="1507"/>
                    </a:lnTo>
                    <a:lnTo>
                      <a:pt x="402" y="1808"/>
                    </a:lnTo>
                    <a:lnTo>
                      <a:pt x="252" y="2109"/>
                    </a:lnTo>
                    <a:lnTo>
                      <a:pt x="151" y="2411"/>
                    </a:lnTo>
                    <a:lnTo>
                      <a:pt x="51" y="2737"/>
                    </a:lnTo>
                    <a:lnTo>
                      <a:pt x="1" y="3088"/>
                    </a:lnTo>
                    <a:lnTo>
                      <a:pt x="1" y="3440"/>
                    </a:lnTo>
                    <a:lnTo>
                      <a:pt x="1" y="3791"/>
                    </a:lnTo>
                    <a:lnTo>
                      <a:pt x="51" y="4118"/>
                    </a:lnTo>
                    <a:lnTo>
                      <a:pt x="151" y="4444"/>
                    </a:lnTo>
                    <a:lnTo>
                      <a:pt x="252" y="4771"/>
                    </a:lnTo>
                    <a:lnTo>
                      <a:pt x="402" y="5072"/>
                    </a:lnTo>
                    <a:lnTo>
                      <a:pt x="578" y="5348"/>
                    </a:lnTo>
                    <a:lnTo>
                      <a:pt x="779" y="5624"/>
                    </a:lnTo>
                    <a:lnTo>
                      <a:pt x="1005" y="5850"/>
                    </a:lnTo>
                    <a:lnTo>
                      <a:pt x="1231" y="6076"/>
                    </a:lnTo>
                    <a:lnTo>
                      <a:pt x="1507" y="6277"/>
                    </a:lnTo>
                    <a:lnTo>
                      <a:pt x="1783" y="6453"/>
                    </a:lnTo>
                    <a:lnTo>
                      <a:pt x="2084" y="6603"/>
                    </a:lnTo>
                    <a:lnTo>
                      <a:pt x="2411" y="6704"/>
                    </a:lnTo>
                    <a:lnTo>
                      <a:pt x="2737" y="6804"/>
                    </a:lnTo>
                    <a:lnTo>
                      <a:pt x="3064" y="6855"/>
                    </a:lnTo>
                    <a:lnTo>
                      <a:pt x="3767" y="6855"/>
                    </a:lnTo>
                    <a:lnTo>
                      <a:pt x="4118" y="6804"/>
                    </a:lnTo>
                    <a:lnTo>
                      <a:pt x="4445" y="6704"/>
                    </a:lnTo>
                    <a:lnTo>
                      <a:pt x="4746" y="6603"/>
                    </a:lnTo>
                    <a:lnTo>
                      <a:pt x="5047" y="6453"/>
                    </a:lnTo>
                    <a:lnTo>
                      <a:pt x="5348" y="6277"/>
                    </a:lnTo>
                    <a:lnTo>
                      <a:pt x="5600" y="6076"/>
                    </a:lnTo>
                    <a:lnTo>
                      <a:pt x="5851" y="5850"/>
                    </a:lnTo>
                    <a:lnTo>
                      <a:pt x="6077" y="5624"/>
                    </a:lnTo>
                    <a:lnTo>
                      <a:pt x="6252" y="5348"/>
                    </a:lnTo>
                    <a:lnTo>
                      <a:pt x="6428" y="5072"/>
                    </a:lnTo>
                    <a:lnTo>
                      <a:pt x="6579" y="4771"/>
                    </a:lnTo>
                    <a:lnTo>
                      <a:pt x="6704" y="4444"/>
                    </a:lnTo>
                    <a:lnTo>
                      <a:pt x="6780" y="4118"/>
                    </a:lnTo>
                    <a:lnTo>
                      <a:pt x="6830" y="3791"/>
                    </a:lnTo>
                    <a:lnTo>
                      <a:pt x="6855" y="3440"/>
                    </a:lnTo>
                    <a:lnTo>
                      <a:pt x="6830" y="3088"/>
                    </a:lnTo>
                    <a:lnTo>
                      <a:pt x="6780" y="2737"/>
                    </a:lnTo>
                    <a:lnTo>
                      <a:pt x="6704" y="2411"/>
                    </a:lnTo>
                    <a:lnTo>
                      <a:pt x="6579" y="2109"/>
                    </a:lnTo>
                    <a:lnTo>
                      <a:pt x="6428" y="1808"/>
                    </a:lnTo>
                    <a:lnTo>
                      <a:pt x="6252" y="1507"/>
                    </a:lnTo>
                    <a:lnTo>
                      <a:pt x="6077" y="1256"/>
                    </a:lnTo>
                    <a:lnTo>
                      <a:pt x="5851" y="1004"/>
                    </a:lnTo>
                    <a:lnTo>
                      <a:pt x="5600" y="779"/>
                    </a:lnTo>
                    <a:lnTo>
                      <a:pt x="5348" y="603"/>
                    </a:lnTo>
                    <a:lnTo>
                      <a:pt x="5047" y="427"/>
                    </a:lnTo>
                    <a:lnTo>
                      <a:pt x="4746" y="276"/>
                    </a:lnTo>
                    <a:lnTo>
                      <a:pt x="4445" y="151"/>
                    </a:lnTo>
                    <a:lnTo>
                      <a:pt x="4118" y="76"/>
                    </a:lnTo>
                    <a:lnTo>
                      <a:pt x="3767" y="25"/>
                    </a:lnTo>
                    <a:lnTo>
                      <a:pt x="3415" y="0"/>
                    </a:lnTo>
                    <a:close/>
                  </a:path>
                </a:pathLst>
              </a:custGeom>
              <a:solidFill>
                <a:srgbClr val="4959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91;p2"/>
              <p:cNvSpPr/>
              <p:nvPr/>
            </p:nvSpPr>
            <p:spPr>
              <a:xfrm>
                <a:off x="6404184" y="2881265"/>
                <a:ext cx="181770" cy="182433"/>
              </a:xfrm>
              <a:custGeom>
                <a:avLst/>
                <a:gdLst/>
                <a:ahLst/>
                <a:cxnLst/>
                <a:rect l="l" t="t" r="r" b="b"/>
                <a:pathLst>
                  <a:path w="6856" h="6881" extrusionOk="0">
                    <a:moveTo>
                      <a:pt x="3441" y="1"/>
                    </a:moveTo>
                    <a:lnTo>
                      <a:pt x="3089" y="26"/>
                    </a:lnTo>
                    <a:lnTo>
                      <a:pt x="2738" y="76"/>
                    </a:lnTo>
                    <a:lnTo>
                      <a:pt x="2411" y="177"/>
                    </a:lnTo>
                    <a:lnTo>
                      <a:pt x="2085" y="277"/>
                    </a:lnTo>
                    <a:lnTo>
                      <a:pt x="1783" y="428"/>
                    </a:lnTo>
                    <a:lnTo>
                      <a:pt x="1507" y="604"/>
                    </a:lnTo>
                    <a:lnTo>
                      <a:pt x="1256" y="804"/>
                    </a:lnTo>
                    <a:lnTo>
                      <a:pt x="1005" y="1005"/>
                    </a:lnTo>
                    <a:lnTo>
                      <a:pt x="779" y="1256"/>
                    </a:lnTo>
                    <a:lnTo>
                      <a:pt x="578" y="1533"/>
                    </a:lnTo>
                    <a:lnTo>
                      <a:pt x="403" y="1809"/>
                    </a:lnTo>
                    <a:lnTo>
                      <a:pt x="277" y="2110"/>
                    </a:lnTo>
                    <a:lnTo>
                      <a:pt x="151" y="2411"/>
                    </a:lnTo>
                    <a:lnTo>
                      <a:pt x="76" y="2738"/>
                    </a:lnTo>
                    <a:lnTo>
                      <a:pt x="26" y="3089"/>
                    </a:lnTo>
                    <a:lnTo>
                      <a:pt x="1" y="3441"/>
                    </a:lnTo>
                    <a:lnTo>
                      <a:pt x="26" y="3792"/>
                    </a:lnTo>
                    <a:lnTo>
                      <a:pt x="76" y="4144"/>
                    </a:lnTo>
                    <a:lnTo>
                      <a:pt x="151" y="4470"/>
                    </a:lnTo>
                    <a:lnTo>
                      <a:pt x="277" y="4771"/>
                    </a:lnTo>
                    <a:lnTo>
                      <a:pt x="403" y="5073"/>
                    </a:lnTo>
                    <a:lnTo>
                      <a:pt x="578" y="5349"/>
                    </a:lnTo>
                    <a:lnTo>
                      <a:pt x="779" y="5625"/>
                    </a:lnTo>
                    <a:lnTo>
                      <a:pt x="1005" y="5876"/>
                    </a:lnTo>
                    <a:lnTo>
                      <a:pt x="1256" y="6077"/>
                    </a:lnTo>
                    <a:lnTo>
                      <a:pt x="1507" y="6278"/>
                    </a:lnTo>
                    <a:lnTo>
                      <a:pt x="1783" y="6454"/>
                    </a:lnTo>
                    <a:lnTo>
                      <a:pt x="2085" y="6604"/>
                    </a:lnTo>
                    <a:lnTo>
                      <a:pt x="2411" y="6705"/>
                    </a:lnTo>
                    <a:lnTo>
                      <a:pt x="2738" y="6805"/>
                    </a:lnTo>
                    <a:lnTo>
                      <a:pt x="3089" y="6855"/>
                    </a:lnTo>
                    <a:lnTo>
                      <a:pt x="3441" y="6880"/>
                    </a:lnTo>
                    <a:lnTo>
                      <a:pt x="3792" y="6855"/>
                    </a:lnTo>
                    <a:lnTo>
                      <a:pt x="4118" y="6805"/>
                    </a:lnTo>
                    <a:lnTo>
                      <a:pt x="4445" y="6705"/>
                    </a:lnTo>
                    <a:lnTo>
                      <a:pt x="4771" y="6604"/>
                    </a:lnTo>
                    <a:lnTo>
                      <a:pt x="5073" y="6454"/>
                    </a:lnTo>
                    <a:lnTo>
                      <a:pt x="5349" y="6278"/>
                    </a:lnTo>
                    <a:lnTo>
                      <a:pt x="5625" y="6077"/>
                    </a:lnTo>
                    <a:lnTo>
                      <a:pt x="5851" y="5876"/>
                    </a:lnTo>
                    <a:lnTo>
                      <a:pt x="6077" y="5625"/>
                    </a:lnTo>
                    <a:lnTo>
                      <a:pt x="6278" y="5349"/>
                    </a:lnTo>
                    <a:lnTo>
                      <a:pt x="6453" y="5073"/>
                    </a:lnTo>
                    <a:lnTo>
                      <a:pt x="6579" y="4771"/>
                    </a:lnTo>
                    <a:lnTo>
                      <a:pt x="6705" y="4470"/>
                    </a:lnTo>
                    <a:lnTo>
                      <a:pt x="6780" y="4144"/>
                    </a:lnTo>
                    <a:lnTo>
                      <a:pt x="6855" y="3792"/>
                    </a:lnTo>
                    <a:lnTo>
                      <a:pt x="6855" y="3441"/>
                    </a:lnTo>
                    <a:lnTo>
                      <a:pt x="6855" y="3089"/>
                    </a:lnTo>
                    <a:lnTo>
                      <a:pt x="6780" y="2738"/>
                    </a:lnTo>
                    <a:lnTo>
                      <a:pt x="6705" y="2411"/>
                    </a:lnTo>
                    <a:lnTo>
                      <a:pt x="6579" y="2110"/>
                    </a:lnTo>
                    <a:lnTo>
                      <a:pt x="6453" y="1809"/>
                    </a:lnTo>
                    <a:lnTo>
                      <a:pt x="6278" y="1533"/>
                    </a:lnTo>
                    <a:lnTo>
                      <a:pt x="6077" y="1256"/>
                    </a:lnTo>
                    <a:lnTo>
                      <a:pt x="5851" y="1005"/>
                    </a:lnTo>
                    <a:lnTo>
                      <a:pt x="5625" y="804"/>
                    </a:lnTo>
                    <a:lnTo>
                      <a:pt x="5349" y="604"/>
                    </a:lnTo>
                    <a:lnTo>
                      <a:pt x="5073" y="428"/>
                    </a:lnTo>
                    <a:lnTo>
                      <a:pt x="4771" y="277"/>
                    </a:lnTo>
                    <a:lnTo>
                      <a:pt x="4445" y="177"/>
                    </a:lnTo>
                    <a:lnTo>
                      <a:pt x="4118" y="76"/>
                    </a:lnTo>
                    <a:lnTo>
                      <a:pt x="3792" y="26"/>
                    </a:lnTo>
                    <a:lnTo>
                      <a:pt x="3441" y="1"/>
                    </a:lnTo>
                    <a:close/>
                  </a:path>
                </a:pathLst>
              </a:custGeom>
              <a:solidFill>
                <a:srgbClr val="4959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92;p2"/>
              <p:cNvSpPr/>
              <p:nvPr/>
            </p:nvSpPr>
            <p:spPr>
              <a:xfrm>
                <a:off x="5594731" y="2872622"/>
                <a:ext cx="145819" cy="145129"/>
              </a:xfrm>
              <a:custGeom>
                <a:avLst/>
                <a:gdLst/>
                <a:ahLst/>
                <a:cxnLst/>
                <a:rect l="l" t="t" r="r" b="b"/>
                <a:pathLst>
                  <a:path w="5500" h="5474" extrusionOk="0">
                    <a:moveTo>
                      <a:pt x="2461" y="1"/>
                    </a:moveTo>
                    <a:lnTo>
                      <a:pt x="2185" y="51"/>
                    </a:lnTo>
                    <a:lnTo>
                      <a:pt x="1934" y="126"/>
                    </a:lnTo>
                    <a:lnTo>
                      <a:pt x="1683" y="201"/>
                    </a:lnTo>
                    <a:lnTo>
                      <a:pt x="1432" y="327"/>
                    </a:lnTo>
                    <a:lnTo>
                      <a:pt x="1206" y="453"/>
                    </a:lnTo>
                    <a:lnTo>
                      <a:pt x="1005" y="628"/>
                    </a:lnTo>
                    <a:lnTo>
                      <a:pt x="804" y="804"/>
                    </a:lnTo>
                    <a:lnTo>
                      <a:pt x="629" y="980"/>
                    </a:lnTo>
                    <a:lnTo>
                      <a:pt x="478" y="1206"/>
                    </a:lnTo>
                    <a:lnTo>
                      <a:pt x="327" y="1432"/>
                    </a:lnTo>
                    <a:lnTo>
                      <a:pt x="227" y="1658"/>
                    </a:lnTo>
                    <a:lnTo>
                      <a:pt x="126" y="1934"/>
                    </a:lnTo>
                    <a:lnTo>
                      <a:pt x="51" y="2185"/>
                    </a:lnTo>
                    <a:lnTo>
                      <a:pt x="26" y="2461"/>
                    </a:lnTo>
                    <a:lnTo>
                      <a:pt x="1" y="2737"/>
                    </a:lnTo>
                    <a:lnTo>
                      <a:pt x="26" y="3013"/>
                    </a:lnTo>
                    <a:lnTo>
                      <a:pt x="51" y="3290"/>
                    </a:lnTo>
                    <a:lnTo>
                      <a:pt x="126" y="3566"/>
                    </a:lnTo>
                    <a:lnTo>
                      <a:pt x="227" y="3817"/>
                    </a:lnTo>
                    <a:lnTo>
                      <a:pt x="327" y="4043"/>
                    </a:lnTo>
                    <a:lnTo>
                      <a:pt x="478" y="4269"/>
                    </a:lnTo>
                    <a:lnTo>
                      <a:pt x="629" y="4495"/>
                    </a:lnTo>
                    <a:lnTo>
                      <a:pt x="804" y="4671"/>
                    </a:lnTo>
                    <a:lnTo>
                      <a:pt x="1005" y="4846"/>
                    </a:lnTo>
                    <a:lnTo>
                      <a:pt x="1206" y="5022"/>
                    </a:lnTo>
                    <a:lnTo>
                      <a:pt x="1432" y="5148"/>
                    </a:lnTo>
                    <a:lnTo>
                      <a:pt x="1683" y="5273"/>
                    </a:lnTo>
                    <a:lnTo>
                      <a:pt x="1934" y="5348"/>
                    </a:lnTo>
                    <a:lnTo>
                      <a:pt x="2185" y="5424"/>
                    </a:lnTo>
                    <a:lnTo>
                      <a:pt x="2461" y="5474"/>
                    </a:lnTo>
                    <a:lnTo>
                      <a:pt x="3039" y="5474"/>
                    </a:lnTo>
                    <a:lnTo>
                      <a:pt x="3290" y="5424"/>
                    </a:lnTo>
                    <a:lnTo>
                      <a:pt x="3566" y="5348"/>
                    </a:lnTo>
                    <a:lnTo>
                      <a:pt x="3817" y="5273"/>
                    </a:lnTo>
                    <a:lnTo>
                      <a:pt x="4068" y="5148"/>
                    </a:lnTo>
                    <a:lnTo>
                      <a:pt x="4294" y="5022"/>
                    </a:lnTo>
                    <a:lnTo>
                      <a:pt x="4495" y="4846"/>
                    </a:lnTo>
                    <a:lnTo>
                      <a:pt x="4696" y="4671"/>
                    </a:lnTo>
                    <a:lnTo>
                      <a:pt x="4872" y="4495"/>
                    </a:lnTo>
                    <a:lnTo>
                      <a:pt x="5022" y="4269"/>
                    </a:lnTo>
                    <a:lnTo>
                      <a:pt x="5173" y="4043"/>
                    </a:lnTo>
                    <a:lnTo>
                      <a:pt x="5274" y="3817"/>
                    </a:lnTo>
                    <a:lnTo>
                      <a:pt x="5374" y="3566"/>
                    </a:lnTo>
                    <a:lnTo>
                      <a:pt x="5449" y="3290"/>
                    </a:lnTo>
                    <a:lnTo>
                      <a:pt x="5474" y="3013"/>
                    </a:lnTo>
                    <a:lnTo>
                      <a:pt x="5499" y="2737"/>
                    </a:lnTo>
                    <a:lnTo>
                      <a:pt x="5474" y="2461"/>
                    </a:lnTo>
                    <a:lnTo>
                      <a:pt x="5449" y="2185"/>
                    </a:lnTo>
                    <a:lnTo>
                      <a:pt x="5374" y="1934"/>
                    </a:lnTo>
                    <a:lnTo>
                      <a:pt x="5274" y="1658"/>
                    </a:lnTo>
                    <a:lnTo>
                      <a:pt x="5173" y="1432"/>
                    </a:lnTo>
                    <a:lnTo>
                      <a:pt x="5022" y="1206"/>
                    </a:lnTo>
                    <a:lnTo>
                      <a:pt x="4872" y="980"/>
                    </a:lnTo>
                    <a:lnTo>
                      <a:pt x="4696" y="804"/>
                    </a:lnTo>
                    <a:lnTo>
                      <a:pt x="4495" y="628"/>
                    </a:lnTo>
                    <a:lnTo>
                      <a:pt x="4294" y="453"/>
                    </a:lnTo>
                    <a:lnTo>
                      <a:pt x="4068" y="327"/>
                    </a:lnTo>
                    <a:lnTo>
                      <a:pt x="3817" y="201"/>
                    </a:lnTo>
                    <a:lnTo>
                      <a:pt x="3566" y="126"/>
                    </a:lnTo>
                    <a:lnTo>
                      <a:pt x="3290" y="51"/>
                    </a:lnTo>
                    <a:lnTo>
                      <a:pt x="3039" y="1"/>
                    </a:lnTo>
                    <a:close/>
                  </a:path>
                </a:pathLst>
              </a:custGeom>
              <a:solidFill>
                <a:srgbClr val="4959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3" name="Google Shape;93;p2"/>
          <p:cNvSpPr/>
          <p:nvPr/>
        </p:nvSpPr>
        <p:spPr>
          <a:xfrm>
            <a:off x="-25" y="4266450"/>
            <a:ext cx="9143622" cy="854468"/>
          </a:xfrm>
          <a:custGeom>
            <a:avLst/>
            <a:gdLst/>
            <a:ahLst/>
            <a:cxnLst/>
            <a:rect l="l" t="t" r="r" b="b"/>
            <a:pathLst>
              <a:path w="144170" h="13201" extrusionOk="0">
                <a:moveTo>
                  <a:pt x="0" y="0"/>
                </a:moveTo>
                <a:lnTo>
                  <a:pt x="0" y="13200"/>
                </a:lnTo>
                <a:lnTo>
                  <a:pt x="144169" y="13200"/>
                </a:lnTo>
                <a:lnTo>
                  <a:pt x="14416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2"/>
          <p:cNvSpPr/>
          <p:nvPr/>
        </p:nvSpPr>
        <p:spPr>
          <a:xfrm>
            <a:off x="1176220" y="4448368"/>
            <a:ext cx="6895651" cy="631404"/>
          </a:xfrm>
          <a:custGeom>
            <a:avLst/>
            <a:gdLst/>
            <a:ahLst/>
            <a:cxnLst/>
            <a:rect l="l" t="t" r="r" b="b"/>
            <a:pathLst>
              <a:path w="144170" h="13201" fill="none" extrusionOk="0">
                <a:moveTo>
                  <a:pt x="144169" y="13200"/>
                </a:moveTo>
                <a:lnTo>
                  <a:pt x="0" y="13200"/>
                </a:lnTo>
                <a:lnTo>
                  <a:pt x="0" y="0"/>
                </a:lnTo>
                <a:lnTo>
                  <a:pt x="144169" y="0"/>
                </a:lnTo>
                <a:lnTo>
                  <a:pt x="144169" y="1320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"/>
          <p:cNvSpPr/>
          <p:nvPr/>
        </p:nvSpPr>
        <p:spPr>
          <a:xfrm>
            <a:off x="3041494" y="4897778"/>
            <a:ext cx="273875" cy="181993"/>
          </a:xfrm>
          <a:custGeom>
            <a:avLst/>
            <a:gdLst/>
            <a:ahLst/>
            <a:cxnLst/>
            <a:rect l="l" t="t" r="r" b="b"/>
            <a:pathLst>
              <a:path w="5726" h="3805" extrusionOk="0">
                <a:moveTo>
                  <a:pt x="3673" y="1"/>
                </a:moveTo>
                <a:lnTo>
                  <a:pt x="1" y="3804"/>
                </a:lnTo>
                <a:lnTo>
                  <a:pt x="2355" y="3804"/>
                </a:lnTo>
                <a:lnTo>
                  <a:pt x="5725" y="1"/>
                </a:lnTo>
                <a:close/>
              </a:path>
            </a:pathLst>
          </a:custGeom>
          <a:solidFill>
            <a:srgbClr val="FFFFFF">
              <a:alpha val="201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2"/>
          <p:cNvSpPr/>
          <p:nvPr/>
        </p:nvSpPr>
        <p:spPr>
          <a:xfrm>
            <a:off x="3041494" y="4897778"/>
            <a:ext cx="273875" cy="181993"/>
          </a:xfrm>
          <a:custGeom>
            <a:avLst/>
            <a:gdLst/>
            <a:ahLst/>
            <a:cxnLst/>
            <a:rect l="l" t="t" r="r" b="b"/>
            <a:pathLst>
              <a:path w="5726" h="3805" fill="none" extrusionOk="0">
                <a:moveTo>
                  <a:pt x="5725" y="1"/>
                </a:moveTo>
                <a:lnTo>
                  <a:pt x="3673" y="1"/>
                </a:lnTo>
                <a:lnTo>
                  <a:pt x="1" y="3804"/>
                </a:lnTo>
                <a:lnTo>
                  <a:pt x="2355" y="3804"/>
                </a:lnTo>
                <a:lnTo>
                  <a:pt x="5725" y="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2"/>
          <p:cNvSpPr/>
          <p:nvPr/>
        </p:nvSpPr>
        <p:spPr>
          <a:xfrm>
            <a:off x="5618336" y="4897778"/>
            <a:ext cx="272057" cy="181993"/>
          </a:xfrm>
          <a:custGeom>
            <a:avLst/>
            <a:gdLst/>
            <a:ahLst/>
            <a:cxnLst/>
            <a:rect l="l" t="t" r="r" b="b"/>
            <a:pathLst>
              <a:path w="5688" h="3805" extrusionOk="0">
                <a:moveTo>
                  <a:pt x="1" y="1"/>
                </a:moveTo>
                <a:lnTo>
                  <a:pt x="3334" y="3804"/>
                </a:lnTo>
                <a:lnTo>
                  <a:pt x="5688" y="3804"/>
                </a:lnTo>
                <a:lnTo>
                  <a:pt x="2053" y="1"/>
                </a:lnTo>
                <a:close/>
              </a:path>
            </a:pathLst>
          </a:custGeom>
          <a:solidFill>
            <a:srgbClr val="FFFFFF">
              <a:alpha val="201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2"/>
          <p:cNvSpPr/>
          <p:nvPr/>
        </p:nvSpPr>
        <p:spPr>
          <a:xfrm>
            <a:off x="5618336" y="4897778"/>
            <a:ext cx="272057" cy="181993"/>
          </a:xfrm>
          <a:custGeom>
            <a:avLst/>
            <a:gdLst/>
            <a:ahLst/>
            <a:cxnLst/>
            <a:rect l="l" t="t" r="r" b="b"/>
            <a:pathLst>
              <a:path w="5688" h="3805" fill="none" extrusionOk="0">
                <a:moveTo>
                  <a:pt x="2053" y="1"/>
                </a:moveTo>
                <a:lnTo>
                  <a:pt x="1" y="1"/>
                </a:lnTo>
                <a:lnTo>
                  <a:pt x="3334" y="3804"/>
                </a:lnTo>
                <a:lnTo>
                  <a:pt x="5688" y="3804"/>
                </a:lnTo>
                <a:lnTo>
                  <a:pt x="2053" y="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2"/>
          <p:cNvSpPr/>
          <p:nvPr/>
        </p:nvSpPr>
        <p:spPr>
          <a:xfrm>
            <a:off x="-100" y="4850950"/>
            <a:ext cx="9143488" cy="46876"/>
          </a:xfrm>
          <a:custGeom>
            <a:avLst/>
            <a:gdLst/>
            <a:ahLst/>
            <a:cxnLst/>
            <a:rect l="l" t="t" r="r" b="b"/>
            <a:pathLst>
              <a:path w="123569" h="980" extrusionOk="0">
                <a:moveTo>
                  <a:pt x="1" y="0"/>
                </a:moveTo>
                <a:lnTo>
                  <a:pt x="1" y="980"/>
                </a:lnTo>
                <a:lnTo>
                  <a:pt x="123569" y="980"/>
                </a:lnTo>
                <a:lnTo>
                  <a:pt x="123569" y="0"/>
                </a:lnTo>
                <a:close/>
              </a:path>
            </a:pathLst>
          </a:custGeom>
          <a:solidFill>
            <a:srgbClr val="FFFFFF">
              <a:alpha val="201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2"/>
          <p:cNvSpPr/>
          <p:nvPr/>
        </p:nvSpPr>
        <p:spPr>
          <a:xfrm>
            <a:off x="3262182" y="4448368"/>
            <a:ext cx="453094" cy="402633"/>
          </a:xfrm>
          <a:custGeom>
            <a:avLst/>
            <a:gdLst/>
            <a:ahLst/>
            <a:cxnLst/>
            <a:rect l="l" t="t" r="r" b="b"/>
            <a:pathLst>
              <a:path w="9473" h="8418" extrusionOk="0">
                <a:moveTo>
                  <a:pt x="8116" y="0"/>
                </a:moveTo>
                <a:lnTo>
                  <a:pt x="0" y="8417"/>
                </a:lnTo>
                <a:lnTo>
                  <a:pt x="1978" y="8417"/>
                </a:lnTo>
                <a:lnTo>
                  <a:pt x="9472" y="0"/>
                </a:lnTo>
                <a:close/>
              </a:path>
            </a:pathLst>
          </a:custGeom>
          <a:solidFill>
            <a:srgbClr val="FFFFFF">
              <a:alpha val="201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2"/>
          <p:cNvSpPr/>
          <p:nvPr/>
        </p:nvSpPr>
        <p:spPr>
          <a:xfrm>
            <a:off x="5222973" y="4448368"/>
            <a:ext cx="449459" cy="402633"/>
          </a:xfrm>
          <a:custGeom>
            <a:avLst/>
            <a:gdLst/>
            <a:ahLst/>
            <a:cxnLst/>
            <a:rect l="l" t="t" r="r" b="b"/>
            <a:pathLst>
              <a:path w="9397" h="8418" extrusionOk="0">
                <a:moveTo>
                  <a:pt x="0" y="0"/>
                </a:moveTo>
                <a:lnTo>
                  <a:pt x="7401" y="8417"/>
                </a:lnTo>
                <a:lnTo>
                  <a:pt x="9397" y="8417"/>
                </a:lnTo>
                <a:lnTo>
                  <a:pt x="1356" y="0"/>
                </a:lnTo>
                <a:close/>
              </a:path>
            </a:pathLst>
          </a:custGeom>
          <a:solidFill>
            <a:srgbClr val="FFFFFF">
              <a:alpha val="201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2"/>
          <p:cNvSpPr/>
          <p:nvPr/>
        </p:nvSpPr>
        <p:spPr>
          <a:xfrm>
            <a:off x="-100" y="4141200"/>
            <a:ext cx="9144321" cy="132779"/>
          </a:xfrm>
          <a:custGeom>
            <a:avLst/>
            <a:gdLst/>
            <a:ahLst/>
            <a:cxnLst/>
            <a:rect l="l" t="t" r="r" b="b"/>
            <a:pathLst>
              <a:path w="112025" h="6592" extrusionOk="0">
                <a:moveTo>
                  <a:pt x="0" y="1"/>
                </a:moveTo>
                <a:lnTo>
                  <a:pt x="0" y="6592"/>
                </a:lnTo>
                <a:lnTo>
                  <a:pt x="112025" y="6592"/>
                </a:lnTo>
                <a:lnTo>
                  <a:pt x="11202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3" name="Google Shape;103;p2"/>
          <p:cNvGrpSpPr/>
          <p:nvPr/>
        </p:nvGrpSpPr>
        <p:grpSpPr>
          <a:xfrm flipH="1">
            <a:off x="7714133" y="2938029"/>
            <a:ext cx="970408" cy="1206975"/>
            <a:chOff x="10269725" y="1788625"/>
            <a:chExt cx="960800" cy="1195025"/>
          </a:xfrm>
        </p:grpSpPr>
        <p:sp>
          <p:nvSpPr>
            <p:cNvPr id="104" name="Google Shape;104;p2"/>
            <p:cNvSpPr/>
            <p:nvPr/>
          </p:nvSpPr>
          <p:spPr>
            <a:xfrm>
              <a:off x="10269725" y="1788625"/>
              <a:ext cx="960800" cy="864000"/>
            </a:xfrm>
            <a:custGeom>
              <a:avLst/>
              <a:gdLst/>
              <a:ahLst/>
              <a:cxnLst/>
              <a:rect l="l" t="t" r="r" b="b"/>
              <a:pathLst>
                <a:path w="38432" h="34560" extrusionOk="0">
                  <a:moveTo>
                    <a:pt x="12430" y="0"/>
                  </a:moveTo>
                  <a:lnTo>
                    <a:pt x="12208" y="19"/>
                  </a:lnTo>
                  <a:lnTo>
                    <a:pt x="11987" y="56"/>
                  </a:lnTo>
                  <a:lnTo>
                    <a:pt x="11766" y="92"/>
                  </a:lnTo>
                  <a:lnTo>
                    <a:pt x="11544" y="148"/>
                  </a:lnTo>
                  <a:lnTo>
                    <a:pt x="11342" y="203"/>
                  </a:lnTo>
                  <a:lnTo>
                    <a:pt x="11120" y="277"/>
                  </a:lnTo>
                  <a:lnTo>
                    <a:pt x="10899" y="369"/>
                  </a:lnTo>
                  <a:lnTo>
                    <a:pt x="10696" y="461"/>
                  </a:lnTo>
                  <a:lnTo>
                    <a:pt x="10475" y="572"/>
                  </a:lnTo>
                  <a:lnTo>
                    <a:pt x="10272" y="683"/>
                  </a:lnTo>
                  <a:lnTo>
                    <a:pt x="10069" y="830"/>
                  </a:lnTo>
                  <a:lnTo>
                    <a:pt x="9866" y="978"/>
                  </a:lnTo>
                  <a:lnTo>
                    <a:pt x="9663" y="1125"/>
                  </a:lnTo>
                  <a:lnTo>
                    <a:pt x="9479" y="1291"/>
                  </a:lnTo>
                  <a:lnTo>
                    <a:pt x="9276" y="1476"/>
                  </a:lnTo>
                  <a:lnTo>
                    <a:pt x="8907" y="1863"/>
                  </a:lnTo>
                  <a:lnTo>
                    <a:pt x="8557" y="2324"/>
                  </a:lnTo>
                  <a:lnTo>
                    <a:pt x="8207" y="2803"/>
                  </a:lnTo>
                  <a:lnTo>
                    <a:pt x="7893" y="3357"/>
                  </a:lnTo>
                  <a:lnTo>
                    <a:pt x="7598" y="3947"/>
                  </a:lnTo>
                  <a:lnTo>
                    <a:pt x="7303" y="4574"/>
                  </a:lnTo>
                  <a:lnTo>
                    <a:pt x="7063" y="5238"/>
                  </a:lnTo>
                  <a:lnTo>
                    <a:pt x="6879" y="5883"/>
                  </a:lnTo>
                  <a:lnTo>
                    <a:pt x="6713" y="6510"/>
                  </a:lnTo>
                  <a:lnTo>
                    <a:pt x="6621" y="7137"/>
                  </a:lnTo>
                  <a:lnTo>
                    <a:pt x="6547" y="7764"/>
                  </a:lnTo>
                  <a:lnTo>
                    <a:pt x="6510" y="8354"/>
                  </a:lnTo>
                  <a:lnTo>
                    <a:pt x="6510" y="8944"/>
                  </a:lnTo>
                  <a:lnTo>
                    <a:pt x="6547" y="9516"/>
                  </a:lnTo>
                  <a:lnTo>
                    <a:pt x="6602" y="10069"/>
                  </a:lnTo>
                  <a:lnTo>
                    <a:pt x="6694" y="10604"/>
                  </a:lnTo>
                  <a:lnTo>
                    <a:pt x="6805" y="11139"/>
                  </a:lnTo>
                  <a:lnTo>
                    <a:pt x="6934" y="11637"/>
                  </a:lnTo>
                  <a:lnTo>
                    <a:pt x="7082" y="12135"/>
                  </a:lnTo>
                  <a:lnTo>
                    <a:pt x="7248" y="12596"/>
                  </a:lnTo>
                  <a:lnTo>
                    <a:pt x="7432" y="13057"/>
                  </a:lnTo>
                  <a:lnTo>
                    <a:pt x="7616" y="13481"/>
                  </a:lnTo>
                  <a:lnTo>
                    <a:pt x="7819" y="13887"/>
                  </a:lnTo>
                  <a:lnTo>
                    <a:pt x="8022" y="14274"/>
                  </a:lnTo>
                  <a:lnTo>
                    <a:pt x="8225" y="14643"/>
                  </a:lnTo>
                  <a:lnTo>
                    <a:pt x="8428" y="14993"/>
                  </a:lnTo>
                  <a:lnTo>
                    <a:pt x="8852" y="15602"/>
                  </a:lnTo>
                  <a:lnTo>
                    <a:pt x="9221" y="16118"/>
                  </a:lnTo>
                  <a:lnTo>
                    <a:pt x="9553" y="16542"/>
                  </a:lnTo>
                  <a:lnTo>
                    <a:pt x="9811" y="16837"/>
                  </a:lnTo>
                  <a:lnTo>
                    <a:pt x="10051" y="17077"/>
                  </a:lnTo>
                  <a:lnTo>
                    <a:pt x="9756" y="16929"/>
                  </a:lnTo>
                  <a:lnTo>
                    <a:pt x="9442" y="16782"/>
                  </a:lnTo>
                  <a:lnTo>
                    <a:pt x="9110" y="16634"/>
                  </a:lnTo>
                  <a:lnTo>
                    <a:pt x="8741" y="16487"/>
                  </a:lnTo>
                  <a:lnTo>
                    <a:pt x="8373" y="16358"/>
                  </a:lnTo>
                  <a:lnTo>
                    <a:pt x="7985" y="16229"/>
                  </a:lnTo>
                  <a:lnTo>
                    <a:pt x="7580" y="16118"/>
                  </a:lnTo>
                  <a:lnTo>
                    <a:pt x="7155" y="16007"/>
                  </a:lnTo>
                  <a:lnTo>
                    <a:pt x="6731" y="15934"/>
                  </a:lnTo>
                  <a:lnTo>
                    <a:pt x="6289" y="15860"/>
                  </a:lnTo>
                  <a:lnTo>
                    <a:pt x="5864" y="15805"/>
                  </a:lnTo>
                  <a:lnTo>
                    <a:pt x="5422" y="15768"/>
                  </a:lnTo>
                  <a:lnTo>
                    <a:pt x="4979" y="15749"/>
                  </a:lnTo>
                  <a:lnTo>
                    <a:pt x="4555" y="15768"/>
                  </a:lnTo>
                  <a:lnTo>
                    <a:pt x="4113" y="15805"/>
                  </a:lnTo>
                  <a:lnTo>
                    <a:pt x="3707" y="15878"/>
                  </a:lnTo>
                  <a:lnTo>
                    <a:pt x="3283" y="15970"/>
                  </a:lnTo>
                  <a:lnTo>
                    <a:pt x="2895" y="16100"/>
                  </a:lnTo>
                  <a:lnTo>
                    <a:pt x="2508" y="16266"/>
                  </a:lnTo>
                  <a:lnTo>
                    <a:pt x="2158" y="16468"/>
                  </a:lnTo>
                  <a:lnTo>
                    <a:pt x="1807" y="16708"/>
                  </a:lnTo>
                  <a:lnTo>
                    <a:pt x="1641" y="16837"/>
                  </a:lnTo>
                  <a:lnTo>
                    <a:pt x="1475" y="16966"/>
                  </a:lnTo>
                  <a:lnTo>
                    <a:pt x="1328" y="17132"/>
                  </a:lnTo>
                  <a:lnTo>
                    <a:pt x="1180" y="17280"/>
                  </a:lnTo>
                  <a:lnTo>
                    <a:pt x="1051" y="17464"/>
                  </a:lnTo>
                  <a:lnTo>
                    <a:pt x="922" y="17649"/>
                  </a:lnTo>
                  <a:lnTo>
                    <a:pt x="793" y="17852"/>
                  </a:lnTo>
                  <a:lnTo>
                    <a:pt x="682" y="18054"/>
                  </a:lnTo>
                  <a:lnTo>
                    <a:pt x="572" y="18276"/>
                  </a:lnTo>
                  <a:lnTo>
                    <a:pt x="480" y="18497"/>
                  </a:lnTo>
                  <a:lnTo>
                    <a:pt x="387" y="18737"/>
                  </a:lnTo>
                  <a:lnTo>
                    <a:pt x="295" y="18995"/>
                  </a:lnTo>
                  <a:lnTo>
                    <a:pt x="221" y="19272"/>
                  </a:lnTo>
                  <a:lnTo>
                    <a:pt x="166" y="19548"/>
                  </a:lnTo>
                  <a:lnTo>
                    <a:pt x="111" y="19843"/>
                  </a:lnTo>
                  <a:lnTo>
                    <a:pt x="74" y="20157"/>
                  </a:lnTo>
                  <a:lnTo>
                    <a:pt x="37" y="20470"/>
                  </a:lnTo>
                  <a:lnTo>
                    <a:pt x="19" y="20802"/>
                  </a:lnTo>
                  <a:lnTo>
                    <a:pt x="0" y="21153"/>
                  </a:lnTo>
                  <a:lnTo>
                    <a:pt x="0" y="21521"/>
                  </a:lnTo>
                  <a:lnTo>
                    <a:pt x="19" y="21890"/>
                  </a:lnTo>
                  <a:lnTo>
                    <a:pt x="37" y="22296"/>
                  </a:lnTo>
                  <a:lnTo>
                    <a:pt x="111" y="23089"/>
                  </a:lnTo>
                  <a:lnTo>
                    <a:pt x="221" y="23845"/>
                  </a:lnTo>
                  <a:lnTo>
                    <a:pt x="369" y="24583"/>
                  </a:lnTo>
                  <a:lnTo>
                    <a:pt x="553" y="25283"/>
                  </a:lnTo>
                  <a:lnTo>
                    <a:pt x="775" y="25966"/>
                  </a:lnTo>
                  <a:lnTo>
                    <a:pt x="1014" y="26630"/>
                  </a:lnTo>
                  <a:lnTo>
                    <a:pt x="1291" y="27275"/>
                  </a:lnTo>
                  <a:lnTo>
                    <a:pt x="1605" y="27884"/>
                  </a:lnTo>
                  <a:lnTo>
                    <a:pt x="1955" y="28455"/>
                  </a:lnTo>
                  <a:lnTo>
                    <a:pt x="2324" y="29009"/>
                  </a:lnTo>
                  <a:lnTo>
                    <a:pt x="2729" y="29543"/>
                  </a:lnTo>
                  <a:lnTo>
                    <a:pt x="3154" y="30041"/>
                  </a:lnTo>
                  <a:lnTo>
                    <a:pt x="3596" y="30521"/>
                  </a:lnTo>
                  <a:lnTo>
                    <a:pt x="4076" y="30963"/>
                  </a:lnTo>
                  <a:lnTo>
                    <a:pt x="4592" y="31388"/>
                  </a:lnTo>
                  <a:lnTo>
                    <a:pt x="5108" y="31793"/>
                  </a:lnTo>
                  <a:lnTo>
                    <a:pt x="5662" y="32162"/>
                  </a:lnTo>
                  <a:lnTo>
                    <a:pt x="6252" y="32512"/>
                  </a:lnTo>
                  <a:lnTo>
                    <a:pt x="6842" y="32826"/>
                  </a:lnTo>
                  <a:lnTo>
                    <a:pt x="7469" y="33121"/>
                  </a:lnTo>
                  <a:lnTo>
                    <a:pt x="8096" y="33379"/>
                  </a:lnTo>
                  <a:lnTo>
                    <a:pt x="8760" y="33619"/>
                  </a:lnTo>
                  <a:lnTo>
                    <a:pt x="9442" y="33840"/>
                  </a:lnTo>
                  <a:lnTo>
                    <a:pt x="10143" y="34025"/>
                  </a:lnTo>
                  <a:lnTo>
                    <a:pt x="10844" y="34172"/>
                  </a:lnTo>
                  <a:lnTo>
                    <a:pt x="11581" y="34301"/>
                  </a:lnTo>
                  <a:lnTo>
                    <a:pt x="12337" y="34412"/>
                  </a:lnTo>
                  <a:lnTo>
                    <a:pt x="13094" y="34486"/>
                  </a:lnTo>
                  <a:lnTo>
                    <a:pt x="13868" y="34541"/>
                  </a:lnTo>
                  <a:lnTo>
                    <a:pt x="14661" y="34559"/>
                  </a:lnTo>
                  <a:lnTo>
                    <a:pt x="15454" y="34559"/>
                  </a:lnTo>
                  <a:lnTo>
                    <a:pt x="16265" y="34523"/>
                  </a:lnTo>
                  <a:lnTo>
                    <a:pt x="16892" y="34486"/>
                  </a:lnTo>
                  <a:lnTo>
                    <a:pt x="17501" y="34430"/>
                  </a:lnTo>
                  <a:lnTo>
                    <a:pt x="18718" y="34301"/>
                  </a:lnTo>
                  <a:lnTo>
                    <a:pt x="19917" y="34117"/>
                  </a:lnTo>
                  <a:lnTo>
                    <a:pt x="21097" y="33914"/>
                  </a:lnTo>
                  <a:lnTo>
                    <a:pt x="22240" y="33656"/>
                  </a:lnTo>
                  <a:lnTo>
                    <a:pt x="23347" y="33379"/>
                  </a:lnTo>
                  <a:lnTo>
                    <a:pt x="24453" y="33066"/>
                  </a:lnTo>
                  <a:lnTo>
                    <a:pt x="25505" y="32715"/>
                  </a:lnTo>
                  <a:lnTo>
                    <a:pt x="26537" y="32328"/>
                  </a:lnTo>
                  <a:lnTo>
                    <a:pt x="27533" y="31941"/>
                  </a:lnTo>
                  <a:lnTo>
                    <a:pt x="28511" y="31498"/>
                  </a:lnTo>
                  <a:lnTo>
                    <a:pt x="29433" y="31056"/>
                  </a:lnTo>
                  <a:lnTo>
                    <a:pt x="30336" y="30595"/>
                  </a:lnTo>
                  <a:lnTo>
                    <a:pt x="31185" y="30097"/>
                  </a:lnTo>
                  <a:lnTo>
                    <a:pt x="31996" y="29599"/>
                  </a:lnTo>
                  <a:lnTo>
                    <a:pt x="32770" y="29082"/>
                  </a:lnTo>
                  <a:lnTo>
                    <a:pt x="33508" y="28548"/>
                  </a:lnTo>
                  <a:lnTo>
                    <a:pt x="34190" y="28013"/>
                  </a:lnTo>
                  <a:lnTo>
                    <a:pt x="34836" y="27460"/>
                  </a:lnTo>
                  <a:lnTo>
                    <a:pt x="35426" y="26906"/>
                  </a:lnTo>
                  <a:lnTo>
                    <a:pt x="35961" y="26335"/>
                  </a:lnTo>
                  <a:lnTo>
                    <a:pt x="36459" y="25781"/>
                  </a:lnTo>
                  <a:lnTo>
                    <a:pt x="36901" y="25210"/>
                  </a:lnTo>
                  <a:lnTo>
                    <a:pt x="37289" y="24656"/>
                  </a:lnTo>
                  <a:lnTo>
                    <a:pt x="37473" y="24380"/>
                  </a:lnTo>
                  <a:lnTo>
                    <a:pt x="37621" y="24103"/>
                  </a:lnTo>
                  <a:lnTo>
                    <a:pt x="37768" y="23827"/>
                  </a:lnTo>
                  <a:lnTo>
                    <a:pt x="37916" y="23550"/>
                  </a:lnTo>
                  <a:lnTo>
                    <a:pt x="38026" y="23273"/>
                  </a:lnTo>
                  <a:lnTo>
                    <a:pt x="38137" y="23015"/>
                  </a:lnTo>
                  <a:lnTo>
                    <a:pt x="38211" y="22738"/>
                  </a:lnTo>
                  <a:lnTo>
                    <a:pt x="38284" y="22480"/>
                  </a:lnTo>
                  <a:lnTo>
                    <a:pt x="38340" y="22222"/>
                  </a:lnTo>
                  <a:lnTo>
                    <a:pt x="38395" y="21964"/>
                  </a:lnTo>
                  <a:lnTo>
                    <a:pt x="38414" y="21706"/>
                  </a:lnTo>
                  <a:lnTo>
                    <a:pt x="38432" y="21466"/>
                  </a:lnTo>
                  <a:lnTo>
                    <a:pt x="38432" y="21208"/>
                  </a:lnTo>
                  <a:lnTo>
                    <a:pt x="38395" y="20968"/>
                  </a:lnTo>
                  <a:lnTo>
                    <a:pt x="38358" y="20728"/>
                  </a:lnTo>
                  <a:lnTo>
                    <a:pt x="38303" y="20507"/>
                  </a:lnTo>
                  <a:lnTo>
                    <a:pt x="38192" y="20138"/>
                  </a:lnTo>
                  <a:lnTo>
                    <a:pt x="38063" y="19788"/>
                  </a:lnTo>
                  <a:lnTo>
                    <a:pt x="37897" y="19493"/>
                  </a:lnTo>
                  <a:lnTo>
                    <a:pt x="37713" y="19216"/>
                  </a:lnTo>
                  <a:lnTo>
                    <a:pt x="37510" y="18958"/>
                  </a:lnTo>
                  <a:lnTo>
                    <a:pt x="37289" y="18755"/>
                  </a:lnTo>
                  <a:lnTo>
                    <a:pt x="37067" y="18552"/>
                  </a:lnTo>
                  <a:lnTo>
                    <a:pt x="36828" y="18386"/>
                  </a:lnTo>
                  <a:lnTo>
                    <a:pt x="36569" y="18239"/>
                  </a:lnTo>
                  <a:lnTo>
                    <a:pt x="36311" y="18110"/>
                  </a:lnTo>
                  <a:lnTo>
                    <a:pt x="36035" y="17999"/>
                  </a:lnTo>
                  <a:lnTo>
                    <a:pt x="35758" y="17925"/>
                  </a:lnTo>
                  <a:lnTo>
                    <a:pt x="35481" y="17852"/>
                  </a:lnTo>
                  <a:lnTo>
                    <a:pt x="35186" y="17796"/>
                  </a:lnTo>
                  <a:lnTo>
                    <a:pt x="34910" y="17759"/>
                  </a:lnTo>
                  <a:lnTo>
                    <a:pt x="34633" y="17722"/>
                  </a:lnTo>
                  <a:lnTo>
                    <a:pt x="34080" y="17722"/>
                  </a:lnTo>
                  <a:lnTo>
                    <a:pt x="33545" y="17741"/>
                  </a:lnTo>
                  <a:lnTo>
                    <a:pt x="33066" y="17796"/>
                  </a:lnTo>
                  <a:lnTo>
                    <a:pt x="32641" y="17852"/>
                  </a:lnTo>
                  <a:lnTo>
                    <a:pt x="32291" y="17925"/>
                  </a:lnTo>
                  <a:lnTo>
                    <a:pt x="32014" y="17981"/>
                  </a:lnTo>
                  <a:lnTo>
                    <a:pt x="31775" y="18054"/>
                  </a:lnTo>
                  <a:lnTo>
                    <a:pt x="32070" y="17390"/>
                  </a:lnTo>
                  <a:lnTo>
                    <a:pt x="32383" y="16616"/>
                  </a:lnTo>
                  <a:lnTo>
                    <a:pt x="32752" y="15620"/>
                  </a:lnTo>
                  <a:lnTo>
                    <a:pt x="33176" y="14440"/>
                  </a:lnTo>
                  <a:lnTo>
                    <a:pt x="33398" y="13794"/>
                  </a:lnTo>
                  <a:lnTo>
                    <a:pt x="33600" y="13094"/>
                  </a:lnTo>
                  <a:lnTo>
                    <a:pt x="33822" y="12393"/>
                  </a:lnTo>
                  <a:lnTo>
                    <a:pt x="34006" y="11655"/>
                  </a:lnTo>
                  <a:lnTo>
                    <a:pt x="34190" y="10899"/>
                  </a:lnTo>
                  <a:lnTo>
                    <a:pt x="34356" y="10143"/>
                  </a:lnTo>
                  <a:lnTo>
                    <a:pt x="34504" y="9368"/>
                  </a:lnTo>
                  <a:lnTo>
                    <a:pt x="34615" y="8594"/>
                  </a:lnTo>
                  <a:lnTo>
                    <a:pt x="34707" y="7838"/>
                  </a:lnTo>
                  <a:lnTo>
                    <a:pt x="34744" y="7082"/>
                  </a:lnTo>
                  <a:lnTo>
                    <a:pt x="34762" y="6326"/>
                  </a:lnTo>
                  <a:lnTo>
                    <a:pt x="34762" y="5957"/>
                  </a:lnTo>
                  <a:lnTo>
                    <a:pt x="34725" y="5606"/>
                  </a:lnTo>
                  <a:lnTo>
                    <a:pt x="34707" y="5256"/>
                  </a:lnTo>
                  <a:lnTo>
                    <a:pt x="34652" y="4906"/>
                  </a:lnTo>
                  <a:lnTo>
                    <a:pt x="34596" y="4574"/>
                  </a:lnTo>
                  <a:lnTo>
                    <a:pt x="34541" y="4242"/>
                  </a:lnTo>
                  <a:lnTo>
                    <a:pt x="34449" y="3910"/>
                  </a:lnTo>
                  <a:lnTo>
                    <a:pt x="34356" y="3596"/>
                  </a:lnTo>
                  <a:lnTo>
                    <a:pt x="34246" y="3301"/>
                  </a:lnTo>
                  <a:lnTo>
                    <a:pt x="34117" y="3006"/>
                  </a:lnTo>
                  <a:lnTo>
                    <a:pt x="33969" y="2730"/>
                  </a:lnTo>
                  <a:lnTo>
                    <a:pt x="33822" y="2453"/>
                  </a:lnTo>
                  <a:lnTo>
                    <a:pt x="33637" y="2195"/>
                  </a:lnTo>
                  <a:lnTo>
                    <a:pt x="33453" y="1955"/>
                  </a:lnTo>
                  <a:lnTo>
                    <a:pt x="33232" y="1734"/>
                  </a:lnTo>
                  <a:lnTo>
                    <a:pt x="33010" y="1512"/>
                  </a:lnTo>
                  <a:lnTo>
                    <a:pt x="32770" y="1310"/>
                  </a:lnTo>
                  <a:lnTo>
                    <a:pt x="32512" y="1125"/>
                  </a:lnTo>
                  <a:lnTo>
                    <a:pt x="32217" y="959"/>
                  </a:lnTo>
                  <a:lnTo>
                    <a:pt x="31922" y="812"/>
                  </a:lnTo>
                  <a:lnTo>
                    <a:pt x="31590" y="683"/>
                  </a:lnTo>
                  <a:lnTo>
                    <a:pt x="31240" y="572"/>
                  </a:lnTo>
                  <a:lnTo>
                    <a:pt x="30889" y="480"/>
                  </a:lnTo>
                  <a:lnTo>
                    <a:pt x="30539" y="387"/>
                  </a:lnTo>
                  <a:lnTo>
                    <a:pt x="30207" y="332"/>
                  </a:lnTo>
                  <a:lnTo>
                    <a:pt x="29857" y="277"/>
                  </a:lnTo>
                  <a:lnTo>
                    <a:pt x="29525" y="240"/>
                  </a:lnTo>
                  <a:lnTo>
                    <a:pt x="29211" y="222"/>
                  </a:lnTo>
                  <a:lnTo>
                    <a:pt x="28566" y="222"/>
                  </a:lnTo>
                  <a:lnTo>
                    <a:pt x="28252" y="240"/>
                  </a:lnTo>
                  <a:lnTo>
                    <a:pt x="27957" y="277"/>
                  </a:lnTo>
                  <a:lnTo>
                    <a:pt x="27644" y="314"/>
                  </a:lnTo>
                  <a:lnTo>
                    <a:pt x="27349" y="369"/>
                  </a:lnTo>
                  <a:lnTo>
                    <a:pt x="27072" y="443"/>
                  </a:lnTo>
                  <a:lnTo>
                    <a:pt x="26777" y="517"/>
                  </a:lnTo>
                  <a:lnTo>
                    <a:pt x="26224" y="683"/>
                  </a:lnTo>
                  <a:lnTo>
                    <a:pt x="25707" y="904"/>
                  </a:lnTo>
                  <a:lnTo>
                    <a:pt x="25191" y="1162"/>
                  </a:lnTo>
                  <a:lnTo>
                    <a:pt x="24712" y="1439"/>
                  </a:lnTo>
                  <a:lnTo>
                    <a:pt x="24232" y="1734"/>
                  </a:lnTo>
                  <a:lnTo>
                    <a:pt x="23790" y="2047"/>
                  </a:lnTo>
                  <a:lnTo>
                    <a:pt x="23384" y="2398"/>
                  </a:lnTo>
                  <a:lnTo>
                    <a:pt x="22978" y="2748"/>
                  </a:lnTo>
                  <a:lnTo>
                    <a:pt x="22609" y="3117"/>
                  </a:lnTo>
                  <a:lnTo>
                    <a:pt x="22240" y="3486"/>
                  </a:lnTo>
                  <a:lnTo>
                    <a:pt x="21909" y="3854"/>
                  </a:lnTo>
                  <a:lnTo>
                    <a:pt x="21595" y="4223"/>
                  </a:lnTo>
                  <a:lnTo>
                    <a:pt x="21318" y="4592"/>
                  </a:lnTo>
                  <a:lnTo>
                    <a:pt x="21060" y="4961"/>
                  </a:lnTo>
                  <a:lnTo>
                    <a:pt x="20802" y="5311"/>
                  </a:lnTo>
                  <a:lnTo>
                    <a:pt x="20396" y="5957"/>
                  </a:lnTo>
                  <a:lnTo>
                    <a:pt x="20064" y="6510"/>
                  </a:lnTo>
                  <a:lnTo>
                    <a:pt x="19843" y="6934"/>
                  </a:lnTo>
                  <a:lnTo>
                    <a:pt x="19640" y="7321"/>
                  </a:lnTo>
                  <a:lnTo>
                    <a:pt x="19382" y="6547"/>
                  </a:lnTo>
                  <a:lnTo>
                    <a:pt x="19105" y="5809"/>
                  </a:lnTo>
                  <a:lnTo>
                    <a:pt x="18810" y="5108"/>
                  </a:lnTo>
                  <a:lnTo>
                    <a:pt x="18478" y="4463"/>
                  </a:lnTo>
                  <a:lnTo>
                    <a:pt x="18128" y="3854"/>
                  </a:lnTo>
                  <a:lnTo>
                    <a:pt x="17778" y="3283"/>
                  </a:lnTo>
                  <a:lnTo>
                    <a:pt x="17390" y="2766"/>
                  </a:lnTo>
                  <a:lnTo>
                    <a:pt x="17003" y="2287"/>
                  </a:lnTo>
                  <a:lnTo>
                    <a:pt x="16597" y="1863"/>
                  </a:lnTo>
                  <a:lnTo>
                    <a:pt x="16192" y="1476"/>
                  </a:lnTo>
                  <a:lnTo>
                    <a:pt x="15768" y="1125"/>
                  </a:lnTo>
                  <a:lnTo>
                    <a:pt x="15343" y="830"/>
                  </a:lnTo>
                  <a:lnTo>
                    <a:pt x="14901" y="590"/>
                  </a:lnTo>
                  <a:lnTo>
                    <a:pt x="14458" y="369"/>
                  </a:lnTo>
                  <a:lnTo>
                    <a:pt x="14016" y="222"/>
                  </a:lnTo>
                  <a:lnTo>
                    <a:pt x="13776" y="148"/>
                  </a:lnTo>
                  <a:lnTo>
                    <a:pt x="13555" y="92"/>
                  </a:lnTo>
                  <a:lnTo>
                    <a:pt x="13333" y="56"/>
                  </a:lnTo>
                  <a:lnTo>
                    <a:pt x="13112" y="19"/>
                  </a:lnTo>
                  <a:lnTo>
                    <a:pt x="12891" y="0"/>
                  </a:lnTo>
                  <a:close/>
                </a:path>
              </a:pathLst>
            </a:custGeom>
            <a:solidFill>
              <a:srgbClr val="546A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10269725" y="1788625"/>
              <a:ext cx="960800" cy="864000"/>
            </a:xfrm>
            <a:custGeom>
              <a:avLst/>
              <a:gdLst/>
              <a:ahLst/>
              <a:cxnLst/>
              <a:rect l="l" t="t" r="r" b="b"/>
              <a:pathLst>
                <a:path w="38432" h="34560" fill="none" extrusionOk="0">
                  <a:moveTo>
                    <a:pt x="16265" y="34523"/>
                  </a:moveTo>
                  <a:lnTo>
                    <a:pt x="16265" y="34523"/>
                  </a:lnTo>
                  <a:lnTo>
                    <a:pt x="15454" y="34559"/>
                  </a:lnTo>
                  <a:lnTo>
                    <a:pt x="14661" y="34559"/>
                  </a:lnTo>
                  <a:lnTo>
                    <a:pt x="13868" y="34541"/>
                  </a:lnTo>
                  <a:lnTo>
                    <a:pt x="13094" y="34486"/>
                  </a:lnTo>
                  <a:lnTo>
                    <a:pt x="12337" y="34412"/>
                  </a:lnTo>
                  <a:lnTo>
                    <a:pt x="11581" y="34301"/>
                  </a:lnTo>
                  <a:lnTo>
                    <a:pt x="10844" y="34172"/>
                  </a:lnTo>
                  <a:lnTo>
                    <a:pt x="10143" y="34025"/>
                  </a:lnTo>
                  <a:lnTo>
                    <a:pt x="9442" y="33840"/>
                  </a:lnTo>
                  <a:lnTo>
                    <a:pt x="8760" y="33619"/>
                  </a:lnTo>
                  <a:lnTo>
                    <a:pt x="8096" y="33379"/>
                  </a:lnTo>
                  <a:lnTo>
                    <a:pt x="7469" y="33121"/>
                  </a:lnTo>
                  <a:lnTo>
                    <a:pt x="6842" y="32826"/>
                  </a:lnTo>
                  <a:lnTo>
                    <a:pt x="6252" y="32512"/>
                  </a:lnTo>
                  <a:lnTo>
                    <a:pt x="5662" y="32162"/>
                  </a:lnTo>
                  <a:lnTo>
                    <a:pt x="5108" y="31793"/>
                  </a:lnTo>
                  <a:lnTo>
                    <a:pt x="4592" y="31388"/>
                  </a:lnTo>
                  <a:lnTo>
                    <a:pt x="4076" y="30963"/>
                  </a:lnTo>
                  <a:lnTo>
                    <a:pt x="3596" y="30521"/>
                  </a:lnTo>
                  <a:lnTo>
                    <a:pt x="3154" y="30041"/>
                  </a:lnTo>
                  <a:lnTo>
                    <a:pt x="2729" y="29543"/>
                  </a:lnTo>
                  <a:lnTo>
                    <a:pt x="2324" y="29009"/>
                  </a:lnTo>
                  <a:lnTo>
                    <a:pt x="1955" y="28455"/>
                  </a:lnTo>
                  <a:lnTo>
                    <a:pt x="1605" y="27884"/>
                  </a:lnTo>
                  <a:lnTo>
                    <a:pt x="1291" y="27275"/>
                  </a:lnTo>
                  <a:lnTo>
                    <a:pt x="1014" y="26630"/>
                  </a:lnTo>
                  <a:lnTo>
                    <a:pt x="775" y="25966"/>
                  </a:lnTo>
                  <a:lnTo>
                    <a:pt x="553" y="25283"/>
                  </a:lnTo>
                  <a:lnTo>
                    <a:pt x="369" y="24583"/>
                  </a:lnTo>
                  <a:lnTo>
                    <a:pt x="221" y="23845"/>
                  </a:lnTo>
                  <a:lnTo>
                    <a:pt x="111" y="23089"/>
                  </a:lnTo>
                  <a:lnTo>
                    <a:pt x="37" y="22296"/>
                  </a:lnTo>
                  <a:lnTo>
                    <a:pt x="37" y="22296"/>
                  </a:lnTo>
                  <a:lnTo>
                    <a:pt x="19" y="21890"/>
                  </a:lnTo>
                  <a:lnTo>
                    <a:pt x="0" y="21521"/>
                  </a:lnTo>
                  <a:lnTo>
                    <a:pt x="0" y="21153"/>
                  </a:lnTo>
                  <a:lnTo>
                    <a:pt x="19" y="20802"/>
                  </a:lnTo>
                  <a:lnTo>
                    <a:pt x="37" y="20470"/>
                  </a:lnTo>
                  <a:lnTo>
                    <a:pt x="74" y="20157"/>
                  </a:lnTo>
                  <a:lnTo>
                    <a:pt x="111" y="19843"/>
                  </a:lnTo>
                  <a:lnTo>
                    <a:pt x="166" y="19548"/>
                  </a:lnTo>
                  <a:lnTo>
                    <a:pt x="221" y="19272"/>
                  </a:lnTo>
                  <a:lnTo>
                    <a:pt x="295" y="18995"/>
                  </a:lnTo>
                  <a:lnTo>
                    <a:pt x="387" y="18737"/>
                  </a:lnTo>
                  <a:lnTo>
                    <a:pt x="480" y="18497"/>
                  </a:lnTo>
                  <a:lnTo>
                    <a:pt x="572" y="18276"/>
                  </a:lnTo>
                  <a:lnTo>
                    <a:pt x="682" y="18054"/>
                  </a:lnTo>
                  <a:lnTo>
                    <a:pt x="793" y="17852"/>
                  </a:lnTo>
                  <a:lnTo>
                    <a:pt x="922" y="17649"/>
                  </a:lnTo>
                  <a:lnTo>
                    <a:pt x="1051" y="17464"/>
                  </a:lnTo>
                  <a:lnTo>
                    <a:pt x="1180" y="17280"/>
                  </a:lnTo>
                  <a:lnTo>
                    <a:pt x="1328" y="17132"/>
                  </a:lnTo>
                  <a:lnTo>
                    <a:pt x="1475" y="16966"/>
                  </a:lnTo>
                  <a:lnTo>
                    <a:pt x="1641" y="16837"/>
                  </a:lnTo>
                  <a:lnTo>
                    <a:pt x="1807" y="16708"/>
                  </a:lnTo>
                  <a:lnTo>
                    <a:pt x="2158" y="16468"/>
                  </a:lnTo>
                  <a:lnTo>
                    <a:pt x="2508" y="16266"/>
                  </a:lnTo>
                  <a:lnTo>
                    <a:pt x="2895" y="16100"/>
                  </a:lnTo>
                  <a:lnTo>
                    <a:pt x="3283" y="15970"/>
                  </a:lnTo>
                  <a:lnTo>
                    <a:pt x="3707" y="15878"/>
                  </a:lnTo>
                  <a:lnTo>
                    <a:pt x="4113" y="15805"/>
                  </a:lnTo>
                  <a:lnTo>
                    <a:pt x="4555" y="15768"/>
                  </a:lnTo>
                  <a:lnTo>
                    <a:pt x="4979" y="15749"/>
                  </a:lnTo>
                  <a:lnTo>
                    <a:pt x="5422" y="15768"/>
                  </a:lnTo>
                  <a:lnTo>
                    <a:pt x="5864" y="15805"/>
                  </a:lnTo>
                  <a:lnTo>
                    <a:pt x="6289" y="15860"/>
                  </a:lnTo>
                  <a:lnTo>
                    <a:pt x="6731" y="15934"/>
                  </a:lnTo>
                  <a:lnTo>
                    <a:pt x="7155" y="16007"/>
                  </a:lnTo>
                  <a:lnTo>
                    <a:pt x="7580" y="16118"/>
                  </a:lnTo>
                  <a:lnTo>
                    <a:pt x="7985" y="16229"/>
                  </a:lnTo>
                  <a:lnTo>
                    <a:pt x="8373" y="16358"/>
                  </a:lnTo>
                  <a:lnTo>
                    <a:pt x="8741" y="16487"/>
                  </a:lnTo>
                  <a:lnTo>
                    <a:pt x="9110" y="16634"/>
                  </a:lnTo>
                  <a:lnTo>
                    <a:pt x="9442" y="16782"/>
                  </a:lnTo>
                  <a:lnTo>
                    <a:pt x="9756" y="16929"/>
                  </a:lnTo>
                  <a:lnTo>
                    <a:pt x="10051" y="17077"/>
                  </a:lnTo>
                  <a:lnTo>
                    <a:pt x="10051" y="17077"/>
                  </a:lnTo>
                  <a:lnTo>
                    <a:pt x="9811" y="16837"/>
                  </a:lnTo>
                  <a:lnTo>
                    <a:pt x="9553" y="16542"/>
                  </a:lnTo>
                  <a:lnTo>
                    <a:pt x="9221" y="16118"/>
                  </a:lnTo>
                  <a:lnTo>
                    <a:pt x="8852" y="15602"/>
                  </a:lnTo>
                  <a:lnTo>
                    <a:pt x="8428" y="14993"/>
                  </a:lnTo>
                  <a:lnTo>
                    <a:pt x="8225" y="14643"/>
                  </a:lnTo>
                  <a:lnTo>
                    <a:pt x="8022" y="14274"/>
                  </a:lnTo>
                  <a:lnTo>
                    <a:pt x="7819" y="13887"/>
                  </a:lnTo>
                  <a:lnTo>
                    <a:pt x="7616" y="13481"/>
                  </a:lnTo>
                  <a:lnTo>
                    <a:pt x="7432" y="13057"/>
                  </a:lnTo>
                  <a:lnTo>
                    <a:pt x="7248" y="12596"/>
                  </a:lnTo>
                  <a:lnTo>
                    <a:pt x="7082" y="12135"/>
                  </a:lnTo>
                  <a:lnTo>
                    <a:pt x="6934" y="11637"/>
                  </a:lnTo>
                  <a:lnTo>
                    <a:pt x="6805" y="11139"/>
                  </a:lnTo>
                  <a:lnTo>
                    <a:pt x="6694" y="10604"/>
                  </a:lnTo>
                  <a:lnTo>
                    <a:pt x="6602" y="10069"/>
                  </a:lnTo>
                  <a:lnTo>
                    <a:pt x="6547" y="9516"/>
                  </a:lnTo>
                  <a:lnTo>
                    <a:pt x="6510" y="8944"/>
                  </a:lnTo>
                  <a:lnTo>
                    <a:pt x="6510" y="8354"/>
                  </a:lnTo>
                  <a:lnTo>
                    <a:pt x="6547" y="7764"/>
                  </a:lnTo>
                  <a:lnTo>
                    <a:pt x="6621" y="7137"/>
                  </a:lnTo>
                  <a:lnTo>
                    <a:pt x="6713" y="6510"/>
                  </a:lnTo>
                  <a:lnTo>
                    <a:pt x="6879" y="5883"/>
                  </a:lnTo>
                  <a:lnTo>
                    <a:pt x="7063" y="5238"/>
                  </a:lnTo>
                  <a:lnTo>
                    <a:pt x="7303" y="4574"/>
                  </a:lnTo>
                  <a:lnTo>
                    <a:pt x="7303" y="4574"/>
                  </a:lnTo>
                  <a:lnTo>
                    <a:pt x="7598" y="3947"/>
                  </a:lnTo>
                  <a:lnTo>
                    <a:pt x="7893" y="3357"/>
                  </a:lnTo>
                  <a:lnTo>
                    <a:pt x="8207" y="2803"/>
                  </a:lnTo>
                  <a:lnTo>
                    <a:pt x="8557" y="2324"/>
                  </a:lnTo>
                  <a:lnTo>
                    <a:pt x="8907" y="1863"/>
                  </a:lnTo>
                  <a:lnTo>
                    <a:pt x="9276" y="1476"/>
                  </a:lnTo>
                  <a:lnTo>
                    <a:pt x="9479" y="1291"/>
                  </a:lnTo>
                  <a:lnTo>
                    <a:pt x="9663" y="1125"/>
                  </a:lnTo>
                  <a:lnTo>
                    <a:pt x="9866" y="978"/>
                  </a:lnTo>
                  <a:lnTo>
                    <a:pt x="10069" y="830"/>
                  </a:lnTo>
                  <a:lnTo>
                    <a:pt x="10272" y="683"/>
                  </a:lnTo>
                  <a:lnTo>
                    <a:pt x="10475" y="572"/>
                  </a:lnTo>
                  <a:lnTo>
                    <a:pt x="10696" y="461"/>
                  </a:lnTo>
                  <a:lnTo>
                    <a:pt x="10899" y="369"/>
                  </a:lnTo>
                  <a:lnTo>
                    <a:pt x="11120" y="277"/>
                  </a:lnTo>
                  <a:lnTo>
                    <a:pt x="11342" y="203"/>
                  </a:lnTo>
                  <a:lnTo>
                    <a:pt x="11544" y="148"/>
                  </a:lnTo>
                  <a:lnTo>
                    <a:pt x="11766" y="92"/>
                  </a:lnTo>
                  <a:lnTo>
                    <a:pt x="11987" y="56"/>
                  </a:lnTo>
                  <a:lnTo>
                    <a:pt x="12208" y="19"/>
                  </a:lnTo>
                  <a:lnTo>
                    <a:pt x="12430" y="0"/>
                  </a:lnTo>
                  <a:lnTo>
                    <a:pt x="12651" y="0"/>
                  </a:lnTo>
                  <a:lnTo>
                    <a:pt x="12891" y="0"/>
                  </a:lnTo>
                  <a:lnTo>
                    <a:pt x="13112" y="19"/>
                  </a:lnTo>
                  <a:lnTo>
                    <a:pt x="13333" y="56"/>
                  </a:lnTo>
                  <a:lnTo>
                    <a:pt x="13555" y="92"/>
                  </a:lnTo>
                  <a:lnTo>
                    <a:pt x="13776" y="148"/>
                  </a:lnTo>
                  <a:lnTo>
                    <a:pt x="14016" y="222"/>
                  </a:lnTo>
                  <a:lnTo>
                    <a:pt x="14458" y="369"/>
                  </a:lnTo>
                  <a:lnTo>
                    <a:pt x="14901" y="590"/>
                  </a:lnTo>
                  <a:lnTo>
                    <a:pt x="15343" y="830"/>
                  </a:lnTo>
                  <a:lnTo>
                    <a:pt x="15768" y="1125"/>
                  </a:lnTo>
                  <a:lnTo>
                    <a:pt x="16192" y="1476"/>
                  </a:lnTo>
                  <a:lnTo>
                    <a:pt x="16597" y="1863"/>
                  </a:lnTo>
                  <a:lnTo>
                    <a:pt x="17003" y="2287"/>
                  </a:lnTo>
                  <a:lnTo>
                    <a:pt x="17390" y="2766"/>
                  </a:lnTo>
                  <a:lnTo>
                    <a:pt x="17778" y="3283"/>
                  </a:lnTo>
                  <a:lnTo>
                    <a:pt x="18128" y="3854"/>
                  </a:lnTo>
                  <a:lnTo>
                    <a:pt x="18478" y="4463"/>
                  </a:lnTo>
                  <a:lnTo>
                    <a:pt x="18810" y="5108"/>
                  </a:lnTo>
                  <a:lnTo>
                    <a:pt x="19105" y="5809"/>
                  </a:lnTo>
                  <a:lnTo>
                    <a:pt x="19382" y="6547"/>
                  </a:lnTo>
                  <a:lnTo>
                    <a:pt x="19640" y="7321"/>
                  </a:lnTo>
                  <a:lnTo>
                    <a:pt x="19640" y="7321"/>
                  </a:lnTo>
                  <a:lnTo>
                    <a:pt x="19843" y="6934"/>
                  </a:lnTo>
                  <a:lnTo>
                    <a:pt x="20064" y="6510"/>
                  </a:lnTo>
                  <a:lnTo>
                    <a:pt x="20396" y="5957"/>
                  </a:lnTo>
                  <a:lnTo>
                    <a:pt x="20802" y="5311"/>
                  </a:lnTo>
                  <a:lnTo>
                    <a:pt x="21060" y="4961"/>
                  </a:lnTo>
                  <a:lnTo>
                    <a:pt x="21318" y="4592"/>
                  </a:lnTo>
                  <a:lnTo>
                    <a:pt x="21595" y="4223"/>
                  </a:lnTo>
                  <a:lnTo>
                    <a:pt x="21909" y="3854"/>
                  </a:lnTo>
                  <a:lnTo>
                    <a:pt x="22240" y="3486"/>
                  </a:lnTo>
                  <a:lnTo>
                    <a:pt x="22609" y="3117"/>
                  </a:lnTo>
                  <a:lnTo>
                    <a:pt x="22978" y="2748"/>
                  </a:lnTo>
                  <a:lnTo>
                    <a:pt x="23384" y="2398"/>
                  </a:lnTo>
                  <a:lnTo>
                    <a:pt x="23790" y="2047"/>
                  </a:lnTo>
                  <a:lnTo>
                    <a:pt x="24232" y="1734"/>
                  </a:lnTo>
                  <a:lnTo>
                    <a:pt x="24712" y="1439"/>
                  </a:lnTo>
                  <a:lnTo>
                    <a:pt x="25191" y="1162"/>
                  </a:lnTo>
                  <a:lnTo>
                    <a:pt x="25707" y="904"/>
                  </a:lnTo>
                  <a:lnTo>
                    <a:pt x="26224" y="683"/>
                  </a:lnTo>
                  <a:lnTo>
                    <a:pt x="26777" y="517"/>
                  </a:lnTo>
                  <a:lnTo>
                    <a:pt x="27072" y="443"/>
                  </a:lnTo>
                  <a:lnTo>
                    <a:pt x="27349" y="369"/>
                  </a:lnTo>
                  <a:lnTo>
                    <a:pt x="27644" y="314"/>
                  </a:lnTo>
                  <a:lnTo>
                    <a:pt x="27957" y="277"/>
                  </a:lnTo>
                  <a:lnTo>
                    <a:pt x="28252" y="240"/>
                  </a:lnTo>
                  <a:lnTo>
                    <a:pt x="28566" y="222"/>
                  </a:lnTo>
                  <a:lnTo>
                    <a:pt x="28879" y="222"/>
                  </a:lnTo>
                  <a:lnTo>
                    <a:pt x="29211" y="222"/>
                  </a:lnTo>
                  <a:lnTo>
                    <a:pt x="29525" y="240"/>
                  </a:lnTo>
                  <a:lnTo>
                    <a:pt x="29857" y="277"/>
                  </a:lnTo>
                  <a:lnTo>
                    <a:pt x="30207" y="332"/>
                  </a:lnTo>
                  <a:lnTo>
                    <a:pt x="30539" y="387"/>
                  </a:lnTo>
                  <a:lnTo>
                    <a:pt x="30889" y="480"/>
                  </a:lnTo>
                  <a:lnTo>
                    <a:pt x="31240" y="572"/>
                  </a:lnTo>
                  <a:lnTo>
                    <a:pt x="31240" y="572"/>
                  </a:lnTo>
                  <a:lnTo>
                    <a:pt x="31590" y="683"/>
                  </a:lnTo>
                  <a:lnTo>
                    <a:pt x="31922" y="812"/>
                  </a:lnTo>
                  <a:lnTo>
                    <a:pt x="32217" y="959"/>
                  </a:lnTo>
                  <a:lnTo>
                    <a:pt x="32512" y="1125"/>
                  </a:lnTo>
                  <a:lnTo>
                    <a:pt x="32770" y="1310"/>
                  </a:lnTo>
                  <a:lnTo>
                    <a:pt x="33010" y="1512"/>
                  </a:lnTo>
                  <a:lnTo>
                    <a:pt x="33232" y="1734"/>
                  </a:lnTo>
                  <a:lnTo>
                    <a:pt x="33453" y="1955"/>
                  </a:lnTo>
                  <a:lnTo>
                    <a:pt x="33637" y="2195"/>
                  </a:lnTo>
                  <a:lnTo>
                    <a:pt x="33822" y="2453"/>
                  </a:lnTo>
                  <a:lnTo>
                    <a:pt x="33969" y="2730"/>
                  </a:lnTo>
                  <a:lnTo>
                    <a:pt x="34117" y="3006"/>
                  </a:lnTo>
                  <a:lnTo>
                    <a:pt x="34246" y="3301"/>
                  </a:lnTo>
                  <a:lnTo>
                    <a:pt x="34356" y="3596"/>
                  </a:lnTo>
                  <a:lnTo>
                    <a:pt x="34449" y="3910"/>
                  </a:lnTo>
                  <a:lnTo>
                    <a:pt x="34541" y="4242"/>
                  </a:lnTo>
                  <a:lnTo>
                    <a:pt x="34596" y="4574"/>
                  </a:lnTo>
                  <a:lnTo>
                    <a:pt x="34652" y="4906"/>
                  </a:lnTo>
                  <a:lnTo>
                    <a:pt x="34707" y="5256"/>
                  </a:lnTo>
                  <a:lnTo>
                    <a:pt x="34725" y="5606"/>
                  </a:lnTo>
                  <a:lnTo>
                    <a:pt x="34762" y="5957"/>
                  </a:lnTo>
                  <a:lnTo>
                    <a:pt x="34762" y="6326"/>
                  </a:lnTo>
                  <a:lnTo>
                    <a:pt x="34744" y="7082"/>
                  </a:lnTo>
                  <a:lnTo>
                    <a:pt x="34707" y="7838"/>
                  </a:lnTo>
                  <a:lnTo>
                    <a:pt x="34615" y="8594"/>
                  </a:lnTo>
                  <a:lnTo>
                    <a:pt x="34504" y="9368"/>
                  </a:lnTo>
                  <a:lnTo>
                    <a:pt x="34356" y="10143"/>
                  </a:lnTo>
                  <a:lnTo>
                    <a:pt x="34190" y="10899"/>
                  </a:lnTo>
                  <a:lnTo>
                    <a:pt x="34006" y="11655"/>
                  </a:lnTo>
                  <a:lnTo>
                    <a:pt x="33822" y="12393"/>
                  </a:lnTo>
                  <a:lnTo>
                    <a:pt x="33600" y="13094"/>
                  </a:lnTo>
                  <a:lnTo>
                    <a:pt x="33398" y="13794"/>
                  </a:lnTo>
                  <a:lnTo>
                    <a:pt x="33176" y="14440"/>
                  </a:lnTo>
                  <a:lnTo>
                    <a:pt x="32752" y="15620"/>
                  </a:lnTo>
                  <a:lnTo>
                    <a:pt x="32383" y="16616"/>
                  </a:lnTo>
                  <a:lnTo>
                    <a:pt x="32070" y="17390"/>
                  </a:lnTo>
                  <a:lnTo>
                    <a:pt x="31775" y="18054"/>
                  </a:lnTo>
                  <a:lnTo>
                    <a:pt x="31775" y="18054"/>
                  </a:lnTo>
                  <a:lnTo>
                    <a:pt x="32014" y="17981"/>
                  </a:lnTo>
                  <a:lnTo>
                    <a:pt x="32291" y="17925"/>
                  </a:lnTo>
                  <a:lnTo>
                    <a:pt x="32641" y="17852"/>
                  </a:lnTo>
                  <a:lnTo>
                    <a:pt x="33066" y="17796"/>
                  </a:lnTo>
                  <a:lnTo>
                    <a:pt x="33545" y="17741"/>
                  </a:lnTo>
                  <a:lnTo>
                    <a:pt x="34080" y="17722"/>
                  </a:lnTo>
                  <a:lnTo>
                    <a:pt x="34633" y="17722"/>
                  </a:lnTo>
                  <a:lnTo>
                    <a:pt x="34910" y="17759"/>
                  </a:lnTo>
                  <a:lnTo>
                    <a:pt x="35186" y="17796"/>
                  </a:lnTo>
                  <a:lnTo>
                    <a:pt x="35481" y="17852"/>
                  </a:lnTo>
                  <a:lnTo>
                    <a:pt x="35758" y="17925"/>
                  </a:lnTo>
                  <a:lnTo>
                    <a:pt x="36035" y="17999"/>
                  </a:lnTo>
                  <a:lnTo>
                    <a:pt x="36311" y="18110"/>
                  </a:lnTo>
                  <a:lnTo>
                    <a:pt x="36569" y="18239"/>
                  </a:lnTo>
                  <a:lnTo>
                    <a:pt x="36828" y="18386"/>
                  </a:lnTo>
                  <a:lnTo>
                    <a:pt x="37067" y="18552"/>
                  </a:lnTo>
                  <a:lnTo>
                    <a:pt x="37289" y="18755"/>
                  </a:lnTo>
                  <a:lnTo>
                    <a:pt x="37510" y="18958"/>
                  </a:lnTo>
                  <a:lnTo>
                    <a:pt x="37713" y="19216"/>
                  </a:lnTo>
                  <a:lnTo>
                    <a:pt x="37897" y="19493"/>
                  </a:lnTo>
                  <a:lnTo>
                    <a:pt x="38063" y="19788"/>
                  </a:lnTo>
                  <a:lnTo>
                    <a:pt x="38192" y="20138"/>
                  </a:lnTo>
                  <a:lnTo>
                    <a:pt x="38303" y="20507"/>
                  </a:lnTo>
                  <a:lnTo>
                    <a:pt x="38303" y="20507"/>
                  </a:lnTo>
                  <a:lnTo>
                    <a:pt x="38358" y="20728"/>
                  </a:lnTo>
                  <a:lnTo>
                    <a:pt x="38395" y="20968"/>
                  </a:lnTo>
                  <a:lnTo>
                    <a:pt x="38432" y="21208"/>
                  </a:lnTo>
                  <a:lnTo>
                    <a:pt x="38432" y="21466"/>
                  </a:lnTo>
                  <a:lnTo>
                    <a:pt x="38414" y="21706"/>
                  </a:lnTo>
                  <a:lnTo>
                    <a:pt x="38395" y="21964"/>
                  </a:lnTo>
                  <a:lnTo>
                    <a:pt x="38340" y="22222"/>
                  </a:lnTo>
                  <a:lnTo>
                    <a:pt x="38284" y="22480"/>
                  </a:lnTo>
                  <a:lnTo>
                    <a:pt x="38211" y="22738"/>
                  </a:lnTo>
                  <a:lnTo>
                    <a:pt x="38137" y="23015"/>
                  </a:lnTo>
                  <a:lnTo>
                    <a:pt x="38026" y="23273"/>
                  </a:lnTo>
                  <a:lnTo>
                    <a:pt x="37916" y="23550"/>
                  </a:lnTo>
                  <a:lnTo>
                    <a:pt x="37768" y="23827"/>
                  </a:lnTo>
                  <a:lnTo>
                    <a:pt x="37621" y="24103"/>
                  </a:lnTo>
                  <a:lnTo>
                    <a:pt x="37473" y="24380"/>
                  </a:lnTo>
                  <a:lnTo>
                    <a:pt x="37289" y="24656"/>
                  </a:lnTo>
                  <a:lnTo>
                    <a:pt x="36901" y="25210"/>
                  </a:lnTo>
                  <a:lnTo>
                    <a:pt x="36459" y="25781"/>
                  </a:lnTo>
                  <a:lnTo>
                    <a:pt x="35961" y="26335"/>
                  </a:lnTo>
                  <a:lnTo>
                    <a:pt x="35426" y="26906"/>
                  </a:lnTo>
                  <a:lnTo>
                    <a:pt x="34836" y="27460"/>
                  </a:lnTo>
                  <a:lnTo>
                    <a:pt x="34190" y="28013"/>
                  </a:lnTo>
                  <a:lnTo>
                    <a:pt x="33508" y="28548"/>
                  </a:lnTo>
                  <a:lnTo>
                    <a:pt x="32770" y="29082"/>
                  </a:lnTo>
                  <a:lnTo>
                    <a:pt x="31996" y="29599"/>
                  </a:lnTo>
                  <a:lnTo>
                    <a:pt x="31185" y="30097"/>
                  </a:lnTo>
                  <a:lnTo>
                    <a:pt x="30336" y="30595"/>
                  </a:lnTo>
                  <a:lnTo>
                    <a:pt x="29433" y="31056"/>
                  </a:lnTo>
                  <a:lnTo>
                    <a:pt x="28511" y="31498"/>
                  </a:lnTo>
                  <a:lnTo>
                    <a:pt x="27533" y="31941"/>
                  </a:lnTo>
                  <a:lnTo>
                    <a:pt x="26537" y="32328"/>
                  </a:lnTo>
                  <a:lnTo>
                    <a:pt x="25505" y="32715"/>
                  </a:lnTo>
                  <a:lnTo>
                    <a:pt x="24453" y="33066"/>
                  </a:lnTo>
                  <a:lnTo>
                    <a:pt x="23347" y="33379"/>
                  </a:lnTo>
                  <a:lnTo>
                    <a:pt x="22240" y="33656"/>
                  </a:lnTo>
                  <a:lnTo>
                    <a:pt x="21097" y="33914"/>
                  </a:lnTo>
                  <a:lnTo>
                    <a:pt x="19917" y="34117"/>
                  </a:lnTo>
                  <a:lnTo>
                    <a:pt x="18718" y="34301"/>
                  </a:lnTo>
                  <a:lnTo>
                    <a:pt x="17501" y="34430"/>
                  </a:lnTo>
                  <a:lnTo>
                    <a:pt x="16892" y="34486"/>
                  </a:lnTo>
                  <a:lnTo>
                    <a:pt x="16265" y="3452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10415400" y="2050475"/>
              <a:ext cx="661150" cy="594775"/>
            </a:xfrm>
            <a:custGeom>
              <a:avLst/>
              <a:gdLst/>
              <a:ahLst/>
              <a:cxnLst/>
              <a:rect l="l" t="t" r="r" b="b"/>
              <a:pathLst>
                <a:path w="26446" h="23791" extrusionOk="0">
                  <a:moveTo>
                    <a:pt x="8705" y="1"/>
                  </a:moveTo>
                  <a:lnTo>
                    <a:pt x="8428" y="19"/>
                  </a:lnTo>
                  <a:lnTo>
                    <a:pt x="8170" y="56"/>
                  </a:lnTo>
                  <a:lnTo>
                    <a:pt x="7912" y="112"/>
                  </a:lnTo>
                  <a:lnTo>
                    <a:pt x="7654" y="204"/>
                  </a:lnTo>
                  <a:lnTo>
                    <a:pt x="7396" y="314"/>
                  </a:lnTo>
                  <a:lnTo>
                    <a:pt x="7137" y="444"/>
                  </a:lnTo>
                  <a:lnTo>
                    <a:pt x="6898" y="610"/>
                  </a:lnTo>
                  <a:lnTo>
                    <a:pt x="6658" y="794"/>
                  </a:lnTo>
                  <a:lnTo>
                    <a:pt x="6418" y="997"/>
                  </a:lnTo>
                  <a:lnTo>
                    <a:pt x="6197" y="1237"/>
                  </a:lnTo>
                  <a:lnTo>
                    <a:pt x="5976" y="1495"/>
                  </a:lnTo>
                  <a:lnTo>
                    <a:pt x="5773" y="1771"/>
                  </a:lnTo>
                  <a:lnTo>
                    <a:pt x="5570" y="2085"/>
                  </a:lnTo>
                  <a:lnTo>
                    <a:pt x="5385" y="2417"/>
                  </a:lnTo>
                  <a:lnTo>
                    <a:pt x="5201" y="2767"/>
                  </a:lnTo>
                  <a:lnTo>
                    <a:pt x="5035" y="3154"/>
                  </a:lnTo>
                  <a:lnTo>
                    <a:pt x="4869" y="3615"/>
                  </a:lnTo>
                  <a:lnTo>
                    <a:pt x="4740" y="4058"/>
                  </a:lnTo>
                  <a:lnTo>
                    <a:pt x="4629" y="4501"/>
                  </a:lnTo>
                  <a:lnTo>
                    <a:pt x="4556" y="4925"/>
                  </a:lnTo>
                  <a:lnTo>
                    <a:pt x="4500" y="5349"/>
                  </a:lnTo>
                  <a:lnTo>
                    <a:pt x="4482" y="5755"/>
                  </a:lnTo>
                  <a:lnTo>
                    <a:pt x="4482" y="6160"/>
                  </a:lnTo>
                  <a:lnTo>
                    <a:pt x="4500" y="6548"/>
                  </a:lnTo>
                  <a:lnTo>
                    <a:pt x="4556" y="6935"/>
                  </a:lnTo>
                  <a:lnTo>
                    <a:pt x="4611" y="7304"/>
                  </a:lnTo>
                  <a:lnTo>
                    <a:pt x="4685" y="7673"/>
                  </a:lnTo>
                  <a:lnTo>
                    <a:pt x="4777" y="8023"/>
                  </a:lnTo>
                  <a:lnTo>
                    <a:pt x="4869" y="8355"/>
                  </a:lnTo>
                  <a:lnTo>
                    <a:pt x="4998" y="8668"/>
                  </a:lnTo>
                  <a:lnTo>
                    <a:pt x="5109" y="8982"/>
                  </a:lnTo>
                  <a:lnTo>
                    <a:pt x="5238" y="9277"/>
                  </a:lnTo>
                  <a:lnTo>
                    <a:pt x="5515" y="9830"/>
                  </a:lnTo>
                  <a:lnTo>
                    <a:pt x="5810" y="10328"/>
                  </a:lnTo>
                  <a:lnTo>
                    <a:pt x="6086" y="10752"/>
                  </a:lnTo>
                  <a:lnTo>
                    <a:pt x="6344" y="11103"/>
                  </a:lnTo>
                  <a:lnTo>
                    <a:pt x="6584" y="11379"/>
                  </a:lnTo>
                  <a:lnTo>
                    <a:pt x="6769" y="11601"/>
                  </a:lnTo>
                  <a:lnTo>
                    <a:pt x="6916" y="11767"/>
                  </a:lnTo>
                  <a:lnTo>
                    <a:pt x="6584" y="11601"/>
                  </a:lnTo>
                  <a:lnTo>
                    <a:pt x="6215" y="11435"/>
                  </a:lnTo>
                  <a:lnTo>
                    <a:pt x="5810" y="11269"/>
                  </a:lnTo>
                  <a:lnTo>
                    <a:pt x="5367" y="11140"/>
                  </a:lnTo>
                  <a:lnTo>
                    <a:pt x="4906" y="11029"/>
                  </a:lnTo>
                  <a:lnTo>
                    <a:pt x="4427" y="10937"/>
                  </a:lnTo>
                  <a:lnTo>
                    <a:pt x="3929" y="10863"/>
                  </a:lnTo>
                  <a:lnTo>
                    <a:pt x="3449" y="10845"/>
                  </a:lnTo>
                  <a:lnTo>
                    <a:pt x="3099" y="10863"/>
                  </a:lnTo>
                  <a:lnTo>
                    <a:pt x="2748" y="10900"/>
                  </a:lnTo>
                  <a:lnTo>
                    <a:pt x="2398" y="10974"/>
                  </a:lnTo>
                  <a:lnTo>
                    <a:pt x="2066" y="11066"/>
                  </a:lnTo>
                  <a:lnTo>
                    <a:pt x="1753" y="11195"/>
                  </a:lnTo>
                  <a:lnTo>
                    <a:pt x="1457" y="11342"/>
                  </a:lnTo>
                  <a:lnTo>
                    <a:pt x="1181" y="11545"/>
                  </a:lnTo>
                  <a:lnTo>
                    <a:pt x="1052" y="11656"/>
                  </a:lnTo>
                  <a:lnTo>
                    <a:pt x="923" y="11785"/>
                  </a:lnTo>
                  <a:lnTo>
                    <a:pt x="812" y="11914"/>
                  </a:lnTo>
                  <a:lnTo>
                    <a:pt x="701" y="12062"/>
                  </a:lnTo>
                  <a:lnTo>
                    <a:pt x="591" y="12228"/>
                  </a:lnTo>
                  <a:lnTo>
                    <a:pt x="499" y="12394"/>
                  </a:lnTo>
                  <a:lnTo>
                    <a:pt x="406" y="12560"/>
                  </a:lnTo>
                  <a:lnTo>
                    <a:pt x="333" y="12762"/>
                  </a:lnTo>
                  <a:lnTo>
                    <a:pt x="259" y="12947"/>
                  </a:lnTo>
                  <a:lnTo>
                    <a:pt x="185" y="13168"/>
                  </a:lnTo>
                  <a:lnTo>
                    <a:pt x="130" y="13389"/>
                  </a:lnTo>
                  <a:lnTo>
                    <a:pt x="93" y="13629"/>
                  </a:lnTo>
                  <a:lnTo>
                    <a:pt x="56" y="13887"/>
                  </a:lnTo>
                  <a:lnTo>
                    <a:pt x="19" y="14146"/>
                  </a:lnTo>
                  <a:lnTo>
                    <a:pt x="19" y="14422"/>
                  </a:lnTo>
                  <a:lnTo>
                    <a:pt x="1" y="14717"/>
                  </a:lnTo>
                  <a:lnTo>
                    <a:pt x="19" y="15031"/>
                  </a:lnTo>
                  <a:lnTo>
                    <a:pt x="37" y="15344"/>
                  </a:lnTo>
                  <a:lnTo>
                    <a:pt x="74" y="15861"/>
                  </a:lnTo>
                  <a:lnTo>
                    <a:pt x="148" y="16358"/>
                  </a:lnTo>
                  <a:lnTo>
                    <a:pt x="240" y="16838"/>
                  </a:lnTo>
                  <a:lnTo>
                    <a:pt x="369" y="17299"/>
                  </a:lnTo>
                  <a:lnTo>
                    <a:pt x="499" y="17760"/>
                  </a:lnTo>
                  <a:lnTo>
                    <a:pt x="646" y="18184"/>
                  </a:lnTo>
                  <a:lnTo>
                    <a:pt x="830" y="18608"/>
                  </a:lnTo>
                  <a:lnTo>
                    <a:pt x="1015" y="19014"/>
                  </a:lnTo>
                  <a:lnTo>
                    <a:pt x="1236" y="19401"/>
                  </a:lnTo>
                  <a:lnTo>
                    <a:pt x="1476" y="19770"/>
                  </a:lnTo>
                  <a:lnTo>
                    <a:pt x="1716" y="20121"/>
                  </a:lnTo>
                  <a:lnTo>
                    <a:pt x="1992" y="20471"/>
                  </a:lnTo>
                  <a:lnTo>
                    <a:pt x="2269" y="20784"/>
                  </a:lnTo>
                  <a:lnTo>
                    <a:pt x="2564" y="21098"/>
                  </a:lnTo>
                  <a:lnTo>
                    <a:pt x="2896" y="21375"/>
                  </a:lnTo>
                  <a:lnTo>
                    <a:pt x="3228" y="21651"/>
                  </a:lnTo>
                  <a:lnTo>
                    <a:pt x="3560" y="21909"/>
                  </a:lnTo>
                  <a:lnTo>
                    <a:pt x="3929" y="22149"/>
                  </a:lnTo>
                  <a:lnTo>
                    <a:pt x="4297" y="22370"/>
                  </a:lnTo>
                  <a:lnTo>
                    <a:pt x="4703" y="22592"/>
                  </a:lnTo>
                  <a:lnTo>
                    <a:pt x="5090" y="22776"/>
                  </a:lnTo>
                  <a:lnTo>
                    <a:pt x="5515" y="22942"/>
                  </a:lnTo>
                  <a:lnTo>
                    <a:pt x="5939" y="23108"/>
                  </a:lnTo>
                  <a:lnTo>
                    <a:pt x="6381" y="23256"/>
                  </a:lnTo>
                  <a:lnTo>
                    <a:pt x="6842" y="23385"/>
                  </a:lnTo>
                  <a:lnTo>
                    <a:pt x="7303" y="23477"/>
                  </a:lnTo>
                  <a:lnTo>
                    <a:pt x="7764" y="23569"/>
                  </a:lnTo>
                  <a:lnTo>
                    <a:pt x="8244" y="23661"/>
                  </a:lnTo>
                  <a:lnTo>
                    <a:pt x="8742" y="23717"/>
                  </a:lnTo>
                  <a:lnTo>
                    <a:pt x="9240" y="23754"/>
                  </a:lnTo>
                  <a:lnTo>
                    <a:pt x="9756" y="23772"/>
                  </a:lnTo>
                  <a:lnTo>
                    <a:pt x="10272" y="23790"/>
                  </a:lnTo>
                  <a:lnTo>
                    <a:pt x="10733" y="23772"/>
                  </a:lnTo>
                  <a:lnTo>
                    <a:pt x="11195" y="23754"/>
                  </a:lnTo>
                  <a:lnTo>
                    <a:pt x="12061" y="23698"/>
                  </a:lnTo>
                  <a:lnTo>
                    <a:pt x="12891" y="23606"/>
                  </a:lnTo>
                  <a:lnTo>
                    <a:pt x="13703" y="23477"/>
                  </a:lnTo>
                  <a:lnTo>
                    <a:pt x="14514" y="23348"/>
                  </a:lnTo>
                  <a:lnTo>
                    <a:pt x="15307" y="23163"/>
                  </a:lnTo>
                  <a:lnTo>
                    <a:pt x="16082" y="22979"/>
                  </a:lnTo>
                  <a:lnTo>
                    <a:pt x="16819" y="22758"/>
                  </a:lnTo>
                  <a:lnTo>
                    <a:pt x="17557" y="22518"/>
                  </a:lnTo>
                  <a:lnTo>
                    <a:pt x="18258" y="22260"/>
                  </a:lnTo>
                  <a:lnTo>
                    <a:pt x="18958" y="21983"/>
                  </a:lnTo>
                  <a:lnTo>
                    <a:pt x="19622" y="21688"/>
                  </a:lnTo>
                  <a:lnTo>
                    <a:pt x="20249" y="21375"/>
                  </a:lnTo>
                  <a:lnTo>
                    <a:pt x="20876" y="21061"/>
                  </a:lnTo>
                  <a:lnTo>
                    <a:pt x="21466" y="20711"/>
                  </a:lnTo>
                  <a:lnTo>
                    <a:pt x="22020" y="20379"/>
                  </a:lnTo>
                  <a:lnTo>
                    <a:pt x="22554" y="20010"/>
                  </a:lnTo>
                  <a:lnTo>
                    <a:pt x="23052" y="19641"/>
                  </a:lnTo>
                  <a:lnTo>
                    <a:pt x="23532" y="19272"/>
                  </a:lnTo>
                  <a:lnTo>
                    <a:pt x="23974" y="18903"/>
                  </a:lnTo>
                  <a:lnTo>
                    <a:pt x="24380" y="18516"/>
                  </a:lnTo>
                  <a:lnTo>
                    <a:pt x="24749" y="18129"/>
                  </a:lnTo>
                  <a:lnTo>
                    <a:pt x="25099" y="17742"/>
                  </a:lnTo>
                  <a:lnTo>
                    <a:pt x="25394" y="17354"/>
                  </a:lnTo>
                  <a:lnTo>
                    <a:pt x="25671" y="16967"/>
                  </a:lnTo>
                  <a:lnTo>
                    <a:pt x="25892" y="16598"/>
                  </a:lnTo>
                  <a:lnTo>
                    <a:pt x="26095" y="16211"/>
                  </a:lnTo>
                  <a:lnTo>
                    <a:pt x="26243" y="15842"/>
                  </a:lnTo>
                  <a:lnTo>
                    <a:pt x="26353" y="15473"/>
                  </a:lnTo>
                  <a:lnTo>
                    <a:pt x="26427" y="15123"/>
                  </a:lnTo>
                  <a:lnTo>
                    <a:pt x="26446" y="14773"/>
                  </a:lnTo>
                  <a:lnTo>
                    <a:pt x="26446" y="14607"/>
                  </a:lnTo>
                  <a:lnTo>
                    <a:pt x="26427" y="14441"/>
                  </a:lnTo>
                  <a:lnTo>
                    <a:pt x="26409" y="14275"/>
                  </a:lnTo>
                  <a:lnTo>
                    <a:pt x="26372" y="14109"/>
                  </a:lnTo>
                  <a:lnTo>
                    <a:pt x="26280" y="13832"/>
                  </a:lnTo>
                  <a:lnTo>
                    <a:pt x="26169" y="13574"/>
                  </a:lnTo>
                  <a:lnTo>
                    <a:pt x="26040" y="13353"/>
                  </a:lnTo>
                  <a:lnTo>
                    <a:pt x="25892" y="13150"/>
                  </a:lnTo>
                  <a:lnTo>
                    <a:pt x="25745" y="12965"/>
                  </a:lnTo>
                  <a:lnTo>
                    <a:pt x="25560" y="12818"/>
                  </a:lnTo>
                  <a:lnTo>
                    <a:pt x="25376" y="12689"/>
                  </a:lnTo>
                  <a:lnTo>
                    <a:pt x="25192" y="12560"/>
                  </a:lnTo>
                  <a:lnTo>
                    <a:pt x="24989" y="12467"/>
                  </a:lnTo>
                  <a:lnTo>
                    <a:pt x="24786" y="12394"/>
                  </a:lnTo>
                  <a:lnTo>
                    <a:pt x="24583" y="12320"/>
                  </a:lnTo>
                  <a:lnTo>
                    <a:pt x="24362" y="12283"/>
                  </a:lnTo>
                  <a:lnTo>
                    <a:pt x="24140" y="12246"/>
                  </a:lnTo>
                  <a:lnTo>
                    <a:pt x="23938" y="12209"/>
                  </a:lnTo>
                  <a:lnTo>
                    <a:pt x="23513" y="12191"/>
                  </a:lnTo>
                  <a:lnTo>
                    <a:pt x="23181" y="12209"/>
                  </a:lnTo>
                  <a:lnTo>
                    <a:pt x="22868" y="12228"/>
                  </a:lnTo>
                  <a:lnTo>
                    <a:pt x="22591" y="12264"/>
                  </a:lnTo>
                  <a:lnTo>
                    <a:pt x="22352" y="12320"/>
                  </a:lnTo>
                  <a:lnTo>
                    <a:pt x="22001" y="12394"/>
                  </a:lnTo>
                  <a:lnTo>
                    <a:pt x="21872" y="12430"/>
                  </a:lnTo>
                  <a:lnTo>
                    <a:pt x="22075" y="11969"/>
                  </a:lnTo>
                  <a:lnTo>
                    <a:pt x="22278" y="11453"/>
                  </a:lnTo>
                  <a:lnTo>
                    <a:pt x="22554" y="10752"/>
                  </a:lnTo>
                  <a:lnTo>
                    <a:pt x="22831" y="9941"/>
                  </a:lnTo>
                  <a:lnTo>
                    <a:pt x="23126" y="9019"/>
                  </a:lnTo>
                  <a:lnTo>
                    <a:pt x="23274" y="8539"/>
                  </a:lnTo>
                  <a:lnTo>
                    <a:pt x="23403" y="8023"/>
                  </a:lnTo>
                  <a:lnTo>
                    <a:pt x="23532" y="7507"/>
                  </a:lnTo>
                  <a:lnTo>
                    <a:pt x="23642" y="6990"/>
                  </a:lnTo>
                  <a:lnTo>
                    <a:pt x="23735" y="6455"/>
                  </a:lnTo>
                  <a:lnTo>
                    <a:pt x="23827" y="5921"/>
                  </a:lnTo>
                  <a:lnTo>
                    <a:pt x="23882" y="5404"/>
                  </a:lnTo>
                  <a:lnTo>
                    <a:pt x="23919" y="4869"/>
                  </a:lnTo>
                  <a:lnTo>
                    <a:pt x="23919" y="4372"/>
                  </a:lnTo>
                  <a:lnTo>
                    <a:pt x="23901" y="3874"/>
                  </a:lnTo>
                  <a:lnTo>
                    <a:pt x="23845" y="3376"/>
                  </a:lnTo>
                  <a:lnTo>
                    <a:pt x="23772" y="2915"/>
                  </a:lnTo>
                  <a:lnTo>
                    <a:pt x="23716" y="2693"/>
                  </a:lnTo>
                  <a:lnTo>
                    <a:pt x="23642" y="2491"/>
                  </a:lnTo>
                  <a:lnTo>
                    <a:pt x="23569" y="2269"/>
                  </a:lnTo>
                  <a:lnTo>
                    <a:pt x="23477" y="2085"/>
                  </a:lnTo>
                  <a:lnTo>
                    <a:pt x="23384" y="1882"/>
                  </a:lnTo>
                  <a:lnTo>
                    <a:pt x="23274" y="1698"/>
                  </a:lnTo>
                  <a:lnTo>
                    <a:pt x="23145" y="1513"/>
                  </a:lnTo>
                  <a:lnTo>
                    <a:pt x="23015" y="1347"/>
                  </a:lnTo>
                  <a:lnTo>
                    <a:pt x="22868" y="1200"/>
                  </a:lnTo>
                  <a:lnTo>
                    <a:pt x="22720" y="1052"/>
                  </a:lnTo>
                  <a:lnTo>
                    <a:pt x="22554" y="905"/>
                  </a:lnTo>
                  <a:lnTo>
                    <a:pt x="22370" y="794"/>
                  </a:lnTo>
                  <a:lnTo>
                    <a:pt x="22167" y="665"/>
                  </a:lnTo>
                  <a:lnTo>
                    <a:pt x="21964" y="573"/>
                  </a:lnTo>
                  <a:lnTo>
                    <a:pt x="21743" y="480"/>
                  </a:lnTo>
                  <a:lnTo>
                    <a:pt x="21503" y="407"/>
                  </a:lnTo>
                  <a:lnTo>
                    <a:pt x="21079" y="296"/>
                  </a:lnTo>
                  <a:lnTo>
                    <a:pt x="20673" y="222"/>
                  </a:lnTo>
                  <a:lnTo>
                    <a:pt x="20268" y="167"/>
                  </a:lnTo>
                  <a:lnTo>
                    <a:pt x="19493" y="167"/>
                  </a:lnTo>
                  <a:lnTo>
                    <a:pt x="19106" y="222"/>
                  </a:lnTo>
                  <a:lnTo>
                    <a:pt x="18756" y="278"/>
                  </a:lnTo>
                  <a:lnTo>
                    <a:pt x="18405" y="370"/>
                  </a:lnTo>
                  <a:lnTo>
                    <a:pt x="18073" y="480"/>
                  </a:lnTo>
                  <a:lnTo>
                    <a:pt x="17741" y="610"/>
                  </a:lnTo>
                  <a:lnTo>
                    <a:pt x="17428" y="757"/>
                  </a:lnTo>
                  <a:lnTo>
                    <a:pt x="17133" y="923"/>
                  </a:lnTo>
                  <a:lnTo>
                    <a:pt x="16838" y="1107"/>
                  </a:lnTo>
                  <a:lnTo>
                    <a:pt x="16561" y="1292"/>
                  </a:lnTo>
                  <a:lnTo>
                    <a:pt x="16284" y="1495"/>
                  </a:lnTo>
                  <a:lnTo>
                    <a:pt x="16026" y="1698"/>
                  </a:lnTo>
                  <a:lnTo>
                    <a:pt x="15786" y="1919"/>
                  </a:lnTo>
                  <a:lnTo>
                    <a:pt x="15565" y="2140"/>
                  </a:lnTo>
                  <a:lnTo>
                    <a:pt x="15141" y="2601"/>
                  </a:lnTo>
                  <a:lnTo>
                    <a:pt x="14754" y="3062"/>
                  </a:lnTo>
                  <a:lnTo>
                    <a:pt x="14440" y="3505"/>
                  </a:lnTo>
                  <a:lnTo>
                    <a:pt x="14164" y="3911"/>
                  </a:lnTo>
                  <a:lnTo>
                    <a:pt x="13924" y="4279"/>
                  </a:lnTo>
                  <a:lnTo>
                    <a:pt x="13758" y="4593"/>
                  </a:lnTo>
                  <a:lnTo>
                    <a:pt x="13629" y="4833"/>
                  </a:lnTo>
                  <a:lnTo>
                    <a:pt x="13518" y="5035"/>
                  </a:lnTo>
                  <a:lnTo>
                    <a:pt x="13315" y="4445"/>
                  </a:lnTo>
                  <a:lnTo>
                    <a:pt x="13094" y="3874"/>
                  </a:lnTo>
                  <a:lnTo>
                    <a:pt x="12854" y="3357"/>
                  </a:lnTo>
                  <a:lnTo>
                    <a:pt x="12596" y="2859"/>
                  </a:lnTo>
                  <a:lnTo>
                    <a:pt x="12319" y="2398"/>
                  </a:lnTo>
                  <a:lnTo>
                    <a:pt x="12043" y="1993"/>
                  </a:lnTo>
                  <a:lnTo>
                    <a:pt x="11729" y="1624"/>
                  </a:lnTo>
                  <a:lnTo>
                    <a:pt x="11434" y="1292"/>
                  </a:lnTo>
                  <a:lnTo>
                    <a:pt x="11102" y="978"/>
                  </a:lnTo>
                  <a:lnTo>
                    <a:pt x="10770" y="720"/>
                  </a:lnTo>
                  <a:lnTo>
                    <a:pt x="10438" y="517"/>
                  </a:lnTo>
                  <a:lnTo>
                    <a:pt x="10088" y="333"/>
                  </a:lnTo>
                  <a:lnTo>
                    <a:pt x="9756" y="185"/>
                  </a:lnTo>
                  <a:lnTo>
                    <a:pt x="9406" y="93"/>
                  </a:lnTo>
                  <a:lnTo>
                    <a:pt x="9055" y="19"/>
                  </a:lnTo>
                  <a:lnTo>
                    <a:pt x="8705" y="1"/>
                  </a:lnTo>
                  <a:close/>
                </a:path>
              </a:pathLst>
            </a:custGeom>
            <a:solidFill>
              <a:srgbClr val="4C5A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10415400" y="2050475"/>
              <a:ext cx="661150" cy="594775"/>
            </a:xfrm>
            <a:custGeom>
              <a:avLst/>
              <a:gdLst/>
              <a:ahLst/>
              <a:cxnLst/>
              <a:rect l="l" t="t" r="r" b="b"/>
              <a:pathLst>
                <a:path w="26446" h="23791" fill="none" extrusionOk="0">
                  <a:moveTo>
                    <a:pt x="8705" y="1"/>
                  </a:moveTo>
                  <a:lnTo>
                    <a:pt x="8705" y="1"/>
                  </a:lnTo>
                  <a:lnTo>
                    <a:pt x="8428" y="19"/>
                  </a:lnTo>
                  <a:lnTo>
                    <a:pt x="8170" y="56"/>
                  </a:lnTo>
                  <a:lnTo>
                    <a:pt x="7912" y="112"/>
                  </a:lnTo>
                  <a:lnTo>
                    <a:pt x="7654" y="204"/>
                  </a:lnTo>
                  <a:lnTo>
                    <a:pt x="7396" y="314"/>
                  </a:lnTo>
                  <a:lnTo>
                    <a:pt x="7137" y="444"/>
                  </a:lnTo>
                  <a:lnTo>
                    <a:pt x="6898" y="610"/>
                  </a:lnTo>
                  <a:lnTo>
                    <a:pt x="6658" y="794"/>
                  </a:lnTo>
                  <a:lnTo>
                    <a:pt x="6418" y="997"/>
                  </a:lnTo>
                  <a:lnTo>
                    <a:pt x="6197" y="1237"/>
                  </a:lnTo>
                  <a:lnTo>
                    <a:pt x="5976" y="1495"/>
                  </a:lnTo>
                  <a:lnTo>
                    <a:pt x="5773" y="1771"/>
                  </a:lnTo>
                  <a:lnTo>
                    <a:pt x="5570" y="2085"/>
                  </a:lnTo>
                  <a:lnTo>
                    <a:pt x="5385" y="2417"/>
                  </a:lnTo>
                  <a:lnTo>
                    <a:pt x="5201" y="2767"/>
                  </a:lnTo>
                  <a:lnTo>
                    <a:pt x="5035" y="3154"/>
                  </a:lnTo>
                  <a:lnTo>
                    <a:pt x="5035" y="3154"/>
                  </a:lnTo>
                  <a:lnTo>
                    <a:pt x="4869" y="3615"/>
                  </a:lnTo>
                  <a:lnTo>
                    <a:pt x="4740" y="4058"/>
                  </a:lnTo>
                  <a:lnTo>
                    <a:pt x="4629" y="4501"/>
                  </a:lnTo>
                  <a:lnTo>
                    <a:pt x="4556" y="4925"/>
                  </a:lnTo>
                  <a:lnTo>
                    <a:pt x="4500" y="5349"/>
                  </a:lnTo>
                  <a:lnTo>
                    <a:pt x="4482" y="5755"/>
                  </a:lnTo>
                  <a:lnTo>
                    <a:pt x="4482" y="6160"/>
                  </a:lnTo>
                  <a:lnTo>
                    <a:pt x="4500" y="6548"/>
                  </a:lnTo>
                  <a:lnTo>
                    <a:pt x="4556" y="6935"/>
                  </a:lnTo>
                  <a:lnTo>
                    <a:pt x="4611" y="7304"/>
                  </a:lnTo>
                  <a:lnTo>
                    <a:pt x="4685" y="7673"/>
                  </a:lnTo>
                  <a:lnTo>
                    <a:pt x="4777" y="8023"/>
                  </a:lnTo>
                  <a:lnTo>
                    <a:pt x="4869" y="8355"/>
                  </a:lnTo>
                  <a:lnTo>
                    <a:pt x="4998" y="8668"/>
                  </a:lnTo>
                  <a:lnTo>
                    <a:pt x="5109" y="8982"/>
                  </a:lnTo>
                  <a:lnTo>
                    <a:pt x="5238" y="9277"/>
                  </a:lnTo>
                  <a:lnTo>
                    <a:pt x="5515" y="9830"/>
                  </a:lnTo>
                  <a:lnTo>
                    <a:pt x="5810" y="10328"/>
                  </a:lnTo>
                  <a:lnTo>
                    <a:pt x="6086" y="10752"/>
                  </a:lnTo>
                  <a:lnTo>
                    <a:pt x="6344" y="11103"/>
                  </a:lnTo>
                  <a:lnTo>
                    <a:pt x="6584" y="11379"/>
                  </a:lnTo>
                  <a:lnTo>
                    <a:pt x="6769" y="11601"/>
                  </a:lnTo>
                  <a:lnTo>
                    <a:pt x="6916" y="11767"/>
                  </a:lnTo>
                  <a:lnTo>
                    <a:pt x="6916" y="11767"/>
                  </a:lnTo>
                  <a:lnTo>
                    <a:pt x="6584" y="11601"/>
                  </a:lnTo>
                  <a:lnTo>
                    <a:pt x="6215" y="11435"/>
                  </a:lnTo>
                  <a:lnTo>
                    <a:pt x="5810" y="11269"/>
                  </a:lnTo>
                  <a:lnTo>
                    <a:pt x="5367" y="11140"/>
                  </a:lnTo>
                  <a:lnTo>
                    <a:pt x="4906" y="11029"/>
                  </a:lnTo>
                  <a:lnTo>
                    <a:pt x="4427" y="10937"/>
                  </a:lnTo>
                  <a:lnTo>
                    <a:pt x="3929" y="10863"/>
                  </a:lnTo>
                  <a:lnTo>
                    <a:pt x="3449" y="10845"/>
                  </a:lnTo>
                  <a:lnTo>
                    <a:pt x="3449" y="10845"/>
                  </a:lnTo>
                  <a:lnTo>
                    <a:pt x="3099" y="10863"/>
                  </a:lnTo>
                  <a:lnTo>
                    <a:pt x="2748" y="10900"/>
                  </a:lnTo>
                  <a:lnTo>
                    <a:pt x="2398" y="10974"/>
                  </a:lnTo>
                  <a:lnTo>
                    <a:pt x="2066" y="11066"/>
                  </a:lnTo>
                  <a:lnTo>
                    <a:pt x="1753" y="11195"/>
                  </a:lnTo>
                  <a:lnTo>
                    <a:pt x="1457" y="11342"/>
                  </a:lnTo>
                  <a:lnTo>
                    <a:pt x="1181" y="11545"/>
                  </a:lnTo>
                  <a:lnTo>
                    <a:pt x="1052" y="11656"/>
                  </a:lnTo>
                  <a:lnTo>
                    <a:pt x="923" y="11785"/>
                  </a:lnTo>
                  <a:lnTo>
                    <a:pt x="812" y="11914"/>
                  </a:lnTo>
                  <a:lnTo>
                    <a:pt x="701" y="12062"/>
                  </a:lnTo>
                  <a:lnTo>
                    <a:pt x="591" y="12228"/>
                  </a:lnTo>
                  <a:lnTo>
                    <a:pt x="499" y="12394"/>
                  </a:lnTo>
                  <a:lnTo>
                    <a:pt x="406" y="12560"/>
                  </a:lnTo>
                  <a:lnTo>
                    <a:pt x="333" y="12762"/>
                  </a:lnTo>
                  <a:lnTo>
                    <a:pt x="259" y="12947"/>
                  </a:lnTo>
                  <a:lnTo>
                    <a:pt x="185" y="13168"/>
                  </a:lnTo>
                  <a:lnTo>
                    <a:pt x="130" y="13389"/>
                  </a:lnTo>
                  <a:lnTo>
                    <a:pt x="93" y="13629"/>
                  </a:lnTo>
                  <a:lnTo>
                    <a:pt x="56" y="13887"/>
                  </a:lnTo>
                  <a:lnTo>
                    <a:pt x="19" y="14146"/>
                  </a:lnTo>
                  <a:lnTo>
                    <a:pt x="19" y="14422"/>
                  </a:lnTo>
                  <a:lnTo>
                    <a:pt x="1" y="14717"/>
                  </a:lnTo>
                  <a:lnTo>
                    <a:pt x="19" y="15031"/>
                  </a:lnTo>
                  <a:lnTo>
                    <a:pt x="37" y="15344"/>
                  </a:lnTo>
                  <a:lnTo>
                    <a:pt x="37" y="15344"/>
                  </a:lnTo>
                  <a:lnTo>
                    <a:pt x="74" y="15861"/>
                  </a:lnTo>
                  <a:lnTo>
                    <a:pt x="148" y="16358"/>
                  </a:lnTo>
                  <a:lnTo>
                    <a:pt x="240" y="16838"/>
                  </a:lnTo>
                  <a:lnTo>
                    <a:pt x="369" y="17299"/>
                  </a:lnTo>
                  <a:lnTo>
                    <a:pt x="499" y="17760"/>
                  </a:lnTo>
                  <a:lnTo>
                    <a:pt x="646" y="18184"/>
                  </a:lnTo>
                  <a:lnTo>
                    <a:pt x="830" y="18608"/>
                  </a:lnTo>
                  <a:lnTo>
                    <a:pt x="1015" y="19014"/>
                  </a:lnTo>
                  <a:lnTo>
                    <a:pt x="1236" y="19401"/>
                  </a:lnTo>
                  <a:lnTo>
                    <a:pt x="1476" y="19770"/>
                  </a:lnTo>
                  <a:lnTo>
                    <a:pt x="1716" y="20121"/>
                  </a:lnTo>
                  <a:lnTo>
                    <a:pt x="1992" y="20471"/>
                  </a:lnTo>
                  <a:lnTo>
                    <a:pt x="2269" y="20784"/>
                  </a:lnTo>
                  <a:lnTo>
                    <a:pt x="2564" y="21098"/>
                  </a:lnTo>
                  <a:lnTo>
                    <a:pt x="2896" y="21375"/>
                  </a:lnTo>
                  <a:lnTo>
                    <a:pt x="3228" y="21651"/>
                  </a:lnTo>
                  <a:lnTo>
                    <a:pt x="3560" y="21909"/>
                  </a:lnTo>
                  <a:lnTo>
                    <a:pt x="3929" y="22149"/>
                  </a:lnTo>
                  <a:lnTo>
                    <a:pt x="4297" y="22370"/>
                  </a:lnTo>
                  <a:lnTo>
                    <a:pt x="4703" y="22592"/>
                  </a:lnTo>
                  <a:lnTo>
                    <a:pt x="5090" y="22776"/>
                  </a:lnTo>
                  <a:lnTo>
                    <a:pt x="5515" y="22942"/>
                  </a:lnTo>
                  <a:lnTo>
                    <a:pt x="5939" y="23108"/>
                  </a:lnTo>
                  <a:lnTo>
                    <a:pt x="6381" y="23256"/>
                  </a:lnTo>
                  <a:lnTo>
                    <a:pt x="6842" y="23385"/>
                  </a:lnTo>
                  <a:lnTo>
                    <a:pt x="7303" y="23477"/>
                  </a:lnTo>
                  <a:lnTo>
                    <a:pt x="7764" y="23569"/>
                  </a:lnTo>
                  <a:lnTo>
                    <a:pt x="8244" y="23661"/>
                  </a:lnTo>
                  <a:lnTo>
                    <a:pt x="8742" y="23717"/>
                  </a:lnTo>
                  <a:lnTo>
                    <a:pt x="9240" y="23754"/>
                  </a:lnTo>
                  <a:lnTo>
                    <a:pt x="9756" y="23772"/>
                  </a:lnTo>
                  <a:lnTo>
                    <a:pt x="10272" y="23790"/>
                  </a:lnTo>
                  <a:lnTo>
                    <a:pt x="10272" y="23790"/>
                  </a:lnTo>
                  <a:lnTo>
                    <a:pt x="10733" y="23772"/>
                  </a:lnTo>
                  <a:lnTo>
                    <a:pt x="11195" y="23754"/>
                  </a:lnTo>
                  <a:lnTo>
                    <a:pt x="11195" y="23754"/>
                  </a:lnTo>
                  <a:lnTo>
                    <a:pt x="12061" y="23698"/>
                  </a:lnTo>
                  <a:lnTo>
                    <a:pt x="12891" y="23606"/>
                  </a:lnTo>
                  <a:lnTo>
                    <a:pt x="13703" y="23477"/>
                  </a:lnTo>
                  <a:lnTo>
                    <a:pt x="14514" y="23348"/>
                  </a:lnTo>
                  <a:lnTo>
                    <a:pt x="15307" y="23163"/>
                  </a:lnTo>
                  <a:lnTo>
                    <a:pt x="16082" y="22979"/>
                  </a:lnTo>
                  <a:lnTo>
                    <a:pt x="16819" y="22758"/>
                  </a:lnTo>
                  <a:lnTo>
                    <a:pt x="17557" y="22518"/>
                  </a:lnTo>
                  <a:lnTo>
                    <a:pt x="18258" y="22260"/>
                  </a:lnTo>
                  <a:lnTo>
                    <a:pt x="18958" y="21983"/>
                  </a:lnTo>
                  <a:lnTo>
                    <a:pt x="19622" y="21688"/>
                  </a:lnTo>
                  <a:lnTo>
                    <a:pt x="20249" y="21375"/>
                  </a:lnTo>
                  <a:lnTo>
                    <a:pt x="20876" y="21061"/>
                  </a:lnTo>
                  <a:lnTo>
                    <a:pt x="21466" y="20711"/>
                  </a:lnTo>
                  <a:lnTo>
                    <a:pt x="22020" y="20379"/>
                  </a:lnTo>
                  <a:lnTo>
                    <a:pt x="22554" y="20010"/>
                  </a:lnTo>
                  <a:lnTo>
                    <a:pt x="23052" y="19641"/>
                  </a:lnTo>
                  <a:lnTo>
                    <a:pt x="23532" y="19272"/>
                  </a:lnTo>
                  <a:lnTo>
                    <a:pt x="23974" y="18903"/>
                  </a:lnTo>
                  <a:lnTo>
                    <a:pt x="24380" y="18516"/>
                  </a:lnTo>
                  <a:lnTo>
                    <a:pt x="24749" y="18129"/>
                  </a:lnTo>
                  <a:lnTo>
                    <a:pt x="25099" y="17742"/>
                  </a:lnTo>
                  <a:lnTo>
                    <a:pt x="25394" y="17354"/>
                  </a:lnTo>
                  <a:lnTo>
                    <a:pt x="25671" y="16967"/>
                  </a:lnTo>
                  <a:lnTo>
                    <a:pt x="25892" y="16598"/>
                  </a:lnTo>
                  <a:lnTo>
                    <a:pt x="26095" y="16211"/>
                  </a:lnTo>
                  <a:lnTo>
                    <a:pt x="26243" y="15842"/>
                  </a:lnTo>
                  <a:lnTo>
                    <a:pt x="26353" y="15473"/>
                  </a:lnTo>
                  <a:lnTo>
                    <a:pt x="26427" y="15123"/>
                  </a:lnTo>
                  <a:lnTo>
                    <a:pt x="26446" y="14773"/>
                  </a:lnTo>
                  <a:lnTo>
                    <a:pt x="26446" y="14607"/>
                  </a:lnTo>
                  <a:lnTo>
                    <a:pt x="26427" y="14441"/>
                  </a:lnTo>
                  <a:lnTo>
                    <a:pt x="26409" y="14275"/>
                  </a:lnTo>
                  <a:lnTo>
                    <a:pt x="26372" y="14109"/>
                  </a:lnTo>
                  <a:lnTo>
                    <a:pt x="26372" y="14109"/>
                  </a:lnTo>
                  <a:lnTo>
                    <a:pt x="26280" y="13832"/>
                  </a:lnTo>
                  <a:lnTo>
                    <a:pt x="26169" y="13574"/>
                  </a:lnTo>
                  <a:lnTo>
                    <a:pt x="26040" y="13353"/>
                  </a:lnTo>
                  <a:lnTo>
                    <a:pt x="25892" y="13150"/>
                  </a:lnTo>
                  <a:lnTo>
                    <a:pt x="25745" y="12965"/>
                  </a:lnTo>
                  <a:lnTo>
                    <a:pt x="25560" y="12818"/>
                  </a:lnTo>
                  <a:lnTo>
                    <a:pt x="25376" y="12689"/>
                  </a:lnTo>
                  <a:lnTo>
                    <a:pt x="25192" y="12560"/>
                  </a:lnTo>
                  <a:lnTo>
                    <a:pt x="24989" y="12467"/>
                  </a:lnTo>
                  <a:lnTo>
                    <a:pt x="24786" y="12394"/>
                  </a:lnTo>
                  <a:lnTo>
                    <a:pt x="24583" y="12320"/>
                  </a:lnTo>
                  <a:lnTo>
                    <a:pt x="24362" y="12283"/>
                  </a:lnTo>
                  <a:lnTo>
                    <a:pt x="24140" y="12246"/>
                  </a:lnTo>
                  <a:lnTo>
                    <a:pt x="23938" y="12209"/>
                  </a:lnTo>
                  <a:lnTo>
                    <a:pt x="23513" y="12191"/>
                  </a:lnTo>
                  <a:lnTo>
                    <a:pt x="23513" y="12191"/>
                  </a:lnTo>
                  <a:lnTo>
                    <a:pt x="23181" y="12209"/>
                  </a:lnTo>
                  <a:lnTo>
                    <a:pt x="22868" y="12228"/>
                  </a:lnTo>
                  <a:lnTo>
                    <a:pt x="22591" y="12264"/>
                  </a:lnTo>
                  <a:lnTo>
                    <a:pt x="22352" y="12320"/>
                  </a:lnTo>
                  <a:lnTo>
                    <a:pt x="22001" y="12394"/>
                  </a:lnTo>
                  <a:lnTo>
                    <a:pt x="21872" y="12430"/>
                  </a:lnTo>
                  <a:lnTo>
                    <a:pt x="21872" y="12430"/>
                  </a:lnTo>
                  <a:lnTo>
                    <a:pt x="22075" y="11969"/>
                  </a:lnTo>
                  <a:lnTo>
                    <a:pt x="22278" y="11453"/>
                  </a:lnTo>
                  <a:lnTo>
                    <a:pt x="22554" y="10752"/>
                  </a:lnTo>
                  <a:lnTo>
                    <a:pt x="22831" y="9941"/>
                  </a:lnTo>
                  <a:lnTo>
                    <a:pt x="23126" y="9019"/>
                  </a:lnTo>
                  <a:lnTo>
                    <a:pt x="23274" y="8539"/>
                  </a:lnTo>
                  <a:lnTo>
                    <a:pt x="23403" y="8023"/>
                  </a:lnTo>
                  <a:lnTo>
                    <a:pt x="23532" y="7507"/>
                  </a:lnTo>
                  <a:lnTo>
                    <a:pt x="23642" y="6990"/>
                  </a:lnTo>
                  <a:lnTo>
                    <a:pt x="23735" y="6455"/>
                  </a:lnTo>
                  <a:lnTo>
                    <a:pt x="23827" y="5921"/>
                  </a:lnTo>
                  <a:lnTo>
                    <a:pt x="23882" y="5404"/>
                  </a:lnTo>
                  <a:lnTo>
                    <a:pt x="23919" y="4869"/>
                  </a:lnTo>
                  <a:lnTo>
                    <a:pt x="23919" y="4372"/>
                  </a:lnTo>
                  <a:lnTo>
                    <a:pt x="23901" y="3874"/>
                  </a:lnTo>
                  <a:lnTo>
                    <a:pt x="23845" y="3376"/>
                  </a:lnTo>
                  <a:lnTo>
                    <a:pt x="23772" y="2915"/>
                  </a:lnTo>
                  <a:lnTo>
                    <a:pt x="23716" y="2693"/>
                  </a:lnTo>
                  <a:lnTo>
                    <a:pt x="23642" y="2491"/>
                  </a:lnTo>
                  <a:lnTo>
                    <a:pt x="23569" y="2269"/>
                  </a:lnTo>
                  <a:lnTo>
                    <a:pt x="23477" y="2085"/>
                  </a:lnTo>
                  <a:lnTo>
                    <a:pt x="23384" y="1882"/>
                  </a:lnTo>
                  <a:lnTo>
                    <a:pt x="23274" y="1698"/>
                  </a:lnTo>
                  <a:lnTo>
                    <a:pt x="23145" y="1513"/>
                  </a:lnTo>
                  <a:lnTo>
                    <a:pt x="23015" y="1347"/>
                  </a:lnTo>
                  <a:lnTo>
                    <a:pt x="22868" y="1200"/>
                  </a:lnTo>
                  <a:lnTo>
                    <a:pt x="22720" y="1052"/>
                  </a:lnTo>
                  <a:lnTo>
                    <a:pt x="22554" y="905"/>
                  </a:lnTo>
                  <a:lnTo>
                    <a:pt x="22370" y="794"/>
                  </a:lnTo>
                  <a:lnTo>
                    <a:pt x="22167" y="665"/>
                  </a:lnTo>
                  <a:lnTo>
                    <a:pt x="21964" y="573"/>
                  </a:lnTo>
                  <a:lnTo>
                    <a:pt x="21743" y="480"/>
                  </a:lnTo>
                  <a:lnTo>
                    <a:pt x="21503" y="407"/>
                  </a:lnTo>
                  <a:lnTo>
                    <a:pt x="21503" y="407"/>
                  </a:lnTo>
                  <a:lnTo>
                    <a:pt x="21079" y="296"/>
                  </a:lnTo>
                  <a:lnTo>
                    <a:pt x="20673" y="222"/>
                  </a:lnTo>
                  <a:lnTo>
                    <a:pt x="20268" y="167"/>
                  </a:lnTo>
                  <a:lnTo>
                    <a:pt x="19880" y="167"/>
                  </a:lnTo>
                  <a:lnTo>
                    <a:pt x="19880" y="167"/>
                  </a:lnTo>
                  <a:lnTo>
                    <a:pt x="19493" y="167"/>
                  </a:lnTo>
                  <a:lnTo>
                    <a:pt x="19106" y="222"/>
                  </a:lnTo>
                  <a:lnTo>
                    <a:pt x="18756" y="278"/>
                  </a:lnTo>
                  <a:lnTo>
                    <a:pt x="18405" y="370"/>
                  </a:lnTo>
                  <a:lnTo>
                    <a:pt x="18073" y="480"/>
                  </a:lnTo>
                  <a:lnTo>
                    <a:pt x="17741" y="610"/>
                  </a:lnTo>
                  <a:lnTo>
                    <a:pt x="17428" y="757"/>
                  </a:lnTo>
                  <a:lnTo>
                    <a:pt x="17133" y="923"/>
                  </a:lnTo>
                  <a:lnTo>
                    <a:pt x="16838" y="1107"/>
                  </a:lnTo>
                  <a:lnTo>
                    <a:pt x="16561" y="1292"/>
                  </a:lnTo>
                  <a:lnTo>
                    <a:pt x="16284" y="1495"/>
                  </a:lnTo>
                  <a:lnTo>
                    <a:pt x="16026" y="1698"/>
                  </a:lnTo>
                  <a:lnTo>
                    <a:pt x="15786" y="1919"/>
                  </a:lnTo>
                  <a:lnTo>
                    <a:pt x="15565" y="2140"/>
                  </a:lnTo>
                  <a:lnTo>
                    <a:pt x="15141" y="2601"/>
                  </a:lnTo>
                  <a:lnTo>
                    <a:pt x="14754" y="3062"/>
                  </a:lnTo>
                  <a:lnTo>
                    <a:pt x="14440" y="3505"/>
                  </a:lnTo>
                  <a:lnTo>
                    <a:pt x="14164" y="3911"/>
                  </a:lnTo>
                  <a:lnTo>
                    <a:pt x="13924" y="4279"/>
                  </a:lnTo>
                  <a:lnTo>
                    <a:pt x="13758" y="4593"/>
                  </a:lnTo>
                  <a:lnTo>
                    <a:pt x="13629" y="4833"/>
                  </a:lnTo>
                  <a:lnTo>
                    <a:pt x="13518" y="5035"/>
                  </a:lnTo>
                  <a:lnTo>
                    <a:pt x="13518" y="5035"/>
                  </a:lnTo>
                  <a:lnTo>
                    <a:pt x="13315" y="4445"/>
                  </a:lnTo>
                  <a:lnTo>
                    <a:pt x="13094" y="3874"/>
                  </a:lnTo>
                  <a:lnTo>
                    <a:pt x="12854" y="3357"/>
                  </a:lnTo>
                  <a:lnTo>
                    <a:pt x="12596" y="2859"/>
                  </a:lnTo>
                  <a:lnTo>
                    <a:pt x="12319" y="2398"/>
                  </a:lnTo>
                  <a:lnTo>
                    <a:pt x="12043" y="1993"/>
                  </a:lnTo>
                  <a:lnTo>
                    <a:pt x="11729" y="1624"/>
                  </a:lnTo>
                  <a:lnTo>
                    <a:pt x="11434" y="1292"/>
                  </a:lnTo>
                  <a:lnTo>
                    <a:pt x="11102" y="978"/>
                  </a:lnTo>
                  <a:lnTo>
                    <a:pt x="10770" y="720"/>
                  </a:lnTo>
                  <a:lnTo>
                    <a:pt x="10438" y="517"/>
                  </a:lnTo>
                  <a:lnTo>
                    <a:pt x="10088" y="333"/>
                  </a:lnTo>
                  <a:lnTo>
                    <a:pt x="9756" y="185"/>
                  </a:lnTo>
                  <a:lnTo>
                    <a:pt x="9406" y="93"/>
                  </a:lnTo>
                  <a:lnTo>
                    <a:pt x="9055" y="19"/>
                  </a:lnTo>
                  <a:lnTo>
                    <a:pt x="8705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10644525" y="1926925"/>
              <a:ext cx="324600" cy="1056725"/>
            </a:xfrm>
            <a:custGeom>
              <a:avLst/>
              <a:gdLst/>
              <a:ahLst/>
              <a:cxnLst/>
              <a:rect l="l" t="t" r="r" b="b"/>
              <a:pathLst>
                <a:path w="12984" h="42269" extrusionOk="0">
                  <a:moveTo>
                    <a:pt x="12984" y="1"/>
                  </a:moveTo>
                  <a:lnTo>
                    <a:pt x="12062" y="1052"/>
                  </a:lnTo>
                  <a:lnTo>
                    <a:pt x="11619" y="1605"/>
                  </a:lnTo>
                  <a:lnTo>
                    <a:pt x="11176" y="2158"/>
                  </a:lnTo>
                  <a:lnTo>
                    <a:pt x="10752" y="2730"/>
                  </a:lnTo>
                  <a:lnTo>
                    <a:pt x="10531" y="3007"/>
                  </a:lnTo>
                  <a:lnTo>
                    <a:pt x="10347" y="3302"/>
                  </a:lnTo>
                  <a:lnTo>
                    <a:pt x="9646" y="4297"/>
                  </a:lnTo>
                  <a:lnTo>
                    <a:pt x="8982" y="5330"/>
                  </a:lnTo>
                  <a:lnTo>
                    <a:pt x="8355" y="6381"/>
                  </a:lnTo>
                  <a:lnTo>
                    <a:pt x="7746" y="7469"/>
                  </a:lnTo>
                  <a:lnTo>
                    <a:pt x="7156" y="8576"/>
                  </a:lnTo>
                  <a:lnTo>
                    <a:pt x="6585" y="9701"/>
                  </a:lnTo>
                  <a:lnTo>
                    <a:pt x="6050" y="10844"/>
                  </a:lnTo>
                  <a:lnTo>
                    <a:pt x="5533" y="12024"/>
                  </a:lnTo>
                  <a:lnTo>
                    <a:pt x="5054" y="13223"/>
                  </a:lnTo>
                  <a:lnTo>
                    <a:pt x="4593" y="14422"/>
                  </a:lnTo>
                  <a:lnTo>
                    <a:pt x="4150" y="15639"/>
                  </a:lnTo>
                  <a:lnTo>
                    <a:pt x="3726" y="16893"/>
                  </a:lnTo>
                  <a:lnTo>
                    <a:pt x="3339" y="18129"/>
                  </a:lnTo>
                  <a:lnTo>
                    <a:pt x="2970" y="19401"/>
                  </a:lnTo>
                  <a:lnTo>
                    <a:pt x="2620" y="20673"/>
                  </a:lnTo>
                  <a:lnTo>
                    <a:pt x="2306" y="21946"/>
                  </a:lnTo>
                  <a:lnTo>
                    <a:pt x="1993" y="23237"/>
                  </a:lnTo>
                  <a:lnTo>
                    <a:pt x="1716" y="24528"/>
                  </a:lnTo>
                  <a:lnTo>
                    <a:pt x="1458" y="25819"/>
                  </a:lnTo>
                  <a:lnTo>
                    <a:pt x="1237" y="27110"/>
                  </a:lnTo>
                  <a:lnTo>
                    <a:pt x="1015" y="28400"/>
                  </a:lnTo>
                  <a:lnTo>
                    <a:pt x="831" y="29710"/>
                  </a:lnTo>
                  <a:lnTo>
                    <a:pt x="646" y="31001"/>
                  </a:lnTo>
                  <a:lnTo>
                    <a:pt x="499" y="32292"/>
                  </a:lnTo>
                  <a:lnTo>
                    <a:pt x="370" y="33564"/>
                  </a:lnTo>
                  <a:lnTo>
                    <a:pt x="259" y="34837"/>
                  </a:lnTo>
                  <a:lnTo>
                    <a:pt x="167" y="36109"/>
                  </a:lnTo>
                  <a:lnTo>
                    <a:pt x="112" y="37381"/>
                  </a:lnTo>
                  <a:lnTo>
                    <a:pt x="56" y="38617"/>
                  </a:lnTo>
                  <a:lnTo>
                    <a:pt x="19" y="39853"/>
                  </a:lnTo>
                  <a:lnTo>
                    <a:pt x="1" y="41070"/>
                  </a:lnTo>
                  <a:lnTo>
                    <a:pt x="19" y="42268"/>
                  </a:lnTo>
                  <a:lnTo>
                    <a:pt x="75" y="41088"/>
                  </a:lnTo>
                  <a:lnTo>
                    <a:pt x="130" y="39889"/>
                  </a:lnTo>
                  <a:lnTo>
                    <a:pt x="204" y="38691"/>
                  </a:lnTo>
                  <a:lnTo>
                    <a:pt x="296" y="37474"/>
                  </a:lnTo>
                  <a:lnTo>
                    <a:pt x="388" y="36275"/>
                  </a:lnTo>
                  <a:lnTo>
                    <a:pt x="517" y="35039"/>
                  </a:lnTo>
                  <a:lnTo>
                    <a:pt x="646" y="33822"/>
                  </a:lnTo>
                  <a:lnTo>
                    <a:pt x="794" y="32587"/>
                  </a:lnTo>
                  <a:lnTo>
                    <a:pt x="960" y="31370"/>
                  </a:lnTo>
                  <a:lnTo>
                    <a:pt x="1126" y="30134"/>
                  </a:lnTo>
                  <a:lnTo>
                    <a:pt x="1329" y="28898"/>
                  </a:lnTo>
                  <a:lnTo>
                    <a:pt x="1532" y="27663"/>
                  </a:lnTo>
                  <a:lnTo>
                    <a:pt x="1771" y="26446"/>
                  </a:lnTo>
                  <a:lnTo>
                    <a:pt x="2011" y="25210"/>
                  </a:lnTo>
                  <a:lnTo>
                    <a:pt x="2269" y="23993"/>
                  </a:lnTo>
                  <a:lnTo>
                    <a:pt x="2546" y="22776"/>
                  </a:lnTo>
                  <a:lnTo>
                    <a:pt x="2859" y="21559"/>
                  </a:lnTo>
                  <a:lnTo>
                    <a:pt x="3173" y="20342"/>
                  </a:lnTo>
                  <a:lnTo>
                    <a:pt x="3505" y="19143"/>
                  </a:lnTo>
                  <a:lnTo>
                    <a:pt x="3855" y="17944"/>
                  </a:lnTo>
                  <a:lnTo>
                    <a:pt x="4224" y="16764"/>
                  </a:lnTo>
                  <a:lnTo>
                    <a:pt x="4630" y="15584"/>
                  </a:lnTo>
                  <a:lnTo>
                    <a:pt x="5035" y="14422"/>
                  </a:lnTo>
                  <a:lnTo>
                    <a:pt x="5478" y="13278"/>
                  </a:lnTo>
                  <a:lnTo>
                    <a:pt x="5921" y="12135"/>
                  </a:lnTo>
                  <a:lnTo>
                    <a:pt x="6400" y="11010"/>
                  </a:lnTo>
                  <a:lnTo>
                    <a:pt x="6898" y="9885"/>
                  </a:lnTo>
                  <a:lnTo>
                    <a:pt x="7414" y="8797"/>
                  </a:lnTo>
                  <a:lnTo>
                    <a:pt x="7968" y="7709"/>
                  </a:lnTo>
                  <a:lnTo>
                    <a:pt x="8521" y="6640"/>
                  </a:lnTo>
                  <a:lnTo>
                    <a:pt x="9111" y="5607"/>
                  </a:lnTo>
                  <a:lnTo>
                    <a:pt x="9720" y="4574"/>
                  </a:lnTo>
                  <a:lnTo>
                    <a:pt x="10088" y="3984"/>
                  </a:lnTo>
                  <a:lnTo>
                    <a:pt x="10476" y="3394"/>
                  </a:lnTo>
                  <a:lnTo>
                    <a:pt x="10881" y="2804"/>
                  </a:lnTo>
                  <a:lnTo>
                    <a:pt x="11287" y="2232"/>
                  </a:lnTo>
                  <a:lnTo>
                    <a:pt x="12117" y="1107"/>
                  </a:lnTo>
                  <a:lnTo>
                    <a:pt x="12984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10772250" y="2050475"/>
              <a:ext cx="225925" cy="216725"/>
            </a:xfrm>
            <a:custGeom>
              <a:avLst/>
              <a:gdLst/>
              <a:ahLst/>
              <a:cxnLst/>
              <a:rect l="l" t="t" r="r" b="b"/>
              <a:pathLst>
                <a:path w="9037" h="8669" extrusionOk="0">
                  <a:moveTo>
                    <a:pt x="9037" y="1"/>
                  </a:moveTo>
                  <a:lnTo>
                    <a:pt x="8410" y="407"/>
                  </a:lnTo>
                  <a:lnTo>
                    <a:pt x="7783" y="812"/>
                  </a:lnTo>
                  <a:lnTo>
                    <a:pt x="7137" y="1255"/>
                  </a:lnTo>
                  <a:lnTo>
                    <a:pt x="6510" y="1734"/>
                  </a:lnTo>
                  <a:lnTo>
                    <a:pt x="5865" y="2232"/>
                  </a:lnTo>
                  <a:lnTo>
                    <a:pt x="5219" y="2730"/>
                  </a:lnTo>
                  <a:lnTo>
                    <a:pt x="4592" y="3265"/>
                  </a:lnTo>
                  <a:lnTo>
                    <a:pt x="3984" y="3818"/>
                  </a:lnTo>
                  <a:lnTo>
                    <a:pt x="3375" y="4390"/>
                  </a:lnTo>
                  <a:lnTo>
                    <a:pt x="2803" y="4962"/>
                  </a:lnTo>
                  <a:lnTo>
                    <a:pt x="2250" y="5570"/>
                  </a:lnTo>
                  <a:lnTo>
                    <a:pt x="1734" y="6160"/>
                  </a:lnTo>
                  <a:lnTo>
                    <a:pt x="1236" y="6787"/>
                  </a:lnTo>
                  <a:lnTo>
                    <a:pt x="775" y="7414"/>
                  </a:lnTo>
                  <a:lnTo>
                    <a:pt x="369" y="8041"/>
                  </a:lnTo>
                  <a:lnTo>
                    <a:pt x="0" y="8668"/>
                  </a:lnTo>
                  <a:lnTo>
                    <a:pt x="480" y="8060"/>
                  </a:lnTo>
                  <a:lnTo>
                    <a:pt x="996" y="7470"/>
                  </a:lnTo>
                  <a:lnTo>
                    <a:pt x="1512" y="6898"/>
                  </a:lnTo>
                  <a:lnTo>
                    <a:pt x="2047" y="6326"/>
                  </a:lnTo>
                  <a:lnTo>
                    <a:pt x="2600" y="5755"/>
                  </a:lnTo>
                  <a:lnTo>
                    <a:pt x="3154" y="5220"/>
                  </a:lnTo>
                  <a:lnTo>
                    <a:pt x="3725" y="4667"/>
                  </a:lnTo>
                  <a:lnTo>
                    <a:pt x="4316" y="4132"/>
                  </a:lnTo>
                  <a:lnTo>
                    <a:pt x="5477" y="3081"/>
                  </a:lnTo>
                  <a:lnTo>
                    <a:pt x="6676" y="2048"/>
                  </a:lnTo>
                  <a:lnTo>
                    <a:pt x="9037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10586900" y="1992850"/>
              <a:ext cx="167850" cy="322750"/>
            </a:xfrm>
            <a:custGeom>
              <a:avLst/>
              <a:gdLst/>
              <a:ahLst/>
              <a:cxnLst/>
              <a:rect l="l" t="t" r="r" b="b"/>
              <a:pathLst>
                <a:path w="6714" h="12910" extrusionOk="0">
                  <a:moveTo>
                    <a:pt x="1" y="1"/>
                  </a:moveTo>
                  <a:lnTo>
                    <a:pt x="38" y="775"/>
                  </a:lnTo>
                  <a:lnTo>
                    <a:pt x="111" y="1587"/>
                  </a:lnTo>
                  <a:lnTo>
                    <a:pt x="204" y="2417"/>
                  </a:lnTo>
                  <a:lnTo>
                    <a:pt x="351" y="3246"/>
                  </a:lnTo>
                  <a:lnTo>
                    <a:pt x="517" y="4095"/>
                  </a:lnTo>
                  <a:lnTo>
                    <a:pt x="738" y="4925"/>
                  </a:lnTo>
                  <a:lnTo>
                    <a:pt x="978" y="5754"/>
                  </a:lnTo>
                  <a:lnTo>
                    <a:pt x="1273" y="6566"/>
                  </a:lnTo>
                  <a:lnTo>
                    <a:pt x="1439" y="6972"/>
                  </a:lnTo>
                  <a:lnTo>
                    <a:pt x="1605" y="7377"/>
                  </a:lnTo>
                  <a:lnTo>
                    <a:pt x="1771" y="7765"/>
                  </a:lnTo>
                  <a:lnTo>
                    <a:pt x="1974" y="8133"/>
                  </a:lnTo>
                  <a:lnTo>
                    <a:pt x="2158" y="8521"/>
                  </a:lnTo>
                  <a:lnTo>
                    <a:pt x="2380" y="8890"/>
                  </a:lnTo>
                  <a:lnTo>
                    <a:pt x="2601" y="9240"/>
                  </a:lnTo>
                  <a:lnTo>
                    <a:pt x="2822" y="9590"/>
                  </a:lnTo>
                  <a:lnTo>
                    <a:pt x="3062" y="9941"/>
                  </a:lnTo>
                  <a:lnTo>
                    <a:pt x="3320" y="10273"/>
                  </a:lnTo>
                  <a:lnTo>
                    <a:pt x="3578" y="10586"/>
                  </a:lnTo>
                  <a:lnTo>
                    <a:pt x="3855" y="10900"/>
                  </a:lnTo>
                  <a:lnTo>
                    <a:pt x="4132" y="11176"/>
                  </a:lnTo>
                  <a:lnTo>
                    <a:pt x="4427" y="11471"/>
                  </a:lnTo>
                  <a:lnTo>
                    <a:pt x="4722" y="11730"/>
                  </a:lnTo>
                  <a:lnTo>
                    <a:pt x="5054" y="11988"/>
                  </a:lnTo>
                  <a:lnTo>
                    <a:pt x="5441" y="12246"/>
                  </a:lnTo>
                  <a:lnTo>
                    <a:pt x="5847" y="12504"/>
                  </a:lnTo>
                  <a:lnTo>
                    <a:pt x="6271" y="12725"/>
                  </a:lnTo>
                  <a:lnTo>
                    <a:pt x="6713" y="12910"/>
                  </a:lnTo>
                  <a:lnTo>
                    <a:pt x="6382" y="12707"/>
                  </a:lnTo>
                  <a:lnTo>
                    <a:pt x="6068" y="12504"/>
                  </a:lnTo>
                  <a:lnTo>
                    <a:pt x="5755" y="12283"/>
                  </a:lnTo>
                  <a:lnTo>
                    <a:pt x="5459" y="12043"/>
                  </a:lnTo>
                  <a:lnTo>
                    <a:pt x="5164" y="11785"/>
                  </a:lnTo>
                  <a:lnTo>
                    <a:pt x="4888" y="11527"/>
                  </a:lnTo>
                  <a:lnTo>
                    <a:pt x="4611" y="11268"/>
                  </a:lnTo>
                  <a:lnTo>
                    <a:pt x="4353" y="10992"/>
                  </a:lnTo>
                  <a:lnTo>
                    <a:pt x="4132" y="10715"/>
                  </a:lnTo>
                  <a:lnTo>
                    <a:pt x="3892" y="10420"/>
                  </a:lnTo>
                  <a:lnTo>
                    <a:pt x="3468" y="9830"/>
                  </a:lnTo>
                  <a:lnTo>
                    <a:pt x="3062" y="9203"/>
                  </a:lnTo>
                  <a:lnTo>
                    <a:pt x="2693" y="8558"/>
                  </a:lnTo>
                  <a:lnTo>
                    <a:pt x="2343" y="7894"/>
                  </a:lnTo>
                  <a:lnTo>
                    <a:pt x="2029" y="7211"/>
                  </a:lnTo>
                  <a:lnTo>
                    <a:pt x="1734" y="6511"/>
                  </a:lnTo>
                  <a:lnTo>
                    <a:pt x="1458" y="5810"/>
                  </a:lnTo>
                  <a:lnTo>
                    <a:pt x="1218" y="5091"/>
                  </a:lnTo>
                  <a:lnTo>
                    <a:pt x="978" y="4353"/>
                  </a:lnTo>
                  <a:lnTo>
                    <a:pt x="775" y="3634"/>
                  </a:lnTo>
                  <a:lnTo>
                    <a:pt x="591" y="2896"/>
                  </a:lnTo>
                  <a:lnTo>
                    <a:pt x="425" y="2158"/>
                  </a:lnTo>
                  <a:lnTo>
                    <a:pt x="259" y="1439"/>
                  </a:lnTo>
                  <a:lnTo>
                    <a:pt x="130" y="70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10442150" y="2315575"/>
              <a:ext cx="629800" cy="241150"/>
            </a:xfrm>
            <a:custGeom>
              <a:avLst/>
              <a:gdLst/>
              <a:ahLst/>
              <a:cxnLst/>
              <a:rect l="l" t="t" r="r" b="b"/>
              <a:pathLst>
                <a:path w="25192" h="9646" extrusionOk="0">
                  <a:moveTo>
                    <a:pt x="0" y="1"/>
                  </a:moveTo>
                  <a:lnTo>
                    <a:pt x="166" y="406"/>
                  </a:lnTo>
                  <a:lnTo>
                    <a:pt x="351" y="812"/>
                  </a:lnTo>
                  <a:lnTo>
                    <a:pt x="535" y="1199"/>
                  </a:lnTo>
                  <a:lnTo>
                    <a:pt x="738" y="1605"/>
                  </a:lnTo>
                  <a:lnTo>
                    <a:pt x="1180" y="2361"/>
                  </a:lnTo>
                  <a:lnTo>
                    <a:pt x="1641" y="3117"/>
                  </a:lnTo>
                  <a:lnTo>
                    <a:pt x="2158" y="3837"/>
                  </a:lnTo>
                  <a:lnTo>
                    <a:pt x="2434" y="4187"/>
                  </a:lnTo>
                  <a:lnTo>
                    <a:pt x="2711" y="4537"/>
                  </a:lnTo>
                  <a:lnTo>
                    <a:pt x="3006" y="4869"/>
                  </a:lnTo>
                  <a:lnTo>
                    <a:pt x="3301" y="5201"/>
                  </a:lnTo>
                  <a:lnTo>
                    <a:pt x="3615" y="5515"/>
                  </a:lnTo>
                  <a:lnTo>
                    <a:pt x="3928" y="5828"/>
                  </a:lnTo>
                  <a:lnTo>
                    <a:pt x="4574" y="6437"/>
                  </a:lnTo>
                  <a:lnTo>
                    <a:pt x="5256" y="7009"/>
                  </a:lnTo>
                  <a:lnTo>
                    <a:pt x="5975" y="7543"/>
                  </a:lnTo>
                  <a:lnTo>
                    <a:pt x="6326" y="7801"/>
                  </a:lnTo>
                  <a:lnTo>
                    <a:pt x="6694" y="8041"/>
                  </a:lnTo>
                  <a:lnTo>
                    <a:pt x="7082" y="8281"/>
                  </a:lnTo>
                  <a:lnTo>
                    <a:pt x="7469" y="8502"/>
                  </a:lnTo>
                  <a:lnTo>
                    <a:pt x="7856" y="8724"/>
                  </a:lnTo>
                  <a:lnTo>
                    <a:pt x="8244" y="8926"/>
                  </a:lnTo>
                  <a:lnTo>
                    <a:pt x="8649" y="9129"/>
                  </a:lnTo>
                  <a:lnTo>
                    <a:pt x="9055" y="9314"/>
                  </a:lnTo>
                  <a:lnTo>
                    <a:pt x="9461" y="9480"/>
                  </a:lnTo>
                  <a:lnTo>
                    <a:pt x="9885" y="9646"/>
                  </a:lnTo>
                  <a:lnTo>
                    <a:pt x="10438" y="9590"/>
                  </a:lnTo>
                  <a:lnTo>
                    <a:pt x="10973" y="9517"/>
                  </a:lnTo>
                  <a:lnTo>
                    <a:pt x="11526" y="9424"/>
                  </a:lnTo>
                  <a:lnTo>
                    <a:pt x="12061" y="9295"/>
                  </a:lnTo>
                  <a:lnTo>
                    <a:pt x="12596" y="9166"/>
                  </a:lnTo>
                  <a:lnTo>
                    <a:pt x="13112" y="9037"/>
                  </a:lnTo>
                  <a:lnTo>
                    <a:pt x="14163" y="8724"/>
                  </a:lnTo>
                  <a:lnTo>
                    <a:pt x="14938" y="8484"/>
                  </a:lnTo>
                  <a:lnTo>
                    <a:pt x="15694" y="8207"/>
                  </a:lnTo>
                  <a:lnTo>
                    <a:pt x="16339" y="7949"/>
                  </a:lnTo>
                  <a:lnTo>
                    <a:pt x="16985" y="7691"/>
                  </a:lnTo>
                  <a:lnTo>
                    <a:pt x="17630" y="7396"/>
                  </a:lnTo>
                  <a:lnTo>
                    <a:pt x="18257" y="7101"/>
                  </a:lnTo>
                  <a:lnTo>
                    <a:pt x="18884" y="6787"/>
                  </a:lnTo>
                  <a:lnTo>
                    <a:pt x="19511" y="6455"/>
                  </a:lnTo>
                  <a:lnTo>
                    <a:pt x="20120" y="6105"/>
                  </a:lnTo>
                  <a:lnTo>
                    <a:pt x="20710" y="5736"/>
                  </a:lnTo>
                  <a:lnTo>
                    <a:pt x="21318" y="5367"/>
                  </a:lnTo>
                  <a:lnTo>
                    <a:pt x="21890" y="4980"/>
                  </a:lnTo>
                  <a:lnTo>
                    <a:pt x="22480" y="4574"/>
                  </a:lnTo>
                  <a:lnTo>
                    <a:pt x="23034" y="4169"/>
                  </a:lnTo>
                  <a:lnTo>
                    <a:pt x="23587" y="3726"/>
                  </a:lnTo>
                  <a:lnTo>
                    <a:pt x="24140" y="3302"/>
                  </a:lnTo>
                  <a:lnTo>
                    <a:pt x="24675" y="2841"/>
                  </a:lnTo>
                  <a:lnTo>
                    <a:pt x="25191" y="2380"/>
                  </a:lnTo>
                  <a:lnTo>
                    <a:pt x="24343" y="3025"/>
                  </a:lnTo>
                  <a:lnTo>
                    <a:pt x="23900" y="3357"/>
                  </a:lnTo>
                  <a:lnTo>
                    <a:pt x="23495" y="3652"/>
                  </a:lnTo>
                  <a:lnTo>
                    <a:pt x="22831" y="4095"/>
                  </a:lnTo>
                  <a:lnTo>
                    <a:pt x="22167" y="4537"/>
                  </a:lnTo>
                  <a:lnTo>
                    <a:pt x="21503" y="4962"/>
                  </a:lnTo>
                  <a:lnTo>
                    <a:pt x="20821" y="5367"/>
                  </a:lnTo>
                  <a:lnTo>
                    <a:pt x="20194" y="5718"/>
                  </a:lnTo>
                  <a:lnTo>
                    <a:pt x="19530" y="6068"/>
                  </a:lnTo>
                  <a:lnTo>
                    <a:pt x="18884" y="6400"/>
                  </a:lnTo>
                  <a:lnTo>
                    <a:pt x="18239" y="6713"/>
                  </a:lnTo>
                  <a:lnTo>
                    <a:pt x="17022" y="7248"/>
                  </a:lnTo>
                  <a:lnTo>
                    <a:pt x="16044" y="7636"/>
                  </a:lnTo>
                  <a:lnTo>
                    <a:pt x="15509" y="7820"/>
                  </a:lnTo>
                  <a:lnTo>
                    <a:pt x="15048" y="7986"/>
                  </a:lnTo>
                  <a:lnTo>
                    <a:pt x="14421" y="8189"/>
                  </a:lnTo>
                  <a:lnTo>
                    <a:pt x="13794" y="8392"/>
                  </a:lnTo>
                  <a:lnTo>
                    <a:pt x="13149" y="8576"/>
                  </a:lnTo>
                  <a:lnTo>
                    <a:pt x="12522" y="8724"/>
                  </a:lnTo>
                  <a:lnTo>
                    <a:pt x="11876" y="8871"/>
                  </a:lnTo>
                  <a:lnTo>
                    <a:pt x="11231" y="9000"/>
                  </a:lnTo>
                  <a:lnTo>
                    <a:pt x="10586" y="9111"/>
                  </a:lnTo>
                  <a:lnTo>
                    <a:pt x="9957" y="9201"/>
                  </a:lnTo>
                  <a:lnTo>
                    <a:pt x="9957" y="9201"/>
                  </a:lnTo>
                  <a:lnTo>
                    <a:pt x="9608" y="9074"/>
                  </a:lnTo>
                  <a:lnTo>
                    <a:pt x="9221" y="8908"/>
                  </a:lnTo>
                  <a:lnTo>
                    <a:pt x="8815" y="8724"/>
                  </a:lnTo>
                  <a:lnTo>
                    <a:pt x="8428" y="8539"/>
                  </a:lnTo>
                  <a:lnTo>
                    <a:pt x="7672" y="8133"/>
                  </a:lnTo>
                  <a:lnTo>
                    <a:pt x="6916" y="7691"/>
                  </a:lnTo>
                  <a:lnTo>
                    <a:pt x="6362" y="7340"/>
                  </a:lnTo>
                  <a:lnTo>
                    <a:pt x="5828" y="6972"/>
                  </a:lnTo>
                  <a:lnTo>
                    <a:pt x="5311" y="6566"/>
                  </a:lnTo>
                  <a:lnTo>
                    <a:pt x="4795" y="6160"/>
                  </a:lnTo>
                  <a:lnTo>
                    <a:pt x="4315" y="5736"/>
                  </a:lnTo>
                  <a:lnTo>
                    <a:pt x="3836" y="5293"/>
                  </a:lnTo>
                  <a:lnTo>
                    <a:pt x="3375" y="4832"/>
                  </a:lnTo>
                  <a:lnTo>
                    <a:pt x="2914" y="4353"/>
                  </a:lnTo>
                  <a:lnTo>
                    <a:pt x="2490" y="3855"/>
                  </a:lnTo>
                  <a:lnTo>
                    <a:pt x="2084" y="3339"/>
                  </a:lnTo>
                  <a:lnTo>
                    <a:pt x="1678" y="2822"/>
                  </a:lnTo>
                  <a:lnTo>
                    <a:pt x="1310" y="2288"/>
                  </a:lnTo>
                  <a:lnTo>
                    <a:pt x="959" y="1734"/>
                  </a:lnTo>
                  <a:lnTo>
                    <a:pt x="609" y="1163"/>
                  </a:lnTo>
                  <a:lnTo>
                    <a:pt x="295" y="59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2" name="Google Shape;112;p2"/>
          <p:cNvSpPr txBox="1">
            <a:spLocks noGrp="1"/>
          </p:cNvSpPr>
          <p:nvPr>
            <p:ph type="ctrTitle"/>
          </p:nvPr>
        </p:nvSpPr>
        <p:spPr>
          <a:xfrm>
            <a:off x="1870675" y="793650"/>
            <a:ext cx="5440800" cy="1680000"/>
          </a:xfrm>
          <a:prstGeom prst="rect">
            <a:avLst/>
          </a:prstGeom>
          <a:effectLst>
            <a:outerShdw dist="47625" dir="2400000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65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grpSp>
        <p:nvGrpSpPr>
          <p:cNvPr id="113" name="Google Shape;113;p2"/>
          <p:cNvGrpSpPr/>
          <p:nvPr/>
        </p:nvGrpSpPr>
        <p:grpSpPr>
          <a:xfrm>
            <a:off x="236270" y="2755288"/>
            <a:ext cx="1117314" cy="1389695"/>
            <a:chOff x="10269725" y="1788625"/>
            <a:chExt cx="960800" cy="1195025"/>
          </a:xfrm>
        </p:grpSpPr>
        <p:sp>
          <p:nvSpPr>
            <p:cNvPr id="114" name="Google Shape;114;p2"/>
            <p:cNvSpPr/>
            <p:nvPr/>
          </p:nvSpPr>
          <p:spPr>
            <a:xfrm>
              <a:off x="10269725" y="1788625"/>
              <a:ext cx="960800" cy="864000"/>
            </a:xfrm>
            <a:custGeom>
              <a:avLst/>
              <a:gdLst/>
              <a:ahLst/>
              <a:cxnLst/>
              <a:rect l="l" t="t" r="r" b="b"/>
              <a:pathLst>
                <a:path w="38432" h="34560" extrusionOk="0">
                  <a:moveTo>
                    <a:pt x="12430" y="0"/>
                  </a:moveTo>
                  <a:lnTo>
                    <a:pt x="12208" y="19"/>
                  </a:lnTo>
                  <a:lnTo>
                    <a:pt x="11987" y="56"/>
                  </a:lnTo>
                  <a:lnTo>
                    <a:pt x="11766" y="92"/>
                  </a:lnTo>
                  <a:lnTo>
                    <a:pt x="11544" y="148"/>
                  </a:lnTo>
                  <a:lnTo>
                    <a:pt x="11342" y="203"/>
                  </a:lnTo>
                  <a:lnTo>
                    <a:pt x="11120" y="277"/>
                  </a:lnTo>
                  <a:lnTo>
                    <a:pt x="10899" y="369"/>
                  </a:lnTo>
                  <a:lnTo>
                    <a:pt x="10696" y="461"/>
                  </a:lnTo>
                  <a:lnTo>
                    <a:pt x="10475" y="572"/>
                  </a:lnTo>
                  <a:lnTo>
                    <a:pt x="10272" y="683"/>
                  </a:lnTo>
                  <a:lnTo>
                    <a:pt x="10069" y="830"/>
                  </a:lnTo>
                  <a:lnTo>
                    <a:pt x="9866" y="978"/>
                  </a:lnTo>
                  <a:lnTo>
                    <a:pt x="9663" y="1125"/>
                  </a:lnTo>
                  <a:lnTo>
                    <a:pt x="9479" y="1291"/>
                  </a:lnTo>
                  <a:lnTo>
                    <a:pt x="9276" y="1476"/>
                  </a:lnTo>
                  <a:lnTo>
                    <a:pt x="8907" y="1863"/>
                  </a:lnTo>
                  <a:lnTo>
                    <a:pt x="8557" y="2324"/>
                  </a:lnTo>
                  <a:lnTo>
                    <a:pt x="8207" y="2803"/>
                  </a:lnTo>
                  <a:lnTo>
                    <a:pt x="7893" y="3357"/>
                  </a:lnTo>
                  <a:lnTo>
                    <a:pt x="7598" y="3947"/>
                  </a:lnTo>
                  <a:lnTo>
                    <a:pt x="7303" y="4574"/>
                  </a:lnTo>
                  <a:lnTo>
                    <a:pt x="7063" y="5238"/>
                  </a:lnTo>
                  <a:lnTo>
                    <a:pt x="6879" y="5883"/>
                  </a:lnTo>
                  <a:lnTo>
                    <a:pt x="6713" y="6510"/>
                  </a:lnTo>
                  <a:lnTo>
                    <a:pt x="6621" y="7137"/>
                  </a:lnTo>
                  <a:lnTo>
                    <a:pt x="6547" y="7764"/>
                  </a:lnTo>
                  <a:lnTo>
                    <a:pt x="6510" y="8354"/>
                  </a:lnTo>
                  <a:lnTo>
                    <a:pt x="6510" y="8944"/>
                  </a:lnTo>
                  <a:lnTo>
                    <a:pt x="6547" y="9516"/>
                  </a:lnTo>
                  <a:lnTo>
                    <a:pt x="6602" y="10069"/>
                  </a:lnTo>
                  <a:lnTo>
                    <a:pt x="6694" y="10604"/>
                  </a:lnTo>
                  <a:lnTo>
                    <a:pt x="6805" y="11139"/>
                  </a:lnTo>
                  <a:lnTo>
                    <a:pt x="6934" y="11637"/>
                  </a:lnTo>
                  <a:lnTo>
                    <a:pt x="7082" y="12135"/>
                  </a:lnTo>
                  <a:lnTo>
                    <a:pt x="7248" y="12596"/>
                  </a:lnTo>
                  <a:lnTo>
                    <a:pt x="7432" y="13057"/>
                  </a:lnTo>
                  <a:lnTo>
                    <a:pt x="7616" y="13481"/>
                  </a:lnTo>
                  <a:lnTo>
                    <a:pt x="7819" y="13887"/>
                  </a:lnTo>
                  <a:lnTo>
                    <a:pt x="8022" y="14274"/>
                  </a:lnTo>
                  <a:lnTo>
                    <a:pt x="8225" y="14643"/>
                  </a:lnTo>
                  <a:lnTo>
                    <a:pt x="8428" y="14993"/>
                  </a:lnTo>
                  <a:lnTo>
                    <a:pt x="8852" y="15602"/>
                  </a:lnTo>
                  <a:lnTo>
                    <a:pt x="9221" y="16118"/>
                  </a:lnTo>
                  <a:lnTo>
                    <a:pt x="9553" y="16542"/>
                  </a:lnTo>
                  <a:lnTo>
                    <a:pt x="9811" y="16837"/>
                  </a:lnTo>
                  <a:lnTo>
                    <a:pt x="10051" y="17077"/>
                  </a:lnTo>
                  <a:lnTo>
                    <a:pt x="9756" y="16929"/>
                  </a:lnTo>
                  <a:lnTo>
                    <a:pt x="9442" y="16782"/>
                  </a:lnTo>
                  <a:lnTo>
                    <a:pt x="9110" y="16634"/>
                  </a:lnTo>
                  <a:lnTo>
                    <a:pt x="8741" y="16487"/>
                  </a:lnTo>
                  <a:lnTo>
                    <a:pt x="8373" y="16358"/>
                  </a:lnTo>
                  <a:lnTo>
                    <a:pt x="7985" y="16229"/>
                  </a:lnTo>
                  <a:lnTo>
                    <a:pt x="7580" y="16118"/>
                  </a:lnTo>
                  <a:lnTo>
                    <a:pt x="7155" y="16007"/>
                  </a:lnTo>
                  <a:lnTo>
                    <a:pt x="6731" y="15934"/>
                  </a:lnTo>
                  <a:lnTo>
                    <a:pt x="6289" y="15860"/>
                  </a:lnTo>
                  <a:lnTo>
                    <a:pt x="5864" y="15805"/>
                  </a:lnTo>
                  <a:lnTo>
                    <a:pt x="5422" y="15768"/>
                  </a:lnTo>
                  <a:lnTo>
                    <a:pt x="4979" y="15749"/>
                  </a:lnTo>
                  <a:lnTo>
                    <a:pt x="4555" y="15768"/>
                  </a:lnTo>
                  <a:lnTo>
                    <a:pt x="4113" y="15805"/>
                  </a:lnTo>
                  <a:lnTo>
                    <a:pt x="3707" y="15878"/>
                  </a:lnTo>
                  <a:lnTo>
                    <a:pt x="3283" y="15970"/>
                  </a:lnTo>
                  <a:lnTo>
                    <a:pt x="2895" y="16100"/>
                  </a:lnTo>
                  <a:lnTo>
                    <a:pt x="2508" y="16266"/>
                  </a:lnTo>
                  <a:lnTo>
                    <a:pt x="2158" y="16468"/>
                  </a:lnTo>
                  <a:lnTo>
                    <a:pt x="1807" y="16708"/>
                  </a:lnTo>
                  <a:lnTo>
                    <a:pt x="1641" y="16837"/>
                  </a:lnTo>
                  <a:lnTo>
                    <a:pt x="1475" y="16966"/>
                  </a:lnTo>
                  <a:lnTo>
                    <a:pt x="1328" y="17132"/>
                  </a:lnTo>
                  <a:lnTo>
                    <a:pt x="1180" y="17280"/>
                  </a:lnTo>
                  <a:lnTo>
                    <a:pt x="1051" y="17464"/>
                  </a:lnTo>
                  <a:lnTo>
                    <a:pt x="922" y="17649"/>
                  </a:lnTo>
                  <a:lnTo>
                    <a:pt x="793" y="17852"/>
                  </a:lnTo>
                  <a:lnTo>
                    <a:pt x="682" y="18054"/>
                  </a:lnTo>
                  <a:lnTo>
                    <a:pt x="572" y="18276"/>
                  </a:lnTo>
                  <a:lnTo>
                    <a:pt x="480" y="18497"/>
                  </a:lnTo>
                  <a:lnTo>
                    <a:pt x="387" y="18737"/>
                  </a:lnTo>
                  <a:lnTo>
                    <a:pt x="295" y="18995"/>
                  </a:lnTo>
                  <a:lnTo>
                    <a:pt x="221" y="19272"/>
                  </a:lnTo>
                  <a:lnTo>
                    <a:pt x="166" y="19548"/>
                  </a:lnTo>
                  <a:lnTo>
                    <a:pt x="111" y="19843"/>
                  </a:lnTo>
                  <a:lnTo>
                    <a:pt x="74" y="20157"/>
                  </a:lnTo>
                  <a:lnTo>
                    <a:pt x="37" y="20470"/>
                  </a:lnTo>
                  <a:lnTo>
                    <a:pt x="19" y="20802"/>
                  </a:lnTo>
                  <a:lnTo>
                    <a:pt x="0" y="21153"/>
                  </a:lnTo>
                  <a:lnTo>
                    <a:pt x="0" y="21521"/>
                  </a:lnTo>
                  <a:lnTo>
                    <a:pt x="19" y="21890"/>
                  </a:lnTo>
                  <a:lnTo>
                    <a:pt x="37" y="22296"/>
                  </a:lnTo>
                  <a:lnTo>
                    <a:pt x="111" y="23089"/>
                  </a:lnTo>
                  <a:lnTo>
                    <a:pt x="221" y="23845"/>
                  </a:lnTo>
                  <a:lnTo>
                    <a:pt x="369" y="24583"/>
                  </a:lnTo>
                  <a:lnTo>
                    <a:pt x="553" y="25283"/>
                  </a:lnTo>
                  <a:lnTo>
                    <a:pt x="775" y="25966"/>
                  </a:lnTo>
                  <a:lnTo>
                    <a:pt x="1014" y="26630"/>
                  </a:lnTo>
                  <a:lnTo>
                    <a:pt x="1291" y="27275"/>
                  </a:lnTo>
                  <a:lnTo>
                    <a:pt x="1605" y="27884"/>
                  </a:lnTo>
                  <a:lnTo>
                    <a:pt x="1955" y="28455"/>
                  </a:lnTo>
                  <a:lnTo>
                    <a:pt x="2324" y="29009"/>
                  </a:lnTo>
                  <a:lnTo>
                    <a:pt x="2729" y="29543"/>
                  </a:lnTo>
                  <a:lnTo>
                    <a:pt x="3154" y="30041"/>
                  </a:lnTo>
                  <a:lnTo>
                    <a:pt x="3596" y="30521"/>
                  </a:lnTo>
                  <a:lnTo>
                    <a:pt x="4076" y="30963"/>
                  </a:lnTo>
                  <a:lnTo>
                    <a:pt x="4592" y="31388"/>
                  </a:lnTo>
                  <a:lnTo>
                    <a:pt x="5108" y="31793"/>
                  </a:lnTo>
                  <a:lnTo>
                    <a:pt x="5662" y="32162"/>
                  </a:lnTo>
                  <a:lnTo>
                    <a:pt x="6252" y="32512"/>
                  </a:lnTo>
                  <a:lnTo>
                    <a:pt x="6842" y="32826"/>
                  </a:lnTo>
                  <a:lnTo>
                    <a:pt x="7469" y="33121"/>
                  </a:lnTo>
                  <a:lnTo>
                    <a:pt x="8096" y="33379"/>
                  </a:lnTo>
                  <a:lnTo>
                    <a:pt x="8760" y="33619"/>
                  </a:lnTo>
                  <a:lnTo>
                    <a:pt x="9442" y="33840"/>
                  </a:lnTo>
                  <a:lnTo>
                    <a:pt x="10143" y="34025"/>
                  </a:lnTo>
                  <a:lnTo>
                    <a:pt x="10844" y="34172"/>
                  </a:lnTo>
                  <a:lnTo>
                    <a:pt x="11581" y="34301"/>
                  </a:lnTo>
                  <a:lnTo>
                    <a:pt x="12337" y="34412"/>
                  </a:lnTo>
                  <a:lnTo>
                    <a:pt x="13094" y="34486"/>
                  </a:lnTo>
                  <a:lnTo>
                    <a:pt x="13868" y="34541"/>
                  </a:lnTo>
                  <a:lnTo>
                    <a:pt x="14661" y="34559"/>
                  </a:lnTo>
                  <a:lnTo>
                    <a:pt x="15454" y="34559"/>
                  </a:lnTo>
                  <a:lnTo>
                    <a:pt x="16265" y="34523"/>
                  </a:lnTo>
                  <a:lnTo>
                    <a:pt x="16892" y="34486"/>
                  </a:lnTo>
                  <a:lnTo>
                    <a:pt x="17501" y="34430"/>
                  </a:lnTo>
                  <a:lnTo>
                    <a:pt x="18718" y="34301"/>
                  </a:lnTo>
                  <a:lnTo>
                    <a:pt x="19917" y="34117"/>
                  </a:lnTo>
                  <a:lnTo>
                    <a:pt x="21097" y="33914"/>
                  </a:lnTo>
                  <a:lnTo>
                    <a:pt x="22240" y="33656"/>
                  </a:lnTo>
                  <a:lnTo>
                    <a:pt x="23347" y="33379"/>
                  </a:lnTo>
                  <a:lnTo>
                    <a:pt x="24453" y="33066"/>
                  </a:lnTo>
                  <a:lnTo>
                    <a:pt x="25505" y="32715"/>
                  </a:lnTo>
                  <a:lnTo>
                    <a:pt x="26537" y="32328"/>
                  </a:lnTo>
                  <a:lnTo>
                    <a:pt x="27533" y="31941"/>
                  </a:lnTo>
                  <a:lnTo>
                    <a:pt x="28511" y="31498"/>
                  </a:lnTo>
                  <a:lnTo>
                    <a:pt x="29433" y="31056"/>
                  </a:lnTo>
                  <a:lnTo>
                    <a:pt x="30336" y="30595"/>
                  </a:lnTo>
                  <a:lnTo>
                    <a:pt x="31185" y="30097"/>
                  </a:lnTo>
                  <a:lnTo>
                    <a:pt x="31996" y="29599"/>
                  </a:lnTo>
                  <a:lnTo>
                    <a:pt x="32770" y="29082"/>
                  </a:lnTo>
                  <a:lnTo>
                    <a:pt x="33508" y="28548"/>
                  </a:lnTo>
                  <a:lnTo>
                    <a:pt x="34190" y="28013"/>
                  </a:lnTo>
                  <a:lnTo>
                    <a:pt x="34836" y="27460"/>
                  </a:lnTo>
                  <a:lnTo>
                    <a:pt x="35426" y="26906"/>
                  </a:lnTo>
                  <a:lnTo>
                    <a:pt x="35961" y="26335"/>
                  </a:lnTo>
                  <a:lnTo>
                    <a:pt x="36459" y="25781"/>
                  </a:lnTo>
                  <a:lnTo>
                    <a:pt x="36901" y="25210"/>
                  </a:lnTo>
                  <a:lnTo>
                    <a:pt x="37289" y="24656"/>
                  </a:lnTo>
                  <a:lnTo>
                    <a:pt x="37473" y="24380"/>
                  </a:lnTo>
                  <a:lnTo>
                    <a:pt x="37621" y="24103"/>
                  </a:lnTo>
                  <a:lnTo>
                    <a:pt x="37768" y="23827"/>
                  </a:lnTo>
                  <a:lnTo>
                    <a:pt x="37916" y="23550"/>
                  </a:lnTo>
                  <a:lnTo>
                    <a:pt x="38026" y="23273"/>
                  </a:lnTo>
                  <a:lnTo>
                    <a:pt x="38137" y="23015"/>
                  </a:lnTo>
                  <a:lnTo>
                    <a:pt x="38211" y="22738"/>
                  </a:lnTo>
                  <a:lnTo>
                    <a:pt x="38284" y="22480"/>
                  </a:lnTo>
                  <a:lnTo>
                    <a:pt x="38340" y="22222"/>
                  </a:lnTo>
                  <a:lnTo>
                    <a:pt x="38395" y="21964"/>
                  </a:lnTo>
                  <a:lnTo>
                    <a:pt x="38414" y="21706"/>
                  </a:lnTo>
                  <a:lnTo>
                    <a:pt x="38432" y="21466"/>
                  </a:lnTo>
                  <a:lnTo>
                    <a:pt x="38432" y="21208"/>
                  </a:lnTo>
                  <a:lnTo>
                    <a:pt x="38395" y="20968"/>
                  </a:lnTo>
                  <a:lnTo>
                    <a:pt x="38358" y="20728"/>
                  </a:lnTo>
                  <a:lnTo>
                    <a:pt x="38303" y="20507"/>
                  </a:lnTo>
                  <a:lnTo>
                    <a:pt x="38192" y="20138"/>
                  </a:lnTo>
                  <a:lnTo>
                    <a:pt x="38063" y="19788"/>
                  </a:lnTo>
                  <a:lnTo>
                    <a:pt x="37897" y="19493"/>
                  </a:lnTo>
                  <a:lnTo>
                    <a:pt x="37713" y="19216"/>
                  </a:lnTo>
                  <a:lnTo>
                    <a:pt x="37510" y="18958"/>
                  </a:lnTo>
                  <a:lnTo>
                    <a:pt x="37289" y="18755"/>
                  </a:lnTo>
                  <a:lnTo>
                    <a:pt x="37067" y="18552"/>
                  </a:lnTo>
                  <a:lnTo>
                    <a:pt x="36828" y="18386"/>
                  </a:lnTo>
                  <a:lnTo>
                    <a:pt x="36569" y="18239"/>
                  </a:lnTo>
                  <a:lnTo>
                    <a:pt x="36311" y="18110"/>
                  </a:lnTo>
                  <a:lnTo>
                    <a:pt x="36035" y="17999"/>
                  </a:lnTo>
                  <a:lnTo>
                    <a:pt x="35758" y="17925"/>
                  </a:lnTo>
                  <a:lnTo>
                    <a:pt x="35481" y="17852"/>
                  </a:lnTo>
                  <a:lnTo>
                    <a:pt x="35186" y="17796"/>
                  </a:lnTo>
                  <a:lnTo>
                    <a:pt x="34910" y="17759"/>
                  </a:lnTo>
                  <a:lnTo>
                    <a:pt x="34633" y="17722"/>
                  </a:lnTo>
                  <a:lnTo>
                    <a:pt x="34080" y="17722"/>
                  </a:lnTo>
                  <a:lnTo>
                    <a:pt x="33545" y="17741"/>
                  </a:lnTo>
                  <a:lnTo>
                    <a:pt x="33066" y="17796"/>
                  </a:lnTo>
                  <a:lnTo>
                    <a:pt x="32641" y="17852"/>
                  </a:lnTo>
                  <a:lnTo>
                    <a:pt x="32291" y="17925"/>
                  </a:lnTo>
                  <a:lnTo>
                    <a:pt x="32014" y="17981"/>
                  </a:lnTo>
                  <a:lnTo>
                    <a:pt x="31775" y="18054"/>
                  </a:lnTo>
                  <a:lnTo>
                    <a:pt x="32070" y="17390"/>
                  </a:lnTo>
                  <a:lnTo>
                    <a:pt x="32383" y="16616"/>
                  </a:lnTo>
                  <a:lnTo>
                    <a:pt x="32752" y="15620"/>
                  </a:lnTo>
                  <a:lnTo>
                    <a:pt x="33176" y="14440"/>
                  </a:lnTo>
                  <a:lnTo>
                    <a:pt x="33398" y="13794"/>
                  </a:lnTo>
                  <a:lnTo>
                    <a:pt x="33600" y="13094"/>
                  </a:lnTo>
                  <a:lnTo>
                    <a:pt x="33822" y="12393"/>
                  </a:lnTo>
                  <a:lnTo>
                    <a:pt x="34006" y="11655"/>
                  </a:lnTo>
                  <a:lnTo>
                    <a:pt x="34190" y="10899"/>
                  </a:lnTo>
                  <a:lnTo>
                    <a:pt x="34356" y="10143"/>
                  </a:lnTo>
                  <a:lnTo>
                    <a:pt x="34504" y="9368"/>
                  </a:lnTo>
                  <a:lnTo>
                    <a:pt x="34615" y="8594"/>
                  </a:lnTo>
                  <a:lnTo>
                    <a:pt x="34707" y="7838"/>
                  </a:lnTo>
                  <a:lnTo>
                    <a:pt x="34744" y="7082"/>
                  </a:lnTo>
                  <a:lnTo>
                    <a:pt x="34762" y="6326"/>
                  </a:lnTo>
                  <a:lnTo>
                    <a:pt x="34762" y="5957"/>
                  </a:lnTo>
                  <a:lnTo>
                    <a:pt x="34725" y="5606"/>
                  </a:lnTo>
                  <a:lnTo>
                    <a:pt x="34707" y="5256"/>
                  </a:lnTo>
                  <a:lnTo>
                    <a:pt x="34652" y="4906"/>
                  </a:lnTo>
                  <a:lnTo>
                    <a:pt x="34596" y="4574"/>
                  </a:lnTo>
                  <a:lnTo>
                    <a:pt x="34541" y="4242"/>
                  </a:lnTo>
                  <a:lnTo>
                    <a:pt x="34449" y="3910"/>
                  </a:lnTo>
                  <a:lnTo>
                    <a:pt x="34356" y="3596"/>
                  </a:lnTo>
                  <a:lnTo>
                    <a:pt x="34246" y="3301"/>
                  </a:lnTo>
                  <a:lnTo>
                    <a:pt x="34117" y="3006"/>
                  </a:lnTo>
                  <a:lnTo>
                    <a:pt x="33969" y="2730"/>
                  </a:lnTo>
                  <a:lnTo>
                    <a:pt x="33822" y="2453"/>
                  </a:lnTo>
                  <a:lnTo>
                    <a:pt x="33637" y="2195"/>
                  </a:lnTo>
                  <a:lnTo>
                    <a:pt x="33453" y="1955"/>
                  </a:lnTo>
                  <a:lnTo>
                    <a:pt x="33232" y="1734"/>
                  </a:lnTo>
                  <a:lnTo>
                    <a:pt x="33010" y="1512"/>
                  </a:lnTo>
                  <a:lnTo>
                    <a:pt x="32770" y="1310"/>
                  </a:lnTo>
                  <a:lnTo>
                    <a:pt x="32512" y="1125"/>
                  </a:lnTo>
                  <a:lnTo>
                    <a:pt x="32217" y="959"/>
                  </a:lnTo>
                  <a:lnTo>
                    <a:pt x="31922" y="812"/>
                  </a:lnTo>
                  <a:lnTo>
                    <a:pt x="31590" y="683"/>
                  </a:lnTo>
                  <a:lnTo>
                    <a:pt x="31240" y="572"/>
                  </a:lnTo>
                  <a:lnTo>
                    <a:pt x="30889" y="480"/>
                  </a:lnTo>
                  <a:lnTo>
                    <a:pt x="30539" y="387"/>
                  </a:lnTo>
                  <a:lnTo>
                    <a:pt x="30207" y="332"/>
                  </a:lnTo>
                  <a:lnTo>
                    <a:pt x="29857" y="277"/>
                  </a:lnTo>
                  <a:lnTo>
                    <a:pt x="29525" y="240"/>
                  </a:lnTo>
                  <a:lnTo>
                    <a:pt x="29211" y="222"/>
                  </a:lnTo>
                  <a:lnTo>
                    <a:pt x="28566" y="222"/>
                  </a:lnTo>
                  <a:lnTo>
                    <a:pt x="28252" y="240"/>
                  </a:lnTo>
                  <a:lnTo>
                    <a:pt x="27957" y="277"/>
                  </a:lnTo>
                  <a:lnTo>
                    <a:pt x="27644" y="314"/>
                  </a:lnTo>
                  <a:lnTo>
                    <a:pt x="27349" y="369"/>
                  </a:lnTo>
                  <a:lnTo>
                    <a:pt x="27072" y="443"/>
                  </a:lnTo>
                  <a:lnTo>
                    <a:pt x="26777" y="517"/>
                  </a:lnTo>
                  <a:lnTo>
                    <a:pt x="26224" y="683"/>
                  </a:lnTo>
                  <a:lnTo>
                    <a:pt x="25707" y="904"/>
                  </a:lnTo>
                  <a:lnTo>
                    <a:pt x="25191" y="1162"/>
                  </a:lnTo>
                  <a:lnTo>
                    <a:pt x="24712" y="1439"/>
                  </a:lnTo>
                  <a:lnTo>
                    <a:pt x="24232" y="1734"/>
                  </a:lnTo>
                  <a:lnTo>
                    <a:pt x="23790" y="2047"/>
                  </a:lnTo>
                  <a:lnTo>
                    <a:pt x="23384" y="2398"/>
                  </a:lnTo>
                  <a:lnTo>
                    <a:pt x="22978" y="2748"/>
                  </a:lnTo>
                  <a:lnTo>
                    <a:pt x="22609" y="3117"/>
                  </a:lnTo>
                  <a:lnTo>
                    <a:pt x="22240" y="3486"/>
                  </a:lnTo>
                  <a:lnTo>
                    <a:pt x="21909" y="3854"/>
                  </a:lnTo>
                  <a:lnTo>
                    <a:pt x="21595" y="4223"/>
                  </a:lnTo>
                  <a:lnTo>
                    <a:pt x="21318" y="4592"/>
                  </a:lnTo>
                  <a:lnTo>
                    <a:pt x="21060" y="4961"/>
                  </a:lnTo>
                  <a:lnTo>
                    <a:pt x="20802" y="5311"/>
                  </a:lnTo>
                  <a:lnTo>
                    <a:pt x="20396" y="5957"/>
                  </a:lnTo>
                  <a:lnTo>
                    <a:pt x="20064" y="6510"/>
                  </a:lnTo>
                  <a:lnTo>
                    <a:pt x="19843" y="6934"/>
                  </a:lnTo>
                  <a:lnTo>
                    <a:pt x="19640" y="7321"/>
                  </a:lnTo>
                  <a:lnTo>
                    <a:pt x="19382" y="6547"/>
                  </a:lnTo>
                  <a:lnTo>
                    <a:pt x="19105" y="5809"/>
                  </a:lnTo>
                  <a:lnTo>
                    <a:pt x="18810" y="5108"/>
                  </a:lnTo>
                  <a:lnTo>
                    <a:pt x="18478" y="4463"/>
                  </a:lnTo>
                  <a:lnTo>
                    <a:pt x="18128" y="3854"/>
                  </a:lnTo>
                  <a:lnTo>
                    <a:pt x="17778" y="3283"/>
                  </a:lnTo>
                  <a:lnTo>
                    <a:pt x="17390" y="2766"/>
                  </a:lnTo>
                  <a:lnTo>
                    <a:pt x="17003" y="2287"/>
                  </a:lnTo>
                  <a:lnTo>
                    <a:pt x="16597" y="1863"/>
                  </a:lnTo>
                  <a:lnTo>
                    <a:pt x="16192" y="1476"/>
                  </a:lnTo>
                  <a:lnTo>
                    <a:pt x="15768" y="1125"/>
                  </a:lnTo>
                  <a:lnTo>
                    <a:pt x="15343" y="830"/>
                  </a:lnTo>
                  <a:lnTo>
                    <a:pt x="14901" y="590"/>
                  </a:lnTo>
                  <a:lnTo>
                    <a:pt x="14458" y="369"/>
                  </a:lnTo>
                  <a:lnTo>
                    <a:pt x="14016" y="222"/>
                  </a:lnTo>
                  <a:lnTo>
                    <a:pt x="13776" y="148"/>
                  </a:lnTo>
                  <a:lnTo>
                    <a:pt x="13555" y="92"/>
                  </a:lnTo>
                  <a:lnTo>
                    <a:pt x="13333" y="56"/>
                  </a:lnTo>
                  <a:lnTo>
                    <a:pt x="13112" y="19"/>
                  </a:lnTo>
                  <a:lnTo>
                    <a:pt x="12891" y="0"/>
                  </a:lnTo>
                  <a:close/>
                </a:path>
              </a:pathLst>
            </a:custGeom>
            <a:solidFill>
              <a:srgbClr val="546A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10269725" y="1788625"/>
              <a:ext cx="960800" cy="864000"/>
            </a:xfrm>
            <a:custGeom>
              <a:avLst/>
              <a:gdLst/>
              <a:ahLst/>
              <a:cxnLst/>
              <a:rect l="l" t="t" r="r" b="b"/>
              <a:pathLst>
                <a:path w="38432" h="34560" fill="none" extrusionOk="0">
                  <a:moveTo>
                    <a:pt x="16265" y="34523"/>
                  </a:moveTo>
                  <a:lnTo>
                    <a:pt x="16265" y="34523"/>
                  </a:lnTo>
                  <a:lnTo>
                    <a:pt x="15454" y="34559"/>
                  </a:lnTo>
                  <a:lnTo>
                    <a:pt x="14661" y="34559"/>
                  </a:lnTo>
                  <a:lnTo>
                    <a:pt x="13868" y="34541"/>
                  </a:lnTo>
                  <a:lnTo>
                    <a:pt x="13094" y="34486"/>
                  </a:lnTo>
                  <a:lnTo>
                    <a:pt x="12337" y="34412"/>
                  </a:lnTo>
                  <a:lnTo>
                    <a:pt x="11581" y="34301"/>
                  </a:lnTo>
                  <a:lnTo>
                    <a:pt x="10844" y="34172"/>
                  </a:lnTo>
                  <a:lnTo>
                    <a:pt x="10143" y="34025"/>
                  </a:lnTo>
                  <a:lnTo>
                    <a:pt x="9442" y="33840"/>
                  </a:lnTo>
                  <a:lnTo>
                    <a:pt x="8760" y="33619"/>
                  </a:lnTo>
                  <a:lnTo>
                    <a:pt x="8096" y="33379"/>
                  </a:lnTo>
                  <a:lnTo>
                    <a:pt x="7469" y="33121"/>
                  </a:lnTo>
                  <a:lnTo>
                    <a:pt x="6842" y="32826"/>
                  </a:lnTo>
                  <a:lnTo>
                    <a:pt x="6252" y="32512"/>
                  </a:lnTo>
                  <a:lnTo>
                    <a:pt x="5662" y="32162"/>
                  </a:lnTo>
                  <a:lnTo>
                    <a:pt x="5108" y="31793"/>
                  </a:lnTo>
                  <a:lnTo>
                    <a:pt x="4592" y="31388"/>
                  </a:lnTo>
                  <a:lnTo>
                    <a:pt x="4076" y="30963"/>
                  </a:lnTo>
                  <a:lnTo>
                    <a:pt x="3596" y="30521"/>
                  </a:lnTo>
                  <a:lnTo>
                    <a:pt x="3154" y="30041"/>
                  </a:lnTo>
                  <a:lnTo>
                    <a:pt x="2729" y="29543"/>
                  </a:lnTo>
                  <a:lnTo>
                    <a:pt x="2324" y="29009"/>
                  </a:lnTo>
                  <a:lnTo>
                    <a:pt x="1955" y="28455"/>
                  </a:lnTo>
                  <a:lnTo>
                    <a:pt x="1605" y="27884"/>
                  </a:lnTo>
                  <a:lnTo>
                    <a:pt x="1291" y="27275"/>
                  </a:lnTo>
                  <a:lnTo>
                    <a:pt x="1014" y="26630"/>
                  </a:lnTo>
                  <a:lnTo>
                    <a:pt x="775" y="25966"/>
                  </a:lnTo>
                  <a:lnTo>
                    <a:pt x="553" y="25283"/>
                  </a:lnTo>
                  <a:lnTo>
                    <a:pt x="369" y="24583"/>
                  </a:lnTo>
                  <a:lnTo>
                    <a:pt x="221" y="23845"/>
                  </a:lnTo>
                  <a:lnTo>
                    <a:pt x="111" y="23089"/>
                  </a:lnTo>
                  <a:lnTo>
                    <a:pt x="37" y="22296"/>
                  </a:lnTo>
                  <a:lnTo>
                    <a:pt x="37" y="22296"/>
                  </a:lnTo>
                  <a:lnTo>
                    <a:pt x="19" y="21890"/>
                  </a:lnTo>
                  <a:lnTo>
                    <a:pt x="0" y="21521"/>
                  </a:lnTo>
                  <a:lnTo>
                    <a:pt x="0" y="21153"/>
                  </a:lnTo>
                  <a:lnTo>
                    <a:pt x="19" y="20802"/>
                  </a:lnTo>
                  <a:lnTo>
                    <a:pt x="37" y="20470"/>
                  </a:lnTo>
                  <a:lnTo>
                    <a:pt x="74" y="20157"/>
                  </a:lnTo>
                  <a:lnTo>
                    <a:pt x="111" y="19843"/>
                  </a:lnTo>
                  <a:lnTo>
                    <a:pt x="166" y="19548"/>
                  </a:lnTo>
                  <a:lnTo>
                    <a:pt x="221" y="19272"/>
                  </a:lnTo>
                  <a:lnTo>
                    <a:pt x="295" y="18995"/>
                  </a:lnTo>
                  <a:lnTo>
                    <a:pt x="387" y="18737"/>
                  </a:lnTo>
                  <a:lnTo>
                    <a:pt x="480" y="18497"/>
                  </a:lnTo>
                  <a:lnTo>
                    <a:pt x="572" y="18276"/>
                  </a:lnTo>
                  <a:lnTo>
                    <a:pt x="682" y="18054"/>
                  </a:lnTo>
                  <a:lnTo>
                    <a:pt x="793" y="17852"/>
                  </a:lnTo>
                  <a:lnTo>
                    <a:pt x="922" y="17649"/>
                  </a:lnTo>
                  <a:lnTo>
                    <a:pt x="1051" y="17464"/>
                  </a:lnTo>
                  <a:lnTo>
                    <a:pt x="1180" y="17280"/>
                  </a:lnTo>
                  <a:lnTo>
                    <a:pt x="1328" y="17132"/>
                  </a:lnTo>
                  <a:lnTo>
                    <a:pt x="1475" y="16966"/>
                  </a:lnTo>
                  <a:lnTo>
                    <a:pt x="1641" y="16837"/>
                  </a:lnTo>
                  <a:lnTo>
                    <a:pt x="1807" y="16708"/>
                  </a:lnTo>
                  <a:lnTo>
                    <a:pt x="2158" y="16468"/>
                  </a:lnTo>
                  <a:lnTo>
                    <a:pt x="2508" y="16266"/>
                  </a:lnTo>
                  <a:lnTo>
                    <a:pt x="2895" y="16100"/>
                  </a:lnTo>
                  <a:lnTo>
                    <a:pt x="3283" y="15970"/>
                  </a:lnTo>
                  <a:lnTo>
                    <a:pt x="3707" y="15878"/>
                  </a:lnTo>
                  <a:lnTo>
                    <a:pt x="4113" y="15805"/>
                  </a:lnTo>
                  <a:lnTo>
                    <a:pt x="4555" y="15768"/>
                  </a:lnTo>
                  <a:lnTo>
                    <a:pt x="4979" y="15749"/>
                  </a:lnTo>
                  <a:lnTo>
                    <a:pt x="5422" y="15768"/>
                  </a:lnTo>
                  <a:lnTo>
                    <a:pt x="5864" y="15805"/>
                  </a:lnTo>
                  <a:lnTo>
                    <a:pt x="6289" y="15860"/>
                  </a:lnTo>
                  <a:lnTo>
                    <a:pt x="6731" y="15934"/>
                  </a:lnTo>
                  <a:lnTo>
                    <a:pt x="7155" y="16007"/>
                  </a:lnTo>
                  <a:lnTo>
                    <a:pt x="7580" y="16118"/>
                  </a:lnTo>
                  <a:lnTo>
                    <a:pt x="7985" y="16229"/>
                  </a:lnTo>
                  <a:lnTo>
                    <a:pt x="8373" y="16358"/>
                  </a:lnTo>
                  <a:lnTo>
                    <a:pt x="8741" y="16487"/>
                  </a:lnTo>
                  <a:lnTo>
                    <a:pt x="9110" y="16634"/>
                  </a:lnTo>
                  <a:lnTo>
                    <a:pt x="9442" y="16782"/>
                  </a:lnTo>
                  <a:lnTo>
                    <a:pt x="9756" y="16929"/>
                  </a:lnTo>
                  <a:lnTo>
                    <a:pt x="10051" y="17077"/>
                  </a:lnTo>
                  <a:lnTo>
                    <a:pt x="10051" y="17077"/>
                  </a:lnTo>
                  <a:lnTo>
                    <a:pt x="9811" y="16837"/>
                  </a:lnTo>
                  <a:lnTo>
                    <a:pt x="9553" y="16542"/>
                  </a:lnTo>
                  <a:lnTo>
                    <a:pt x="9221" y="16118"/>
                  </a:lnTo>
                  <a:lnTo>
                    <a:pt x="8852" y="15602"/>
                  </a:lnTo>
                  <a:lnTo>
                    <a:pt x="8428" y="14993"/>
                  </a:lnTo>
                  <a:lnTo>
                    <a:pt x="8225" y="14643"/>
                  </a:lnTo>
                  <a:lnTo>
                    <a:pt x="8022" y="14274"/>
                  </a:lnTo>
                  <a:lnTo>
                    <a:pt x="7819" y="13887"/>
                  </a:lnTo>
                  <a:lnTo>
                    <a:pt x="7616" y="13481"/>
                  </a:lnTo>
                  <a:lnTo>
                    <a:pt x="7432" y="13057"/>
                  </a:lnTo>
                  <a:lnTo>
                    <a:pt x="7248" y="12596"/>
                  </a:lnTo>
                  <a:lnTo>
                    <a:pt x="7082" y="12135"/>
                  </a:lnTo>
                  <a:lnTo>
                    <a:pt x="6934" y="11637"/>
                  </a:lnTo>
                  <a:lnTo>
                    <a:pt x="6805" y="11139"/>
                  </a:lnTo>
                  <a:lnTo>
                    <a:pt x="6694" y="10604"/>
                  </a:lnTo>
                  <a:lnTo>
                    <a:pt x="6602" y="10069"/>
                  </a:lnTo>
                  <a:lnTo>
                    <a:pt x="6547" y="9516"/>
                  </a:lnTo>
                  <a:lnTo>
                    <a:pt x="6510" y="8944"/>
                  </a:lnTo>
                  <a:lnTo>
                    <a:pt x="6510" y="8354"/>
                  </a:lnTo>
                  <a:lnTo>
                    <a:pt x="6547" y="7764"/>
                  </a:lnTo>
                  <a:lnTo>
                    <a:pt x="6621" y="7137"/>
                  </a:lnTo>
                  <a:lnTo>
                    <a:pt x="6713" y="6510"/>
                  </a:lnTo>
                  <a:lnTo>
                    <a:pt x="6879" y="5883"/>
                  </a:lnTo>
                  <a:lnTo>
                    <a:pt x="7063" y="5238"/>
                  </a:lnTo>
                  <a:lnTo>
                    <a:pt x="7303" y="4574"/>
                  </a:lnTo>
                  <a:lnTo>
                    <a:pt x="7303" y="4574"/>
                  </a:lnTo>
                  <a:lnTo>
                    <a:pt x="7598" y="3947"/>
                  </a:lnTo>
                  <a:lnTo>
                    <a:pt x="7893" y="3357"/>
                  </a:lnTo>
                  <a:lnTo>
                    <a:pt x="8207" y="2803"/>
                  </a:lnTo>
                  <a:lnTo>
                    <a:pt x="8557" y="2324"/>
                  </a:lnTo>
                  <a:lnTo>
                    <a:pt x="8907" y="1863"/>
                  </a:lnTo>
                  <a:lnTo>
                    <a:pt x="9276" y="1476"/>
                  </a:lnTo>
                  <a:lnTo>
                    <a:pt x="9479" y="1291"/>
                  </a:lnTo>
                  <a:lnTo>
                    <a:pt x="9663" y="1125"/>
                  </a:lnTo>
                  <a:lnTo>
                    <a:pt x="9866" y="978"/>
                  </a:lnTo>
                  <a:lnTo>
                    <a:pt x="10069" y="830"/>
                  </a:lnTo>
                  <a:lnTo>
                    <a:pt x="10272" y="683"/>
                  </a:lnTo>
                  <a:lnTo>
                    <a:pt x="10475" y="572"/>
                  </a:lnTo>
                  <a:lnTo>
                    <a:pt x="10696" y="461"/>
                  </a:lnTo>
                  <a:lnTo>
                    <a:pt x="10899" y="369"/>
                  </a:lnTo>
                  <a:lnTo>
                    <a:pt x="11120" y="277"/>
                  </a:lnTo>
                  <a:lnTo>
                    <a:pt x="11342" y="203"/>
                  </a:lnTo>
                  <a:lnTo>
                    <a:pt x="11544" y="148"/>
                  </a:lnTo>
                  <a:lnTo>
                    <a:pt x="11766" y="92"/>
                  </a:lnTo>
                  <a:lnTo>
                    <a:pt x="11987" y="56"/>
                  </a:lnTo>
                  <a:lnTo>
                    <a:pt x="12208" y="19"/>
                  </a:lnTo>
                  <a:lnTo>
                    <a:pt x="12430" y="0"/>
                  </a:lnTo>
                  <a:lnTo>
                    <a:pt x="12651" y="0"/>
                  </a:lnTo>
                  <a:lnTo>
                    <a:pt x="12891" y="0"/>
                  </a:lnTo>
                  <a:lnTo>
                    <a:pt x="13112" y="19"/>
                  </a:lnTo>
                  <a:lnTo>
                    <a:pt x="13333" y="56"/>
                  </a:lnTo>
                  <a:lnTo>
                    <a:pt x="13555" y="92"/>
                  </a:lnTo>
                  <a:lnTo>
                    <a:pt x="13776" y="148"/>
                  </a:lnTo>
                  <a:lnTo>
                    <a:pt x="14016" y="222"/>
                  </a:lnTo>
                  <a:lnTo>
                    <a:pt x="14458" y="369"/>
                  </a:lnTo>
                  <a:lnTo>
                    <a:pt x="14901" y="590"/>
                  </a:lnTo>
                  <a:lnTo>
                    <a:pt x="15343" y="830"/>
                  </a:lnTo>
                  <a:lnTo>
                    <a:pt x="15768" y="1125"/>
                  </a:lnTo>
                  <a:lnTo>
                    <a:pt x="16192" y="1476"/>
                  </a:lnTo>
                  <a:lnTo>
                    <a:pt x="16597" y="1863"/>
                  </a:lnTo>
                  <a:lnTo>
                    <a:pt x="17003" y="2287"/>
                  </a:lnTo>
                  <a:lnTo>
                    <a:pt x="17390" y="2766"/>
                  </a:lnTo>
                  <a:lnTo>
                    <a:pt x="17778" y="3283"/>
                  </a:lnTo>
                  <a:lnTo>
                    <a:pt x="18128" y="3854"/>
                  </a:lnTo>
                  <a:lnTo>
                    <a:pt x="18478" y="4463"/>
                  </a:lnTo>
                  <a:lnTo>
                    <a:pt x="18810" y="5108"/>
                  </a:lnTo>
                  <a:lnTo>
                    <a:pt x="19105" y="5809"/>
                  </a:lnTo>
                  <a:lnTo>
                    <a:pt x="19382" y="6547"/>
                  </a:lnTo>
                  <a:lnTo>
                    <a:pt x="19640" y="7321"/>
                  </a:lnTo>
                  <a:lnTo>
                    <a:pt x="19640" y="7321"/>
                  </a:lnTo>
                  <a:lnTo>
                    <a:pt x="19843" y="6934"/>
                  </a:lnTo>
                  <a:lnTo>
                    <a:pt x="20064" y="6510"/>
                  </a:lnTo>
                  <a:lnTo>
                    <a:pt x="20396" y="5957"/>
                  </a:lnTo>
                  <a:lnTo>
                    <a:pt x="20802" y="5311"/>
                  </a:lnTo>
                  <a:lnTo>
                    <a:pt x="21060" y="4961"/>
                  </a:lnTo>
                  <a:lnTo>
                    <a:pt x="21318" y="4592"/>
                  </a:lnTo>
                  <a:lnTo>
                    <a:pt x="21595" y="4223"/>
                  </a:lnTo>
                  <a:lnTo>
                    <a:pt x="21909" y="3854"/>
                  </a:lnTo>
                  <a:lnTo>
                    <a:pt x="22240" y="3486"/>
                  </a:lnTo>
                  <a:lnTo>
                    <a:pt x="22609" y="3117"/>
                  </a:lnTo>
                  <a:lnTo>
                    <a:pt x="22978" y="2748"/>
                  </a:lnTo>
                  <a:lnTo>
                    <a:pt x="23384" y="2398"/>
                  </a:lnTo>
                  <a:lnTo>
                    <a:pt x="23790" y="2047"/>
                  </a:lnTo>
                  <a:lnTo>
                    <a:pt x="24232" y="1734"/>
                  </a:lnTo>
                  <a:lnTo>
                    <a:pt x="24712" y="1439"/>
                  </a:lnTo>
                  <a:lnTo>
                    <a:pt x="25191" y="1162"/>
                  </a:lnTo>
                  <a:lnTo>
                    <a:pt x="25707" y="904"/>
                  </a:lnTo>
                  <a:lnTo>
                    <a:pt x="26224" y="683"/>
                  </a:lnTo>
                  <a:lnTo>
                    <a:pt x="26777" y="517"/>
                  </a:lnTo>
                  <a:lnTo>
                    <a:pt x="27072" y="443"/>
                  </a:lnTo>
                  <a:lnTo>
                    <a:pt x="27349" y="369"/>
                  </a:lnTo>
                  <a:lnTo>
                    <a:pt x="27644" y="314"/>
                  </a:lnTo>
                  <a:lnTo>
                    <a:pt x="27957" y="277"/>
                  </a:lnTo>
                  <a:lnTo>
                    <a:pt x="28252" y="240"/>
                  </a:lnTo>
                  <a:lnTo>
                    <a:pt x="28566" y="222"/>
                  </a:lnTo>
                  <a:lnTo>
                    <a:pt x="28879" y="222"/>
                  </a:lnTo>
                  <a:lnTo>
                    <a:pt x="29211" y="222"/>
                  </a:lnTo>
                  <a:lnTo>
                    <a:pt x="29525" y="240"/>
                  </a:lnTo>
                  <a:lnTo>
                    <a:pt x="29857" y="277"/>
                  </a:lnTo>
                  <a:lnTo>
                    <a:pt x="30207" y="332"/>
                  </a:lnTo>
                  <a:lnTo>
                    <a:pt x="30539" y="387"/>
                  </a:lnTo>
                  <a:lnTo>
                    <a:pt x="30889" y="480"/>
                  </a:lnTo>
                  <a:lnTo>
                    <a:pt x="31240" y="572"/>
                  </a:lnTo>
                  <a:lnTo>
                    <a:pt x="31240" y="572"/>
                  </a:lnTo>
                  <a:lnTo>
                    <a:pt x="31590" y="683"/>
                  </a:lnTo>
                  <a:lnTo>
                    <a:pt x="31922" y="812"/>
                  </a:lnTo>
                  <a:lnTo>
                    <a:pt x="32217" y="959"/>
                  </a:lnTo>
                  <a:lnTo>
                    <a:pt x="32512" y="1125"/>
                  </a:lnTo>
                  <a:lnTo>
                    <a:pt x="32770" y="1310"/>
                  </a:lnTo>
                  <a:lnTo>
                    <a:pt x="33010" y="1512"/>
                  </a:lnTo>
                  <a:lnTo>
                    <a:pt x="33232" y="1734"/>
                  </a:lnTo>
                  <a:lnTo>
                    <a:pt x="33453" y="1955"/>
                  </a:lnTo>
                  <a:lnTo>
                    <a:pt x="33637" y="2195"/>
                  </a:lnTo>
                  <a:lnTo>
                    <a:pt x="33822" y="2453"/>
                  </a:lnTo>
                  <a:lnTo>
                    <a:pt x="33969" y="2730"/>
                  </a:lnTo>
                  <a:lnTo>
                    <a:pt x="34117" y="3006"/>
                  </a:lnTo>
                  <a:lnTo>
                    <a:pt x="34246" y="3301"/>
                  </a:lnTo>
                  <a:lnTo>
                    <a:pt x="34356" y="3596"/>
                  </a:lnTo>
                  <a:lnTo>
                    <a:pt x="34449" y="3910"/>
                  </a:lnTo>
                  <a:lnTo>
                    <a:pt x="34541" y="4242"/>
                  </a:lnTo>
                  <a:lnTo>
                    <a:pt x="34596" y="4574"/>
                  </a:lnTo>
                  <a:lnTo>
                    <a:pt x="34652" y="4906"/>
                  </a:lnTo>
                  <a:lnTo>
                    <a:pt x="34707" y="5256"/>
                  </a:lnTo>
                  <a:lnTo>
                    <a:pt x="34725" y="5606"/>
                  </a:lnTo>
                  <a:lnTo>
                    <a:pt x="34762" y="5957"/>
                  </a:lnTo>
                  <a:lnTo>
                    <a:pt x="34762" y="6326"/>
                  </a:lnTo>
                  <a:lnTo>
                    <a:pt x="34744" y="7082"/>
                  </a:lnTo>
                  <a:lnTo>
                    <a:pt x="34707" y="7838"/>
                  </a:lnTo>
                  <a:lnTo>
                    <a:pt x="34615" y="8594"/>
                  </a:lnTo>
                  <a:lnTo>
                    <a:pt x="34504" y="9368"/>
                  </a:lnTo>
                  <a:lnTo>
                    <a:pt x="34356" y="10143"/>
                  </a:lnTo>
                  <a:lnTo>
                    <a:pt x="34190" y="10899"/>
                  </a:lnTo>
                  <a:lnTo>
                    <a:pt x="34006" y="11655"/>
                  </a:lnTo>
                  <a:lnTo>
                    <a:pt x="33822" y="12393"/>
                  </a:lnTo>
                  <a:lnTo>
                    <a:pt x="33600" y="13094"/>
                  </a:lnTo>
                  <a:lnTo>
                    <a:pt x="33398" y="13794"/>
                  </a:lnTo>
                  <a:lnTo>
                    <a:pt x="33176" y="14440"/>
                  </a:lnTo>
                  <a:lnTo>
                    <a:pt x="32752" y="15620"/>
                  </a:lnTo>
                  <a:lnTo>
                    <a:pt x="32383" y="16616"/>
                  </a:lnTo>
                  <a:lnTo>
                    <a:pt x="32070" y="17390"/>
                  </a:lnTo>
                  <a:lnTo>
                    <a:pt x="31775" y="18054"/>
                  </a:lnTo>
                  <a:lnTo>
                    <a:pt x="31775" y="18054"/>
                  </a:lnTo>
                  <a:lnTo>
                    <a:pt x="32014" y="17981"/>
                  </a:lnTo>
                  <a:lnTo>
                    <a:pt x="32291" y="17925"/>
                  </a:lnTo>
                  <a:lnTo>
                    <a:pt x="32641" y="17852"/>
                  </a:lnTo>
                  <a:lnTo>
                    <a:pt x="33066" y="17796"/>
                  </a:lnTo>
                  <a:lnTo>
                    <a:pt x="33545" y="17741"/>
                  </a:lnTo>
                  <a:lnTo>
                    <a:pt x="34080" y="17722"/>
                  </a:lnTo>
                  <a:lnTo>
                    <a:pt x="34633" y="17722"/>
                  </a:lnTo>
                  <a:lnTo>
                    <a:pt x="34910" y="17759"/>
                  </a:lnTo>
                  <a:lnTo>
                    <a:pt x="35186" y="17796"/>
                  </a:lnTo>
                  <a:lnTo>
                    <a:pt x="35481" y="17852"/>
                  </a:lnTo>
                  <a:lnTo>
                    <a:pt x="35758" y="17925"/>
                  </a:lnTo>
                  <a:lnTo>
                    <a:pt x="36035" y="17999"/>
                  </a:lnTo>
                  <a:lnTo>
                    <a:pt x="36311" y="18110"/>
                  </a:lnTo>
                  <a:lnTo>
                    <a:pt x="36569" y="18239"/>
                  </a:lnTo>
                  <a:lnTo>
                    <a:pt x="36828" y="18386"/>
                  </a:lnTo>
                  <a:lnTo>
                    <a:pt x="37067" y="18552"/>
                  </a:lnTo>
                  <a:lnTo>
                    <a:pt x="37289" y="18755"/>
                  </a:lnTo>
                  <a:lnTo>
                    <a:pt x="37510" y="18958"/>
                  </a:lnTo>
                  <a:lnTo>
                    <a:pt x="37713" y="19216"/>
                  </a:lnTo>
                  <a:lnTo>
                    <a:pt x="37897" y="19493"/>
                  </a:lnTo>
                  <a:lnTo>
                    <a:pt x="38063" y="19788"/>
                  </a:lnTo>
                  <a:lnTo>
                    <a:pt x="38192" y="20138"/>
                  </a:lnTo>
                  <a:lnTo>
                    <a:pt x="38303" y="20507"/>
                  </a:lnTo>
                  <a:lnTo>
                    <a:pt x="38303" y="20507"/>
                  </a:lnTo>
                  <a:lnTo>
                    <a:pt x="38358" y="20728"/>
                  </a:lnTo>
                  <a:lnTo>
                    <a:pt x="38395" y="20968"/>
                  </a:lnTo>
                  <a:lnTo>
                    <a:pt x="38432" y="21208"/>
                  </a:lnTo>
                  <a:lnTo>
                    <a:pt x="38432" y="21466"/>
                  </a:lnTo>
                  <a:lnTo>
                    <a:pt x="38414" y="21706"/>
                  </a:lnTo>
                  <a:lnTo>
                    <a:pt x="38395" y="21964"/>
                  </a:lnTo>
                  <a:lnTo>
                    <a:pt x="38340" y="22222"/>
                  </a:lnTo>
                  <a:lnTo>
                    <a:pt x="38284" y="22480"/>
                  </a:lnTo>
                  <a:lnTo>
                    <a:pt x="38211" y="22738"/>
                  </a:lnTo>
                  <a:lnTo>
                    <a:pt x="38137" y="23015"/>
                  </a:lnTo>
                  <a:lnTo>
                    <a:pt x="38026" y="23273"/>
                  </a:lnTo>
                  <a:lnTo>
                    <a:pt x="37916" y="23550"/>
                  </a:lnTo>
                  <a:lnTo>
                    <a:pt x="37768" y="23827"/>
                  </a:lnTo>
                  <a:lnTo>
                    <a:pt x="37621" y="24103"/>
                  </a:lnTo>
                  <a:lnTo>
                    <a:pt x="37473" y="24380"/>
                  </a:lnTo>
                  <a:lnTo>
                    <a:pt x="37289" y="24656"/>
                  </a:lnTo>
                  <a:lnTo>
                    <a:pt x="36901" y="25210"/>
                  </a:lnTo>
                  <a:lnTo>
                    <a:pt x="36459" y="25781"/>
                  </a:lnTo>
                  <a:lnTo>
                    <a:pt x="35961" y="26335"/>
                  </a:lnTo>
                  <a:lnTo>
                    <a:pt x="35426" y="26906"/>
                  </a:lnTo>
                  <a:lnTo>
                    <a:pt x="34836" y="27460"/>
                  </a:lnTo>
                  <a:lnTo>
                    <a:pt x="34190" y="28013"/>
                  </a:lnTo>
                  <a:lnTo>
                    <a:pt x="33508" y="28548"/>
                  </a:lnTo>
                  <a:lnTo>
                    <a:pt x="32770" y="29082"/>
                  </a:lnTo>
                  <a:lnTo>
                    <a:pt x="31996" y="29599"/>
                  </a:lnTo>
                  <a:lnTo>
                    <a:pt x="31185" y="30097"/>
                  </a:lnTo>
                  <a:lnTo>
                    <a:pt x="30336" y="30595"/>
                  </a:lnTo>
                  <a:lnTo>
                    <a:pt x="29433" y="31056"/>
                  </a:lnTo>
                  <a:lnTo>
                    <a:pt x="28511" y="31498"/>
                  </a:lnTo>
                  <a:lnTo>
                    <a:pt x="27533" y="31941"/>
                  </a:lnTo>
                  <a:lnTo>
                    <a:pt x="26537" y="32328"/>
                  </a:lnTo>
                  <a:lnTo>
                    <a:pt x="25505" y="32715"/>
                  </a:lnTo>
                  <a:lnTo>
                    <a:pt x="24453" y="33066"/>
                  </a:lnTo>
                  <a:lnTo>
                    <a:pt x="23347" y="33379"/>
                  </a:lnTo>
                  <a:lnTo>
                    <a:pt x="22240" y="33656"/>
                  </a:lnTo>
                  <a:lnTo>
                    <a:pt x="21097" y="33914"/>
                  </a:lnTo>
                  <a:lnTo>
                    <a:pt x="19917" y="34117"/>
                  </a:lnTo>
                  <a:lnTo>
                    <a:pt x="18718" y="34301"/>
                  </a:lnTo>
                  <a:lnTo>
                    <a:pt x="17501" y="34430"/>
                  </a:lnTo>
                  <a:lnTo>
                    <a:pt x="16892" y="34486"/>
                  </a:lnTo>
                  <a:lnTo>
                    <a:pt x="16265" y="3452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10415400" y="2050475"/>
              <a:ext cx="661150" cy="594775"/>
            </a:xfrm>
            <a:custGeom>
              <a:avLst/>
              <a:gdLst/>
              <a:ahLst/>
              <a:cxnLst/>
              <a:rect l="l" t="t" r="r" b="b"/>
              <a:pathLst>
                <a:path w="26446" h="23791" extrusionOk="0">
                  <a:moveTo>
                    <a:pt x="8705" y="1"/>
                  </a:moveTo>
                  <a:lnTo>
                    <a:pt x="8428" y="19"/>
                  </a:lnTo>
                  <a:lnTo>
                    <a:pt x="8170" y="56"/>
                  </a:lnTo>
                  <a:lnTo>
                    <a:pt x="7912" y="112"/>
                  </a:lnTo>
                  <a:lnTo>
                    <a:pt x="7654" y="204"/>
                  </a:lnTo>
                  <a:lnTo>
                    <a:pt x="7396" y="314"/>
                  </a:lnTo>
                  <a:lnTo>
                    <a:pt x="7137" y="444"/>
                  </a:lnTo>
                  <a:lnTo>
                    <a:pt x="6898" y="610"/>
                  </a:lnTo>
                  <a:lnTo>
                    <a:pt x="6658" y="794"/>
                  </a:lnTo>
                  <a:lnTo>
                    <a:pt x="6418" y="997"/>
                  </a:lnTo>
                  <a:lnTo>
                    <a:pt x="6197" y="1237"/>
                  </a:lnTo>
                  <a:lnTo>
                    <a:pt x="5976" y="1495"/>
                  </a:lnTo>
                  <a:lnTo>
                    <a:pt x="5773" y="1771"/>
                  </a:lnTo>
                  <a:lnTo>
                    <a:pt x="5570" y="2085"/>
                  </a:lnTo>
                  <a:lnTo>
                    <a:pt x="5385" y="2417"/>
                  </a:lnTo>
                  <a:lnTo>
                    <a:pt x="5201" y="2767"/>
                  </a:lnTo>
                  <a:lnTo>
                    <a:pt x="5035" y="3154"/>
                  </a:lnTo>
                  <a:lnTo>
                    <a:pt x="4869" y="3615"/>
                  </a:lnTo>
                  <a:lnTo>
                    <a:pt x="4740" y="4058"/>
                  </a:lnTo>
                  <a:lnTo>
                    <a:pt x="4629" y="4501"/>
                  </a:lnTo>
                  <a:lnTo>
                    <a:pt x="4556" y="4925"/>
                  </a:lnTo>
                  <a:lnTo>
                    <a:pt x="4500" y="5349"/>
                  </a:lnTo>
                  <a:lnTo>
                    <a:pt x="4482" y="5755"/>
                  </a:lnTo>
                  <a:lnTo>
                    <a:pt x="4482" y="6160"/>
                  </a:lnTo>
                  <a:lnTo>
                    <a:pt x="4500" y="6548"/>
                  </a:lnTo>
                  <a:lnTo>
                    <a:pt x="4556" y="6935"/>
                  </a:lnTo>
                  <a:lnTo>
                    <a:pt x="4611" y="7304"/>
                  </a:lnTo>
                  <a:lnTo>
                    <a:pt x="4685" y="7673"/>
                  </a:lnTo>
                  <a:lnTo>
                    <a:pt x="4777" y="8023"/>
                  </a:lnTo>
                  <a:lnTo>
                    <a:pt x="4869" y="8355"/>
                  </a:lnTo>
                  <a:lnTo>
                    <a:pt x="4998" y="8668"/>
                  </a:lnTo>
                  <a:lnTo>
                    <a:pt x="5109" y="8982"/>
                  </a:lnTo>
                  <a:lnTo>
                    <a:pt x="5238" y="9277"/>
                  </a:lnTo>
                  <a:lnTo>
                    <a:pt x="5515" y="9830"/>
                  </a:lnTo>
                  <a:lnTo>
                    <a:pt x="5810" y="10328"/>
                  </a:lnTo>
                  <a:lnTo>
                    <a:pt x="6086" y="10752"/>
                  </a:lnTo>
                  <a:lnTo>
                    <a:pt x="6344" y="11103"/>
                  </a:lnTo>
                  <a:lnTo>
                    <a:pt x="6584" y="11379"/>
                  </a:lnTo>
                  <a:lnTo>
                    <a:pt x="6769" y="11601"/>
                  </a:lnTo>
                  <a:lnTo>
                    <a:pt x="6916" y="11767"/>
                  </a:lnTo>
                  <a:lnTo>
                    <a:pt x="6584" y="11601"/>
                  </a:lnTo>
                  <a:lnTo>
                    <a:pt x="6215" y="11435"/>
                  </a:lnTo>
                  <a:lnTo>
                    <a:pt x="5810" y="11269"/>
                  </a:lnTo>
                  <a:lnTo>
                    <a:pt x="5367" y="11140"/>
                  </a:lnTo>
                  <a:lnTo>
                    <a:pt x="4906" y="11029"/>
                  </a:lnTo>
                  <a:lnTo>
                    <a:pt x="4427" y="10937"/>
                  </a:lnTo>
                  <a:lnTo>
                    <a:pt x="3929" y="10863"/>
                  </a:lnTo>
                  <a:lnTo>
                    <a:pt x="3449" y="10845"/>
                  </a:lnTo>
                  <a:lnTo>
                    <a:pt x="3099" y="10863"/>
                  </a:lnTo>
                  <a:lnTo>
                    <a:pt x="2748" y="10900"/>
                  </a:lnTo>
                  <a:lnTo>
                    <a:pt x="2398" y="10974"/>
                  </a:lnTo>
                  <a:lnTo>
                    <a:pt x="2066" y="11066"/>
                  </a:lnTo>
                  <a:lnTo>
                    <a:pt x="1753" y="11195"/>
                  </a:lnTo>
                  <a:lnTo>
                    <a:pt x="1457" y="11342"/>
                  </a:lnTo>
                  <a:lnTo>
                    <a:pt x="1181" y="11545"/>
                  </a:lnTo>
                  <a:lnTo>
                    <a:pt x="1052" y="11656"/>
                  </a:lnTo>
                  <a:lnTo>
                    <a:pt x="923" y="11785"/>
                  </a:lnTo>
                  <a:lnTo>
                    <a:pt x="812" y="11914"/>
                  </a:lnTo>
                  <a:lnTo>
                    <a:pt x="701" y="12062"/>
                  </a:lnTo>
                  <a:lnTo>
                    <a:pt x="591" y="12228"/>
                  </a:lnTo>
                  <a:lnTo>
                    <a:pt x="499" y="12394"/>
                  </a:lnTo>
                  <a:lnTo>
                    <a:pt x="406" y="12560"/>
                  </a:lnTo>
                  <a:lnTo>
                    <a:pt x="333" y="12762"/>
                  </a:lnTo>
                  <a:lnTo>
                    <a:pt x="259" y="12947"/>
                  </a:lnTo>
                  <a:lnTo>
                    <a:pt x="185" y="13168"/>
                  </a:lnTo>
                  <a:lnTo>
                    <a:pt x="130" y="13389"/>
                  </a:lnTo>
                  <a:lnTo>
                    <a:pt x="93" y="13629"/>
                  </a:lnTo>
                  <a:lnTo>
                    <a:pt x="56" y="13887"/>
                  </a:lnTo>
                  <a:lnTo>
                    <a:pt x="19" y="14146"/>
                  </a:lnTo>
                  <a:lnTo>
                    <a:pt x="19" y="14422"/>
                  </a:lnTo>
                  <a:lnTo>
                    <a:pt x="1" y="14717"/>
                  </a:lnTo>
                  <a:lnTo>
                    <a:pt x="19" y="15031"/>
                  </a:lnTo>
                  <a:lnTo>
                    <a:pt x="37" y="15344"/>
                  </a:lnTo>
                  <a:lnTo>
                    <a:pt x="74" y="15861"/>
                  </a:lnTo>
                  <a:lnTo>
                    <a:pt x="148" y="16358"/>
                  </a:lnTo>
                  <a:lnTo>
                    <a:pt x="240" y="16838"/>
                  </a:lnTo>
                  <a:lnTo>
                    <a:pt x="369" y="17299"/>
                  </a:lnTo>
                  <a:lnTo>
                    <a:pt x="499" y="17760"/>
                  </a:lnTo>
                  <a:lnTo>
                    <a:pt x="646" y="18184"/>
                  </a:lnTo>
                  <a:lnTo>
                    <a:pt x="830" y="18608"/>
                  </a:lnTo>
                  <a:lnTo>
                    <a:pt x="1015" y="19014"/>
                  </a:lnTo>
                  <a:lnTo>
                    <a:pt x="1236" y="19401"/>
                  </a:lnTo>
                  <a:lnTo>
                    <a:pt x="1476" y="19770"/>
                  </a:lnTo>
                  <a:lnTo>
                    <a:pt x="1716" y="20121"/>
                  </a:lnTo>
                  <a:lnTo>
                    <a:pt x="1992" y="20471"/>
                  </a:lnTo>
                  <a:lnTo>
                    <a:pt x="2269" y="20784"/>
                  </a:lnTo>
                  <a:lnTo>
                    <a:pt x="2564" y="21098"/>
                  </a:lnTo>
                  <a:lnTo>
                    <a:pt x="2896" y="21375"/>
                  </a:lnTo>
                  <a:lnTo>
                    <a:pt x="3228" y="21651"/>
                  </a:lnTo>
                  <a:lnTo>
                    <a:pt x="3560" y="21909"/>
                  </a:lnTo>
                  <a:lnTo>
                    <a:pt x="3929" y="22149"/>
                  </a:lnTo>
                  <a:lnTo>
                    <a:pt x="4297" y="22370"/>
                  </a:lnTo>
                  <a:lnTo>
                    <a:pt x="4703" y="22592"/>
                  </a:lnTo>
                  <a:lnTo>
                    <a:pt x="5090" y="22776"/>
                  </a:lnTo>
                  <a:lnTo>
                    <a:pt x="5515" y="22942"/>
                  </a:lnTo>
                  <a:lnTo>
                    <a:pt x="5939" y="23108"/>
                  </a:lnTo>
                  <a:lnTo>
                    <a:pt x="6381" y="23256"/>
                  </a:lnTo>
                  <a:lnTo>
                    <a:pt x="6842" y="23385"/>
                  </a:lnTo>
                  <a:lnTo>
                    <a:pt x="7303" y="23477"/>
                  </a:lnTo>
                  <a:lnTo>
                    <a:pt x="7764" y="23569"/>
                  </a:lnTo>
                  <a:lnTo>
                    <a:pt x="8244" y="23661"/>
                  </a:lnTo>
                  <a:lnTo>
                    <a:pt x="8742" y="23717"/>
                  </a:lnTo>
                  <a:lnTo>
                    <a:pt x="9240" y="23754"/>
                  </a:lnTo>
                  <a:lnTo>
                    <a:pt x="9756" y="23772"/>
                  </a:lnTo>
                  <a:lnTo>
                    <a:pt x="10272" y="23790"/>
                  </a:lnTo>
                  <a:lnTo>
                    <a:pt x="10733" y="23772"/>
                  </a:lnTo>
                  <a:lnTo>
                    <a:pt x="11195" y="23754"/>
                  </a:lnTo>
                  <a:lnTo>
                    <a:pt x="12061" y="23698"/>
                  </a:lnTo>
                  <a:lnTo>
                    <a:pt x="12891" y="23606"/>
                  </a:lnTo>
                  <a:lnTo>
                    <a:pt x="13703" y="23477"/>
                  </a:lnTo>
                  <a:lnTo>
                    <a:pt x="14514" y="23348"/>
                  </a:lnTo>
                  <a:lnTo>
                    <a:pt x="15307" y="23163"/>
                  </a:lnTo>
                  <a:lnTo>
                    <a:pt x="16082" y="22979"/>
                  </a:lnTo>
                  <a:lnTo>
                    <a:pt x="16819" y="22758"/>
                  </a:lnTo>
                  <a:lnTo>
                    <a:pt x="17557" y="22518"/>
                  </a:lnTo>
                  <a:lnTo>
                    <a:pt x="18258" y="22260"/>
                  </a:lnTo>
                  <a:lnTo>
                    <a:pt x="18958" y="21983"/>
                  </a:lnTo>
                  <a:lnTo>
                    <a:pt x="19622" y="21688"/>
                  </a:lnTo>
                  <a:lnTo>
                    <a:pt x="20249" y="21375"/>
                  </a:lnTo>
                  <a:lnTo>
                    <a:pt x="20876" y="21061"/>
                  </a:lnTo>
                  <a:lnTo>
                    <a:pt x="21466" y="20711"/>
                  </a:lnTo>
                  <a:lnTo>
                    <a:pt x="22020" y="20379"/>
                  </a:lnTo>
                  <a:lnTo>
                    <a:pt x="22554" y="20010"/>
                  </a:lnTo>
                  <a:lnTo>
                    <a:pt x="23052" y="19641"/>
                  </a:lnTo>
                  <a:lnTo>
                    <a:pt x="23532" y="19272"/>
                  </a:lnTo>
                  <a:lnTo>
                    <a:pt x="23974" y="18903"/>
                  </a:lnTo>
                  <a:lnTo>
                    <a:pt x="24380" y="18516"/>
                  </a:lnTo>
                  <a:lnTo>
                    <a:pt x="24749" y="18129"/>
                  </a:lnTo>
                  <a:lnTo>
                    <a:pt x="25099" y="17742"/>
                  </a:lnTo>
                  <a:lnTo>
                    <a:pt x="25394" y="17354"/>
                  </a:lnTo>
                  <a:lnTo>
                    <a:pt x="25671" y="16967"/>
                  </a:lnTo>
                  <a:lnTo>
                    <a:pt x="25892" y="16598"/>
                  </a:lnTo>
                  <a:lnTo>
                    <a:pt x="26095" y="16211"/>
                  </a:lnTo>
                  <a:lnTo>
                    <a:pt x="26243" y="15842"/>
                  </a:lnTo>
                  <a:lnTo>
                    <a:pt x="26353" y="15473"/>
                  </a:lnTo>
                  <a:lnTo>
                    <a:pt x="26427" y="15123"/>
                  </a:lnTo>
                  <a:lnTo>
                    <a:pt x="26446" y="14773"/>
                  </a:lnTo>
                  <a:lnTo>
                    <a:pt x="26446" y="14607"/>
                  </a:lnTo>
                  <a:lnTo>
                    <a:pt x="26427" y="14441"/>
                  </a:lnTo>
                  <a:lnTo>
                    <a:pt x="26409" y="14275"/>
                  </a:lnTo>
                  <a:lnTo>
                    <a:pt x="26372" y="14109"/>
                  </a:lnTo>
                  <a:lnTo>
                    <a:pt x="26280" y="13832"/>
                  </a:lnTo>
                  <a:lnTo>
                    <a:pt x="26169" y="13574"/>
                  </a:lnTo>
                  <a:lnTo>
                    <a:pt x="26040" y="13353"/>
                  </a:lnTo>
                  <a:lnTo>
                    <a:pt x="25892" y="13150"/>
                  </a:lnTo>
                  <a:lnTo>
                    <a:pt x="25745" y="12965"/>
                  </a:lnTo>
                  <a:lnTo>
                    <a:pt x="25560" y="12818"/>
                  </a:lnTo>
                  <a:lnTo>
                    <a:pt x="25376" y="12689"/>
                  </a:lnTo>
                  <a:lnTo>
                    <a:pt x="25192" y="12560"/>
                  </a:lnTo>
                  <a:lnTo>
                    <a:pt x="24989" y="12467"/>
                  </a:lnTo>
                  <a:lnTo>
                    <a:pt x="24786" y="12394"/>
                  </a:lnTo>
                  <a:lnTo>
                    <a:pt x="24583" y="12320"/>
                  </a:lnTo>
                  <a:lnTo>
                    <a:pt x="24362" y="12283"/>
                  </a:lnTo>
                  <a:lnTo>
                    <a:pt x="24140" y="12246"/>
                  </a:lnTo>
                  <a:lnTo>
                    <a:pt x="23938" y="12209"/>
                  </a:lnTo>
                  <a:lnTo>
                    <a:pt x="23513" y="12191"/>
                  </a:lnTo>
                  <a:lnTo>
                    <a:pt x="23181" y="12209"/>
                  </a:lnTo>
                  <a:lnTo>
                    <a:pt x="22868" y="12228"/>
                  </a:lnTo>
                  <a:lnTo>
                    <a:pt x="22591" y="12264"/>
                  </a:lnTo>
                  <a:lnTo>
                    <a:pt x="22352" y="12320"/>
                  </a:lnTo>
                  <a:lnTo>
                    <a:pt x="22001" y="12394"/>
                  </a:lnTo>
                  <a:lnTo>
                    <a:pt x="21872" y="12430"/>
                  </a:lnTo>
                  <a:lnTo>
                    <a:pt x="22075" y="11969"/>
                  </a:lnTo>
                  <a:lnTo>
                    <a:pt x="22278" y="11453"/>
                  </a:lnTo>
                  <a:lnTo>
                    <a:pt x="22554" y="10752"/>
                  </a:lnTo>
                  <a:lnTo>
                    <a:pt x="22831" y="9941"/>
                  </a:lnTo>
                  <a:lnTo>
                    <a:pt x="23126" y="9019"/>
                  </a:lnTo>
                  <a:lnTo>
                    <a:pt x="23274" y="8539"/>
                  </a:lnTo>
                  <a:lnTo>
                    <a:pt x="23403" y="8023"/>
                  </a:lnTo>
                  <a:lnTo>
                    <a:pt x="23532" y="7507"/>
                  </a:lnTo>
                  <a:lnTo>
                    <a:pt x="23642" y="6990"/>
                  </a:lnTo>
                  <a:lnTo>
                    <a:pt x="23735" y="6455"/>
                  </a:lnTo>
                  <a:lnTo>
                    <a:pt x="23827" y="5921"/>
                  </a:lnTo>
                  <a:lnTo>
                    <a:pt x="23882" y="5404"/>
                  </a:lnTo>
                  <a:lnTo>
                    <a:pt x="23919" y="4869"/>
                  </a:lnTo>
                  <a:lnTo>
                    <a:pt x="23919" y="4372"/>
                  </a:lnTo>
                  <a:lnTo>
                    <a:pt x="23901" y="3874"/>
                  </a:lnTo>
                  <a:lnTo>
                    <a:pt x="23845" y="3376"/>
                  </a:lnTo>
                  <a:lnTo>
                    <a:pt x="23772" y="2915"/>
                  </a:lnTo>
                  <a:lnTo>
                    <a:pt x="23716" y="2693"/>
                  </a:lnTo>
                  <a:lnTo>
                    <a:pt x="23642" y="2491"/>
                  </a:lnTo>
                  <a:lnTo>
                    <a:pt x="23569" y="2269"/>
                  </a:lnTo>
                  <a:lnTo>
                    <a:pt x="23477" y="2085"/>
                  </a:lnTo>
                  <a:lnTo>
                    <a:pt x="23384" y="1882"/>
                  </a:lnTo>
                  <a:lnTo>
                    <a:pt x="23274" y="1698"/>
                  </a:lnTo>
                  <a:lnTo>
                    <a:pt x="23145" y="1513"/>
                  </a:lnTo>
                  <a:lnTo>
                    <a:pt x="23015" y="1347"/>
                  </a:lnTo>
                  <a:lnTo>
                    <a:pt x="22868" y="1200"/>
                  </a:lnTo>
                  <a:lnTo>
                    <a:pt x="22720" y="1052"/>
                  </a:lnTo>
                  <a:lnTo>
                    <a:pt x="22554" y="905"/>
                  </a:lnTo>
                  <a:lnTo>
                    <a:pt x="22370" y="794"/>
                  </a:lnTo>
                  <a:lnTo>
                    <a:pt x="22167" y="665"/>
                  </a:lnTo>
                  <a:lnTo>
                    <a:pt x="21964" y="573"/>
                  </a:lnTo>
                  <a:lnTo>
                    <a:pt x="21743" y="480"/>
                  </a:lnTo>
                  <a:lnTo>
                    <a:pt x="21503" y="407"/>
                  </a:lnTo>
                  <a:lnTo>
                    <a:pt x="21079" y="296"/>
                  </a:lnTo>
                  <a:lnTo>
                    <a:pt x="20673" y="222"/>
                  </a:lnTo>
                  <a:lnTo>
                    <a:pt x="20268" y="167"/>
                  </a:lnTo>
                  <a:lnTo>
                    <a:pt x="19493" y="167"/>
                  </a:lnTo>
                  <a:lnTo>
                    <a:pt x="19106" y="222"/>
                  </a:lnTo>
                  <a:lnTo>
                    <a:pt x="18756" y="278"/>
                  </a:lnTo>
                  <a:lnTo>
                    <a:pt x="18405" y="370"/>
                  </a:lnTo>
                  <a:lnTo>
                    <a:pt x="18073" y="480"/>
                  </a:lnTo>
                  <a:lnTo>
                    <a:pt x="17741" y="610"/>
                  </a:lnTo>
                  <a:lnTo>
                    <a:pt x="17428" y="757"/>
                  </a:lnTo>
                  <a:lnTo>
                    <a:pt x="17133" y="923"/>
                  </a:lnTo>
                  <a:lnTo>
                    <a:pt x="16838" y="1107"/>
                  </a:lnTo>
                  <a:lnTo>
                    <a:pt x="16561" y="1292"/>
                  </a:lnTo>
                  <a:lnTo>
                    <a:pt x="16284" y="1495"/>
                  </a:lnTo>
                  <a:lnTo>
                    <a:pt x="16026" y="1698"/>
                  </a:lnTo>
                  <a:lnTo>
                    <a:pt x="15786" y="1919"/>
                  </a:lnTo>
                  <a:lnTo>
                    <a:pt x="15565" y="2140"/>
                  </a:lnTo>
                  <a:lnTo>
                    <a:pt x="15141" y="2601"/>
                  </a:lnTo>
                  <a:lnTo>
                    <a:pt x="14754" y="3062"/>
                  </a:lnTo>
                  <a:lnTo>
                    <a:pt x="14440" y="3505"/>
                  </a:lnTo>
                  <a:lnTo>
                    <a:pt x="14164" y="3911"/>
                  </a:lnTo>
                  <a:lnTo>
                    <a:pt x="13924" y="4279"/>
                  </a:lnTo>
                  <a:lnTo>
                    <a:pt x="13758" y="4593"/>
                  </a:lnTo>
                  <a:lnTo>
                    <a:pt x="13629" y="4833"/>
                  </a:lnTo>
                  <a:lnTo>
                    <a:pt x="13518" y="5035"/>
                  </a:lnTo>
                  <a:lnTo>
                    <a:pt x="13315" y="4445"/>
                  </a:lnTo>
                  <a:lnTo>
                    <a:pt x="13094" y="3874"/>
                  </a:lnTo>
                  <a:lnTo>
                    <a:pt x="12854" y="3357"/>
                  </a:lnTo>
                  <a:lnTo>
                    <a:pt x="12596" y="2859"/>
                  </a:lnTo>
                  <a:lnTo>
                    <a:pt x="12319" y="2398"/>
                  </a:lnTo>
                  <a:lnTo>
                    <a:pt x="12043" y="1993"/>
                  </a:lnTo>
                  <a:lnTo>
                    <a:pt x="11729" y="1624"/>
                  </a:lnTo>
                  <a:lnTo>
                    <a:pt x="11434" y="1292"/>
                  </a:lnTo>
                  <a:lnTo>
                    <a:pt x="11102" y="978"/>
                  </a:lnTo>
                  <a:lnTo>
                    <a:pt x="10770" y="720"/>
                  </a:lnTo>
                  <a:lnTo>
                    <a:pt x="10438" y="517"/>
                  </a:lnTo>
                  <a:lnTo>
                    <a:pt x="10088" y="333"/>
                  </a:lnTo>
                  <a:lnTo>
                    <a:pt x="9756" y="185"/>
                  </a:lnTo>
                  <a:lnTo>
                    <a:pt x="9406" y="93"/>
                  </a:lnTo>
                  <a:lnTo>
                    <a:pt x="9055" y="19"/>
                  </a:lnTo>
                  <a:lnTo>
                    <a:pt x="8705" y="1"/>
                  </a:lnTo>
                  <a:close/>
                </a:path>
              </a:pathLst>
            </a:custGeom>
            <a:solidFill>
              <a:srgbClr val="4C5A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10415400" y="2050475"/>
              <a:ext cx="661150" cy="594775"/>
            </a:xfrm>
            <a:custGeom>
              <a:avLst/>
              <a:gdLst/>
              <a:ahLst/>
              <a:cxnLst/>
              <a:rect l="l" t="t" r="r" b="b"/>
              <a:pathLst>
                <a:path w="26446" h="23791" fill="none" extrusionOk="0">
                  <a:moveTo>
                    <a:pt x="8705" y="1"/>
                  </a:moveTo>
                  <a:lnTo>
                    <a:pt x="8705" y="1"/>
                  </a:lnTo>
                  <a:lnTo>
                    <a:pt x="8428" y="19"/>
                  </a:lnTo>
                  <a:lnTo>
                    <a:pt x="8170" y="56"/>
                  </a:lnTo>
                  <a:lnTo>
                    <a:pt x="7912" y="112"/>
                  </a:lnTo>
                  <a:lnTo>
                    <a:pt x="7654" y="204"/>
                  </a:lnTo>
                  <a:lnTo>
                    <a:pt x="7396" y="314"/>
                  </a:lnTo>
                  <a:lnTo>
                    <a:pt x="7137" y="444"/>
                  </a:lnTo>
                  <a:lnTo>
                    <a:pt x="6898" y="610"/>
                  </a:lnTo>
                  <a:lnTo>
                    <a:pt x="6658" y="794"/>
                  </a:lnTo>
                  <a:lnTo>
                    <a:pt x="6418" y="997"/>
                  </a:lnTo>
                  <a:lnTo>
                    <a:pt x="6197" y="1237"/>
                  </a:lnTo>
                  <a:lnTo>
                    <a:pt x="5976" y="1495"/>
                  </a:lnTo>
                  <a:lnTo>
                    <a:pt x="5773" y="1771"/>
                  </a:lnTo>
                  <a:lnTo>
                    <a:pt x="5570" y="2085"/>
                  </a:lnTo>
                  <a:lnTo>
                    <a:pt x="5385" y="2417"/>
                  </a:lnTo>
                  <a:lnTo>
                    <a:pt x="5201" y="2767"/>
                  </a:lnTo>
                  <a:lnTo>
                    <a:pt x="5035" y="3154"/>
                  </a:lnTo>
                  <a:lnTo>
                    <a:pt x="5035" y="3154"/>
                  </a:lnTo>
                  <a:lnTo>
                    <a:pt x="4869" y="3615"/>
                  </a:lnTo>
                  <a:lnTo>
                    <a:pt x="4740" y="4058"/>
                  </a:lnTo>
                  <a:lnTo>
                    <a:pt x="4629" y="4501"/>
                  </a:lnTo>
                  <a:lnTo>
                    <a:pt x="4556" y="4925"/>
                  </a:lnTo>
                  <a:lnTo>
                    <a:pt x="4500" y="5349"/>
                  </a:lnTo>
                  <a:lnTo>
                    <a:pt x="4482" y="5755"/>
                  </a:lnTo>
                  <a:lnTo>
                    <a:pt x="4482" y="6160"/>
                  </a:lnTo>
                  <a:lnTo>
                    <a:pt x="4500" y="6548"/>
                  </a:lnTo>
                  <a:lnTo>
                    <a:pt x="4556" y="6935"/>
                  </a:lnTo>
                  <a:lnTo>
                    <a:pt x="4611" y="7304"/>
                  </a:lnTo>
                  <a:lnTo>
                    <a:pt x="4685" y="7673"/>
                  </a:lnTo>
                  <a:lnTo>
                    <a:pt x="4777" y="8023"/>
                  </a:lnTo>
                  <a:lnTo>
                    <a:pt x="4869" y="8355"/>
                  </a:lnTo>
                  <a:lnTo>
                    <a:pt x="4998" y="8668"/>
                  </a:lnTo>
                  <a:lnTo>
                    <a:pt x="5109" y="8982"/>
                  </a:lnTo>
                  <a:lnTo>
                    <a:pt x="5238" y="9277"/>
                  </a:lnTo>
                  <a:lnTo>
                    <a:pt x="5515" y="9830"/>
                  </a:lnTo>
                  <a:lnTo>
                    <a:pt x="5810" y="10328"/>
                  </a:lnTo>
                  <a:lnTo>
                    <a:pt x="6086" y="10752"/>
                  </a:lnTo>
                  <a:lnTo>
                    <a:pt x="6344" y="11103"/>
                  </a:lnTo>
                  <a:lnTo>
                    <a:pt x="6584" y="11379"/>
                  </a:lnTo>
                  <a:lnTo>
                    <a:pt x="6769" y="11601"/>
                  </a:lnTo>
                  <a:lnTo>
                    <a:pt x="6916" y="11767"/>
                  </a:lnTo>
                  <a:lnTo>
                    <a:pt x="6916" y="11767"/>
                  </a:lnTo>
                  <a:lnTo>
                    <a:pt x="6584" y="11601"/>
                  </a:lnTo>
                  <a:lnTo>
                    <a:pt x="6215" y="11435"/>
                  </a:lnTo>
                  <a:lnTo>
                    <a:pt x="5810" y="11269"/>
                  </a:lnTo>
                  <a:lnTo>
                    <a:pt x="5367" y="11140"/>
                  </a:lnTo>
                  <a:lnTo>
                    <a:pt x="4906" y="11029"/>
                  </a:lnTo>
                  <a:lnTo>
                    <a:pt x="4427" y="10937"/>
                  </a:lnTo>
                  <a:lnTo>
                    <a:pt x="3929" y="10863"/>
                  </a:lnTo>
                  <a:lnTo>
                    <a:pt x="3449" y="10845"/>
                  </a:lnTo>
                  <a:lnTo>
                    <a:pt x="3449" y="10845"/>
                  </a:lnTo>
                  <a:lnTo>
                    <a:pt x="3099" y="10863"/>
                  </a:lnTo>
                  <a:lnTo>
                    <a:pt x="2748" y="10900"/>
                  </a:lnTo>
                  <a:lnTo>
                    <a:pt x="2398" y="10974"/>
                  </a:lnTo>
                  <a:lnTo>
                    <a:pt x="2066" y="11066"/>
                  </a:lnTo>
                  <a:lnTo>
                    <a:pt x="1753" y="11195"/>
                  </a:lnTo>
                  <a:lnTo>
                    <a:pt x="1457" y="11342"/>
                  </a:lnTo>
                  <a:lnTo>
                    <a:pt x="1181" y="11545"/>
                  </a:lnTo>
                  <a:lnTo>
                    <a:pt x="1052" y="11656"/>
                  </a:lnTo>
                  <a:lnTo>
                    <a:pt x="923" y="11785"/>
                  </a:lnTo>
                  <a:lnTo>
                    <a:pt x="812" y="11914"/>
                  </a:lnTo>
                  <a:lnTo>
                    <a:pt x="701" y="12062"/>
                  </a:lnTo>
                  <a:lnTo>
                    <a:pt x="591" y="12228"/>
                  </a:lnTo>
                  <a:lnTo>
                    <a:pt x="499" y="12394"/>
                  </a:lnTo>
                  <a:lnTo>
                    <a:pt x="406" y="12560"/>
                  </a:lnTo>
                  <a:lnTo>
                    <a:pt x="333" y="12762"/>
                  </a:lnTo>
                  <a:lnTo>
                    <a:pt x="259" y="12947"/>
                  </a:lnTo>
                  <a:lnTo>
                    <a:pt x="185" y="13168"/>
                  </a:lnTo>
                  <a:lnTo>
                    <a:pt x="130" y="13389"/>
                  </a:lnTo>
                  <a:lnTo>
                    <a:pt x="93" y="13629"/>
                  </a:lnTo>
                  <a:lnTo>
                    <a:pt x="56" y="13887"/>
                  </a:lnTo>
                  <a:lnTo>
                    <a:pt x="19" y="14146"/>
                  </a:lnTo>
                  <a:lnTo>
                    <a:pt x="19" y="14422"/>
                  </a:lnTo>
                  <a:lnTo>
                    <a:pt x="1" y="14717"/>
                  </a:lnTo>
                  <a:lnTo>
                    <a:pt x="19" y="15031"/>
                  </a:lnTo>
                  <a:lnTo>
                    <a:pt x="37" y="15344"/>
                  </a:lnTo>
                  <a:lnTo>
                    <a:pt x="37" y="15344"/>
                  </a:lnTo>
                  <a:lnTo>
                    <a:pt x="74" y="15861"/>
                  </a:lnTo>
                  <a:lnTo>
                    <a:pt x="148" y="16358"/>
                  </a:lnTo>
                  <a:lnTo>
                    <a:pt x="240" y="16838"/>
                  </a:lnTo>
                  <a:lnTo>
                    <a:pt x="369" y="17299"/>
                  </a:lnTo>
                  <a:lnTo>
                    <a:pt x="499" y="17760"/>
                  </a:lnTo>
                  <a:lnTo>
                    <a:pt x="646" y="18184"/>
                  </a:lnTo>
                  <a:lnTo>
                    <a:pt x="830" y="18608"/>
                  </a:lnTo>
                  <a:lnTo>
                    <a:pt x="1015" y="19014"/>
                  </a:lnTo>
                  <a:lnTo>
                    <a:pt x="1236" y="19401"/>
                  </a:lnTo>
                  <a:lnTo>
                    <a:pt x="1476" y="19770"/>
                  </a:lnTo>
                  <a:lnTo>
                    <a:pt x="1716" y="20121"/>
                  </a:lnTo>
                  <a:lnTo>
                    <a:pt x="1992" y="20471"/>
                  </a:lnTo>
                  <a:lnTo>
                    <a:pt x="2269" y="20784"/>
                  </a:lnTo>
                  <a:lnTo>
                    <a:pt x="2564" y="21098"/>
                  </a:lnTo>
                  <a:lnTo>
                    <a:pt x="2896" y="21375"/>
                  </a:lnTo>
                  <a:lnTo>
                    <a:pt x="3228" y="21651"/>
                  </a:lnTo>
                  <a:lnTo>
                    <a:pt x="3560" y="21909"/>
                  </a:lnTo>
                  <a:lnTo>
                    <a:pt x="3929" y="22149"/>
                  </a:lnTo>
                  <a:lnTo>
                    <a:pt x="4297" y="22370"/>
                  </a:lnTo>
                  <a:lnTo>
                    <a:pt x="4703" y="22592"/>
                  </a:lnTo>
                  <a:lnTo>
                    <a:pt x="5090" y="22776"/>
                  </a:lnTo>
                  <a:lnTo>
                    <a:pt x="5515" y="22942"/>
                  </a:lnTo>
                  <a:lnTo>
                    <a:pt x="5939" y="23108"/>
                  </a:lnTo>
                  <a:lnTo>
                    <a:pt x="6381" y="23256"/>
                  </a:lnTo>
                  <a:lnTo>
                    <a:pt x="6842" y="23385"/>
                  </a:lnTo>
                  <a:lnTo>
                    <a:pt x="7303" y="23477"/>
                  </a:lnTo>
                  <a:lnTo>
                    <a:pt x="7764" y="23569"/>
                  </a:lnTo>
                  <a:lnTo>
                    <a:pt x="8244" y="23661"/>
                  </a:lnTo>
                  <a:lnTo>
                    <a:pt x="8742" y="23717"/>
                  </a:lnTo>
                  <a:lnTo>
                    <a:pt x="9240" y="23754"/>
                  </a:lnTo>
                  <a:lnTo>
                    <a:pt x="9756" y="23772"/>
                  </a:lnTo>
                  <a:lnTo>
                    <a:pt x="10272" y="23790"/>
                  </a:lnTo>
                  <a:lnTo>
                    <a:pt x="10272" y="23790"/>
                  </a:lnTo>
                  <a:lnTo>
                    <a:pt x="10733" y="23772"/>
                  </a:lnTo>
                  <a:lnTo>
                    <a:pt x="11195" y="23754"/>
                  </a:lnTo>
                  <a:lnTo>
                    <a:pt x="11195" y="23754"/>
                  </a:lnTo>
                  <a:lnTo>
                    <a:pt x="12061" y="23698"/>
                  </a:lnTo>
                  <a:lnTo>
                    <a:pt x="12891" y="23606"/>
                  </a:lnTo>
                  <a:lnTo>
                    <a:pt x="13703" y="23477"/>
                  </a:lnTo>
                  <a:lnTo>
                    <a:pt x="14514" y="23348"/>
                  </a:lnTo>
                  <a:lnTo>
                    <a:pt x="15307" y="23163"/>
                  </a:lnTo>
                  <a:lnTo>
                    <a:pt x="16082" y="22979"/>
                  </a:lnTo>
                  <a:lnTo>
                    <a:pt x="16819" y="22758"/>
                  </a:lnTo>
                  <a:lnTo>
                    <a:pt x="17557" y="22518"/>
                  </a:lnTo>
                  <a:lnTo>
                    <a:pt x="18258" y="22260"/>
                  </a:lnTo>
                  <a:lnTo>
                    <a:pt x="18958" y="21983"/>
                  </a:lnTo>
                  <a:lnTo>
                    <a:pt x="19622" y="21688"/>
                  </a:lnTo>
                  <a:lnTo>
                    <a:pt x="20249" y="21375"/>
                  </a:lnTo>
                  <a:lnTo>
                    <a:pt x="20876" y="21061"/>
                  </a:lnTo>
                  <a:lnTo>
                    <a:pt x="21466" y="20711"/>
                  </a:lnTo>
                  <a:lnTo>
                    <a:pt x="22020" y="20379"/>
                  </a:lnTo>
                  <a:lnTo>
                    <a:pt x="22554" y="20010"/>
                  </a:lnTo>
                  <a:lnTo>
                    <a:pt x="23052" y="19641"/>
                  </a:lnTo>
                  <a:lnTo>
                    <a:pt x="23532" y="19272"/>
                  </a:lnTo>
                  <a:lnTo>
                    <a:pt x="23974" y="18903"/>
                  </a:lnTo>
                  <a:lnTo>
                    <a:pt x="24380" y="18516"/>
                  </a:lnTo>
                  <a:lnTo>
                    <a:pt x="24749" y="18129"/>
                  </a:lnTo>
                  <a:lnTo>
                    <a:pt x="25099" y="17742"/>
                  </a:lnTo>
                  <a:lnTo>
                    <a:pt x="25394" y="17354"/>
                  </a:lnTo>
                  <a:lnTo>
                    <a:pt x="25671" y="16967"/>
                  </a:lnTo>
                  <a:lnTo>
                    <a:pt x="25892" y="16598"/>
                  </a:lnTo>
                  <a:lnTo>
                    <a:pt x="26095" y="16211"/>
                  </a:lnTo>
                  <a:lnTo>
                    <a:pt x="26243" y="15842"/>
                  </a:lnTo>
                  <a:lnTo>
                    <a:pt x="26353" y="15473"/>
                  </a:lnTo>
                  <a:lnTo>
                    <a:pt x="26427" y="15123"/>
                  </a:lnTo>
                  <a:lnTo>
                    <a:pt x="26446" y="14773"/>
                  </a:lnTo>
                  <a:lnTo>
                    <a:pt x="26446" y="14607"/>
                  </a:lnTo>
                  <a:lnTo>
                    <a:pt x="26427" y="14441"/>
                  </a:lnTo>
                  <a:lnTo>
                    <a:pt x="26409" y="14275"/>
                  </a:lnTo>
                  <a:lnTo>
                    <a:pt x="26372" y="14109"/>
                  </a:lnTo>
                  <a:lnTo>
                    <a:pt x="26372" y="14109"/>
                  </a:lnTo>
                  <a:lnTo>
                    <a:pt x="26280" y="13832"/>
                  </a:lnTo>
                  <a:lnTo>
                    <a:pt x="26169" y="13574"/>
                  </a:lnTo>
                  <a:lnTo>
                    <a:pt x="26040" y="13353"/>
                  </a:lnTo>
                  <a:lnTo>
                    <a:pt x="25892" y="13150"/>
                  </a:lnTo>
                  <a:lnTo>
                    <a:pt x="25745" y="12965"/>
                  </a:lnTo>
                  <a:lnTo>
                    <a:pt x="25560" y="12818"/>
                  </a:lnTo>
                  <a:lnTo>
                    <a:pt x="25376" y="12689"/>
                  </a:lnTo>
                  <a:lnTo>
                    <a:pt x="25192" y="12560"/>
                  </a:lnTo>
                  <a:lnTo>
                    <a:pt x="24989" y="12467"/>
                  </a:lnTo>
                  <a:lnTo>
                    <a:pt x="24786" y="12394"/>
                  </a:lnTo>
                  <a:lnTo>
                    <a:pt x="24583" y="12320"/>
                  </a:lnTo>
                  <a:lnTo>
                    <a:pt x="24362" y="12283"/>
                  </a:lnTo>
                  <a:lnTo>
                    <a:pt x="24140" y="12246"/>
                  </a:lnTo>
                  <a:lnTo>
                    <a:pt x="23938" y="12209"/>
                  </a:lnTo>
                  <a:lnTo>
                    <a:pt x="23513" y="12191"/>
                  </a:lnTo>
                  <a:lnTo>
                    <a:pt x="23513" y="12191"/>
                  </a:lnTo>
                  <a:lnTo>
                    <a:pt x="23181" y="12209"/>
                  </a:lnTo>
                  <a:lnTo>
                    <a:pt x="22868" y="12228"/>
                  </a:lnTo>
                  <a:lnTo>
                    <a:pt x="22591" y="12264"/>
                  </a:lnTo>
                  <a:lnTo>
                    <a:pt x="22352" y="12320"/>
                  </a:lnTo>
                  <a:lnTo>
                    <a:pt x="22001" y="12394"/>
                  </a:lnTo>
                  <a:lnTo>
                    <a:pt x="21872" y="12430"/>
                  </a:lnTo>
                  <a:lnTo>
                    <a:pt x="21872" y="12430"/>
                  </a:lnTo>
                  <a:lnTo>
                    <a:pt x="22075" y="11969"/>
                  </a:lnTo>
                  <a:lnTo>
                    <a:pt x="22278" y="11453"/>
                  </a:lnTo>
                  <a:lnTo>
                    <a:pt x="22554" y="10752"/>
                  </a:lnTo>
                  <a:lnTo>
                    <a:pt x="22831" y="9941"/>
                  </a:lnTo>
                  <a:lnTo>
                    <a:pt x="23126" y="9019"/>
                  </a:lnTo>
                  <a:lnTo>
                    <a:pt x="23274" y="8539"/>
                  </a:lnTo>
                  <a:lnTo>
                    <a:pt x="23403" y="8023"/>
                  </a:lnTo>
                  <a:lnTo>
                    <a:pt x="23532" y="7507"/>
                  </a:lnTo>
                  <a:lnTo>
                    <a:pt x="23642" y="6990"/>
                  </a:lnTo>
                  <a:lnTo>
                    <a:pt x="23735" y="6455"/>
                  </a:lnTo>
                  <a:lnTo>
                    <a:pt x="23827" y="5921"/>
                  </a:lnTo>
                  <a:lnTo>
                    <a:pt x="23882" y="5404"/>
                  </a:lnTo>
                  <a:lnTo>
                    <a:pt x="23919" y="4869"/>
                  </a:lnTo>
                  <a:lnTo>
                    <a:pt x="23919" y="4372"/>
                  </a:lnTo>
                  <a:lnTo>
                    <a:pt x="23901" y="3874"/>
                  </a:lnTo>
                  <a:lnTo>
                    <a:pt x="23845" y="3376"/>
                  </a:lnTo>
                  <a:lnTo>
                    <a:pt x="23772" y="2915"/>
                  </a:lnTo>
                  <a:lnTo>
                    <a:pt x="23716" y="2693"/>
                  </a:lnTo>
                  <a:lnTo>
                    <a:pt x="23642" y="2491"/>
                  </a:lnTo>
                  <a:lnTo>
                    <a:pt x="23569" y="2269"/>
                  </a:lnTo>
                  <a:lnTo>
                    <a:pt x="23477" y="2085"/>
                  </a:lnTo>
                  <a:lnTo>
                    <a:pt x="23384" y="1882"/>
                  </a:lnTo>
                  <a:lnTo>
                    <a:pt x="23274" y="1698"/>
                  </a:lnTo>
                  <a:lnTo>
                    <a:pt x="23145" y="1513"/>
                  </a:lnTo>
                  <a:lnTo>
                    <a:pt x="23015" y="1347"/>
                  </a:lnTo>
                  <a:lnTo>
                    <a:pt x="22868" y="1200"/>
                  </a:lnTo>
                  <a:lnTo>
                    <a:pt x="22720" y="1052"/>
                  </a:lnTo>
                  <a:lnTo>
                    <a:pt x="22554" y="905"/>
                  </a:lnTo>
                  <a:lnTo>
                    <a:pt x="22370" y="794"/>
                  </a:lnTo>
                  <a:lnTo>
                    <a:pt x="22167" y="665"/>
                  </a:lnTo>
                  <a:lnTo>
                    <a:pt x="21964" y="573"/>
                  </a:lnTo>
                  <a:lnTo>
                    <a:pt x="21743" y="480"/>
                  </a:lnTo>
                  <a:lnTo>
                    <a:pt x="21503" y="407"/>
                  </a:lnTo>
                  <a:lnTo>
                    <a:pt x="21503" y="407"/>
                  </a:lnTo>
                  <a:lnTo>
                    <a:pt x="21079" y="296"/>
                  </a:lnTo>
                  <a:lnTo>
                    <a:pt x="20673" y="222"/>
                  </a:lnTo>
                  <a:lnTo>
                    <a:pt x="20268" y="167"/>
                  </a:lnTo>
                  <a:lnTo>
                    <a:pt x="19880" y="167"/>
                  </a:lnTo>
                  <a:lnTo>
                    <a:pt x="19880" y="167"/>
                  </a:lnTo>
                  <a:lnTo>
                    <a:pt x="19493" y="167"/>
                  </a:lnTo>
                  <a:lnTo>
                    <a:pt x="19106" y="222"/>
                  </a:lnTo>
                  <a:lnTo>
                    <a:pt x="18756" y="278"/>
                  </a:lnTo>
                  <a:lnTo>
                    <a:pt x="18405" y="370"/>
                  </a:lnTo>
                  <a:lnTo>
                    <a:pt x="18073" y="480"/>
                  </a:lnTo>
                  <a:lnTo>
                    <a:pt x="17741" y="610"/>
                  </a:lnTo>
                  <a:lnTo>
                    <a:pt x="17428" y="757"/>
                  </a:lnTo>
                  <a:lnTo>
                    <a:pt x="17133" y="923"/>
                  </a:lnTo>
                  <a:lnTo>
                    <a:pt x="16838" y="1107"/>
                  </a:lnTo>
                  <a:lnTo>
                    <a:pt x="16561" y="1292"/>
                  </a:lnTo>
                  <a:lnTo>
                    <a:pt x="16284" y="1495"/>
                  </a:lnTo>
                  <a:lnTo>
                    <a:pt x="16026" y="1698"/>
                  </a:lnTo>
                  <a:lnTo>
                    <a:pt x="15786" y="1919"/>
                  </a:lnTo>
                  <a:lnTo>
                    <a:pt x="15565" y="2140"/>
                  </a:lnTo>
                  <a:lnTo>
                    <a:pt x="15141" y="2601"/>
                  </a:lnTo>
                  <a:lnTo>
                    <a:pt x="14754" y="3062"/>
                  </a:lnTo>
                  <a:lnTo>
                    <a:pt x="14440" y="3505"/>
                  </a:lnTo>
                  <a:lnTo>
                    <a:pt x="14164" y="3911"/>
                  </a:lnTo>
                  <a:lnTo>
                    <a:pt x="13924" y="4279"/>
                  </a:lnTo>
                  <a:lnTo>
                    <a:pt x="13758" y="4593"/>
                  </a:lnTo>
                  <a:lnTo>
                    <a:pt x="13629" y="4833"/>
                  </a:lnTo>
                  <a:lnTo>
                    <a:pt x="13518" y="5035"/>
                  </a:lnTo>
                  <a:lnTo>
                    <a:pt x="13518" y="5035"/>
                  </a:lnTo>
                  <a:lnTo>
                    <a:pt x="13315" y="4445"/>
                  </a:lnTo>
                  <a:lnTo>
                    <a:pt x="13094" y="3874"/>
                  </a:lnTo>
                  <a:lnTo>
                    <a:pt x="12854" y="3357"/>
                  </a:lnTo>
                  <a:lnTo>
                    <a:pt x="12596" y="2859"/>
                  </a:lnTo>
                  <a:lnTo>
                    <a:pt x="12319" y="2398"/>
                  </a:lnTo>
                  <a:lnTo>
                    <a:pt x="12043" y="1993"/>
                  </a:lnTo>
                  <a:lnTo>
                    <a:pt x="11729" y="1624"/>
                  </a:lnTo>
                  <a:lnTo>
                    <a:pt x="11434" y="1292"/>
                  </a:lnTo>
                  <a:lnTo>
                    <a:pt x="11102" y="978"/>
                  </a:lnTo>
                  <a:lnTo>
                    <a:pt x="10770" y="720"/>
                  </a:lnTo>
                  <a:lnTo>
                    <a:pt x="10438" y="517"/>
                  </a:lnTo>
                  <a:lnTo>
                    <a:pt x="10088" y="333"/>
                  </a:lnTo>
                  <a:lnTo>
                    <a:pt x="9756" y="185"/>
                  </a:lnTo>
                  <a:lnTo>
                    <a:pt x="9406" y="93"/>
                  </a:lnTo>
                  <a:lnTo>
                    <a:pt x="9055" y="19"/>
                  </a:lnTo>
                  <a:lnTo>
                    <a:pt x="8705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10644525" y="1926925"/>
              <a:ext cx="324600" cy="1056725"/>
            </a:xfrm>
            <a:custGeom>
              <a:avLst/>
              <a:gdLst/>
              <a:ahLst/>
              <a:cxnLst/>
              <a:rect l="l" t="t" r="r" b="b"/>
              <a:pathLst>
                <a:path w="12984" h="42269" extrusionOk="0">
                  <a:moveTo>
                    <a:pt x="12984" y="1"/>
                  </a:moveTo>
                  <a:lnTo>
                    <a:pt x="12062" y="1052"/>
                  </a:lnTo>
                  <a:lnTo>
                    <a:pt x="11619" y="1605"/>
                  </a:lnTo>
                  <a:lnTo>
                    <a:pt x="11176" y="2158"/>
                  </a:lnTo>
                  <a:lnTo>
                    <a:pt x="10752" y="2730"/>
                  </a:lnTo>
                  <a:lnTo>
                    <a:pt x="10531" y="3007"/>
                  </a:lnTo>
                  <a:lnTo>
                    <a:pt x="10347" y="3302"/>
                  </a:lnTo>
                  <a:lnTo>
                    <a:pt x="9646" y="4297"/>
                  </a:lnTo>
                  <a:lnTo>
                    <a:pt x="8982" y="5330"/>
                  </a:lnTo>
                  <a:lnTo>
                    <a:pt x="8355" y="6381"/>
                  </a:lnTo>
                  <a:lnTo>
                    <a:pt x="7746" y="7469"/>
                  </a:lnTo>
                  <a:lnTo>
                    <a:pt x="7156" y="8576"/>
                  </a:lnTo>
                  <a:lnTo>
                    <a:pt x="6585" y="9701"/>
                  </a:lnTo>
                  <a:lnTo>
                    <a:pt x="6050" y="10844"/>
                  </a:lnTo>
                  <a:lnTo>
                    <a:pt x="5533" y="12024"/>
                  </a:lnTo>
                  <a:lnTo>
                    <a:pt x="5054" y="13223"/>
                  </a:lnTo>
                  <a:lnTo>
                    <a:pt x="4593" y="14422"/>
                  </a:lnTo>
                  <a:lnTo>
                    <a:pt x="4150" y="15639"/>
                  </a:lnTo>
                  <a:lnTo>
                    <a:pt x="3726" y="16893"/>
                  </a:lnTo>
                  <a:lnTo>
                    <a:pt x="3339" y="18129"/>
                  </a:lnTo>
                  <a:lnTo>
                    <a:pt x="2970" y="19401"/>
                  </a:lnTo>
                  <a:lnTo>
                    <a:pt x="2620" y="20673"/>
                  </a:lnTo>
                  <a:lnTo>
                    <a:pt x="2306" y="21946"/>
                  </a:lnTo>
                  <a:lnTo>
                    <a:pt x="1993" y="23237"/>
                  </a:lnTo>
                  <a:lnTo>
                    <a:pt x="1716" y="24528"/>
                  </a:lnTo>
                  <a:lnTo>
                    <a:pt x="1458" y="25819"/>
                  </a:lnTo>
                  <a:lnTo>
                    <a:pt x="1237" y="27110"/>
                  </a:lnTo>
                  <a:lnTo>
                    <a:pt x="1015" y="28400"/>
                  </a:lnTo>
                  <a:lnTo>
                    <a:pt x="831" y="29710"/>
                  </a:lnTo>
                  <a:lnTo>
                    <a:pt x="646" y="31001"/>
                  </a:lnTo>
                  <a:lnTo>
                    <a:pt x="499" y="32292"/>
                  </a:lnTo>
                  <a:lnTo>
                    <a:pt x="370" y="33564"/>
                  </a:lnTo>
                  <a:lnTo>
                    <a:pt x="259" y="34837"/>
                  </a:lnTo>
                  <a:lnTo>
                    <a:pt x="167" y="36109"/>
                  </a:lnTo>
                  <a:lnTo>
                    <a:pt x="112" y="37381"/>
                  </a:lnTo>
                  <a:lnTo>
                    <a:pt x="56" y="38617"/>
                  </a:lnTo>
                  <a:lnTo>
                    <a:pt x="19" y="39853"/>
                  </a:lnTo>
                  <a:lnTo>
                    <a:pt x="1" y="41070"/>
                  </a:lnTo>
                  <a:lnTo>
                    <a:pt x="19" y="42268"/>
                  </a:lnTo>
                  <a:lnTo>
                    <a:pt x="75" y="41088"/>
                  </a:lnTo>
                  <a:lnTo>
                    <a:pt x="130" y="39889"/>
                  </a:lnTo>
                  <a:lnTo>
                    <a:pt x="204" y="38691"/>
                  </a:lnTo>
                  <a:lnTo>
                    <a:pt x="296" y="37474"/>
                  </a:lnTo>
                  <a:lnTo>
                    <a:pt x="388" y="36275"/>
                  </a:lnTo>
                  <a:lnTo>
                    <a:pt x="517" y="35039"/>
                  </a:lnTo>
                  <a:lnTo>
                    <a:pt x="646" y="33822"/>
                  </a:lnTo>
                  <a:lnTo>
                    <a:pt x="794" y="32587"/>
                  </a:lnTo>
                  <a:lnTo>
                    <a:pt x="960" y="31370"/>
                  </a:lnTo>
                  <a:lnTo>
                    <a:pt x="1126" y="30134"/>
                  </a:lnTo>
                  <a:lnTo>
                    <a:pt x="1329" y="28898"/>
                  </a:lnTo>
                  <a:lnTo>
                    <a:pt x="1532" y="27663"/>
                  </a:lnTo>
                  <a:lnTo>
                    <a:pt x="1771" y="26446"/>
                  </a:lnTo>
                  <a:lnTo>
                    <a:pt x="2011" y="25210"/>
                  </a:lnTo>
                  <a:lnTo>
                    <a:pt x="2269" y="23993"/>
                  </a:lnTo>
                  <a:lnTo>
                    <a:pt x="2546" y="22776"/>
                  </a:lnTo>
                  <a:lnTo>
                    <a:pt x="2859" y="21559"/>
                  </a:lnTo>
                  <a:lnTo>
                    <a:pt x="3173" y="20342"/>
                  </a:lnTo>
                  <a:lnTo>
                    <a:pt x="3505" y="19143"/>
                  </a:lnTo>
                  <a:lnTo>
                    <a:pt x="3855" y="17944"/>
                  </a:lnTo>
                  <a:lnTo>
                    <a:pt x="4224" y="16764"/>
                  </a:lnTo>
                  <a:lnTo>
                    <a:pt x="4630" y="15584"/>
                  </a:lnTo>
                  <a:lnTo>
                    <a:pt x="5035" y="14422"/>
                  </a:lnTo>
                  <a:lnTo>
                    <a:pt x="5478" y="13278"/>
                  </a:lnTo>
                  <a:lnTo>
                    <a:pt x="5921" y="12135"/>
                  </a:lnTo>
                  <a:lnTo>
                    <a:pt x="6400" y="11010"/>
                  </a:lnTo>
                  <a:lnTo>
                    <a:pt x="6898" y="9885"/>
                  </a:lnTo>
                  <a:lnTo>
                    <a:pt x="7414" y="8797"/>
                  </a:lnTo>
                  <a:lnTo>
                    <a:pt x="7968" y="7709"/>
                  </a:lnTo>
                  <a:lnTo>
                    <a:pt x="8521" y="6640"/>
                  </a:lnTo>
                  <a:lnTo>
                    <a:pt x="9111" y="5607"/>
                  </a:lnTo>
                  <a:lnTo>
                    <a:pt x="9720" y="4574"/>
                  </a:lnTo>
                  <a:lnTo>
                    <a:pt x="10088" y="3984"/>
                  </a:lnTo>
                  <a:lnTo>
                    <a:pt x="10476" y="3394"/>
                  </a:lnTo>
                  <a:lnTo>
                    <a:pt x="10881" y="2804"/>
                  </a:lnTo>
                  <a:lnTo>
                    <a:pt x="11287" y="2232"/>
                  </a:lnTo>
                  <a:lnTo>
                    <a:pt x="12117" y="1107"/>
                  </a:lnTo>
                  <a:lnTo>
                    <a:pt x="12984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10772250" y="2050475"/>
              <a:ext cx="225925" cy="216725"/>
            </a:xfrm>
            <a:custGeom>
              <a:avLst/>
              <a:gdLst/>
              <a:ahLst/>
              <a:cxnLst/>
              <a:rect l="l" t="t" r="r" b="b"/>
              <a:pathLst>
                <a:path w="9037" h="8669" extrusionOk="0">
                  <a:moveTo>
                    <a:pt x="9037" y="1"/>
                  </a:moveTo>
                  <a:lnTo>
                    <a:pt x="8410" y="407"/>
                  </a:lnTo>
                  <a:lnTo>
                    <a:pt x="7783" y="812"/>
                  </a:lnTo>
                  <a:lnTo>
                    <a:pt x="7137" y="1255"/>
                  </a:lnTo>
                  <a:lnTo>
                    <a:pt x="6510" y="1734"/>
                  </a:lnTo>
                  <a:lnTo>
                    <a:pt x="5865" y="2232"/>
                  </a:lnTo>
                  <a:lnTo>
                    <a:pt x="5219" y="2730"/>
                  </a:lnTo>
                  <a:lnTo>
                    <a:pt x="4592" y="3265"/>
                  </a:lnTo>
                  <a:lnTo>
                    <a:pt x="3984" y="3818"/>
                  </a:lnTo>
                  <a:lnTo>
                    <a:pt x="3375" y="4390"/>
                  </a:lnTo>
                  <a:lnTo>
                    <a:pt x="2803" y="4962"/>
                  </a:lnTo>
                  <a:lnTo>
                    <a:pt x="2250" y="5570"/>
                  </a:lnTo>
                  <a:lnTo>
                    <a:pt x="1734" y="6160"/>
                  </a:lnTo>
                  <a:lnTo>
                    <a:pt x="1236" y="6787"/>
                  </a:lnTo>
                  <a:lnTo>
                    <a:pt x="775" y="7414"/>
                  </a:lnTo>
                  <a:lnTo>
                    <a:pt x="369" y="8041"/>
                  </a:lnTo>
                  <a:lnTo>
                    <a:pt x="0" y="8668"/>
                  </a:lnTo>
                  <a:lnTo>
                    <a:pt x="480" y="8060"/>
                  </a:lnTo>
                  <a:lnTo>
                    <a:pt x="996" y="7470"/>
                  </a:lnTo>
                  <a:lnTo>
                    <a:pt x="1512" y="6898"/>
                  </a:lnTo>
                  <a:lnTo>
                    <a:pt x="2047" y="6326"/>
                  </a:lnTo>
                  <a:lnTo>
                    <a:pt x="2600" y="5755"/>
                  </a:lnTo>
                  <a:lnTo>
                    <a:pt x="3154" y="5220"/>
                  </a:lnTo>
                  <a:lnTo>
                    <a:pt x="3725" y="4667"/>
                  </a:lnTo>
                  <a:lnTo>
                    <a:pt x="4316" y="4132"/>
                  </a:lnTo>
                  <a:lnTo>
                    <a:pt x="5477" y="3081"/>
                  </a:lnTo>
                  <a:lnTo>
                    <a:pt x="6676" y="2048"/>
                  </a:lnTo>
                  <a:lnTo>
                    <a:pt x="9037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10586900" y="1992850"/>
              <a:ext cx="167850" cy="322750"/>
            </a:xfrm>
            <a:custGeom>
              <a:avLst/>
              <a:gdLst/>
              <a:ahLst/>
              <a:cxnLst/>
              <a:rect l="l" t="t" r="r" b="b"/>
              <a:pathLst>
                <a:path w="6714" h="12910" extrusionOk="0">
                  <a:moveTo>
                    <a:pt x="1" y="1"/>
                  </a:moveTo>
                  <a:lnTo>
                    <a:pt x="38" y="775"/>
                  </a:lnTo>
                  <a:lnTo>
                    <a:pt x="111" y="1587"/>
                  </a:lnTo>
                  <a:lnTo>
                    <a:pt x="204" y="2417"/>
                  </a:lnTo>
                  <a:lnTo>
                    <a:pt x="351" y="3246"/>
                  </a:lnTo>
                  <a:lnTo>
                    <a:pt x="517" y="4095"/>
                  </a:lnTo>
                  <a:lnTo>
                    <a:pt x="738" y="4925"/>
                  </a:lnTo>
                  <a:lnTo>
                    <a:pt x="978" y="5754"/>
                  </a:lnTo>
                  <a:lnTo>
                    <a:pt x="1273" y="6566"/>
                  </a:lnTo>
                  <a:lnTo>
                    <a:pt x="1439" y="6972"/>
                  </a:lnTo>
                  <a:lnTo>
                    <a:pt x="1605" y="7377"/>
                  </a:lnTo>
                  <a:lnTo>
                    <a:pt x="1771" y="7765"/>
                  </a:lnTo>
                  <a:lnTo>
                    <a:pt x="1974" y="8133"/>
                  </a:lnTo>
                  <a:lnTo>
                    <a:pt x="2158" y="8521"/>
                  </a:lnTo>
                  <a:lnTo>
                    <a:pt x="2380" y="8890"/>
                  </a:lnTo>
                  <a:lnTo>
                    <a:pt x="2601" y="9240"/>
                  </a:lnTo>
                  <a:lnTo>
                    <a:pt x="2822" y="9590"/>
                  </a:lnTo>
                  <a:lnTo>
                    <a:pt x="3062" y="9941"/>
                  </a:lnTo>
                  <a:lnTo>
                    <a:pt x="3320" y="10273"/>
                  </a:lnTo>
                  <a:lnTo>
                    <a:pt x="3578" y="10586"/>
                  </a:lnTo>
                  <a:lnTo>
                    <a:pt x="3855" y="10900"/>
                  </a:lnTo>
                  <a:lnTo>
                    <a:pt x="4132" y="11176"/>
                  </a:lnTo>
                  <a:lnTo>
                    <a:pt x="4427" y="11471"/>
                  </a:lnTo>
                  <a:lnTo>
                    <a:pt x="4722" y="11730"/>
                  </a:lnTo>
                  <a:lnTo>
                    <a:pt x="5054" y="11988"/>
                  </a:lnTo>
                  <a:lnTo>
                    <a:pt x="5441" y="12246"/>
                  </a:lnTo>
                  <a:lnTo>
                    <a:pt x="5847" y="12504"/>
                  </a:lnTo>
                  <a:lnTo>
                    <a:pt x="6271" y="12725"/>
                  </a:lnTo>
                  <a:lnTo>
                    <a:pt x="6713" y="12910"/>
                  </a:lnTo>
                  <a:lnTo>
                    <a:pt x="6382" y="12707"/>
                  </a:lnTo>
                  <a:lnTo>
                    <a:pt x="6068" y="12504"/>
                  </a:lnTo>
                  <a:lnTo>
                    <a:pt x="5755" y="12283"/>
                  </a:lnTo>
                  <a:lnTo>
                    <a:pt x="5459" y="12043"/>
                  </a:lnTo>
                  <a:lnTo>
                    <a:pt x="5164" y="11785"/>
                  </a:lnTo>
                  <a:lnTo>
                    <a:pt x="4888" y="11527"/>
                  </a:lnTo>
                  <a:lnTo>
                    <a:pt x="4611" y="11268"/>
                  </a:lnTo>
                  <a:lnTo>
                    <a:pt x="4353" y="10992"/>
                  </a:lnTo>
                  <a:lnTo>
                    <a:pt x="4132" y="10715"/>
                  </a:lnTo>
                  <a:lnTo>
                    <a:pt x="3892" y="10420"/>
                  </a:lnTo>
                  <a:lnTo>
                    <a:pt x="3468" y="9830"/>
                  </a:lnTo>
                  <a:lnTo>
                    <a:pt x="3062" y="9203"/>
                  </a:lnTo>
                  <a:lnTo>
                    <a:pt x="2693" y="8558"/>
                  </a:lnTo>
                  <a:lnTo>
                    <a:pt x="2343" y="7894"/>
                  </a:lnTo>
                  <a:lnTo>
                    <a:pt x="2029" y="7211"/>
                  </a:lnTo>
                  <a:lnTo>
                    <a:pt x="1734" y="6511"/>
                  </a:lnTo>
                  <a:lnTo>
                    <a:pt x="1458" y="5810"/>
                  </a:lnTo>
                  <a:lnTo>
                    <a:pt x="1218" y="5091"/>
                  </a:lnTo>
                  <a:lnTo>
                    <a:pt x="978" y="4353"/>
                  </a:lnTo>
                  <a:lnTo>
                    <a:pt x="775" y="3634"/>
                  </a:lnTo>
                  <a:lnTo>
                    <a:pt x="591" y="2896"/>
                  </a:lnTo>
                  <a:lnTo>
                    <a:pt x="425" y="2158"/>
                  </a:lnTo>
                  <a:lnTo>
                    <a:pt x="259" y="1439"/>
                  </a:lnTo>
                  <a:lnTo>
                    <a:pt x="130" y="70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10442150" y="2315575"/>
              <a:ext cx="629800" cy="241150"/>
            </a:xfrm>
            <a:custGeom>
              <a:avLst/>
              <a:gdLst/>
              <a:ahLst/>
              <a:cxnLst/>
              <a:rect l="l" t="t" r="r" b="b"/>
              <a:pathLst>
                <a:path w="25192" h="9646" extrusionOk="0">
                  <a:moveTo>
                    <a:pt x="0" y="1"/>
                  </a:moveTo>
                  <a:lnTo>
                    <a:pt x="166" y="406"/>
                  </a:lnTo>
                  <a:lnTo>
                    <a:pt x="351" y="812"/>
                  </a:lnTo>
                  <a:lnTo>
                    <a:pt x="535" y="1199"/>
                  </a:lnTo>
                  <a:lnTo>
                    <a:pt x="738" y="1605"/>
                  </a:lnTo>
                  <a:lnTo>
                    <a:pt x="1180" y="2361"/>
                  </a:lnTo>
                  <a:lnTo>
                    <a:pt x="1641" y="3117"/>
                  </a:lnTo>
                  <a:lnTo>
                    <a:pt x="2158" y="3837"/>
                  </a:lnTo>
                  <a:lnTo>
                    <a:pt x="2434" y="4187"/>
                  </a:lnTo>
                  <a:lnTo>
                    <a:pt x="2711" y="4537"/>
                  </a:lnTo>
                  <a:lnTo>
                    <a:pt x="3006" y="4869"/>
                  </a:lnTo>
                  <a:lnTo>
                    <a:pt x="3301" y="5201"/>
                  </a:lnTo>
                  <a:lnTo>
                    <a:pt x="3615" y="5515"/>
                  </a:lnTo>
                  <a:lnTo>
                    <a:pt x="3928" y="5828"/>
                  </a:lnTo>
                  <a:lnTo>
                    <a:pt x="4574" y="6437"/>
                  </a:lnTo>
                  <a:lnTo>
                    <a:pt x="5256" y="7009"/>
                  </a:lnTo>
                  <a:lnTo>
                    <a:pt x="5975" y="7543"/>
                  </a:lnTo>
                  <a:lnTo>
                    <a:pt x="6326" y="7801"/>
                  </a:lnTo>
                  <a:lnTo>
                    <a:pt x="6694" y="8041"/>
                  </a:lnTo>
                  <a:lnTo>
                    <a:pt x="7082" y="8281"/>
                  </a:lnTo>
                  <a:lnTo>
                    <a:pt x="7469" y="8502"/>
                  </a:lnTo>
                  <a:lnTo>
                    <a:pt x="7856" y="8724"/>
                  </a:lnTo>
                  <a:lnTo>
                    <a:pt x="8244" y="8926"/>
                  </a:lnTo>
                  <a:lnTo>
                    <a:pt x="8649" y="9129"/>
                  </a:lnTo>
                  <a:lnTo>
                    <a:pt x="9055" y="9314"/>
                  </a:lnTo>
                  <a:lnTo>
                    <a:pt x="9461" y="9480"/>
                  </a:lnTo>
                  <a:lnTo>
                    <a:pt x="9885" y="9646"/>
                  </a:lnTo>
                  <a:lnTo>
                    <a:pt x="10438" y="9590"/>
                  </a:lnTo>
                  <a:lnTo>
                    <a:pt x="10973" y="9517"/>
                  </a:lnTo>
                  <a:lnTo>
                    <a:pt x="11526" y="9424"/>
                  </a:lnTo>
                  <a:lnTo>
                    <a:pt x="12061" y="9295"/>
                  </a:lnTo>
                  <a:lnTo>
                    <a:pt x="12596" y="9166"/>
                  </a:lnTo>
                  <a:lnTo>
                    <a:pt x="13112" y="9037"/>
                  </a:lnTo>
                  <a:lnTo>
                    <a:pt x="14163" y="8724"/>
                  </a:lnTo>
                  <a:lnTo>
                    <a:pt x="14938" y="8484"/>
                  </a:lnTo>
                  <a:lnTo>
                    <a:pt x="15694" y="8207"/>
                  </a:lnTo>
                  <a:lnTo>
                    <a:pt x="16339" y="7949"/>
                  </a:lnTo>
                  <a:lnTo>
                    <a:pt x="16985" y="7691"/>
                  </a:lnTo>
                  <a:lnTo>
                    <a:pt x="17630" y="7396"/>
                  </a:lnTo>
                  <a:lnTo>
                    <a:pt x="18257" y="7101"/>
                  </a:lnTo>
                  <a:lnTo>
                    <a:pt x="18884" y="6787"/>
                  </a:lnTo>
                  <a:lnTo>
                    <a:pt x="19511" y="6455"/>
                  </a:lnTo>
                  <a:lnTo>
                    <a:pt x="20120" y="6105"/>
                  </a:lnTo>
                  <a:lnTo>
                    <a:pt x="20710" y="5736"/>
                  </a:lnTo>
                  <a:lnTo>
                    <a:pt x="21318" y="5367"/>
                  </a:lnTo>
                  <a:lnTo>
                    <a:pt x="21890" y="4980"/>
                  </a:lnTo>
                  <a:lnTo>
                    <a:pt x="22480" y="4574"/>
                  </a:lnTo>
                  <a:lnTo>
                    <a:pt x="23034" y="4169"/>
                  </a:lnTo>
                  <a:lnTo>
                    <a:pt x="23587" y="3726"/>
                  </a:lnTo>
                  <a:lnTo>
                    <a:pt x="24140" y="3302"/>
                  </a:lnTo>
                  <a:lnTo>
                    <a:pt x="24675" y="2841"/>
                  </a:lnTo>
                  <a:lnTo>
                    <a:pt x="25191" y="2380"/>
                  </a:lnTo>
                  <a:lnTo>
                    <a:pt x="24343" y="3025"/>
                  </a:lnTo>
                  <a:lnTo>
                    <a:pt x="23900" y="3357"/>
                  </a:lnTo>
                  <a:lnTo>
                    <a:pt x="23495" y="3652"/>
                  </a:lnTo>
                  <a:lnTo>
                    <a:pt x="22831" y="4095"/>
                  </a:lnTo>
                  <a:lnTo>
                    <a:pt x="22167" y="4537"/>
                  </a:lnTo>
                  <a:lnTo>
                    <a:pt x="21503" y="4962"/>
                  </a:lnTo>
                  <a:lnTo>
                    <a:pt x="20821" y="5367"/>
                  </a:lnTo>
                  <a:lnTo>
                    <a:pt x="20194" y="5718"/>
                  </a:lnTo>
                  <a:lnTo>
                    <a:pt x="19530" y="6068"/>
                  </a:lnTo>
                  <a:lnTo>
                    <a:pt x="18884" y="6400"/>
                  </a:lnTo>
                  <a:lnTo>
                    <a:pt x="18239" y="6713"/>
                  </a:lnTo>
                  <a:lnTo>
                    <a:pt x="17022" y="7248"/>
                  </a:lnTo>
                  <a:lnTo>
                    <a:pt x="16044" y="7636"/>
                  </a:lnTo>
                  <a:lnTo>
                    <a:pt x="15509" y="7820"/>
                  </a:lnTo>
                  <a:lnTo>
                    <a:pt x="15048" y="7986"/>
                  </a:lnTo>
                  <a:lnTo>
                    <a:pt x="14421" y="8189"/>
                  </a:lnTo>
                  <a:lnTo>
                    <a:pt x="13794" y="8392"/>
                  </a:lnTo>
                  <a:lnTo>
                    <a:pt x="13149" y="8576"/>
                  </a:lnTo>
                  <a:lnTo>
                    <a:pt x="12522" y="8724"/>
                  </a:lnTo>
                  <a:lnTo>
                    <a:pt x="11876" y="8871"/>
                  </a:lnTo>
                  <a:lnTo>
                    <a:pt x="11231" y="9000"/>
                  </a:lnTo>
                  <a:lnTo>
                    <a:pt x="10586" y="9111"/>
                  </a:lnTo>
                  <a:lnTo>
                    <a:pt x="9957" y="9201"/>
                  </a:lnTo>
                  <a:lnTo>
                    <a:pt x="9957" y="9201"/>
                  </a:lnTo>
                  <a:lnTo>
                    <a:pt x="9608" y="9074"/>
                  </a:lnTo>
                  <a:lnTo>
                    <a:pt x="9221" y="8908"/>
                  </a:lnTo>
                  <a:lnTo>
                    <a:pt x="8815" y="8724"/>
                  </a:lnTo>
                  <a:lnTo>
                    <a:pt x="8428" y="8539"/>
                  </a:lnTo>
                  <a:lnTo>
                    <a:pt x="7672" y="8133"/>
                  </a:lnTo>
                  <a:lnTo>
                    <a:pt x="6916" y="7691"/>
                  </a:lnTo>
                  <a:lnTo>
                    <a:pt x="6362" y="7340"/>
                  </a:lnTo>
                  <a:lnTo>
                    <a:pt x="5828" y="6972"/>
                  </a:lnTo>
                  <a:lnTo>
                    <a:pt x="5311" y="6566"/>
                  </a:lnTo>
                  <a:lnTo>
                    <a:pt x="4795" y="6160"/>
                  </a:lnTo>
                  <a:lnTo>
                    <a:pt x="4315" y="5736"/>
                  </a:lnTo>
                  <a:lnTo>
                    <a:pt x="3836" y="5293"/>
                  </a:lnTo>
                  <a:lnTo>
                    <a:pt x="3375" y="4832"/>
                  </a:lnTo>
                  <a:lnTo>
                    <a:pt x="2914" y="4353"/>
                  </a:lnTo>
                  <a:lnTo>
                    <a:pt x="2490" y="3855"/>
                  </a:lnTo>
                  <a:lnTo>
                    <a:pt x="2084" y="3339"/>
                  </a:lnTo>
                  <a:lnTo>
                    <a:pt x="1678" y="2822"/>
                  </a:lnTo>
                  <a:lnTo>
                    <a:pt x="1310" y="2288"/>
                  </a:lnTo>
                  <a:lnTo>
                    <a:pt x="959" y="1734"/>
                  </a:lnTo>
                  <a:lnTo>
                    <a:pt x="609" y="1163"/>
                  </a:lnTo>
                  <a:lnTo>
                    <a:pt x="295" y="59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2" name="Google Shape;122;p2"/>
          <p:cNvSpPr/>
          <p:nvPr/>
        </p:nvSpPr>
        <p:spPr>
          <a:xfrm>
            <a:off x="425225" y="328550"/>
            <a:ext cx="869588" cy="298237"/>
          </a:xfrm>
          <a:custGeom>
            <a:avLst/>
            <a:gdLst/>
            <a:ahLst/>
            <a:cxnLst/>
            <a:rect l="l" t="t" r="r" b="b"/>
            <a:pathLst>
              <a:path w="46935" h="16097" extrusionOk="0">
                <a:moveTo>
                  <a:pt x="13327" y="0"/>
                </a:moveTo>
                <a:lnTo>
                  <a:pt x="12969" y="20"/>
                </a:lnTo>
                <a:lnTo>
                  <a:pt x="12610" y="60"/>
                </a:lnTo>
                <a:lnTo>
                  <a:pt x="12232" y="100"/>
                </a:lnTo>
                <a:lnTo>
                  <a:pt x="11873" y="179"/>
                </a:lnTo>
                <a:lnTo>
                  <a:pt x="11515" y="259"/>
                </a:lnTo>
                <a:lnTo>
                  <a:pt x="11156" y="379"/>
                </a:lnTo>
                <a:lnTo>
                  <a:pt x="10817" y="498"/>
                </a:lnTo>
                <a:lnTo>
                  <a:pt x="10459" y="637"/>
                </a:lnTo>
                <a:lnTo>
                  <a:pt x="10120" y="797"/>
                </a:lnTo>
                <a:lnTo>
                  <a:pt x="9781" y="976"/>
                </a:lnTo>
                <a:lnTo>
                  <a:pt x="9463" y="1155"/>
                </a:lnTo>
                <a:lnTo>
                  <a:pt x="9144" y="1375"/>
                </a:lnTo>
                <a:lnTo>
                  <a:pt x="8825" y="1594"/>
                </a:lnTo>
                <a:lnTo>
                  <a:pt x="8526" y="1853"/>
                </a:lnTo>
                <a:lnTo>
                  <a:pt x="8307" y="2052"/>
                </a:lnTo>
                <a:lnTo>
                  <a:pt x="8068" y="2271"/>
                </a:lnTo>
                <a:lnTo>
                  <a:pt x="7869" y="2490"/>
                </a:lnTo>
                <a:lnTo>
                  <a:pt x="7670" y="2709"/>
                </a:lnTo>
                <a:lnTo>
                  <a:pt x="7490" y="2948"/>
                </a:lnTo>
                <a:lnTo>
                  <a:pt x="7311" y="3187"/>
                </a:lnTo>
                <a:lnTo>
                  <a:pt x="6973" y="3665"/>
                </a:lnTo>
                <a:lnTo>
                  <a:pt x="6694" y="4183"/>
                </a:lnTo>
                <a:lnTo>
                  <a:pt x="6455" y="4701"/>
                </a:lnTo>
                <a:lnTo>
                  <a:pt x="6275" y="5259"/>
                </a:lnTo>
                <a:lnTo>
                  <a:pt x="6116" y="5797"/>
                </a:lnTo>
                <a:lnTo>
                  <a:pt x="6016" y="6355"/>
                </a:lnTo>
                <a:lnTo>
                  <a:pt x="5957" y="6933"/>
                </a:lnTo>
                <a:lnTo>
                  <a:pt x="5937" y="7490"/>
                </a:lnTo>
                <a:lnTo>
                  <a:pt x="5957" y="8068"/>
                </a:lnTo>
                <a:lnTo>
                  <a:pt x="6036" y="8626"/>
                </a:lnTo>
                <a:lnTo>
                  <a:pt x="6156" y="9184"/>
                </a:lnTo>
                <a:lnTo>
                  <a:pt x="6315" y="9741"/>
                </a:lnTo>
                <a:lnTo>
                  <a:pt x="6514" y="10279"/>
                </a:lnTo>
                <a:lnTo>
                  <a:pt x="6255" y="10399"/>
                </a:lnTo>
                <a:lnTo>
                  <a:pt x="6016" y="10518"/>
                </a:lnTo>
                <a:lnTo>
                  <a:pt x="5797" y="10678"/>
                </a:lnTo>
                <a:lnTo>
                  <a:pt x="5578" y="10837"/>
                </a:lnTo>
                <a:lnTo>
                  <a:pt x="5399" y="11016"/>
                </a:lnTo>
                <a:lnTo>
                  <a:pt x="5219" y="11216"/>
                </a:lnTo>
                <a:lnTo>
                  <a:pt x="5060" y="11415"/>
                </a:lnTo>
                <a:lnTo>
                  <a:pt x="4921" y="11654"/>
                </a:lnTo>
                <a:lnTo>
                  <a:pt x="4821" y="11873"/>
                </a:lnTo>
                <a:lnTo>
                  <a:pt x="4721" y="12132"/>
                </a:lnTo>
                <a:lnTo>
                  <a:pt x="4642" y="12371"/>
                </a:lnTo>
                <a:lnTo>
                  <a:pt x="4602" y="12630"/>
                </a:lnTo>
                <a:lnTo>
                  <a:pt x="4582" y="12889"/>
                </a:lnTo>
                <a:lnTo>
                  <a:pt x="4582" y="13168"/>
                </a:lnTo>
                <a:lnTo>
                  <a:pt x="4602" y="13427"/>
                </a:lnTo>
                <a:lnTo>
                  <a:pt x="4662" y="13706"/>
                </a:lnTo>
                <a:lnTo>
                  <a:pt x="4761" y="14005"/>
                </a:lnTo>
                <a:lnTo>
                  <a:pt x="4642" y="14124"/>
                </a:lnTo>
                <a:lnTo>
                  <a:pt x="4542" y="14244"/>
                </a:lnTo>
                <a:lnTo>
                  <a:pt x="4462" y="14383"/>
                </a:lnTo>
                <a:lnTo>
                  <a:pt x="4383" y="14542"/>
                </a:lnTo>
                <a:lnTo>
                  <a:pt x="4203" y="14363"/>
                </a:lnTo>
                <a:lnTo>
                  <a:pt x="4024" y="14224"/>
                </a:lnTo>
                <a:lnTo>
                  <a:pt x="3825" y="14084"/>
                </a:lnTo>
                <a:lnTo>
                  <a:pt x="3606" y="13985"/>
                </a:lnTo>
                <a:lnTo>
                  <a:pt x="3387" y="13885"/>
                </a:lnTo>
                <a:lnTo>
                  <a:pt x="3148" y="13805"/>
                </a:lnTo>
                <a:lnTo>
                  <a:pt x="2909" y="13765"/>
                </a:lnTo>
                <a:lnTo>
                  <a:pt x="2650" y="13746"/>
                </a:lnTo>
                <a:lnTo>
                  <a:pt x="2331" y="13746"/>
                </a:lnTo>
                <a:lnTo>
                  <a:pt x="2032" y="13785"/>
                </a:lnTo>
                <a:lnTo>
                  <a:pt x="1833" y="13845"/>
                </a:lnTo>
                <a:lnTo>
                  <a:pt x="1634" y="13905"/>
                </a:lnTo>
                <a:lnTo>
                  <a:pt x="1434" y="13985"/>
                </a:lnTo>
                <a:lnTo>
                  <a:pt x="1255" y="14084"/>
                </a:lnTo>
                <a:lnTo>
                  <a:pt x="1096" y="14184"/>
                </a:lnTo>
                <a:lnTo>
                  <a:pt x="917" y="14303"/>
                </a:lnTo>
                <a:lnTo>
                  <a:pt x="777" y="14443"/>
                </a:lnTo>
                <a:lnTo>
                  <a:pt x="638" y="14602"/>
                </a:lnTo>
                <a:lnTo>
                  <a:pt x="498" y="14742"/>
                </a:lnTo>
                <a:lnTo>
                  <a:pt x="379" y="14921"/>
                </a:lnTo>
                <a:lnTo>
                  <a:pt x="279" y="15100"/>
                </a:lnTo>
                <a:lnTo>
                  <a:pt x="199" y="15279"/>
                </a:lnTo>
                <a:lnTo>
                  <a:pt x="120" y="15479"/>
                </a:lnTo>
                <a:lnTo>
                  <a:pt x="60" y="15678"/>
                </a:lnTo>
                <a:lnTo>
                  <a:pt x="20" y="15877"/>
                </a:lnTo>
                <a:lnTo>
                  <a:pt x="0" y="16096"/>
                </a:lnTo>
                <a:lnTo>
                  <a:pt x="46934" y="16096"/>
                </a:lnTo>
                <a:lnTo>
                  <a:pt x="46815" y="15758"/>
                </a:lnTo>
                <a:lnTo>
                  <a:pt x="46675" y="15419"/>
                </a:lnTo>
                <a:lnTo>
                  <a:pt x="46516" y="15100"/>
                </a:lnTo>
                <a:lnTo>
                  <a:pt x="46317" y="14801"/>
                </a:lnTo>
                <a:lnTo>
                  <a:pt x="46097" y="14503"/>
                </a:lnTo>
                <a:lnTo>
                  <a:pt x="45878" y="14224"/>
                </a:lnTo>
                <a:lnTo>
                  <a:pt x="45619" y="13985"/>
                </a:lnTo>
                <a:lnTo>
                  <a:pt x="45340" y="13746"/>
                </a:lnTo>
                <a:lnTo>
                  <a:pt x="45042" y="13546"/>
                </a:lnTo>
                <a:lnTo>
                  <a:pt x="44743" y="13367"/>
                </a:lnTo>
                <a:lnTo>
                  <a:pt x="44424" y="13208"/>
                </a:lnTo>
                <a:lnTo>
                  <a:pt x="44085" y="13068"/>
                </a:lnTo>
                <a:lnTo>
                  <a:pt x="43727" y="12969"/>
                </a:lnTo>
                <a:lnTo>
                  <a:pt x="43368" y="12889"/>
                </a:lnTo>
                <a:lnTo>
                  <a:pt x="42990" y="12829"/>
                </a:lnTo>
                <a:lnTo>
                  <a:pt x="42213" y="12829"/>
                </a:lnTo>
                <a:lnTo>
                  <a:pt x="41834" y="12889"/>
                </a:lnTo>
                <a:lnTo>
                  <a:pt x="41476" y="12969"/>
                </a:lnTo>
                <a:lnTo>
                  <a:pt x="41117" y="13088"/>
                </a:lnTo>
                <a:lnTo>
                  <a:pt x="40978" y="12909"/>
                </a:lnTo>
                <a:lnTo>
                  <a:pt x="40838" y="12769"/>
                </a:lnTo>
                <a:lnTo>
                  <a:pt x="40679" y="12630"/>
                </a:lnTo>
                <a:lnTo>
                  <a:pt x="40500" y="12510"/>
                </a:lnTo>
                <a:lnTo>
                  <a:pt x="40320" y="12431"/>
                </a:lnTo>
                <a:lnTo>
                  <a:pt x="40101" y="12351"/>
                </a:lnTo>
                <a:lnTo>
                  <a:pt x="39902" y="12311"/>
                </a:lnTo>
                <a:lnTo>
                  <a:pt x="39683" y="12311"/>
                </a:lnTo>
                <a:lnTo>
                  <a:pt x="39683" y="12092"/>
                </a:lnTo>
                <a:lnTo>
                  <a:pt x="39683" y="11873"/>
                </a:lnTo>
                <a:lnTo>
                  <a:pt x="39643" y="11654"/>
                </a:lnTo>
                <a:lnTo>
                  <a:pt x="39603" y="11455"/>
                </a:lnTo>
                <a:lnTo>
                  <a:pt x="39524" y="11176"/>
                </a:lnTo>
                <a:lnTo>
                  <a:pt x="39424" y="10937"/>
                </a:lnTo>
                <a:lnTo>
                  <a:pt x="39284" y="10698"/>
                </a:lnTo>
                <a:lnTo>
                  <a:pt x="39125" y="10478"/>
                </a:lnTo>
                <a:lnTo>
                  <a:pt x="38966" y="10279"/>
                </a:lnTo>
                <a:lnTo>
                  <a:pt x="38767" y="10080"/>
                </a:lnTo>
                <a:lnTo>
                  <a:pt x="38567" y="9921"/>
                </a:lnTo>
                <a:lnTo>
                  <a:pt x="38328" y="9781"/>
                </a:lnTo>
                <a:lnTo>
                  <a:pt x="38089" y="9662"/>
                </a:lnTo>
                <a:lnTo>
                  <a:pt x="37850" y="9562"/>
                </a:lnTo>
                <a:lnTo>
                  <a:pt x="37591" y="9482"/>
                </a:lnTo>
                <a:lnTo>
                  <a:pt x="37332" y="9443"/>
                </a:lnTo>
                <a:lnTo>
                  <a:pt x="37053" y="9403"/>
                </a:lnTo>
                <a:lnTo>
                  <a:pt x="36774" y="9403"/>
                </a:lnTo>
                <a:lnTo>
                  <a:pt x="36496" y="9443"/>
                </a:lnTo>
                <a:lnTo>
                  <a:pt x="36217" y="9502"/>
                </a:lnTo>
                <a:lnTo>
                  <a:pt x="35878" y="9602"/>
                </a:lnTo>
                <a:lnTo>
                  <a:pt x="35579" y="9741"/>
                </a:lnTo>
                <a:lnTo>
                  <a:pt x="35280" y="9921"/>
                </a:lnTo>
                <a:lnTo>
                  <a:pt x="35021" y="10120"/>
                </a:lnTo>
                <a:lnTo>
                  <a:pt x="34802" y="10339"/>
                </a:lnTo>
                <a:lnTo>
                  <a:pt x="34583" y="10598"/>
                </a:lnTo>
                <a:lnTo>
                  <a:pt x="34424" y="10857"/>
                </a:lnTo>
                <a:lnTo>
                  <a:pt x="34284" y="11156"/>
                </a:lnTo>
                <a:lnTo>
                  <a:pt x="34185" y="11056"/>
                </a:lnTo>
                <a:lnTo>
                  <a:pt x="34065" y="10977"/>
                </a:lnTo>
                <a:lnTo>
                  <a:pt x="33946" y="10917"/>
                </a:lnTo>
                <a:lnTo>
                  <a:pt x="33806" y="10877"/>
                </a:lnTo>
                <a:lnTo>
                  <a:pt x="33766" y="10678"/>
                </a:lnTo>
                <a:lnTo>
                  <a:pt x="33726" y="10518"/>
                </a:lnTo>
                <a:lnTo>
                  <a:pt x="33647" y="10359"/>
                </a:lnTo>
                <a:lnTo>
                  <a:pt x="33587" y="10220"/>
                </a:lnTo>
                <a:lnTo>
                  <a:pt x="33487" y="10080"/>
                </a:lnTo>
                <a:lnTo>
                  <a:pt x="33388" y="9941"/>
                </a:lnTo>
                <a:lnTo>
                  <a:pt x="33268" y="9841"/>
                </a:lnTo>
                <a:lnTo>
                  <a:pt x="33149" y="9721"/>
                </a:lnTo>
                <a:lnTo>
                  <a:pt x="33009" y="9642"/>
                </a:lnTo>
                <a:lnTo>
                  <a:pt x="32870" y="9542"/>
                </a:lnTo>
                <a:lnTo>
                  <a:pt x="32730" y="9482"/>
                </a:lnTo>
                <a:lnTo>
                  <a:pt x="32571" y="9423"/>
                </a:lnTo>
                <a:lnTo>
                  <a:pt x="32412" y="9383"/>
                </a:lnTo>
                <a:lnTo>
                  <a:pt x="32252" y="9363"/>
                </a:lnTo>
                <a:lnTo>
                  <a:pt x="32073" y="9343"/>
                </a:lnTo>
                <a:lnTo>
                  <a:pt x="31914" y="9343"/>
                </a:lnTo>
                <a:lnTo>
                  <a:pt x="31734" y="9363"/>
                </a:lnTo>
                <a:lnTo>
                  <a:pt x="31695" y="9004"/>
                </a:lnTo>
                <a:lnTo>
                  <a:pt x="31615" y="8646"/>
                </a:lnTo>
                <a:lnTo>
                  <a:pt x="31515" y="8307"/>
                </a:lnTo>
                <a:lnTo>
                  <a:pt x="31376" y="7968"/>
                </a:lnTo>
                <a:lnTo>
                  <a:pt x="31236" y="7650"/>
                </a:lnTo>
                <a:lnTo>
                  <a:pt x="31057" y="7351"/>
                </a:lnTo>
                <a:lnTo>
                  <a:pt x="30838" y="7052"/>
                </a:lnTo>
                <a:lnTo>
                  <a:pt x="30619" y="6793"/>
                </a:lnTo>
                <a:lnTo>
                  <a:pt x="30380" y="6534"/>
                </a:lnTo>
                <a:lnTo>
                  <a:pt x="30121" y="6295"/>
                </a:lnTo>
                <a:lnTo>
                  <a:pt x="29822" y="6076"/>
                </a:lnTo>
                <a:lnTo>
                  <a:pt x="29523" y="5877"/>
                </a:lnTo>
                <a:lnTo>
                  <a:pt x="29204" y="5697"/>
                </a:lnTo>
                <a:lnTo>
                  <a:pt x="28866" y="5558"/>
                </a:lnTo>
                <a:lnTo>
                  <a:pt x="28507" y="5419"/>
                </a:lnTo>
                <a:lnTo>
                  <a:pt x="28129" y="5339"/>
                </a:lnTo>
                <a:lnTo>
                  <a:pt x="27850" y="5279"/>
                </a:lnTo>
                <a:lnTo>
                  <a:pt x="27591" y="5239"/>
                </a:lnTo>
                <a:lnTo>
                  <a:pt x="27312" y="5239"/>
                </a:lnTo>
                <a:lnTo>
                  <a:pt x="27053" y="5219"/>
                </a:lnTo>
                <a:lnTo>
                  <a:pt x="26774" y="5239"/>
                </a:lnTo>
                <a:lnTo>
                  <a:pt x="26515" y="5259"/>
                </a:lnTo>
                <a:lnTo>
                  <a:pt x="26256" y="5299"/>
                </a:lnTo>
                <a:lnTo>
                  <a:pt x="25997" y="5359"/>
                </a:lnTo>
                <a:lnTo>
                  <a:pt x="25738" y="5438"/>
                </a:lnTo>
                <a:lnTo>
                  <a:pt x="25499" y="5518"/>
                </a:lnTo>
                <a:lnTo>
                  <a:pt x="25260" y="5598"/>
                </a:lnTo>
                <a:lnTo>
                  <a:pt x="25021" y="5717"/>
                </a:lnTo>
                <a:lnTo>
                  <a:pt x="24782" y="5837"/>
                </a:lnTo>
                <a:lnTo>
                  <a:pt x="24563" y="5956"/>
                </a:lnTo>
                <a:lnTo>
                  <a:pt x="24344" y="6116"/>
                </a:lnTo>
                <a:lnTo>
                  <a:pt x="24144" y="6255"/>
                </a:lnTo>
                <a:lnTo>
                  <a:pt x="24045" y="6096"/>
                </a:lnTo>
                <a:lnTo>
                  <a:pt x="23945" y="5956"/>
                </a:lnTo>
                <a:lnTo>
                  <a:pt x="23826" y="5817"/>
                </a:lnTo>
                <a:lnTo>
                  <a:pt x="23686" y="5678"/>
                </a:lnTo>
                <a:lnTo>
                  <a:pt x="23547" y="5578"/>
                </a:lnTo>
                <a:lnTo>
                  <a:pt x="23407" y="5458"/>
                </a:lnTo>
                <a:lnTo>
                  <a:pt x="23248" y="5379"/>
                </a:lnTo>
                <a:lnTo>
                  <a:pt x="23069" y="5299"/>
                </a:lnTo>
                <a:lnTo>
                  <a:pt x="22909" y="5219"/>
                </a:lnTo>
                <a:lnTo>
                  <a:pt x="22730" y="5179"/>
                </a:lnTo>
                <a:lnTo>
                  <a:pt x="22551" y="5140"/>
                </a:lnTo>
                <a:lnTo>
                  <a:pt x="22352" y="5120"/>
                </a:lnTo>
                <a:lnTo>
                  <a:pt x="22172" y="5100"/>
                </a:lnTo>
                <a:lnTo>
                  <a:pt x="21973" y="5120"/>
                </a:lnTo>
                <a:lnTo>
                  <a:pt x="21794" y="5140"/>
                </a:lnTo>
                <a:lnTo>
                  <a:pt x="21595" y="5179"/>
                </a:lnTo>
                <a:lnTo>
                  <a:pt x="21415" y="5219"/>
                </a:lnTo>
                <a:lnTo>
                  <a:pt x="21256" y="5299"/>
                </a:lnTo>
                <a:lnTo>
                  <a:pt x="21097" y="5359"/>
                </a:lnTo>
                <a:lnTo>
                  <a:pt x="20957" y="5438"/>
                </a:lnTo>
                <a:lnTo>
                  <a:pt x="20818" y="5060"/>
                </a:lnTo>
                <a:lnTo>
                  <a:pt x="20678" y="4662"/>
                </a:lnTo>
                <a:lnTo>
                  <a:pt x="20519" y="4283"/>
                </a:lnTo>
                <a:lnTo>
                  <a:pt x="20320" y="3924"/>
                </a:lnTo>
                <a:lnTo>
                  <a:pt x="20100" y="3566"/>
                </a:lnTo>
                <a:lnTo>
                  <a:pt x="19861" y="3207"/>
                </a:lnTo>
                <a:lnTo>
                  <a:pt x="19602" y="2869"/>
                </a:lnTo>
                <a:lnTo>
                  <a:pt x="19324" y="2530"/>
                </a:lnTo>
                <a:lnTo>
                  <a:pt x="19045" y="2251"/>
                </a:lnTo>
                <a:lnTo>
                  <a:pt x="18766" y="1972"/>
                </a:lnTo>
                <a:lnTo>
                  <a:pt x="18487" y="1733"/>
                </a:lnTo>
                <a:lnTo>
                  <a:pt x="18188" y="1494"/>
                </a:lnTo>
                <a:lnTo>
                  <a:pt x="17869" y="1275"/>
                </a:lnTo>
                <a:lnTo>
                  <a:pt x="17571" y="1076"/>
                </a:lnTo>
                <a:lnTo>
                  <a:pt x="17232" y="896"/>
                </a:lnTo>
                <a:lnTo>
                  <a:pt x="16913" y="737"/>
                </a:lnTo>
                <a:lnTo>
                  <a:pt x="16574" y="578"/>
                </a:lnTo>
                <a:lnTo>
                  <a:pt x="16216" y="458"/>
                </a:lnTo>
                <a:lnTo>
                  <a:pt x="15877" y="339"/>
                </a:lnTo>
                <a:lnTo>
                  <a:pt x="15519" y="239"/>
                </a:lnTo>
                <a:lnTo>
                  <a:pt x="15160" y="159"/>
                </a:lnTo>
                <a:lnTo>
                  <a:pt x="14801" y="80"/>
                </a:lnTo>
                <a:lnTo>
                  <a:pt x="14443" y="40"/>
                </a:lnTo>
                <a:lnTo>
                  <a:pt x="14064" y="0"/>
                </a:lnTo>
                <a:close/>
              </a:path>
            </a:pathLst>
          </a:custGeom>
          <a:solidFill>
            <a:srgbClr val="FFFFFF">
              <a:alpha val="201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2"/>
          <p:cNvSpPr/>
          <p:nvPr/>
        </p:nvSpPr>
        <p:spPr>
          <a:xfrm flipH="1">
            <a:off x="7649825" y="1659978"/>
            <a:ext cx="675043" cy="231515"/>
          </a:xfrm>
          <a:custGeom>
            <a:avLst/>
            <a:gdLst/>
            <a:ahLst/>
            <a:cxnLst/>
            <a:rect l="l" t="t" r="r" b="b"/>
            <a:pathLst>
              <a:path w="46935" h="16097" extrusionOk="0">
                <a:moveTo>
                  <a:pt x="13327" y="0"/>
                </a:moveTo>
                <a:lnTo>
                  <a:pt x="12969" y="20"/>
                </a:lnTo>
                <a:lnTo>
                  <a:pt x="12610" y="60"/>
                </a:lnTo>
                <a:lnTo>
                  <a:pt x="12232" y="100"/>
                </a:lnTo>
                <a:lnTo>
                  <a:pt x="11873" y="179"/>
                </a:lnTo>
                <a:lnTo>
                  <a:pt x="11515" y="259"/>
                </a:lnTo>
                <a:lnTo>
                  <a:pt x="11156" y="379"/>
                </a:lnTo>
                <a:lnTo>
                  <a:pt x="10817" y="498"/>
                </a:lnTo>
                <a:lnTo>
                  <a:pt x="10459" y="637"/>
                </a:lnTo>
                <a:lnTo>
                  <a:pt x="10120" y="797"/>
                </a:lnTo>
                <a:lnTo>
                  <a:pt x="9781" y="976"/>
                </a:lnTo>
                <a:lnTo>
                  <a:pt x="9463" y="1155"/>
                </a:lnTo>
                <a:lnTo>
                  <a:pt x="9144" y="1375"/>
                </a:lnTo>
                <a:lnTo>
                  <a:pt x="8825" y="1594"/>
                </a:lnTo>
                <a:lnTo>
                  <a:pt x="8526" y="1853"/>
                </a:lnTo>
                <a:lnTo>
                  <a:pt x="8307" y="2052"/>
                </a:lnTo>
                <a:lnTo>
                  <a:pt x="8068" y="2271"/>
                </a:lnTo>
                <a:lnTo>
                  <a:pt x="7869" y="2490"/>
                </a:lnTo>
                <a:lnTo>
                  <a:pt x="7670" y="2709"/>
                </a:lnTo>
                <a:lnTo>
                  <a:pt x="7490" y="2948"/>
                </a:lnTo>
                <a:lnTo>
                  <a:pt x="7311" y="3187"/>
                </a:lnTo>
                <a:lnTo>
                  <a:pt x="6973" y="3665"/>
                </a:lnTo>
                <a:lnTo>
                  <a:pt x="6694" y="4183"/>
                </a:lnTo>
                <a:lnTo>
                  <a:pt x="6455" y="4701"/>
                </a:lnTo>
                <a:lnTo>
                  <a:pt x="6275" y="5259"/>
                </a:lnTo>
                <a:lnTo>
                  <a:pt x="6116" y="5797"/>
                </a:lnTo>
                <a:lnTo>
                  <a:pt x="6016" y="6355"/>
                </a:lnTo>
                <a:lnTo>
                  <a:pt x="5957" y="6933"/>
                </a:lnTo>
                <a:lnTo>
                  <a:pt x="5937" y="7490"/>
                </a:lnTo>
                <a:lnTo>
                  <a:pt x="5957" y="8068"/>
                </a:lnTo>
                <a:lnTo>
                  <a:pt x="6036" y="8626"/>
                </a:lnTo>
                <a:lnTo>
                  <a:pt x="6156" y="9184"/>
                </a:lnTo>
                <a:lnTo>
                  <a:pt x="6315" y="9741"/>
                </a:lnTo>
                <a:lnTo>
                  <a:pt x="6514" y="10279"/>
                </a:lnTo>
                <a:lnTo>
                  <a:pt x="6255" y="10399"/>
                </a:lnTo>
                <a:lnTo>
                  <a:pt x="6016" y="10518"/>
                </a:lnTo>
                <a:lnTo>
                  <a:pt x="5797" y="10678"/>
                </a:lnTo>
                <a:lnTo>
                  <a:pt x="5578" y="10837"/>
                </a:lnTo>
                <a:lnTo>
                  <a:pt x="5399" y="11016"/>
                </a:lnTo>
                <a:lnTo>
                  <a:pt x="5219" y="11216"/>
                </a:lnTo>
                <a:lnTo>
                  <a:pt x="5060" y="11415"/>
                </a:lnTo>
                <a:lnTo>
                  <a:pt x="4921" y="11654"/>
                </a:lnTo>
                <a:lnTo>
                  <a:pt x="4821" y="11873"/>
                </a:lnTo>
                <a:lnTo>
                  <a:pt x="4721" y="12132"/>
                </a:lnTo>
                <a:lnTo>
                  <a:pt x="4642" y="12371"/>
                </a:lnTo>
                <a:lnTo>
                  <a:pt x="4602" y="12630"/>
                </a:lnTo>
                <a:lnTo>
                  <a:pt x="4582" y="12889"/>
                </a:lnTo>
                <a:lnTo>
                  <a:pt x="4582" y="13168"/>
                </a:lnTo>
                <a:lnTo>
                  <a:pt x="4602" y="13427"/>
                </a:lnTo>
                <a:lnTo>
                  <a:pt x="4662" y="13706"/>
                </a:lnTo>
                <a:lnTo>
                  <a:pt x="4761" y="14005"/>
                </a:lnTo>
                <a:lnTo>
                  <a:pt x="4642" y="14124"/>
                </a:lnTo>
                <a:lnTo>
                  <a:pt x="4542" y="14244"/>
                </a:lnTo>
                <a:lnTo>
                  <a:pt x="4462" y="14383"/>
                </a:lnTo>
                <a:lnTo>
                  <a:pt x="4383" y="14542"/>
                </a:lnTo>
                <a:lnTo>
                  <a:pt x="4203" y="14363"/>
                </a:lnTo>
                <a:lnTo>
                  <a:pt x="4024" y="14224"/>
                </a:lnTo>
                <a:lnTo>
                  <a:pt x="3825" y="14084"/>
                </a:lnTo>
                <a:lnTo>
                  <a:pt x="3606" y="13985"/>
                </a:lnTo>
                <a:lnTo>
                  <a:pt x="3387" y="13885"/>
                </a:lnTo>
                <a:lnTo>
                  <a:pt x="3148" y="13805"/>
                </a:lnTo>
                <a:lnTo>
                  <a:pt x="2909" y="13765"/>
                </a:lnTo>
                <a:lnTo>
                  <a:pt x="2650" y="13746"/>
                </a:lnTo>
                <a:lnTo>
                  <a:pt x="2331" y="13746"/>
                </a:lnTo>
                <a:lnTo>
                  <a:pt x="2032" y="13785"/>
                </a:lnTo>
                <a:lnTo>
                  <a:pt x="1833" y="13845"/>
                </a:lnTo>
                <a:lnTo>
                  <a:pt x="1634" y="13905"/>
                </a:lnTo>
                <a:lnTo>
                  <a:pt x="1434" y="13985"/>
                </a:lnTo>
                <a:lnTo>
                  <a:pt x="1255" y="14084"/>
                </a:lnTo>
                <a:lnTo>
                  <a:pt x="1096" y="14184"/>
                </a:lnTo>
                <a:lnTo>
                  <a:pt x="917" y="14303"/>
                </a:lnTo>
                <a:lnTo>
                  <a:pt x="777" y="14443"/>
                </a:lnTo>
                <a:lnTo>
                  <a:pt x="638" y="14602"/>
                </a:lnTo>
                <a:lnTo>
                  <a:pt x="498" y="14742"/>
                </a:lnTo>
                <a:lnTo>
                  <a:pt x="379" y="14921"/>
                </a:lnTo>
                <a:lnTo>
                  <a:pt x="279" y="15100"/>
                </a:lnTo>
                <a:lnTo>
                  <a:pt x="199" y="15279"/>
                </a:lnTo>
                <a:lnTo>
                  <a:pt x="120" y="15479"/>
                </a:lnTo>
                <a:lnTo>
                  <a:pt x="60" y="15678"/>
                </a:lnTo>
                <a:lnTo>
                  <a:pt x="20" y="15877"/>
                </a:lnTo>
                <a:lnTo>
                  <a:pt x="0" y="16096"/>
                </a:lnTo>
                <a:lnTo>
                  <a:pt x="46934" y="16096"/>
                </a:lnTo>
                <a:lnTo>
                  <a:pt x="46815" y="15758"/>
                </a:lnTo>
                <a:lnTo>
                  <a:pt x="46675" y="15419"/>
                </a:lnTo>
                <a:lnTo>
                  <a:pt x="46516" y="15100"/>
                </a:lnTo>
                <a:lnTo>
                  <a:pt x="46317" y="14801"/>
                </a:lnTo>
                <a:lnTo>
                  <a:pt x="46097" y="14503"/>
                </a:lnTo>
                <a:lnTo>
                  <a:pt x="45878" y="14224"/>
                </a:lnTo>
                <a:lnTo>
                  <a:pt x="45619" y="13985"/>
                </a:lnTo>
                <a:lnTo>
                  <a:pt x="45340" y="13746"/>
                </a:lnTo>
                <a:lnTo>
                  <a:pt x="45042" y="13546"/>
                </a:lnTo>
                <a:lnTo>
                  <a:pt x="44743" y="13367"/>
                </a:lnTo>
                <a:lnTo>
                  <a:pt x="44424" y="13208"/>
                </a:lnTo>
                <a:lnTo>
                  <a:pt x="44085" y="13068"/>
                </a:lnTo>
                <a:lnTo>
                  <a:pt x="43727" y="12969"/>
                </a:lnTo>
                <a:lnTo>
                  <a:pt x="43368" y="12889"/>
                </a:lnTo>
                <a:lnTo>
                  <a:pt x="42990" y="12829"/>
                </a:lnTo>
                <a:lnTo>
                  <a:pt x="42213" y="12829"/>
                </a:lnTo>
                <a:lnTo>
                  <a:pt x="41834" y="12889"/>
                </a:lnTo>
                <a:lnTo>
                  <a:pt x="41476" y="12969"/>
                </a:lnTo>
                <a:lnTo>
                  <a:pt x="41117" y="13088"/>
                </a:lnTo>
                <a:lnTo>
                  <a:pt x="40978" y="12909"/>
                </a:lnTo>
                <a:lnTo>
                  <a:pt x="40838" y="12769"/>
                </a:lnTo>
                <a:lnTo>
                  <a:pt x="40679" y="12630"/>
                </a:lnTo>
                <a:lnTo>
                  <a:pt x="40500" y="12510"/>
                </a:lnTo>
                <a:lnTo>
                  <a:pt x="40320" y="12431"/>
                </a:lnTo>
                <a:lnTo>
                  <a:pt x="40101" y="12351"/>
                </a:lnTo>
                <a:lnTo>
                  <a:pt x="39902" y="12311"/>
                </a:lnTo>
                <a:lnTo>
                  <a:pt x="39683" y="12311"/>
                </a:lnTo>
                <a:lnTo>
                  <a:pt x="39683" y="12092"/>
                </a:lnTo>
                <a:lnTo>
                  <a:pt x="39683" y="11873"/>
                </a:lnTo>
                <a:lnTo>
                  <a:pt x="39643" y="11654"/>
                </a:lnTo>
                <a:lnTo>
                  <a:pt x="39603" y="11455"/>
                </a:lnTo>
                <a:lnTo>
                  <a:pt x="39524" y="11176"/>
                </a:lnTo>
                <a:lnTo>
                  <a:pt x="39424" y="10937"/>
                </a:lnTo>
                <a:lnTo>
                  <a:pt x="39284" y="10698"/>
                </a:lnTo>
                <a:lnTo>
                  <a:pt x="39125" y="10478"/>
                </a:lnTo>
                <a:lnTo>
                  <a:pt x="38966" y="10279"/>
                </a:lnTo>
                <a:lnTo>
                  <a:pt x="38767" y="10080"/>
                </a:lnTo>
                <a:lnTo>
                  <a:pt x="38567" y="9921"/>
                </a:lnTo>
                <a:lnTo>
                  <a:pt x="38328" y="9781"/>
                </a:lnTo>
                <a:lnTo>
                  <a:pt x="38089" y="9662"/>
                </a:lnTo>
                <a:lnTo>
                  <a:pt x="37850" y="9562"/>
                </a:lnTo>
                <a:lnTo>
                  <a:pt x="37591" y="9482"/>
                </a:lnTo>
                <a:lnTo>
                  <a:pt x="37332" y="9443"/>
                </a:lnTo>
                <a:lnTo>
                  <a:pt x="37053" y="9403"/>
                </a:lnTo>
                <a:lnTo>
                  <a:pt x="36774" y="9403"/>
                </a:lnTo>
                <a:lnTo>
                  <a:pt x="36496" y="9443"/>
                </a:lnTo>
                <a:lnTo>
                  <a:pt x="36217" y="9502"/>
                </a:lnTo>
                <a:lnTo>
                  <a:pt x="35878" y="9602"/>
                </a:lnTo>
                <a:lnTo>
                  <a:pt x="35579" y="9741"/>
                </a:lnTo>
                <a:lnTo>
                  <a:pt x="35280" y="9921"/>
                </a:lnTo>
                <a:lnTo>
                  <a:pt x="35021" y="10120"/>
                </a:lnTo>
                <a:lnTo>
                  <a:pt x="34802" y="10339"/>
                </a:lnTo>
                <a:lnTo>
                  <a:pt x="34583" y="10598"/>
                </a:lnTo>
                <a:lnTo>
                  <a:pt x="34424" y="10857"/>
                </a:lnTo>
                <a:lnTo>
                  <a:pt x="34284" y="11156"/>
                </a:lnTo>
                <a:lnTo>
                  <a:pt x="34185" y="11056"/>
                </a:lnTo>
                <a:lnTo>
                  <a:pt x="34065" y="10977"/>
                </a:lnTo>
                <a:lnTo>
                  <a:pt x="33946" y="10917"/>
                </a:lnTo>
                <a:lnTo>
                  <a:pt x="33806" y="10877"/>
                </a:lnTo>
                <a:lnTo>
                  <a:pt x="33766" y="10678"/>
                </a:lnTo>
                <a:lnTo>
                  <a:pt x="33726" y="10518"/>
                </a:lnTo>
                <a:lnTo>
                  <a:pt x="33647" y="10359"/>
                </a:lnTo>
                <a:lnTo>
                  <a:pt x="33587" y="10220"/>
                </a:lnTo>
                <a:lnTo>
                  <a:pt x="33487" y="10080"/>
                </a:lnTo>
                <a:lnTo>
                  <a:pt x="33388" y="9941"/>
                </a:lnTo>
                <a:lnTo>
                  <a:pt x="33268" y="9841"/>
                </a:lnTo>
                <a:lnTo>
                  <a:pt x="33149" y="9721"/>
                </a:lnTo>
                <a:lnTo>
                  <a:pt x="33009" y="9642"/>
                </a:lnTo>
                <a:lnTo>
                  <a:pt x="32870" y="9542"/>
                </a:lnTo>
                <a:lnTo>
                  <a:pt x="32730" y="9482"/>
                </a:lnTo>
                <a:lnTo>
                  <a:pt x="32571" y="9423"/>
                </a:lnTo>
                <a:lnTo>
                  <a:pt x="32412" y="9383"/>
                </a:lnTo>
                <a:lnTo>
                  <a:pt x="32252" y="9363"/>
                </a:lnTo>
                <a:lnTo>
                  <a:pt x="32073" y="9343"/>
                </a:lnTo>
                <a:lnTo>
                  <a:pt x="31914" y="9343"/>
                </a:lnTo>
                <a:lnTo>
                  <a:pt x="31734" y="9363"/>
                </a:lnTo>
                <a:lnTo>
                  <a:pt x="31695" y="9004"/>
                </a:lnTo>
                <a:lnTo>
                  <a:pt x="31615" y="8646"/>
                </a:lnTo>
                <a:lnTo>
                  <a:pt x="31515" y="8307"/>
                </a:lnTo>
                <a:lnTo>
                  <a:pt x="31376" y="7968"/>
                </a:lnTo>
                <a:lnTo>
                  <a:pt x="31236" y="7650"/>
                </a:lnTo>
                <a:lnTo>
                  <a:pt x="31057" y="7351"/>
                </a:lnTo>
                <a:lnTo>
                  <a:pt x="30838" y="7052"/>
                </a:lnTo>
                <a:lnTo>
                  <a:pt x="30619" y="6793"/>
                </a:lnTo>
                <a:lnTo>
                  <a:pt x="30380" y="6534"/>
                </a:lnTo>
                <a:lnTo>
                  <a:pt x="30121" y="6295"/>
                </a:lnTo>
                <a:lnTo>
                  <a:pt x="29822" y="6076"/>
                </a:lnTo>
                <a:lnTo>
                  <a:pt x="29523" y="5877"/>
                </a:lnTo>
                <a:lnTo>
                  <a:pt x="29204" y="5697"/>
                </a:lnTo>
                <a:lnTo>
                  <a:pt x="28866" y="5558"/>
                </a:lnTo>
                <a:lnTo>
                  <a:pt x="28507" y="5419"/>
                </a:lnTo>
                <a:lnTo>
                  <a:pt x="28129" y="5339"/>
                </a:lnTo>
                <a:lnTo>
                  <a:pt x="27850" y="5279"/>
                </a:lnTo>
                <a:lnTo>
                  <a:pt x="27591" y="5239"/>
                </a:lnTo>
                <a:lnTo>
                  <a:pt x="27312" y="5239"/>
                </a:lnTo>
                <a:lnTo>
                  <a:pt x="27053" y="5219"/>
                </a:lnTo>
                <a:lnTo>
                  <a:pt x="26774" y="5239"/>
                </a:lnTo>
                <a:lnTo>
                  <a:pt x="26515" y="5259"/>
                </a:lnTo>
                <a:lnTo>
                  <a:pt x="26256" y="5299"/>
                </a:lnTo>
                <a:lnTo>
                  <a:pt x="25997" y="5359"/>
                </a:lnTo>
                <a:lnTo>
                  <a:pt x="25738" y="5438"/>
                </a:lnTo>
                <a:lnTo>
                  <a:pt x="25499" y="5518"/>
                </a:lnTo>
                <a:lnTo>
                  <a:pt x="25260" y="5598"/>
                </a:lnTo>
                <a:lnTo>
                  <a:pt x="25021" y="5717"/>
                </a:lnTo>
                <a:lnTo>
                  <a:pt x="24782" y="5837"/>
                </a:lnTo>
                <a:lnTo>
                  <a:pt x="24563" y="5956"/>
                </a:lnTo>
                <a:lnTo>
                  <a:pt x="24344" y="6116"/>
                </a:lnTo>
                <a:lnTo>
                  <a:pt x="24144" y="6255"/>
                </a:lnTo>
                <a:lnTo>
                  <a:pt x="24045" y="6096"/>
                </a:lnTo>
                <a:lnTo>
                  <a:pt x="23945" y="5956"/>
                </a:lnTo>
                <a:lnTo>
                  <a:pt x="23826" y="5817"/>
                </a:lnTo>
                <a:lnTo>
                  <a:pt x="23686" y="5678"/>
                </a:lnTo>
                <a:lnTo>
                  <a:pt x="23547" y="5578"/>
                </a:lnTo>
                <a:lnTo>
                  <a:pt x="23407" y="5458"/>
                </a:lnTo>
                <a:lnTo>
                  <a:pt x="23248" y="5379"/>
                </a:lnTo>
                <a:lnTo>
                  <a:pt x="23069" y="5299"/>
                </a:lnTo>
                <a:lnTo>
                  <a:pt x="22909" y="5219"/>
                </a:lnTo>
                <a:lnTo>
                  <a:pt x="22730" y="5179"/>
                </a:lnTo>
                <a:lnTo>
                  <a:pt x="22551" y="5140"/>
                </a:lnTo>
                <a:lnTo>
                  <a:pt x="22352" y="5120"/>
                </a:lnTo>
                <a:lnTo>
                  <a:pt x="22172" y="5100"/>
                </a:lnTo>
                <a:lnTo>
                  <a:pt x="21973" y="5120"/>
                </a:lnTo>
                <a:lnTo>
                  <a:pt x="21794" y="5140"/>
                </a:lnTo>
                <a:lnTo>
                  <a:pt x="21595" y="5179"/>
                </a:lnTo>
                <a:lnTo>
                  <a:pt x="21415" y="5219"/>
                </a:lnTo>
                <a:lnTo>
                  <a:pt x="21256" y="5299"/>
                </a:lnTo>
                <a:lnTo>
                  <a:pt x="21097" y="5359"/>
                </a:lnTo>
                <a:lnTo>
                  <a:pt x="20957" y="5438"/>
                </a:lnTo>
                <a:lnTo>
                  <a:pt x="20818" y="5060"/>
                </a:lnTo>
                <a:lnTo>
                  <a:pt x="20678" y="4662"/>
                </a:lnTo>
                <a:lnTo>
                  <a:pt x="20519" y="4283"/>
                </a:lnTo>
                <a:lnTo>
                  <a:pt x="20320" y="3924"/>
                </a:lnTo>
                <a:lnTo>
                  <a:pt x="20100" y="3566"/>
                </a:lnTo>
                <a:lnTo>
                  <a:pt x="19861" y="3207"/>
                </a:lnTo>
                <a:lnTo>
                  <a:pt x="19602" y="2869"/>
                </a:lnTo>
                <a:lnTo>
                  <a:pt x="19324" y="2530"/>
                </a:lnTo>
                <a:lnTo>
                  <a:pt x="19045" y="2251"/>
                </a:lnTo>
                <a:lnTo>
                  <a:pt x="18766" y="1972"/>
                </a:lnTo>
                <a:lnTo>
                  <a:pt x="18487" y="1733"/>
                </a:lnTo>
                <a:lnTo>
                  <a:pt x="18188" y="1494"/>
                </a:lnTo>
                <a:lnTo>
                  <a:pt x="17869" y="1275"/>
                </a:lnTo>
                <a:lnTo>
                  <a:pt x="17571" y="1076"/>
                </a:lnTo>
                <a:lnTo>
                  <a:pt x="17232" y="896"/>
                </a:lnTo>
                <a:lnTo>
                  <a:pt x="16913" y="737"/>
                </a:lnTo>
                <a:lnTo>
                  <a:pt x="16574" y="578"/>
                </a:lnTo>
                <a:lnTo>
                  <a:pt x="16216" y="458"/>
                </a:lnTo>
                <a:lnTo>
                  <a:pt x="15877" y="339"/>
                </a:lnTo>
                <a:lnTo>
                  <a:pt x="15519" y="239"/>
                </a:lnTo>
                <a:lnTo>
                  <a:pt x="15160" y="159"/>
                </a:lnTo>
                <a:lnTo>
                  <a:pt x="14801" y="80"/>
                </a:lnTo>
                <a:lnTo>
                  <a:pt x="14443" y="40"/>
                </a:lnTo>
                <a:lnTo>
                  <a:pt x="14064" y="0"/>
                </a:lnTo>
                <a:close/>
              </a:path>
            </a:pathLst>
          </a:custGeom>
          <a:solidFill>
            <a:srgbClr val="FFFFFF">
              <a:alpha val="201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4" name="Google Shape;124;p2"/>
          <p:cNvPicPr preferRelativeResize="0"/>
          <p:nvPr/>
        </p:nvPicPr>
        <p:blipFill rotWithShape="1">
          <a:blip r:embed="rId3">
            <a:alphaModFix amt="29000"/>
          </a:blip>
          <a:srcRect t="7152" b="7697"/>
          <a:stretch/>
        </p:blipFill>
        <p:spPr>
          <a:xfrm>
            <a:off x="1932900" y="626775"/>
            <a:ext cx="5272474" cy="25252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5" name="Google Shape;125;p2"/>
          <p:cNvGrpSpPr/>
          <p:nvPr/>
        </p:nvGrpSpPr>
        <p:grpSpPr>
          <a:xfrm>
            <a:off x="7035900" y="3201016"/>
            <a:ext cx="568603" cy="943964"/>
            <a:chOff x="7035900" y="3201016"/>
            <a:chExt cx="568603" cy="943964"/>
          </a:xfrm>
        </p:grpSpPr>
        <p:sp>
          <p:nvSpPr>
            <p:cNvPr id="126" name="Google Shape;126;p2"/>
            <p:cNvSpPr/>
            <p:nvPr/>
          </p:nvSpPr>
          <p:spPr>
            <a:xfrm flipH="1">
              <a:off x="7154532" y="3201016"/>
              <a:ext cx="449971" cy="943964"/>
            </a:xfrm>
            <a:custGeom>
              <a:avLst/>
              <a:gdLst/>
              <a:ahLst/>
              <a:cxnLst/>
              <a:rect l="l" t="t" r="r" b="b"/>
              <a:pathLst>
                <a:path w="23366" h="49018" extrusionOk="0">
                  <a:moveTo>
                    <a:pt x="0" y="0"/>
                  </a:moveTo>
                  <a:lnTo>
                    <a:pt x="0" y="49017"/>
                  </a:lnTo>
                  <a:lnTo>
                    <a:pt x="23366" y="49017"/>
                  </a:lnTo>
                  <a:lnTo>
                    <a:pt x="2336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2"/>
            <p:cNvSpPr/>
            <p:nvPr/>
          </p:nvSpPr>
          <p:spPr>
            <a:xfrm flipH="1">
              <a:off x="7154532" y="3201016"/>
              <a:ext cx="449971" cy="943964"/>
            </a:xfrm>
            <a:custGeom>
              <a:avLst/>
              <a:gdLst/>
              <a:ahLst/>
              <a:cxnLst/>
              <a:rect l="l" t="t" r="r" b="b"/>
              <a:pathLst>
                <a:path w="23366" h="49018" extrusionOk="0">
                  <a:moveTo>
                    <a:pt x="0" y="0"/>
                  </a:moveTo>
                  <a:lnTo>
                    <a:pt x="0" y="49017"/>
                  </a:lnTo>
                  <a:lnTo>
                    <a:pt x="23366" y="49017"/>
                  </a:lnTo>
                  <a:lnTo>
                    <a:pt x="23366" y="0"/>
                  </a:lnTo>
                  <a:close/>
                </a:path>
              </a:pathLst>
            </a:custGeom>
            <a:solidFill>
              <a:srgbClr val="000000">
                <a:alpha val="21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2"/>
            <p:cNvSpPr/>
            <p:nvPr/>
          </p:nvSpPr>
          <p:spPr>
            <a:xfrm flipH="1">
              <a:off x="7035900" y="3201016"/>
              <a:ext cx="449990" cy="943964"/>
            </a:xfrm>
            <a:custGeom>
              <a:avLst/>
              <a:gdLst/>
              <a:ahLst/>
              <a:cxnLst/>
              <a:rect l="l" t="t" r="r" b="b"/>
              <a:pathLst>
                <a:path w="23367" h="49018" extrusionOk="0">
                  <a:moveTo>
                    <a:pt x="1" y="0"/>
                  </a:moveTo>
                  <a:lnTo>
                    <a:pt x="1" y="49017"/>
                  </a:lnTo>
                  <a:lnTo>
                    <a:pt x="23366" y="49017"/>
                  </a:lnTo>
                  <a:lnTo>
                    <a:pt x="2336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2"/>
            <p:cNvSpPr/>
            <p:nvPr/>
          </p:nvSpPr>
          <p:spPr>
            <a:xfrm flipH="1">
              <a:off x="7084561" y="3650284"/>
              <a:ext cx="353028" cy="353028"/>
            </a:xfrm>
            <a:custGeom>
              <a:avLst/>
              <a:gdLst/>
              <a:ahLst/>
              <a:cxnLst/>
              <a:rect l="l" t="t" r="r" b="b"/>
              <a:pathLst>
                <a:path w="18332" h="18332" extrusionOk="0">
                  <a:moveTo>
                    <a:pt x="8705" y="0"/>
                  </a:moveTo>
                  <a:lnTo>
                    <a:pt x="8244" y="37"/>
                  </a:lnTo>
                  <a:lnTo>
                    <a:pt x="7783" y="111"/>
                  </a:lnTo>
                  <a:lnTo>
                    <a:pt x="7322" y="185"/>
                  </a:lnTo>
                  <a:lnTo>
                    <a:pt x="6880" y="277"/>
                  </a:lnTo>
                  <a:lnTo>
                    <a:pt x="6455" y="406"/>
                  </a:lnTo>
                  <a:lnTo>
                    <a:pt x="6031" y="554"/>
                  </a:lnTo>
                  <a:lnTo>
                    <a:pt x="5607" y="720"/>
                  </a:lnTo>
                  <a:lnTo>
                    <a:pt x="5201" y="904"/>
                  </a:lnTo>
                  <a:lnTo>
                    <a:pt x="4796" y="1107"/>
                  </a:lnTo>
                  <a:lnTo>
                    <a:pt x="4427" y="1328"/>
                  </a:lnTo>
                  <a:lnTo>
                    <a:pt x="4058" y="1568"/>
                  </a:lnTo>
                  <a:lnTo>
                    <a:pt x="3689" y="1826"/>
                  </a:lnTo>
                  <a:lnTo>
                    <a:pt x="3339" y="2084"/>
                  </a:lnTo>
                  <a:lnTo>
                    <a:pt x="3007" y="2379"/>
                  </a:lnTo>
                  <a:lnTo>
                    <a:pt x="2693" y="2674"/>
                  </a:lnTo>
                  <a:lnTo>
                    <a:pt x="2380" y="3006"/>
                  </a:lnTo>
                  <a:lnTo>
                    <a:pt x="2103" y="3338"/>
                  </a:lnTo>
                  <a:lnTo>
                    <a:pt x="1827" y="3670"/>
                  </a:lnTo>
                  <a:lnTo>
                    <a:pt x="1568" y="4039"/>
                  </a:lnTo>
                  <a:lnTo>
                    <a:pt x="1329" y="4408"/>
                  </a:lnTo>
                  <a:lnTo>
                    <a:pt x="1107" y="4795"/>
                  </a:lnTo>
                  <a:lnTo>
                    <a:pt x="905" y="5182"/>
                  </a:lnTo>
                  <a:lnTo>
                    <a:pt x="720" y="5588"/>
                  </a:lnTo>
                  <a:lnTo>
                    <a:pt x="573" y="6012"/>
                  </a:lnTo>
                  <a:lnTo>
                    <a:pt x="425" y="6436"/>
                  </a:lnTo>
                  <a:lnTo>
                    <a:pt x="296" y="6879"/>
                  </a:lnTo>
                  <a:lnTo>
                    <a:pt x="185" y="7322"/>
                  </a:lnTo>
                  <a:lnTo>
                    <a:pt x="112" y="7764"/>
                  </a:lnTo>
                  <a:lnTo>
                    <a:pt x="56" y="8225"/>
                  </a:lnTo>
                  <a:lnTo>
                    <a:pt x="19" y="8686"/>
                  </a:lnTo>
                  <a:lnTo>
                    <a:pt x="1" y="9166"/>
                  </a:lnTo>
                  <a:lnTo>
                    <a:pt x="19" y="9627"/>
                  </a:lnTo>
                  <a:lnTo>
                    <a:pt x="56" y="10106"/>
                  </a:lnTo>
                  <a:lnTo>
                    <a:pt x="112" y="10567"/>
                  </a:lnTo>
                  <a:lnTo>
                    <a:pt x="185" y="11010"/>
                  </a:lnTo>
                  <a:lnTo>
                    <a:pt x="296" y="11453"/>
                  </a:lnTo>
                  <a:lnTo>
                    <a:pt x="425" y="11895"/>
                  </a:lnTo>
                  <a:lnTo>
                    <a:pt x="573" y="12319"/>
                  </a:lnTo>
                  <a:lnTo>
                    <a:pt x="720" y="12725"/>
                  </a:lnTo>
                  <a:lnTo>
                    <a:pt x="905" y="13131"/>
                  </a:lnTo>
                  <a:lnTo>
                    <a:pt x="1107" y="13536"/>
                  </a:lnTo>
                  <a:lnTo>
                    <a:pt x="1329" y="13924"/>
                  </a:lnTo>
                  <a:lnTo>
                    <a:pt x="1568" y="14293"/>
                  </a:lnTo>
                  <a:lnTo>
                    <a:pt x="1827" y="14643"/>
                  </a:lnTo>
                  <a:lnTo>
                    <a:pt x="2103" y="14993"/>
                  </a:lnTo>
                  <a:lnTo>
                    <a:pt x="2380" y="15325"/>
                  </a:lnTo>
                  <a:lnTo>
                    <a:pt x="2693" y="15639"/>
                  </a:lnTo>
                  <a:lnTo>
                    <a:pt x="3007" y="15952"/>
                  </a:lnTo>
                  <a:lnTo>
                    <a:pt x="3339" y="16229"/>
                  </a:lnTo>
                  <a:lnTo>
                    <a:pt x="3689" y="16505"/>
                  </a:lnTo>
                  <a:lnTo>
                    <a:pt x="4058" y="16764"/>
                  </a:lnTo>
                  <a:lnTo>
                    <a:pt x="4427" y="17003"/>
                  </a:lnTo>
                  <a:lnTo>
                    <a:pt x="4796" y="17225"/>
                  </a:lnTo>
                  <a:lnTo>
                    <a:pt x="5201" y="17428"/>
                  </a:lnTo>
                  <a:lnTo>
                    <a:pt x="5607" y="17612"/>
                  </a:lnTo>
                  <a:lnTo>
                    <a:pt x="6031" y="17778"/>
                  </a:lnTo>
                  <a:lnTo>
                    <a:pt x="6455" y="17925"/>
                  </a:lnTo>
                  <a:lnTo>
                    <a:pt x="6880" y="18036"/>
                  </a:lnTo>
                  <a:lnTo>
                    <a:pt x="7322" y="18147"/>
                  </a:lnTo>
                  <a:lnTo>
                    <a:pt x="7783" y="18221"/>
                  </a:lnTo>
                  <a:lnTo>
                    <a:pt x="8244" y="18276"/>
                  </a:lnTo>
                  <a:lnTo>
                    <a:pt x="8705" y="18313"/>
                  </a:lnTo>
                  <a:lnTo>
                    <a:pt x="9166" y="18331"/>
                  </a:lnTo>
                  <a:lnTo>
                    <a:pt x="9646" y="18313"/>
                  </a:lnTo>
                  <a:lnTo>
                    <a:pt x="10107" y="18276"/>
                  </a:lnTo>
                  <a:lnTo>
                    <a:pt x="10568" y="18221"/>
                  </a:lnTo>
                  <a:lnTo>
                    <a:pt x="11029" y="18147"/>
                  </a:lnTo>
                  <a:lnTo>
                    <a:pt x="11471" y="18036"/>
                  </a:lnTo>
                  <a:lnTo>
                    <a:pt x="11896" y="17925"/>
                  </a:lnTo>
                  <a:lnTo>
                    <a:pt x="12320" y="17778"/>
                  </a:lnTo>
                  <a:lnTo>
                    <a:pt x="12744" y="17612"/>
                  </a:lnTo>
                  <a:lnTo>
                    <a:pt x="13150" y="17428"/>
                  </a:lnTo>
                  <a:lnTo>
                    <a:pt x="13537" y="17225"/>
                  </a:lnTo>
                  <a:lnTo>
                    <a:pt x="13924" y="17003"/>
                  </a:lnTo>
                  <a:lnTo>
                    <a:pt x="14293" y="16764"/>
                  </a:lnTo>
                  <a:lnTo>
                    <a:pt x="14662" y="16505"/>
                  </a:lnTo>
                  <a:lnTo>
                    <a:pt x="15012" y="16229"/>
                  </a:lnTo>
                  <a:lnTo>
                    <a:pt x="15344" y="15952"/>
                  </a:lnTo>
                  <a:lnTo>
                    <a:pt x="15658" y="15639"/>
                  </a:lnTo>
                  <a:lnTo>
                    <a:pt x="15953" y="15325"/>
                  </a:lnTo>
                  <a:lnTo>
                    <a:pt x="16248" y="14993"/>
                  </a:lnTo>
                  <a:lnTo>
                    <a:pt x="16524" y="14643"/>
                  </a:lnTo>
                  <a:lnTo>
                    <a:pt x="16783" y="14293"/>
                  </a:lnTo>
                  <a:lnTo>
                    <a:pt x="17022" y="13924"/>
                  </a:lnTo>
                  <a:lnTo>
                    <a:pt x="17225" y="13536"/>
                  </a:lnTo>
                  <a:lnTo>
                    <a:pt x="17428" y="13131"/>
                  </a:lnTo>
                  <a:lnTo>
                    <a:pt x="17612" y="12725"/>
                  </a:lnTo>
                  <a:lnTo>
                    <a:pt x="17778" y="12319"/>
                  </a:lnTo>
                  <a:lnTo>
                    <a:pt x="17926" y="11895"/>
                  </a:lnTo>
                  <a:lnTo>
                    <a:pt x="18055" y="11453"/>
                  </a:lnTo>
                  <a:lnTo>
                    <a:pt x="18147" y="11010"/>
                  </a:lnTo>
                  <a:lnTo>
                    <a:pt x="18239" y="10567"/>
                  </a:lnTo>
                  <a:lnTo>
                    <a:pt x="18295" y="10106"/>
                  </a:lnTo>
                  <a:lnTo>
                    <a:pt x="18332" y="9627"/>
                  </a:lnTo>
                  <a:lnTo>
                    <a:pt x="18332" y="9166"/>
                  </a:lnTo>
                  <a:lnTo>
                    <a:pt x="18332" y="8686"/>
                  </a:lnTo>
                  <a:lnTo>
                    <a:pt x="18295" y="8225"/>
                  </a:lnTo>
                  <a:lnTo>
                    <a:pt x="18239" y="7764"/>
                  </a:lnTo>
                  <a:lnTo>
                    <a:pt x="18147" y="7322"/>
                  </a:lnTo>
                  <a:lnTo>
                    <a:pt x="18055" y="6879"/>
                  </a:lnTo>
                  <a:lnTo>
                    <a:pt x="17926" y="6436"/>
                  </a:lnTo>
                  <a:lnTo>
                    <a:pt x="17778" y="6012"/>
                  </a:lnTo>
                  <a:lnTo>
                    <a:pt x="17612" y="5588"/>
                  </a:lnTo>
                  <a:lnTo>
                    <a:pt x="17428" y="5182"/>
                  </a:lnTo>
                  <a:lnTo>
                    <a:pt x="17225" y="4795"/>
                  </a:lnTo>
                  <a:lnTo>
                    <a:pt x="17022" y="4408"/>
                  </a:lnTo>
                  <a:lnTo>
                    <a:pt x="16783" y="4039"/>
                  </a:lnTo>
                  <a:lnTo>
                    <a:pt x="16524" y="3670"/>
                  </a:lnTo>
                  <a:lnTo>
                    <a:pt x="16248" y="3338"/>
                  </a:lnTo>
                  <a:lnTo>
                    <a:pt x="15953" y="3006"/>
                  </a:lnTo>
                  <a:lnTo>
                    <a:pt x="15658" y="2674"/>
                  </a:lnTo>
                  <a:lnTo>
                    <a:pt x="15344" y="2379"/>
                  </a:lnTo>
                  <a:lnTo>
                    <a:pt x="15012" y="2084"/>
                  </a:lnTo>
                  <a:lnTo>
                    <a:pt x="14662" y="1826"/>
                  </a:lnTo>
                  <a:lnTo>
                    <a:pt x="14293" y="1568"/>
                  </a:lnTo>
                  <a:lnTo>
                    <a:pt x="13924" y="1328"/>
                  </a:lnTo>
                  <a:lnTo>
                    <a:pt x="13537" y="1107"/>
                  </a:lnTo>
                  <a:lnTo>
                    <a:pt x="13150" y="904"/>
                  </a:lnTo>
                  <a:lnTo>
                    <a:pt x="12744" y="720"/>
                  </a:lnTo>
                  <a:lnTo>
                    <a:pt x="12320" y="554"/>
                  </a:lnTo>
                  <a:lnTo>
                    <a:pt x="11896" y="406"/>
                  </a:lnTo>
                  <a:lnTo>
                    <a:pt x="11471" y="277"/>
                  </a:lnTo>
                  <a:lnTo>
                    <a:pt x="11029" y="185"/>
                  </a:lnTo>
                  <a:lnTo>
                    <a:pt x="10568" y="111"/>
                  </a:lnTo>
                  <a:lnTo>
                    <a:pt x="10107" y="37"/>
                  </a:lnTo>
                  <a:lnTo>
                    <a:pt x="9646" y="0"/>
                  </a:lnTo>
                  <a:close/>
                </a:path>
              </a:pathLst>
            </a:custGeom>
            <a:solidFill>
              <a:srgbClr val="000000">
                <a:alpha val="21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2"/>
            <p:cNvSpPr/>
            <p:nvPr/>
          </p:nvSpPr>
          <p:spPr>
            <a:xfrm flipH="1">
              <a:off x="7142081" y="3708176"/>
              <a:ext cx="237618" cy="237252"/>
            </a:xfrm>
            <a:custGeom>
              <a:avLst/>
              <a:gdLst/>
              <a:ahLst/>
              <a:cxnLst/>
              <a:rect l="l" t="t" r="r" b="b"/>
              <a:pathLst>
                <a:path w="12339" h="12320" extrusionOk="0">
                  <a:moveTo>
                    <a:pt x="5847" y="0"/>
                  </a:moveTo>
                  <a:lnTo>
                    <a:pt x="5533" y="19"/>
                  </a:lnTo>
                  <a:lnTo>
                    <a:pt x="5238" y="74"/>
                  </a:lnTo>
                  <a:lnTo>
                    <a:pt x="4925" y="111"/>
                  </a:lnTo>
                  <a:lnTo>
                    <a:pt x="4630" y="185"/>
                  </a:lnTo>
                  <a:lnTo>
                    <a:pt x="4335" y="277"/>
                  </a:lnTo>
                  <a:lnTo>
                    <a:pt x="4058" y="369"/>
                  </a:lnTo>
                  <a:lnTo>
                    <a:pt x="3763" y="480"/>
                  </a:lnTo>
                  <a:lnTo>
                    <a:pt x="3505" y="609"/>
                  </a:lnTo>
                  <a:lnTo>
                    <a:pt x="3228" y="738"/>
                  </a:lnTo>
                  <a:lnTo>
                    <a:pt x="2970" y="886"/>
                  </a:lnTo>
                  <a:lnTo>
                    <a:pt x="2730" y="1052"/>
                  </a:lnTo>
                  <a:lnTo>
                    <a:pt x="2472" y="1218"/>
                  </a:lnTo>
                  <a:lnTo>
                    <a:pt x="2251" y="1402"/>
                  </a:lnTo>
                  <a:lnTo>
                    <a:pt x="2029" y="1586"/>
                  </a:lnTo>
                  <a:lnTo>
                    <a:pt x="1808" y="1808"/>
                  </a:lnTo>
                  <a:lnTo>
                    <a:pt x="1605" y="2010"/>
                  </a:lnTo>
                  <a:lnTo>
                    <a:pt x="1421" y="2232"/>
                  </a:lnTo>
                  <a:lnTo>
                    <a:pt x="1236" y="2472"/>
                  </a:lnTo>
                  <a:lnTo>
                    <a:pt x="1052" y="2711"/>
                  </a:lnTo>
                  <a:lnTo>
                    <a:pt x="904" y="2969"/>
                  </a:lnTo>
                  <a:lnTo>
                    <a:pt x="757" y="3228"/>
                  </a:lnTo>
                  <a:lnTo>
                    <a:pt x="609" y="3486"/>
                  </a:lnTo>
                  <a:lnTo>
                    <a:pt x="499" y="3762"/>
                  </a:lnTo>
                  <a:lnTo>
                    <a:pt x="388" y="4039"/>
                  </a:lnTo>
                  <a:lnTo>
                    <a:pt x="277" y="4316"/>
                  </a:lnTo>
                  <a:lnTo>
                    <a:pt x="204" y="4611"/>
                  </a:lnTo>
                  <a:lnTo>
                    <a:pt x="130" y="4906"/>
                  </a:lnTo>
                  <a:lnTo>
                    <a:pt x="75" y="5219"/>
                  </a:lnTo>
                  <a:lnTo>
                    <a:pt x="38" y="5533"/>
                  </a:lnTo>
                  <a:lnTo>
                    <a:pt x="19" y="5846"/>
                  </a:lnTo>
                  <a:lnTo>
                    <a:pt x="1" y="6160"/>
                  </a:lnTo>
                  <a:lnTo>
                    <a:pt x="19" y="6473"/>
                  </a:lnTo>
                  <a:lnTo>
                    <a:pt x="38" y="6787"/>
                  </a:lnTo>
                  <a:lnTo>
                    <a:pt x="75" y="7100"/>
                  </a:lnTo>
                  <a:lnTo>
                    <a:pt x="130" y="7395"/>
                  </a:lnTo>
                  <a:lnTo>
                    <a:pt x="204" y="7690"/>
                  </a:lnTo>
                  <a:lnTo>
                    <a:pt x="277" y="7986"/>
                  </a:lnTo>
                  <a:lnTo>
                    <a:pt x="388" y="8281"/>
                  </a:lnTo>
                  <a:lnTo>
                    <a:pt x="499" y="8557"/>
                  </a:lnTo>
                  <a:lnTo>
                    <a:pt x="609" y="8834"/>
                  </a:lnTo>
                  <a:lnTo>
                    <a:pt x="757" y="9092"/>
                  </a:lnTo>
                  <a:lnTo>
                    <a:pt x="904" y="9350"/>
                  </a:lnTo>
                  <a:lnTo>
                    <a:pt x="1052" y="9608"/>
                  </a:lnTo>
                  <a:lnTo>
                    <a:pt x="1236" y="9848"/>
                  </a:lnTo>
                  <a:lnTo>
                    <a:pt x="1421" y="10069"/>
                  </a:lnTo>
                  <a:lnTo>
                    <a:pt x="1605" y="10309"/>
                  </a:lnTo>
                  <a:lnTo>
                    <a:pt x="1808" y="10512"/>
                  </a:lnTo>
                  <a:lnTo>
                    <a:pt x="2029" y="10715"/>
                  </a:lnTo>
                  <a:lnTo>
                    <a:pt x="2251" y="10918"/>
                  </a:lnTo>
                  <a:lnTo>
                    <a:pt x="2472" y="11102"/>
                  </a:lnTo>
                  <a:lnTo>
                    <a:pt x="2730" y="11268"/>
                  </a:lnTo>
                  <a:lnTo>
                    <a:pt x="2970" y="11434"/>
                  </a:lnTo>
                  <a:lnTo>
                    <a:pt x="3228" y="11582"/>
                  </a:lnTo>
                  <a:lnTo>
                    <a:pt x="3505" y="11711"/>
                  </a:lnTo>
                  <a:lnTo>
                    <a:pt x="3763" y="11840"/>
                  </a:lnTo>
                  <a:lnTo>
                    <a:pt x="4058" y="11950"/>
                  </a:lnTo>
                  <a:lnTo>
                    <a:pt x="4335" y="12043"/>
                  </a:lnTo>
                  <a:lnTo>
                    <a:pt x="4630" y="12116"/>
                  </a:lnTo>
                  <a:lnTo>
                    <a:pt x="4925" y="12190"/>
                  </a:lnTo>
                  <a:lnTo>
                    <a:pt x="5238" y="12245"/>
                  </a:lnTo>
                  <a:lnTo>
                    <a:pt x="5533" y="12282"/>
                  </a:lnTo>
                  <a:lnTo>
                    <a:pt x="5847" y="12319"/>
                  </a:lnTo>
                  <a:lnTo>
                    <a:pt x="6492" y="12319"/>
                  </a:lnTo>
                  <a:lnTo>
                    <a:pt x="6806" y="12282"/>
                  </a:lnTo>
                  <a:lnTo>
                    <a:pt x="7101" y="12245"/>
                  </a:lnTo>
                  <a:lnTo>
                    <a:pt x="7414" y="12190"/>
                  </a:lnTo>
                  <a:lnTo>
                    <a:pt x="7709" y="12116"/>
                  </a:lnTo>
                  <a:lnTo>
                    <a:pt x="8004" y="12043"/>
                  </a:lnTo>
                  <a:lnTo>
                    <a:pt x="8281" y="11950"/>
                  </a:lnTo>
                  <a:lnTo>
                    <a:pt x="8558" y="11840"/>
                  </a:lnTo>
                  <a:lnTo>
                    <a:pt x="8834" y="11711"/>
                  </a:lnTo>
                  <a:lnTo>
                    <a:pt x="9111" y="11582"/>
                  </a:lnTo>
                  <a:lnTo>
                    <a:pt x="9369" y="11434"/>
                  </a:lnTo>
                  <a:lnTo>
                    <a:pt x="9609" y="11268"/>
                  </a:lnTo>
                  <a:lnTo>
                    <a:pt x="9849" y="11102"/>
                  </a:lnTo>
                  <a:lnTo>
                    <a:pt x="10088" y="10918"/>
                  </a:lnTo>
                  <a:lnTo>
                    <a:pt x="10310" y="10715"/>
                  </a:lnTo>
                  <a:lnTo>
                    <a:pt x="10531" y="10512"/>
                  </a:lnTo>
                  <a:lnTo>
                    <a:pt x="10734" y="10309"/>
                  </a:lnTo>
                  <a:lnTo>
                    <a:pt x="10918" y="10069"/>
                  </a:lnTo>
                  <a:lnTo>
                    <a:pt x="11103" y="9848"/>
                  </a:lnTo>
                  <a:lnTo>
                    <a:pt x="11287" y="9608"/>
                  </a:lnTo>
                  <a:lnTo>
                    <a:pt x="11435" y="9350"/>
                  </a:lnTo>
                  <a:lnTo>
                    <a:pt x="11582" y="9092"/>
                  </a:lnTo>
                  <a:lnTo>
                    <a:pt x="11730" y="8834"/>
                  </a:lnTo>
                  <a:lnTo>
                    <a:pt x="11840" y="8557"/>
                  </a:lnTo>
                  <a:lnTo>
                    <a:pt x="11951" y="8281"/>
                  </a:lnTo>
                  <a:lnTo>
                    <a:pt x="12062" y="7986"/>
                  </a:lnTo>
                  <a:lnTo>
                    <a:pt x="12135" y="7690"/>
                  </a:lnTo>
                  <a:lnTo>
                    <a:pt x="12209" y="7395"/>
                  </a:lnTo>
                  <a:lnTo>
                    <a:pt x="12264" y="7100"/>
                  </a:lnTo>
                  <a:lnTo>
                    <a:pt x="12301" y="6787"/>
                  </a:lnTo>
                  <a:lnTo>
                    <a:pt x="12320" y="6473"/>
                  </a:lnTo>
                  <a:lnTo>
                    <a:pt x="12338" y="6160"/>
                  </a:lnTo>
                  <a:lnTo>
                    <a:pt x="12320" y="5846"/>
                  </a:lnTo>
                  <a:lnTo>
                    <a:pt x="12301" y="5533"/>
                  </a:lnTo>
                  <a:lnTo>
                    <a:pt x="12264" y="5219"/>
                  </a:lnTo>
                  <a:lnTo>
                    <a:pt x="12209" y="4906"/>
                  </a:lnTo>
                  <a:lnTo>
                    <a:pt x="12135" y="4611"/>
                  </a:lnTo>
                  <a:lnTo>
                    <a:pt x="12062" y="4316"/>
                  </a:lnTo>
                  <a:lnTo>
                    <a:pt x="11951" y="4039"/>
                  </a:lnTo>
                  <a:lnTo>
                    <a:pt x="11840" y="3762"/>
                  </a:lnTo>
                  <a:lnTo>
                    <a:pt x="11730" y="3486"/>
                  </a:lnTo>
                  <a:lnTo>
                    <a:pt x="11582" y="3228"/>
                  </a:lnTo>
                  <a:lnTo>
                    <a:pt x="11435" y="2969"/>
                  </a:lnTo>
                  <a:lnTo>
                    <a:pt x="11287" y="2711"/>
                  </a:lnTo>
                  <a:lnTo>
                    <a:pt x="11103" y="2472"/>
                  </a:lnTo>
                  <a:lnTo>
                    <a:pt x="10918" y="2232"/>
                  </a:lnTo>
                  <a:lnTo>
                    <a:pt x="10734" y="2010"/>
                  </a:lnTo>
                  <a:lnTo>
                    <a:pt x="10531" y="1808"/>
                  </a:lnTo>
                  <a:lnTo>
                    <a:pt x="10310" y="1586"/>
                  </a:lnTo>
                  <a:lnTo>
                    <a:pt x="10088" y="1402"/>
                  </a:lnTo>
                  <a:lnTo>
                    <a:pt x="9849" y="1218"/>
                  </a:lnTo>
                  <a:lnTo>
                    <a:pt x="9609" y="1052"/>
                  </a:lnTo>
                  <a:lnTo>
                    <a:pt x="9369" y="886"/>
                  </a:lnTo>
                  <a:lnTo>
                    <a:pt x="9111" y="738"/>
                  </a:lnTo>
                  <a:lnTo>
                    <a:pt x="8834" y="609"/>
                  </a:lnTo>
                  <a:lnTo>
                    <a:pt x="8558" y="480"/>
                  </a:lnTo>
                  <a:lnTo>
                    <a:pt x="8281" y="369"/>
                  </a:lnTo>
                  <a:lnTo>
                    <a:pt x="8004" y="277"/>
                  </a:lnTo>
                  <a:lnTo>
                    <a:pt x="7709" y="185"/>
                  </a:lnTo>
                  <a:lnTo>
                    <a:pt x="7414" y="111"/>
                  </a:lnTo>
                  <a:lnTo>
                    <a:pt x="7101" y="74"/>
                  </a:lnTo>
                  <a:lnTo>
                    <a:pt x="6806" y="19"/>
                  </a:lnTo>
                  <a:lnTo>
                    <a:pt x="649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2"/>
            <p:cNvSpPr/>
            <p:nvPr/>
          </p:nvSpPr>
          <p:spPr>
            <a:xfrm flipH="1">
              <a:off x="7130719" y="3309327"/>
              <a:ext cx="260342" cy="260342"/>
            </a:xfrm>
            <a:custGeom>
              <a:avLst/>
              <a:gdLst/>
              <a:ahLst/>
              <a:cxnLst/>
              <a:rect l="l" t="t" r="r" b="b"/>
              <a:pathLst>
                <a:path w="13519" h="13519" extrusionOk="0">
                  <a:moveTo>
                    <a:pt x="6418" y="1"/>
                  </a:moveTo>
                  <a:lnTo>
                    <a:pt x="6068" y="38"/>
                  </a:lnTo>
                  <a:lnTo>
                    <a:pt x="5736" y="74"/>
                  </a:lnTo>
                  <a:lnTo>
                    <a:pt x="5404" y="130"/>
                  </a:lnTo>
                  <a:lnTo>
                    <a:pt x="5072" y="203"/>
                  </a:lnTo>
                  <a:lnTo>
                    <a:pt x="4740" y="296"/>
                  </a:lnTo>
                  <a:lnTo>
                    <a:pt x="4427" y="406"/>
                  </a:lnTo>
                  <a:lnTo>
                    <a:pt x="4132" y="517"/>
                  </a:lnTo>
                  <a:lnTo>
                    <a:pt x="3837" y="665"/>
                  </a:lnTo>
                  <a:lnTo>
                    <a:pt x="3541" y="812"/>
                  </a:lnTo>
                  <a:lnTo>
                    <a:pt x="3246" y="978"/>
                  </a:lnTo>
                  <a:lnTo>
                    <a:pt x="2988" y="1144"/>
                  </a:lnTo>
                  <a:lnTo>
                    <a:pt x="2712" y="1328"/>
                  </a:lnTo>
                  <a:lnTo>
                    <a:pt x="2453" y="1531"/>
                  </a:lnTo>
                  <a:lnTo>
                    <a:pt x="2214" y="1753"/>
                  </a:lnTo>
                  <a:lnTo>
                    <a:pt x="1974" y="1974"/>
                  </a:lnTo>
                  <a:lnTo>
                    <a:pt x="1753" y="2214"/>
                  </a:lnTo>
                  <a:lnTo>
                    <a:pt x="1550" y="2453"/>
                  </a:lnTo>
                  <a:lnTo>
                    <a:pt x="1347" y="2712"/>
                  </a:lnTo>
                  <a:lnTo>
                    <a:pt x="1163" y="2970"/>
                  </a:lnTo>
                  <a:lnTo>
                    <a:pt x="978" y="3246"/>
                  </a:lnTo>
                  <a:lnTo>
                    <a:pt x="812" y="3523"/>
                  </a:lnTo>
                  <a:lnTo>
                    <a:pt x="665" y="3818"/>
                  </a:lnTo>
                  <a:lnTo>
                    <a:pt x="536" y="4132"/>
                  </a:lnTo>
                  <a:lnTo>
                    <a:pt x="406" y="4427"/>
                  </a:lnTo>
                  <a:lnTo>
                    <a:pt x="296" y="4740"/>
                  </a:lnTo>
                  <a:lnTo>
                    <a:pt x="222" y="5072"/>
                  </a:lnTo>
                  <a:lnTo>
                    <a:pt x="130" y="5386"/>
                  </a:lnTo>
                  <a:lnTo>
                    <a:pt x="74" y="5717"/>
                  </a:lnTo>
                  <a:lnTo>
                    <a:pt x="38" y="6068"/>
                  </a:lnTo>
                  <a:lnTo>
                    <a:pt x="1" y="6400"/>
                  </a:lnTo>
                  <a:lnTo>
                    <a:pt x="1" y="6750"/>
                  </a:lnTo>
                  <a:lnTo>
                    <a:pt x="1" y="7101"/>
                  </a:lnTo>
                  <a:lnTo>
                    <a:pt x="38" y="7451"/>
                  </a:lnTo>
                  <a:lnTo>
                    <a:pt x="74" y="7783"/>
                  </a:lnTo>
                  <a:lnTo>
                    <a:pt x="130" y="8115"/>
                  </a:lnTo>
                  <a:lnTo>
                    <a:pt x="222" y="8447"/>
                  </a:lnTo>
                  <a:lnTo>
                    <a:pt x="296" y="8760"/>
                  </a:lnTo>
                  <a:lnTo>
                    <a:pt x="406" y="9074"/>
                  </a:lnTo>
                  <a:lnTo>
                    <a:pt x="536" y="9387"/>
                  </a:lnTo>
                  <a:lnTo>
                    <a:pt x="665" y="9682"/>
                  </a:lnTo>
                  <a:lnTo>
                    <a:pt x="812" y="9977"/>
                  </a:lnTo>
                  <a:lnTo>
                    <a:pt x="978" y="10254"/>
                  </a:lnTo>
                  <a:lnTo>
                    <a:pt x="1163" y="10531"/>
                  </a:lnTo>
                  <a:lnTo>
                    <a:pt x="1347" y="10789"/>
                  </a:lnTo>
                  <a:lnTo>
                    <a:pt x="1550" y="11047"/>
                  </a:lnTo>
                  <a:lnTo>
                    <a:pt x="1753" y="11305"/>
                  </a:lnTo>
                  <a:lnTo>
                    <a:pt x="1974" y="11527"/>
                  </a:lnTo>
                  <a:lnTo>
                    <a:pt x="2214" y="11748"/>
                  </a:lnTo>
                  <a:lnTo>
                    <a:pt x="2453" y="11969"/>
                  </a:lnTo>
                  <a:lnTo>
                    <a:pt x="2712" y="12172"/>
                  </a:lnTo>
                  <a:lnTo>
                    <a:pt x="2988" y="12356"/>
                  </a:lnTo>
                  <a:lnTo>
                    <a:pt x="3246" y="12541"/>
                  </a:lnTo>
                  <a:lnTo>
                    <a:pt x="3541" y="12688"/>
                  </a:lnTo>
                  <a:lnTo>
                    <a:pt x="3837" y="12836"/>
                  </a:lnTo>
                  <a:lnTo>
                    <a:pt x="4132" y="12983"/>
                  </a:lnTo>
                  <a:lnTo>
                    <a:pt x="4427" y="13094"/>
                  </a:lnTo>
                  <a:lnTo>
                    <a:pt x="4740" y="13205"/>
                  </a:lnTo>
                  <a:lnTo>
                    <a:pt x="5072" y="13297"/>
                  </a:lnTo>
                  <a:lnTo>
                    <a:pt x="5404" y="13371"/>
                  </a:lnTo>
                  <a:lnTo>
                    <a:pt x="5736" y="13426"/>
                  </a:lnTo>
                  <a:lnTo>
                    <a:pt x="6068" y="13481"/>
                  </a:lnTo>
                  <a:lnTo>
                    <a:pt x="6418" y="13500"/>
                  </a:lnTo>
                  <a:lnTo>
                    <a:pt x="6750" y="13518"/>
                  </a:lnTo>
                  <a:lnTo>
                    <a:pt x="7101" y="13500"/>
                  </a:lnTo>
                  <a:lnTo>
                    <a:pt x="7451" y="13481"/>
                  </a:lnTo>
                  <a:lnTo>
                    <a:pt x="7783" y="13426"/>
                  </a:lnTo>
                  <a:lnTo>
                    <a:pt x="8115" y="13371"/>
                  </a:lnTo>
                  <a:lnTo>
                    <a:pt x="8447" y="13297"/>
                  </a:lnTo>
                  <a:lnTo>
                    <a:pt x="8760" y="13205"/>
                  </a:lnTo>
                  <a:lnTo>
                    <a:pt x="9074" y="13094"/>
                  </a:lnTo>
                  <a:lnTo>
                    <a:pt x="9387" y="12983"/>
                  </a:lnTo>
                  <a:lnTo>
                    <a:pt x="9682" y="12836"/>
                  </a:lnTo>
                  <a:lnTo>
                    <a:pt x="9978" y="12688"/>
                  </a:lnTo>
                  <a:lnTo>
                    <a:pt x="10254" y="12541"/>
                  </a:lnTo>
                  <a:lnTo>
                    <a:pt x="10531" y="12356"/>
                  </a:lnTo>
                  <a:lnTo>
                    <a:pt x="10807" y="12172"/>
                  </a:lnTo>
                  <a:lnTo>
                    <a:pt x="11066" y="11969"/>
                  </a:lnTo>
                  <a:lnTo>
                    <a:pt x="11305" y="11748"/>
                  </a:lnTo>
                  <a:lnTo>
                    <a:pt x="11545" y="11527"/>
                  </a:lnTo>
                  <a:lnTo>
                    <a:pt x="11766" y="11305"/>
                  </a:lnTo>
                  <a:lnTo>
                    <a:pt x="11969" y="11047"/>
                  </a:lnTo>
                  <a:lnTo>
                    <a:pt x="12172" y="10789"/>
                  </a:lnTo>
                  <a:lnTo>
                    <a:pt x="12356" y="10531"/>
                  </a:lnTo>
                  <a:lnTo>
                    <a:pt x="12541" y="10254"/>
                  </a:lnTo>
                  <a:lnTo>
                    <a:pt x="12707" y="9977"/>
                  </a:lnTo>
                  <a:lnTo>
                    <a:pt x="12854" y="9682"/>
                  </a:lnTo>
                  <a:lnTo>
                    <a:pt x="12983" y="9387"/>
                  </a:lnTo>
                  <a:lnTo>
                    <a:pt x="13113" y="9074"/>
                  </a:lnTo>
                  <a:lnTo>
                    <a:pt x="13205" y="8760"/>
                  </a:lnTo>
                  <a:lnTo>
                    <a:pt x="13297" y="8447"/>
                  </a:lnTo>
                  <a:lnTo>
                    <a:pt x="13371" y="8115"/>
                  </a:lnTo>
                  <a:lnTo>
                    <a:pt x="13445" y="7783"/>
                  </a:lnTo>
                  <a:lnTo>
                    <a:pt x="13481" y="7451"/>
                  </a:lnTo>
                  <a:lnTo>
                    <a:pt x="13500" y="7101"/>
                  </a:lnTo>
                  <a:lnTo>
                    <a:pt x="13518" y="6750"/>
                  </a:lnTo>
                  <a:lnTo>
                    <a:pt x="13500" y="6400"/>
                  </a:lnTo>
                  <a:lnTo>
                    <a:pt x="13481" y="6068"/>
                  </a:lnTo>
                  <a:lnTo>
                    <a:pt x="13445" y="5717"/>
                  </a:lnTo>
                  <a:lnTo>
                    <a:pt x="13371" y="5386"/>
                  </a:lnTo>
                  <a:lnTo>
                    <a:pt x="13297" y="5072"/>
                  </a:lnTo>
                  <a:lnTo>
                    <a:pt x="13205" y="4740"/>
                  </a:lnTo>
                  <a:lnTo>
                    <a:pt x="13113" y="4427"/>
                  </a:lnTo>
                  <a:lnTo>
                    <a:pt x="12983" y="4132"/>
                  </a:lnTo>
                  <a:lnTo>
                    <a:pt x="12854" y="3818"/>
                  </a:lnTo>
                  <a:lnTo>
                    <a:pt x="12707" y="3523"/>
                  </a:lnTo>
                  <a:lnTo>
                    <a:pt x="12541" y="3246"/>
                  </a:lnTo>
                  <a:lnTo>
                    <a:pt x="12356" y="2970"/>
                  </a:lnTo>
                  <a:lnTo>
                    <a:pt x="12172" y="2712"/>
                  </a:lnTo>
                  <a:lnTo>
                    <a:pt x="11969" y="2453"/>
                  </a:lnTo>
                  <a:lnTo>
                    <a:pt x="11766" y="2214"/>
                  </a:lnTo>
                  <a:lnTo>
                    <a:pt x="11545" y="1974"/>
                  </a:lnTo>
                  <a:lnTo>
                    <a:pt x="11305" y="1753"/>
                  </a:lnTo>
                  <a:lnTo>
                    <a:pt x="11066" y="1531"/>
                  </a:lnTo>
                  <a:lnTo>
                    <a:pt x="10807" y="1328"/>
                  </a:lnTo>
                  <a:lnTo>
                    <a:pt x="10531" y="1144"/>
                  </a:lnTo>
                  <a:lnTo>
                    <a:pt x="10254" y="978"/>
                  </a:lnTo>
                  <a:lnTo>
                    <a:pt x="9978" y="812"/>
                  </a:lnTo>
                  <a:lnTo>
                    <a:pt x="9682" y="665"/>
                  </a:lnTo>
                  <a:lnTo>
                    <a:pt x="9387" y="517"/>
                  </a:lnTo>
                  <a:lnTo>
                    <a:pt x="9074" y="406"/>
                  </a:lnTo>
                  <a:lnTo>
                    <a:pt x="8760" y="296"/>
                  </a:lnTo>
                  <a:lnTo>
                    <a:pt x="8447" y="203"/>
                  </a:lnTo>
                  <a:lnTo>
                    <a:pt x="8115" y="130"/>
                  </a:lnTo>
                  <a:lnTo>
                    <a:pt x="7783" y="74"/>
                  </a:lnTo>
                  <a:lnTo>
                    <a:pt x="7451" y="38"/>
                  </a:lnTo>
                  <a:lnTo>
                    <a:pt x="7101" y="1"/>
                  </a:lnTo>
                  <a:close/>
                </a:path>
              </a:pathLst>
            </a:custGeom>
            <a:solidFill>
              <a:srgbClr val="000000">
                <a:alpha val="21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2"/>
            <p:cNvSpPr/>
            <p:nvPr/>
          </p:nvSpPr>
          <p:spPr>
            <a:xfrm flipH="1">
              <a:off x="7173334" y="3351947"/>
              <a:ext cx="175108" cy="175108"/>
            </a:xfrm>
            <a:custGeom>
              <a:avLst/>
              <a:gdLst/>
              <a:ahLst/>
              <a:cxnLst/>
              <a:rect l="l" t="t" r="r" b="b"/>
              <a:pathLst>
                <a:path w="9093" h="9093" extrusionOk="0">
                  <a:moveTo>
                    <a:pt x="4316" y="1"/>
                  </a:moveTo>
                  <a:lnTo>
                    <a:pt x="4076" y="19"/>
                  </a:lnTo>
                  <a:lnTo>
                    <a:pt x="3855" y="56"/>
                  </a:lnTo>
                  <a:lnTo>
                    <a:pt x="3634" y="93"/>
                  </a:lnTo>
                  <a:lnTo>
                    <a:pt x="3412" y="148"/>
                  </a:lnTo>
                  <a:lnTo>
                    <a:pt x="3191" y="203"/>
                  </a:lnTo>
                  <a:lnTo>
                    <a:pt x="2785" y="351"/>
                  </a:lnTo>
                  <a:lnTo>
                    <a:pt x="2380" y="554"/>
                  </a:lnTo>
                  <a:lnTo>
                    <a:pt x="2011" y="775"/>
                  </a:lnTo>
                  <a:lnTo>
                    <a:pt x="1660" y="1033"/>
                  </a:lnTo>
                  <a:lnTo>
                    <a:pt x="1328" y="1328"/>
                  </a:lnTo>
                  <a:lnTo>
                    <a:pt x="1033" y="1642"/>
                  </a:lnTo>
                  <a:lnTo>
                    <a:pt x="775" y="1992"/>
                  </a:lnTo>
                  <a:lnTo>
                    <a:pt x="554" y="2380"/>
                  </a:lnTo>
                  <a:lnTo>
                    <a:pt x="351" y="2767"/>
                  </a:lnTo>
                  <a:lnTo>
                    <a:pt x="204" y="3191"/>
                  </a:lnTo>
                  <a:lnTo>
                    <a:pt x="148" y="3412"/>
                  </a:lnTo>
                  <a:lnTo>
                    <a:pt x="93" y="3634"/>
                  </a:lnTo>
                  <a:lnTo>
                    <a:pt x="56" y="3855"/>
                  </a:lnTo>
                  <a:lnTo>
                    <a:pt x="19" y="4076"/>
                  </a:lnTo>
                  <a:lnTo>
                    <a:pt x="1" y="4297"/>
                  </a:lnTo>
                  <a:lnTo>
                    <a:pt x="1" y="4537"/>
                  </a:lnTo>
                  <a:lnTo>
                    <a:pt x="1" y="4777"/>
                  </a:lnTo>
                  <a:lnTo>
                    <a:pt x="19" y="4998"/>
                  </a:lnTo>
                  <a:lnTo>
                    <a:pt x="56" y="5238"/>
                  </a:lnTo>
                  <a:lnTo>
                    <a:pt x="93" y="5459"/>
                  </a:lnTo>
                  <a:lnTo>
                    <a:pt x="148" y="5681"/>
                  </a:lnTo>
                  <a:lnTo>
                    <a:pt x="204" y="5883"/>
                  </a:lnTo>
                  <a:lnTo>
                    <a:pt x="351" y="6308"/>
                  </a:lnTo>
                  <a:lnTo>
                    <a:pt x="554" y="6713"/>
                  </a:lnTo>
                  <a:lnTo>
                    <a:pt x="775" y="7082"/>
                  </a:lnTo>
                  <a:lnTo>
                    <a:pt x="1033" y="7433"/>
                  </a:lnTo>
                  <a:lnTo>
                    <a:pt x="1328" y="7746"/>
                  </a:lnTo>
                  <a:lnTo>
                    <a:pt x="1660" y="8041"/>
                  </a:lnTo>
                  <a:lnTo>
                    <a:pt x="2011" y="8299"/>
                  </a:lnTo>
                  <a:lnTo>
                    <a:pt x="2380" y="8539"/>
                  </a:lnTo>
                  <a:lnTo>
                    <a:pt x="2785" y="8723"/>
                  </a:lnTo>
                  <a:lnTo>
                    <a:pt x="3191" y="8871"/>
                  </a:lnTo>
                  <a:lnTo>
                    <a:pt x="3412" y="8945"/>
                  </a:lnTo>
                  <a:lnTo>
                    <a:pt x="3634" y="9000"/>
                  </a:lnTo>
                  <a:lnTo>
                    <a:pt x="3855" y="9037"/>
                  </a:lnTo>
                  <a:lnTo>
                    <a:pt x="4076" y="9055"/>
                  </a:lnTo>
                  <a:lnTo>
                    <a:pt x="4316" y="9074"/>
                  </a:lnTo>
                  <a:lnTo>
                    <a:pt x="4537" y="9092"/>
                  </a:lnTo>
                  <a:lnTo>
                    <a:pt x="4777" y="9074"/>
                  </a:lnTo>
                  <a:lnTo>
                    <a:pt x="5017" y="9055"/>
                  </a:lnTo>
                  <a:lnTo>
                    <a:pt x="5238" y="9037"/>
                  </a:lnTo>
                  <a:lnTo>
                    <a:pt x="5459" y="9000"/>
                  </a:lnTo>
                  <a:lnTo>
                    <a:pt x="5681" y="8945"/>
                  </a:lnTo>
                  <a:lnTo>
                    <a:pt x="5902" y="8871"/>
                  </a:lnTo>
                  <a:lnTo>
                    <a:pt x="6308" y="8723"/>
                  </a:lnTo>
                  <a:lnTo>
                    <a:pt x="6713" y="8539"/>
                  </a:lnTo>
                  <a:lnTo>
                    <a:pt x="7082" y="8299"/>
                  </a:lnTo>
                  <a:lnTo>
                    <a:pt x="7433" y="8041"/>
                  </a:lnTo>
                  <a:lnTo>
                    <a:pt x="7765" y="7746"/>
                  </a:lnTo>
                  <a:lnTo>
                    <a:pt x="8060" y="7433"/>
                  </a:lnTo>
                  <a:lnTo>
                    <a:pt x="8318" y="7082"/>
                  </a:lnTo>
                  <a:lnTo>
                    <a:pt x="8539" y="6713"/>
                  </a:lnTo>
                  <a:lnTo>
                    <a:pt x="8723" y="6308"/>
                  </a:lnTo>
                  <a:lnTo>
                    <a:pt x="8889" y="5883"/>
                  </a:lnTo>
                  <a:lnTo>
                    <a:pt x="8945" y="5681"/>
                  </a:lnTo>
                  <a:lnTo>
                    <a:pt x="9000" y="5459"/>
                  </a:lnTo>
                  <a:lnTo>
                    <a:pt x="9037" y="5238"/>
                  </a:lnTo>
                  <a:lnTo>
                    <a:pt x="9074" y="4998"/>
                  </a:lnTo>
                  <a:lnTo>
                    <a:pt x="9074" y="4777"/>
                  </a:lnTo>
                  <a:lnTo>
                    <a:pt x="9092" y="4537"/>
                  </a:lnTo>
                  <a:lnTo>
                    <a:pt x="9074" y="4297"/>
                  </a:lnTo>
                  <a:lnTo>
                    <a:pt x="9074" y="4076"/>
                  </a:lnTo>
                  <a:lnTo>
                    <a:pt x="9037" y="3855"/>
                  </a:lnTo>
                  <a:lnTo>
                    <a:pt x="9000" y="3634"/>
                  </a:lnTo>
                  <a:lnTo>
                    <a:pt x="8945" y="3412"/>
                  </a:lnTo>
                  <a:lnTo>
                    <a:pt x="8889" y="3191"/>
                  </a:lnTo>
                  <a:lnTo>
                    <a:pt x="8723" y="2767"/>
                  </a:lnTo>
                  <a:lnTo>
                    <a:pt x="8539" y="2380"/>
                  </a:lnTo>
                  <a:lnTo>
                    <a:pt x="8318" y="1992"/>
                  </a:lnTo>
                  <a:lnTo>
                    <a:pt x="8060" y="1642"/>
                  </a:lnTo>
                  <a:lnTo>
                    <a:pt x="7765" y="1328"/>
                  </a:lnTo>
                  <a:lnTo>
                    <a:pt x="7433" y="1033"/>
                  </a:lnTo>
                  <a:lnTo>
                    <a:pt x="7082" y="775"/>
                  </a:lnTo>
                  <a:lnTo>
                    <a:pt x="6713" y="554"/>
                  </a:lnTo>
                  <a:lnTo>
                    <a:pt x="6308" y="351"/>
                  </a:lnTo>
                  <a:lnTo>
                    <a:pt x="5902" y="203"/>
                  </a:lnTo>
                  <a:lnTo>
                    <a:pt x="5681" y="148"/>
                  </a:lnTo>
                  <a:lnTo>
                    <a:pt x="5459" y="93"/>
                  </a:lnTo>
                  <a:lnTo>
                    <a:pt x="5238" y="56"/>
                  </a:lnTo>
                  <a:lnTo>
                    <a:pt x="5017" y="19"/>
                  </a:lnTo>
                  <a:lnTo>
                    <a:pt x="477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3" name="Google Shape;133;p2"/>
          <p:cNvGrpSpPr/>
          <p:nvPr/>
        </p:nvGrpSpPr>
        <p:grpSpPr>
          <a:xfrm>
            <a:off x="1421000" y="3201016"/>
            <a:ext cx="568603" cy="943964"/>
            <a:chOff x="1421000" y="3201016"/>
            <a:chExt cx="568603" cy="943964"/>
          </a:xfrm>
        </p:grpSpPr>
        <p:sp>
          <p:nvSpPr>
            <p:cNvPr id="134" name="Google Shape;134;p2"/>
            <p:cNvSpPr/>
            <p:nvPr/>
          </p:nvSpPr>
          <p:spPr>
            <a:xfrm>
              <a:off x="1421000" y="3201016"/>
              <a:ext cx="449971" cy="943964"/>
            </a:xfrm>
            <a:custGeom>
              <a:avLst/>
              <a:gdLst/>
              <a:ahLst/>
              <a:cxnLst/>
              <a:rect l="l" t="t" r="r" b="b"/>
              <a:pathLst>
                <a:path w="23366" h="49018" extrusionOk="0">
                  <a:moveTo>
                    <a:pt x="0" y="0"/>
                  </a:moveTo>
                  <a:lnTo>
                    <a:pt x="0" y="49017"/>
                  </a:lnTo>
                  <a:lnTo>
                    <a:pt x="23366" y="49017"/>
                  </a:lnTo>
                  <a:lnTo>
                    <a:pt x="2336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2"/>
            <p:cNvSpPr/>
            <p:nvPr/>
          </p:nvSpPr>
          <p:spPr>
            <a:xfrm>
              <a:off x="1421000" y="3201016"/>
              <a:ext cx="449971" cy="943964"/>
            </a:xfrm>
            <a:custGeom>
              <a:avLst/>
              <a:gdLst/>
              <a:ahLst/>
              <a:cxnLst/>
              <a:rect l="l" t="t" r="r" b="b"/>
              <a:pathLst>
                <a:path w="23366" h="49018" extrusionOk="0">
                  <a:moveTo>
                    <a:pt x="0" y="0"/>
                  </a:moveTo>
                  <a:lnTo>
                    <a:pt x="0" y="49017"/>
                  </a:lnTo>
                  <a:lnTo>
                    <a:pt x="23366" y="49017"/>
                  </a:lnTo>
                  <a:lnTo>
                    <a:pt x="23366" y="0"/>
                  </a:lnTo>
                  <a:close/>
                </a:path>
              </a:pathLst>
            </a:custGeom>
            <a:solidFill>
              <a:srgbClr val="000000">
                <a:alpha val="21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2"/>
            <p:cNvSpPr/>
            <p:nvPr/>
          </p:nvSpPr>
          <p:spPr>
            <a:xfrm>
              <a:off x="1539613" y="3201016"/>
              <a:ext cx="449990" cy="943964"/>
            </a:xfrm>
            <a:custGeom>
              <a:avLst/>
              <a:gdLst/>
              <a:ahLst/>
              <a:cxnLst/>
              <a:rect l="l" t="t" r="r" b="b"/>
              <a:pathLst>
                <a:path w="23367" h="49018" extrusionOk="0">
                  <a:moveTo>
                    <a:pt x="1" y="0"/>
                  </a:moveTo>
                  <a:lnTo>
                    <a:pt x="1" y="49017"/>
                  </a:lnTo>
                  <a:lnTo>
                    <a:pt x="23366" y="49017"/>
                  </a:lnTo>
                  <a:lnTo>
                    <a:pt x="2336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1587913" y="3650284"/>
              <a:ext cx="353028" cy="353028"/>
            </a:xfrm>
            <a:custGeom>
              <a:avLst/>
              <a:gdLst/>
              <a:ahLst/>
              <a:cxnLst/>
              <a:rect l="l" t="t" r="r" b="b"/>
              <a:pathLst>
                <a:path w="18332" h="18332" extrusionOk="0">
                  <a:moveTo>
                    <a:pt x="8705" y="0"/>
                  </a:moveTo>
                  <a:lnTo>
                    <a:pt x="8244" y="37"/>
                  </a:lnTo>
                  <a:lnTo>
                    <a:pt x="7783" y="111"/>
                  </a:lnTo>
                  <a:lnTo>
                    <a:pt x="7322" y="185"/>
                  </a:lnTo>
                  <a:lnTo>
                    <a:pt x="6880" y="277"/>
                  </a:lnTo>
                  <a:lnTo>
                    <a:pt x="6455" y="406"/>
                  </a:lnTo>
                  <a:lnTo>
                    <a:pt x="6031" y="554"/>
                  </a:lnTo>
                  <a:lnTo>
                    <a:pt x="5607" y="720"/>
                  </a:lnTo>
                  <a:lnTo>
                    <a:pt x="5201" y="904"/>
                  </a:lnTo>
                  <a:lnTo>
                    <a:pt x="4796" y="1107"/>
                  </a:lnTo>
                  <a:lnTo>
                    <a:pt x="4427" y="1328"/>
                  </a:lnTo>
                  <a:lnTo>
                    <a:pt x="4058" y="1568"/>
                  </a:lnTo>
                  <a:lnTo>
                    <a:pt x="3689" y="1826"/>
                  </a:lnTo>
                  <a:lnTo>
                    <a:pt x="3339" y="2084"/>
                  </a:lnTo>
                  <a:lnTo>
                    <a:pt x="3007" y="2379"/>
                  </a:lnTo>
                  <a:lnTo>
                    <a:pt x="2693" y="2674"/>
                  </a:lnTo>
                  <a:lnTo>
                    <a:pt x="2380" y="3006"/>
                  </a:lnTo>
                  <a:lnTo>
                    <a:pt x="2103" y="3338"/>
                  </a:lnTo>
                  <a:lnTo>
                    <a:pt x="1827" y="3670"/>
                  </a:lnTo>
                  <a:lnTo>
                    <a:pt x="1568" y="4039"/>
                  </a:lnTo>
                  <a:lnTo>
                    <a:pt x="1329" y="4408"/>
                  </a:lnTo>
                  <a:lnTo>
                    <a:pt x="1107" y="4795"/>
                  </a:lnTo>
                  <a:lnTo>
                    <a:pt x="905" y="5182"/>
                  </a:lnTo>
                  <a:lnTo>
                    <a:pt x="720" y="5588"/>
                  </a:lnTo>
                  <a:lnTo>
                    <a:pt x="573" y="6012"/>
                  </a:lnTo>
                  <a:lnTo>
                    <a:pt x="425" y="6436"/>
                  </a:lnTo>
                  <a:lnTo>
                    <a:pt x="296" y="6879"/>
                  </a:lnTo>
                  <a:lnTo>
                    <a:pt x="185" y="7322"/>
                  </a:lnTo>
                  <a:lnTo>
                    <a:pt x="112" y="7764"/>
                  </a:lnTo>
                  <a:lnTo>
                    <a:pt x="56" y="8225"/>
                  </a:lnTo>
                  <a:lnTo>
                    <a:pt x="19" y="8686"/>
                  </a:lnTo>
                  <a:lnTo>
                    <a:pt x="1" y="9166"/>
                  </a:lnTo>
                  <a:lnTo>
                    <a:pt x="19" y="9627"/>
                  </a:lnTo>
                  <a:lnTo>
                    <a:pt x="56" y="10106"/>
                  </a:lnTo>
                  <a:lnTo>
                    <a:pt x="112" y="10567"/>
                  </a:lnTo>
                  <a:lnTo>
                    <a:pt x="185" y="11010"/>
                  </a:lnTo>
                  <a:lnTo>
                    <a:pt x="296" y="11453"/>
                  </a:lnTo>
                  <a:lnTo>
                    <a:pt x="425" y="11895"/>
                  </a:lnTo>
                  <a:lnTo>
                    <a:pt x="573" y="12319"/>
                  </a:lnTo>
                  <a:lnTo>
                    <a:pt x="720" y="12725"/>
                  </a:lnTo>
                  <a:lnTo>
                    <a:pt x="905" y="13131"/>
                  </a:lnTo>
                  <a:lnTo>
                    <a:pt x="1107" y="13536"/>
                  </a:lnTo>
                  <a:lnTo>
                    <a:pt x="1329" y="13924"/>
                  </a:lnTo>
                  <a:lnTo>
                    <a:pt x="1568" y="14293"/>
                  </a:lnTo>
                  <a:lnTo>
                    <a:pt x="1827" y="14643"/>
                  </a:lnTo>
                  <a:lnTo>
                    <a:pt x="2103" y="14993"/>
                  </a:lnTo>
                  <a:lnTo>
                    <a:pt x="2380" y="15325"/>
                  </a:lnTo>
                  <a:lnTo>
                    <a:pt x="2693" y="15639"/>
                  </a:lnTo>
                  <a:lnTo>
                    <a:pt x="3007" y="15952"/>
                  </a:lnTo>
                  <a:lnTo>
                    <a:pt x="3339" y="16229"/>
                  </a:lnTo>
                  <a:lnTo>
                    <a:pt x="3689" y="16505"/>
                  </a:lnTo>
                  <a:lnTo>
                    <a:pt x="4058" y="16764"/>
                  </a:lnTo>
                  <a:lnTo>
                    <a:pt x="4427" y="17003"/>
                  </a:lnTo>
                  <a:lnTo>
                    <a:pt x="4796" y="17225"/>
                  </a:lnTo>
                  <a:lnTo>
                    <a:pt x="5201" y="17428"/>
                  </a:lnTo>
                  <a:lnTo>
                    <a:pt x="5607" y="17612"/>
                  </a:lnTo>
                  <a:lnTo>
                    <a:pt x="6031" y="17778"/>
                  </a:lnTo>
                  <a:lnTo>
                    <a:pt x="6455" y="17925"/>
                  </a:lnTo>
                  <a:lnTo>
                    <a:pt x="6880" y="18036"/>
                  </a:lnTo>
                  <a:lnTo>
                    <a:pt x="7322" y="18147"/>
                  </a:lnTo>
                  <a:lnTo>
                    <a:pt x="7783" y="18221"/>
                  </a:lnTo>
                  <a:lnTo>
                    <a:pt x="8244" y="18276"/>
                  </a:lnTo>
                  <a:lnTo>
                    <a:pt x="8705" y="18313"/>
                  </a:lnTo>
                  <a:lnTo>
                    <a:pt x="9166" y="18331"/>
                  </a:lnTo>
                  <a:lnTo>
                    <a:pt x="9646" y="18313"/>
                  </a:lnTo>
                  <a:lnTo>
                    <a:pt x="10107" y="18276"/>
                  </a:lnTo>
                  <a:lnTo>
                    <a:pt x="10568" y="18221"/>
                  </a:lnTo>
                  <a:lnTo>
                    <a:pt x="11029" y="18147"/>
                  </a:lnTo>
                  <a:lnTo>
                    <a:pt x="11471" y="18036"/>
                  </a:lnTo>
                  <a:lnTo>
                    <a:pt x="11896" y="17925"/>
                  </a:lnTo>
                  <a:lnTo>
                    <a:pt x="12320" y="17778"/>
                  </a:lnTo>
                  <a:lnTo>
                    <a:pt x="12744" y="17612"/>
                  </a:lnTo>
                  <a:lnTo>
                    <a:pt x="13150" y="17428"/>
                  </a:lnTo>
                  <a:lnTo>
                    <a:pt x="13537" y="17225"/>
                  </a:lnTo>
                  <a:lnTo>
                    <a:pt x="13924" y="17003"/>
                  </a:lnTo>
                  <a:lnTo>
                    <a:pt x="14293" y="16764"/>
                  </a:lnTo>
                  <a:lnTo>
                    <a:pt x="14662" y="16505"/>
                  </a:lnTo>
                  <a:lnTo>
                    <a:pt x="15012" y="16229"/>
                  </a:lnTo>
                  <a:lnTo>
                    <a:pt x="15344" y="15952"/>
                  </a:lnTo>
                  <a:lnTo>
                    <a:pt x="15658" y="15639"/>
                  </a:lnTo>
                  <a:lnTo>
                    <a:pt x="15953" y="15325"/>
                  </a:lnTo>
                  <a:lnTo>
                    <a:pt x="16248" y="14993"/>
                  </a:lnTo>
                  <a:lnTo>
                    <a:pt x="16524" y="14643"/>
                  </a:lnTo>
                  <a:lnTo>
                    <a:pt x="16783" y="14293"/>
                  </a:lnTo>
                  <a:lnTo>
                    <a:pt x="17022" y="13924"/>
                  </a:lnTo>
                  <a:lnTo>
                    <a:pt x="17225" y="13536"/>
                  </a:lnTo>
                  <a:lnTo>
                    <a:pt x="17428" y="13131"/>
                  </a:lnTo>
                  <a:lnTo>
                    <a:pt x="17612" y="12725"/>
                  </a:lnTo>
                  <a:lnTo>
                    <a:pt x="17778" y="12319"/>
                  </a:lnTo>
                  <a:lnTo>
                    <a:pt x="17926" y="11895"/>
                  </a:lnTo>
                  <a:lnTo>
                    <a:pt x="18055" y="11453"/>
                  </a:lnTo>
                  <a:lnTo>
                    <a:pt x="18147" y="11010"/>
                  </a:lnTo>
                  <a:lnTo>
                    <a:pt x="18239" y="10567"/>
                  </a:lnTo>
                  <a:lnTo>
                    <a:pt x="18295" y="10106"/>
                  </a:lnTo>
                  <a:lnTo>
                    <a:pt x="18332" y="9627"/>
                  </a:lnTo>
                  <a:lnTo>
                    <a:pt x="18332" y="9166"/>
                  </a:lnTo>
                  <a:lnTo>
                    <a:pt x="18332" y="8686"/>
                  </a:lnTo>
                  <a:lnTo>
                    <a:pt x="18295" y="8225"/>
                  </a:lnTo>
                  <a:lnTo>
                    <a:pt x="18239" y="7764"/>
                  </a:lnTo>
                  <a:lnTo>
                    <a:pt x="18147" y="7322"/>
                  </a:lnTo>
                  <a:lnTo>
                    <a:pt x="18055" y="6879"/>
                  </a:lnTo>
                  <a:lnTo>
                    <a:pt x="17926" y="6436"/>
                  </a:lnTo>
                  <a:lnTo>
                    <a:pt x="17778" y="6012"/>
                  </a:lnTo>
                  <a:lnTo>
                    <a:pt x="17612" y="5588"/>
                  </a:lnTo>
                  <a:lnTo>
                    <a:pt x="17428" y="5182"/>
                  </a:lnTo>
                  <a:lnTo>
                    <a:pt x="17225" y="4795"/>
                  </a:lnTo>
                  <a:lnTo>
                    <a:pt x="17022" y="4408"/>
                  </a:lnTo>
                  <a:lnTo>
                    <a:pt x="16783" y="4039"/>
                  </a:lnTo>
                  <a:lnTo>
                    <a:pt x="16524" y="3670"/>
                  </a:lnTo>
                  <a:lnTo>
                    <a:pt x="16248" y="3338"/>
                  </a:lnTo>
                  <a:lnTo>
                    <a:pt x="15953" y="3006"/>
                  </a:lnTo>
                  <a:lnTo>
                    <a:pt x="15658" y="2674"/>
                  </a:lnTo>
                  <a:lnTo>
                    <a:pt x="15344" y="2379"/>
                  </a:lnTo>
                  <a:lnTo>
                    <a:pt x="15012" y="2084"/>
                  </a:lnTo>
                  <a:lnTo>
                    <a:pt x="14662" y="1826"/>
                  </a:lnTo>
                  <a:lnTo>
                    <a:pt x="14293" y="1568"/>
                  </a:lnTo>
                  <a:lnTo>
                    <a:pt x="13924" y="1328"/>
                  </a:lnTo>
                  <a:lnTo>
                    <a:pt x="13537" y="1107"/>
                  </a:lnTo>
                  <a:lnTo>
                    <a:pt x="13150" y="904"/>
                  </a:lnTo>
                  <a:lnTo>
                    <a:pt x="12744" y="720"/>
                  </a:lnTo>
                  <a:lnTo>
                    <a:pt x="12320" y="554"/>
                  </a:lnTo>
                  <a:lnTo>
                    <a:pt x="11896" y="406"/>
                  </a:lnTo>
                  <a:lnTo>
                    <a:pt x="11471" y="277"/>
                  </a:lnTo>
                  <a:lnTo>
                    <a:pt x="11029" y="185"/>
                  </a:lnTo>
                  <a:lnTo>
                    <a:pt x="10568" y="111"/>
                  </a:lnTo>
                  <a:lnTo>
                    <a:pt x="10107" y="37"/>
                  </a:lnTo>
                  <a:lnTo>
                    <a:pt x="9646" y="0"/>
                  </a:lnTo>
                  <a:close/>
                </a:path>
              </a:pathLst>
            </a:custGeom>
            <a:solidFill>
              <a:srgbClr val="000000">
                <a:alpha val="21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2"/>
            <p:cNvSpPr/>
            <p:nvPr/>
          </p:nvSpPr>
          <p:spPr>
            <a:xfrm>
              <a:off x="1645804" y="3708176"/>
              <a:ext cx="237618" cy="237252"/>
            </a:xfrm>
            <a:custGeom>
              <a:avLst/>
              <a:gdLst/>
              <a:ahLst/>
              <a:cxnLst/>
              <a:rect l="l" t="t" r="r" b="b"/>
              <a:pathLst>
                <a:path w="12339" h="12320" extrusionOk="0">
                  <a:moveTo>
                    <a:pt x="5847" y="0"/>
                  </a:moveTo>
                  <a:lnTo>
                    <a:pt x="5533" y="19"/>
                  </a:lnTo>
                  <a:lnTo>
                    <a:pt x="5238" y="74"/>
                  </a:lnTo>
                  <a:lnTo>
                    <a:pt x="4925" y="111"/>
                  </a:lnTo>
                  <a:lnTo>
                    <a:pt x="4630" y="185"/>
                  </a:lnTo>
                  <a:lnTo>
                    <a:pt x="4335" y="277"/>
                  </a:lnTo>
                  <a:lnTo>
                    <a:pt x="4058" y="369"/>
                  </a:lnTo>
                  <a:lnTo>
                    <a:pt x="3763" y="480"/>
                  </a:lnTo>
                  <a:lnTo>
                    <a:pt x="3505" y="609"/>
                  </a:lnTo>
                  <a:lnTo>
                    <a:pt x="3228" y="738"/>
                  </a:lnTo>
                  <a:lnTo>
                    <a:pt x="2970" y="886"/>
                  </a:lnTo>
                  <a:lnTo>
                    <a:pt x="2730" y="1052"/>
                  </a:lnTo>
                  <a:lnTo>
                    <a:pt x="2472" y="1218"/>
                  </a:lnTo>
                  <a:lnTo>
                    <a:pt x="2251" y="1402"/>
                  </a:lnTo>
                  <a:lnTo>
                    <a:pt x="2029" y="1586"/>
                  </a:lnTo>
                  <a:lnTo>
                    <a:pt x="1808" y="1808"/>
                  </a:lnTo>
                  <a:lnTo>
                    <a:pt x="1605" y="2010"/>
                  </a:lnTo>
                  <a:lnTo>
                    <a:pt x="1421" y="2232"/>
                  </a:lnTo>
                  <a:lnTo>
                    <a:pt x="1236" y="2472"/>
                  </a:lnTo>
                  <a:lnTo>
                    <a:pt x="1052" y="2711"/>
                  </a:lnTo>
                  <a:lnTo>
                    <a:pt x="904" y="2969"/>
                  </a:lnTo>
                  <a:lnTo>
                    <a:pt x="757" y="3228"/>
                  </a:lnTo>
                  <a:lnTo>
                    <a:pt x="609" y="3486"/>
                  </a:lnTo>
                  <a:lnTo>
                    <a:pt x="499" y="3762"/>
                  </a:lnTo>
                  <a:lnTo>
                    <a:pt x="388" y="4039"/>
                  </a:lnTo>
                  <a:lnTo>
                    <a:pt x="277" y="4316"/>
                  </a:lnTo>
                  <a:lnTo>
                    <a:pt x="204" y="4611"/>
                  </a:lnTo>
                  <a:lnTo>
                    <a:pt x="130" y="4906"/>
                  </a:lnTo>
                  <a:lnTo>
                    <a:pt x="75" y="5219"/>
                  </a:lnTo>
                  <a:lnTo>
                    <a:pt x="38" y="5533"/>
                  </a:lnTo>
                  <a:lnTo>
                    <a:pt x="19" y="5846"/>
                  </a:lnTo>
                  <a:lnTo>
                    <a:pt x="1" y="6160"/>
                  </a:lnTo>
                  <a:lnTo>
                    <a:pt x="19" y="6473"/>
                  </a:lnTo>
                  <a:lnTo>
                    <a:pt x="38" y="6787"/>
                  </a:lnTo>
                  <a:lnTo>
                    <a:pt x="75" y="7100"/>
                  </a:lnTo>
                  <a:lnTo>
                    <a:pt x="130" y="7395"/>
                  </a:lnTo>
                  <a:lnTo>
                    <a:pt x="204" y="7690"/>
                  </a:lnTo>
                  <a:lnTo>
                    <a:pt x="277" y="7986"/>
                  </a:lnTo>
                  <a:lnTo>
                    <a:pt x="388" y="8281"/>
                  </a:lnTo>
                  <a:lnTo>
                    <a:pt x="499" y="8557"/>
                  </a:lnTo>
                  <a:lnTo>
                    <a:pt x="609" y="8834"/>
                  </a:lnTo>
                  <a:lnTo>
                    <a:pt x="757" y="9092"/>
                  </a:lnTo>
                  <a:lnTo>
                    <a:pt x="904" y="9350"/>
                  </a:lnTo>
                  <a:lnTo>
                    <a:pt x="1052" y="9608"/>
                  </a:lnTo>
                  <a:lnTo>
                    <a:pt x="1236" y="9848"/>
                  </a:lnTo>
                  <a:lnTo>
                    <a:pt x="1421" y="10069"/>
                  </a:lnTo>
                  <a:lnTo>
                    <a:pt x="1605" y="10309"/>
                  </a:lnTo>
                  <a:lnTo>
                    <a:pt x="1808" y="10512"/>
                  </a:lnTo>
                  <a:lnTo>
                    <a:pt x="2029" y="10715"/>
                  </a:lnTo>
                  <a:lnTo>
                    <a:pt x="2251" y="10918"/>
                  </a:lnTo>
                  <a:lnTo>
                    <a:pt x="2472" y="11102"/>
                  </a:lnTo>
                  <a:lnTo>
                    <a:pt x="2730" y="11268"/>
                  </a:lnTo>
                  <a:lnTo>
                    <a:pt x="2970" y="11434"/>
                  </a:lnTo>
                  <a:lnTo>
                    <a:pt x="3228" y="11582"/>
                  </a:lnTo>
                  <a:lnTo>
                    <a:pt x="3505" y="11711"/>
                  </a:lnTo>
                  <a:lnTo>
                    <a:pt x="3763" y="11840"/>
                  </a:lnTo>
                  <a:lnTo>
                    <a:pt x="4058" y="11950"/>
                  </a:lnTo>
                  <a:lnTo>
                    <a:pt x="4335" y="12043"/>
                  </a:lnTo>
                  <a:lnTo>
                    <a:pt x="4630" y="12116"/>
                  </a:lnTo>
                  <a:lnTo>
                    <a:pt x="4925" y="12190"/>
                  </a:lnTo>
                  <a:lnTo>
                    <a:pt x="5238" y="12245"/>
                  </a:lnTo>
                  <a:lnTo>
                    <a:pt x="5533" y="12282"/>
                  </a:lnTo>
                  <a:lnTo>
                    <a:pt x="5847" y="12319"/>
                  </a:lnTo>
                  <a:lnTo>
                    <a:pt x="6492" y="12319"/>
                  </a:lnTo>
                  <a:lnTo>
                    <a:pt x="6806" y="12282"/>
                  </a:lnTo>
                  <a:lnTo>
                    <a:pt x="7101" y="12245"/>
                  </a:lnTo>
                  <a:lnTo>
                    <a:pt x="7414" y="12190"/>
                  </a:lnTo>
                  <a:lnTo>
                    <a:pt x="7709" y="12116"/>
                  </a:lnTo>
                  <a:lnTo>
                    <a:pt x="8004" y="12043"/>
                  </a:lnTo>
                  <a:lnTo>
                    <a:pt x="8281" y="11950"/>
                  </a:lnTo>
                  <a:lnTo>
                    <a:pt x="8558" y="11840"/>
                  </a:lnTo>
                  <a:lnTo>
                    <a:pt x="8834" y="11711"/>
                  </a:lnTo>
                  <a:lnTo>
                    <a:pt x="9111" y="11582"/>
                  </a:lnTo>
                  <a:lnTo>
                    <a:pt x="9369" y="11434"/>
                  </a:lnTo>
                  <a:lnTo>
                    <a:pt x="9609" y="11268"/>
                  </a:lnTo>
                  <a:lnTo>
                    <a:pt x="9849" y="11102"/>
                  </a:lnTo>
                  <a:lnTo>
                    <a:pt x="10088" y="10918"/>
                  </a:lnTo>
                  <a:lnTo>
                    <a:pt x="10310" y="10715"/>
                  </a:lnTo>
                  <a:lnTo>
                    <a:pt x="10531" y="10512"/>
                  </a:lnTo>
                  <a:lnTo>
                    <a:pt x="10734" y="10309"/>
                  </a:lnTo>
                  <a:lnTo>
                    <a:pt x="10918" y="10069"/>
                  </a:lnTo>
                  <a:lnTo>
                    <a:pt x="11103" y="9848"/>
                  </a:lnTo>
                  <a:lnTo>
                    <a:pt x="11287" y="9608"/>
                  </a:lnTo>
                  <a:lnTo>
                    <a:pt x="11435" y="9350"/>
                  </a:lnTo>
                  <a:lnTo>
                    <a:pt x="11582" y="9092"/>
                  </a:lnTo>
                  <a:lnTo>
                    <a:pt x="11730" y="8834"/>
                  </a:lnTo>
                  <a:lnTo>
                    <a:pt x="11840" y="8557"/>
                  </a:lnTo>
                  <a:lnTo>
                    <a:pt x="11951" y="8281"/>
                  </a:lnTo>
                  <a:lnTo>
                    <a:pt x="12062" y="7986"/>
                  </a:lnTo>
                  <a:lnTo>
                    <a:pt x="12135" y="7690"/>
                  </a:lnTo>
                  <a:lnTo>
                    <a:pt x="12209" y="7395"/>
                  </a:lnTo>
                  <a:lnTo>
                    <a:pt x="12264" y="7100"/>
                  </a:lnTo>
                  <a:lnTo>
                    <a:pt x="12301" y="6787"/>
                  </a:lnTo>
                  <a:lnTo>
                    <a:pt x="12320" y="6473"/>
                  </a:lnTo>
                  <a:lnTo>
                    <a:pt x="12338" y="6160"/>
                  </a:lnTo>
                  <a:lnTo>
                    <a:pt x="12320" y="5846"/>
                  </a:lnTo>
                  <a:lnTo>
                    <a:pt x="12301" y="5533"/>
                  </a:lnTo>
                  <a:lnTo>
                    <a:pt x="12264" y="5219"/>
                  </a:lnTo>
                  <a:lnTo>
                    <a:pt x="12209" y="4906"/>
                  </a:lnTo>
                  <a:lnTo>
                    <a:pt x="12135" y="4611"/>
                  </a:lnTo>
                  <a:lnTo>
                    <a:pt x="12062" y="4316"/>
                  </a:lnTo>
                  <a:lnTo>
                    <a:pt x="11951" y="4039"/>
                  </a:lnTo>
                  <a:lnTo>
                    <a:pt x="11840" y="3762"/>
                  </a:lnTo>
                  <a:lnTo>
                    <a:pt x="11730" y="3486"/>
                  </a:lnTo>
                  <a:lnTo>
                    <a:pt x="11582" y="3228"/>
                  </a:lnTo>
                  <a:lnTo>
                    <a:pt x="11435" y="2969"/>
                  </a:lnTo>
                  <a:lnTo>
                    <a:pt x="11287" y="2711"/>
                  </a:lnTo>
                  <a:lnTo>
                    <a:pt x="11103" y="2472"/>
                  </a:lnTo>
                  <a:lnTo>
                    <a:pt x="10918" y="2232"/>
                  </a:lnTo>
                  <a:lnTo>
                    <a:pt x="10734" y="2010"/>
                  </a:lnTo>
                  <a:lnTo>
                    <a:pt x="10531" y="1808"/>
                  </a:lnTo>
                  <a:lnTo>
                    <a:pt x="10310" y="1586"/>
                  </a:lnTo>
                  <a:lnTo>
                    <a:pt x="10088" y="1402"/>
                  </a:lnTo>
                  <a:lnTo>
                    <a:pt x="9849" y="1218"/>
                  </a:lnTo>
                  <a:lnTo>
                    <a:pt x="9609" y="1052"/>
                  </a:lnTo>
                  <a:lnTo>
                    <a:pt x="9369" y="886"/>
                  </a:lnTo>
                  <a:lnTo>
                    <a:pt x="9111" y="738"/>
                  </a:lnTo>
                  <a:lnTo>
                    <a:pt x="8834" y="609"/>
                  </a:lnTo>
                  <a:lnTo>
                    <a:pt x="8558" y="480"/>
                  </a:lnTo>
                  <a:lnTo>
                    <a:pt x="8281" y="369"/>
                  </a:lnTo>
                  <a:lnTo>
                    <a:pt x="8004" y="277"/>
                  </a:lnTo>
                  <a:lnTo>
                    <a:pt x="7709" y="185"/>
                  </a:lnTo>
                  <a:lnTo>
                    <a:pt x="7414" y="111"/>
                  </a:lnTo>
                  <a:lnTo>
                    <a:pt x="7101" y="74"/>
                  </a:lnTo>
                  <a:lnTo>
                    <a:pt x="6806" y="19"/>
                  </a:lnTo>
                  <a:lnTo>
                    <a:pt x="649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2"/>
            <p:cNvSpPr/>
            <p:nvPr/>
          </p:nvSpPr>
          <p:spPr>
            <a:xfrm>
              <a:off x="1634441" y="3309327"/>
              <a:ext cx="260342" cy="260342"/>
            </a:xfrm>
            <a:custGeom>
              <a:avLst/>
              <a:gdLst/>
              <a:ahLst/>
              <a:cxnLst/>
              <a:rect l="l" t="t" r="r" b="b"/>
              <a:pathLst>
                <a:path w="13519" h="13519" extrusionOk="0">
                  <a:moveTo>
                    <a:pt x="6418" y="1"/>
                  </a:moveTo>
                  <a:lnTo>
                    <a:pt x="6068" y="38"/>
                  </a:lnTo>
                  <a:lnTo>
                    <a:pt x="5736" y="74"/>
                  </a:lnTo>
                  <a:lnTo>
                    <a:pt x="5404" y="130"/>
                  </a:lnTo>
                  <a:lnTo>
                    <a:pt x="5072" y="203"/>
                  </a:lnTo>
                  <a:lnTo>
                    <a:pt x="4740" y="296"/>
                  </a:lnTo>
                  <a:lnTo>
                    <a:pt x="4427" y="406"/>
                  </a:lnTo>
                  <a:lnTo>
                    <a:pt x="4132" y="517"/>
                  </a:lnTo>
                  <a:lnTo>
                    <a:pt x="3837" y="665"/>
                  </a:lnTo>
                  <a:lnTo>
                    <a:pt x="3541" y="812"/>
                  </a:lnTo>
                  <a:lnTo>
                    <a:pt x="3246" y="978"/>
                  </a:lnTo>
                  <a:lnTo>
                    <a:pt x="2988" y="1144"/>
                  </a:lnTo>
                  <a:lnTo>
                    <a:pt x="2712" y="1328"/>
                  </a:lnTo>
                  <a:lnTo>
                    <a:pt x="2453" y="1531"/>
                  </a:lnTo>
                  <a:lnTo>
                    <a:pt x="2214" y="1753"/>
                  </a:lnTo>
                  <a:lnTo>
                    <a:pt x="1974" y="1974"/>
                  </a:lnTo>
                  <a:lnTo>
                    <a:pt x="1753" y="2214"/>
                  </a:lnTo>
                  <a:lnTo>
                    <a:pt x="1550" y="2453"/>
                  </a:lnTo>
                  <a:lnTo>
                    <a:pt x="1347" y="2712"/>
                  </a:lnTo>
                  <a:lnTo>
                    <a:pt x="1163" y="2970"/>
                  </a:lnTo>
                  <a:lnTo>
                    <a:pt x="978" y="3246"/>
                  </a:lnTo>
                  <a:lnTo>
                    <a:pt x="812" y="3523"/>
                  </a:lnTo>
                  <a:lnTo>
                    <a:pt x="665" y="3818"/>
                  </a:lnTo>
                  <a:lnTo>
                    <a:pt x="536" y="4132"/>
                  </a:lnTo>
                  <a:lnTo>
                    <a:pt x="406" y="4427"/>
                  </a:lnTo>
                  <a:lnTo>
                    <a:pt x="296" y="4740"/>
                  </a:lnTo>
                  <a:lnTo>
                    <a:pt x="222" y="5072"/>
                  </a:lnTo>
                  <a:lnTo>
                    <a:pt x="130" y="5386"/>
                  </a:lnTo>
                  <a:lnTo>
                    <a:pt x="74" y="5717"/>
                  </a:lnTo>
                  <a:lnTo>
                    <a:pt x="38" y="6068"/>
                  </a:lnTo>
                  <a:lnTo>
                    <a:pt x="1" y="6400"/>
                  </a:lnTo>
                  <a:lnTo>
                    <a:pt x="1" y="6750"/>
                  </a:lnTo>
                  <a:lnTo>
                    <a:pt x="1" y="7101"/>
                  </a:lnTo>
                  <a:lnTo>
                    <a:pt x="38" y="7451"/>
                  </a:lnTo>
                  <a:lnTo>
                    <a:pt x="74" y="7783"/>
                  </a:lnTo>
                  <a:lnTo>
                    <a:pt x="130" y="8115"/>
                  </a:lnTo>
                  <a:lnTo>
                    <a:pt x="222" y="8447"/>
                  </a:lnTo>
                  <a:lnTo>
                    <a:pt x="296" y="8760"/>
                  </a:lnTo>
                  <a:lnTo>
                    <a:pt x="406" y="9074"/>
                  </a:lnTo>
                  <a:lnTo>
                    <a:pt x="536" y="9387"/>
                  </a:lnTo>
                  <a:lnTo>
                    <a:pt x="665" y="9682"/>
                  </a:lnTo>
                  <a:lnTo>
                    <a:pt x="812" y="9977"/>
                  </a:lnTo>
                  <a:lnTo>
                    <a:pt x="978" y="10254"/>
                  </a:lnTo>
                  <a:lnTo>
                    <a:pt x="1163" y="10531"/>
                  </a:lnTo>
                  <a:lnTo>
                    <a:pt x="1347" y="10789"/>
                  </a:lnTo>
                  <a:lnTo>
                    <a:pt x="1550" y="11047"/>
                  </a:lnTo>
                  <a:lnTo>
                    <a:pt x="1753" y="11305"/>
                  </a:lnTo>
                  <a:lnTo>
                    <a:pt x="1974" y="11527"/>
                  </a:lnTo>
                  <a:lnTo>
                    <a:pt x="2214" y="11748"/>
                  </a:lnTo>
                  <a:lnTo>
                    <a:pt x="2453" y="11969"/>
                  </a:lnTo>
                  <a:lnTo>
                    <a:pt x="2712" y="12172"/>
                  </a:lnTo>
                  <a:lnTo>
                    <a:pt x="2988" y="12356"/>
                  </a:lnTo>
                  <a:lnTo>
                    <a:pt x="3246" y="12541"/>
                  </a:lnTo>
                  <a:lnTo>
                    <a:pt x="3541" y="12688"/>
                  </a:lnTo>
                  <a:lnTo>
                    <a:pt x="3837" y="12836"/>
                  </a:lnTo>
                  <a:lnTo>
                    <a:pt x="4132" y="12983"/>
                  </a:lnTo>
                  <a:lnTo>
                    <a:pt x="4427" y="13094"/>
                  </a:lnTo>
                  <a:lnTo>
                    <a:pt x="4740" y="13205"/>
                  </a:lnTo>
                  <a:lnTo>
                    <a:pt x="5072" y="13297"/>
                  </a:lnTo>
                  <a:lnTo>
                    <a:pt x="5404" y="13371"/>
                  </a:lnTo>
                  <a:lnTo>
                    <a:pt x="5736" y="13426"/>
                  </a:lnTo>
                  <a:lnTo>
                    <a:pt x="6068" y="13481"/>
                  </a:lnTo>
                  <a:lnTo>
                    <a:pt x="6418" y="13500"/>
                  </a:lnTo>
                  <a:lnTo>
                    <a:pt x="6750" y="13518"/>
                  </a:lnTo>
                  <a:lnTo>
                    <a:pt x="7101" y="13500"/>
                  </a:lnTo>
                  <a:lnTo>
                    <a:pt x="7451" y="13481"/>
                  </a:lnTo>
                  <a:lnTo>
                    <a:pt x="7783" y="13426"/>
                  </a:lnTo>
                  <a:lnTo>
                    <a:pt x="8115" y="13371"/>
                  </a:lnTo>
                  <a:lnTo>
                    <a:pt x="8447" y="13297"/>
                  </a:lnTo>
                  <a:lnTo>
                    <a:pt x="8760" y="13205"/>
                  </a:lnTo>
                  <a:lnTo>
                    <a:pt x="9074" y="13094"/>
                  </a:lnTo>
                  <a:lnTo>
                    <a:pt x="9387" y="12983"/>
                  </a:lnTo>
                  <a:lnTo>
                    <a:pt x="9682" y="12836"/>
                  </a:lnTo>
                  <a:lnTo>
                    <a:pt x="9978" y="12688"/>
                  </a:lnTo>
                  <a:lnTo>
                    <a:pt x="10254" y="12541"/>
                  </a:lnTo>
                  <a:lnTo>
                    <a:pt x="10531" y="12356"/>
                  </a:lnTo>
                  <a:lnTo>
                    <a:pt x="10807" y="12172"/>
                  </a:lnTo>
                  <a:lnTo>
                    <a:pt x="11066" y="11969"/>
                  </a:lnTo>
                  <a:lnTo>
                    <a:pt x="11305" y="11748"/>
                  </a:lnTo>
                  <a:lnTo>
                    <a:pt x="11545" y="11527"/>
                  </a:lnTo>
                  <a:lnTo>
                    <a:pt x="11766" y="11305"/>
                  </a:lnTo>
                  <a:lnTo>
                    <a:pt x="11969" y="11047"/>
                  </a:lnTo>
                  <a:lnTo>
                    <a:pt x="12172" y="10789"/>
                  </a:lnTo>
                  <a:lnTo>
                    <a:pt x="12356" y="10531"/>
                  </a:lnTo>
                  <a:lnTo>
                    <a:pt x="12541" y="10254"/>
                  </a:lnTo>
                  <a:lnTo>
                    <a:pt x="12707" y="9977"/>
                  </a:lnTo>
                  <a:lnTo>
                    <a:pt x="12854" y="9682"/>
                  </a:lnTo>
                  <a:lnTo>
                    <a:pt x="12983" y="9387"/>
                  </a:lnTo>
                  <a:lnTo>
                    <a:pt x="13113" y="9074"/>
                  </a:lnTo>
                  <a:lnTo>
                    <a:pt x="13205" y="8760"/>
                  </a:lnTo>
                  <a:lnTo>
                    <a:pt x="13297" y="8447"/>
                  </a:lnTo>
                  <a:lnTo>
                    <a:pt x="13371" y="8115"/>
                  </a:lnTo>
                  <a:lnTo>
                    <a:pt x="13445" y="7783"/>
                  </a:lnTo>
                  <a:lnTo>
                    <a:pt x="13481" y="7451"/>
                  </a:lnTo>
                  <a:lnTo>
                    <a:pt x="13500" y="7101"/>
                  </a:lnTo>
                  <a:lnTo>
                    <a:pt x="13518" y="6750"/>
                  </a:lnTo>
                  <a:lnTo>
                    <a:pt x="13500" y="6400"/>
                  </a:lnTo>
                  <a:lnTo>
                    <a:pt x="13481" y="6068"/>
                  </a:lnTo>
                  <a:lnTo>
                    <a:pt x="13445" y="5717"/>
                  </a:lnTo>
                  <a:lnTo>
                    <a:pt x="13371" y="5386"/>
                  </a:lnTo>
                  <a:lnTo>
                    <a:pt x="13297" y="5072"/>
                  </a:lnTo>
                  <a:lnTo>
                    <a:pt x="13205" y="4740"/>
                  </a:lnTo>
                  <a:lnTo>
                    <a:pt x="13113" y="4427"/>
                  </a:lnTo>
                  <a:lnTo>
                    <a:pt x="12983" y="4132"/>
                  </a:lnTo>
                  <a:lnTo>
                    <a:pt x="12854" y="3818"/>
                  </a:lnTo>
                  <a:lnTo>
                    <a:pt x="12707" y="3523"/>
                  </a:lnTo>
                  <a:lnTo>
                    <a:pt x="12541" y="3246"/>
                  </a:lnTo>
                  <a:lnTo>
                    <a:pt x="12356" y="2970"/>
                  </a:lnTo>
                  <a:lnTo>
                    <a:pt x="12172" y="2712"/>
                  </a:lnTo>
                  <a:lnTo>
                    <a:pt x="11969" y="2453"/>
                  </a:lnTo>
                  <a:lnTo>
                    <a:pt x="11766" y="2214"/>
                  </a:lnTo>
                  <a:lnTo>
                    <a:pt x="11545" y="1974"/>
                  </a:lnTo>
                  <a:lnTo>
                    <a:pt x="11305" y="1753"/>
                  </a:lnTo>
                  <a:lnTo>
                    <a:pt x="11066" y="1531"/>
                  </a:lnTo>
                  <a:lnTo>
                    <a:pt x="10807" y="1328"/>
                  </a:lnTo>
                  <a:lnTo>
                    <a:pt x="10531" y="1144"/>
                  </a:lnTo>
                  <a:lnTo>
                    <a:pt x="10254" y="978"/>
                  </a:lnTo>
                  <a:lnTo>
                    <a:pt x="9978" y="812"/>
                  </a:lnTo>
                  <a:lnTo>
                    <a:pt x="9682" y="665"/>
                  </a:lnTo>
                  <a:lnTo>
                    <a:pt x="9387" y="517"/>
                  </a:lnTo>
                  <a:lnTo>
                    <a:pt x="9074" y="406"/>
                  </a:lnTo>
                  <a:lnTo>
                    <a:pt x="8760" y="296"/>
                  </a:lnTo>
                  <a:lnTo>
                    <a:pt x="8447" y="203"/>
                  </a:lnTo>
                  <a:lnTo>
                    <a:pt x="8115" y="130"/>
                  </a:lnTo>
                  <a:lnTo>
                    <a:pt x="7783" y="74"/>
                  </a:lnTo>
                  <a:lnTo>
                    <a:pt x="7451" y="38"/>
                  </a:lnTo>
                  <a:lnTo>
                    <a:pt x="7101" y="1"/>
                  </a:lnTo>
                  <a:close/>
                </a:path>
              </a:pathLst>
            </a:custGeom>
            <a:solidFill>
              <a:srgbClr val="000000">
                <a:alpha val="21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2"/>
            <p:cNvSpPr/>
            <p:nvPr/>
          </p:nvSpPr>
          <p:spPr>
            <a:xfrm>
              <a:off x="1677060" y="3351947"/>
              <a:ext cx="175108" cy="175108"/>
            </a:xfrm>
            <a:custGeom>
              <a:avLst/>
              <a:gdLst/>
              <a:ahLst/>
              <a:cxnLst/>
              <a:rect l="l" t="t" r="r" b="b"/>
              <a:pathLst>
                <a:path w="9093" h="9093" extrusionOk="0">
                  <a:moveTo>
                    <a:pt x="4316" y="1"/>
                  </a:moveTo>
                  <a:lnTo>
                    <a:pt x="4076" y="19"/>
                  </a:lnTo>
                  <a:lnTo>
                    <a:pt x="3855" y="56"/>
                  </a:lnTo>
                  <a:lnTo>
                    <a:pt x="3634" y="93"/>
                  </a:lnTo>
                  <a:lnTo>
                    <a:pt x="3412" y="148"/>
                  </a:lnTo>
                  <a:lnTo>
                    <a:pt x="3191" y="203"/>
                  </a:lnTo>
                  <a:lnTo>
                    <a:pt x="2785" y="351"/>
                  </a:lnTo>
                  <a:lnTo>
                    <a:pt x="2380" y="554"/>
                  </a:lnTo>
                  <a:lnTo>
                    <a:pt x="2011" y="775"/>
                  </a:lnTo>
                  <a:lnTo>
                    <a:pt x="1660" y="1033"/>
                  </a:lnTo>
                  <a:lnTo>
                    <a:pt x="1328" y="1328"/>
                  </a:lnTo>
                  <a:lnTo>
                    <a:pt x="1033" y="1642"/>
                  </a:lnTo>
                  <a:lnTo>
                    <a:pt x="775" y="1992"/>
                  </a:lnTo>
                  <a:lnTo>
                    <a:pt x="554" y="2380"/>
                  </a:lnTo>
                  <a:lnTo>
                    <a:pt x="351" y="2767"/>
                  </a:lnTo>
                  <a:lnTo>
                    <a:pt x="204" y="3191"/>
                  </a:lnTo>
                  <a:lnTo>
                    <a:pt x="148" y="3412"/>
                  </a:lnTo>
                  <a:lnTo>
                    <a:pt x="93" y="3634"/>
                  </a:lnTo>
                  <a:lnTo>
                    <a:pt x="56" y="3855"/>
                  </a:lnTo>
                  <a:lnTo>
                    <a:pt x="19" y="4076"/>
                  </a:lnTo>
                  <a:lnTo>
                    <a:pt x="1" y="4297"/>
                  </a:lnTo>
                  <a:lnTo>
                    <a:pt x="1" y="4537"/>
                  </a:lnTo>
                  <a:lnTo>
                    <a:pt x="1" y="4777"/>
                  </a:lnTo>
                  <a:lnTo>
                    <a:pt x="19" y="4998"/>
                  </a:lnTo>
                  <a:lnTo>
                    <a:pt x="56" y="5238"/>
                  </a:lnTo>
                  <a:lnTo>
                    <a:pt x="93" y="5459"/>
                  </a:lnTo>
                  <a:lnTo>
                    <a:pt x="148" y="5681"/>
                  </a:lnTo>
                  <a:lnTo>
                    <a:pt x="204" y="5883"/>
                  </a:lnTo>
                  <a:lnTo>
                    <a:pt x="351" y="6308"/>
                  </a:lnTo>
                  <a:lnTo>
                    <a:pt x="554" y="6713"/>
                  </a:lnTo>
                  <a:lnTo>
                    <a:pt x="775" y="7082"/>
                  </a:lnTo>
                  <a:lnTo>
                    <a:pt x="1033" y="7433"/>
                  </a:lnTo>
                  <a:lnTo>
                    <a:pt x="1328" y="7746"/>
                  </a:lnTo>
                  <a:lnTo>
                    <a:pt x="1660" y="8041"/>
                  </a:lnTo>
                  <a:lnTo>
                    <a:pt x="2011" y="8299"/>
                  </a:lnTo>
                  <a:lnTo>
                    <a:pt x="2380" y="8539"/>
                  </a:lnTo>
                  <a:lnTo>
                    <a:pt x="2785" y="8723"/>
                  </a:lnTo>
                  <a:lnTo>
                    <a:pt x="3191" y="8871"/>
                  </a:lnTo>
                  <a:lnTo>
                    <a:pt x="3412" y="8945"/>
                  </a:lnTo>
                  <a:lnTo>
                    <a:pt x="3634" y="9000"/>
                  </a:lnTo>
                  <a:lnTo>
                    <a:pt x="3855" y="9037"/>
                  </a:lnTo>
                  <a:lnTo>
                    <a:pt x="4076" y="9055"/>
                  </a:lnTo>
                  <a:lnTo>
                    <a:pt x="4316" y="9074"/>
                  </a:lnTo>
                  <a:lnTo>
                    <a:pt x="4537" y="9092"/>
                  </a:lnTo>
                  <a:lnTo>
                    <a:pt x="4777" y="9074"/>
                  </a:lnTo>
                  <a:lnTo>
                    <a:pt x="5017" y="9055"/>
                  </a:lnTo>
                  <a:lnTo>
                    <a:pt x="5238" y="9037"/>
                  </a:lnTo>
                  <a:lnTo>
                    <a:pt x="5459" y="9000"/>
                  </a:lnTo>
                  <a:lnTo>
                    <a:pt x="5681" y="8945"/>
                  </a:lnTo>
                  <a:lnTo>
                    <a:pt x="5902" y="8871"/>
                  </a:lnTo>
                  <a:lnTo>
                    <a:pt x="6308" y="8723"/>
                  </a:lnTo>
                  <a:lnTo>
                    <a:pt x="6713" y="8539"/>
                  </a:lnTo>
                  <a:lnTo>
                    <a:pt x="7082" y="8299"/>
                  </a:lnTo>
                  <a:lnTo>
                    <a:pt x="7433" y="8041"/>
                  </a:lnTo>
                  <a:lnTo>
                    <a:pt x="7765" y="7746"/>
                  </a:lnTo>
                  <a:lnTo>
                    <a:pt x="8060" y="7433"/>
                  </a:lnTo>
                  <a:lnTo>
                    <a:pt x="8318" y="7082"/>
                  </a:lnTo>
                  <a:lnTo>
                    <a:pt x="8539" y="6713"/>
                  </a:lnTo>
                  <a:lnTo>
                    <a:pt x="8723" y="6308"/>
                  </a:lnTo>
                  <a:lnTo>
                    <a:pt x="8889" y="5883"/>
                  </a:lnTo>
                  <a:lnTo>
                    <a:pt x="8945" y="5681"/>
                  </a:lnTo>
                  <a:lnTo>
                    <a:pt x="9000" y="5459"/>
                  </a:lnTo>
                  <a:lnTo>
                    <a:pt x="9037" y="5238"/>
                  </a:lnTo>
                  <a:lnTo>
                    <a:pt x="9074" y="4998"/>
                  </a:lnTo>
                  <a:lnTo>
                    <a:pt x="9074" y="4777"/>
                  </a:lnTo>
                  <a:lnTo>
                    <a:pt x="9092" y="4537"/>
                  </a:lnTo>
                  <a:lnTo>
                    <a:pt x="9074" y="4297"/>
                  </a:lnTo>
                  <a:lnTo>
                    <a:pt x="9074" y="4076"/>
                  </a:lnTo>
                  <a:lnTo>
                    <a:pt x="9037" y="3855"/>
                  </a:lnTo>
                  <a:lnTo>
                    <a:pt x="9000" y="3634"/>
                  </a:lnTo>
                  <a:lnTo>
                    <a:pt x="8945" y="3412"/>
                  </a:lnTo>
                  <a:lnTo>
                    <a:pt x="8889" y="3191"/>
                  </a:lnTo>
                  <a:lnTo>
                    <a:pt x="8723" y="2767"/>
                  </a:lnTo>
                  <a:lnTo>
                    <a:pt x="8539" y="2380"/>
                  </a:lnTo>
                  <a:lnTo>
                    <a:pt x="8318" y="1992"/>
                  </a:lnTo>
                  <a:lnTo>
                    <a:pt x="8060" y="1642"/>
                  </a:lnTo>
                  <a:lnTo>
                    <a:pt x="7765" y="1328"/>
                  </a:lnTo>
                  <a:lnTo>
                    <a:pt x="7433" y="1033"/>
                  </a:lnTo>
                  <a:lnTo>
                    <a:pt x="7082" y="775"/>
                  </a:lnTo>
                  <a:lnTo>
                    <a:pt x="6713" y="554"/>
                  </a:lnTo>
                  <a:lnTo>
                    <a:pt x="6308" y="351"/>
                  </a:lnTo>
                  <a:lnTo>
                    <a:pt x="5902" y="203"/>
                  </a:lnTo>
                  <a:lnTo>
                    <a:pt x="5681" y="148"/>
                  </a:lnTo>
                  <a:lnTo>
                    <a:pt x="5459" y="93"/>
                  </a:lnTo>
                  <a:lnTo>
                    <a:pt x="5238" y="56"/>
                  </a:lnTo>
                  <a:lnTo>
                    <a:pt x="5017" y="19"/>
                  </a:lnTo>
                  <a:lnTo>
                    <a:pt x="477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Google Shape;372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13"/>
          <p:cNvSpPr txBox="1">
            <a:spLocks noGrp="1"/>
          </p:cNvSpPr>
          <p:nvPr>
            <p:ph type="title"/>
          </p:nvPr>
        </p:nvSpPr>
        <p:spPr>
          <a:xfrm>
            <a:off x="1813549" y="1711052"/>
            <a:ext cx="23055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74" name="Google Shape;374;p13"/>
          <p:cNvSpPr txBox="1">
            <a:spLocks noGrp="1"/>
          </p:cNvSpPr>
          <p:nvPr>
            <p:ph type="subTitle" idx="1"/>
          </p:nvPr>
        </p:nvSpPr>
        <p:spPr>
          <a:xfrm>
            <a:off x="1813549" y="2068972"/>
            <a:ext cx="24057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75" name="Google Shape;375;p13"/>
          <p:cNvSpPr txBox="1">
            <a:spLocks noGrp="1"/>
          </p:cNvSpPr>
          <p:nvPr>
            <p:ph type="title" idx="2"/>
          </p:nvPr>
        </p:nvSpPr>
        <p:spPr>
          <a:xfrm>
            <a:off x="5882667" y="1700266"/>
            <a:ext cx="23055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76" name="Google Shape;376;p13"/>
          <p:cNvSpPr txBox="1">
            <a:spLocks noGrp="1"/>
          </p:cNvSpPr>
          <p:nvPr>
            <p:ph type="subTitle" idx="3"/>
          </p:nvPr>
        </p:nvSpPr>
        <p:spPr>
          <a:xfrm>
            <a:off x="5882667" y="2058185"/>
            <a:ext cx="24057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77" name="Google Shape;377;p13"/>
          <p:cNvSpPr txBox="1">
            <a:spLocks noGrp="1"/>
          </p:cNvSpPr>
          <p:nvPr>
            <p:ph type="title" idx="4"/>
          </p:nvPr>
        </p:nvSpPr>
        <p:spPr>
          <a:xfrm>
            <a:off x="1813549" y="3245644"/>
            <a:ext cx="23055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78" name="Google Shape;378;p13"/>
          <p:cNvSpPr txBox="1">
            <a:spLocks noGrp="1"/>
          </p:cNvSpPr>
          <p:nvPr>
            <p:ph type="subTitle" idx="5"/>
          </p:nvPr>
        </p:nvSpPr>
        <p:spPr>
          <a:xfrm>
            <a:off x="1813549" y="3597662"/>
            <a:ext cx="24057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79" name="Google Shape;379;p13"/>
          <p:cNvSpPr txBox="1">
            <a:spLocks noGrp="1"/>
          </p:cNvSpPr>
          <p:nvPr>
            <p:ph type="title" idx="6"/>
          </p:nvPr>
        </p:nvSpPr>
        <p:spPr>
          <a:xfrm>
            <a:off x="5882667" y="3248647"/>
            <a:ext cx="23055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80" name="Google Shape;380;p13"/>
          <p:cNvSpPr txBox="1">
            <a:spLocks noGrp="1"/>
          </p:cNvSpPr>
          <p:nvPr>
            <p:ph type="subTitle" idx="7"/>
          </p:nvPr>
        </p:nvSpPr>
        <p:spPr>
          <a:xfrm>
            <a:off x="5882667" y="3600664"/>
            <a:ext cx="24057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81" name="Google Shape;381;p13"/>
          <p:cNvSpPr txBox="1">
            <a:spLocks noGrp="1"/>
          </p:cNvSpPr>
          <p:nvPr>
            <p:ph type="title" idx="8" hasCustomPrompt="1"/>
          </p:nvPr>
        </p:nvSpPr>
        <p:spPr>
          <a:xfrm>
            <a:off x="915483" y="1897835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82" name="Google Shape;382;p13"/>
          <p:cNvSpPr txBox="1">
            <a:spLocks noGrp="1"/>
          </p:cNvSpPr>
          <p:nvPr>
            <p:ph type="title" idx="9" hasCustomPrompt="1"/>
          </p:nvPr>
        </p:nvSpPr>
        <p:spPr>
          <a:xfrm>
            <a:off x="915483" y="3433223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83" name="Google Shape;383;p13"/>
          <p:cNvSpPr txBox="1">
            <a:spLocks noGrp="1"/>
          </p:cNvSpPr>
          <p:nvPr>
            <p:ph type="title" idx="13" hasCustomPrompt="1"/>
          </p:nvPr>
        </p:nvSpPr>
        <p:spPr>
          <a:xfrm>
            <a:off x="4932983" y="1897835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84" name="Google Shape;384;p13"/>
          <p:cNvSpPr txBox="1">
            <a:spLocks noGrp="1"/>
          </p:cNvSpPr>
          <p:nvPr>
            <p:ph type="title" idx="14" hasCustomPrompt="1"/>
          </p:nvPr>
        </p:nvSpPr>
        <p:spPr>
          <a:xfrm>
            <a:off x="4932983" y="3433223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85" name="Google Shape;385;p13"/>
          <p:cNvSpPr txBox="1">
            <a:spLocks noGrp="1"/>
          </p:cNvSpPr>
          <p:nvPr>
            <p:ph type="title" idx="15"/>
          </p:nvPr>
        </p:nvSpPr>
        <p:spPr>
          <a:xfrm>
            <a:off x="720000" y="539500"/>
            <a:ext cx="7704000" cy="457200"/>
          </a:xfrm>
          <a:prstGeom prst="rect">
            <a:avLst/>
          </a:prstGeom>
          <a:effectLst>
            <a:outerShdw dist="28575" dir="5400000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86" name="Google Shape;386;p13"/>
          <p:cNvSpPr/>
          <p:nvPr/>
        </p:nvSpPr>
        <p:spPr>
          <a:xfrm flipH="1">
            <a:off x="-274275" y="4051523"/>
            <a:ext cx="10108100" cy="1381500"/>
          </a:xfrm>
          <a:custGeom>
            <a:avLst/>
            <a:gdLst/>
            <a:ahLst/>
            <a:cxnLst/>
            <a:rect l="l" t="t" r="r" b="b"/>
            <a:pathLst>
              <a:path w="404324" h="55260" extrusionOk="0">
                <a:moveTo>
                  <a:pt x="20760" y="21569"/>
                </a:moveTo>
                <a:cubicBezTo>
                  <a:pt x="23915" y="13381"/>
                  <a:pt x="32329" y="2489"/>
                  <a:pt x="40592" y="385"/>
                </a:cubicBezTo>
                <a:cubicBezTo>
                  <a:pt x="48855" y="-1718"/>
                  <a:pt x="58245" y="5342"/>
                  <a:pt x="70339" y="8948"/>
                </a:cubicBezTo>
                <a:cubicBezTo>
                  <a:pt x="82433" y="12554"/>
                  <a:pt x="96331" y="20366"/>
                  <a:pt x="113158" y="22019"/>
                </a:cubicBezTo>
                <a:cubicBezTo>
                  <a:pt x="129985" y="23672"/>
                  <a:pt x="148690" y="20442"/>
                  <a:pt x="171301" y="18864"/>
                </a:cubicBezTo>
                <a:cubicBezTo>
                  <a:pt x="193912" y="17287"/>
                  <a:pt x="226439" y="12855"/>
                  <a:pt x="248825" y="12554"/>
                </a:cubicBezTo>
                <a:cubicBezTo>
                  <a:pt x="271211" y="12254"/>
                  <a:pt x="284958" y="16460"/>
                  <a:pt x="305616" y="17061"/>
                </a:cubicBezTo>
                <a:cubicBezTo>
                  <a:pt x="326274" y="17662"/>
                  <a:pt x="357599" y="15709"/>
                  <a:pt x="372773" y="16160"/>
                </a:cubicBezTo>
                <a:cubicBezTo>
                  <a:pt x="387947" y="16611"/>
                  <a:pt x="391928" y="18264"/>
                  <a:pt x="396661" y="19766"/>
                </a:cubicBezTo>
                <a:cubicBezTo>
                  <a:pt x="401394" y="21268"/>
                  <a:pt x="400493" y="19841"/>
                  <a:pt x="401169" y="25174"/>
                </a:cubicBezTo>
                <a:cubicBezTo>
                  <a:pt x="401845" y="30508"/>
                  <a:pt x="407855" y="47034"/>
                  <a:pt x="400718" y="51767"/>
                </a:cubicBezTo>
                <a:cubicBezTo>
                  <a:pt x="393582" y="56500"/>
                  <a:pt x="420775" y="53044"/>
                  <a:pt x="358350" y="53570"/>
                </a:cubicBezTo>
                <a:cubicBezTo>
                  <a:pt x="295925" y="54096"/>
                  <a:pt x="82284" y="55598"/>
                  <a:pt x="26169" y="54922"/>
                </a:cubicBezTo>
                <a:cubicBezTo>
                  <a:pt x="-29946" y="54246"/>
                  <a:pt x="22564" y="55072"/>
                  <a:pt x="21662" y="49513"/>
                </a:cubicBezTo>
                <a:cubicBezTo>
                  <a:pt x="20761" y="43954"/>
                  <a:pt x="17605" y="29757"/>
                  <a:pt x="20760" y="21569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grpSp>
        <p:nvGrpSpPr>
          <p:cNvPr id="387" name="Google Shape;387;p13"/>
          <p:cNvGrpSpPr/>
          <p:nvPr/>
        </p:nvGrpSpPr>
        <p:grpSpPr>
          <a:xfrm flipH="1">
            <a:off x="8188183" y="2985092"/>
            <a:ext cx="970408" cy="1206975"/>
            <a:chOff x="10269725" y="1788625"/>
            <a:chExt cx="960800" cy="1195025"/>
          </a:xfrm>
        </p:grpSpPr>
        <p:sp>
          <p:nvSpPr>
            <p:cNvPr id="388" name="Google Shape;388;p13"/>
            <p:cNvSpPr/>
            <p:nvPr/>
          </p:nvSpPr>
          <p:spPr>
            <a:xfrm>
              <a:off x="10269725" y="1788625"/>
              <a:ext cx="960800" cy="864000"/>
            </a:xfrm>
            <a:custGeom>
              <a:avLst/>
              <a:gdLst/>
              <a:ahLst/>
              <a:cxnLst/>
              <a:rect l="l" t="t" r="r" b="b"/>
              <a:pathLst>
                <a:path w="38432" h="34560" extrusionOk="0">
                  <a:moveTo>
                    <a:pt x="12430" y="0"/>
                  </a:moveTo>
                  <a:lnTo>
                    <a:pt x="12208" y="19"/>
                  </a:lnTo>
                  <a:lnTo>
                    <a:pt x="11987" y="56"/>
                  </a:lnTo>
                  <a:lnTo>
                    <a:pt x="11766" y="92"/>
                  </a:lnTo>
                  <a:lnTo>
                    <a:pt x="11544" y="148"/>
                  </a:lnTo>
                  <a:lnTo>
                    <a:pt x="11342" y="203"/>
                  </a:lnTo>
                  <a:lnTo>
                    <a:pt x="11120" y="277"/>
                  </a:lnTo>
                  <a:lnTo>
                    <a:pt x="10899" y="369"/>
                  </a:lnTo>
                  <a:lnTo>
                    <a:pt x="10696" y="461"/>
                  </a:lnTo>
                  <a:lnTo>
                    <a:pt x="10475" y="572"/>
                  </a:lnTo>
                  <a:lnTo>
                    <a:pt x="10272" y="683"/>
                  </a:lnTo>
                  <a:lnTo>
                    <a:pt x="10069" y="830"/>
                  </a:lnTo>
                  <a:lnTo>
                    <a:pt x="9866" y="978"/>
                  </a:lnTo>
                  <a:lnTo>
                    <a:pt x="9663" y="1125"/>
                  </a:lnTo>
                  <a:lnTo>
                    <a:pt x="9479" y="1291"/>
                  </a:lnTo>
                  <a:lnTo>
                    <a:pt x="9276" y="1476"/>
                  </a:lnTo>
                  <a:lnTo>
                    <a:pt x="8907" y="1863"/>
                  </a:lnTo>
                  <a:lnTo>
                    <a:pt x="8557" y="2324"/>
                  </a:lnTo>
                  <a:lnTo>
                    <a:pt x="8207" y="2803"/>
                  </a:lnTo>
                  <a:lnTo>
                    <a:pt x="7893" y="3357"/>
                  </a:lnTo>
                  <a:lnTo>
                    <a:pt x="7598" y="3947"/>
                  </a:lnTo>
                  <a:lnTo>
                    <a:pt x="7303" y="4574"/>
                  </a:lnTo>
                  <a:lnTo>
                    <a:pt x="7063" y="5238"/>
                  </a:lnTo>
                  <a:lnTo>
                    <a:pt x="6879" y="5883"/>
                  </a:lnTo>
                  <a:lnTo>
                    <a:pt x="6713" y="6510"/>
                  </a:lnTo>
                  <a:lnTo>
                    <a:pt x="6621" y="7137"/>
                  </a:lnTo>
                  <a:lnTo>
                    <a:pt x="6547" y="7764"/>
                  </a:lnTo>
                  <a:lnTo>
                    <a:pt x="6510" y="8354"/>
                  </a:lnTo>
                  <a:lnTo>
                    <a:pt x="6510" y="8944"/>
                  </a:lnTo>
                  <a:lnTo>
                    <a:pt x="6547" y="9516"/>
                  </a:lnTo>
                  <a:lnTo>
                    <a:pt x="6602" y="10069"/>
                  </a:lnTo>
                  <a:lnTo>
                    <a:pt x="6694" y="10604"/>
                  </a:lnTo>
                  <a:lnTo>
                    <a:pt x="6805" y="11139"/>
                  </a:lnTo>
                  <a:lnTo>
                    <a:pt x="6934" y="11637"/>
                  </a:lnTo>
                  <a:lnTo>
                    <a:pt x="7082" y="12135"/>
                  </a:lnTo>
                  <a:lnTo>
                    <a:pt x="7248" y="12596"/>
                  </a:lnTo>
                  <a:lnTo>
                    <a:pt x="7432" y="13057"/>
                  </a:lnTo>
                  <a:lnTo>
                    <a:pt x="7616" y="13481"/>
                  </a:lnTo>
                  <a:lnTo>
                    <a:pt x="7819" y="13887"/>
                  </a:lnTo>
                  <a:lnTo>
                    <a:pt x="8022" y="14274"/>
                  </a:lnTo>
                  <a:lnTo>
                    <a:pt x="8225" y="14643"/>
                  </a:lnTo>
                  <a:lnTo>
                    <a:pt x="8428" y="14993"/>
                  </a:lnTo>
                  <a:lnTo>
                    <a:pt x="8852" y="15602"/>
                  </a:lnTo>
                  <a:lnTo>
                    <a:pt x="9221" y="16118"/>
                  </a:lnTo>
                  <a:lnTo>
                    <a:pt x="9553" y="16542"/>
                  </a:lnTo>
                  <a:lnTo>
                    <a:pt x="9811" y="16837"/>
                  </a:lnTo>
                  <a:lnTo>
                    <a:pt x="10051" y="17077"/>
                  </a:lnTo>
                  <a:lnTo>
                    <a:pt x="9756" y="16929"/>
                  </a:lnTo>
                  <a:lnTo>
                    <a:pt x="9442" y="16782"/>
                  </a:lnTo>
                  <a:lnTo>
                    <a:pt x="9110" y="16634"/>
                  </a:lnTo>
                  <a:lnTo>
                    <a:pt x="8741" y="16487"/>
                  </a:lnTo>
                  <a:lnTo>
                    <a:pt x="8373" y="16358"/>
                  </a:lnTo>
                  <a:lnTo>
                    <a:pt x="7985" y="16229"/>
                  </a:lnTo>
                  <a:lnTo>
                    <a:pt x="7580" y="16118"/>
                  </a:lnTo>
                  <a:lnTo>
                    <a:pt x="7155" y="16007"/>
                  </a:lnTo>
                  <a:lnTo>
                    <a:pt x="6731" y="15934"/>
                  </a:lnTo>
                  <a:lnTo>
                    <a:pt x="6289" y="15860"/>
                  </a:lnTo>
                  <a:lnTo>
                    <a:pt x="5864" y="15805"/>
                  </a:lnTo>
                  <a:lnTo>
                    <a:pt x="5422" y="15768"/>
                  </a:lnTo>
                  <a:lnTo>
                    <a:pt x="4979" y="15749"/>
                  </a:lnTo>
                  <a:lnTo>
                    <a:pt x="4555" y="15768"/>
                  </a:lnTo>
                  <a:lnTo>
                    <a:pt x="4113" y="15805"/>
                  </a:lnTo>
                  <a:lnTo>
                    <a:pt x="3707" y="15878"/>
                  </a:lnTo>
                  <a:lnTo>
                    <a:pt x="3283" y="15970"/>
                  </a:lnTo>
                  <a:lnTo>
                    <a:pt x="2895" y="16100"/>
                  </a:lnTo>
                  <a:lnTo>
                    <a:pt x="2508" y="16266"/>
                  </a:lnTo>
                  <a:lnTo>
                    <a:pt x="2158" y="16468"/>
                  </a:lnTo>
                  <a:lnTo>
                    <a:pt x="1807" y="16708"/>
                  </a:lnTo>
                  <a:lnTo>
                    <a:pt x="1641" y="16837"/>
                  </a:lnTo>
                  <a:lnTo>
                    <a:pt x="1475" y="16966"/>
                  </a:lnTo>
                  <a:lnTo>
                    <a:pt x="1328" y="17132"/>
                  </a:lnTo>
                  <a:lnTo>
                    <a:pt x="1180" y="17280"/>
                  </a:lnTo>
                  <a:lnTo>
                    <a:pt x="1051" y="17464"/>
                  </a:lnTo>
                  <a:lnTo>
                    <a:pt x="922" y="17649"/>
                  </a:lnTo>
                  <a:lnTo>
                    <a:pt x="793" y="17852"/>
                  </a:lnTo>
                  <a:lnTo>
                    <a:pt x="682" y="18054"/>
                  </a:lnTo>
                  <a:lnTo>
                    <a:pt x="572" y="18276"/>
                  </a:lnTo>
                  <a:lnTo>
                    <a:pt x="480" y="18497"/>
                  </a:lnTo>
                  <a:lnTo>
                    <a:pt x="387" y="18737"/>
                  </a:lnTo>
                  <a:lnTo>
                    <a:pt x="295" y="18995"/>
                  </a:lnTo>
                  <a:lnTo>
                    <a:pt x="221" y="19272"/>
                  </a:lnTo>
                  <a:lnTo>
                    <a:pt x="166" y="19548"/>
                  </a:lnTo>
                  <a:lnTo>
                    <a:pt x="111" y="19843"/>
                  </a:lnTo>
                  <a:lnTo>
                    <a:pt x="74" y="20157"/>
                  </a:lnTo>
                  <a:lnTo>
                    <a:pt x="37" y="20470"/>
                  </a:lnTo>
                  <a:lnTo>
                    <a:pt x="19" y="20802"/>
                  </a:lnTo>
                  <a:lnTo>
                    <a:pt x="0" y="21153"/>
                  </a:lnTo>
                  <a:lnTo>
                    <a:pt x="0" y="21521"/>
                  </a:lnTo>
                  <a:lnTo>
                    <a:pt x="19" y="21890"/>
                  </a:lnTo>
                  <a:lnTo>
                    <a:pt x="37" y="22296"/>
                  </a:lnTo>
                  <a:lnTo>
                    <a:pt x="111" y="23089"/>
                  </a:lnTo>
                  <a:lnTo>
                    <a:pt x="221" y="23845"/>
                  </a:lnTo>
                  <a:lnTo>
                    <a:pt x="369" y="24583"/>
                  </a:lnTo>
                  <a:lnTo>
                    <a:pt x="553" y="25283"/>
                  </a:lnTo>
                  <a:lnTo>
                    <a:pt x="775" y="25966"/>
                  </a:lnTo>
                  <a:lnTo>
                    <a:pt x="1014" y="26630"/>
                  </a:lnTo>
                  <a:lnTo>
                    <a:pt x="1291" y="27275"/>
                  </a:lnTo>
                  <a:lnTo>
                    <a:pt x="1605" y="27884"/>
                  </a:lnTo>
                  <a:lnTo>
                    <a:pt x="1955" y="28455"/>
                  </a:lnTo>
                  <a:lnTo>
                    <a:pt x="2324" y="29009"/>
                  </a:lnTo>
                  <a:lnTo>
                    <a:pt x="2729" y="29543"/>
                  </a:lnTo>
                  <a:lnTo>
                    <a:pt x="3154" y="30041"/>
                  </a:lnTo>
                  <a:lnTo>
                    <a:pt x="3596" y="30521"/>
                  </a:lnTo>
                  <a:lnTo>
                    <a:pt x="4076" y="30963"/>
                  </a:lnTo>
                  <a:lnTo>
                    <a:pt x="4592" y="31388"/>
                  </a:lnTo>
                  <a:lnTo>
                    <a:pt x="5108" y="31793"/>
                  </a:lnTo>
                  <a:lnTo>
                    <a:pt x="5662" y="32162"/>
                  </a:lnTo>
                  <a:lnTo>
                    <a:pt x="6252" y="32512"/>
                  </a:lnTo>
                  <a:lnTo>
                    <a:pt x="6842" y="32826"/>
                  </a:lnTo>
                  <a:lnTo>
                    <a:pt x="7469" y="33121"/>
                  </a:lnTo>
                  <a:lnTo>
                    <a:pt x="8096" y="33379"/>
                  </a:lnTo>
                  <a:lnTo>
                    <a:pt x="8760" y="33619"/>
                  </a:lnTo>
                  <a:lnTo>
                    <a:pt x="9442" y="33840"/>
                  </a:lnTo>
                  <a:lnTo>
                    <a:pt x="10143" y="34025"/>
                  </a:lnTo>
                  <a:lnTo>
                    <a:pt x="10844" y="34172"/>
                  </a:lnTo>
                  <a:lnTo>
                    <a:pt x="11581" y="34301"/>
                  </a:lnTo>
                  <a:lnTo>
                    <a:pt x="12337" y="34412"/>
                  </a:lnTo>
                  <a:lnTo>
                    <a:pt x="13094" y="34486"/>
                  </a:lnTo>
                  <a:lnTo>
                    <a:pt x="13868" y="34541"/>
                  </a:lnTo>
                  <a:lnTo>
                    <a:pt x="14661" y="34559"/>
                  </a:lnTo>
                  <a:lnTo>
                    <a:pt x="15454" y="34559"/>
                  </a:lnTo>
                  <a:lnTo>
                    <a:pt x="16265" y="34523"/>
                  </a:lnTo>
                  <a:lnTo>
                    <a:pt x="16892" y="34486"/>
                  </a:lnTo>
                  <a:lnTo>
                    <a:pt x="17501" y="34430"/>
                  </a:lnTo>
                  <a:lnTo>
                    <a:pt x="18718" y="34301"/>
                  </a:lnTo>
                  <a:lnTo>
                    <a:pt x="19917" y="34117"/>
                  </a:lnTo>
                  <a:lnTo>
                    <a:pt x="21097" y="33914"/>
                  </a:lnTo>
                  <a:lnTo>
                    <a:pt x="22240" y="33656"/>
                  </a:lnTo>
                  <a:lnTo>
                    <a:pt x="23347" y="33379"/>
                  </a:lnTo>
                  <a:lnTo>
                    <a:pt x="24453" y="33066"/>
                  </a:lnTo>
                  <a:lnTo>
                    <a:pt x="25505" y="32715"/>
                  </a:lnTo>
                  <a:lnTo>
                    <a:pt x="26537" y="32328"/>
                  </a:lnTo>
                  <a:lnTo>
                    <a:pt x="27533" y="31941"/>
                  </a:lnTo>
                  <a:lnTo>
                    <a:pt x="28511" y="31498"/>
                  </a:lnTo>
                  <a:lnTo>
                    <a:pt x="29433" y="31056"/>
                  </a:lnTo>
                  <a:lnTo>
                    <a:pt x="30336" y="30595"/>
                  </a:lnTo>
                  <a:lnTo>
                    <a:pt x="31185" y="30097"/>
                  </a:lnTo>
                  <a:lnTo>
                    <a:pt x="31996" y="29599"/>
                  </a:lnTo>
                  <a:lnTo>
                    <a:pt x="32770" y="29082"/>
                  </a:lnTo>
                  <a:lnTo>
                    <a:pt x="33508" y="28548"/>
                  </a:lnTo>
                  <a:lnTo>
                    <a:pt x="34190" y="28013"/>
                  </a:lnTo>
                  <a:lnTo>
                    <a:pt x="34836" y="27460"/>
                  </a:lnTo>
                  <a:lnTo>
                    <a:pt x="35426" y="26906"/>
                  </a:lnTo>
                  <a:lnTo>
                    <a:pt x="35961" y="26335"/>
                  </a:lnTo>
                  <a:lnTo>
                    <a:pt x="36459" y="25781"/>
                  </a:lnTo>
                  <a:lnTo>
                    <a:pt x="36901" y="25210"/>
                  </a:lnTo>
                  <a:lnTo>
                    <a:pt x="37289" y="24656"/>
                  </a:lnTo>
                  <a:lnTo>
                    <a:pt x="37473" y="24380"/>
                  </a:lnTo>
                  <a:lnTo>
                    <a:pt x="37621" y="24103"/>
                  </a:lnTo>
                  <a:lnTo>
                    <a:pt x="37768" y="23827"/>
                  </a:lnTo>
                  <a:lnTo>
                    <a:pt x="37916" y="23550"/>
                  </a:lnTo>
                  <a:lnTo>
                    <a:pt x="38026" y="23273"/>
                  </a:lnTo>
                  <a:lnTo>
                    <a:pt x="38137" y="23015"/>
                  </a:lnTo>
                  <a:lnTo>
                    <a:pt x="38211" y="22738"/>
                  </a:lnTo>
                  <a:lnTo>
                    <a:pt x="38284" y="22480"/>
                  </a:lnTo>
                  <a:lnTo>
                    <a:pt x="38340" y="22222"/>
                  </a:lnTo>
                  <a:lnTo>
                    <a:pt x="38395" y="21964"/>
                  </a:lnTo>
                  <a:lnTo>
                    <a:pt x="38414" y="21706"/>
                  </a:lnTo>
                  <a:lnTo>
                    <a:pt x="38432" y="21466"/>
                  </a:lnTo>
                  <a:lnTo>
                    <a:pt x="38432" y="21208"/>
                  </a:lnTo>
                  <a:lnTo>
                    <a:pt x="38395" y="20968"/>
                  </a:lnTo>
                  <a:lnTo>
                    <a:pt x="38358" y="20728"/>
                  </a:lnTo>
                  <a:lnTo>
                    <a:pt x="38303" y="20507"/>
                  </a:lnTo>
                  <a:lnTo>
                    <a:pt x="38192" y="20138"/>
                  </a:lnTo>
                  <a:lnTo>
                    <a:pt x="38063" y="19788"/>
                  </a:lnTo>
                  <a:lnTo>
                    <a:pt x="37897" y="19493"/>
                  </a:lnTo>
                  <a:lnTo>
                    <a:pt x="37713" y="19216"/>
                  </a:lnTo>
                  <a:lnTo>
                    <a:pt x="37510" y="18958"/>
                  </a:lnTo>
                  <a:lnTo>
                    <a:pt x="37289" y="18755"/>
                  </a:lnTo>
                  <a:lnTo>
                    <a:pt x="37067" y="18552"/>
                  </a:lnTo>
                  <a:lnTo>
                    <a:pt x="36828" y="18386"/>
                  </a:lnTo>
                  <a:lnTo>
                    <a:pt x="36569" y="18239"/>
                  </a:lnTo>
                  <a:lnTo>
                    <a:pt x="36311" y="18110"/>
                  </a:lnTo>
                  <a:lnTo>
                    <a:pt x="36035" y="17999"/>
                  </a:lnTo>
                  <a:lnTo>
                    <a:pt x="35758" y="17925"/>
                  </a:lnTo>
                  <a:lnTo>
                    <a:pt x="35481" y="17852"/>
                  </a:lnTo>
                  <a:lnTo>
                    <a:pt x="35186" y="17796"/>
                  </a:lnTo>
                  <a:lnTo>
                    <a:pt x="34910" y="17759"/>
                  </a:lnTo>
                  <a:lnTo>
                    <a:pt x="34633" y="17722"/>
                  </a:lnTo>
                  <a:lnTo>
                    <a:pt x="34080" y="17722"/>
                  </a:lnTo>
                  <a:lnTo>
                    <a:pt x="33545" y="17741"/>
                  </a:lnTo>
                  <a:lnTo>
                    <a:pt x="33066" y="17796"/>
                  </a:lnTo>
                  <a:lnTo>
                    <a:pt x="32641" y="17852"/>
                  </a:lnTo>
                  <a:lnTo>
                    <a:pt x="32291" y="17925"/>
                  </a:lnTo>
                  <a:lnTo>
                    <a:pt x="32014" y="17981"/>
                  </a:lnTo>
                  <a:lnTo>
                    <a:pt x="31775" y="18054"/>
                  </a:lnTo>
                  <a:lnTo>
                    <a:pt x="32070" y="17390"/>
                  </a:lnTo>
                  <a:lnTo>
                    <a:pt x="32383" y="16616"/>
                  </a:lnTo>
                  <a:lnTo>
                    <a:pt x="32752" y="15620"/>
                  </a:lnTo>
                  <a:lnTo>
                    <a:pt x="33176" y="14440"/>
                  </a:lnTo>
                  <a:lnTo>
                    <a:pt x="33398" y="13794"/>
                  </a:lnTo>
                  <a:lnTo>
                    <a:pt x="33600" y="13094"/>
                  </a:lnTo>
                  <a:lnTo>
                    <a:pt x="33822" y="12393"/>
                  </a:lnTo>
                  <a:lnTo>
                    <a:pt x="34006" y="11655"/>
                  </a:lnTo>
                  <a:lnTo>
                    <a:pt x="34190" y="10899"/>
                  </a:lnTo>
                  <a:lnTo>
                    <a:pt x="34356" y="10143"/>
                  </a:lnTo>
                  <a:lnTo>
                    <a:pt x="34504" y="9368"/>
                  </a:lnTo>
                  <a:lnTo>
                    <a:pt x="34615" y="8594"/>
                  </a:lnTo>
                  <a:lnTo>
                    <a:pt x="34707" y="7838"/>
                  </a:lnTo>
                  <a:lnTo>
                    <a:pt x="34744" y="7082"/>
                  </a:lnTo>
                  <a:lnTo>
                    <a:pt x="34762" y="6326"/>
                  </a:lnTo>
                  <a:lnTo>
                    <a:pt x="34762" y="5957"/>
                  </a:lnTo>
                  <a:lnTo>
                    <a:pt x="34725" y="5606"/>
                  </a:lnTo>
                  <a:lnTo>
                    <a:pt x="34707" y="5256"/>
                  </a:lnTo>
                  <a:lnTo>
                    <a:pt x="34652" y="4906"/>
                  </a:lnTo>
                  <a:lnTo>
                    <a:pt x="34596" y="4574"/>
                  </a:lnTo>
                  <a:lnTo>
                    <a:pt x="34541" y="4242"/>
                  </a:lnTo>
                  <a:lnTo>
                    <a:pt x="34449" y="3910"/>
                  </a:lnTo>
                  <a:lnTo>
                    <a:pt x="34356" y="3596"/>
                  </a:lnTo>
                  <a:lnTo>
                    <a:pt x="34246" y="3301"/>
                  </a:lnTo>
                  <a:lnTo>
                    <a:pt x="34117" y="3006"/>
                  </a:lnTo>
                  <a:lnTo>
                    <a:pt x="33969" y="2730"/>
                  </a:lnTo>
                  <a:lnTo>
                    <a:pt x="33822" y="2453"/>
                  </a:lnTo>
                  <a:lnTo>
                    <a:pt x="33637" y="2195"/>
                  </a:lnTo>
                  <a:lnTo>
                    <a:pt x="33453" y="1955"/>
                  </a:lnTo>
                  <a:lnTo>
                    <a:pt x="33232" y="1734"/>
                  </a:lnTo>
                  <a:lnTo>
                    <a:pt x="33010" y="1512"/>
                  </a:lnTo>
                  <a:lnTo>
                    <a:pt x="32770" y="1310"/>
                  </a:lnTo>
                  <a:lnTo>
                    <a:pt x="32512" y="1125"/>
                  </a:lnTo>
                  <a:lnTo>
                    <a:pt x="32217" y="959"/>
                  </a:lnTo>
                  <a:lnTo>
                    <a:pt x="31922" y="812"/>
                  </a:lnTo>
                  <a:lnTo>
                    <a:pt x="31590" y="683"/>
                  </a:lnTo>
                  <a:lnTo>
                    <a:pt x="31240" y="572"/>
                  </a:lnTo>
                  <a:lnTo>
                    <a:pt x="30889" y="480"/>
                  </a:lnTo>
                  <a:lnTo>
                    <a:pt x="30539" y="387"/>
                  </a:lnTo>
                  <a:lnTo>
                    <a:pt x="30207" y="332"/>
                  </a:lnTo>
                  <a:lnTo>
                    <a:pt x="29857" y="277"/>
                  </a:lnTo>
                  <a:lnTo>
                    <a:pt x="29525" y="240"/>
                  </a:lnTo>
                  <a:lnTo>
                    <a:pt x="29211" y="222"/>
                  </a:lnTo>
                  <a:lnTo>
                    <a:pt x="28566" y="222"/>
                  </a:lnTo>
                  <a:lnTo>
                    <a:pt x="28252" y="240"/>
                  </a:lnTo>
                  <a:lnTo>
                    <a:pt x="27957" y="277"/>
                  </a:lnTo>
                  <a:lnTo>
                    <a:pt x="27644" y="314"/>
                  </a:lnTo>
                  <a:lnTo>
                    <a:pt x="27349" y="369"/>
                  </a:lnTo>
                  <a:lnTo>
                    <a:pt x="27072" y="443"/>
                  </a:lnTo>
                  <a:lnTo>
                    <a:pt x="26777" y="517"/>
                  </a:lnTo>
                  <a:lnTo>
                    <a:pt x="26224" y="683"/>
                  </a:lnTo>
                  <a:lnTo>
                    <a:pt x="25707" y="904"/>
                  </a:lnTo>
                  <a:lnTo>
                    <a:pt x="25191" y="1162"/>
                  </a:lnTo>
                  <a:lnTo>
                    <a:pt x="24712" y="1439"/>
                  </a:lnTo>
                  <a:lnTo>
                    <a:pt x="24232" y="1734"/>
                  </a:lnTo>
                  <a:lnTo>
                    <a:pt x="23790" y="2047"/>
                  </a:lnTo>
                  <a:lnTo>
                    <a:pt x="23384" y="2398"/>
                  </a:lnTo>
                  <a:lnTo>
                    <a:pt x="22978" y="2748"/>
                  </a:lnTo>
                  <a:lnTo>
                    <a:pt x="22609" y="3117"/>
                  </a:lnTo>
                  <a:lnTo>
                    <a:pt x="22240" y="3486"/>
                  </a:lnTo>
                  <a:lnTo>
                    <a:pt x="21909" y="3854"/>
                  </a:lnTo>
                  <a:lnTo>
                    <a:pt x="21595" y="4223"/>
                  </a:lnTo>
                  <a:lnTo>
                    <a:pt x="21318" y="4592"/>
                  </a:lnTo>
                  <a:lnTo>
                    <a:pt x="21060" y="4961"/>
                  </a:lnTo>
                  <a:lnTo>
                    <a:pt x="20802" y="5311"/>
                  </a:lnTo>
                  <a:lnTo>
                    <a:pt x="20396" y="5957"/>
                  </a:lnTo>
                  <a:lnTo>
                    <a:pt x="20064" y="6510"/>
                  </a:lnTo>
                  <a:lnTo>
                    <a:pt x="19843" y="6934"/>
                  </a:lnTo>
                  <a:lnTo>
                    <a:pt x="19640" y="7321"/>
                  </a:lnTo>
                  <a:lnTo>
                    <a:pt x="19382" y="6547"/>
                  </a:lnTo>
                  <a:lnTo>
                    <a:pt x="19105" y="5809"/>
                  </a:lnTo>
                  <a:lnTo>
                    <a:pt x="18810" y="5108"/>
                  </a:lnTo>
                  <a:lnTo>
                    <a:pt x="18478" y="4463"/>
                  </a:lnTo>
                  <a:lnTo>
                    <a:pt x="18128" y="3854"/>
                  </a:lnTo>
                  <a:lnTo>
                    <a:pt x="17778" y="3283"/>
                  </a:lnTo>
                  <a:lnTo>
                    <a:pt x="17390" y="2766"/>
                  </a:lnTo>
                  <a:lnTo>
                    <a:pt x="17003" y="2287"/>
                  </a:lnTo>
                  <a:lnTo>
                    <a:pt x="16597" y="1863"/>
                  </a:lnTo>
                  <a:lnTo>
                    <a:pt x="16192" y="1476"/>
                  </a:lnTo>
                  <a:lnTo>
                    <a:pt x="15768" y="1125"/>
                  </a:lnTo>
                  <a:lnTo>
                    <a:pt x="15343" y="830"/>
                  </a:lnTo>
                  <a:lnTo>
                    <a:pt x="14901" y="590"/>
                  </a:lnTo>
                  <a:lnTo>
                    <a:pt x="14458" y="369"/>
                  </a:lnTo>
                  <a:lnTo>
                    <a:pt x="14016" y="222"/>
                  </a:lnTo>
                  <a:lnTo>
                    <a:pt x="13776" y="148"/>
                  </a:lnTo>
                  <a:lnTo>
                    <a:pt x="13555" y="92"/>
                  </a:lnTo>
                  <a:lnTo>
                    <a:pt x="13333" y="56"/>
                  </a:lnTo>
                  <a:lnTo>
                    <a:pt x="13112" y="19"/>
                  </a:lnTo>
                  <a:lnTo>
                    <a:pt x="1289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13"/>
            <p:cNvSpPr/>
            <p:nvPr/>
          </p:nvSpPr>
          <p:spPr>
            <a:xfrm>
              <a:off x="10269725" y="1788625"/>
              <a:ext cx="960800" cy="864000"/>
            </a:xfrm>
            <a:custGeom>
              <a:avLst/>
              <a:gdLst/>
              <a:ahLst/>
              <a:cxnLst/>
              <a:rect l="l" t="t" r="r" b="b"/>
              <a:pathLst>
                <a:path w="38432" h="34560" fill="none" extrusionOk="0">
                  <a:moveTo>
                    <a:pt x="16265" y="34523"/>
                  </a:moveTo>
                  <a:lnTo>
                    <a:pt x="16265" y="34523"/>
                  </a:lnTo>
                  <a:lnTo>
                    <a:pt x="15454" y="34559"/>
                  </a:lnTo>
                  <a:lnTo>
                    <a:pt x="14661" y="34559"/>
                  </a:lnTo>
                  <a:lnTo>
                    <a:pt x="13868" y="34541"/>
                  </a:lnTo>
                  <a:lnTo>
                    <a:pt x="13094" y="34486"/>
                  </a:lnTo>
                  <a:lnTo>
                    <a:pt x="12337" y="34412"/>
                  </a:lnTo>
                  <a:lnTo>
                    <a:pt x="11581" y="34301"/>
                  </a:lnTo>
                  <a:lnTo>
                    <a:pt x="10844" y="34172"/>
                  </a:lnTo>
                  <a:lnTo>
                    <a:pt x="10143" y="34025"/>
                  </a:lnTo>
                  <a:lnTo>
                    <a:pt x="9442" y="33840"/>
                  </a:lnTo>
                  <a:lnTo>
                    <a:pt x="8760" y="33619"/>
                  </a:lnTo>
                  <a:lnTo>
                    <a:pt x="8096" y="33379"/>
                  </a:lnTo>
                  <a:lnTo>
                    <a:pt x="7469" y="33121"/>
                  </a:lnTo>
                  <a:lnTo>
                    <a:pt x="6842" y="32826"/>
                  </a:lnTo>
                  <a:lnTo>
                    <a:pt x="6252" y="32512"/>
                  </a:lnTo>
                  <a:lnTo>
                    <a:pt x="5662" y="32162"/>
                  </a:lnTo>
                  <a:lnTo>
                    <a:pt x="5108" y="31793"/>
                  </a:lnTo>
                  <a:lnTo>
                    <a:pt x="4592" y="31388"/>
                  </a:lnTo>
                  <a:lnTo>
                    <a:pt x="4076" y="30963"/>
                  </a:lnTo>
                  <a:lnTo>
                    <a:pt x="3596" y="30521"/>
                  </a:lnTo>
                  <a:lnTo>
                    <a:pt x="3154" y="30041"/>
                  </a:lnTo>
                  <a:lnTo>
                    <a:pt x="2729" y="29543"/>
                  </a:lnTo>
                  <a:lnTo>
                    <a:pt x="2324" y="29009"/>
                  </a:lnTo>
                  <a:lnTo>
                    <a:pt x="1955" y="28455"/>
                  </a:lnTo>
                  <a:lnTo>
                    <a:pt x="1605" y="27884"/>
                  </a:lnTo>
                  <a:lnTo>
                    <a:pt x="1291" y="27275"/>
                  </a:lnTo>
                  <a:lnTo>
                    <a:pt x="1014" y="26630"/>
                  </a:lnTo>
                  <a:lnTo>
                    <a:pt x="775" y="25966"/>
                  </a:lnTo>
                  <a:lnTo>
                    <a:pt x="553" y="25283"/>
                  </a:lnTo>
                  <a:lnTo>
                    <a:pt x="369" y="24583"/>
                  </a:lnTo>
                  <a:lnTo>
                    <a:pt x="221" y="23845"/>
                  </a:lnTo>
                  <a:lnTo>
                    <a:pt x="111" y="23089"/>
                  </a:lnTo>
                  <a:lnTo>
                    <a:pt x="37" y="22296"/>
                  </a:lnTo>
                  <a:lnTo>
                    <a:pt x="37" y="22296"/>
                  </a:lnTo>
                  <a:lnTo>
                    <a:pt x="19" y="21890"/>
                  </a:lnTo>
                  <a:lnTo>
                    <a:pt x="0" y="21521"/>
                  </a:lnTo>
                  <a:lnTo>
                    <a:pt x="0" y="21153"/>
                  </a:lnTo>
                  <a:lnTo>
                    <a:pt x="19" y="20802"/>
                  </a:lnTo>
                  <a:lnTo>
                    <a:pt x="37" y="20470"/>
                  </a:lnTo>
                  <a:lnTo>
                    <a:pt x="74" y="20157"/>
                  </a:lnTo>
                  <a:lnTo>
                    <a:pt x="111" y="19843"/>
                  </a:lnTo>
                  <a:lnTo>
                    <a:pt x="166" y="19548"/>
                  </a:lnTo>
                  <a:lnTo>
                    <a:pt x="221" y="19272"/>
                  </a:lnTo>
                  <a:lnTo>
                    <a:pt x="295" y="18995"/>
                  </a:lnTo>
                  <a:lnTo>
                    <a:pt x="387" y="18737"/>
                  </a:lnTo>
                  <a:lnTo>
                    <a:pt x="480" y="18497"/>
                  </a:lnTo>
                  <a:lnTo>
                    <a:pt x="572" y="18276"/>
                  </a:lnTo>
                  <a:lnTo>
                    <a:pt x="682" y="18054"/>
                  </a:lnTo>
                  <a:lnTo>
                    <a:pt x="793" y="17852"/>
                  </a:lnTo>
                  <a:lnTo>
                    <a:pt x="922" y="17649"/>
                  </a:lnTo>
                  <a:lnTo>
                    <a:pt x="1051" y="17464"/>
                  </a:lnTo>
                  <a:lnTo>
                    <a:pt x="1180" y="17280"/>
                  </a:lnTo>
                  <a:lnTo>
                    <a:pt x="1328" y="17132"/>
                  </a:lnTo>
                  <a:lnTo>
                    <a:pt x="1475" y="16966"/>
                  </a:lnTo>
                  <a:lnTo>
                    <a:pt x="1641" y="16837"/>
                  </a:lnTo>
                  <a:lnTo>
                    <a:pt x="1807" y="16708"/>
                  </a:lnTo>
                  <a:lnTo>
                    <a:pt x="2158" y="16468"/>
                  </a:lnTo>
                  <a:lnTo>
                    <a:pt x="2508" y="16266"/>
                  </a:lnTo>
                  <a:lnTo>
                    <a:pt x="2895" y="16100"/>
                  </a:lnTo>
                  <a:lnTo>
                    <a:pt x="3283" y="15970"/>
                  </a:lnTo>
                  <a:lnTo>
                    <a:pt x="3707" y="15878"/>
                  </a:lnTo>
                  <a:lnTo>
                    <a:pt x="4113" y="15805"/>
                  </a:lnTo>
                  <a:lnTo>
                    <a:pt x="4555" y="15768"/>
                  </a:lnTo>
                  <a:lnTo>
                    <a:pt x="4979" y="15749"/>
                  </a:lnTo>
                  <a:lnTo>
                    <a:pt x="5422" y="15768"/>
                  </a:lnTo>
                  <a:lnTo>
                    <a:pt x="5864" y="15805"/>
                  </a:lnTo>
                  <a:lnTo>
                    <a:pt x="6289" y="15860"/>
                  </a:lnTo>
                  <a:lnTo>
                    <a:pt x="6731" y="15934"/>
                  </a:lnTo>
                  <a:lnTo>
                    <a:pt x="7155" y="16007"/>
                  </a:lnTo>
                  <a:lnTo>
                    <a:pt x="7580" y="16118"/>
                  </a:lnTo>
                  <a:lnTo>
                    <a:pt x="7985" y="16229"/>
                  </a:lnTo>
                  <a:lnTo>
                    <a:pt x="8373" y="16358"/>
                  </a:lnTo>
                  <a:lnTo>
                    <a:pt x="8741" y="16487"/>
                  </a:lnTo>
                  <a:lnTo>
                    <a:pt x="9110" y="16634"/>
                  </a:lnTo>
                  <a:lnTo>
                    <a:pt x="9442" y="16782"/>
                  </a:lnTo>
                  <a:lnTo>
                    <a:pt x="9756" y="16929"/>
                  </a:lnTo>
                  <a:lnTo>
                    <a:pt x="10051" y="17077"/>
                  </a:lnTo>
                  <a:lnTo>
                    <a:pt x="10051" y="17077"/>
                  </a:lnTo>
                  <a:lnTo>
                    <a:pt x="9811" y="16837"/>
                  </a:lnTo>
                  <a:lnTo>
                    <a:pt x="9553" y="16542"/>
                  </a:lnTo>
                  <a:lnTo>
                    <a:pt x="9221" y="16118"/>
                  </a:lnTo>
                  <a:lnTo>
                    <a:pt x="8852" y="15602"/>
                  </a:lnTo>
                  <a:lnTo>
                    <a:pt x="8428" y="14993"/>
                  </a:lnTo>
                  <a:lnTo>
                    <a:pt x="8225" y="14643"/>
                  </a:lnTo>
                  <a:lnTo>
                    <a:pt x="8022" y="14274"/>
                  </a:lnTo>
                  <a:lnTo>
                    <a:pt x="7819" y="13887"/>
                  </a:lnTo>
                  <a:lnTo>
                    <a:pt x="7616" y="13481"/>
                  </a:lnTo>
                  <a:lnTo>
                    <a:pt x="7432" y="13057"/>
                  </a:lnTo>
                  <a:lnTo>
                    <a:pt x="7248" y="12596"/>
                  </a:lnTo>
                  <a:lnTo>
                    <a:pt x="7082" y="12135"/>
                  </a:lnTo>
                  <a:lnTo>
                    <a:pt x="6934" y="11637"/>
                  </a:lnTo>
                  <a:lnTo>
                    <a:pt x="6805" y="11139"/>
                  </a:lnTo>
                  <a:lnTo>
                    <a:pt x="6694" y="10604"/>
                  </a:lnTo>
                  <a:lnTo>
                    <a:pt x="6602" y="10069"/>
                  </a:lnTo>
                  <a:lnTo>
                    <a:pt x="6547" y="9516"/>
                  </a:lnTo>
                  <a:lnTo>
                    <a:pt x="6510" y="8944"/>
                  </a:lnTo>
                  <a:lnTo>
                    <a:pt x="6510" y="8354"/>
                  </a:lnTo>
                  <a:lnTo>
                    <a:pt x="6547" y="7764"/>
                  </a:lnTo>
                  <a:lnTo>
                    <a:pt x="6621" y="7137"/>
                  </a:lnTo>
                  <a:lnTo>
                    <a:pt x="6713" y="6510"/>
                  </a:lnTo>
                  <a:lnTo>
                    <a:pt x="6879" y="5883"/>
                  </a:lnTo>
                  <a:lnTo>
                    <a:pt x="7063" y="5238"/>
                  </a:lnTo>
                  <a:lnTo>
                    <a:pt x="7303" y="4574"/>
                  </a:lnTo>
                  <a:lnTo>
                    <a:pt x="7303" y="4574"/>
                  </a:lnTo>
                  <a:lnTo>
                    <a:pt x="7598" y="3947"/>
                  </a:lnTo>
                  <a:lnTo>
                    <a:pt x="7893" y="3357"/>
                  </a:lnTo>
                  <a:lnTo>
                    <a:pt x="8207" y="2803"/>
                  </a:lnTo>
                  <a:lnTo>
                    <a:pt x="8557" y="2324"/>
                  </a:lnTo>
                  <a:lnTo>
                    <a:pt x="8907" y="1863"/>
                  </a:lnTo>
                  <a:lnTo>
                    <a:pt x="9276" y="1476"/>
                  </a:lnTo>
                  <a:lnTo>
                    <a:pt x="9479" y="1291"/>
                  </a:lnTo>
                  <a:lnTo>
                    <a:pt x="9663" y="1125"/>
                  </a:lnTo>
                  <a:lnTo>
                    <a:pt x="9866" y="978"/>
                  </a:lnTo>
                  <a:lnTo>
                    <a:pt x="10069" y="830"/>
                  </a:lnTo>
                  <a:lnTo>
                    <a:pt x="10272" y="683"/>
                  </a:lnTo>
                  <a:lnTo>
                    <a:pt x="10475" y="572"/>
                  </a:lnTo>
                  <a:lnTo>
                    <a:pt x="10696" y="461"/>
                  </a:lnTo>
                  <a:lnTo>
                    <a:pt x="10899" y="369"/>
                  </a:lnTo>
                  <a:lnTo>
                    <a:pt x="11120" y="277"/>
                  </a:lnTo>
                  <a:lnTo>
                    <a:pt x="11342" y="203"/>
                  </a:lnTo>
                  <a:lnTo>
                    <a:pt x="11544" y="148"/>
                  </a:lnTo>
                  <a:lnTo>
                    <a:pt x="11766" y="92"/>
                  </a:lnTo>
                  <a:lnTo>
                    <a:pt x="11987" y="56"/>
                  </a:lnTo>
                  <a:lnTo>
                    <a:pt x="12208" y="19"/>
                  </a:lnTo>
                  <a:lnTo>
                    <a:pt x="12430" y="0"/>
                  </a:lnTo>
                  <a:lnTo>
                    <a:pt x="12651" y="0"/>
                  </a:lnTo>
                  <a:lnTo>
                    <a:pt x="12891" y="0"/>
                  </a:lnTo>
                  <a:lnTo>
                    <a:pt x="13112" y="19"/>
                  </a:lnTo>
                  <a:lnTo>
                    <a:pt x="13333" y="56"/>
                  </a:lnTo>
                  <a:lnTo>
                    <a:pt x="13555" y="92"/>
                  </a:lnTo>
                  <a:lnTo>
                    <a:pt x="13776" y="148"/>
                  </a:lnTo>
                  <a:lnTo>
                    <a:pt x="14016" y="222"/>
                  </a:lnTo>
                  <a:lnTo>
                    <a:pt x="14458" y="369"/>
                  </a:lnTo>
                  <a:lnTo>
                    <a:pt x="14901" y="590"/>
                  </a:lnTo>
                  <a:lnTo>
                    <a:pt x="15343" y="830"/>
                  </a:lnTo>
                  <a:lnTo>
                    <a:pt x="15768" y="1125"/>
                  </a:lnTo>
                  <a:lnTo>
                    <a:pt x="16192" y="1476"/>
                  </a:lnTo>
                  <a:lnTo>
                    <a:pt x="16597" y="1863"/>
                  </a:lnTo>
                  <a:lnTo>
                    <a:pt x="17003" y="2287"/>
                  </a:lnTo>
                  <a:lnTo>
                    <a:pt x="17390" y="2766"/>
                  </a:lnTo>
                  <a:lnTo>
                    <a:pt x="17778" y="3283"/>
                  </a:lnTo>
                  <a:lnTo>
                    <a:pt x="18128" y="3854"/>
                  </a:lnTo>
                  <a:lnTo>
                    <a:pt x="18478" y="4463"/>
                  </a:lnTo>
                  <a:lnTo>
                    <a:pt x="18810" y="5108"/>
                  </a:lnTo>
                  <a:lnTo>
                    <a:pt x="19105" y="5809"/>
                  </a:lnTo>
                  <a:lnTo>
                    <a:pt x="19382" y="6547"/>
                  </a:lnTo>
                  <a:lnTo>
                    <a:pt x="19640" y="7321"/>
                  </a:lnTo>
                  <a:lnTo>
                    <a:pt x="19640" y="7321"/>
                  </a:lnTo>
                  <a:lnTo>
                    <a:pt x="19843" y="6934"/>
                  </a:lnTo>
                  <a:lnTo>
                    <a:pt x="20064" y="6510"/>
                  </a:lnTo>
                  <a:lnTo>
                    <a:pt x="20396" y="5957"/>
                  </a:lnTo>
                  <a:lnTo>
                    <a:pt x="20802" y="5311"/>
                  </a:lnTo>
                  <a:lnTo>
                    <a:pt x="21060" y="4961"/>
                  </a:lnTo>
                  <a:lnTo>
                    <a:pt x="21318" y="4592"/>
                  </a:lnTo>
                  <a:lnTo>
                    <a:pt x="21595" y="4223"/>
                  </a:lnTo>
                  <a:lnTo>
                    <a:pt x="21909" y="3854"/>
                  </a:lnTo>
                  <a:lnTo>
                    <a:pt x="22240" y="3486"/>
                  </a:lnTo>
                  <a:lnTo>
                    <a:pt x="22609" y="3117"/>
                  </a:lnTo>
                  <a:lnTo>
                    <a:pt x="22978" y="2748"/>
                  </a:lnTo>
                  <a:lnTo>
                    <a:pt x="23384" y="2398"/>
                  </a:lnTo>
                  <a:lnTo>
                    <a:pt x="23790" y="2047"/>
                  </a:lnTo>
                  <a:lnTo>
                    <a:pt x="24232" y="1734"/>
                  </a:lnTo>
                  <a:lnTo>
                    <a:pt x="24712" y="1439"/>
                  </a:lnTo>
                  <a:lnTo>
                    <a:pt x="25191" y="1162"/>
                  </a:lnTo>
                  <a:lnTo>
                    <a:pt x="25707" y="904"/>
                  </a:lnTo>
                  <a:lnTo>
                    <a:pt x="26224" y="683"/>
                  </a:lnTo>
                  <a:lnTo>
                    <a:pt x="26777" y="517"/>
                  </a:lnTo>
                  <a:lnTo>
                    <a:pt x="27072" y="443"/>
                  </a:lnTo>
                  <a:lnTo>
                    <a:pt x="27349" y="369"/>
                  </a:lnTo>
                  <a:lnTo>
                    <a:pt x="27644" y="314"/>
                  </a:lnTo>
                  <a:lnTo>
                    <a:pt x="27957" y="277"/>
                  </a:lnTo>
                  <a:lnTo>
                    <a:pt x="28252" y="240"/>
                  </a:lnTo>
                  <a:lnTo>
                    <a:pt x="28566" y="222"/>
                  </a:lnTo>
                  <a:lnTo>
                    <a:pt x="28879" y="222"/>
                  </a:lnTo>
                  <a:lnTo>
                    <a:pt x="29211" y="222"/>
                  </a:lnTo>
                  <a:lnTo>
                    <a:pt x="29525" y="240"/>
                  </a:lnTo>
                  <a:lnTo>
                    <a:pt x="29857" y="277"/>
                  </a:lnTo>
                  <a:lnTo>
                    <a:pt x="30207" y="332"/>
                  </a:lnTo>
                  <a:lnTo>
                    <a:pt x="30539" y="387"/>
                  </a:lnTo>
                  <a:lnTo>
                    <a:pt x="30889" y="480"/>
                  </a:lnTo>
                  <a:lnTo>
                    <a:pt x="31240" y="572"/>
                  </a:lnTo>
                  <a:lnTo>
                    <a:pt x="31240" y="572"/>
                  </a:lnTo>
                  <a:lnTo>
                    <a:pt x="31590" y="683"/>
                  </a:lnTo>
                  <a:lnTo>
                    <a:pt x="31922" y="812"/>
                  </a:lnTo>
                  <a:lnTo>
                    <a:pt x="32217" y="959"/>
                  </a:lnTo>
                  <a:lnTo>
                    <a:pt x="32512" y="1125"/>
                  </a:lnTo>
                  <a:lnTo>
                    <a:pt x="32770" y="1310"/>
                  </a:lnTo>
                  <a:lnTo>
                    <a:pt x="33010" y="1512"/>
                  </a:lnTo>
                  <a:lnTo>
                    <a:pt x="33232" y="1734"/>
                  </a:lnTo>
                  <a:lnTo>
                    <a:pt x="33453" y="1955"/>
                  </a:lnTo>
                  <a:lnTo>
                    <a:pt x="33637" y="2195"/>
                  </a:lnTo>
                  <a:lnTo>
                    <a:pt x="33822" y="2453"/>
                  </a:lnTo>
                  <a:lnTo>
                    <a:pt x="33969" y="2730"/>
                  </a:lnTo>
                  <a:lnTo>
                    <a:pt x="34117" y="3006"/>
                  </a:lnTo>
                  <a:lnTo>
                    <a:pt x="34246" y="3301"/>
                  </a:lnTo>
                  <a:lnTo>
                    <a:pt x="34356" y="3596"/>
                  </a:lnTo>
                  <a:lnTo>
                    <a:pt x="34449" y="3910"/>
                  </a:lnTo>
                  <a:lnTo>
                    <a:pt x="34541" y="4242"/>
                  </a:lnTo>
                  <a:lnTo>
                    <a:pt x="34596" y="4574"/>
                  </a:lnTo>
                  <a:lnTo>
                    <a:pt x="34652" y="4906"/>
                  </a:lnTo>
                  <a:lnTo>
                    <a:pt x="34707" y="5256"/>
                  </a:lnTo>
                  <a:lnTo>
                    <a:pt x="34725" y="5606"/>
                  </a:lnTo>
                  <a:lnTo>
                    <a:pt x="34762" y="5957"/>
                  </a:lnTo>
                  <a:lnTo>
                    <a:pt x="34762" y="6326"/>
                  </a:lnTo>
                  <a:lnTo>
                    <a:pt x="34744" y="7082"/>
                  </a:lnTo>
                  <a:lnTo>
                    <a:pt x="34707" y="7838"/>
                  </a:lnTo>
                  <a:lnTo>
                    <a:pt x="34615" y="8594"/>
                  </a:lnTo>
                  <a:lnTo>
                    <a:pt x="34504" y="9368"/>
                  </a:lnTo>
                  <a:lnTo>
                    <a:pt x="34356" y="10143"/>
                  </a:lnTo>
                  <a:lnTo>
                    <a:pt x="34190" y="10899"/>
                  </a:lnTo>
                  <a:lnTo>
                    <a:pt x="34006" y="11655"/>
                  </a:lnTo>
                  <a:lnTo>
                    <a:pt x="33822" y="12393"/>
                  </a:lnTo>
                  <a:lnTo>
                    <a:pt x="33600" y="13094"/>
                  </a:lnTo>
                  <a:lnTo>
                    <a:pt x="33398" y="13794"/>
                  </a:lnTo>
                  <a:lnTo>
                    <a:pt x="33176" y="14440"/>
                  </a:lnTo>
                  <a:lnTo>
                    <a:pt x="32752" y="15620"/>
                  </a:lnTo>
                  <a:lnTo>
                    <a:pt x="32383" y="16616"/>
                  </a:lnTo>
                  <a:lnTo>
                    <a:pt x="32070" y="17390"/>
                  </a:lnTo>
                  <a:lnTo>
                    <a:pt x="31775" y="18054"/>
                  </a:lnTo>
                  <a:lnTo>
                    <a:pt x="31775" y="18054"/>
                  </a:lnTo>
                  <a:lnTo>
                    <a:pt x="32014" y="17981"/>
                  </a:lnTo>
                  <a:lnTo>
                    <a:pt x="32291" y="17925"/>
                  </a:lnTo>
                  <a:lnTo>
                    <a:pt x="32641" y="17852"/>
                  </a:lnTo>
                  <a:lnTo>
                    <a:pt x="33066" y="17796"/>
                  </a:lnTo>
                  <a:lnTo>
                    <a:pt x="33545" y="17741"/>
                  </a:lnTo>
                  <a:lnTo>
                    <a:pt x="34080" y="17722"/>
                  </a:lnTo>
                  <a:lnTo>
                    <a:pt x="34633" y="17722"/>
                  </a:lnTo>
                  <a:lnTo>
                    <a:pt x="34910" y="17759"/>
                  </a:lnTo>
                  <a:lnTo>
                    <a:pt x="35186" y="17796"/>
                  </a:lnTo>
                  <a:lnTo>
                    <a:pt x="35481" y="17852"/>
                  </a:lnTo>
                  <a:lnTo>
                    <a:pt x="35758" y="17925"/>
                  </a:lnTo>
                  <a:lnTo>
                    <a:pt x="36035" y="17999"/>
                  </a:lnTo>
                  <a:lnTo>
                    <a:pt x="36311" y="18110"/>
                  </a:lnTo>
                  <a:lnTo>
                    <a:pt x="36569" y="18239"/>
                  </a:lnTo>
                  <a:lnTo>
                    <a:pt x="36828" y="18386"/>
                  </a:lnTo>
                  <a:lnTo>
                    <a:pt x="37067" y="18552"/>
                  </a:lnTo>
                  <a:lnTo>
                    <a:pt x="37289" y="18755"/>
                  </a:lnTo>
                  <a:lnTo>
                    <a:pt x="37510" y="18958"/>
                  </a:lnTo>
                  <a:lnTo>
                    <a:pt x="37713" y="19216"/>
                  </a:lnTo>
                  <a:lnTo>
                    <a:pt x="37897" y="19493"/>
                  </a:lnTo>
                  <a:lnTo>
                    <a:pt x="38063" y="19788"/>
                  </a:lnTo>
                  <a:lnTo>
                    <a:pt x="38192" y="20138"/>
                  </a:lnTo>
                  <a:lnTo>
                    <a:pt x="38303" y="20507"/>
                  </a:lnTo>
                  <a:lnTo>
                    <a:pt x="38303" y="20507"/>
                  </a:lnTo>
                  <a:lnTo>
                    <a:pt x="38358" y="20728"/>
                  </a:lnTo>
                  <a:lnTo>
                    <a:pt x="38395" y="20968"/>
                  </a:lnTo>
                  <a:lnTo>
                    <a:pt x="38432" y="21208"/>
                  </a:lnTo>
                  <a:lnTo>
                    <a:pt x="38432" y="21466"/>
                  </a:lnTo>
                  <a:lnTo>
                    <a:pt x="38414" y="21706"/>
                  </a:lnTo>
                  <a:lnTo>
                    <a:pt x="38395" y="21964"/>
                  </a:lnTo>
                  <a:lnTo>
                    <a:pt x="38340" y="22222"/>
                  </a:lnTo>
                  <a:lnTo>
                    <a:pt x="38284" y="22480"/>
                  </a:lnTo>
                  <a:lnTo>
                    <a:pt x="38211" y="22738"/>
                  </a:lnTo>
                  <a:lnTo>
                    <a:pt x="38137" y="23015"/>
                  </a:lnTo>
                  <a:lnTo>
                    <a:pt x="38026" y="23273"/>
                  </a:lnTo>
                  <a:lnTo>
                    <a:pt x="37916" y="23550"/>
                  </a:lnTo>
                  <a:lnTo>
                    <a:pt x="37768" y="23827"/>
                  </a:lnTo>
                  <a:lnTo>
                    <a:pt x="37621" y="24103"/>
                  </a:lnTo>
                  <a:lnTo>
                    <a:pt x="37473" y="24380"/>
                  </a:lnTo>
                  <a:lnTo>
                    <a:pt x="37289" y="24656"/>
                  </a:lnTo>
                  <a:lnTo>
                    <a:pt x="36901" y="25210"/>
                  </a:lnTo>
                  <a:lnTo>
                    <a:pt x="36459" y="25781"/>
                  </a:lnTo>
                  <a:lnTo>
                    <a:pt x="35961" y="26335"/>
                  </a:lnTo>
                  <a:lnTo>
                    <a:pt x="35426" y="26906"/>
                  </a:lnTo>
                  <a:lnTo>
                    <a:pt x="34836" y="27460"/>
                  </a:lnTo>
                  <a:lnTo>
                    <a:pt x="34190" y="28013"/>
                  </a:lnTo>
                  <a:lnTo>
                    <a:pt x="33508" y="28548"/>
                  </a:lnTo>
                  <a:lnTo>
                    <a:pt x="32770" y="29082"/>
                  </a:lnTo>
                  <a:lnTo>
                    <a:pt x="31996" y="29599"/>
                  </a:lnTo>
                  <a:lnTo>
                    <a:pt x="31185" y="30097"/>
                  </a:lnTo>
                  <a:lnTo>
                    <a:pt x="30336" y="30595"/>
                  </a:lnTo>
                  <a:lnTo>
                    <a:pt x="29433" y="31056"/>
                  </a:lnTo>
                  <a:lnTo>
                    <a:pt x="28511" y="31498"/>
                  </a:lnTo>
                  <a:lnTo>
                    <a:pt x="27533" y="31941"/>
                  </a:lnTo>
                  <a:lnTo>
                    <a:pt x="26537" y="32328"/>
                  </a:lnTo>
                  <a:lnTo>
                    <a:pt x="25505" y="32715"/>
                  </a:lnTo>
                  <a:lnTo>
                    <a:pt x="24453" y="33066"/>
                  </a:lnTo>
                  <a:lnTo>
                    <a:pt x="23347" y="33379"/>
                  </a:lnTo>
                  <a:lnTo>
                    <a:pt x="22240" y="33656"/>
                  </a:lnTo>
                  <a:lnTo>
                    <a:pt x="21097" y="33914"/>
                  </a:lnTo>
                  <a:lnTo>
                    <a:pt x="19917" y="34117"/>
                  </a:lnTo>
                  <a:lnTo>
                    <a:pt x="18718" y="34301"/>
                  </a:lnTo>
                  <a:lnTo>
                    <a:pt x="17501" y="34430"/>
                  </a:lnTo>
                  <a:lnTo>
                    <a:pt x="16892" y="34486"/>
                  </a:lnTo>
                  <a:lnTo>
                    <a:pt x="16265" y="3452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13"/>
            <p:cNvSpPr/>
            <p:nvPr/>
          </p:nvSpPr>
          <p:spPr>
            <a:xfrm>
              <a:off x="10415400" y="2050475"/>
              <a:ext cx="661150" cy="594775"/>
            </a:xfrm>
            <a:custGeom>
              <a:avLst/>
              <a:gdLst/>
              <a:ahLst/>
              <a:cxnLst/>
              <a:rect l="l" t="t" r="r" b="b"/>
              <a:pathLst>
                <a:path w="26446" h="23791" extrusionOk="0">
                  <a:moveTo>
                    <a:pt x="8705" y="1"/>
                  </a:moveTo>
                  <a:lnTo>
                    <a:pt x="8428" y="19"/>
                  </a:lnTo>
                  <a:lnTo>
                    <a:pt x="8170" y="56"/>
                  </a:lnTo>
                  <a:lnTo>
                    <a:pt x="7912" y="112"/>
                  </a:lnTo>
                  <a:lnTo>
                    <a:pt x="7654" y="204"/>
                  </a:lnTo>
                  <a:lnTo>
                    <a:pt x="7396" y="314"/>
                  </a:lnTo>
                  <a:lnTo>
                    <a:pt x="7137" y="444"/>
                  </a:lnTo>
                  <a:lnTo>
                    <a:pt x="6898" y="610"/>
                  </a:lnTo>
                  <a:lnTo>
                    <a:pt x="6658" y="794"/>
                  </a:lnTo>
                  <a:lnTo>
                    <a:pt x="6418" y="997"/>
                  </a:lnTo>
                  <a:lnTo>
                    <a:pt x="6197" y="1237"/>
                  </a:lnTo>
                  <a:lnTo>
                    <a:pt x="5976" y="1495"/>
                  </a:lnTo>
                  <a:lnTo>
                    <a:pt x="5773" y="1771"/>
                  </a:lnTo>
                  <a:lnTo>
                    <a:pt x="5570" y="2085"/>
                  </a:lnTo>
                  <a:lnTo>
                    <a:pt x="5385" y="2417"/>
                  </a:lnTo>
                  <a:lnTo>
                    <a:pt x="5201" y="2767"/>
                  </a:lnTo>
                  <a:lnTo>
                    <a:pt x="5035" y="3154"/>
                  </a:lnTo>
                  <a:lnTo>
                    <a:pt x="4869" y="3615"/>
                  </a:lnTo>
                  <a:lnTo>
                    <a:pt x="4740" y="4058"/>
                  </a:lnTo>
                  <a:lnTo>
                    <a:pt x="4629" y="4501"/>
                  </a:lnTo>
                  <a:lnTo>
                    <a:pt x="4556" y="4925"/>
                  </a:lnTo>
                  <a:lnTo>
                    <a:pt x="4500" y="5349"/>
                  </a:lnTo>
                  <a:lnTo>
                    <a:pt x="4482" y="5755"/>
                  </a:lnTo>
                  <a:lnTo>
                    <a:pt x="4482" y="6160"/>
                  </a:lnTo>
                  <a:lnTo>
                    <a:pt x="4500" y="6548"/>
                  </a:lnTo>
                  <a:lnTo>
                    <a:pt x="4556" y="6935"/>
                  </a:lnTo>
                  <a:lnTo>
                    <a:pt x="4611" y="7304"/>
                  </a:lnTo>
                  <a:lnTo>
                    <a:pt x="4685" y="7673"/>
                  </a:lnTo>
                  <a:lnTo>
                    <a:pt x="4777" y="8023"/>
                  </a:lnTo>
                  <a:lnTo>
                    <a:pt x="4869" y="8355"/>
                  </a:lnTo>
                  <a:lnTo>
                    <a:pt x="4998" y="8668"/>
                  </a:lnTo>
                  <a:lnTo>
                    <a:pt x="5109" y="8982"/>
                  </a:lnTo>
                  <a:lnTo>
                    <a:pt x="5238" y="9277"/>
                  </a:lnTo>
                  <a:lnTo>
                    <a:pt x="5515" y="9830"/>
                  </a:lnTo>
                  <a:lnTo>
                    <a:pt x="5810" y="10328"/>
                  </a:lnTo>
                  <a:lnTo>
                    <a:pt x="6086" y="10752"/>
                  </a:lnTo>
                  <a:lnTo>
                    <a:pt x="6344" y="11103"/>
                  </a:lnTo>
                  <a:lnTo>
                    <a:pt x="6584" y="11379"/>
                  </a:lnTo>
                  <a:lnTo>
                    <a:pt x="6769" y="11601"/>
                  </a:lnTo>
                  <a:lnTo>
                    <a:pt x="6916" y="11767"/>
                  </a:lnTo>
                  <a:lnTo>
                    <a:pt x="6584" y="11601"/>
                  </a:lnTo>
                  <a:lnTo>
                    <a:pt x="6215" y="11435"/>
                  </a:lnTo>
                  <a:lnTo>
                    <a:pt x="5810" y="11269"/>
                  </a:lnTo>
                  <a:lnTo>
                    <a:pt x="5367" y="11140"/>
                  </a:lnTo>
                  <a:lnTo>
                    <a:pt x="4906" y="11029"/>
                  </a:lnTo>
                  <a:lnTo>
                    <a:pt x="4427" y="10937"/>
                  </a:lnTo>
                  <a:lnTo>
                    <a:pt x="3929" y="10863"/>
                  </a:lnTo>
                  <a:lnTo>
                    <a:pt x="3449" y="10845"/>
                  </a:lnTo>
                  <a:lnTo>
                    <a:pt x="3099" y="10863"/>
                  </a:lnTo>
                  <a:lnTo>
                    <a:pt x="2748" y="10900"/>
                  </a:lnTo>
                  <a:lnTo>
                    <a:pt x="2398" y="10974"/>
                  </a:lnTo>
                  <a:lnTo>
                    <a:pt x="2066" y="11066"/>
                  </a:lnTo>
                  <a:lnTo>
                    <a:pt x="1753" y="11195"/>
                  </a:lnTo>
                  <a:lnTo>
                    <a:pt x="1457" y="11342"/>
                  </a:lnTo>
                  <a:lnTo>
                    <a:pt x="1181" y="11545"/>
                  </a:lnTo>
                  <a:lnTo>
                    <a:pt x="1052" y="11656"/>
                  </a:lnTo>
                  <a:lnTo>
                    <a:pt x="923" y="11785"/>
                  </a:lnTo>
                  <a:lnTo>
                    <a:pt x="812" y="11914"/>
                  </a:lnTo>
                  <a:lnTo>
                    <a:pt x="701" y="12062"/>
                  </a:lnTo>
                  <a:lnTo>
                    <a:pt x="591" y="12228"/>
                  </a:lnTo>
                  <a:lnTo>
                    <a:pt x="499" y="12394"/>
                  </a:lnTo>
                  <a:lnTo>
                    <a:pt x="406" y="12560"/>
                  </a:lnTo>
                  <a:lnTo>
                    <a:pt x="333" y="12762"/>
                  </a:lnTo>
                  <a:lnTo>
                    <a:pt x="259" y="12947"/>
                  </a:lnTo>
                  <a:lnTo>
                    <a:pt x="185" y="13168"/>
                  </a:lnTo>
                  <a:lnTo>
                    <a:pt x="130" y="13389"/>
                  </a:lnTo>
                  <a:lnTo>
                    <a:pt x="93" y="13629"/>
                  </a:lnTo>
                  <a:lnTo>
                    <a:pt x="56" y="13887"/>
                  </a:lnTo>
                  <a:lnTo>
                    <a:pt x="19" y="14146"/>
                  </a:lnTo>
                  <a:lnTo>
                    <a:pt x="19" y="14422"/>
                  </a:lnTo>
                  <a:lnTo>
                    <a:pt x="1" y="14717"/>
                  </a:lnTo>
                  <a:lnTo>
                    <a:pt x="19" y="15031"/>
                  </a:lnTo>
                  <a:lnTo>
                    <a:pt x="37" y="15344"/>
                  </a:lnTo>
                  <a:lnTo>
                    <a:pt x="74" y="15861"/>
                  </a:lnTo>
                  <a:lnTo>
                    <a:pt x="148" y="16358"/>
                  </a:lnTo>
                  <a:lnTo>
                    <a:pt x="240" y="16838"/>
                  </a:lnTo>
                  <a:lnTo>
                    <a:pt x="369" y="17299"/>
                  </a:lnTo>
                  <a:lnTo>
                    <a:pt x="499" y="17760"/>
                  </a:lnTo>
                  <a:lnTo>
                    <a:pt x="646" y="18184"/>
                  </a:lnTo>
                  <a:lnTo>
                    <a:pt x="830" y="18608"/>
                  </a:lnTo>
                  <a:lnTo>
                    <a:pt x="1015" y="19014"/>
                  </a:lnTo>
                  <a:lnTo>
                    <a:pt x="1236" y="19401"/>
                  </a:lnTo>
                  <a:lnTo>
                    <a:pt x="1476" y="19770"/>
                  </a:lnTo>
                  <a:lnTo>
                    <a:pt x="1716" y="20121"/>
                  </a:lnTo>
                  <a:lnTo>
                    <a:pt x="1992" y="20471"/>
                  </a:lnTo>
                  <a:lnTo>
                    <a:pt x="2269" y="20784"/>
                  </a:lnTo>
                  <a:lnTo>
                    <a:pt x="2564" y="21098"/>
                  </a:lnTo>
                  <a:lnTo>
                    <a:pt x="2896" y="21375"/>
                  </a:lnTo>
                  <a:lnTo>
                    <a:pt x="3228" y="21651"/>
                  </a:lnTo>
                  <a:lnTo>
                    <a:pt x="3560" y="21909"/>
                  </a:lnTo>
                  <a:lnTo>
                    <a:pt x="3929" y="22149"/>
                  </a:lnTo>
                  <a:lnTo>
                    <a:pt x="4297" y="22370"/>
                  </a:lnTo>
                  <a:lnTo>
                    <a:pt x="4703" y="22592"/>
                  </a:lnTo>
                  <a:lnTo>
                    <a:pt x="5090" y="22776"/>
                  </a:lnTo>
                  <a:lnTo>
                    <a:pt x="5515" y="22942"/>
                  </a:lnTo>
                  <a:lnTo>
                    <a:pt x="5939" y="23108"/>
                  </a:lnTo>
                  <a:lnTo>
                    <a:pt x="6381" y="23256"/>
                  </a:lnTo>
                  <a:lnTo>
                    <a:pt x="6842" y="23385"/>
                  </a:lnTo>
                  <a:lnTo>
                    <a:pt x="7303" y="23477"/>
                  </a:lnTo>
                  <a:lnTo>
                    <a:pt x="7764" y="23569"/>
                  </a:lnTo>
                  <a:lnTo>
                    <a:pt x="8244" y="23661"/>
                  </a:lnTo>
                  <a:lnTo>
                    <a:pt x="8742" y="23717"/>
                  </a:lnTo>
                  <a:lnTo>
                    <a:pt x="9240" y="23754"/>
                  </a:lnTo>
                  <a:lnTo>
                    <a:pt x="9756" y="23772"/>
                  </a:lnTo>
                  <a:lnTo>
                    <a:pt x="10272" y="23790"/>
                  </a:lnTo>
                  <a:lnTo>
                    <a:pt x="10733" y="23772"/>
                  </a:lnTo>
                  <a:lnTo>
                    <a:pt x="11195" y="23754"/>
                  </a:lnTo>
                  <a:lnTo>
                    <a:pt x="12061" y="23698"/>
                  </a:lnTo>
                  <a:lnTo>
                    <a:pt x="12891" y="23606"/>
                  </a:lnTo>
                  <a:lnTo>
                    <a:pt x="13703" y="23477"/>
                  </a:lnTo>
                  <a:lnTo>
                    <a:pt x="14514" y="23348"/>
                  </a:lnTo>
                  <a:lnTo>
                    <a:pt x="15307" y="23163"/>
                  </a:lnTo>
                  <a:lnTo>
                    <a:pt x="16082" y="22979"/>
                  </a:lnTo>
                  <a:lnTo>
                    <a:pt x="16819" y="22758"/>
                  </a:lnTo>
                  <a:lnTo>
                    <a:pt x="17557" y="22518"/>
                  </a:lnTo>
                  <a:lnTo>
                    <a:pt x="18258" y="22260"/>
                  </a:lnTo>
                  <a:lnTo>
                    <a:pt x="18958" y="21983"/>
                  </a:lnTo>
                  <a:lnTo>
                    <a:pt x="19622" y="21688"/>
                  </a:lnTo>
                  <a:lnTo>
                    <a:pt x="20249" y="21375"/>
                  </a:lnTo>
                  <a:lnTo>
                    <a:pt x="20876" y="21061"/>
                  </a:lnTo>
                  <a:lnTo>
                    <a:pt x="21466" y="20711"/>
                  </a:lnTo>
                  <a:lnTo>
                    <a:pt x="22020" y="20379"/>
                  </a:lnTo>
                  <a:lnTo>
                    <a:pt x="22554" y="20010"/>
                  </a:lnTo>
                  <a:lnTo>
                    <a:pt x="23052" y="19641"/>
                  </a:lnTo>
                  <a:lnTo>
                    <a:pt x="23532" y="19272"/>
                  </a:lnTo>
                  <a:lnTo>
                    <a:pt x="23974" y="18903"/>
                  </a:lnTo>
                  <a:lnTo>
                    <a:pt x="24380" y="18516"/>
                  </a:lnTo>
                  <a:lnTo>
                    <a:pt x="24749" y="18129"/>
                  </a:lnTo>
                  <a:lnTo>
                    <a:pt x="25099" y="17742"/>
                  </a:lnTo>
                  <a:lnTo>
                    <a:pt x="25394" y="17354"/>
                  </a:lnTo>
                  <a:lnTo>
                    <a:pt x="25671" y="16967"/>
                  </a:lnTo>
                  <a:lnTo>
                    <a:pt x="25892" y="16598"/>
                  </a:lnTo>
                  <a:lnTo>
                    <a:pt x="26095" y="16211"/>
                  </a:lnTo>
                  <a:lnTo>
                    <a:pt x="26243" y="15842"/>
                  </a:lnTo>
                  <a:lnTo>
                    <a:pt x="26353" y="15473"/>
                  </a:lnTo>
                  <a:lnTo>
                    <a:pt x="26427" y="15123"/>
                  </a:lnTo>
                  <a:lnTo>
                    <a:pt x="26446" y="14773"/>
                  </a:lnTo>
                  <a:lnTo>
                    <a:pt x="26446" y="14607"/>
                  </a:lnTo>
                  <a:lnTo>
                    <a:pt x="26427" y="14441"/>
                  </a:lnTo>
                  <a:lnTo>
                    <a:pt x="26409" y="14275"/>
                  </a:lnTo>
                  <a:lnTo>
                    <a:pt x="26372" y="14109"/>
                  </a:lnTo>
                  <a:lnTo>
                    <a:pt x="26280" y="13832"/>
                  </a:lnTo>
                  <a:lnTo>
                    <a:pt x="26169" y="13574"/>
                  </a:lnTo>
                  <a:lnTo>
                    <a:pt x="26040" y="13353"/>
                  </a:lnTo>
                  <a:lnTo>
                    <a:pt x="25892" y="13150"/>
                  </a:lnTo>
                  <a:lnTo>
                    <a:pt x="25745" y="12965"/>
                  </a:lnTo>
                  <a:lnTo>
                    <a:pt x="25560" y="12818"/>
                  </a:lnTo>
                  <a:lnTo>
                    <a:pt x="25376" y="12689"/>
                  </a:lnTo>
                  <a:lnTo>
                    <a:pt x="25192" y="12560"/>
                  </a:lnTo>
                  <a:lnTo>
                    <a:pt x="24989" y="12467"/>
                  </a:lnTo>
                  <a:lnTo>
                    <a:pt x="24786" y="12394"/>
                  </a:lnTo>
                  <a:lnTo>
                    <a:pt x="24583" y="12320"/>
                  </a:lnTo>
                  <a:lnTo>
                    <a:pt x="24362" y="12283"/>
                  </a:lnTo>
                  <a:lnTo>
                    <a:pt x="24140" y="12246"/>
                  </a:lnTo>
                  <a:lnTo>
                    <a:pt x="23938" y="12209"/>
                  </a:lnTo>
                  <a:lnTo>
                    <a:pt x="23513" y="12191"/>
                  </a:lnTo>
                  <a:lnTo>
                    <a:pt x="23181" y="12209"/>
                  </a:lnTo>
                  <a:lnTo>
                    <a:pt x="22868" y="12228"/>
                  </a:lnTo>
                  <a:lnTo>
                    <a:pt x="22591" y="12264"/>
                  </a:lnTo>
                  <a:lnTo>
                    <a:pt x="22352" y="12320"/>
                  </a:lnTo>
                  <a:lnTo>
                    <a:pt x="22001" y="12394"/>
                  </a:lnTo>
                  <a:lnTo>
                    <a:pt x="21872" y="12430"/>
                  </a:lnTo>
                  <a:lnTo>
                    <a:pt x="22075" y="11969"/>
                  </a:lnTo>
                  <a:lnTo>
                    <a:pt x="22278" y="11453"/>
                  </a:lnTo>
                  <a:lnTo>
                    <a:pt x="22554" y="10752"/>
                  </a:lnTo>
                  <a:lnTo>
                    <a:pt x="22831" y="9941"/>
                  </a:lnTo>
                  <a:lnTo>
                    <a:pt x="23126" y="9019"/>
                  </a:lnTo>
                  <a:lnTo>
                    <a:pt x="23274" y="8539"/>
                  </a:lnTo>
                  <a:lnTo>
                    <a:pt x="23403" y="8023"/>
                  </a:lnTo>
                  <a:lnTo>
                    <a:pt x="23532" y="7507"/>
                  </a:lnTo>
                  <a:lnTo>
                    <a:pt x="23642" y="6990"/>
                  </a:lnTo>
                  <a:lnTo>
                    <a:pt x="23735" y="6455"/>
                  </a:lnTo>
                  <a:lnTo>
                    <a:pt x="23827" y="5921"/>
                  </a:lnTo>
                  <a:lnTo>
                    <a:pt x="23882" y="5404"/>
                  </a:lnTo>
                  <a:lnTo>
                    <a:pt x="23919" y="4869"/>
                  </a:lnTo>
                  <a:lnTo>
                    <a:pt x="23919" y="4372"/>
                  </a:lnTo>
                  <a:lnTo>
                    <a:pt x="23901" y="3874"/>
                  </a:lnTo>
                  <a:lnTo>
                    <a:pt x="23845" y="3376"/>
                  </a:lnTo>
                  <a:lnTo>
                    <a:pt x="23772" y="2915"/>
                  </a:lnTo>
                  <a:lnTo>
                    <a:pt x="23716" y="2693"/>
                  </a:lnTo>
                  <a:lnTo>
                    <a:pt x="23642" y="2491"/>
                  </a:lnTo>
                  <a:lnTo>
                    <a:pt x="23569" y="2269"/>
                  </a:lnTo>
                  <a:lnTo>
                    <a:pt x="23477" y="2085"/>
                  </a:lnTo>
                  <a:lnTo>
                    <a:pt x="23384" y="1882"/>
                  </a:lnTo>
                  <a:lnTo>
                    <a:pt x="23274" y="1698"/>
                  </a:lnTo>
                  <a:lnTo>
                    <a:pt x="23145" y="1513"/>
                  </a:lnTo>
                  <a:lnTo>
                    <a:pt x="23015" y="1347"/>
                  </a:lnTo>
                  <a:lnTo>
                    <a:pt x="22868" y="1200"/>
                  </a:lnTo>
                  <a:lnTo>
                    <a:pt x="22720" y="1052"/>
                  </a:lnTo>
                  <a:lnTo>
                    <a:pt x="22554" y="905"/>
                  </a:lnTo>
                  <a:lnTo>
                    <a:pt x="22370" y="794"/>
                  </a:lnTo>
                  <a:lnTo>
                    <a:pt x="22167" y="665"/>
                  </a:lnTo>
                  <a:lnTo>
                    <a:pt x="21964" y="573"/>
                  </a:lnTo>
                  <a:lnTo>
                    <a:pt x="21743" y="480"/>
                  </a:lnTo>
                  <a:lnTo>
                    <a:pt x="21503" y="407"/>
                  </a:lnTo>
                  <a:lnTo>
                    <a:pt x="21079" y="296"/>
                  </a:lnTo>
                  <a:lnTo>
                    <a:pt x="20673" y="222"/>
                  </a:lnTo>
                  <a:lnTo>
                    <a:pt x="20268" y="167"/>
                  </a:lnTo>
                  <a:lnTo>
                    <a:pt x="19493" y="167"/>
                  </a:lnTo>
                  <a:lnTo>
                    <a:pt x="19106" y="222"/>
                  </a:lnTo>
                  <a:lnTo>
                    <a:pt x="18756" y="278"/>
                  </a:lnTo>
                  <a:lnTo>
                    <a:pt x="18405" y="370"/>
                  </a:lnTo>
                  <a:lnTo>
                    <a:pt x="18073" y="480"/>
                  </a:lnTo>
                  <a:lnTo>
                    <a:pt x="17741" y="610"/>
                  </a:lnTo>
                  <a:lnTo>
                    <a:pt x="17428" y="757"/>
                  </a:lnTo>
                  <a:lnTo>
                    <a:pt x="17133" y="923"/>
                  </a:lnTo>
                  <a:lnTo>
                    <a:pt x="16838" y="1107"/>
                  </a:lnTo>
                  <a:lnTo>
                    <a:pt x="16561" y="1292"/>
                  </a:lnTo>
                  <a:lnTo>
                    <a:pt x="16284" y="1495"/>
                  </a:lnTo>
                  <a:lnTo>
                    <a:pt x="16026" y="1698"/>
                  </a:lnTo>
                  <a:lnTo>
                    <a:pt x="15786" y="1919"/>
                  </a:lnTo>
                  <a:lnTo>
                    <a:pt x="15565" y="2140"/>
                  </a:lnTo>
                  <a:lnTo>
                    <a:pt x="15141" y="2601"/>
                  </a:lnTo>
                  <a:lnTo>
                    <a:pt x="14754" y="3062"/>
                  </a:lnTo>
                  <a:lnTo>
                    <a:pt x="14440" y="3505"/>
                  </a:lnTo>
                  <a:lnTo>
                    <a:pt x="14164" y="3911"/>
                  </a:lnTo>
                  <a:lnTo>
                    <a:pt x="13924" y="4279"/>
                  </a:lnTo>
                  <a:lnTo>
                    <a:pt x="13758" y="4593"/>
                  </a:lnTo>
                  <a:lnTo>
                    <a:pt x="13629" y="4833"/>
                  </a:lnTo>
                  <a:lnTo>
                    <a:pt x="13518" y="5035"/>
                  </a:lnTo>
                  <a:lnTo>
                    <a:pt x="13315" y="4445"/>
                  </a:lnTo>
                  <a:lnTo>
                    <a:pt x="13094" y="3874"/>
                  </a:lnTo>
                  <a:lnTo>
                    <a:pt x="12854" y="3357"/>
                  </a:lnTo>
                  <a:lnTo>
                    <a:pt x="12596" y="2859"/>
                  </a:lnTo>
                  <a:lnTo>
                    <a:pt x="12319" y="2398"/>
                  </a:lnTo>
                  <a:lnTo>
                    <a:pt x="12043" y="1993"/>
                  </a:lnTo>
                  <a:lnTo>
                    <a:pt x="11729" y="1624"/>
                  </a:lnTo>
                  <a:lnTo>
                    <a:pt x="11434" y="1292"/>
                  </a:lnTo>
                  <a:lnTo>
                    <a:pt x="11102" y="978"/>
                  </a:lnTo>
                  <a:lnTo>
                    <a:pt x="10770" y="720"/>
                  </a:lnTo>
                  <a:lnTo>
                    <a:pt x="10438" y="517"/>
                  </a:lnTo>
                  <a:lnTo>
                    <a:pt x="10088" y="333"/>
                  </a:lnTo>
                  <a:lnTo>
                    <a:pt x="9756" y="185"/>
                  </a:lnTo>
                  <a:lnTo>
                    <a:pt x="9406" y="93"/>
                  </a:lnTo>
                  <a:lnTo>
                    <a:pt x="9055" y="19"/>
                  </a:lnTo>
                  <a:lnTo>
                    <a:pt x="8705" y="1"/>
                  </a:lnTo>
                  <a:close/>
                </a:path>
              </a:pathLst>
            </a:custGeom>
            <a:solidFill>
              <a:srgbClr val="4C5A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13"/>
            <p:cNvSpPr/>
            <p:nvPr/>
          </p:nvSpPr>
          <p:spPr>
            <a:xfrm>
              <a:off x="10415400" y="2050475"/>
              <a:ext cx="661150" cy="594775"/>
            </a:xfrm>
            <a:custGeom>
              <a:avLst/>
              <a:gdLst/>
              <a:ahLst/>
              <a:cxnLst/>
              <a:rect l="l" t="t" r="r" b="b"/>
              <a:pathLst>
                <a:path w="26446" h="23791" fill="none" extrusionOk="0">
                  <a:moveTo>
                    <a:pt x="8705" y="1"/>
                  </a:moveTo>
                  <a:lnTo>
                    <a:pt x="8705" y="1"/>
                  </a:lnTo>
                  <a:lnTo>
                    <a:pt x="8428" y="19"/>
                  </a:lnTo>
                  <a:lnTo>
                    <a:pt x="8170" y="56"/>
                  </a:lnTo>
                  <a:lnTo>
                    <a:pt x="7912" y="112"/>
                  </a:lnTo>
                  <a:lnTo>
                    <a:pt x="7654" y="204"/>
                  </a:lnTo>
                  <a:lnTo>
                    <a:pt x="7396" y="314"/>
                  </a:lnTo>
                  <a:lnTo>
                    <a:pt x="7137" y="444"/>
                  </a:lnTo>
                  <a:lnTo>
                    <a:pt x="6898" y="610"/>
                  </a:lnTo>
                  <a:lnTo>
                    <a:pt x="6658" y="794"/>
                  </a:lnTo>
                  <a:lnTo>
                    <a:pt x="6418" y="997"/>
                  </a:lnTo>
                  <a:lnTo>
                    <a:pt x="6197" y="1237"/>
                  </a:lnTo>
                  <a:lnTo>
                    <a:pt x="5976" y="1495"/>
                  </a:lnTo>
                  <a:lnTo>
                    <a:pt x="5773" y="1771"/>
                  </a:lnTo>
                  <a:lnTo>
                    <a:pt x="5570" y="2085"/>
                  </a:lnTo>
                  <a:lnTo>
                    <a:pt x="5385" y="2417"/>
                  </a:lnTo>
                  <a:lnTo>
                    <a:pt x="5201" y="2767"/>
                  </a:lnTo>
                  <a:lnTo>
                    <a:pt x="5035" y="3154"/>
                  </a:lnTo>
                  <a:lnTo>
                    <a:pt x="5035" y="3154"/>
                  </a:lnTo>
                  <a:lnTo>
                    <a:pt x="4869" y="3615"/>
                  </a:lnTo>
                  <a:lnTo>
                    <a:pt x="4740" y="4058"/>
                  </a:lnTo>
                  <a:lnTo>
                    <a:pt x="4629" y="4501"/>
                  </a:lnTo>
                  <a:lnTo>
                    <a:pt x="4556" y="4925"/>
                  </a:lnTo>
                  <a:lnTo>
                    <a:pt x="4500" y="5349"/>
                  </a:lnTo>
                  <a:lnTo>
                    <a:pt x="4482" y="5755"/>
                  </a:lnTo>
                  <a:lnTo>
                    <a:pt x="4482" y="6160"/>
                  </a:lnTo>
                  <a:lnTo>
                    <a:pt x="4500" y="6548"/>
                  </a:lnTo>
                  <a:lnTo>
                    <a:pt x="4556" y="6935"/>
                  </a:lnTo>
                  <a:lnTo>
                    <a:pt x="4611" y="7304"/>
                  </a:lnTo>
                  <a:lnTo>
                    <a:pt x="4685" y="7673"/>
                  </a:lnTo>
                  <a:lnTo>
                    <a:pt x="4777" y="8023"/>
                  </a:lnTo>
                  <a:lnTo>
                    <a:pt x="4869" y="8355"/>
                  </a:lnTo>
                  <a:lnTo>
                    <a:pt x="4998" y="8668"/>
                  </a:lnTo>
                  <a:lnTo>
                    <a:pt x="5109" y="8982"/>
                  </a:lnTo>
                  <a:lnTo>
                    <a:pt x="5238" y="9277"/>
                  </a:lnTo>
                  <a:lnTo>
                    <a:pt x="5515" y="9830"/>
                  </a:lnTo>
                  <a:lnTo>
                    <a:pt x="5810" y="10328"/>
                  </a:lnTo>
                  <a:lnTo>
                    <a:pt x="6086" y="10752"/>
                  </a:lnTo>
                  <a:lnTo>
                    <a:pt x="6344" y="11103"/>
                  </a:lnTo>
                  <a:lnTo>
                    <a:pt x="6584" y="11379"/>
                  </a:lnTo>
                  <a:lnTo>
                    <a:pt x="6769" y="11601"/>
                  </a:lnTo>
                  <a:lnTo>
                    <a:pt x="6916" y="11767"/>
                  </a:lnTo>
                  <a:lnTo>
                    <a:pt x="6916" y="11767"/>
                  </a:lnTo>
                  <a:lnTo>
                    <a:pt x="6584" y="11601"/>
                  </a:lnTo>
                  <a:lnTo>
                    <a:pt x="6215" y="11435"/>
                  </a:lnTo>
                  <a:lnTo>
                    <a:pt x="5810" y="11269"/>
                  </a:lnTo>
                  <a:lnTo>
                    <a:pt x="5367" y="11140"/>
                  </a:lnTo>
                  <a:lnTo>
                    <a:pt x="4906" y="11029"/>
                  </a:lnTo>
                  <a:lnTo>
                    <a:pt x="4427" y="10937"/>
                  </a:lnTo>
                  <a:lnTo>
                    <a:pt x="3929" y="10863"/>
                  </a:lnTo>
                  <a:lnTo>
                    <a:pt x="3449" y="10845"/>
                  </a:lnTo>
                  <a:lnTo>
                    <a:pt x="3449" y="10845"/>
                  </a:lnTo>
                  <a:lnTo>
                    <a:pt x="3099" y="10863"/>
                  </a:lnTo>
                  <a:lnTo>
                    <a:pt x="2748" y="10900"/>
                  </a:lnTo>
                  <a:lnTo>
                    <a:pt x="2398" y="10974"/>
                  </a:lnTo>
                  <a:lnTo>
                    <a:pt x="2066" y="11066"/>
                  </a:lnTo>
                  <a:lnTo>
                    <a:pt x="1753" y="11195"/>
                  </a:lnTo>
                  <a:lnTo>
                    <a:pt x="1457" y="11342"/>
                  </a:lnTo>
                  <a:lnTo>
                    <a:pt x="1181" y="11545"/>
                  </a:lnTo>
                  <a:lnTo>
                    <a:pt x="1052" y="11656"/>
                  </a:lnTo>
                  <a:lnTo>
                    <a:pt x="923" y="11785"/>
                  </a:lnTo>
                  <a:lnTo>
                    <a:pt x="812" y="11914"/>
                  </a:lnTo>
                  <a:lnTo>
                    <a:pt x="701" y="12062"/>
                  </a:lnTo>
                  <a:lnTo>
                    <a:pt x="591" y="12228"/>
                  </a:lnTo>
                  <a:lnTo>
                    <a:pt x="499" y="12394"/>
                  </a:lnTo>
                  <a:lnTo>
                    <a:pt x="406" y="12560"/>
                  </a:lnTo>
                  <a:lnTo>
                    <a:pt x="333" y="12762"/>
                  </a:lnTo>
                  <a:lnTo>
                    <a:pt x="259" y="12947"/>
                  </a:lnTo>
                  <a:lnTo>
                    <a:pt x="185" y="13168"/>
                  </a:lnTo>
                  <a:lnTo>
                    <a:pt x="130" y="13389"/>
                  </a:lnTo>
                  <a:lnTo>
                    <a:pt x="93" y="13629"/>
                  </a:lnTo>
                  <a:lnTo>
                    <a:pt x="56" y="13887"/>
                  </a:lnTo>
                  <a:lnTo>
                    <a:pt x="19" y="14146"/>
                  </a:lnTo>
                  <a:lnTo>
                    <a:pt x="19" y="14422"/>
                  </a:lnTo>
                  <a:lnTo>
                    <a:pt x="1" y="14717"/>
                  </a:lnTo>
                  <a:lnTo>
                    <a:pt x="19" y="15031"/>
                  </a:lnTo>
                  <a:lnTo>
                    <a:pt x="37" y="15344"/>
                  </a:lnTo>
                  <a:lnTo>
                    <a:pt x="37" y="15344"/>
                  </a:lnTo>
                  <a:lnTo>
                    <a:pt x="74" y="15861"/>
                  </a:lnTo>
                  <a:lnTo>
                    <a:pt x="148" y="16358"/>
                  </a:lnTo>
                  <a:lnTo>
                    <a:pt x="240" y="16838"/>
                  </a:lnTo>
                  <a:lnTo>
                    <a:pt x="369" y="17299"/>
                  </a:lnTo>
                  <a:lnTo>
                    <a:pt x="499" y="17760"/>
                  </a:lnTo>
                  <a:lnTo>
                    <a:pt x="646" y="18184"/>
                  </a:lnTo>
                  <a:lnTo>
                    <a:pt x="830" y="18608"/>
                  </a:lnTo>
                  <a:lnTo>
                    <a:pt x="1015" y="19014"/>
                  </a:lnTo>
                  <a:lnTo>
                    <a:pt x="1236" y="19401"/>
                  </a:lnTo>
                  <a:lnTo>
                    <a:pt x="1476" y="19770"/>
                  </a:lnTo>
                  <a:lnTo>
                    <a:pt x="1716" y="20121"/>
                  </a:lnTo>
                  <a:lnTo>
                    <a:pt x="1992" y="20471"/>
                  </a:lnTo>
                  <a:lnTo>
                    <a:pt x="2269" y="20784"/>
                  </a:lnTo>
                  <a:lnTo>
                    <a:pt x="2564" y="21098"/>
                  </a:lnTo>
                  <a:lnTo>
                    <a:pt x="2896" y="21375"/>
                  </a:lnTo>
                  <a:lnTo>
                    <a:pt x="3228" y="21651"/>
                  </a:lnTo>
                  <a:lnTo>
                    <a:pt x="3560" y="21909"/>
                  </a:lnTo>
                  <a:lnTo>
                    <a:pt x="3929" y="22149"/>
                  </a:lnTo>
                  <a:lnTo>
                    <a:pt x="4297" y="22370"/>
                  </a:lnTo>
                  <a:lnTo>
                    <a:pt x="4703" y="22592"/>
                  </a:lnTo>
                  <a:lnTo>
                    <a:pt x="5090" y="22776"/>
                  </a:lnTo>
                  <a:lnTo>
                    <a:pt x="5515" y="22942"/>
                  </a:lnTo>
                  <a:lnTo>
                    <a:pt x="5939" y="23108"/>
                  </a:lnTo>
                  <a:lnTo>
                    <a:pt x="6381" y="23256"/>
                  </a:lnTo>
                  <a:lnTo>
                    <a:pt x="6842" y="23385"/>
                  </a:lnTo>
                  <a:lnTo>
                    <a:pt x="7303" y="23477"/>
                  </a:lnTo>
                  <a:lnTo>
                    <a:pt x="7764" y="23569"/>
                  </a:lnTo>
                  <a:lnTo>
                    <a:pt x="8244" y="23661"/>
                  </a:lnTo>
                  <a:lnTo>
                    <a:pt x="8742" y="23717"/>
                  </a:lnTo>
                  <a:lnTo>
                    <a:pt x="9240" y="23754"/>
                  </a:lnTo>
                  <a:lnTo>
                    <a:pt x="9756" y="23772"/>
                  </a:lnTo>
                  <a:lnTo>
                    <a:pt x="10272" y="23790"/>
                  </a:lnTo>
                  <a:lnTo>
                    <a:pt x="10272" y="23790"/>
                  </a:lnTo>
                  <a:lnTo>
                    <a:pt x="10733" y="23772"/>
                  </a:lnTo>
                  <a:lnTo>
                    <a:pt x="11195" y="23754"/>
                  </a:lnTo>
                  <a:lnTo>
                    <a:pt x="11195" y="23754"/>
                  </a:lnTo>
                  <a:lnTo>
                    <a:pt x="12061" y="23698"/>
                  </a:lnTo>
                  <a:lnTo>
                    <a:pt x="12891" y="23606"/>
                  </a:lnTo>
                  <a:lnTo>
                    <a:pt x="13703" y="23477"/>
                  </a:lnTo>
                  <a:lnTo>
                    <a:pt x="14514" y="23348"/>
                  </a:lnTo>
                  <a:lnTo>
                    <a:pt x="15307" y="23163"/>
                  </a:lnTo>
                  <a:lnTo>
                    <a:pt x="16082" y="22979"/>
                  </a:lnTo>
                  <a:lnTo>
                    <a:pt x="16819" y="22758"/>
                  </a:lnTo>
                  <a:lnTo>
                    <a:pt x="17557" y="22518"/>
                  </a:lnTo>
                  <a:lnTo>
                    <a:pt x="18258" y="22260"/>
                  </a:lnTo>
                  <a:lnTo>
                    <a:pt x="18958" y="21983"/>
                  </a:lnTo>
                  <a:lnTo>
                    <a:pt x="19622" y="21688"/>
                  </a:lnTo>
                  <a:lnTo>
                    <a:pt x="20249" y="21375"/>
                  </a:lnTo>
                  <a:lnTo>
                    <a:pt x="20876" y="21061"/>
                  </a:lnTo>
                  <a:lnTo>
                    <a:pt x="21466" y="20711"/>
                  </a:lnTo>
                  <a:lnTo>
                    <a:pt x="22020" y="20379"/>
                  </a:lnTo>
                  <a:lnTo>
                    <a:pt x="22554" y="20010"/>
                  </a:lnTo>
                  <a:lnTo>
                    <a:pt x="23052" y="19641"/>
                  </a:lnTo>
                  <a:lnTo>
                    <a:pt x="23532" y="19272"/>
                  </a:lnTo>
                  <a:lnTo>
                    <a:pt x="23974" y="18903"/>
                  </a:lnTo>
                  <a:lnTo>
                    <a:pt x="24380" y="18516"/>
                  </a:lnTo>
                  <a:lnTo>
                    <a:pt x="24749" y="18129"/>
                  </a:lnTo>
                  <a:lnTo>
                    <a:pt x="25099" y="17742"/>
                  </a:lnTo>
                  <a:lnTo>
                    <a:pt x="25394" y="17354"/>
                  </a:lnTo>
                  <a:lnTo>
                    <a:pt x="25671" y="16967"/>
                  </a:lnTo>
                  <a:lnTo>
                    <a:pt x="25892" y="16598"/>
                  </a:lnTo>
                  <a:lnTo>
                    <a:pt x="26095" y="16211"/>
                  </a:lnTo>
                  <a:lnTo>
                    <a:pt x="26243" y="15842"/>
                  </a:lnTo>
                  <a:lnTo>
                    <a:pt x="26353" y="15473"/>
                  </a:lnTo>
                  <a:lnTo>
                    <a:pt x="26427" y="15123"/>
                  </a:lnTo>
                  <a:lnTo>
                    <a:pt x="26446" y="14773"/>
                  </a:lnTo>
                  <a:lnTo>
                    <a:pt x="26446" y="14607"/>
                  </a:lnTo>
                  <a:lnTo>
                    <a:pt x="26427" y="14441"/>
                  </a:lnTo>
                  <a:lnTo>
                    <a:pt x="26409" y="14275"/>
                  </a:lnTo>
                  <a:lnTo>
                    <a:pt x="26372" y="14109"/>
                  </a:lnTo>
                  <a:lnTo>
                    <a:pt x="26372" y="14109"/>
                  </a:lnTo>
                  <a:lnTo>
                    <a:pt x="26280" y="13832"/>
                  </a:lnTo>
                  <a:lnTo>
                    <a:pt x="26169" y="13574"/>
                  </a:lnTo>
                  <a:lnTo>
                    <a:pt x="26040" y="13353"/>
                  </a:lnTo>
                  <a:lnTo>
                    <a:pt x="25892" y="13150"/>
                  </a:lnTo>
                  <a:lnTo>
                    <a:pt x="25745" y="12965"/>
                  </a:lnTo>
                  <a:lnTo>
                    <a:pt x="25560" y="12818"/>
                  </a:lnTo>
                  <a:lnTo>
                    <a:pt x="25376" y="12689"/>
                  </a:lnTo>
                  <a:lnTo>
                    <a:pt x="25192" y="12560"/>
                  </a:lnTo>
                  <a:lnTo>
                    <a:pt x="24989" y="12467"/>
                  </a:lnTo>
                  <a:lnTo>
                    <a:pt x="24786" y="12394"/>
                  </a:lnTo>
                  <a:lnTo>
                    <a:pt x="24583" y="12320"/>
                  </a:lnTo>
                  <a:lnTo>
                    <a:pt x="24362" y="12283"/>
                  </a:lnTo>
                  <a:lnTo>
                    <a:pt x="24140" y="12246"/>
                  </a:lnTo>
                  <a:lnTo>
                    <a:pt x="23938" y="12209"/>
                  </a:lnTo>
                  <a:lnTo>
                    <a:pt x="23513" y="12191"/>
                  </a:lnTo>
                  <a:lnTo>
                    <a:pt x="23513" y="12191"/>
                  </a:lnTo>
                  <a:lnTo>
                    <a:pt x="23181" y="12209"/>
                  </a:lnTo>
                  <a:lnTo>
                    <a:pt x="22868" y="12228"/>
                  </a:lnTo>
                  <a:lnTo>
                    <a:pt x="22591" y="12264"/>
                  </a:lnTo>
                  <a:lnTo>
                    <a:pt x="22352" y="12320"/>
                  </a:lnTo>
                  <a:lnTo>
                    <a:pt x="22001" y="12394"/>
                  </a:lnTo>
                  <a:lnTo>
                    <a:pt x="21872" y="12430"/>
                  </a:lnTo>
                  <a:lnTo>
                    <a:pt x="21872" y="12430"/>
                  </a:lnTo>
                  <a:lnTo>
                    <a:pt x="22075" y="11969"/>
                  </a:lnTo>
                  <a:lnTo>
                    <a:pt x="22278" y="11453"/>
                  </a:lnTo>
                  <a:lnTo>
                    <a:pt x="22554" y="10752"/>
                  </a:lnTo>
                  <a:lnTo>
                    <a:pt x="22831" y="9941"/>
                  </a:lnTo>
                  <a:lnTo>
                    <a:pt x="23126" y="9019"/>
                  </a:lnTo>
                  <a:lnTo>
                    <a:pt x="23274" y="8539"/>
                  </a:lnTo>
                  <a:lnTo>
                    <a:pt x="23403" y="8023"/>
                  </a:lnTo>
                  <a:lnTo>
                    <a:pt x="23532" y="7507"/>
                  </a:lnTo>
                  <a:lnTo>
                    <a:pt x="23642" y="6990"/>
                  </a:lnTo>
                  <a:lnTo>
                    <a:pt x="23735" y="6455"/>
                  </a:lnTo>
                  <a:lnTo>
                    <a:pt x="23827" y="5921"/>
                  </a:lnTo>
                  <a:lnTo>
                    <a:pt x="23882" y="5404"/>
                  </a:lnTo>
                  <a:lnTo>
                    <a:pt x="23919" y="4869"/>
                  </a:lnTo>
                  <a:lnTo>
                    <a:pt x="23919" y="4372"/>
                  </a:lnTo>
                  <a:lnTo>
                    <a:pt x="23901" y="3874"/>
                  </a:lnTo>
                  <a:lnTo>
                    <a:pt x="23845" y="3376"/>
                  </a:lnTo>
                  <a:lnTo>
                    <a:pt x="23772" y="2915"/>
                  </a:lnTo>
                  <a:lnTo>
                    <a:pt x="23716" y="2693"/>
                  </a:lnTo>
                  <a:lnTo>
                    <a:pt x="23642" y="2491"/>
                  </a:lnTo>
                  <a:lnTo>
                    <a:pt x="23569" y="2269"/>
                  </a:lnTo>
                  <a:lnTo>
                    <a:pt x="23477" y="2085"/>
                  </a:lnTo>
                  <a:lnTo>
                    <a:pt x="23384" y="1882"/>
                  </a:lnTo>
                  <a:lnTo>
                    <a:pt x="23274" y="1698"/>
                  </a:lnTo>
                  <a:lnTo>
                    <a:pt x="23145" y="1513"/>
                  </a:lnTo>
                  <a:lnTo>
                    <a:pt x="23015" y="1347"/>
                  </a:lnTo>
                  <a:lnTo>
                    <a:pt x="22868" y="1200"/>
                  </a:lnTo>
                  <a:lnTo>
                    <a:pt x="22720" y="1052"/>
                  </a:lnTo>
                  <a:lnTo>
                    <a:pt x="22554" y="905"/>
                  </a:lnTo>
                  <a:lnTo>
                    <a:pt x="22370" y="794"/>
                  </a:lnTo>
                  <a:lnTo>
                    <a:pt x="22167" y="665"/>
                  </a:lnTo>
                  <a:lnTo>
                    <a:pt x="21964" y="573"/>
                  </a:lnTo>
                  <a:lnTo>
                    <a:pt x="21743" y="480"/>
                  </a:lnTo>
                  <a:lnTo>
                    <a:pt x="21503" y="407"/>
                  </a:lnTo>
                  <a:lnTo>
                    <a:pt x="21503" y="407"/>
                  </a:lnTo>
                  <a:lnTo>
                    <a:pt x="21079" y="296"/>
                  </a:lnTo>
                  <a:lnTo>
                    <a:pt x="20673" y="222"/>
                  </a:lnTo>
                  <a:lnTo>
                    <a:pt x="20268" y="167"/>
                  </a:lnTo>
                  <a:lnTo>
                    <a:pt x="19880" y="167"/>
                  </a:lnTo>
                  <a:lnTo>
                    <a:pt x="19880" y="167"/>
                  </a:lnTo>
                  <a:lnTo>
                    <a:pt x="19493" y="167"/>
                  </a:lnTo>
                  <a:lnTo>
                    <a:pt x="19106" y="222"/>
                  </a:lnTo>
                  <a:lnTo>
                    <a:pt x="18756" y="278"/>
                  </a:lnTo>
                  <a:lnTo>
                    <a:pt x="18405" y="370"/>
                  </a:lnTo>
                  <a:lnTo>
                    <a:pt x="18073" y="480"/>
                  </a:lnTo>
                  <a:lnTo>
                    <a:pt x="17741" y="610"/>
                  </a:lnTo>
                  <a:lnTo>
                    <a:pt x="17428" y="757"/>
                  </a:lnTo>
                  <a:lnTo>
                    <a:pt x="17133" y="923"/>
                  </a:lnTo>
                  <a:lnTo>
                    <a:pt x="16838" y="1107"/>
                  </a:lnTo>
                  <a:lnTo>
                    <a:pt x="16561" y="1292"/>
                  </a:lnTo>
                  <a:lnTo>
                    <a:pt x="16284" y="1495"/>
                  </a:lnTo>
                  <a:lnTo>
                    <a:pt x="16026" y="1698"/>
                  </a:lnTo>
                  <a:lnTo>
                    <a:pt x="15786" y="1919"/>
                  </a:lnTo>
                  <a:lnTo>
                    <a:pt x="15565" y="2140"/>
                  </a:lnTo>
                  <a:lnTo>
                    <a:pt x="15141" y="2601"/>
                  </a:lnTo>
                  <a:lnTo>
                    <a:pt x="14754" y="3062"/>
                  </a:lnTo>
                  <a:lnTo>
                    <a:pt x="14440" y="3505"/>
                  </a:lnTo>
                  <a:lnTo>
                    <a:pt x="14164" y="3911"/>
                  </a:lnTo>
                  <a:lnTo>
                    <a:pt x="13924" y="4279"/>
                  </a:lnTo>
                  <a:lnTo>
                    <a:pt x="13758" y="4593"/>
                  </a:lnTo>
                  <a:lnTo>
                    <a:pt x="13629" y="4833"/>
                  </a:lnTo>
                  <a:lnTo>
                    <a:pt x="13518" y="5035"/>
                  </a:lnTo>
                  <a:lnTo>
                    <a:pt x="13518" y="5035"/>
                  </a:lnTo>
                  <a:lnTo>
                    <a:pt x="13315" y="4445"/>
                  </a:lnTo>
                  <a:lnTo>
                    <a:pt x="13094" y="3874"/>
                  </a:lnTo>
                  <a:lnTo>
                    <a:pt x="12854" y="3357"/>
                  </a:lnTo>
                  <a:lnTo>
                    <a:pt x="12596" y="2859"/>
                  </a:lnTo>
                  <a:lnTo>
                    <a:pt x="12319" y="2398"/>
                  </a:lnTo>
                  <a:lnTo>
                    <a:pt x="12043" y="1993"/>
                  </a:lnTo>
                  <a:lnTo>
                    <a:pt x="11729" y="1624"/>
                  </a:lnTo>
                  <a:lnTo>
                    <a:pt x="11434" y="1292"/>
                  </a:lnTo>
                  <a:lnTo>
                    <a:pt x="11102" y="978"/>
                  </a:lnTo>
                  <a:lnTo>
                    <a:pt x="10770" y="720"/>
                  </a:lnTo>
                  <a:lnTo>
                    <a:pt x="10438" y="517"/>
                  </a:lnTo>
                  <a:lnTo>
                    <a:pt x="10088" y="333"/>
                  </a:lnTo>
                  <a:lnTo>
                    <a:pt x="9756" y="185"/>
                  </a:lnTo>
                  <a:lnTo>
                    <a:pt x="9406" y="93"/>
                  </a:lnTo>
                  <a:lnTo>
                    <a:pt x="9055" y="19"/>
                  </a:lnTo>
                  <a:lnTo>
                    <a:pt x="8705" y="1"/>
                  </a:lnTo>
                </a:path>
              </a:pathLst>
            </a:custGeom>
            <a:solidFill>
              <a:srgbClr val="000000">
                <a:alpha val="21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13"/>
            <p:cNvSpPr/>
            <p:nvPr/>
          </p:nvSpPr>
          <p:spPr>
            <a:xfrm>
              <a:off x="10644525" y="1926925"/>
              <a:ext cx="324600" cy="1056725"/>
            </a:xfrm>
            <a:custGeom>
              <a:avLst/>
              <a:gdLst/>
              <a:ahLst/>
              <a:cxnLst/>
              <a:rect l="l" t="t" r="r" b="b"/>
              <a:pathLst>
                <a:path w="12984" h="42269" extrusionOk="0">
                  <a:moveTo>
                    <a:pt x="12984" y="1"/>
                  </a:moveTo>
                  <a:lnTo>
                    <a:pt x="12062" y="1052"/>
                  </a:lnTo>
                  <a:lnTo>
                    <a:pt x="11619" y="1605"/>
                  </a:lnTo>
                  <a:lnTo>
                    <a:pt x="11176" y="2158"/>
                  </a:lnTo>
                  <a:lnTo>
                    <a:pt x="10752" y="2730"/>
                  </a:lnTo>
                  <a:lnTo>
                    <a:pt x="10531" y="3007"/>
                  </a:lnTo>
                  <a:lnTo>
                    <a:pt x="10347" y="3302"/>
                  </a:lnTo>
                  <a:lnTo>
                    <a:pt x="9646" y="4297"/>
                  </a:lnTo>
                  <a:lnTo>
                    <a:pt x="8982" y="5330"/>
                  </a:lnTo>
                  <a:lnTo>
                    <a:pt x="8355" y="6381"/>
                  </a:lnTo>
                  <a:lnTo>
                    <a:pt x="7746" y="7469"/>
                  </a:lnTo>
                  <a:lnTo>
                    <a:pt x="7156" y="8576"/>
                  </a:lnTo>
                  <a:lnTo>
                    <a:pt x="6585" y="9701"/>
                  </a:lnTo>
                  <a:lnTo>
                    <a:pt x="6050" y="10844"/>
                  </a:lnTo>
                  <a:lnTo>
                    <a:pt x="5533" y="12024"/>
                  </a:lnTo>
                  <a:lnTo>
                    <a:pt x="5054" y="13223"/>
                  </a:lnTo>
                  <a:lnTo>
                    <a:pt x="4593" y="14422"/>
                  </a:lnTo>
                  <a:lnTo>
                    <a:pt x="4150" y="15639"/>
                  </a:lnTo>
                  <a:lnTo>
                    <a:pt x="3726" y="16893"/>
                  </a:lnTo>
                  <a:lnTo>
                    <a:pt x="3339" y="18129"/>
                  </a:lnTo>
                  <a:lnTo>
                    <a:pt x="2970" y="19401"/>
                  </a:lnTo>
                  <a:lnTo>
                    <a:pt x="2620" y="20673"/>
                  </a:lnTo>
                  <a:lnTo>
                    <a:pt x="2306" y="21946"/>
                  </a:lnTo>
                  <a:lnTo>
                    <a:pt x="1993" y="23237"/>
                  </a:lnTo>
                  <a:lnTo>
                    <a:pt x="1716" y="24528"/>
                  </a:lnTo>
                  <a:lnTo>
                    <a:pt x="1458" y="25819"/>
                  </a:lnTo>
                  <a:lnTo>
                    <a:pt x="1237" y="27110"/>
                  </a:lnTo>
                  <a:lnTo>
                    <a:pt x="1015" y="28400"/>
                  </a:lnTo>
                  <a:lnTo>
                    <a:pt x="831" y="29710"/>
                  </a:lnTo>
                  <a:lnTo>
                    <a:pt x="646" y="31001"/>
                  </a:lnTo>
                  <a:lnTo>
                    <a:pt x="499" y="32292"/>
                  </a:lnTo>
                  <a:lnTo>
                    <a:pt x="370" y="33564"/>
                  </a:lnTo>
                  <a:lnTo>
                    <a:pt x="259" y="34837"/>
                  </a:lnTo>
                  <a:lnTo>
                    <a:pt x="167" y="36109"/>
                  </a:lnTo>
                  <a:lnTo>
                    <a:pt x="112" y="37381"/>
                  </a:lnTo>
                  <a:lnTo>
                    <a:pt x="56" y="38617"/>
                  </a:lnTo>
                  <a:lnTo>
                    <a:pt x="19" y="39853"/>
                  </a:lnTo>
                  <a:lnTo>
                    <a:pt x="1" y="41070"/>
                  </a:lnTo>
                  <a:lnTo>
                    <a:pt x="19" y="42268"/>
                  </a:lnTo>
                  <a:lnTo>
                    <a:pt x="75" y="41088"/>
                  </a:lnTo>
                  <a:lnTo>
                    <a:pt x="130" y="39889"/>
                  </a:lnTo>
                  <a:lnTo>
                    <a:pt x="204" y="38691"/>
                  </a:lnTo>
                  <a:lnTo>
                    <a:pt x="296" y="37474"/>
                  </a:lnTo>
                  <a:lnTo>
                    <a:pt x="388" y="36275"/>
                  </a:lnTo>
                  <a:lnTo>
                    <a:pt x="517" y="35039"/>
                  </a:lnTo>
                  <a:lnTo>
                    <a:pt x="646" y="33822"/>
                  </a:lnTo>
                  <a:lnTo>
                    <a:pt x="794" y="32587"/>
                  </a:lnTo>
                  <a:lnTo>
                    <a:pt x="960" y="31370"/>
                  </a:lnTo>
                  <a:lnTo>
                    <a:pt x="1126" y="30134"/>
                  </a:lnTo>
                  <a:lnTo>
                    <a:pt x="1329" y="28898"/>
                  </a:lnTo>
                  <a:lnTo>
                    <a:pt x="1532" y="27663"/>
                  </a:lnTo>
                  <a:lnTo>
                    <a:pt x="1771" y="26446"/>
                  </a:lnTo>
                  <a:lnTo>
                    <a:pt x="2011" y="25210"/>
                  </a:lnTo>
                  <a:lnTo>
                    <a:pt x="2269" y="23993"/>
                  </a:lnTo>
                  <a:lnTo>
                    <a:pt x="2546" y="22776"/>
                  </a:lnTo>
                  <a:lnTo>
                    <a:pt x="2859" y="21559"/>
                  </a:lnTo>
                  <a:lnTo>
                    <a:pt x="3173" y="20342"/>
                  </a:lnTo>
                  <a:lnTo>
                    <a:pt x="3505" y="19143"/>
                  </a:lnTo>
                  <a:lnTo>
                    <a:pt x="3855" y="17944"/>
                  </a:lnTo>
                  <a:lnTo>
                    <a:pt x="4224" y="16764"/>
                  </a:lnTo>
                  <a:lnTo>
                    <a:pt x="4630" y="15584"/>
                  </a:lnTo>
                  <a:lnTo>
                    <a:pt x="5035" y="14422"/>
                  </a:lnTo>
                  <a:lnTo>
                    <a:pt x="5478" y="13278"/>
                  </a:lnTo>
                  <a:lnTo>
                    <a:pt x="5921" y="12135"/>
                  </a:lnTo>
                  <a:lnTo>
                    <a:pt x="6400" y="11010"/>
                  </a:lnTo>
                  <a:lnTo>
                    <a:pt x="6898" y="9885"/>
                  </a:lnTo>
                  <a:lnTo>
                    <a:pt x="7414" y="8797"/>
                  </a:lnTo>
                  <a:lnTo>
                    <a:pt x="7968" y="7709"/>
                  </a:lnTo>
                  <a:lnTo>
                    <a:pt x="8521" y="6640"/>
                  </a:lnTo>
                  <a:lnTo>
                    <a:pt x="9111" y="5607"/>
                  </a:lnTo>
                  <a:lnTo>
                    <a:pt x="9720" y="4574"/>
                  </a:lnTo>
                  <a:lnTo>
                    <a:pt x="10088" y="3984"/>
                  </a:lnTo>
                  <a:lnTo>
                    <a:pt x="10476" y="3394"/>
                  </a:lnTo>
                  <a:lnTo>
                    <a:pt x="10881" y="2804"/>
                  </a:lnTo>
                  <a:lnTo>
                    <a:pt x="11287" y="2232"/>
                  </a:lnTo>
                  <a:lnTo>
                    <a:pt x="12117" y="1107"/>
                  </a:lnTo>
                  <a:lnTo>
                    <a:pt x="12984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13"/>
            <p:cNvSpPr/>
            <p:nvPr/>
          </p:nvSpPr>
          <p:spPr>
            <a:xfrm>
              <a:off x="10772250" y="2050475"/>
              <a:ext cx="225925" cy="216725"/>
            </a:xfrm>
            <a:custGeom>
              <a:avLst/>
              <a:gdLst/>
              <a:ahLst/>
              <a:cxnLst/>
              <a:rect l="l" t="t" r="r" b="b"/>
              <a:pathLst>
                <a:path w="9037" h="8669" extrusionOk="0">
                  <a:moveTo>
                    <a:pt x="9037" y="1"/>
                  </a:moveTo>
                  <a:lnTo>
                    <a:pt x="8410" y="407"/>
                  </a:lnTo>
                  <a:lnTo>
                    <a:pt x="7783" y="812"/>
                  </a:lnTo>
                  <a:lnTo>
                    <a:pt x="7137" y="1255"/>
                  </a:lnTo>
                  <a:lnTo>
                    <a:pt x="6510" y="1734"/>
                  </a:lnTo>
                  <a:lnTo>
                    <a:pt x="5865" y="2232"/>
                  </a:lnTo>
                  <a:lnTo>
                    <a:pt x="5219" y="2730"/>
                  </a:lnTo>
                  <a:lnTo>
                    <a:pt x="4592" y="3265"/>
                  </a:lnTo>
                  <a:lnTo>
                    <a:pt x="3984" y="3818"/>
                  </a:lnTo>
                  <a:lnTo>
                    <a:pt x="3375" y="4390"/>
                  </a:lnTo>
                  <a:lnTo>
                    <a:pt x="2803" y="4962"/>
                  </a:lnTo>
                  <a:lnTo>
                    <a:pt x="2250" y="5570"/>
                  </a:lnTo>
                  <a:lnTo>
                    <a:pt x="1734" y="6160"/>
                  </a:lnTo>
                  <a:lnTo>
                    <a:pt x="1236" y="6787"/>
                  </a:lnTo>
                  <a:lnTo>
                    <a:pt x="775" y="7414"/>
                  </a:lnTo>
                  <a:lnTo>
                    <a:pt x="369" y="8041"/>
                  </a:lnTo>
                  <a:lnTo>
                    <a:pt x="0" y="8668"/>
                  </a:lnTo>
                  <a:lnTo>
                    <a:pt x="480" y="8060"/>
                  </a:lnTo>
                  <a:lnTo>
                    <a:pt x="996" y="7470"/>
                  </a:lnTo>
                  <a:lnTo>
                    <a:pt x="1512" y="6898"/>
                  </a:lnTo>
                  <a:lnTo>
                    <a:pt x="2047" y="6326"/>
                  </a:lnTo>
                  <a:lnTo>
                    <a:pt x="2600" y="5755"/>
                  </a:lnTo>
                  <a:lnTo>
                    <a:pt x="3154" y="5220"/>
                  </a:lnTo>
                  <a:lnTo>
                    <a:pt x="3725" y="4667"/>
                  </a:lnTo>
                  <a:lnTo>
                    <a:pt x="4316" y="4132"/>
                  </a:lnTo>
                  <a:lnTo>
                    <a:pt x="5477" y="3081"/>
                  </a:lnTo>
                  <a:lnTo>
                    <a:pt x="6676" y="2048"/>
                  </a:lnTo>
                  <a:lnTo>
                    <a:pt x="9037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13"/>
            <p:cNvSpPr/>
            <p:nvPr/>
          </p:nvSpPr>
          <p:spPr>
            <a:xfrm>
              <a:off x="10586900" y="1992850"/>
              <a:ext cx="167850" cy="322750"/>
            </a:xfrm>
            <a:custGeom>
              <a:avLst/>
              <a:gdLst/>
              <a:ahLst/>
              <a:cxnLst/>
              <a:rect l="l" t="t" r="r" b="b"/>
              <a:pathLst>
                <a:path w="6714" h="12910" extrusionOk="0">
                  <a:moveTo>
                    <a:pt x="1" y="1"/>
                  </a:moveTo>
                  <a:lnTo>
                    <a:pt x="38" y="775"/>
                  </a:lnTo>
                  <a:lnTo>
                    <a:pt x="111" y="1587"/>
                  </a:lnTo>
                  <a:lnTo>
                    <a:pt x="204" y="2417"/>
                  </a:lnTo>
                  <a:lnTo>
                    <a:pt x="351" y="3246"/>
                  </a:lnTo>
                  <a:lnTo>
                    <a:pt x="517" y="4095"/>
                  </a:lnTo>
                  <a:lnTo>
                    <a:pt x="738" y="4925"/>
                  </a:lnTo>
                  <a:lnTo>
                    <a:pt x="978" y="5754"/>
                  </a:lnTo>
                  <a:lnTo>
                    <a:pt x="1273" y="6566"/>
                  </a:lnTo>
                  <a:lnTo>
                    <a:pt x="1439" y="6972"/>
                  </a:lnTo>
                  <a:lnTo>
                    <a:pt x="1605" y="7377"/>
                  </a:lnTo>
                  <a:lnTo>
                    <a:pt x="1771" y="7765"/>
                  </a:lnTo>
                  <a:lnTo>
                    <a:pt x="1974" y="8133"/>
                  </a:lnTo>
                  <a:lnTo>
                    <a:pt x="2158" y="8521"/>
                  </a:lnTo>
                  <a:lnTo>
                    <a:pt x="2380" y="8890"/>
                  </a:lnTo>
                  <a:lnTo>
                    <a:pt x="2601" y="9240"/>
                  </a:lnTo>
                  <a:lnTo>
                    <a:pt x="2822" y="9590"/>
                  </a:lnTo>
                  <a:lnTo>
                    <a:pt x="3062" y="9941"/>
                  </a:lnTo>
                  <a:lnTo>
                    <a:pt x="3320" y="10273"/>
                  </a:lnTo>
                  <a:lnTo>
                    <a:pt x="3578" y="10586"/>
                  </a:lnTo>
                  <a:lnTo>
                    <a:pt x="3855" y="10900"/>
                  </a:lnTo>
                  <a:lnTo>
                    <a:pt x="4132" y="11176"/>
                  </a:lnTo>
                  <a:lnTo>
                    <a:pt x="4427" y="11471"/>
                  </a:lnTo>
                  <a:lnTo>
                    <a:pt x="4722" y="11730"/>
                  </a:lnTo>
                  <a:lnTo>
                    <a:pt x="5054" y="11988"/>
                  </a:lnTo>
                  <a:lnTo>
                    <a:pt x="5441" y="12246"/>
                  </a:lnTo>
                  <a:lnTo>
                    <a:pt x="5847" y="12504"/>
                  </a:lnTo>
                  <a:lnTo>
                    <a:pt x="6271" y="12725"/>
                  </a:lnTo>
                  <a:lnTo>
                    <a:pt x="6713" y="12910"/>
                  </a:lnTo>
                  <a:lnTo>
                    <a:pt x="6382" y="12707"/>
                  </a:lnTo>
                  <a:lnTo>
                    <a:pt x="6068" y="12504"/>
                  </a:lnTo>
                  <a:lnTo>
                    <a:pt x="5755" y="12283"/>
                  </a:lnTo>
                  <a:lnTo>
                    <a:pt x="5459" y="12043"/>
                  </a:lnTo>
                  <a:lnTo>
                    <a:pt x="5164" y="11785"/>
                  </a:lnTo>
                  <a:lnTo>
                    <a:pt x="4888" y="11527"/>
                  </a:lnTo>
                  <a:lnTo>
                    <a:pt x="4611" y="11268"/>
                  </a:lnTo>
                  <a:lnTo>
                    <a:pt x="4353" y="10992"/>
                  </a:lnTo>
                  <a:lnTo>
                    <a:pt x="4132" y="10715"/>
                  </a:lnTo>
                  <a:lnTo>
                    <a:pt x="3892" y="10420"/>
                  </a:lnTo>
                  <a:lnTo>
                    <a:pt x="3468" y="9830"/>
                  </a:lnTo>
                  <a:lnTo>
                    <a:pt x="3062" y="9203"/>
                  </a:lnTo>
                  <a:lnTo>
                    <a:pt x="2693" y="8558"/>
                  </a:lnTo>
                  <a:lnTo>
                    <a:pt x="2343" y="7894"/>
                  </a:lnTo>
                  <a:lnTo>
                    <a:pt x="2029" y="7211"/>
                  </a:lnTo>
                  <a:lnTo>
                    <a:pt x="1734" y="6511"/>
                  </a:lnTo>
                  <a:lnTo>
                    <a:pt x="1458" y="5810"/>
                  </a:lnTo>
                  <a:lnTo>
                    <a:pt x="1218" y="5091"/>
                  </a:lnTo>
                  <a:lnTo>
                    <a:pt x="978" y="4353"/>
                  </a:lnTo>
                  <a:lnTo>
                    <a:pt x="775" y="3634"/>
                  </a:lnTo>
                  <a:lnTo>
                    <a:pt x="591" y="2896"/>
                  </a:lnTo>
                  <a:lnTo>
                    <a:pt x="425" y="2158"/>
                  </a:lnTo>
                  <a:lnTo>
                    <a:pt x="259" y="1439"/>
                  </a:lnTo>
                  <a:lnTo>
                    <a:pt x="130" y="70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13"/>
            <p:cNvSpPr/>
            <p:nvPr/>
          </p:nvSpPr>
          <p:spPr>
            <a:xfrm>
              <a:off x="10442150" y="2315575"/>
              <a:ext cx="629800" cy="241150"/>
            </a:xfrm>
            <a:custGeom>
              <a:avLst/>
              <a:gdLst/>
              <a:ahLst/>
              <a:cxnLst/>
              <a:rect l="l" t="t" r="r" b="b"/>
              <a:pathLst>
                <a:path w="25192" h="9646" extrusionOk="0">
                  <a:moveTo>
                    <a:pt x="0" y="1"/>
                  </a:moveTo>
                  <a:lnTo>
                    <a:pt x="166" y="406"/>
                  </a:lnTo>
                  <a:lnTo>
                    <a:pt x="351" y="812"/>
                  </a:lnTo>
                  <a:lnTo>
                    <a:pt x="535" y="1199"/>
                  </a:lnTo>
                  <a:lnTo>
                    <a:pt x="738" y="1605"/>
                  </a:lnTo>
                  <a:lnTo>
                    <a:pt x="1180" y="2361"/>
                  </a:lnTo>
                  <a:lnTo>
                    <a:pt x="1641" y="3117"/>
                  </a:lnTo>
                  <a:lnTo>
                    <a:pt x="2158" y="3837"/>
                  </a:lnTo>
                  <a:lnTo>
                    <a:pt x="2434" y="4187"/>
                  </a:lnTo>
                  <a:lnTo>
                    <a:pt x="2711" y="4537"/>
                  </a:lnTo>
                  <a:lnTo>
                    <a:pt x="3006" y="4869"/>
                  </a:lnTo>
                  <a:lnTo>
                    <a:pt x="3301" y="5201"/>
                  </a:lnTo>
                  <a:lnTo>
                    <a:pt x="3615" y="5515"/>
                  </a:lnTo>
                  <a:lnTo>
                    <a:pt x="3928" y="5828"/>
                  </a:lnTo>
                  <a:lnTo>
                    <a:pt x="4574" y="6437"/>
                  </a:lnTo>
                  <a:lnTo>
                    <a:pt x="5256" y="7009"/>
                  </a:lnTo>
                  <a:lnTo>
                    <a:pt x="5975" y="7543"/>
                  </a:lnTo>
                  <a:lnTo>
                    <a:pt x="6326" y="7801"/>
                  </a:lnTo>
                  <a:lnTo>
                    <a:pt x="6694" y="8041"/>
                  </a:lnTo>
                  <a:lnTo>
                    <a:pt x="7082" y="8281"/>
                  </a:lnTo>
                  <a:lnTo>
                    <a:pt x="7469" y="8502"/>
                  </a:lnTo>
                  <a:lnTo>
                    <a:pt x="7856" y="8724"/>
                  </a:lnTo>
                  <a:lnTo>
                    <a:pt x="8244" y="8926"/>
                  </a:lnTo>
                  <a:lnTo>
                    <a:pt x="8649" y="9129"/>
                  </a:lnTo>
                  <a:lnTo>
                    <a:pt x="9055" y="9314"/>
                  </a:lnTo>
                  <a:lnTo>
                    <a:pt x="9461" y="9480"/>
                  </a:lnTo>
                  <a:lnTo>
                    <a:pt x="9885" y="9646"/>
                  </a:lnTo>
                  <a:lnTo>
                    <a:pt x="10438" y="9590"/>
                  </a:lnTo>
                  <a:lnTo>
                    <a:pt x="10973" y="9517"/>
                  </a:lnTo>
                  <a:lnTo>
                    <a:pt x="11526" y="9424"/>
                  </a:lnTo>
                  <a:lnTo>
                    <a:pt x="12061" y="9295"/>
                  </a:lnTo>
                  <a:lnTo>
                    <a:pt x="12596" y="9166"/>
                  </a:lnTo>
                  <a:lnTo>
                    <a:pt x="13112" y="9037"/>
                  </a:lnTo>
                  <a:lnTo>
                    <a:pt x="14163" y="8724"/>
                  </a:lnTo>
                  <a:lnTo>
                    <a:pt x="14938" y="8484"/>
                  </a:lnTo>
                  <a:lnTo>
                    <a:pt x="15694" y="8207"/>
                  </a:lnTo>
                  <a:lnTo>
                    <a:pt x="16339" y="7949"/>
                  </a:lnTo>
                  <a:lnTo>
                    <a:pt x="16985" y="7691"/>
                  </a:lnTo>
                  <a:lnTo>
                    <a:pt x="17630" y="7396"/>
                  </a:lnTo>
                  <a:lnTo>
                    <a:pt x="18257" y="7101"/>
                  </a:lnTo>
                  <a:lnTo>
                    <a:pt x="18884" y="6787"/>
                  </a:lnTo>
                  <a:lnTo>
                    <a:pt x="19511" y="6455"/>
                  </a:lnTo>
                  <a:lnTo>
                    <a:pt x="20120" y="6105"/>
                  </a:lnTo>
                  <a:lnTo>
                    <a:pt x="20710" y="5736"/>
                  </a:lnTo>
                  <a:lnTo>
                    <a:pt x="21318" y="5367"/>
                  </a:lnTo>
                  <a:lnTo>
                    <a:pt x="21890" y="4980"/>
                  </a:lnTo>
                  <a:lnTo>
                    <a:pt x="22480" y="4574"/>
                  </a:lnTo>
                  <a:lnTo>
                    <a:pt x="23034" y="4169"/>
                  </a:lnTo>
                  <a:lnTo>
                    <a:pt x="23587" y="3726"/>
                  </a:lnTo>
                  <a:lnTo>
                    <a:pt x="24140" y="3302"/>
                  </a:lnTo>
                  <a:lnTo>
                    <a:pt x="24675" y="2841"/>
                  </a:lnTo>
                  <a:lnTo>
                    <a:pt x="25191" y="2380"/>
                  </a:lnTo>
                  <a:lnTo>
                    <a:pt x="24343" y="3025"/>
                  </a:lnTo>
                  <a:lnTo>
                    <a:pt x="23900" y="3357"/>
                  </a:lnTo>
                  <a:lnTo>
                    <a:pt x="23495" y="3652"/>
                  </a:lnTo>
                  <a:lnTo>
                    <a:pt x="22831" y="4095"/>
                  </a:lnTo>
                  <a:lnTo>
                    <a:pt x="22167" y="4537"/>
                  </a:lnTo>
                  <a:lnTo>
                    <a:pt x="21503" y="4962"/>
                  </a:lnTo>
                  <a:lnTo>
                    <a:pt x="20821" y="5367"/>
                  </a:lnTo>
                  <a:lnTo>
                    <a:pt x="20194" y="5718"/>
                  </a:lnTo>
                  <a:lnTo>
                    <a:pt x="19530" y="6068"/>
                  </a:lnTo>
                  <a:lnTo>
                    <a:pt x="18884" y="6400"/>
                  </a:lnTo>
                  <a:lnTo>
                    <a:pt x="18239" y="6713"/>
                  </a:lnTo>
                  <a:lnTo>
                    <a:pt x="17022" y="7248"/>
                  </a:lnTo>
                  <a:lnTo>
                    <a:pt x="16044" y="7636"/>
                  </a:lnTo>
                  <a:lnTo>
                    <a:pt x="15509" y="7820"/>
                  </a:lnTo>
                  <a:lnTo>
                    <a:pt x="15048" y="7986"/>
                  </a:lnTo>
                  <a:lnTo>
                    <a:pt x="14421" y="8189"/>
                  </a:lnTo>
                  <a:lnTo>
                    <a:pt x="13794" y="8392"/>
                  </a:lnTo>
                  <a:lnTo>
                    <a:pt x="13149" y="8576"/>
                  </a:lnTo>
                  <a:lnTo>
                    <a:pt x="12522" y="8724"/>
                  </a:lnTo>
                  <a:lnTo>
                    <a:pt x="11876" y="8871"/>
                  </a:lnTo>
                  <a:lnTo>
                    <a:pt x="11231" y="9000"/>
                  </a:lnTo>
                  <a:lnTo>
                    <a:pt x="10586" y="9111"/>
                  </a:lnTo>
                  <a:lnTo>
                    <a:pt x="9957" y="9201"/>
                  </a:lnTo>
                  <a:lnTo>
                    <a:pt x="9957" y="9201"/>
                  </a:lnTo>
                  <a:lnTo>
                    <a:pt x="9608" y="9074"/>
                  </a:lnTo>
                  <a:lnTo>
                    <a:pt x="9221" y="8908"/>
                  </a:lnTo>
                  <a:lnTo>
                    <a:pt x="8815" y="8724"/>
                  </a:lnTo>
                  <a:lnTo>
                    <a:pt x="8428" y="8539"/>
                  </a:lnTo>
                  <a:lnTo>
                    <a:pt x="7672" y="8133"/>
                  </a:lnTo>
                  <a:lnTo>
                    <a:pt x="6916" y="7691"/>
                  </a:lnTo>
                  <a:lnTo>
                    <a:pt x="6362" y="7340"/>
                  </a:lnTo>
                  <a:lnTo>
                    <a:pt x="5828" y="6972"/>
                  </a:lnTo>
                  <a:lnTo>
                    <a:pt x="5311" y="6566"/>
                  </a:lnTo>
                  <a:lnTo>
                    <a:pt x="4795" y="6160"/>
                  </a:lnTo>
                  <a:lnTo>
                    <a:pt x="4315" y="5736"/>
                  </a:lnTo>
                  <a:lnTo>
                    <a:pt x="3836" y="5293"/>
                  </a:lnTo>
                  <a:lnTo>
                    <a:pt x="3375" y="4832"/>
                  </a:lnTo>
                  <a:lnTo>
                    <a:pt x="2914" y="4353"/>
                  </a:lnTo>
                  <a:lnTo>
                    <a:pt x="2490" y="3855"/>
                  </a:lnTo>
                  <a:lnTo>
                    <a:pt x="2084" y="3339"/>
                  </a:lnTo>
                  <a:lnTo>
                    <a:pt x="1678" y="2822"/>
                  </a:lnTo>
                  <a:lnTo>
                    <a:pt x="1310" y="2288"/>
                  </a:lnTo>
                  <a:lnTo>
                    <a:pt x="959" y="1734"/>
                  </a:lnTo>
                  <a:lnTo>
                    <a:pt x="609" y="1163"/>
                  </a:lnTo>
                  <a:lnTo>
                    <a:pt x="295" y="59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6" name="Google Shape;396;p13"/>
          <p:cNvSpPr/>
          <p:nvPr/>
        </p:nvSpPr>
        <p:spPr>
          <a:xfrm>
            <a:off x="7849175" y="97600"/>
            <a:ext cx="1848130" cy="365707"/>
          </a:xfrm>
          <a:custGeom>
            <a:avLst/>
            <a:gdLst/>
            <a:ahLst/>
            <a:cxnLst/>
            <a:rect l="l" t="t" r="r" b="b"/>
            <a:pathLst>
              <a:path w="111957" h="22154" extrusionOk="0">
                <a:moveTo>
                  <a:pt x="43249" y="1"/>
                </a:moveTo>
                <a:lnTo>
                  <a:pt x="43069" y="21"/>
                </a:lnTo>
                <a:lnTo>
                  <a:pt x="42910" y="61"/>
                </a:lnTo>
                <a:lnTo>
                  <a:pt x="42770" y="120"/>
                </a:lnTo>
                <a:lnTo>
                  <a:pt x="42611" y="180"/>
                </a:lnTo>
                <a:lnTo>
                  <a:pt x="42472" y="280"/>
                </a:lnTo>
                <a:lnTo>
                  <a:pt x="42352" y="359"/>
                </a:lnTo>
                <a:lnTo>
                  <a:pt x="42233" y="479"/>
                </a:lnTo>
                <a:lnTo>
                  <a:pt x="42113" y="578"/>
                </a:lnTo>
                <a:lnTo>
                  <a:pt x="41994" y="718"/>
                </a:lnTo>
                <a:lnTo>
                  <a:pt x="41914" y="857"/>
                </a:lnTo>
                <a:lnTo>
                  <a:pt x="41834" y="997"/>
                </a:lnTo>
                <a:lnTo>
                  <a:pt x="41755" y="1156"/>
                </a:lnTo>
                <a:lnTo>
                  <a:pt x="41695" y="1316"/>
                </a:lnTo>
                <a:lnTo>
                  <a:pt x="41655" y="1475"/>
                </a:lnTo>
                <a:lnTo>
                  <a:pt x="41615" y="1654"/>
                </a:lnTo>
                <a:lnTo>
                  <a:pt x="41376" y="1594"/>
                </a:lnTo>
                <a:lnTo>
                  <a:pt x="40918" y="1594"/>
                </a:lnTo>
                <a:lnTo>
                  <a:pt x="40719" y="1634"/>
                </a:lnTo>
                <a:lnTo>
                  <a:pt x="40519" y="1674"/>
                </a:lnTo>
                <a:lnTo>
                  <a:pt x="40320" y="1734"/>
                </a:lnTo>
                <a:lnTo>
                  <a:pt x="40141" y="1814"/>
                </a:lnTo>
                <a:lnTo>
                  <a:pt x="39982" y="1913"/>
                </a:lnTo>
                <a:lnTo>
                  <a:pt x="39822" y="2033"/>
                </a:lnTo>
                <a:lnTo>
                  <a:pt x="39683" y="2152"/>
                </a:lnTo>
                <a:lnTo>
                  <a:pt x="39543" y="2292"/>
                </a:lnTo>
                <a:lnTo>
                  <a:pt x="39424" y="2451"/>
                </a:lnTo>
                <a:lnTo>
                  <a:pt x="39324" y="2610"/>
                </a:lnTo>
                <a:lnTo>
                  <a:pt x="39225" y="2770"/>
                </a:lnTo>
                <a:lnTo>
                  <a:pt x="39165" y="2949"/>
                </a:lnTo>
                <a:lnTo>
                  <a:pt x="39105" y="3148"/>
                </a:lnTo>
                <a:lnTo>
                  <a:pt x="39085" y="3348"/>
                </a:lnTo>
                <a:lnTo>
                  <a:pt x="39065" y="3547"/>
                </a:lnTo>
                <a:lnTo>
                  <a:pt x="39085" y="3686"/>
                </a:lnTo>
                <a:lnTo>
                  <a:pt x="39105" y="3846"/>
                </a:lnTo>
                <a:lnTo>
                  <a:pt x="39125" y="3985"/>
                </a:lnTo>
                <a:lnTo>
                  <a:pt x="39165" y="4144"/>
                </a:lnTo>
                <a:lnTo>
                  <a:pt x="39284" y="4403"/>
                </a:lnTo>
                <a:lnTo>
                  <a:pt x="39444" y="4662"/>
                </a:lnTo>
                <a:lnTo>
                  <a:pt x="39284" y="4742"/>
                </a:lnTo>
                <a:lnTo>
                  <a:pt x="39125" y="4822"/>
                </a:lnTo>
                <a:lnTo>
                  <a:pt x="38985" y="4921"/>
                </a:lnTo>
                <a:lnTo>
                  <a:pt x="38866" y="5041"/>
                </a:lnTo>
                <a:lnTo>
                  <a:pt x="38766" y="5160"/>
                </a:lnTo>
                <a:lnTo>
                  <a:pt x="38667" y="5300"/>
                </a:lnTo>
                <a:lnTo>
                  <a:pt x="38587" y="5459"/>
                </a:lnTo>
                <a:lnTo>
                  <a:pt x="38527" y="5599"/>
                </a:lnTo>
                <a:lnTo>
                  <a:pt x="38129" y="5539"/>
                </a:lnTo>
                <a:lnTo>
                  <a:pt x="37711" y="5519"/>
                </a:lnTo>
                <a:lnTo>
                  <a:pt x="37332" y="5539"/>
                </a:lnTo>
                <a:lnTo>
                  <a:pt x="36954" y="5599"/>
                </a:lnTo>
                <a:lnTo>
                  <a:pt x="36595" y="5678"/>
                </a:lnTo>
                <a:lnTo>
                  <a:pt x="36256" y="5798"/>
                </a:lnTo>
                <a:lnTo>
                  <a:pt x="35938" y="5937"/>
                </a:lnTo>
                <a:lnTo>
                  <a:pt x="35619" y="6117"/>
                </a:lnTo>
                <a:lnTo>
                  <a:pt x="35340" y="6316"/>
                </a:lnTo>
                <a:lnTo>
                  <a:pt x="35061" y="6535"/>
                </a:lnTo>
                <a:lnTo>
                  <a:pt x="34822" y="6774"/>
                </a:lnTo>
                <a:lnTo>
                  <a:pt x="34603" y="7033"/>
                </a:lnTo>
                <a:lnTo>
                  <a:pt x="34424" y="7332"/>
                </a:lnTo>
                <a:lnTo>
                  <a:pt x="34264" y="7631"/>
                </a:lnTo>
                <a:lnTo>
                  <a:pt x="34145" y="7949"/>
                </a:lnTo>
                <a:lnTo>
                  <a:pt x="34045" y="8268"/>
                </a:lnTo>
                <a:lnTo>
                  <a:pt x="33985" y="8607"/>
                </a:lnTo>
                <a:lnTo>
                  <a:pt x="33965" y="8965"/>
                </a:lnTo>
                <a:lnTo>
                  <a:pt x="33985" y="9085"/>
                </a:lnTo>
                <a:lnTo>
                  <a:pt x="33826" y="9125"/>
                </a:lnTo>
                <a:lnTo>
                  <a:pt x="33667" y="9164"/>
                </a:lnTo>
                <a:lnTo>
                  <a:pt x="33527" y="9204"/>
                </a:lnTo>
                <a:lnTo>
                  <a:pt x="33368" y="9284"/>
                </a:lnTo>
                <a:lnTo>
                  <a:pt x="33248" y="9344"/>
                </a:lnTo>
                <a:lnTo>
                  <a:pt x="33109" y="9443"/>
                </a:lnTo>
                <a:lnTo>
                  <a:pt x="32989" y="9543"/>
                </a:lnTo>
                <a:lnTo>
                  <a:pt x="32890" y="9643"/>
                </a:lnTo>
                <a:lnTo>
                  <a:pt x="32790" y="9762"/>
                </a:lnTo>
                <a:lnTo>
                  <a:pt x="32690" y="9882"/>
                </a:lnTo>
                <a:lnTo>
                  <a:pt x="32611" y="10021"/>
                </a:lnTo>
                <a:lnTo>
                  <a:pt x="32551" y="10161"/>
                </a:lnTo>
                <a:lnTo>
                  <a:pt x="32511" y="10300"/>
                </a:lnTo>
                <a:lnTo>
                  <a:pt x="32471" y="10459"/>
                </a:lnTo>
                <a:lnTo>
                  <a:pt x="32431" y="10619"/>
                </a:lnTo>
                <a:lnTo>
                  <a:pt x="32431" y="10778"/>
                </a:lnTo>
                <a:lnTo>
                  <a:pt x="32312" y="10778"/>
                </a:lnTo>
                <a:lnTo>
                  <a:pt x="32212" y="10818"/>
                </a:lnTo>
                <a:lnTo>
                  <a:pt x="32113" y="10858"/>
                </a:lnTo>
                <a:lnTo>
                  <a:pt x="32033" y="10918"/>
                </a:lnTo>
                <a:lnTo>
                  <a:pt x="31933" y="10738"/>
                </a:lnTo>
                <a:lnTo>
                  <a:pt x="31834" y="10579"/>
                </a:lnTo>
                <a:lnTo>
                  <a:pt x="31694" y="10420"/>
                </a:lnTo>
                <a:lnTo>
                  <a:pt x="31555" y="10300"/>
                </a:lnTo>
                <a:lnTo>
                  <a:pt x="31396" y="10200"/>
                </a:lnTo>
                <a:lnTo>
                  <a:pt x="31216" y="10121"/>
                </a:lnTo>
                <a:lnTo>
                  <a:pt x="31017" y="10081"/>
                </a:lnTo>
                <a:lnTo>
                  <a:pt x="30838" y="10061"/>
                </a:lnTo>
                <a:lnTo>
                  <a:pt x="30678" y="10081"/>
                </a:lnTo>
                <a:lnTo>
                  <a:pt x="30539" y="10101"/>
                </a:lnTo>
                <a:lnTo>
                  <a:pt x="30400" y="10141"/>
                </a:lnTo>
                <a:lnTo>
                  <a:pt x="30280" y="10200"/>
                </a:lnTo>
                <a:lnTo>
                  <a:pt x="30160" y="9921"/>
                </a:lnTo>
                <a:lnTo>
                  <a:pt x="30021" y="9643"/>
                </a:lnTo>
                <a:lnTo>
                  <a:pt x="29862" y="9384"/>
                </a:lnTo>
                <a:lnTo>
                  <a:pt x="29682" y="9145"/>
                </a:lnTo>
                <a:lnTo>
                  <a:pt x="29483" y="8906"/>
                </a:lnTo>
                <a:lnTo>
                  <a:pt x="29284" y="8686"/>
                </a:lnTo>
                <a:lnTo>
                  <a:pt x="29065" y="8487"/>
                </a:lnTo>
                <a:lnTo>
                  <a:pt x="28826" y="8308"/>
                </a:lnTo>
                <a:lnTo>
                  <a:pt x="28587" y="8149"/>
                </a:lnTo>
                <a:lnTo>
                  <a:pt x="28328" y="7989"/>
                </a:lnTo>
                <a:lnTo>
                  <a:pt x="28049" y="7870"/>
                </a:lnTo>
                <a:lnTo>
                  <a:pt x="27770" y="7770"/>
                </a:lnTo>
                <a:lnTo>
                  <a:pt x="27491" y="7670"/>
                </a:lnTo>
                <a:lnTo>
                  <a:pt x="27192" y="7611"/>
                </a:lnTo>
                <a:lnTo>
                  <a:pt x="26893" y="7571"/>
                </a:lnTo>
                <a:lnTo>
                  <a:pt x="26256" y="7571"/>
                </a:lnTo>
                <a:lnTo>
                  <a:pt x="25937" y="7611"/>
                </a:lnTo>
                <a:lnTo>
                  <a:pt x="25638" y="7690"/>
                </a:lnTo>
                <a:lnTo>
                  <a:pt x="25340" y="7770"/>
                </a:lnTo>
                <a:lnTo>
                  <a:pt x="25061" y="7890"/>
                </a:lnTo>
                <a:lnTo>
                  <a:pt x="24782" y="8009"/>
                </a:lnTo>
                <a:lnTo>
                  <a:pt x="24523" y="8168"/>
                </a:lnTo>
                <a:lnTo>
                  <a:pt x="24284" y="8348"/>
                </a:lnTo>
                <a:lnTo>
                  <a:pt x="24045" y="8527"/>
                </a:lnTo>
                <a:lnTo>
                  <a:pt x="23826" y="8746"/>
                </a:lnTo>
                <a:lnTo>
                  <a:pt x="23606" y="8965"/>
                </a:lnTo>
                <a:lnTo>
                  <a:pt x="23427" y="9204"/>
                </a:lnTo>
                <a:lnTo>
                  <a:pt x="23248" y="9463"/>
                </a:lnTo>
                <a:lnTo>
                  <a:pt x="23088" y="9742"/>
                </a:lnTo>
                <a:lnTo>
                  <a:pt x="22949" y="10021"/>
                </a:lnTo>
                <a:lnTo>
                  <a:pt x="22849" y="10320"/>
                </a:lnTo>
                <a:lnTo>
                  <a:pt x="22610" y="10360"/>
                </a:lnTo>
                <a:lnTo>
                  <a:pt x="22411" y="10400"/>
                </a:lnTo>
                <a:lnTo>
                  <a:pt x="22192" y="10479"/>
                </a:lnTo>
                <a:lnTo>
                  <a:pt x="21993" y="10539"/>
                </a:lnTo>
                <a:lnTo>
                  <a:pt x="21794" y="10639"/>
                </a:lnTo>
                <a:lnTo>
                  <a:pt x="21594" y="10738"/>
                </a:lnTo>
                <a:lnTo>
                  <a:pt x="21415" y="10838"/>
                </a:lnTo>
                <a:lnTo>
                  <a:pt x="21256" y="10957"/>
                </a:lnTo>
                <a:lnTo>
                  <a:pt x="21096" y="11077"/>
                </a:lnTo>
                <a:lnTo>
                  <a:pt x="20937" y="11216"/>
                </a:lnTo>
                <a:lnTo>
                  <a:pt x="20798" y="11376"/>
                </a:lnTo>
                <a:lnTo>
                  <a:pt x="20658" y="11515"/>
                </a:lnTo>
                <a:lnTo>
                  <a:pt x="20539" y="11694"/>
                </a:lnTo>
                <a:lnTo>
                  <a:pt x="20439" y="11854"/>
                </a:lnTo>
                <a:lnTo>
                  <a:pt x="20339" y="12033"/>
                </a:lnTo>
                <a:lnTo>
                  <a:pt x="20260" y="12212"/>
                </a:lnTo>
                <a:lnTo>
                  <a:pt x="19841" y="11894"/>
                </a:lnTo>
                <a:lnTo>
                  <a:pt x="19383" y="11615"/>
                </a:lnTo>
                <a:lnTo>
                  <a:pt x="18905" y="11376"/>
                </a:lnTo>
                <a:lnTo>
                  <a:pt x="18387" y="11177"/>
                </a:lnTo>
                <a:lnTo>
                  <a:pt x="17869" y="11017"/>
                </a:lnTo>
                <a:lnTo>
                  <a:pt x="17590" y="10937"/>
                </a:lnTo>
                <a:lnTo>
                  <a:pt x="17311" y="10898"/>
                </a:lnTo>
                <a:lnTo>
                  <a:pt x="17032" y="10858"/>
                </a:lnTo>
                <a:lnTo>
                  <a:pt x="16754" y="10818"/>
                </a:lnTo>
                <a:lnTo>
                  <a:pt x="16455" y="10798"/>
                </a:lnTo>
                <a:lnTo>
                  <a:pt x="15877" y="10798"/>
                </a:lnTo>
                <a:lnTo>
                  <a:pt x="15578" y="10818"/>
                </a:lnTo>
                <a:lnTo>
                  <a:pt x="15020" y="10898"/>
                </a:lnTo>
                <a:lnTo>
                  <a:pt x="14483" y="10997"/>
                </a:lnTo>
                <a:lnTo>
                  <a:pt x="13965" y="11157"/>
                </a:lnTo>
                <a:lnTo>
                  <a:pt x="13467" y="11356"/>
                </a:lnTo>
                <a:lnTo>
                  <a:pt x="12989" y="11595"/>
                </a:lnTo>
                <a:lnTo>
                  <a:pt x="12530" y="11854"/>
                </a:lnTo>
                <a:lnTo>
                  <a:pt x="12112" y="12153"/>
                </a:lnTo>
                <a:lnTo>
                  <a:pt x="11733" y="12491"/>
                </a:lnTo>
                <a:lnTo>
                  <a:pt x="11375" y="12850"/>
                </a:lnTo>
                <a:lnTo>
                  <a:pt x="11056" y="13248"/>
                </a:lnTo>
                <a:lnTo>
                  <a:pt x="10777" y="13667"/>
                </a:lnTo>
                <a:lnTo>
                  <a:pt x="10538" y="14105"/>
                </a:lnTo>
                <a:lnTo>
                  <a:pt x="10439" y="14324"/>
                </a:lnTo>
                <a:lnTo>
                  <a:pt x="10339" y="14563"/>
                </a:lnTo>
                <a:lnTo>
                  <a:pt x="10259" y="14802"/>
                </a:lnTo>
                <a:lnTo>
                  <a:pt x="10200" y="15041"/>
                </a:lnTo>
                <a:lnTo>
                  <a:pt x="10140" y="15280"/>
                </a:lnTo>
                <a:lnTo>
                  <a:pt x="10100" y="15539"/>
                </a:lnTo>
                <a:lnTo>
                  <a:pt x="9821" y="15539"/>
                </a:lnTo>
                <a:lnTo>
                  <a:pt x="9562" y="15579"/>
                </a:lnTo>
                <a:lnTo>
                  <a:pt x="9283" y="15599"/>
                </a:lnTo>
                <a:lnTo>
                  <a:pt x="9024" y="15659"/>
                </a:lnTo>
                <a:lnTo>
                  <a:pt x="8785" y="15719"/>
                </a:lnTo>
                <a:lnTo>
                  <a:pt x="8526" y="15798"/>
                </a:lnTo>
                <a:lnTo>
                  <a:pt x="8287" y="15878"/>
                </a:lnTo>
                <a:lnTo>
                  <a:pt x="8048" y="15978"/>
                </a:lnTo>
                <a:lnTo>
                  <a:pt x="7809" y="16097"/>
                </a:lnTo>
                <a:lnTo>
                  <a:pt x="7590" y="16217"/>
                </a:lnTo>
                <a:lnTo>
                  <a:pt x="7371" y="16356"/>
                </a:lnTo>
                <a:lnTo>
                  <a:pt x="7152" y="16495"/>
                </a:lnTo>
                <a:lnTo>
                  <a:pt x="6952" y="16635"/>
                </a:lnTo>
                <a:lnTo>
                  <a:pt x="6753" y="16814"/>
                </a:lnTo>
                <a:lnTo>
                  <a:pt x="6554" y="16974"/>
                </a:lnTo>
                <a:lnTo>
                  <a:pt x="6375" y="17153"/>
                </a:lnTo>
                <a:lnTo>
                  <a:pt x="6195" y="17352"/>
                </a:lnTo>
                <a:lnTo>
                  <a:pt x="6036" y="17551"/>
                </a:lnTo>
                <a:lnTo>
                  <a:pt x="5877" y="17750"/>
                </a:lnTo>
                <a:lnTo>
                  <a:pt x="5737" y="17970"/>
                </a:lnTo>
                <a:lnTo>
                  <a:pt x="5598" y="18189"/>
                </a:lnTo>
                <a:lnTo>
                  <a:pt x="5458" y="18428"/>
                </a:lnTo>
                <a:lnTo>
                  <a:pt x="5339" y="18667"/>
                </a:lnTo>
                <a:lnTo>
                  <a:pt x="5239" y="18906"/>
                </a:lnTo>
                <a:lnTo>
                  <a:pt x="5140" y="19145"/>
                </a:lnTo>
                <a:lnTo>
                  <a:pt x="5060" y="19404"/>
                </a:lnTo>
                <a:lnTo>
                  <a:pt x="5000" y="19663"/>
                </a:lnTo>
                <a:lnTo>
                  <a:pt x="4940" y="19922"/>
                </a:lnTo>
                <a:lnTo>
                  <a:pt x="4881" y="20201"/>
                </a:lnTo>
                <a:lnTo>
                  <a:pt x="4861" y="20460"/>
                </a:lnTo>
                <a:lnTo>
                  <a:pt x="4841" y="20739"/>
                </a:lnTo>
                <a:lnTo>
                  <a:pt x="4821" y="21018"/>
                </a:lnTo>
                <a:lnTo>
                  <a:pt x="4841" y="21077"/>
                </a:lnTo>
                <a:lnTo>
                  <a:pt x="4383" y="21037"/>
                </a:lnTo>
                <a:lnTo>
                  <a:pt x="3924" y="21018"/>
                </a:lnTo>
                <a:lnTo>
                  <a:pt x="3367" y="21037"/>
                </a:lnTo>
                <a:lnTo>
                  <a:pt x="2829" y="21097"/>
                </a:lnTo>
                <a:lnTo>
                  <a:pt x="2311" y="21197"/>
                </a:lnTo>
                <a:lnTo>
                  <a:pt x="1793" y="21316"/>
                </a:lnTo>
                <a:lnTo>
                  <a:pt x="1315" y="21476"/>
                </a:lnTo>
                <a:lnTo>
                  <a:pt x="857" y="21675"/>
                </a:lnTo>
                <a:lnTo>
                  <a:pt x="398" y="21894"/>
                </a:lnTo>
                <a:lnTo>
                  <a:pt x="0" y="22153"/>
                </a:lnTo>
                <a:lnTo>
                  <a:pt x="111956" y="22153"/>
                </a:lnTo>
                <a:lnTo>
                  <a:pt x="111857" y="21874"/>
                </a:lnTo>
                <a:lnTo>
                  <a:pt x="111737" y="21595"/>
                </a:lnTo>
                <a:lnTo>
                  <a:pt x="111578" y="21336"/>
                </a:lnTo>
                <a:lnTo>
                  <a:pt x="111418" y="21097"/>
                </a:lnTo>
                <a:lnTo>
                  <a:pt x="111219" y="20858"/>
                </a:lnTo>
                <a:lnTo>
                  <a:pt x="111000" y="20659"/>
                </a:lnTo>
                <a:lnTo>
                  <a:pt x="110761" y="20440"/>
                </a:lnTo>
                <a:lnTo>
                  <a:pt x="110502" y="20261"/>
                </a:lnTo>
                <a:lnTo>
                  <a:pt x="110223" y="20101"/>
                </a:lnTo>
                <a:lnTo>
                  <a:pt x="109944" y="19942"/>
                </a:lnTo>
                <a:lnTo>
                  <a:pt x="109626" y="19822"/>
                </a:lnTo>
                <a:lnTo>
                  <a:pt x="109307" y="19703"/>
                </a:lnTo>
                <a:lnTo>
                  <a:pt x="108968" y="19623"/>
                </a:lnTo>
                <a:lnTo>
                  <a:pt x="108629" y="19563"/>
                </a:lnTo>
                <a:lnTo>
                  <a:pt x="108271" y="19523"/>
                </a:lnTo>
                <a:lnTo>
                  <a:pt x="107912" y="19504"/>
                </a:lnTo>
                <a:lnTo>
                  <a:pt x="107594" y="19523"/>
                </a:lnTo>
                <a:lnTo>
                  <a:pt x="107275" y="19543"/>
                </a:lnTo>
                <a:lnTo>
                  <a:pt x="106976" y="19603"/>
                </a:lnTo>
                <a:lnTo>
                  <a:pt x="106677" y="19663"/>
                </a:lnTo>
                <a:lnTo>
                  <a:pt x="106378" y="19763"/>
                </a:lnTo>
                <a:lnTo>
                  <a:pt x="106099" y="19862"/>
                </a:lnTo>
                <a:lnTo>
                  <a:pt x="105841" y="19982"/>
                </a:lnTo>
                <a:lnTo>
                  <a:pt x="105582" y="20121"/>
                </a:lnTo>
                <a:lnTo>
                  <a:pt x="105601" y="19982"/>
                </a:lnTo>
                <a:lnTo>
                  <a:pt x="105582" y="19763"/>
                </a:lnTo>
                <a:lnTo>
                  <a:pt x="105542" y="19543"/>
                </a:lnTo>
                <a:lnTo>
                  <a:pt x="105502" y="19344"/>
                </a:lnTo>
                <a:lnTo>
                  <a:pt x="105422" y="19165"/>
                </a:lnTo>
                <a:lnTo>
                  <a:pt x="105323" y="18966"/>
                </a:lnTo>
                <a:lnTo>
                  <a:pt x="105223" y="18806"/>
                </a:lnTo>
                <a:lnTo>
                  <a:pt x="105084" y="18627"/>
                </a:lnTo>
                <a:lnTo>
                  <a:pt x="104944" y="18468"/>
                </a:lnTo>
                <a:lnTo>
                  <a:pt x="104785" y="18328"/>
                </a:lnTo>
                <a:lnTo>
                  <a:pt x="104605" y="18189"/>
                </a:lnTo>
                <a:lnTo>
                  <a:pt x="104426" y="18069"/>
                </a:lnTo>
                <a:lnTo>
                  <a:pt x="104227" y="17970"/>
                </a:lnTo>
                <a:lnTo>
                  <a:pt x="104028" y="17890"/>
                </a:lnTo>
                <a:lnTo>
                  <a:pt x="103809" y="17810"/>
                </a:lnTo>
                <a:lnTo>
                  <a:pt x="103570" y="17750"/>
                </a:lnTo>
                <a:lnTo>
                  <a:pt x="103350" y="17711"/>
                </a:lnTo>
                <a:lnTo>
                  <a:pt x="103370" y="17511"/>
                </a:lnTo>
                <a:lnTo>
                  <a:pt x="103390" y="17312"/>
                </a:lnTo>
                <a:lnTo>
                  <a:pt x="103370" y="16834"/>
                </a:lnTo>
                <a:lnTo>
                  <a:pt x="103291" y="16376"/>
                </a:lnTo>
                <a:lnTo>
                  <a:pt x="103191" y="15938"/>
                </a:lnTo>
                <a:lnTo>
                  <a:pt x="103052" y="15519"/>
                </a:lnTo>
                <a:lnTo>
                  <a:pt x="102852" y="15101"/>
                </a:lnTo>
                <a:lnTo>
                  <a:pt x="102653" y="14722"/>
                </a:lnTo>
                <a:lnTo>
                  <a:pt x="102394" y="14384"/>
                </a:lnTo>
                <a:lnTo>
                  <a:pt x="102115" y="14045"/>
                </a:lnTo>
                <a:lnTo>
                  <a:pt x="101816" y="13746"/>
                </a:lnTo>
                <a:lnTo>
                  <a:pt x="101478" y="13487"/>
                </a:lnTo>
                <a:lnTo>
                  <a:pt x="101119" y="13248"/>
                </a:lnTo>
                <a:lnTo>
                  <a:pt x="100741" y="13069"/>
                </a:lnTo>
                <a:lnTo>
                  <a:pt x="100342" y="12910"/>
                </a:lnTo>
                <a:lnTo>
                  <a:pt x="99924" y="12790"/>
                </a:lnTo>
                <a:lnTo>
                  <a:pt x="99506" y="12730"/>
                </a:lnTo>
                <a:lnTo>
                  <a:pt x="99286" y="12710"/>
                </a:lnTo>
                <a:lnTo>
                  <a:pt x="99047" y="12691"/>
                </a:lnTo>
                <a:lnTo>
                  <a:pt x="98868" y="12710"/>
                </a:lnTo>
                <a:lnTo>
                  <a:pt x="98689" y="12730"/>
                </a:lnTo>
                <a:lnTo>
                  <a:pt x="98589" y="12153"/>
                </a:lnTo>
                <a:lnTo>
                  <a:pt x="98450" y="11575"/>
                </a:lnTo>
                <a:lnTo>
                  <a:pt x="98271" y="11037"/>
                </a:lnTo>
                <a:lnTo>
                  <a:pt x="98051" y="10499"/>
                </a:lnTo>
                <a:lnTo>
                  <a:pt x="97792" y="10021"/>
                </a:lnTo>
                <a:lnTo>
                  <a:pt x="97494" y="9543"/>
                </a:lnTo>
                <a:lnTo>
                  <a:pt x="97155" y="9105"/>
                </a:lnTo>
                <a:lnTo>
                  <a:pt x="96796" y="8706"/>
                </a:lnTo>
                <a:lnTo>
                  <a:pt x="96418" y="8348"/>
                </a:lnTo>
                <a:lnTo>
                  <a:pt x="96219" y="8188"/>
                </a:lnTo>
                <a:lnTo>
                  <a:pt x="96000" y="8029"/>
                </a:lnTo>
                <a:lnTo>
                  <a:pt x="95780" y="7890"/>
                </a:lnTo>
                <a:lnTo>
                  <a:pt x="95561" y="7750"/>
                </a:lnTo>
                <a:lnTo>
                  <a:pt x="95342" y="7631"/>
                </a:lnTo>
                <a:lnTo>
                  <a:pt x="95103" y="7511"/>
                </a:lnTo>
                <a:lnTo>
                  <a:pt x="94864" y="7411"/>
                </a:lnTo>
                <a:lnTo>
                  <a:pt x="94625" y="7332"/>
                </a:lnTo>
                <a:lnTo>
                  <a:pt x="94366" y="7252"/>
                </a:lnTo>
                <a:lnTo>
                  <a:pt x="94127" y="7192"/>
                </a:lnTo>
                <a:lnTo>
                  <a:pt x="93868" y="7152"/>
                </a:lnTo>
                <a:lnTo>
                  <a:pt x="93609" y="7113"/>
                </a:lnTo>
                <a:lnTo>
                  <a:pt x="93330" y="7093"/>
                </a:lnTo>
                <a:lnTo>
                  <a:pt x="93071" y="7093"/>
                </a:lnTo>
                <a:lnTo>
                  <a:pt x="92633" y="7113"/>
                </a:lnTo>
                <a:lnTo>
                  <a:pt x="92215" y="7152"/>
                </a:lnTo>
                <a:lnTo>
                  <a:pt x="91816" y="7252"/>
                </a:lnTo>
                <a:lnTo>
                  <a:pt x="91398" y="7372"/>
                </a:lnTo>
                <a:lnTo>
                  <a:pt x="91019" y="7531"/>
                </a:lnTo>
                <a:lnTo>
                  <a:pt x="90641" y="7730"/>
                </a:lnTo>
                <a:lnTo>
                  <a:pt x="90282" y="7949"/>
                </a:lnTo>
                <a:lnTo>
                  <a:pt x="89924" y="8188"/>
                </a:lnTo>
                <a:lnTo>
                  <a:pt x="89605" y="8467"/>
                </a:lnTo>
                <a:lnTo>
                  <a:pt x="89286" y="8766"/>
                </a:lnTo>
                <a:lnTo>
                  <a:pt x="89007" y="9085"/>
                </a:lnTo>
                <a:lnTo>
                  <a:pt x="88728" y="9443"/>
                </a:lnTo>
                <a:lnTo>
                  <a:pt x="88489" y="9802"/>
                </a:lnTo>
                <a:lnTo>
                  <a:pt x="88250" y="10200"/>
                </a:lnTo>
                <a:lnTo>
                  <a:pt x="88051" y="10599"/>
                </a:lnTo>
                <a:lnTo>
                  <a:pt x="87872" y="11037"/>
                </a:lnTo>
                <a:lnTo>
                  <a:pt x="87453" y="10957"/>
                </a:lnTo>
                <a:lnTo>
                  <a:pt x="87234" y="10957"/>
                </a:lnTo>
                <a:lnTo>
                  <a:pt x="87015" y="10937"/>
                </a:lnTo>
                <a:lnTo>
                  <a:pt x="86736" y="10957"/>
                </a:lnTo>
                <a:lnTo>
                  <a:pt x="86437" y="10977"/>
                </a:lnTo>
                <a:lnTo>
                  <a:pt x="86159" y="11037"/>
                </a:lnTo>
                <a:lnTo>
                  <a:pt x="85880" y="11097"/>
                </a:lnTo>
                <a:lnTo>
                  <a:pt x="85601" y="11196"/>
                </a:lnTo>
                <a:lnTo>
                  <a:pt x="85342" y="11296"/>
                </a:lnTo>
                <a:lnTo>
                  <a:pt x="85083" y="11416"/>
                </a:lnTo>
                <a:lnTo>
                  <a:pt x="84824" y="11555"/>
                </a:lnTo>
                <a:lnTo>
                  <a:pt x="84585" y="11714"/>
                </a:lnTo>
                <a:lnTo>
                  <a:pt x="84346" y="11874"/>
                </a:lnTo>
                <a:lnTo>
                  <a:pt x="84107" y="12073"/>
                </a:lnTo>
                <a:lnTo>
                  <a:pt x="83888" y="12272"/>
                </a:lnTo>
                <a:lnTo>
                  <a:pt x="83688" y="12471"/>
                </a:lnTo>
                <a:lnTo>
                  <a:pt x="83489" y="12710"/>
                </a:lnTo>
                <a:lnTo>
                  <a:pt x="83310" y="12949"/>
                </a:lnTo>
                <a:lnTo>
                  <a:pt x="83131" y="13189"/>
                </a:lnTo>
                <a:lnTo>
                  <a:pt x="82573" y="13129"/>
                </a:lnTo>
                <a:lnTo>
                  <a:pt x="82294" y="13109"/>
                </a:lnTo>
                <a:lnTo>
                  <a:pt x="81656" y="13109"/>
                </a:lnTo>
                <a:lnTo>
                  <a:pt x="81298" y="13149"/>
                </a:lnTo>
                <a:lnTo>
                  <a:pt x="80959" y="13189"/>
                </a:lnTo>
                <a:lnTo>
                  <a:pt x="80620" y="13248"/>
                </a:lnTo>
                <a:lnTo>
                  <a:pt x="80282" y="13308"/>
                </a:lnTo>
                <a:lnTo>
                  <a:pt x="79963" y="13408"/>
                </a:lnTo>
                <a:lnTo>
                  <a:pt x="79644" y="13507"/>
                </a:lnTo>
                <a:lnTo>
                  <a:pt x="79346" y="13627"/>
                </a:lnTo>
                <a:lnTo>
                  <a:pt x="79146" y="13487"/>
                </a:lnTo>
                <a:lnTo>
                  <a:pt x="78947" y="13368"/>
                </a:lnTo>
                <a:lnTo>
                  <a:pt x="78748" y="13248"/>
                </a:lnTo>
                <a:lnTo>
                  <a:pt x="78529" y="13169"/>
                </a:lnTo>
                <a:lnTo>
                  <a:pt x="78290" y="13089"/>
                </a:lnTo>
                <a:lnTo>
                  <a:pt x="78051" y="13029"/>
                </a:lnTo>
                <a:lnTo>
                  <a:pt x="77812" y="13009"/>
                </a:lnTo>
                <a:lnTo>
                  <a:pt x="77553" y="12989"/>
                </a:lnTo>
                <a:lnTo>
                  <a:pt x="77214" y="13009"/>
                </a:lnTo>
                <a:lnTo>
                  <a:pt x="76895" y="13069"/>
                </a:lnTo>
                <a:lnTo>
                  <a:pt x="76576" y="13169"/>
                </a:lnTo>
                <a:lnTo>
                  <a:pt x="76278" y="13288"/>
                </a:lnTo>
                <a:lnTo>
                  <a:pt x="75999" y="13448"/>
                </a:lnTo>
                <a:lnTo>
                  <a:pt x="75740" y="13647"/>
                </a:lnTo>
                <a:lnTo>
                  <a:pt x="75521" y="13866"/>
                </a:lnTo>
                <a:lnTo>
                  <a:pt x="75302" y="14105"/>
                </a:lnTo>
                <a:lnTo>
                  <a:pt x="74963" y="14025"/>
                </a:lnTo>
                <a:lnTo>
                  <a:pt x="74624" y="13965"/>
                </a:lnTo>
                <a:lnTo>
                  <a:pt x="74266" y="13926"/>
                </a:lnTo>
                <a:lnTo>
                  <a:pt x="73509" y="13926"/>
                </a:lnTo>
                <a:lnTo>
                  <a:pt x="73110" y="13985"/>
                </a:lnTo>
                <a:lnTo>
                  <a:pt x="72712" y="14045"/>
                </a:lnTo>
                <a:lnTo>
                  <a:pt x="72333" y="14145"/>
                </a:lnTo>
                <a:lnTo>
                  <a:pt x="71975" y="14264"/>
                </a:lnTo>
                <a:lnTo>
                  <a:pt x="71616" y="14424"/>
                </a:lnTo>
                <a:lnTo>
                  <a:pt x="71277" y="14583"/>
                </a:lnTo>
                <a:lnTo>
                  <a:pt x="70939" y="14782"/>
                </a:lnTo>
                <a:lnTo>
                  <a:pt x="70919" y="14663"/>
                </a:lnTo>
                <a:lnTo>
                  <a:pt x="70879" y="14523"/>
                </a:lnTo>
                <a:lnTo>
                  <a:pt x="70839" y="14424"/>
                </a:lnTo>
                <a:lnTo>
                  <a:pt x="70779" y="14304"/>
                </a:lnTo>
                <a:lnTo>
                  <a:pt x="70620" y="14105"/>
                </a:lnTo>
                <a:lnTo>
                  <a:pt x="70441" y="13926"/>
                </a:lnTo>
                <a:lnTo>
                  <a:pt x="70222" y="13766"/>
                </a:lnTo>
                <a:lnTo>
                  <a:pt x="69963" y="13667"/>
                </a:lnTo>
                <a:lnTo>
                  <a:pt x="69704" y="13587"/>
                </a:lnTo>
                <a:lnTo>
                  <a:pt x="69564" y="13567"/>
                </a:lnTo>
                <a:lnTo>
                  <a:pt x="69265" y="13567"/>
                </a:lnTo>
                <a:lnTo>
                  <a:pt x="69126" y="13587"/>
                </a:lnTo>
                <a:lnTo>
                  <a:pt x="68867" y="13667"/>
                </a:lnTo>
                <a:lnTo>
                  <a:pt x="68847" y="13467"/>
                </a:lnTo>
                <a:lnTo>
                  <a:pt x="68827" y="13288"/>
                </a:lnTo>
                <a:lnTo>
                  <a:pt x="68767" y="13109"/>
                </a:lnTo>
                <a:lnTo>
                  <a:pt x="68708" y="12930"/>
                </a:lnTo>
                <a:lnTo>
                  <a:pt x="68628" y="12770"/>
                </a:lnTo>
                <a:lnTo>
                  <a:pt x="68528" y="12611"/>
                </a:lnTo>
                <a:lnTo>
                  <a:pt x="68429" y="12471"/>
                </a:lnTo>
                <a:lnTo>
                  <a:pt x="68329" y="12332"/>
                </a:lnTo>
                <a:lnTo>
                  <a:pt x="68210" y="12212"/>
                </a:lnTo>
                <a:lnTo>
                  <a:pt x="68070" y="12093"/>
                </a:lnTo>
                <a:lnTo>
                  <a:pt x="67931" y="11993"/>
                </a:lnTo>
                <a:lnTo>
                  <a:pt x="67771" y="11914"/>
                </a:lnTo>
                <a:lnTo>
                  <a:pt x="67612" y="11854"/>
                </a:lnTo>
                <a:lnTo>
                  <a:pt x="67453" y="11794"/>
                </a:lnTo>
                <a:lnTo>
                  <a:pt x="67293" y="11754"/>
                </a:lnTo>
                <a:lnTo>
                  <a:pt x="67114" y="11734"/>
                </a:lnTo>
                <a:lnTo>
                  <a:pt x="66994" y="11376"/>
                </a:lnTo>
                <a:lnTo>
                  <a:pt x="66835" y="11037"/>
                </a:lnTo>
                <a:lnTo>
                  <a:pt x="66656" y="10718"/>
                </a:lnTo>
                <a:lnTo>
                  <a:pt x="66437" y="10400"/>
                </a:lnTo>
                <a:lnTo>
                  <a:pt x="66198" y="10101"/>
                </a:lnTo>
                <a:lnTo>
                  <a:pt x="65939" y="9842"/>
                </a:lnTo>
                <a:lnTo>
                  <a:pt x="65660" y="9583"/>
                </a:lnTo>
                <a:lnTo>
                  <a:pt x="65341" y="9344"/>
                </a:lnTo>
                <a:lnTo>
                  <a:pt x="65002" y="9145"/>
                </a:lnTo>
                <a:lnTo>
                  <a:pt x="64664" y="8945"/>
                </a:lnTo>
                <a:lnTo>
                  <a:pt x="64285" y="8786"/>
                </a:lnTo>
                <a:lnTo>
                  <a:pt x="63907" y="8647"/>
                </a:lnTo>
                <a:lnTo>
                  <a:pt x="63508" y="8547"/>
                </a:lnTo>
                <a:lnTo>
                  <a:pt x="63090" y="8467"/>
                </a:lnTo>
                <a:lnTo>
                  <a:pt x="62652" y="8407"/>
                </a:lnTo>
                <a:lnTo>
                  <a:pt x="62233" y="8388"/>
                </a:lnTo>
                <a:lnTo>
                  <a:pt x="61935" y="8407"/>
                </a:lnTo>
                <a:lnTo>
                  <a:pt x="61656" y="8427"/>
                </a:lnTo>
                <a:lnTo>
                  <a:pt x="61377" y="8467"/>
                </a:lnTo>
                <a:lnTo>
                  <a:pt x="61118" y="8507"/>
                </a:lnTo>
                <a:lnTo>
                  <a:pt x="60839" y="8567"/>
                </a:lnTo>
                <a:lnTo>
                  <a:pt x="60580" y="8647"/>
                </a:lnTo>
                <a:lnTo>
                  <a:pt x="60341" y="8726"/>
                </a:lnTo>
                <a:lnTo>
                  <a:pt x="60082" y="8826"/>
                </a:lnTo>
                <a:lnTo>
                  <a:pt x="59843" y="8925"/>
                </a:lnTo>
                <a:lnTo>
                  <a:pt x="59604" y="9045"/>
                </a:lnTo>
                <a:lnTo>
                  <a:pt x="59385" y="9164"/>
                </a:lnTo>
                <a:lnTo>
                  <a:pt x="59166" y="9304"/>
                </a:lnTo>
                <a:lnTo>
                  <a:pt x="58966" y="9463"/>
                </a:lnTo>
                <a:lnTo>
                  <a:pt x="58767" y="9603"/>
                </a:lnTo>
                <a:lnTo>
                  <a:pt x="58568" y="9782"/>
                </a:lnTo>
                <a:lnTo>
                  <a:pt x="58409" y="9941"/>
                </a:lnTo>
                <a:lnTo>
                  <a:pt x="57910" y="9663"/>
                </a:lnTo>
                <a:lnTo>
                  <a:pt x="57851" y="9443"/>
                </a:lnTo>
                <a:lnTo>
                  <a:pt x="57751" y="9244"/>
                </a:lnTo>
                <a:lnTo>
                  <a:pt x="57652" y="9045"/>
                </a:lnTo>
                <a:lnTo>
                  <a:pt x="57552" y="8846"/>
                </a:lnTo>
                <a:lnTo>
                  <a:pt x="57412" y="8666"/>
                </a:lnTo>
                <a:lnTo>
                  <a:pt x="57273" y="8507"/>
                </a:lnTo>
                <a:lnTo>
                  <a:pt x="57114" y="8348"/>
                </a:lnTo>
                <a:lnTo>
                  <a:pt x="56934" y="8188"/>
                </a:lnTo>
                <a:lnTo>
                  <a:pt x="56755" y="8069"/>
                </a:lnTo>
                <a:lnTo>
                  <a:pt x="56576" y="7949"/>
                </a:lnTo>
                <a:lnTo>
                  <a:pt x="56377" y="7830"/>
                </a:lnTo>
                <a:lnTo>
                  <a:pt x="56157" y="7750"/>
                </a:lnTo>
                <a:lnTo>
                  <a:pt x="55938" y="7670"/>
                </a:lnTo>
                <a:lnTo>
                  <a:pt x="55719" y="7631"/>
                </a:lnTo>
                <a:lnTo>
                  <a:pt x="55480" y="7591"/>
                </a:lnTo>
                <a:lnTo>
                  <a:pt x="55241" y="7571"/>
                </a:lnTo>
                <a:lnTo>
                  <a:pt x="55181" y="7172"/>
                </a:lnTo>
                <a:lnTo>
                  <a:pt x="55082" y="6794"/>
                </a:lnTo>
                <a:lnTo>
                  <a:pt x="54942" y="6415"/>
                </a:lnTo>
                <a:lnTo>
                  <a:pt x="54763" y="6057"/>
                </a:lnTo>
                <a:lnTo>
                  <a:pt x="54564" y="5718"/>
                </a:lnTo>
                <a:lnTo>
                  <a:pt x="54305" y="5399"/>
                </a:lnTo>
                <a:lnTo>
                  <a:pt x="54046" y="5121"/>
                </a:lnTo>
                <a:lnTo>
                  <a:pt x="53747" y="4842"/>
                </a:lnTo>
                <a:lnTo>
                  <a:pt x="53408" y="4603"/>
                </a:lnTo>
                <a:lnTo>
                  <a:pt x="53070" y="4383"/>
                </a:lnTo>
                <a:lnTo>
                  <a:pt x="52691" y="4184"/>
                </a:lnTo>
                <a:lnTo>
                  <a:pt x="52293" y="4025"/>
                </a:lnTo>
                <a:lnTo>
                  <a:pt x="51894" y="3905"/>
                </a:lnTo>
                <a:lnTo>
                  <a:pt x="51456" y="3806"/>
                </a:lnTo>
                <a:lnTo>
                  <a:pt x="51018" y="3746"/>
                </a:lnTo>
                <a:lnTo>
                  <a:pt x="50560" y="3726"/>
                </a:lnTo>
                <a:lnTo>
                  <a:pt x="50201" y="3746"/>
                </a:lnTo>
                <a:lnTo>
                  <a:pt x="49842" y="3766"/>
                </a:lnTo>
                <a:lnTo>
                  <a:pt x="49504" y="3826"/>
                </a:lnTo>
                <a:lnTo>
                  <a:pt x="49165" y="3905"/>
                </a:lnTo>
                <a:lnTo>
                  <a:pt x="49205" y="3726"/>
                </a:lnTo>
                <a:lnTo>
                  <a:pt x="49185" y="3607"/>
                </a:lnTo>
                <a:lnTo>
                  <a:pt x="49165" y="3467"/>
                </a:lnTo>
                <a:lnTo>
                  <a:pt x="49145" y="3348"/>
                </a:lnTo>
                <a:lnTo>
                  <a:pt x="49085" y="3248"/>
                </a:lnTo>
                <a:lnTo>
                  <a:pt x="49026" y="3128"/>
                </a:lnTo>
                <a:lnTo>
                  <a:pt x="48966" y="3029"/>
                </a:lnTo>
                <a:lnTo>
                  <a:pt x="48807" y="2850"/>
                </a:lnTo>
                <a:lnTo>
                  <a:pt x="48607" y="2690"/>
                </a:lnTo>
                <a:lnTo>
                  <a:pt x="48508" y="2630"/>
                </a:lnTo>
                <a:lnTo>
                  <a:pt x="48388" y="2571"/>
                </a:lnTo>
                <a:lnTo>
                  <a:pt x="48269" y="2531"/>
                </a:lnTo>
                <a:lnTo>
                  <a:pt x="48129" y="2491"/>
                </a:lnTo>
                <a:lnTo>
                  <a:pt x="48010" y="2471"/>
                </a:lnTo>
                <a:lnTo>
                  <a:pt x="47870" y="2471"/>
                </a:lnTo>
                <a:lnTo>
                  <a:pt x="47771" y="2491"/>
                </a:lnTo>
                <a:lnTo>
                  <a:pt x="47751" y="2292"/>
                </a:lnTo>
                <a:lnTo>
                  <a:pt x="47691" y="2112"/>
                </a:lnTo>
                <a:lnTo>
                  <a:pt x="47631" y="1953"/>
                </a:lnTo>
                <a:lnTo>
                  <a:pt x="47571" y="1774"/>
                </a:lnTo>
                <a:lnTo>
                  <a:pt x="47472" y="1634"/>
                </a:lnTo>
                <a:lnTo>
                  <a:pt x="47372" y="1475"/>
                </a:lnTo>
                <a:lnTo>
                  <a:pt x="47273" y="1336"/>
                </a:lnTo>
                <a:lnTo>
                  <a:pt x="47133" y="1216"/>
                </a:lnTo>
                <a:lnTo>
                  <a:pt x="47014" y="1096"/>
                </a:lnTo>
                <a:lnTo>
                  <a:pt x="46874" y="997"/>
                </a:lnTo>
                <a:lnTo>
                  <a:pt x="46715" y="917"/>
                </a:lnTo>
                <a:lnTo>
                  <a:pt x="46555" y="837"/>
                </a:lnTo>
                <a:lnTo>
                  <a:pt x="46396" y="778"/>
                </a:lnTo>
                <a:lnTo>
                  <a:pt x="46217" y="738"/>
                </a:lnTo>
                <a:lnTo>
                  <a:pt x="46038" y="718"/>
                </a:lnTo>
                <a:lnTo>
                  <a:pt x="45858" y="698"/>
                </a:lnTo>
                <a:lnTo>
                  <a:pt x="45619" y="718"/>
                </a:lnTo>
                <a:lnTo>
                  <a:pt x="45400" y="758"/>
                </a:lnTo>
                <a:lnTo>
                  <a:pt x="45181" y="837"/>
                </a:lnTo>
                <a:lnTo>
                  <a:pt x="44962" y="937"/>
                </a:lnTo>
                <a:lnTo>
                  <a:pt x="44842" y="738"/>
                </a:lnTo>
                <a:lnTo>
                  <a:pt x="44683" y="559"/>
                </a:lnTo>
                <a:lnTo>
                  <a:pt x="44504" y="399"/>
                </a:lnTo>
                <a:lnTo>
                  <a:pt x="44324" y="260"/>
                </a:lnTo>
                <a:lnTo>
                  <a:pt x="44105" y="140"/>
                </a:lnTo>
                <a:lnTo>
                  <a:pt x="43886" y="61"/>
                </a:lnTo>
                <a:lnTo>
                  <a:pt x="43667" y="21"/>
                </a:lnTo>
                <a:lnTo>
                  <a:pt x="43408" y="1"/>
                </a:lnTo>
                <a:close/>
              </a:path>
            </a:pathLst>
          </a:custGeom>
          <a:solidFill>
            <a:srgbClr val="FFFFFF">
              <a:alpha val="201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" name="Google Shape;397;p13"/>
          <p:cNvSpPr/>
          <p:nvPr/>
        </p:nvSpPr>
        <p:spPr>
          <a:xfrm flipH="1">
            <a:off x="7849175" y="765178"/>
            <a:ext cx="675043" cy="231515"/>
          </a:xfrm>
          <a:custGeom>
            <a:avLst/>
            <a:gdLst/>
            <a:ahLst/>
            <a:cxnLst/>
            <a:rect l="l" t="t" r="r" b="b"/>
            <a:pathLst>
              <a:path w="46935" h="16097" extrusionOk="0">
                <a:moveTo>
                  <a:pt x="13327" y="0"/>
                </a:moveTo>
                <a:lnTo>
                  <a:pt x="12969" y="20"/>
                </a:lnTo>
                <a:lnTo>
                  <a:pt x="12610" y="60"/>
                </a:lnTo>
                <a:lnTo>
                  <a:pt x="12232" y="100"/>
                </a:lnTo>
                <a:lnTo>
                  <a:pt x="11873" y="179"/>
                </a:lnTo>
                <a:lnTo>
                  <a:pt x="11515" y="259"/>
                </a:lnTo>
                <a:lnTo>
                  <a:pt x="11156" y="379"/>
                </a:lnTo>
                <a:lnTo>
                  <a:pt x="10817" y="498"/>
                </a:lnTo>
                <a:lnTo>
                  <a:pt x="10459" y="637"/>
                </a:lnTo>
                <a:lnTo>
                  <a:pt x="10120" y="797"/>
                </a:lnTo>
                <a:lnTo>
                  <a:pt x="9781" y="976"/>
                </a:lnTo>
                <a:lnTo>
                  <a:pt x="9463" y="1155"/>
                </a:lnTo>
                <a:lnTo>
                  <a:pt x="9144" y="1375"/>
                </a:lnTo>
                <a:lnTo>
                  <a:pt x="8825" y="1594"/>
                </a:lnTo>
                <a:lnTo>
                  <a:pt x="8526" y="1853"/>
                </a:lnTo>
                <a:lnTo>
                  <a:pt x="8307" y="2052"/>
                </a:lnTo>
                <a:lnTo>
                  <a:pt x="8068" y="2271"/>
                </a:lnTo>
                <a:lnTo>
                  <a:pt x="7869" y="2490"/>
                </a:lnTo>
                <a:lnTo>
                  <a:pt x="7670" y="2709"/>
                </a:lnTo>
                <a:lnTo>
                  <a:pt x="7490" y="2948"/>
                </a:lnTo>
                <a:lnTo>
                  <a:pt x="7311" y="3187"/>
                </a:lnTo>
                <a:lnTo>
                  <a:pt x="6973" y="3665"/>
                </a:lnTo>
                <a:lnTo>
                  <a:pt x="6694" y="4183"/>
                </a:lnTo>
                <a:lnTo>
                  <a:pt x="6455" y="4701"/>
                </a:lnTo>
                <a:lnTo>
                  <a:pt x="6275" y="5259"/>
                </a:lnTo>
                <a:lnTo>
                  <a:pt x="6116" y="5797"/>
                </a:lnTo>
                <a:lnTo>
                  <a:pt x="6016" y="6355"/>
                </a:lnTo>
                <a:lnTo>
                  <a:pt x="5957" y="6933"/>
                </a:lnTo>
                <a:lnTo>
                  <a:pt x="5937" y="7490"/>
                </a:lnTo>
                <a:lnTo>
                  <a:pt x="5957" y="8068"/>
                </a:lnTo>
                <a:lnTo>
                  <a:pt x="6036" y="8626"/>
                </a:lnTo>
                <a:lnTo>
                  <a:pt x="6156" y="9184"/>
                </a:lnTo>
                <a:lnTo>
                  <a:pt x="6315" y="9741"/>
                </a:lnTo>
                <a:lnTo>
                  <a:pt x="6514" y="10279"/>
                </a:lnTo>
                <a:lnTo>
                  <a:pt x="6255" y="10399"/>
                </a:lnTo>
                <a:lnTo>
                  <a:pt x="6016" y="10518"/>
                </a:lnTo>
                <a:lnTo>
                  <a:pt x="5797" y="10678"/>
                </a:lnTo>
                <a:lnTo>
                  <a:pt x="5578" y="10837"/>
                </a:lnTo>
                <a:lnTo>
                  <a:pt x="5399" y="11016"/>
                </a:lnTo>
                <a:lnTo>
                  <a:pt x="5219" y="11216"/>
                </a:lnTo>
                <a:lnTo>
                  <a:pt x="5060" y="11415"/>
                </a:lnTo>
                <a:lnTo>
                  <a:pt x="4921" y="11654"/>
                </a:lnTo>
                <a:lnTo>
                  <a:pt x="4821" y="11873"/>
                </a:lnTo>
                <a:lnTo>
                  <a:pt x="4721" y="12132"/>
                </a:lnTo>
                <a:lnTo>
                  <a:pt x="4642" y="12371"/>
                </a:lnTo>
                <a:lnTo>
                  <a:pt x="4602" y="12630"/>
                </a:lnTo>
                <a:lnTo>
                  <a:pt x="4582" y="12889"/>
                </a:lnTo>
                <a:lnTo>
                  <a:pt x="4582" y="13168"/>
                </a:lnTo>
                <a:lnTo>
                  <a:pt x="4602" y="13427"/>
                </a:lnTo>
                <a:lnTo>
                  <a:pt x="4662" y="13706"/>
                </a:lnTo>
                <a:lnTo>
                  <a:pt x="4761" y="14005"/>
                </a:lnTo>
                <a:lnTo>
                  <a:pt x="4642" y="14124"/>
                </a:lnTo>
                <a:lnTo>
                  <a:pt x="4542" y="14244"/>
                </a:lnTo>
                <a:lnTo>
                  <a:pt x="4462" y="14383"/>
                </a:lnTo>
                <a:lnTo>
                  <a:pt x="4383" y="14542"/>
                </a:lnTo>
                <a:lnTo>
                  <a:pt x="4203" y="14363"/>
                </a:lnTo>
                <a:lnTo>
                  <a:pt x="4024" y="14224"/>
                </a:lnTo>
                <a:lnTo>
                  <a:pt x="3825" y="14084"/>
                </a:lnTo>
                <a:lnTo>
                  <a:pt x="3606" y="13985"/>
                </a:lnTo>
                <a:lnTo>
                  <a:pt x="3387" y="13885"/>
                </a:lnTo>
                <a:lnTo>
                  <a:pt x="3148" y="13805"/>
                </a:lnTo>
                <a:lnTo>
                  <a:pt x="2909" y="13765"/>
                </a:lnTo>
                <a:lnTo>
                  <a:pt x="2650" y="13746"/>
                </a:lnTo>
                <a:lnTo>
                  <a:pt x="2331" y="13746"/>
                </a:lnTo>
                <a:lnTo>
                  <a:pt x="2032" y="13785"/>
                </a:lnTo>
                <a:lnTo>
                  <a:pt x="1833" y="13845"/>
                </a:lnTo>
                <a:lnTo>
                  <a:pt x="1634" y="13905"/>
                </a:lnTo>
                <a:lnTo>
                  <a:pt x="1434" y="13985"/>
                </a:lnTo>
                <a:lnTo>
                  <a:pt x="1255" y="14084"/>
                </a:lnTo>
                <a:lnTo>
                  <a:pt x="1096" y="14184"/>
                </a:lnTo>
                <a:lnTo>
                  <a:pt x="917" y="14303"/>
                </a:lnTo>
                <a:lnTo>
                  <a:pt x="777" y="14443"/>
                </a:lnTo>
                <a:lnTo>
                  <a:pt x="638" y="14602"/>
                </a:lnTo>
                <a:lnTo>
                  <a:pt x="498" y="14742"/>
                </a:lnTo>
                <a:lnTo>
                  <a:pt x="379" y="14921"/>
                </a:lnTo>
                <a:lnTo>
                  <a:pt x="279" y="15100"/>
                </a:lnTo>
                <a:lnTo>
                  <a:pt x="199" y="15279"/>
                </a:lnTo>
                <a:lnTo>
                  <a:pt x="120" y="15479"/>
                </a:lnTo>
                <a:lnTo>
                  <a:pt x="60" y="15678"/>
                </a:lnTo>
                <a:lnTo>
                  <a:pt x="20" y="15877"/>
                </a:lnTo>
                <a:lnTo>
                  <a:pt x="0" y="16096"/>
                </a:lnTo>
                <a:lnTo>
                  <a:pt x="46934" y="16096"/>
                </a:lnTo>
                <a:lnTo>
                  <a:pt x="46815" y="15758"/>
                </a:lnTo>
                <a:lnTo>
                  <a:pt x="46675" y="15419"/>
                </a:lnTo>
                <a:lnTo>
                  <a:pt x="46516" y="15100"/>
                </a:lnTo>
                <a:lnTo>
                  <a:pt x="46317" y="14801"/>
                </a:lnTo>
                <a:lnTo>
                  <a:pt x="46097" y="14503"/>
                </a:lnTo>
                <a:lnTo>
                  <a:pt x="45878" y="14224"/>
                </a:lnTo>
                <a:lnTo>
                  <a:pt x="45619" y="13985"/>
                </a:lnTo>
                <a:lnTo>
                  <a:pt x="45340" y="13746"/>
                </a:lnTo>
                <a:lnTo>
                  <a:pt x="45042" y="13546"/>
                </a:lnTo>
                <a:lnTo>
                  <a:pt x="44743" y="13367"/>
                </a:lnTo>
                <a:lnTo>
                  <a:pt x="44424" y="13208"/>
                </a:lnTo>
                <a:lnTo>
                  <a:pt x="44085" y="13068"/>
                </a:lnTo>
                <a:lnTo>
                  <a:pt x="43727" y="12969"/>
                </a:lnTo>
                <a:lnTo>
                  <a:pt x="43368" y="12889"/>
                </a:lnTo>
                <a:lnTo>
                  <a:pt x="42990" y="12829"/>
                </a:lnTo>
                <a:lnTo>
                  <a:pt x="42213" y="12829"/>
                </a:lnTo>
                <a:lnTo>
                  <a:pt x="41834" y="12889"/>
                </a:lnTo>
                <a:lnTo>
                  <a:pt x="41476" y="12969"/>
                </a:lnTo>
                <a:lnTo>
                  <a:pt x="41117" y="13088"/>
                </a:lnTo>
                <a:lnTo>
                  <a:pt x="40978" y="12909"/>
                </a:lnTo>
                <a:lnTo>
                  <a:pt x="40838" y="12769"/>
                </a:lnTo>
                <a:lnTo>
                  <a:pt x="40679" y="12630"/>
                </a:lnTo>
                <a:lnTo>
                  <a:pt x="40500" y="12510"/>
                </a:lnTo>
                <a:lnTo>
                  <a:pt x="40320" y="12431"/>
                </a:lnTo>
                <a:lnTo>
                  <a:pt x="40101" y="12351"/>
                </a:lnTo>
                <a:lnTo>
                  <a:pt x="39902" y="12311"/>
                </a:lnTo>
                <a:lnTo>
                  <a:pt x="39683" y="12311"/>
                </a:lnTo>
                <a:lnTo>
                  <a:pt x="39683" y="12092"/>
                </a:lnTo>
                <a:lnTo>
                  <a:pt x="39683" y="11873"/>
                </a:lnTo>
                <a:lnTo>
                  <a:pt x="39643" y="11654"/>
                </a:lnTo>
                <a:lnTo>
                  <a:pt x="39603" y="11455"/>
                </a:lnTo>
                <a:lnTo>
                  <a:pt x="39524" y="11176"/>
                </a:lnTo>
                <a:lnTo>
                  <a:pt x="39424" y="10937"/>
                </a:lnTo>
                <a:lnTo>
                  <a:pt x="39284" y="10698"/>
                </a:lnTo>
                <a:lnTo>
                  <a:pt x="39125" y="10478"/>
                </a:lnTo>
                <a:lnTo>
                  <a:pt x="38966" y="10279"/>
                </a:lnTo>
                <a:lnTo>
                  <a:pt x="38767" y="10080"/>
                </a:lnTo>
                <a:lnTo>
                  <a:pt x="38567" y="9921"/>
                </a:lnTo>
                <a:lnTo>
                  <a:pt x="38328" y="9781"/>
                </a:lnTo>
                <a:lnTo>
                  <a:pt x="38089" y="9662"/>
                </a:lnTo>
                <a:lnTo>
                  <a:pt x="37850" y="9562"/>
                </a:lnTo>
                <a:lnTo>
                  <a:pt x="37591" y="9482"/>
                </a:lnTo>
                <a:lnTo>
                  <a:pt x="37332" y="9443"/>
                </a:lnTo>
                <a:lnTo>
                  <a:pt x="37053" y="9403"/>
                </a:lnTo>
                <a:lnTo>
                  <a:pt x="36774" y="9403"/>
                </a:lnTo>
                <a:lnTo>
                  <a:pt x="36496" y="9443"/>
                </a:lnTo>
                <a:lnTo>
                  <a:pt x="36217" y="9502"/>
                </a:lnTo>
                <a:lnTo>
                  <a:pt x="35878" y="9602"/>
                </a:lnTo>
                <a:lnTo>
                  <a:pt x="35579" y="9741"/>
                </a:lnTo>
                <a:lnTo>
                  <a:pt x="35280" y="9921"/>
                </a:lnTo>
                <a:lnTo>
                  <a:pt x="35021" y="10120"/>
                </a:lnTo>
                <a:lnTo>
                  <a:pt x="34802" y="10339"/>
                </a:lnTo>
                <a:lnTo>
                  <a:pt x="34583" y="10598"/>
                </a:lnTo>
                <a:lnTo>
                  <a:pt x="34424" y="10857"/>
                </a:lnTo>
                <a:lnTo>
                  <a:pt x="34284" y="11156"/>
                </a:lnTo>
                <a:lnTo>
                  <a:pt x="34185" y="11056"/>
                </a:lnTo>
                <a:lnTo>
                  <a:pt x="34065" y="10977"/>
                </a:lnTo>
                <a:lnTo>
                  <a:pt x="33946" y="10917"/>
                </a:lnTo>
                <a:lnTo>
                  <a:pt x="33806" y="10877"/>
                </a:lnTo>
                <a:lnTo>
                  <a:pt x="33766" y="10678"/>
                </a:lnTo>
                <a:lnTo>
                  <a:pt x="33726" y="10518"/>
                </a:lnTo>
                <a:lnTo>
                  <a:pt x="33647" y="10359"/>
                </a:lnTo>
                <a:lnTo>
                  <a:pt x="33587" y="10220"/>
                </a:lnTo>
                <a:lnTo>
                  <a:pt x="33487" y="10080"/>
                </a:lnTo>
                <a:lnTo>
                  <a:pt x="33388" y="9941"/>
                </a:lnTo>
                <a:lnTo>
                  <a:pt x="33268" y="9841"/>
                </a:lnTo>
                <a:lnTo>
                  <a:pt x="33149" y="9721"/>
                </a:lnTo>
                <a:lnTo>
                  <a:pt x="33009" y="9642"/>
                </a:lnTo>
                <a:lnTo>
                  <a:pt x="32870" y="9542"/>
                </a:lnTo>
                <a:lnTo>
                  <a:pt x="32730" y="9482"/>
                </a:lnTo>
                <a:lnTo>
                  <a:pt x="32571" y="9423"/>
                </a:lnTo>
                <a:lnTo>
                  <a:pt x="32412" y="9383"/>
                </a:lnTo>
                <a:lnTo>
                  <a:pt x="32252" y="9363"/>
                </a:lnTo>
                <a:lnTo>
                  <a:pt x="32073" y="9343"/>
                </a:lnTo>
                <a:lnTo>
                  <a:pt x="31914" y="9343"/>
                </a:lnTo>
                <a:lnTo>
                  <a:pt x="31734" y="9363"/>
                </a:lnTo>
                <a:lnTo>
                  <a:pt x="31695" y="9004"/>
                </a:lnTo>
                <a:lnTo>
                  <a:pt x="31615" y="8646"/>
                </a:lnTo>
                <a:lnTo>
                  <a:pt x="31515" y="8307"/>
                </a:lnTo>
                <a:lnTo>
                  <a:pt x="31376" y="7968"/>
                </a:lnTo>
                <a:lnTo>
                  <a:pt x="31236" y="7650"/>
                </a:lnTo>
                <a:lnTo>
                  <a:pt x="31057" y="7351"/>
                </a:lnTo>
                <a:lnTo>
                  <a:pt x="30838" y="7052"/>
                </a:lnTo>
                <a:lnTo>
                  <a:pt x="30619" y="6793"/>
                </a:lnTo>
                <a:lnTo>
                  <a:pt x="30380" y="6534"/>
                </a:lnTo>
                <a:lnTo>
                  <a:pt x="30121" y="6295"/>
                </a:lnTo>
                <a:lnTo>
                  <a:pt x="29822" y="6076"/>
                </a:lnTo>
                <a:lnTo>
                  <a:pt x="29523" y="5877"/>
                </a:lnTo>
                <a:lnTo>
                  <a:pt x="29204" y="5697"/>
                </a:lnTo>
                <a:lnTo>
                  <a:pt x="28866" y="5558"/>
                </a:lnTo>
                <a:lnTo>
                  <a:pt x="28507" y="5419"/>
                </a:lnTo>
                <a:lnTo>
                  <a:pt x="28129" y="5339"/>
                </a:lnTo>
                <a:lnTo>
                  <a:pt x="27850" y="5279"/>
                </a:lnTo>
                <a:lnTo>
                  <a:pt x="27591" y="5239"/>
                </a:lnTo>
                <a:lnTo>
                  <a:pt x="27312" y="5239"/>
                </a:lnTo>
                <a:lnTo>
                  <a:pt x="27053" y="5219"/>
                </a:lnTo>
                <a:lnTo>
                  <a:pt x="26774" y="5239"/>
                </a:lnTo>
                <a:lnTo>
                  <a:pt x="26515" y="5259"/>
                </a:lnTo>
                <a:lnTo>
                  <a:pt x="26256" y="5299"/>
                </a:lnTo>
                <a:lnTo>
                  <a:pt x="25997" y="5359"/>
                </a:lnTo>
                <a:lnTo>
                  <a:pt x="25738" y="5438"/>
                </a:lnTo>
                <a:lnTo>
                  <a:pt x="25499" y="5518"/>
                </a:lnTo>
                <a:lnTo>
                  <a:pt x="25260" y="5598"/>
                </a:lnTo>
                <a:lnTo>
                  <a:pt x="25021" y="5717"/>
                </a:lnTo>
                <a:lnTo>
                  <a:pt x="24782" y="5837"/>
                </a:lnTo>
                <a:lnTo>
                  <a:pt x="24563" y="5956"/>
                </a:lnTo>
                <a:lnTo>
                  <a:pt x="24344" y="6116"/>
                </a:lnTo>
                <a:lnTo>
                  <a:pt x="24144" y="6255"/>
                </a:lnTo>
                <a:lnTo>
                  <a:pt x="24045" y="6096"/>
                </a:lnTo>
                <a:lnTo>
                  <a:pt x="23945" y="5956"/>
                </a:lnTo>
                <a:lnTo>
                  <a:pt x="23826" y="5817"/>
                </a:lnTo>
                <a:lnTo>
                  <a:pt x="23686" y="5678"/>
                </a:lnTo>
                <a:lnTo>
                  <a:pt x="23547" y="5578"/>
                </a:lnTo>
                <a:lnTo>
                  <a:pt x="23407" y="5458"/>
                </a:lnTo>
                <a:lnTo>
                  <a:pt x="23248" y="5379"/>
                </a:lnTo>
                <a:lnTo>
                  <a:pt x="23069" y="5299"/>
                </a:lnTo>
                <a:lnTo>
                  <a:pt x="22909" y="5219"/>
                </a:lnTo>
                <a:lnTo>
                  <a:pt x="22730" y="5179"/>
                </a:lnTo>
                <a:lnTo>
                  <a:pt x="22551" y="5140"/>
                </a:lnTo>
                <a:lnTo>
                  <a:pt x="22352" y="5120"/>
                </a:lnTo>
                <a:lnTo>
                  <a:pt x="22172" y="5100"/>
                </a:lnTo>
                <a:lnTo>
                  <a:pt x="21973" y="5120"/>
                </a:lnTo>
                <a:lnTo>
                  <a:pt x="21794" y="5140"/>
                </a:lnTo>
                <a:lnTo>
                  <a:pt x="21595" y="5179"/>
                </a:lnTo>
                <a:lnTo>
                  <a:pt x="21415" y="5219"/>
                </a:lnTo>
                <a:lnTo>
                  <a:pt x="21256" y="5299"/>
                </a:lnTo>
                <a:lnTo>
                  <a:pt x="21097" y="5359"/>
                </a:lnTo>
                <a:lnTo>
                  <a:pt x="20957" y="5438"/>
                </a:lnTo>
                <a:lnTo>
                  <a:pt x="20818" y="5060"/>
                </a:lnTo>
                <a:lnTo>
                  <a:pt x="20678" y="4662"/>
                </a:lnTo>
                <a:lnTo>
                  <a:pt x="20519" y="4283"/>
                </a:lnTo>
                <a:lnTo>
                  <a:pt x="20320" y="3924"/>
                </a:lnTo>
                <a:lnTo>
                  <a:pt x="20100" y="3566"/>
                </a:lnTo>
                <a:lnTo>
                  <a:pt x="19861" y="3207"/>
                </a:lnTo>
                <a:lnTo>
                  <a:pt x="19602" y="2869"/>
                </a:lnTo>
                <a:lnTo>
                  <a:pt x="19324" y="2530"/>
                </a:lnTo>
                <a:lnTo>
                  <a:pt x="19045" y="2251"/>
                </a:lnTo>
                <a:lnTo>
                  <a:pt x="18766" y="1972"/>
                </a:lnTo>
                <a:lnTo>
                  <a:pt x="18487" y="1733"/>
                </a:lnTo>
                <a:lnTo>
                  <a:pt x="18188" y="1494"/>
                </a:lnTo>
                <a:lnTo>
                  <a:pt x="17869" y="1275"/>
                </a:lnTo>
                <a:lnTo>
                  <a:pt x="17571" y="1076"/>
                </a:lnTo>
                <a:lnTo>
                  <a:pt x="17232" y="896"/>
                </a:lnTo>
                <a:lnTo>
                  <a:pt x="16913" y="737"/>
                </a:lnTo>
                <a:lnTo>
                  <a:pt x="16574" y="578"/>
                </a:lnTo>
                <a:lnTo>
                  <a:pt x="16216" y="458"/>
                </a:lnTo>
                <a:lnTo>
                  <a:pt x="15877" y="339"/>
                </a:lnTo>
                <a:lnTo>
                  <a:pt x="15519" y="239"/>
                </a:lnTo>
                <a:lnTo>
                  <a:pt x="15160" y="159"/>
                </a:lnTo>
                <a:lnTo>
                  <a:pt x="14801" y="80"/>
                </a:lnTo>
                <a:lnTo>
                  <a:pt x="14443" y="40"/>
                </a:lnTo>
                <a:lnTo>
                  <a:pt x="14064" y="0"/>
                </a:lnTo>
                <a:close/>
              </a:path>
            </a:pathLst>
          </a:custGeom>
          <a:solidFill>
            <a:srgbClr val="FFFFFF">
              <a:alpha val="201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" name="Google Shape;398;p13"/>
          <p:cNvSpPr/>
          <p:nvPr/>
        </p:nvSpPr>
        <p:spPr>
          <a:xfrm>
            <a:off x="482625" y="612775"/>
            <a:ext cx="869588" cy="298237"/>
          </a:xfrm>
          <a:custGeom>
            <a:avLst/>
            <a:gdLst/>
            <a:ahLst/>
            <a:cxnLst/>
            <a:rect l="l" t="t" r="r" b="b"/>
            <a:pathLst>
              <a:path w="46935" h="16097" extrusionOk="0">
                <a:moveTo>
                  <a:pt x="13327" y="0"/>
                </a:moveTo>
                <a:lnTo>
                  <a:pt x="12969" y="20"/>
                </a:lnTo>
                <a:lnTo>
                  <a:pt x="12610" y="60"/>
                </a:lnTo>
                <a:lnTo>
                  <a:pt x="12232" y="100"/>
                </a:lnTo>
                <a:lnTo>
                  <a:pt x="11873" y="179"/>
                </a:lnTo>
                <a:lnTo>
                  <a:pt x="11515" y="259"/>
                </a:lnTo>
                <a:lnTo>
                  <a:pt x="11156" y="379"/>
                </a:lnTo>
                <a:lnTo>
                  <a:pt x="10817" y="498"/>
                </a:lnTo>
                <a:lnTo>
                  <a:pt x="10459" y="637"/>
                </a:lnTo>
                <a:lnTo>
                  <a:pt x="10120" y="797"/>
                </a:lnTo>
                <a:lnTo>
                  <a:pt x="9781" y="976"/>
                </a:lnTo>
                <a:lnTo>
                  <a:pt x="9463" y="1155"/>
                </a:lnTo>
                <a:lnTo>
                  <a:pt x="9144" y="1375"/>
                </a:lnTo>
                <a:lnTo>
                  <a:pt x="8825" y="1594"/>
                </a:lnTo>
                <a:lnTo>
                  <a:pt x="8526" y="1853"/>
                </a:lnTo>
                <a:lnTo>
                  <a:pt x="8307" y="2052"/>
                </a:lnTo>
                <a:lnTo>
                  <a:pt x="8068" y="2271"/>
                </a:lnTo>
                <a:lnTo>
                  <a:pt x="7869" y="2490"/>
                </a:lnTo>
                <a:lnTo>
                  <a:pt x="7670" y="2709"/>
                </a:lnTo>
                <a:lnTo>
                  <a:pt x="7490" y="2948"/>
                </a:lnTo>
                <a:lnTo>
                  <a:pt x="7311" y="3187"/>
                </a:lnTo>
                <a:lnTo>
                  <a:pt x="6973" y="3665"/>
                </a:lnTo>
                <a:lnTo>
                  <a:pt x="6694" y="4183"/>
                </a:lnTo>
                <a:lnTo>
                  <a:pt x="6455" y="4701"/>
                </a:lnTo>
                <a:lnTo>
                  <a:pt x="6275" y="5259"/>
                </a:lnTo>
                <a:lnTo>
                  <a:pt x="6116" y="5797"/>
                </a:lnTo>
                <a:lnTo>
                  <a:pt x="6016" y="6355"/>
                </a:lnTo>
                <a:lnTo>
                  <a:pt x="5957" y="6933"/>
                </a:lnTo>
                <a:lnTo>
                  <a:pt x="5937" y="7490"/>
                </a:lnTo>
                <a:lnTo>
                  <a:pt x="5957" y="8068"/>
                </a:lnTo>
                <a:lnTo>
                  <a:pt x="6036" y="8626"/>
                </a:lnTo>
                <a:lnTo>
                  <a:pt x="6156" y="9184"/>
                </a:lnTo>
                <a:lnTo>
                  <a:pt x="6315" y="9741"/>
                </a:lnTo>
                <a:lnTo>
                  <a:pt x="6514" y="10279"/>
                </a:lnTo>
                <a:lnTo>
                  <a:pt x="6255" y="10399"/>
                </a:lnTo>
                <a:lnTo>
                  <a:pt x="6016" y="10518"/>
                </a:lnTo>
                <a:lnTo>
                  <a:pt x="5797" y="10678"/>
                </a:lnTo>
                <a:lnTo>
                  <a:pt x="5578" y="10837"/>
                </a:lnTo>
                <a:lnTo>
                  <a:pt x="5399" y="11016"/>
                </a:lnTo>
                <a:lnTo>
                  <a:pt x="5219" y="11216"/>
                </a:lnTo>
                <a:lnTo>
                  <a:pt x="5060" y="11415"/>
                </a:lnTo>
                <a:lnTo>
                  <a:pt x="4921" y="11654"/>
                </a:lnTo>
                <a:lnTo>
                  <a:pt x="4821" y="11873"/>
                </a:lnTo>
                <a:lnTo>
                  <a:pt x="4721" y="12132"/>
                </a:lnTo>
                <a:lnTo>
                  <a:pt x="4642" y="12371"/>
                </a:lnTo>
                <a:lnTo>
                  <a:pt x="4602" y="12630"/>
                </a:lnTo>
                <a:lnTo>
                  <a:pt x="4582" y="12889"/>
                </a:lnTo>
                <a:lnTo>
                  <a:pt x="4582" y="13168"/>
                </a:lnTo>
                <a:lnTo>
                  <a:pt x="4602" y="13427"/>
                </a:lnTo>
                <a:lnTo>
                  <a:pt x="4662" y="13706"/>
                </a:lnTo>
                <a:lnTo>
                  <a:pt x="4761" y="14005"/>
                </a:lnTo>
                <a:lnTo>
                  <a:pt x="4642" y="14124"/>
                </a:lnTo>
                <a:lnTo>
                  <a:pt x="4542" y="14244"/>
                </a:lnTo>
                <a:lnTo>
                  <a:pt x="4462" y="14383"/>
                </a:lnTo>
                <a:lnTo>
                  <a:pt x="4383" y="14542"/>
                </a:lnTo>
                <a:lnTo>
                  <a:pt x="4203" y="14363"/>
                </a:lnTo>
                <a:lnTo>
                  <a:pt x="4024" y="14224"/>
                </a:lnTo>
                <a:lnTo>
                  <a:pt x="3825" y="14084"/>
                </a:lnTo>
                <a:lnTo>
                  <a:pt x="3606" y="13985"/>
                </a:lnTo>
                <a:lnTo>
                  <a:pt x="3387" y="13885"/>
                </a:lnTo>
                <a:lnTo>
                  <a:pt x="3148" y="13805"/>
                </a:lnTo>
                <a:lnTo>
                  <a:pt x="2909" y="13765"/>
                </a:lnTo>
                <a:lnTo>
                  <a:pt x="2650" y="13746"/>
                </a:lnTo>
                <a:lnTo>
                  <a:pt x="2331" y="13746"/>
                </a:lnTo>
                <a:lnTo>
                  <a:pt x="2032" y="13785"/>
                </a:lnTo>
                <a:lnTo>
                  <a:pt x="1833" y="13845"/>
                </a:lnTo>
                <a:lnTo>
                  <a:pt x="1634" y="13905"/>
                </a:lnTo>
                <a:lnTo>
                  <a:pt x="1434" y="13985"/>
                </a:lnTo>
                <a:lnTo>
                  <a:pt x="1255" y="14084"/>
                </a:lnTo>
                <a:lnTo>
                  <a:pt x="1096" y="14184"/>
                </a:lnTo>
                <a:lnTo>
                  <a:pt x="917" y="14303"/>
                </a:lnTo>
                <a:lnTo>
                  <a:pt x="777" y="14443"/>
                </a:lnTo>
                <a:lnTo>
                  <a:pt x="638" y="14602"/>
                </a:lnTo>
                <a:lnTo>
                  <a:pt x="498" y="14742"/>
                </a:lnTo>
                <a:lnTo>
                  <a:pt x="379" y="14921"/>
                </a:lnTo>
                <a:lnTo>
                  <a:pt x="279" y="15100"/>
                </a:lnTo>
                <a:lnTo>
                  <a:pt x="199" y="15279"/>
                </a:lnTo>
                <a:lnTo>
                  <a:pt x="120" y="15479"/>
                </a:lnTo>
                <a:lnTo>
                  <a:pt x="60" y="15678"/>
                </a:lnTo>
                <a:lnTo>
                  <a:pt x="20" y="15877"/>
                </a:lnTo>
                <a:lnTo>
                  <a:pt x="0" y="16096"/>
                </a:lnTo>
                <a:lnTo>
                  <a:pt x="46934" y="16096"/>
                </a:lnTo>
                <a:lnTo>
                  <a:pt x="46815" y="15758"/>
                </a:lnTo>
                <a:lnTo>
                  <a:pt x="46675" y="15419"/>
                </a:lnTo>
                <a:lnTo>
                  <a:pt x="46516" y="15100"/>
                </a:lnTo>
                <a:lnTo>
                  <a:pt x="46317" y="14801"/>
                </a:lnTo>
                <a:lnTo>
                  <a:pt x="46097" y="14503"/>
                </a:lnTo>
                <a:lnTo>
                  <a:pt x="45878" y="14224"/>
                </a:lnTo>
                <a:lnTo>
                  <a:pt x="45619" y="13985"/>
                </a:lnTo>
                <a:lnTo>
                  <a:pt x="45340" y="13746"/>
                </a:lnTo>
                <a:lnTo>
                  <a:pt x="45042" y="13546"/>
                </a:lnTo>
                <a:lnTo>
                  <a:pt x="44743" y="13367"/>
                </a:lnTo>
                <a:lnTo>
                  <a:pt x="44424" y="13208"/>
                </a:lnTo>
                <a:lnTo>
                  <a:pt x="44085" y="13068"/>
                </a:lnTo>
                <a:lnTo>
                  <a:pt x="43727" y="12969"/>
                </a:lnTo>
                <a:lnTo>
                  <a:pt x="43368" y="12889"/>
                </a:lnTo>
                <a:lnTo>
                  <a:pt x="42990" y="12829"/>
                </a:lnTo>
                <a:lnTo>
                  <a:pt x="42213" y="12829"/>
                </a:lnTo>
                <a:lnTo>
                  <a:pt x="41834" y="12889"/>
                </a:lnTo>
                <a:lnTo>
                  <a:pt x="41476" y="12969"/>
                </a:lnTo>
                <a:lnTo>
                  <a:pt x="41117" y="13088"/>
                </a:lnTo>
                <a:lnTo>
                  <a:pt x="40978" y="12909"/>
                </a:lnTo>
                <a:lnTo>
                  <a:pt x="40838" y="12769"/>
                </a:lnTo>
                <a:lnTo>
                  <a:pt x="40679" y="12630"/>
                </a:lnTo>
                <a:lnTo>
                  <a:pt x="40500" y="12510"/>
                </a:lnTo>
                <a:lnTo>
                  <a:pt x="40320" y="12431"/>
                </a:lnTo>
                <a:lnTo>
                  <a:pt x="40101" y="12351"/>
                </a:lnTo>
                <a:lnTo>
                  <a:pt x="39902" y="12311"/>
                </a:lnTo>
                <a:lnTo>
                  <a:pt x="39683" y="12311"/>
                </a:lnTo>
                <a:lnTo>
                  <a:pt x="39683" y="12092"/>
                </a:lnTo>
                <a:lnTo>
                  <a:pt x="39683" y="11873"/>
                </a:lnTo>
                <a:lnTo>
                  <a:pt x="39643" y="11654"/>
                </a:lnTo>
                <a:lnTo>
                  <a:pt x="39603" y="11455"/>
                </a:lnTo>
                <a:lnTo>
                  <a:pt x="39524" y="11176"/>
                </a:lnTo>
                <a:lnTo>
                  <a:pt x="39424" y="10937"/>
                </a:lnTo>
                <a:lnTo>
                  <a:pt x="39284" y="10698"/>
                </a:lnTo>
                <a:lnTo>
                  <a:pt x="39125" y="10478"/>
                </a:lnTo>
                <a:lnTo>
                  <a:pt x="38966" y="10279"/>
                </a:lnTo>
                <a:lnTo>
                  <a:pt x="38767" y="10080"/>
                </a:lnTo>
                <a:lnTo>
                  <a:pt x="38567" y="9921"/>
                </a:lnTo>
                <a:lnTo>
                  <a:pt x="38328" y="9781"/>
                </a:lnTo>
                <a:lnTo>
                  <a:pt x="38089" y="9662"/>
                </a:lnTo>
                <a:lnTo>
                  <a:pt x="37850" y="9562"/>
                </a:lnTo>
                <a:lnTo>
                  <a:pt x="37591" y="9482"/>
                </a:lnTo>
                <a:lnTo>
                  <a:pt x="37332" y="9443"/>
                </a:lnTo>
                <a:lnTo>
                  <a:pt x="37053" y="9403"/>
                </a:lnTo>
                <a:lnTo>
                  <a:pt x="36774" y="9403"/>
                </a:lnTo>
                <a:lnTo>
                  <a:pt x="36496" y="9443"/>
                </a:lnTo>
                <a:lnTo>
                  <a:pt x="36217" y="9502"/>
                </a:lnTo>
                <a:lnTo>
                  <a:pt x="35878" y="9602"/>
                </a:lnTo>
                <a:lnTo>
                  <a:pt x="35579" y="9741"/>
                </a:lnTo>
                <a:lnTo>
                  <a:pt x="35280" y="9921"/>
                </a:lnTo>
                <a:lnTo>
                  <a:pt x="35021" y="10120"/>
                </a:lnTo>
                <a:lnTo>
                  <a:pt x="34802" y="10339"/>
                </a:lnTo>
                <a:lnTo>
                  <a:pt x="34583" y="10598"/>
                </a:lnTo>
                <a:lnTo>
                  <a:pt x="34424" y="10857"/>
                </a:lnTo>
                <a:lnTo>
                  <a:pt x="34284" y="11156"/>
                </a:lnTo>
                <a:lnTo>
                  <a:pt x="34185" y="11056"/>
                </a:lnTo>
                <a:lnTo>
                  <a:pt x="34065" y="10977"/>
                </a:lnTo>
                <a:lnTo>
                  <a:pt x="33946" y="10917"/>
                </a:lnTo>
                <a:lnTo>
                  <a:pt x="33806" y="10877"/>
                </a:lnTo>
                <a:lnTo>
                  <a:pt x="33766" y="10678"/>
                </a:lnTo>
                <a:lnTo>
                  <a:pt x="33726" y="10518"/>
                </a:lnTo>
                <a:lnTo>
                  <a:pt x="33647" y="10359"/>
                </a:lnTo>
                <a:lnTo>
                  <a:pt x="33587" y="10220"/>
                </a:lnTo>
                <a:lnTo>
                  <a:pt x="33487" y="10080"/>
                </a:lnTo>
                <a:lnTo>
                  <a:pt x="33388" y="9941"/>
                </a:lnTo>
                <a:lnTo>
                  <a:pt x="33268" y="9841"/>
                </a:lnTo>
                <a:lnTo>
                  <a:pt x="33149" y="9721"/>
                </a:lnTo>
                <a:lnTo>
                  <a:pt x="33009" y="9642"/>
                </a:lnTo>
                <a:lnTo>
                  <a:pt x="32870" y="9542"/>
                </a:lnTo>
                <a:lnTo>
                  <a:pt x="32730" y="9482"/>
                </a:lnTo>
                <a:lnTo>
                  <a:pt x="32571" y="9423"/>
                </a:lnTo>
                <a:lnTo>
                  <a:pt x="32412" y="9383"/>
                </a:lnTo>
                <a:lnTo>
                  <a:pt x="32252" y="9363"/>
                </a:lnTo>
                <a:lnTo>
                  <a:pt x="32073" y="9343"/>
                </a:lnTo>
                <a:lnTo>
                  <a:pt x="31914" y="9343"/>
                </a:lnTo>
                <a:lnTo>
                  <a:pt x="31734" y="9363"/>
                </a:lnTo>
                <a:lnTo>
                  <a:pt x="31695" y="9004"/>
                </a:lnTo>
                <a:lnTo>
                  <a:pt x="31615" y="8646"/>
                </a:lnTo>
                <a:lnTo>
                  <a:pt x="31515" y="8307"/>
                </a:lnTo>
                <a:lnTo>
                  <a:pt x="31376" y="7968"/>
                </a:lnTo>
                <a:lnTo>
                  <a:pt x="31236" y="7650"/>
                </a:lnTo>
                <a:lnTo>
                  <a:pt x="31057" y="7351"/>
                </a:lnTo>
                <a:lnTo>
                  <a:pt x="30838" y="7052"/>
                </a:lnTo>
                <a:lnTo>
                  <a:pt x="30619" y="6793"/>
                </a:lnTo>
                <a:lnTo>
                  <a:pt x="30380" y="6534"/>
                </a:lnTo>
                <a:lnTo>
                  <a:pt x="30121" y="6295"/>
                </a:lnTo>
                <a:lnTo>
                  <a:pt x="29822" y="6076"/>
                </a:lnTo>
                <a:lnTo>
                  <a:pt x="29523" y="5877"/>
                </a:lnTo>
                <a:lnTo>
                  <a:pt x="29204" y="5697"/>
                </a:lnTo>
                <a:lnTo>
                  <a:pt x="28866" y="5558"/>
                </a:lnTo>
                <a:lnTo>
                  <a:pt x="28507" y="5419"/>
                </a:lnTo>
                <a:lnTo>
                  <a:pt x="28129" y="5339"/>
                </a:lnTo>
                <a:lnTo>
                  <a:pt x="27850" y="5279"/>
                </a:lnTo>
                <a:lnTo>
                  <a:pt x="27591" y="5239"/>
                </a:lnTo>
                <a:lnTo>
                  <a:pt x="27312" y="5239"/>
                </a:lnTo>
                <a:lnTo>
                  <a:pt x="27053" y="5219"/>
                </a:lnTo>
                <a:lnTo>
                  <a:pt x="26774" y="5239"/>
                </a:lnTo>
                <a:lnTo>
                  <a:pt x="26515" y="5259"/>
                </a:lnTo>
                <a:lnTo>
                  <a:pt x="26256" y="5299"/>
                </a:lnTo>
                <a:lnTo>
                  <a:pt x="25997" y="5359"/>
                </a:lnTo>
                <a:lnTo>
                  <a:pt x="25738" y="5438"/>
                </a:lnTo>
                <a:lnTo>
                  <a:pt x="25499" y="5518"/>
                </a:lnTo>
                <a:lnTo>
                  <a:pt x="25260" y="5598"/>
                </a:lnTo>
                <a:lnTo>
                  <a:pt x="25021" y="5717"/>
                </a:lnTo>
                <a:lnTo>
                  <a:pt x="24782" y="5837"/>
                </a:lnTo>
                <a:lnTo>
                  <a:pt x="24563" y="5956"/>
                </a:lnTo>
                <a:lnTo>
                  <a:pt x="24344" y="6116"/>
                </a:lnTo>
                <a:lnTo>
                  <a:pt x="24144" y="6255"/>
                </a:lnTo>
                <a:lnTo>
                  <a:pt x="24045" y="6096"/>
                </a:lnTo>
                <a:lnTo>
                  <a:pt x="23945" y="5956"/>
                </a:lnTo>
                <a:lnTo>
                  <a:pt x="23826" y="5817"/>
                </a:lnTo>
                <a:lnTo>
                  <a:pt x="23686" y="5678"/>
                </a:lnTo>
                <a:lnTo>
                  <a:pt x="23547" y="5578"/>
                </a:lnTo>
                <a:lnTo>
                  <a:pt x="23407" y="5458"/>
                </a:lnTo>
                <a:lnTo>
                  <a:pt x="23248" y="5379"/>
                </a:lnTo>
                <a:lnTo>
                  <a:pt x="23069" y="5299"/>
                </a:lnTo>
                <a:lnTo>
                  <a:pt x="22909" y="5219"/>
                </a:lnTo>
                <a:lnTo>
                  <a:pt x="22730" y="5179"/>
                </a:lnTo>
                <a:lnTo>
                  <a:pt x="22551" y="5140"/>
                </a:lnTo>
                <a:lnTo>
                  <a:pt x="22352" y="5120"/>
                </a:lnTo>
                <a:lnTo>
                  <a:pt x="22172" y="5100"/>
                </a:lnTo>
                <a:lnTo>
                  <a:pt x="21973" y="5120"/>
                </a:lnTo>
                <a:lnTo>
                  <a:pt x="21794" y="5140"/>
                </a:lnTo>
                <a:lnTo>
                  <a:pt x="21595" y="5179"/>
                </a:lnTo>
                <a:lnTo>
                  <a:pt x="21415" y="5219"/>
                </a:lnTo>
                <a:lnTo>
                  <a:pt x="21256" y="5299"/>
                </a:lnTo>
                <a:lnTo>
                  <a:pt x="21097" y="5359"/>
                </a:lnTo>
                <a:lnTo>
                  <a:pt x="20957" y="5438"/>
                </a:lnTo>
                <a:lnTo>
                  <a:pt x="20818" y="5060"/>
                </a:lnTo>
                <a:lnTo>
                  <a:pt x="20678" y="4662"/>
                </a:lnTo>
                <a:lnTo>
                  <a:pt x="20519" y="4283"/>
                </a:lnTo>
                <a:lnTo>
                  <a:pt x="20320" y="3924"/>
                </a:lnTo>
                <a:lnTo>
                  <a:pt x="20100" y="3566"/>
                </a:lnTo>
                <a:lnTo>
                  <a:pt x="19861" y="3207"/>
                </a:lnTo>
                <a:lnTo>
                  <a:pt x="19602" y="2869"/>
                </a:lnTo>
                <a:lnTo>
                  <a:pt x="19324" y="2530"/>
                </a:lnTo>
                <a:lnTo>
                  <a:pt x="19045" y="2251"/>
                </a:lnTo>
                <a:lnTo>
                  <a:pt x="18766" y="1972"/>
                </a:lnTo>
                <a:lnTo>
                  <a:pt x="18487" y="1733"/>
                </a:lnTo>
                <a:lnTo>
                  <a:pt x="18188" y="1494"/>
                </a:lnTo>
                <a:lnTo>
                  <a:pt x="17869" y="1275"/>
                </a:lnTo>
                <a:lnTo>
                  <a:pt x="17571" y="1076"/>
                </a:lnTo>
                <a:lnTo>
                  <a:pt x="17232" y="896"/>
                </a:lnTo>
                <a:lnTo>
                  <a:pt x="16913" y="737"/>
                </a:lnTo>
                <a:lnTo>
                  <a:pt x="16574" y="578"/>
                </a:lnTo>
                <a:lnTo>
                  <a:pt x="16216" y="458"/>
                </a:lnTo>
                <a:lnTo>
                  <a:pt x="15877" y="339"/>
                </a:lnTo>
                <a:lnTo>
                  <a:pt x="15519" y="239"/>
                </a:lnTo>
                <a:lnTo>
                  <a:pt x="15160" y="159"/>
                </a:lnTo>
                <a:lnTo>
                  <a:pt x="14801" y="80"/>
                </a:lnTo>
                <a:lnTo>
                  <a:pt x="14443" y="40"/>
                </a:lnTo>
                <a:lnTo>
                  <a:pt x="14064" y="0"/>
                </a:lnTo>
                <a:close/>
              </a:path>
            </a:pathLst>
          </a:custGeom>
          <a:solidFill>
            <a:srgbClr val="FFFFFF">
              <a:alpha val="201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9" name="Google Shape;399;p13"/>
          <p:cNvGrpSpPr/>
          <p:nvPr/>
        </p:nvGrpSpPr>
        <p:grpSpPr>
          <a:xfrm>
            <a:off x="3740074" y="4639270"/>
            <a:ext cx="1663852" cy="457233"/>
            <a:chOff x="3865050" y="4666150"/>
            <a:chExt cx="2922628" cy="803150"/>
          </a:xfrm>
        </p:grpSpPr>
        <p:grpSp>
          <p:nvGrpSpPr>
            <p:cNvPr id="400" name="Google Shape;400;p13"/>
            <p:cNvGrpSpPr/>
            <p:nvPr/>
          </p:nvGrpSpPr>
          <p:grpSpPr>
            <a:xfrm>
              <a:off x="5307253" y="4666150"/>
              <a:ext cx="1480425" cy="803150"/>
              <a:chOff x="0" y="4340350"/>
              <a:chExt cx="1480425" cy="803150"/>
            </a:xfrm>
          </p:grpSpPr>
          <p:sp>
            <p:nvSpPr>
              <p:cNvPr id="401" name="Google Shape;401;p13"/>
              <p:cNvSpPr/>
              <p:nvPr/>
            </p:nvSpPr>
            <p:spPr>
              <a:xfrm>
                <a:off x="0" y="4340350"/>
                <a:ext cx="1480425" cy="803150"/>
              </a:xfrm>
              <a:custGeom>
                <a:avLst/>
                <a:gdLst/>
                <a:ahLst/>
                <a:cxnLst/>
                <a:rect l="l" t="t" r="r" b="b"/>
                <a:pathLst>
                  <a:path w="59217" h="32126" extrusionOk="0">
                    <a:moveTo>
                      <a:pt x="1" y="1"/>
                    </a:moveTo>
                    <a:lnTo>
                      <a:pt x="1" y="32126"/>
                    </a:lnTo>
                    <a:lnTo>
                      <a:pt x="59216" y="32126"/>
                    </a:lnTo>
                    <a:lnTo>
                      <a:pt x="59161" y="31775"/>
                    </a:lnTo>
                    <a:lnTo>
                      <a:pt x="59105" y="31443"/>
                    </a:lnTo>
                    <a:lnTo>
                      <a:pt x="59032" y="31130"/>
                    </a:lnTo>
                    <a:lnTo>
                      <a:pt x="58958" y="30835"/>
                    </a:lnTo>
                    <a:lnTo>
                      <a:pt x="58866" y="30540"/>
                    </a:lnTo>
                    <a:lnTo>
                      <a:pt x="58792" y="30263"/>
                    </a:lnTo>
                    <a:lnTo>
                      <a:pt x="58681" y="30005"/>
                    </a:lnTo>
                    <a:lnTo>
                      <a:pt x="58571" y="29765"/>
                    </a:lnTo>
                    <a:lnTo>
                      <a:pt x="58460" y="29544"/>
                    </a:lnTo>
                    <a:lnTo>
                      <a:pt x="58349" y="29322"/>
                    </a:lnTo>
                    <a:lnTo>
                      <a:pt x="58220" y="29120"/>
                    </a:lnTo>
                    <a:lnTo>
                      <a:pt x="58091" y="28935"/>
                    </a:lnTo>
                    <a:lnTo>
                      <a:pt x="57962" y="28751"/>
                    </a:lnTo>
                    <a:lnTo>
                      <a:pt x="57814" y="28585"/>
                    </a:lnTo>
                    <a:lnTo>
                      <a:pt x="57667" y="28437"/>
                    </a:lnTo>
                    <a:lnTo>
                      <a:pt x="57519" y="28290"/>
                    </a:lnTo>
                    <a:lnTo>
                      <a:pt x="57206" y="28032"/>
                    </a:lnTo>
                    <a:lnTo>
                      <a:pt x="56892" y="27829"/>
                    </a:lnTo>
                    <a:lnTo>
                      <a:pt x="56542" y="27644"/>
                    </a:lnTo>
                    <a:lnTo>
                      <a:pt x="56192" y="27515"/>
                    </a:lnTo>
                    <a:lnTo>
                      <a:pt x="55841" y="27405"/>
                    </a:lnTo>
                    <a:lnTo>
                      <a:pt x="55491" y="27331"/>
                    </a:lnTo>
                    <a:lnTo>
                      <a:pt x="55122" y="27294"/>
                    </a:lnTo>
                    <a:lnTo>
                      <a:pt x="54753" y="27275"/>
                    </a:lnTo>
                    <a:lnTo>
                      <a:pt x="54403" y="27275"/>
                    </a:lnTo>
                    <a:lnTo>
                      <a:pt x="54052" y="27294"/>
                    </a:lnTo>
                    <a:lnTo>
                      <a:pt x="53702" y="27331"/>
                    </a:lnTo>
                    <a:lnTo>
                      <a:pt x="53370" y="27386"/>
                    </a:lnTo>
                    <a:lnTo>
                      <a:pt x="53038" y="27441"/>
                    </a:lnTo>
                    <a:lnTo>
                      <a:pt x="52743" y="27515"/>
                    </a:lnTo>
                    <a:lnTo>
                      <a:pt x="52171" y="27681"/>
                    </a:lnTo>
                    <a:lnTo>
                      <a:pt x="51710" y="27847"/>
                    </a:lnTo>
                    <a:lnTo>
                      <a:pt x="51342" y="27995"/>
                    </a:lnTo>
                    <a:lnTo>
                      <a:pt x="51028" y="28124"/>
                    </a:lnTo>
                    <a:lnTo>
                      <a:pt x="50991" y="27718"/>
                    </a:lnTo>
                    <a:lnTo>
                      <a:pt x="50936" y="27220"/>
                    </a:lnTo>
                    <a:lnTo>
                      <a:pt x="50844" y="26593"/>
                    </a:lnTo>
                    <a:lnTo>
                      <a:pt x="50715" y="25855"/>
                    </a:lnTo>
                    <a:lnTo>
                      <a:pt x="50549" y="25026"/>
                    </a:lnTo>
                    <a:lnTo>
                      <a:pt x="50327" y="24159"/>
                    </a:lnTo>
                    <a:lnTo>
                      <a:pt x="50198" y="23698"/>
                    </a:lnTo>
                    <a:lnTo>
                      <a:pt x="50051" y="23255"/>
                    </a:lnTo>
                    <a:lnTo>
                      <a:pt x="49885" y="22794"/>
                    </a:lnTo>
                    <a:lnTo>
                      <a:pt x="49719" y="22352"/>
                    </a:lnTo>
                    <a:lnTo>
                      <a:pt x="49516" y="21909"/>
                    </a:lnTo>
                    <a:lnTo>
                      <a:pt x="49313" y="21466"/>
                    </a:lnTo>
                    <a:lnTo>
                      <a:pt x="49092" y="21061"/>
                    </a:lnTo>
                    <a:lnTo>
                      <a:pt x="48834" y="20673"/>
                    </a:lnTo>
                    <a:lnTo>
                      <a:pt x="48575" y="20286"/>
                    </a:lnTo>
                    <a:lnTo>
                      <a:pt x="48280" y="19954"/>
                    </a:lnTo>
                    <a:lnTo>
                      <a:pt x="47985" y="19641"/>
                    </a:lnTo>
                    <a:lnTo>
                      <a:pt x="47653" y="19346"/>
                    </a:lnTo>
                    <a:lnTo>
                      <a:pt x="47487" y="19217"/>
                    </a:lnTo>
                    <a:lnTo>
                      <a:pt x="47303" y="19106"/>
                    </a:lnTo>
                    <a:lnTo>
                      <a:pt x="47118" y="18995"/>
                    </a:lnTo>
                    <a:lnTo>
                      <a:pt x="46934" y="18903"/>
                    </a:lnTo>
                    <a:lnTo>
                      <a:pt x="46750" y="18811"/>
                    </a:lnTo>
                    <a:lnTo>
                      <a:pt x="46547" y="18737"/>
                    </a:lnTo>
                    <a:lnTo>
                      <a:pt x="46344" y="18682"/>
                    </a:lnTo>
                    <a:lnTo>
                      <a:pt x="46123" y="18626"/>
                    </a:lnTo>
                    <a:lnTo>
                      <a:pt x="45901" y="18590"/>
                    </a:lnTo>
                    <a:lnTo>
                      <a:pt x="45680" y="18571"/>
                    </a:lnTo>
                    <a:lnTo>
                      <a:pt x="45219" y="18571"/>
                    </a:lnTo>
                    <a:lnTo>
                      <a:pt x="44740" y="18626"/>
                    </a:lnTo>
                    <a:lnTo>
                      <a:pt x="44297" y="18700"/>
                    </a:lnTo>
                    <a:lnTo>
                      <a:pt x="43854" y="18829"/>
                    </a:lnTo>
                    <a:lnTo>
                      <a:pt x="43430" y="18977"/>
                    </a:lnTo>
                    <a:lnTo>
                      <a:pt x="43024" y="19180"/>
                    </a:lnTo>
                    <a:lnTo>
                      <a:pt x="42637" y="19383"/>
                    </a:lnTo>
                    <a:lnTo>
                      <a:pt x="42250" y="19641"/>
                    </a:lnTo>
                    <a:lnTo>
                      <a:pt x="41900" y="19899"/>
                    </a:lnTo>
                    <a:lnTo>
                      <a:pt x="41549" y="20194"/>
                    </a:lnTo>
                    <a:lnTo>
                      <a:pt x="41217" y="20489"/>
                    </a:lnTo>
                    <a:lnTo>
                      <a:pt x="40904" y="20821"/>
                    </a:lnTo>
                    <a:lnTo>
                      <a:pt x="40609" y="21153"/>
                    </a:lnTo>
                    <a:lnTo>
                      <a:pt x="40332" y="21485"/>
                    </a:lnTo>
                    <a:lnTo>
                      <a:pt x="40074" y="21835"/>
                    </a:lnTo>
                    <a:lnTo>
                      <a:pt x="39816" y="22204"/>
                    </a:lnTo>
                    <a:lnTo>
                      <a:pt x="39576" y="22554"/>
                    </a:lnTo>
                    <a:lnTo>
                      <a:pt x="39373" y="22905"/>
                    </a:lnTo>
                    <a:lnTo>
                      <a:pt x="39152" y="23255"/>
                    </a:lnTo>
                    <a:lnTo>
                      <a:pt x="38801" y="23956"/>
                    </a:lnTo>
                    <a:lnTo>
                      <a:pt x="38488" y="24583"/>
                    </a:lnTo>
                    <a:lnTo>
                      <a:pt x="38230" y="25155"/>
                    </a:lnTo>
                    <a:lnTo>
                      <a:pt x="38045" y="25634"/>
                    </a:lnTo>
                    <a:lnTo>
                      <a:pt x="37898" y="26003"/>
                    </a:lnTo>
                    <a:lnTo>
                      <a:pt x="37806" y="26335"/>
                    </a:lnTo>
                    <a:lnTo>
                      <a:pt x="37584" y="26003"/>
                    </a:lnTo>
                    <a:lnTo>
                      <a:pt x="37381" y="25726"/>
                    </a:lnTo>
                    <a:lnTo>
                      <a:pt x="37160" y="25468"/>
                    </a:lnTo>
                    <a:lnTo>
                      <a:pt x="36976" y="25247"/>
                    </a:lnTo>
                    <a:lnTo>
                      <a:pt x="36773" y="25062"/>
                    </a:lnTo>
                    <a:lnTo>
                      <a:pt x="36570" y="24897"/>
                    </a:lnTo>
                    <a:lnTo>
                      <a:pt x="36386" y="24749"/>
                    </a:lnTo>
                    <a:lnTo>
                      <a:pt x="36201" y="24638"/>
                    </a:lnTo>
                    <a:lnTo>
                      <a:pt x="36035" y="24546"/>
                    </a:lnTo>
                    <a:lnTo>
                      <a:pt x="35851" y="24472"/>
                    </a:lnTo>
                    <a:lnTo>
                      <a:pt x="35685" y="24435"/>
                    </a:lnTo>
                    <a:lnTo>
                      <a:pt x="35519" y="24399"/>
                    </a:lnTo>
                    <a:lnTo>
                      <a:pt x="35371" y="24380"/>
                    </a:lnTo>
                    <a:lnTo>
                      <a:pt x="35224" y="24380"/>
                    </a:lnTo>
                    <a:lnTo>
                      <a:pt x="35076" y="24399"/>
                    </a:lnTo>
                    <a:lnTo>
                      <a:pt x="34947" y="24417"/>
                    </a:lnTo>
                    <a:lnTo>
                      <a:pt x="34818" y="24454"/>
                    </a:lnTo>
                    <a:lnTo>
                      <a:pt x="34689" y="24509"/>
                    </a:lnTo>
                    <a:lnTo>
                      <a:pt x="34468" y="24620"/>
                    </a:lnTo>
                    <a:lnTo>
                      <a:pt x="34265" y="24749"/>
                    </a:lnTo>
                    <a:lnTo>
                      <a:pt x="34099" y="24897"/>
                    </a:lnTo>
                    <a:lnTo>
                      <a:pt x="33970" y="25007"/>
                    </a:lnTo>
                    <a:lnTo>
                      <a:pt x="33878" y="25118"/>
                    </a:lnTo>
                    <a:lnTo>
                      <a:pt x="33804" y="25228"/>
                    </a:lnTo>
                    <a:lnTo>
                      <a:pt x="33712" y="24694"/>
                    </a:lnTo>
                    <a:lnTo>
                      <a:pt x="33601" y="24214"/>
                    </a:lnTo>
                    <a:lnTo>
                      <a:pt x="33472" y="23808"/>
                    </a:lnTo>
                    <a:lnTo>
                      <a:pt x="33324" y="23440"/>
                    </a:lnTo>
                    <a:lnTo>
                      <a:pt x="33158" y="23126"/>
                    </a:lnTo>
                    <a:lnTo>
                      <a:pt x="32974" y="22868"/>
                    </a:lnTo>
                    <a:lnTo>
                      <a:pt x="32789" y="22647"/>
                    </a:lnTo>
                    <a:lnTo>
                      <a:pt x="32587" y="22462"/>
                    </a:lnTo>
                    <a:lnTo>
                      <a:pt x="32384" y="22333"/>
                    </a:lnTo>
                    <a:lnTo>
                      <a:pt x="32162" y="22222"/>
                    </a:lnTo>
                    <a:lnTo>
                      <a:pt x="31941" y="22167"/>
                    </a:lnTo>
                    <a:lnTo>
                      <a:pt x="31720" y="22130"/>
                    </a:lnTo>
                    <a:lnTo>
                      <a:pt x="31499" y="22112"/>
                    </a:lnTo>
                    <a:lnTo>
                      <a:pt x="31259" y="22130"/>
                    </a:lnTo>
                    <a:lnTo>
                      <a:pt x="31019" y="22167"/>
                    </a:lnTo>
                    <a:lnTo>
                      <a:pt x="30798" y="22222"/>
                    </a:lnTo>
                    <a:lnTo>
                      <a:pt x="30558" y="22296"/>
                    </a:lnTo>
                    <a:lnTo>
                      <a:pt x="30337" y="22388"/>
                    </a:lnTo>
                    <a:lnTo>
                      <a:pt x="30115" y="22499"/>
                    </a:lnTo>
                    <a:lnTo>
                      <a:pt x="29913" y="22610"/>
                    </a:lnTo>
                    <a:lnTo>
                      <a:pt x="29507" y="22850"/>
                    </a:lnTo>
                    <a:lnTo>
                      <a:pt x="29157" y="23108"/>
                    </a:lnTo>
                    <a:lnTo>
                      <a:pt x="28880" y="23329"/>
                    </a:lnTo>
                    <a:lnTo>
                      <a:pt x="28640" y="23513"/>
                    </a:lnTo>
                    <a:lnTo>
                      <a:pt x="28456" y="23698"/>
                    </a:lnTo>
                    <a:lnTo>
                      <a:pt x="28493" y="23274"/>
                    </a:lnTo>
                    <a:lnTo>
                      <a:pt x="28530" y="22776"/>
                    </a:lnTo>
                    <a:lnTo>
                      <a:pt x="28548" y="22149"/>
                    </a:lnTo>
                    <a:lnTo>
                      <a:pt x="28566" y="21393"/>
                    </a:lnTo>
                    <a:lnTo>
                      <a:pt x="28548" y="20563"/>
                    </a:lnTo>
                    <a:lnTo>
                      <a:pt x="28493" y="19659"/>
                    </a:lnTo>
                    <a:lnTo>
                      <a:pt x="28456" y="19198"/>
                    </a:lnTo>
                    <a:lnTo>
                      <a:pt x="28400" y="18737"/>
                    </a:lnTo>
                    <a:lnTo>
                      <a:pt x="28327" y="18294"/>
                    </a:lnTo>
                    <a:lnTo>
                      <a:pt x="28253" y="17833"/>
                    </a:lnTo>
                    <a:lnTo>
                      <a:pt x="28142" y="17391"/>
                    </a:lnTo>
                    <a:lnTo>
                      <a:pt x="28032" y="16948"/>
                    </a:lnTo>
                    <a:lnTo>
                      <a:pt x="27884" y="16524"/>
                    </a:lnTo>
                    <a:lnTo>
                      <a:pt x="27737" y="16118"/>
                    </a:lnTo>
                    <a:lnTo>
                      <a:pt x="27552" y="15750"/>
                    </a:lnTo>
                    <a:lnTo>
                      <a:pt x="27349" y="15399"/>
                    </a:lnTo>
                    <a:lnTo>
                      <a:pt x="27110" y="15086"/>
                    </a:lnTo>
                    <a:lnTo>
                      <a:pt x="26980" y="14938"/>
                    </a:lnTo>
                    <a:lnTo>
                      <a:pt x="26851" y="14791"/>
                    </a:lnTo>
                    <a:lnTo>
                      <a:pt x="26722" y="14662"/>
                    </a:lnTo>
                    <a:lnTo>
                      <a:pt x="26575" y="14551"/>
                    </a:lnTo>
                    <a:lnTo>
                      <a:pt x="26427" y="14440"/>
                    </a:lnTo>
                    <a:lnTo>
                      <a:pt x="26261" y="14330"/>
                    </a:lnTo>
                    <a:lnTo>
                      <a:pt x="26095" y="14256"/>
                    </a:lnTo>
                    <a:lnTo>
                      <a:pt x="25929" y="14182"/>
                    </a:lnTo>
                    <a:lnTo>
                      <a:pt x="25745" y="14108"/>
                    </a:lnTo>
                    <a:lnTo>
                      <a:pt x="25560" y="14071"/>
                    </a:lnTo>
                    <a:lnTo>
                      <a:pt x="25358" y="14034"/>
                    </a:lnTo>
                    <a:lnTo>
                      <a:pt x="25155" y="13998"/>
                    </a:lnTo>
                    <a:lnTo>
                      <a:pt x="24712" y="13998"/>
                    </a:lnTo>
                    <a:lnTo>
                      <a:pt x="24491" y="14016"/>
                    </a:lnTo>
                    <a:lnTo>
                      <a:pt x="24270" y="14053"/>
                    </a:lnTo>
                    <a:lnTo>
                      <a:pt x="24048" y="14090"/>
                    </a:lnTo>
                    <a:lnTo>
                      <a:pt x="23827" y="14164"/>
                    </a:lnTo>
                    <a:lnTo>
                      <a:pt x="23624" y="14219"/>
                    </a:lnTo>
                    <a:lnTo>
                      <a:pt x="23421" y="14311"/>
                    </a:lnTo>
                    <a:lnTo>
                      <a:pt x="23218" y="14403"/>
                    </a:lnTo>
                    <a:lnTo>
                      <a:pt x="23016" y="14496"/>
                    </a:lnTo>
                    <a:lnTo>
                      <a:pt x="22647" y="14735"/>
                    </a:lnTo>
                    <a:lnTo>
                      <a:pt x="22278" y="14993"/>
                    </a:lnTo>
                    <a:lnTo>
                      <a:pt x="21928" y="15307"/>
                    </a:lnTo>
                    <a:lnTo>
                      <a:pt x="21577" y="15639"/>
                    </a:lnTo>
                    <a:lnTo>
                      <a:pt x="21264" y="15989"/>
                    </a:lnTo>
                    <a:lnTo>
                      <a:pt x="20950" y="16377"/>
                    </a:lnTo>
                    <a:lnTo>
                      <a:pt x="20673" y="16782"/>
                    </a:lnTo>
                    <a:lnTo>
                      <a:pt x="20397" y="17188"/>
                    </a:lnTo>
                    <a:lnTo>
                      <a:pt x="20120" y="17612"/>
                    </a:lnTo>
                    <a:lnTo>
                      <a:pt x="19881" y="18055"/>
                    </a:lnTo>
                    <a:lnTo>
                      <a:pt x="19641" y="18497"/>
                    </a:lnTo>
                    <a:lnTo>
                      <a:pt x="19438" y="18958"/>
                    </a:lnTo>
                    <a:lnTo>
                      <a:pt x="19235" y="19401"/>
                    </a:lnTo>
                    <a:lnTo>
                      <a:pt x="19032" y="19844"/>
                    </a:lnTo>
                    <a:lnTo>
                      <a:pt x="18700" y="20710"/>
                    </a:lnTo>
                    <a:lnTo>
                      <a:pt x="18424" y="21503"/>
                    </a:lnTo>
                    <a:lnTo>
                      <a:pt x="18184" y="22222"/>
                    </a:lnTo>
                    <a:lnTo>
                      <a:pt x="18018" y="22831"/>
                    </a:lnTo>
                    <a:lnTo>
                      <a:pt x="17889" y="23292"/>
                    </a:lnTo>
                    <a:lnTo>
                      <a:pt x="17778" y="23698"/>
                    </a:lnTo>
                    <a:lnTo>
                      <a:pt x="17446" y="23145"/>
                    </a:lnTo>
                    <a:lnTo>
                      <a:pt x="17096" y="22647"/>
                    </a:lnTo>
                    <a:lnTo>
                      <a:pt x="16782" y="22222"/>
                    </a:lnTo>
                    <a:lnTo>
                      <a:pt x="16450" y="21872"/>
                    </a:lnTo>
                    <a:lnTo>
                      <a:pt x="16155" y="21577"/>
                    </a:lnTo>
                    <a:lnTo>
                      <a:pt x="15842" y="21337"/>
                    </a:lnTo>
                    <a:lnTo>
                      <a:pt x="15565" y="21153"/>
                    </a:lnTo>
                    <a:lnTo>
                      <a:pt x="15270" y="21005"/>
                    </a:lnTo>
                    <a:lnTo>
                      <a:pt x="15012" y="20913"/>
                    </a:lnTo>
                    <a:lnTo>
                      <a:pt x="14754" y="20876"/>
                    </a:lnTo>
                    <a:lnTo>
                      <a:pt x="14496" y="20876"/>
                    </a:lnTo>
                    <a:lnTo>
                      <a:pt x="14256" y="20895"/>
                    </a:lnTo>
                    <a:lnTo>
                      <a:pt x="14035" y="20968"/>
                    </a:lnTo>
                    <a:lnTo>
                      <a:pt x="13813" y="21061"/>
                    </a:lnTo>
                    <a:lnTo>
                      <a:pt x="13610" y="21171"/>
                    </a:lnTo>
                    <a:lnTo>
                      <a:pt x="13408" y="21300"/>
                    </a:lnTo>
                    <a:lnTo>
                      <a:pt x="13223" y="21466"/>
                    </a:lnTo>
                    <a:lnTo>
                      <a:pt x="13039" y="21632"/>
                    </a:lnTo>
                    <a:lnTo>
                      <a:pt x="12873" y="21817"/>
                    </a:lnTo>
                    <a:lnTo>
                      <a:pt x="12725" y="22020"/>
                    </a:lnTo>
                    <a:lnTo>
                      <a:pt x="12449" y="22407"/>
                    </a:lnTo>
                    <a:lnTo>
                      <a:pt x="12227" y="22794"/>
                    </a:lnTo>
                    <a:lnTo>
                      <a:pt x="12061" y="23145"/>
                    </a:lnTo>
                    <a:lnTo>
                      <a:pt x="11932" y="23440"/>
                    </a:lnTo>
                    <a:lnTo>
                      <a:pt x="11822" y="23698"/>
                    </a:lnTo>
                    <a:lnTo>
                      <a:pt x="11729" y="22757"/>
                    </a:lnTo>
                    <a:lnTo>
                      <a:pt x="11637" y="21854"/>
                    </a:lnTo>
                    <a:lnTo>
                      <a:pt x="11527" y="20968"/>
                    </a:lnTo>
                    <a:lnTo>
                      <a:pt x="11397" y="20102"/>
                    </a:lnTo>
                    <a:lnTo>
                      <a:pt x="11268" y="19253"/>
                    </a:lnTo>
                    <a:lnTo>
                      <a:pt x="11121" y="18442"/>
                    </a:lnTo>
                    <a:lnTo>
                      <a:pt x="10973" y="17649"/>
                    </a:lnTo>
                    <a:lnTo>
                      <a:pt x="10807" y="16874"/>
                    </a:lnTo>
                    <a:lnTo>
                      <a:pt x="10623" y="16118"/>
                    </a:lnTo>
                    <a:lnTo>
                      <a:pt x="10457" y="15399"/>
                    </a:lnTo>
                    <a:lnTo>
                      <a:pt x="10254" y="14680"/>
                    </a:lnTo>
                    <a:lnTo>
                      <a:pt x="10070" y="13998"/>
                    </a:lnTo>
                    <a:lnTo>
                      <a:pt x="9867" y="13334"/>
                    </a:lnTo>
                    <a:lnTo>
                      <a:pt x="9664" y="12688"/>
                    </a:lnTo>
                    <a:lnTo>
                      <a:pt x="9443" y="12061"/>
                    </a:lnTo>
                    <a:lnTo>
                      <a:pt x="9221" y="11471"/>
                    </a:lnTo>
                    <a:lnTo>
                      <a:pt x="9000" y="10881"/>
                    </a:lnTo>
                    <a:lnTo>
                      <a:pt x="8760" y="10309"/>
                    </a:lnTo>
                    <a:lnTo>
                      <a:pt x="8521" y="9775"/>
                    </a:lnTo>
                    <a:lnTo>
                      <a:pt x="8281" y="9240"/>
                    </a:lnTo>
                    <a:lnTo>
                      <a:pt x="8041" y="8723"/>
                    </a:lnTo>
                    <a:lnTo>
                      <a:pt x="7801" y="8244"/>
                    </a:lnTo>
                    <a:lnTo>
                      <a:pt x="7285" y="7322"/>
                    </a:lnTo>
                    <a:lnTo>
                      <a:pt x="6787" y="6455"/>
                    </a:lnTo>
                    <a:lnTo>
                      <a:pt x="6271" y="5662"/>
                    </a:lnTo>
                    <a:lnTo>
                      <a:pt x="5754" y="4943"/>
                    </a:lnTo>
                    <a:lnTo>
                      <a:pt x="5238" y="4261"/>
                    </a:lnTo>
                    <a:lnTo>
                      <a:pt x="4722" y="3652"/>
                    </a:lnTo>
                    <a:lnTo>
                      <a:pt x="4224" y="3117"/>
                    </a:lnTo>
                    <a:lnTo>
                      <a:pt x="3744" y="2619"/>
                    </a:lnTo>
                    <a:lnTo>
                      <a:pt x="3265" y="2177"/>
                    </a:lnTo>
                    <a:lnTo>
                      <a:pt x="2804" y="1771"/>
                    </a:lnTo>
                    <a:lnTo>
                      <a:pt x="2380" y="1421"/>
                    </a:lnTo>
                    <a:lnTo>
                      <a:pt x="1974" y="1125"/>
                    </a:lnTo>
                    <a:lnTo>
                      <a:pt x="1587" y="867"/>
                    </a:lnTo>
                    <a:lnTo>
                      <a:pt x="1236" y="646"/>
                    </a:lnTo>
                    <a:lnTo>
                      <a:pt x="923" y="462"/>
                    </a:lnTo>
                    <a:lnTo>
                      <a:pt x="425" y="203"/>
                    </a:lnTo>
                    <a:lnTo>
                      <a:pt x="111" y="56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" name="Google Shape;402;p13"/>
              <p:cNvSpPr/>
              <p:nvPr/>
            </p:nvSpPr>
            <p:spPr>
              <a:xfrm>
                <a:off x="0" y="4468050"/>
                <a:ext cx="1445825" cy="675450"/>
              </a:xfrm>
              <a:custGeom>
                <a:avLst/>
                <a:gdLst/>
                <a:ahLst/>
                <a:cxnLst/>
                <a:rect l="l" t="t" r="r" b="b"/>
                <a:pathLst>
                  <a:path w="57833" h="27018" extrusionOk="0">
                    <a:moveTo>
                      <a:pt x="1" y="1"/>
                    </a:moveTo>
                    <a:lnTo>
                      <a:pt x="1" y="27018"/>
                    </a:lnTo>
                    <a:lnTo>
                      <a:pt x="57833" y="27018"/>
                    </a:lnTo>
                    <a:lnTo>
                      <a:pt x="57685" y="26667"/>
                    </a:lnTo>
                    <a:lnTo>
                      <a:pt x="57519" y="26354"/>
                    </a:lnTo>
                    <a:lnTo>
                      <a:pt x="57317" y="26077"/>
                    </a:lnTo>
                    <a:lnTo>
                      <a:pt x="57095" y="25819"/>
                    </a:lnTo>
                    <a:lnTo>
                      <a:pt x="56874" y="25579"/>
                    </a:lnTo>
                    <a:lnTo>
                      <a:pt x="56616" y="25376"/>
                    </a:lnTo>
                    <a:lnTo>
                      <a:pt x="56358" y="25192"/>
                    </a:lnTo>
                    <a:lnTo>
                      <a:pt x="56081" y="25044"/>
                    </a:lnTo>
                    <a:lnTo>
                      <a:pt x="55804" y="24915"/>
                    </a:lnTo>
                    <a:lnTo>
                      <a:pt x="55509" y="24805"/>
                    </a:lnTo>
                    <a:lnTo>
                      <a:pt x="55214" y="24712"/>
                    </a:lnTo>
                    <a:lnTo>
                      <a:pt x="54901" y="24639"/>
                    </a:lnTo>
                    <a:lnTo>
                      <a:pt x="54587" y="24602"/>
                    </a:lnTo>
                    <a:lnTo>
                      <a:pt x="54274" y="24565"/>
                    </a:lnTo>
                    <a:lnTo>
                      <a:pt x="53960" y="24546"/>
                    </a:lnTo>
                    <a:lnTo>
                      <a:pt x="53628" y="24528"/>
                    </a:lnTo>
                    <a:lnTo>
                      <a:pt x="53259" y="24546"/>
                    </a:lnTo>
                    <a:lnTo>
                      <a:pt x="52872" y="24565"/>
                    </a:lnTo>
                    <a:lnTo>
                      <a:pt x="52503" y="24602"/>
                    </a:lnTo>
                    <a:lnTo>
                      <a:pt x="52135" y="24657"/>
                    </a:lnTo>
                    <a:lnTo>
                      <a:pt x="51452" y="24786"/>
                    </a:lnTo>
                    <a:lnTo>
                      <a:pt x="50844" y="24934"/>
                    </a:lnTo>
                    <a:lnTo>
                      <a:pt x="50346" y="25081"/>
                    </a:lnTo>
                    <a:lnTo>
                      <a:pt x="49940" y="25192"/>
                    </a:lnTo>
                    <a:lnTo>
                      <a:pt x="49608" y="25321"/>
                    </a:lnTo>
                    <a:lnTo>
                      <a:pt x="49553" y="24971"/>
                    </a:lnTo>
                    <a:lnTo>
                      <a:pt x="49350" y="24048"/>
                    </a:lnTo>
                    <a:lnTo>
                      <a:pt x="49202" y="23421"/>
                    </a:lnTo>
                    <a:lnTo>
                      <a:pt x="49036" y="22721"/>
                    </a:lnTo>
                    <a:lnTo>
                      <a:pt x="48815" y="21983"/>
                    </a:lnTo>
                    <a:lnTo>
                      <a:pt x="48557" y="21190"/>
                    </a:lnTo>
                    <a:lnTo>
                      <a:pt x="48262" y="20416"/>
                    </a:lnTo>
                    <a:lnTo>
                      <a:pt x="48114" y="20028"/>
                    </a:lnTo>
                    <a:lnTo>
                      <a:pt x="47948" y="19641"/>
                    </a:lnTo>
                    <a:lnTo>
                      <a:pt x="47764" y="19272"/>
                    </a:lnTo>
                    <a:lnTo>
                      <a:pt x="47561" y="18922"/>
                    </a:lnTo>
                    <a:lnTo>
                      <a:pt x="47377" y="18571"/>
                    </a:lnTo>
                    <a:lnTo>
                      <a:pt x="47155" y="18258"/>
                    </a:lnTo>
                    <a:lnTo>
                      <a:pt x="46934" y="17963"/>
                    </a:lnTo>
                    <a:lnTo>
                      <a:pt x="46713" y="17686"/>
                    </a:lnTo>
                    <a:lnTo>
                      <a:pt x="46473" y="17428"/>
                    </a:lnTo>
                    <a:lnTo>
                      <a:pt x="46215" y="17207"/>
                    </a:lnTo>
                    <a:lnTo>
                      <a:pt x="45938" y="17022"/>
                    </a:lnTo>
                    <a:lnTo>
                      <a:pt x="45680" y="16875"/>
                    </a:lnTo>
                    <a:lnTo>
                      <a:pt x="45385" y="16764"/>
                    </a:lnTo>
                    <a:lnTo>
                      <a:pt x="45237" y="16727"/>
                    </a:lnTo>
                    <a:lnTo>
                      <a:pt x="45090" y="16709"/>
                    </a:lnTo>
                    <a:lnTo>
                      <a:pt x="44942" y="16690"/>
                    </a:lnTo>
                    <a:lnTo>
                      <a:pt x="44776" y="16672"/>
                    </a:lnTo>
                    <a:lnTo>
                      <a:pt x="44481" y="16709"/>
                    </a:lnTo>
                    <a:lnTo>
                      <a:pt x="44168" y="16764"/>
                    </a:lnTo>
                    <a:lnTo>
                      <a:pt x="43854" y="16856"/>
                    </a:lnTo>
                    <a:lnTo>
                      <a:pt x="43541" y="16985"/>
                    </a:lnTo>
                    <a:lnTo>
                      <a:pt x="43227" y="17151"/>
                    </a:lnTo>
                    <a:lnTo>
                      <a:pt x="42914" y="17336"/>
                    </a:lnTo>
                    <a:lnTo>
                      <a:pt x="42582" y="17557"/>
                    </a:lnTo>
                    <a:lnTo>
                      <a:pt x="42268" y="17797"/>
                    </a:lnTo>
                    <a:lnTo>
                      <a:pt x="41955" y="18055"/>
                    </a:lnTo>
                    <a:lnTo>
                      <a:pt x="41641" y="18332"/>
                    </a:lnTo>
                    <a:lnTo>
                      <a:pt x="41328" y="18645"/>
                    </a:lnTo>
                    <a:lnTo>
                      <a:pt x="41014" y="18940"/>
                    </a:lnTo>
                    <a:lnTo>
                      <a:pt x="40424" y="19586"/>
                    </a:lnTo>
                    <a:lnTo>
                      <a:pt x="39871" y="20268"/>
                    </a:lnTo>
                    <a:lnTo>
                      <a:pt x="39336" y="20932"/>
                    </a:lnTo>
                    <a:lnTo>
                      <a:pt x="38857" y="21577"/>
                    </a:lnTo>
                    <a:lnTo>
                      <a:pt x="38433" y="22186"/>
                    </a:lnTo>
                    <a:lnTo>
                      <a:pt x="38064" y="22721"/>
                    </a:lnTo>
                    <a:lnTo>
                      <a:pt x="37547" y="23532"/>
                    </a:lnTo>
                    <a:lnTo>
                      <a:pt x="37345" y="23846"/>
                    </a:lnTo>
                    <a:lnTo>
                      <a:pt x="37197" y="23495"/>
                    </a:lnTo>
                    <a:lnTo>
                      <a:pt x="37049" y="23200"/>
                    </a:lnTo>
                    <a:lnTo>
                      <a:pt x="36902" y="22924"/>
                    </a:lnTo>
                    <a:lnTo>
                      <a:pt x="36754" y="22684"/>
                    </a:lnTo>
                    <a:lnTo>
                      <a:pt x="36607" y="22463"/>
                    </a:lnTo>
                    <a:lnTo>
                      <a:pt x="36459" y="22260"/>
                    </a:lnTo>
                    <a:lnTo>
                      <a:pt x="36312" y="22075"/>
                    </a:lnTo>
                    <a:lnTo>
                      <a:pt x="36164" y="21928"/>
                    </a:lnTo>
                    <a:lnTo>
                      <a:pt x="36017" y="21799"/>
                    </a:lnTo>
                    <a:lnTo>
                      <a:pt x="35869" y="21706"/>
                    </a:lnTo>
                    <a:lnTo>
                      <a:pt x="35740" y="21614"/>
                    </a:lnTo>
                    <a:lnTo>
                      <a:pt x="35593" y="21540"/>
                    </a:lnTo>
                    <a:lnTo>
                      <a:pt x="35463" y="21485"/>
                    </a:lnTo>
                    <a:lnTo>
                      <a:pt x="35334" y="21448"/>
                    </a:lnTo>
                    <a:lnTo>
                      <a:pt x="35205" y="21430"/>
                    </a:lnTo>
                    <a:lnTo>
                      <a:pt x="35076" y="21430"/>
                    </a:lnTo>
                    <a:lnTo>
                      <a:pt x="34892" y="21448"/>
                    </a:lnTo>
                    <a:lnTo>
                      <a:pt x="34726" y="21467"/>
                    </a:lnTo>
                    <a:lnTo>
                      <a:pt x="34560" y="21540"/>
                    </a:lnTo>
                    <a:lnTo>
                      <a:pt x="34412" y="21614"/>
                    </a:lnTo>
                    <a:lnTo>
                      <a:pt x="34265" y="21688"/>
                    </a:lnTo>
                    <a:lnTo>
                      <a:pt x="34136" y="21780"/>
                    </a:lnTo>
                    <a:lnTo>
                      <a:pt x="33896" y="22001"/>
                    </a:lnTo>
                    <a:lnTo>
                      <a:pt x="33693" y="22204"/>
                    </a:lnTo>
                    <a:lnTo>
                      <a:pt x="33546" y="22389"/>
                    </a:lnTo>
                    <a:lnTo>
                      <a:pt x="33435" y="22573"/>
                    </a:lnTo>
                    <a:lnTo>
                      <a:pt x="33343" y="22333"/>
                    </a:lnTo>
                    <a:lnTo>
                      <a:pt x="33232" y="22112"/>
                    </a:lnTo>
                    <a:lnTo>
                      <a:pt x="33121" y="21909"/>
                    </a:lnTo>
                    <a:lnTo>
                      <a:pt x="33011" y="21725"/>
                    </a:lnTo>
                    <a:lnTo>
                      <a:pt x="32900" y="21559"/>
                    </a:lnTo>
                    <a:lnTo>
                      <a:pt x="32771" y="21411"/>
                    </a:lnTo>
                    <a:lnTo>
                      <a:pt x="32642" y="21264"/>
                    </a:lnTo>
                    <a:lnTo>
                      <a:pt x="32513" y="21153"/>
                    </a:lnTo>
                    <a:lnTo>
                      <a:pt x="32384" y="21061"/>
                    </a:lnTo>
                    <a:lnTo>
                      <a:pt x="32255" y="20969"/>
                    </a:lnTo>
                    <a:lnTo>
                      <a:pt x="32107" y="20913"/>
                    </a:lnTo>
                    <a:lnTo>
                      <a:pt x="31960" y="20858"/>
                    </a:lnTo>
                    <a:lnTo>
                      <a:pt x="31831" y="20821"/>
                    </a:lnTo>
                    <a:lnTo>
                      <a:pt x="31683" y="20784"/>
                    </a:lnTo>
                    <a:lnTo>
                      <a:pt x="31535" y="20766"/>
                    </a:lnTo>
                    <a:lnTo>
                      <a:pt x="31388" y="20766"/>
                    </a:lnTo>
                    <a:lnTo>
                      <a:pt x="31093" y="20784"/>
                    </a:lnTo>
                    <a:lnTo>
                      <a:pt x="30798" y="20840"/>
                    </a:lnTo>
                    <a:lnTo>
                      <a:pt x="30503" y="20932"/>
                    </a:lnTo>
                    <a:lnTo>
                      <a:pt x="30208" y="21043"/>
                    </a:lnTo>
                    <a:lnTo>
                      <a:pt x="29931" y="21190"/>
                    </a:lnTo>
                    <a:lnTo>
                      <a:pt x="29654" y="21338"/>
                    </a:lnTo>
                    <a:lnTo>
                      <a:pt x="29396" y="21504"/>
                    </a:lnTo>
                    <a:lnTo>
                      <a:pt x="29157" y="21670"/>
                    </a:lnTo>
                    <a:lnTo>
                      <a:pt x="28732" y="22001"/>
                    </a:lnTo>
                    <a:lnTo>
                      <a:pt x="28419" y="22297"/>
                    </a:lnTo>
                    <a:lnTo>
                      <a:pt x="28124" y="22573"/>
                    </a:lnTo>
                    <a:lnTo>
                      <a:pt x="28050" y="22204"/>
                    </a:lnTo>
                    <a:lnTo>
                      <a:pt x="27847" y="21227"/>
                    </a:lnTo>
                    <a:lnTo>
                      <a:pt x="27700" y="20581"/>
                    </a:lnTo>
                    <a:lnTo>
                      <a:pt x="27515" y="19862"/>
                    </a:lnTo>
                    <a:lnTo>
                      <a:pt x="27294" y="19088"/>
                    </a:lnTo>
                    <a:lnTo>
                      <a:pt x="27054" y="18295"/>
                    </a:lnTo>
                    <a:lnTo>
                      <a:pt x="26759" y="17502"/>
                    </a:lnTo>
                    <a:lnTo>
                      <a:pt x="26612" y="17096"/>
                    </a:lnTo>
                    <a:lnTo>
                      <a:pt x="26464" y="16727"/>
                    </a:lnTo>
                    <a:lnTo>
                      <a:pt x="26280" y="16358"/>
                    </a:lnTo>
                    <a:lnTo>
                      <a:pt x="26114" y="15990"/>
                    </a:lnTo>
                    <a:lnTo>
                      <a:pt x="25929" y="15658"/>
                    </a:lnTo>
                    <a:lnTo>
                      <a:pt x="25745" y="15344"/>
                    </a:lnTo>
                    <a:lnTo>
                      <a:pt x="25542" y="15067"/>
                    </a:lnTo>
                    <a:lnTo>
                      <a:pt x="25339" y="14809"/>
                    </a:lnTo>
                    <a:lnTo>
                      <a:pt x="25118" y="14570"/>
                    </a:lnTo>
                    <a:lnTo>
                      <a:pt x="24897" y="14385"/>
                    </a:lnTo>
                    <a:lnTo>
                      <a:pt x="24675" y="14219"/>
                    </a:lnTo>
                    <a:lnTo>
                      <a:pt x="24436" y="14109"/>
                    </a:lnTo>
                    <a:lnTo>
                      <a:pt x="24306" y="14072"/>
                    </a:lnTo>
                    <a:lnTo>
                      <a:pt x="24196" y="14035"/>
                    </a:lnTo>
                    <a:lnTo>
                      <a:pt x="24067" y="14016"/>
                    </a:lnTo>
                    <a:lnTo>
                      <a:pt x="23809" y="14016"/>
                    </a:lnTo>
                    <a:lnTo>
                      <a:pt x="23661" y="14035"/>
                    </a:lnTo>
                    <a:lnTo>
                      <a:pt x="23532" y="14072"/>
                    </a:lnTo>
                    <a:lnTo>
                      <a:pt x="23403" y="14127"/>
                    </a:lnTo>
                    <a:lnTo>
                      <a:pt x="23126" y="14238"/>
                    </a:lnTo>
                    <a:lnTo>
                      <a:pt x="22868" y="14404"/>
                    </a:lnTo>
                    <a:lnTo>
                      <a:pt x="22610" y="14606"/>
                    </a:lnTo>
                    <a:lnTo>
                      <a:pt x="22370" y="14846"/>
                    </a:lnTo>
                    <a:lnTo>
                      <a:pt x="22130" y="15123"/>
                    </a:lnTo>
                    <a:lnTo>
                      <a:pt x="21891" y="15418"/>
                    </a:lnTo>
                    <a:lnTo>
                      <a:pt x="21651" y="15750"/>
                    </a:lnTo>
                    <a:lnTo>
                      <a:pt x="21430" y="16100"/>
                    </a:lnTo>
                    <a:lnTo>
                      <a:pt x="21208" y="16469"/>
                    </a:lnTo>
                    <a:lnTo>
                      <a:pt x="21005" y="16838"/>
                    </a:lnTo>
                    <a:lnTo>
                      <a:pt x="20784" y="17244"/>
                    </a:lnTo>
                    <a:lnTo>
                      <a:pt x="20397" y="18073"/>
                    </a:lnTo>
                    <a:lnTo>
                      <a:pt x="20046" y="18903"/>
                    </a:lnTo>
                    <a:lnTo>
                      <a:pt x="19733" y="19733"/>
                    </a:lnTo>
                    <a:lnTo>
                      <a:pt x="19438" y="20545"/>
                    </a:lnTo>
                    <a:lnTo>
                      <a:pt x="19180" y="21282"/>
                    </a:lnTo>
                    <a:lnTo>
                      <a:pt x="18977" y="21946"/>
                    </a:lnTo>
                    <a:lnTo>
                      <a:pt x="18700" y="22942"/>
                    </a:lnTo>
                    <a:lnTo>
                      <a:pt x="18590" y="23311"/>
                    </a:lnTo>
                    <a:lnTo>
                      <a:pt x="18534" y="23182"/>
                    </a:lnTo>
                    <a:lnTo>
                      <a:pt x="18331" y="22813"/>
                    </a:lnTo>
                    <a:lnTo>
                      <a:pt x="18184" y="22555"/>
                    </a:lnTo>
                    <a:lnTo>
                      <a:pt x="17999" y="22278"/>
                    </a:lnTo>
                    <a:lnTo>
                      <a:pt x="17797" y="21983"/>
                    </a:lnTo>
                    <a:lnTo>
                      <a:pt x="17557" y="21688"/>
                    </a:lnTo>
                    <a:lnTo>
                      <a:pt x="17280" y="21374"/>
                    </a:lnTo>
                    <a:lnTo>
                      <a:pt x="16985" y="21079"/>
                    </a:lnTo>
                    <a:lnTo>
                      <a:pt x="16672" y="20821"/>
                    </a:lnTo>
                    <a:lnTo>
                      <a:pt x="16321" y="20563"/>
                    </a:lnTo>
                    <a:lnTo>
                      <a:pt x="16137" y="20452"/>
                    </a:lnTo>
                    <a:lnTo>
                      <a:pt x="15934" y="20360"/>
                    </a:lnTo>
                    <a:lnTo>
                      <a:pt x="15731" y="20268"/>
                    </a:lnTo>
                    <a:lnTo>
                      <a:pt x="15528" y="20194"/>
                    </a:lnTo>
                    <a:lnTo>
                      <a:pt x="15325" y="20139"/>
                    </a:lnTo>
                    <a:lnTo>
                      <a:pt x="15104" y="20102"/>
                    </a:lnTo>
                    <a:lnTo>
                      <a:pt x="14883" y="20065"/>
                    </a:lnTo>
                    <a:lnTo>
                      <a:pt x="14348" y="20065"/>
                    </a:lnTo>
                    <a:lnTo>
                      <a:pt x="14127" y="20102"/>
                    </a:lnTo>
                    <a:lnTo>
                      <a:pt x="13905" y="20139"/>
                    </a:lnTo>
                    <a:lnTo>
                      <a:pt x="13721" y="20194"/>
                    </a:lnTo>
                    <a:lnTo>
                      <a:pt x="13537" y="20268"/>
                    </a:lnTo>
                    <a:lnTo>
                      <a:pt x="13371" y="20360"/>
                    </a:lnTo>
                    <a:lnTo>
                      <a:pt x="13205" y="20434"/>
                    </a:lnTo>
                    <a:lnTo>
                      <a:pt x="13057" y="20545"/>
                    </a:lnTo>
                    <a:lnTo>
                      <a:pt x="12910" y="20655"/>
                    </a:lnTo>
                    <a:lnTo>
                      <a:pt x="12781" y="20766"/>
                    </a:lnTo>
                    <a:lnTo>
                      <a:pt x="12541" y="21006"/>
                    </a:lnTo>
                    <a:lnTo>
                      <a:pt x="12338" y="21264"/>
                    </a:lnTo>
                    <a:lnTo>
                      <a:pt x="12172" y="21540"/>
                    </a:lnTo>
                    <a:lnTo>
                      <a:pt x="12043" y="21799"/>
                    </a:lnTo>
                    <a:lnTo>
                      <a:pt x="11932" y="22057"/>
                    </a:lnTo>
                    <a:lnTo>
                      <a:pt x="11840" y="22297"/>
                    </a:lnTo>
                    <a:lnTo>
                      <a:pt x="11785" y="22518"/>
                    </a:lnTo>
                    <a:lnTo>
                      <a:pt x="11711" y="22850"/>
                    </a:lnTo>
                    <a:lnTo>
                      <a:pt x="11693" y="22960"/>
                    </a:lnTo>
                    <a:lnTo>
                      <a:pt x="11545" y="22167"/>
                    </a:lnTo>
                    <a:lnTo>
                      <a:pt x="11397" y="21393"/>
                    </a:lnTo>
                    <a:lnTo>
                      <a:pt x="11066" y="19862"/>
                    </a:lnTo>
                    <a:lnTo>
                      <a:pt x="10715" y="18424"/>
                    </a:lnTo>
                    <a:lnTo>
                      <a:pt x="10328" y="17041"/>
                    </a:lnTo>
                    <a:lnTo>
                      <a:pt x="9922" y="15713"/>
                    </a:lnTo>
                    <a:lnTo>
                      <a:pt x="9498" y="14459"/>
                    </a:lnTo>
                    <a:lnTo>
                      <a:pt x="9074" y="13260"/>
                    </a:lnTo>
                    <a:lnTo>
                      <a:pt x="8613" y="12117"/>
                    </a:lnTo>
                    <a:lnTo>
                      <a:pt x="8133" y="11047"/>
                    </a:lnTo>
                    <a:lnTo>
                      <a:pt x="7654" y="10015"/>
                    </a:lnTo>
                    <a:lnTo>
                      <a:pt x="7174" y="9056"/>
                    </a:lnTo>
                    <a:lnTo>
                      <a:pt x="6695" y="8134"/>
                    </a:lnTo>
                    <a:lnTo>
                      <a:pt x="6197" y="7285"/>
                    </a:lnTo>
                    <a:lnTo>
                      <a:pt x="5699" y="6474"/>
                    </a:lnTo>
                    <a:lnTo>
                      <a:pt x="5220" y="5736"/>
                    </a:lnTo>
                    <a:lnTo>
                      <a:pt x="4740" y="5035"/>
                    </a:lnTo>
                    <a:lnTo>
                      <a:pt x="4261" y="4390"/>
                    </a:lnTo>
                    <a:lnTo>
                      <a:pt x="3800" y="3781"/>
                    </a:lnTo>
                    <a:lnTo>
                      <a:pt x="3357" y="3228"/>
                    </a:lnTo>
                    <a:lnTo>
                      <a:pt x="2914" y="2730"/>
                    </a:lnTo>
                    <a:lnTo>
                      <a:pt x="2509" y="2269"/>
                    </a:lnTo>
                    <a:lnTo>
                      <a:pt x="2121" y="1863"/>
                    </a:lnTo>
                    <a:lnTo>
                      <a:pt x="1753" y="1495"/>
                    </a:lnTo>
                    <a:lnTo>
                      <a:pt x="1421" y="1163"/>
                    </a:lnTo>
                    <a:lnTo>
                      <a:pt x="831" y="646"/>
                    </a:lnTo>
                    <a:lnTo>
                      <a:pt x="388" y="277"/>
                    </a:lnTo>
                    <a:lnTo>
                      <a:pt x="93" y="56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000000">
                  <a:alpha val="212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03" name="Google Shape;403;p13"/>
            <p:cNvGrpSpPr/>
            <p:nvPr/>
          </p:nvGrpSpPr>
          <p:grpSpPr>
            <a:xfrm flipH="1">
              <a:off x="3865050" y="4666150"/>
              <a:ext cx="1480425" cy="803150"/>
              <a:chOff x="0" y="4340350"/>
              <a:chExt cx="1480425" cy="803150"/>
            </a:xfrm>
          </p:grpSpPr>
          <p:sp>
            <p:nvSpPr>
              <p:cNvPr id="404" name="Google Shape;404;p13"/>
              <p:cNvSpPr/>
              <p:nvPr/>
            </p:nvSpPr>
            <p:spPr>
              <a:xfrm>
                <a:off x="0" y="4340350"/>
                <a:ext cx="1480425" cy="803150"/>
              </a:xfrm>
              <a:custGeom>
                <a:avLst/>
                <a:gdLst/>
                <a:ahLst/>
                <a:cxnLst/>
                <a:rect l="l" t="t" r="r" b="b"/>
                <a:pathLst>
                  <a:path w="59217" h="32126" extrusionOk="0">
                    <a:moveTo>
                      <a:pt x="1" y="1"/>
                    </a:moveTo>
                    <a:lnTo>
                      <a:pt x="1" y="32126"/>
                    </a:lnTo>
                    <a:lnTo>
                      <a:pt x="59216" y="32126"/>
                    </a:lnTo>
                    <a:lnTo>
                      <a:pt x="59161" y="31775"/>
                    </a:lnTo>
                    <a:lnTo>
                      <a:pt x="59105" y="31443"/>
                    </a:lnTo>
                    <a:lnTo>
                      <a:pt x="59032" y="31130"/>
                    </a:lnTo>
                    <a:lnTo>
                      <a:pt x="58958" y="30835"/>
                    </a:lnTo>
                    <a:lnTo>
                      <a:pt x="58866" y="30540"/>
                    </a:lnTo>
                    <a:lnTo>
                      <a:pt x="58792" y="30263"/>
                    </a:lnTo>
                    <a:lnTo>
                      <a:pt x="58681" y="30005"/>
                    </a:lnTo>
                    <a:lnTo>
                      <a:pt x="58571" y="29765"/>
                    </a:lnTo>
                    <a:lnTo>
                      <a:pt x="58460" y="29544"/>
                    </a:lnTo>
                    <a:lnTo>
                      <a:pt x="58349" y="29322"/>
                    </a:lnTo>
                    <a:lnTo>
                      <a:pt x="58220" y="29120"/>
                    </a:lnTo>
                    <a:lnTo>
                      <a:pt x="58091" y="28935"/>
                    </a:lnTo>
                    <a:lnTo>
                      <a:pt x="57962" y="28751"/>
                    </a:lnTo>
                    <a:lnTo>
                      <a:pt x="57814" y="28585"/>
                    </a:lnTo>
                    <a:lnTo>
                      <a:pt x="57667" y="28437"/>
                    </a:lnTo>
                    <a:lnTo>
                      <a:pt x="57519" y="28290"/>
                    </a:lnTo>
                    <a:lnTo>
                      <a:pt x="57206" y="28032"/>
                    </a:lnTo>
                    <a:lnTo>
                      <a:pt x="56892" y="27829"/>
                    </a:lnTo>
                    <a:lnTo>
                      <a:pt x="56542" y="27644"/>
                    </a:lnTo>
                    <a:lnTo>
                      <a:pt x="56192" y="27515"/>
                    </a:lnTo>
                    <a:lnTo>
                      <a:pt x="55841" y="27405"/>
                    </a:lnTo>
                    <a:lnTo>
                      <a:pt x="55491" y="27331"/>
                    </a:lnTo>
                    <a:lnTo>
                      <a:pt x="55122" y="27294"/>
                    </a:lnTo>
                    <a:lnTo>
                      <a:pt x="54753" y="27275"/>
                    </a:lnTo>
                    <a:lnTo>
                      <a:pt x="54403" y="27275"/>
                    </a:lnTo>
                    <a:lnTo>
                      <a:pt x="54052" y="27294"/>
                    </a:lnTo>
                    <a:lnTo>
                      <a:pt x="53702" y="27331"/>
                    </a:lnTo>
                    <a:lnTo>
                      <a:pt x="53370" y="27386"/>
                    </a:lnTo>
                    <a:lnTo>
                      <a:pt x="53038" y="27441"/>
                    </a:lnTo>
                    <a:lnTo>
                      <a:pt x="52743" y="27515"/>
                    </a:lnTo>
                    <a:lnTo>
                      <a:pt x="52171" y="27681"/>
                    </a:lnTo>
                    <a:lnTo>
                      <a:pt x="51710" y="27847"/>
                    </a:lnTo>
                    <a:lnTo>
                      <a:pt x="51342" y="27995"/>
                    </a:lnTo>
                    <a:lnTo>
                      <a:pt x="51028" y="28124"/>
                    </a:lnTo>
                    <a:lnTo>
                      <a:pt x="50991" y="27718"/>
                    </a:lnTo>
                    <a:lnTo>
                      <a:pt x="50936" y="27220"/>
                    </a:lnTo>
                    <a:lnTo>
                      <a:pt x="50844" y="26593"/>
                    </a:lnTo>
                    <a:lnTo>
                      <a:pt x="50715" y="25855"/>
                    </a:lnTo>
                    <a:lnTo>
                      <a:pt x="50549" y="25026"/>
                    </a:lnTo>
                    <a:lnTo>
                      <a:pt x="50327" y="24159"/>
                    </a:lnTo>
                    <a:lnTo>
                      <a:pt x="50198" y="23698"/>
                    </a:lnTo>
                    <a:lnTo>
                      <a:pt x="50051" y="23255"/>
                    </a:lnTo>
                    <a:lnTo>
                      <a:pt x="49885" y="22794"/>
                    </a:lnTo>
                    <a:lnTo>
                      <a:pt x="49719" y="22352"/>
                    </a:lnTo>
                    <a:lnTo>
                      <a:pt x="49516" y="21909"/>
                    </a:lnTo>
                    <a:lnTo>
                      <a:pt x="49313" y="21466"/>
                    </a:lnTo>
                    <a:lnTo>
                      <a:pt x="49092" y="21061"/>
                    </a:lnTo>
                    <a:lnTo>
                      <a:pt x="48834" y="20673"/>
                    </a:lnTo>
                    <a:lnTo>
                      <a:pt x="48575" y="20286"/>
                    </a:lnTo>
                    <a:lnTo>
                      <a:pt x="48280" y="19954"/>
                    </a:lnTo>
                    <a:lnTo>
                      <a:pt x="47985" y="19641"/>
                    </a:lnTo>
                    <a:lnTo>
                      <a:pt x="47653" y="19346"/>
                    </a:lnTo>
                    <a:lnTo>
                      <a:pt x="47487" y="19217"/>
                    </a:lnTo>
                    <a:lnTo>
                      <a:pt x="47303" y="19106"/>
                    </a:lnTo>
                    <a:lnTo>
                      <a:pt x="47118" y="18995"/>
                    </a:lnTo>
                    <a:lnTo>
                      <a:pt x="46934" y="18903"/>
                    </a:lnTo>
                    <a:lnTo>
                      <a:pt x="46750" y="18811"/>
                    </a:lnTo>
                    <a:lnTo>
                      <a:pt x="46547" y="18737"/>
                    </a:lnTo>
                    <a:lnTo>
                      <a:pt x="46344" y="18682"/>
                    </a:lnTo>
                    <a:lnTo>
                      <a:pt x="46123" y="18626"/>
                    </a:lnTo>
                    <a:lnTo>
                      <a:pt x="45901" y="18590"/>
                    </a:lnTo>
                    <a:lnTo>
                      <a:pt x="45680" y="18571"/>
                    </a:lnTo>
                    <a:lnTo>
                      <a:pt x="45219" y="18571"/>
                    </a:lnTo>
                    <a:lnTo>
                      <a:pt x="44740" y="18626"/>
                    </a:lnTo>
                    <a:lnTo>
                      <a:pt x="44297" y="18700"/>
                    </a:lnTo>
                    <a:lnTo>
                      <a:pt x="43854" y="18829"/>
                    </a:lnTo>
                    <a:lnTo>
                      <a:pt x="43430" y="18977"/>
                    </a:lnTo>
                    <a:lnTo>
                      <a:pt x="43024" y="19180"/>
                    </a:lnTo>
                    <a:lnTo>
                      <a:pt x="42637" y="19383"/>
                    </a:lnTo>
                    <a:lnTo>
                      <a:pt x="42250" y="19641"/>
                    </a:lnTo>
                    <a:lnTo>
                      <a:pt x="41900" y="19899"/>
                    </a:lnTo>
                    <a:lnTo>
                      <a:pt x="41549" y="20194"/>
                    </a:lnTo>
                    <a:lnTo>
                      <a:pt x="41217" y="20489"/>
                    </a:lnTo>
                    <a:lnTo>
                      <a:pt x="40904" y="20821"/>
                    </a:lnTo>
                    <a:lnTo>
                      <a:pt x="40609" y="21153"/>
                    </a:lnTo>
                    <a:lnTo>
                      <a:pt x="40332" y="21485"/>
                    </a:lnTo>
                    <a:lnTo>
                      <a:pt x="40074" y="21835"/>
                    </a:lnTo>
                    <a:lnTo>
                      <a:pt x="39816" y="22204"/>
                    </a:lnTo>
                    <a:lnTo>
                      <a:pt x="39576" y="22554"/>
                    </a:lnTo>
                    <a:lnTo>
                      <a:pt x="39373" y="22905"/>
                    </a:lnTo>
                    <a:lnTo>
                      <a:pt x="39152" y="23255"/>
                    </a:lnTo>
                    <a:lnTo>
                      <a:pt x="38801" y="23956"/>
                    </a:lnTo>
                    <a:lnTo>
                      <a:pt x="38488" y="24583"/>
                    </a:lnTo>
                    <a:lnTo>
                      <a:pt x="38230" y="25155"/>
                    </a:lnTo>
                    <a:lnTo>
                      <a:pt x="38045" y="25634"/>
                    </a:lnTo>
                    <a:lnTo>
                      <a:pt x="37898" y="26003"/>
                    </a:lnTo>
                    <a:lnTo>
                      <a:pt x="37806" y="26335"/>
                    </a:lnTo>
                    <a:lnTo>
                      <a:pt x="37584" y="26003"/>
                    </a:lnTo>
                    <a:lnTo>
                      <a:pt x="37381" y="25726"/>
                    </a:lnTo>
                    <a:lnTo>
                      <a:pt x="37160" y="25468"/>
                    </a:lnTo>
                    <a:lnTo>
                      <a:pt x="36976" y="25247"/>
                    </a:lnTo>
                    <a:lnTo>
                      <a:pt x="36773" y="25062"/>
                    </a:lnTo>
                    <a:lnTo>
                      <a:pt x="36570" y="24897"/>
                    </a:lnTo>
                    <a:lnTo>
                      <a:pt x="36386" y="24749"/>
                    </a:lnTo>
                    <a:lnTo>
                      <a:pt x="36201" y="24638"/>
                    </a:lnTo>
                    <a:lnTo>
                      <a:pt x="36035" y="24546"/>
                    </a:lnTo>
                    <a:lnTo>
                      <a:pt x="35851" y="24472"/>
                    </a:lnTo>
                    <a:lnTo>
                      <a:pt x="35685" y="24435"/>
                    </a:lnTo>
                    <a:lnTo>
                      <a:pt x="35519" y="24399"/>
                    </a:lnTo>
                    <a:lnTo>
                      <a:pt x="35371" y="24380"/>
                    </a:lnTo>
                    <a:lnTo>
                      <a:pt x="35224" y="24380"/>
                    </a:lnTo>
                    <a:lnTo>
                      <a:pt x="35076" y="24399"/>
                    </a:lnTo>
                    <a:lnTo>
                      <a:pt x="34947" y="24417"/>
                    </a:lnTo>
                    <a:lnTo>
                      <a:pt x="34818" y="24454"/>
                    </a:lnTo>
                    <a:lnTo>
                      <a:pt x="34689" y="24509"/>
                    </a:lnTo>
                    <a:lnTo>
                      <a:pt x="34468" y="24620"/>
                    </a:lnTo>
                    <a:lnTo>
                      <a:pt x="34265" y="24749"/>
                    </a:lnTo>
                    <a:lnTo>
                      <a:pt x="34099" y="24897"/>
                    </a:lnTo>
                    <a:lnTo>
                      <a:pt x="33970" y="25007"/>
                    </a:lnTo>
                    <a:lnTo>
                      <a:pt x="33878" y="25118"/>
                    </a:lnTo>
                    <a:lnTo>
                      <a:pt x="33804" y="25228"/>
                    </a:lnTo>
                    <a:lnTo>
                      <a:pt x="33712" y="24694"/>
                    </a:lnTo>
                    <a:lnTo>
                      <a:pt x="33601" y="24214"/>
                    </a:lnTo>
                    <a:lnTo>
                      <a:pt x="33472" y="23808"/>
                    </a:lnTo>
                    <a:lnTo>
                      <a:pt x="33324" y="23440"/>
                    </a:lnTo>
                    <a:lnTo>
                      <a:pt x="33158" y="23126"/>
                    </a:lnTo>
                    <a:lnTo>
                      <a:pt x="32974" y="22868"/>
                    </a:lnTo>
                    <a:lnTo>
                      <a:pt x="32789" y="22647"/>
                    </a:lnTo>
                    <a:lnTo>
                      <a:pt x="32587" y="22462"/>
                    </a:lnTo>
                    <a:lnTo>
                      <a:pt x="32384" y="22333"/>
                    </a:lnTo>
                    <a:lnTo>
                      <a:pt x="32162" y="22222"/>
                    </a:lnTo>
                    <a:lnTo>
                      <a:pt x="31941" y="22167"/>
                    </a:lnTo>
                    <a:lnTo>
                      <a:pt x="31720" y="22130"/>
                    </a:lnTo>
                    <a:lnTo>
                      <a:pt x="31499" y="22112"/>
                    </a:lnTo>
                    <a:lnTo>
                      <a:pt x="31259" y="22130"/>
                    </a:lnTo>
                    <a:lnTo>
                      <a:pt x="31019" y="22167"/>
                    </a:lnTo>
                    <a:lnTo>
                      <a:pt x="30798" y="22222"/>
                    </a:lnTo>
                    <a:lnTo>
                      <a:pt x="30558" y="22296"/>
                    </a:lnTo>
                    <a:lnTo>
                      <a:pt x="30337" y="22388"/>
                    </a:lnTo>
                    <a:lnTo>
                      <a:pt x="30115" y="22499"/>
                    </a:lnTo>
                    <a:lnTo>
                      <a:pt x="29913" y="22610"/>
                    </a:lnTo>
                    <a:lnTo>
                      <a:pt x="29507" y="22850"/>
                    </a:lnTo>
                    <a:lnTo>
                      <a:pt x="29157" y="23108"/>
                    </a:lnTo>
                    <a:lnTo>
                      <a:pt x="28880" y="23329"/>
                    </a:lnTo>
                    <a:lnTo>
                      <a:pt x="28640" y="23513"/>
                    </a:lnTo>
                    <a:lnTo>
                      <a:pt x="28456" y="23698"/>
                    </a:lnTo>
                    <a:lnTo>
                      <a:pt x="28493" y="23274"/>
                    </a:lnTo>
                    <a:lnTo>
                      <a:pt x="28530" y="22776"/>
                    </a:lnTo>
                    <a:lnTo>
                      <a:pt x="28548" y="22149"/>
                    </a:lnTo>
                    <a:lnTo>
                      <a:pt x="28566" y="21393"/>
                    </a:lnTo>
                    <a:lnTo>
                      <a:pt x="28548" y="20563"/>
                    </a:lnTo>
                    <a:lnTo>
                      <a:pt x="28493" y="19659"/>
                    </a:lnTo>
                    <a:lnTo>
                      <a:pt x="28456" y="19198"/>
                    </a:lnTo>
                    <a:lnTo>
                      <a:pt x="28400" y="18737"/>
                    </a:lnTo>
                    <a:lnTo>
                      <a:pt x="28327" y="18294"/>
                    </a:lnTo>
                    <a:lnTo>
                      <a:pt x="28253" y="17833"/>
                    </a:lnTo>
                    <a:lnTo>
                      <a:pt x="28142" y="17391"/>
                    </a:lnTo>
                    <a:lnTo>
                      <a:pt x="28032" y="16948"/>
                    </a:lnTo>
                    <a:lnTo>
                      <a:pt x="27884" y="16524"/>
                    </a:lnTo>
                    <a:lnTo>
                      <a:pt x="27737" y="16118"/>
                    </a:lnTo>
                    <a:lnTo>
                      <a:pt x="27552" y="15750"/>
                    </a:lnTo>
                    <a:lnTo>
                      <a:pt x="27349" y="15399"/>
                    </a:lnTo>
                    <a:lnTo>
                      <a:pt x="27110" y="15086"/>
                    </a:lnTo>
                    <a:lnTo>
                      <a:pt x="26980" y="14938"/>
                    </a:lnTo>
                    <a:lnTo>
                      <a:pt x="26851" y="14791"/>
                    </a:lnTo>
                    <a:lnTo>
                      <a:pt x="26722" y="14662"/>
                    </a:lnTo>
                    <a:lnTo>
                      <a:pt x="26575" y="14551"/>
                    </a:lnTo>
                    <a:lnTo>
                      <a:pt x="26427" y="14440"/>
                    </a:lnTo>
                    <a:lnTo>
                      <a:pt x="26261" y="14330"/>
                    </a:lnTo>
                    <a:lnTo>
                      <a:pt x="26095" y="14256"/>
                    </a:lnTo>
                    <a:lnTo>
                      <a:pt x="25929" y="14182"/>
                    </a:lnTo>
                    <a:lnTo>
                      <a:pt x="25745" y="14108"/>
                    </a:lnTo>
                    <a:lnTo>
                      <a:pt x="25560" y="14071"/>
                    </a:lnTo>
                    <a:lnTo>
                      <a:pt x="25358" y="14034"/>
                    </a:lnTo>
                    <a:lnTo>
                      <a:pt x="25155" y="13998"/>
                    </a:lnTo>
                    <a:lnTo>
                      <a:pt x="24712" y="13998"/>
                    </a:lnTo>
                    <a:lnTo>
                      <a:pt x="24491" y="14016"/>
                    </a:lnTo>
                    <a:lnTo>
                      <a:pt x="24270" y="14053"/>
                    </a:lnTo>
                    <a:lnTo>
                      <a:pt x="24048" y="14090"/>
                    </a:lnTo>
                    <a:lnTo>
                      <a:pt x="23827" y="14164"/>
                    </a:lnTo>
                    <a:lnTo>
                      <a:pt x="23624" y="14219"/>
                    </a:lnTo>
                    <a:lnTo>
                      <a:pt x="23421" y="14311"/>
                    </a:lnTo>
                    <a:lnTo>
                      <a:pt x="23218" y="14403"/>
                    </a:lnTo>
                    <a:lnTo>
                      <a:pt x="23016" y="14496"/>
                    </a:lnTo>
                    <a:lnTo>
                      <a:pt x="22647" y="14735"/>
                    </a:lnTo>
                    <a:lnTo>
                      <a:pt x="22278" y="14993"/>
                    </a:lnTo>
                    <a:lnTo>
                      <a:pt x="21928" y="15307"/>
                    </a:lnTo>
                    <a:lnTo>
                      <a:pt x="21577" y="15639"/>
                    </a:lnTo>
                    <a:lnTo>
                      <a:pt x="21264" y="15989"/>
                    </a:lnTo>
                    <a:lnTo>
                      <a:pt x="20950" y="16377"/>
                    </a:lnTo>
                    <a:lnTo>
                      <a:pt x="20673" y="16782"/>
                    </a:lnTo>
                    <a:lnTo>
                      <a:pt x="20397" y="17188"/>
                    </a:lnTo>
                    <a:lnTo>
                      <a:pt x="20120" y="17612"/>
                    </a:lnTo>
                    <a:lnTo>
                      <a:pt x="19881" y="18055"/>
                    </a:lnTo>
                    <a:lnTo>
                      <a:pt x="19641" y="18497"/>
                    </a:lnTo>
                    <a:lnTo>
                      <a:pt x="19438" y="18958"/>
                    </a:lnTo>
                    <a:lnTo>
                      <a:pt x="19235" y="19401"/>
                    </a:lnTo>
                    <a:lnTo>
                      <a:pt x="19032" y="19844"/>
                    </a:lnTo>
                    <a:lnTo>
                      <a:pt x="18700" y="20710"/>
                    </a:lnTo>
                    <a:lnTo>
                      <a:pt x="18424" y="21503"/>
                    </a:lnTo>
                    <a:lnTo>
                      <a:pt x="18184" y="22222"/>
                    </a:lnTo>
                    <a:lnTo>
                      <a:pt x="18018" y="22831"/>
                    </a:lnTo>
                    <a:lnTo>
                      <a:pt x="17889" y="23292"/>
                    </a:lnTo>
                    <a:lnTo>
                      <a:pt x="17778" y="23698"/>
                    </a:lnTo>
                    <a:lnTo>
                      <a:pt x="17446" y="23145"/>
                    </a:lnTo>
                    <a:lnTo>
                      <a:pt x="17096" y="22647"/>
                    </a:lnTo>
                    <a:lnTo>
                      <a:pt x="16782" y="22222"/>
                    </a:lnTo>
                    <a:lnTo>
                      <a:pt x="16450" y="21872"/>
                    </a:lnTo>
                    <a:lnTo>
                      <a:pt x="16155" y="21577"/>
                    </a:lnTo>
                    <a:lnTo>
                      <a:pt x="15842" y="21337"/>
                    </a:lnTo>
                    <a:lnTo>
                      <a:pt x="15565" y="21153"/>
                    </a:lnTo>
                    <a:lnTo>
                      <a:pt x="15270" y="21005"/>
                    </a:lnTo>
                    <a:lnTo>
                      <a:pt x="15012" y="20913"/>
                    </a:lnTo>
                    <a:lnTo>
                      <a:pt x="14754" y="20876"/>
                    </a:lnTo>
                    <a:lnTo>
                      <a:pt x="14496" y="20876"/>
                    </a:lnTo>
                    <a:lnTo>
                      <a:pt x="14256" y="20895"/>
                    </a:lnTo>
                    <a:lnTo>
                      <a:pt x="14035" y="20968"/>
                    </a:lnTo>
                    <a:lnTo>
                      <a:pt x="13813" y="21061"/>
                    </a:lnTo>
                    <a:lnTo>
                      <a:pt x="13610" y="21171"/>
                    </a:lnTo>
                    <a:lnTo>
                      <a:pt x="13408" y="21300"/>
                    </a:lnTo>
                    <a:lnTo>
                      <a:pt x="13223" y="21466"/>
                    </a:lnTo>
                    <a:lnTo>
                      <a:pt x="13039" y="21632"/>
                    </a:lnTo>
                    <a:lnTo>
                      <a:pt x="12873" y="21817"/>
                    </a:lnTo>
                    <a:lnTo>
                      <a:pt x="12725" y="22020"/>
                    </a:lnTo>
                    <a:lnTo>
                      <a:pt x="12449" y="22407"/>
                    </a:lnTo>
                    <a:lnTo>
                      <a:pt x="12227" y="22794"/>
                    </a:lnTo>
                    <a:lnTo>
                      <a:pt x="12061" y="23145"/>
                    </a:lnTo>
                    <a:lnTo>
                      <a:pt x="11932" y="23440"/>
                    </a:lnTo>
                    <a:lnTo>
                      <a:pt x="11822" y="23698"/>
                    </a:lnTo>
                    <a:lnTo>
                      <a:pt x="11729" y="22757"/>
                    </a:lnTo>
                    <a:lnTo>
                      <a:pt x="11637" y="21854"/>
                    </a:lnTo>
                    <a:lnTo>
                      <a:pt x="11527" y="20968"/>
                    </a:lnTo>
                    <a:lnTo>
                      <a:pt x="11397" y="20102"/>
                    </a:lnTo>
                    <a:lnTo>
                      <a:pt x="11268" y="19253"/>
                    </a:lnTo>
                    <a:lnTo>
                      <a:pt x="11121" y="18442"/>
                    </a:lnTo>
                    <a:lnTo>
                      <a:pt x="10973" y="17649"/>
                    </a:lnTo>
                    <a:lnTo>
                      <a:pt x="10807" y="16874"/>
                    </a:lnTo>
                    <a:lnTo>
                      <a:pt x="10623" y="16118"/>
                    </a:lnTo>
                    <a:lnTo>
                      <a:pt x="10457" y="15399"/>
                    </a:lnTo>
                    <a:lnTo>
                      <a:pt x="10254" y="14680"/>
                    </a:lnTo>
                    <a:lnTo>
                      <a:pt x="10070" y="13998"/>
                    </a:lnTo>
                    <a:lnTo>
                      <a:pt x="9867" y="13334"/>
                    </a:lnTo>
                    <a:lnTo>
                      <a:pt x="9664" y="12688"/>
                    </a:lnTo>
                    <a:lnTo>
                      <a:pt x="9443" y="12061"/>
                    </a:lnTo>
                    <a:lnTo>
                      <a:pt x="9221" y="11471"/>
                    </a:lnTo>
                    <a:lnTo>
                      <a:pt x="9000" y="10881"/>
                    </a:lnTo>
                    <a:lnTo>
                      <a:pt x="8760" y="10309"/>
                    </a:lnTo>
                    <a:lnTo>
                      <a:pt x="8521" y="9775"/>
                    </a:lnTo>
                    <a:lnTo>
                      <a:pt x="8281" y="9240"/>
                    </a:lnTo>
                    <a:lnTo>
                      <a:pt x="8041" y="8723"/>
                    </a:lnTo>
                    <a:lnTo>
                      <a:pt x="7801" y="8244"/>
                    </a:lnTo>
                    <a:lnTo>
                      <a:pt x="7285" y="7322"/>
                    </a:lnTo>
                    <a:lnTo>
                      <a:pt x="6787" y="6455"/>
                    </a:lnTo>
                    <a:lnTo>
                      <a:pt x="6271" y="5662"/>
                    </a:lnTo>
                    <a:lnTo>
                      <a:pt x="5754" y="4943"/>
                    </a:lnTo>
                    <a:lnTo>
                      <a:pt x="5238" y="4261"/>
                    </a:lnTo>
                    <a:lnTo>
                      <a:pt x="4722" y="3652"/>
                    </a:lnTo>
                    <a:lnTo>
                      <a:pt x="4224" y="3117"/>
                    </a:lnTo>
                    <a:lnTo>
                      <a:pt x="3744" y="2619"/>
                    </a:lnTo>
                    <a:lnTo>
                      <a:pt x="3265" y="2177"/>
                    </a:lnTo>
                    <a:lnTo>
                      <a:pt x="2804" y="1771"/>
                    </a:lnTo>
                    <a:lnTo>
                      <a:pt x="2380" y="1421"/>
                    </a:lnTo>
                    <a:lnTo>
                      <a:pt x="1974" y="1125"/>
                    </a:lnTo>
                    <a:lnTo>
                      <a:pt x="1587" y="867"/>
                    </a:lnTo>
                    <a:lnTo>
                      <a:pt x="1236" y="646"/>
                    </a:lnTo>
                    <a:lnTo>
                      <a:pt x="923" y="462"/>
                    </a:lnTo>
                    <a:lnTo>
                      <a:pt x="425" y="203"/>
                    </a:lnTo>
                    <a:lnTo>
                      <a:pt x="111" y="56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" name="Google Shape;405;p13"/>
              <p:cNvSpPr/>
              <p:nvPr/>
            </p:nvSpPr>
            <p:spPr>
              <a:xfrm>
                <a:off x="0" y="4468050"/>
                <a:ext cx="1445825" cy="675450"/>
              </a:xfrm>
              <a:custGeom>
                <a:avLst/>
                <a:gdLst/>
                <a:ahLst/>
                <a:cxnLst/>
                <a:rect l="l" t="t" r="r" b="b"/>
                <a:pathLst>
                  <a:path w="57833" h="27018" extrusionOk="0">
                    <a:moveTo>
                      <a:pt x="1" y="1"/>
                    </a:moveTo>
                    <a:lnTo>
                      <a:pt x="1" y="27018"/>
                    </a:lnTo>
                    <a:lnTo>
                      <a:pt x="57833" y="27018"/>
                    </a:lnTo>
                    <a:lnTo>
                      <a:pt x="57685" y="26667"/>
                    </a:lnTo>
                    <a:lnTo>
                      <a:pt x="57519" y="26354"/>
                    </a:lnTo>
                    <a:lnTo>
                      <a:pt x="57317" y="26077"/>
                    </a:lnTo>
                    <a:lnTo>
                      <a:pt x="57095" y="25819"/>
                    </a:lnTo>
                    <a:lnTo>
                      <a:pt x="56874" y="25579"/>
                    </a:lnTo>
                    <a:lnTo>
                      <a:pt x="56616" y="25376"/>
                    </a:lnTo>
                    <a:lnTo>
                      <a:pt x="56358" y="25192"/>
                    </a:lnTo>
                    <a:lnTo>
                      <a:pt x="56081" y="25044"/>
                    </a:lnTo>
                    <a:lnTo>
                      <a:pt x="55804" y="24915"/>
                    </a:lnTo>
                    <a:lnTo>
                      <a:pt x="55509" y="24805"/>
                    </a:lnTo>
                    <a:lnTo>
                      <a:pt x="55214" y="24712"/>
                    </a:lnTo>
                    <a:lnTo>
                      <a:pt x="54901" y="24639"/>
                    </a:lnTo>
                    <a:lnTo>
                      <a:pt x="54587" y="24602"/>
                    </a:lnTo>
                    <a:lnTo>
                      <a:pt x="54274" y="24565"/>
                    </a:lnTo>
                    <a:lnTo>
                      <a:pt x="53960" y="24546"/>
                    </a:lnTo>
                    <a:lnTo>
                      <a:pt x="53628" y="24528"/>
                    </a:lnTo>
                    <a:lnTo>
                      <a:pt x="53259" y="24546"/>
                    </a:lnTo>
                    <a:lnTo>
                      <a:pt x="52872" y="24565"/>
                    </a:lnTo>
                    <a:lnTo>
                      <a:pt x="52503" y="24602"/>
                    </a:lnTo>
                    <a:lnTo>
                      <a:pt x="52135" y="24657"/>
                    </a:lnTo>
                    <a:lnTo>
                      <a:pt x="51452" y="24786"/>
                    </a:lnTo>
                    <a:lnTo>
                      <a:pt x="50844" y="24934"/>
                    </a:lnTo>
                    <a:lnTo>
                      <a:pt x="50346" y="25081"/>
                    </a:lnTo>
                    <a:lnTo>
                      <a:pt x="49940" y="25192"/>
                    </a:lnTo>
                    <a:lnTo>
                      <a:pt x="49608" y="25321"/>
                    </a:lnTo>
                    <a:lnTo>
                      <a:pt x="49553" y="24971"/>
                    </a:lnTo>
                    <a:lnTo>
                      <a:pt x="49350" y="24048"/>
                    </a:lnTo>
                    <a:lnTo>
                      <a:pt x="49202" y="23421"/>
                    </a:lnTo>
                    <a:lnTo>
                      <a:pt x="49036" y="22721"/>
                    </a:lnTo>
                    <a:lnTo>
                      <a:pt x="48815" y="21983"/>
                    </a:lnTo>
                    <a:lnTo>
                      <a:pt x="48557" y="21190"/>
                    </a:lnTo>
                    <a:lnTo>
                      <a:pt x="48262" y="20416"/>
                    </a:lnTo>
                    <a:lnTo>
                      <a:pt x="48114" y="20028"/>
                    </a:lnTo>
                    <a:lnTo>
                      <a:pt x="47948" y="19641"/>
                    </a:lnTo>
                    <a:lnTo>
                      <a:pt x="47764" y="19272"/>
                    </a:lnTo>
                    <a:lnTo>
                      <a:pt x="47561" y="18922"/>
                    </a:lnTo>
                    <a:lnTo>
                      <a:pt x="47377" y="18571"/>
                    </a:lnTo>
                    <a:lnTo>
                      <a:pt x="47155" y="18258"/>
                    </a:lnTo>
                    <a:lnTo>
                      <a:pt x="46934" y="17963"/>
                    </a:lnTo>
                    <a:lnTo>
                      <a:pt x="46713" y="17686"/>
                    </a:lnTo>
                    <a:lnTo>
                      <a:pt x="46473" y="17428"/>
                    </a:lnTo>
                    <a:lnTo>
                      <a:pt x="46215" y="17207"/>
                    </a:lnTo>
                    <a:lnTo>
                      <a:pt x="45938" y="17022"/>
                    </a:lnTo>
                    <a:lnTo>
                      <a:pt x="45680" y="16875"/>
                    </a:lnTo>
                    <a:lnTo>
                      <a:pt x="45385" y="16764"/>
                    </a:lnTo>
                    <a:lnTo>
                      <a:pt x="45237" y="16727"/>
                    </a:lnTo>
                    <a:lnTo>
                      <a:pt x="45090" y="16709"/>
                    </a:lnTo>
                    <a:lnTo>
                      <a:pt x="44942" y="16690"/>
                    </a:lnTo>
                    <a:lnTo>
                      <a:pt x="44776" y="16672"/>
                    </a:lnTo>
                    <a:lnTo>
                      <a:pt x="44481" y="16709"/>
                    </a:lnTo>
                    <a:lnTo>
                      <a:pt x="44168" y="16764"/>
                    </a:lnTo>
                    <a:lnTo>
                      <a:pt x="43854" y="16856"/>
                    </a:lnTo>
                    <a:lnTo>
                      <a:pt x="43541" y="16985"/>
                    </a:lnTo>
                    <a:lnTo>
                      <a:pt x="43227" y="17151"/>
                    </a:lnTo>
                    <a:lnTo>
                      <a:pt x="42914" y="17336"/>
                    </a:lnTo>
                    <a:lnTo>
                      <a:pt x="42582" y="17557"/>
                    </a:lnTo>
                    <a:lnTo>
                      <a:pt x="42268" y="17797"/>
                    </a:lnTo>
                    <a:lnTo>
                      <a:pt x="41955" y="18055"/>
                    </a:lnTo>
                    <a:lnTo>
                      <a:pt x="41641" y="18332"/>
                    </a:lnTo>
                    <a:lnTo>
                      <a:pt x="41328" y="18645"/>
                    </a:lnTo>
                    <a:lnTo>
                      <a:pt x="41014" y="18940"/>
                    </a:lnTo>
                    <a:lnTo>
                      <a:pt x="40424" y="19586"/>
                    </a:lnTo>
                    <a:lnTo>
                      <a:pt x="39871" y="20268"/>
                    </a:lnTo>
                    <a:lnTo>
                      <a:pt x="39336" y="20932"/>
                    </a:lnTo>
                    <a:lnTo>
                      <a:pt x="38857" y="21577"/>
                    </a:lnTo>
                    <a:lnTo>
                      <a:pt x="38433" y="22186"/>
                    </a:lnTo>
                    <a:lnTo>
                      <a:pt x="38064" y="22721"/>
                    </a:lnTo>
                    <a:lnTo>
                      <a:pt x="37547" y="23532"/>
                    </a:lnTo>
                    <a:lnTo>
                      <a:pt x="37345" y="23846"/>
                    </a:lnTo>
                    <a:lnTo>
                      <a:pt x="37197" y="23495"/>
                    </a:lnTo>
                    <a:lnTo>
                      <a:pt x="37049" y="23200"/>
                    </a:lnTo>
                    <a:lnTo>
                      <a:pt x="36902" y="22924"/>
                    </a:lnTo>
                    <a:lnTo>
                      <a:pt x="36754" y="22684"/>
                    </a:lnTo>
                    <a:lnTo>
                      <a:pt x="36607" y="22463"/>
                    </a:lnTo>
                    <a:lnTo>
                      <a:pt x="36459" y="22260"/>
                    </a:lnTo>
                    <a:lnTo>
                      <a:pt x="36312" y="22075"/>
                    </a:lnTo>
                    <a:lnTo>
                      <a:pt x="36164" y="21928"/>
                    </a:lnTo>
                    <a:lnTo>
                      <a:pt x="36017" y="21799"/>
                    </a:lnTo>
                    <a:lnTo>
                      <a:pt x="35869" y="21706"/>
                    </a:lnTo>
                    <a:lnTo>
                      <a:pt x="35740" y="21614"/>
                    </a:lnTo>
                    <a:lnTo>
                      <a:pt x="35593" y="21540"/>
                    </a:lnTo>
                    <a:lnTo>
                      <a:pt x="35463" y="21485"/>
                    </a:lnTo>
                    <a:lnTo>
                      <a:pt x="35334" y="21448"/>
                    </a:lnTo>
                    <a:lnTo>
                      <a:pt x="35205" y="21430"/>
                    </a:lnTo>
                    <a:lnTo>
                      <a:pt x="35076" y="21430"/>
                    </a:lnTo>
                    <a:lnTo>
                      <a:pt x="34892" y="21448"/>
                    </a:lnTo>
                    <a:lnTo>
                      <a:pt x="34726" y="21467"/>
                    </a:lnTo>
                    <a:lnTo>
                      <a:pt x="34560" y="21540"/>
                    </a:lnTo>
                    <a:lnTo>
                      <a:pt x="34412" y="21614"/>
                    </a:lnTo>
                    <a:lnTo>
                      <a:pt x="34265" y="21688"/>
                    </a:lnTo>
                    <a:lnTo>
                      <a:pt x="34136" y="21780"/>
                    </a:lnTo>
                    <a:lnTo>
                      <a:pt x="33896" y="22001"/>
                    </a:lnTo>
                    <a:lnTo>
                      <a:pt x="33693" y="22204"/>
                    </a:lnTo>
                    <a:lnTo>
                      <a:pt x="33546" y="22389"/>
                    </a:lnTo>
                    <a:lnTo>
                      <a:pt x="33435" y="22573"/>
                    </a:lnTo>
                    <a:lnTo>
                      <a:pt x="33343" y="22333"/>
                    </a:lnTo>
                    <a:lnTo>
                      <a:pt x="33232" y="22112"/>
                    </a:lnTo>
                    <a:lnTo>
                      <a:pt x="33121" y="21909"/>
                    </a:lnTo>
                    <a:lnTo>
                      <a:pt x="33011" y="21725"/>
                    </a:lnTo>
                    <a:lnTo>
                      <a:pt x="32900" y="21559"/>
                    </a:lnTo>
                    <a:lnTo>
                      <a:pt x="32771" y="21411"/>
                    </a:lnTo>
                    <a:lnTo>
                      <a:pt x="32642" y="21264"/>
                    </a:lnTo>
                    <a:lnTo>
                      <a:pt x="32513" y="21153"/>
                    </a:lnTo>
                    <a:lnTo>
                      <a:pt x="32384" y="21061"/>
                    </a:lnTo>
                    <a:lnTo>
                      <a:pt x="32255" y="20969"/>
                    </a:lnTo>
                    <a:lnTo>
                      <a:pt x="32107" y="20913"/>
                    </a:lnTo>
                    <a:lnTo>
                      <a:pt x="31960" y="20858"/>
                    </a:lnTo>
                    <a:lnTo>
                      <a:pt x="31831" y="20821"/>
                    </a:lnTo>
                    <a:lnTo>
                      <a:pt x="31683" y="20784"/>
                    </a:lnTo>
                    <a:lnTo>
                      <a:pt x="31535" y="20766"/>
                    </a:lnTo>
                    <a:lnTo>
                      <a:pt x="31388" y="20766"/>
                    </a:lnTo>
                    <a:lnTo>
                      <a:pt x="31093" y="20784"/>
                    </a:lnTo>
                    <a:lnTo>
                      <a:pt x="30798" y="20840"/>
                    </a:lnTo>
                    <a:lnTo>
                      <a:pt x="30503" y="20932"/>
                    </a:lnTo>
                    <a:lnTo>
                      <a:pt x="30208" y="21043"/>
                    </a:lnTo>
                    <a:lnTo>
                      <a:pt x="29931" y="21190"/>
                    </a:lnTo>
                    <a:lnTo>
                      <a:pt x="29654" y="21338"/>
                    </a:lnTo>
                    <a:lnTo>
                      <a:pt x="29396" y="21504"/>
                    </a:lnTo>
                    <a:lnTo>
                      <a:pt x="29157" y="21670"/>
                    </a:lnTo>
                    <a:lnTo>
                      <a:pt x="28732" y="22001"/>
                    </a:lnTo>
                    <a:lnTo>
                      <a:pt x="28419" y="22297"/>
                    </a:lnTo>
                    <a:lnTo>
                      <a:pt x="28124" y="22573"/>
                    </a:lnTo>
                    <a:lnTo>
                      <a:pt x="28050" y="22204"/>
                    </a:lnTo>
                    <a:lnTo>
                      <a:pt x="27847" y="21227"/>
                    </a:lnTo>
                    <a:lnTo>
                      <a:pt x="27700" y="20581"/>
                    </a:lnTo>
                    <a:lnTo>
                      <a:pt x="27515" y="19862"/>
                    </a:lnTo>
                    <a:lnTo>
                      <a:pt x="27294" y="19088"/>
                    </a:lnTo>
                    <a:lnTo>
                      <a:pt x="27054" y="18295"/>
                    </a:lnTo>
                    <a:lnTo>
                      <a:pt x="26759" y="17502"/>
                    </a:lnTo>
                    <a:lnTo>
                      <a:pt x="26612" y="17096"/>
                    </a:lnTo>
                    <a:lnTo>
                      <a:pt x="26464" y="16727"/>
                    </a:lnTo>
                    <a:lnTo>
                      <a:pt x="26280" y="16358"/>
                    </a:lnTo>
                    <a:lnTo>
                      <a:pt x="26114" y="15990"/>
                    </a:lnTo>
                    <a:lnTo>
                      <a:pt x="25929" y="15658"/>
                    </a:lnTo>
                    <a:lnTo>
                      <a:pt x="25745" y="15344"/>
                    </a:lnTo>
                    <a:lnTo>
                      <a:pt x="25542" y="15067"/>
                    </a:lnTo>
                    <a:lnTo>
                      <a:pt x="25339" y="14809"/>
                    </a:lnTo>
                    <a:lnTo>
                      <a:pt x="25118" y="14570"/>
                    </a:lnTo>
                    <a:lnTo>
                      <a:pt x="24897" y="14385"/>
                    </a:lnTo>
                    <a:lnTo>
                      <a:pt x="24675" y="14219"/>
                    </a:lnTo>
                    <a:lnTo>
                      <a:pt x="24436" y="14109"/>
                    </a:lnTo>
                    <a:lnTo>
                      <a:pt x="24306" y="14072"/>
                    </a:lnTo>
                    <a:lnTo>
                      <a:pt x="24196" y="14035"/>
                    </a:lnTo>
                    <a:lnTo>
                      <a:pt x="24067" y="14016"/>
                    </a:lnTo>
                    <a:lnTo>
                      <a:pt x="23809" y="14016"/>
                    </a:lnTo>
                    <a:lnTo>
                      <a:pt x="23661" y="14035"/>
                    </a:lnTo>
                    <a:lnTo>
                      <a:pt x="23532" y="14072"/>
                    </a:lnTo>
                    <a:lnTo>
                      <a:pt x="23403" y="14127"/>
                    </a:lnTo>
                    <a:lnTo>
                      <a:pt x="23126" y="14238"/>
                    </a:lnTo>
                    <a:lnTo>
                      <a:pt x="22868" y="14404"/>
                    </a:lnTo>
                    <a:lnTo>
                      <a:pt x="22610" y="14606"/>
                    </a:lnTo>
                    <a:lnTo>
                      <a:pt x="22370" y="14846"/>
                    </a:lnTo>
                    <a:lnTo>
                      <a:pt x="22130" y="15123"/>
                    </a:lnTo>
                    <a:lnTo>
                      <a:pt x="21891" y="15418"/>
                    </a:lnTo>
                    <a:lnTo>
                      <a:pt x="21651" y="15750"/>
                    </a:lnTo>
                    <a:lnTo>
                      <a:pt x="21430" y="16100"/>
                    </a:lnTo>
                    <a:lnTo>
                      <a:pt x="21208" y="16469"/>
                    </a:lnTo>
                    <a:lnTo>
                      <a:pt x="21005" y="16838"/>
                    </a:lnTo>
                    <a:lnTo>
                      <a:pt x="20784" y="17244"/>
                    </a:lnTo>
                    <a:lnTo>
                      <a:pt x="20397" y="18073"/>
                    </a:lnTo>
                    <a:lnTo>
                      <a:pt x="20046" y="18903"/>
                    </a:lnTo>
                    <a:lnTo>
                      <a:pt x="19733" y="19733"/>
                    </a:lnTo>
                    <a:lnTo>
                      <a:pt x="19438" y="20545"/>
                    </a:lnTo>
                    <a:lnTo>
                      <a:pt x="19180" y="21282"/>
                    </a:lnTo>
                    <a:lnTo>
                      <a:pt x="18977" y="21946"/>
                    </a:lnTo>
                    <a:lnTo>
                      <a:pt x="18700" y="22942"/>
                    </a:lnTo>
                    <a:lnTo>
                      <a:pt x="18590" y="23311"/>
                    </a:lnTo>
                    <a:lnTo>
                      <a:pt x="18534" y="23182"/>
                    </a:lnTo>
                    <a:lnTo>
                      <a:pt x="18331" y="22813"/>
                    </a:lnTo>
                    <a:lnTo>
                      <a:pt x="18184" y="22555"/>
                    </a:lnTo>
                    <a:lnTo>
                      <a:pt x="17999" y="22278"/>
                    </a:lnTo>
                    <a:lnTo>
                      <a:pt x="17797" y="21983"/>
                    </a:lnTo>
                    <a:lnTo>
                      <a:pt x="17557" y="21688"/>
                    </a:lnTo>
                    <a:lnTo>
                      <a:pt x="17280" y="21374"/>
                    </a:lnTo>
                    <a:lnTo>
                      <a:pt x="16985" y="21079"/>
                    </a:lnTo>
                    <a:lnTo>
                      <a:pt x="16672" y="20821"/>
                    </a:lnTo>
                    <a:lnTo>
                      <a:pt x="16321" y="20563"/>
                    </a:lnTo>
                    <a:lnTo>
                      <a:pt x="16137" y="20452"/>
                    </a:lnTo>
                    <a:lnTo>
                      <a:pt x="15934" y="20360"/>
                    </a:lnTo>
                    <a:lnTo>
                      <a:pt x="15731" y="20268"/>
                    </a:lnTo>
                    <a:lnTo>
                      <a:pt x="15528" y="20194"/>
                    </a:lnTo>
                    <a:lnTo>
                      <a:pt x="15325" y="20139"/>
                    </a:lnTo>
                    <a:lnTo>
                      <a:pt x="15104" y="20102"/>
                    </a:lnTo>
                    <a:lnTo>
                      <a:pt x="14883" y="20065"/>
                    </a:lnTo>
                    <a:lnTo>
                      <a:pt x="14348" y="20065"/>
                    </a:lnTo>
                    <a:lnTo>
                      <a:pt x="14127" y="20102"/>
                    </a:lnTo>
                    <a:lnTo>
                      <a:pt x="13905" y="20139"/>
                    </a:lnTo>
                    <a:lnTo>
                      <a:pt x="13721" y="20194"/>
                    </a:lnTo>
                    <a:lnTo>
                      <a:pt x="13537" y="20268"/>
                    </a:lnTo>
                    <a:lnTo>
                      <a:pt x="13371" y="20360"/>
                    </a:lnTo>
                    <a:lnTo>
                      <a:pt x="13205" y="20434"/>
                    </a:lnTo>
                    <a:lnTo>
                      <a:pt x="13057" y="20545"/>
                    </a:lnTo>
                    <a:lnTo>
                      <a:pt x="12910" y="20655"/>
                    </a:lnTo>
                    <a:lnTo>
                      <a:pt x="12781" y="20766"/>
                    </a:lnTo>
                    <a:lnTo>
                      <a:pt x="12541" y="21006"/>
                    </a:lnTo>
                    <a:lnTo>
                      <a:pt x="12338" y="21264"/>
                    </a:lnTo>
                    <a:lnTo>
                      <a:pt x="12172" y="21540"/>
                    </a:lnTo>
                    <a:lnTo>
                      <a:pt x="12043" y="21799"/>
                    </a:lnTo>
                    <a:lnTo>
                      <a:pt x="11932" y="22057"/>
                    </a:lnTo>
                    <a:lnTo>
                      <a:pt x="11840" y="22297"/>
                    </a:lnTo>
                    <a:lnTo>
                      <a:pt x="11785" y="22518"/>
                    </a:lnTo>
                    <a:lnTo>
                      <a:pt x="11711" y="22850"/>
                    </a:lnTo>
                    <a:lnTo>
                      <a:pt x="11693" y="22960"/>
                    </a:lnTo>
                    <a:lnTo>
                      <a:pt x="11545" y="22167"/>
                    </a:lnTo>
                    <a:lnTo>
                      <a:pt x="11397" y="21393"/>
                    </a:lnTo>
                    <a:lnTo>
                      <a:pt x="11066" y="19862"/>
                    </a:lnTo>
                    <a:lnTo>
                      <a:pt x="10715" y="18424"/>
                    </a:lnTo>
                    <a:lnTo>
                      <a:pt x="10328" y="17041"/>
                    </a:lnTo>
                    <a:lnTo>
                      <a:pt x="9922" y="15713"/>
                    </a:lnTo>
                    <a:lnTo>
                      <a:pt x="9498" y="14459"/>
                    </a:lnTo>
                    <a:lnTo>
                      <a:pt x="9074" y="13260"/>
                    </a:lnTo>
                    <a:lnTo>
                      <a:pt x="8613" y="12117"/>
                    </a:lnTo>
                    <a:lnTo>
                      <a:pt x="8133" y="11047"/>
                    </a:lnTo>
                    <a:lnTo>
                      <a:pt x="7654" y="10015"/>
                    </a:lnTo>
                    <a:lnTo>
                      <a:pt x="7174" y="9056"/>
                    </a:lnTo>
                    <a:lnTo>
                      <a:pt x="6695" y="8134"/>
                    </a:lnTo>
                    <a:lnTo>
                      <a:pt x="6197" y="7285"/>
                    </a:lnTo>
                    <a:lnTo>
                      <a:pt x="5699" y="6474"/>
                    </a:lnTo>
                    <a:lnTo>
                      <a:pt x="5220" y="5736"/>
                    </a:lnTo>
                    <a:lnTo>
                      <a:pt x="4740" y="5035"/>
                    </a:lnTo>
                    <a:lnTo>
                      <a:pt x="4261" y="4390"/>
                    </a:lnTo>
                    <a:lnTo>
                      <a:pt x="3800" y="3781"/>
                    </a:lnTo>
                    <a:lnTo>
                      <a:pt x="3357" y="3228"/>
                    </a:lnTo>
                    <a:lnTo>
                      <a:pt x="2914" y="2730"/>
                    </a:lnTo>
                    <a:lnTo>
                      <a:pt x="2509" y="2269"/>
                    </a:lnTo>
                    <a:lnTo>
                      <a:pt x="2121" y="1863"/>
                    </a:lnTo>
                    <a:lnTo>
                      <a:pt x="1753" y="1495"/>
                    </a:lnTo>
                    <a:lnTo>
                      <a:pt x="1421" y="1163"/>
                    </a:lnTo>
                    <a:lnTo>
                      <a:pt x="831" y="646"/>
                    </a:lnTo>
                    <a:lnTo>
                      <a:pt x="388" y="277"/>
                    </a:lnTo>
                    <a:lnTo>
                      <a:pt x="93" y="56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000000">
                  <a:alpha val="212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06" name="Google Shape;406;p13"/>
          <p:cNvGrpSpPr/>
          <p:nvPr/>
        </p:nvGrpSpPr>
        <p:grpSpPr>
          <a:xfrm>
            <a:off x="796211" y="4488445"/>
            <a:ext cx="708414" cy="572562"/>
            <a:chOff x="7621761" y="4556045"/>
            <a:chExt cx="708414" cy="572562"/>
          </a:xfrm>
        </p:grpSpPr>
        <p:sp>
          <p:nvSpPr>
            <p:cNvPr id="407" name="Google Shape;407;p13"/>
            <p:cNvSpPr/>
            <p:nvPr/>
          </p:nvSpPr>
          <p:spPr>
            <a:xfrm>
              <a:off x="7635075" y="4931825"/>
              <a:ext cx="695100" cy="64800"/>
            </a:xfrm>
            <a:prstGeom prst="ellipse">
              <a:avLst/>
            </a:prstGeom>
            <a:solidFill>
              <a:srgbClr val="000000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08" name="Google Shape;408;p13"/>
            <p:cNvGrpSpPr/>
            <p:nvPr/>
          </p:nvGrpSpPr>
          <p:grpSpPr>
            <a:xfrm rot="1321249">
              <a:off x="7670422" y="4654394"/>
              <a:ext cx="597738" cy="375865"/>
              <a:chOff x="2962850" y="4729825"/>
              <a:chExt cx="933825" cy="587200"/>
            </a:xfrm>
          </p:grpSpPr>
          <p:sp>
            <p:nvSpPr>
              <p:cNvPr id="409" name="Google Shape;409;p13"/>
              <p:cNvSpPr/>
              <p:nvPr/>
            </p:nvSpPr>
            <p:spPr>
              <a:xfrm>
                <a:off x="2979775" y="4919575"/>
                <a:ext cx="417375" cy="377025"/>
              </a:xfrm>
              <a:custGeom>
                <a:avLst/>
                <a:gdLst/>
                <a:ahLst/>
                <a:cxnLst/>
                <a:rect l="l" t="t" r="r" b="b"/>
                <a:pathLst>
                  <a:path w="16695" h="15081" extrusionOk="0">
                    <a:moveTo>
                      <a:pt x="11156" y="0"/>
                    </a:moveTo>
                    <a:lnTo>
                      <a:pt x="10838" y="40"/>
                    </a:lnTo>
                    <a:lnTo>
                      <a:pt x="10499" y="140"/>
                    </a:lnTo>
                    <a:lnTo>
                      <a:pt x="2033" y="3108"/>
                    </a:lnTo>
                    <a:lnTo>
                      <a:pt x="1734" y="3247"/>
                    </a:lnTo>
                    <a:lnTo>
                      <a:pt x="1435" y="3407"/>
                    </a:lnTo>
                    <a:lnTo>
                      <a:pt x="1176" y="3606"/>
                    </a:lnTo>
                    <a:lnTo>
                      <a:pt x="937" y="3845"/>
                    </a:lnTo>
                    <a:lnTo>
                      <a:pt x="718" y="4104"/>
                    </a:lnTo>
                    <a:lnTo>
                      <a:pt x="538" y="4383"/>
                    </a:lnTo>
                    <a:lnTo>
                      <a:pt x="379" y="4702"/>
                    </a:lnTo>
                    <a:lnTo>
                      <a:pt x="240" y="5020"/>
                    </a:lnTo>
                    <a:lnTo>
                      <a:pt x="140" y="5379"/>
                    </a:lnTo>
                    <a:lnTo>
                      <a:pt x="60" y="5738"/>
                    </a:lnTo>
                    <a:lnTo>
                      <a:pt x="21" y="6116"/>
                    </a:lnTo>
                    <a:lnTo>
                      <a:pt x="1" y="6495"/>
                    </a:lnTo>
                    <a:lnTo>
                      <a:pt x="21" y="6893"/>
                    </a:lnTo>
                    <a:lnTo>
                      <a:pt x="80" y="7291"/>
                    </a:lnTo>
                    <a:lnTo>
                      <a:pt x="160" y="7690"/>
                    </a:lnTo>
                    <a:lnTo>
                      <a:pt x="280" y="8088"/>
                    </a:lnTo>
                    <a:lnTo>
                      <a:pt x="1714" y="12152"/>
                    </a:lnTo>
                    <a:lnTo>
                      <a:pt x="1873" y="12531"/>
                    </a:lnTo>
                    <a:lnTo>
                      <a:pt x="2052" y="12909"/>
                    </a:lnTo>
                    <a:lnTo>
                      <a:pt x="2252" y="13248"/>
                    </a:lnTo>
                    <a:lnTo>
                      <a:pt x="2491" y="13567"/>
                    </a:lnTo>
                    <a:lnTo>
                      <a:pt x="2730" y="13865"/>
                    </a:lnTo>
                    <a:lnTo>
                      <a:pt x="3009" y="14124"/>
                    </a:lnTo>
                    <a:lnTo>
                      <a:pt x="3288" y="14363"/>
                    </a:lnTo>
                    <a:lnTo>
                      <a:pt x="3586" y="14563"/>
                    </a:lnTo>
                    <a:lnTo>
                      <a:pt x="3905" y="14742"/>
                    </a:lnTo>
                    <a:lnTo>
                      <a:pt x="4224" y="14881"/>
                    </a:lnTo>
                    <a:lnTo>
                      <a:pt x="4543" y="14981"/>
                    </a:lnTo>
                    <a:lnTo>
                      <a:pt x="4881" y="15061"/>
                    </a:lnTo>
                    <a:lnTo>
                      <a:pt x="5200" y="15081"/>
                    </a:lnTo>
                    <a:lnTo>
                      <a:pt x="5539" y="15081"/>
                    </a:lnTo>
                    <a:lnTo>
                      <a:pt x="5857" y="15021"/>
                    </a:lnTo>
                    <a:lnTo>
                      <a:pt x="6196" y="14941"/>
                    </a:lnTo>
                    <a:lnTo>
                      <a:pt x="14663" y="11973"/>
                    </a:lnTo>
                    <a:lnTo>
                      <a:pt x="14961" y="11833"/>
                    </a:lnTo>
                    <a:lnTo>
                      <a:pt x="15260" y="11674"/>
                    </a:lnTo>
                    <a:lnTo>
                      <a:pt x="15519" y="11455"/>
                    </a:lnTo>
                    <a:lnTo>
                      <a:pt x="15758" y="11236"/>
                    </a:lnTo>
                    <a:lnTo>
                      <a:pt x="15977" y="10977"/>
                    </a:lnTo>
                    <a:lnTo>
                      <a:pt x="16157" y="10678"/>
                    </a:lnTo>
                    <a:lnTo>
                      <a:pt x="16316" y="10379"/>
                    </a:lnTo>
                    <a:lnTo>
                      <a:pt x="16455" y="10060"/>
                    </a:lnTo>
                    <a:lnTo>
                      <a:pt x="16555" y="9702"/>
                    </a:lnTo>
                    <a:lnTo>
                      <a:pt x="16635" y="9343"/>
                    </a:lnTo>
                    <a:lnTo>
                      <a:pt x="16675" y="8965"/>
                    </a:lnTo>
                    <a:lnTo>
                      <a:pt x="16694" y="8586"/>
                    </a:lnTo>
                    <a:lnTo>
                      <a:pt x="16675" y="8188"/>
                    </a:lnTo>
                    <a:lnTo>
                      <a:pt x="16615" y="7789"/>
                    </a:lnTo>
                    <a:lnTo>
                      <a:pt x="16535" y="7391"/>
                    </a:lnTo>
                    <a:lnTo>
                      <a:pt x="16416" y="6993"/>
                    </a:lnTo>
                    <a:lnTo>
                      <a:pt x="14981" y="2929"/>
                    </a:lnTo>
                    <a:lnTo>
                      <a:pt x="14822" y="2550"/>
                    </a:lnTo>
                    <a:lnTo>
                      <a:pt x="14643" y="2172"/>
                    </a:lnTo>
                    <a:lnTo>
                      <a:pt x="14443" y="1833"/>
                    </a:lnTo>
                    <a:lnTo>
                      <a:pt x="14204" y="1514"/>
                    </a:lnTo>
                    <a:lnTo>
                      <a:pt x="13965" y="1215"/>
                    </a:lnTo>
                    <a:lnTo>
                      <a:pt x="13686" y="957"/>
                    </a:lnTo>
                    <a:lnTo>
                      <a:pt x="13407" y="717"/>
                    </a:lnTo>
                    <a:lnTo>
                      <a:pt x="13109" y="518"/>
                    </a:lnTo>
                    <a:lnTo>
                      <a:pt x="12790" y="339"/>
                    </a:lnTo>
                    <a:lnTo>
                      <a:pt x="12471" y="200"/>
                    </a:lnTo>
                    <a:lnTo>
                      <a:pt x="12152" y="100"/>
                    </a:lnTo>
                    <a:lnTo>
                      <a:pt x="11814" y="20"/>
                    </a:lnTo>
                    <a:lnTo>
                      <a:pt x="1149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" name="Google Shape;410;p13"/>
              <p:cNvSpPr/>
              <p:nvPr/>
            </p:nvSpPr>
            <p:spPr>
              <a:xfrm>
                <a:off x="2962850" y="4899150"/>
                <a:ext cx="451225" cy="417875"/>
              </a:xfrm>
              <a:custGeom>
                <a:avLst/>
                <a:gdLst/>
                <a:ahLst/>
                <a:cxnLst/>
                <a:rect l="l" t="t" r="r" b="b"/>
                <a:pathLst>
                  <a:path w="18049" h="16715" extrusionOk="0">
                    <a:moveTo>
                      <a:pt x="12252" y="1614"/>
                    </a:moveTo>
                    <a:lnTo>
                      <a:pt x="12511" y="1634"/>
                    </a:lnTo>
                    <a:lnTo>
                      <a:pt x="12770" y="1694"/>
                    </a:lnTo>
                    <a:lnTo>
                      <a:pt x="13029" y="1774"/>
                    </a:lnTo>
                    <a:lnTo>
                      <a:pt x="13288" y="1893"/>
                    </a:lnTo>
                    <a:lnTo>
                      <a:pt x="13527" y="2032"/>
                    </a:lnTo>
                    <a:lnTo>
                      <a:pt x="13766" y="2192"/>
                    </a:lnTo>
                    <a:lnTo>
                      <a:pt x="14005" y="2371"/>
                    </a:lnTo>
                    <a:lnTo>
                      <a:pt x="14224" y="2590"/>
                    </a:lnTo>
                    <a:lnTo>
                      <a:pt x="14423" y="2829"/>
                    </a:lnTo>
                    <a:lnTo>
                      <a:pt x="14602" y="3088"/>
                    </a:lnTo>
                    <a:lnTo>
                      <a:pt x="14762" y="3367"/>
                    </a:lnTo>
                    <a:lnTo>
                      <a:pt x="14921" y="3646"/>
                    </a:lnTo>
                    <a:lnTo>
                      <a:pt x="15041" y="3965"/>
                    </a:lnTo>
                    <a:lnTo>
                      <a:pt x="16455" y="8029"/>
                    </a:lnTo>
                    <a:lnTo>
                      <a:pt x="16555" y="8347"/>
                    </a:lnTo>
                    <a:lnTo>
                      <a:pt x="16634" y="8666"/>
                    </a:lnTo>
                    <a:lnTo>
                      <a:pt x="16674" y="8985"/>
                    </a:lnTo>
                    <a:lnTo>
                      <a:pt x="16694" y="9304"/>
                    </a:lnTo>
                    <a:lnTo>
                      <a:pt x="16674" y="9603"/>
                    </a:lnTo>
                    <a:lnTo>
                      <a:pt x="16654" y="9901"/>
                    </a:lnTo>
                    <a:lnTo>
                      <a:pt x="16595" y="10200"/>
                    </a:lnTo>
                    <a:lnTo>
                      <a:pt x="16495" y="10479"/>
                    </a:lnTo>
                    <a:lnTo>
                      <a:pt x="16395" y="10738"/>
                    </a:lnTo>
                    <a:lnTo>
                      <a:pt x="16276" y="10977"/>
                    </a:lnTo>
                    <a:lnTo>
                      <a:pt x="16116" y="11216"/>
                    </a:lnTo>
                    <a:lnTo>
                      <a:pt x="15937" y="11415"/>
                    </a:lnTo>
                    <a:lnTo>
                      <a:pt x="15758" y="11595"/>
                    </a:lnTo>
                    <a:lnTo>
                      <a:pt x="15539" y="11774"/>
                    </a:lnTo>
                    <a:lnTo>
                      <a:pt x="15320" y="11893"/>
                    </a:lnTo>
                    <a:lnTo>
                      <a:pt x="15061" y="12013"/>
                    </a:lnTo>
                    <a:lnTo>
                      <a:pt x="6594" y="14981"/>
                    </a:lnTo>
                    <a:lnTo>
                      <a:pt x="6335" y="15041"/>
                    </a:lnTo>
                    <a:lnTo>
                      <a:pt x="6076" y="15081"/>
                    </a:lnTo>
                    <a:lnTo>
                      <a:pt x="5797" y="15101"/>
                    </a:lnTo>
                    <a:lnTo>
                      <a:pt x="5538" y="15081"/>
                    </a:lnTo>
                    <a:lnTo>
                      <a:pt x="5279" y="15021"/>
                    </a:lnTo>
                    <a:lnTo>
                      <a:pt x="5020" y="14941"/>
                    </a:lnTo>
                    <a:lnTo>
                      <a:pt x="4761" y="14822"/>
                    </a:lnTo>
                    <a:lnTo>
                      <a:pt x="4522" y="14682"/>
                    </a:lnTo>
                    <a:lnTo>
                      <a:pt x="4283" y="14523"/>
                    </a:lnTo>
                    <a:lnTo>
                      <a:pt x="4044" y="14324"/>
                    </a:lnTo>
                    <a:lnTo>
                      <a:pt x="3825" y="14125"/>
                    </a:lnTo>
                    <a:lnTo>
                      <a:pt x="3626" y="13886"/>
                    </a:lnTo>
                    <a:lnTo>
                      <a:pt x="3447" y="13627"/>
                    </a:lnTo>
                    <a:lnTo>
                      <a:pt x="3287" y="13348"/>
                    </a:lnTo>
                    <a:lnTo>
                      <a:pt x="3128" y="13049"/>
                    </a:lnTo>
                    <a:lnTo>
                      <a:pt x="3008" y="12750"/>
                    </a:lnTo>
                    <a:lnTo>
                      <a:pt x="1594" y="8686"/>
                    </a:lnTo>
                    <a:lnTo>
                      <a:pt x="1494" y="8367"/>
                    </a:lnTo>
                    <a:lnTo>
                      <a:pt x="1415" y="8049"/>
                    </a:lnTo>
                    <a:lnTo>
                      <a:pt x="1375" y="7730"/>
                    </a:lnTo>
                    <a:lnTo>
                      <a:pt x="1355" y="7411"/>
                    </a:lnTo>
                    <a:lnTo>
                      <a:pt x="1375" y="7092"/>
                    </a:lnTo>
                    <a:lnTo>
                      <a:pt x="1415" y="6794"/>
                    </a:lnTo>
                    <a:lnTo>
                      <a:pt x="1455" y="6515"/>
                    </a:lnTo>
                    <a:lnTo>
                      <a:pt x="1554" y="6236"/>
                    </a:lnTo>
                    <a:lnTo>
                      <a:pt x="1654" y="5977"/>
                    </a:lnTo>
                    <a:lnTo>
                      <a:pt x="1773" y="5718"/>
                    </a:lnTo>
                    <a:lnTo>
                      <a:pt x="1933" y="5499"/>
                    </a:lnTo>
                    <a:lnTo>
                      <a:pt x="2112" y="5300"/>
                    </a:lnTo>
                    <a:lnTo>
                      <a:pt x="2291" y="5100"/>
                    </a:lnTo>
                    <a:lnTo>
                      <a:pt x="2510" y="4941"/>
                    </a:lnTo>
                    <a:lnTo>
                      <a:pt x="2749" y="4802"/>
                    </a:lnTo>
                    <a:lnTo>
                      <a:pt x="2988" y="4702"/>
                    </a:lnTo>
                    <a:lnTo>
                      <a:pt x="11455" y="1734"/>
                    </a:lnTo>
                    <a:lnTo>
                      <a:pt x="11714" y="1654"/>
                    </a:lnTo>
                    <a:lnTo>
                      <a:pt x="11973" y="1614"/>
                    </a:lnTo>
                    <a:close/>
                    <a:moveTo>
                      <a:pt x="11893" y="1"/>
                    </a:moveTo>
                    <a:lnTo>
                      <a:pt x="11694" y="20"/>
                    </a:lnTo>
                    <a:lnTo>
                      <a:pt x="11495" y="40"/>
                    </a:lnTo>
                    <a:lnTo>
                      <a:pt x="11296" y="80"/>
                    </a:lnTo>
                    <a:lnTo>
                      <a:pt x="11096" y="120"/>
                    </a:lnTo>
                    <a:lnTo>
                      <a:pt x="10917" y="180"/>
                    </a:lnTo>
                    <a:lnTo>
                      <a:pt x="2451" y="3148"/>
                    </a:lnTo>
                    <a:lnTo>
                      <a:pt x="2251" y="3228"/>
                    </a:lnTo>
                    <a:lnTo>
                      <a:pt x="2072" y="3307"/>
                    </a:lnTo>
                    <a:lnTo>
                      <a:pt x="1893" y="3407"/>
                    </a:lnTo>
                    <a:lnTo>
                      <a:pt x="1733" y="3507"/>
                    </a:lnTo>
                    <a:lnTo>
                      <a:pt x="1554" y="3626"/>
                    </a:lnTo>
                    <a:lnTo>
                      <a:pt x="1415" y="3746"/>
                    </a:lnTo>
                    <a:lnTo>
                      <a:pt x="1116" y="4025"/>
                    </a:lnTo>
                    <a:lnTo>
                      <a:pt x="857" y="4343"/>
                    </a:lnTo>
                    <a:lnTo>
                      <a:pt x="638" y="4682"/>
                    </a:lnTo>
                    <a:lnTo>
                      <a:pt x="439" y="5060"/>
                    </a:lnTo>
                    <a:lnTo>
                      <a:pt x="279" y="5439"/>
                    </a:lnTo>
                    <a:lnTo>
                      <a:pt x="160" y="5857"/>
                    </a:lnTo>
                    <a:lnTo>
                      <a:pt x="60" y="6296"/>
                    </a:lnTo>
                    <a:lnTo>
                      <a:pt x="20" y="6754"/>
                    </a:lnTo>
                    <a:lnTo>
                      <a:pt x="0" y="7212"/>
                    </a:lnTo>
                    <a:lnTo>
                      <a:pt x="20" y="7690"/>
                    </a:lnTo>
                    <a:lnTo>
                      <a:pt x="80" y="8168"/>
                    </a:lnTo>
                    <a:lnTo>
                      <a:pt x="200" y="8646"/>
                    </a:lnTo>
                    <a:lnTo>
                      <a:pt x="339" y="9124"/>
                    </a:lnTo>
                    <a:lnTo>
                      <a:pt x="1773" y="13188"/>
                    </a:lnTo>
                    <a:lnTo>
                      <a:pt x="1953" y="13646"/>
                    </a:lnTo>
                    <a:lnTo>
                      <a:pt x="2172" y="14085"/>
                    </a:lnTo>
                    <a:lnTo>
                      <a:pt x="2431" y="14503"/>
                    </a:lnTo>
                    <a:lnTo>
                      <a:pt x="2690" y="14882"/>
                    </a:lnTo>
                    <a:lnTo>
                      <a:pt x="2988" y="15240"/>
                    </a:lnTo>
                    <a:lnTo>
                      <a:pt x="3327" y="15559"/>
                    </a:lnTo>
                    <a:lnTo>
                      <a:pt x="3666" y="15838"/>
                    </a:lnTo>
                    <a:lnTo>
                      <a:pt x="4024" y="16097"/>
                    </a:lnTo>
                    <a:lnTo>
                      <a:pt x="4383" y="16296"/>
                    </a:lnTo>
                    <a:lnTo>
                      <a:pt x="4781" y="16475"/>
                    </a:lnTo>
                    <a:lnTo>
                      <a:pt x="5160" y="16595"/>
                    </a:lnTo>
                    <a:lnTo>
                      <a:pt x="5558" y="16674"/>
                    </a:lnTo>
                    <a:lnTo>
                      <a:pt x="5957" y="16714"/>
                    </a:lnTo>
                    <a:lnTo>
                      <a:pt x="6156" y="16714"/>
                    </a:lnTo>
                    <a:lnTo>
                      <a:pt x="6355" y="16694"/>
                    </a:lnTo>
                    <a:lnTo>
                      <a:pt x="6554" y="16674"/>
                    </a:lnTo>
                    <a:lnTo>
                      <a:pt x="6754" y="16635"/>
                    </a:lnTo>
                    <a:lnTo>
                      <a:pt x="6953" y="16595"/>
                    </a:lnTo>
                    <a:lnTo>
                      <a:pt x="7132" y="16535"/>
                    </a:lnTo>
                    <a:lnTo>
                      <a:pt x="15598" y="13567"/>
                    </a:lnTo>
                    <a:lnTo>
                      <a:pt x="15798" y="13487"/>
                    </a:lnTo>
                    <a:lnTo>
                      <a:pt x="15977" y="13407"/>
                    </a:lnTo>
                    <a:lnTo>
                      <a:pt x="16156" y="13308"/>
                    </a:lnTo>
                    <a:lnTo>
                      <a:pt x="16336" y="13208"/>
                    </a:lnTo>
                    <a:lnTo>
                      <a:pt x="16495" y="13089"/>
                    </a:lnTo>
                    <a:lnTo>
                      <a:pt x="16634" y="12949"/>
                    </a:lnTo>
                    <a:lnTo>
                      <a:pt x="16933" y="12690"/>
                    </a:lnTo>
                    <a:lnTo>
                      <a:pt x="17192" y="12372"/>
                    </a:lnTo>
                    <a:lnTo>
                      <a:pt x="17411" y="12033"/>
                    </a:lnTo>
                    <a:lnTo>
                      <a:pt x="17611" y="11654"/>
                    </a:lnTo>
                    <a:lnTo>
                      <a:pt x="17770" y="11256"/>
                    </a:lnTo>
                    <a:lnTo>
                      <a:pt x="17889" y="10858"/>
                    </a:lnTo>
                    <a:lnTo>
                      <a:pt x="17989" y="10419"/>
                    </a:lnTo>
                    <a:lnTo>
                      <a:pt x="18029" y="9961"/>
                    </a:lnTo>
                    <a:lnTo>
                      <a:pt x="18049" y="9503"/>
                    </a:lnTo>
                    <a:lnTo>
                      <a:pt x="18029" y="9025"/>
                    </a:lnTo>
                    <a:lnTo>
                      <a:pt x="17969" y="8547"/>
                    </a:lnTo>
                    <a:lnTo>
                      <a:pt x="17850" y="8069"/>
                    </a:lnTo>
                    <a:lnTo>
                      <a:pt x="17710" y="7590"/>
                    </a:lnTo>
                    <a:lnTo>
                      <a:pt x="16276" y="3527"/>
                    </a:lnTo>
                    <a:lnTo>
                      <a:pt x="16097" y="3068"/>
                    </a:lnTo>
                    <a:lnTo>
                      <a:pt x="15877" y="2610"/>
                    </a:lnTo>
                    <a:lnTo>
                      <a:pt x="15638" y="2212"/>
                    </a:lnTo>
                    <a:lnTo>
                      <a:pt x="15359" y="1813"/>
                    </a:lnTo>
                    <a:lnTo>
                      <a:pt x="15061" y="1475"/>
                    </a:lnTo>
                    <a:lnTo>
                      <a:pt x="14722" y="1156"/>
                    </a:lnTo>
                    <a:lnTo>
                      <a:pt x="14383" y="857"/>
                    </a:lnTo>
                    <a:lnTo>
                      <a:pt x="14025" y="618"/>
                    </a:lnTo>
                    <a:lnTo>
                      <a:pt x="13666" y="419"/>
                    </a:lnTo>
                    <a:lnTo>
                      <a:pt x="13288" y="240"/>
                    </a:lnTo>
                    <a:lnTo>
                      <a:pt x="12889" y="120"/>
                    </a:lnTo>
                    <a:lnTo>
                      <a:pt x="12491" y="40"/>
                    </a:lnTo>
                    <a:lnTo>
                      <a:pt x="1209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" name="Google Shape;411;p13"/>
              <p:cNvSpPr/>
              <p:nvPr/>
            </p:nvSpPr>
            <p:spPr>
              <a:xfrm>
                <a:off x="3462375" y="4749750"/>
                <a:ext cx="417350" cy="377525"/>
              </a:xfrm>
              <a:custGeom>
                <a:avLst/>
                <a:gdLst/>
                <a:ahLst/>
                <a:cxnLst/>
                <a:rect l="l" t="t" r="r" b="b"/>
                <a:pathLst>
                  <a:path w="16694" h="15101" extrusionOk="0">
                    <a:moveTo>
                      <a:pt x="11495" y="0"/>
                    </a:moveTo>
                    <a:lnTo>
                      <a:pt x="11156" y="20"/>
                    </a:lnTo>
                    <a:lnTo>
                      <a:pt x="10837" y="60"/>
                    </a:lnTo>
                    <a:lnTo>
                      <a:pt x="10499" y="160"/>
                    </a:lnTo>
                    <a:lnTo>
                      <a:pt x="2032" y="3128"/>
                    </a:lnTo>
                    <a:lnTo>
                      <a:pt x="1733" y="3267"/>
                    </a:lnTo>
                    <a:lnTo>
                      <a:pt x="1434" y="3427"/>
                    </a:lnTo>
                    <a:lnTo>
                      <a:pt x="1175" y="3626"/>
                    </a:lnTo>
                    <a:lnTo>
                      <a:pt x="936" y="3865"/>
                    </a:lnTo>
                    <a:lnTo>
                      <a:pt x="717" y="4124"/>
                    </a:lnTo>
                    <a:lnTo>
                      <a:pt x="538" y="4403"/>
                    </a:lnTo>
                    <a:lnTo>
                      <a:pt x="379" y="4722"/>
                    </a:lnTo>
                    <a:lnTo>
                      <a:pt x="239" y="5040"/>
                    </a:lnTo>
                    <a:lnTo>
                      <a:pt x="140" y="5379"/>
                    </a:lnTo>
                    <a:lnTo>
                      <a:pt x="60" y="5757"/>
                    </a:lnTo>
                    <a:lnTo>
                      <a:pt x="20" y="6136"/>
                    </a:lnTo>
                    <a:lnTo>
                      <a:pt x="0" y="6514"/>
                    </a:lnTo>
                    <a:lnTo>
                      <a:pt x="20" y="6913"/>
                    </a:lnTo>
                    <a:lnTo>
                      <a:pt x="80" y="7311"/>
                    </a:lnTo>
                    <a:lnTo>
                      <a:pt x="159" y="7710"/>
                    </a:lnTo>
                    <a:lnTo>
                      <a:pt x="279" y="8108"/>
                    </a:lnTo>
                    <a:lnTo>
                      <a:pt x="1713" y="12172"/>
                    </a:lnTo>
                    <a:lnTo>
                      <a:pt x="1873" y="12550"/>
                    </a:lnTo>
                    <a:lnTo>
                      <a:pt x="2052" y="12929"/>
                    </a:lnTo>
                    <a:lnTo>
                      <a:pt x="2251" y="13268"/>
                    </a:lnTo>
                    <a:lnTo>
                      <a:pt x="2490" y="13586"/>
                    </a:lnTo>
                    <a:lnTo>
                      <a:pt x="2729" y="13885"/>
                    </a:lnTo>
                    <a:lnTo>
                      <a:pt x="3008" y="14144"/>
                    </a:lnTo>
                    <a:lnTo>
                      <a:pt x="3287" y="14383"/>
                    </a:lnTo>
                    <a:lnTo>
                      <a:pt x="3586" y="14582"/>
                    </a:lnTo>
                    <a:lnTo>
                      <a:pt x="3905" y="14762"/>
                    </a:lnTo>
                    <a:lnTo>
                      <a:pt x="4223" y="14901"/>
                    </a:lnTo>
                    <a:lnTo>
                      <a:pt x="4542" y="15001"/>
                    </a:lnTo>
                    <a:lnTo>
                      <a:pt x="4881" y="15080"/>
                    </a:lnTo>
                    <a:lnTo>
                      <a:pt x="5200" y="15100"/>
                    </a:lnTo>
                    <a:lnTo>
                      <a:pt x="5538" y="15100"/>
                    </a:lnTo>
                    <a:lnTo>
                      <a:pt x="5857" y="15041"/>
                    </a:lnTo>
                    <a:lnTo>
                      <a:pt x="6196" y="14961"/>
                    </a:lnTo>
                    <a:lnTo>
                      <a:pt x="14662" y="11973"/>
                    </a:lnTo>
                    <a:lnTo>
                      <a:pt x="14961" y="11853"/>
                    </a:lnTo>
                    <a:lnTo>
                      <a:pt x="15260" y="11674"/>
                    </a:lnTo>
                    <a:lnTo>
                      <a:pt x="15519" y="11475"/>
                    </a:lnTo>
                    <a:lnTo>
                      <a:pt x="15758" y="11256"/>
                    </a:lnTo>
                    <a:lnTo>
                      <a:pt x="15977" y="10997"/>
                    </a:lnTo>
                    <a:lnTo>
                      <a:pt x="16156" y="10698"/>
                    </a:lnTo>
                    <a:lnTo>
                      <a:pt x="16315" y="10399"/>
                    </a:lnTo>
                    <a:lnTo>
                      <a:pt x="16455" y="10060"/>
                    </a:lnTo>
                    <a:lnTo>
                      <a:pt x="16555" y="9722"/>
                    </a:lnTo>
                    <a:lnTo>
                      <a:pt x="16634" y="9363"/>
                    </a:lnTo>
                    <a:lnTo>
                      <a:pt x="16674" y="8985"/>
                    </a:lnTo>
                    <a:lnTo>
                      <a:pt x="16694" y="8606"/>
                    </a:lnTo>
                    <a:lnTo>
                      <a:pt x="16674" y="8208"/>
                    </a:lnTo>
                    <a:lnTo>
                      <a:pt x="16614" y="7809"/>
                    </a:lnTo>
                    <a:lnTo>
                      <a:pt x="16535" y="7411"/>
                    </a:lnTo>
                    <a:lnTo>
                      <a:pt x="16415" y="7012"/>
                    </a:lnTo>
                    <a:lnTo>
                      <a:pt x="14981" y="2949"/>
                    </a:lnTo>
                    <a:lnTo>
                      <a:pt x="14821" y="2550"/>
                    </a:lnTo>
                    <a:lnTo>
                      <a:pt x="14642" y="2192"/>
                    </a:lnTo>
                    <a:lnTo>
                      <a:pt x="14443" y="1853"/>
                    </a:lnTo>
                    <a:lnTo>
                      <a:pt x="14204" y="1534"/>
                    </a:lnTo>
                    <a:lnTo>
                      <a:pt x="13965" y="1235"/>
                    </a:lnTo>
                    <a:lnTo>
                      <a:pt x="13686" y="976"/>
                    </a:lnTo>
                    <a:lnTo>
                      <a:pt x="13407" y="737"/>
                    </a:lnTo>
                    <a:lnTo>
                      <a:pt x="13108" y="518"/>
                    </a:lnTo>
                    <a:lnTo>
                      <a:pt x="12789" y="359"/>
                    </a:lnTo>
                    <a:lnTo>
                      <a:pt x="12471" y="219"/>
                    </a:lnTo>
                    <a:lnTo>
                      <a:pt x="12152" y="100"/>
                    </a:lnTo>
                    <a:lnTo>
                      <a:pt x="11813" y="40"/>
                    </a:lnTo>
                    <a:lnTo>
                      <a:pt x="11495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412;p13"/>
              <p:cNvSpPr/>
              <p:nvPr/>
            </p:nvSpPr>
            <p:spPr>
              <a:xfrm>
                <a:off x="3445425" y="4729825"/>
                <a:ext cx="451250" cy="417875"/>
              </a:xfrm>
              <a:custGeom>
                <a:avLst/>
                <a:gdLst/>
                <a:ahLst/>
                <a:cxnLst/>
                <a:rect l="l" t="t" r="r" b="b"/>
                <a:pathLst>
                  <a:path w="18050" h="16715" extrusionOk="0">
                    <a:moveTo>
                      <a:pt x="12252" y="1614"/>
                    </a:moveTo>
                    <a:lnTo>
                      <a:pt x="12511" y="1634"/>
                    </a:lnTo>
                    <a:lnTo>
                      <a:pt x="12770" y="1694"/>
                    </a:lnTo>
                    <a:lnTo>
                      <a:pt x="13029" y="1773"/>
                    </a:lnTo>
                    <a:lnTo>
                      <a:pt x="13288" y="1893"/>
                    </a:lnTo>
                    <a:lnTo>
                      <a:pt x="13527" y="2032"/>
                    </a:lnTo>
                    <a:lnTo>
                      <a:pt x="13766" y="2192"/>
                    </a:lnTo>
                    <a:lnTo>
                      <a:pt x="14005" y="2371"/>
                    </a:lnTo>
                    <a:lnTo>
                      <a:pt x="14224" y="2590"/>
                    </a:lnTo>
                    <a:lnTo>
                      <a:pt x="14424" y="2829"/>
                    </a:lnTo>
                    <a:lnTo>
                      <a:pt x="14603" y="3088"/>
                    </a:lnTo>
                    <a:lnTo>
                      <a:pt x="14762" y="3347"/>
                    </a:lnTo>
                    <a:lnTo>
                      <a:pt x="14922" y="3646"/>
                    </a:lnTo>
                    <a:lnTo>
                      <a:pt x="15041" y="3965"/>
                    </a:lnTo>
                    <a:lnTo>
                      <a:pt x="16456" y="8029"/>
                    </a:lnTo>
                    <a:lnTo>
                      <a:pt x="16555" y="8347"/>
                    </a:lnTo>
                    <a:lnTo>
                      <a:pt x="16635" y="8666"/>
                    </a:lnTo>
                    <a:lnTo>
                      <a:pt x="16675" y="8985"/>
                    </a:lnTo>
                    <a:lnTo>
                      <a:pt x="16695" y="9304"/>
                    </a:lnTo>
                    <a:lnTo>
                      <a:pt x="16675" y="9602"/>
                    </a:lnTo>
                    <a:lnTo>
                      <a:pt x="16655" y="9901"/>
                    </a:lnTo>
                    <a:lnTo>
                      <a:pt x="16595" y="10200"/>
                    </a:lnTo>
                    <a:lnTo>
                      <a:pt x="16495" y="10479"/>
                    </a:lnTo>
                    <a:lnTo>
                      <a:pt x="16396" y="10738"/>
                    </a:lnTo>
                    <a:lnTo>
                      <a:pt x="16276" y="10977"/>
                    </a:lnTo>
                    <a:lnTo>
                      <a:pt x="16117" y="11216"/>
                    </a:lnTo>
                    <a:lnTo>
                      <a:pt x="15938" y="11415"/>
                    </a:lnTo>
                    <a:lnTo>
                      <a:pt x="15758" y="11594"/>
                    </a:lnTo>
                    <a:lnTo>
                      <a:pt x="15539" y="11754"/>
                    </a:lnTo>
                    <a:lnTo>
                      <a:pt x="15320" y="11893"/>
                    </a:lnTo>
                    <a:lnTo>
                      <a:pt x="15061" y="11993"/>
                    </a:lnTo>
                    <a:lnTo>
                      <a:pt x="6595" y="14981"/>
                    </a:lnTo>
                    <a:lnTo>
                      <a:pt x="6336" y="15041"/>
                    </a:lnTo>
                    <a:lnTo>
                      <a:pt x="6077" y="15081"/>
                    </a:lnTo>
                    <a:lnTo>
                      <a:pt x="5798" y="15101"/>
                    </a:lnTo>
                    <a:lnTo>
                      <a:pt x="5539" y="15061"/>
                    </a:lnTo>
                    <a:lnTo>
                      <a:pt x="5280" y="15021"/>
                    </a:lnTo>
                    <a:lnTo>
                      <a:pt x="5021" y="14921"/>
                    </a:lnTo>
                    <a:lnTo>
                      <a:pt x="4762" y="14822"/>
                    </a:lnTo>
                    <a:lnTo>
                      <a:pt x="4523" y="14682"/>
                    </a:lnTo>
                    <a:lnTo>
                      <a:pt x="4284" y="14523"/>
                    </a:lnTo>
                    <a:lnTo>
                      <a:pt x="4045" y="14324"/>
                    </a:lnTo>
                    <a:lnTo>
                      <a:pt x="3826" y="14124"/>
                    </a:lnTo>
                    <a:lnTo>
                      <a:pt x="3626" y="13885"/>
                    </a:lnTo>
                    <a:lnTo>
                      <a:pt x="3447" y="13626"/>
                    </a:lnTo>
                    <a:lnTo>
                      <a:pt x="3288" y="13347"/>
                    </a:lnTo>
                    <a:lnTo>
                      <a:pt x="3128" y="13049"/>
                    </a:lnTo>
                    <a:lnTo>
                      <a:pt x="3009" y="12750"/>
                    </a:lnTo>
                    <a:lnTo>
                      <a:pt x="1594" y="8686"/>
                    </a:lnTo>
                    <a:lnTo>
                      <a:pt x="1495" y="8367"/>
                    </a:lnTo>
                    <a:lnTo>
                      <a:pt x="1415" y="8048"/>
                    </a:lnTo>
                    <a:lnTo>
                      <a:pt x="1375" y="7730"/>
                    </a:lnTo>
                    <a:lnTo>
                      <a:pt x="1355" y="7411"/>
                    </a:lnTo>
                    <a:lnTo>
                      <a:pt x="1375" y="7092"/>
                    </a:lnTo>
                    <a:lnTo>
                      <a:pt x="1395" y="6793"/>
                    </a:lnTo>
                    <a:lnTo>
                      <a:pt x="1455" y="6515"/>
                    </a:lnTo>
                    <a:lnTo>
                      <a:pt x="1555" y="6236"/>
                    </a:lnTo>
                    <a:lnTo>
                      <a:pt x="1654" y="5977"/>
                    </a:lnTo>
                    <a:lnTo>
                      <a:pt x="1774" y="5718"/>
                    </a:lnTo>
                    <a:lnTo>
                      <a:pt x="1933" y="5499"/>
                    </a:lnTo>
                    <a:lnTo>
                      <a:pt x="2112" y="5279"/>
                    </a:lnTo>
                    <a:lnTo>
                      <a:pt x="2292" y="5100"/>
                    </a:lnTo>
                    <a:lnTo>
                      <a:pt x="2511" y="4941"/>
                    </a:lnTo>
                    <a:lnTo>
                      <a:pt x="2730" y="4801"/>
                    </a:lnTo>
                    <a:lnTo>
                      <a:pt x="2989" y="4702"/>
                    </a:lnTo>
                    <a:lnTo>
                      <a:pt x="11455" y="1734"/>
                    </a:lnTo>
                    <a:lnTo>
                      <a:pt x="11714" y="1654"/>
                    </a:lnTo>
                    <a:lnTo>
                      <a:pt x="11973" y="1614"/>
                    </a:lnTo>
                    <a:close/>
                    <a:moveTo>
                      <a:pt x="11694" y="0"/>
                    </a:moveTo>
                    <a:lnTo>
                      <a:pt x="11495" y="40"/>
                    </a:lnTo>
                    <a:lnTo>
                      <a:pt x="11296" y="60"/>
                    </a:lnTo>
                    <a:lnTo>
                      <a:pt x="11097" y="120"/>
                    </a:lnTo>
                    <a:lnTo>
                      <a:pt x="10918" y="180"/>
                    </a:lnTo>
                    <a:lnTo>
                      <a:pt x="2451" y="3148"/>
                    </a:lnTo>
                    <a:lnTo>
                      <a:pt x="2252" y="3228"/>
                    </a:lnTo>
                    <a:lnTo>
                      <a:pt x="2073" y="3307"/>
                    </a:lnTo>
                    <a:lnTo>
                      <a:pt x="1893" y="3407"/>
                    </a:lnTo>
                    <a:lnTo>
                      <a:pt x="1714" y="3506"/>
                    </a:lnTo>
                    <a:lnTo>
                      <a:pt x="1555" y="3626"/>
                    </a:lnTo>
                    <a:lnTo>
                      <a:pt x="1415" y="3746"/>
                    </a:lnTo>
                    <a:lnTo>
                      <a:pt x="1116" y="4024"/>
                    </a:lnTo>
                    <a:lnTo>
                      <a:pt x="857" y="4343"/>
                    </a:lnTo>
                    <a:lnTo>
                      <a:pt x="638" y="4682"/>
                    </a:lnTo>
                    <a:lnTo>
                      <a:pt x="439" y="5040"/>
                    </a:lnTo>
                    <a:lnTo>
                      <a:pt x="280" y="5439"/>
                    </a:lnTo>
                    <a:lnTo>
                      <a:pt x="160" y="5857"/>
                    </a:lnTo>
                    <a:lnTo>
                      <a:pt x="61" y="6295"/>
                    </a:lnTo>
                    <a:lnTo>
                      <a:pt x="21" y="6734"/>
                    </a:lnTo>
                    <a:lnTo>
                      <a:pt x="1" y="7212"/>
                    </a:lnTo>
                    <a:lnTo>
                      <a:pt x="21" y="7670"/>
                    </a:lnTo>
                    <a:lnTo>
                      <a:pt x="80" y="8148"/>
                    </a:lnTo>
                    <a:lnTo>
                      <a:pt x="200" y="8646"/>
                    </a:lnTo>
                    <a:lnTo>
                      <a:pt x="339" y="9124"/>
                    </a:lnTo>
                    <a:lnTo>
                      <a:pt x="1774" y="13168"/>
                    </a:lnTo>
                    <a:lnTo>
                      <a:pt x="1953" y="13646"/>
                    </a:lnTo>
                    <a:lnTo>
                      <a:pt x="2172" y="14085"/>
                    </a:lnTo>
                    <a:lnTo>
                      <a:pt x="2411" y="14503"/>
                    </a:lnTo>
                    <a:lnTo>
                      <a:pt x="2690" y="14881"/>
                    </a:lnTo>
                    <a:lnTo>
                      <a:pt x="2989" y="15240"/>
                    </a:lnTo>
                    <a:lnTo>
                      <a:pt x="3328" y="15559"/>
                    </a:lnTo>
                    <a:lnTo>
                      <a:pt x="3666" y="15838"/>
                    </a:lnTo>
                    <a:lnTo>
                      <a:pt x="4025" y="16097"/>
                    </a:lnTo>
                    <a:lnTo>
                      <a:pt x="4383" y="16296"/>
                    </a:lnTo>
                    <a:lnTo>
                      <a:pt x="4762" y="16455"/>
                    </a:lnTo>
                    <a:lnTo>
                      <a:pt x="5160" y="16595"/>
                    </a:lnTo>
                    <a:lnTo>
                      <a:pt x="5559" y="16674"/>
                    </a:lnTo>
                    <a:lnTo>
                      <a:pt x="5957" y="16714"/>
                    </a:lnTo>
                    <a:lnTo>
                      <a:pt x="6156" y="16714"/>
                    </a:lnTo>
                    <a:lnTo>
                      <a:pt x="6356" y="16694"/>
                    </a:lnTo>
                    <a:lnTo>
                      <a:pt x="6555" y="16674"/>
                    </a:lnTo>
                    <a:lnTo>
                      <a:pt x="6754" y="16634"/>
                    </a:lnTo>
                    <a:lnTo>
                      <a:pt x="6953" y="16595"/>
                    </a:lnTo>
                    <a:lnTo>
                      <a:pt x="7133" y="16535"/>
                    </a:lnTo>
                    <a:lnTo>
                      <a:pt x="15599" y="13547"/>
                    </a:lnTo>
                    <a:lnTo>
                      <a:pt x="15798" y="13487"/>
                    </a:lnTo>
                    <a:lnTo>
                      <a:pt x="15977" y="13387"/>
                    </a:lnTo>
                    <a:lnTo>
                      <a:pt x="16157" y="13308"/>
                    </a:lnTo>
                    <a:lnTo>
                      <a:pt x="16316" y="13188"/>
                    </a:lnTo>
                    <a:lnTo>
                      <a:pt x="16495" y="13089"/>
                    </a:lnTo>
                    <a:lnTo>
                      <a:pt x="16635" y="12949"/>
                    </a:lnTo>
                    <a:lnTo>
                      <a:pt x="16934" y="12670"/>
                    </a:lnTo>
                    <a:lnTo>
                      <a:pt x="17193" y="12371"/>
                    </a:lnTo>
                    <a:lnTo>
                      <a:pt x="17412" y="12033"/>
                    </a:lnTo>
                    <a:lnTo>
                      <a:pt x="17611" y="11654"/>
                    </a:lnTo>
                    <a:lnTo>
                      <a:pt x="17770" y="11256"/>
                    </a:lnTo>
                    <a:lnTo>
                      <a:pt x="17890" y="10837"/>
                    </a:lnTo>
                    <a:lnTo>
                      <a:pt x="17990" y="10419"/>
                    </a:lnTo>
                    <a:lnTo>
                      <a:pt x="18029" y="9961"/>
                    </a:lnTo>
                    <a:lnTo>
                      <a:pt x="18049" y="9503"/>
                    </a:lnTo>
                    <a:lnTo>
                      <a:pt x="18029" y="9025"/>
                    </a:lnTo>
                    <a:lnTo>
                      <a:pt x="17970" y="8547"/>
                    </a:lnTo>
                    <a:lnTo>
                      <a:pt x="17850" y="8068"/>
                    </a:lnTo>
                    <a:lnTo>
                      <a:pt x="17711" y="7590"/>
                    </a:lnTo>
                    <a:lnTo>
                      <a:pt x="16276" y="3526"/>
                    </a:lnTo>
                    <a:lnTo>
                      <a:pt x="16097" y="3048"/>
                    </a:lnTo>
                    <a:lnTo>
                      <a:pt x="15878" y="2610"/>
                    </a:lnTo>
                    <a:lnTo>
                      <a:pt x="15619" y="2192"/>
                    </a:lnTo>
                    <a:lnTo>
                      <a:pt x="15360" y="1813"/>
                    </a:lnTo>
                    <a:lnTo>
                      <a:pt x="15061" y="1475"/>
                    </a:lnTo>
                    <a:lnTo>
                      <a:pt x="14722" y="1156"/>
                    </a:lnTo>
                    <a:lnTo>
                      <a:pt x="14384" y="857"/>
                    </a:lnTo>
                    <a:lnTo>
                      <a:pt x="14025" y="618"/>
                    </a:lnTo>
                    <a:lnTo>
                      <a:pt x="13667" y="419"/>
                    </a:lnTo>
                    <a:lnTo>
                      <a:pt x="13268" y="239"/>
                    </a:lnTo>
                    <a:lnTo>
                      <a:pt x="12890" y="120"/>
                    </a:lnTo>
                    <a:lnTo>
                      <a:pt x="12491" y="40"/>
                    </a:lnTo>
                    <a:lnTo>
                      <a:pt x="1209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13"/>
              <p:cNvSpPr/>
              <p:nvPr/>
            </p:nvSpPr>
            <p:spPr>
              <a:xfrm>
                <a:off x="3368725" y="4973850"/>
                <a:ext cx="148950" cy="120050"/>
              </a:xfrm>
              <a:custGeom>
                <a:avLst/>
                <a:gdLst/>
                <a:ahLst/>
                <a:cxnLst/>
                <a:rect l="l" t="t" r="r" b="b"/>
                <a:pathLst>
                  <a:path w="5958" h="4802" extrusionOk="0">
                    <a:moveTo>
                      <a:pt x="2431" y="1"/>
                    </a:moveTo>
                    <a:lnTo>
                      <a:pt x="2133" y="41"/>
                    </a:lnTo>
                    <a:lnTo>
                      <a:pt x="1834" y="120"/>
                    </a:lnTo>
                    <a:lnTo>
                      <a:pt x="1535" y="240"/>
                    </a:lnTo>
                    <a:lnTo>
                      <a:pt x="1276" y="399"/>
                    </a:lnTo>
                    <a:lnTo>
                      <a:pt x="1037" y="578"/>
                    </a:lnTo>
                    <a:lnTo>
                      <a:pt x="818" y="798"/>
                    </a:lnTo>
                    <a:lnTo>
                      <a:pt x="638" y="1037"/>
                    </a:lnTo>
                    <a:lnTo>
                      <a:pt x="459" y="1315"/>
                    </a:lnTo>
                    <a:lnTo>
                      <a:pt x="320" y="1594"/>
                    </a:lnTo>
                    <a:lnTo>
                      <a:pt x="200" y="1913"/>
                    </a:lnTo>
                    <a:lnTo>
                      <a:pt x="101" y="2232"/>
                    </a:lnTo>
                    <a:lnTo>
                      <a:pt x="41" y="2571"/>
                    </a:lnTo>
                    <a:lnTo>
                      <a:pt x="1" y="2929"/>
                    </a:lnTo>
                    <a:lnTo>
                      <a:pt x="1" y="3288"/>
                    </a:lnTo>
                    <a:lnTo>
                      <a:pt x="21" y="3666"/>
                    </a:lnTo>
                    <a:lnTo>
                      <a:pt x="81" y="4045"/>
                    </a:lnTo>
                    <a:lnTo>
                      <a:pt x="160" y="4423"/>
                    </a:lnTo>
                    <a:lnTo>
                      <a:pt x="280" y="4802"/>
                    </a:lnTo>
                    <a:lnTo>
                      <a:pt x="1376" y="4423"/>
                    </a:lnTo>
                    <a:lnTo>
                      <a:pt x="1296" y="4184"/>
                    </a:lnTo>
                    <a:lnTo>
                      <a:pt x="1236" y="3945"/>
                    </a:lnTo>
                    <a:lnTo>
                      <a:pt x="1216" y="3726"/>
                    </a:lnTo>
                    <a:lnTo>
                      <a:pt x="1196" y="3487"/>
                    </a:lnTo>
                    <a:lnTo>
                      <a:pt x="1196" y="3268"/>
                    </a:lnTo>
                    <a:lnTo>
                      <a:pt x="1216" y="3049"/>
                    </a:lnTo>
                    <a:lnTo>
                      <a:pt x="1256" y="2829"/>
                    </a:lnTo>
                    <a:lnTo>
                      <a:pt x="1316" y="2630"/>
                    </a:lnTo>
                    <a:lnTo>
                      <a:pt x="1395" y="2451"/>
                    </a:lnTo>
                    <a:lnTo>
                      <a:pt x="1475" y="2272"/>
                    </a:lnTo>
                    <a:lnTo>
                      <a:pt x="1575" y="2112"/>
                    </a:lnTo>
                    <a:lnTo>
                      <a:pt x="1694" y="1953"/>
                    </a:lnTo>
                    <a:lnTo>
                      <a:pt x="1834" y="1814"/>
                    </a:lnTo>
                    <a:lnTo>
                      <a:pt x="1993" y="1714"/>
                    </a:lnTo>
                    <a:lnTo>
                      <a:pt x="2152" y="1614"/>
                    </a:lnTo>
                    <a:lnTo>
                      <a:pt x="2332" y="1535"/>
                    </a:lnTo>
                    <a:lnTo>
                      <a:pt x="2511" y="1475"/>
                    </a:lnTo>
                    <a:lnTo>
                      <a:pt x="2690" y="1455"/>
                    </a:lnTo>
                    <a:lnTo>
                      <a:pt x="2890" y="1455"/>
                    </a:lnTo>
                    <a:lnTo>
                      <a:pt x="3069" y="1475"/>
                    </a:lnTo>
                    <a:lnTo>
                      <a:pt x="3248" y="1515"/>
                    </a:lnTo>
                    <a:lnTo>
                      <a:pt x="3447" y="1574"/>
                    </a:lnTo>
                    <a:lnTo>
                      <a:pt x="3627" y="1654"/>
                    </a:lnTo>
                    <a:lnTo>
                      <a:pt x="3806" y="1774"/>
                    </a:lnTo>
                    <a:lnTo>
                      <a:pt x="3965" y="1893"/>
                    </a:lnTo>
                    <a:lnTo>
                      <a:pt x="4125" y="2033"/>
                    </a:lnTo>
                    <a:lnTo>
                      <a:pt x="4284" y="2192"/>
                    </a:lnTo>
                    <a:lnTo>
                      <a:pt x="4423" y="2351"/>
                    </a:lnTo>
                    <a:lnTo>
                      <a:pt x="4563" y="2551"/>
                    </a:lnTo>
                    <a:lnTo>
                      <a:pt x="4682" y="2750"/>
                    </a:lnTo>
                    <a:lnTo>
                      <a:pt x="4782" y="2969"/>
                    </a:lnTo>
                    <a:lnTo>
                      <a:pt x="4882" y="3188"/>
                    </a:lnTo>
                    <a:lnTo>
                      <a:pt x="5957" y="2810"/>
                    </a:lnTo>
                    <a:lnTo>
                      <a:pt x="5818" y="2431"/>
                    </a:lnTo>
                    <a:lnTo>
                      <a:pt x="5639" y="2092"/>
                    </a:lnTo>
                    <a:lnTo>
                      <a:pt x="5459" y="1754"/>
                    </a:lnTo>
                    <a:lnTo>
                      <a:pt x="5240" y="1455"/>
                    </a:lnTo>
                    <a:lnTo>
                      <a:pt x="5001" y="1176"/>
                    </a:lnTo>
                    <a:lnTo>
                      <a:pt x="4762" y="917"/>
                    </a:lnTo>
                    <a:lnTo>
                      <a:pt x="4483" y="698"/>
                    </a:lnTo>
                    <a:lnTo>
                      <a:pt x="4224" y="499"/>
                    </a:lnTo>
                    <a:lnTo>
                      <a:pt x="3925" y="339"/>
                    </a:lnTo>
                    <a:lnTo>
                      <a:pt x="3647" y="200"/>
                    </a:lnTo>
                    <a:lnTo>
                      <a:pt x="3348" y="100"/>
                    </a:lnTo>
                    <a:lnTo>
                      <a:pt x="3029" y="21"/>
                    </a:lnTo>
                    <a:lnTo>
                      <a:pt x="273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14" name="Google Shape;414;p13"/>
          <p:cNvGrpSpPr/>
          <p:nvPr/>
        </p:nvGrpSpPr>
        <p:grpSpPr>
          <a:xfrm>
            <a:off x="95098" y="3986384"/>
            <a:ext cx="618136" cy="944591"/>
            <a:chOff x="8316598" y="4040509"/>
            <a:chExt cx="618136" cy="944591"/>
          </a:xfrm>
        </p:grpSpPr>
        <p:sp>
          <p:nvSpPr>
            <p:cNvPr id="415" name="Google Shape;415;p13"/>
            <p:cNvSpPr/>
            <p:nvPr/>
          </p:nvSpPr>
          <p:spPr>
            <a:xfrm>
              <a:off x="8401713" y="4920300"/>
              <a:ext cx="447900" cy="64800"/>
            </a:xfrm>
            <a:prstGeom prst="ellipse">
              <a:avLst/>
            </a:prstGeom>
            <a:solidFill>
              <a:srgbClr val="000000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16" name="Google Shape;416;p13"/>
            <p:cNvGrpSpPr/>
            <p:nvPr/>
          </p:nvGrpSpPr>
          <p:grpSpPr>
            <a:xfrm>
              <a:off x="8316598" y="4040509"/>
              <a:ext cx="618136" cy="912262"/>
              <a:chOff x="5441025" y="3595825"/>
              <a:chExt cx="1081225" cy="1595700"/>
            </a:xfrm>
          </p:grpSpPr>
          <p:sp>
            <p:nvSpPr>
              <p:cNvPr id="417" name="Google Shape;417;p13"/>
              <p:cNvSpPr/>
              <p:nvPr/>
            </p:nvSpPr>
            <p:spPr>
              <a:xfrm>
                <a:off x="5703475" y="3642125"/>
                <a:ext cx="253025" cy="186800"/>
              </a:xfrm>
              <a:custGeom>
                <a:avLst/>
                <a:gdLst/>
                <a:ahLst/>
                <a:cxnLst/>
                <a:rect l="l" t="t" r="r" b="b"/>
                <a:pathLst>
                  <a:path w="10121" h="7472" extrusionOk="0">
                    <a:moveTo>
                      <a:pt x="6575" y="1"/>
                    </a:moveTo>
                    <a:lnTo>
                      <a:pt x="6415" y="41"/>
                    </a:lnTo>
                    <a:lnTo>
                      <a:pt x="6256" y="80"/>
                    </a:lnTo>
                    <a:lnTo>
                      <a:pt x="6117" y="140"/>
                    </a:lnTo>
                    <a:lnTo>
                      <a:pt x="5977" y="200"/>
                    </a:lnTo>
                    <a:lnTo>
                      <a:pt x="5838" y="280"/>
                    </a:lnTo>
                    <a:lnTo>
                      <a:pt x="5698" y="379"/>
                    </a:lnTo>
                    <a:lnTo>
                      <a:pt x="5579" y="479"/>
                    </a:lnTo>
                    <a:lnTo>
                      <a:pt x="5479" y="598"/>
                    </a:lnTo>
                    <a:lnTo>
                      <a:pt x="5379" y="718"/>
                    </a:lnTo>
                    <a:lnTo>
                      <a:pt x="5300" y="857"/>
                    </a:lnTo>
                    <a:lnTo>
                      <a:pt x="5220" y="1017"/>
                    </a:lnTo>
                    <a:lnTo>
                      <a:pt x="5180" y="1196"/>
                    </a:lnTo>
                    <a:lnTo>
                      <a:pt x="5140" y="1355"/>
                    </a:lnTo>
                    <a:lnTo>
                      <a:pt x="5121" y="1535"/>
                    </a:lnTo>
                    <a:lnTo>
                      <a:pt x="5140" y="1694"/>
                    </a:lnTo>
                    <a:lnTo>
                      <a:pt x="5160" y="1873"/>
                    </a:lnTo>
                    <a:lnTo>
                      <a:pt x="5220" y="2033"/>
                    </a:lnTo>
                    <a:lnTo>
                      <a:pt x="5280" y="2192"/>
                    </a:lnTo>
                    <a:lnTo>
                      <a:pt x="5001" y="2391"/>
                    </a:lnTo>
                    <a:lnTo>
                      <a:pt x="4742" y="2610"/>
                    </a:lnTo>
                    <a:lnTo>
                      <a:pt x="4503" y="2889"/>
                    </a:lnTo>
                    <a:lnTo>
                      <a:pt x="4304" y="3168"/>
                    </a:lnTo>
                    <a:lnTo>
                      <a:pt x="4124" y="3009"/>
                    </a:lnTo>
                    <a:lnTo>
                      <a:pt x="3945" y="2849"/>
                    </a:lnTo>
                    <a:lnTo>
                      <a:pt x="3746" y="2710"/>
                    </a:lnTo>
                    <a:lnTo>
                      <a:pt x="3507" y="2590"/>
                    </a:lnTo>
                    <a:lnTo>
                      <a:pt x="3288" y="2511"/>
                    </a:lnTo>
                    <a:lnTo>
                      <a:pt x="3049" y="2431"/>
                    </a:lnTo>
                    <a:lnTo>
                      <a:pt x="2810" y="2391"/>
                    </a:lnTo>
                    <a:lnTo>
                      <a:pt x="2571" y="2371"/>
                    </a:lnTo>
                    <a:lnTo>
                      <a:pt x="2332" y="2371"/>
                    </a:lnTo>
                    <a:lnTo>
                      <a:pt x="2112" y="2391"/>
                    </a:lnTo>
                    <a:lnTo>
                      <a:pt x="1873" y="2431"/>
                    </a:lnTo>
                    <a:lnTo>
                      <a:pt x="1654" y="2491"/>
                    </a:lnTo>
                    <a:lnTo>
                      <a:pt x="1435" y="2571"/>
                    </a:lnTo>
                    <a:lnTo>
                      <a:pt x="1216" y="2670"/>
                    </a:lnTo>
                    <a:lnTo>
                      <a:pt x="1017" y="2770"/>
                    </a:lnTo>
                    <a:lnTo>
                      <a:pt x="837" y="2909"/>
                    </a:lnTo>
                    <a:lnTo>
                      <a:pt x="658" y="3069"/>
                    </a:lnTo>
                    <a:lnTo>
                      <a:pt x="499" y="3228"/>
                    </a:lnTo>
                    <a:lnTo>
                      <a:pt x="359" y="3427"/>
                    </a:lnTo>
                    <a:lnTo>
                      <a:pt x="240" y="3626"/>
                    </a:lnTo>
                    <a:lnTo>
                      <a:pt x="140" y="3845"/>
                    </a:lnTo>
                    <a:lnTo>
                      <a:pt x="61" y="4065"/>
                    </a:lnTo>
                    <a:lnTo>
                      <a:pt x="21" y="4284"/>
                    </a:lnTo>
                    <a:lnTo>
                      <a:pt x="1" y="4503"/>
                    </a:lnTo>
                    <a:lnTo>
                      <a:pt x="1" y="4722"/>
                    </a:lnTo>
                    <a:lnTo>
                      <a:pt x="21" y="4941"/>
                    </a:lnTo>
                    <a:lnTo>
                      <a:pt x="61" y="5140"/>
                    </a:lnTo>
                    <a:lnTo>
                      <a:pt x="120" y="5359"/>
                    </a:lnTo>
                    <a:lnTo>
                      <a:pt x="200" y="5559"/>
                    </a:lnTo>
                    <a:lnTo>
                      <a:pt x="320" y="5758"/>
                    </a:lnTo>
                    <a:lnTo>
                      <a:pt x="439" y="5937"/>
                    </a:lnTo>
                    <a:lnTo>
                      <a:pt x="579" y="6116"/>
                    </a:lnTo>
                    <a:lnTo>
                      <a:pt x="758" y="6276"/>
                    </a:lnTo>
                    <a:lnTo>
                      <a:pt x="937" y="6415"/>
                    </a:lnTo>
                    <a:lnTo>
                      <a:pt x="1136" y="6555"/>
                    </a:lnTo>
                    <a:lnTo>
                      <a:pt x="1355" y="6674"/>
                    </a:lnTo>
                    <a:lnTo>
                      <a:pt x="1555" y="6754"/>
                    </a:lnTo>
                    <a:lnTo>
                      <a:pt x="1754" y="6814"/>
                    </a:lnTo>
                    <a:lnTo>
                      <a:pt x="1953" y="6854"/>
                    </a:lnTo>
                    <a:lnTo>
                      <a:pt x="2152" y="6893"/>
                    </a:lnTo>
                    <a:lnTo>
                      <a:pt x="2571" y="6893"/>
                    </a:lnTo>
                    <a:lnTo>
                      <a:pt x="2770" y="6873"/>
                    </a:lnTo>
                    <a:lnTo>
                      <a:pt x="2969" y="6834"/>
                    </a:lnTo>
                    <a:lnTo>
                      <a:pt x="3168" y="6794"/>
                    </a:lnTo>
                    <a:lnTo>
                      <a:pt x="3348" y="6734"/>
                    </a:lnTo>
                    <a:lnTo>
                      <a:pt x="3547" y="6654"/>
                    </a:lnTo>
                    <a:lnTo>
                      <a:pt x="3726" y="6555"/>
                    </a:lnTo>
                    <a:lnTo>
                      <a:pt x="3885" y="6455"/>
                    </a:lnTo>
                    <a:lnTo>
                      <a:pt x="4045" y="6336"/>
                    </a:lnTo>
                    <a:lnTo>
                      <a:pt x="4184" y="6196"/>
                    </a:lnTo>
                    <a:lnTo>
                      <a:pt x="4324" y="6057"/>
                    </a:lnTo>
                    <a:lnTo>
                      <a:pt x="4443" y="6236"/>
                    </a:lnTo>
                    <a:lnTo>
                      <a:pt x="4583" y="6395"/>
                    </a:lnTo>
                    <a:lnTo>
                      <a:pt x="4722" y="6555"/>
                    </a:lnTo>
                    <a:lnTo>
                      <a:pt x="4881" y="6694"/>
                    </a:lnTo>
                    <a:lnTo>
                      <a:pt x="5061" y="6834"/>
                    </a:lnTo>
                    <a:lnTo>
                      <a:pt x="5240" y="6973"/>
                    </a:lnTo>
                    <a:lnTo>
                      <a:pt x="5419" y="7073"/>
                    </a:lnTo>
                    <a:lnTo>
                      <a:pt x="5638" y="7192"/>
                    </a:lnTo>
                    <a:lnTo>
                      <a:pt x="5937" y="7292"/>
                    </a:lnTo>
                    <a:lnTo>
                      <a:pt x="6236" y="7391"/>
                    </a:lnTo>
                    <a:lnTo>
                      <a:pt x="6535" y="7451"/>
                    </a:lnTo>
                    <a:lnTo>
                      <a:pt x="6834" y="7471"/>
                    </a:lnTo>
                    <a:lnTo>
                      <a:pt x="7133" y="7471"/>
                    </a:lnTo>
                    <a:lnTo>
                      <a:pt x="7431" y="7451"/>
                    </a:lnTo>
                    <a:lnTo>
                      <a:pt x="7730" y="7411"/>
                    </a:lnTo>
                    <a:lnTo>
                      <a:pt x="8009" y="7332"/>
                    </a:lnTo>
                    <a:lnTo>
                      <a:pt x="8288" y="7232"/>
                    </a:lnTo>
                    <a:lnTo>
                      <a:pt x="8567" y="7093"/>
                    </a:lnTo>
                    <a:lnTo>
                      <a:pt x="8806" y="6953"/>
                    </a:lnTo>
                    <a:lnTo>
                      <a:pt x="9045" y="6774"/>
                    </a:lnTo>
                    <a:lnTo>
                      <a:pt x="9264" y="6575"/>
                    </a:lnTo>
                    <a:lnTo>
                      <a:pt x="9483" y="6375"/>
                    </a:lnTo>
                    <a:lnTo>
                      <a:pt x="9663" y="6136"/>
                    </a:lnTo>
                    <a:lnTo>
                      <a:pt x="9802" y="5877"/>
                    </a:lnTo>
                    <a:lnTo>
                      <a:pt x="9941" y="5599"/>
                    </a:lnTo>
                    <a:lnTo>
                      <a:pt x="10021" y="5320"/>
                    </a:lnTo>
                    <a:lnTo>
                      <a:pt x="10101" y="5041"/>
                    </a:lnTo>
                    <a:lnTo>
                      <a:pt x="10121" y="4762"/>
                    </a:lnTo>
                    <a:lnTo>
                      <a:pt x="10121" y="4483"/>
                    </a:lnTo>
                    <a:lnTo>
                      <a:pt x="10101" y="4204"/>
                    </a:lnTo>
                    <a:lnTo>
                      <a:pt x="10041" y="3925"/>
                    </a:lnTo>
                    <a:lnTo>
                      <a:pt x="9961" y="3666"/>
                    </a:lnTo>
                    <a:lnTo>
                      <a:pt x="9862" y="3407"/>
                    </a:lnTo>
                    <a:lnTo>
                      <a:pt x="9722" y="3148"/>
                    </a:lnTo>
                    <a:lnTo>
                      <a:pt x="9563" y="2909"/>
                    </a:lnTo>
                    <a:lnTo>
                      <a:pt x="9384" y="2690"/>
                    </a:lnTo>
                    <a:lnTo>
                      <a:pt x="9164" y="2491"/>
                    </a:lnTo>
                    <a:lnTo>
                      <a:pt x="8925" y="2312"/>
                    </a:lnTo>
                    <a:lnTo>
                      <a:pt x="8666" y="2132"/>
                    </a:lnTo>
                    <a:lnTo>
                      <a:pt x="8388" y="1993"/>
                    </a:lnTo>
                    <a:lnTo>
                      <a:pt x="8427" y="1853"/>
                    </a:lnTo>
                    <a:lnTo>
                      <a:pt x="8447" y="1734"/>
                    </a:lnTo>
                    <a:lnTo>
                      <a:pt x="8467" y="1594"/>
                    </a:lnTo>
                    <a:lnTo>
                      <a:pt x="8467" y="1455"/>
                    </a:lnTo>
                    <a:lnTo>
                      <a:pt x="8447" y="1315"/>
                    </a:lnTo>
                    <a:lnTo>
                      <a:pt x="8427" y="1196"/>
                    </a:lnTo>
                    <a:lnTo>
                      <a:pt x="8388" y="1057"/>
                    </a:lnTo>
                    <a:lnTo>
                      <a:pt x="8328" y="937"/>
                    </a:lnTo>
                    <a:lnTo>
                      <a:pt x="8268" y="817"/>
                    </a:lnTo>
                    <a:lnTo>
                      <a:pt x="8188" y="698"/>
                    </a:lnTo>
                    <a:lnTo>
                      <a:pt x="8109" y="598"/>
                    </a:lnTo>
                    <a:lnTo>
                      <a:pt x="8009" y="479"/>
                    </a:lnTo>
                    <a:lnTo>
                      <a:pt x="7909" y="399"/>
                    </a:lnTo>
                    <a:lnTo>
                      <a:pt x="7790" y="300"/>
                    </a:lnTo>
                    <a:lnTo>
                      <a:pt x="7670" y="220"/>
                    </a:lnTo>
                    <a:lnTo>
                      <a:pt x="7531" y="160"/>
                    </a:lnTo>
                    <a:lnTo>
                      <a:pt x="7372" y="100"/>
                    </a:lnTo>
                    <a:lnTo>
                      <a:pt x="7212" y="41"/>
                    </a:lnTo>
                    <a:lnTo>
                      <a:pt x="7053" y="21"/>
                    </a:lnTo>
                    <a:lnTo>
                      <a:pt x="6893" y="1"/>
                    </a:lnTo>
                    <a:close/>
                  </a:path>
                </a:pathLst>
              </a:custGeom>
              <a:solidFill>
                <a:srgbClr val="FBE6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13"/>
              <p:cNvSpPr/>
              <p:nvPr/>
            </p:nvSpPr>
            <p:spPr>
              <a:xfrm>
                <a:off x="5703475" y="3642125"/>
                <a:ext cx="253025" cy="186800"/>
              </a:xfrm>
              <a:custGeom>
                <a:avLst/>
                <a:gdLst/>
                <a:ahLst/>
                <a:cxnLst/>
                <a:rect l="l" t="t" r="r" b="b"/>
                <a:pathLst>
                  <a:path w="10121" h="7472" fill="none" extrusionOk="0">
                    <a:moveTo>
                      <a:pt x="3507" y="2590"/>
                    </a:moveTo>
                    <a:lnTo>
                      <a:pt x="3507" y="2590"/>
                    </a:lnTo>
                    <a:lnTo>
                      <a:pt x="3746" y="2710"/>
                    </a:lnTo>
                    <a:lnTo>
                      <a:pt x="3945" y="2849"/>
                    </a:lnTo>
                    <a:lnTo>
                      <a:pt x="4124" y="3009"/>
                    </a:lnTo>
                    <a:lnTo>
                      <a:pt x="4304" y="3168"/>
                    </a:lnTo>
                    <a:lnTo>
                      <a:pt x="4304" y="3168"/>
                    </a:lnTo>
                    <a:lnTo>
                      <a:pt x="4503" y="2889"/>
                    </a:lnTo>
                    <a:lnTo>
                      <a:pt x="4742" y="2610"/>
                    </a:lnTo>
                    <a:lnTo>
                      <a:pt x="5001" y="2391"/>
                    </a:lnTo>
                    <a:lnTo>
                      <a:pt x="5280" y="2192"/>
                    </a:lnTo>
                    <a:lnTo>
                      <a:pt x="5280" y="2192"/>
                    </a:lnTo>
                    <a:lnTo>
                      <a:pt x="5220" y="2033"/>
                    </a:lnTo>
                    <a:lnTo>
                      <a:pt x="5160" y="1873"/>
                    </a:lnTo>
                    <a:lnTo>
                      <a:pt x="5140" y="1694"/>
                    </a:lnTo>
                    <a:lnTo>
                      <a:pt x="5121" y="1535"/>
                    </a:lnTo>
                    <a:lnTo>
                      <a:pt x="5140" y="1355"/>
                    </a:lnTo>
                    <a:lnTo>
                      <a:pt x="5180" y="1196"/>
                    </a:lnTo>
                    <a:lnTo>
                      <a:pt x="5220" y="1017"/>
                    </a:lnTo>
                    <a:lnTo>
                      <a:pt x="5300" y="857"/>
                    </a:lnTo>
                    <a:lnTo>
                      <a:pt x="5300" y="857"/>
                    </a:lnTo>
                    <a:lnTo>
                      <a:pt x="5379" y="718"/>
                    </a:lnTo>
                    <a:lnTo>
                      <a:pt x="5479" y="598"/>
                    </a:lnTo>
                    <a:lnTo>
                      <a:pt x="5579" y="479"/>
                    </a:lnTo>
                    <a:lnTo>
                      <a:pt x="5698" y="379"/>
                    </a:lnTo>
                    <a:lnTo>
                      <a:pt x="5838" y="280"/>
                    </a:lnTo>
                    <a:lnTo>
                      <a:pt x="5977" y="200"/>
                    </a:lnTo>
                    <a:lnTo>
                      <a:pt x="6117" y="140"/>
                    </a:lnTo>
                    <a:lnTo>
                      <a:pt x="6256" y="80"/>
                    </a:lnTo>
                    <a:lnTo>
                      <a:pt x="6415" y="41"/>
                    </a:lnTo>
                    <a:lnTo>
                      <a:pt x="6575" y="1"/>
                    </a:lnTo>
                    <a:lnTo>
                      <a:pt x="6734" y="1"/>
                    </a:lnTo>
                    <a:lnTo>
                      <a:pt x="6893" y="1"/>
                    </a:lnTo>
                    <a:lnTo>
                      <a:pt x="7053" y="21"/>
                    </a:lnTo>
                    <a:lnTo>
                      <a:pt x="7212" y="41"/>
                    </a:lnTo>
                    <a:lnTo>
                      <a:pt x="7372" y="100"/>
                    </a:lnTo>
                    <a:lnTo>
                      <a:pt x="7531" y="160"/>
                    </a:lnTo>
                    <a:lnTo>
                      <a:pt x="7531" y="160"/>
                    </a:lnTo>
                    <a:lnTo>
                      <a:pt x="7670" y="220"/>
                    </a:lnTo>
                    <a:lnTo>
                      <a:pt x="7790" y="300"/>
                    </a:lnTo>
                    <a:lnTo>
                      <a:pt x="7909" y="399"/>
                    </a:lnTo>
                    <a:lnTo>
                      <a:pt x="8009" y="479"/>
                    </a:lnTo>
                    <a:lnTo>
                      <a:pt x="8109" y="598"/>
                    </a:lnTo>
                    <a:lnTo>
                      <a:pt x="8188" y="698"/>
                    </a:lnTo>
                    <a:lnTo>
                      <a:pt x="8268" y="817"/>
                    </a:lnTo>
                    <a:lnTo>
                      <a:pt x="8328" y="937"/>
                    </a:lnTo>
                    <a:lnTo>
                      <a:pt x="8388" y="1057"/>
                    </a:lnTo>
                    <a:lnTo>
                      <a:pt x="8427" y="1196"/>
                    </a:lnTo>
                    <a:lnTo>
                      <a:pt x="8447" y="1315"/>
                    </a:lnTo>
                    <a:lnTo>
                      <a:pt x="8467" y="1455"/>
                    </a:lnTo>
                    <a:lnTo>
                      <a:pt x="8467" y="1594"/>
                    </a:lnTo>
                    <a:lnTo>
                      <a:pt x="8447" y="1734"/>
                    </a:lnTo>
                    <a:lnTo>
                      <a:pt x="8427" y="1853"/>
                    </a:lnTo>
                    <a:lnTo>
                      <a:pt x="8388" y="1993"/>
                    </a:lnTo>
                    <a:lnTo>
                      <a:pt x="8388" y="1993"/>
                    </a:lnTo>
                    <a:lnTo>
                      <a:pt x="8666" y="2132"/>
                    </a:lnTo>
                    <a:lnTo>
                      <a:pt x="8925" y="2312"/>
                    </a:lnTo>
                    <a:lnTo>
                      <a:pt x="9164" y="2491"/>
                    </a:lnTo>
                    <a:lnTo>
                      <a:pt x="9384" y="2690"/>
                    </a:lnTo>
                    <a:lnTo>
                      <a:pt x="9563" y="2909"/>
                    </a:lnTo>
                    <a:lnTo>
                      <a:pt x="9722" y="3148"/>
                    </a:lnTo>
                    <a:lnTo>
                      <a:pt x="9862" y="3407"/>
                    </a:lnTo>
                    <a:lnTo>
                      <a:pt x="9961" y="3666"/>
                    </a:lnTo>
                    <a:lnTo>
                      <a:pt x="10041" y="3925"/>
                    </a:lnTo>
                    <a:lnTo>
                      <a:pt x="10101" y="4204"/>
                    </a:lnTo>
                    <a:lnTo>
                      <a:pt x="10121" y="4483"/>
                    </a:lnTo>
                    <a:lnTo>
                      <a:pt x="10121" y="4762"/>
                    </a:lnTo>
                    <a:lnTo>
                      <a:pt x="10101" y="5041"/>
                    </a:lnTo>
                    <a:lnTo>
                      <a:pt x="10021" y="5320"/>
                    </a:lnTo>
                    <a:lnTo>
                      <a:pt x="9941" y="5599"/>
                    </a:lnTo>
                    <a:lnTo>
                      <a:pt x="9802" y="5877"/>
                    </a:lnTo>
                    <a:lnTo>
                      <a:pt x="9802" y="5877"/>
                    </a:lnTo>
                    <a:lnTo>
                      <a:pt x="9663" y="6136"/>
                    </a:lnTo>
                    <a:lnTo>
                      <a:pt x="9483" y="6375"/>
                    </a:lnTo>
                    <a:lnTo>
                      <a:pt x="9264" y="6575"/>
                    </a:lnTo>
                    <a:lnTo>
                      <a:pt x="9045" y="6774"/>
                    </a:lnTo>
                    <a:lnTo>
                      <a:pt x="8806" y="6953"/>
                    </a:lnTo>
                    <a:lnTo>
                      <a:pt x="8567" y="7093"/>
                    </a:lnTo>
                    <a:lnTo>
                      <a:pt x="8288" y="7232"/>
                    </a:lnTo>
                    <a:lnTo>
                      <a:pt x="8009" y="7332"/>
                    </a:lnTo>
                    <a:lnTo>
                      <a:pt x="7730" y="7411"/>
                    </a:lnTo>
                    <a:lnTo>
                      <a:pt x="7431" y="7451"/>
                    </a:lnTo>
                    <a:lnTo>
                      <a:pt x="7133" y="7471"/>
                    </a:lnTo>
                    <a:lnTo>
                      <a:pt x="6834" y="7471"/>
                    </a:lnTo>
                    <a:lnTo>
                      <a:pt x="6535" y="7451"/>
                    </a:lnTo>
                    <a:lnTo>
                      <a:pt x="6236" y="7391"/>
                    </a:lnTo>
                    <a:lnTo>
                      <a:pt x="5937" y="7292"/>
                    </a:lnTo>
                    <a:lnTo>
                      <a:pt x="5638" y="7192"/>
                    </a:lnTo>
                    <a:lnTo>
                      <a:pt x="5638" y="7192"/>
                    </a:lnTo>
                    <a:lnTo>
                      <a:pt x="5419" y="7073"/>
                    </a:lnTo>
                    <a:lnTo>
                      <a:pt x="5240" y="6973"/>
                    </a:lnTo>
                    <a:lnTo>
                      <a:pt x="5061" y="6834"/>
                    </a:lnTo>
                    <a:lnTo>
                      <a:pt x="4881" y="6694"/>
                    </a:lnTo>
                    <a:lnTo>
                      <a:pt x="4722" y="6555"/>
                    </a:lnTo>
                    <a:lnTo>
                      <a:pt x="4583" y="6395"/>
                    </a:lnTo>
                    <a:lnTo>
                      <a:pt x="4443" y="6236"/>
                    </a:lnTo>
                    <a:lnTo>
                      <a:pt x="4324" y="6057"/>
                    </a:lnTo>
                    <a:lnTo>
                      <a:pt x="4324" y="6057"/>
                    </a:lnTo>
                    <a:lnTo>
                      <a:pt x="4184" y="6196"/>
                    </a:lnTo>
                    <a:lnTo>
                      <a:pt x="4045" y="6336"/>
                    </a:lnTo>
                    <a:lnTo>
                      <a:pt x="3885" y="6455"/>
                    </a:lnTo>
                    <a:lnTo>
                      <a:pt x="3726" y="6555"/>
                    </a:lnTo>
                    <a:lnTo>
                      <a:pt x="3547" y="6654"/>
                    </a:lnTo>
                    <a:lnTo>
                      <a:pt x="3348" y="6734"/>
                    </a:lnTo>
                    <a:lnTo>
                      <a:pt x="3168" y="6794"/>
                    </a:lnTo>
                    <a:lnTo>
                      <a:pt x="2969" y="6834"/>
                    </a:lnTo>
                    <a:lnTo>
                      <a:pt x="2770" y="6873"/>
                    </a:lnTo>
                    <a:lnTo>
                      <a:pt x="2571" y="6893"/>
                    </a:lnTo>
                    <a:lnTo>
                      <a:pt x="2371" y="6893"/>
                    </a:lnTo>
                    <a:lnTo>
                      <a:pt x="2152" y="6893"/>
                    </a:lnTo>
                    <a:lnTo>
                      <a:pt x="1953" y="6854"/>
                    </a:lnTo>
                    <a:lnTo>
                      <a:pt x="1754" y="6814"/>
                    </a:lnTo>
                    <a:lnTo>
                      <a:pt x="1555" y="6754"/>
                    </a:lnTo>
                    <a:lnTo>
                      <a:pt x="1355" y="6674"/>
                    </a:lnTo>
                    <a:lnTo>
                      <a:pt x="1355" y="6674"/>
                    </a:lnTo>
                    <a:lnTo>
                      <a:pt x="1136" y="6555"/>
                    </a:lnTo>
                    <a:lnTo>
                      <a:pt x="937" y="6415"/>
                    </a:lnTo>
                    <a:lnTo>
                      <a:pt x="758" y="6276"/>
                    </a:lnTo>
                    <a:lnTo>
                      <a:pt x="579" y="6116"/>
                    </a:lnTo>
                    <a:lnTo>
                      <a:pt x="439" y="5937"/>
                    </a:lnTo>
                    <a:lnTo>
                      <a:pt x="320" y="5758"/>
                    </a:lnTo>
                    <a:lnTo>
                      <a:pt x="200" y="5559"/>
                    </a:lnTo>
                    <a:lnTo>
                      <a:pt x="120" y="5359"/>
                    </a:lnTo>
                    <a:lnTo>
                      <a:pt x="61" y="5140"/>
                    </a:lnTo>
                    <a:lnTo>
                      <a:pt x="21" y="4941"/>
                    </a:lnTo>
                    <a:lnTo>
                      <a:pt x="1" y="4722"/>
                    </a:lnTo>
                    <a:lnTo>
                      <a:pt x="1" y="4503"/>
                    </a:lnTo>
                    <a:lnTo>
                      <a:pt x="21" y="4284"/>
                    </a:lnTo>
                    <a:lnTo>
                      <a:pt x="61" y="4065"/>
                    </a:lnTo>
                    <a:lnTo>
                      <a:pt x="140" y="3845"/>
                    </a:lnTo>
                    <a:lnTo>
                      <a:pt x="240" y="3626"/>
                    </a:lnTo>
                    <a:lnTo>
                      <a:pt x="240" y="3626"/>
                    </a:lnTo>
                    <a:lnTo>
                      <a:pt x="359" y="3427"/>
                    </a:lnTo>
                    <a:lnTo>
                      <a:pt x="499" y="3228"/>
                    </a:lnTo>
                    <a:lnTo>
                      <a:pt x="658" y="3069"/>
                    </a:lnTo>
                    <a:lnTo>
                      <a:pt x="837" y="2909"/>
                    </a:lnTo>
                    <a:lnTo>
                      <a:pt x="1017" y="2770"/>
                    </a:lnTo>
                    <a:lnTo>
                      <a:pt x="1216" y="2670"/>
                    </a:lnTo>
                    <a:lnTo>
                      <a:pt x="1435" y="2571"/>
                    </a:lnTo>
                    <a:lnTo>
                      <a:pt x="1654" y="2491"/>
                    </a:lnTo>
                    <a:lnTo>
                      <a:pt x="1873" y="2431"/>
                    </a:lnTo>
                    <a:lnTo>
                      <a:pt x="2112" y="2391"/>
                    </a:lnTo>
                    <a:lnTo>
                      <a:pt x="2332" y="2371"/>
                    </a:lnTo>
                    <a:lnTo>
                      <a:pt x="2571" y="2371"/>
                    </a:lnTo>
                    <a:lnTo>
                      <a:pt x="2810" y="2391"/>
                    </a:lnTo>
                    <a:lnTo>
                      <a:pt x="3049" y="2431"/>
                    </a:lnTo>
                    <a:lnTo>
                      <a:pt x="3288" y="2511"/>
                    </a:lnTo>
                    <a:lnTo>
                      <a:pt x="3507" y="259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" name="Google Shape;419;p13"/>
              <p:cNvSpPr/>
              <p:nvPr/>
            </p:nvSpPr>
            <p:spPr>
              <a:xfrm>
                <a:off x="5726900" y="3733275"/>
                <a:ext cx="38375" cy="40350"/>
              </a:xfrm>
              <a:custGeom>
                <a:avLst/>
                <a:gdLst/>
                <a:ahLst/>
                <a:cxnLst/>
                <a:rect l="l" t="t" r="r" b="b"/>
                <a:pathLst>
                  <a:path w="1535" h="1614" extrusionOk="0">
                    <a:moveTo>
                      <a:pt x="877" y="0"/>
                    </a:moveTo>
                    <a:lnTo>
                      <a:pt x="737" y="20"/>
                    </a:lnTo>
                    <a:lnTo>
                      <a:pt x="578" y="60"/>
                    </a:lnTo>
                    <a:lnTo>
                      <a:pt x="438" y="140"/>
                    </a:lnTo>
                    <a:lnTo>
                      <a:pt x="319" y="239"/>
                    </a:lnTo>
                    <a:lnTo>
                      <a:pt x="199" y="359"/>
                    </a:lnTo>
                    <a:lnTo>
                      <a:pt x="120" y="498"/>
                    </a:lnTo>
                    <a:lnTo>
                      <a:pt x="40" y="658"/>
                    </a:lnTo>
                    <a:lnTo>
                      <a:pt x="0" y="817"/>
                    </a:lnTo>
                    <a:lnTo>
                      <a:pt x="0" y="976"/>
                    </a:lnTo>
                    <a:lnTo>
                      <a:pt x="20" y="1116"/>
                    </a:lnTo>
                    <a:lnTo>
                      <a:pt x="80" y="1255"/>
                    </a:lnTo>
                    <a:lnTo>
                      <a:pt x="140" y="1375"/>
                    </a:lnTo>
                    <a:lnTo>
                      <a:pt x="239" y="1474"/>
                    </a:lnTo>
                    <a:lnTo>
                      <a:pt x="379" y="1554"/>
                    </a:lnTo>
                    <a:lnTo>
                      <a:pt x="518" y="1594"/>
                    </a:lnTo>
                    <a:lnTo>
                      <a:pt x="657" y="1614"/>
                    </a:lnTo>
                    <a:lnTo>
                      <a:pt x="817" y="1594"/>
                    </a:lnTo>
                    <a:lnTo>
                      <a:pt x="956" y="1554"/>
                    </a:lnTo>
                    <a:lnTo>
                      <a:pt x="1096" y="1474"/>
                    </a:lnTo>
                    <a:lnTo>
                      <a:pt x="1215" y="1375"/>
                    </a:lnTo>
                    <a:lnTo>
                      <a:pt x="1335" y="1255"/>
                    </a:lnTo>
                    <a:lnTo>
                      <a:pt x="1434" y="1116"/>
                    </a:lnTo>
                    <a:lnTo>
                      <a:pt x="1494" y="956"/>
                    </a:lnTo>
                    <a:lnTo>
                      <a:pt x="1534" y="797"/>
                    </a:lnTo>
                    <a:lnTo>
                      <a:pt x="1534" y="638"/>
                    </a:lnTo>
                    <a:lnTo>
                      <a:pt x="1514" y="498"/>
                    </a:lnTo>
                    <a:lnTo>
                      <a:pt x="1474" y="359"/>
                    </a:lnTo>
                    <a:lnTo>
                      <a:pt x="1395" y="239"/>
                    </a:lnTo>
                    <a:lnTo>
                      <a:pt x="1295" y="140"/>
                    </a:lnTo>
                    <a:lnTo>
                      <a:pt x="1175" y="60"/>
                    </a:lnTo>
                    <a:lnTo>
                      <a:pt x="1036" y="20"/>
                    </a:lnTo>
                    <a:lnTo>
                      <a:pt x="877" y="0"/>
                    </a:lnTo>
                    <a:close/>
                  </a:path>
                </a:pathLst>
              </a:custGeom>
              <a:solidFill>
                <a:srgbClr val="F4CC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" name="Google Shape;420;p13"/>
              <p:cNvSpPr/>
              <p:nvPr/>
            </p:nvSpPr>
            <p:spPr>
              <a:xfrm>
                <a:off x="5726900" y="3733275"/>
                <a:ext cx="38375" cy="40350"/>
              </a:xfrm>
              <a:custGeom>
                <a:avLst/>
                <a:gdLst/>
                <a:ahLst/>
                <a:cxnLst/>
                <a:rect l="l" t="t" r="r" b="b"/>
                <a:pathLst>
                  <a:path w="1535" h="1614" fill="none" extrusionOk="0">
                    <a:moveTo>
                      <a:pt x="120" y="498"/>
                    </a:moveTo>
                    <a:lnTo>
                      <a:pt x="120" y="498"/>
                    </a:lnTo>
                    <a:lnTo>
                      <a:pt x="40" y="658"/>
                    </a:lnTo>
                    <a:lnTo>
                      <a:pt x="0" y="817"/>
                    </a:lnTo>
                    <a:lnTo>
                      <a:pt x="0" y="976"/>
                    </a:lnTo>
                    <a:lnTo>
                      <a:pt x="20" y="1116"/>
                    </a:lnTo>
                    <a:lnTo>
                      <a:pt x="80" y="1255"/>
                    </a:lnTo>
                    <a:lnTo>
                      <a:pt x="140" y="1375"/>
                    </a:lnTo>
                    <a:lnTo>
                      <a:pt x="239" y="1474"/>
                    </a:lnTo>
                    <a:lnTo>
                      <a:pt x="379" y="1554"/>
                    </a:lnTo>
                    <a:lnTo>
                      <a:pt x="379" y="1554"/>
                    </a:lnTo>
                    <a:lnTo>
                      <a:pt x="518" y="1594"/>
                    </a:lnTo>
                    <a:lnTo>
                      <a:pt x="657" y="1614"/>
                    </a:lnTo>
                    <a:lnTo>
                      <a:pt x="817" y="1594"/>
                    </a:lnTo>
                    <a:lnTo>
                      <a:pt x="956" y="1554"/>
                    </a:lnTo>
                    <a:lnTo>
                      <a:pt x="1096" y="1474"/>
                    </a:lnTo>
                    <a:lnTo>
                      <a:pt x="1215" y="1375"/>
                    </a:lnTo>
                    <a:lnTo>
                      <a:pt x="1335" y="1255"/>
                    </a:lnTo>
                    <a:lnTo>
                      <a:pt x="1434" y="1116"/>
                    </a:lnTo>
                    <a:lnTo>
                      <a:pt x="1434" y="1116"/>
                    </a:lnTo>
                    <a:lnTo>
                      <a:pt x="1494" y="956"/>
                    </a:lnTo>
                    <a:lnTo>
                      <a:pt x="1534" y="797"/>
                    </a:lnTo>
                    <a:lnTo>
                      <a:pt x="1534" y="638"/>
                    </a:lnTo>
                    <a:lnTo>
                      <a:pt x="1514" y="498"/>
                    </a:lnTo>
                    <a:lnTo>
                      <a:pt x="1474" y="359"/>
                    </a:lnTo>
                    <a:lnTo>
                      <a:pt x="1395" y="239"/>
                    </a:lnTo>
                    <a:lnTo>
                      <a:pt x="1295" y="140"/>
                    </a:lnTo>
                    <a:lnTo>
                      <a:pt x="1175" y="60"/>
                    </a:lnTo>
                    <a:lnTo>
                      <a:pt x="1175" y="60"/>
                    </a:lnTo>
                    <a:lnTo>
                      <a:pt x="1036" y="20"/>
                    </a:lnTo>
                    <a:lnTo>
                      <a:pt x="877" y="0"/>
                    </a:lnTo>
                    <a:lnTo>
                      <a:pt x="737" y="20"/>
                    </a:lnTo>
                    <a:lnTo>
                      <a:pt x="578" y="60"/>
                    </a:lnTo>
                    <a:lnTo>
                      <a:pt x="438" y="140"/>
                    </a:lnTo>
                    <a:lnTo>
                      <a:pt x="319" y="239"/>
                    </a:lnTo>
                    <a:lnTo>
                      <a:pt x="199" y="359"/>
                    </a:lnTo>
                    <a:lnTo>
                      <a:pt x="120" y="498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" name="Google Shape;421;p13"/>
              <p:cNvSpPr/>
              <p:nvPr/>
            </p:nvSpPr>
            <p:spPr>
              <a:xfrm>
                <a:off x="5873800" y="3595825"/>
                <a:ext cx="239075" cy="183775"/>
              </a:xfrm>
              <a:custGeom>
                <a:avLst/>
                <a:gdLst/>
                <a:ahLst/>
                <a:cxnLst/>
                <a:rect l="l" t="t" r="r" b="b"/>
                <a:pathLst>
                  <a:path w="9563" h="7351" extrusionOk="0">
                    <a:moveTo>
                      <a:pt x="3009" y="0"/>
                    </a:moveTo>
                    <a:lnTo>
                      <a:pt x="2710" y="20"/>
                    </a:lnTo>
                    <a:lnTo>
                      <a:pt x="2411" y="80"/>
                    </a:lnTo>
                    <a:lnTo>
                      <a:pt x="2112" y="179"/>
                    </a:lnTo>
                    <a:lnTo>
                      <a:pt x="1834" y="299"/>
                    </a:lnTo>
                    <a:lnTo>
                      <a:pt x="1555" y="438"/>
                    </a:lnTo>
                    <a:lnTo>
                      <a:pt x="1296" y="598"/>
                    </a:lnTo>
                    <a:lnTo>
                      <a:pt x="1057" y="797"/>
                    </a:lnTo>
                    <a:lnTo>
                      <a:pt x="837" y="996"/>
                    </a:lnTo>
                    <a:lnTo>
                      <a:pt x="658" y="1215"/>
                    </a:lnTo>
                    <a:lnTo>
                      <a:pt x="499" y="1454"/>
                    </a:lnTo>
                    <a:lnTo>
                      <a:pt x="359" y="1713"/>
                    </a:lnTo>
                    <a:lnTo>
                      <a:pt x="260" y="1972"/>
                    </a:lnTo>
                    <a:lnTo>
                      <a:pt x="160" y="2231"/>
                    </a:lnTo>
                    <a:lnTo>
                      <a:pt x="120" y="2510"/>
                    </a:lnTo>
                    <a:lnTo>
                      <a:pt x="100" y="2789"/>
                    </a:lnTo>
                    <a:lnTo>
                      <a:pt x="100" y="3068"/>
                    </a:lnTo>
                    <a:lnTo>
                      <a:pt x="120" y="3347"/>
                    </a:lnTo>
                    <a:lnTo>
                      <a:pt x="200" y="3626"/>
                    </a:lnTo>
                    <a:lnTo>
                      <a:pt x="280" y="3885"/>
                    </a:lnTo>
                    <a:lnTo>
                      <a:pt x="399" y="4164"/>
                    </a:lnTo>
                    <a:lnTo>
                      <a:pt x="559" y="4423"/>
                    </a:lnTo>
                    <a:lnTo>
                      <a:pt x="459" y="4522"/>
                    </a:lnTo>
                    <a:lnTo>
                      <a:pt x="359" y="4622"/>
                    </a:lnTo>
                    <a:lnTo>
                      <a:pt x="280" y="4721"/>
                    </a:lnTo>
                    <a:lnTo>
                      <a:pt x="200" y="4841"/>
                    </a:lnTo>
                    <a:lnTo>
                      <a:pt x="140" y="4960"/>
                    </a:lnTo>
                    <a:lnTo>
                      <a:pt x="80" y="5100"/>
                    </a:lnTo>
                    <a:lnTo>
                      <a:pt x="41" y="5219"/>
                    </a:lnTo>
                    <a:lnTo>
                      <a:pt x="21" y="5359"/>
                    </a:lnTo>
                    <a:lnTo>
                      <a:pt x="1" y="5478"/>
                    </a:lnTo>
                    <a:lnTo>
                      <a:pt x="1" y="5618"/>
                    </a:lnTo>
                    <a:lnTo>
                      <a:pt x="1" y="5757"/>
                    </a:lnTo>
                    <a:lnTo>
                      <a:pt x="41" y="5897"/>
                    </a:lnTo>
                    <a:lnTo>
                      <a:pt x="61" y="6016"/>
                    </a:lnTo>
                    <a:lnTo>
                      <a:pt x="120" y="6156"/>
                    </a:lnTo>
                    <a:lnTo>
                      <a:pt x="180" y="6275"/>
                    </a:lnTo>
                    <a:lnTo>
                      <a:pt x="260" y="6395"/>
                    </a:lnTo>
                    <a:lnTo>
                      <a:pt x="359" y="6534"/>
                    </a:lnTo>
                    <a:lnTo>
                      <a:pt x="459" y="6654"/>
                    </a:lnTo>
                    <a:lnTo>
                      <a:pt x="579" y="6753"/>
                    </a:lnTo>
                    <a:lnTo>
                      <a:pt x="718" y="6853"/>
                    </a:lnTo>
                    <a:lnTo>
                      <a:pt x="837" y="6933"/>
                    </a:lnTo>
                    <a:lnTo>
                      <a:pt x="997" y="6992"/>
                    </a:lnTo>
                    <a:lnTo>
                      <a:pt x="1136" y="7052"/>
                    </a:lnTo>
                    <a:lnTo>
                      <a:pt x="1296" y="7092"/>
                    </a:lnTo>
                    <a:lnTo>
                      <a:pt x="1455" y="7112"/>
                    </a:lnTo>
                    <a:lnTo>
                      <a:pt x="1614" y="7132"/>
                    </a:lnTo>
                    <a:lnTo>
                      <a:pt x="1774" y="7132"/>
                    </a:lnTo>
                    <a:lnTo>
                      <a:pt x="1933" y="7112"/>
                    </a:lnTo>
                    <a:lnTo>
                      <a:pt x="2093" y="7072"/>
                    </a:lnTo>
                    <a:lnTo>
                      <a:pt x="2252" y="7032"/>
                    </a:lnTo>
                    <a:lnTo>
                      <a:pt x="2411" y="6972"/>
                    </a:lnTo>
                    <a:lnTo>
                      <a:pt x="2551" y="6893"/>
                    </a:lnTo>
                    <a:lnTo>
                      <a:pt x="2710" y="6793"/>
                    </a:lnTo>
                    <a:lnTo>
                      <a:pt x="2850" y="6674"/>
                    </a:lnTo>
                    <a:lnTo>
                      <a:pt x="2969" y="6554"/>
                    </a:lnTo>
                    <a:lnTo>
                      <a:pt x="3089" y="6415"/>
                    </a:lnTo>
                    <a:lnTo>
                      <a:pt x="3168" y="6255"/>
                    </a:lnTo>
                    <a:lnTo>
                      <a:pt x="3248" y="6096"/>
                    </a:lnTo>
                    <a:lnTo>
                      <a:pt x="3288" y="5937"/>
                    </a:lnTo>
                    <a:lnTo>
                      <a:pt x="3328" y="5777"/>
                    </a:lnTo>
                    <a:lnTo>
                      <a:pt x="3686" y="5737"/>
                    </a:lnTo>
                    <a:lnTo>
                      <a:pt x="4025" y="5678"/>
                    </a:lnTo>
                    <a:lnTo>
                      <a:pt x="4383" y="5558"/>
                    </a:lnTo>
                    <a:lnTo>
                      <a:pt x="4702" y="5419"/>
                    </a:lnTo>
                    <a:lnTo>
                      <a:pt x="4762" y="5638"/>
                    </a:lnTo>
                    <a:lnTo>
                      <a:pt x="4842" y="5857"/>
                    </a:lnTo>
                    <a:lnTo>
                      <a:pt x="4941" y="6076"/>
                    </a:lnTo>
                    <a:lnTo>
                      <a:pt x="5061" y="6295"/>
                    </a:lnTo>
                    <a:lnTo>
                      <a:pt x="5200" y="6474"/>
                    </a:lnTo>
                    <a:lnTo>
                      <a:pt x="5360" y="6654"/>
                    </a:lnTo>
                    <a:lnTo>
                      <a:pt x="5539" y="6813"/>
                    </a:lnTo>
                    <a:lnTo>
                      <a:pt x="5718" y="6933"/>
                    </a:lnTo>
                    <a:lnTo>
                      <a:pt x="5917" y="7052"/>
                    </a:lnTo>
                    <a:lnTo>
                      <a:pt x="6136" y="7152"/>
                    </a:lnTo>
                    <a:lnTo>
                      <a:pt x="6356" y="7231"/>
                    </a:lnTo>
                    <a:lnTo>
                      <a:pt x="6575" y="7291"/>
                    </a:lnTo>
                    <a:lnTo>
                      <a:pt x="6814" y="7331"/>
                    </a:lnTo>
                    <a:lnTo>
                      <a:pt x="7053" y="7351"/>
                    </a:lnTo>
                    <a:lnTo>
                      <a:pt x="7272" y="7351"/>
                    </a:lnTo>
                    <a:lnTo>
                      <a:pt x="7511" y="7331"/>
                    </a:lnTo>
                    <a:lnTo>
                      <a:pt x="7750" y="7271"/>
                    </a:lnTo>
                    <a:lnTo>
                      <a:pt x="7989" y="7211"/>
                    </a:lnTo>
                    <a:lnTo>
                      <a:pt x="8208" y="7132"/>
                    </a:lnTo>
                    <a:lnTo>
                      <a:pt x="8427" y="7012"/>
                    </a:lnTo>
                    <a:lnTo>
                      <a:pt x="8627" y="6873"/>
                    </a:lnTo>
                    <a:lnTo>
                      <a:pt x="8806" y="6733"/>
                    </a:lnTo>
                    <a:lnTo>
                      <a:pt x="8985" y="6574"/>
                    </a:lnTo>
                    <a:lnTo>
                      <a:pt x="9125" y="6395"/>
                    </a:lnTo>
                    <a:lnTo>
                      <a:pt x="9264" y="6195"/>
                    </a:lnTo>
                    <a:lnTo>
                      <a:pt x="9364" y="6016"/>
                    </a:lnTo>
                    <a:lnTo>
                      <a:pt x="9443" y="5797"/>
                    </a:lnTo>
                    <a:lnTo>
                      <a:pt x="9503" y="5598"/>
                    </a:lnTo>
                    <a:lnTo>
                      <a:pt x="9543" y="5379"/>
                    </a:lnTo>
                    <a:lnTo>
                      <a:pt x="9563" y="5160"/>
                    </a:lnTo>
                    <a:lnTo>
                      <a:pt x="9563" y="4940"/>
                    </a:lnTo>
                    <a:lnTo>
                      <a:pt x="9543" y="4721"/>
                    </a:lnTo>
                    <a:lnTo>
                      <a:pt x="9483" y="4502"/>
                    </a:lnTo>
                    <a:lnTo>
                      <a:pt x="9423" y="4303"/>
                    </a:lnTo>
                    <a:lnTo>
                      <a:pt x="9324" y="4084"/>
                    </a:lnTo>
                    <a:lnTo>
                      <a:pt x="9204" y="3885"/>
                    </a:lnTo>
                    <a:lnTo>
                      <a:pt x="9085" y="3725"/>
                    </a:lnTo>
                    <a:lnTo>
                      <a:pt x="8945" y="3566"/>
                    </a:lnTo>
                    <a:lnTo>
                      <a:pt x="8786" y="3426"/>
                    </a:lnTo>
                    <a:lnTo>
                      <a:pt x="8647" y="3307"/>
                    </a:lnTo>
                    <a:lnTo>
                      <a:pt x="8467" y="3187"/>
                    </a:lnTo>
                    <a:lnTo>
                      <a:pt x="8288" y="3088"/>
                    </a:lnTo>
                    <a:lnTo>
                      <a:pt x="8109" y="3008"/>
                    </a:lnTo>
                    <a:lnTo>
                      <a:pt x="7929" y="2948"/>
                    </a:lnTo>
                    <a:lnTo>
                      <a:pt x="7730" y="2889"/>
                    </a:lnTo>
                    <a:lnTo>
                      <a:pt x="7531" y="2849"/>
                    </a:lnTo>
                    <a:lnTo>
                      <a:pt x="7332" y="2829"/>
                    </a:lnTo>
                    <a:lnTo>
                      <a:pt x="7133" y="2809"/>
                    </a:lnTo>
                    <a:lnTo>
                      <a:pt x="6933" y="2829"/>
                    </a:lnTo>
                    <a:lnTo>
                      <a:pt x="6714" y="2849"/>
                    </a:lnTo>
                    <a:lnTo>
                      <a:pt x="6515" y="2889"/>
                    </a:lnTo>
                    <a:lnTo>
                      <a:pt x="6316" y="2948"/>
                    </a:lnTo>
                    <a:lnTo>
                      <a:pt x="6316" y="2749"/>
                    </a:lnTo>
                    <a:lnTo>
                      <a:pt x="6296" y="2530"/>
                    </a:lnTo>
                    <a:lnTo>
                      <a:pt x="6256" y="2331"/>
                    </a:lnTo>
                    <a:lnTo>
                      <a:pt x="6216" y="2132"/>
                    </a:lnTo>
                    <a:lnTo>
                      <a:pt x="6156" y="1932"/>
                    </a:lnTo>
                    <a:lnTo>
                      <a:pt x="6057" y="1733"/>
                    </a:lnTo>
                    <a:lnTo>
                      <a:pt x="5957" y="1534"/>
                    </a:lnTo>
                    <a:lnTo>
                      <a:pt x="5858" y="1355"/>
                    </a:lnTo>
                    <a:lnTo>
                      <a:pt x="5658" y="1116"/>
                    </a:lnTo>
                    <a:lnTo>
                      <a:pt x="5459" y="896"/>
                    </a:lnTo>
                    <a:lnTo>
                      <a:pt x="5240" y="697"/>
                    </a:lnTo>
                    <a:lnTo>
                      <a:pt x="5001" y="518"/>
                    </a:lnTo>
                    <a:lnTo>
                      <a:pt x="4742" y="359"/>
                    </a:lnTo>
                    <a:lnTo>
                      <a:pt x="4463" y="239"/>
                    </a:lnTo>
                    <a:lnTo>
                      <a:pt x="4184" y="139"/>
                    </a:lnTo>
                    <a:lnTo>
                      <a:pt x="3905" y="60"/>
                    </a:lnTo>
                    <a:lnTo>
                      <a:pt x="3607" y="20"/>
                    </a:lnTo>
                    <a:lnTo>
                      <a:pt x="3308" y="0"/>
                    </a:lnTo>
                    <a:close/>
                  </a:path>
                </a:pathLst>
              </a:custGeom>
              <a:solidFill>
                <a:srgbClr val="F7D28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" name="Google Shape;422;p13"/>
              <p:cNvSpPr/>
              <p:nvPr/>
            </p:nvSpPr>
            <p:spPr>
              <a:xfrm>
                <a:off x="5873800" y="3595825"/>
                <a:ext cx="239075" cy="183775"/>
              </a:xfrm>
              <a:custGeom>
                <a:avLst/>
                <a:gdLst/>
                <a:ahLst/>
                <a:cxnLst/>
                <a:rect l="l" t="t" r="r" b="b"/>
                <a:pathLst>
                  <a:path w="9563" h="7351" fill="none" extrusionOk="0">
                    <a:moveTo>
                      <a:pt x="5061" y="6295"/>
                    </a:moveTo>
                    <a:lnTo>
                      <a:pt x="5061" y="6295"/>
                    </a:lnTo>
                    <a:lnTo>
                      <a:pt x="4941" y="6076"/>
                    </a:lnTo>
                    <a:lnTo>
                      <a:pt x="4842" y="5857"/>
                    </a:lnTo>
                    <a:lnTo>
                      <a:pt x="4762" y="5638"/>
                    </a:lnTo>
                    <a:lnTo>
                      <a:pt x="4702" y="5419"/>
                    </a:lnTo>
                    <a:lnTo>
                      <a:pt x="4702" y="5419"/>
                    </a:lnTo>
                    <a:lnTo>
                      <a:pt x="4383" y="5558"/>
                    </a:lnTo>
                    <a:lnTo>
                      <a:pt x="4025" y="5678"/>
                    </a:lnTo>
                    <a:lnTo>
                      <a:pt x="3686" y="5737"/>
                    </a:lnTo>
                    <a:lnTo>
                      <a:pt x="3328" y="5777"/>
                    </a:lnTo>
                    <a:lnTo>
                      <a:pt x="3328" y="5777"/>
                    </a:lnTo>
                    <a:lnTo>
                      <a:pt x="3288" y="5937"/>
                    </a:lnTo>
                    <a:lnTo>
                      <a:pt x="3248" y="6096"/>
                    </a:lnTo>
                    <a:lnTo>
                      <a:pt x="3168" y="6255"/>
                    </a:lnTo>
                    <a:lnTo>
                      <a:pt x="3089" y="6415"/>
                    </a:lnTo>
                    <a:lnTo>
                      <a:pt x="2969" y="6554"/>
                    </a:lnTo>
                    <a:lnTo>
                      <a:pt x="2850" y="6674"/>
                    </a:lnTo>
                    <a:lnTo>
                      <a:pt x="2710" y="6793"/>
                    </a:lnTo>
                    <a:lnTo>
                      <a:pt x="2551" y="6893"/>
                    </a:lnTo>
                    <a:lnTo>
                      <a:pt x="2551" y="6893"/>
                    </a:lnTo>
                    <a:lnTo>
                      <a:pt x="2411" y="6972"/>
                    </a:lnTo>
                    <a:lnTo>
                      <a:pt x="2252" y="7032"/>
                    </a:lnTo>
                    <a:lnTo>
                      <a:pt x="2093" y="7072"/>
                    </a:lnTo>
                    <a:lnTo>
                      <a:pt x="1933" y="7112"/>
                    </a:lnTo>
                    <a:lnTo>
                      <a:pt x="1774" y="7132"/>
                    </a:lnTo>
                    <a:lnTo>
                      <a:pt x="1614" y="7132"/>
                    </a:lnTo>
                    <a:lnTo>
                      <a:pt x="1455" y="7112"/>
                    </a:lnTo>
                    <a:lnTo>
                      <a:pt x="1296" y="7092"/>
                    </a:lnTo>
                    <a:lnTo>
                      <a:pt x="1136" y="7052"/>
                    </a:lnTo>
                    <a:lnTo>
                      <a:pt x="997" y="6992"/>
                    </a:lnTo>
                    <a:lnTo>
                      <a:pt x="837" y="6933"/>
                    </a:lnTo>
                    <a:lnTo>
                      <a:pt x="718" y="6853"/>
                    </a:lnTo>
                    <a:lnTo>
                      <a:pt x="579" y="6753"/>
                    </a:lnTo>
                    <a:lnTo>
                      <a:pt x="459" y="6654"/>
                    </a:lnTo>
                    <a:lnTo>
                      <a:pt x="359" y="6534"/>
                    </a:lnTo>
                    <a:lnTo>
                      <a:pt x="260" y="6395"/>
                    </a:lnTo>
                    <a:lnTo>
                      <a:pt x="260" y="6395"/>
                    </a:lnTo>
                    <a:lnTo>
                      <a:pt x="180" y="6275"/>
                    </a:lnTo>
                    <a:lnTo>
                      <a:pt x="120" y="6156"/>
                    </a:lnTo>
                    <a:lnTo>
                      <a:pt x="61" y="6016"/>
                    </a:lnTo>
                    <a:lnTo>
                      <a:pt x="41" y="5897"/>
                    </a:lnTo>
                    <a:lnTo>
                      <a:pt x="1" y="5757"/>
                    </a:lnTo>
                    <a:lnTo>
                      <a:pt x="1" y="5618"/>
                    </a:lnTo>
                    <a:lnTo>
                      <a:pt x="1" y="5478"/>
                    </a:lnTo>
                    <a:lnTo>
                      <a:pt x="21" y="5359"/>
                    </a:lnTo>
                    <a:lnTo>
                      <a:pt x="41" y="5219"/>
                    </a:lnTo>
                    <a:lnTo>
                      <a:pt x="80" y="5100"/>
                    </a:lnTo>
                    <a:lnTo>
                      <a:pt x="140" y="4960"/>
                    </a:lnTo>
                    <a:lnTo>
                      <a:pt x="200" y="4841"/>
                    </a:lnTo>
                    <a:lnTo>
                      <a:pt x="280" y="4721"/>
                    </a:lnTo>
                    <a:lnTo>
                      <a:pt x="359" y="4622"/>
                    </a:lnTo>
                    <a:lnTo>
                      <a:pt x="459" y="4522"/>
                    </a:lnTo>
                    <a:lnTo>
                      <a:pt x="559" y="4423"/>
                    </a:lnTo>
                    <a:lnTo>
                      <a:pt x="559" y="4423"/>
                    </a:lnTo>
                    <a:lnTo>
                      <a:pt x="399" y="4164"/>
                    </a:lnTo>
                    <a:lnTo>
                      <a:pt x="280" y="3885"/>
                    </a:lnTo>
                    <a:lnTo>
                      <a:pt x="200" y="3626"/>
                    </a:lnTo>
                    <a:lnTo>
                      <a:pt x="120" y="3347"/>
                    </a:lnTo>
                    <a:lnTo>
                      <a:pt x="100" y="3068"/>
                    </a:lnTo>
                    <a:lnTo>
                      <a:pt x="100" y="2789"/>
                    </a:lnTo>
                    <a:lnTo>
                      <a:pt x="120" y="2510"/>
                    </a:lnTo>
                    <a:lnTo>
                      <a:pt x="160" y="2231"/>
                    </a:lnTo>
                    <a:lnTo>
                      <a:pt x="260" y="1972"/>
                    </a:lnTo>
                    <a:lnTo>
                      <a:pt x="359" y="1713"/>
                    </a:lnTo>
                    <a:lnTo>
                      <a:pt x="499" y="1454"/>
                    </a:lnTo>
                    <a:lnTo>
                      <a:pt x="658" y="1215"/>
                    </a:lnTo>
                    <a:lnTo>
                      <a:pt x="837" y="996"/>
                    </a:lnTo>
                    <a:lnTo>
                      <a:pt x="1057" y="797"/>
                    </a:lnTo>
                    <a:lnTo>
                      <a:pt x="1296" y="598"/>
                    </a:lnTo>
                    <a:lnTo>
                      <a:pt x="1555" y="438"/>
                    </a:lnTo>
                    <a:lnTo>
                      <a:pt x="1555" y="438"/>
                    </a:lnTo>
                    <a:lnTo>
                      <a:pt x="1834" y="299"/>
                    </a:lnTo>
                    <a:lnTo>
                      <a:pt x="2112" y="179"/>
                    </a:lnTo>
                    <a:lnTo>
                      <a:pt x="2411" y="80"/>
                    </a:lnTo>
                    <a:lnTo>
                      <a:pt x="2710" y="20"/>
                    </a:lnTo>
                    <a:lnTo>
                      <a:pt x="3009" y="0"/>
                    </a:lnTo>
                    <a:lnTo>
                      <a:pt x="3308" y="0"/>
                    </a:lnTo>
                    <a:lnTo>
                      <a:pt x="3607" y="20"/>
                    </a:lnTo>
                    <a:lnTo>
                      <a:pt x="3905" y="60"/>
                    </a:lnTo>
                    <a:lnTo>
                      <a:pt x="4184" y="139"/>
                    </a:lnTo>
                    <a:lnTo>
                      <a:pt x="4463" y="239"/>
                    </a:lnTo>
                    <a:lnTo>
                      <a:pt x="4742" y="359"/>
                    </a:lnTo>
                    <a:lnTo>
                      <a:pt x="5001" y="518"/>
                    </a:lnTo>
                    <a:lnTo>
                      <a:pt x="5240" y="697"/>
                    </a:lnTo>
                    <a:lnTo>
                      <a:pt x="5459" y="896"/>
                    </a:lnTo>
                    <a:lnTo>
                      <a:pt x="5658" y="1116"/>
                    </a:lnTo>
                    <a:lnTo>
                      <a:pt x="5858" y="1355"/>
                    </a:lnTo>
                    <a:lnTo>
                      <a:pt x="5858" y="1355"/>
                    </a:lnTo>
                    <a:lnTo>
                      <a:pt x="5957" y="1534"/>
                    </a:lnTo>
                    <a:lnTo>
                      <a:pt x="6057" y="1733"/>
                    </a:lnTo>
                    <a:lnTo>
                      <a:pt x="6156" y="1932"/>
                    </a:lnTo>
                    <a:lnTo>
                      <a:pt x="6216" y="2132"/>
                    </a:lnTo>
                    <a:lnTo>
                      <a:pt x="6256" y="2331"/>
                    </a:lnTo>
                    <a:lnTo>
                      <a:pt x="6296" y="2530"/>
                    </a:lnTo>
                    <a:lnTo>
                      <a:pt x="6316" y="2749"/>
                    </a:lnTo>
                    <a:lnTo>
                      <a:pt x="6316" y="2948"/>
                    </a:lnTo>
                    <a:lnTo>
                      <a:pt x="6316" y="2948"/>
                    </a:lnTo>
                    <a:lnTo>
                      <a:pt x="6515" y="2889"/>
                    </a:lnTo>
                    <a:lnTo>
                      <a:pt x="6714" y="2849"/>
                    </a:lnTo>
                    <a:lnTo>
                      <a:pt x="6933" y="2829"/>
                    </a:lnTo>
                    <a:lnTo>
                      <a:pt x="7133" y="2809"/>
                    </a:lnTo>
                    <a:lnTo>
                      <a:pt x="7332" y="2829"/>
                    </a:lnTo>
                    <a:lnTo>
                      <a:pt x="7531" y="2849"/>
                    </a:lnTo>
                    <a:lnTo>
                      <a:pt x="7730" y="2889"/>
                    </a:lnTo>
                    <a:lnTo>
                      <a:pt x="7929" y="2948"/>
                    </a:lnTo>
                    <a:lnTo>
                      <a:pt x="8109" y="3008"/>
                    </a:lnTo>
                    <a:lnTo>
                      <a:pt x="8288" y="3088"/>
                    </a:lnTo>
                    <a:lnTo>
                      <a:pt x="8467" y="3187"/>
                    </a:lnTo>
                    <a:lnTo>
                      <a:pt x="8647" y="3307"/>
                    </a:lnTo>
                    <a:lnTo>
                      <a:pt x="8786" y="3426"/>
                    </a:lnTo>
                    <a:lnTo>
                      <a:pt x="8945" y="3566"/>
                    </a:lnTo>
                    <a:lnTo>
                      <a:pt x="9085" y="3725"/>
                    </a:lnTo>
                    <a:lnTo>
                      <a:pt x="9204" y="3885"/>
                    </a:lnTo>
                    <a:lnTo>
                      <a:pt x="9204" y="3885"/>
                    </a:lnTo>
                    <a:lnTo>
                      <a:pt x="9324" y="4084"/>
                    </a:lnTo>
                    <a:lnTo>
                      <a:pt x="9423" y="4303"/>
                    </a:lnTo>
                    <a:lnTo>
                      <a:pt x="9483" y="4502"/>
                    </a:lnTo>
                    <a:lnTo>
                      <a:pt x="9543" y="4721"/>
                    </a:lnTo>
                    <a:lnTo>
                      <a:pt x="9563" y="4940"/>
                    </a:lnTo>
                    <a:lnTo>
                      <a:pt x="9563" y="5160"/>
                    </a:lnTo>
                    <a:lnTo>
                      <a:pt x="9543" y="5379"/>
                    </a:lnTo>
                    <a:lnTo>
                      <a:pt x="9503" y="5598"/>
                    </a:lnTo>
                    <a:lnTo>
                      <a:pt x="9443" y="5797"/>
                    </a:lnTo>
                    <a:lnTo>
                      <a:pt x="9364" y="6016"/>
                    </a:lnTo>
                    <a:lnTo>
                      <a:pt x="9264" y="6195"/>
                    </a:lnTo>
                    <a:lnTo>
                      <a:pt x="9125" y="6395"/>
                    </a:lnTo>
                    <a:lnTo>
                      <a:pt x="8985" y="6574"/>
                    </a:lnTo>
                    <a:lnTo>
                      <a:pt x="8806" y="6733"/>
                    </a:lnTo>
                    <a:lnTo>
                      <a:pt x="8627" y="6873"/>
                    </a:lnTo>
                    <a:lnTo>
                      <a:pt x="8427" y="7012"/>
                    </a:lnTo>
                    <a:lnTo>
                      <a:pt x="8427" y="7012"/>
                    </a:lnTo>
                    <a:lnTo>
                      <a:pt x="8208" y="7132"/>
                    </a:lnTo>
                    <a:lnTo>
                      <a:pt x="7989" y="7211"/>
                    </a:lnTo>
                    <a:lnTo>
                      <a:pt x="7750" y="7271"/>
                    </a:lnTo>
                    <a:lnTo>
                      <a:pt x="7511" y="7331"/>
                    </a:lnTo>
                    <a:lnTo>
                      <a:pt x="7272" y="7351"/>
                    </a:lnTo>
                    <a:lnTo>
                      <a:pt x="7053" y="7351"/>
                    </a:lnTo>
                    <a:lnTo>
                      <a:pt x="6814" y="7331"/>
                    </a:lnTo>
                    <a:lnTo>
                      <a:pt x="6575" y="7291"/>
                    </a:lnTo>
                    <a:lnTo>
                      <a:pt x="6356" y="7231"/>
                    </a:lnTo>
                    <a:lnTo>
                      <a:pt x="6136" y="7152"/>
                    </a:lnTo>
                    <a:lnTo>
                      <a:pt x="5917" y="7052"/>
                    </a:lnTo>
                    <a:lnTo>
                      <a:pt x="5718" y="6933"/>
                    </a:lnTo>
                    <a:lnTo>
                      <a:pt x="5539" y="6813"/>
                    </a:lnTo>
                    <a:lnTo>
                      <a:pt x="5360" y="6654"/>
                    </a:lnTo>
                    <a:lnTo>
                      <a:pt x="5200" y="6474"/>
                    </a:lnTo>
                    <a:lnTo>
                      <a:pt x="5061" y="6295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" name="Google Shape;423;p13"/>
              <p:cNvSpPr/>
              <p:nvPr/>
            </p:nvSpPr>
            <p:spPr>
              <a:xfrm>
                <a:off x="6043625" y="3717325"/>
                <a:ext cx="42875" cy="36400"/>
              </a:xfrm>
              <a:custGeom>
                <a:avLst/>
                <a:gdLst/>
                <a:ahLst/>
                <a:cxnLst/>
                <a:rect l="l" t="t" r="r" b="b"/>
                <a:pathLst>
                  <a:path w="1715" h="1456" extrusionOk="0">
                    <a:moveTo>
                      <a:pt x="957" y="1"/>
                    </a:moveTo>
                    <a:lnTo>
                      <a:pt x="798" y="21"/>
                    </a:lnTo>
                    <a:lnTo>
                      <a:pt x="618" y="80"/>
                    </a:lnTo>
                    <a:lnTo>
                      <a:pt x="459" y="160"/>
                    </a:lnTo>
                    <a:lnTo>
                      <a:pt x="320" y="260"/>
                    </a:lnTo>
                    <a:lnTo>
                      <a:pt x="200" y="379"/>
                    </a:lnTo>
                    <a:lnTo>
                      <a:pt x="100" y="499"/>
                    </a:lnTo>
                    <a:lnTo>
                      <a:pt x="41" y="638"/>
                    </a:lnTo>
                    <a:lnTo>
                      <a:pt x="1" y="778"/>
                    </a:lnTo>
                    <a:lnTo>
                      <a:pt x="1" y="917"/>
                    </a:lnTo>
                    <a:lnTo>
                      <a:pt x="21" y="1057"/>
                    </a:lnTo>
                    <a:lnTo>
                      <a:pt x="100" y="1176"/>
                    </a:lnTo>
                    <a:lnTo>
                      <a:pt x="180" y="1276"/>
                    </a:lnTo>
                    <a:lnTo>
                      <a:pt x="300" y="1355"/>
                    </a:lnTo>
                    <a:lnTo>
                      <a:pt x="439" y="1415"/>
                    </a:lnTo>
                    <a:lnTo>
                      <a:pt x="599" y="1455"/>
                    </a:lnTo>
                    <a:lnTo>
                      <a:pt x="758" y="1455"/>
                    </a:lnTo>
                    <a:lnTo>
                      <a:pt x="917" y="1435"/>
                    </a:lnTo>
                    <a:lnTo>
                      <a:pt x="1077" y="1395"/>
                    </a:lnTo>
                    <a:lnTo>
                      <a:pt x="1236" y="1316"/>
                    </a:lnTo>
                    <a:lnTo>
                      <a:pt x="1395" y="1216"/>
                    </a:lnTo>
                    <a:lnTo>
                      <a:pt x="1515" y="1096"/>
                    </a:lnTo>
                    <a:lnTo>
                      <a:pt x="1595" y="957"/>
                    </a:lnTo>
                    <a:lnTo>
                      <a:pt x="1674" y="837"/>
                    </a:lnTo>
                    <a:lnTo>
                      <a:pt x="1694" y="698"/>
                    </a:lnTo>
                    <a:lnTo>
                      <a:pt x="1714" y="559"/>
                    </a:lnTo>
                    <a:lnTo>
                      <a:pt x="1674" y="419"/>
                    </a:lnTo>
                    <a:lnTo>
                      <a:pt x="1614" y="280"/>
                    </a:lnTo>
                    <a:lnTo>
                      <a:pt x="1515" y="180"/>
                    </a:lnTo>
                    <a:lnTo>
                      <a:pt x="1395" y="100"/>
                    </a:lnTo>
                    <a:lnTo>
                      <a:pt x="1256" y="41"/>
                    </a:lnTo>
                    <a:lnTo>
                      <a:pt x="1116" y="1"/>
                    </a:lnTo>
                    <a:close/>
                  </a:path>
                </a:pathLst>
              </a:custGeom>
              <a:solidFill>
                <a:srgbClr val="F4CC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" name="Google Shape;424;p13"/>
              <p:cNvSpPr/>
              <p:nvPr/>
            </p:nvSpPr>
            <p:spPr>
              <a:xfrm>
                <a:off x="5889250" y="3610750"/>
                <a:ext cx="125525" cy="73725"/>
              </a:xfrm>
              <a:custGeom>
                <a:avLst/>
                <a:gdLst/>
                <a:ahLst/>
                <a:cxnLst/>
                <a:rect l="l" t="t" r="r" b="b"/>
                <a:pathLst>
                  <a:path w="5021" h="2949" extrusionOk="0">
                    <a:moveTo>
                      <a:pt x="2570" y="1"/>
                    </a:moveTo>
                    <a:lnTo>
                      <a:pt x="2291" y="21"/>
                    </a:lnTo>
                    <a:lnTo>
                      <a:pt x="2032" y="60"/>
                    </a:lnTo>
                    <a:lnTo>
                      <a:pt x="1793" y="140"/>
                    </a:lnTo>
                    <a:lnTo>
                      <a:pt x="1554" y="220"/>
                    </a:lnTo>
                    <a:lnTo>
                      <a:pt x="1315" y="339"/>
                    </a:lnTo>
                    <a:lnTo>
                      <a:pt x="1116" y="459"/>
                    </a:lnTo>
                    <a:lnTo>
                      <a:pt x="917" y="578"/>
                    </a:lnTo>
                    <a:lnTo>
                      <a:pt x="737" y="718"/>
                    </a:lnTo>
                    <a:lnTo>
                      <a:pt x="439" y="977"/>
                    </a:lnTo>
                    <a:lnTo>
                      <a:pt x="200" y="1196"/>
                    </a:lnTo>
                    <a:lnTo>
                      <a:pt x="0" y="1415"/>
                    </a:lnTo>
                    <a:lnTo>
                      <a:pt x="0" y="1415"/>
                    </a:lnTo>
                    <a:lnTo>
                      <a:pt x="239" y="1315"/>
                    </a:lnTo>
                    <a:lnTo>
                      <a:pt x="478" y="1236"/>
                    </a:lnTo>
                    <a:lnTo>
                      <a:pt x="698" y="1156"/>
                    </a:lnTo>
                    <a:lnTo>
                      <a:pt x="917" y="1096"/>
                    </a:lnTo>
                    <a:lnTo>
                      <a:pt x="1116" y="1056"/>
                    </a:lnTo>
                    <a:lnTo>
                      <a:pt x="1335" y="1017"/>
                    </a:lnTo>
                    <a:lnTo>
                      <a:pt x="1714" y="997"/>
                    </a:lnTo>
                    <a:lnTo>
                      <a:pt x="2052" y="1017"/>
                    </a:lnTo>
                    <a:lnTo>
                      <a:pt x="2351" y="1076"/>
                    </a:lnTo>
                    <a:lnTo>
                      <a:pt x="2650" y="1136"/>
                    </a:lnTo>
                    <a:lnTo>
                      <a:pt x="2909" y="1236"/>
                    </a:lnTo>
                    <a:lnTo>
                      <a:pt x="3168" y="1355"/>
                    </a:lnTo>
                    <a:lnTo>
                      <a:pt x="3407" y="1495"/>
                    </a:lnTo>
                    <a:lnTo>
                      <a:pt x="3626" y="1654"/>
                    </a:lnTo>
                    <a:lnTo>
                      <a:pt x="3825" y="1813"/>
                    </a:lnTo>
                    <a:lnTo>
                      <a:pt x="4004" y="1973"/>
                    </a:lnTo>
                    <a:lnTo>
                      <a:pt x="4164" y="2132"/>
                    </a:lnTo>
                    <a:lnTo>
                      <a:pt x="4443" y="2451"/>
                    </a:lnTo>
                    <a:lnTo>
                      <a:pt x="4642" y="2730"/>
                    </a:lnTo>
                    <a:lnTo>
                      <a:pt x="4761" y="2949"/>
                    </a:lnTo>
                    <a:lnTo>
                      <a:pt x="4961" y="2770"/>
                    </a:lnTo>
                    <a:lnTo>
                      <a:pt x="5020" y="2511"/>
                    </a:lnTo>
                    <a:lnTo>
                      <a:pt x="5020" y="2351"/>
                    </a:lnTo>
                    <a:lnTo>
                      <a:pt x="5020" y="2192"/>
                    </a:lnTo>
                    <a:lnTo>
                      <a:pt x="5020" y="2013"/>
                    </a:lnTo>
                    <a:lnTo>
                      <a:pt x="5001" y="1853"/>
                    </a:lnTo>
                    <a:lnTo>
                      <a:pt x="4941" y="1674"/>
                    </a:lnTo>
                    <a:lnTo>
                      <a:pt x="4881" y="1475"/>
                    </a:lnTo>
                    <a:lnTo>
                      <a:pt x="4801" y="1296"/>
                    </a:lnTo>
                    <a:lnTo>
                      <a:pt x="4682" y="1116"/>
                    </a:lnTo>
                    <a:lnTo>
                      <a:pt x="4562" y="937"/>
                    </a:lnTo>
                    <a:lnTo>
                      <a:pt x="4403" y="778"/>
                    </a:lnTo>
                    <a:lnTo>
                      <a:pt x="4204" y="618"/>
                    </a:lnTo>
                    <a:lnTo>
                      <a:pt x="4004" y="459"/>
                    </a:lnTo>
                    <a:lnTo>
                      <a:pt x="3746" y="319"/>
                    </a:lnTo>
                    <a:lnTo>
                      <a:pt x="3467" y="180"/>
                    </a:lnTo>
                    <a:lnTo>
                      <a:pt x="3228" y="100"/>
                    </a:lnTo>
                    <a:lnTo>
                      <a:pt x="3008" y="41"/>
                    </a:lnTo>
                    <a:lnTo>
                      <a:pt x="2789" y="21"/>
                    </a:lnTo>
                    <a:lnTo>
                      <a:pt x="2570" y="1"/>
                    </a:lnTo>
                    <a:close/>
                  </a:path>
                </a:pathLst>
              </a:custGeom>
              <a:solidFill>
                <a:srgbClr val="F9DB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" name="Google Shape;425;p13"/>
              <p:cNvSpPr/>
              <p:nvPr/>
            </p:nvSpPr>
            <p:spPr>
              <a:xfrm>
                <a:off x="5889250" y="3610750"/>
                <a:ext cx="125525" cy="73725"/>
              </a:xfrm>
              <a:custGeom>
                <a:avLst/>
                <a:gdLst/>
                <a:ahLst/>
                <a:cxnLst/>
                <a:rect l="l" t="t" r="r" b="b"/>
                <a:pathLst>
                  <a:path w="5021" h="2949" fill="none" extrusionOk="0">
                    <a:moveTo>
                      <a:pt x="2570" y="1"/>
                    </a:moveTo>
                    <a:lnTo>
                      <a:pt x="2570" y="1"/>
                    </a:lnTo>
                    <a:lnTo>
                      <a:pt x="2291" y="21"/>
                    </a:lnTo>
                    <a:lnTo>
                      <a:pt x="2032" y="60"/>
                    </a:lnTo>
                    <a:lnTo>
                      <a:pt x="1793" y="140"/>
                    </a:lnTo>
                    <a:lnTo>
                      <a:pt x="1554" y="220"/>
                    </a:lnTo>
                    <a:lnTo>
                      <a:pt x="1315" y="339"/>
                    </a:lnTo>
                    <a:lnTo>
                      <a:pt x="1116" y="459"/>
                    </a:lnTo>
                    <a:lnTo>
                      <a:pt x="917" y="578"/>
                    </a:lnTo>
                    <a:lnTo>
                      <a:pt x="737" y="718"/>
                    </a:lnTo>
                    <a:lnTo>
                      <a:pt x="439" y="977"/>
                    </a:lnTo>
                    <a:lnTo>
                      <a:pt x="200" y="1196"/>
                    </a:lnTo>
                    <a:lnTo>
                      <a:pt x="0" y="1415"/>
                    </a:lnTo>
                    <a:lnTo>
                      <a:pt x="0" y="1415"/>
                    </a:lnTo>
                    <a:lnTo>
                      <a:pt x="239" y="1315"/>
                    </a:lnTo>
                    <a:lnTo>
                      <a:pt x="478" y="1236"/>
                    </a:lnTo>
                    <a:lnTo>
                      <a:pt x="698" y="1156"/>
                    </a:lnTo>
                    <a:lnTo>
                      <a:pt x="917" y="1096"/>
                    </a:lnTo>
                    <a:lnTo>
                      <a:pt x="1116" y="1056"/>
                    </a:lnTo>
                    <a:lnTo>
                      <a:pt x="1335" y="1017"/>
                    </a:lnTo>
                    <a:lnTo>
                      <a:pt x="1714" y="997"/>
                    </a:lnTo>
                    <a:lnTo>
                      <a:pt x="1714" y="997"/>
                    </a:lnTo>
                    <a:lnTo>
                      <a:pt x="2052" y="1017"/>
                    </a:lnTo>
                    <a:lnTo>
                      <a:pt x="2351" y="1076"/>
                    </a:lnTo>
                    <a:lnTo>
                      <a:pt x="2650" y="1136"/>
                    </a:lnTo>
                    <a:lnTo>
                      <a:pt x="2909" y="1236"/>
                    </a:lnTo>
                    <a:lnTo>
                      <a:pt x="3168" y="1355"/>
                    </a:lnTo>
                    <a:lnTo>
                      <a:pt x="3407" y="1495"/>
                    </a:lnTo>
                    <a:lnTo>
                      <a:pt x="3626" y="1654"/>
                    </a:lnTo>
                    <a:lnTo>
                      <a:pt x="3825" y="1813"/>
                    </a:lnTo>
                    <a:lnTo>
                      <a:pt x="4004" y="1973"/>
                    </a:lnTo>
                    <a:lnTo>
                      <a:pt x="4164" y="2132"/>
                    </a:lnTo>
                    <a:lnTo>
                      <a:pt x="4443" y="2451"/>
                    </a:lnTo>
                    <a:lnTo>
                      <a:pt x="4642" y="2730"/>
                    </a:lnTo>
                    <a:lnTo>
                      <a:pt x="4761" y="2949"/>
                    </a:lnTo>
                    <a:lnTo>
                      <a:pt x="4761" y="2949"/>
                    </a:lnTo>
                    <a:lnTo>
                      <a:pt x="4961" y="2770"/>
                    </a:lnTo>
                    <a:lnTo>
                      <a:pt x="4961" y="2770"/>
                    </a:lnTo>
                    <a:lnTo>
                      <a:pt x="5020" y="2511"/>
                    </a:lnTo>
                    <a:lnTo>
                      <a:pt x="5020" y="2351"/>
                    </a:lnTo>
                    <a:lnTo>
                      <a:pt x="5020" y="2192"/>
                    </a:lnTo>
                    <a:lnTo>
                      <a:pt x="5020" y="2013"/>
                    </a:lnTo>
                    <a:lnTo>
                      <a:pt x="5001" y="1853"/>
                    </a:lnTo>
                    <a:lnTo>
                      <a:pt x="4941" y="1674"/>
                    </a:lnTo>
                    <a:lnTo>
                      <a:pt x="4881" y="1475"/>
                    </a:lnTo>
                    <a:lnTo>
                      <a:pt x="4801" y="1296"/>
                    </a:lnTo>
                    <a:lnTo>
                      <a:pt x="4682" y="1116"/>
                    </a:lnTo>
                    <a:lnTo>
                      <a:pt x="4562" y="937"/>
                    </a:lnTo>
                    <a:lnTo>
                      <a:pt x="4403" y="778"/>
                    </a:lnTo>
                    <a:lnTo>
                      <a:pt x="4204" y="618"/>
                    </a:lnTo>
                    <a:lnTo>
                      <a:pt x="4004" y="459"/>
                    </a:lnTo>
                    <a:lnTo>
                      <a:pt x="3746" y="319"/>
                    </a:lnTo>
                    <a:lnTo>
                      <a:pt x="3467" y="180"/>
                    </a:lnTo>
                    <a:lnTo>
                      <a:pt x="3467" y="180"/>
                    </a:lnTo>
                    <a:lnTo>
                      <a:pt x="3228" y="100"/>
                    </a:lnTo>
                    <a:lnTo>
                      <a:pt x="3008" y="41"/>
                    </a:lnTo>
                    <a:lnTo>
                      <a:pt x="2789" y="21"/>
                    </a:lnTo>
                    <a:lnTo>
                      <a:pt x="2570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" name="Google Shape;426;p13"/>
              <p:cNvSpPr/>
              <p:nvPr/>
            </p:nvSpPr>
            <p:spPr>
              <a:xfrm>
                <a:off x="5983375" y="3663050"/>
                <a:ext cx="239075" cy="183800"/>
              </a:xfrm>
              <a:custGeom>
                <a:avLst/>
                <a:gdLst/>
                <a:ahLst/>
                <a:cxnLst/>
                <a:rect l="l" t="t" r="r" b="b"/>
                <a:pathLst>
                  <a:path w="9563" h="7352" extrusionOk="0">
                    <a:moveTo>
                      <a:pt x="3009" y="0"/>
                    </a:moveTo>
                    <a:lnTo>
                      <a:pt x="2710" y="40"/>
                    </a:lnTo>
                    <a:lnTo>
                      <a:pt x="2411" y="100"/>
                    </a:lnTo>
                    <a:lnTo>
                      <a:pt x="2112" y="180"/>
                    </a:lnTo>
                    <a:lnTo>
                      <a:pt x="1833" y="299"/>
                    </a:lnTo>
                    <a:lnTo>
                      <a:pt x="1554" y="439"/>
                    </a:lnTo>
                    <a:lnTo>
                      <a:pt x="1295" y="618"/>
                    </a:lnTo>
                    <a:lnTo>
                      <a:pt x="1056" y="797"/>
                    </a:lnTo>
                    <a:lnTo>
                      <a:pt x="837" y="996"/>
                    </a:lnTo>
                    <a:lnTo>
                      <a:pt x="658" y="1235"/>
                    </a:lnTo>
                    <a:lnTo>
                      <a:pt x="498" y="1475"/>
                    </a:lnTo>
                    <a:lnTo>
                      <a:pt x="359" y="1714"/>
                    </a:lnTo>
                    <a:lnTo>
                      <a:pt x="239" y="1973"/>
                    </a:lnTo>
                    <a:lnTo>
                      <a:pt x="160" y="2251"/>
                    </a:lnTo>
                    <a:lnTo>
                      <a:pt x="120" y="2510"/>
                    </a:lnTo>
                    <a:lnTo>
                      <a:pt x="100" y="2789"/>
                    </a:lnTo>
                    <a:lnTo>
                      <a:pt x="100" y="3068"/>
                    </a:lnTo>
                    <a:lnTo>
                      <a:pt x="120" y="3347"/>
                    </a:lnTo>
                    <a:lnTo>
                      <a:pt x="200" y="3626"/>
                    </a:lnTo>
                    <a:lnTo>
                      <a:pt x="279" y="3905"/>
                    </a:lnTo>
                    <a:lnTo>
                      <a:pt x="399" y="4164"/>
                    </a:lnTo>
                    <a:lnTo>
                      <a:pt x="558" y="4423"/>
                    </a:lnTo>
                    <a:lnTo>
                      <a:pt x="459" y="4522"/>
                    </a:lnTo>
                    <a:lnTo>
                      <a:pt x="359" y="4622"/>
                    </a:lnTo>
                    <a:lnTo>
                      <a:pt x="279" y="4742"/>
                    </a:lnTo>
                    <a:lnTo>
                      <a:pt x="200" y="4861"/>
                    </a:lnTo>
                    <a:lnTo>
                      <a:pt x="140" y="4981"/>
                    </a:lnTo>
                    <a:lnTo>
                      <a:pt x="80" y="5100"/>
                    </a:lnTo>
                    <a:lnTo>
                      <a:pt x="40" y="5220"/>
                    </a:lnTo>
                    <a:lnTo>
                      <a:pt x="20" y="5359"/>
                    </a:lnTo>
                    <a:lnTo>
                      <a:pt x="0" y="5499"/>
                    </a:lnTo>
                    <a:lnTo>
                      <a:pt x="0" y="5618"/>
                    </a:lnTo>
                    <a:lnTo>
                      <a:pt x="0" y="5758"/>
                    </a:lnTo>
                    <a:lnTo>
                      <a:pt x="40" y="5897"/>
                    </a:lnTo>
                    <a:lnTo>
                      <a:pt x="60" y="6017"/>
                    </a:lnTo>
                    <a:lnTo>
                      <a:pt x="120" y="6156"/>
                    </a:lnTo>
                    <a:lnTo>
                      <a:pt x="180" y="6276"/>
                    </a:lnTo>
                    <a:lnTo>
                      <a:pt x="259" y="6415"/>
                    </a:lnTo>
                    <a:lnTo>
                      <a:pt x="359" y="6534"/>
                    </a:lnTo>
                    <a:lnTo>
                      <a:pt x="459" y="6654"/>
                    </a:lnTo>
                    <a:lnTo>
                      <a:pt x="578" y="6754"/>
                    </a:lnTo>
                    <a:lnTo>
                      <a:pt x="718" y="6853"/>
                    </a:lnTo>
                    <a:lnTo>
                      <a:pt x="837" y="6933"/>
                    </a:lnTo>
                    <a:lnTo>
                      <a:pt x="996" y="7013"/>
                    </a:lnTo>
                    <a:lnTo>
                      <a:pt x="1136" y="7052"/>
                    </a:lnTo>
                    <a:lnTo>
                      <a:pt x="1295" y="7092"/>
                    </a:lnTo>
                    <a:lnTo>
                      <a:pt x="1455" y="7132"/>
                    </a:lnTo>
                    <a:lnTo>
                      <a:pt x="1773" y="7132"/>
                    </a:lnTo>
                    <a:lnTo>
                      <a:pt x="1933" y="7112"/>
                    </a:lnTo>
                    <a:lnTo>
                      <a:pt x="2092" y="7092"/>
                    </a:lnTo>
                    <a:lnTo>
                      <a:pt x="2252" y="7033"/>
                    </a:lnTo>
                    <a:lnTo>
                      <a:pt x="2411" y="6973"/>
                    </a:lnTo>
                    <a:lnTo>
                      <a:pt x="2550" y="6893"/>
                    </a:lnTo>
                    <a:lnTo>
                      <a:pt x="2710" y="6793"/>
                    </a:lnTo>
                    <a:lnTo>
                      <a:pt x="2849" y="6674"/>
                    </a:lnTo>
                    <a:lnTo>
                      <a:pt x="2969" y="6554"/>
                    </a:lnTo>
                    <a:lnTo>
                      <a:pt x="3088" y="6415"/>
                    </a:lnTo>
                    <a:lnTo>
                      <a:pt x="3168" y="6256"/>
                    </a:lnTo>
                    <a:lnTo>
                      <a:pt x="3248" y="6116"/>
                    </a:lnTo>
                    <a:lnTo>
                      <a:pt x="3287" y="5937"/>
                    </a:lnTo>
                    <a:lnTo>
                      <a:pt x="3327" y="5777"/>
                    </a:lnTo>
                    <a:lnTo>
                      <a:pt x="3686" y="5758"/>
                    </a:lnTo>
                    <a:lnTo>
                      <a:pt x="4024" y="5678"/>
                    </a:lnTo>
                    <a:lnTo>
                      <a:pt x="4383" y="5578"/>
                    </a:lnTo>
                    <a:lnTo>
                      <a:pt x="4702" y="5419"/>
                    </a:lnTo>
                    <a:lnTo>
                      <a:pt x="4762" y="5638"/>
                    </a:lnTo>
                    <a:lnTo>
                      <a:pt x="4841" y="5877"/>
                    </a:lnTo>
                    <a:lnTo>
                      <a:pt x="4921" y="6076"/>
                    </a:lnTo>
                    <a:lnTo>
                      <a:pt x="5060" y="6295"/>
                    </a:lnTo>
                    <a:lnTo>
                      <a:pt x="5200" y="6475"/>
                    </a:lnTo>
                    <a:lnTo>
                      <a:pt x="5359" y="6654"/>
                    </a:lnTo>
                    <a:lnTo>
                      <a:pt x="5538" y="6813"/>
                    </a:lnTo>
                    <a:lnTo>
                      <a:pt x="5718" y="6953"/>
                    </a:lnTo>
                    <a:lnTo>
                      <a:pt x="5917" y="7072"/>
                    </a:lnTo>
                    <a:lnTo>
                      <a:pt x="6136" y="7172"/>
                    </a:lnTo>
                    <a:lnTo>
                      <a:pt x="6355" y="7252"/>
                    </a:lnTo>
                    <a:lnTo>
                      <a:pt x="6574" y="7311"/>
                    </a:lnTo>
                    <a:lnTo>
                      <a:pt x="6813" y="7331"/>
                    </a:lnTo>
                    <a:lnTo>
                      <a:pt x="7052" y="7351"/>
                    </a:lnTo>
                    <a:lnTo>
                      <a:pt x="7272" y="7351"/>
                    </a:lnTo>
                    <a:lnTo>
                      <a:pt x="7511" y="7331"/>
                    </a:lnTo>
                    <a:lnTo>
                      <a:pt x="7750" y="7292"/>
                    </a:lnTo>
                    <a:lnTo>
                      <a:pt x="7989" y="7212"/>
                    </a:lnTo>
                    <a:lnTo>
                      <a:pt x="8208" y="7132"/>
                    </a:lnTo>
                    <a:lnTo>
                      <a:pt x="8427" y="7013"/>
                    </a:lnTo>
                    <a:lnTo>
                      <a:pt x="8626" y="6873"/>
                    </a:lnTo>
                    <a:lnTo>
                      <a:pt x="8806" y="6734"/>
                    </a:lnTo>
                    <a:lnTo>
                      <a:pt x="8985" y="6574"/>
                    </a:lnTo>
                    <a:lnTo>
                      <a:pt x="9124" y="6395"/>
                    </a:lnTo>
                    <a:lnTo>
                      <a:pt x="9244" y="6216"/>
                    </a:lnTo>
                    <a:lnTo>
                      <a:pt x="9363" y="6017"/>
                    </a:lnTo>
                    <a:lnTo>
                      <a:pt x="9443" y="5817"/>
                    </a:lnTo>
                    <a:lnTo>
                      <a:pt x="9503" y="5598"/>
                    </a:lnTo>
                    <a:lnTo>
                      <a:pt x="9543" y="5379"/>
                    </a:lnTo>
                    <a:lnTo>
                      <a:pt x="9563" y="5160"/>
                    </a:lnTo>
                    <a:lnTo>
                      <a:pt x="9563" y="4941"/>
                    </a:lnTo>
                    <a:lnTo>
                      <a:pt x="9543" y="4742"/>
                    </a:lnTo>
                    <a:lnTo>
                      <a:pt x="9483" y="4522"/>
                    </a:lnTo>
                    <a:lnTo>
                      <a:pt x="9423" y="4303"/>
                    </a:lnTo>
                    <a:lnTo>
                      <a:pt x="9323" y="4084"/>
                    </a:lnTo>
                    <a:lnTo>
                      <a:pt x="9204" y="3885"/>
                    </a:lnTo>
                    <a:lnTo>
                      <a:pt x="9084" y="3726"/>
                    </a:lnTo>
                    <a:lnTo>
                      <a:pt x="8945" y="3566"/>
                    </a:lnTo>
                    <a:lnTo>
                      <a:pt x="8786" y="3427"/>
                    </a:lnTo>
                    <a:lnTo>
                      <a:pt x="8646" y="3307"/>
                    </a:lnTo>
                    <a:lnTo>
                      <a:pt x="8467" y="3188"/>
                    </a:lnTo>
                    <a:lnTo>
                      <a:pt x="8288" y="3108"/>
                    </a:lnTo>
                    <a:lnTo>
                      <a:pt x="8108" y="3008"/>
                    </a:lnTo>
                    <a:lnTo>
                      <a:pt x="7929" y="2949"/>
                    </a:lnTo>
                    <a:lnTo>
                      <a:pt x="7730" y="2889"/>
                    </a:lnTo>
                    <a:lnTo>
                      <a:pt x="7531" y="2849"/>
                    </a:lnTo>
                    <a:lnTo>
                      <a:pt x="7331" y="2829"/>
                    </a:lnTo>
                    <a:lnTo>
                      <a:pt x="6933" y="2829"/>
                    </a:lnTo>
                    <a:lnTo>
                      <a:pt x="6714" y="2849"/>
                    </a:lnTo>
                    <a:lnTo>
                      <a:pt x="6515" y="2889"/>
                    </a:lnTo>
                    <a:lnTo>
                      <a:pt x="6315" y="2949"/>
                    </a:lnTo>
                    <a:lnTo>
                      <a:pt x="6315" y="2749"/>
                    </a:lnTo>
                    <a:lnTo>
                      <a:pt x="6295" y="2550"/>
                    </a:lnTo>
                    <a:lnTo>
                      <a:pt x="6256" y="2331"/>
                    </a:lnTo>
                    <a:lnTo>
                      <a:pt x="6216" y="2132"/>
                    </a:lnTo>
                    <a:lnTo>
                      <a:pt x="6156" y="1933"/>
                    </a:lnTo>
                    <a:lnTo>
                      <a:pt x="6056" y="1734"/>
                    </a:lnTo>
                    <a:lnTo>
                      <a:pt x="5957" y="1554"/>
                    </a:lnTo>
                    <a:lnTo>
                      <a:pt x="5837" y="1355"/>
                    </a:lnTo>
                    <a:lnTo>
                      <a:pt x="5658" y="1116"/>
                    </a:lnTo>
                    <a:lnTo>
                      <a:pt x="5459" y="897"/>
                    </a:lnTo>
                    <a:lnTo>
                      <a:pt x="5240" y="698"/>
                    </a:lnTo>
                    <a:lnTo>
                      <a:pt x="5001" y="518"/>
                    </a:lnTo>
                    <a:lnTo>
                      <a:pt x="4742" y="379"/>
                    </a:lnTo>
                    <a:lnTo>
                      <a:pt x="4463" y="239"/>
                    </a:lnTo>
                    <a:lnTo>
                      <a:pt x="4184" y="140"/>
                    </a:lnTo>
                    <a:lnTo>
                      <a:pt x="3905" y="80"/>
                    </a:lnTo>
                    <a:lnTo>
                      <a:pt x="3606" y="20"/>
                    </a:lnTo>
                    <a:lnTo>
                      <a:pt x="3307" y="0"/>
                    </a:lnTo>
                    <a:close/>
                  </a:path>
                </a:pathLst>
              </a:custGeom>
              <a:solidFill>
                <a:srgbClr val="F7D28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" name="Google Shape;427;p13"/>
              <p:cNvSpPr/>
              <p:nvPr/>
            </p:nvSpPr>
            <p:spPr>
              <a:xfrm>
                <a:off x="5983375" y="3663050"/>
                <a:ext cx="239075" cy="183800"/>
              </a:xfrm>
              <a:custGeom>
                <a:avLst/>
                <a:gdLst/>
                <a:ahLst/>
                <a:cxnLst/>
                <a:rect l="l" t="t" r="r" b="b"/>
                <a:pathLst>
                  <a:path w="9563" h="7352" fill="none" extrusionOk="0">
                    <a:moveTo>
                      <a:pt x="5060" y="6295"/>
                    </a:moveTo>
                    <a:lnTo>
                      <a:pt x="5060" y="6295"/>
                    </a:lnTo>
                    <a:lnTo>
                      <a:pt x="4921" y="6076"/>
                    </a:lnTo>
                    <a:lnTo>
                      <a:pt x="4841" y="5877"/>
                    </a:lnTo>
                    <a:lnTo>
                      <a:pt x="4762" y="5638"/>
                    </a:lnTo>
                    <a:lnTo>
                      <a:pt x="4702" y="5419"/>
                    </a:lnTo>
                    <a:lnTo>
                      <a:pt x="4702" y="5419"/>
                    </a:lnTo>
                    <a:lnTo>
                      <a:pt x="4383" y="5578"/>
                    </a:lnTo>
                    <a:lnTo>
                      <a:pt x="4024" y="5678"/>
                    </a:lnTo>
                    <a:lnTo>
                      <a:pt x="3686" y="5758"/>
                    </a:lnTo>
                    <a:lnTo>
                      <a:pt x="3327" y="5777"/>
                    </a:lnTo>
                    <a:lnTo>
                      <a:pt x="3327" y="5777"/>
                    </a:lnTo>
                    <a:lnTo>
                      <a:pt x="3287" y="5937"/>
                    </a:lnTo>
                    <a:lnTo>
                      <a:pt x="3248" y="6116"/>
                    </a:lnTo>
                    <a:lnTo>
                      <a:pt x="3168" y="6256"/>
                    </a:lnTo>
                    <a:lnTo>
                      <a:pt x="3088" y="6415"/>
                    </a:lnTo>
                    <a:lnTo>
                      <a:pt x="2969" y="6554"/>
                    </a:lnTo>
                    <a:lnTo>
                      <a:pt x="2849" y="6674"/>
                    </a:lnTo>
                    <a:lnTo>
                      <a:pt x="2710" y="6793"/>
                    </a:lnTo>
                    <a:lnTo>
                      <a:pt x="2550" y="6893"/>
                    </a:lnTo>
                    <a:lnTo>
                      <a:pt x="2550" y="6893"/>
                    </a:lnTo>
                    <a:lnTo>
                      <a:pt x="2411" y="6973"/>
                    </a:lnTo>
                    <a:lnTo>
                      <a:pt x="2252" y="7033"/>
                    </a:lnTo>
                    <a:lnTo>
                      <a:pt x="2092" y="7092"/>
                    </a:lnTo>
                    <a:lnTo>
                      <a:pt x="1933" y="7112"/>
                    </a:lnTo>
                    <a:lnTo>
                      <a:pt x="1773" y="7132"/>
                    </a:lnTo>
                    <a:lnTo>
                      <a:pt x="1614" y="7132"/>
                    </a:lnTo>
                    <a:lnTo>
                      <a:pt x="1455" y="7132"/>
                    </a:lnTo>
                    <a:lnTo>
                      <a:pt x="1295" y="7092"/>
                    </a:lnTo>
                    <a:lnTo>
                      <a:pt x="1136" y="7052"/>
                    </a:lnTo>
                    <a:lnTo>
                      <a:pt x="996" y="7013"/>
                    </a:lnTo>
                    <a:lnTo>
                      <a:pt x="837" y="6933"/>
                    </a:lnTo>
                    <a:lnTo>
                      <a:pt x="718" y="6853"/>
                    </a:lnTo>
                    <a:lnTo>
                      <a:pt x="578" y="6754"/>
                    </a:lnTo>
                    <a:lnTo>
                      <a:pt x="459" y="6654"/>
                    </a:lnTo>
                    <a:lnTo>
                      <a:pt x="359" y="6534"/>
                    </a:lnTo>
                    <a:lnTo>
                      <a:pt x="259" y="6415"/>
                    </a:lnTo>
                    <a:lnTo>
                      <a:pt x="259" y="6415"/>
                    </a:lnTo>
                    <a:lnTo>
                      <a:pt x="180" y="6276"/>
                    </a:lnTo>
                    <a:lnTo>
                      <a:pt x="120" y="6156"/>
                    </a:lnTo>
                    <a:lnTo>
                      <a:pt x="60" y="6017"/>
                    </a:lnTo>
                    <a:lnTo>
                      <a:pt x="40" y="5897"/>
                    </a:lnTo>
                    <a:lnTo>
                      <a:pt x="0" y="5758"/>
                    </a:lnTo>
                    <a:lnTo>
                      <a:pt x="0" y="5618"/>
                    </a:lnTo>
                    <a:lnTo>
                      <a:pt x="0" y="5499"/>
                    </a:lnTo>
                    <a:lnTo>
                      <a:pt x="20" y="5359"/>
                    </a:lnTo>
                    <a:lnTo>
                      <a:pt x="40" y="5220"/>
                    </a:lnTo>
                    <a:lnTo>
                      <a:pt x="80" y="5100"/>
                    </a:lnTo>
                    <a:lnTo>
                      <a:pt x="140" y="4981"/>
                    </a:lnTo>
                    <a:lnTo>
                      <a:pt x="200" y="4861"/>
                    </a:lnTo>
                    <a:lnTo>
                      <a:pt x="279" y="4742"/>
                    </a:lnTo>
                    <a:lnTo>
                      <a:pt x="359" y="4622"/>
                    </a:lnTo>
                    <a:lnTo>
                      <a:pt x="459" y="4522"/>
                    </a:lnTo>
                    <a:lnTo>
                      <a:pt x="558" y="4423"/>
                    </a:lnTo>
                    <a:lnTo>
                      <a:pt x="558" y="4423"/>
                    </a:lnTo>
                    <a:lnTo>
                      <a:pt x="399" y="4164"/>
                    </a:lnTo>
                    <a:lnTo>
                      <a:pt x="279" y="3905"/>
                    </a:lnTo>
                    <a:lnTo>
                      <a:pt x="200" y="3626"/>
                    </a:lnTo>
                    <a:lnTo>
                      <a:pt x="120" y="3347"/>
                    </a:lnTo>
                    <a:lnTo>
                      <a:pt x="100" y="3068"/>
                    </a:lnTo>
                    <a:lnTo>
                      <a:pt x="100" y="2789"/>
                    </a:lnTo>
                    <a:lnTo>
                      <a:pt x="120" y="2510"/>
                    </a:lnTo>
                    <a:lnTo>
                      <a:pt x="160" y="2251"/>
                    </a:lnTo>
                    <a:lnTo>
                      <a:pt x="239" y="1973"/>
                    </a:lnTo>
                    <a:lnTo>
                      <a:pt x="359" y="1714"/>
                    </a:lnTo>
                    <a:lnTo>
                      <a:pt x="498" y="1475"/>
                    </a:lnTo>
                    <a:lnTo>
                      <a:pt x="658" y="1235"/>
                    </a:lnTo>
                    <a:lnTo>
                      <a:pt x="837" y="996"/>
                    </a:lnTo>
                    <a:lnTo>
                      <a:pt x="1056" y="797"/>
                    </a:lnTo>
                    <a:lnTo>
                      <a:pt x="1295" y="618"/>
                    </a:lnTo>
                    <a:lnTo>
                      <a:pt x="1554" y="439"/>
                    </a:lnTo>
                    <a:lnTo>
                      <a:pt x="1554" y="439"/>
                    </a:lnTo>
                    <a:lnTo>
                      <a:pt x="1833" y="299"/>
                    </a:lnTo>
                    <a:lnTo>
                      <a:pt x="2112" y="180"/>
                    </a:lnTo>
                    <a:lnTo>
                      <a:pt x="2411" y="100"/>
                    </a:lnTo>
                    <a:lnTo>
                      <a:pt x="2710" y="40"/>
                    </a:lnTo>
                    <a:lnTo>
                      <a:pt x="3009" y="0"/>
                    </a:lnTo>
                    <a:lnTo>
                      <a:pt x="3307" y="0"/>
                    </a:lnTo>
                    <a:lnTo>
                      <a:pt x="3606" y="20"/>
                    </a:lnTo>
                    <a:lnTo>
                      <a:pt x="3905" y="80"/>
                    </a:lnTo>
                    <a:lnTo>
                      <a:pt x="4184" y="140"/>
                    </a:lnTo>
                    <a:lnTo>
                      <a:pt x="4463" y="239"/>
                    </a:lnTo>
                    <a:lnTo>
                      <a:pt x="4742" y="379"/>
                    </a:lnTo>
                    <a:lnTo>
                      <a:pt x="5001" y="518"/>
                    </a:lnTo>
                    <a:lnTo>
                      <a:pt x="5240" y="698"/>
                    </a:lnTo>
                    <a:lnTo>
                      <a:pt x="5459" y="897"/>
                    </a:lnTo>
                    <a:lnTo>
                      <a:pt x="5658" y="1116"/>
                    </a:lnTo>
                    <a:lnTo>
                      <a:pt x="5837" y="1355"/>
                    </a:lnTo>
                    <a:lnTo>
                      <a:pt x="5837" y="1355"/>
                    </a:lnTo>
                    <a:lnTo>
                      <a:pt x="5957" y="1554"/>
                    </a:lnTo>
                    <a:lnTo>
                      <a:pt x="6056" y="1734"/>
                    </a:lnTo>
                    <a:lnTo>
                      <a:pt x="6156" y="1933"/>
                    </a:lnTo>
                    <a:lnTo>
                      <a:pt x="6216" y="2132"/>
                    </a:lnTo>
                    <a:lnTo>
                      <a:pt x="6256" y="2331"/>
                    </a:lnTo>
                    <a:lnTo>
                      <a:pt x="6295" y="2550"/>
                    </a:lnTo>
                    <a:lnTo>
                      <a:pt x="6315" y="2749"/>
                    </a:lnTo>
                    <a:lnTo>
                      <a:pt x="6315" y="2949"/>
                    </a:lnTo>
                    <a:lnTo>
                      <a:pt x="6315" y="2949"/>
                    </a:lnTo>
                    <a:lnTo>
                      <a:pt x="6515" y="2889"/>
                    </a:lnTo>
                    <a:lnTo>
                      <a:pt x="6714" y="2849"/>
                    </a:lnTo>
                    <a:lnTo>
                      <a:pt x="6933" y="2829"/>
                    </a:lnTo>
                    <a:lnTo>
                      <a:pt x="7132" y="2829"/>
                    </a:lnTo>
                    <a:lnTo>
                      <a:pt x="7331" y="2829"/>
                    </a:lnTo>
                    <a:lnTo>
                      <a:pt x="7531" y="2849"/>
                    </a:lnTo>
                    <a:lnTo>
                      <a:pt x="7730" y="2889"/>
                    </a:lnTo>
                    <a:lnTo>
                      <a:pt x="7929" y="2949"/>
                    </a:lnTo>
                    <a:lnTo>
                      <a:pt x="8108" y="3008"/>
                    </a:lnTo>
                    <a:lnTo>
                      <a:pt x="8288" y="3108"/>
                    </a:lnTo>
                    <a:lnTo>
                      <a:pt x="8467" y="3188"/>
                    </a:lnTo>
                    <a:lnTo>
                      <a:pt x="8646" y="3307"/>
                    </a:lnTo>
                    <a:lnTo>
                      <a:pt x="8786" y="3427"/>
                    </a:lnTo>
                    <a:lnTo>
                      <a:pt x="8945" y="3566"/>
                    </a:lnTo>
                    <a:lnTo>
                      <a:pt x="9084" y="3726"/>
                    </a:lnTo>
                    <a:lnTo>
                      <a:pt x="9204" y="3885"/>
                    </a:lnTo>
                    <a:lnTo>
                      <a:pt x="9204" y="3885"/>
                    </a:lnTo>
                    <a:lnTo>
                      <a:pt x="9323" y="4084"/>
                    </a:lnTo>
                    <a:lnTo>
                      <a:pt x="9423" y="4303"/>
                    </a:lnTo>
                    <a:lnTo>
                      <a:pt x="9483" y="4522"/>
                    </a:lnTo>
                    <a:lnTo>
                      <a:pt x="9543" y="4742"/>
                    </a:lnTo>
                    <a:lnTo>
                      <a:pt x="9563" y="4941"/>
                    </a:lnTo>
                    <a:lnTo>
                      <a:pt x="9563" y="5160"/>
                    </a:lnTo>
                    <a:lnTo>
                      <a:pt x="9543" y="5379"/>
                    </a:lnTo>
                    <a:lnTo>
                      <a:pt x="9503" y="5598"/>
                    </a:lnTo>
                    <a:lnTo>
                      <a:pt x="9443" y="5817"/>
                    </a:lnTo>
                    <a:lnTo>
                      <a:pt x="9363" y="6017"/>
                    </a:lnTo>
                    <a:lnTo>
                      <a:pt x="9244" y="6216"/>
                    </a:lnTo>
                    <a:lnTo>
                      <a:pt x="9124" y="6395"/>
                    </a:lnTo>
                    <a:lnTo>
                      <a:pt x="8985" y="6574"/>
                    </a:lnTo>
                    <a:lnTo>
                      <a:pt x="8806" y="6734"/>
                    </a:lnTo>
                    <a:lnTo>
                      <a:pt x="8626" y="6873"/>
                    </a:lnTo>
                    <a:lnTo>
                      <a:pt x="8427" y="7013"/>
                    </a:lnTo>
                    <a:lnTo>
                      <a:pt x="8427" y="7013"/>
                    </a:lnTo>
                    <a:lnTo>
                      <a:pt x="8208" y="7132"/>
                    </a:lnTo>
                    <a:lnTo>
                      <a:pt x="7989" y="7212"/>
                    </a:lnTo>
                    <a:lnTo>
                      <a:pt x="7750" y="7292"/>
                    </a:lnTo>
                    <a:lnTo>
                      <a:pt x="7511" y="7331"/>
                    </a:lnTo>
                    <a:lnTo>
                      <a:pt x="7272" y="7351"/>
                    </a:lnTo>
                    <a:lnTo>
                      <a:pt x="7052" y="7351"/>
                    </a:lnTo>
                    <a:lnTo>
                      <a:pt x="6813" y="7331"/>
                    </a:lnTo>
                    <a:lnTo>
                      <a:pt x="6574" y="7311"/>
                    </a:lnTo>
                    <a:lnTo>
                      <a:pt x="6355" y="7252"/>
                    </a:lnTo>
                    <a:lnTo>
                      <a:pt x="6136" y="7172"/>
                    </a:lnTo>
                    <a:lnTo>
                      <a:pt x="5917" y="7072"/>
                    </a:lnTo>
                    <a:lnTo>
                      <a:pt x="5718" y="6953"/>
                    </a:lnTo>
                    <a:lnTo>
                      <a:pt x="5538" y="6813"/>
                    </a:lnTo>
                    <a:lnTo>
                      <a:pt x="5359" y="6654"/>
                    </a:lnTo>
                    <a:lnTo>
                      <a:pt x="5200" y="6475"/>
                    </a:lnTo>
                    <a:lnTo>
                      <a:pt x="5060" y="6295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" name="Google Shape;428;p13"/>
              <p:cNvSpPr/>
              <p:nvPr/>
            </p:nvSpPr>
            <p:spPr>
              <a:xfrm>
                <a:off x="6153200" y="3784575"/>
                <a:ext cx="42850" cy="36375"/>
              </a:xfrm>
              <a:custGeom>
                <a:avLst/>
                <a:gdLst/>
                <a:ahLst/>
                <a:cxnLst/>
                <a:rect l="l" t="t" r="r" b="b"/>
                <a:pathLst>
                  <a:path w="1714" h="1455" extrusionOk="0">
                    <a:moveTo>
                      <a:pt x="957" y="0"/>
                    </a:moveTo>
                    <a:lnTo>
                      <a:pt x="797" y="40"/>
                    </a:lnTo>
                    <a:lnTo>
                      <a:pt x="618" y="80"/>
                    </a:lnTo>
                    <a:lnTo>
                      <a:pt x="459" y="159"/>
                    </a:lnTo>
                    <a:lnTo>
                      <a:pt x="319" y="259"/>
                    </a:lnTo>
                    <a:lnTo>
                      <a:pt x="200" y="379"/>
                    </a:lnTo>
                    <a:lnTo>
                      <a:pt x="100" y="498"/>
                    </a:lnTo>
                    <a:lnTo>
                      <a:pt x="40" y="638"/>
                    </a:lnTo>
                    <a:lnTo>
                      <a:pt x="1" y="777"/>
                    </a:lnTo>
                    <a:lnTo>
                      <a:pt x="1" y="916"/>
                    </a:lnTo>
                    <a:lnTo>
                      <a:pt x="20" y="1056"/>
                    </a:lnTo>
                    <a:lnTo>
                      <a:pt x="100" y="1175"/>
                    </a:lnTo>
                    <a:lnTo>
                      <a:pt x="180" y="1295"/>
                    </a:lnTo>
                    <a:lnTo>
                      <a:pt x="299" y="1375"/>
                    </a:lnTo>
                    <a:lnTo>
                      <a:pt x="439" y="1434"/>
                    </a:lnTo>
                    <a:lnTo>
                      <a:pt x="598" y="1454"/>
                    </a:lnTo>
                    <a:lnTo>
                      <a:pt x="758" y="1454"/>
                    </a:lnTo>
                    <a:lnTo>
                      <a:pt x="917" y="1434"/>
                    </a:lnTo>
                    <a:lnTo>
                      <a:pt x="1076" y="1395"/>
                    </a:lnTo>
                    <a:lnTo>
                      <a:pt x="1236" y="1315"/>
                    </a:lnTo>
                    <a:lnTo>
                      <a:pt x="1395" y="1215"/>
                    </a:lnTo>
                    <a:lnTo>
                      <a:pt x="1515" y="1096"/>
                    </a:lnTo>
                    <a:lnTo>
                      <a:pt x="1594" y="976"/>
                    </a:lnTo>
                    <a:lnTo>
                      <a:pt x="1674" y="837"/>
                    </a:lnTo>
                    <a:lnTo>
                      <a:pt x="1694" y="697"/>
                    </a:lnTo>
                    <a:lnTo>
                      <a:pt x="1714" y="558"/>
                    </a:lnTo>
                    <a:lnTo>
                      <a:pt x="1674" y="418"/>
                    </a:lnTo>
                    <a:lnTo>
                      <a:pt x="1614" y="299"/>
                    </a:lnTo>
                    <a:lnTo>
                      <a:pt x="1515" y="179"/>
                    </a:lnTo>
                    <a:lnTo>
                      <a:pt x="1395" y="100"/>
                    </a:lnTo>
                    <a:lnTo>
                      <a:pt x="1256" y="40"/>
                    </a:lnTo>
                    <a:lnTo>
                      <a:pt x="1116" y="20"/>
                    </a:lnTo>
                    <a:lnTo>
                      <a:pt x="957" y="0"/>
                    </a:lnTo>
                    <a:close/>
                  </a:path>
                </a:pathLst>
              </a:custGeom>
              <a:solidFill>
                <a:srgbClr val="F4CC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" name="Google Shape;429;p13"/>
              <p:cNvSpPr/>
              <p:nvPr/>
            </p:nvSpPr>
            <p:spPr>
              <a:xfrm>
                <a:off x="6153200" y="3784575"/>
                <a:ext cx="42850" cy="36375"/>
              </a:xfrm>
              <a:custGeom>
                <a:avLst/>
                <a:gdLst/>
                <a:ahLst/>
                <a:cxnLst/>
                <a:rect l="l" t="t" r="r" b="b"/>
                <a:pathLst>
                  <a:path w="1714" h="1455" fill="none" extrusionOk="0">
                    <a:moveTo>
                      <a:pt x="1236" y="1315"/>
                    </a:moveTo>
                    <a:lnTo>
                      <a:pt x="1236" y="1315"/>
                    </a:lnTo>
                    <a:lnTo>
                      <a:pt x="1395" y="1215"/>
                    </a:lnTo>
                    <a:lnTo>
                      <a:pt x="1515" y="1096"/>
                    </a:lnTo>
                    <a:lnTo>
                      <a:pt x="1594" y="976"/>
                    </a:lnTo>
                    <a:lnTo>
                      <a:pt x="1674" y="837"/>
                    </a:lnTo>
                    <a:lnTo>
                      <a:pt x="1694" y="697"/>
                    </a:lnTo>
                    <a:lnTo>
                      <a:pt x="1714" y="558"/>
                    </a:lnTo>
                    <a:lnTo>
                      <a:pt x="1674" y="418"/>
                    </a:lnTo>
                    <a:lnTo>
                      <a:pt x="1614" y="299"/>
                    </a:lnTo>
                    <a:lnTo>
                      <a:pt x="1614" y="299"/>
                    </a:lnTo>
                    <a:lnTo>
                      <a:pt x="1515" y="179"/>
                    </a:lnTo>
                    <a:lnTo>
                      <a:pt x="1395" y="100"/>
                    </a:lnTo>
                    <a:lnTo>
                      <a:pt x="1256" y="40"/>
                    </a:lnTo>
                    <a:lnTo>
                      <a:pt x="1116" y="20"/>
                    </a:lnTo>
                    <a:lnTo>
                      <a:pt x="957" y="0"/>
                    </a:lnTo>
                    <a:lnTo>
                      <a:pt x="797" y="40"/>
                    </a:lnTo>
                    <a:lnTo>
                      <a:pt x="618" y="80"/>
                    </a:lnTo>
                    <a:lnTo>
                      <a:pt x="459" y="159"/>
                    </a:lnTo>
                    <a:lnTo>
                      <a:pt x="459" y="159"/>
                    </a:lnTo>
                    <a:lnTo>
                      <a:pt x="319" y="259"/>
                    </a:lnTo>
                    <a:lnTo>
                      <a:pt x="200" y="379"/>
                    </a:lnTo>
                    <a:lnTo>
                      <a:pt x="100" y="498"/>
                    </a:lnTo>
                    <a:lnTo>
                      <a:pt x="40" y="638"/>
                    </a:lnTo>
                    <a:lnTo>
                      <a:pt x="1" y="777"/>
                    </a:lnTo>
                    <a:lnTo>
                      <a:pt x="1" y="916"/>
                    </a:lnTo>
                    <a:lnTo>
                      <a:pt x="20" y="1056"/>
                    </a:lnTo>
                    <a:lnTo>
                      <a:pt x="100" y="1175"/>
                    </a:lnTo>
                    <a:lnTo>
                      <a:pt x="100" y="1175"/>
                    </a:lnTo>
                    <a:lnTo>
                      <a:pt x="180" y="1295"/>
                    </a:lnTo>
                    <a:lnTo>
                      <a:pt x="299" y="1375"/>
                    </a:lnTo>
                    <a:lnTo>
                      <a:pt x="439" y="1434"/>
                    </a:lnTo>
                    <a:lnTo>
                      <a:pt x="598" y="1454"/>
                    </a:lnTo>
                    <a:lnTo>
                      <a:pt x="758" y="1454"/>
                    </a:lnTo>
                    <a:lnTo>
                      <a:pt x="917" y="1434"/>
                    </a:lnTo>
                    <a:lnTo>
                      <a:pt x="1076" y="1395"/>
                    </a:lnTo>
                    <a:lnTo>
                      <a:pt x="1236" y="1315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" name="Google Shape;430;p13"/>
              <p:cNvSpPr/>
              <p:nvPr/>
            </p:nvSpPr>
            <p:spPr>
              <a:xfrm>
                <a:off x="6001800" y="3678000"/>
                <a:ext cx="122550" cy="76700"/>
              </a:xfrm>
              <a:custGeom>
                <a:avLst/>
                <a:gdLst/>
                <a:ahLst/>
                <a:cxnLst/>
                <a:rect l="l" t="t" r="r" b="b"/>
                <a:pathLst>
                  <a:path w="4902" h="3068" extrusionOk="0">
                    <a:moveTo>
                      <a:pt x="2451" y="0"/>
                    </a:moveTo>
                    <a:lnTo>
                      <a:pt x="2232" y="20"/>
                    </a:lnTo>
                    <a:lnTo>
                      <a:pt x="2013" y="40"/>
                    </a:lnTo>
                    <a:lnTo>
                      <a:pt x="1813" y="100"/>
                    </a:lnTo>
                    <a:lnTo>
                      <a:pt x="1614" y="159"/>
                    </a:lnTo>
                    <a:lnTo>
                      <a:pt x="1415" y="239"/>
                    </a:lnTo>
                    <a:lnTo>
                      <a:pt x="1236" y="319"/>
                    </a:lnTo>
                    <a:lnTo>
                      <a:pt x="897" y="518"/>
                    </a:lnTo>
                    <a:lnTo>
                      <a:pt x="598" y="717"/>
                    </a:lnTo>
                    <a:lnTo>
                      <a:pt x="339" y="936"/>
                    </a:lnTo>
                    <a:lnTo>
                      <a:pt x="140" y="1136"/>
                    </a:lnTo>
                    <a:lnTo>
                      <a:pt x="1" y="1275"/>
                    </a:lnTo>
                    <a:lnTo>
                      <a:pt x="20" y="1355"/>
                    </a:lnTo>
                    <a:lnTo>
                      <a:pt x="459" y="1195"/>
                    </a:lnTo>
                    <a:lnTo>
                      <a:pt x="857" y="1096"/>
                    </a:lnTo>
                    <a:lnTo>
                      <a:pt x="1236" y="1036"/>
                    </a:lnTo>
                    <a:lnTo>
                      <a:pt x="1594" y="1016"/>
                    </a:lnTo>
                    <a:lnTo>
                      <a:pt x="1973" y="1036"/>
                    </a:lnTo>
                    <a:lnTo>
                      <a:pt x="2331" y="1096"/>
                    </a:lnTo>
                    <a:lnTo>
                      <a:pt x="2670" y="1195"/>
                    </a:lnTo>
                    <a:lnTo>
                      <a:pt x="2969" y="1335"/>
                    </a:lnTo>
                    <a:lnTo>
                      <a:pt x="3248" y="1494"/>
                    </a:lnTo>
                    <a:lnTo>
                      <a:pt x="3507" y="1653"/>
                    </a:lnTo>
                    <a:lnTo>
                      <a:pt x="3746" y="1853"/>
                    </a:lnTo>
                    <a:lnTo>
                      <a:pt x="3945" y="2032"/>
                    </a:lnTo>
                    <a:lnTo>
                      <a:pt x="4124" y="2231"/>
                    </a:lnTo>
                    <a:lnTo>
                      <a:pt x="4284" y="2410"/>
                    </a:lnTo>
                    <a:lnTo>
                      <a:pt x="4523" y="2749"/>
                    </a:lnTo>
                    <a:lnTo>
                      <a:pt x="4662" y="2988"/>
                    </a:lnTo>
                    <a:lnTo>
                      <a:pt x="4702" y="3068"/>
                    </a:lnTo>
                    <a:lnTo>
                      <a:pt x="4762" y="2968"/>
                    </a:lnTo>
                    <a:lnTo>
                      <a:pt x="4821" y="2849"/>
                    </a:lnTo>
                    <a:lnTo>
                      <a:pt x="4861" y="2709"/>
                    </a:lnTo>
                    <a:lnTo>
                      <a:pt x="4881" y="2530"/>
                    </a:lnTo>
                    <a:lnTo>
                      <a:pt x="4901" y="2351"/>
                    </a:lnTo>
                    <a:lnTo>
                      <a:pt x="4901" y="2171"/>
                    </a:lnTo>
                    <a:lnTo>
                      <a:pt x="4881" y="1952"/>
                    </a:lnTo>
                    <a:lnTo>
                      <a:pt x="4841" y="1753"/>
                    </a:lnTo>
                    <a:lnTo>
                      <a:pt x="4782" y="1534"/>
                    </a:lnTo>
                    <a:lnTo>
                      <a:pt x="4682" y="1315"/>
                    </a:lnTo>
                    <a:lnTo>
                      <a:pt x="4562" y="1116"/>
                    </a:lnTo>
                    <a:lnTo>
                      <a:pt x="4403" y="896"/>
                    </a:lnTo>
                    <a:lnTo>
                      <a:pt x="4204" y="697"/>
                    </a:lnTo>
                    <a:lnTo>
                      <a:pt x="3965" y="518"/>
                    </a:lnTo>
                    <a:lnTo>
                      <a:pt x="3666" y="339"/>
                    </a:lnTo>
                    <a:lnTo>
                      <a:pt x="3347" y="179"/>
                    </a:lnTo>
                    <a:lnTo>
                      <a:pt x="3108" y="100"/>
                    </a:lnTo>
                    <a:lnTo>
                      <a:pt x="2889" y="60"/>
                    </a:lnTo>
                    <a:lnTo>
                      <a:pt x="2670" y="20"/>
                    </a:lnTo>
                    <a:lnTo>
                      <a:pt x="2451" y="0"/>
                    </a:lnTo>
                    <a:close/>
                  </a:path>
                </a:pathLst>
              </a:custGeom>
              <a:solidFill>
                <a:srgbClr val="F9DB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" name="Google Shape;431;p13"/>
              <p:cNvSpPr/>
              <p:nvPr/>
            </p:nvSpPr>
            <p:spPr>
              <a:xfrm>
                <a:off x="6001800" y="3678000"/>
                <a:ext cx="122550" cy="76700"/>
              </a:xfrm>
              <a:custGeom>
                <a:avLst/>
                <a:gdLst/>
                <a:ahLst/>
                <a:cxnLst/>
                <a:rect l="l" t="t" r="r" b="b"/>
                <a:pathLst>
                  <a:path w="4902" h="3068" fill="none" extrusionOk="0">
                    <a:moveTo>
                      <a:pt x="2451" y="0"/>
                    </a:moveTo>
                    <a:lnTo>
                      <a:pt x="2451" y="0"/>
                    </a:lnTo>
                    <a:lnTo>
                      <a:pt x="2232" y="20"/>
                    </a:lnTo>
                    <a:lnTo>
                      <a:pt x="2013" y="40"/>
                    </a:lnTo>
                    <a:lnTo>
                      <a:pt x="1813" y="100"/>
                    </a:lnTo>
                    <a:lnTo>
                      <a:pt x="1614" y="159"/>
                    </a:lnTo>
                    <a:lnTo>
                      <a:pt x="1415" y="239"/>
                    </a:lnTo>
                    <a:lnTo>
                      <a:pt x="1236" y="319"/>
                    </a:lnTo>
                    <a:lnTo>
                      <a:pt x="897" y="518"/>
                    </a:lnTo>
                    <a:lnTo>
                      <a:pt x="598" y="717"/>
                    </a:lnTo>
                    <a:lnTo>
                      <a:pt x="339" y="936"/>
                    </a:lnTo>
                    <a:lnTo>
                      <a:pt x="140" y="1136"/>
                    </a:lnTo>
                    <a:lnTo>
                      <a:pt x="1" y="1275"/>
                    </a:lnTo>
                    <a:lnTo>
                      <a:pt x="1" y="1275"/>
                    </a:lnTo>
                    <a:lnTo>
                      <a:pt x="20" y="1355"/>
                    </a:lnTo>
                    <a:lnTo>
                      <a:pt x="20" y="1355"/>
                    </a:lnTo>
                    <a:lnTo>
                      <a:pt x="459" y="1195"/>
                    </a:lnTo>
                    <a:lnTo>
                      <a:pt x="857" y="1096"/>
                    </a:lnTo>
                    <a:lnTo>
                      <a:pt x="1236" y="1036"/>
                    </a:lnTo>
                    <a:lnTo>
                      <a:pt x="1594" y="1016"/>
                    </a:lnTo>
                    <a:lnTo>
                      <a:pt x="1594" y="1016"/>
                    </a:lnTo>
                    <a:lnTo>
                      <a:pt x="1973" y="1036"/>
                    </a:lnTo>
                    <a:lnTo>
                      <a:pt x="2331" y="1096"/>
                    </a:lnTo>
                    <a:lnTo>
                      <a:pt x="2670" y="1195"/>
                    </a:lnTo>
                    <a:lnTo>
                      <a:pt x="2969" y="1335"/>
                    </a:lnTo>
                    <a:lnTo>
                      <a:pt x="3248" y="1494"/>
                    </a:lnTo>
                    <a:lnTo>
                      <a:pt x="3507" y="1653"/>
                    </a:lnTo>
                    <a:lnTo>
                      <a:pt x="3746" y="1853"/>
                    </a:lnTo>
                    <a:lnTo>
                      <a:pt x="3945" y="2032"/>
                    </a:lnTo>
                    <a:lnTo>
                      <a:pt x="4124" y="2231"/>
                    </a:lnTo>
                    <a:lnTo>
                      <a:pt x="4284" y="2410"/>
                    </a:lnTo>
                    <a:lnTo>
                      <a:pt x="4523" y="2749"/>
                    </a:lnTo>
                    <a:lnTo>
                      <a:pt x="4662" y="2988"/>
                    </a:lnTo>
                    <a:lnTo>
                      <a:pt x="4702" y="3068"/>
                    </a:lnTo>
                    <a:lnTo>
                      <a:pt x="4702" y="3068"/>
                    </a:lnTo>
                    <a:lnTo>
                      <a:pt x="4762" y="2968"/>
                    </a:lnTo>
                    <a:lnTo>
                      <a:pt x="4821" y="2849"/>
                    </a:lnTo>
                    <a:lnTo>
                      <a:pt x="4861" y="2709"/>
                    </a:lnTo>
                    <a:lnTo>
                      <a:pt x="4881" y="2530"/>
                    </a:lnTo>
                    <a:lnTo>
                      <a:pt x="4901" y="2351"/>
                    </a:lnTo>
                    <a:lnTo>
                      <a:pt x="4901" y="2171"/>
                    </a:lnTo>
                    <a:lnTo>
                      <a:pt x="4881" y="1952"/>
                    </a:lnTo>
                    <a:lnTo>
                      <a:pt x="4841" y="1753"/>
                    </a:lnTo>
                    <a:lnTo>
                      <a:pt x="4782" y="1534"/>
                    </a:lnTo>
                    <a:lnTo>
                      <a:pt x="4682" y="1315"/>
                    </a:lnTo>
                    <a:lnTo>
                      <a:pt x="4562" y="1116"/>
                    </a:lnTo>
                    <a:lnTo>
                      <a:pt x="4403" y="896"/>
                    </a:lnTo>
                    <a:lnTo>
                      <a:pt x="4204" y="697"/>
                    </a:lnTo>
                    <a:lnTo>
                      <a:pt x="3965" y="518"/>
                    </a:lnTo>
                    <a:lnTo>
                      <a:pt x="3666" y="339"/>
                    </a:lnTo>
                    <a:lnTo>
                      <a:pt x="3347" y="179"/>
                    </a:lnTo>
                    <a:lnTo>
                      <a:pt x="3347" y="179"/>
                    </a:lnTo>
                    <a:lnTo>
                      <a:pt x="3108" y="100"/>
                    </a:lnTo>
                    <a:lnTo>
                      <a:pt x="2889" y="60"/>
                    </a:lnTo>
                    <a:lnTo>
                      <a:pt x="2670" y="20"/>
                    </a:lnTo>
                    <a:lnTo>
                      <a:pt x="2451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432;p13"/>
              <p:cNvSpPr/>
              <p:nvPr/>
            </p:nvSpPr>
            <p:spPr>
              <a:xfrm>
                <a:off x="5701000" y="3687450"/>
                <a:ext cx="239575" cy="188775"/>
              </a:xfrm>
              <a:custGeom>
                <a:avLst/>
                <a:gdLst/>
                <a:ahLst/>
                <a:cxnLst/>
                <a:rect l="l" t="t" r="r" b="b"/>
                <a:pathLst>
                  <a:path w="9583" h="7551" extrusionOk="0">
                    <a:moveTo>
                      <a:pt x="3327" y="1"/>
                    </a:moveTo>
                    <a:lnTo>
                      <a:pt x="3028" y="20"/>
                    </a:lnTo>
                    <a:lnTo>
                      <a:pt x="2729" y="60"/>
                    </a:lnTo>
                    <a:lnTo>
                      <a:pt x="2431" y="140"/>
                    </a:lnTo>
                    <a:lnTo>
                      <a:pt x="2132" y="240"/>
                    </a:lnTo>
                    <a:lnTo>
                      <a:pt x="1833" y="379"/>
                    </a:lnTo>
                    <a:lnTo>
                      <a:pt x="1574" y="518"/>
                    </a:lnTo>
                    <a:lnTo>
                      <a:pt x="1315" y="698"/>
                    </a:lnTo>
                    <a:lnTo>
                      <a:pt x="1096" y="897"/>
                    </a:lnTo>
                    <a:lnTo>
                      <a:pt x="897" y="1116"/>
                    </a:lnTo>
                    <a:lnTo>
                      <a:pt x="717" y="1335"/>
                    </a:lnTo>
                    <a:lnTo>
                      <a:pt x="578" y="1594"/>
                    </a:lnTo>
                    <a:lnTo>
                      <a:pt x="458" y="1833"/>
                    </a:lnTo>
                    <a:lnTo>
                      <a:pt x="359" y="2112"/>
                    </a:lnTo>
                    <a:lnTo>
                      <a:pt x="279" y="2371"/>
                    </a:lnTo>
                    <a:lnTo>
                      <a:pt x="239" y="2650"/>
                    </a:lnTo>
                    <a:lnTo>
                      <a:pt x="239" y="2929"/>
                    </a:lnTo>
                    <a:lnTo>
                      <a:pt x="259" y="3208"/>
                    </a:lnTo>
                    <a:lnTo>
                      <a:pt x="299" y="3487"/>
                    </a:lnTo>
                    <a:lnTo>
                      <a:pt x="379" y="3766"/>
                    </a:lnTo>
                    <a:lnTo>
                      <a:pt x="478" y="4044"/>
                    </a:lnTo>
                    <a:lnTo>
                      <a:pt x="618" y="4303"/>
                    </a:lnTo>
                    <a:lnTo>
                      <a:pt x="518" y="4403"/>
                    </a:lnTo>
                    <a:lnTo>
                      <a:pt x="419" y="4503"/>
                    </a:lnTo>
                    <a:lnTo>
                      <a:pt x="319" y="4602"/>
                    </a:lnTo>
                    <a:lnTo>
                      <a:pt x="239" y="4702"/>
                    </a:lnTo>
                    <a:lnTo>
                      <a:pt x="160" y="4821"/>
                    </a:lnTo>
                    <a:lnTo>
                      <a:pt x="120" y="4961"/>
                    </a:lnTo>
                    <a:lnTo>
                      <a:pt x="60" y="5080"/>
                    </a:lnTo>
                    <a:lnTo>
                      <a:pt x="20" y="5200"/>
                    </a:lnTo>
                    <a:lnTo>
                      <a:pt x="0" y="5339"/>
                    </a:lnTo>
                    <a:lnTo>
                      <a:pt x="0" y="5479"/>
                    </a:lnTo>
                    <a:lnTo>
                      <a:pt x="0" y="5598"/>
                    </a:lnTo>
                    <a:lnTo>
                      <a:pt x="20" y="5738"/>
                    </a:lnTo>
                    <a:lnTo>
                      <a:pt x="40" y="5877"/>
                    </a:lnTo>
                    <a:lnTo>
                      <a:pt x="80" y="6017"/>
                    </a:lnTo>
                    <a:lnTo>
                      <a:pt x="140" y="6136"/>
                    </a:lnTo>
                    <a:lnTo>
                      <a:pt x="199" y="6276"/>
                    </a:lnTo>
                    <a:lnTo>
                      <a:pt x="299" y="6395"/>
                    </a:lnTo>
                    <a:lnTo>
                      <a:pt x="399" y="6535"/>
                    </a:lnTo>
                    <a:lnTo>
                      <a:pt x="518" y="6634"/>
                    </a:lnTo>
                    <a:lnTo>
                      <a:pt x="638" y="6734"/>
                    </a:lnTo>
                    <a:lnTo>
                      <a:pt x="757" y="6833"/>
                    </a:lnTo>
                    <a:lnTo>
                      <a:pt x="897" y="6893"/>
                    </a:lnTo>
                    <a:lnTo>
                      <a:pt x="1056" y="6953"/>
                    </a:lnTo>
                    <a:lnTo>
                      <a:pt x="1195" y="7013"/>
                    </a:lnTo>
                    <a:lnTo>
                      <a:pt x="1355" y="7033"/>
                    </a:lnTo>
                    <a:lnTo>
                      <a:pt x="1514" y="7053"/>
                    </a:lnTo>
                    <a:lnTo>
                      <a:pt x="1674" y="7073"/>
                    </a:lnTo>
                    <a:lnTo>
                      <a:pt x="1833" y="7053"/>
                    </a:lnTo>
                    <a:lnTo>
                      <a:pt x="2012" y="7033"/>
                    </a:lnTo>
                    <a:lnTo>
                      <a:pt x="2172" y="6993"/>
                    </a:lnTo>
                    <a:lnTo>
                      <a:pt x="2311" y="6953"/>
                    </a:lnTo>
                    <a:lnTo>
                      <a:pt x="2470" y="6873"/>
                    </a:lnTo>
                    <a:lnTo>
                      <a:pt x="2630" y="6774"/>
                    </a:lnTo>
                    <a:lnTo>
                      <a:pt x="2789" y="6674"/>
                    </a:lnTo>
                    <a:lnTo>
                      <a:pt x="2909" y="6555"/>
                    </a:lnTo>
                    <a:lnTo>
                      <a:pt x="3028" y="6415"/>
                    </a:lnTo>
                    <a:lnTo>
                      <a:pt x="3128" y="6276"/>
                    </a:lnTo>
                    <a:lnTo>
                      <a:pt x="3207" y="6116"/>
                    </a:lnTo>
                    <a:lnTo>
                      <a:pt x="3267" y="5957"/>
                    </a:lnTo>
                    <a:lnTo>
                      <a:pt x="3307" y="5798"/>
                    </a:lnTo>
                    <a:lnTo>
                      <a:pt x="3666" y="5778"/>
                    </a:lnTo>
                    <a:lnTo>
                      <a:pt x="4024" y="5718"/>
                    </a:lnTo>
                    <a:lnTo>
                      <a:pt x="4363" y="5638"/>
                    </a:lnTo>
                    <a:lnTo>
                      <a:pt x="4721" y="5499"/>
                    </a:lnTo>
                    <a:lnTo>
                      <a:pt x="4741" y="5738"/>
                    </a:lnTo>
                    <a:lnTo>
                      <a:pt x="4801" y="5957"/>
                    </a:lnTo>
                    <a:lnTo>
                      <a:pt x="4901" y="6176"/>
                    </a:lnTo>
                    <a:lnTo>
                      <a:pt x="5000" y="6395"/>
                    </a:lnTo>
                    <a:lnTo>
                      <a:pt x="5140" y="6594"/>
                    </a:lnTo>
                    <a:lnTo>
                      <a:pt x="5279" y="6774"/>
                    </a:lnTo>
                    <a:lnTo>
                      <a:pt x="5459" y="6933"/>
                    </a:lnTo>
                    <a:lnTo>
                      <a:pt x="5638" y="7073"/>
                    </a:lnTo>
                    <a:lnTo>
                      <a:pt x="5837" y="7212"/>
                    </a:lnTo>
                    <a:lnTo>
                      <a:pt x="6036" y="7312"/>
                    </a:lnTo>
                    <a:lnTo>
                      <a:pt x="6255" y="7411"/>
                    </a:lnTo>
                    <a:lnTo>
                      <a:pt x="6475" y="7471"/>
                    </a:lnTo>
                    <a:lnTo>
                      <a:pt x="6694" y="7531"/>
                    </a:lnTo>
                    <a:lnTo>
                      <a:pt x="6933" y="7551"/>
                    </a:lnTo>
                    <a:lnTo>
                      <a:pt x="7411" y="7551"/>
                    </a:lnTo>
                    <a:lnTo>
                      <a:pt x="7630" y="7511"/>
                    </a:lnTo>
                    <a:lnTo>
                      <a:pt x="7869" y="7451"/>
                    </a:lnTo>
                    <a:lnTo>
                      <a:pt x="8108" y="7371"/>
                    </a:lnTo>
                    <a:lnTo>
                      <a:pt x="8327" y="7272"/>
                    </a:lnTo>
                    <a:lnTo>
                      <a:pt x="8546" y="7152"/>
                    </a:lnTo>
                    <a:lnTo>
                      <a:pt x="8726" y="7013"/>
                    </a:lnTo>
                    <a:lnTo>
                      <a:pt x="8905" y="6853"/>
                    </a:lnTo>
                    <a:lnTo>
                      <a:pt x="9064" y="6694"/>
                    </a:lnTo>
                    <a:lnTo>
                      <a:pt x="9204" y="6515"/>
                    </a:lnTo>
                    <a:lnTo>
                      <a:pt x="9323" y="6316"/>
                    </a:lnTo>
                    <a:lnTo>
                      <a:pt x="9423" y="6116"/>
                    </a:lnTo>
                    <a:lnTo>
                      <a:pt x="9483" y="5917"/>
                    </a:lnTo>
                    <a:lnTo>
                      <a:pt x="9542" y="5698"/>
                    </a:lnTo>
                    <a:lnTo>
                      <a:pt x="9582" y="5499"/>
                    </a:lnTo>
                    <a:lnTo>
                      <a:pt x="9582" y="5280"/>
                    </a:lnTo>
                    <a:lnTo>
                      <a:pt x="9582" y="5060"/>
                    </a:lnTo>
                    <a:lnTo>
                      <a:pt x="9542" y="4841"/>
                    </a:lnTo>
                    <a:lnTo>
                      <a:pt x="9483" y="4622"/>
                    </a:lnTo>
                    <a:lnTo>
                      <a:pt x="9383" y="4403"/>
                    </a:lnTo>
                    <a:lnTo>
                      <a:pt x="9283" y="4184"/>
                    </a:lnTo>
                    <a:lnTo>
                      <a:pt x="9164" y="4025"/>
                    </a:lnTo>
                    <a:lnTo>
                      <a:pt x="9044" y="3865"/>
                    </a:lnTo>
                    <a:lnTo>
                      <a:pt x="8905" y="3726"/>
                    </a:lnTo>
                    <a:lnTo>
                      <a:pt x="8746" y="3586"/>
                    </a:lnTo>
                    <a:lnTo>
                      <a:pt x="8586" y="3467"/>
                    </a:lnTo>
                    <a:lnTo>
                      <a:pt x="8427" y="3367"/>
                    </a:lnTo>
                    <a:lnTo>
                      <a:pt x="8248" y="3268"/>
                    </a:lnTo>
                    <a:lnTo>
                      <a:pt x="8068" y="3188"/>
                    </a:lnTo>
                    <a:lnTo>
                      <a:pt x="7869" y="3128"/>
                    </a:lnTo>
                    <a:lnTo>
                      <a:pt x="7670" y="3088"/>
                    </a:lnTo>
                    <a:lnTo>
                      <a:pt x="7471" y="3048"/>
                    </a:lnTo>
                    <a:lnTo>
                      <a:pt x="7271" y="3029"/>
                    </a:lnTo>
                    <a:lnTo>
                      <a:pt x="7072" y="3029"/>
                    </a:lnTo>
                    <a:lnTo>
                      <a:pt x="6873" y="3048"/>
                    </a:lnTo>
                    <a:lnTo>
                      <a:pt x="6654" y="3068"/>
                    </a:lnTo>
                    <a:lnTo>
                      <a:pt x="6455" y="3108"/>
                    </a:lnTo>
                    <a:lnTo>
                      <a:pt x="6455" y="3108"/>
                    </a:lnTo>
                    <a:lnTo>
                      <a:pt x="6475" y="2909"/>
                    </a:lnTo>
                    <a:lnTo>
                      <a:pt x="6455" y="2710"/>
                    </a:lnTo>
                    <a:lnTo>
                      <a:pt x="6435" y="2511"/>
                    </a:lnTo>
                    <a:lnTo>
                      <a:pt x="6395" y="2291"/>
                    </a:lnTo>
                    <a:lnTo>
                      <a:pt x="6335" y="2092"/>
                    </a:lnTo>
                    <a:lnTo>
                      <a:pt x="6275" y="1893"/>
                    </a:lnTo>
                    <a:lnTo>
                      <a:pt x="6176" y="1694"/>
                    </a:lnTo>
                    <a:lnTo>
                      <a:pt x="6076" y="1495"/>
                    </a:lnTo>
                    <a:lnTo>
                      <a:pt x="5917" y="1256"/>
                    </a:lnTo>
                    <a:lnTo>
                      <a:pt x="5718" y="1016"/>
                    </a:lnTo>
                    <a:lnTo>
                      <a:pt x="5498" y="817"/>
                    </a:lnTo>
                    <a:lnTo>
                      <a:pt x="5279" y="618"/>
                    </a:lnTo>
                    <a:lnTo>
                      <a:pt x="5020" y="459"/>
                    </a:lnTo>
                    <a:lnTo>
                      <a:pt x="4761" y="319"/>
                    </a:lnTo>
                    <a:lnTo>
                      <a:pt x="4502" y="220"/>
                    </a:lnTo>
                    <a:lnTo>
                      <a:pt x="4204" y="120"/>
                    </a:lnTo>
                    <a:lnTo>
                      <a:pt x="3925" y="60"/>
                    </a:lnTo>
                    <a:lnTo>
                      <a:pt x="3626" y="20"/>
                    </a:lnTo>
                    <a:lnTo>
                      <a:pt x="3327" y="1"/>
                    </a:lnTo>
                    <a:close/>
                  </a:path>
                </a:pathLst>
              </a:custGeom>
              <a:solidFill>
                <a:srgbClr val="F7D28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13"/>
              <p:cNvSpPr/>
              <p:nvPr/>
            </p:nvSpPr>
            <p:spPr>
              <a:xfrm>
                <a:off x="5701000" y="3687450"/>
                <a:ext cx="239575" cy="188775"/>
              </a:xfrm>
              <a:custGeom>
                <a:avLst/>
                <a:gdLst/>
                <a:ahLst/>
                <a:cxnLst/>
                <a:rect l="l" t="t" r="r" b="b"/>
                <a:pathLst>
                  <a:path w="9583" h="7551" fill="none" extrusionOk="0">
                    <a:moveTo>
                      <a:pt x="5000" y="6395"/>
                    </a:moveTo>
                    <a:lnTo>
                      <a:pt x="5000" y="6395"/>
                    </a:lnTo>
                    <a:lnTo>
                      <a:pt x="4901" y="6176"/>
                    </a:lnTo>
                    <a:lnTo>
                      <a:pt x="4801" y="5957"/>
                    </a:lnTo>
                    <a:lnTo>
                      <a:pt x="4741" y="5738"/>
                    </a:lnTo>
                    <a:lnTo>
                      <a:pt x="4721" y="5499"/>
                    </a:lnTo>
                    <a:lnTo>
                      <a:pt x="4721" y="5499"/>
                    </a:lnTo>
                    <a:lnTo>
                      <a:pt x="4363" y="5638"/>
                    </a:lnTo>
                    <a:lnTo>
                      <a:pt x="4024" y="5718"/>
                    </a:lnTo>
                    <a:lnTo>
                      <a:pt x="3666" y="5778"/>
                    </a:lnTo>
                    <a:lnTo>
                      <a:pt x="3307" y="5798"/>
                    </a:lnTo>
                    <a:lnTo>
                      <a:pt x="3307" y="5798"/>
                    </a:lnTo>
                    <a:lnTo>
                      <a:pt x="3267" y="5957"/>
                    </a:lnTo>
                    <a:lnTo>
                      <a:pt x="3207" y="6116"/>
                    </a:lnTo>
                    <a:lnTo>
                      <a:pt x="3128" y="6276"/>
                    </a:lnTo>
                    <a:lnTo>
                      <a:pt x="3028" y="6415"/>
                    </a:lnTo>
                    <a:lnTo>
                      <a:pt x="2909" y="6555"/>
                    </a:lnTo>
                    <a:lnTo>
                      <a:pt x="2789" y="6674"/>
                    </a:lnTo>
                    <a:lnTo>
                      <a:pt x="2630" y="6774"/>
                    </a:lnTo>
                    <a:lnTo>
                      <a:pt x="2470" y="6873"/>
                    </a:lnTo>
                    <a:lnTo>
                      <a:pt x="2470" y="6873"/>
                    </a:lnTo>
                    <a:lnTo>
                      <a:pt x="2311" y="6953"/>
                    </a:lnTo>
                    <a:lnTo>
                      <a:pt x="2172" y="6993"/>
                    </a:lnTo>
                    <a:lnTo>
                      <a:pt x="2012" y="7033"/>
                    </a:lnTo>
                    <a:lnTo>
                      <a:pt x="1833" y="7053"/>
                    </a:lnTo>
                    <a:lnTo>
                      <a:pt x="1674" y="7073"/>
                    </a:lnTo>
                    <a:lnTo>
                      <a:pt x="1514" y="7053"/>
                    </a:lnTo>
                    <a:lnTo>
                      <a:pt x="1355" y="7033"/>
                    </a:lnTo>
                    <a:lnTo>
                      <a:pt x="1195" y="7013"/>
                    </a:lnTo>
                    <a:lnTo>
                      <a:pt x="1056" y="6953"/>
                    </a:lnTo>
                    <a:lnTo>
                      <a:pt x="897" y="6893"/>
                    </a:lnTo>
                    <a:lnTo>
                      <a:pt x="757" y="6833"/>
                    </a:lnTo>
                    <a:lnTo>
                      <a:pt x="638" y="6734"/>
                    </a:lnTo>
                    <a:lnTo>
                      <a:pt x="518" y="6634"/>
                    </a:lnTo>
                    <a:lnTo>
                      <a:pt x="399" y="6535"/>
                    </a:lnTo>
                    <a:lnTo>
                      <a:pt x="299" y="6395"/>
                    </a:lnTo>
                    <a:lnTo>
                      <a:pt x="199" y="6276"/>
                    </a:lnTo>
                    <a:lnTo>
                      <a:pt x="199" y="6276"/>
                    </a:lnTo>
                    <a:lnTo>
                      <a:pt x="140" y="6136"/>
                    </a:lnTo>
                    <a:lnTo>
                      <a:pt x="80" y="6017"/>
                    </a:lnTo>
                    <a:lnTo>
                      <a:pt x="40" y="5877"/>
                    </a:lnTo>
                    <a:lnTo>
                      <a:pt x="20" y="5738"/>
                    </a:lnTo>
                    <a:lnTo>
                      <a:pt x="0" y="5598"/>
                    </a:lnTo>
                    <a:lnTo>
                      <a:pt x="0" y="5479"/>
                    </a:lnTo>
                    <a:lnTo>
                      <a:pt x="0" y="5339"/>
                    </a:lnTo>
                    <a:lnTo>
                      <a:pt x="20" y="5200"/>
                    </a:lnTo>
                    <a:lnTo>
                      <a:pt x="60" y="5080"/>
                    </a:lnTo>
                    <a:lnTo>
                      <a:pt x="120" y="4961"/>
                    </a:lnTo>
                    <a:lnTo>
                      <a:pt x="160" y="4821"/>
                    </a:lnTo>
                    <a:lnTo>
                      <a:pt x="239" y="4702"/>
                    </a:lnTo>
                    <a:lnTo>
                      <a:pt x="319" y="4602"/>
                    </a:lnTo>
                    <a:lnTo>
                      <a:pt x="419" y="4503"/>
                    </a:lnTo>
                    <a:lnTo>
                      <a:pt x="518" y="4403"/>
                    </a:lnTo>
                    <a:lnTo>
                      <a:pt x="618" y="4303"/>
                    </a:lnTo>
                    <a:lnTo>
                      <a:pt x="618" y="4303"/>
                    </a:lnTo>
                    <a:lnTo>
                      <a:pt x="478" y="4044"/>
                    </a:lnTo>
                    <a:lnTo>
                      <a:pt x="379" y="3766"/>
                    </a:lnTo>
                    <a:lnTo>
                      <a:pt x="299" y="3487"/>
                    </a:lnTo>
                    <a:lnTo>
                      <a:pt x="259" y="3208"/>
                    </a:lnTo>
                    <a:lnTo>
                      <a:pt x="239" y="2929"/>
                    </a:lnTo>
                    <a:lnTo>
                      <a:pt x="239" y="2650"/>
                    </a:lnTo>
                    <a:lnTo>
                      <a:pt x="279" y="2371"/>
                    </a:lnTo>
                    <a:lnTo>
                      <a:pt x="359" y="2112"/>
                    </a:lnTo>
                    <a:lnTo>
                      <a:pt x="458" y="1833"/>
                    </a:lnTo>
                    <a:lnTo>
                      <a:pt x="578" y="1594"/>
                    </a:lnTo>
                    <a:lnTo>
                      <a:pt x="717" y="1335"/>
                    </a:lnTo>
                    <a:lnTo>
                      <a:pt x="897" y="1116"/>
                    </a:lnTo>
                    <a:lnTo>
                      <a:pt x="1096" y="897"/>
                    </a:lnTo>
                    <a:lnTo>
                      <a:pt x="1315" y="698"/>
                    </a:lnTo>
                    <a:lnTo>
                      <a:pt x="1574" y="518"/>
                    </a:lnTo>
                    <a:lnTo>
                      <a:pt x="1833" y="379"/>
                    </a:lnTo>
                    <a:lnTo>
                      <a:pt x="1833" y="379"/>
                    </a:lnTo>
                    <a:lnTo>
                      <a:pt x="2132" y="240"/>
                    </a:lnTo>
                    <a:lnTo>
                      <a:pt x="2431" y="140"/>
                    </a:lnTo>
                    <a:lnTo>
                      <a:pt x="2729" y="60"/>
                    </a:lnTo>
                    <a:lnTo>
                      <a:pt x="3028" y="20"/>
                    </a:lnTo>
                    <a:lnTo>
                      <a:pt x="3327" y="1"/>
                    </a:lnTo>
                    <a:lnTo>
                      <a:pt x="3626" y="20"/>
                    </a:lnTo>
                    <a:lnTo>
                      <a:pt x="3925" y="60"/>
                    </a:lnTo>
                    <a:lnTo>
                      <a:pt x="4204" y="120"/>
                    </a:lnTo>
                    <a:lnTo>
                      <a:pt x="4502" y="220"/>
                    </a:lnTo>
                    <a:lnTo>
                      <a:pt x="4761" y="319"/>
                    </a:lnTo>
                    <a:lnTo>
                      <a:pt x="5020" y="459"/>
                    </a:lnTo>
                    <a:lnTo>
                      <a:pt x="5279" y="618"/>
                    </a:lnTo>
                    <a:lnTo>
                      <a:pt x="5498" y="817"/>
                    </a:lnTo>
                    <a:lnTo>
                      <a:pt x="5718" y="1016"/>
                    </a:lnTo>
                    <a:lnTo>
                      <a:pt x="5917" y="1256"/>
                    </a:lnTo>
                    <a:lnTo>
                      <a:pt x="6076" y="1495"/>
                    </a:lnTo>
                    <a:lnTo>
                      <a:pt x="6076" y="1495"/>
                    </a:lnTo>
                    <a:lnTo>
                      <a:pt x="6176" y="1694"/>
                    </a:lnTo>
                    <a:lnTo>
                      <a:pt x="6275" y="1893"/>
                    </a:lnTo>
                    <a:lnTo>
                      <a:pt x="6335" y="2092"/>
                    </a:lnTo>
                    <a:lnTo>
                      <a:pt x="6395" y="2291"/>
                    </a:lnTo>
                    <a:lnTo>
                      <a:pt x="6435" y="2511"/>
                    </a:lnTo>
                    <a:lnTo>
                      <a:pt x="6455" y="2710"/>
                    </a:lnTo>
                    <a:lnTo>
                      <a:pt x="6475" y="2909"/>
                    </a:lnTo>
                    <a:lnTo>
                      <a:pt x="6455" y="3108"/>
                    </a:lnTo>
                    <a:lnTo>
                      <a:pt x="6455" y="3108"/>
                    </a:lnTo>
                    <a:lnTo>
                      <a:pt x="6654" y="3068"/>
                    </a:lnTo>
                    <a:lnTo>
                      <a:pt x="6873" y="3048"/>
                    </a:lnTo>
                    <a:lnTo>
                      <a:pt x="7072" y="3029"/>
                    </a:lnTo>
                    <a:lnTo>
                      <a:pt x="7271" y="3029"/>
                    </a:lnTo>
                    <a:lnTo>
                      <a:pt x="7471" y="3048"/>
                    </a:lnTo>
                    <a:lnTo>
                      <a:pt x="7670" y="3088"/>
                    </a:lnTo>
                    <a:lnTo>
                      <a:pt x="7869" y="3128"/>
                    </a:lnTo>
                    <a:lnTo>
                      <a:pt x="8068" y="3188"/>
                    </a:lnTo>
                    <a:lnTo>
                      <a:pt x="8248" y="3268"/>
                    </a:lnTo>
                    <a:lnTo>
                      <a:pt x="8427" y="3367"/>
                    </a:lnTo>
                    <a:lnTo>
                      <a:pt x="8586" y="3467"/>
                    </a:lnTo>
                    <a:lnTo>
                      <a:pt x="8746" y="3586"/>
                    </a:lnTo>
                    <a:lnTo>
                      <a:pt x="8905" y="3726"/>
                    </a:lnTo>
                    <a:lnTo>
                      <a:pt x="9044" y="3865"/>
                    </a:lnTo>
                    <a:lnTo>
                      <a:pt x="9164" y="4025"/>
                    </a:lnTo>
                    <a:lnTo>
                      <a:pt x="9283" y="4184"/>
                    </a:lnTo>
                    <a:lnTo>
                      <a:pt x="9283" y="4184"/>
                    </a:lnTo>
                    <a:lnTo>
                      <a:pt x="9383" y="4403"/>
                    </a:lnTo>
                    <a:lnTo>
                      <a:pt x="9483" y="4622"/>
                    </a:lnTo>
                    <a:lnTo>
                      <a:pt x="9542" y="4841"/>
                    </a:lnTo>
                    <a:lnTo>
                      <a:pt x="9582" y="5060"/>
                    </a:lnTo>
                    <a:lnTo>
                      <a:pt x="9582" y="5280"/>
                    </a:lnTo>
                    <a:lnTo>
                      <a:pt x="9582" y="5499"/>
                    </a:lnTo>
                    <a:lnTo>
                      <a:pt x="9542" y="5698"/>
                    </a:lnTo>
                    <a:lnTo>
                      <a:pt x="9483" y="5917"/>
                    </a:lnTo>
                    <a:lnTo>
                      <a:pt x="9423" y="6116"/>
                    </a:lnTo>
                    <a:lnTo>
                      <a:pt x="9323" y="6316"/>
                    </a:lnTo>
                    <a:lnTo>
                      <a:pt x="9204" y="6515"/>
                    </a:lnTo>
                    <a:lnTo>
                      <a:pt x="9064" y="6694"/>
                    </a:lnTo>
                    <a:lnTo>
                      <a:pt x="8905" y="6853"/>
                    </a:lnTo>
                    <a:lnTo>
                      <a:pt x="8726" y="7013"/>
                    </a:lnTo>
                    <a:lnTo>
                      <a:pt x="8546" y="7152"/>
                    </a:lnTo>
                    <a:lnTo>
                      <a:pt x="8327" y="7272"/>
                    </a:lnTo>
                    <a:lnTo>
                      <a:pt x="8327" y="7272"/>
                    </a:lnTo>
                    <a:lnTo>
                      <a:pt x="8108" y="7371"/>
                    </a:lnTo>
                    <a:lnTo>
                      <a:pt x="7869" y="7451"/>
                    </a:lnTo>
                    <a:lnTo>
                      <a:pt x="7630" y="7511"/>
                    </a:lnTo>
                    <a:lnTo>
                      <a:pt x="7411" y="7551"/>
                    </a:lnTo>
                    <a:lnTo>
                      <a:pt x="7172" y="7551"/>
                    </a:lnTo>
                    <a:lnTo>
                      <a:pt x="6933" y="7551"/>
                    </a:lnTo>
                    <a:lnTo>
                      <a:pt x="6694" y="7531"/>
                    </a:lnTo>
                    <a:lnTo>
                      <a:pt x="6475" y="7471"/>
                    </a:lnTo>
                    <a:lnTo>
                      <a:pt x="6255" y="7411"/>
                    </a:lnTo>
                    <a:lnTo>
                      <a:pt x="6036" y="7312"/>
                    </a:lnTo>
                    <a:lnTo>
                      <a:pt x="5837" y="7212"/>
                    </a:lnTo>
                    <a:lnTo>
                      <a:pt x="5638" y="7073"/>
                    </a:lnTo>
                    <a:lnTo>
                      <a:pt x="5459" y="6933"/>
                    </a:lnTo>
                    <a:lnTo>
                      <a:pt x="5279" y="6774"/>
                    </a:lnTo>
                    <a:lnTo>
                      <a:pt x="5140" y="6594"/>
                    </a:lnTo>
                    <a:lnTo>
                      <a:pt x="5000" y="6395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" name="Google Shape;434;p13"/>
              <p:cNvSpPr/>
              <p:nvPr/>
            </p:nvSpPr>
            <p:spPr>
              <a:xfrm>
                <a:off x="5870325" y="3814950"/>
                <a:ext cx="42850" cy="35875"/>
              </a:xfrm>
              <a:custGeom>
                <a:avLst/>
                <a:gdLst/>
                <a:ahLst/>
                <a:cxnLst/>
                <a:rect l="l" t="t" r="r" b="b"/>
                <a:pathLst>
                  <a:path w="1714" h="1435" extrusionOk="0">
                    <a:moveTo>
                      <a:pt x="996" y="0"/>
                    </a:moveTo>
                    <a:lnTo>
                      <a:pt x="837" y="20"/>
                    </a:lnTo>
                    <a:lnTo>
                      <a:pt x="658" y="60"/>
                    </a:lnTo>
                    <a:lnTo>
                      <a:pt x="498" y="120"/>
                    </a:lnTo>
                    <a:lnTo>
                      <a:pt x="359" y="219"/>
                    </a:lnTo>
                    <a:lnTo>
                      <a:pt x="219" y="319"/>
                    </a:lnTo>
                    <a:lnTo>
                      <a:pt x="120" y="458"/>
                    </a:lnTo>
                    <a:lnTo>
                      <a:pt x="60" y="578"/>
                    </a:lnTo>
                    <a:lnTo>
                      <a:pt x="0" y="717"/>
                    </a:lnTo>
                    <a:lnTo>
                      <a:pt x="0" y="857"/>
                    </a:lnTo>
                    <a:lnTo>
                      <a:pt x="20" y="996"/>
                    </a:lnTo>
                    <a:lnTo>
                      <a:pt x="80" y="1116"/>
                    </a:lnTo>
                    <a:lnTo>
                      <a:pt x="160" y="1235"/>
                    </a:lnTo>
                    <a:lnTo>
                      <a:pt x="279" y="1335"/>
                    </a:lnTo>
                    <a:lnTo>
                      <a:pt x="399" y="1395"/>
                    </a:lnTo>
                    <a:lnTo>
                      <a:pt x="558" y="1435"/>
                    </a:lnTo>
                    <a:lnTo>
                      <a:pt x="877" y="1435"/>
                    </a:lnTo>
                    <a:lnTo>
                      <a:pt x="1056" y="1395"/>
                    </a:lnTo>
                    <a:lnTo>
                      <a:pt x="1216" y="1315"/>
                    </a:lnTo>
                    <a:lnTo>
                      <a:pt x="1375" y="1216"/>
                    </a:lnTo>
                    <a:lnTo>
                      <a:pt x="1494" y="1116"/>
                    </a:lnTo>
                    <a:lnTo>
                      <a:pt x="1594" y="996"/>
                    </a:lnTo>
                    <a:lnTo>
                      <a:pt x="1674" y="857"/>
                    </a:lnTo>
                    <a:lnTo>
                      <a:pt x="1714" y="717"/>
                    </a:lnTo>
                    <a:lnTo>
                      <a:pt x="1714" y="578"/>
                    </a:lnTo>
                    <a:lnTo>
                      <a:pt x="1694" y="439"/>
                    </a:lnTo>
                    <a:lnTo>
                      <a:pt x="1634" y="319"/>
                    </a:lnTo>
                    <a:lnTo>
                      <a:pt x="1554" y="200"/>
                    </a:lnTo>
                    <a:lnTo>
                      <a:pt x="1435" y="120"/>
                    </a:lnTo>
                    <a:lnTo>
                      <a:pt x="1315" y="60"/>
                    </a:lnTo>
                    <a:lnTo>
                      <a:pt x="1156" y="20"/>
                    </a:lnTo>
                    <a:lnTo>
                      <a:pt x="996" y="0"/>
                    </a:lnTo>
                    <a:close/>
                  </a:path>
                </a:pathLst>
              </a:custGeom>
              <a:solidFill>
                <a:srgbClr val="F4CC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" name="Google Shape;435;p13"/>
              <p:cNvSpPr/>
              <p:nvPr/>
            </p:nvSpPr>
            <p:spPr>
              <a:xfrm>
                <a:off x="5870325" y="3814950"/>
                <a:ext cx="42850" cy="35875"/>
              </a:xfrm>
              <a:custGeom>
                <a:avLst/>
                <a:gdLst/>
                <a:ahLst/>
                <a:cxnLst/>
                <a:rect l="l" t="t" r="r" b="b"/>
                <a:pathLst>
                  <a:path w="1714" h="1435" fill="none" extrusionOk="0">
                    <a:moveTo>
                      <a:pt x="1216" y="1315"/>
                    </a:moveTo>
                    <a:lnTo>
                      <a:pt x="1216" y="1315"/>
                    </a:lnTo>
                    <a:lnTo>
                      <a:pt x="1375" y="1216"/>
                    </a:lnTo>
                    <a:lnTo>
                      <a:pt x="1494" y="1116"/>
                    </a:lnTo>
                    <a:lnTo>
                      <a:pt x="1594" y="996"/>
                    </a:lnTo>
                    <a:lnTo>
                      <a:pt x="1674" y="857"/>
                    </a:lnTo>
                    <a:lnTo>
                      <a:pt x="1714" y="717"/>
                    </a:lnTo>
                    <a:lnTo>
                      <a:pt x="1714" y="578"/>
                    </a:lnTo>
                    <a:lnTo>
                      <a:pt x="1694" y="439"/>
                    </a:lnTo>
                    <a:lnTo>
                      <a:pt x="1634" y="319"/>
                    </a:lnTo>
                    <a:lnTo>
                      <a:pt x="1634" y="319"/>
                    </a:lnTo>
                    <a:lnTo>
                      <a:pt x="1554" y="200"/>
                    </a:lnTo>
                    <a:lnTo>
                      <a:pt x="1435" y="120"/>
                    </a:lnTo>
                    <a:lnTo>
                      <a:pt x="1315" y="60"/>
                    </a:lnTo>
                    <a:lnTo>
                      <a:pt x="1156" y="20"/>
                    </a:lnTo>
                    <a:lnTo>
                      <a:pt x="996" y="0"/>
                    </a:lnTo>
                    <a:lnTo>
                      <a:pt x="837" y="20"/>
                    </a:lnTo>
                    <a:lnTo>
                      <a:pt x="658" y="60"/>
                    </a:lnTo>
                    <a:lnTo>
                      <a:pt x="498" y="120"/>
                    </a:lnTo>
                    <a:lnTo>
                      <a:pt x="498" y="120"/>
                    </a:lnTo>
                    <a:lnTo>
                      <a:pt x="359" y="219"/>
                    </a:lnTo>
                    <a:lnTo>
                      <a:pt x="219" y="319"/>
                    </a:lnTo>
                    <a:lnTo>
                      <a:pt x="120" y="458"/>
                    </a:lnTo>
                    <a:lnTo>
                      <a:pt x="60" y="578"/>
                    </a:lnTo>
                    <a:lnTo>
                      <a:pt x="0" y="717"/>
                    </a:lnTo>
                    <a:lnTo>
                      <a:pt x="0" y="857"/>
                    </a:lnTo>
                    <a:lnTo>
                      <a:pt x="20" y="996"/>
                    </a:lnTo>
                    <a:lnTo>
                      <a:pt x="80" y="1116"/>
                    </a:lnTo>
                    <a:lnTo>
                      <a:pt x="80" y="1116"/>
                    </a:lnTo>
                    <a:lnTo>
                      <a:pt x="160" y="1235"/>
                    </a:lnTo>
                    <a:lnTo>
                      <a:pt x="279" y="1335"/>
                    </a:lnTo>
                    <a:lnTo>
                      <a:pt x="399" y="1395"/>
                    </a:lnTo>
                    <a:lnTo>
                      <a:pt x="558" y="1435"/>
                    </a:lnTo>
                    <a:lnTo>
                      <a:pt x="718" y="1435"/>
                    </a:lnTo>
                    <a:lnTo>
                      <a:pt x="877" y="1435"/>
                    </a:lnTo>
                    <a:lnTo>
                      <a:pt x="1056" y="1395"/>
                    </a:lnTo>
                    <a:lnTo>
                      <a:pt x="1216" y="1315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436;p13"/>
              <p:cNvSpPr/>
              <p:nvPr/>
            </p:nvSpPr>
            <p:spPr>
              <a:xfrm>
                <a:off x="5725400" y="3702900"/>
                <a:ext cx="120550" cy="77200"/>
              </a:xfrm>
              <a:custGeom>
                <a:avLst/>
                <a:gdLst/>
                <a:ahLst/>
                <a:cxnLst/>
                <a:rect l="l" t="t" r="r" b="b"/>
                <a:pathLst>
                  <a:path w="4822" h="3088" extrusionOk="0">
                    <a:moveTo>
                      <a:pt x="2172" y="0"/>
                    </a:moveTo>
                    <a:lnTo>
                      <a:pt x="1973" y="40"/>
                    </a:lnTo>
                    <a:lnTo>
                      <a:pt x="1773" y="80"/>
                    </a:lnTo>
                    <a:lnTo>
                      <a:pt x="1594" y="120"/>
                    </a:lnTo>
                    <a:lnTo>
                      <a:pt x="1235" y="259"/>
                    </a:lnTo>
                    <a:lnTo>
                      <a:pt x="897" y="438"/>
                    </a:lnTo>
                    <a:lnTo>
                      <a:pt x="618" y="618"/>
                    </a:lnTo>
                    <a:lnTo>
                      <a:pt x="359" y="817"/>
                    </a:lnTo>
                    <a:lnTo>
                      <a:pt x="160" y="976"/>
                    </a:lnTo>
                    <a:lnTo>
                      <a:pt x="0" y="1136"/>
                    </a:lnTo>
                    <a:lnTo>
                      <a:pt x="80" y="1195"/>
                    </a:lnTo>
                    <a:lnTo>
                      <a:pt x="439" y="1096"/>
                    </a:lnTo>
                    <a:lnTo>
                      <a:pt x="777" y="1016"/>
                    </a:lnTo>
                    <a:lnTo>
                      <a:pt x="1116" y="976"/>
                    </a:lnTo>
                    <a:lnTo>
                      <a:pt x="1415" y="956"/>
                    </a:lnTo>
                    <a:lnTo>
                      <a:pt x="1773" y="976"/>
                    </a:lnTo>
                    <a:lnTo>
                      <a:pt x="2092" y="1016"/>
                    </a:lnTo>
                    <a:lnTo>
                      <a:pt x="2391" y="1116"/>
                    </a:lnTo>
                    <a:lnTo>
                      <a:pt x="2670" y="1215"/>
                    </a:lnTo>
                    <a:lnTo>
                      <a:pt x="2929" y="1355"/>
                    </a:lnTo>
                    <a:lnTo>
                      <a:pt x="3168" y="1494"/>
                    </a:lnTo>
                    <a:lnTo>
                      <a:pt x="3407" y="1654"/>
                    </a:lnTo>
                    <a:lnTo>
                      <a:pt x="3606" y="1833"/>
                    </a:lnTo>
                    <a:lnTo>
                      <a:pt x="3785" y="2012"/>
                    </a:lnTo>
                    <a:lnTo>
                      <a:pt x="3945" y="2171"/>
                    </a:lnTo>
                    <a:lnTo>
                      <a:pt x="4204" y="2530"/>
                    </a:lnTo>
                    <a:lnTo>
                      <a:pt x="4383" y="2829"/>
                    </a:lnTo>
                    <a:lnTo>
                      <a:pt x="4522" y="3048"/>
                    </a:lnTo>
                    <a:lnTo>
                      <a:pt x="4602" y="3088"/>
                    </a:lnTo>
                    <a:lnTo>
                      <a:pt x="4702" y="2909"/>
                    </a:lnTo>
                    <a:lnTo>
                      <a:pt x="4781" y="2650"/>
                    </a:lnTo>
                    <a:lnTo>
                      <a:pt x="4801" y="2490"/>
                    </a:lnTo>
                    <a:lnTo>
                      <a:pt x="4821" y="2331"/>
                    </a:lnTo>
                    <a:lnTo>
                      <a:pt x="4821" y="2171"/>
                    </a:lnTo>
                    <a:lnTo>
                      <a:pt x="4801" y="1992"/>
                    </a:lnTo>
                    <a:lnTo>
                      <a:pt x="4781" y="1793"/>
                    </a:lnTo>
                    <a:lnTo>
                      <a:pt x="4722" y="1614"/>
                    </a:lnTo>
                    <a:lnTo>
                      <a:pt x="4642" y="1434"/>
                    </a:lnTo>
                    <a:lnTo>
                      <a:pt x="4562" y="1235"/>
                    </a:lnTo>
                    <a:lnTo>
                      <a:pt x="4423" y="1056"/>
                    </a:lnTo>
                    <a:lnTo>
                      <a:pt x="4283" y="877"/>
                    </a:lnTo>
                    <a:lnTo>
                      <a:pt x="4104" y="697"/>
                    </a:lnTo>
                    <a:lnTo>
                      <a:pt x="3885" y="538"/>
                    </a:lnTo>
                    <a:lnTo>
                      <a:pt x="3646" y="379"/>
                    </a:lnTo>
                    <a:lnTo>
                      <a:pt x="3367" y="219"/>
                    </a:lnTo>
                    <a:lnTo>
                      <a:pt x="3108" y="120"/>
                    </a:lnTo>
                    <a:lnTo>
                      <a:pt x="2869" y="60"/>
                    </a:lnTo>
                    <a:lnTo>
                      <a:pt x="2610" y="20"/>
                    </a:lnTo>
                    <a:lnTo>
                      <a:pt x="2371" y="0"/>
                    </a:lnTo>
                    <a:close/>
                  </a:path>
                </a:pathLst>
              </a:custGeom>
              <a:solidFill>
                <a:srgbClr val="F9DB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437;p13"/>
              <p:cNvSpPr/>
              <p:nvPr/>
            </p:nvSpPr>
            <p:spPr>
              <a:xfrm>
                <a:off x="5725400" y="3702900"/>
                <a:ext cx="120550" cy="77200"/>
              </a:xfrm>
              <a:custGeom>
                <a:avLst/>
                <a:gdLst/>
                <a:ahLst/>
                <a:cxnLst/>
                <a:rect l="l" t="t" r="r" b="b"/>
                <a:pathLst>
                  <a:path w="4822" h="3088" fill="none" extrusionOk="0">
                    <a:moveTo>
                      <a:pt x="2371" y="0"/>
                    </a:moveTo>
                    <a:lnTo>
                      <a:pt x="2371" y="0"/>
                    </a:lnTo>
                    <a:lnTo>
                      <a:pt x="2172" y="0"/>
                    </a:lnTo>
                    <a:lnTo>
                      <a:pt x="1973" y="40"/>
                    </a:lnTo>
                    <a:lnTo>
                      <a:pt x="1773" y="80"/>
                    </a:lnTo>
                    <a:lnTo>
                      <a:pt x="1594" y="120"/>
                    </a:lnTo>
                    <a:lnTo>
                      <a:pt x="1235" y="259"/>
                    </a:lnTo>
                    <a:lnTo>
                      <a:pt x="897" y="438"/>
                    </a:lnTo>
                    <a:lnTo>
                      <a:pt x="618" y="618"/>
                    </a:lnTo>
                    <a:lnTo>
                      <a:pt x="359" y="817"/>
                    </a:lnTo>
                    <a:lnTo>
                      <a:pt x="160" y="976"/>
                    </a:lnTo>
                    <a:lnTo>
                      <a:pt x="0" y="1136"/>
                    </a:lnTo>
                    <a:lnTo>
                      <a:pt x="0" y="1136"/>
                    </a:lnTo>
                    <a:lnTo>
                      <a:pt x="80" y="1195"/>
                    </a:lnTo>
                    <a:lnTo>
                      <a:pt x="80" y="1195"/>
                    </a:lnTo>
                    <a:lnTo>
                      <a:pt x="439" y="1096"/>
                    </a:lnTo>
                    <a:lnTo>
                      <a:pt x="777" y="1016"/>
                    </a:lnTo>
                    <a:lnTo>
                      <a:pt x="1116" y="976"/>
                    </a:lnTo>
                    <a:lnTo>
                      <a:pt x="1415" y="956"/>
                    </a:lnTo>
                    <a:lnTo>
                      <a:pt x="1415" y="956"/>
                    </a:lnTo>
                    <a:lnTo>
                      <a:pt x="1773" y="976"/>
                    </a:lnTo>
                    <a:lnTo>
                      <a:pt x="2092" y="1016"/>
                    </a:lnTo>
                    <a:lnTo>
                      <a:pt x="2391" y="1116"/>
                    </a:lnTo>
                    <a:lnTo>
                      <a:pt x="2670" y="1215"/>
                    </a:lnTo>
                    <a:lnTo>
                      <a:pt x="2929" y="1355"/>
                    </a:lnTo>
                    <a:lnTo>
                      <a:pt x="3168" y="1494"/>
                    </a:lnTo>
                    <a:lnTo>
                      <a:pt x="3407" y="1654"/>
                    </a:lnTo>
                    <a:lnTo>
                      <a:pt x="3606" y="1833"/>
                    </a:lnTo>
                    <a:lnTo>
                      <a:pt x="3785" y="2012"/>
                    </a:lnTo>
                    <a:lnTo>
                      <a:pt x="3945" y="2171"/>
                    </a:lnTo>
                    <a:lnTo>
                      <a:pt x="4204" y="2530"/>
                    </a:lnTo>
                    <a:lnTo>
                      <a:pt x="4383" y="2829"/>
                    </a:lnTo>
                    <a:lnTo>
                      <a:pt x="4522" y="3048"/>
                    </a:lnTo>
                    <a:lnTo>
                      <a:pt x="4522" y="3048"/>
                    </a:lnTo>
                    <a:lnTo>
                      <a:pt x="4602" y="3088"/>
                    </a:lnTo>
                    <a:lnTo>
                      <a:pt x="4602" y="3088"/>
                    </a:lnTo>
                    <a:lnTo>
                      <a:pt x="4702" y="2909"/>
                    </a:lnTo>
                    <a:lnTo>
                      <a:pt x="4702" y="2909"/>
                    </a:lnTo>
                    <a:lnTo>
                      <a:pt x="4781" y="2650"/>
                    </a:lnTo>
                    <a:lnTo>
                      <a:pt x="4801" y="2490"/>
                    </a:lnTo>
                    <a:lnTo>
                      <a:pt x="4821" y="2331"/>
                    </a:lnTo>
                    <a:lnTo>
                      <a:pt x="4821" y="2171"/>
                    </a:lnTo>
                    <a:lnTo>
                      <a:pt x="4801" y="1992"/>
                    </a:lnTo>
                    <a:lnTo>
                      <a:pt x="4781" y="1793"/>
                    </a:lnTo>
                    <a:lnTo>
                      <a:pt x="4722" y="1614"/>
                    </a:lnTo>
                    <a:lnTo>
                      <a:pt x="4642" y="1434"/>
                    </a:lnTo>
                    <a:lnTo>
                      <a:pt x="4562" y="1235"/>
                    </a:lnTo>
                    <a:lnTo>
                      <a:pt x="4423" y="1056"/>
                    </a:lnTo>
                    <a:lnTo>
                      <a:pt x="4283" y="877"/>
                    </a:lnTo>
                    <a:lnTo>
                      <a:pt x="4104" y="697"/>
                    </a:lnTo>
                    <a:lnTo>
                      <a:pt x="3885" y="538"/>
                    </a:lnTo>
                    <a:lnTo>
                      <a:pt x="3646" y="379"/>
                    </a:lnTo>
                    <a:lnTo>
                      <a:pt x="3367" y="219"/>
                    </a:lnTo>
                    <a:lnTo>
                      <a:pt x="3367" y="219"/>
                    </a:lnTo>
                    <a:lnTo>
                      <a:pt x="3108" y="120"/>
                    </a:lnTo>
                    <a:lnTo>
                      <a:pt x="2869" y="60"/>
                    </a:lnTo>
                    <a:lnTo>
                      <a:pt x="2610" y="20"/>
                    </a:lnTo>
                    <a:lnTo>
                      <a:pt x="2371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" name="Google Shape;438;p13"/>
              <p:cNvSpPr/>
              <p:nvPr/>
            </p:nvSpPr>
            <p:spPr>
              <a:xfrm>
                <a:off x="5933575" y="3761150"/>
                <a:ext cx="249025" cy="185800"/>
              </a:xfrm>
              <a:custGeom>
                <a:avLst/>
                <a:gdLst/>
                <a:ahLst/>
                <a:cxnLst/>
                <a:rect l="l" t="t" r="r" b="b"/>
                <a:pathLst>
                  <a:path w="9961" h="7432" extrusionOk="0">
                    <a:moveTo>
                      <a:pt x="2988" y="1"/>
                    </a:moveTo>
                    <a:lnTo>
                      <a:pt x="2690" y="41"/>
                    </a:lnTo>
                    <a:lnTo>
                      <a:pt x="2391" y="81"/>
                    </a:lnTo>
                    <a:lnTo>
                      <a:pt x="2112" y="160"/>
                    </a:lnTo>
                    <a:lnTo>
                      <a:pt x="1833" y="260"/>
                    </a:lnTo>
                    <a:lnTo>
                      <a:pt x="1554" y="399"/>
                    </a:lnTo>
                    <a:lnTo>
                      <a:pt x="1295" y="559"/>
                    </a:lnTo>
                    <a:lnTo>
                      <a:pt x="1056" y="738"/>
                    </a:lnTo>
                    <a:lnTo>
                      <a:pt x="817" y="937"/>
                    </a:lnTo>
                    <a:lnTo>
                      <a:pt x="618" y="1156"/>
                    </a:lnTo>
                    <a:lnTo>
                      <a:pt x="439" y="1415"/>
                    </a:lnTo>
                    <a:lnTo>
                      <a:pt x="299" y="1654"/>
                    </a:lnTo>
                    <a:lnTo>
                      <a:pt x="180" y="1913"/>
                    </a:lnTo>
                    <a:lnTo>
                      <a:pt x="100" y="2192"/>
                    </a:lnTo>
                    <a:lnTo>
                      <a:pt x="40" y="2471"/>
                    </a:lnTo>
                    <a:lnTo>
                      <a:pt x="0" y="2730"/>
                    </a:lnTo>
                    <a:lnTo>
                      <a:pt x="0" y="3009"/>
                    </a:lnTo>
                    <a:lnTo>
                      <a:pt x="20" y="3288"/>
                    </a:lnTo>
                    <a:lnTo>
                      <a:pt x="80" y="3567"/>
                    </a:lnTo>
                    <a:lnTo>
                      <a:pt x="160" y="3826"/>
                    </a:lnTo>
                    <a:lnTo>
                      <a:pt x="279" y="4105"/>
                    </a:lnTo>
                    <a:lnTo>
                      <a:pt x="419" y="4344"/>
                    </a:lnTo>
                    <a:lnTo>
                      <a:pt x="578" y="4583"/>
                    </a:lnTo>
                    <a:lnTo>
                      <a:pt x="777" y="4822"/>
                    </a:lnTo>
                    <a:lnTo>
                      <a:pt x="996" y="5021"/>
                    </a:lnTo>
                    <a:lnTo>
                      <a:pt x="917" y="5140"/>
                    </a:lnTo>
                    <a:lnTo>
                      <a:pt x="857" y="5260"/>
                    </a:lnTo>
                    <a:lnTo>
                      <a:pt x="817" y="5399"/>
                    </a:lnTo>
                    <a:lnTo>
                      <a:pt x="777" y="5519"/>
                    </a:lnTo>
                    <a:lnTo>
                      <a:pt x="737" y="5658"/>
                    </a:lnTo>
                    <a:lnTo>
                      <a:pt x="737" y="5798"/>
                    </a:lnTo>
                    <a:lnTo>
                      <a:pt x="717" y="5917"/>
                    </a:lnTo>
                    <a:lnTo>
                      <a:pt x="737" y="6057"/>
                    </a:lnTo>
                    <a:lnTo>
                      <a:pt x="757" y="6196"/>
                    </a:lnTo>
                    <a:lnTo>
                      <a:pt x="797" y="6316"/>
                    </a:lnTo>
                    <a:lnTo>
                      <a:pt x="837" y="6455"/>
                    </a:lnTo>
                    <a:lnTo>
                      <a:pt x="897" y="6575"/>
                    </a:lnTo>
                    <a:lnTo>
                      <a:pt x="976" y="6694"/>
                    </a:lnTo>
                    <a:lnTo>
                      <a:pt x="1056" y="6814"/>
                    </a:lnTo>
                    <a:lnTo>
                      <a:pt x="1156" y="6913"/>
                    </a:lnTo>
                    <a:lnTo>
                      <a:pt x="1255" y="7013"/>
                    </a:lnTo>
                    <a:lnTo>
                      <a:pt x="1395" y="7113"/>
                    </a:lnTo>
                    <a:lnTo>
                      <a:pt x="1534" y="7212"/>
                    </a:lnTo>
                    <a:lnTo>
                      <a:pt x="1674" y="7272"/>
                    </a:lnTo>
                    <a:lnTo>
                      <a:pt x="1833" y="7332"/>
                    </a:lnTo>
                    <a:lnTo>
                      <a:pt x="1992" y="7372"/>
                    </a:lnTo>
                    <a:lnTo>
                      <a:pt x="2152" y="7411"/>
                    </a:lnTo>
                    <a:lnTo>
                      <a:pt x="2311" y="7431"/>
                    </a:lnTo>
                    <a:lnTo>
                      <a:pt x="2471" y="7431"/>
                    </a:lnTo>
                    <a:lnTo>
                      <a:pt x="2630" y="7411"/>
                    </a:lnTo>
                    <a:lnTo>
                      <a:pt x="2789" y="7392"/>
                    </a:lnTo>
                    <a:lnTo>
                      <a:pt x="2929" y="7352"/>
                    </a:lnTo>
                    <a:lnTo>
                      <a:pt x="3088" y="7292"/>
                    </a:lnTo>
                    <a:lnTo>
                      <a:pt x="3228" y="7212"/>
                    </a:lnTo>
                    <a:lnTo>
                      <a:pt x="3367" y="7133"/>
                    </a:lnTo>
                    <a:lnTo>
                      <a:pt x="3506" y="7033"/>
                    </a:lnTo>
                    <a:lnTo>
                      <a:pt x="3626" y="6933"/>
                    </a:lnTo>
                    <a:lnTo>
                      <a:pt x="3745" y="6794"/>
                    </a:lnTo>
                    <a:lnTo>
                      <a:pt x="3845" y="6635"/>
                    </a:lnTo>
                    <a:lnTo>
                      <a:pt x="3925" y="6495"/>
                    </a:lnTo>
                    <a:lnTo>
                      <a:pt x="3985" y="6336"/>
                    </a:lnTo>
                    <a:lnTo>
                      <a:pt x="4044" y="6156"/>
                    </a:lnTo>
                    <a:lnTo>
                      <a:pt x="4064" y="5997"/>
                    </a:lnTo>
                    <a:lnTo>
                      <a:pt x="4064" y="5818"/>
                    </a:lnTo>
                    <a:lnTo>
                      <a:pt x="4044" y="5658"/>
                    </a:lnTo>
                    <a:lnTo>
                      <a:pt x="4383" y="5539"/>
                    </a:lnTo>
                    <a:lnTo>
                      <a:pt x="4702" y="5380"/>
                    </a:lnTo>
                    <a:lnTo>
                      <a:pt x="5001" y="5200"/>
                    </a:lnTo>
                    <a:lnTo>
                      <a:pt x="5279" y="4981"/>
                    </a:lnTo>
                    <a:lnTo>
                      <a:pt x="5399" y="5180"/>
                    </a:lnTo>
                    <a:lnTo>
                      <a:pt x="5518" y="5380"/>
                    </a:lnTo>
                    <a:lnTo>
                      <a:pt x="5678" y="5559"/>
                    </a:lnTo>
                    <a:lnTo>
                      <a:pt x="5857" y="5738"/>
                    </a:lnTo>
                    <a:lnTo>
                      <a:pt x="6056" y="5878"/>
                    </a:lnTo>
                    <a:lnTo>
                      <a:pt x="6256" y="6017"/>
                    </a:lnTo>
                    <a:lnTo>
                      <a:pt x="6475" y="6117"/>
                    </a:lnTo>
                    <a:lnTo>
                      <a:pt x="6694" y="6196"/>
                    </a:lnTo>
                    <a:lnTo>
                      <a:pt x="6913" y="6256"/>
                    </a:lnTo>
                    <a:lnTo>
                      <a:pt x="7152" y="6316"/>
                    </a:lnTo>
                    <a:lnTo>
                      <a:pt x="7391" y="6336"/>
                    </a:lnTo>
                    <a:lnTo>
                      <a:pt x="7610" y="6336"/>
                    </a:lnTo>
                    <a:lnTo>
                      <a:pt x="7849" y="6316"/>
                    </a:lnTo>
                    <a:lnTo>
                      <a:pt x="8088" y="6276"/>
                    </a:lnTo>
                    <a:lnTo>
                      <a:pt x="8307" y="6216"/>
                    </a:lnTo>
                    <a:lnTo>
                      <a:pt x="8527" y="6137"/>
                    </a:lnTo>
                    <a:lnTo>
                      <a:pt x="8746" y="6037"/>
                    </a:lnTo>
                    <a:lnTo>
                      <a:pt x="8945" y="5917"/>
                    </a:lnTo>
                    <a:lnTo>
                      <a:pt x="9144" y="5758"/>
                    </a:lnTo>
                    <a:lnTo>
                      <a:pt x="9323" y="5599"/>
                    </a:lnTo>
                    <a:lnTo>
                      <a:pt x="9483" y="5419"/>
                    </a:lnTo>
                    <a:lnTo>
                      <a:pt x="9622" y="5240"/>
                    </a:lnTo>
                    <a:lnTo>
                      <a:pt x="9722" y="5041"/>
                    </a:lnTo>
                    <a:lnTo>
                      <a:pt x="9821" y="4842"/>
                    </a:lnTo>
                    <a:lnTo>
                      <a:pt x="9881" y="4623"/>
                    </a:lnTo>
                    <a:lnTo>
                      <a:pt x="9941" y="4403"/>
                    </a:lnTo>
                    <a:lnTo>
                      <a:pt x="9961" y="4184"/>
                    </a:lnTo>
                    <a:lnTo>
                      <a:pt x="9961" y="3985"/>
                    </a:lnTo>
                    <a:lnTo>
                      <a:pt x="9941" y="3766"/>
                    </a:lnTo>
                    <a:lnTo>
                      <a:pt x="9901" y="3547"/>
                    </a:lnTo>
                    <a:lnTo>
                      <a:pt x="9841" y="3328"/>
                    </a:lnTo>
                    <a:lnTo>
                      <a:pt x="9742" y="3128"/>
                    </a:lnTo>
                    <a:lnTo>
                      <a:pt x="9642" y="2929"/>
                    </a:lnTo>
                    <a:lnTo>
                      <a:pt x="9503" y="2750"/>
                    </a:lnTo>
                    <a:lnTo>
                      <a:pt x="9363" y="2571"/>
                    </a:lnTo>
                    <a:lnTo>
                      <a:pt x="9184" y="2391"/>
                    </a:lnTo>
                    <a:lnTo>
                      <a:pt x="9025" y="2272"/>
                    </a:lnTo>
                    <a:lnTo>
                      <a:pt x="8845" y="2152"/>
                    </a:lnTo>
                    <a:lnTo>
                      <a:pt x="8666" y="2053"/>
                    </a:lnTo>
                    <a:lnTo>
                      <a:pt x="8467" y="1973"/>
                    </a:lnTo>
                    <a:lnTo>
                      <a:pt x="8287" y="1913"/>
                    </a:lnTo>
                    <a:lnTo>
                      <a:pt x="8088" y="1853"/>
                    </a:lnTo>
                    <a:lnTo>
                      <a:pt x="7889" y="1814"/>
                    </a:lnTo>
                    <a:lnTo>
                      <a:pt x="7690" y="1794"/>
                    </a:lnTo>
                    <a:lnTo>
                      <a:pt x="7491" y="1794"/>
                    </a:lnTo>
                    <a:lnTo>
                      <a:pt x="7272" y="1814"/>
                    </a:lnTo>
                    <a:lnTo>
                      <a:pt x="7072" y="1834"/>
                    </a:lnTo>
                    <a:lnTo>
                      <a:pt x="6873" y="1873"/>
                    </a:lnTo>
                    <a:lnTo>
                      <a:pt x="6694" y="1933"/>
                    </a:lnTo>
                    <a:lnTo>
                      <a:pt x="6495" y="2013"/>
                    </a:lnTo>
                    <a:lnTo>
                      <a:pt x="6315" y="2093"/>
                    </a:lnTo>
                    <a:lnTo>
                      <a:pt x="6136" y="2192"/>
                    </a:lnTo>
                    <a:lnTo>
                      <a:pt x="6076" y="1993"/>
                    </a:lnTo>
                    <a:lnTo>
                      <a:pt x="5997" y="1814"/>
                    </a:lnTo>
                    <a:lnTo>
                      <a:pt x="5917" y="1614"/>
                    </a:lnTo>
                    <a:lnTo>
                      <a:pt x="5797" y="1435"/>
                    </a:lnTo>
                    <a:lnTo>
                      <a:pt x="5678" y="1256"/>
                    </a:lnTo>
                    <a:lnTo>
                      <a:pt x="5538" y="1096"/>
                    </a:lnTo>
                    <a:lnTo>
                      <a:pt x="5399" y="937"/>
                    </a:lnTo>
                    <a:lnTo>
                      <a:pt x="5240" y="778"/>
                    </a:lnTo>
                    <a:lnTo>
                      <a:pt x="4981" y="579"/>
                    </a:lnTo>
                    <a:lnTo>
                      <a:pt x="4722" y="419"/>
                    </a:lnTo>
                    <a:lnTo>
                      <a:pt x="4463" y="280"/>
                    </a:lnTo>
                    <a:lnTo>
                      <a:pt x="4164" y="180"/>
                    </a:lnTo>
                    <a:lnTo>
                      <a:pt x="3885" y="100"/>
                    </a:lnTo>
                    <a:lnTo>
                      <a:pt x="3586" y="41"/>
                    </a:lnTo>
                    <a:lnTo>
                      <a:pt x="3287" y="21"/>
                    </a:lnTo>
                    <a:lnTo>
                      <a:pt x="2988" y="1"/>
                    </a:lnTo>
                    <a:close/>
                  </a:path>
                </a:pathLst>
              </a:custGeom>
              <a:solidFill>
                <a:srgbClr val="F7D28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439;p13"/>
              <p:cNvSpPr/>
              <p:nvPr/>
            </p:nvSpPr>
            <p:spPr>
              <a:xfrm>
                <a:off x="5933575" y="3761150"/>
                <a:ext cx="249025" cy="185800"/>
              </a:xfrm>
              <a:custGeom>
                <a:avLst/>
                <a:gdLst/>
                <a:ahLst/>
                <a:cxnLst/>
                <a:rect l="l" t="t" r="r" b="b"/>
                <a:pathLst>
                  <a:path w="9961" h="7432" fill="none" extrusionOk="0">
                    <a:moveTo>
                      <a:pt x="5857" y="5738"/>
                    </a:moveTo>
                    <a:lnTo>
                      <a:pt x="5857" y="5738"/>
                    </a:lnTo>
                    <a:lnTo>
                      <a:pt x="5678" y="5559"/>
                    </a:lnTo>
                    <a:lnTo>
                      <a:pt x="5518" y="5380"/>
                    </a:lnTo>
                    <a:lnTo>
                      <a:pt x="5399" y="5180"/>
                    </a:lnTo>
                    <a:lnTo>
                      <a:pt x="5279" y="4981"/>
                    </a:lnTo>
                    <a:lnTo>
                      <a:pt x="5279" y="4981"/>
                    </a:lnTo>
                    <a:lnTo>
                      <a:pt x="5001" y="5200"/>
                    </a:lnTo>
                    <a:lnTo>
                      <a:pt x="4702" y="5380"/>
                    </a:lnTo>
                    <a:lnTo>
                      <a:pt x="4383" y="5539"/>
                    </a:lnTo>
                    <a:lnTo>
                      <a:pt x="4044" y="5658"/>
                    </a:lnTo>
                    <a:lnTo>
                      <a:pt x="4044" y="5658"/>
                    </a:lnTo>
                    <a:lnTo>
                      <a:pt x="4064" y="5818"/>
                    </a:lnTo>
                    <a:lnTo>
                      <a:pt x="4064" y="5997"/>
                    </a:lnTo>
                    <a:lnTo>
                      <a:pt x="4044" y="6156"/>
                    </a:lnTo>
                    <a:lnTo>
                      <a:pt x="3985" y="6336"/>
                    </a:lnTo>
                    <a:lnTo>
                      <a:pt x="3925" y="6495"/>
                    </a:lnTo>
                    <a:lnTo>
                      <a:pt x="3845" y="6635"/>
                    </a:lnTo>
                    <a:lnTo>
                      <a:pt x="3745" y="6794"/>
                    </a:lnTo>
                    <a:lnTo>
                      <a:pt x="3626" y="6933"/>
                    </a:lnTo>
                    <a:lnTo>
                      <a:pt x="3626" y="6933"/>
                    </a:lnTo>
                    <a:lnTo>
                      <a:pt x="3506" y="7033"/>
                    </a:lnTo>
                    <a:lnTo>
                      <a:pt x="3367" y="7133"/>
                    </a:lnTo>
                    <a:lnTo>
                      <a:pt x="3228" y="7212"/>
                    </a:lnTo>
                    <a:lnTo>
                      <a:pt x="3088" y="7292"/>
                    </a:lnTo>
                    <a:lnTo>
                      <a:pt x="2929" y="7352"/>
                    </a:lnTo>
                    <a:lnTo>
                      <a:pt x="2789" y="7392"/>
                    </a:lnTo>
                    <a:lnTo>
                      <a:pt x="2630" y="7411"/>
                    </a:lnTo>
                    <a:lnTo>
                      <a:pt x="2471" y="7431"/>
                    </a:lnTo>
                    <a:lnTo>
                      <a:pt x="2311" y="7431"/>
                    </a:lnTo>
                    <a:lnTo>
                      <a:pt x="2152" y="7411"/>
                    </a:lnTo>
                    <a:lnTo>
                      <a:pt x="1992" y="7372"/>
                    </a:lnTo>
                    <a:lnTo>
                      <a:pt x="1833" y="7332"/>
                    </a:lnTo>
                    <a:lnTo>
                      <a:pt x="1674" y="7272"/>
                    </a:lnTo>
                    <a:lnTo>
                      <a:pt x="1534" y="7212"/>
                    </a:lnTo>
                    <a:lnTo>
                      <a:pt x="1395" y="7113"/>
                    </a:lnTo>
                    <a:lnTo>
                      <a:pt x="1255" y="7013"/>
                    </a:lnTo>
                    <a:lnTo>
                      <a:pt x="1255" y="7013"/>
                    </a:lnTo>
                    <a:lnTo>
                      <a:pt x="1156" y="6913"/>
                    </a:lnTo>
                    <a:lnTo>
                      <a:pt x="1056" y="6814"/>
                    </a:lnTo>
                    <a:lnTo>
                      <a:pt x="976" y="6694"/>
                    </a:lnTo>
                    <a:lnTo>
                      <a:pt x="897" y="6575"/>
                    </a:lnTo>
                    <a:lnTo>
                      <a:pt x="837" y="6455"/>
                    </a:lnTo>
                    <a:lnTo>
                      <a:pt x="797" y="6316"/>
                    </a:lnTo>
                    <a:lnTo>
                      <a:pt x="757" y="6196"/>
                    </a:lnTo>
                    <a:lnTo>
                      <a:pt x="737" y="6057"/>
                    </a:lnTo>
                    <a:lnTo>
                      <a:pt x="717" y="5917"/>
                    </a:lnTo>
                    <a:lnTo>
                      <a:pt x="737" y="5798"/>
                    </a:lnTo>
                    <a:lnTo>
                      <a:pt x="737" y="5658"/>
                    </a:lnTo>
                    <a:lnTo>
                      <a:pt x="777" y="5519"/>
                    </a:lnTo>
                    <a:lnTo>
                      <a:pt x="817" y="5399"/>
                    </a:lnTo>
                    <a:lnTo>
                      <a:pt x="857" y="5260"/>
                    </a:lnTo>
                    <a:lnTo>
                      <a:pt x="917" y="5140"/>
                    </a:lnTo>
                    <a:lnTo>
                      <a:pt x="996" y="5021"/>
                    </a:lnTo>
                    <a:lnTo>
                      <a:pt x="996" y="5021"/>
                    </a:lnTo>
                    <a:lnTo>
                      <a:pt x="777" y="4822"/>
                    </a:lnTo>
                    <a:lnTo>
                      <a:pt x="578" y="4583"/>
                    </a:lnTo>
                    <a:lnTo>
                      <a:pt x="419" y="4344"/>
                    </a:lnTo>
                    <a:lnTo>
                      <a:pt x="279" y="4105"/>
                    </a:lnTo>
                    <a:lnTo>
                      <a:pt x="160" y="3826"/>
                    </a:lnTo>
                    <a:lnTo>
                      <a:pt x="80" y="3567"/>
                    </a:lnTo>
                    <a:lnTo>
                      <a:pt x="20" y="3288"/>
                    </a:lnTo>
                    <a:lnTo>
                      <a:pt x="0" y="3009"/>
                    </a:lnTo>
                    <a:lnTo>
                      <a:pt x="0" y="2730"/>
                    </a:lnTo>
                    <a:lnTo>
                      <a:pt x="40" y="2471"/>
                    </a:lnTo>
                    <a:lnTo>
                      <a:pt x="100" y="2192"/>
                    </a:lnTo>
                    <a:lnTo>
                      <a:pt x="180" y="1913"/>
                    </a:lnTo>
                    <a:lnTo>
                      <a:pt x="299" y="1654"/>
                    </a:lnTo>
                    <a:lnTo>
                      <a:pt x="439" y="1415"/>
                    </a:lnTo>
                    <a:lnTo>
                      <a:pt x="618" y="1156"/>
                    </a:lnTo>
                    <a:lnTo>
                      <a:pt x="817" y="937"/>
                    </a:lnTo>
                    <a:lnTo>
                      <a:pt x="817" y="937"/>
                    </a:lnTo>
                    <a:lnTo>
                      <a:pt x="1056" y="738"/>
                    </a:lnTo>
                    <a:lnTo>
                      <a:pt x="1295" y="559"/>
                    </a:lnTo>
                    <a:lnTo>
                      <a:pt x="1554" y="399"/>
                    </a:lnTo>
                    <a:lnTo>
                      <a:pt x="1833" y="260"/>
                    </a:lnTo>
                    <a:lnTo>
                      <a:pt x="2112" y="160"/>
                    </a:lnTo>
                    <a:lnTo>
                      <a:pt x="2391" y="81"/>
                    </a:lnTo>
                    <a:lnTo>
                      <a:pt x="2690" y="41"/>
                    </a:lnTo>
                    <a:lnTo>
                      <a:pt x="2988" y="1"/>
                    </a:lnTo>
                    <a:lnTo>
                      <a:pt x="3287" y="21"/>
                    </a:lnTo>
                    <a:lnTo>
                      <a:pt x="3586" y="41"/>
                    </a:lnTo>
                    <a:lnTo>
                      <a:pt x="3885" y="100"/>
                    </a:lnTo>
                    <a:lnTo>
                      <a:pt x="4164" y="180"/>
                    </a:lnTo>
                    <a:lnTo>
                      <a:pt x="4463" y="280"/>
                    </a:lnTo>
                    <a:lnTo>
                      <a:pt x="4722" y="419"/>
                    </a:lnTo>
                    <a:lnTo>
                      <a:pt x="4981" y="579"/>
                    </a:lnTo>
                    <a:lnTo>
                      <a:pt x="5240" y="778"/>
                    </a:lnTo>
                    <a:lnTo>
                      <a:pt x="5240" y="778"/>
                    </a:lnTo>
                    <a:lnTo>
                      <a:pt x="5399" y="937"/>
                    </a:lnTo>
                    <a:lnTo>
                      <a:pt x="5538" y="1096"/>
                    </a:lnTo>
                    <a:lnTo>
                      <a:pt x="5678" y="1256"/>
                    </a:lnTo>
                    <a:lnTo>
                      <a:pt x="5797" y="1435"/>
                    </a:lnTo>
                    <a:lnTo>
                      <a:pt x="5917" y="1614"/>
                    </a:lnTo>
                    <a:lnTo>
                      <a:pt x="5997" y="1814"/>
                    </a:lnTo>
                    <a:lnTo>
                      <a:pt x="6076" y="1993"/>
                    </a:lnTo>
                    <a:lnTo>
                      <a:pt x="6136" y="2192"/>
                    </a:lnTo>
                    <a:lnTo>
                      <a:pt x="6136" y="2192"/>
                    </a:lnTo>
                    <a:lnTo>
                      <a:pt x="6315" y="2093"/>
                    </a:lnTo>
                    <a:lnTo>
                      <a:pt x="6495" y="2013"/>
                    </a:lnTo>
                    <a:lnTo>
                      <a:pt x="6694" y="1933"/>
                    </a:lnTo>
                    <a:lnTo>
                      <a:pt x="6873" y="1873"/>
                    </a:lnTo>
                    <a:lnTo>
                      <a:pt x="7072" y="1834"/>
                    </a:lnTo>
                    <a:lnTo>
                      <a:pt x="7272" y="1814"/>
                    </a:lnTo>
                    <a:lnTo>
                      <a:pt x="7491" y="1794"/>
                    </a:lnTo>
                    <a:lnTo>
                      <a:pt x="7690" y="1794"/>
                    </a:lnTo>
                    <a:lnTo>
                      <a:pt x="7889" y="1814"/>
                    </a:lnTo>
                    <a:lnTo>
                      <a:pt x="8088" y="1853"/>
                    </a:lnTo>
                    <a:lnTo>
                      <a:pt x="8287" y="1913"/>
                    </a:lnTo>
                    <a:lnTo>
                      <a:pt x="8467" y="1973"/>
                    </a:lnTo>
                    <a:lnTo>
                      <a:pt x="8666" y="2053"/>
                    </a:lnTo>
                    <a:lnTo>
                      <a:pt x="8845" y="2152"/>
                    </a:lnTo>
                    <a:lnTo>
                      <a:pt x="9025" y="2272"/>
                    </a:lnTo>
                    <a:lnTo>
                      <a:pt x="9184" y="2391"/>
                    </a:lnTo>
                    <a:lnTo>
                      <a:pt x="9184" y="2391"/>
                    </a:lnTo>
                    <a:lnTo>
                      <a:pt x="9363" y="2571"/>
                    </a:lnTo>
                    <a:lnTo>
                      <a:pt x="9503" y="2750"/>
                    </a:lnTo>
                    <a:lnTo>
                      <a:pt x="9642" y="2929"/>
                    </a:lnTo>
                    <a:lnTo>
                      <a:pt x="9742" y="3128"/>
                    </a:lnTo>
                    <a:lnTo>
                      <a:pt x="9841" y="3328"/>
                    </a:lnTo>
                    <a:lnTo>
                      <a:pt x="9901" y="3547"/>
                    </a:lnTo>
                    <a:lnTo>
                      <a:pt x="9941" y="3766"/>
                    </a:lnTo>
                    <a:lnTo>
                      <a:pt x="9961" y="3985"/>
                    </a:lnTo>
                    <a:lnTo>
                      <a:pt x="9961" y="4184"/>
                    </a:lnTo>
                    <a:lnTo>
                      <a:pt x="9941" y="4403"/>
                    </a:lnTo>
                    <a:lnTo>
                      <a:pt x="9881" y="4623"/>
                    </a:lnTo>
                    <a:lnTo>
                      <a:pt x="9821" y="4842"/>
                    </a:lnTo>
                    <a:lnTo>
                      <a:pt x="9722" y="5041"/>
                    </a:lnTo>
                    <a:lnTo>
                      <a:pt x="9622" y="5240"/>
                    </a:lnTo>
                    <a:lnTo>
                      <a:pt x="9483" y="5419"/>
                    </a:lnTo>
                    <a:lnTo>
                      <a:pt x="9323" y="5599"/>
                    </a:lnTo>
                    <a:lnTo>
                      <a:pt x="9323" y="5599"/>
                    </a:lnTo>
                    <a:lnTo>
                      <a:pt x="9144" y="5758"/>
                    </a:lnTo>
                    <a:lnTo>
                      <a:pt x="8945" y="5917"/>
                    </a:lnTo>
                    <a:lnTo>
                      <a:pt x="8746" y="6037"/>
                    </a:lnTo>
                    <a:lnTo>
                      <a:pt x="8527" y="6137"/>
                    </a:lnTo>
                    <a:lnTo>
                      <a:pt x="8307" y="6216"/>
                    </a:lnTo>
                    <a:lnTo>
                      <a:pt x="8088" y="6276"/>
                    </a:lnTo>
                    <a:lnTo>
                      <a:pt x="7849" y="6316"/>
                    </a:lnTo>
                    <a:lnTo>
                      <a:pt x="7610" y="6336"/>
                    </a:lnTo>
                    <a:lnTo>
                      <a:pt x="7391" y="6336"/>
                    </a:lnTo>
                    <a:lnTo>
                      <a:pt x="7152" y="6316"/>
                    </a:lnTo>
                    <a:lnTo>
                      <a:pt x="6913" y="6256"/>
                    </a:lnTo>
                    <a:lnTo>
                      <a:pt x="6694" y="6196"/>
                    </a:lnTo>
                    <a:lnTo>
                      <a:pt x="6475" y="6117"/>
                    </a:lnTo>
                    <a:lnTo>
                      <a:pt x="6256" y="6017"/>
                    </a:lnTo>
                    <a:lnTo>
                      <a:pt x="6056" y="5878"/>
                    </a:lnTo>
                    <a:lnTo>
                      <a:pt x="5857" y="5738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" name="Google Shape;440;p13"/>
              <p:cNvSpPr/>
              <p:nvPr/>
            </p:nvSpPr>
            <p:spPr>
              <a:xfrm>
                <a:off x="6117350" y="3852800"/>
                <a:ext cx="40850" cy="38375"/>
              </a:xfrm>
              <a:custGeom>
                <a:avLst/>
                <a:gdLst/>
                <a:ahLst/>
                <a:cxnLst/>
                <a:rect l="l" t="t" r="r" b="b"/>
                <a:pathLst>
                  <a:path w="1634" h="1535" extrusionOk="0">
                    <a:moveTo>
                      <a:pt x="857" y="0"/>
                    </a:moveTo>
                    <a:lnTo>
                      <a:pt x="697" y="40"/>
                    </a:lnTo>
                    <a:lnTo>
                      <a:pt x="558" y="100"/>
                    </a:lnTo>
                    <a:lnTo>
                      <a:pt x="399" y="180"/>
                    </a:lnTo>
                    <a:lnTo>
                      <a:pt x="279" y="299"/>
                    </a:lnTo>
                    <a:lnTo>
                      <a:pt x="160" y="439"/>
                    </a:lnTo>
                    <a:lnTo>
                      <a:pt x="80" y="578"/>
                    </a:lnTo>
                    <a:lnTo>
                      <a:pt x="20" y="717"/>
                    </a:lnTo>
                    <a:lnTo>
                      <a:pt x="0" y="857"/>
                    </a:lnTo>
                    <a:lnTo>
                      <a:pt x="0" y="1016"/>
                    </a:lnTo>
                    <a:lnTo>
                      <a:pt x="40" y="1136"/>
                    </a:lnTo>
                    <a:lnTo>
                      <a:pt x="100" y="1275"/>
                    </a:lnTo>
                    <a:lnTo>
                      <a:pt x="199" y="1375"/>
                    </a:lnTo>
                    <a:lnTo>
                      <a:pt x="319" y="1455"/>
                    </a:lnTo>
                    <a:lnTo>
                      <a:pt x="458" y="1514"/>
                    </a:lnTo>
                    <a:lnTo>
                      <a:pt x="618" y="1534"/>
                    </a:lnTo>
                    <a:lnTo>
                      <a:pt x="757" y="1514"/>
                    </a:lnTo>
                    <a:lnTo>
                      <a:pt x="917" y="1494"/>
                    </a:lnTo>
                    <a:lnTo>
                      <a:pt x="1076" y="1435"/>
                    </a:lnTo>
                    <a:lnTo>
                      <a:pt x="1215" y="1335"/>
                    </a:lnTo>
                    <a:lnTo>
                      <a:pt x="1355" y="1216"/>
                    </a:lnTo>
                    <a:lnTo>
                      <a:pt x="1474" y="1096"/>
                    </a:lnTo>
                    <a:lnTo>
                      <a:pt x="1554" y="957"/>
                    </a:lnTo>
                    <a:lnTo>
                      <a:pt x="1594" y="797"/>
                    </a:lnTo>
                    <a:lnTo>
                      <a:pt x="1634" y="658"/>
                    </a:lnTo>
                    <a:lnTo>
                      <a:pt x="1614" y="518"/>
                    </a:lnTo>
                    <a:lnTo>
                      <a:pt x="1594" y="379"/>
                    </a:lnTo>
                    <a:lnTo>
                      <a:pt x="1514" y="259"/>
                    </a:lnTo>
                    <a:lnTo>
                      <a:pt x="1415" y="140"/>
                    </a:lnTo>
                    <a:lnTo>
                      <a:pt x="1295" y="60"/>
                    </a:lnTo>
                    <a:lnTo>
                      <a:pt x="1156" y="20"/>
                    </a:lnTo>
                    <a:lnTo>
                      <a:pt x="1016" y="0"/>
                    </a:lnTo>
                    <a:close/>
                  </a:path>
                </a:pathLst>
              </a:custGeom>
              <a:solidFill>
                <a:srgbClr val="F4CC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" name="Google Shape;441;p13"/>
              <p:cNvSpPr/>
              <p:nvPr/>
            </p:nvSpPr>
            <p:spPr>
              <a:xfrm>
                <a:off x="5682075" y="3769625"/>
                <a:ext cx="216650" cy="229125"/>
              </a:xfrm>
              <a:custGeom>
                <a:avLst/>
                <a:gdLst/>
                <a:ahLst/>
                <a:cxnLst/>
                <a:rect l="l" t="t" r="r" b="b"/>
                <a:pathLst>
                  <a:path w="8666" h="9165" extrusionOk="0">
                    <a:moveTo>
                      <a:pt x="4463" y="0"/>
                    </a:moveTo>
                    <a:lnTo>
                      <a:pt x="4164" y="40"/>
                    </a:lnTo>
                    <a:lnTo>
                      <a:pt x="3865" y="100"/>
                    </a:lnTo>
                    <a:lnTo>
                      <a:pt x="3566" y="180"/>
                    </a:lnTo>
                    <a:lnTo>
                      <a:pt x="3307" y="299"/>
                    </a:lnTo>
                    <a:lnTo>
                      <a:pt x="3028" y="439"/>
                    </a:lnTo>
                    <a:lnTo>
                      <a:pt x="2789" y="598"/>
                    </a:lnTo>
                    <a:lnTo>
                      <a:pt x="2570" y="777"/>
                    </a:lnTo>
                    <a:lnTo>
                      <a:pt x="2351" y="977"/>
                    </a:lnTo>
                    <a:lnTo>
                      <a:pt x="2172" y="1196"/>
                    </a:lnTo>
                    <a:lnTo>
                      <a:pt x="1992" y="1415"/>
                    </a:lnTo>
                    <a:lnTo>
                      <a:pt x="1853" y="1674"/>
                    </a:lnTo>
                    <a:lnTo>
                      <a:pt x="1753" y="1933"/>
                    </a:lnTo>
                    <a:lnTo>
                      <a:pt x="1654" y="2212"/>
                    </a:lnTo>
                    <a:lnTo>
                      <a:pt x="1594" y="2511"/>
                    </a:lnTo>
                    <a:lnTo>
                      <a:pt x="1454" y="2530"/>
                    </a:lnTo>
                    <a:lnTo>
                      <a:pt x="1315" y="2550"/>
                    </a:lnTo>
                    <a:lnTo>
                      <a:pt x="1176" y="2570"/>
                    </a:lnTo>
                    <a:lnTo>
                      <a:pt x="1036" y="2630"/>
                    </a:lnTo>
                    <a:lnTo>
                      <a:pt x="777" y="2750"/>
                    </a:lnTo>
                    <a:lnTo>
                      <a:pt x="538" y="2909"/>
                    </a:lnTo>
                    <a:lnTo>
                      <a:pt x="438" y="3009"/>
                    </a:lnTo>
                    <a:lnTo>
                      <a:pt x="339" y="3108"/>
                    </a:lnTo>
                    <a:lnTo>
                      <a:pt x="259" y="3208"/>
                    </a:lnTo>
                    <a:lnTo>
                      <a:pt x="179" y="3327"/>
                    </a:lnTo>
                    <a:lnTo>
                      <a:pt x="120" y="3447"/>
                    </a:lnTo>
                    <a:lnTo>
                      <a:pt x="80" y="3586"/>
                    </a:lnTo>
                    <a:lnTo>
                      <a:pt x="40" y="3726"/>
                    </a:lnTo>
                    <a:lnTo>
                      <a:pt x="0" y="3865"/>
                    </a:lnTo>
                    <a:lnTo>
                      <a:pt x="0" y="4025"/>
                    </a:lnTo>
                    <a:lnTo>
                      <a:pt x="0" y="4164"/>
                    </a:lnTo>
                    <a:lnTo>
                      <a:pt x="20" y="4323"/>
                    </a:lnTo>
                    <a:lnTo>
                      <a:pt x="60" y="4483"/>
                    </a:lnTo>
                    <a:lnTo>
                      <a:pt x="100" y="4622"/>
                    </a:lnTo>
                    <a:lnTo>
                      <a:pt x="160" y="4762"/>
                    </a:lnTo>
                    <a:lnTo>
                      <a:pt x="239" y="4881"/>
                    </a:lnTo>
                    <a:lnTo>
                      <a:pt x="339" y="5001"/>
                    </a:lnTo>
                    <a:lnTo>
                      <a:pt x="438" y="5120"/>
                    </a:lnTo>
                    <a:lnTo>
                      <a:pt x="558" y="5220"/>
                    </a:lnTo>
                    <a:lnTo>
                      <a:pt x="678" y="5319"/>
                    </a:lnTo>
                    <a:lnTo>
                      <a:pt x="817" y="5399"/>
                    </a:lnTo>
                    <a:lnTo>
                      <a:pt x="956" y="5459"/>
                    </a:lnTo>
                    <a:lnTo>
                      <a:pt x="1116" y="5519"/>
                    </a:lnTo>
                    <a:lnTo>
                      <a:pt x="1275" y="5578"/>
                    </a:lnTo>
                    <a:lnTo>
                      <a:pt x="1454" y="5598"/>
                    </a:lnTo>
                    <a:lnTo>
                      <a:pt x="1634" y="5618"/>
                    </a:lnTo>
                    <a:lnTo>
                      <a:pt x="1833" y="5598"/>
                    </a:lnTo>
                    <a:lnTo>
                      <a:pt x="2012" y="5578"/>
                    </a:lnTo>
                    <a:lnTo>
                      <a:pt x="2192" y="5539"/>
                    </a:lnTo>
                    <a:lnTo>
                      <a:pt x="2351" y="5459"/>
                    </a:lnTo>
                    <a:lnTo>
                      <a:pt x="2510" y="5399"/>
                    </a:lnTo>
                    <a:lnTo>
                      <a:pt x="2670" y="5300"/>
                    </a:lnTo>
                    <a:lnTo>
                      <a:pt x="2809" y="5180"/>
                    </a:lnTo>
                    <a:lnTo>
                      <a:pt x="3108" y="5379"/>
                    </a:lnTo>
                    <a:lnTo>
                      <a:pt x="3427" y="5519"/>
                    </a:lnTo>
                    <a:lnTo>
                      <a:pt x="3765" y="5638"/>
                    </a:lnTo>
                    <a:lnTo>
                      <a:pt x="4124" y="5718"/>
                    </a:lnTo>
                    <a:lnTo>
                      <a:pt x="4004" y="5937"/>
                    </a:lnTo>
                    <a:lnTo>
                      <a:pt x="3905" y="6136"/>
                    </a:lnTo>
                    <a:lnTo>
                      <a:pt x="3845" y="6375"/>
                    </a:lnTo>
                    <a:lnTo>
                      <a:pt x="3785" y="6594"/>
                    </a:lnTo>
                    <a:lnTo>
                      <a:pt x="3765" y="6833"/>
                    </a:lnTo>
                    <a:lnTo>
                      <a:pt x="3785" y="7072"/>
                    </a:lnTo>
                    <a:lnTo>
                      <a:pt x="3805" y="7292"/>
                    </a:lnTo>
                    <a:lnTo>
                      <a:pt x="3865" y="7511"/>
                    </a:lnTo>
                    <a:lnTo>
                      <a:pt x="3945" y="7710"/>
                    </a:lnTo>
                    <a:lnTo>
                      <a:pt x="4024" y="7909"/>
                    </a:lnTo>
                    <a:lnTo>
                      <a:pt x="4144" y="8108"/>
                    </a:lnTo>
                    <a:lnTo>
                      <a:pt x="4283" y="8288"/>
                    </a:lnTo>
                    <a:lnTo>
                      <a:pt x="4423" y="8447"/>
                    </a:lnTo>
                    <a:lnTo>
                      <a:pt x="4602" y="8606"/>
                    </a:lnTo>
                    <a:lnTo>
                      <a:pt x="4781" y="8726"/>
                    </a:lnTo>
                    <a:lnTo>
                      <a:pt x="4980" y="8865"/>
                    </a:lnTo>
                    <a:lnTo>
                      <a:pt x="5200" y="8965"/>
                    </a:lnTo>
                    <a:lnTo>
                      <a:pt x="5419" y="9045"/>
                    </a:lnTo>
                    <a:lnTo>
                      <a:pt x="5658" y="9104"/>
                    </a:lnTo>
                    <a:lnTo>
                      <a:pt x="5897" y="9144"/>
                    </a:lnTo>
                    <a:lnTo>
                      <a:pt x="6156" y="9164"/>
                    </a:lnTo>
                    <a:lnTo>
                      <a:pt x="6395" y="9164"/>
                    </a:lnTo>
                    <a:lnTo>
                      <a:pt x="6634" y="9124"/>
                    </a:lnTo>
                    <a:lnTo>
                      <a:pt x="6873" y="9085"/>
                    </a:lnTo>
                    <a:lnTo>
                      <a:pt x="7092" y="9005"/>
                    </a:lnTo>
                    <a:lnTo>
                      <a:pt x="7311" y="8925"/>
                    </a:lnTo>
                    <a:lnTo>
                      <a:pt x="7510" y="8826"/>
                    </a:lnTo>
                    <a:lnTo>
                      <a:pt x="7710" y="8686"/>
                    </a:lnTo>
                    <a:lnTo>
                      <a:pt x="7889" y="8547"/>
                    </a:lnTo>
                    <a:lnTo>
                      <a:pt x="8048" y="8407"/>
                    </a:lnTo>
                    <a:lnTo>
                      <a:pt x="8188" y="8228"/>
                    </a:lnTo>
                    <a:lnTo>
                      <a:pt x="8327" y="8049"/>
                    </a:lnTo>
                    <a:lnTo>
                      <a:pt x="8427" y="7849"/>
                    </a:lnTo>
                    <a:lnTo>
                      <a:pt x="8526" y="7630"/>
                    </a:lnTo>
                    <a:lnTo>
                      <a:pt x="8586" y="7411"/>
                    </a:lnTo>
                    <a:lnTo>
                      <a:pt x="8646" y="7192"/>
                    </a:lnTo>
                    <a:lnTo>
                      <a:pt x="8666" y="6993"/>
                    </a:lnTo>
                    <a:lnTo>
                      <a:pt x="8666" y="6794"/>
                    </a:lnTo>
                    <a:lnTo>
                      <a:pt x="8646" y="6594"/>
                    </a:lnTo>
                    <a:lnTo>
                      <a:pt x="8606" y="6415"/>
                    </a:lnTo>
                    <a:lnTo>
                      <a:pt x="8546" y="6216"/>
                    </a:lnTo>
                    <a:lnTo>
                      <a:pt x="8487" y="6057"/>
                    </a:lnTo>
                    <a:lnTo>
                      <a:pt x="8387" y="5877"/>
                    </a:lnTo>
                    <a:lnTo>
                      <a:pt x="8287" y="5718"/>
                    </a:lnTo>
                    <a:lnTo>
                      <a:pt x="8188" y="5558"/>
                    </a:lnTo>
                    <a:lnTo>
                      <a:pt x="8048" y="5419"/>
                    </a:lnTo>
                    <a:lnTo>
                      <a:pt x="7909" y="5280"/>
                    </a:lnTo>
                    <a:lnTo>
                      <a:pt x="7769" y="5140"/>
                    </a:lnTo>
                    <a:lnTo>
                      <a:pt x="7610" y="5041"/>
                    </a:lnTo>
                    <a:lnTo>
                      <a:pt x="7431" y="4941"/>
                    </a:lnTo>
                    <a:lnTo>
                      <a:pt x="7251" y="4841"/>
                    </a:lnTo>
                    <a:lnTo>
                      <a:pt x="7052" y="4762"/>
                    </a:lnTo>
                    <a:lnTo>
                      <a:pt x="7192" y="4602"/>
                    </a:lnTo>
                    <a:lnTo>
                      <a:pt x="7311" y="4443"/>
                    </a:lnTo>
                    <a:lnTo>
                      <a:pt x="7431" y="4264"/>
                    </a:lnTo>
                    <a:lnTo>
                      <a:pt x="7530" y="4084"/>
                    </a:lnTo>
                    <a:lnTo>
                      <a:pt x="7610" y="3885"/>
                    </a:lnTo>
                    <a:lnTo>
                      <a:pt x="7690" y="3686"/>
                    </a:lnTo>
                    <a:lnTo>
                      <a:pt x="7749" y="3467"/>
                    </a:lnTo>
                    <a:lnTo>
                      <a:pt x="7789" y="3268"/>
                    </a:lnTo>
                    <a:lnTo>
                      <a:pt x="7809" y="2969"/>
                    </a:lnTo>
                    <a:lnTo>
                      <a:pt x="7809" y="2670"/>
                    </a:lnTo>
                    <a:lnTo>
                      <a:pt x="7769" y="2391"/>
                    </a:lnTo>
                    <a:lnTo>
                      <a:pt x="7690" y="2112"/>
                    </a:lnTo>
                    <a:lnTo>
                      <a:pt x="7610" y="1853"/>
                    </a:lnTo>
                    <a:lnTo>
                      <a:pt x="7471" y="1594"/>
                    </a:lnTo>
                    <a:lnTo>
                      <a:pt x="7331" y="1355"/>
                    </a:lnTo>
                    <a:lnTo>
                      <a:pt x="7152" y="1116"/>
                    </a:lnTo>
                    <a:lnTo>
                      <a:pt x="6973" y="917"/>
                    </a:lnTo>
                    <a:lnTo>
                      <a:pt x="6753" y="718"/>
                    </a:lnTo>
                    <a:lnTo>
                      <a:pt x="6514" y="538"/>
                    </a:lnTo>
                    <a:lnTo>
                      <a:pt x="6275" y="379"/>
                    </a:lnTo>
                    <a:lnTo>
                      <a:pt x="5996" y="259"/>
                    </a:lnTo>
                    <a:lnTo>
                      <a:pt x="5718" y="160"/>
                    </a:lnTo>
                    <a:lnTo>
                      <a:pt x="5399" y="60"/>
                    </a:lnTo>
                    <a:lnTo>
                      <a:pt x="5100" y="20"/>
                    </a:lnTo>
                    <a:lnTo>
                      <a:pt x="4781" y="0"/>
                    </a:lnTo>
                    <a:close/>
                  </a:path>
                </a:pathLst>
              </a:custGeom>
              <a:solidFill>
                <a:srgbClr val="FBE6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" name="Google Shape;442;p13"/>
              <p:cNvSpPr/>
              <p:nvPr/>
            </p:nvSpPr>
            <p:spPr>
              <a:xfrm>
                <a:off x="5682075" y="3769625"/>
                <a:ext cx="216650" cy="229125"/>
              </a:xfrm>
              <a:custGeom>
                <a:avLst/>
                <a:gdLst/>
                <a:ahLst/>
                <a:cxnLst/>
                <a:rect l="l" t="t" r="r" b="b"/>
                <a:pathLst>
                  <a:path w="8666" h="9165" fill="none" extrusionOk="0">
                    <a:moveTo>
                      <a:pt x="3785" y="6594"/>
                    </a:moveTo>
                    <a:lnTo>
                      <a:pt x="3785" y="6594"/>
                    </a:lnTo>
                    <a:lnTo>
                      <a:pt x="3845" y="6375"/>
                    </a:lnTo>
                    <a:lnTo>
                      <a:pt x="3905" y="6136"/>
                    </a:lnTo>
                    <a:lnTo>
                      <a:pt x="4004" y="5937"/>
                    </a:lnTo>
                    <a:lnTo>
                      <a:pt x="4124" y="5718"/>
                    </a:lnTo>
                    <a:lnTo>
                      <a:pt x="4124" y="5718"/>
                    </a:lnTo>
                    <a:lnTo>
                      <a:pt x="3765" y="5638"/>
                    </a:lnTo>
                    <a:lnTo>
                      <a:pt x="3427" y="5519"/>
                    </a:lnTo>
                    <a:lnTo>
                      <a:pt x="3108" y="5379"/>
                    </a:lnTo>
                    <a:lnTo>
                      <a:pt x="2809" y="5180"/>
                    </a:lnTo>
                    <a:lnTo>
                      <a:pt x="2809" y="5180"/>
                    </a:lnTo>
                    <a:lnTo>
                      <a:pt x="2670" y="5300"/>
                    </a:lnTo>
                    <a:lnTo>
                      <a:pt x="2510" y="5399"/>
                    </a:lnTo>
                    <a:lnTo>
                      <a:pt x="2351" y="5459"/>
                    </a:lnTo>
                    <a:lnTo>
                      <a:pt x="2192" y="5539"/>
                    </a:lnTo>
                    <a:lnTo>
                      <a:pt x="2012" y="5578"/>
                    </a:lnTo>
                    <a:lnTo>
                      <a:pt x="1833" y="5598"/>
                    </a:lnTo>
                    <a:lnTo>
                      <a:pt x="1634" y="5618"/>
                    </a:lnTo>
                    <a:lnTo>
                      <a:pt x="1454" y="5598"/>
                    </a:lnTo>
                    <a:lnTo>
                      <a:pt x="1454" y="5598"/>
                    </a:lnTo>
                    <a:lnTo>
                      <a:pt x="1275" y="5578"/>
                    </a:lnTo>
                    <a:lnTo>
                      <a:pt x="1116" y="5519"/>
                    </a:lnTo>
                    <a:lnTo>
                      <a:pt x="956" y="5459"/>
                    </a:lnTo>
                    <a:lnTo>
                      <a:pt x="817" y="5399"/>
                    </a:lnTo>
                    <a:lnTo>
                      <a:pt x="678" y="5319"/>
                    </a:lnTo>
                    <a:lnTo>
                      <a:pt x="558" y="5220"/>
                    </a:lnTo>
                    <a:lnTo>
                      <a:pt x="438" y="5120"/>
                    </a:lnTo>
                    <a:lnTo>
                      <a:pt x="339" y="5001"/>
                    </a:lnTo>
                    <a:lnTo>
                      <a:pt x="239" y="4881"/>
                    </a:lnTo>
                    <a:lnTo>
                      <a:pt x="160" y="4762"/>
                    </a:lnTo>
                    <a:lnTo>
                      <a:pt x="100" y="4622"/>
                    </a:lnTo>
                    <a:lnTo>
                      <a:pt x="60" y="4483"/>
                    </a:lnTo>
                    <a:lnTo>
                      <a:pt x="20" y="4323"/>
                    </a:lnTo>
                    <a:lnTo>
                      <a:pt x="0" y="4164"/>
                    </a:lnTo>
                    <a:lnTo>
                      <a:pt x="0" y="4025"/>
                    </a:lnTo>
                    <a:lnTo>
                      <a:pt x="0" y="3865"/>
                    </a:lnTo>
                    <a:lnTo>
                      <a:pt x="0" y="3865"/>
                    </a:lnTo>
                    <a:lnTo>
                      <a:pt x="40" y="3726"/>
                    </a:lnTo>
                    <a:lnTo>
                      <a:pt x="80" y="3586"/>
                    </a:lnTo>
                    <a:lnTo>
                      <a:pt x="120" y="3447"/>
                    </a:lnTo>
                    <a:lnTo>
                      <a:pt x="179" y="3327"/>
                    </a:lnTo>
                    <a:lnTo>
                      <a:pt x="259" y="3208"/>
                    </a:lnTo>
                    <a:lnTo>
                      <a:pt x="339" y="3108"/>
                    </a:lnTo>
                    <a:lnTo>
                      <a:pt x="438" y="3009"/>
                    </a:lnTo>
                    <a:lnTo>
                      <a:pt x="538" y="2909"/>
                    </a:lnTo>
                    <a:lnTo>
                      <a:pt x="777" y="2750"/>
                    </a:lnTo>
                    <a:lnTo>
                      <a:pt x="1036" y="2630"/>
                    </a:lnTo>
                    <a:lnTo>
                      <a:pt x="1176" y="2570"/>
                    </a:lnTo>
                    <a:lnTo>
                      <a:pt x="1315" y="2550"/>
                    </a:lnTo>
                    <a:lnTo>
                      <a:pt x="1454" y="2530"/>
                    </a:lnTo>
                    <a:lnTo>
                      <a:pt x="1594" y="2511"/>
                    </a:lnTo>
                    <a:lnTo>
                      <a:pt x="1594" y="2511"/>
                    </a:lnTo>
                    <a:lnTo>
                      <a:pt x="1654" y="2212"/>
                    </a:lnTo>
                    <a:lnTo>
                      <a:pt x="1753" y="1933"/>
                    </a:lnTo>
                    <a:lnTo>
                      <a:pt x="1853" y="1674"/>
                    </a:lnTo>
                    <a:lnTo>
                      <a:pt x="1992" y="1415"/>
                    </a:lnTo>
                    <a:lnTo>
                      <a:pt x="2172" y="1196"/>
                    </a:lnTo>
                    <a:lnTo>
                      <a:pt x="2351" y="977"/>
                    </a:lnTo>
                    <a:lnTo>
                      <a:pt x="2570" y="777"/>
                    </a:lnTo>
                    <a:lnTo>
                      <a:pt x="2789" y="598"/>
                    </a:lnTo>
                    <a:lnTo>
                      <a:pt x="3028" y="439"/>
                    </a:lnTo>
                    <a:lnTo>
                      <a:pt x="3307" y="299"/>
                    </a:lnTo>
                    <a:lnTo>
                      <a:pt x="3566" y="180"/>
                    </a:lnTo>
                    <a:lnTo>
                      <a:pt x="3865" y="100"/>
                    </a:lnTo>
                    <a:lnTo>
                      <a:pt x="4164" y="40"/>
                    </a:lnTo>
                    <a:lnTo>
                      <a:pt x="4463" y="0"/>
                    </a:lnTo>
                    <a:lnTo>
                      <a:pt x="4781" y="0"/>
                    </a:lnTo>
                    <a:lnTo>
                      <a:pt x="5100" y="20"/>
                    </a:lnTo>
                    <a:lnTo>
                      <a:pt x="5100" y="20"/>
                    </a:lnTo>
                    <a:lnTo>
                      <a:pt x="5399" y="60"/>
                    </a:lnTo>
                    <a:lnTo>
                      <a:pt x="5718" y="160"/>
                    </a:lnTo>
                    <a:lnTo>
                      <a:pt x="5996" y="259"/>
                    </a:lnTo>
                    <a:lnTo>
                      <a:pt x="6275" y="379"/>
                    </a:lnTo>
                    <a:lnTo>
                      <a:pt x="6514" y="538"/>
                    </a:lnTo>
                    <a:lnTo>
                      <a:pt x="6753" y="718"/>
                    </a:lnTo>
                    <a:lnTo>
                      <a:pt x="6973" y="917"/>
                    </a:lnTo>
                    <a:lnTo>
                      <a:pt x="7152" y="1116"/>
                    </a:lnTo>
                    <a:lnTo>
                      <a:pt x="7331" y="1355"/>
                    </a:lnTo>
                    <a:lnTo>
                      <a:pt x="7471" y="1594"/>
                    </a:lnTo>
                    <a:lnTo>
                      <a:pt x="7610" y="1853"/>
                    </a:lnTo>
                    <a:lnTo>
                      <a:pt x="7690" y="2112"/>
                    </a:lnTo>
                    <a:lnTo>
                      <a:pt x="7769" y="2391"/>
                    </a:lnTo>
                    <a:lnTo>
                      <a:pt x="7809" y="2670"/>
                    </a:lnTo>
                    <a:lnTo>
                      <a:pt x="7809" y="2969"/>
                    </a:lnTo>
                    <a:lnTo>
                      <a:pt x="7789" y="3268"/>
                    </a:lnTo>
                    <a:lnTo>
                      <a:pt x="7789" y="3268"/>
                    </a:lnTo>
                    <a:lnTo>
                      <a:pt x="7749" y="3467"/>
                    </a:lnTo>
                    <a:lnTo>
                      <a:pt x="7690" y="3686"/>
                    </a:lnTo>
                    <a:lnTo>
                      <a:pt x="7610" y="3885"/>
                    </a:lnTo>
                    <a:lnTo>
                      <a:pt x="7530" y="4084"/>
                    </a:lnTo>
                    <a:lnTo>
                      <a:pt x="7431" y="4264"/>
                    </a:lnTo>
                    <a:lnTo>
                      <a:pt x="7311" y="4443"/>
                    </a:lnTo>
                    <a:lnTo>
                      <a:pt x="7192" y="4602"/>
                    </a:lnTo>
                    <a:lnTo>
                      <a:pt x="7052" y="4762"/>
                    </a:lnTo>
                    <a:lnTo>
                      <a:pt x="7052" y="4762"/>
                    </a:lnTo>
                    <a:lnTo>
                      <a:pt x="7251" y="4841"/>
                    </a:lnTo>
                    <a:lnTo>
                      <a:pt x="7431" y="4941"/>
                    </a:lnTo>
                    <a:lnTo>
                      <a:pt x="7610" y="5041"/>
                    </a:lnTo>
                    <a:lnTo>
                      <a:pt x="7769" y="5140"/>
                    </a:lnTo>
                    <a:lnTo>
                      <a:pt x="7909" y="5280"/>
                    </a:lnTo>
                    <a:lnTo>
                      <a:pt x="8048" y="5419"/>
                    </a:lnTo>
                    <a:lnTo>
                      <a:pt x="8188" y="5558"/>
                    </a:lnTo>
                    <a:lnTo>
                      <a:pt x="8287" y="5718"/>
                    </a:lnTo>
                    <a:lnTo>
                      <a:pt x="8387" y="5877"/>
                    </a:lnTo>
                    <a:lnTo>
                      <a:pt x="8487" y="6057"/>
                    </a:lnTo>
                    <a:lnTo>
                      <a:pt x="8546" y="6216"/>
                    </a:lnTo>
                    <a:lnTo>
                      <a:pt x="8606" y="6415"/>
                    </a:lnTo>
                    <a:lnTo>
                      <a:pt x="8646" y="6594"/>
                    </a:lnTo>
                    <a:lnTo>
                      <a:pt x="8666" y="6794"/>
                    </a:lnTo>
                    <a:lnTo>
                      <a:pt x="8666" y="6993"/>
                    </a:lnTo>
                    <a:lnTo>
                      <a:pt x="8646" y="7192"/>
                    </a:lnTo>
                    <a:lnTo>
                      <a:pt x="8646" y="7192"/>
                    </a:lnTo>
                    <a:lnTo>
                      <a:pt x="8586" y="7411"/>
                    </a:lnTo>
                    <a:lnTo>
                      <a:pt x="8526" y="7630"/>
                    </a:lnTo>
                    <a:lnTo>
                      <a:pt x="8427" y="7849"/>
                    </a:lnTo>
                    <a:lnTo>
                      <a:pt x="8327" y="8049"/>
                    </a:lnTo>
                    <a:lnTo>
                      <a:pt x="8188" y="8228"/>
                    </a:lnTo>
                    <a:lnTo>
                      <a:pt x="8048" y="8407"/>
                    </a:lnTo>
                    <a:lnTo>
                      <a:pt x="7889" y="8547"/>
                    </a:lnTo>
                    <a:lnTo>
                      <a:pt x="7710" y="8686"/>
                    </a:lnTo>
                    <a:lnTo>
                      <a:pt x="7510" y="8826"/>
                    </a:lnTo>
                    <a:lnTo>
                      <a:pt x="7311" y="8925"/>
                    </a:lnTo>
                    <a:lnTo>
                      <a:pt x="7092" y="9005"/>
                    </a:lnTo>
                    <a:lnTo>
                      <a:pt x="6873" y="9085"/>
                    </a:lnTo>
                    <a:lnTo>
                      <a:pt x="6634" y="9124"/>
                    </a:lnTo>
                    <a:lnTo>
                      <a:pt x="6395" y="9164"/>
                    </a:lnTo>
                    <a:lnTo>
                      <a:pt x="6156" y="9164"/>
                    </a:lnTo>
                    <a:lnTo>
                      <a:pt x="5897" y="9144"/>
                    </a:lnTo>
                    <a:lnTo>
                      <a:pt x="5897" y="9144"/>
                    </a:lnTo>
                    <a:lnTo>
                      <a:pt x="5658" y="9104"/>
                    </a:lnTo>
                    <a:lnTo>
                      <a:pt x="5419" y="9045"/>
                    </a:lnTo>
                    <a:lnTo>
                      <a:pt x="5200" y="8965"/>
                    </a:lnTo>
                    <a:lnTo>
                      <a:pt x="4980" y="8865"/>
                    </a:lnTo>
                    <a:lnTo>
                      <a:pt x="4781" y="8726"/>
                    </a:lnTo>
                    <a:lnTo>
                      <a:pt x="4602" y="8606"/>
                    </a:lnTo>
                    <a:lnTo>
                      <a:pt x="4423" y="8447"/>
                    </a:lnTo>
                    <a:lnTo>
                      <a:pt x="4283" y="8288"/>
                    </a:lnTo>
                    <a:lnTo>
                      <a:pt x="4144" y="8108"/>
                    </a:lnTo>
                    <a:lnTo>
                      <a:pt x="4024" y="7909"/>
                    </a:lnTo>
                    <a:lnTo>
                      <a:pt x="3945" y="7710"/>
                    </a:lnTo>
                    <a:lnTo>
                      <a:pt x="3865" y="7511"/>
                    </a:lnTo>
                    <a:lnTo>
                      <a:pt x="3805" y="7292"/>
                    </a:lnTo>
                    <a:lnTo>
                      <a:pt x="3785" y="7072"/>
                    </a:lnTo>
                    <a:lnTo>
                      <a:pt x="3765" y="6833"/>
                    </a:lnTo>
                    <a:lnTo>
                      <a:pt x="3785" y="6594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" name="Google Shape;443;p13"/>
              <p:cNvSpPr/>
              <p:nvPr/>
            </p:nvSpPr>
            <p:spPr>
              <a:xfrm>
                <a:off x="5816525" y="3942450"/>
                <a:ext cx="44350" cy="33875"/>
              </a:xfrm>
              <a:custGeom>
                <a:avLst/>
                <a:gdLst/>
                <a:ahLst/>
                <a:cxnLst/>
                <a:rect l="l" t="t" r="r" b="b"/>
                <a:pathLst>
                  <a:path w="1774" h="1355" extrusionOk="0">
                    <a:moveTo>
                      <a:pt x="798" y="0"/>
                    </a:moveTo>
                    <a:lnTo>
                      <a:pt x="638" y="20"/>
                    </a:lnTo>
                    <a:lnTo>
                      <a:pt x="479" y="60"/>
                    </a:lnTo>
                    <a:lnTo>
                      <a:pt x="320" y="120"/>
                    </a:lnTo>
                    <a:lnTo>
                      <a:pt x="200" y="219"/>
                    </a:lnTo>
                    <a:lnTo>
                      <a:pt x="100" y="319"/>
                    </a:lnTo>
                    <a:lnTo>
                      <a:pt x="41" y="438"/>
                    </a:lnTo>
                    <a:lnTo>
                      <a:pt x="1" y="578"/>
                    </a:lnTo>
                    <a:lnTo>
                      <a:pt x="1" y="717"/>
                    </a:lnTo>
                    <a:lnTo>
                      <a:pt x="41" y="837"/>
                    </a:lnTo>
                    <a:lnTo>
                      <a:pt x="100" y="976"/>
                    </a:lnTo>
                    <a:lnTo>
                      <a:pt x="200" y="1076"/>
                    </a:lnTo>
                    <a:lnTo>
                      <a:pt x="320" y="1175"/>
                    </a:lnTo>
                    <a:lnTo>
                      <a:pt x="459" y="1255"/>
                    </a:lnTo>
                    <a:lnTo>
                      <a:pt x="618" y="1315"/>
                    </a:lnTo>
                    <a:lnTo>
                      <a:pt x="798" y="1355"/>
                    </a:lnTo>
                    <a:lnTo>
                      <a:pt x="1156" y="1355"/>
                    </a:lnTo>
                    <a:lnTo>
                      <a:pt x="1316" y="1295"/>
                    </a:lnTo>
                    <a:lnTo>
                      <a:pt x="1455" y="1235"/>
                    </a:lnTo>
                    <a:lnTo>
                      <a:pt x="1575" y="1156"/>
                    </a:lnTo>
                    <a:lnTo>
                      <a:pt x="1674" y="1036"/>
                    </a:lnTo>
                    <a:lnTo>
                      <a:pt x="1754" y="916"/>
                    </a:lnTo>
                    <a:lnTo>
                      <a:pt x="1774" y="797"/>
                    </a:lnTo>
                    <a:lnTo>
                      <a:pt x="1774" y="658"/>
                    </a:lnTo>
                    <a:lnTo>
                      <a:pt x="1754" y="518"/>
                    </a:lnTo>
                    <a:lnTo>
                      <a:pt x="1674" y="399"/>
                    </a:lnTo>
                    <a:lnTo>
                      <a:pt x="1595" y="279"/>
                    </a:lnTo>
                    <a:lnTo>
                      <a:pt x="1475" y="179"/>
                    </a:lnTo>
                    <a:lnTo>
                      <a:pt x="1316" y="100"/>
                    </a:lnTo>
                    <a:lnTo>
                      <a:pt x="1156" y="40"/>
                    </a:lnTo>
                    <a:lnTo>
                      <a:pt x="977" y="0"/>
                    </a:lnTo>
                    <a:close/>
                  </a:path>
                </a:pathLst>
              </a:custGeom>
              <a:solidFill>
                <a:srgbClr val="F4CC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" name="Google Shape;444;p13"/>
              <p:cNvSpPr/>
              <p:nvPr/>
            </p:nvSpPr>
            <p:spPr>
              <a:xfrm>
                <a:off x="5764750" y="3784075"/>
                <a:ext cx="95625" cy="99125"/>
              </a:xfrm>
              <a:custGeom>
                <a:avLst/>
                <a:gdLst/>
                <a:ahLst/>
                <a:cxnLst/>
                <a:rect l="l" t="t" r="r" b="b"/>
                <a:pathLst>
                  <a:path w="3825" h="3965" extrusionOk="0">
                    <a:moveTo>
                      <a:pt x="1056" y="0"/>
                    </a:moveTo>
                    <a:lnTo>
                      <a:pt x="638" y="20"/>
                    </a:lnTo>
                    <a:lnTo>
                      <a:pt x="299" y="60"/>
                    </a:lnTo>
                    <a:lnTo>
                      <a:pt x="0" y="100"/>
                    </a:lnTo>
                    <a:lnTo>
                      <a:pt x="259" y="179"/>
                    </a:lnTo>
                    <a:lnTo>
                      <a:pt x="498" y="239"/>
                    </a:lnTo>
                    <a:lnTo>
                      <a:pt x="717" y="319"/>
                    </a:lnTo>
                    <a:lnTo>
                      <a:pt x="936" y="419"/>
                    </a:lnTo>
                    <a:lnTo>
                      <a:pt x="1136" y="498"/>
                    </a:lnTo>
                    <a:lnTo>
                      <a:pt x="1315" y="618"/>
                    </a:lnTo>
                    <a:lnTo>
                      <a:pt x="1474" y="717"/>
                    </a:lnTo>
                    <a:lnTo>
                      <a:pt x="1634" y="837"/>
                    </a:lnTo>
                    <a:lnTo>
                      <a:pt x="1773" y="956"/>
                    </a:lnTo>
                    <a:lnTo>
                      <a:pt x="1913" y="1076"/>
                    </a:lnTo>
                    <a:lnTo>
                      <a:pt x="2132" y="1335"/>
                    </a:lnTo>
                    <a:lnTo>
                      <a:pt x="2311" y="1614"/>
                    </a:lnTo>
                    <a:lnTo>
                      <a:pt x="2450" y="1893"/>
                    </a:lnTo>
                    <a:lnTo>
                      <a:pt x="2550" y="2172"/>
                    </a:lnTo>
                    <a:lnTo>
                      <a:pt x="2630" y="2451"/>
                    </a:lnTo>
                    <a:lnTo>
                      <a:pt x="2670" y="2729"/>
                    </a:lnTo>
                    <a:lnTo>
                      <a:pt x="2709" y="2988"/>
                    </a:lnTo>
                    <a:lnTo>
                      <a:pt x="2709" y="3247"/>
                    </a:lnTo>
                    <a:lnTo>
                      <a:pt x="2709" y="3486"/>
                    </a:lnTo>
                    <a:lnTo>
                      <a:pt x="2670" y="3865"/>
                    </a:lnTo>
                    <a:lnTo>
                      <a:pt x="2849" y="3925"/>
                    </a:lnTo>
                    <a:lnTo>
                      <a:pt x="3028" y="3965"/>
                    </a:lnTo>
                    <a:lnTo>
                      <a:pt x="3207" y="3805"/>
                    </a:lnTo>
                    <a:lnTo>
                      <a:pt x="3387" y="3626"/>
                    </a:lnTo>
                    <a:lnTo>
                      <a:pt x="3526" y="3407"/>
                    </a:lnTo>
                    <a:lnTo>
                      <a:pt x="3666" y="3148"/>
                    </a:lnTo>
                    <a:lnTo>
                      <a:pt x="3725" y="3008"/>
                    </a:lnTo>
                    <a:lnTo>
                      <a:pt x="3765" y="2849"/>
                    </a:lnTo>
                    <a:lnTo>
                      <a:pt x="3805" y="2709"/>
                    </a:lnTo>
                    <a:lnTo>
                      <a:pt x="3825" y="2530"/>
                    </a:lnTo>
                    <a:lnTo>
                      <a:pt x="3825" y="2371"/>
                    </a:lnTo>
                    <a:lnTo>
                      <a:pt x="3825" y="2192"/>
                    </a:lnTo>
                    <a:lnTo>
                      <a:pt x="3785" y="2012"/>
                    </a:lnTo>
                    <a:lnTo>
                      <a:pt x="3745" y="1833"/>
                    </a:lnTo>
                    <a:lnTo>
                      <a:pt x="3526" y="1693"/>
                    </a:lnTo>
                    <a:lnTo>
                      <a:pt x="3327" y="1514"/>
                    </a:lnTo>
                    <a:lnTo>
                      <a:pt x="3148" y="1295"/>
                    </a:lnTo>
                    <a:lnTo>
                      <a:pt x="3068" y="1176"/>
                    </a:lnTo>
                    <a:lnTo>
                      <a:pt x="3008" y="1056"/>
                    </a:lnTo>
                    <a:lnTo>
                      <a:pt x="2968" y="917"/>
                    </a:lnTo>
                    <a:lnTo>
                      <a:pt x="2928" y="777"/>
                    </a:lnTo>
                    <a:lnTo>
                      <a:pt x="2889" y="638"/>
                    </a:lnTo>
                    <a:lnTo>
                      <a:pt x="2889" y="498"/>
                    </a:lnTo>
                    <a:lnTo>
                      <a:pt x="2670" y="359"/>
                    </a:lnTo>
                    <a:lnTo>
                      <a:pt x="2450" y="259"/>
                    </a:lnTo>
                    <a:lnTo>
                      <a:pt x="2211" y="160"/>
                    </a:lnTo>
                    <a:lnTo>
                      <a:pt x="1972" y="100"/>
                    </a:lnTo>
                    <a:lnTo>
                      <a:pt x="1733" y="40"/>
                    </a:lnTo>
                    <a:lnTo>
                      <a:pt x="1514" y="20"/>
                    </a:lnTo>
                    <a:lnTo>
                      <a:pt x="1275" y="0"/>
                    </a:lnTo>
                    <a:close/>
                  </a:path>
                </a:pathLst>
              </a:custGeom>
              <a:solidFill>
                <a:srgbClr val="FCEB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" name="Google Shape;445;p13"/>
              <p:cNvSpPr/>
              <p:nvPr/>
            </p:nvSpPr>
            <p:spPr>
              <a:xfrm>
                <a:off x="5764750" y="3784075"/>
                <a:ext cx="95625" cy="99125"/>
              </a:xfrm>
              <a:custGeom>
                <a:avLst/>
                <a:gdLst/>
                <a:ahLst/>
                <a:cxnLst/>
                <a:rect l="l" t="t" r="r" b="b"/>
                <a:pathLst>
                  <a:path w="3825" h="3965" fill="none" extrusionOk="0">
                    <a:moveTo>
                      <a:pt x="1056" y="0"/>
                    </a:moveTo>
                    <a:lnTo>
                      <a:pt x="1056" y="0"/>
                    </a:lnTo>
                    <a:lnTo>
                      <a:pt x="638" y="20"/>
                    </a:lnTo>
                    <a:lnTo>
                      <a:pt x="299" y="60"/>
                    </a:lnTo>
                    <a:lnTo>
                      <a:pt x="0" y="100"/>
                    </a:lnTo>
                    <a:lnTo>
                      <a:pt x="0" y="100"/>
                    </a:lnTo>
                    <a:lnTo>
                      <a:pt x="259" y="179"/>
                    </a:lnTo>
                    <a:lnTo>
                      <a:pt x="498" y="239"/>
                    </a:lnTo>
                    <a:lnTo>
                      <a:pt x="717" y="319"/>
                    </a:lnTo>
                    <a:lnTo>
                      <a:pt x="936" y="419"/>
                    </a:lnTo>
                    <a:lnTo>
                      <a:pt x="1136" y="498"/>
                    </a:lnTo>
                    <a:lnTo>
                      <a:pt x="1315" y="618"/>
                    </a:lnTo>
                    <a:lnTo>
                      <a:pt x="1474" y="717"/>
                    </a:lnTo>
                    <a:lnTo>
                      <a:pt x="1634" y="837"/>
                    </a:lnTo>
                    <a:lnTo>
                      <a:pt x="1773" y="956"/>
                    </a:lnTo>
                    <a:lnTo>
                      <a:pt x="1913" y="1076"/>
                    </a:lnTo>
                    <a:lnTo>
                      <a:pt x="2132" y="1335"/>
                    </a:lnTo>
                    <a:lnTo>
                      <a:pt x="2311" y="1614"/>
                    </a:lnTo>
                    <a:lnTo>
                      <a:pt x="2450" y="1893"/>
                    </a:lnTo>
                    <a:lnTo>
                      <a:pt x="2550" y="2172"/>
                    </a:lnTo>
                    <a:lnTo>
                      <a:pt x="2630" y="2451"/>
                    </a:lnTo>
                    <a:lnTo>
                      <a:pt x="2670" y="2729"/>
                    </a:lnTo>
                    <a:lnTo>
                      <a:pt x="2709" y="2988"/>
                    </a:lnTo>
                    <a:lnTo>
                      <a:pt x="2709" y="3247"/>
                    </a:lnTo>
                    <a:lnTo>
                      <a:pt x="2709" y="3486"/>
                    </a:lnTo>
                    <a:lnTo>
                      <a:pt x="2670" y="3865"/>
                    </a:lnTo>
                    <a:lnTo>
                      <a:pt x="2670" y="3865"/>
                    </a:lnTo>
                    <a:lnTo>
                      <a:pt x="2849" y="3925"/>
                    </a:lnTo>
                    <a:lnTo>
                      <a:pt x="3028" y="3965"/>
                    </a:lnTo>
                    <a:lnTo>
                      <a:pt x="3028" y="3965"/>
                    </a:lnTo>
                    <a:lnTo>
                      <a:pt x="3207" y="3805"/>
                    </a:lnTo>
                    <a:lnTo>
                      <a:pt x="3387" y="3626"/>
                    </a:lnTo>
                    <a:lnTo>
                      <a:pt x="3526" y="3407"/>
                    </a:lnTo>
                    <a:lnTo>
                      <a:pt x="3666" y="3148"/>
                    </a:lnTo>
                    <a:lnTo>
                      <a:pt x="3725" y="3008"/>
                    </a:lnTo>
                    <a:lnTo>
                      <a:pt x="3765" y="2849"/>
                    </a:lnTo>
                    <a:lnTo>
                      <a:pt x="3805" y="2709"/>
                    </a:lnTo>
                    <a:lnTo>
                      <a:pt x="3825" y="2530"/>
                    </a:lnTo>
                    <a:lnTo>
                      <a:pt x="3825" y="2371"/>
                    </a:lnTo>
                    <a:lnTo>
                      <a:pt x="3825" y="2192"/>
                    </a:lnTo>
                    <a:lnTo>
                      <a:pt x="3785" y="2012"/>
                    </a:lnTo>
                    <a:lnTo>
                      <a:pt x="3745" y="1833"/>
                    </a:lnTo>
                    <a:lnTo>
                      <a:pt x="3745" y="1833"/>
                    </a:lnTo>
                    <a:lnTo>
                      <a:pt x="3526" y="1693"/>
                    </a:lnTo>
                    <a:lnTo>
                      <a:pt x="3327" y="1514"/>
                    </a:lnTo>
                    <a:lnTo>
                      <a:pt x="3148" y="1295"/>
                    </a:lnTo>
                    <a:lnTo>
                      <a:pt x="3068" y="1176"/>
                    </a:lnTo>
                    <a:lnTo>
                      <a:pt x="3008" y="1056"/>
                    </a:lnTo>
                    <a:lnTo>
                      <a:pt x="3008" y="1056"/>
                    </a:lnTo>
                    <a:lnTo>
                      <a:pt x="2968" y="917"/>
                    </a:lnTo>
                    <a:lnTo>
                      <a:pt x="2928" y="777"/>
                    </a:lnTo>
                    <a:lnTo>
                      <a:pt x="2889" y="638"/>
                    </a:lnTo>
                    <a:lnTo>
                      <a:pt x="2889" y="498"/>
                    </a:lnTo>
                    <a:lnTo>
                      <a:pt x="2889" y="498"/>
                    </a:lnTo>
                    <a:lnTo>
                      <a:pt x="2670" y="359"/>
                    </a:lnTo>
                    <a:lnTo>
                      <a:pt x="2450" y="259"/>
                    </a:lnTo>
                    <a:lnTo>
                      <a:pt x="2211" y="160"/>
                    </a:lnTo>
                    <a:lnTo>
                      <a:pt x="1972" y="100"/>
                    </a:lnTo>
                    <a:lnTo>
                      <a:pt x="1733" y="40"/>
                    </a:lnTo>
                    <a:lnTo>
                      <a:pt x="1514" y="20"/>
                    </a:lnTo>
                    <a:lnTo>
                      <a:pt x="1275" y="0"/>
                    </a:lnTo>
                    <a:lnTo>
                      <a:pt x="1056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" name="Google Shape;446;p13"/>
              <p:cNvSpPr/>
              <p:nvPr/>
            </p:nvSpPr>
            <p:spPr>
              <a:xfrm>
                <a:off x="5846425" y="3802500"/>
                <a:ext cx="238575" cy="204700"/>
              </a:xfrm>
              <a:custGeom>
                <a:avLst/>
                <a:gdLst/>
                <a:ahLst/>
                <a:cxnLst/>
                <a:rect l="l" t="t" r="r" b="b"/>
                <a:pathLst>
                  <a:path w="9543" h="8188" extrusionOk="0">
                    <a:moveTo>
                      <a:pt x="3825" y="0"/>
                    </a:moveTo>
                    <a:lnTo>
                      <a:pt x="3526" y="20"/>
                    </a:lnTo>
                    <a:lnTo>
                      <a:pt x="3207" y="60"/>
                    </a:lnTo>
                    <a:lnTo>
                      <a:pt x="2909" y="140"/>
                    </a:lnTo>
                    <a:lnTo>
                      <a:pt x="2610" y="239"/>
                    </a:lnTo>
                    <a:lnTo>
                      <a:pt x="2331" y="379"/>
                    </a:lnTo>
                    <a:lnTo>
                      <a:pt x="2072" y="538"/>
                    </a:lnTo>
                    <a:lnTo>
                      <a:pt x="1833" y="698"/>
                    </a:lnTo>
                    <a:lnTo>
                      <a:pt x="1614" y="897"/>
                    </a:lnTo>
                    <a:lnTo>
                      <a:pt x="1415" y="1116"/>
                    </a:lnTo>
                    <a:lnTo>
                      <a:pt x="1235" y="1335"/>
                    </a:lnTo>
                    <a:lnTo>
                      <a:pt x="1096" y="1574"/>
                    </a:lnTo>
                    <a:lnTo>
                      <a:pt x="956" y="1833"/>
                    </a:lnTo>
                    <a:lnTo>
                      <a:pt x="877" y="2092"/>
                    </a:lnTo>
                    <a:lnTo>
                      <a:pt x="797" y="2371"/>
                    </a:lnTo>
                    <a:lnTo>
                      <a:pt x="757" y="2650"/>
                    </a:lnTo>
                    <a:lnTo>
                      <a:pt x="737" y="2929"/>
                    </a:lnTo>
                    <a:lnTo>
                      <a:pt x="757" y="3208"/>
                    </a:lnTo>
                    <a:lnTo>
                      <a:pt x="817" y="3506"/>
                    </a:lnTo>
                    <a:lnTo>
                      <a:pt x="897" y="3785"/>
                    </a:lnTo>
                    <a:lnTo>
                      <a:pt x="777" y="3865"/>
                    </a:lnTo>
                    <a:lnTo>
                      <a:pt x="658" y="3925"/>
                    </a:lnTo>
                    <a:lnTo>
                      <a:pt x="538" y="4024"/>
                    </a:lnTo>
                    <a:lnTo>
                      <a:pt x="438" y="4124"/>
                    </a:lnTo>
                    <a:lnTo>
                      <a:pt x="339" y="4224"/>
                    </a:lnTo>
                    <a:lnTo>
                      <a:pt x="259" y="4323"/>
                    </a:lnTo>
                    <a:lnTo>
                      <a:pt x="179" y="4443"/>
                    </a:lnTo>
                    <a:lnTo>
                      <a:pt x="120" y="4562"/>
                    </a:lnTo>
                    <a:lnTo>
                      <a:pt x="80" y="4702"/>
                    </a:lnTo>
                    <a:lnTo>
                      <a:pt x="40" y="4821"/>
                    </a:lnTo>
                    <a:lnTo>
                      <a:pt x="20" y="4961"/>
                    </a:lnTo>
                    <a:lnTo>
                      <a:pt x="0" y="5080"/>
                    </a:lnTo>
                    <a:lnTo>
                      <a:pt x="0" y="5220"/>
                    </a:lnTo>
                    <a:lnTo>
                      <a:pt x="20" y="5359"/>
                    </a:lnTo>
                    <a:lnTo>
                      <a:pt x="40" y="5499"/>
                    </a:lnTo>
                    <a:lnTo>
                      <a:pt x="80" y="5638"/>
                    </a:lnTo>
                    <a:lnTo>
                      <a:pt x="140" y="5797"/>
                    </a:lnTo>
                    <a:lnTo>
                      <a:pt x="219" y="5937"/>
                    </a:lnTo>
                    <a:lnTo>
                      <a:pt x="299" y="6056"/>
                    </a:lnTo>
                    <a:lnTo>
                      <a:pt x="399" y="6176"/>
                    </a:lnTo>
                    <a:lnTo>
                      <a:pt x="518" y="6275"/>
                    </a:lnTo>
                    <a:lnTo>
                      <a:pt x="638" y="6375"/>
                    </a:lnTo>
                    <a:lnTo>
                      <a:pt x="777" y="6475"/>
                    </a:lnTo>
                    <a:lnTo>
                      <a:pt x="917" y="6534"/>
                    </a:lnTo>
                    <a:lnTo>
                      <a:pt x="1056" y="6594"/>
                    </a:lnTo>
                    <a:lnTo>
                      <a:pt x="1215" y="6654"/>
                    </a:lnTo>
                    <a:lnTo>
                      <a:pt x="1355" y="6694"/>
                    </a:lnTo>
                    <a:lnTo>
                      <a:pt x="1534" y="6714"/>
                    </a:lnTo>
                    <a:lnTo>
                      <a:pt x="1693" y="6714"/>
                    </a:lnTo>
                    <a:lnTo>
                      <a:pt x="1853" y="6694"/>
                    </a:lnTo>
                    <a:lnTo>
                      <a:pt x="2012" y="6674"/>
                    </a:lnTo>
                    <a:lnTo>
                      <a:pt x="2191" y="6634"/>
                    </a:lnTo>
                    <a:lnTo>
                      <a:pt x="2371" y="6574"/>
                    </a:lnTo>
                    <a:lnTo>
                      <a:pt x="2530" y="6495"/>
                    </a:lnTo>
                    <a:lnTo>
                      <a:pt x="2689" y="6395"/>
                    </a:lnTo>
                    <a:lnTo>
                      <a:pt x="2829" y="6275"/>
                    </a:lnTo>
                    <a:lnTo>
                      <a:pt x="2948" y="6156"/>
                    </a:lnTo>
                    <a:lnTo>
                      <a:pt x="3048" y="6016"/>
                    </a:lnTo>
                    <a:lnTo>
                      <a:pt x="3148" y="5877"/>
                    </a:lnTo>
                    <a:lnTo>
                      <a:pt x="3227" y="5718"/>
                    </a:lnTo>
                    <a:lnTo>
                      <a:pt x="3586" y="5777"/>
                    </a:lnTo>
                    <a:lnTo>
                      <a:pt x="3945" y="5777"/>
                    </a:lnTo>
                    <a:lnTo>
                      <a:pt x="4303" y="5757"/>
                    </a:lnTo>
                    <a:lnTo>
                      <a:pt x="4662" y="5678"/>
                    </a:lnTo>
                    <a:lnTo>
                      <a:pt x="4642" y="5917"/>
                    </a:lnTo>
                    <a:lnTo>
                      <a:pt x="4662" y="6156"/>
                    </a:lnTo>
                    <a:lnTo>
                      <a:pt x="4702" y="6375"/>
                    </a:lnTo>
                    <a:lnTo>
                      <a:pt x="4761" y="6614"/>
                    </a:lnTo>
                    <a:lnTo>
                      <a:pt x="4861" y="6833"/>
                    </a:lnTo>
                    <a:lnTo>
                      <a:pt x="4960" y="7032"/>
                    </a:lnTo>
                    <a:lnTo>
                      <a:pt x="5100" y="7232"/>
                    </a:lnTo>
                    <a:lnTo>
                      <a:pt x="5239" y="7391"/>
                    </a:lnTo>
                    <a:lnTo>
                      <a:pt x="5419" y="7550"/>
                    </a:lnTo>
                    <a:lnTo>
                      <a:pt x="5598" y="7690"/>
                    </a:lnTo>
                    <a:lnTo>
                      <a:pt x="5777" y="7829"/>
                    </a:lnTo>
                    <a:lnTo>
                      <a:pt x="5976" y="7929"/>
                    </a:lnTo>
                    <a:lnTo>
                      <a:pt x="6196" y="8028"/>
                    </a:lnTo>
                    <a:lnTo>
                      <a:pt x="6415" y="8088"/>
                    </a:lnTo>
                    <a:lnTo>
                      <a:pt x="6654" y="8148"/>
                    </a:lnTo>
                    <a:lnTo>
                      <a:pt x="6893" y="8168"/>
                    </a:lnTo>
                    <a:lnTo>
                      <a:pt x="7132" y="8188"/>
                    </a:lnTo>
                    <a:lnTo>
                      <a:pt x="7371" y="8168"/>
                    </a:lnTo>
                    <a:lnTo>
                      <a:pt x="7610" y="8128"/>
                    </a:lnTo>
                    <a:lnTo>
                      <a:pt x="7849" y="8068"/>
                    </a:lnTo>
                    <a:lnTo>
                      <a:pt x="8088" y="7989"/>
                    </a:lnTo>
                    <a:lnTo>
                      <a:pt x="8307" y="7889"/>
                    </a:lnTo>
                    <a:lnTo>
                      <a:pt x="8506" y="7770"/>
                    </a:lnTo>
                    <a:lnTo>
                      <a:pt x="8686" y="7630"/>
                    </a:lnTo>
                    <a:lnTo>
                      <a:pt x="8865" y="7471"/>
                    </a:lnTo>
                    <a:lnTo>
                      <a:pt x="9024" y="7311"/>
                    </a:lnTo>
                    <a:lnTo>
                      <a:pt x="9144" y="7132"/>
                    </a:lnTo>
                    <a:lnTo>
                      <a:pt x="9263" y="6933"/>
                    </a:lnTo>
                    <a:lnTo>
                      <a:pt x="9363" y="6754"/>
                    </a:lnTo>
                    <a:lnTo>
                      <a:pt x="9443" y="6534"/>
                    </a:lnTo>
                    <a:lnTo>
                      <a:pt x="9502" y="6315"/>
                    </a:lnTo>
                    <a:lnTo>
                      <a:pt x="9522" y="6116"/>
                    </a:lnTo>
                    <a:lnTo>
                      <a:pt x="9542" y="5877"/>
                    </a:lnTo>
                    <a:lnTo>
                      <a:pt x="9522" y="5658"/>
                    </a:lnTo>
                    <a:lnTo>
                      <a:pt x="9483" y="5439"/>
                    </a:lnTo>
                    <a:lnTo>
                      <a:pt x="9423" y="5220"/>
                    </a:lnTo>
                    <a:lnTo>
                      <a:pt x="9343" y="5020"/>
                    </a:lnTo>
                    <a:lnTo>
                      <a:pt x="9244" y="4841"/>
                    </a:lnTo>
                    <a:lnTo>
                      <a:pt x="9144" y="4682"/>
                    </a:lnTo>
                    <a:lnTo>
                      <a:pt x="9024" y="4522"/>
                    </a:lnTo>
                    <a:lnTo>
                      <a:pt x="8885" y="4383"/>
                    </a:lnTo>
                    <a:lnTo>
                      <a:pt x="8745" y="4243"/>
                    </a:lnTo>
                    <a:lnTo>
                      <a:pt x="8586" y="4124"/>
                    </a:lnTo>
                    <a:lnTo>
                      <a:pt x="8427" y="4004"/>
                    </a:lnTo>
                    <a:lnTo>
                      <a:pt x="8247" y="3925"/>
                    </a:lnTo>
                    <a:lnTo>
                      <a:pt x="8068" y="3825"/>
                    </a:lnTo>
                    <a:lnTo>
                      <a:pt x="7889" y="3765"/>
                    </a:lnTo>
                    <a:lnTo>
                      <a:pt x="7690" y="3706"/>
                    </a:lnTo>
                    <a:lnTo>
                      <a:pt x="7490" y="3666"/>
                    </a:lnTo>
                    <a:lnTo>
                      <a:pt x="7291" y="3646"/>
                    </a:lnTo>
                    <a:lnTo>
                      <a:pt x="6873" y="3646"/>
                    </a:lnTo>
                    <a:lnTo>
                      <a:pt x="6913" y="3447"/>
                    </a:lnTo>
                    <a:lnTo>
                      <a:pt x="6953" y="3247"/>
                    </a:lnTo>
                    <a:lnTo>
                      <a:pt x="6973" y="3048"/>
                    </a:lnTo>
                    <a:lnTo>
                      <a:pt x="6973" y="2849"/>
                    </a:lnTo>
                    <a:lnTo>
                      <a:pt x="6973" y="2630"/>
                    </a:lnTo>
                    <a:lnTo>
                      <a:pt x="6933" y="2431"/>
                    </a:lnTo>
                    <a:lnTo>
                      <a:pt x="6893" y="2212"/>
                    </a:lnTo>
                    <a:lnTo>
                      <a:pt x="6833" y="1992"/>
                    </a:lnTo>
                    <a:lnTo>
                      <a:pt x="6714" y="1733"/>
                    </a:lnTo>
                    <a:lnTo>
                      <a:pt x="6574" y="1474"/>
                    </a:lnTo>
                    <a:lnTo>
                      <a:pt x="6415" y="1215"/>
                    </a:lnTo>
                    <a:lnTo>
                      <a:pt x="6216" y="996"/>
                    </a:lnTo>
                    <a:lnTo>
                      <a:pt x="6016" y="797"/>
                    </a:lnTo>
                    <a:lnTo>
                      <a:pt x="5777" y="618"/>
                    </a:lnTo>
                    <a:lnTo>
                      <a:pt x="5538" y="458"/>
                    </a:lnTo>
                    <a:lnTo>
                      <a:pt x="5279" y="319"/>
                    </a:lnTo>
                    <a:lnTo>
                      <a:pt x="5000" y="199"/>
                    </a:lnTo>
                    <a:lnTo>
                      <a:pt x="4721" y="120"/>
                    </a:lnTo>
                    <a:lnTo>
                      <a:pt x="4423" y="40"/>
                    </a:lnTo>
                    <a:lnTo>
                      <a:pt x="4124" y="20"/>
                    </a:lnTo>
                    <a:lnTo>
                      <a:pt x="3825" y="0"/>
                    </a:lnTo>
                    <a:close/>
                  </a:path>
                </a:pathLst>
              </a:custGeom>
              <a:solidFill>
                <a:srgbClr val="F9DC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" name="Google Shape;447;p13"/>
              <p:cNvSpPr/>
              <p:nvPr/>
            </p:nvSpPr>
            <p:spPr>
              <a:xfrm>
                <a:off x="5846425" y="3802500"/>
                <a:ext cx="238575" cy="204700"/>
              </a:xfrm>
              <a:custGeom>
                <a:avLst/>
                <a:gdLst/>
                <a:ahLst/>
                <a:cxnLst/>
                <a:rect l="l" t="t" r="r" b="b"/>
                <a:pathLst>
                  <a:path w="9543" h="8188" fill="none" extrusionOk="0">
                    <a:moveTo>
                      <a:pt x="4761" y="6614"/>
                    </a:moveTo>
                    <a:lnTo>
                      <a:pt x="4761" y="6614"/>
                    </a:lnTo>
                    <a:lnTo>
                      <a:pt x="4702" y="6375"/>
                    </a:lnTo>
                    <a:lnTo>
                      <a:pt x="4662" y="6156"/>
                    </a:lnTo>
                    <a:lnTo>
                      <a:pt x="4642" y="5917"/>
                    </a:lnTo>
                    <a:lnTo>
                      <a:pt x="4662" y="5678"/>
                    </a:lnTo>
                    <a:lnTo>
                      <a:pt x="4662" y="5678"/>
                    </a:lnTo>
                    <a:lnTo>
                      <a:pt x="4303" y="5757"/>
                    </a:lnTo>
                    <a:lnTo>
                      <a:pt x="3945" y="5777"/>
                    </a:lnTo>
                    <a:lnTo>
                      <a:pt x="3586" y="5777"/>
                    </a:lnTo>
                    <a:lnTo>
                      <a:pt x="3227" y="5718"/>
                    </a:lnTo>
                    <a:lnTo>
                      <a:pt x="3227" y="5718"/>
                    </a:lnTo>
                    <a:lnTo>
                      <a:pt x="3148" y="5877"/>
                    </a:lnTo>
                    <a:lnTo>
                      <a:pt x="3048" y="6016"/>
                    </a:lnTo>
                    <a:lnTo>
                      <a:pt x="2948" y="6156"/>
                    </a:lnTo>
                    <a:lnTo>
                      <a:pt x="2829" y="6275"/>
                    </a:lnTo>
                    <a:lnTo>
                      <a:pt x="2689" y="6395"/>
                    </a:lnTo>
                    <a:lnTo>
                      <a:pt x="2530" y="6495"/>
                    </a:lnTo>
                    <a:lnTo>
                      <a:pt x="2371" y="6574"/>
                    </a:lnTo>
                    <a:lnTo>
                      <a:pt x="2191" y="6634"/>
                    </a:lnTo>
                    <a:lnTo>
                      <a:pt x="2191" y="6634"/>
                    </a:lnTo>
                    <a:lnTo>
                      <a:pt x="2012" y="6674"/>
                    </a:lnTo>
                    <a:lnTo>
                      <a:pt x="1853" y="6694"/>
                    </a:lnTo>
                    <a:lnTo>
                      <a:pt x="1693" y="6714"/>
                    </a:lnTo>
                    <a:lnTo>
                      <a:pt x="1534" y="6714"/>
                    </a:lnTo>
                    <a:lnTo>
                      <a:pt x="1355" y="6694"/>
                    </a:lnTo>
                    <a:lnTo>
                      <a:pt x="1215" y="6654"/>
                    </a:lnTo>
                    <a:lnTo>
                      <a:pt x="1056" y="6594"/>
                    </a:lnTo>
                    <a:lnTo>
                      <a:pt x="917" y="6534"/>
                    </a:lnTo>
                    <a:lnTo>
                      <a:pt x="777" y="6475"/>
                    </a:lnTo>
                    <a:lnTo>
                      <a:pt x="638" y="6375"/>
                    </a:lnTo>
                    <a:lnTo>
                      <a:pt x="518" y="6275"/>
                    </a:lnTo>
                    <a:lnTo>
                      <a:pt x="399" y="6176"/>
                    </a:lnTo>
                    <a:lnTo>
                      <a:pt x="299" y="6056"/>
                    </a:lnTo>
                    <a:lnTo>
                      <a:pt x="219" y="5937"/>
                    </a:lnTo>
                    <a:lnTo>
                      <a:pt x="140" y="5797"/>
                    </a:lnTo>
                    <a:lnTo>
                      <a:pt x="80" y="5638"/>
                    </a:lnTo>
                    <a:lnTo>
                      <a:pt x="80" y="5638"/>
                    </a:lnTo>
                    <a:lnTo>
                      <a:pt x="40" y="5499"/>
                    </a:lnTo>
                    <a:lnTo>
                      <a:pt x="20" y="5359"/>
                    </a:lnTo>
                    <a:lnTo>
                      <a:pt x="0" y="5220"/>
                    </a:lnTo>
                    <a:lnTo>
                      <a:pt x="0" y="5080"/>
                    </a:lnTo>
                    <a:lnTo>
                      <a:pt x="20" y="4961"/>
                    </a:lnTo>
                    <a:lnTo>
                      <a:pt x="40" y="4821"/>
                    </a:lnTo>
                    <a:lnTo>
                      <a:pt x="80" y="4702"/>
                    </a:lnTo>
                    <a:lnTo>
                      <a:pt x="120" y="4562"/>
                    </a:lnTo>
                    <a:lnTo>
                      <a:pt x="179" y="4443"/>
                    </a:lnTo>
                    <a:lnTo>
                      <a:pt x="259" y="4323"/>
                    </a:lnTo>
                    <a:lnTo>
                      <a:pt x="339" y="4224"/>
                    </a:lnTo>
                    <a:lnTo>
                      <a:pt x="438" y="4124"/>
                    </a:lnTo>
                    <a:lnTo>
                      <a:pt x="538" y="4024"/>
                    </a:lnTo>
                    <a:lnTo>
                      <a:pt x="658" y="3925"/>
                    </a:lnTo>
                    <a:lnTo>
                      <a:pt x="777" y="3865"/>
                    </a:lnTo>
                    <a:lnTo>
                      <a:pt x="897" y="3785"/>
                    </a:lnTo>
                    <a:lnTo>
                      <a:pt x="897" y="3785"/>
                    </a:lnTo>
                    <a:lnTo>
                      <a:pt x="817" y="3506"/>
                    </a:lnTo>
                    <a:lnTo>
                      <a:pt x="757" y="3208"/>
                    </a:lnTo>
                    <a:lnTo>
                      <a:pt x="737" y="2929"/>
                    </a:lnTo>
                    <a:lnTo>
                      <a:pt x="757" y="2650"/>
                    </a:lnTo>
                    <a:lnTo>
                      <a:pt x="797" y="2371"/>
                    </a:lnTo>
                    <a:lnTo>
                      <a:pt x="877" y="2092"/>
                    </a:lnTo>
                    <a:lnTo>
                      <a:pt x="956" y="1833"/>
                    </a:lnTo>
                    <a:lnTo>
                      <a:pt x="1096" y="1574"/>
                    </a:lnTo>
                    <a:lnTo>
                      <a:pt x="1235" y="1335"/>
                    </a:lnTo>
                    <a:lnTo>
                      <a:pt x="1415" y="1116"/>
                    </a:lnTo>
                    <a:lnTo>
                      <a:pt x="1614" y="897"/>
                    </a:lnTo>
                    <a:lnTo>
                      <a:pt x="1833" y="698"/>
                    </a:lnTo>
                    <a:lnTo>
                      <a:pt x="2072" y="538"/>
                    </a:lnTo>
                    <a:lnTo>
                      <a:pt x="2331" y="379"/>
                    </a:lnTo>
                    <a:lnTo>
                      <a:pt x="2610" y="239"/>
                    </a:lnTo>
                    <a:lnTo>
                      <a:pt x="2909" y="140"/>
                    </a:lnTo>
                    <a:lnTo>
                      <a:pt x="2909" y="140"/>
                    </a:lnTo>
                    <a:lnTo>
                      <a:pt x="3207" y="60"/>
                    </a:lnTo>
                    <a:lnTo>
                      <a:pt x="3526" y="20"/>
                    </a:lnTo>
                    <a:lnTo>
                      <a:pt x="3825" y="0"/>
                    </a:lnTo>
                    <a:lnTo>
                      <a:pt x="4124" y="20"/>
                    </a:lnTo>
                    <a:lnTo>
                      <a:pt x="4423" y="40"/>
                    </a:lnTo>
                    <a:lnTo>
                      <a:pt x="4721" y="120"/>
                    </a:lnTo>
                    <a:lnTo>
                      <a:pt x="5000" y="199"/>
                    </a:lnTo>
                    <a:lnTo>
                      <a:pt x="5279" y="319"/>
                    </a:lnTo>
                    <a:lnTo>
                      <a:pt x="5538" y="458"/>
                    </a:lnTo>
                    <a:lnTo>
                      <a:pt x="5777" y="618"/>
                    </a:lnTo>
                    <a:lnTo>
                      <a:pt x="6016" y="797"/>
                    </a:lnTo>
                    <a:lnTo>
                      <a:pt x="6216" y="996"/>
                    </a:lnTo>
                    <a:lnTo>
                      <a:pt x="6415" y="1215"/>
                    </a:lnTo>
                    <a:lnTo>
                      <a:pt x="6574" y="1474"/>
                    </a:lnTo>
                    <a:lnTo>
                      <a:pt x="6714" y="1733"/>
                    </a:lnTo>
                    <a:lnTo>
                      <a:pt x="6833" y="1992"/>
                    </a:lnTo>
                    <a:lnTo>
                      <a:pt x="6833" y="1992"/>
                    </a:lnTo>
                    <a:lnTo>
                      <a:pt x="6893" y="2212"/>
                    </a:lnTo>
                    <a:lnTo>
                      <a:pt x="6933" y="2431"/>
                    </a:lnTo>
                    <a:lnTo>
                      <a:pt x="6973" y="2630"/>
                    </a:lnTo>
                    <a:lnTo>
                      <a:pt x="6973" y="2849"/>
                    </a:lnTo>
                    <a:lnTo>
                      <a:pt x="6973" y="3048"/>
                    </a:lnTo>
                    <a:lnTo>
                      <a:pt x="6953" y="3247"/>
                    </a:lnTo>
                    <a:lnTo>
                      <a:pt x="6913" y="3447"/>
                    </a:lnTo>
                    <a:lnTo>
                      <a:pt x="6873" y="3646"/>
                    </a:lnTo>
                    <a:lnTo>
                      <a:pt x="6873" y="3646"/>
                    </a:lnTo>
                    <a:lnTo>
                      <a:pt x="7072" y="3646"/>
                    </a:lnTo>
                    <a:lnTo>
                      <a:pt x="7291" y="3646"/>
                    </a:lnTo>
                    <a:lnTo>
                      <a:pt x="7490" y="3666"/>
                    </a:lnTo>
                    <a:lnTo>
                      <a:pt x="7690" y="3706"/>
                    </a:lnTo>
                    <a:lnTo>
                      <a:pt x="7889" y="3765"/>
                    </a:lnTo>
                    <a:lnTo>
                      <a:pt x="8068" y="3825"/>
                    </a:lnTo>
                    <a:lnTo>
                      <a:pt x="8247" y="3925"/>
                    </a:lnTo>
                    <a:lnTo>
                      <a:pt x="8427" y="4004"/>
                    </a:lnTo>
                    <a:lnTo>
                      <a:pt x="8586" y="4124"/>
                    </a:lnTo>
                    <a:lnTo>
                      <a:pt x="8745" y="4243"/>
                    </a:lnTo>
                    <a:lnTo>
                      <a:pt x="8885" y="4383"/>
                    </a:lnTo>
                    <a:lnTo>
                      <a:pt x="9024" y="4522"/>
                    </a:lnTo>
                    <a:lnTo>
                      <a:pt x="9144" y="4682"/>
                    </a:lnTo>
                    <a:lnTo>
                      <a:pt x="9244" y="4841"/>
                    </a:lnTo>
                    <a:lnTo>
                      <a:pt x="9343" y="5020"/>
                    </a:lnTo>
                    <a:lnTo>
                      <a:pt x="9423" y="5220"/>
                    </a:lnTo>
                    <a:lnTo>
                      <a:pt x="9423" y="5220"/>
                    </a:lnTo>
                    <a:lnTo>
                      <a:pt x="9483" y="5439"/>
                    </a:lnTo>
                    <a:lnTo>
                      <a:pt x="9522" y="5658"/>
                    </a:lnTo>
                    <a:lnTo>
                      <a:pt x="9542" y="5877"/>
                    </a:lnTo>
                    <a:lnTo>
                      <a:pt x="9522" y="6116"/>
                    </a:lnTo>
                    <a:lnTo>
                      <a:pt x="9502" y="6315"/>
                    </a:lnTo>
                    <a:lnTo>
                      <a:pt x="9443" y="6534"/>
                    </a:lnTo>
                    <a:lnTo>
                      <a:pt x="9363" y="6754"/>
                    </a:lnTo>
                    <a:lnTo>
                      <a:pt x="9263" y="6933"/>
                    </a:lnTo>
                    <a:lnTo>
                      <a:pt x="9144" y="7132"/>
                    </a:lnTo>
                    <a:lnTo>
                      <a:pt x="9024" y="7311"/>
                    </a:lnTo>
                    <a:lnTo>
                      <a:pt x="8865" y="7471"/>
                    </a:lnTo>
                    <a:lnTo>
                      <a:pt x="8686" y="7630"/>
                    </a:lnTo>
                    <a:lnTo>
                      <a:pt x="8506" y="7770"/>
                    </a:lnTo>
                    <a:lnTo>
                      <a:pt x="8307" y="7889"/>
                    </a:lnTo>
                    <a:lnTo>
                      <a:pt x="8088" y="7989"/>
                    </a:lnTo>
                    <a:lnTo>
                      <a:pt x="7849" y="8068"/>
                    </a:lnTo>
                    <a:lnTo>
                      <a:pt x="7849" y="8068"/>
                    </a:lnTo>
                    <a:lnTo>
                      <a:pt x="7610" y="8128"/>
                    </a:lnTo>
                    <a:lnTo>
                      <a:pt x="7371" y="8168"/>
                    </a:lnTo>
                    <a:lnTo>
                      <a:pt x="7132" y="8188"/>
                    </a:lnTo>
                    <a:lnTo>
                      <a:pt x="6893" y="8168"/>
                    </a:lnTo>
                    <a:lnTo>
                      <a:pt x="6654" y="8148"/>
                    </a:lnTo>
                    <a:lnTo>
                      <a:pt x="6415" y="8088"/>
                    </a:lnTo>
                    <a:lnTo>
                      <a:pt x="6196" y="8028"/>
                    </a:lnTo>
                    <a:lnTo>
                      <a:pt x="5976" y="7929"/>
                    </a:lnTo>
                    <a:lnTo>
                      <a:pt x="5777" y="7829"/>
                    </a:lnTo>
                    <a:lnTo>
                      <a:pt x="5598" y="7690"/>
                    </a:lnTo>
                    <a:lnTo>
                      <a:pt x="5419" y="7550"/>
                    </a:lnTo>
                    <a:lnTo>
                      <a:pt x="5239" y="7391"/>
                    </a:lnTo>
                    <a:lnTo>
                      <a:pt x="5100" y="7232"/>
                    </a:lnTo>
                    <a:lnTo>
                      <a:pt x="4960" y="7032"/>
                    </a:lnTo>
                    <a:lnTo>
                      <a:pt x="4861" y="6833"/>
                    </a:lnTo>
                    <a:lnTo>
                      <a:pt x="4761" y="6614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" name="Google Shape;448;p13"/>
              <p:cNvSpPr/>
              <p:nvPr/>
            </p:nvSpPr>
            <p:spPr>
              <a:xfrm>
                <a:off x="6010775" y="3947925"/>
                <a:ext cx="44350" cy="34875"/>
              </a:xfrm>
              <a:custGeom>
                <a:avLst/>
                <a:gdLst/>
                <a:ahLst/>
                <a:cxnLst/>
                <a:rect l="l" t="t" r="r" b="b"/>
                <a:pathLst>
                  <a:path w="1774" h="1395" extrusionOk="0">
                    <a:moveTo>
                      <a:pt x="1016" y="0"/>
                    </a:moveTo>
                    <a:lnTo>
                      <a:pt x="837" y="20"/>
                    </a:lnTo>
                    <a:lnTo>
                      <a:pt x="657" y="60"/>
                    </a:lnTo>
                    <a:lnTo>
                      <a:pt x="498" y="120"/>
                    </a:lnTo>
                    <a:lnTo>
                      <a:pt x="339" y="199"/>
                    </a:lnTo>
                    <a:lnTo>
                      <a:pt x="219" y="299"/>
                    </a:lnTo>
                    <a:lnTo>
                      <a:pt x="120" y="419"/>
                    </a:lnTo>
                    <a:lnTo>
                      <a:pt x="60" y="558"/>
                    </a:lnTo>
                    <a:lnTo>
                      <a:pt x="20" y="678"/>
                    </a:lnTo>
                    <a:lnTo>
                      <a:pt x="0" y="817"/>
                    </a:lnTo>
                    <a:lnTo>
                      <a:pt x="40" y="956"/>
                    </a:lnTo>
                    <a:lnTo>
                      <a:pt x="100" y="1076"/>
                    </a:lnTo>
                    <a:lnTo>
                      <a:pt x="199" y="1196"/>
                    </a:lnTo>
                    <a:lnTo>
                      <a:pt x="299" y="1275"/>
                    </a:lnTo>
                    <a:lnTo>
                      <a:pt x="438" y="1335"/>
                    </a:lnTo>
                    <a:lnTo>
                      <a:pt x="598" y="1375"/>
                    </a:lnTo>
                    <a:lnTo>
                      <a:pt x="757" y="1395"/>
                    </a:lnTo>
                    <a:lnTo>
                      <a:pt x="936" y="1395"/>
                    </a:lnTo>
                    <a:lnTo>
                      <a:pt x="1116" y="1355"/>
                    </a:lnTo>
                    <a:lnTo>
                      <a:pt x="1275" y="1295"/>
                    </a:lnTo>
                    <a:lnTo>
                      <a:pt x="1434" y="1196"/>
                    </a:lnTo>
                    <a:lnTo>
                      <a:pt x="1554" y="1096"/>
                    </a:lnTo>
                    <a:lnTo>
                      <a:pt x="1654" y="976"/>
                    </a:lnTo>
                    <a:lnTo>
                      <a:pt x="1733" y="857"/>
                    </a:lnTo>
                    <a:lnTo>
                      <a:pt x="1773" y="717"/>
                    </a:lnTo>
                    <a:lnTo>
                      <a:pt x="1773" y="578"/>
                    </a:lnTo>
                    <a:lnTo>
                      <a:pt x="1733" y="439"/>
                    </a:lnTo>
                    <a:lnTo>
                      <a:pt x="1673" y="319"/>
                    </a:lnTo>
                    <a:lnTo>
                      <a:pt x="1594" y="219"/>
                    </a:lnTo>
                    <a:lnTo>
                      <a:pt x="1474" y="120"/>
                    </a:lnTo>
                    <a:lnTo>
                      <a:pt x="1335" y="60"/>
                    </a:lnTo>
                    <a:lnTo>
                      <a:pt x="1175" y="20"/>
                    </a:lnTo>
                    <a:lnTo>
                      <a:pt x="1016" y="0"/>
                    </a:lnTo>
                    <a:close/>
                  </a:path>
                </a:pathLst>
              </a:custGeom>
              <a:solidFill>
                <a:srgbClr val="F4CC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" name="Google Shape;449;p13"/>
              <p:cNvSpPr/>
              <p:nvPr/>
            </p:nvSpPr>
            <p:spPr>
              <a:xfrm>
                <a:off x="6010775" y="3947925"/>
                <a:ext cx="44350" cy="34875"/>
              </a:xfrm>
              <a:custGeom>
                <a:avLst/>
                <a:gdLst/>
                <a:ahLst/>
                <a:cxnLst/>
                <a:rect l="l" t="t" r="r" b="b"/>
                <a:pathLst>
                  <a:path w="1774" h="1395" fill="none" extrusionOk="0">
                    <a:moveTo>
                      <a:pt x="1116" y="1355"/>
                    </a:moveTo>
                    <a:lnTo>
                      <a:pt x="1116" y="1355"/>
                    </a:lnTo>
                    <a:lnTo>
                      <a:pt x="1275" y="1295"/>
                    </a:lnTo>
                    <a:lnTo>
                      <a:pt x="1434" y="1196"/>
                    </a:lnTo>
                    <a:lnTo>
                      <a:pt x="1554" y="1096"/>
                    </a:lnTo>
                    <a:lnTo>
                      <a:pt x="1654" y="976"/>
                    </a:lnTo>
                    <a:lnTo>
                      <a:pt x="1733" y="857"/>
                    </a:lnTo>
                    <a:lnTo>
                      <a:pt x="1773" y="717"/>
                    </a:lnTo>
                    <a:lnTo>
                      <a:pt x="1773" y="578"/>
                    </a:lnTo>
                    <a:lnTo>
                      <a:pt x="1733" y="439"/>
                    </a:lnTo>
                    <a:lnTo>
                      <a:pt x="1733" y="439"/>
                    </a:lnTo>
                    <a:lnTo>
                      <a:pt x="1673" y="319"/>
                    </a:lnTo>
                    <a:lnTo>
                      <a:pt x="1594" y="219"/>
                    </a:lnTo>
                    <a:lnTo>
                      <a:pt x="1474" y="120"/>
                    </a:lnTo>
                    <a:lnTo>
                      <a:pt x="1335" y="60"/>
                    </a:lnTo>
                    <a:lnTo>
                      <a:pt x="1175" y="20"/>
                    </a:lnTo>
                    <a:lnTo>
                      <a:pt x="1016" y="0"/>
                    </a:lnTo>
                    <a:lnTo>
                      <a:pt x="837" y="20"/>
                    </a:lnTo>
                    <a:lnTo>
                      <a:pt x="657" y="60"/>
                    </a:lnTo>
                    <a:lnTo>
                      <a:pt x="657" y="60"/>
                    </a:lnTo>
                    <a:lnTo>
                      <a:pt x="498" y="120"/>
                    </a:lnTo>
                    <a:lnTo>
                      <a:pt x="339" y="199"/>
                    </a:lnTo>
                    <a:lnTo>
                      <a:pt x="219" y="299"/>
                    </a:lnTo>
                    <a:lnTo>
                      <a:pt x="120" y="419"/>
                    </a:lnTo>
                    <a:lnTo>
                      <a:pt x="60" y="558"/>
                    </a:lnTo>
                    <a:lnTo>
                      <a:pt x="20" y="678"/>
                    </a:lnTo>
                    <a:lnTo>
                      <a:pt x="0" y="817"/>
                    </a:lnTo>
                    <a:lnTo>
                      <a:pt x="40" y="956"/>
                    </a:lnTo>
                    <a:lnTo>
                      <a:pt x="40" y="956"/>
                    </a:lnTo>
                    <a:lnTo>
                      <a:pt x="100" y="1076"/>
                    </a:lnTo>
                    <a:lnTo>
                      <a:pt x="199" y="1196"/>
                    </a:lnTo>
                    <a:lnTo>
                      <a:pt x="299" y="1275"/>
                    </a:lnTo>
                    <a:lnTo>
                      <a:pt x="438" y="1335"/>
                    </a:lnTo>
                    <a:lnTo>
                      <a:pt x="598" y="1375"/>
                    </a:lnTo>
                    <a:lnTo>
                      <a:pt x="757" y="1395"/>
                    </a:lnTo>
                    <a:lnTo>
                      <a:pt x="936" y="1395"/>
                    </a:lnTo>
                    <a:lnTo>
                      <a:pt x="1116" y="1355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" name="Google Shape;450;p13"/>
              <p:cNvSpPr/>
              <p:nvPr/>
            </p:nvSpPr>
            <p:spPr>
              <a:xfrm>
                <a:off x="5886250" y="3817925"/>
                <a:ext cx="118075" cy="88175"/>
              </a:xfrm>
              <a:custGeom>
                <a:avLst/>
                <a:gdLst/>
                <a:ahLst/>
                <a:cxnLst/>
                <a:rect l="l" t="t" r="r" b="b"/>
                <a:pathLst>
                  <a:path w="4723" h="3527" extrusionOk="0">
                    <a:moveTo>
                      <a:pt x="2073" y="1"/>
                    </a:moveTo>
                    <a:lnTo>
                      <a:pt x="1853" y="41"/>
                    </a:lnTo>
                    <a:lnTo>
                      <a:pt x="1634" y="81"/>
                    </a:lnTo>
                    <a:lnTo>
                      <a:pt x="1435" y="120"/>
                    </a:lnTo>
                    <a:lnTo>
                      <a:pt x="1037" y="260"/>
                    </a:lnTo>
                    <a:lnTo>
                      <a:pt x="698" y="419"/>
                    </a:lnTo>
                    <a:lnTo>
                      <a:pt x="399" y="579"/>
                    </a:lnTo>
                    <a:lnTo>
                      <a:pt x="180" y="718"/>
                    </a:lnTo>
                    <a:lnTo>
                      <a:pt x="1" y="838"/>
                    </a:lnTo>
                    <a:lnTo>
                      <a:pt x="260" y="798"/>
                    </a:lnTo>
                    <a:lnTo>
                      <a:pt x="499" y="778"/>
                    </a:lnTo>
                    <a:lnTo>
                      <a:pt x="718" y="758"/>
                    </a:lnTo>
                    <a:lnTo>
                      <a:pt x="957" y="738"/>
                    </a:lnTo>
                    <a:lnTo>
                      <a:pt x="1196" y="758"/>
                    </a:lnTo>
                    <a:lnTo>
                      <a:pt x="1435" y="778"/>
                    </a:lnTo>
                    <a:lnTo>
                      <a:pt x="1674" y="818"/>
                    </a:lnTo>
                    <a:lnTo>
                      <a:pt x="1893" y="857"/>
                    </a:lnTo>
                    <a:lnTo>
                      <a:pt x="2093" y="937"/>
                    </a:lnTo>
                    <a:lnTo>
                      <a:pt x="2272" y="997"/>
                    </a:lnTo>
                    <a:lnTo>
                      <a:pt x="2451" y="1077"/>
                    </a:lnTo>
                    <a:lnTo>
                      <a:pt x="2630" y="1176"/>
                    </a:lnTo>
                    <a:lnTo>
                      <a:pt x="2790" y="1276"/>
                    </a:lnTo>
                    <a:lnTo>
                      <a:pt x="2929" y="1395"/>
                    </a:lnTo>
                    <a:lnTo>
                      <a:pt x="3208" y="1634"/>
                    </a:lnTo>
                    <a:lnTo>
                      <a:pt x="3427" y="1873"/>
                    </a:lnTo>
                    <a:lnTo>
                      <a:pt x="3626" y="2132"/>
                    </a:lnTo>
                    <a:lnTo>
                      <a:pt x="3786" y="2391"/>
                    </a:lnTo>
                    <a:lnTo>
                      <a:pt x="3925" y="2650"/>
                    </a:lnTo>
                    <a:lnTo>
                      <a:pt x="4025" y="2889"/>
                    </a:lnTo>
                    <a:lnTo>
                      <a:pt x="4124" y="3089"/>
                    </a:lnTo>
                    <a:lnTo>
                      <a:pt x="4204" y="3407"/>
                    </a:lnTo>
                    <a:lnTo>
                      <a:pt x="4244" y="3527"/>
                    </a:lnTo>
                    <a:lnTo>
                      <a:pt x="4344" y="3407"/>
                    </a:lnTo>
                    <a:lnTo>
                      <a:pt x="4463" y="3248"/>
                    </a:lnTo>
                    <a:lnTo>
                      <a:pt x="4563" y="3069"/>
                    </a:lnTo>
                    <a:lnTo>
                      <a:pt x="4642" y="2830"/>
                    </a:lnTo>
                    <a:lnTo>
                      <a:pt x="4702" y="2571"/>
                    </a:lnTo>
                    <a:lnTo>
                      <a:pt x="4722" y="2292"/>
                    </a:lnTo>
                    <a:lnTo>
                      <a:pt x="4702" y="1993"/>
                    </a:lnTo>
                    <a:lnTo>
                      <a:pt x="4682" y="1854"/>
                    </a:lnTo>
                    <a:lnTo>
                      <a:pt x="4642" y="1694"/>
                    </a:lnTo>
                    <a:lnTo>
                      <a:pt x="4364" y="1614"/>
                    </a:lnTo>
                    <a:lnTo>
                      <a:pt x="4105" y="1515"/>
                    </a:lnTo>
                    <a:lnTo>
                      <a:pt x="3846" y="1375"/>
                    </a:lnTo>
                    <a:lnTo>
                      <a:pt x="3607" y="1216"/>
                    </a:lnTo>
                    <a:lnTo>
                      <a:pt x="3407" y="1037"/>
                    </a:lnTo>
                    <a:lnTo>
                      <a:pt x="3208" y="838"/>
                    </a:lnTo>
                    <a:lnTo>
                      <a:pt x="3049" y="598"/>
                    </a:lnTo>
                    <a:lnTo>
                      <a:pt x="2909" y="339"/>
                    </a:lnTo>
                    <a:lnTo>
                      <a:pt x="2810" y="41"/>
                    </a:lnTo>
                    <a:lnTo>
                      <a:pt x="2551" y="1"/>
                    </a:lnTo>
                    <a:close/>
                  </a:path>
                </a:pathLst>
              </a:custGeom>
              <a:solidFill>
                <a:srgbClr val="FAE3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" name="Google Shape;451;p13"/>
              <p:cNvSpPr/>
              <p:nvPr/>
            </p:nvSpPr>
            <p:spPr>
              <a:xfrm>
                <a:off x="5886250" y="3817925"/>
                <a:ext cx="118075" cy="88175"/>
              </a:xfrm>
              <a:custGeom>
                <a:avLst/>
                <a:gdLst/>
                <a:ahLst/>
                <a:cxnLst/>
                <a:rect l="l" t="t" r="r" b="b"/>
                <a:pathLst>
                  <a:path w="4723" h="3527" fill="none" extrusionOk="0">
                    <a:moveTo>
                      <a:pt x="2312" y="1"/>
                    </a:moveTo>
                    <a:lnTo>
                      <a:pt x="2312" y="1"/>
                    </a:lnTo>
                    <a:lnTo>
                      <a:pt x="2073" y="1"/>
                    </a:lnTo>
                    <a:lnTo>
                      <a:pt x="1853" y="41"/>
                    </a:lnTo>
                    <a:lnTo>
                      <a:pt x="1634" y="81"/>
                    </a:lnTo>
                    <a:lnTo>
                      <a:pt x="1435" y="120"/>
                    </a:lnTo>
                    <a:lnTo>
                      <a:pt x="1037" y="260"/>
                    </a:lnTo>
                    <a:lnTo>
                      <a:pt x="698" y="419"/>
                    </a:lnTo>
                    <a:lnTo>
                      <a:pt x="399" y="579"/>
                    </a:lnTo>
                    <a:lnTo>
                      <a:pt x="180" y="718"/>
                    </a:lnTo>
                    <a:lnTo>
                      <a:pt x="1" y="838"/>
                    </a:lnTo>
                    <a:lnTo>
                      <a:pt x="1" y="838"/>
                    </a:lnTo>
                    <a:lnTo>
                      <a:pt x="260" y="798"/>
                    </a:lnTo>
                    <a:lnTo>
                      <a:pt x="499" y="778"/>
                    </a:lnTo>
                    <a:lnTo>
                      <a:pt x="718" y="758"/>
                    </a:lnTo>
                    <a:lnTo>
                      <a:pt x="957" y="738"/>
                    </a:lnTo>
                    <a:lnTo>
                      <a:pt x="957" y="738"/>
                    </a:lnTo>
                    <a:lnTo>
                      <a:pt x="1196" y="758"/>
                    </a:lnTo>
                    <a:lnTo>
                      <a:pt x="1435" y="778"/>
                    </a:lnTo>
                    <a:lnTo>
                      <a:pt x="1674" y="818"/>
                    </a:lnTo>
                    <a:lnTo>
                      <a:pt x="1893" y="857"/>
                    </a:lnTo>
                    <a:lnTo>
                      <a:pt x="2093" y="937"/>
                    </a:lnTo>
                    <a:lnTo>
                      <a:pt x="2272" y="997"/>
                    </a:lnTo>
                    <a:lnTo>
                      <a:pt x="2451" y="1077"/>
                    </a:lnTo>
                    <a:lnTo>
                      <a:pt x="2630" y="1176"/>
                    </a:lnTo>
                    <a:lnTo>
                      <a:pt x="2790" y="1276"/>
                    </a:lnTo>
                    <a:lnTo>
                      <a:pt x="2929" y="1395"/>
                    </a:lnTo>
                    <a:lnTo>
                      <a:pt x="3208" y="1634"/>
                    </a:lnTo>
                    <a:lnTo>
                      <a:pt x="3427" y="1873"/>
                    </a:lnTo>
                    <a:lnTo>
                      <a:pt x="3626" y="2132"/>
                    </a:lnTo>
                    <a:lnTo>
                      <a:pt x="3786" y="2391"/>
                    </a:lnTo>
                    <a:lnTo>
                      <a:pt x="3925" y="2650"/>
                    </a:lnTo>
                    <a:lnTo>
                      <a:pt x="4025" y="2889"/>
                    </a:lnTo>
                    <a:lnTo>
                      <a:pt x="4124" y="3089"/>
                    </a:lnTo>
                    <a:lnTo>
                      <a:pt x="4204" y="3407"/>
                    </a:lnTo>
                    <a:lnTo>
                      <a:pt x="4244" y="3527"/>
                    </a:lnTo>
                    <a:lnTo>
                      <a:pt x="4244" y="3527"/>
                    </a:lnTo>
                    <a:lnTo>
                      <a:pt x="4344" y="3407"/>
                    </a:lnTo>
                    <a:lnTo>
                      <a:pt x="4463" y="3248"/>
                    </a:lnTo>
                    <a:lnTo>
                      <a:pt x="4563" y="3069"/>
                    </a:lnTo>
                    <a:lnTo>
                      <a:pt x="4642" y="2830"/>
                    </a:lnTo>
                    <a:lnTo>
                      <a:pt x="4702" y="2571"/>
                    </a:lnTo>
                    <a:lnTo>
                      <a:pt x="4722" y="2292"/>
                    </a:lnTo>
                    <a:lnTo>
                      <a:pt x="4702" y="1993"/>
                    </a:lnTo>
                    <a:lnTo>
                      <a:pt x="4682" y="1854"/>
                    </a:lnTo>
                    <a:lnTo>
                      <a:pt x="4642" y="1694"/>
                    </a:lnTo>
                    <a:lnTo>
                      <a:pt x="4642" y="1694"/>
                    </a:lnTo>
                    <a:lnTo>
                      <a:pt x="4364" y="1614"/>
                    </a:lnTo>
                    <a:lnTo>
                      <a:pt x="4105" y="1515"/>
                    </a:lnTo>
                    <a:lnTo>
                      <a:pt x="3846" y="1375"/>
                    </a:lnTo>
                    <a:lnTo>
                      <a:pt x="3607" y="1216"/>
                    </a:lnTo>
                    <a:lnTo>
                      <a:pt x="3407" y="1037"/>
                    </a:lnTo>
                    <a:lnTo>
                      <a:pt x="3208" y="838"/>
                    </a:lnTo>
                    <a:lnTo>
                      <a:pt x="3049" y="598"/>
                    </a:lnTo>
                    <a:lnTo>
                      <a:pt x="2909" y="339"/>
                    </a:lnTo>
                    <a:lnTo>
                      <a:pt x="2909" y="339"/>
                    </a:lnTo>
                    <a:lnTo>
                      <a:pt x="2810" y="41"/>
                    </a:lnTo>
                    <a:lnTo>
                      <a:pt x="2810" y="41"/>
                    </a:lnTo>
                    <a:lnTo>
                      <a:pt x="2551" y="1"/>
                    </a:lnTo>
                    <a:lnTo>
                      <a:pt x="2312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" name="Google Shape;452;p13"/>
              <p:cNvSpPr/>
              <p:nvPr/>
            </p:nvSpPr>
            <p:spPr>
              <a:xfrm>
                <a:off x="5756775" y="3879700"/>
                <a:ext cx="232600" cy="217150"/>
              </a:xfrm>
              <a:custGeom>
                <a:avLst/>
                <a:gdLst/>
                <a:ahLst/>
                <a:cxnLst/>
                <a:rect l="l" t="t" r="r" b="b"/>
                <a:pathLst>
                  <a:path w="9304" h="8686" extrusionOk="0">
                    <a:moveTo>
                      <a:pt x="2132" y="0"/>
                    </a:moveTo>
                    <a:lnTo>
                      <a:pt x="1893" y="40"/>
                    </a:lnTo>
                    <a:lnTo>
                      <a:pt x="1654" y="120"/>
                    </a:lnTo>
                    <a:lnTo>
                      <a:pt x="1435" y="199"/>
                    </a:lnTo>
                    <a:lnTo>
                      <a:pt x="1216" y="299"/>
                    </a:lnTo>
                    <a:lnTo>
                      <a:pt x="1016" y="418"/>
                    </a:lnTo>
                    <a:lnTo>
                      <a:pt x="837" y="558"/>
                    </a:lnTo>
                    <a:lnTo>
                      <a:pt x="678" y="697"/>
                    </a:lnTo>
                    <a:lnTo>
                      <a:pt x="518" y="877"/>
                    </a:lnTo>
                    <a:lnTo>
                      <a:pt x="379" y="1056"/>
                    </a:lnTo>
                    <a:lnTo>
                      <a:pt x="259" y="1235"/>
                    </a:lnTo>
                    <a:lnTo>
                      <a:pt x="160" y="1434"/>
                    </a:lnTo>
                    <a:lnTo>
                      <a:pt x="100" y="1654"/>
                    </a:lnTo>
                    <a:lnTo>
                      <a:pt x="40" y="1853"/>
                    </a:lnTo>
                    <a:lnTo>
                      <a:pt x="0" y="2092"/>
                    </a:lnTo>
                    <a:lnTo>
                      <a:pt x="0" y="2311"/>
                    </a:lnTo>
                    <a:lnTo>
                      <a:pt x="20" y="2550"/>
                    </a:lnTo>
                    <a:lnTo>
                      <a:pt x="60" y="2749"/>
                    </a:lnTo>
                    <a:lnTo>
                      <a:pt x="120" y="2928"/>
                    </a:lnTo>
                    <a:lnTo>
                      <a:pt x="180" y="3108"/>
                    </a:lnTo>
                    <a:lnTo>
                      <a:pt x="279" y="3287"/>
                    </a:lnTo>
                    <a:lnTo>
                      <a:pt x="379" y="3446"/>
                    </a:lnTo>
                    <a:lnTo>
                      <a:pt x="478" y="3606"/>
                    </a:lnTo>
                    <a:lnTo>
                      <a:pt x="618" y="3765"/>
                    </a:lnTo>
                    <a:lnTo>
                      <a:pt x="757" y="3905"/>
                    </a:lnTo>
                    <a:lnTo>
                      <a:pt x="917" y="4024"/>
                    </a:lnTo>
                    <a:lnTo>
                      <a:pt x="1076" y="4124"/>
                    </a:lnTo>
                    <a:lnTo>
                      <a:pt x="1235" y="4223"/>
                    </a:lnTo>
                    <a:lnTo>
                      <a:pt x="1415" y="4323"/>
                    </a:lnTo>
                    <a:lnTo>
                      <a:pt x="1614" y="4383"/>
                    </a:lnTo>
                    <a:lnTo>
                      <a:pt x="1813" y="4442"/>
                    </a:lnTo>
                    <a:lnTo>
                      <a:pt x="2012" y="4482"/>
                    </a:lnTo>
                    <a:lnTo>
                      <a:pt x="2212" y="4522"/>
                    </a:lnTo>
                    <a:lnTo>
                      <a:pt x="2132" y="4701"/>
                    </a:lnTo>
                    <a:lnTo>
                      <a:pt x="2052" y="4901"/>
                    </a:lnTo>
                    <a:lnTo>
                      <a:pt x="1992" y="5100"/>
                    </a:lnTo>
                    <a:lnTo>
                      <a:pt x="1933" y="5299"/>
                    </a:lnTo>
                    <a:lnTo>
                      <a:pt x="1913" y="5498"/>
                    </a:lnTo>
                    <a:lnTo>
                      <a:pt x="1893" y="5717"/>
                    </a:lnTo>
                    <a:lnTo>
                      <a:pt x="1893" y="5937"/>
                    </a:lnTo>
                    <a:lnTo>
                      <a:pt x="1913" y="6156"/>
                    </a:lnTo>
                    <a:lnTo>
                      <a:pt x="1973" y="6435"/>
                    </a:lnTo>
                    <a:lnTo>
                      <a:pt x="2072" y="6713"/>
                    </a:lnTo>
                    <a:lnTo>
                      <a:pt x="2172" y="6992"/>
                    </a:lnTo>
                    <a:lnTo>
                      <a:pt x="2311" y="7231"/>
                    </a:lnTo>
                    <a:lnTo>
                      <a:pt x="2490" y="7470"/>
                    </a:lnTo>
                    <a:lnTo>
                      <a:pt x="2670" y="7690"/>
                    </a:lnTo>
                    <a:lnTo>
                      <a:pt x="2869" y="7889"/>
                    </a:lnTo>
                    <a:lnTo>
                      <a:pt x="3108" y="8068"/>
                    </a:lnTo>
                    <a:lnTo>
                      <a:pt x="3347" y="8227"/>
                    </a:lnTo>
                    <a:lnTo>
                      <a:pt x="3606" y="8367"/>
                    </a:lnTo>
                    <a:lnTo>
                      <a:pt x="3885" y="8486"/>
                    </a:lnTo>
                    <a:lnTo>
                      <a:pt x="4164" y="8566"/>
                    </a:lnTo>
                    <a:lnTo>
                      <a:pt x="4463" y="8626"/>
                    </a:lnTo>
                    <a:lnTo>
                      <a:pt x="4781" y="8666"/>
                    </a:lnTo>
                    <a:lnTo>
                      <a:pt x="5080" y="8686"/>
                    </a:lnTo>
                    <a:lnTo>
                      <a:pt x="5399" y="8646"/>
                    </a:lnTo>
                    <a:lnTo>
                      <a:pt x="5718" y="8606"/>
                    </a:lnTo>
                    <a:lnTo>
                      <a:pt x="6017" y="8526"/>
                    </a:lnTo>
                    <a:lnTo>
                      <a:pt x="6315" y="8407"/>
                    </a:lnTo>
                    <a:lnTo>
                      <a:pt x="6574" y="8287"/>
                    </a:lnTo>
                    <a:lnTo>
                      <a:pt x="6833" y="8128"/>
                    </a:lnTo>
                    <a:lnTo>
                      <a:pt x="7072" y="7968"/>
                    </a:lnTo>
                    <a:lnTo>
                      <a:pt x="7272" y="7769"/>
                    </a:lnTo>
                    <a:lnTo>
                      <a:pt x="7471" y="7550"/>
                    </a:lnTo>
                    <a:lnTo>
                      <a:pt x="7650" y="7331"/>
                    </a:lnTo>
                    <a:lnTo>
                      <a:pt x="7789" y="7092"/>
                    </a:lnTo>
                    <a:lnTo>
                      <a:pt x="7909" y="6833"/>
                    </a:lnTo>
                    <a:lnTo>
                      <a:pt x="8009" y="6574"/>
                    </a:lnTo>
                    <a:lnTo>
                      <a:pt x="8088" y="6295"/>
                    </a:lnTo>
                    <a:lnTo>
                      <a:pt x="8128" y="6016"/>
                    </a:lnTo>
                    <a:lnTo>
                      <a:pt x="8128" y="5717"/>
                    </a:lnTo>
                    <a:lnTo>
                      <a:pt x="8108" y="5419"/>
                    </a:lnTo>
                    <a:lnTo>
                      <a:pt x="8248" y="5379"/>
                    </a:lnTo>
                    <a:lnTo>
                      <a:pt x="8387" y="5319"/>
                    </a:lnTo>
                    <a:lnTo>
                      <a:pt x="8507" y="5259"/>
                    </a:lnTo>
                    <a:lnTo>
                      <a:pt x="8626" y="5180"/>
                    </a:lnTo>
                    <a:lnTo>
                      <a:pt x="8746" y="5100"/>
                    </a:lnTo>
                    <a:lnTo>
                      <a:pt x="8845" y="5000"/>
                    </a:lnTo>
                    <a:lnTo>
                      <a:pt x="9025" y="4781"/>
                    </a:lnTo>
                    <a:lnTo>
                      <a:pt x="9104" y="4682"/>
                    </a:lnTo>
                    <a:lnTo>
                      <a:pt x="9164" y="4562"/>
                    </a:lnTo>
                    <a:lnTo>
                      <a:pt x="9204" y="4423"/>
                    </a:lnTo>
                    <a:lnTo>
                      <a:pt x="9244" y="4303"/>
                    </a:lnTo>
                    <a:lnTo>
                      <a:pt x="9284" y="4164"/>
                    </a:lnTo>
                    <a:lnTo>
                      <a:pt x="9303" y="4024"/>
                    </a:lnTo>
                    <a:lnTo>
                      <a:pt x="9303" y="3885"/>
                    </a:lnTo>
                    <a:lnTo>
                      <a:pt x="9284" y="3745"/>
                    </a:lnTo>
                    <a:lnTo>
                      <a:pt x="9244" y="3586"/>
                    </a:lnTo>
                    <a:lnTo>
                      <a:pt x="9204" y="3426"/>
                    </a:lnTo>
                    <a:lnTo>
                      <a:pt x="9144" y="3287"/>
                    </a:lnTo>
                    <a:lnTo>
                      <a:pt x="9064" y="3168"/>
                    </a:lnTo>
                    <a:lnTo>
                      <a:pt x="8985" y="3028"/>
                    </a:lnTo>
                    <a:lnTo>
                      <a:pt x="8885" y="2909"/>
                    </a:lnTo>
                    <a:lnTo>
                      <a:pt x="8766" y="2809"/>
                    </a:lnTo>
                    <a:lnTo>
                      <a:pt x="8646" y="2709"/>
                    </a:lnTo>
                    <a:lnTo>
                      <a:pt x="8527" y="2630"/>
                    </a:lnTo>
                    <a:lnTo>
                      <a:pt x="8387" y="2550"/>
                    </a:lnTo>
                    <a:lnTo>
                      <a:pt x="8228" y="2490"/>
                    </a:lnTo>
                    <a:lnTo>
                      <a:pt x="8068" y="2450"/>
                    </a:lnTo>
                    <a:lnTo>
                      <a:pt x="7909" y="2411"/>
                    </a:lnTo>
                    <a:lnTo>
                      <a:pt x="7750" y="2391"/>
                    </a:lnTo>
                    <a:lnTo>
                      <a:pt x="7411" y="2391"/>
                    </a:lnTo>
                    <a:lnTo>
                      <a:pt x="7232" y="2430"/>
                    </a:lnTo>
                    <a:lnTo>
                      <a:pt x="7052" y="2490"/>
                    </a:lnTo>
                    <a:lnTo>
                      <a:pt x="6873" y="2550"/>
                    </a:lnTo>
                    <a:lnTo>
                      <a:pt x="6714" y="2630"/>
                    </a:lnTo>
                    <a:lnTo>
                      <a:pt x="6574" y="2729"/>
                    </a:lnTo>
                    <a:lnTo>
                      <a:pt x="6435" y="2849"/>
                    </a:lnTo>
                    <a:lnTo>
                      <a:pt x="6315" y="2968"/>
                    </a:lnTo>
                    <a:lnTo>
                      <a:pt x="6216" y="3108"/>
                    </a:lnTo>
                    <a:lnTo>
                      <a:pt x="5877" y="3008"/>
                    </a:lnTo>
                    <a:lnTo>
                      <a:pt x="5518" y="2928"/>
                    </a:lnTo>
                    <a:lnTo>
                      <a:pt x="5160" y="2889"/>
                    </a:lnTo>
                    <a:lnTo>
                      <a:pt x="4781" y="2909"/>
                    </a:lnTo>
                    <a:lnTo>
                      <a:pt x="4841" y="2669"/>
                    </a:lnTo>
                    <a:lnTo>
                      <a:pt x="4881" y="2450"/>
                    </a:lnTo>
                    <a:lnTo>
                      <a:pt x="4881" y="2211"/>
                    </a:lnTo>
                    <a:lnTo>
                      <a:pt x="4861" y="1972"/>
                    </a:lnTo>
                    <a:lnTo>
                      <a:pt x="4821" y="1753"/>
                    </a:lnTo>
                    <a:lnTo>
                      <a:pt x="4761" y="1534"/>
                    </a:lnTo>
                    <a:lnTo>
                      <a:pt x="4662" y="1315"/>
                    </a:lnTo>
                    <a:lnTo>
                      <a:pt x="4562" y="1116"/>
                    </a:lnTo>
                    <a:lnTo>
                      <a:pt x="4423" y="936"/>
                    </a:lnTo>
                    <a:lnTo>
                      <a:pt x="4283" y="757"/>
                    </a:lnTo>
                    <a:lnTo>
                      <a:pt x="4124" y="618"/>
                    </a:lnTo>
                    <a:lnTo>
                      <a:pt x="3945" y="458"/>
                    </a:lnTo>
                    <a:lnTo>
                      <a:pt x="3746" y="339"/>
                    </a:lnTo>
                    <a:lnTo>
                      <a:pt x="3546" y="239"/>
                    </a:lnTo>
                    <a:lnTo>
                      <a:pt x="3327" y="140"/>
                    </a:lnTo>
                    <a:lnTo>
                      <a:pt x="3108" y="80"/>
                    </a:lnTo>
                    <a:lnTo>
                      <a:pt x="2869" y="20"/>
                    </a:lnTo>
                    <a:lnTo>
                      <a:pt x="2630" y="0"/>
                    </a:lnTo>
                    <a:close/>
                  </a:path>
                </a:pathLst>
              </a:custGeom>
              <a:solidFill>
                <a:srgbClr val="F7D28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" name="Google Shape;453;p13"/>
              <p:cNvSpPr/>
              <p:nvPr/>
            </p:nvSpPr>
            <p:spPr>
              <a:xfrm>
                <a:off x="5756775" y="3879700"/>
                <a:ext cx="232600" cy="217150"/>
              </a:xfrm>
              <a:custGeom>
                <a:avLst/>
                <a:gdLst/>
                <a:ahLst/>
                <a:cxnLst/>
                <a:rect l="l" t="t" r="r" b="b"/>
                <a:pathLst>
                  <a:path w="9304" h="8686" fill="none" extrusionOk="0">
                    <a:moveTo>
                      <a:pt x="4861" y="1972"/>
                    </a:moveTo>
                    <a:lnTo>
                      <a:pt x="4861" y="1972"/>
                    </a:lnTo>
                    <a:lnTo>
                      <a:pt x="4881" y="2211"/>
                    </a:lnTo>
                    <a:lnTo>
                      <a:pt x="4881" y="2450"/>
                    </a:lnTo>
                    <a:lnTo>
                      <a:pt x="4841" y="2669"/>
                    </a:lnTo>
                    <a:lnTo>
                      <a:pt x="4781" y="2909"/>
                    </a:lnTo>
                    <a:lnTo>
                      <a:pt x="4781" y="2909"/>
                    </a:lnTo>
                    <a:lnTo>
                      <a:pt x="5160" y="2889"/>
                    </a:lnTo>
                    <a:lnTo>
                      <a:pt x="5518" y="2928"/>
                    </a:lnTo>
                    <a:lnTo>
                      <a:pt x="5877" y="3008"/>
                    </a:lnTo>
                    <a:lnTo>
                      <a:pt x="6216" y="3108"/>
                    </a:lnTo>
                    <a:lnTo>
                      <a:pt x="6216" y="3108"/>
                    </a:lnTo>
                    <a:lnTo>
                      <a:pt x="6315" y="2968"/>
                    </a:lnTo>
                    <a:lnTo>
                      <a:pt x="6435" y="2849"/>
                    </a:lnTo>
                    <a:lnTo>
                      <a:pt x="6574" y="2729"/>
                    </a:lnTo>
                    <a:lnTo>
                      <a:pt x="6714" y="2630"/>
                    </a:lnTo>
                    <a:lnTo>
                      <a:pt x="6873" y="2550"/>
                    </a:lnTo>
                    <a:lnTo>
                      <a:pt x="7052" y="2490"/>
                    </a:lnTo>
                    <a:lnTo>
                      <a:pt x="7232" y="2430"/>
                    </a:lnTo>
                    <a:lnTo>
                      <a:pt x="7411" y="2391"/>
                    </a:lnTo>
                    <a:lnTo>
                      <a:pt x="7411" y="2391"/>
                    </a:lnTo>
                    <a:lnTo>
                      <a:pt x="7590" y="2391"/>
                    </a:lnTo>
                    <a:lnTo>
                      <a:pt x="7750" y="2391"/>
                    </a:lnTo>
                    <a:lnTo>
                      <a:pt x="7909" y="2411"/>
                    </a:lnTo>
                    <a:lnTo>
                      <a:pt x="8068" y="2450"/>
                    </a:lnTo>
                    <a:lnTo>
                      <a:pt x="8228" y="2490"/>
                    </a:lnTo>
                    <a:lnTo>
                      <a:pt x="8387" y="2550"/>
                    </a:lnTo>
                    <a:lnTo>
                      <a:pt x="8527" y="2630"/>
                    </a:lnTo>
                    <a:lnTo>
                      <a:pt x="8646" y="2709"/>
                    </a:lnTo>
                    <a:lnTo>
                      <a:pt x="8766" y="2809"/>
                    </a:lnTo>
                    <a:lnTo>
                      <a:pt x="8885" y="2909"/>
                    </a:lnTo>
                    <a:lnTo>
                      <a:pt x="8985" y="3028"/>
                    </a:lnTo>
                    <a:lnTo>
                      <a:pt x="9064" y="3168"/>
                    </a:lnTo>
                    <a:lnTo>
                      <a:pt x="9144" y="3287"/>
                    </a:lnTo>
                    <a:lnTo>
                      <a:pt x="9204" y="3426"/>
                    </a:lnTo>
                    <a:lnTo>
                      <a:pt x="9244" y="3586"/>
                    </a:lnTo>
                    <a:lnTo>
                      <a:pt x="9284" y="3745"/>
                    </a:lnTo>
                    <a:lnTo>
                      <a:pt x="9284" y="3745"/>
                    </a:lnTo>
                    <a:lnTo>
                      <a:pt x="9303" y="3885"/>
                    </a:lnTo>
                    <a:lnTo>
                      <a:pt x="9303" y="4024"/>
                    </a:lnTo>
                    <a:lnTo>
                      <a:pt x="9284" y="4164"/>
                    </a:lnTo>
                    <a:lnTo>
                      <a:pt x="9244" y="4303"/>
                    </a:lnTo>
                    <a:lnTo>
                      <a:pt x="9204" y="4423"/>
                    </a:lnTo>
                    <a:lnTo>
                      <a:pt x="9164" y="4562"/>
                    </a:lnTo>
                    <a:lnTo>
                      <a:pt x="9104" y="4682"/>
                    </a:lnTo>
                    <a:lnTo>
                      <a:pt x="9025" y="4781"/>
                    </a:lnTo>
                    <a:lnTo>
                      <a:pt x="8845" y="5000"/>
                    </a:lnTo>
                    <a:lnTo>
                      <a:pt x="8746" y="5100"/>
                    </a:lnTo>
                    <a:lnTo>
                      <a:pt x="8626" y="5180"/>
                    </a:lnTo>
                    <a:lnTo>
                      <a:pt x="8507" y="5259"/>
                    </a:lnTo>
                    <a:lnTo>
                      <a:pt x="8387" y="5319"/>
                    </a:lnTo>
                    <a:lnTo>
                      <a:pt x="8248" y="5379"/>
                    </a:lnTo>
                    <a:lnTo>
                      <a:pt x="8108" y="5419"/>
                    </a:lnTo>
                    <a:lnTo>
                      <a:pt x="8108" y="5419"/>
                    </a:lnTo>
                    <a:lnTo>
                      <a:pt x="8128" y="5717"/>
                    </a:lnTo>
                    <a:lnTo>
                      <a:pt x="8128" y="6016"/>
                    </a:lnTo>
                    <a:lnTo>
                      <a:pt x="8088" y="6295"/>
                    </a:lnTo>
                    <a:lnTo>
                      <a:pt x="8009" y="6574"/>
                    </a:lnTo>
                    <a:lnTo>
                      <a:pt x="7909" y="6833"/>
                    </a:lnTo>
                    <a:lnTo>
                      <a:pt x="7789" y="7092"/>
                    </a:lnTo>
                    <a:lnTo>
                      <a:pt x="7650" y="7331"/>
                    </a:lnTo>
                    <a:lnTo>
                      <a:pt x="7471" y="7550"/>
                    </a:lnTo>
                    <a:lnTo>
                      <a:pt x="7272" y="7769"/>
                    </a:lnTo>
                    <a:lnTo>
                      <a:pt x="7072" y="7968"/>
                    </a:lnTo>
                    <a:lnTo>
                      <a:pt x="6833" y="8128"/>
                    </a:lnTo>
                    <a:lnTo>
                      <a:pt x="6574" y="8287"/>
                    </a:lnTo>
                    <a:lnTo>
                      <a:pt x="6315" y="8407"/>
                    </a:lnTo>
                    <a:lnTo>
                      <a:pt x="6017" y="8526"/>
                    </a:lnTo>
                    <a:lnTo>
                      <a:pt x="5718" y="8606"/>
                    </a:lnTo>
                    <a:lnTo>
                      <a:pt x="5399" y="8646"/>
                    </a:lnTo>
                    <a:lnTo>
                      <a:pt x="5399" y="8646"/>
                    </a:lnTo>
                    <a:lnTo>
                      <a:pt x="5080" y="8686"/>
                    </a:lnTo>
                    <a:lnTo>
                      <a:pt x="4781" y="8666"/>
                    </a:lnTo>
                    <a:lnTo>
                      <a:pt x="4463" y="8626"/>
                    </a:lnTo>
                    <a:lnTo>
                      <a:pt x="4164" y="8566"/>
                    </a:lnTo>
                    <a:lnTo>
                      <a:pt x="3885" y="8486"/>
                    </a:lnTo>
                    <a:lnTo>
                      <a:pt x="3606" y="8367"/>
                    </a:lnTo>
                    <a:lnTo>
                      <a:pt x="3347" y="8227"/>
                    </a:lnTo>
                    <a:lnTo>
                      <a:pt x="3108" y="8068"/>
                    </a:lnTo>
                    <a:lnTo>
                      <a:pt x="2869" y="7889"/>
                    </a:lnTo>
                    <a:lnTo>
                      <a:pt x="2670" y="7690"/>
                    </a:lnTo>
                    <a:lnTo>
                      <a:pt x="2490" y="7470"/>
                    </a:lnTo>
                    <a:lnTo>
                      <a:pt x="2311" y="7231"/>
                    </a:lnTo>
                    <a:lnTo>
                      <a:pt x="2172" y="6992"/>
                    </a:lnTo>
                    <a:lnTo>
                      <a:pt x="2072" y="6713"/>
                    </a:lnTo>
                    <a:lnTo>
                      <a:pt x="1973" y="6435"/>
                    </a:lnTo>
                    <a:lnTo>
                      <a:pt x="1913" y="6156"/>
                    </a:lnTo>
                    <a:lnTo>
                      <a:pt x="1913" y="6156"/>
                    </a:lnTo>
                    <a:lnTo>
                      <a:pt x="1893" y="5937"/>
                    </a:lnTo>
                    <a:lnTo>
                      <a:pt x="1893" y="5717"/>
                    </a:lnTo>
                    <a:lnTo>
                      <a:pt x="1913" y="5498"/>
                    </a:lnTo>
                    <a:lnTo>
                      <a:pt x="1933" y="5299"/>
                    </a:lnTo>
                    <a:lnTo>
                      <a:pt x="1992" y="5100"/>
                    </a:lnTo>
                    <a:lnTo>
                      <a:pt x="2052" y="4901"/>
                    </a:lnTo>
                    <a:lnTo>
                      <a:pt x="2132" y="4701"/>
                    </a:lnTo>
                    <a:lnTo>
                      <a:pt x="2212" y="4522"/>
                    </a:lnTo>
                    <a:lnTo>
                      <a:pt x="2212" y="4522"/>
                    </a:lnTo>
                    <a:lnTo>
                      <a:pt x="2012" y="4482"/>
                    </a:lnTo>
                    <a:lnTo>
                      <a:pt x="1813" y="4442"/>
                    </a:lnTo>
                    <a:lnTo>
                      <a:pt x="1614" y="4383"/>
                    </a:lnTo>
                    <a:lnTo>
                      <a:pt x="1415" y="4323"/>
                    </a:lnTo>
                    <a:lnTo>
                      <a:pt x="1235" y="4223"/>
                    </a:lnTo>
                    <a:lnTo>
                      <a:pt x="1076" y="4124"/>
                    </a:lnTo>
                    <a:lnTo>
                      <a:pt x="917" y="4024"/>
                    </a:lnTo>
                    <a:lnTo>
                      <a:pt x="757" y="3905"/>
                    </a:lnTo>
                    <a:lnTo>
                      <a:pt x="618" y="3765"/>
                    </a:lnTo>
                    <a:lnTo>
                      <a:pt x="478" y="3606"/>
                    </a:lnTo>
                    <a:lnTo>
                      <a:pt x="379" y="3446"/>
                    </a:lnTo>
                    <a:lnTo>
                      <a:pt x="279" y="3287"/>
                    </a:lnTo>
                    <a:lnTo>
                      <a:pt x="180" y="3108"/>
                    </a:lnTo>
                    <a:lnTo>
                      <a:pt x="120" y="2928"/>
                    </a:lnTo>
                    <a:lnTo>
                      <a:pt x="60" y="2749"/>
                    </a:lnTo>
                    <a:lnTo>
                      <a:pt x="20" y="2550"/>
                    </a:lnTo>
                    <a:lnTo>
                      <a:pt x="20" y="2550"/>
                    </a:lnTo>
                    <a:lnTo>
                      <a:pt x="0" y="2311"/>
                    </a:lnTo>
                    <a:lnTo>
                      <a:pt x="0" y="2092"/>
                    </a:lnTo>
                    <a:lnTo>
                      <a:pt x="40" y="1853"/>
                    </a:lnTo>
                    <a:lnTo>
                      <a:pt x="100" y="1654"/>
                    </a:lnTo>
                    <a:lnTo>
                      <a:pt x="160" y="1434"/>
                    </a:lnTo>
                    <a:lnTo>
                      <a:pt x="259" y="1235"/>
                    </a:lnTo>
                    <a:lnTo>
                      <a:pt x="379" y="1056"/>
                    </a:lnTo>
                    <a:lnTo>
                      <a:pt x="518" y="877"/>
                    </a:lnTo>
                    <a:lnTo>
                      <a:pt x="678" y="697"/>
                    </a:lnTo>
                    <a:lnTo>
                      <a:pt x="837" y="558"/>
                    </a:lnTo>
                    <a:lnTo>
                      <a:pt x="1016" y="418"/>
                    </a:lnTo>
                    <a:lnTo>
                      <a:pt x="1216" y="299"/>
                    </a:lnTo>
                    <a:lnTo>
                      <a:pt x="1435" y="199"/>
                    </a:lnTo>
                    <a:lnTo>
                      <a:pt x="1654" y="120"/>
                    </a:lnTo>
                    <a:lnTo>
                      <a:pt x="1893" y="40"/>
                    </a:lnTo>
                    <a:lnTo>
                      <a:pt x="2132" y="0"/>
                    </a:lnTo>
                    <a:lnTo>
                      <a:pt x="2132" y="0"/>
                    </a:lnTo>
                    <a:lnTo>
                      <a:pt x="2391" y="0"/>
                    </a:lnTo>
                    <a:lnTo>
                      <a:pt x="2630" y="0"/>
                    </a:lnTo>
                    <a:lnTo>
                      <a:pt x="2869" y="20"/>
                    </a:lnTo>
                    <a:lnTo>
                      <a:pt x="3108" y="80"/>
                    </a:lnTo>
                    <a:lnTo>
                      <a:pt x="3327" y="140"/>
                    </a:lnTo>
                    <a:lnTo>
                      <a:pt x="3546" y="239"/>
                    </a:lnTo>
                    <a:lnTo>
                      <a:pt x="3746" y="339"/>
                    </a:lnTo>
                    <a:lnTo>
                      <a:pt x="3945" y="458"/>
                    </a:lnTo>
                    <a:lnTo>
                      <a:pt x="4124" y="618"/>
                    </a:lnTo>
                    <a:lnTo>
                      <a:pt x="4283" y="757"/>
                    </a:lnTo>
                    <a:lnTo>
                      <a:pt x="4423" y="936"/>
                    </a:lnTo>
                    <a:lnTo>
                      <a:pt x="4562" y="1116"/>
                    </a:lnTo>
                    <a:lnTo>
                      <a:pt x="4662" y="1315"/>
                    </a:lnTo>
                    <a:lnTo>
                      <a:pt x="4761" y="1534"/>
                    </a:lnTo>
                    <a:lnTo>
                      <a:pt x="4821" y="1753"/>
                    </a:lnTo>
                    <a:lnTo>
                      <a:pt x="4861" y="1972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" name="Google Shape;454;p13"/>
              <p:cNvSpPr/>
              <p:nvPr/>
            </p:nvSpPr>
            <p:spPr>
              <a:xfrm>
                <a:off x="5789650" y="3902600"/>
                <a:ext cx="44350" cy="34375"/>
              </a:xfrm>
              <a:custGeom>
                <a:avLst/>
                <a:gdLst/>
                <a:ahLst/>
                <a:cxnLst/>
                <a:rect l="l" t="t" r="r" b="b"/>
                <a:pathLst>
                  <a:path w="1774" h="1375" extrusionOk="0">
                    <a:moveTo>
                      <a:pt x="797" y="0"/>
                    </a:moveTo>
                    <a:lnTo>
                      <a:pt x="618" y="40"/>
                    </a:lnTo>
                    <a:lnTo>
                      <a:pt x="458" y="100"/>
                    </a:lnTo>
                    <a:lnTo>
                      <a:pt x="319" y="180"/>
                    </a:lnTo>
                    <a:lnTo>
                      <a:pt x="199" y="279"/>
                    </a:lnTo>
                    <a:lnTo>
                      <a:pt x="100" y="399"/>
                    </a:lnTo>
                    <a:lnTo>
                      <a:pt x="40" y="518"/>
                    </a:lnTo>
                    <a:lnTo>
                      <a:pt x="0" y="658"/>
                    </a:lnTo>
                    <a:lnTo>
                      <a:pt x="0" y="777"/>
                    </a:lnTo>
                    <a:lnTo>
                      <a:pt x="40" y="917"/>
                    </a:lnTo>
                    <a:lnTo>
                      <a:pt x="100" y="1036"/>
                    </a:lnTo>
                    <a:lnTo>
                      <a:pt x="199" y="1156"/>
                    </a:lnTo>
                    <a:lnTo>
                      <a:pt x="319" y="1236"/>
                    </a:lnTo>
                    <a:lnTo>
                      <a:pt x="478" y="1295"/>
                    </a:lnTo>
                    <a:lnTo>
                      <a:pt x="638" y="1355"/>
                    </a:lnTo>
                    <a:lnTo>
                      <a:pt x="797" y="1375"/>
                    </a:lnTo>
                    <a:lnTo>
                      <a:pt x="976" y="1355"/>
                    </a:lnTo>
                    <a:lnTo>
                      <a:pt x="1156" y="1335"/>
                    </a:lnTo>
                    <a:lnTo>
                      <a:pt x="1315" y="1275"/>
                    </a:lnTo>
                    <a:lnTo>
                      <a:pt x="1474" y="1196"/>
                    </a:lnTo>
                    <a:lnTo>
                      <a:pt x="1594" y="1096"/>
                    </a:lnTo>
                    <a:lnTo>
                      <a:pt x="1674" y="977"/>
                    </a:lnTo>
                    <a:lnTo>
                      <a:pt x="1753" y="857"/>
                    </a:lnTo>
                    <a:lnTo>
                      <a:pt x="1773" y="718"/>
                    </a:lnTo>
                    <a:lnTo>
                      <a:pt x="1773" y="578"/>
                    </a:lnTo>
                    <a:lnTo>
                      <a:pt x="1753" y="439"/>
                    </a:lnTo>
                    <a:lnTo>
                      <a:pt x="1674" y="319"/>
                    </a:lnTo>
                    <a:lnTo>
                      <a:pt x="1574" y="220"/>
                    </a:lnTo>
                    <a:lnTo>
                      <a:pt x="1454" y="120"/>
                    </a:lnTo>
                    <a:lnTo>
                      <a:pt x="1315" y="60"/>
                    </a:lnTo>
                    <a:lnTo>
                      <a:pt x="1156" y="20"/>
                    </a:lnTo>
                    <a:lnTo>
                      <a:pt x="976" y="0"/>
                    </a:lnTo>
                    <a:close/>
                  </a:path>
                </a:pathLst>
              </a:custGeom>
              <a:solidFill>
                <a:srgbClr val="F4CC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" name="Google Shape;455;p13"/>
              <p:cNvSpPr/>
              <p:nvPr/>
            </p:nvSpPr>
            <p:spPr>
              <a:xfrm>
                <a:off x="5820525" y="3984775"/>
                <a:ext cx="24925" cy="48325"/>
              </a:xfrm>
              <a:custGeom>
                <a:avLst/>
                <a:gdLst/>
                <a:ahLst/>
                <a:cxnLst/>
                <a:rect l="l" t="t" r="r" b="b"/>
                <a:pathLst>
                  <a:path w="997" h="1933" extrusionOk="0">
                    <a:moveTo>
                      <a:pt x="777" y="0"/>
                    </a:moveTo>
                    <a:lnTo>
                      <a:pt x="638" y="100"/>
                    </a:lnTo>
                    <a:lnTo>
                      <a:pt x="498" y="259"/>
                    </a:lnTo>
                    <a:lnTo>
                      <a:pt x="359" y="459"/>
                    </a:lnTo>
                    <a:lnTo>
                      <a:pt x="219" y="678"/>
                    </a:lnTo>
                    <a:lnTo>
                      <a:pt x="120" y="937"/>
                    </a:lnTo>
                    <a:lnTo>
                      <a:pt x="40" y="1236"/>
                    </a:lnTo>
                    <a:lnTo>
                      <a:pt x="20" y="1395"/>
                    </a:lnTo>
                    <a:lnTo>
                      <a:pt x="0" y="1554"/>
                    </a:lnTo>
                    <a:lnTo>
                      <a:pt x="20" y="1734"/>
                    </a:lnTo>
                    <a:lnTo>
                      <a:pt x="40" y="1893"/>
                    </a:lnTo>
                    <a:lnTo>
                      <a:pt x="120" y="1893"/>
                    </a:lnTo>
                    <a:lnTo>
                      <a:pt x="319" y="1913"/>
                    </a:lnTo>
                    <a:lnTo>
                      <a:pt x="518" y="1933"/>
                    </a:lnTo>
                    <a:lnTo>
                      <a:pt x="618" y="1694"/>
                    </a:lnTo>
                    <a:lnTo>
                      <a:pt x="697" y="1554"/>
                    </a:lnTo>
                    <a:lnTo>
                      <a:pt x="797" y="1435"/>
                    </a:lnTo>
                    <a:lnTo>
                      <a:pt x="897" y="1335"/>
                    </a:lnTo>
                    <a:lnTo>
                      <a:pt x="996" y="1236"/>
                    </a:lnTo>
                    <a:lnTo>
                      <a:pt x="917" y="977"/>
                    </a:lnTo>
                    <a:lnTo>
                      <a:pt x="877" y="757"/>
                    </a:lnTo>
                    <a:lnTo>
                      <a:pt x="797" y="359"/>
                    </a:lnTo>
                    <a:lnTo>
                      <a:pt x="777" y="100"/>
                    </a:lnTo>
                    <a:lnTo>
                      <a:pt x="777" y="0"/>
                    </a:lnTo>
                    <a:close/>
                  </a:path>
                </a:pathLst>
              </a:custGeom>
              <a:solidFill>
                <a:srgbClr val="F9DB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" name="Google Shape;456;p13"/>
              <p:cNvSpPr/>
              <p:nvPr/>
            </p:nvSpPr>
            <p:spPr>
              <a:xfrm>
                <a:off x="5820525" y="3984775"/>
                <a:ext cx="24925" cy="48325"/>
              </a:xfrm>
              <a:custGeom>
                <a:avLst/>
                <a:gdLst/>
                <a:ahLst/>
                <a:cxnLst/>
                <a:rect l="l" t="t" r="r" b="b"/>
                <a:pathLst>
                  <a:path w="997" h="1933" fill="none" extrusionOk="0">
                    <a:moveTo>
                      <a:pt x="777" y="0"/>
                    </a:moveTo>
                    <a:lnTo>
                      <a:pt x="777" y="0"/>
                    </a:lnTo>
                    <a:lnTo>
                      <a:pt x="638" y="100"/>
                    </a:lnTo>
                    <a:lnTo>
                      <a:pt x="498" y="259"/>
                    </a:lnTo>
                    <a:lnTo>
                      <a:pt x="359" y="459"/>
                    </a:lnTo>
                    <a:lnTo>
                      <a:pt x="219" y="678"/>
                    </a:lnTo>
                    <a:lnTo>
                      <a:pt x="120" y="937"/>
                    </a:lnTo>
                    <a:lnTo>
                      <a:pt x="40" y="1236"/>
                    </a:lnTo>
                    <a:lnTo>
                      <a:pt x="20" y="1395"/>
                    </a:lnTo>
                    <a:lnTo>
                      <a:pt x="0" y="1554"/>
                    </a:lnTo>
                    <a:lnTo>
                      <a:pt x="20" y="1734"/>
                    </a:lnTo>
                    <a:lnTo>
                      <a:pt x="40" y="1893"/>
                    </a:lnTo>
                    <a:lnTo>
                      <a:pt x="40" y="1893"/>
                    </a:lnTo>
                    <a:lnTo>
                      <a:pt x="120" y="1893"/>
                    </a:lnTo>
                    <a:lnTo>
                      <a:pt x="120" y="1893"/>
                    </a:lnTo>
                    <a:lnTo>
                      <a:pt x="319" y="1913"/>
                    </a:lnTo>
                    <a:lnTo>
                      <a:pt x="518" y="1933"/>
                    </a:lnTo>
                    <a:lnTo>
                      <a:pt x="518" y="1933"/>
                    </a:lnTo>
                    <a:lnTo>
                      <a:pt x="618" y="1694"/>
                    </a:lnTo>
                    <a:lnTo>
                      <a:pt x="618" y="1694"/>
                    </a:lnTo>
                    <a:lnTo>
                      <a:pt x="697" y="1554"/>
                    </a:lnTo>
                    <a:lnTo>
                      <a:pt x="797" y="1435"/>
                    </a:lnTo>
                    <a:lnTo>
                      <a:pt x="897" y="1335"/>
                    </a:lnTo>
                    <a:lnTo>
                      <a:pt x="996" y="1236"/>
                    </a:lnTo>
                    <a:lnTo>
                      <a:pt x="996" y="1236"/>
                    </a:lnTo>
                    <a:lnTo>
                      <a:pt x="917" y="977"/>
                    </a:lnTo>
                    <a:lnTo>
                      <a:pt x="877" y="757"/>
                    </a:lnTo>
                    <a:lnTo>
                      <a:pt x="797" y="359"/>
                    </a:lnTo>
                    <a:lnTo>
                      <a:pt x="777" y="100"/>
                    </a:lnTo>
                    <a:lnTo>
                      <a:pt x="777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" name="Google Shape;457;p13"/>
              <p:cNvSpPr/>
              <p:nvPr/>
            </p:nvSpPr>
            <p:spPr>
              <a:xfrm>
                <a:off x="5917125" y="3949900"/>
                <a:ext cx="221650" cy="226650"/>
              </a:xfrm>
              <a:custGeom>
                <a:avLst/>
                <a:gdLst/>
                <a:ahLst/>
                <a:cxnLst/>
                <a:rect l="l" t="t" r="r" b="b"/>
                <a:pathLst>
                  <a:path w="8866" h="9066" extrusionOk="0">
                    <a:moveTo>
                      <a:pt x="4483" y="1"/>
                    </a:moveTo>
                    <a:lnTo>
                      <a:pt x="4164" y="21"/>
                    </a:lnTo>
                    <a:lnTo>
                      <a:pt x="3866" y="81"/>
                    </a:lnTo>
                    <a:lnTo>
                      <a:pt x="3567" y="160"/>
                    </a:lnTo>
                    <a:lnTo>
                      <a:pt x="3288" y="260"/>
                    </a:lnTo>
                    <a:lnTo>
                      <a:pt x="3029" y="399"/>
                    </a:lnTo>
                    <a:lnTo>
                      <a:pt x="2770" y="559"/>
                    </a:lnTo>
                    <a:lnTo>
                      <a:pt x="2531" y="718"/>
                    </a:lnTo>
                    <a:lnTo>
                      <a:pt x="2332" y="917"/>
                    </a:lnTo>
                    <a:lnTo>
                      <a:pt x="2132" y="1136"/>
                    </a:lnTo>
                    <a:lnTo>
                      <a:pt x="1953" y="1356"/>
                    </a:lnTo>
                    <a:lnTo>
                      <a:pt x="1814" y="1615"/>
                    </a:lnTo>
                    <a:lnTo>
                      <a:pt x="1694" y="1874"/>
                    </a:lnTo>
                    <a:lnTo>
                      <a:pt x="1595" y="2132"/>
                    </a:lnTo>
                    <a:lnTo>
                      <a:pt x="1535" y="2431"/>
                    </a:lnTo>
                    <a:lnTo>
                      <a:pt x="1495" y="2710"/>
                    </a:lnTo>
                    <a:lnTo>
                      <a:pt x="1356" y="2730"/>
                    </a:lnTo>
                    <a:lnTo>
                      <a:pt x="1196" y="2770"/>
                    </a:lnTo>
                    <a:lnTo>
                      <a:pt x="1077" y="2810"/>
                    </a:lnTo>
                    <a:lnTo>
                      <a:pt x="937" y="2870"/>
                    </a:lnTo>
                    <a:lnTo>
                      <a:pt x="678" y="3009"/>
                    </a:lnTo>
                    <a:lnTo>
                      <a:pt x="479" y="3188"/>
                    </a:lnTo>
                    <a:lnTo>
                      <a:pt x="379" y="3288"/>
                    </a:lnTo>
                    <a:lnTo>
                      <a:pt x="280" y="3388"/>
                    </a:lnTo>
                    <a:lnTo>
                      <a:pt x="220" y="3507"/>
                    </a:lnTo>
                    <a:lnTo>
                      <a:pt x="140" y="3627"/>
                    </a:lnTo>
                    <a:lnTo>
                      <a:pt x="101" y="3746"/>
                    </a:lnTo>
                    <a:lnTo>
                      <a:pt x="61" y="3886"/>
                    </a:lnTo>
                    <a:lnTo>
                      <a:pt x="21" y="4025"/>
                    </a:lnTo>
                    <a:lnTo>
                      <a:pt x="1" y="4164"/>
                    </a:lnTo>
                    <a:lnTo>
                      <a:pt x="1" y="4324"/>
                    </a:lnTo>
                    <a:lnTo>
                      <a:pt x="21" y="4483"/>
                    </a:lnTo>
                    <a:lnTo>
                      <a:pt x="61" y="4623"/>
                    </a:lnTo>
                    <a:lnTo>
                      <a:pt x="101" y="4782"/>
                    </a:lnTo>
                    <a:lnTo>
                      <a:pt x="160" y="4921"/>
                    </a:lnTo>
                    <a:lnTo>
                      <a:pt x="240" y="5041"/>
                    </a:lnTo>
                    <a:lnTo>
                      <a:pt x="320" y="5160"/>
                    </a:lnTo>
                    <a:lnTo>
                      <a:pt x="419" y="5280"/>
                    </a:lnTo>
                    <a:lnTo>
                      <a:pt x="539" y="5400"/>
                    </a:lnTo>
                    <a:lnTo>
                      <a:pt x="658" y="5479"/>
                    </a:lnTo>
                    <a:lnTo>
                      <a:pt x="798" y="5579"/>
                    </a:lnTo>
                    <a:lnTo>
                      <a:pt x="937" y="5639"/>
                    </a:lnTo>
                    <a:lnTo>
                      <a:pt x="1077" y="5698"/>
                    </a:lnTo>
                    <a:lnTo>
                      <a:pt x="1236" y="5758"/>
                    </a:lnTo>
                    <a:lnTo>
                      <a:pt x="1395" y="5778"/>
                    </a:lnTo>
                    <a:lnTo>
                      <a:pt x="1575" y="5798"/>
                    </a:lnTo>
                    <a:lnTo>
                      <a:pt x="1774" y="5798"/>
                    </a:lnTo>
                    <a:lnTo>
                      <a:pt x="1953" y="5778"/>
                    </a:lnTo>
                    <a:lnTo>
                      <a:pt x="2132" y="5738"/>
                    </a:lnTo>
                    <a:lnTo>
                      <a:pt x="2312" y="5698"/>
                    </a:lnTo>
                    <a:lnTo>
                      <a:pt x="2471" y="5619"/>
                    </a:lnTo>
                    <a:lnTo>
                      <a:pt x="2631" y="5519"/>
                    </a:lnTo>
                    <a:lnTo>
                      <a:pt x="2770" y="5419"/>
                    </a:lnTo>
                    <a:lnTo>
                      <a:pt x="2909" y="5300"/>
                    </a:lnTo>
                    <a:lnTo>
                      <a:pt x="3208" y="5479"/>
                    </a:lnTo>
                    <a:lnTo>
                      <a:pt x="3547" y="5599"/>
                    </a:lnTo>
                    <a:lnTo>
                      <a:pt x="3886" y="5698"/>
                    </a:lnTo>
                    <a:lnTo>
                      <a:pt x="4264" y="5758"/>
                    </a:lnTo>
                    <a:lnTo>
                      <a:pt x="4164" y="5977"/>
                    </a:lnTo>
                    <a:lnTo>
                      <a:pt x="4085" y="6196"/>
                    </a:lnTo>
                    <a:lnTo>
                      <a:pt x="4025" y="6416"/>
                    </a:lnTo>
                    <a:lnTo>
                      <a:pt x="3985" y="6655"/>
                    </a:lnTo>
                    <a:lnTo>
                      <a:pt x="3985" y="6894"/>
                    </a:lnTo>
                    <a:lnTo>
                      <a:pt x="4005" y="7113"/>
                    </a:lnTo>
                    <a:lnTo>
                      <a:pt x="4065" y="7332"/>
                    </a:lnTo>
                    <a:lnTo>
                      <a:pt x="4125" y="7551"/>
                    </a:lnTo>
                    <a:lnTo>
                      <a:pt x="4224" y="7750"/>
                    </a:lnTo>
                    <a:lnTo>
                      <a:pt x="4324" y="7949"/>
                    </a:lnTo>
                    <a:lnTo>
                      <a:pt x="4463" y="8129"/>
                    </a:lnTo>
                    <a:lnTo>
                      <a:pt x="4603" y="8288"/>
                    </a:lnTo>
                    <a:lnTo>
                      <a:pt x="4762" y="8447"/>
                    </a:lnTo>
                    <a:lnTo>
                      <a:pt x="4941" y="8587"/>
                    </a:lnTo>
                    <a:lnTo>
                      <a:pt x="5141" y="8726"/>
                    </a:lnTo>
                    <a:lnTo>
                      <a:pt x="5340" y="8826"/>
                    </a:lnTo>
                    <a:lnTo>
                      <a:pt x="5559" y="8906"/>
                    </a:lnTo>
                    <a:lnTo>
                      <a:pt x="5798" y="8985"/>
                    </a:lnTo>
                    <a:lnTo>
                      <a:pt x="6037" y="9025"/>
                    </a:lnTo>
                    <a:lnTo>
                      <a:pt x="6296" y="9045"/>
                    </a:lnTo>
                    <a:lnTo>
                      <a:pt x="6535" y="9065"/>
                    </a:lnTo>
                    <a:lnTo>
                      <a:pt x="6774" y="9045"/>
                    </a:lnTo>
                    <a:lnTo>
                      <a:pt x="7013" y="8985"/>
                    </a:lnTo>
                    <a:lnTo>
                      <a:pt x="7252" y="8926"/>
                    </a:lnTo>
                    <a:lnTo>
                      <a:pt x="7471" y="8846"/>
                    </a:lnTo>
                    <a:lnTo>
                      <a:pt x="7671" y="8746"/>
                    </a:lnTo>
                    <a:lnTo>
                      <a:pt x="7870" y="8627"/>
                    </a:lnTo>
                    <a:lnTo>
                      <a:pt x="8049" y="8487"/>
                    </a:lnTo>
                    <a:lnTo>
                      <a:pt x="8228" y="8328"/>
                    </a:lnTo>
                    <a:lnTo>
                      <a:pt x="8368" y="8169"/>
                    </a:lnTo>
                    <a:lnTo>
                      <a:pt x="8507" y="7989"/>
                    </a:lnTo>
                    <a:lnTo>
                      <a:pt x="8627" y="7790"/>
                    </a:lnTo>
                    <a:lnTo>
                      <a:pt x="8726" y="7591"/>
                    </a:lnTo>
                    <a:lnTo>
                      <a:pt x="8786" y="7372"/>
                    </a:lnTo>
                    <a:lnTo>
                      <a:pt x="8846" y="7153"/>
                    </a:lnTo>
                    <a:lnTo>
                      <a:pt x="8866" y="6933"/>
                    </a:lnTo>
                    <a:lnTo>
                      <a:pt x="8866" y="6714"/>
                    </a:lnTo>
                    <a:lnTo>
                      <a:pt x="8866" y="6535"/>
                    </a:lnTo>
                    <a:lnTo>
                      <a:pt x="8826" y="6336"/>
                    </a:lnTo>
                    <a:lnTo>
                      <a:pt x="8766" y="6157"/>
                    </a:lnTo>
                    <a:lnTo>
                      <a:pt x="8706" y="5977"/>
                    </a:lnTo>
                    <a:lnTo>
                      <a:pt x="8627" y="5798"/>
                    </a:lnTo>
                    <a:lnTo>
                      <a:pt x="8527" y="5619"/>
                    </a:lnTo>
                    <a:lnTo>
                      <a:pt x="8428" y="5479"/>
                    </a:lnTo>
                    <a:lnTo>
                      <a:pt x="8288" y="5320"/>
                    </a:lnTo>
                    <a:lnTo>
                      <a:pt x="8149" y="5180"/>
                    </a:lnTo>
                    <a:lnTo>
                      <a:pt x="8009" y="5061"/>
                    </a:lnTo>
                    <a:lnTo>
                      <a:pt x="7850" y="4941"/>
                    </a:lnTo>
                    <a:lnTo>
                      <a:pt x="7671" y="4842"/>
                    </a:lnTo>
                    <a:lnTo>
                      <a:pt x="7491" y="4742"/>
                    </a:lnTo>
                    <a:lnTo>
                      <a:pt x="7312" y="4682"/>
                    </a:lnTo>
                    <a:lnTo>
                      <a:pt x="7113" y="4603"/>
                    </a:lnTo>
                    <a:lnTo>
                      <a:pt x="7232" y="4443"/>
                    </a:lnTo>
                    <a:lnTo>
                      <a:pt x="7352" y="4264"/>
                    </a:lnTo>
                    <a:lnTo>
                      <a:pt x="7451" y="4085"/>
                    </a:lnTo>
                    <a:lnTo>
                      <a:pt x="7531" y="3886"/>
                    </a:lnTo>
                    <a:lnTo>
                      <a:pt x="7611" y="3686"/>
                    </a:lnTo>
                    <a:lnTo>
                      <a:pt x="7651" y="3487"/>
                    </a:lnTo>
                    <a:lnTo>
                      <a:pt x="7690" y="3268"/>
                    </a:lnTo>
                    <a:lnTo>
                      <a:pt x="7710" y="3069"/>
                    </a:lnTo>
                    <a:lnTo>
                      <a:pt x="7730" y="2770"/>
                    </a:lnTo>
                    <a:lnTo>
                      <a:pt x="7690" y="2471"/>
                    </a:lnTo>
                    <a:lnTo>
                      <a:pt x="7631" y="2192"/>
                    </a:lnTo>
                    <a:lnTo>
                      <a:pt x="7551" y="1913"/>
                    </a:lnTo>
                    <a:lnTo>
                      <a:pt x="7431" y="1654"/>
                    </a:lnTo>
                    <a:lnTo>
                      <a:pt x="7292" y="1415"/>
                    </a:lnTo>
                    <a:lnTo>
                      <a:pt x="7133" y="1176"/>
                    </a:lnTo>
                    <a:lnTo>
                      <a:pt x="6933" y="957"/>
                    </a:lnTo>
                    <a:lnTo>
                      <a:pt x="6734" y="758"/>
                    </a:lnTo>
                    <a:lnTo>
                      <a:pt x="6495" y="579"/>
                    </a:lnTo>
                    <a:lnTo>
                      <a:pt x="6256" y="439"/>
                    </a:lnTo>
                    <a:lnTo>
                      <a:pt x="5997" y="300"/>
                    </a:lnTo>
                    <a:lnTo>
                      <a:pt x="5718" y="180"/>
                    </a:lnTo>
                    <a:lnTo>
                      <a:pt x="5419" y="101"/>
                    </a:lnTo>
                    <a:lnTo>
                      <a:pt x="5101" y="41"/>
                    </a:lnTo>
                    <a:lnTo>
                      <a:pt x="4802" y="1"/>
                    </a:lnTo>
                    <a:close/>
                  </a:path>
                </a:pathLst>
              </a:custGeom>
              <a:solidFill>
                <a:srgbClr val="FBE6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" name="Google Shape;458;p13"/>
              <p:cNvSpPr/>
              <p:nvPr/>
            </p:nvSpPr>
            <p:spPr>
              <a:xfrm>
                <a:off x="5917125" y="3949900"/>
                <a:ext cx="221650" cy="226650"/>
              </a:xfrm>
              <a:custGeom>
                <a:avLst/>
                <a:gdLst/>
                <a:ahLst/>
                <a:cxnLst/>
                <a:rect l="l" t="t" r="r" b="b"/>
                <a:pathLst>
                  <a:path w="8866" h="9066" fill="none" extrusionOk="0">
                    <a:moveTo>
                      <a:pt x="3985" y="6655"/>
                    </a:moveTo>
                    <a:lnTo>
                      <a:pt x="3985" y="6655"/>
                    </a:lnTo>
                    <a:lnTo>
                      <a:pt x="4025" y="6416"/>
                    </a:lnTo>
                    <a:lnTo>
                      <a:pt x="4085" y="6196"/>
                    </a:lnTo>
                    <a:lnTo>
                      <a:pt x="4164" y="5977"/>
                    </a:lnTo>
                    <a:lnTo>
                      <a:pt x="4264" y="5758"/>
                    </a:lnTo>
                    <a:lnTo>
                      <a:pt x="4264" y="5758"/>
                    </a:lnTo>
                    <a:lnTo>
                      <a:pt x="3886" y="5698"/>
                    </a:lnTo>
                    <a:lnTo>
                      <a:pt x="3547" y="5599"/>
                    </a:lnTo>
                    <a:lnTo>
                      <a:pt x="3208" y="5479"/>
                    </a:lnTo>
                    <a:lnTo>
                      <a:pt x="2909" y="5300"/>
                    </a:lnTo>
                    <a:lnTo>
                      <a:pt x="2909" y="5300"/>
                    </a:lnTo>
                    <a:lnTo>
                      <a:pt x="2770" y="5419"/>
                    </a:lnTo>
                    <a:lnTo>
                      <a:pt x="2631" y="5519"/>
                    </a:lnTo>
                    <a:lnTo>
                      <a:pt x="2471" y="5619"/>
                    </a:lnTo>
                    <a:lnTo>
                      <a:pt x="2312" y="5698"/>
                    </a:lnTo>
                    <a:lnTo>
                      <a:pt x="2132" y="5738"/>
                    </a:lnTo>
                    <a:lnTo>
                      <a:pt x="1953" y="5778"/>
                    </a:lnTo>
                    <a:lnTo>
                      <a:pt x="1774" y="5798"/>
                    </a:lnTo>
                    <a:lnTo>
                      <a:pt x="1575" y="5798"/>
                    </a:lnTo>
                    <a:lnTo>
                      <a:pt x="1575" y="5798"/>
                    </a:lnTo>
                    <a:lnTo>
                      <a:pt x="1395" y="5778"/>
                    </a:lnTo>
                    <a:lnTo>
                      <a:pt x="1236" y="5758"/>
                    </a:lnTo>
                    <a:lnTo>
                      <a:pt x="1077" y="5698"/>
                    </a:lnTo>
                    <a:lnTo>
                      <a:pt x="937" y="5639"/>
                    </a:lnTo>
                    <a:lnTo>
                      <a:pt x="798" y="5579"/>
                    </a:lnTo>
                    <a:lnTo>
                      <a:pt x="658" y="5479"/>
                    </a:lnTo>
                    <a:lnTo>
                      <a:pt x="539" y="5400"/>
                    </a:lnTo>
                    <a:lnTo>
                      <a:pt x="419" y="5280"/>
                    </a:lnTo>
                    <a:lnTo>
                      <a:pt x="320" y="5160"/>
                    </a:lnTo>
                    <a:lnTo>
                      <a:pt x="240" y="5041"/>
                    </a:lnTo>
                    <a:lnTo>
                      <a:pt x="160" y="4921"/>
                    </a:lnTo>
                    <a:lnTo>
                      <a:pt x="101" y="4782"/>
                    </a:lnTo>
                    <a:lnTo>
                      <a:pt x="61" y="4623"/>
                    </a:lnTo>
                    <a:lnTo>
                      <a:pt x="21" y="4483"/>
                    </a:lnTo>
                    <a:lnTo>
                      <a:pt x="1" y="4324"/>
                    </a:lnTo>
                    <a:lnTo>
                      <a:pt x="1" y="4164"/>
                    </a:lnTo>
                    <a:lnTo>
                      <a:pt x="1" y="4164"/>
                    </a:lnTo>
                    <a:lnTo>
                      <a:pt x="21" y="4025"/>
                    </a:lnTo>
                    <a:lnTo>
                      <a:pt x="61" y="3886"/>
                    </a:lnTo>
                    <a:lnTo>
                      <a:pt x="101" y="3746"/>
                    </a:lnTo>
                    <a:lnTo>
                      <a:pt x="140" y="3627"/>
                    </a:lnTo>
                    <a:lnTo>
                      <a:pt x="220" y="3507"/>
                    </a:lnTo>
                    <a:lnTo>
                      <a:pt x="280" y="3388"/>
                    </a:lnTo>
                    <a:lnTo>
                      <a:pt x="379" y="3288"/>
                    </a:lnTo>
                    <a:lnTo>
                      <a:pt x="479" y="3188"/>
                    </a:lnTo>
                    <a:lnTo>
                      <a:pt x="678" y="3009"/>
                    </a:lnTo>
                    <a:lnTo>
                      <a:pt x="937" y="2870"/>
                    </a:lnTo>
                    <a:lnTo>
                      <a:pt x="1077" y="2810"/>
                    </a:lnTo>
                    <a:lnTo>
                      <a:pt x="1196" y="2770"/>
                    </a:lnTo>
                    <a:lnTo>
                      <a:pt x="1356" y="2730"/>
                    </a:lnTo>
                    <a:lnTo>
                      <a:pt x="1495" y="2710"/>
                    </a:lnTo>
                    <a:lnTo>
                      <a:pt x="1495" y="2710"/>
                    </a:lnTo>
                    <a:lnTo>
                      <a:pt x="1535" y="2431"/>
                    </a:lnTo>
                    <a:lnTo>
                      <a:pt x="1595" y="2132"/>
                    </a:lnTo>
                    <a:lnTo>
                      <a:pt x="1694" y="1874"/>
                    </a:lnTo>
                    <a:lnTo>
                      <a:pt x="1814" y="1615"/>
                    </a:lnTo>
                    <a:lnTo>
                      <a:pt x="1953" y="1356"/>
                    </a:lnTo>
                    <a:lnTo>
                      <a:pt x="2132" y="1136"/>
                    </a:lnTo>
                    <a:lnTo>
                      <a:pt x="2332" y="917"/>
                    </a:lnTo>
                    <a:lnTo>
                      <a:pt x="2531" y="718"/>
                    </a:lnTo>
                    <a:lnTo>
                      <a:pt x="2770" y="559"/>
                    </a:lnTo>
                    <a:lnTo>
                      <a:pt x="3029" y="399"/>
                    </a:lnTo>
                    <a:lnTo>
                      <a:pt x="3288" y="260"/>
                    </a:lnTo>
                    <a:lnTo>
                      <a:pt x="3567" y="160"/>
                    </a:lnTo>
                    <a:lnTo>
                      <a:pt x="3866" y="81"/>
                    </a:lnTo>
                    <a:lnTo>
                      <a:pt x="4164" y="21"/>
                    </a:lnTo>
                    <a:lnTo>
                      <a:pt x="4483" y="1"/>
                    </a:lnTo>
                    <a:lnTo>
                      <a:pt x="4802" y="1"/>
                    </a:lnTo>
                    <a:lnTo>
                      <a:pt x="4802" y="1"/>
                    </a:lnTo>
                    <a:lnTo>
                      <a:pt x="5101" y="41"/>
                    </a:lnTo>
                    <a:lnTo>
                      <a:pt x="5419" y="101"/>
                    </a:lnTo>
                    <a:lnTo>
                      <a:pt x="5718" y="180"/>
                    </a:lnTo>
                    <a:lnTo>
                      <a:pt x="5997" y="300"/>
                    </a:lnTo>
                    <a:lnTo>
                      <a:pt x="6256" y="439"/>
                    </a:lnTo>
                    <a:lnTo>
                      <a:pt x="6495" y="579"/>
                    </a:lnTo>
                    <a:lnTo>
                      <a:pt x="6734" y="758"/>
                    </a:lnTo>
                    <a:lnTo>
                      <a:pt x="6933" y="957"/>
                    </a:lnTo>
                    <a:lnTo>
                      <a:pt x="7133" y="1176"/>
                    </a:lnTo>
                    <a:lnTo>
                      <a:pt x="7292" y="1415"/>
                    </a:lnTo>
                    <a:lnTo>
                      <a:pt x="7431" y="1654"/>
                    </a:lnTo>
                    <a:lnTo>
                      <a:pt x="7551" y="1913"/>
                    </a:lnTo>
                    <a:lnTo>
                      <a:pt x="7631" y="2192"/>
                    </a:lnTo>
                    <a:lnTo>
                      <a:pt x="7690" y="2471"/>
                    </a:lnTo>
                    <a:lnTo>
                      <a:pt x="7730" y="2770"/>
                    </a:lnTo>
                    <a:lnTo>
                      <a:pt x="7710" y="3069"/>
                    </a:lnTo>
                    <a:lnTo>
                      <a:pt x="7710" y="3069"/>
                    </a:lnTo>
                    <a:lnTo>
                      <a:pt x="7690" y="3268"/>
                    </a:lnTo>
                    <a:lnTo>
                      <a:pt x="7651" y="3487"/>
                    </a:lnTo>
                    <a:lnTo>
                      <a:pt x="7611" y="3686"/>
                    </a:lnTo>
                    <a:lnTo>
                      <a:pt x="7531" y="3886"/>
                    </a:lnTo>
                    <a:lnTo>
                      <a:pt x="7451" y="4085"/>
                    </a:lnTo>
                    <a:lnTo>
                      <a:pt x="7352" y="4264"/>
                    </a:lnTo>
                    <a:lnTo>
                      <a:pt x="7232" y="4443"/>
                    </a:lnTo>
                    <a:lnTo>
                      <a:pt x="7113" y="4603"/>
                    </a:lnTo>
                    <a:lnTo>
                      <a:pt x="7113" y="4603"/>
                    </a:lnTo>
                    <a:lnTo>
                      <a:pt x="7312" y="4682"/>
                    </a:lnTo>
                    <a:lnTo>
                      <a:pt x="7491" y="4742"/>
                    </a:lnTo>
                    <a:lnTo>
                      <a:pt x="7671" y="4842"/>
                    </a:lnTo>
                    <a:lnTo>
                      <a:pt x="7850" y="4941"/>
                    </a:lnTo>
                    <a:lnTo>
                      <a:pt x="8009" y="5061"/>
                    </a:lnTo>
                    <a:lnTo>
                      <a:pt x="8149" y="5180"/>
                    </a:lnTo>
                    <a:lnTo>
                      <a:pt x="8288" y="5320"/>
                    </a:lnTo>
                    <a:lnTo>
                      <a:pt x="8428" y="5479"/>
                    </a:lnTo>
                    <a:lnTo>
                      <a:pt x="8527" y="5619"/>
                    </a:lnTo>
                    <a:lnTo>
                      <a:pt x="8627" y="5798"/>
                    </a:lnTo>
                    <a:lnTo>
                      <a:pt x="8706" y="5977"/>
                    </a:lnTo>
                    <a:lnTo>
                      <a:pt x="8766" y="6157"/>
                    </a:lnTo>
                    <a:lnTo>
                      <a:pt x="8826" y="6336"/>
                    </a:lnTo>
                    <a:lnTo>
                      <a:pt x="8866" y="6535"/>
                    </a:lnTo>
                    <a:lnTo>
                      <a:pt x="8866" y="6714"/>
                    </a:lnTo>
                    <a:lnTo>
                      <a:pt x="8866" y="6933"/>
                    </a:lnTo>
                    <a:lnTo>
                      <a:pt x="8866" y="6933"/>
                    </a:lnTo>
                    <a:lnTo>
                      <a:pt x="8846" y="7153"/>
                    </a:lnTo>
                    <a:lnTo>
                      <a:pt x="8786" y="7372"/>
                    </a:lnTo>
                    <a:lnTo>
                      <a:pt x="8726" y="7591"/>
                    </a:lnTo>
                    <a:lnTo>
                      <a:pt x="8627" y="7790"/>
                    </a:lnTo>
                    <a:lnTo>
                      <a:pt x="8507" y="7989"/>
                    </a:lnTo>
                    <a:lnTo>
                      <a:pt x="8368" y="8169"/>
                    </a:lnTo>
                    <a:lnTo>
                      <a:pt x="8228" y="8328"/>
                    </a:lnTo>
                    <a:lnTo>
                      <a:pt x="8049" y="8487"/>
                    </a:lnTo>
                    <a:lnTo>
                      <a:pt x="7870" y="8627"/>
                    </a:lnTo>
                    <a:lnTo>
                      <a:pt x="7671" y="8746"/>
                    </a:lnTo>
                    <a:lnTo>
                      <a:pt x="7471" y="8846"/>
                    </a:lnTo>
                    <a:lnTo>
                      <a:pt x="7252" y="8926"/>
                    </a:lnTo>
                    <a:lnTo>
                      <a:pt x="7013" y="8985"/>
                    </a:lnTo>
                    <a:lnTo>
                      <a:pt x="6774" y="9045"/>
                    </a:lnTo>
                    <a:lnTo>
                      <a:pt x="6535" y="9065"/>
                    </a:lnTo>
                    <a:lnTo>
                      <a:pt x="6296" y="9045"/>
                    </a:lnTo>
                    <a:lnTo>
                      <a:pt x="6296" y="9045"/>
                    </a:lnTo>
                    <a:lnTo>
                      <a:pt x="6037" y="9025"/>
                    </a:lnTo>
                    <a:lnTo>
                      <a:pt x="5798" y="8985"/>
                    </a:lnTo>
                    <a:lnTo>
                      <a:pt x="5559" y="8906"/>
                    </a:lnTo>
                    <a:lnTo>
                      <a:pt x="5340" y="8826"/>
                    </a:lnTo>
                    <a:lnTo>
                      <a:pt x="5141" y="8726"/>
                    </a:lnTo>
                    <a:lnTo>
                      <a:pt x="4941" y="8587"/>
                    </a:lnTo>
                    <a:lnTo>
                      <a:pt x="4762" y="8447"/>
                    </a:lnTo>
                    <a:lnTo>
                      <a:pt x="4603" y="8288"/>
                    </a:lnTo>
                    <a:lnTo>
                      <a:pt x="4463" y="8129"/>
                    </a:lnTo>
                    <a:lnTo>
                      <a:pt x="4324" y="7949"/>
                    </a:lnTo>
                    <a:lnTo>
                      <a:pt x="4224" y="7750"/>
                    </a:lnTo>
                    <a:lnTo>
                      <a:pt x="4125" y="7551"/>
                    </a:lnTo>
                    <a:lnTo>
                      <a:pt x="4065" y="7332"/>
                    </a:lnTo>
                    <a:lnTo>
                      <a:pt x="4005" y="7113"/>
                    </a:lnTo>
                    <a:lnTo>
                      <a:pt x="3985" y="6894"/>
                    </a:lnTo>
                    <a:lnTo>
                      <a:pt x="3985" y="6655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" name="Google Shape;459;p13"/>
              <p:cNvSpPr/>
              <p:nvPr/>
            </p:nvSpPr>
            <p:spPr>
              <a:xfrm>
                <a:off x="6058075" y="4119750"/>
                <a:ext cx="44850" cy="34375"/>
              </a:xfrm>
              <a:custGeom>
                <a:avLst/>
                <a:gdLst/>
                <a:ahLst/>
                <a:cxnLst/>
                <a:rect l="l" t="t" r="r" b="b"/>
                <a:pathLst>
                  <a:path w="1794" h="1375" extrusionOk="0">
                    <a:moveTo>
                      <a:pt x="758" y="0"/>
                    </a:moveTo>
                    <a:lnTo>
                      <a:pt x="598" y="40"/>
                    </a:lnTo>
                    <a:lnTo>
                      <a:pt x="439" y="100"/>
                    </a:lnTo>
                    <a:lnTo>
                      <a:pt x="299" y="159"/>
                    </a:lnTo>
                    <a:lnTo>
                      <a:pt x="180" y="259"/>
                    </a:lnTo>
                    <a:lnTo>
                      <a:pt x="100" y="379"/>
                    </a:lnTo>
                    <a:lnTo>
                      <a:pt x="40" y="498"/>
                    </a:lnTo>
                    <a:lnTo>
                      <a:pt x="1" y="637"/>
                    </a:lnTo>
                    <a:lnTo>
                      <a:pt x="21" y="777"/>
                    </a:lnTo>
                    <a:lnTo>
                      <a:pt x="60" y="896"/>
                    </a:lnTo>
                    <a:lnTo>
                      <a:pt x="140" y="1036"/>
                    </a:lnTo>
                    <a:lnTo>
                      <a:pt x="240" y="1136"/>
                    </a:lnTo>
                    <a:lnTo>
                      <a:pt x="359" y="1215"/>
                    </a:lnTo>
                    <a:lnTo>
                      <a:pt x="519" y="1295"/>
                    </a:lnTo>
                    <a:lnTo>
                      <a:pt x="678" y="1335"/>
                    </a:lnTo>
                    <a:lnTo>
                      <a:pt x="857" y="1375"/>
                    </a:lnTo>
                    <a:lnTo>
                      <a:pt x="1036" y="1355"/>
                    </a:lnTo>
                    <a:lnTo>
                      <a:pt x="1216" y="1335"/>
                    </a:lnTo>
                    <a:lnTo>
                      <a:pt x="1355" y="1275"/>
                    </a:lnTo>
                    <a:lnTo>
                      <a:pt x="1495" y="1195"/>
                    </a:lnTo>
                    <a:lnTo>
                      <a:pt x="1614" y="1116"/>
                    </a:lnTo>
                    <a:lnTo>
                      <a:pt x="1714" y="996"/>
                    </a:lnTo>
                    <a:lnTo>
                      <a:pt x="1774" y="877"/>
                    </a:lnTo>
                    <a:lnTo>
                      <a:pt x="1793" y="737"/>
                    </a:lnTo>
                    <a:lnTo>
                      <a:pt x="1793" y="598"/>
                    </a:lnTo>
                    <a:lnTo>
                      <a:pt x="1734" y="458"/>
                    </a:lnTo>
                    <a:lnTo>
                      <a:pt x="1674" y="339"/>
                    </a:lnTo>
                    <a:lnTo>
                      <a:pt x="1554" y="239"/>
                    </a:lnTo>
                    <a:lnTo>
                      <a:pt x="1435" y="139"/>
                    </a:lnTo>
                    <a:lnTo>
                      <a:pt x="1295" y="80"/>
                    </a:lnTo>
                    <a:lnTo>
                      <a:pt x="1116" y="20"/>
                    </a:lnTo>
                    <a:lnTo>
                      <a:pt x="937" y="0"/>
                    </a:lnTo>
                    <a:close/>
                  </a:path>
                </a:pathLst>
              </a:custGeom>
              <a:solidFill>
                <a:srgbClr val="F4CC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" name="Google Shape;460;p13"/>
              <p:cNvSpPr/>
              <p:nvPr/>
            </p:nvSpPr>
            <p:spPr>
              <a:xfrm>
                <a:off x="5993325" y="3964850"/>
                <a:ext cx="97150" cy="57300"/>
              </a:xfrm>
              <a:custGeom>
                <a:avLst/>
                <a:gdLst/>
                <a:ahLst/>
                <a:cxnLst/>
                <a:rect l="l" t="t" r="r" b="b"/>
                <a:pathLst>
                  <a:path w="3886" h="2292" extrusionOk="0">
                    <a:moveTo>
                      <a:pt x="1077" y="1"/>
                    </a:moveTo>
                    <a:lnTo>
                      <a:pt x="838" y="20"/>
                    </a:lnTo>
                    <a:lnTo>
                      <a:pt x="399" y="100"/>
                    </a:lnTo>
                    <a:lnTo>
                      <a:pt x="120" y="160"/>
                    </a:lnTo>
                    <a:lnTo>
                      <a:pt x="1" y="180"/>
                    </a:lnTo>
                    <a:lnTo>
                      <a:pt x="320" y="240"/>
                    </a:lnTo>
                    <a:lnTo>
                      <a:pt x="618" y="319"/>
                    </a:lnTo>
                    <a:lnTo>
                      <a:pt x="897" y="399"/>
                    </a:lnTo>
                    <a:lnTo>
                      <a:pt x="1136" y="499"/>
                    </a:lnTo>
                    <a:lnTo>
                      <a:pt x="1375" y="618"/>
                    </a:lnTo>
                    <a:lnTo>
                      <a:pt x="1595" y="738"/>
                    </a:lnTo>
                    <a:lnTo>
                      <a:pt x="1774" y="857"/>
                    </a:lnTo>
                    <a:lnTo>
                      <a:pt x="1953" y="997"/>
                    </a:lnTo>
                    <a:lnTo>
                      <a:pt x="2112" y="1136"/>
                    </a:lnTo>
                    <a:lnTo>
                      <a:pt x="2252" y="1295"/>
                    </a:lnTo>
                    <a:lnTo>
                      <a:pt x="2371" y="1455"/>
                    </a:lnTo>
                    <a:lnTo>
                      <a:pt x="2491" y="1614"/>
                    </a:lnTo>
                    <a:lnTo>
                      <a:pt x="2571" y="1774"/>
                    </a:lnTo>
                    <a:lnTo>
                      <a:pt x="2670" y="1953"/>
                    </a:lnTo>
                    <a:lnTo>
                      <a:pt x="2790" y="2291"/>
                    </a:lnTo>
                    <a:lnTo>
                      <a:pt x="3029" y="2132"/>
                    </a:lnTo>
                    <a:lnTo>
                      <a:pt x="3288" y="2013"/>
                    </a:lnTo>
                    <a:lnTo>
                      <a:pt x="3567" y="1933"/>
                    </a:lnTo>
                    <a:lnTo>
                      <a:pt x="3846" y="1873"/>
                    </a:lnTo>
                    <a:lnTo>
                      <a:pt x="3885" y="1614"/>
                    </a:lnTo>
                    <a:lnTo>
                      <a:pt x="3746" y="1335"/>
                    </a:lnTo>
                    <a:lnTo>
                      <a:pt x="3587" y="1036"/>
                    </a:lnTo>
                    <a:lnTo>
                      <a:pt x="3487" y="897"/>
                    </a:lnTo>
                    <a:lnTo>
                      <a:pt x="3368" y="758"/>
                    </a:lnTo>
                    <a:lnTo>
                      <a:pt x="3248" y="638"/>
                    </a:lnTo>
                    <a:lnTo>
                      <a:pt x="3128" y="519"/>
                    </a:lnTo>
                    <a:lnTo>
                      <a:pt x="2989" y="419"/>
                    </a:lnTo>
                    <a:lnTo>
                      <a:pt x="2850" y="339"/>
                    </a:lnTo>
                    <a:lnTo>
                      <a:pt x="2551" y="200"/>
                    </a:lnTo>
                    <a:lnTo>
                      <a:pt x="2252" y="100"/>
                    </a:lnTo>
                    <a:lnTo>
                      <a:pt x="1953" y="40"/>
                    </a:lnTo>
                    <a:lnTo>
                      <a:pt x="1654" y="1"/>
                    </a:lnTo>
                    <a:close/>
                  </a:path>
                </a:pathLst>
              </a:custGeom>
              <a:solidFill>
                <a:srgbClr val="FCEB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" name="Google Shape;461;p13"/>
              <p:cNvSpPr/>
              <p:nvPr/>
            </p:nvSpPr>
            <p:spPr>
              <a:xfrm>
                <a:off x="5993325" y="3964850"/>
                <a:ext cx="97150" cy="57300"/>
              </a:xfrm>
              <a:custGeom>
                <a:avLst/>
                <a:gdLst/>
                <a:ahLst/>
                <a:cxnLst/>
                <a:rect l="l" t="t" r="r" b="b"/>
                <a:pathLst>
                  <a:path w="3886" h="2292" fill="none" extrusionOk="0">
                    <a:moveTo>
                      <a:pt x="1355" y="1"/>
                    </a:moveTo>
                    <a:lnTo>
                      <a:pt x="1355" y="1"/>
                    </a:lnTo>
                    <a:lnTo>
                      <a:pt x="1077" y="1"/>
                    </a:lnTo>
                    <a:lnTo>
                      <a:pt x="838" y="20"/>
                    </a:lnTo>
                    <a:lnTo>
                      <a:pt x="399" y="100"/>
                    </a:lnTo>
                    <a:lnTo>
                      <a:pt x="120" y="160"/>
                    </a:lnTo>
                    <a:lnTo>
                      <a:pt x="1" y="180"/>
                    </a:lnTo>
                    <a:lnTo>
                      <a:pt x="1" y="180"/>
                    </a:lnTo>
                    <a:lnTo>
                      <a:pt x="320" y="240"/>
                    </a:lnTo>
                    <a:lnTo>
                      <a:pt x="618" y="319"/>
                    </a:lnTo>
                    <a:lnTo>
                      <a:pt x="897" y="399"/>
                    </a:lnTo>
                    <a:lnTo>
                      <a:pt x="1136" y="499"/>
                    </a:lnTo>
                    <a:lnTo>
                      <a:pt x="1375" y="618"/>
                    </a:lnTo>
                    <a:lnTo>
                      <a:pt x="1595" y="738"/>
                    </a:lnTo>
                    <a:lnTo>
                      <a:pt x="1774" y="857"/>
                    </a:lnTo>
                    <a:lnTo>
                      <a:pt x="1953" y="997"/>
                    </a:lnTo>
                    <a:lnTo>
                      <a:pt x="2112" y="1136"/>
                    </a:lnTo>
                    <a:lnTo>
                      <a:pt x="2252" y="1295"/>
                    </a:lnTo>
                    <a:lnTo>
                      <a:pt x="2371" y="1455"/>
                    </a:lnTo>
                    <a:lnTo>
                      <a:pt x="2491" y="1614"/>
                    </a:lnTo>
                    <a:lnTo>
                      <a:pt x="2571" y="1774"/>
                    </a:lnTo>
                    <a:lnTo>
                      <a:pt x="2670" y="1953"/>
                    </a:lnTo>
                    <a:lnTo>
                      <a:pt x="2790" y="2291"/>
                    </a:lnTo>
                    <a:lnTo>
                      <a:pt x="2790" y="2291"/>
                    </a:lnTo>
                    <a:lnTo>
                      <a:pt x="3029" y="2132"/>
                    </a:lnTo>
                    <a:lnTo>
                      <a:pt x="3288" y="2013"/>
                    </a:lnTo>
                    <a:lnTo>
                      <a:pt x="3567" y="1933"/>
                    </a:lnTo>
                    <a:lnTo>
                      <a:pt x="3846" y="1873"/>
                    </a:lnTo>
                    <a:lnTo>
                      <a:pt x="3846" y="1873"/>
                    </a:lnTo>
                    <a:lnTo>
                      <a:pt x="3885" y="1614"/>
                    </a:lnTo>
                    <a:lnTo>
                      <a:pt x="3885" y="1614"/>
                    </a:lnTo>
                    <a:lnTo>
                      <a:pt x="3746" y="1335"/>
                    </a:lnTo>
                    <a:lnTo>
                      <a:pt x="3587" y="1036"/>
                    </a:lnTo>
                    <a:lnTo>
                      <a:pt x="3587" y="1036"/>
                    </a:lnTo>
                    <a:lnTo>
                      <a:pt x="3487" y="897"/>
                    </a:lnTo>
                    <a:lnTo>
                      <a:pt x="3368" y="758"/>
                    </a:lnTo>
                    <a:lnTo>
                      <a:pt x="3248" y="638"/>
                    </a:lnTo>
                    <a:lnTo>
                      <a:pt x="3128" y="519"/>
                    </a:lnTo>
                    <a:lnTo>
                      <a:pt x="2989" y="419"/>
                    </a:lnTo>
                    <a:lnTo>
                      <a:pt x="2850" y="339"/>
                    </a:lnTo>
                    <a:lnTo>
                      <a:pt x="2551" y="200"/>
                    </a:lnTo>
                    <a:lnTo>
                      <a:pt x="2252" y="100"/>
                    </a:lnTo>
                    <a:lnTo>
                      <a:pt x="1953" y="40"/>
                    </a:lnTo>
                    <a:lnTo>
                      <a:pt x="1654" y="1"/>
                    </a:lnTo>
                    <a:lnTo>
                      <a:pt x="1355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" name="Google Shape;462;p13"/>
              <p:cNvSpPr/>
              <p:nvPr/>
            </p:nvSpPr>
            <p:spPr>
              <a:xfrm>
                <a:off x="5521700" y="3801500"/>
                <a:ext cx="249050" cy="185300"/>
              </a:xfrm>
              <a:custGeom>
                <a:avLst/>
                <a:gdLst/>
                <a:ahLst/>
                <a:cxnLst/>
                <a:rect l="l" t="t" r="r" b="b"/>
                <a:pathLst>
                  <a:path w="9962" h="7412" extrusionOk="0">
                    <a:moveTo>
                      <a:pt x="2989" y="0"/>
                    </a:moveTo>
                    <a:lnTo>
                      <a:pt x="2690" y="20"/>
                    </a:lnTo>
                    <a:lnTo>
                      <a:pt x="2391" y="80"/>
                    </a:lnTo>
                    <a:lnTo>
                      <a:pt x="2112" y="160"/>
                    </a:lnTo>
                    <a:lnTo>
                      <a:pt x="1813" y="259"/>
                    </a:lnTo>
                    <a:lnTo>
                      <a:pt x="1554" y="379"/>
                    </a:lnTo>
                    <a:lnTo>
                      <a:pt x="1296" y="538"/>
                    </a:lnTo>
                    <a:lnTo>
                      <a:pt x="1056" y="718"/>
                    </a:lnTo>
                    <a:lnTo>
                      <a:pt x="817" y="937"/>
                    </a:lnTo>
                    <a:lnTo>
                      <a:pt x="618" y="1156"/>
                    </a:lnTo>
                    <a:lnTo>
                      <a:pt x="439" y="1395"/>
                    </a:lnTo>
                    <a:lnTo>
                      <a:pt x="299" y="1654"/>
                    </a:lnTo>
                    <a:lnTo>
                      <a:pt x="180" y="1913"/>
                    </a:lnTo>
                    <a:lnTo>
                      <a:pt x="80" y="2172"/>
                    </a:lnTo>
                    <a:lnTo>
                      <a:pt x="21" y="2451"/>
                    </a:lnTo>
                    <a:lnTo>
                      <a:pt x="1" y="2730"/>
                    </a:lnTo>
                    <a:lnTo>
                      <a:pt x="1" y="3009"/>
                    </a:lnTo>
                    <a:lnTo>
                      <a:pt x="21" y="3287"/>
                    </a:lnTo>
                    <a:lnTo>
                      <a:pt x="80" y="3566"/>
                    </a:lnTo>
                    <a:lnTo>
                      <a:pt x="160" y="3825"/>
                    </a:lnTo>
                    <a:lnTo>
                      <a:pt x="280" y="4084"/>
                    </a:lnTo>
                    <a:lnTo>
                      <a:pt x="399" y="4343"/>
                    </a:lnTo>
                    <a:lnTo>
                      <a:pt x="578" y="4582"/>
                    </a:lnTo>
                    <a:lnTo>
                      <a:pt x="778" y="4801"/>
                    </a:lnTo>
                    <a:lnTo>
                      <a:pt x="997" y="5021"/>
                    </a:lnTo>
                    <a:lnTo>
                      <a:pt x="917" y="5140"/>
                    </a:lnTo>
                    <a:lnTo>
                      <a:pt x="857" y="5260"/>
                    </a:lnTo>
                    <a:lnTo>
                      <a:pt x="797" y="5399"/>
                    </a:lnTo>
                    <a:lnTo>
                      <a:pt x="758" y="5519"/>
                    </a:lnTo>
                    <a:lnTo>
                      <a:pt x="738" y="5658"/>
                    </a:lnTo>
                    <a:lnTo>
                      <a:pt x="718" y="5778"/>
                    </a:lnTo>
                    <a:lnTo>
                      <a:pt x="718" y="5917"/>
                    </a:lnTo>
                    <a:lnTo>
                      <a:pt x="738" y="6056"/>
                    </a:lnTo>
                    <a:lnTo>
                      <a:pt x="758" y="6176"/>
                    </a:lnTo>
                    <a:lnTo>
                      <a:pt x="797" y="6315"/>
                    </a:lnTo>
                    <a:lnTo>
                      <a:pt x="837" y="6435"/>
                    </a:lnTo>
                    <a:lnTo>
                      <a:pt x="897" y="6574"/>
                    </a:lnTo>
                    <a:lnTo>
                      <a:pt x="977" y="6694"/>
                    </a:lnTo>
                    <a:lnTo>
                      <a:pt x="1056" y="6794"/>
                    </a:lnTo>
                    <a:lnTo>
                      <a:pt x="1156" y="6913"/>
                    </a:lnTo>
                    <a:lnTo>
                      <a:pt x="1256" y="7013"/>
                    </a:lnTo>
                    <a:lnTo>
                      <a:pt x="1395" y="7112"/>
                    </a:lnTo>
                    <a:lnTo>
                      <a:pt x="1535" y="7192"/>
                    </a:lnTo>
                    <a:lnTo>
                      <a:pt x="1674" y="7272"/>
                    </a:lnTo>
                    <a:lnTo>
                      <a:pt x="1813" y="7331"/>
                    </a:lnTo>
                    <a:lnTo>
                      <a:pt x="1973" y="7371"/>
                    </a:lnTo>
                    <a:lnTo>
                      <a:pt x="2132" y="7411"/>
                    </a:lnTo>
                    <a:lnTo>
                      <a:pt x="2610" y="7411"/>
                    </a:lnTo>
                    <a:lnTo>
                      <a:pt x="2770" y="7371"/>
                    </a:lnTo>
                    <a:lnTo>
                      <a:pt x="2929" y="7331"/>
                    </a:lnTo>
                    <a:lnTo>
                      <a:pt x="3088" y="7292"/>
                    </a:lnTo>
                    <a:lnTo>
                      <a:pt x="3228" y="7212"/>
                    </a:lnTo>
                    <a:lnTo>
                      <a:pt x="3367" y="7132"/>
                    </a:lnTo>
                    <a:lnTo>
                      <a:pt x="3487" y="7033"/>
                    </a:lnTo>
                    <a:lnTo>
                      <a:pt x="3626" y="6913"/>
                    </a:lnTo>
                    <a:lnTo>
                      <a:pt x="3746" y="6774"/>
                    </a:lnTo>
                    <a:lnTo>
                      <a:pt x="3845" y="6634"/>
                    </a:lnTo>
                    <a:lnTo>
                      <a:pt x="3925" y="6475"/>
                    </a:lnTo>
                    <a:lnTo>
                      <a:pt x="3985" y="6315"/>
                    </a:lnTo>
                    <a:lnTo>
                      <a:pt x="4025" y="6156"/>
                    </a:lnTo>
                    <a:lnTo>
                      <a:pt x="4045" y="5997"/>
                    </a:lnTo>
                    <a:lnTo>
                      <a:pt x="4065" y="5817"/>
                    </a:lnTo>
                    <a:lnTo>
                      <a:pt x="4045" y="5658"/>
                    </a:lnTo>
                    <a:lnTo>
                      <a:pt x="4383" y="5539"/>
                    </a:lnTo>
                    <a:lnTo>
                      <a:pt x="4702" y="5379"/>
                    </a:lnTo>
                    <a:lnTo>
                      <a:pt x="5001" y="5200"/>
                    </a:lnTo>
                    <a:lnTo>
                      <a:pt x="5280" y="4961"/>
                    </a:lnTo>
                    <a:lnTo>
                      <a:pt x="5379" y="5180"/>
                    </a:lnTo>
                    <a:lnTo>
                      <a:pt x="5519" y="5359"/>
                    </a:lnTo>
                    <a:lnTo>
                      <a:pt x="5678" y="5558"/>
                    </a:lnTo>
                    <a:lnTo>
                      <a:pt x="5857" y="5718"/>
                    </a:lnTo>
                    <a:lnTo>
                      <a:pt x="6057" y="5877"/>
                    </a:lnTo>
                    <a:lnTo>
                      <a:pt x="6256" y="5997"/>
                    </a:lnTo>
                    <a:lnTo>
                      <a:pt x="6475" y="6116"/>
                    </a:lnTo>
                    <a:lnTo>
                      <a:pt x="6694" y="6196"/>
                    </a:lnTo>
                    <a:lnTo>
                      <a:pt x="6913" y="6256"/>
                    </a:lnTo>
                    <a:lnTo>
                      <a:pt x="7152" y="6296"/>
                    </a:lnTo>
                    <a:lnTo>
                      <a:pt x="7371" y="6315"/>
                    </a:lnTo>
                    <a:lnTo>
                      <a:pt x="7850" y="6315"/>
                    </a:lnTo>
                    <a:lnTo>
                      <a:pt x="8069" y="6276"/>
                    </a:lnTo>
                    <a:lnTo>
                      <a:pt x="8308" y="6216"/>
                    </a:lnTo>
                    <a:lnTo>
                      <a:pt x="8527" y="6116"/>
                    </a:lnTo>
                    <a:lnTo>
                      <a:pt x="8746" y="6017"/>
                    </a:lnTo>
                    <a:lnTo>
                      <a:pt x="8945" y="5897"/>
                    </a:lnTo>
                    <a:lnTo>
                      <a:pt x="9124" y="5758"/>
                    </a:lnTo>
                    <a:lnTo>
                      <a:pt x="9304" y="5598"/>
                    </a:lnTo>
                    <a:lnTo>
                      <a:pt x="9463" y="5419"/>
                    </a:lnTo>
                    <a:lnTo>
                      <a:pt x="9603" y="5240"/>
                    </a:lnTo>
                    <a:lnTo>
                      <a:pt x="9722" y="5040"/>
                    </a:lnTo>
                    <a:lnTo>
                      <a:pt x="9822" y="4821"/>
                    </a:lnTo>
                    <a:lnTo>
                      <a:pt x="9881" y="4622"/>
                    </a:lnTo>
                    <a:lnTo>
                      <a:pt x="9921" y="4403"/>
                    </a:lnTo>
                    <a:lnTo>
                      <a:pt x="9961" y="4184"/>
                    </a:lnTo>
                    <a:lnTo>
                      <a:pt x="9961" y="3965"/>
                    </a:lnTo>
                    <a:lnTo>
                      <a:pt x="9941" y="3746"/>
                    </a:lnTo>
                    <a:lnTo>
                      <a:pt x="9901" y="3546"/>
                    </a:lnTo>
                    <a:lnTo>
                      <a:pt x="9822" y="3327"/>
                    </a:lnTo>
                    <a:lnTo>
                      <a:pt x="9742" y="3128"/>
                    </a:lnTo>
                    <a:lnTo>
                      <a:pt x="9642" y="2929"/>
                    </a:lnTo>
                    <a:lnTo>
                      <a:pt x="9503" y="2730"/>
                    </a:lnTo>
                    <a:lnTo>
                      <a:pt x="9344" y="2550"/>
                    </a:lnTo>
                    <a:lnTo>
                      <a:pt x="9164" y="2391"/>
                    </a:lnTo>
                    <a:lnTo>
                      <a:pt x="9005" y="2271"/>
                    </a:lnTo>
                    <a:lnTo>
                      <a:pt x="8826" y="2152"/>
                    </a:lnTo>
                    <a:lnTo>
                      <a:pt x="8646" y="2052"/>
                    </a:lnTo>
                    <a:lnTo>
                      <a:pt x="8467" y="1973"/>
                    </a:lnTo>
                    <a:lnTo>
                      <a:pt x="8268" y="1893"/>
                    </a:lnTo>
                    <a:lnTo>
                      <a:pt x="8069" y="1853"/>
                    </a:lnTo>
                    <a:lnTo>
                      <a:pt x="7869" y="1813"/>
                    </a:lnTo>
                    <a:lnTo>
                      <a:pt x="7670" y="1793"/>
                    </a:lnTo>
                    <a:lnTo>
                      <a:pt x="7272" y="1793"/>
                    </a:lnTo>
                    <a:lnTo>
                      <a:pt x="7073" y="1833"/>
                    </a:lnTo>
                    <a:lnTo>
                      <a:pt x="6873" y="1873"/>
                    </a:lnTo>
                    <a:lnTo>
                      <a:pt x="6674" y="1933"/>
                    </a:lnTo>
                    <a:lnTo>
                      <a:pt x="6495" y="1993"/>
                    </a:lnTo>
                    <a:lnTo>
                      <a:pt x="6316" y="2092"/>
                    </a:lnTo>
                    <a:lnTo>
                      <a:pt x="6136" y="2192"/>
                    </a:lnTo>
                    <a:lnTo>
                      <a:pt x="6077" y="1993"/>
                    </a:lnTo>
                    <a:lnTo>
                      <a:pt x="5997" y="1793"/>
                    </a:lnTo>
                    <a:lnTo>
                      <a:pt x="5897" y="1614"/>
                    </a:lnTo>
                    <a:lnTo>
                      <a:pt x="5798" y="1435"/>
                    </a:lnTo>
                    <a:lnTo>
                      <a:pt x="5678" y="1255"/>
                    </a:lnTo>
                    <a:lnTo>
                      <a:pt x="5539" y="1076"/>
                    </a:lnTo>
                    <a:lnTo>
                      <a:pt x="5399" y="917"/>
                    </a:lnTo>
                    <a:lnTo>
                      <a:pt x="5220" y="777"/>
                    </a:lnTo>
                    <a:lnTo>
                      <a:pt x="4981" y="578"/>
                    </a:lnTo>
                    <a:lnTo>
                      <a:pt x="4722" y="419"/>
                    </a:lnTo>
                    <a:lnTo>
                      <a:pt x="4443" y="279"/>
                    </a:lnTo>
                    <a:lnTo>
                      <a:pt x="4164" y="180"/>
                    </a:lnTo>
                    <a:lnTo>
                      <a:pt x="3885" y="100"/>
                    </a:lnTo>
                    <a:lnTo>
                      <a:pt x="3586" y="40"/>
                    </a:lnTo>
                    <a:lnTo>
                      <a:pt x="3288" y="0"/>
                    </a:lnTo>
                    <a:close/>
                  </a:path>
                </a:pathLst>
              </a:custGeom>
              <a:solidFill>
                <a:srgbClr val="F7D28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" name="Google Shape;463;p13"/>
              <p:cNvSpPr/>
              <p:nvPr/>
            </p:nvSpPr>
            <p:spPr>
              <a:xfrm>
                <a:off x="5521700" y="3801500"/>
                <a:ext cx="249050" cy="185300"/>
              </a:xfrm>
              <a:custGeom>
                <a:avLst/>
                <a:gdLst/>
                <a:ahLst/>
                <a:cxnLst/>
                <a:rect l="l" t="t" r="r" b="b"/>
                <a:pathLst>
                  <a:path w="9962" h="7412" fill="none" extrusionOk="0">
                    <a:moveTo>
                      <a:pt x="5857" y="5718"/>
                    </a:moveTo>
                    <a:lnTo>
                      <a:pt x="5857" y="5718"/>
                    </a:lnTo>
                    <a:lnTo>
                      <a:pt x="5678" y="5558"/>
                    </a:lnTo>
                    <a:lnTo>
                      <a:pt x="5519" y="5359"/>
                    </a:lnTo>
                    <a:lnTo>
                      <a:pt x="5379" y="5180"/>
                    </a:lnTo>
                    <a:lnTo>
                      <a:pt x="5280" y="4961"/>
                    </a:lnTo>
                    <a:lnTo>
                      <a:pt x="5280" y="4961"/>
                    </a:lnTo>
                    <a:lnTo>
                      <a:pt x="5001" y="5200"/>
                    </a:lnTo>
                    <a:lnTo>
                      <a:pt x="4702" y="5379"/>
                    </a:lnTo>
                    <a:lnTo>
                      <a:pt x="4383" y="5539"/>
                    </a:lnTo>
                    <a:lnTo>
                      <a:pt x="4045" y="5658"/>
                    </a:lnTo>
                    <a:lnTo>
                      <a:pt x="4045" y="5658"/>
                    </a:lnTo>
                    <a:lnTo>
                      <a:pt x="4065" y="5817"/>
                    </a:lnTo>
                    <a:lnTo>
                      <a:pt x="4045" y="5997"/>
                    </a:lnTo>
                    <a:lnTo>
                      <a:pt x="4025" y="6156"/>
                    </a:lnTo>
                    <a:lnTo>
                      <a:pt x="3985" y="6315"/>
                    </a:lnTo>
                    <a:lnTo>
                      <a:pt x="3925" y="6475"/>
                    </a:lnTo>
                    <a:lnTo>
                      <a:pt x="3845" y="6634"/>
                    </a:lnTo>
                    <a:lnTo>
                      <a:pt x="3746" y="6774"/>
                    </a:lnTo>
                    <a:lnTo>
                      <a:pt x="3626" y="6913"/>
                    </a:lnTo>
                    <a:lnTo>
                      <a:pt x="3626" y="6913"/>
                    </a:lnTo>
                    <a:lnTo>
                      <a:pt x="3487" y="7033"/>
                    </a:lnTo>
                    <a:lnTo>
                      <a:pt x="3367" y="7132"/>
                    </a:lnTo>
                    <a:lnTo>
                      <a:pt x="3228" y="7212"/>
                    </a:lnTo>
                    <a:lnTo>
                      <a:pt x="3088" y="7292"/>
                    </a:lnTo>
                    <a:lnTo>
                      <a:pt x="2929" y="7331"/>
                    </a:lnTo>
                    <a:lnTo>
                      <a:pt x="2770" y="7371"/>
                    </a:lnTo>
                    <a:lnTo>
                      <a:pt x="2610" y="7411"/>
                    </a:lnTo>
                    <a:lnTo>
                      <a:pt x="2451" y="7411"/>
                    </a:lnTo>
                    <a:lnTo>
                      <a:pt x="2292" y="7411"/>
                    </a:lnTo>
                    <a:lnTo>
                      <a:pt x="2132" y="7411"/>
                    </a:lnTo>
                    <a:lnTo>
                      <a:pt x="1973" y="7371"/>
                    </a:lnTo>
                    <a:lnTo>
                      <a:pt x="1813" y="7331"/>
                    </a:lnTo>
                    <a:lnTo>
                      <a:pt x="1674" y="7272"/>
                    </a:lnTo>
                    <a:lnTo>
                      <a:pt x="1535" y="7192"/>
                    </a:lnTo>
                    <a:lnTo>
                      <a:pt x="1395" y="7112"/>
                    </a:lnTo>
                    <a:lnTo>
                      <a:pt x="1256" y="7013"/>
                    </a:lnTo>
                    <a:lnTo>
                      <a:pt x="1256" y="7013"/>
                    </a:lnTo>
                    <a:lnTo>
                      <a:pt x="1156" y="6913"/>
                    </a:lnTo>
                    <a:lnTo>
                      <a:pt x="1056" y="6794"/>
                    </a:lnTo>
                    <a:lnTo>
                      <a:pt x="977" y="6694"/>
                    </a:lnTo>
                    <a:lnTo>
                      <a:pt x="897" y="6574"/>
                    </a:lnTo>
                    <a:lnTo>
                      <a:pt x="837" y="6435"/>
                    </a:lnTo>
                    <a:lnTo>
                      <a:pt x="797" y="6315"/>
                    </a:lnTo>
                    <a:lnTo>
                      <a:pt x="758" y="6176"/>
                    </a:lnTo>
                    <a:lnTo>
                      <a:pt x="738" y="6056"/>
                    </a:lnTo>
                    <a:lnTo>
                      <a:pt x="718" y="5917"/>
                    </a:lnTo>
                    <a:lnTo>
                      <a:pt x="718" y="5778"/>
                    </a:lnTo>
                    <a:lnTo>
                      <a:pt x="738" y="5658"/>
                    </a:lnTo>
                    <a:lnTo>
                      <a:pt x="758" y="5519"/>
                    </a:lnTo>
                    <a:lnTo>
                      <a:pt x="797" y="5399"/>
                    </a:lnTo>
                    <a:lnTo>
                      <a:pt x="857" y="5260"/>
                    </a:lnTo>
                    <a:lnTo>
                      <a:pt x="917" y="5140"/>
                    </a:lnTo>
                    <a:lnTo>
                      <a:pt x="997" y="5021"/>
                    </a:lnTo>
                    <a:lnTo>
                      <a:pt x="997" y="5021"/>
                    </a:lnTo>
                    <a:lnTo>
                      <a:pt x="778" y="4801"/>
                    </a:lnTo>
                    <a:lnTo>
                      <a:pt x="578" y="4582"/>
                    </a:lnTo>
                    <a:lnTo>
                      <a:pt x="399" y="4343"/>
                    </a:lnTo>
                    <a:lnTo>
                      <a:pt x="280" y="4084"/>
                    </a:lnTo>
                    <a:lnTo>
                      <a:pt x="160" y="3825"/>
                    </a:lnTo>
                    <a:lnTo>
                      <a:pt x="80" y="3566"/>
                    </a:lnTo>
                    <a:lnTo>
                      <a:pt x="21" y="3287"/>
                    </a:lnTo>
                    <a:lnTo>
                      <a:pt x="1" y="3009"/>
                    </a:lnTo>
                    <a:lnTo>
                      <a:pt x="1" y="2730"/>
                    </a:lnTo>
                    <a:lnTo>
                      <a:pt x="21" y="2451"/>
                    </a:lnTo>
                    <a:lnTo>
                      <a:pt x="80" y="2172"/>
                    </a:lnTo>
                    <a:lnTo>
                      <a:pt x="180" y="1913"/>
                    </a:lnTo>
                    <a:lnTo>
                      <a:pt x="299" y="1654"/>
                    </a:lnTo>
                    <a:lnTo>
                      <a:pt x="439" y="1395"/>
                    </a:lnTo>
                    <a:lnTo>
                      <a:pt x="618" y="1156"/>
                    </a:lnTo>
                    <a:lnTo>
                      <a:pt x="817" y="937"/>
                    </a:lnTo>
                    <a:lnTo>
                      <a:pt x="817" y="937"/>
                    </a:lnTo>
                    <a:lnTo>
                      <a:pt x="1056" y="718"/>
                    </a:lnTo>
                    <a:lnTo>
                      <a:pt x="1296" y="538"/>
                    </a:lnTo>
                    <a:lnTo>
                      <a:pt x="1554" y="379"/>
                    </a:lnTo>
                    <a:lnTo>
                      <a:pt x="1813" y="259"/>
                    </a:lnTo>
                    <a:lnTo>
                      <a:pt x="2112" y="160"/>
                    </a:lnTo>
                    <a:lnTo>
                      <a:pt x="2391" y="80"/>
                    </a:lnTo>
                    <a:lnTo>
                      <a:pt x="2690" y="20"/>
                    </a:lnTo>
                    <a:lnTo>
                      <a:pt x="2989" y="0"/>
                    </a:lnTo>
                    <a:lnTo>
                      <a:pt x="3288" y="0"/>
                    </a:lnTo>
                    <a:lnTo>
                      <a:pt x="3586" y="40"/>
                    </a:lnTo>
                    <a:lnTo>
                      <a:pt x="3885" y="100"/>
                    </a:lnTo>
                    <a:lnTo>
                      <a:pt x="4164" y="180"/>
                    </a:lnTo>
                    <a:lnTo>
                      <a:pt x="4443" y="279"/>
                    </a:lnTo>
                    <a:lnTo>
                      <a:pt x="4722" y="419"/>
                    </a:lnTo>
                    <a:lnTo>
                      <a:pt x="4981" y="578"/>
                    </a:lnTo>
                    <a:lnTo>
                      <a:pt x="5220" y="777"/>
                    </a:lnTo>
                    <a:lnTo>
                      <a:pt x="5220" y="777"/>
                    </a:lnTo>
                    <a:lnTo>
                      <a:pt x="5399" y="917"/>
                    </a:lnTo>
                    <a:lnTo>
                      <a:pt x="5539" y="1076"/>
                    </a:lnTo>
                    <a:lnTo>
                      <a:pt x="5678" y="1255"/>
                    </a:lnTo>
                    <a:lnTo>
                      <a:pt x="5798" y="1435"/>
                    </a:lnTo>
                    <a:lnTo>
                      <a:pt x="5897" y="1614"/>
                    </a:lnTo>
                    <a:lnTo>
                      <a:pt x="5997" y="1793"/>
                    </a:lnTo>
                    <a:lnTo>
                      <a:pt x="6077" y="1993"/>
                    </a:lnTo>
                    <a:lnTo>
                      <a:pt x="6136" y="2192"/>
                    </a:lnTo>
                    <a:lnTo>
                      <a:pt x="6136" y="2192"/>
                    </a:lnTo>
                    <a:lnTo>
                      <a:pt x="6316" y="2092"/>
                    </a:lnTo>
                    <a:lnTo>
                      <a:pt x="6495" y="1993"/>
                    </a:lnTo>
                    <a:lnTo>
                      <a:pt x="6674" y="1933"/>
                    </a:lnTo>
                    <a:lnTo>
                      <a:pt x="6873" y="1873"/>
                    </a:lnTo>
                    <a:lnTo>
                      <a:pt x="7073" y="1833"/>
                    </a:lnTo>
                    <a:lnTo>
                      <a:pt x="7272" y="1793"/>
                    </a:lnTo>
                    <a:lnTo>
                      <a:pt x="7471" y="1793"/>
                    </a:lnTo>
                    <a:lnTo>
                      <a:pt x="7670" y="1793"/>
                    </a:lnTo>
                    <a:lnTo>
                      <a:pt x="7869" y="1813"/>
                    </a:lnTo>
                    <a:lnTo>
                      <a:pt x="8069" y="1853"/>
                    </a:lnTo>
                    <a:lnTo>
                      <a:pt x="8268" y="1893"/>
                    </a:lnTo>
                    <a:lnTo>
                      <a:pt x="8467" y="1973"/>
                    </a:lnTo>
                    <a:lnTo>
                      <a:pt x="8646" y="2052"/>
                    </a:lnTo>
                    <a:lnTo>
                      <a:pt x="8826" y="2152"/>
                    </a:lnTo>
                    <a:lnTo>
                      <a:pt x="9005" y="2271"/>
                    </a:lnTo>
                    <a:lnTo>
                      <a:pt x="9164" y="2391"/>
                    </a:lnTo>
                    <a:lnTo>
                      <a:pt x="9164" y="2391"/>
                    </a:lnTo>
                    <a:lnTo>
                      <a:pt x="9344" y="2550"/>
                    </a:lnTo>
                    <a:lnTo>
                      <a:pt x="9503" y="2730"/>
                    </a:lnTo>
                    <a:lnTo>
                      <a:pt x="9642" y="2929"/>
                    </a:lnTo>
                    <a:lnTo>
                      <a:pt x="9742" y="3128"/>
                    </a:lnTo>
                    <a:lnTo>
                      <a:pt x="9822" y="3327"/>
                    </a:lnTo>
                    <a:lnTo>
                      <a:pt x="9901" y="3546"/>
                    </a:lnTo>
                    <a:lnTo>
                      <a:pt x="9941" y="3746"/>
                    </a:lnTo>
                    <a:lnTo>
                      <a:pt x="9961" y="3965"/>
                    </a:lnTo>
                    <a:lnTo>
                      <a:pt x="9961" y="4184"/>
                    </a:lnTo>
                    <a:lnTo>
                      <a:pt x="9921" y="4403"/>
                    </a:lnTo>
                    <a:lnTo>
                      <a:pt x="9881" y="4622"/>
                    </a:lnTo>
                    <a:lnTo>
                      <a:pt x="9822" y="4821"/>
                    </a:lnTo>
                    <a:lnTo>
                      <a:pt x="9722" y="5040"/>
                    </a:lnTo>
                    <a:lnTo>
                      <a:pt x="9603" y="5240"/>
                    </a:lnTo>
                    <a:lnTo>
                      <a:pt x="9463" y="5419"/>
                    </a:lnTo>
                    <a:lnTo>
                      <a:pt x="9304" y="5598"/>
                    </a:lnTo>
                    <a:lnTo>
                      <a:pt x="9304" y="5598"/>
                    </a:lnTo>
                    <a:lnTo>
                      <a:pt x="9124" y="5758"/>
                    </a:lnTo>
                    <a:lnTo>
                      <a:pt x="8945" y="5897"/>
                    </a:lnTo>
                    <a:lnTo>
                      <a:pt x="8746" y="6017"/>
                    </a:lnTo>
                    <a:lnTo>
                      <a:pt x="8527" y="6116"/>
                    </a:lnTo>
                    <a:lnTo>
                      <a:pt x="8308" y="6216"/>
                    </a:lnTo>
                    <a:lnTo>
                      <a:pt x="8069" y="6276"/>
                    </a:lnTo>
                    <a:lnTo>
                      <a:pt x="7850" y="6315"/>
                    </a:lnTo>
                    <a:lnTo>
                      <a:pt x="7610" y="6315"/>
                    </a:lnTo>
                    <a:lnTo>
                      <a:pt x="7371" y="6315"/>
                    </a:lnTo>
                    <a:lnTo>
                      <a:pt x="7152" y="6296"/>
                    </a:lnTo>
                    <a:lnTo>
                      <a:pt x="6913" y="6256"/>
                    </a:lnTo>
                    <a:lnTo>
                      <a:pt x="6694" y="6196"/>
                    </a:lnTo>
                    <a:lnTo>
                      <a:pt x="6475" y="6116"/>
                    </a:lnTo>
                    <a:lnTo>
                      <a:pt x="6256" y="5997"/>
                    </a:lnTo>
                    <a:lnTo>
                      <a:pt x="6057" y="5877"/>
                    </a:lnTo>
                    <a:lnTo>
                      <a:pt x="5857" y="5718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" name="Google Shape;464;p13"/>
              <p:cNvSpPr/>
              <p:nvPr/>
            </p:nvSpPr>
            <p:spPr>
              <a:xfrm>
                <a:off x="5705475" y="3892650"/>
                <a:ext cx="40375" cy="38350"/>
              </a:xfrm>
              <a:custGeom>
                <a:avLst/>
                <a:gdLst/>
                <a:ahLst/>
                <a:cxnLst/>
                <a:rect l="l" t="t" r="r" b="b"/>
                <a:pathLst>
                  <a:path w="1615" h="1534" extrusionOk="0">
                    <a:moveTo>
                      <a:pt x="1016" y="0"/>
                    </a:moveTo>
                    <a:lnTo>
                      <a:pt x="857" y="20"/>
                    </a:lnTo>
                    <a:lnTo>
                      <a:pt x="698" y="40"/>
                    </a:lnTo>
                    <a:lnTo>
                      <a:pt x="538" y="100"/>
                    </a:lnTo>
                    <a:lnTo>
                      <a:pt x="399" y="199"/>
                    </a:lnTo>
                    <a:lnTo>
                      <a:pt x="259" y="319"/>
                    </a:lnTo>
                    <a:lnTo>
                      <a:pt x="160" y="438"/>
                    </a:lnTo>
                    <a:lnTo>
                      <a:pt x="80" y="578"/>
                    </a:lnTo>
                    <a:lnTo>
                      <a:pt x="20" y="737"/>
                    </a:lnTo>
                    <a:lnTo>
                      <a:pt x="0" y="877"/>
                    </a:lnTo>
                    <a:lnTo>
                      <a:pt x="0" y="1016"/>
                    </a:lnTo>
                    <a:lnTo>
                      <a:pt x="40" y="1155"/>
                    </a:lnTo>
                    <a:lnTo>
                      <a:pt x="100" y="1275"/>
                    </a:lnTo>
                    <a:lnTo>
                      <a:pt x="200" y="1394"/>
                    </a:lnTo>
                    <a:lnTo>
                      <a:pt x="319" y="1474"/>
                    </a:lnTo>
                    <a:lnTo>
                      <a:pt x="459" y="1514"/>
                    </a:lnTo>
                    <a:lnTo>
                      <a:pt x="598" y="1534"/>
                    </a:lnTo>
                    <a:lnTo>
                      <a:pt x="757" y="1534"/>
                    </a:lnTo>
                    <a:lnTo>
                      <a:pt x="917" y="1494"/>
                    </a:lnTo>
                    <a:lnTo>
                      <a:pt x="1076" y="1434"/>
                    </a:lnTo>
                    <a:lnTo>
                      <a:pt x="1216" y="1355"/>
                    </a:lnTo>
                    <a:lnTo>
                      <a:pt x="1355" y="1235"/>
                    </a:lnTo>
                    <a:lnTo>
                      <a:pt x="1455" y="1096"/>
                    </a:lnTo>
                    <a:lnTo>
                      <a:pt x="1534" y="956"/>
                    </a:lnTo>
                    <a:lnTo>
                      <a:pt x="1594" y="817"/>
                    </a:lnTo>
                    <a:lnTo>
                      <a:pt x="1614" y="677"/>
                    </a:lnTo>
                    <a:lnTo>
                      <a:pt x="1614" y="518"/>
                    </a:lnTo>
                    <a:lnTo>
                      <a:pt x="1574" y="398"/>
                    </a:lnTo>
                    <a:lnTo>
                      <a:pt x="1514" y="259"/>
                    </a:lnTo>
                    <a:lnTo>
                      <a:pt x="1415" y="159"/>
                    </a:lnTo>
                    <a:lnTo>
                      <a:pt x="1295" y="80"/>
                    </a:lnTo>
                    <a:lnTo>
                      <a:pt x="1156" y="20"/>
                    </a:lnTo>
                    <a:lnTo>
                      <a:pt x="1016" y="0"/>
                    </a:lnTo>
                    <a:close/>
                  </a:path>
                </a:pathLst>
              </a:custGeom>
              <a:solidFill>
                <a:srgbClr val="F4CC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" name="Google Shape;465;p13"/>
              <p:cNvSpPr/>
              <p:nvPr/>
            </p:nvSpPr>
            <p:spPr>
              <a:xfrm>
                <a:off x="5531175" y="3829400"/>
                <a:ext cx="128500" cy="48325"/>
              </a:xfrm>
              <a:custGeom>
                <a:avLst/>
                <a:gdLst/>
                <a:ahLst/>
                <a:cxnLst/>
                <a:rect l="l" t="t" r="r" b="b"/>
                <a:pathLst>
                  <a:path w="5140" h="1933" extrusionOk="0">
                    <a:moveTo>
                      <a:pt x="1215" y="0"/>
                    </a:moveTo>
                    <a:lnTo>
                      <a:pt x="1056" y="120"/>
                    </a:lnTo>
                    <a:lnTo>
                      <a:pt x="917" y="239"/>
                    </a:lnTo>
                    <a:lnTo>
                      <a:pt x="677" y="498"/>
                    </a:lnTo>
                    <a:lnTo>
                      <a:pt x="458" y="757"/>
                    </a:lnTo>
                    <a:lnTo>
                      <a:pt x="299" y="996"/>
                    </a:lnTo>
                    <a:lnTo>
                      <a:pt x="160" y="1235"/>
                    </a:lnTo>
                    <a:lnTo>
                      <a:pt x="60" y="1395"/>
                    </a:lnTo>
                    <a:lnTo>
                      <a:pt x="0" y="1574"/>
                    </a:lnTo>
                    <a:lnTo>
                      <a:pt x="219" y="1395"/>
                    </a:lnTo>
                    <a:lnTo>
                      <a:pt x="418" y="1235"/>
                    </a:lnTo>
                    <a:lnTo>
                      <a:pt x="638" y="1116"/>
                    </a:lnTo>
                    <a:lnTo>
                      <a:pt x="857" y="996"/>
                    </a:lnTo>
                    <a:lnTo>
                      <a:pt x="1056" y="896"/>
                    </a:lnTo>
                    <a:lnTo>
                      <a:pt x="1275" y="837"/>
                    </a:lnTo>
                    <a:lnTo>
                      <a:pt x="1474" y="757"/>
                    </a:lnTo>
                    <a:lnTo>
                      <a:pt x="1673" y="717"/>
                    </a:lnTo>
                    <a:lnTo>
                      <a:pt x="1514" y="558"/>
                    </a:lnTo>
                    <a:lnTo>
                      <a:pt x="1395" y="379"/>
                    </a:lnTo>
                    <a:lnTo>
                      <a:pt x="1275" y="199"/>
                    </a:lnTo>
                    <a:lnTo>
                      <a:pt x="1215" y="0"/>
                    </a:lnTo>
                    <a:close/>
                    <a:moveTo>
                      <a:pt x="4004" y="677"/>
                    </a:moveTo>
                    <a:lnTo>
                      <a:pt x="3825" y="817"/>
                    </a:lnTo>
                    <a:lnTo>
                      <a:pt x="3626" y="936"/>
                    </a:lnTo>
                    <a:lnTo>
                      <a:pt x="3905" y="1076"/>
                    </a:lnTo>
                    <a:lnTo>
                      <a:pt x="4164" y="1215"/>
                    </a:lnTo>
                    <a:lnTo>
                      <a:pt x="4383" y="1355"/>
                    </a:lnTo>
                    <a:lnTo>
                      <a:pt x="4582" y="1494"/>
                    </a:lnTo>
                    <a:lnTo>
                      <a:pt x="4881" y="1753"/>
                    </a:lnTo>
                    <a:lnTo>
                      <a:pt x="5060" y="1932"/>
                    </a:lnTo>
                    <a:lnTo>
                      <a:pt x="5100" y="1753"/>
                    </a:lnTo>
                    <a:lnTo>
                      <a:pt x="5140" y="1594"/>
                    </a:lnTo>
                    <a:lnTo>
                      <a:pt x="5120" y="1375"/>
                    </a:lnTo>
                    <a:lnTo>
                      <a:pt x="5060" y="1136"/>
                    </a:lnTo>
                    <a:lnTo>
                      <a:pt x="4781" y="1056"/>
                    </a:lnTo>
                    <a:lnTo>
                      <a:pt x="4502" y="956"/>
                    </a:lnTo>
                    <a:lnTo>
                      <a:pt x="4243" y="817"/>
                    </a:lnTo>
                    <a:lnTo>
                      <a:pt x="4004" y="677"/>
                    </a:lnTo>
                    <a:close/>
                  </a:path>
                </a:pathLst>
              </a:custGeom>
              <a:solidFill>
                <a:srgbClr val="F9DB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" name="Google Shape;466;p13"/>
              <p:cNvSpPr/>
              <p:nvPr/>
            </p:nvSpPr>
            <p:spPr>
              <a:xfrm>
                <a:off x="5621800" y="3846325"/>
                <a:ext cx="37875" cy="31400"/>
              </a:xfrm>
              <a:custGeom>
                <a:avLst/>
                <a:gdLst/>
                <a:ahLst/>
                <a:cxnLst/>
                <a:rect l="l" t="t" r="r" b="b"/>
                <a:pathLst>
                  <a:path w="1515" h="1256" fill="none" extrusionOk="0">
                    <a:moveTo>
                      <a:pt x="379" y="0"/>
                    </a:moveTo>
                    <a:lnTo>
                      <a:pt x="379" y="0"/>
                    </a:lnTo>
                    <a:lnTo>
                      <a:pt x="200" y="140"/>
                    </a:lnTo>
                    <a:lnTo>
                      <a:pt x="1" y="259"/>
                    </a:lnTo>
                    <a:lnTo>
                      <a:pt x="1" y="259"/>
                    </a:lnTo>
                    <a:lnTo>
                      <a:pt x="280" y="399"/>
                    </a:lnTo>
                    <a:lnTo>
                      <a:pt x="539" y="538"/>
                    </a:lnTo>
                    <a:lnTo>
                      <a:pt x="758" y="678"/>
                    </a:lnTo>
                    <a:lnTo>
                      <a:pt x="957" y="817"/>
                    </a:lnTo>
                    <a:lnTo>
                      <a:pt x="1256" y="1076"/>
                    </a:lnTo>
                    <a:lnTo>
                      <a:pt x="1435" y="1255"/>
                    </a:lnTo>
                    <a:lnTo>
                      <a:pt x="1435" y="1255"/>
                    </a:lnTo>
                    <a:lnTo>
                      <a:pt x="1475" y="1076"/>
                    </a:lnTo>
                    <a:lnTo>
                      <a:pt x="1515" y="917"/>
                    </a:lnTo>
                    <a:lnTo>
                      <a:pt x="1515" y="917"/>
                    </a:lnTo>
                    <a:lnTo>
                      <a:pt x="1495" y="698"/>
                    </a:lnTo>
                    <a:lnTo>
                      <a:pt x="1435" y="459"/>
                    </a:lnTo>
                    <a:lnTo>
                      <a:pt x="1435" y="459"/>
                    </a:lnTo>
                    <a:lnTo>
                      <a:pt x="1156" y="379"/>
                    </a:lnTo>
                    <a:lnTo>
                      <a:pt x="877" y="279"/>
                    </a:lnTo>
                    <a:lnTo>
                      <a:pt x="618" y="140"/>
                    </a:lnTo>
                    <a:lnTo>
                      <a:pt x="379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" name="Google Shape;467;p13"/>
              <p:cNvSpPr/>
              <p:nvPr/>
            </p:nvSpPr>
            <p:spPr>
              <a:xfrm>
                <a:off x="5531175" y="3829400"/>
                <a:ext cx="41850" cy="39350"/>
              </a:xfrm>
              <a:custGeom>
                <a:avLst/>
                <a:gdLst/>
                <a:ahLst/>
                <a:cxnLst/>
                <a:rect l="l" t="t" r="r" b="b"/>
                <a:pathLst>
                  <a:path w="1674" h="1574" fill="none" extrusionOk="0">
                    <a:moveTo>
                      <a:pt x="1215" y="0"/>
                    </a:moveTo>
                    <a:lnTo>
                      <a:pt x="1215" y="0"/>
                    </a:lnTo>
                    <a:lnTo>
                      <a:pt x="1056" y="120"/>
                    </a:lnTo>
                    <a:lnTo>
                      <a:pt x="917" y="239"/>
                    </a:lnTo>
                    <a:lnTo>
                      <a:pt x="677" y="498"/>
                    </a:lnTo>
                    <a:lnTo>
                      <a:pt x="458" y="757"/>
                    </a:lnTo>
                    <a:lnTo>
                      <a:pt x="299" y="996"/>
                    </a:lnTo>
                    <a:lnTo>
                      <a:pt x="160" y="1235"/>
                    </a:lnTo>
                    <a:lnTo>
                      <a:pt x="60" y="1395"/>
                    </a:lnTo>
                    <a:lnTo>
                      <a:pt x="0" y="1574"/>
                    </a:lnTo>
                    <a:lnTo>
                      <a:pt x="0" y="1574"/>
                    </a:lnTo>
                    <a:lnTo>
                      <a:pt x="219" y="1395"/>
                    </a:lnTo>
                    <a:lnTo>
                      <a:pt x="418" y="1235"/>
                    </a:lnTo>
                    <a:lnTo>
                      <a:pt x="638" y="1116"/>
                    </a:lnTo>
                    <a:lnTo>
                      <a:pt x="857" y="996"/>
                    </a:lnTo>
                    <a:lnTo>
                      <a:pt x="1056" y="896"/>
                    </a:lnTo>
                    <a:lnTo>
                      <a:pt x="1275" y="837"/>
                    </a:lnTo>
                    <a:lnTo>
                      <a:pt x="1474" y="757"/>
                    </a:lnTo>
                    <a:lnTo>
                      <a:pt x="1673" y="717"/>
                    </a:lnTo>
                    <a:lnTo>
                      <a:pt x="1673" y="717"/>
                    </a:lnTo>
                    <a:lnTo>
                      <a:pt x="1514" y="558"/>
                    </a:lnTo>
                    <a:lnTo>
                      <a:pt x="1395" y="379"/>
                    </a:lnTo>
                    <a:lnTo>
                      <a:pt x="1275" y="199"/>
                    </a:lnTo>
                    <a:lnTo>
                      <a:pt x="1215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" name="Google Shape;468;p13"/>
              <p:cNvSpPr/>
              <p:nvPr/>
            </p:nvSpPr>
            <p:spPr>
              <a:xfrm>
                <a:off x="5536650" y="3849300"/>
                <a:ext cx="253525" cy="186800"/>
              </a:xfrm>
              <a:custGeom>
                <a:avLst/>
                <a:gdLst/>
                <a:ahLst/>
                <a:cxnLst/>
                <a:rect l="l" t="t" r="r" b="b"/>
                <a:pathLst>
                  <a:path w="10141" h="7472" extrusionOk="0">
                    <a:moveTo>
                      <a:pt x="6574" y="1"/>
                    </a:moveTo>
                    <a:lnTo>
                      <a:pt x="6415" y="41"/>
                    </a:lnTo>
                    <a:lnTo>
                      <a:pt x="6275" y="81"/>
                    </a:lnTo>
                    <a:lnTo>
                      <a:pt x="6116" y="140"/>
                    </a:lnTo>
                    <a:lnTo>
                      <a:pt x="5977" y="200"/>
                    </a:lnTo>
                    <a:lnTo>
                      <a:pt x="5837" y="280"/>
                    </a:lnTo>
                    <a:lnTo>
                      <a:pt x="5718" y="379"/>
                    </a:lnTo>
                    <a:lnTo>
                      <a:pt x="5598" y="479"/>
                    </a:lnTo>
                    <a:lnTo>
                      <a:pt x="5479" y="599"/>
                    </a:lnTo>
                    <a:lnTo>
                      <a:pt x="5399" y="718"/>
                    </a:lnTo>
                    <a:lnTo>
                      <a:pt x="5299" y="857"/>
                    </a:lnTo>
                    <a:lnTo>
                      <a:pt x="5239" y="1017"/>
                    </a:lnTo>
                    <a:lnTo>
                      <a:pt x="5180" y="1196"/>
                    </a:lnTo>
                    <a:lnTo>
                      <a:pt x="5140" y="1356"/>
                    </a:lnTo>
                    <a:lnTo>
                      <a:pt x="5140" y="1535"/>
                    </a:lnTo>
                    <a:lnTo>
                      <a:pt x="5140" y="1694"/>
                    </a:lnTo>
                    <a:lnTo>
                      <a:pt x="5180" y="1873"/>
                    </a:lnTo>
                    <a:lnTo>
                      <a:pt x="5220" y="2033"/>
                    </a:lnTo>
                    <a:lnTo>
                      <a:pt x="5279" y="2192"/>
                    </a:lnTo>
                    <a:lnTo>
                      <a:pt x="5000" y="2391"/>
                    </a:lnTo>
                    <a:lnTo>
                      <a:pt x="4741" y="2611"/>
                    </a:lnTo>
                    <a:lnTo>
                      <a:pt x="4522" y="2889"/>
                    </a:lnTo>
                    <a:lnTo>
                      <a:pt x="4303" y="3168"/>
                    </a:lnTo>
                    <a:lnTo>
                      <a:pt x="4144" y="3009"/>
                    </a:lnTo>
                    <a:lnTo>
                      <a:pt x="3965" y="2850"/>
                    </a:lnTo>
                    <a:lnTo>
                      <a:pt x="3745" y="2710"/>
                    </a:lnTo>
                    <a:lnTo>
                      <a:pt x="3526" y="2591"/>
                    </a:lnTo>
                    <a:lnTo>
                      <a:pt x="3287" y="2511"/>
                    </a:lnTo>
                    <a:lnTo>
                      <a:pt x="3068" y="2431"/>
                    </a:lnTo>
                    <a:lnTo>
                      <a:pt x="2829" y="2391"/>
                    </a:lnTo>
                    <a:lnTo>
                      <a:pt x="2590" y="2371"/>
                    </a:lnTo>
                    <a:lnTo>
                      <a:pt x="2112" y="2371"/>
                    </a:lnTo>
                    <a:lnTo>
                      <a:pt x="1893" y="2411"/>
                    </a:lnTo>
                    <a:lnTo>
                      <a:pt x="1654" y="2491"/>
                    </a:lnTo>
                    <a:lnTo>
                      <a:pt x="1435" y="2551"/>
                    </a:lnTo>
                    <a:lnTo>
                      <a:pt x="1235" y="2650"/>
                    </a:lnTo>
                    <a:lnTo>
                      <a:pt x="1036" y="2770"/>
                    </a:lnTo>
                    <a:lnTo>
                      <a:pt x="837" y="2909"/>
                    </a:lnTo>
                    <a:lnTo>
                      <a:pt x="678" y="3069"/>
                    </a:lnTo>
                    <a:lnTo>
                      <a:pt x="518" y="3228"/>
                    </a:lnTo>
                    <a:lnTo>
                      <a:pt x="379" y="3427"/>
                    </a:lnTo>
                    <a:lnTo>
                      <a:pt x="259" y="3627"/>
                    </a:lnTo>
                    <a:lnTo>
                      <a:pt x="160" y="3846"/>
                    </a:lnTo>
                    <a:lnTo>
                      <a:pt x="80" y="4065"/>
                    </a:lnTo>
                    <a:lnTo>
                      <a:pt x="20" y="4284"/>
                    </a:lnTo>
                    <a:lnTo>
                      <a:pt x="0" y="4503"/>
                    </a:lnTo>
                    <a:lnTo>
                      <a:pt x="0" y="4722"/>
                    </a:lnTo>
                    <a:lnTo>
                      <a:pt x="20" y="4941"/>
                    </a:lnTo>
                    <a:lnTo>
                      <a:pt x="60" y="5141"/>
                    </a:lnTo>
                    <a:lnTo>
                      <a:pt x="120" y="5360"/>
                    </a:lnTo>
                    <a:lnTo>
                      <a:pt x="219" y="5559"/>
                    </a:lnTo>
                    <a:lnTo>
                      <a:pt x="319" y="5758"/>
                    </a:lnTo>
                    <a:lnTo>
                      <a:pt x="439" y="5937"/>
                    </a:lnTo>
                    <a:lnTo>
                      <a:pt x="598" y="6117"/>
                    </a:lnTo>
                    <a:lnTo>
                      <a:pt x="757" y="6276"/>
                    </a:lnTo>
                    <a:lnTo>
                      <a:pt x="937" y="6415"/>
                    </a:lnTo>
                    <a:lnTo>
                      <a:pt x="1136" y="6555"/>
                    </a:lnTo>
                    <a:lnTo>
                      <a:pt x="1355" y="6655"/>
                    </a:lnTo>
                    <a:lnTo>
                      <a:pt x="1554" y="6734"/>
                    </a:lnTo>
                    <a:lnTo>
                      <a:pt x="1753" y="6814"/>
                    </a:lnTo>
                    <a:lnTo>
                      <a:pt x="1972" y="6854"/>
                    </a:lnTo>
                    <a:lnTo>
                      <a:pt x="2172" y="6874"/>
                    </a:lnTo>
                    <a:lnTo>
                      <a:pt x="2371" y="6894"/>
                    </a:lnTo>
                    <a:lnTo>
                      <a:pt x="2570" y="6894"/>
                    </a:lnTo>
                    <a:lnTo>
                      <a:pt x="2789" y="6874"/>
                    </a:lnTo>
                    <a:lnTo>
                      <a:pt x="2988" y="6834"/>
                    </a:lnTo>
                    <a:lnTo>
                      <a:pt x="3168" y="6794"/>
                    </a:lnTo>
                    <a:lnTo>
                      <a:pt x="3367" y="6734"/>
                    </a:lnTo>
                    <a:lnTo>
                      <a:pt x="3546" y="6655"/>
                    </a:lnTo>
                    <a:lnTo>
                      <a:pt x="3725" y="6555"/>
                    </a:lnTo>
                    <a:lnTo>
                      <a:pt x="3885" y="6455"/>
                    </a:lnTo>
                    <a:lnTo>
                      <a:pt x="4044" y="6336"/>
                    </a:lnTo>
                    <a:lnTo>
                      <a:pt x="4204" y="6196"/>
                    </a:lnTo>
                    <a:lnTo>
                      <a:pt x="4343" y="6057"/>
                    </a:lnTo>
                    <a:lnTo>
                      <a:pt x="4463" y="6236"/>
                    </a:lnTo>
                    <a:lnTo>
                      <a:pt x="4582" y="6396"/>
                    </a:lnTo>
                    <a:lnTo>
                      <a:pt x="4741" y="6555"/>
                    </a:lnTo>
                    <a:lnTo>
                      <a:pt x="4901" y="6694"/>
                    </a:lnTo>
                    <a:lnTo>
                      <a:pt x="5060" y="6834"/>
                    </a:lnTo>
                    <a:lnTo>
                      <a:pt x="5239" y="6953"/>
                    </a:lnTo>
                    <a:lnTo>
                      <a:pt x="5439" y="7073"/>
                    </a:lnTo>
                    <a:lnTo>
                      <a:pt x="5638" y="7172"/>
                    </a:lnTo>
                    <a:lnTo>
                      <a:pt x="5937" y="7292"/>
                    </a:lnTo>
                    <a:lnTo>
                      <a:pt x="6236" y="7392"/>
                    </a:lnTo>
                    <a:lnTo>
                      <a:pt x="6534" y="7451"/>
                    </a:lnTo>
                    <a:lnTo>
                      <a:pt x="6833" y="7471"/>
                    </a:lnTo>
                    <a:lnTo>
                      <a:pt x="7152" y="7471"/>
                    </a:lnTo>
                    <a:lnTo>
                      <a:pt x="7451" y="7451"/>
                    </a:lnTo>
                    <a:lnTo>
                      <a:pt x="7730" y="7412"/>
                    </a:lnTo>
                    <a:lnTo>
                      <a:pt x="8028" y="7332"/>
                    </a:lnTo>
                    <a:lnTo>
                      <a:pt x="8307" y="7232"/>
                    </a:lnTo>
                    <a:lnTo>
                      <a:pt x="8566" y="7093"/>
                    </a:lnTo>
                    <a:lnTo>
                      <a:pt x="8825" y="6953"/>
                    </a:lnTo>
                    <a:lnTo>
                      <a:pt x="9064" y="6774"/>
                    </a:lnTo>
                    <a:lnTo>
                      <a:pt x="9283" y="6575"/>
                    </a:lnTo>
                    <a:lnTo>
                      <a:pt x="9483" y="6356"/>
                    </a:lnTo>
                    <a:lnTo>
                      <a:pt x="9662" y="6117"/>
                    </a:lnTo>
                    <a:lnTo>
                      <a:pt x="9821" y="5858"/>
                    </a:lnTo>
                    <a:lnTo>
                      <a:pt x="9941" y="5599"/>
                    </a:lnTo>
                    <a:lnTo>
                      <a:pt x="10040" y="5320"/>
                    </a:lnTo>
                    <a:lnTo>
                      <a:pt x="10100" y="5041"/>
                    </a:lnTo>
                    <a:lnTo>
                      <a:pt x="10140" y="4762"/>
                    </a:lnTo>
                    <a:lnTo>
                      <a:pt x="10140" y="4483"/>
                    </a:lnTo>
                    <a:lnTo>
                      <a:pt x="10120" y="4204"/>
                    </a:lnTo>
                    <a:lnTo>
                      <a:pt x="10060" y="3925"/>
                    </a:lnTo>
                    <a:lnTo>
                      <a:pt x="9981" y="3666"/>
                    </a:lnTo>
                    <a:lnTo>
                      <a:pt x="9861" y="3407"/>
                    </a:lnTo>
                    <a:lnTo>
                      <a:pt x="9722" y="3148"/>
                    </a:lnTo>
                    <a:lnTo>
                      <a:pt x="9562" y="2909"/>
                    </a:lnTo>
                    <a:lnTo>
                      <a:pt x="9383" y="2690"/>
                    </a:lnTo>
                    <a:lnTo>
                      <a:pt x="9164" y="2491"/>
                    </a:lnTo>
                    <a:lnTo>
                      <a:pt x="8945" y="2312"/>
                    </a:lnTo>
                    <a:lnTo>
                      <a:pt x="8686" y="2132"/>
                    </a:lnTo>
                    <a:lnTo>
                      <a:pt x="8407" y="1993"/>
                    </a:lnTo>
                    <a:lnTo>
                      <a:pt x="8447" y="1854"/>
                    </a:lnTo>
                    <a:lnTo>
                      <a:pt x="8467" y="1714"/>
                    </a:lnTo>
                    <a:lnTo>
                      <a:pt x="8467" y="1595"/>
                    </a:lnTo>
                    <a:lnTo>
                      <a:pt x="8467" y="1455"/>
                    </a:lnTo>
                    <a:lnTo>
                      <a:pt x="8467" y="1316"/>
                    </a:lnTo>
                    <a:lnTo>
                      <a:pt x="8427" y="1196"/>
                    </a:lnTo>
                    <a:lnTo>
                      <a:pt x="8387" y="1057"/>
                    </a:lnTo>
                    <a:lnTo>
                      <a:pt x="8347" y="937"/>
                    </a:lnTo>
                    <a:lnTo>
                      <a:pt x="8287" y="818"/>
                    </a:lnTo>
                    <a:lnTo>
                      <a:pt x="8208" y="698"/>
                    </a:lnTo>
                    <a:lnTo>
                      <a:pt x="8128" y="579"/>
                    </a:lnTo>
                    <a:lnTo>
                      <a:pt x="8028" y="479"/>
                    </a:lnTo>
                    <a:lnTo>
                      <a:pt x="7929" y="379"/>
                    </a:lnTo>
                    <a:lnTo>
                      <a:pt x="7809" y="300"/>
                    </a:lnTo>
                    <a:lnTo>
                      <a:pt x="7690" y="220"/>
                    </a:lnTo>
                    <a:lnTo>
                      <a:pt x="7550" y="160"/>
                    </a:lnTo>
                    <a:lnTo>
                      <a:pt x="7391" y="100"/>
                    </a:lnTo>
                    <a:lnTo>
                      <a:pt x="7232" y="41"/>
                    </a:lnTo>
                    <a:lnTo>
                      <a:pt x="7072" y="21"/>
                    </a:lnTo>
                    <a:lnTo>
                      <a:pt x="6913" y="1"/>
                    </a:lnTo>
                    <a:close/>
                  </a:path>
                </a:pathLst>
              </a:custGeom>
              <a:solidFill>
                <a:srgbClr val="FBE6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" name="Google Shape;469;p13"/>
              <p:cNvSpPr/>
              <p:nvPr/>
            </p:nvSpPr>
            <p:spPr>
              <a:xfrm>
                <a:off x="5536650" y="3849300"/>
                <a:ext cx="253525" cy="186800"/>
              </a:xfrm>
              <a:custGeom>
                <a:avLst/>
                <a:gdLst/>
                <a:ahLst/>
                <a:cxnLst/>
                <a:rect l="l" t="t" r="r" b="b"/>
                <a:pathLst>
                  <a:path w="10141" h="7472" fill="none" extrusionOk="0">
                    <a:moveTo>
                      <a:pt x="3526" y="2591"/>
                    </a:moveTo>
                    <a:lnTo>
                      <a:pt x="3526" y="2591"/>
                    </a:lnTo>
                    <a:lnTo>
                      <a:pt x="3745" y="2710"/>
                    </a:lnTo>
                    <a:lnTo>
                      <a:pt x="3965" y="2850"/>
                    </a:lnTo>
                    <a:lnTo>
                      <a:pt x="4144" y="3009"/>
                    </a:lnTo>
                    <a:lnTo>
                      <a:pt x="4303" y="3168"/>
                    </a:lnTo>
                    <a:lnTo>
                      <a:pt x="4303" y="3168"/>
                    </a:lnTo>
                    <a:lnTo>
                      <a:pt x="4522" y="2889"/>
                    </a:lnTo>
                    <a:lnTo>
                      <a:pt x="4741" y="2611"/>
                    </a:lnTo>
                    <a:lnTo>
                      <a:pt x="5000" y="2391"/>
                    </a:lnTo>
                    <a:lnTo>
                      <a:pt x="5279" y="2192"/>
                    </a:lnTo>
                    <a:lnTo>
                      <a:pt x="5279" y="2192"/>
                    </a:lnTo>
                    <a:lnTo>
                      <a:pt x="5220" y="2033"/>
                    </a:lnTo>
                    <a:lnTo>
                      <a:pt x="5180" y="1873"/>
                    </a:lnTo>
                    <a:lnTo>
                      <a:pt x="5140" y="1694"/>
                    </a:lnTo>
                    <a:lnTo>
                      <a:pt x="5140" y="1535"/>
                    </a:lnTo>
                    <a:lnTo>
                      <a:pt x="5140" y="1356"/>
                    </a:lnTo>
                    <a:lnTo>
                      <a:pt x="5180" y="1196"/>
                    </a:lnTo>
                    <a:lnTo>
                      <a:pt x="5239" y="1017"/>
                    </a:lnTo>
                    <a:lnTo>
                      <a:pt x="5299" y="857"/>
                    </a:lnTo>
                    <a:lnTo>
                      <a:pt x="5299" y="857"/>
                    </a:lnTo>
                    <a:lnTo>
                      <a:pt x="5399" y="718"/>
                    </a:lnTo>
                    <a:lnTo>
                      <a:pt x="5479" y="599"/>
                    </a:lnTo>
                    <a:lnTo>
                      <a:pt x="5598" y="479"/>
                    </a:lnTo>
                    <a:lnTo>
                      <a:pt x="5718" y="379"/>
                    </a:lnTo>
                    <a:lnTo>
                      <a:pt x="5837" y="280"/>
                    </a:lnTo>
                    <a:lnTo>
                      <a:pt x="5977" y="200"/>
                    </a:lnTo>
                    <a:lnTo>
                      <a:pt x="6116" y="140"/>
                    </a:lnTo>
                    <a:lnTo>
                      <a:pt x="6275" y="81"/>
                    </a:lnTo>
                    <a:lnTo>
                      <a:pt x="6415" y="41"/>
                    </a:lnTo>
                    <a:lnTo>
                      <a:pt x="6574" y="1"/>
                    </a:lnTo>
                    <a:lnTo>
                      <a:pt x="6734" y="1"/>
                    </a:lnTo>
                    <a:lnTo>
                      <a:pt x="6913" y="1"/>
                    </a:lnTo>
                    <a:lnTo>
                      <a:pt x="7072" y="21"/>
                    </a:lnTo>
                    <a:lnTo>
                      <a:pt x="7232" y="41"/>
                    </a:lnTo>
                    <a:lnTo>
                      <a:pt x="7391" y="100"/>
                    </a:lnTo>
                    <a:lnTo>
                      <a:pt x="7550" y="160"/>
                    </a:lnTo>
                    <a:lnTo>
                      <a:pt x="7550" y="160"/>
                    </a:lnTo>
                    <a:lnTo>
                      <a:pt x="7690" y="220"/>
                    </a:lnTo>
                    <a:lnTo>
                      <a:pt x="7809" y="300"/>
                    </a:lnTo>
                    <a:lnTo>
                      <a:pt x="7929" y="379"/>
                    </a:lnTo>
                    <a:lnTo>
                      <a:pt x="8028" y="479"/>
                    </a:lnTo>
                    <a:lnTo>
                      <a:pt x="8128" y="579"/>
                    </a:lnTo>
                    <a:lnTo>
                      <a:pt x="8208" y="698"/>
                    </a:lnTo>
                    <a:lnTo>
                      <a:pt x="8287" y="818"/>
                    </a:lnTo>
                    <a:lnTo>
                      <a:pt x="8347" y="937"/>
                    </a:lnTo>
                    <a:lnTo>
                      <a:pt x="8387" y="1057"/>
                    </a:lnTo>
                    <a:lnTo>
                      <a:pt x="8427" y="1196"/>
                    </a:lnTo>
                    <a:lnTo>
                      <a:pt x="8467" y="1316"/>
                    </a:lnTo>
                    <a:lnTo>
                      <a:pt x="8467" y="1455"/>
                    </a:lnTo>
                    <a:lnTo>
                      <a:pt x="8467" y="1595"/>
                    </a:lnTo>
                    <a:lnTo>
                      <a:pt x="8467" y="1714"/>
                    </a:lnTo>
                    <a:lnTo>
                      <a:pt x="8447" y="1854"/>
                    </a:lnTo>
                    <a:lnTo>
                      <a:pt x="8407" y="1993"/>
                    </a:lnTo>
                    <a:lnTo>
                      <a:pt x="8407" y="1993"/>
                    </a:lnTo>
                    <a:lnTo>
                      <a:pt x="8686" y="2132"/>
                    </a:lnTo>
                    <a:lnTo>
                      <a:pt x="8945" y="2312"/>
                    </a:lnTo>
                    <a:lnTo>
                      <a:pt x="9164" y="2491"/>
                    </a:lnTo>
                    <a:lnTo>
                      <a:pt x="9383" y="2690"/>
                    </a:lnTo>
                    <a:lnTo>
                      <a:pt x="9562" y="2909"/>
                    </a:lnTo>
                    <a:lnTo>
                      <a:pt x="9722" y="3148"/>
                    </a:lnTo>
                    <a:lnTo>
                      <a:pt x="9861" y="3407"/>
                    </a:lnTo>
                    <a:lnTo>
                      <a:pt x="9981" y="3666"/>
                    </a:lnTo>
                    <a:lnTo>
                      <a:pt x="10060" y="3925"/>
                    </a:lnTo>
                    <a:lnTo>
                      <a:pt x="10120" y="4204"/>
                    </a:lnTo>
                    <a:lnTo>
                      <a:pt x="10140" y="4483"/>
                    </a:lnTo>
                    <a:lnTo>
                      <a:pt x="10140" y="4762"/>
                    </a:lnTo>
                    <a:lnTo>
                      <a:pt x="10100" y="5041"/>
                    </a:lnTo>
                    <a:lnTo>
                      <a:pt x="10040" y="5320"/>
                    </a:lnTo>
                    <a:lnTo>
                      <a:pt x="9941" y="5599"/>
                    </a:lnTo>
                    <a:lnTo>
                      <a:pt x="9821" y="5858"/>
                    </a:lnTo>
                    <a:lnTo>
                      <a:pt x="9821" y="5858"/>
                    </a:lnTo>
                    <a:lnTo>
                      <a:pt x="9662" y="6117"/>
                    </a:lnTo>
                    <a:lnTo>
                      <a:pt x="9483" y="6356"/>
                    </a:lnTo>
                    <a:lnTo>
                      <a:pt x="9283" y="6575"/>
                    </a:lnTo>
                    <a:lnTo>
                      <a:pt x="9064" y="6774"/>
                    </a:lnTo>
                    <a:lnTo>
                      <a:pt x="8825" y="6953"/>
                    </a:lnTo>
                    <a:lnTo>
                      <a:pt x="8566" y="7093"/>
                    </a:lnTo>
                    <a:lnTo>
                      <a:pt x="8307" y="7232"/>
                    </a:lnTo>
                    <a:lnTo>
                      <a:pt x="8028" y="7332"/>
                    </a:lnTo>
                    <a:lnTo>
                      <a:pt x="7730" y="7412"/>
                    </a:lnTo>
                    <a:lnTo>
                      <a:pt x="7451" y="7451"/>
                    </a:lnTo>
                    <a:lnTo>
                      <a:pt x="7152" y="7471"/>
                    </a:lnTo>
                    <a:lnTo>
                      <a:pt x="6833" y="7471"/>
                    </a:lnTo>
                    <a:lnTo>
                      <a:pt x="6534" y="7451"/>
                    </a:lnTo>
                    <a:lnTo>
                      <a:pt x="6236" y="7392"/>
                    </a:lnTo>
                    <a:lnTo>
                      <a:pt x="5937" y="7292"/>
                    </a:lnTo>
                    <a:lnTo>
                      <a:pt x="5638" y="7172"/>
                    </a:lnTo>
                    <a:lnTo>
                      <a:pt x="5638" y="7172"/>
                    </a:lnTo>
                    <a:lnTo>
                      <a:pt x="5439" y="7073"/>
                    </a:lnTo>
                    <a:lnTo>
                      <a:pt x="5239" y="6953"/>
                    </a:lnTo>
                    <a:lnTo>
                      <a:pt x="5060" y="6834"/>
                    </a:lnTo>
                    <a:lnTo>
                      <a:pt x="4901" y="6694"/>
                    </a:lnTo>
                    <a:lnTo>
                      <a:pt x="4741" y="6555"/>
                    </a:lnTo>
                    <a:lnTo>
                      <a:pt x="4582" y="6396"/>
                    </a:lnTo>
                    <a:lnTo>
                      <a:pt x="4463" y="6236"/>
                    </a:lnTo>
                    <a:lnTo>
                      <a:pt x="4343" y="6057"/>
                    </a:lnTo>
                    <a:lnTo>
                      <a:pt x="4343" y="6057"/>
                    </a:lnTo>
                    <a:lnTo>
                      <a:pt x="4204" y="6196"/>
                    </a:lnTo>
                    <a:lnTo>
                      <a:pt x="4044" y="6336"/>
                    </a:lnTo>
                    <a:lnTo>
                      <a:pt x="3885" y="6455"/>
                    </a:lnTo>
                    <a:lnTo>
                      <a:pt x="3725" y="6555"/>
                    </a:lnTo>
                    <a:lnTo>
                      <a:pt x="3546" y="6655"/>
                    </a:lnTo>
                    <a:lnTo>
                      <a:pt x="3367" y="6734"/>
                    </a:lnTo>
                    <a:lnTo>
                      <a:pt x="3168" y="6794"/>
                    </a:lnTo>
                    <a:lnTo>
                      <a:pt x="2988" y="6834"/>
                    </a:lnTo>
                    <a:lnTo>
                      <a:pt x="2789" y="6874"/>
                    </a:lnTo>
                    <a:lnTo>
                      <a:pt x="2570" y="6894"/>
                    </a:lnTo>
                    <a:lnTo>
                      <a:pt x="2371" y="6894"/>
                    </a:lnTo>
                    <a:lnTo>
                      <a:pt x="2172" y="6874"/>
                    </a:lnTo>
                    <a:lnTo>
                      <a:pt x="1972" y="6854"/>
                    </a:lnTo>
                    <a:lnTo>
                      <a:pt x="1753" y="6814"/>
                    </a:lnTo>
                    <a:lnTo>
                      <a:pt x="1554" y="6734"/>
                    </a:lnTo>
                    <a:lnTo>
                      <a:pt x="1355" y="6655"/>
                    </a:lnTo>
                    <a:lnTo>
                      <a:pt x="1355" y="6655"/>
                    </a:lnTo>
                    <a:lnTo>
                      <a:pt x="1136" y="6555"/>
                    </a:lnTo>
                    <a:lnTo>
                      <a:pt x="937" y="6415"/>
                    </a:lnTo>
                    <a:lnTo>
                      <a:pt x="757" y="6276"/>
                    </a:lnTo>
                    <a:lnTo>
                      <a:pt x="598" y="6117"/>
                    </a:lnTo>
                    <a:lnTo>
                      <a:pt x="439" y="5937"/>
                    </a:lnTo>
                    <a:lnTo>
                      <a:pt x="319" y="5758"/>
                    </a:lnTo>
                    <a:lnTo>
                      <a:pt x="219" y="5559"/>
                    </a:lnTo>
                    <a:lnTo>
                      <a:pt x="120" y="5360"/>
                    </a:lnTo>
                    <a:lnTo>
                      <a:pt x="60" y="5141"/>
                    </a:lnTo>
                    <a:lnTo>
                      <a:pt x="20" y="4941"/>
                    </a:lnTo>
                    <a:lnTo>
                      <a:pt x="0" y="4722"/>
                    </a:lnTo>
                    <a:lnTo>
                      <a:pt x="0" y="4503"/>
                    </a:lnTo>
                    <a:lnTo>
                      <a:pt x="20" y="4284"/>
                    </a:lnTo>
                    <a:lnTo>
                      <a:pt x="80" y="4065"/>
                    </a:lnTo>
                    <a:lnTo>
                      <a:pt x="160" y="3846"/>
                    </a:lnTo>
                    <a:lnTo>
                      <a:pt x="259" y="3627"/>
                    </a:lnTo>
                    <a:lnTo>
                      <a:pt x="259" y="3627"/>
                    </a:lnTo>
                    <a:lnTo>
                      <a:pt x="379" y="3427"/>
                    </a:lnTo>
                    <a:lnTo>
                      <a:pt x="518" y="3228"/>
                    </a:lnTo>
                    <a:lnTo>
                      <a:pt x="678" y="3069"/>
                    </a:lnTo>
                    <a:lnTo>
                      <a:pt x="837" y="2909"/>
                    </a:lnTo>
                    <a:lnTo>
                      <a:pt x="1036" y="2770"/>
                    </a:lnTo>
                    <a:lnTo>
                      <a:pt x="1235" y="2650"/>
                    </a:lnTo>
                    <a:lnTo>
                      <a:pt x="1435" y="2551"/>
                    </a:lnTo>
                    <a:lnTo>
                      <a:pt x="1654" y="2491"/>
                    </a:lnTo>
                    <a:lnTo>
                      <a:pt x="1893" y="2411"/>
                    </a:lnTo>
                    <a:lnTo>
                      <a:pt x="2112" y="2371"/>
                    </a:lnTo>
                    <a:lnTo>
                      <a:pt x="2351" y="2371"/>
                    </a:lnTo>
                    <a:lnTo>
                      <a:pt x="2590" y="2371"/>
                    </a:lnTo>
                    <a:lnTo>
                      <a:pt x="2829" y="2391"/>
                    </a:lnTo>
                    <a:lnTo>
                      <a:pt x="3068" y="2431"/>
                    </a:lnTo>
                    <a:lnTo>
                      <a:pt x="3287" y="2511"/>
                    </a:lnTo>
                    <a:lnTo>
                      <a:pt x="3526" y="259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" name="Google Shape;470;p13"/>
              <p:cNvSpPr/>
              <p:nvPr/>
            </p:nvSpPr>
            <p:spPr>
              <a:xfrm>
                <a:off x="5560550" y="3940450"/>
                <a:ext cx="38375" cy="40375"/>
              </a:xfrm>
              <a:custGeom>
                <a:avLst/>
                <a:gdLst/>
                <a:ahLst/>
                <a:cxnLst/>
                <a:rect l="l" t="t" r="r" b="b"/>
                <a:pathLst>
                  <a:path w="1535" h="1615" extrusionOk="0">
                    <a:moveTo>
                      <a:pt x="877" y="0"/>
                    </a:moveTo>
                    <a:lnTo>
                      <a:pt x="718" y="20"/>
                    </a:lnTo>
                    <a:lnTo>
                      <a:pt x="578" y="60"/>
                    </a:lnTo>
                    <a:lnTo>
                      <a:pt x="439" y="140"/>
                    </a:lnTo>
                    <a:lnTo>
                      <a:pt x="299" y="239"/>
                    </a:lnTo>
                    <a:lnTo>
                      <a:pt x="200" y="359"/>
                    </a:lnTo>
                    <a:lnTo>
                      <a:pt x="100" y="498"/>
                    </a:lnTo>
                    <a:lnTo>
                      <a:pt x="40" y="658"/>
                    </a:lnTo>
                    <a:lnTo>
                      <a:pt x="0" y="817"/>
                    </a:lnTo>
                    <a:lnTo>
                      <a:pt x="0" y="977"/>
                    </a:lnTo>
                    <a:lnTo>
                      <a:pt x="20" y="1116"/>
                    </a:lnTo>
                    <a:lnTo>
                      <a:pt x="60" y="1255"/>
                    </a:lnTo>
                    <a:lnTo>
                      <a:pt x="140" y="1375"/>
                    </a:lnTo>
                    <a:lnTo>
                      <a:pt x="240" y="1475"/>
                    </a:lnTo>
                    <a:lnTo>
                      <a:pt x="359" y="1554"/>
                    </a:lnTo>
                    <a:lnTo>
                      <a:pt x="498" y="1594"/>
                    </a:lnTo>
                    <a:lnTo>
                      <a:pt x="658" y="1614"/>
                    </a:lnTo>
                    <a:lnTo>
                      <a:pt x="797" y="1594"/>
                    </a:lnTo>
                    <a:lnTo>
                      <a:pt x="937" y="1554"/>
                    </a:lnTo>
                    <a:lnTo>
                      <a:pt x="1076" y="1475"/>
                    </a:lnTo>
                    <a:lnTo>
                      <a:pt x="1216" y="1375"/>
                    </a:lnTo>
                    <a:lnTo>
                      <a:pt x="1335" y="1255"/>
                    </a:lnTo>
                    <a:lnTo>
                      <a:pt x="1415" y="1116"/>
                    </a:lnTo>
                    <a:lnTo>
                      <a:pt x="1495" y="957"/>
                    </a:lnTo>
                    <a:lnTo>
                      <a:pt x="1514" y="797"/>
                    </a:lnTo>
                    <a:lnTo>
                      <a:pt x="1534" y="638"/>
                    </a:lnTo>
                    <a:lnTo>
                      <a:pt x="1514" y="498"/>
                    </a:lnTo>
                    <a:lnTo>
                      <a:pt x="1455" y="359"/>
                    </a:lnTo>
                    <a:lnTo>
                      <a:pt x="1375" y="239"/>
                    </a:lnTo>
                    <a:lnTo>
                      <a:pt x="1275" y="140"/>
                    </a:lnTo>
                    <a:lnTo>
                      <a:pt x="1156" y="60"/>
                    </a:lnTo>
                    <a:lnTo>
                      <a:pt x="1016" y="20"/>
                    </a:lnTo>
                    <a:lnTo>
                      <a:pt x="877" y="0"/>
                    </a:lnTo>
                    <a:close/>
                  </a:path>
                </a:pathLst>
              </a:custGeom>
              <a:solidFill>
                <a:srgbClr val="F4CC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" name="Google Shape;471;p13"/>
              <p:cNvSpPr/>
              <p:nvPr/>
            </p:nvSpPr>
            <p:spPr>
              <a:xfrm>
                <a:off x="5560550" y="3940450"/>
                <a:ext cx="38375" cy="40375"/>
              </a:xfrm>
              <a:custGeom>
                <a:avLst/>
                <a:gdLst/>
                <a:ahLst/>
                <a:cxnLst/>
                <a:rect l="l" t="t" r="r" b="b"/>
                <a:pathLst>
                  <a:path w="1535" h="1615" fill="none" extrusionOk="0">
                    <a:moveTo>
                      <a:pt x="100" y="498"/>
                    </a:moveTo>
                    <a:lnTo>
                      <a:pt x="100" y="498"/>
                    </a:lnTo>
                    <a:lnTo>
                      <a:pt x="40" y="658"/>
                    </a:lnTo>
                    <a:lnTo>
                      <a:pt x="0" y="817"/>
                    </a:lnTo>
                    <a:lnTo>
                      <a:pt x="0" y="977"/>
                    </a:lnTo>
                    <a:lnTo>
                      <a:pt x="20" y="1116"/>
                    </a:lnTo>
                    <a:lnTo>
                      <a:pt x="60" y="1255"/>
                    </a:lnTo>
                    <a:lnTo>
                      <a:pt x="140" y="1375"/>
                    </a:lnTo>
                    <a:lnTo>
                      <a:pt x="240" y="1475"/>
                    </a:lnTo>
                    <a:lnTo>
                      <a:pt x="359" y="1554"/>
                    </a:lnTo>
                    <a:lnTo>
                      <a:pt x="359" y="1554"/>
                    </a:lnTo>
                    <a:lnTo>
                      <a:pt x="498" y="1594"/>
                    </a:lnTo>
                    <a:lnTo>
                      <a:pt x="658" y="1614"/>
                    </a:lnTo>
                    <a:lnTo>
                      <a:pt x="797" y="1594"/>
                    </a:lnTo>
                    <a:lnTo>
                      <a:pt x="937" y="1554"/>
                    </a:lnTo>
                    <a:lnTo>
                      <a:pt x="1076" y="1475"/>
                    </a:lnTo>
                    <a:lnTo>
                      <a:pt x="1216" y="1375"/>
                    </a:lnTo>
                    <a:lnTo>
                      <a:pt x="1335" y="1255"/>
                    </a:lnTo>
                    <a:lnTo>
                      <a:pt x="1415" y="1116"/>
                    </a:lnTo>
                    <a:lnTo>
                      <a:pt x="1415" y="1116"/>
                    </a:lnTo>
                    <a:lnTo>
                      <a:pt x="1495" y="957"/>
                    </a:lnTo>
                    <a:lnTo>
                      <a:pt x="1514" y="797"/>
                    </a:lnTo>
                    <a:lnTo>
                      <a:pt x="1534" y="638"/>
                    </a:lnTo>
                    <a:lnTo>
                      <a:pt x="1514" y="498"/>
                    </a:lnTo>
                    <a:lnTo>
                      <a:pt x="1455" y="359"/>
                    </a:lnTo>
                    <a:lnTo>
                      <a:pt x="1375" y="239"/>
                    </a:lnTo>
                    <a:lnTo>
                      <a:pt x="1275" y="140"/>
                    </a:lnTo>
                    <a:lnTo>
                      <a:pt x="1156" y="60"/>
                    </a:lnTo>
                    <a:lnTo>
                      <a:pt x="1156" y="60"/>
                    </a:lnTo>
                    <a:lnTo>
                      <a:pt x="1016" y="20"/>
                    </a:lnTo>
                    <a:lnTo>
                      <a:pt x="877" y="0"/>
                    </a:lnTo>
                    <a:lnTo>
                      <a:pt x="718" y="20"/>
                    </a:lnTo>
                    <a:lnTo>
                      <a:pt x="578" y="60"/>
                    </a:lnTo>
                    <a:lnTo>
                      <a:pt x="439" y="140"/>
                    </a:lnTo>
                    <a:lnTo>
                      <a:pt x="299" y="239"/>
                    </a:lnTo>
                    <a:lnTo>
                      <a:pt x="200" y="359"/>
                    </a:lnTo>
                    <a:lnTo>
                      <a:pt x="100" y="498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" name="Google Shape;472;p13"/>
              <p:cNvSpPr/>
              <p:nvPr/>
            </p:nvSpPr>
            <p:spPr>
              <a:xfrm>
                <a:off x="5481850" y="3916550"/>
                <a:ext cx="244575" cy="182800"/>
              </a:xfrm>
              <a:custGeom>
                <a:avLst/>
                <a:gdLst/>
                <a:ahLst/>
                <a:cxnLst/>
                <a:rect l="l" t="t" r="r" b="b"/>
                <a:pathLst>
                  <a:path w="9783" h="7312" extrusionOk="0">
                    <a:moveTo>
                      <a:pt x="3089" y="0"/>
                    </a:moveTo>
                    <a:lnTo>
                      <a:pt x="2790" y="20"/>
                    </a:lnTo>
                    <a:lnTo>
                      <a:pt x="2491" y="60"/>
                    </a:lnTo>
                    <a:lnTo>
                      <a:pt x="2192" y="120"/>
                    </a:lnTo>
                    <a:lnTo>
                      <a:pt x="1913" y="219"/>
                    </a:lnTo>
                    <a:lnTo>
                      <a:pt x="1634" y="339"/>
                    </a:lnTo>
                    <a:lnTo>
                      <a:pt x="1376" y="498"/>
                    </a:lnTo>
                    <a:lnTo>
                      <a:pt x="1117" y="678"/>
                    </a:lnTo>
                    <a:lnTo>
                      <a:pt x="877" y="877"/>
                    </a:lnTo>
                    <a:lnTo>
                      <a:pt x="678" y="1096"/>
                    </a:lnTo>
                    <a:lnTo>
                      <a:pt x="499" y="1335"/>
                    </a:lnTo>
                    <a:lnTo>
                      <a:pt x="340" y="1574"/>
                    </a:lnTo>
                    <a:lnTo>
                      <a:pt x="220" y="1833"/>
                    </a:lnTo>
                    <a:lnTo>
                      <a:pt x="120" y="2092"/>
                    </a:lnTo>
                    <a:lnTo>
                      <a:pt x="61" y="2371"/>
                    </a:lnTo>
                    <a:lnTo>
                      <a:pt x="21" y="2650"/>
                    </a:lnTo>
                    <a:lnTo>
                      <a:pt x="1" y="2929"/>
                    </a:lnTo>
                    <a:lnTo>
                      <a:pt x="21" y="3188"/>
                    </a:lnTo>
                    <a:lnTo>
                      <a:pt x="61" y="3466"/>
                    </a:lnTo>
                    <a:lnTo>
                      <a:pt x="140" y="3745"/>
                    </a:lnTo>
                    <a:lnTo>
                      <a:pt x="240" y="4004"/>
                    </a:lnTo>
                    <a:lnTo>
                      <a:pt x="379" y="4263"/>
                    </a:lnTo>
                    <a:lnTo>
                      <a:pt x="539" y="4522"/>
                    </a:lnTo>
                    <a:lnTo>
                      <a:pt x="738" y="4761"/>
                    </a:lnTo>
                    <a:lnTo>
                      <a:pt x="638" y="4861"/>
                    </a:lnTo>
                    <a:lnTo>
                      <a:pt x="559" y="4980"/>
                    </a:lnTo>
                    <a:lnTo>
                      <a:pt x="499" y="5100"/>
                    </a:lnTo>
                    <a:lnTo>
                      <a:pt x="439" y="5220"/>
                    </a:lnTo>
                    <a:lnTo>
                      <a:pt x="399" y="5359"/>
                    </a:lnTo>
                    <a:lnTo>
                      <a:pt x="360" y="5479"/>
                    </a:lnTo>
                    <a:lnTo>
                      <a:pt x="340" y="5618"/>
                    </a:lnTo>
                    <a:lnTo>
                      <a:pt x="340" y="5737"/>
                    </a:lnTo>
                    <a:lnTo>
                      <a:pt x="340" y="5877"/>
                    </a:lnTo>
                    <a:lnTo>
                      <a:pt x="360" y="6016"/>
                    </a:lnTo>
                    <a:lnTo>
                      <a:pt x="399" y="6136"/>
                    </a:lnTo>
                    <a:lnTo>
                      <a:pt x="439" y="6275"/>
                    </a:lnTo>
                    <a:lnTo>
                      <a:pt x="499" y="6395"/>
                    </a:lnTo>
                    <a:lnTo>
                      <a:pt x="559" y="6534"/>
                    </a:lnTo>
                    <a:lnTo>
                      <a:pt x="638" y="6634"/>
                    </a:lnTo>
                    <a:lnTo>
                      <a:pt x="738" y="6753"/>
                    </a:lnTo>
                    <a:lnTo>
                      <a:pt x="858" y="6873"/>
                    </a:lnTo>
                    <a:lnTo>
                      <a:pt x="977" y="6973"/>
                    </a:lnTo>
                    <a:lnTo>
                      <a:pt x="1117" y="7072"/>
                    </a:lnTo>
                    <a:lnTo>
                      <a:pt x="1256" y="7132"/>
                    </a:lnTo>
                    <a:lnTo>
                      <a:pt x="1395" y="7192"/>
                    </a:lnTo>
                    <a:lnTo>
                      <a:pt x="1555" y="7251"/>
                    </a:lnTo>
                    <a:lnTo>
                      <a:pt x="1714" y="7291"/>
                    </a:lnTo>
                    <a:lnTo>
                      <a:pt x="1874" y="7311"/>
                    </a:lnTo>
                    <a:lnTo>
                      <a:pt x="2033" y="7311"/>
                    </a:lnTo>
                    <a:lnTo>
                      <a:pt x="2192" y="7291"/>
                    </a:lnTo>
                    <a:lnTo>
                      <a:pt x="2352" y="7271"/>
                    </a:lnTo>
                    <a:lnTo>
                      <a:pt x="2511" y="7232"/>
                    </a:lnTo>
                    <a:lnTo>
                      <a:pt x="2650" y="7192"/>
                    </a:lnTo>
                    <a:lnTo>
                      <a:pt x="2810" y="7112"/>
                    </a:lnTo>
                    <a:lnTo>
                      <a:pt x="2949" y="7032"/>
                    </a:lnTo>
                    <a:lnTo>
                      <a:pt x="3089" y="6933"/>
                    </a:lnTo>
                    <a:lnTo>
                      <a:pt x="3228" y="6813"/>
                    </a:lnTo>
                    <a:lnTo>
                      <a:pt x="3348" y="6694"/>
                    </a:lnTo>
                    <a:lnTo>
                      <a:pt x="3447" y="6534"/>
                    </a:lnTo>
                    <a:lnTo>
                      <a:pt x="3527" y="6395"/>
                    </a:lnTo>
                    <a:lnTo>
                      <a:pt x="3607" y="6236"/>
                    </a:lnTo>
                    <a:lnTo>
                      <a:pt x="3646" y="6056"/>
                    </a:lnTo>
                    <a:lnTo>
                      <a:pt x="3666" y="5897"/>
                    </a:lnTo>
                    <a:lnTo>
                      <a:pt x="3686" y="5737"/>
                    </a:lnTo>
                    <a:lnTo>
                      <a:pt x="4025" y="5658"/>
                    </a:lnTo>
                    <a:lnTo>
                      <a:pt x="4364" y="5538"/>
                    </a:lnTo>
                    <a:lnTo>
                      <a:pt x="4682" y="5379"/>
                    </a:lnTo>
                    <a:lnTo>
                      <a:pt x="5001" y="5200"/>
                    </a:lnTo>
                    <a:lnTo>
                      <a:pt x="5081" y="5419"/>
                    </a:lnTo>
                    <a:lnTo>
                      <a:pt x="5180" y="5618"/>
                    </a:lnTo>
                    <a:lnTo>
                      <a:pt x="5320" y="5817"/>
                    </a:lnTo>
                    <a:lnTo>
                      <a:pt x="5479" y="6016"/>
                    </a:lnTo>
                    <a:lnTo>
                      <a:pt x="5639" y="6176"/>
                    </a:lnTo>
                    <a:lnTo>
                      <a:pt x="5838" y="6335"/>
                    </a:lnTo>
                    <a:lnTo>
                      <a:pt x="6017" y="6455"/>
                    </a:lnTo>
                    <a:lnTo>
                      <a:pt x="6236" y="6574"/>
                    </a:lnTo>
                    <a:lnTo>
                      <a:pt x="6455" y="6654"/>
                    </a:lnTo>
                    <a:lnTo>
                      <a:pt x="6674" y="6734"/>
                    </a:lnTo>
                    <a:lnTo>
                      <a:pt x="6894" y="6773"/>
                    </a:lnTo>
                    <a:lnTo>
                      <a:pt x="7133" y="6813"/>
                    </a:lnTo>
                    <a:lnTo>
                      <a:pt x="7611" y="6813"/>
                    </a:lnTo>
                    <a:lnTo>
                      <a:pt x="7830" y="6773"/>
                    </a:lnTo>
                    <a:lnTo>
                      <a:pt x="8069" y="6714"/>
                    </a:lnTo>
                    <a:lnTo>
                      <a:pt x="8288" y="6634"/>
                    </a:lnTo>
                    <a:lnTo>
                      <a:pt x="8507" y="6534"/>
                    </a:lnTo>
                    <a:lnTo>
                      <a:pt x="8726" y="6415"/>
                    </a:lnTo>
                    <a:lnTo>
                      <a:pt x="8926" y="6275"/>
                    </a:lnTo>
                    <a:lnTo>
                      <a:pt x="9105" y="6116"/>
                    </a:lnTo>
                    <a:lnTo>
                      <a:pt x="9264" y="5957"/>
                    </a:lnTo>
                    <a:lnTo>
                      <a:pt x="9404" y="5777"/>
                    </a:lnTo>
                    <a:lnTo>
                      <a:pt x="9523" y="5578"/>
                    </a:lnTo>
                    <a:lnTo>
                      <a:pt x="9623" y="5379"/>
                    </a:lnTo>
                    <a:lnTo>
                      <a:pt x="9683" y="5160"/>
                    </a:lnTo>
                    <a:lnTo>
                      <a:pt x="9742" y="4961"/>
                    </a:lnTo>
                    <a:lnTo>
                      <a:pt x="9782" y="4741"/>
                    </a:lnTo>
                    <a:lnTo>
                      <a:pt x="9782" y="4522"/>
                    </a:lnTo>
                    <a:lnTo>
                      <a:pt x="9762" y="4303"/>
                    </a:lnTo>
                    <a:lnTo>
                      <a:pt x="9742" y="4084"/>
                    </a:lnTo>
                    <a:lnTo>
                      <a:pt x="9683" y="3885"/>
                    </a:lnTo>
                    <a:lnTo>
                      <a:pt x="9583" y="3666"/>
                    </a:lnTo>
                    <a:lnTo>
                      <a:pt x="9483" y="3466"/>
                    </a:lnTo>
                    <a:lnTo>
                      <a:pt x="9364" y="3267"/>
                    </a:lnTo>
                    <a:lnTo>
                      <a:pt x="9204" y="3088"/>
                    </a:lnTo>
                    <a:lnTo>
                      <a:pt x="9065" y="2949"/>
                    </a:lnTo>
                    <a:lnTo>
                      <a:pt x="8906" y="2809"/>
                    </a:lnTo>
                    <a:lnTo>
                      <a:pt x="8746" y="2690"/>
                    </a:lnTo>
                    <a:lnTo>
                      <a:pt x="8567" y="2590"/>
                    </a:lnTo>
                    <a:lnTo>
                      <a:pt x="8388" y="2490"/>
                    </a:lnTo>
                    <a:lnTo>
                      <a:pt x="8188" y="2431"/>
                    </a:lnTo>
                    <a:lnTo>
                      <a:pt x="7989" y="2371"/>
                    </a:lnTo>
                    <a:lnTo>
                      <a:pt x="7810" y="2331"/>
                    </a:lnTo>
                    <a:lnTo>
                      <a:pt x="7611" y="2291"/>
                    </a:lnTo>
                    <a:lnTo>
                      <a:pt x="7192" y="2291"/>
                    </a:lnTo>
                    <a:lnTo>
                      <a:pt x="6993" y="2311"/>
                    </a:lnTo>
                    <a:lnTo>
                      <a:pt x="6794" y="2331"/>
                    </a:lnTo>
                    <a:lnTo>
                      <a:pt x="6595" y="2391"/>
                    </a:lnTo>
                    <a:lnTo>
                      <a:pt x="6396" y="2451"/>
                    </a:lnTo>
                    <a:lnTo>
                      <a:pt x="6216" y="2530"/>
                    </a:lnTo>
                    <a:lnTo>
                      <a:pt x="6176" y="2331"/>
                    </a:lnTo>
                    <a:lnTo>
                      <a:pt x="6137" y="2132"/>
                    </a:lnTo>
                    <a:lnTo>
                      <a:pt x="6057" y="1933"/>
                    </a:lnTo>
                    <a:lnTo>
                      <a:pt x="5977" y="1753"/>
                    </a:lnTo>
                    <a:lnTo>
                      <a:pt x="5898" y="1554"/>
                    </a:lnTo>
                    <a:lnTo>
                      <a:pt x="5778" y="1375"/>
                    </a:lnTo>
                    <a:lnTo>
                      <a:pt x="5659" y="1195"/>
                    </a:lnTo>
                    <a:lnTo>
                      <a:pt x="5499" y="1016"/>
                    </a:lnTo>
                    <a:lnTo>
                      <a:pt x="5280" y="797"/>
                    </a:lnTo>
                    <a:lnTo>
                      <a:pt x="5041" y="618"/>
                    </a:lnTo>
                    <a:lnTo>
                      <a:pt x="4802" y="438"/>
                    </a:lnTo>
                    <a:lnTo>
                      <a:pt x="4543" y="299"/>
                    </a:lnTo>
                    <a:lnTo>
                      <a:pt x="4264" y="199"/>
                    </a:lnTo>
                    <a:lnTo>
                      <a:pt x="3965" y="100"/>
                    </a:lnTo>
                    <a:lnTo>
                      <a:pt x="3686" y="40"/>
                    </a:lnTo>
                    <a:lnTo>
                      <a:pt x="3388" y="0"/>
                    </a:lnTo>
                    <a:close/>
                  </a:path>
                </a:pathLst>
              </a:custGeom>
              <a:solidFill>
                <a:srgbClr val="F7D28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" name="Google Shape;473;p13"/>
              <p:cNvSpPr/>
              <p:nvPr/>
            </p:nvSpPr>
            <p:spPr>
              <a:xfrm>
                <a:off x="5481850" y="3916550"/>
                <a:ext cx="244575" cy="182800"/>
              </a:xfrm>
              <a:custGeom>
                <a:avLst/>
                <a:gdLst/>
                <a:ahLst/>
                <a:cxnLst/>
                <a:rect l="l" t="t" r="r" b="b"/>
                <a:pathLst>
                  <a:path w="9783" h="7312" fill="none" extrusionOk="0">
                    <a:moveTo>
                      <a:pt x="5479" y="6016"/>
                    </a:moveTo>
                    <a:lnTo>
                      <a:pt x="5479" y="6016"/>
                    </a:lnTo>
                    <a:lnTo>
                      <a:pt x="5320" y="5817"/>
                    </a:lnTo>
                    <a:lnTo>
                      <a:pt x="5180" y="5618"/>
                    </a:lnTo>
                    <a:lnTo>
                      <a:pt x="5081" y="5419"/>
                    </a:lnTo>
                    <a:lnTo>
                      <a:pt x="5001" y="5200"/>
                    </a:lnTo>
                    <a:lnTo>
                      <a:pt x="5001" y="5200"/>
                    </a:lnTo>
                    <a:lnTo>
                      <a:pt x="4682" y="5379"/>
                    </a:lnTo>
                    <a:lnTo>
                      <a:pt x="4364" y="5538"/>
                    </a:lnTo>
                    <a:lnTo>
                      <a:pt x="4025" y="5658"/>
                    </a:lnTo>
                    <a:lnTo>
                      <a:pt x="3686" y="5737"/>
                    </a:lnTo>
                    <a:lnTo>
                      <a:pt x="3686" y="5737"/>
                    </a:lnTo>
                    <a:lnTo>
                      <a:pt x="3666" y="5897"/>
                    </a:lnTo>
                    <a:lnTo>
                      <a:pt x="3646" y="6056"/>
                    </a:lnTo>
                    <a:lnTo>
                      <a:pt x="3607" y="6236"/>
                    </a:lnTo>
                    <a:lnTo>
                      <a:pt x="3527" y="6395"/>
                    </a:lnTo>
                    <a:lnTo>
                      <a:pt x="3447" y="6534"/>
                    </a:lnTo>
                    <a:lnTo>
                      <a:pt x="3348" y="6694"/>
                    </a:lnTo>
                    <a:lnTo>
                      <a:pt x="3228" y="6813"/>
                    </a:lnTo>
                    <a:lnTo>
                      <a:pt x="3089" y="6933"/>
                    </a:lnTo>
                    <a:lnTo>
                      <a:pt x="3089" y="6933"/>
                    </a:lnTo>
                    <a:lnTo>
                      <a:pt x="2949" y="7032"/>
                    </a:lnTo>
                    <a:lnTo>
                      <a:pt x="2810" y="7112"/>
                    </a:lnTo>
                    <a:lnTo>
                      <a:pt x="2650" y="7192"/>
                    </a:lnTo>
                    <a:lnTo>
                      <a:pt x="2511" y="7232"/>
                    </a:lnTo>
                    <a:lnTo>
                      <a:pt x="2352" y="7271"/>
                    </a:lnTo>
                    <a:lnTo>
                      <a:pt x="2192" y="7291"/>
                    </a:lnTo>
                    <a:lnTo>
                      <a:pt x="2033" y="7311"/>
                    </a:lnTo>
                    <a:lnTo>
                      <a:pt x="1874" y="7311"/>
                    </a:lnTo>
                    <a:lnTo>
                      <a:pt x="1714" y="7291"/>
                    </a:lnTo>
                    <a:lnTo>
                      <a:pt x="1555" y="7251"/>
                    </a:lnTo>
                    <a:lnTo>
                      <a:pt x="1395" y="7192"/>
                    </a:lnTo>
                    <a:lnTo>
                      <a:pt x="1256" y="7132"/>
                    </a:lnTo>
                    <a:lnTo>
                      <a:pt x="1117" y="7072"/>
                    </a:lnTo>
                    <a:lnTo>
                      <a:pt x="977" y="6973"/>
                    </a:lnTo>
                    <a:lnTo>
                      <a:pt x="858" y="6873"/>
                    </a:lnTo>
                    <a:lnTo>
                      <a:pt x="738" y="6753"/>
                    </a:lnTo>
                    <a:lnTo>
                      <a:pt x="738" y="6753"/>
                    </a:lnTo>
                    <a:lnTo>
                      <a:pt x="638" y="6634"/>
                    </a:lnTo>
                    <a:lnTo>
                      <a:pt x="559" y="6534"/>
                    </a:lnTo>
                    <a:lnTo>
                      <a:pt x="499" y="6395"/>
                    </a:lnTo>
                    <a:lnTo>
                      <a:pt x="439" y="6275"/>
                    </a:lnTo>
                    <a:lnTo>
                      <a:pt x="399" y="6136"/>
                    </a:lnTo>
                    <a:lnTo>
                      <a:pt x="360" y="6016"/>
                    </a:lnTo>
                    <a:lnTo>
                      <a:pt x="340" y="5877"/>
                    </a:lnTo>
                    <a:lnTo>
                      <a:pt x="340" y="5737"/>
                    </a:lnTo>
                    <a:lnTo>
                      <a:pt x="340" y="5618"/>
                    </a:lnTo>
                    <a:lnTo>
                      <a:pt x="360" y="5479"/>
                    </a:lnTo>
                    <a:lnTo>
                      <a:pt x="399" y="5359"/>
                    </a:lnTo>
                    <a:lnTo>
                      <a:pt x="439" y="5220"/>
                    </a:lnTo>
                    <a:lnTo>
                      <a:pt x="499" y="5100"/>
                    </a:lnTo>
                    <a:lnTo>
                      <a:pt x="559" y="4980"/>
                    </a:lnTo>
                    <a:lnTo>
                      <a:pt x="638" y="4861"/>
                    </a:lnTo>
                    <a:lnTo>
                      <a:pt x="738" y="4761"/>
                    </a:lnTo>
                    <a:lnTo>
                      <a:pt x="738" y="4761"/>
                    </a:lnTo>
                    <a:lnTo>
                      <a:pt x="539" y="4522"/>
                    </a:lnTo>
                    <a:lnTo>
                      <a:pt x="379" y="4263"/>
                    </a:lnTo>
                    <a:lnTo>
                      <a:pt x="240" y="4004"/>
                    </a:lnTo>
                    <a:lnTo>
                      <a:pt x="140" y="3745"/>
                    </a:lnTo>
                    <a:lnTo>
                      <a:pt x="61" y="3466"/>
                    </a:lnTo>
                    <a:lnTo>
                      <a:pt x="21" y="3188"/>
                    </a:lnTo>
                    <a:lnTo>
                      <a:pt x="1" y="2929"/>
                    </a:lnTo>
                    <a:lnTo>
                      <a:pt x="21" y="2650"/>
                    </a:lnTo>
                    <a:lnTo>
                      <a:pt x="61" y="2371"/>
                    </a:lnTo>
                    <a:lnTo>
                      <a:pt x="120" y="2092"/>
                    </a:lnTo>
                    <a:lnTo>
                      <a:pt x="220" y="1833"/>
                    </a:lnTo>
                    <a:lnTo>
                      <a:pt x="340" y="1574"/>
                    </a:lnTo>
                    <a:lnTo>
                      <a:pt x="499" y="1335"/>
                    </a:lnTo>
                    <a:lnTo>
                      <a:pt x="678" y="1096"/>
                    </a:lnTo>
                    <a:lnTo>
                      <a:pt x="877" y="877"/>
                    </a:lnTo>
                    <a:lnTo>
                      <a:pt x="1117" y="678"/>
                    </a:lnTo>
                    <a:lnTo>
                      <a:pt x="1117" y="678"/>
                    </a:lnTo>
                    <a:lnTo>
                      <a:pt x="1376" y="498"/>
                    </a:lnTo>
                    <a:lnTo>
                      <a:pt x="1634" y="339"/>
                    </a:lnTo>
                    <a:lnTo>
                      <a:pt x="1913" y="219"/>
                    </a:lnTo>
                    <a:lnTo>
                      <a:pt x="2192" y="120"/>
                    </a:lnTo>
                    <a:lnTo>
                      <a:pt x="2491" y="60"/>
                    </a:lnTo>
                    <a:lnTo>
                      <a:pt x="2790" y="20"/>
                    </a:lnTo>
                    <a:lnTo>
                      <a:pt x="3089" y="0"/>
                    </a:lnTo>
                    <a:lnTo>
                      <a:pt x="3388" y="0"/>
                    </a:lnTo>
                    <a:lnTo>
                      <a:pt x="3686" y="40"/>
                    </a:lnTo>
                    <a:lnTo>
                      <a:pt x="3965" y="100"/>
                    </a:lnTo>
                    <a:lnTo>
                      <a:pt x="4264" y="199"/>
                    </a:lnTo>
                    <a:lnTo>
                      <a:pt x="4543" y="299"/>
                    </a:lnTo>
                    <a:lnTo>
                      <a:pt x="4802" y="438"/>
                    </a:lnTo>
                    <a:lnTo>
                      <a:pt x="5041" y="618"/>
                    </a:lnTo>
                    <a:lnTo>
                      <a:pt x="5280" y="797"/>
                    </a:lnTo>
                    <a:lnTo>
                      <a:pt x="5499" y="1016"/>
                    </a:lnTo>
                    <a:lnTo>
                      <a:pt x="5499" y="1016"/>
                    </a:lnTo>
                    <a:lnTo>
                      <a:pt x="5659" y="1195"/>
                    </a:lnTo>
                    <a:lnTo>
                      <a:pt x="5778" y="1375"/>
                    </a:lnTo>
                    <a:lnTo>
                      <a:pt x="5898" y="1554"/>
                    </a:lnTo>
                    <a:lnTo>
                      <a:pt x="5977" y="1753"/>
                    </a:lnTo>
                    <a:lnTo>
                      <a:pt x="6057" y="1933"/>
                    </a:lnTo>
                    <a:lnTo>
                      <a:pt x="6137" y="2132"/>
                    </a:lnTo>
                    <a:lnTo>
                      <a:pt x="6176" y="2331"/>
                    </a:lnTo>
                    <a:lnTo>
                      <a:pt x="6216" y="2530"/>
                    </a:lnTo>
                    <a:lnTo>
                      <a:pt x="6216" y="2530"/>
                    </a:lnTo>
                    <a:lnTo>
                      <a:pt x="6396" y="2451"/>
                    </a:lnTo>
                    <a:lnTo>
                      <a:pt x="6595" y="2391"/>
                    </a:lnTo>
                    <a:lnTo>
                      <a:pt x="6794" y="2331"/>
                    </a:lnTo>
                    <a:lnTo>
                      <a:pt x="6993" y="2311"/>
                    </a:lnTo>
                    <a:lnTo>
                      <a:pt x="7192" y="2291"/>
                    </a:lnTo>
                    <a:lnTo>
                      <a:pt x="7392" y="2291"/>
                    </a:lnTo>
                    <a:lnTo>
                      <a:pt x="7611" y="2291"/>
                    </a:lnTo>
                    <a:lnTo>
                      <a:pt x="7810" y="2331"/>
                    </a:lnTo>
                    <a:lnTo>
                      <a:pt x="7989" y="2371"/>
                    </a:lnTo>
                    <a:lnTo>
                      <a:pt x="8188" y="2431"/>
                    </a:lnTo>
                    <a:lnTo>
                      <a:pt x="8388" y="2490"/>
                    </a:lnTo>
                    <a:lnTo>
                      <a:pt x="8567" y="2590"/>
                    </a:lnTo>
                    <a:lnTo>
                      <a:pt x="8746" y="2690"/>
                    </a:lnTo>
                    <a:lnTo>
                      <a:pt x="8906" y="2809"/>
                    </a:lnTo>
                    <a:lnTo>
                      <a:pt x="9065" y="2949"/>
                    </a:lnTo>
                    <a:lnTo>
                      <a:pt x="9204" y="3088"/>
                    </a:lnTo>
                    <a:lnTo>
                      <a:pt x="9204" y="3088"/>
                    </a:lnTo>
                    <a:lnTo>
                      <a:pt x="9364" y="3267"/>
                    </a:lnTo>
                    <a:lnTo>
                      <a:pt x="9483" y="3466"/>
                    </a:lnTo>
                    <a:lnTo>
                      <a:pt x="9583" y="3666"/>
                    </a:lnTo>
                    <a:lnTo>
                      <a:pt x="9683" y="3885"/>
                    </a:lnTo>
                    <a:lnTo>
                      <a:pt x="9742" y="4084"/>
                    </a:lnTo>
                    <a:lnTo>
                      <a:pt x="9762" y="4303"/>
                    </a:lnTo>
                    <a:lnTo>
                      <a:pt x="9782" y="4522"/>
                    </a:lnTo>
                    <a:lnTo>
                      <a:pt x="9782" y="4741"/>
                    </a:lnTo>
                    <a:lnTo>
                      <a:pt x="9742" y="4961"/>
                    </a:lnTo>
                    <a:lnTo>
                      <a:pt x="9683" y="5160"/>
                    </a:lnTo>
                    <a:lnTo>
                      <a:pt x="9623" y="5379"/>
                    </a:lnTo>
                    <a:lnTo>
                      <a:pt x="9523" y="5578"/>
                    </a:lnTo>
                    <a:lnTo>
                      <a:pt x="9404" y="5777"/>
                    </a:lnTo>
                    <a:lnTo>
                      <a:pt x="9264" y="5957"/>
                    </a:lnTo>
                    <a:lnTo>
                      <a:pt x="9105" y="6116"/>
                    </a:lnTo>
                    <a:lnTo>
                      <a:pt x="8926" y="6275"/>
                    </a:lnTo>
                    <a:lnTo>
                      <a:pt x="8926" y="6275"/>
                    </a:lnTo>
                    <a:lnTo>
                      <a:pt x="8726" y="6415"/>
                    </a:lnTo>
                    <a:lnTo>
                      <a:pt x="8507" y="6534"/>
                    </a:lnTo>
                    <a:lnTo>
                      <a:pt x="8288" y="6634"/>
                    </a:lnTo>
                    <a:lnTo>
                      <a:pt x="8069" y="6714"/>
                    </a:lnTo>
                    <a:lnTo>
                      <a:pt x="7830" y="6773"/>
                    </a:lnTo>
                    <a:lnTo>
                      <a:pt x="7611" y="6813"/>
                    </a:lnTo>
                    <a:lnTo>
                      <a:pt x="7372" y="6813"/>
                    </a:lnTo>
                    <a:lnTo>
                      <a:pt x="7133" y="6813"/>
                    </a:lnTo>
                    <a:lnTo>
                      <a:pt x="6894" y="6773"/>
                    </a:lnTo>
                    <a:lnTo>
                      <a:pt x="6674" y="6734"/>
                    </a:lnTo>
                    <a:lnTo>
                      <a:pt x="6455" y="6654"/>
                    </a:lnTo>
                    <a:lnTo>
                      <a:pt x="6236" y="6574"/>
                    </a:lnTo>
                    <a:lnTo>
                      <a:pt x="6017" y="6455"/>
                    </a:lnTo>
                    <a:lnTo>
                      <a:pt x="5838" y="6335"/>
                    </a:lnTo>
                    <a:lnTo>
                      <a:pt x="5639" y="6176"/>
                    </a:lnTo>
                    <a:lnTo>
                      <a:pt x="5479" y="6016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" name="Google Shape;474;p13"/>
              <p:cNvSpPr/>
              <p:nvPr/>
            </p:nvSpPr>
            <p:spPr>
              <a:xfrm>
                <a:off x="5659150" y="4022125"/>
                <a:ext cx="41875" cy="37875"/>
              </a:xfrm>
              <a:custGeom>
                <a:avLst/>
                <a:gdLst/>
                <a:ahLst/>
                <a:cxnLst/>
                <a:rect l="l" t="t" r="r" b="b"/>
                <a:pathLst>
                  <a:path w="1675" h="1515" extrusionOk="0">
                    <a:moveTo>
                      <a:pt x="977" y="0"/>
                    </a:moveTo>
                    <a:lnTo>
                      <a:pt x="818" y="20"/>
                    </a:lnTo>
                    <a:lnTo>
                      <a:pt x="658" y="60"/>
                    </a:lnTo>
                    <a:lnTo>
                      <a:pt x="519" y="140"/>
                    </a:lnTo>
                    <a:lnTo>
                      <a:pt x="359" y="240"/>
                    </a:lnTo>
                    <a:lnTo>
                      <a:pt x="240" y="359"/>
                    </a:lnTo>
                    <a:lnTo>
                      <a:pt x="140" y="479"/>
                    </a:lnTo>
                    <a:lnTo>
                      <a:pt x="61" y="618"/>
                    </a:lnTo>
                    <a:lnTo>
                      <a:pt x="21" y="777"/>
                    </a:lnTo>
                    <a:lnTo>
                      <a:pt x="1" y="917"/>
                    </a:lnTo>
                    <a:lnTo>
                      <a:pt x="21" y="1056"/>
                    </a:lnTo>
                    <a:lnTo>
                      <a:pt x="61" y="1176"/>
                    </a:lnTo>
                    <a:lnTo>
                      <a:pt x="160" y="1295"/>
                    </a:lnTo>
                    <a:lnTo>
                      <a:pt x="260" y="1395"/>
                    </a:lnTo>
                    <a:lnTo>
                      <a:pt x="399" y="1455"/>
                    </a:lnTo>
                    <a:lnTo>
                      <a:pt x="539" y="1495"/>
                    </a:lnTo>
                    <a:lnTo>
                      <a:pt x="678" y="1514"/>
                    </a:lnTo>
                    <a:lnTo>
                      <a:pt x="838" y="1495"/>
                    </a:lnTo>
                    <a:lnTo>
                      <a:pt x="997" y="1455"/>
                    </a:lnTo>
                    <a:lnTo>
                      <a:pt x="1156" y="1375"/>
                    </a:lnTo>
                    <a:lnTo>
                      <a:pt x="1316" y="1275"/>
                    </a:lnTo>
                    <a:lnTo>
                      <a:pt x="1435" y="1156"/>
                    </a:lnTo>
                    <a:lnTo>
                      <a:pt x="1535" y="1036"/>
                    </a:lnTo>
                    <a:lnTo>
                      <a:pt x="1614" y="897"/>
                    </a:lnTo>
                    <a:lnTo>
                      <a:pt x="1654" y="757"/>
                    </a:lnTo>
                    <a:lnTo>
                      <a:pt x="1674" y="598"/>
                    </a:lnTo>
                    <a:lnTo>
                      <a:pt x="1654" y="459"/>
                    </a:lnTo>
                    <a:lnTo>
                      <a:pt x="1614" y="339"/>
                    </a:lnTo>
                    <a:lnTo>
                      <a:pt x="1515" y="220"/>
                    </a:lnTo>
                    <a:lnTo>
                      <a:pt x="1415" y="120"/>
                    </a:lnTo>
                    <a:lnTo>
                      <a:pt x="1276" y="60"/>
                    </a:lnTo>
                    <a:lnTo>
                      <a:pt x="1136" y="20"/>
                    </a:lnTo>
                    <a:lnTo>
                      <a:pt x="977" y="0"/>
                    </a:lnTo>
                    <a:close/>
                  </a:path>
                </a:pathLst>
              </a:custGeom>
              <a:solidFill>
                <a:srgbClr val="F4CC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" name="Google Shape;475;p13"/>
              <p:cNvSpPr/>
              <p:nvPr/>
            </p:nvSpPr>
            <p:spPr>
              <a:xfrm>
                <a:off x="5492825" y="3931975"/>
                <a:ext cx="127025" cy="49325"/>
              </a:xfrm>
              <a:custGeom>
                <a:avLst/>
                <a:gdLst/>
                <a:ahLst/>
                <a:cxnLst/>
                <a:rect l="l" t="t" r="r" b="b"/>
                <a:pathLst>
                  <a:path w="5081" h="1973" extrusionOk="0">
                    <a:moveTo>
                      <a:pt x="2311" y="1"/>
                    </a:moveTo>
                    <a:lnTo>
                      <a:pt x="2032" y="61"/>
                    </a:lnTo>
                    <a:lnTo>
                      <a:pt x="1773" y="160"/>
                    </a:lnTo>
                    <a:lnTo>
                      <a:pt x="1514" y="260"/>
                    </a:lnTo>
                    <a:lnTo>
                      <a:pt x="1275" y="399"/>
                    </a:lnTo>
                    <a:lnTo>
                      <a:pt x="1076" y="539"/>
                    </a:lnTo>
                    <a:lnTo>
                      <a:pt x="877" y="698"/>
                    </a:lnTo>
                    <a:lnTo>
                      <a:pt x="697" y="857"/>
                    </a:lnTo>
                    <a:lnTo>
                      <a:pt x="399" y="1196"/>
                    </a:lnTo>
                    <a:lnTo>
                      <a:pt x="180" y="1475"/>
                    </a:lnTo>
                    <a:lnTo>
                      <a:pt x="40" y="1674"/>
                    </a:lnTo>
                    <a:lnTo>
                      <a:pt x="0" y="1734"/>
                    </a:lnTo>
                    <a:lnTo>
                      <a:pt x="0" y="1734"/>
                    </a:lnTo>
                    <a:lnTo>
                      <a:pt x="279" y="1575"/>
                    </a:lnTo>
                    <a:lnTo>
                      <a:pt x="538" y="1435"/>
                    </a:lnTo>
                    <a:lnTo>
                      <a:pt x="817" y="1316"/>
                    </a:lnTo>
                    <a:lnTo>
                      <a:pt x="1076" y="1236"/>
                    </a:lnTo>
                    <a:lnTo>
                      <a:pt x="1315" y="1156"/>
                    </a:lnTo>
                    <a:lnTo>
                      <a:pt x="1574" y="1116"/>
                    </a:lnTo>
                    <a:lnTo>
                      <a:pt x="1813" y="1096"/>
                    </a:lnTo>
                    <a:lnTo>
                      <a:pt x="2032" y="1077"/>
                    </a:lnTo>
                    <a:lnTo>
                      <a:pt x="2391" y="1096"/>
                    </a:lnTo>
                    <a:lnTo>
                      <a:pt x="2729" y="1156"/>
                    </a:lnTo>
                    <a:lnTo>
                      <a:pt x="3048" y="1256"/>
                    </a:lnTo>
                    <a:lnTo>
                      <a:pt x="3347" y="1375"/>
                    </a:lnTo>
                    <a:lnTo>
                      <a:pt x="3606" y="1495"/>
                    </a:lnTo>
                    <a:lnTo>
                      <a:pt x="3865" y="1654"/>
                    </a:lnTo>
                    <a:lnTo>
                      <a:pt x="4084" y="1814"/>
                    </a:lnTo>
                    <a:lnTo>
                      <a:pt x="4303" y="1973"/>
                    </a:lnTo>
                    <a:lnTo>
                      <a:pt x="4482" y="1913"/>
                    </a:lnTo>
                    <a:lnTo>
                      <a:pt x="4682" y="1873"/>
                    </a:lnTo>
                    <a:lnTo>
                      <a:pt x="4881" y="1834"/>
                    </a:lnTo>
                    <a:lnTo>
                      <a:pt x="5080" y="1814"/>
                    </a:lnTo>
                    <a:lnTo>
                      <a:pt x="5020" y="1575"/>
                    </a:lnTo>
                    <a:lnTo>
                      <a:pt x="4921" y="1316"/>
                    </a:lnTo>
                    <a:lnTo>
                      <a:pt x="4761" y="1057"/>
                    </a:lnTo>
                    <a:lnTo>
                      <a:pt x="4682" y="937"/>
                    </a:lnTo>
                    <a:lnTo>
                      <a:pt x="4582" y="818"/>
                    </a:lnTo>
                    <a:lnTo>
                      <a:pt x="4463" y="698"/>
                    </a:lnTo>
                    <a:lnTo>
                      <a:pt x="4323" y="598"/>
                    </a:lnTo>
                    <a:lnTo>
                      <a:pt x="4184" y="499"/>
                    </a:lnTo>
                    <a:lnTo>
                      <a:pt x="4024" y="399"/>
                    </a:lnTo>
                    <a:lnTo>
                      <a:pt x="3845" y="300"/>
                    </a:lnTo>
                    <a:lnTo>
                      <a:pt x="3666" y="220"/>
                    </a:lnTo>
                    <a:lnTo>
                      <a:pt x="3447" y="140"/>
                    </a:lnTo>
                    <a:lnTo>
                      <a:pt x="3227" y="80"/>
                    </a:lnTo>
                    <a:lnTo>
                      <a:pt x="2909" y="1"/>
                    </a:lnTo>
                    <a:close/>
                  </a:path>
                </a:pathLst>
              </a:custGeom>
              <a:solidFill>
                <a:srgbClr val="F9DB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" name="Google Shape;476;p13"/>
              <p:cNvSpPr/>
              <p:nvPr/>
            </p:nvSpPr>
            <p:spPr>
              <a:xfrm>
                <a:off x="5492825" y="3931975"/>
                <a:ext cx="127025" cy="49325"/>
              </a:xfrm>
              <a:custGeom>
                <a:avLst/>
                <a:gdLst/>
                <a:ahLst/>
                <a:cxnLst/>
                <a:rect l="l" t="t" r="r" b="b"/>
                <a:pathLst>
                  <a:path w="5081" h="1973" fill="none" extrusionOk="0">
                    <a:moveTo>
                      <a:pt x="2610" y="1"/>
                    </a:moveTo>
                    <a:lnTo>
                      <a:pt x="2610" y="1"/>
                    </a:lnTo>
                    <a:lnTo>
                      <a:pt x="2311" y="1"/>
                    </a:lnTo>
                    <a:lnTo>
                      <a:pt x="2032" y="61"/>
                    </a:lnTo>
                    <a:lnTo>
                      <a:pt x="1773" y="160"/>
                    </a:lnTo>
                    <a:lnTo>
                      <a:pt x="1514" y="260"/>
                    </a:lnTo>
                    <a:lnTo>
                      <a:pt x="1275" y="399"/>
                    </a:lnTo>
                    <a:lnTo>
                      <a:pt x="1076" y="539"/>
                    </a:lnTo>
                    <a:lnTo>
                      <a:pt x="877" y="698"/>
                    </a:lnTo>
                    <a:lnTo>
                      <a:pt x="697" y="857"/>
                    </a:lnTo>
                    <a:lnTo>
                      <a:pt x="399" y="1196"/>
                    </a:lnTo>
                    <a:lnTo>
                      <a:pt x="180" y="1475"/>
                    </a:lnTo>
                    <a:lnTo>
                      <a:pt x="40" y="1674"/>
                    </a:lnTo>
                    <a:lnTo>
                      <a:pt x="0" y="1734"/>
                    </a:lnTo>
                    <a:lnTo>
                      <a:pt x="0" y="1734"/>
                    </a:lnTo>
                    <a:lnTo>
                      <a:pt x="279" y="1575"/>
                    </a:lnTo>
                    <a:lnTo>
                      <a:pt x="538" y="1435"/>
                    </a:lnTo>
                    <a:lnTo>
                      <a:pt x="817" y="1316"/>
                    </a:lnTo>
                    <a:lnTo>
                      <a:pt x="1076" y="1236"/>
                    </a:lnTo>
                    <a:lnTo>
                      <a:pt x="1315" y="1156"/>
                    </a:lnTo>
                    <a:lnTo>
                      <a:pt x="1574" y="1116"/>
                    </a:lnTo>
                    <a:lnTo>
                      <a:pt x="1813" y="1096"/>
                    </a:lnTo>
                    <a:lnTo>
                      <a:pt x="2032" y="1077"/>
                    </a:lnTo>
                    <a:lnTo>
                      <a:pt x="2032" y="1077"/>
                    </a:lnTo>
                    <a:lnTo>
                      <a:pt x="2391" y="1096"/>
                    </a:lnTo>
                    <a:lnTo>
                      <a:pt x="2729" y="1156"/>
                    </a:lnTo>
                    <a:lnTo>
                      <a:pt x="3048" y="1256"/>
                    </a:lnTo>
                    <a:lnTo>
                      <a:pt x="3347" y="1375"/>
                    </a:lnTo>
                    <a:lnTo>
                      <a:pt x="3606" y="1495"/>
                    </a:lnTo>
                    <a:lnTo>
                      <a:pt x="3865" y="1654"/>
                    </a:lnTo>
                    <a:lnTo>
                      <a:pt x="4084" y="1814"/>
                    </a:lnTo>
                    <a:lnTo>
                      <a:pt x="4303" y="1973"/>
                    </a:lnTo>
                    <a:lnTo>
                      <a:pt x="4303" y="1973"/>
                    </a:lnTo>
                    <a:lnTo>
                      <a:pt x="4482" y="1913"/>
                    </a:lnTo>
                    <a:lnTo>
                      <a:pt x="4682" y="1873"/>
                    </a:lnTo>
                    <a:lnTo>
                      <a:pt x="4881" y="1834"/>
                    </a:lnTo>
                    <a:lnTo>
                      <a:pt x="5080" y="1814"/>
                    </a:lnTo>
                    <a:lnTo>
                      <a:pt x="5080" y="1814"/>
                    </a:lnTo>
                    <a:lnTo>
                      <a:pt x="5020" y="1575"/>
                    </a:lnTo>
                    <a:lnTo>
                      <a:pt x="4921" y="1316"/>
                    </a:lnTo>
                    <a:lnTo>
                      <a:pt x="4761" y="1057"/>
                    </a:lnTo>
                    <a:lnTo>
                      <a:pt x="4682" y="937"/>
                    </a:lnTo>
                    <a:lnTo>
                      <a:pt x="4582" y="818"/>
                    </a:lnTo>
                    <a:lnTo>
                      <a:pt x="4463" y="698"/>
                    </a:lnTo>
                    <a:lnTo>
                      <a:pt x="4323" y="598"/>
                    </a:lnTo>
                    <a:lnTo>
                      <a:pt x="4184" y="499"/>
                    </a:lnTo>
                    <a:lnTo>
                      <a:pt x="4024" y="399"/>
                    </a:lnTo>
                    <a:lnTo>
                      <a:pt x="3845" y="300"/>
                    </a:lnTo>
                    <a:lnTo>
                      <a:pt x="3666" y="220"/>
                    </a:lnTo>
                    <a:lnTo>
                      <a:pt x="3447" y="140"/>
                    </a:lnTo>
                    <a:lnTo>
                      <a:pt x="3227" y="80"/>
                    </a:lnTo>
                    <a:lnTo>
                      <a:pt x="3227" y="80"/>
                    </a:lnTo>
                    <a:lnTo>
                      <a:pt x="2909" y="1"/>
                    </a:lnTo>
                    <a:lnTo>
                      <a:pt x="2610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" name="Google Shape;477;p13"/>
              <p:cNvSpPr/>
              <p:nvPr/>
            </p:nvSpPr>
            <p:spPr>
              <a:xfrm>
                <a:off x="5646200" y="3941450"/>
                <a:ext cx="238600" cy="204200"/>
              </a:xfrm>
              <a:custGeom>
                <a:avLst/>
                <a:gdLst/>
                <a:ahLst/>
                <a:cxnLst/>
                <a:rect l="l" t="t" r="r" b="b"/>
                <a:pathLst>
                  <a:path w="9544" h="8168" extrusionOk="0">
                    <a:moveTo>
                      <a:pt x="3786" y="0"/>
                    </a:moveTo>
                    <a:lnTo>
                      <a:pt x="3487" y="20"/>
                    </a:lnTo>
                    <a:lnTo>
                      <a:pt x="3168" y="80"/>
                    </a:lnTo>
                    <a:lnTo>
                      <a:pt x="2870" y="160"/>
                    </a:lnTo>
                    <a:lnTo>
                      <a:pt x="2571" y="259"/>
                    </a:lnTo>
                    <a:lnTo>
                      <a:pt x="2292" y="399"/>
                    </a:lnTo>
                    <a:lnTo>
                      <a:pt x="2033" y="538"/>
                    </a:lnTo>
                    <a:lnTo>
                      <a:pt x="1794" y="717"/>
                    </a:lnTo>
                    <a:lnTo>
                      <a:pt x="1575" y="917"/>
                    </a:lnTo>
                    <a:lnTo>
                      <a:pt x="1375" y="1136"/>
                    </a:lnTo>
                    <a:lnTo>
                      <a:pt x="1216" y="1355"/>
                    </a:lnTo>
                    <a:lnTo>
                      <a:pt x="1057" y="1594"/>
                    </a:lnTo>
                    <a:lnTo>
                      <a:pt x="937" y="1853"/>
                    </a:lnTo>
                    <a:lnTo>
                      <a:pt x="857" y="2112"/>
                    </a:lnTo>
                    <a:lnTo>
                      <a:pt x="778" y="2391"/>
                    </a:lnTo>
                    <a:lnTo>
                      <a:pt x="738" y="2670"/>
                    </a:lnTo>
                    <a:lnTo>
                      <a:pt x="738" y="2949"/>
                    </a:lnTo>
                    <a:lnTo>
                      <a:pt x="758" y="3227"/>
                    </a:lnTo>
                    <a:lnTo>
                      <a:pt x="798" y="3526"/>
                    </a:lnTo>
                    <a:lnTo>
                      <a:pt x="897" y="3805"/>
                    </a:lnTo>
                    <a:lnTo>
                      <a:pt x="758" y="3885"/>
                    </a:lnTo>
                    <a:lnTo>
                      <a:pt x="638" y="3965"/>
                    </a:lnTo>
                    <a:lnTo>
                      <a:pt x="519" y="4044"/>
                    </a:lnTo>
                    <a:lnTo>
                      <a:pt x="419" y="4144"/>
                    </a:lnTo>
                    <a:lnTo>
                      <a:pt x="340" y="4243"/>
                    </a:lnTo>
                    <a:lnTo>
                      <a:pt x="260" y="4363"/>
                    </a:lnTo>
                    <a:lnTo>
                      <a:pt x="180" y="4463"/>
                    </a:lnTo>
                    <a:lnTo>
                      <a:pt x="120" y="4582"/>
                    </a:lnTo>
                    <a:lnTo>
                      <a:pt x="81" y="4722"/>
                    </a:lnTo>
                    <a:lnTo>
                      <a:pt x="41" y="4841"/>
                    </a:lnTo>
                    <a:lnTo>
                      <a:pt x="1" y="4981"/>
                    </a:lnTo>
                    <a:lnTo>
                      <a:pt x="1" y="5120"/>
                    </a:lnTo>
                    <a:lnTo>
                      <a:pt x="1" y="5259"/>
                    </a:lnTo>
                    <a:lnTo>
                      <a:pt x="21" y="5379"/>
                    </a:lnTo>
                    <a:lnTo>
                      <a:pt x="41" y="5518"/>
                    </a:lnTo>
                    <a:lnTo>
                      <a:pt x="81" y="5658"/>
                    </a:lnTo>
                    <a:lnTo>
                      <a:pt x="140" y="5817"/>
                    </a:lnTo>
                    <a:lnTo>
                      <a:pt x="220" y="5957"/>
                    </a:lnTo>
                    <a:lnTo>
                      <a:pt x="300" y="6076"/>
                    </a:lnTo>
                    <a:lnTo>
                      <a:pt x="399" y="6196"/>
                    </a:lnTo>
                    <a:lnTo>
                      <a:pt x="519" y="6315"/>
                    </a:lnTo>
                    <a:lnTo>
                      <a:pt x="638" y="6395"/>
                    </a:lnTo>
                    <a:lnTo>
                      <a:pt x="778" y="6495"/>
                    </a:lnTo>
                    <a:lnTo>
                      <a:pt x="917" y="6554"/>
                    </a:lnTo>
                    <a:lnTo>
                      <a:pt x="1057" y="6614"/>
                    </a:lnTo>
                    <a:lnTo>
                      <a:pt x="1216" y="6674"/>
                    </a:lnTo>
                    <a:lnTo>
                      <a:pt x="1375" y="6694"/>
                    </a:lnTo>
                    <a:lnTo>
                      <a:pt x="1535" y="6714"/>
                    </a:lnTo>
                    <a:lnTo>
                      <a:pt x="1694" y="6734"/>
                    </a:lnTo>
                    <a:lnTo>
                      <a:pt x="1854" y="6714"/>
                    </a:lnTo>
                    <a:lnTo>
                      <a:pt x="2033" y="6694"/>
                    </a:lnTo>
                    <a:lnTo>
                      <a:pt x="2192" y="6654"/>
                    </a:lnTo>
                    <a:lnTo>
                      <a:pt x="2371" y="6574"/>
                    </a:lnTo>
                    <a:lnTo>
                      <a:pt x="2531" y="6495"/>
                    </a:lnTo>
                    <a:lnTo>
                      <a:pt x="2690" y="6395"/>
                    </a:lnTo>
                    <a:lnTo>
                      <a:pt x="2830" y="6295"/>
                    </a:lnTo>
                    <a:lnTo>
                      <a:pt x="2949" y="6176"/>
                    </a:lnTo>
                    <a:lnTo>
                      <a:pt x="3069" y="6036"/>
                    </a:lnTo>
                    <a:lnTo>
                      <a:pt x="3148" y="5877"/>
                    </a:lnTo>
                    <a:lnTo>
                      <a:pt x="3228" y="5738"/>
                    </a:lnTo>
                    <a:lnTo>
                      <a:pt x="3587" y="5777"/>
                    </a:lnTo>
                    <a:lnTo>
                      <a:pt x="3945" y="5797"/>
                    </a:lnTo>
                    <a:lnTo>
                      <a:pt x="4304" y="5757"/>
                    </a:lnTo>
                    <a:lnTo>
                      <a:pt x="4662" y="5678"/>
                    </a:lnTo>
                    <a:lnTo>
                      <a:pt x="4662" y="5917"/>
                    </a:lnTo>
                    <a:lnTo>
                      <a:pt x="4662" y="6156"/>
                    </a:lnTo>
                    <a:lnTo>
                      <a:pt x="4702" y="6375"/>
                    </a:lnTo>
                    <a:lnTo>
                      <a:pt x="4782" y="6614"/>
                    </a:lnTo>
                    <a:lnTo>
                      <a:pt x="4862" y="6833"/>
                    </a:lnTo>
                    <a:lnTo>
                      <a:pt x="4981" y="7032"/>
                    </a:lnTo>
                    <a:lnTo>
                      <a:pt x="5101" y="7212"/>
                    </a:lnTo>
                    <a:lnTo>
                      <a:pt x="5260" y="7391"/>
                    </a:lnTo>
                    <a:lnTo>
                      <a:pt x="5419" y="7550"/>
                    </a:lnTo>
                    <a:lnTo>
                      <a:pt x="5599" y="7690"/>
                    </a:lnTo>
                    <a:lnTo>
                      <a:pt x="5798" y="7809"/>
                    </a:lnTo>
                    <a:lnTo>
                      <a:pt x="5997" y="7929"/>
                    </a:lnTo>
                    <a:lnTo>
                      <a:pt x="6216" y="8009"/>
                    </a:lnTo>
                    <a:lnTo>
                      <a:pt x="6435" y="8088"/>
                    </a:lnTo>
                    <a:lnTo>
                      <a:pt x="6674" y="8128"/>
                    </a:lnTo>
                    <a:lnTo>
                      <a:pt x="6894" y="8168"/>
                    </a:lnTo>
                    <a:lnTo>
                      <a:pt x="7133" y="8168"/>
                    </a:lnTo>
                    <a:lnTo>
                      <a:pt x="7372" y="8148"/>
                    </a:lnTo>
                    <a:lnTo>
                      <a:pt x="7631" y="8108"/>
                    </a:lnTo>
                    <a:lnTo>
                      <a:pt x="7870" y="8048"/>
                    </a:lnTo>
                    <a:lnTo>
                      <a:pt x="8089" y="7969"/>
                    </a:lnTo>
                    <a:lnTo>
                      <a:pt x="8308" y="7869"/>
                    </a:lnTo>
                    <a:lnTo>
                      <a:pt x="8527" y="7750"/>
                    </a:lnTo>
                    <a:lnTo>
                      <a:pt x="8706" y="7610"/>
                    </a:lnTo>
                    <a:lnTo>
                      <a:pt x="8886" y="7451"/>
                    </a:lnTo>
                    <a:lnTo>
                      <a:pt x="9025" y="7291"/>
                    </a:lnTo>
                    <a:lnTo>
                      <a:pt x="9165" y="7112"/>
                    </a:lnTo>
                    <a:lnTo>
                      <a:pt x="9284" y="6913"/>
                    </a:lnTo>
                    <a:lnTo>
                      <a:pt x="9384" y="6714"/>
                    </a:lnTo>
                    <a:lnTo>
                      <a:pt x="9443" y="6514"/>
                    </a:lnTo>
                    <a:lnTo>
                      <a:pt x="9503" y="6295"/>
                    </a:lnTo>
                    <a:lnTo>
                      <a:pt x="9523" y="6076"/>
                    </a:lnTo>
                    <a:lnTo>
                      <a:pt x="9543" y="5857"/>
                    </a:lnTo>
                    <a:lnTo>
                      <a:pt x="9523" y="5638"/>
                    </a:lnTo>
                    <a:lnTo>
                      <a:pt x="9483" y="5419"/>
                    </a:lnTo>
                    <a:lnTo>
                      <a:pt x="9424" y="5180"/>
                    </a:lnTo>
                    <a:lnTo>
                      <a:pt x="9344" y="5000"/>
                    </a:lnTo>
                    <a:lnTo>
                      <a:pt x="9244" y="4821"/>
                    </a:lnTo>
                    <a:lnTo>
                      <a:pt x="9145" y="4662"/>
                    </a:lnTo>
                    <a:lnTo>
                      <a:pt x="9025" y="4502"/>
                    </a:lnTo>
                    <a:lnTo>
                      <a:pt x="8886" y="4363"/>
                    </a:lnTo>
                    <a:lnTo>
                      <a:pt x="8746" y="4224"/>
                    </a:lnTo>
                    <a:lnTo>
                      <a:pt x="8587" y="4104"/>
                    </a:lnTo>
                    <a:lnTo>
                      <a:pt x="8408" y="3984"/>
                    </a:lnTo>
                    <a:lnTo>
                      <a:pt x="8248" y="3905"/>
                    </a:lnTo>
                    <a:lnTo>
                      <a:pt x="8069" y="3825"/>
                    </a:lnTo>
                    <a:lnTo>
                      <a:pt x="7870" y="3745"/>
                    </a:lnTo>
                    <a:lnTo>
                      <a:pt x="7670" y="3706"/>
                    </a:lnTo>
                    <a:lnTo>
                      <a:pt x="7471" y="3666"/>
                    </a:lnTo>
                    <a:lnTo>
                      <a:pt x="7272" y="3646"/>
                    </a:lnTo>
                    <a:lnTo>
                      <a:pt x="7073" y="3626"/>
                    </a:lnTo>
                    <a:lnTo>
                      <a:pt x="6854" y="3646"/>
                    </a:lnTo>
                    <a:lnTo>
                      <a:pt x="6913" y="3447"/>
                    </a:lnTo>
                    <a:lnTo>
                      <a:pt x="6933" y="3247"/>
                    </a:lnTo>
                    <a:lnTo>
                      <a:pt x="6953" y="3028"/>
                    </a:lnTo>
                    <a:lnTo>
                      <a:pt x="6973" y="2829"/>
                    </a:lnTo>
                    <a:lnTo>
                      <a:pt x="6953" y="2610"/>
                    </a:lnTo>
                    <a:lnTo>
                      <a:pt x="6913" y="2411"/>
                    </a:lnTo>
                    <a:lnTo>
                      <a:pt x="6874" y="2192"/>
                    </a:lnTo>
                    <a:lnTo>
                      <a:pt x="6814" y="1992"/>
                    </a:lnTo>
                    <a:lnTo>
                      <a:pt x="6694" y="1713"/>
                    </a:lnTo>
                    <a:lnTo>
                      <a:pt x="6555" y="1455"/>
                    </a:lnTo>
                    <a:lnTo>
                      <a:pt x="6376" y="1215"/>
                    </a:lnTo>
                    <a:lnTo>
                      <a:pt x="6196" y="996"/>
                    </a:lnTo>
                    <a:lnTo>
                      <a:pt x="5977" y="797"/>
                    </a:lnTo>
                    <a:lnTo>
                      <a:pt x="5758" y="618"/>
                    </a:lnTo>
                    <a:lnTo>
                      <a:pt x="5519" y="458"/>
                    </a:lnTo>
                    <a:lnTo>
                      <a:pt x="5240" y="319"/>
                    </a:lnTo>
                    <a:lnTo>
                      <a:pt x="4981" y="199"/>
                    </a:lnTo>
                    <a:lnTo>
                      <a:pt x="4682" y="120"/>
                    </a:lnTo>
                    <a:lnTo>
                      <a:pt x="4403" y="60"/>
                    </a:lnTo>
                    <a:lnTo>
                      <a:pt x="4105" y="20"/>
                    </a:lnTo>
                    <a:lnTo>
                      <a:pt x="3786" y="0"/>
                    </a:lnTo>
                    <a:close/>
                  </a:path>
                </a:pathLst>
              </a:custGeom>
              <a:solidFill>
                <a:srgbClr val="F7D28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" name="Google Shape;478;p13"/>
              <p:cNvSpPr/>
              <p:nvPr/>
            </p:nvSpPr>
            <p:spPr>
              <a:xfrm>
                <a:off x="5646200" y="3941450"/>
                <a:ext cx="238600" cy="204200"/>
              </a:xfrm>
              <a:custGeom>
                <a:avLst/>
                <a:gdLst/>
                <a:ahLst/>
                <a:cxnLst/>
                <a:rect l="l" t="t" r="r" b="b"/>
                <a:pathLst>
                  <a:path w="9544" h="8168" fill="none" extrusionOk="0">
                    <a:moveTo>
                      <a:pt x="4782" y="6614"/>
                    </a:moveTo>
                    <a:lnTo>
                      <a:pt x="4782" y="6614"/>
                    </a:lnTo>
                    <a:lnTo>
                      <a:pt x="4702" y="6375"/>
                    </a:lnTo>
                    <a:lnTo>
                      <a:pt x="4662" y="6156"/>
                    </a:lnTo>
                    <a:lnTo>
                      <a:pt x="4662" y="5917"/>
                    </a:lnTo>
                    <a:lnTo>
                      <a:pt x="4662" y="5678"/>
                    </a:lnTo>
                    <a:lnTo>
                      <a:pt x="4662" y="5678"/>
                    </a:lnTo>
                    <a:lnTo>
                      <a:pt x="4304" y="5757"/>
                    </a:lnTo>
                    <a:lnTo>
                      <a:pt x="3945" y="5797"/>
                    </a:lnTo>
                    <a:lnTo>
                      <a:pt x="3587" y="5777"/>
                    </a:lnTo>
                    <a:lnTo>
                      <a:pt x="3228" y="5738"/>
                    </a:lnTo>
                    <a:lnTo>
                      <a:pt x="3228" y="5738"/>
                    </a:lnTo>
                    <a:lnTo>
                      <a:pt x="3148" y="5877"/>
                    </a:lnTo>
                    <a:lnTo>
                      <a:pt x="3069" y="6036"/>
                    </a:lnTo>
                    <a:lnTo>
                      <a:pt x="2949" y="6176"/>
                    </a:lnTo>
                    <a:lnTo>
                      <a:pt x="2830" y="6295"/>
                    </a:lnTo>
                    <a:lnTo>
                      <a:pt x="2690" y="6395"/>
                    </a:lnTo>
                    <a:lnTo>
                      <a:pt x="2531" y="6495"/>
                    </a:lnTo>
                    <a:lnTo>
                      <a:pt x="2371" y="6574"/>
                    </a:lnTo>
                    <a:lnTo>
                      <a:pt x="2192" y="6654"/>
                    </a:lnTo>
                    <a:lnTo>
                      <a:pt x="2192" y="6654"/>
                    </a:lnTo>
                    <a:lnTo>
                      <a:pt x="2033" y="6694"/>
                    </a:lnTo>
                    <a:lnTo>
                      <a:pt x="1854" y="6714"/>
                    </a:lnTo>
                    <a:lnTo>
                      <a:pt x="1694" y="6734"/>
                    </a:lnTo>
                    <a:lnTo>
                      <a:pt x="1535" y="6714"/>
                    </a:lnTo>
                    <a:lnTo>
                      <a:pt x="1375" y="6694"/>
                    </a:lnTo>
                    <a:lnTo>
                      <a:pt x="1216" y="6674"/>
                    </a:lnTo>
                    <a:lnTo>
                      <a:pt x="1057" y="6614"/>
                    </a:lnTo>
                    <a:lnTo>
                      <a:pt x="917" y="6554"/>
                    </a:lnTo>
                    <a:lnTo>
                      <a:pt x="778" y="6495"/>
                    </a:lnTo>
                    <a:lnTo>
                      <a:pt x="638" y="6395"/>
                    </a:lnTo>
                    <a:lnTo>
                      <a:pt x="519" y="6315"/>
                    </a:lnTo>
                    <a:lnTo>
                      <a:pt x="399" y="6196"/>
                    </a:lnTo>
                    <a:lnTo>
                      <a:pt x="300" y="6076"/>
                    </a:lnTo>
                    <a:lnTo>
                      <a:pt x="220" y="5957"/>
                    </a:lnTo>
                    <a:lnTo>
                      <a:pt x="140" y="5817"/>
                    </a:lnTo>
                    <a:lnTo>
                      <a:pt x="81" y="5658"/>
                    </a:lnTo>
                    <a:lnTo>
                      <a:pt x="81" y="5658"/>
                    </a:lnTo>
                    <a:lnTo>
                      <a:pt x="41" y="5518"/>
                    </a:lnTo>
                    <a:lnTo>
                      <a:pt x="21" y="5379"/>
                    </a:lnTo>
                    <a:lnTo>
                      <a:pt x="1" y="5259"/>
                    </a:lnTo>
                    <a:lnTo>
                      <a:pt x="1" y="5120"/>
                    </a:lnTo>
                    <a:lnTo>
                      <a:pt x="1" y="4981"/>
                    </a:lnTo>
                    <a:lnTo>
                      <a:pt x="41" y="4841"/>
                    </a:lnTo>
                    <a:lnTo>
                      <a:pt x="81" y="4722"/>
                    </a:lnTo>
                    <a:lnTo>
                      <a:pt x="120" y="4582"/>
                    </a:lnTo>
                    <a:lnTo>
                      <a:pt x="180" y="4463"/>
                    </a:lnTo>
                    <a:lnTo>
                      <a:pt x="260" y="4363"/>
                    </a:lnTo>
                    <a:lnTo>
                      <a:pt x="340" y="4243"/>
                    </a:lnTo>
                    <a:lnTo>
                      <a:pt x="419" y="4144"/>
                    </a:lnTo>
                    <a:lnTo>
                      <a:pt x="519" y="4044"/>
                    </a:lnTo>
                    <a:lnTo>
                      <a:pt x="638" y="3965"/>
                    </a:lnTo>
                    <a:lnTo>
                      <a:pt x="758" y="3885"/>
                    </a:lnTo>
                    <a:lnTo>
                      <a:pt x="897" y="3805"/>
                    </a:lnTo>
                    <a:lnTo>
                      <a:pt x="897" y="3805"/>
                    </a:lnTo>
                    <a:lnTo>
                      <a:pt x="798" y="3526"/>
                    </a:lnTo>
                    <a:lnTo>
                      <a:pt x="758" y="3227"/>
                    </a:lnTo>
                    <a:lnTo>
                      <a:pt x="738" y="2949"/>
                    </a:lnTo>
                    <a:lnTo>
                      <a:pt x="738" y="2670"/>
                    </a:lnTo>
                    <a:lnTo>
                      <a:pt x="778" y="2391"/>
                    </a:lnTo>
                    <a:lnTo>
                      <a:pt x="857" y="2112"/>
                    </a:lnTo>
                    <a:lnTo>
                      <a:pt x="937" y="1853"/>
                    </a:lnTo>
                    <a:lnTo>
                      <a:pt x="1057" y="1594"/>
                    </a:lnTo>
                    <a:lnTo>
                      <a:pt x="1216" y="1355"/>
                    </a:lnTo>
                    <a:lnTo>
                      <a:pt x="1375" y="1136"/>
                    </a:lnTo>
                    <a:lnTo>
                      <a:pt x="1575" y="917"/>
                    </a:lnTo>
                    <a:lnTo>
                      <a:pt x="1794" y="717"/>
                    </a:lnTo>
                    <a:lnTo>
                      <a:pt x="2033" y="538"/>
                    </a:lnTo>
                    <a:lnTo>
                      <a:pt x="2292" y="399"/>
                    </a:lnTo>
                    <a:lnTo>
                      <a:pt x="2571" y="259"/>
                    </a:lnTo>
                    <a:lnTo>
                      <a:pt x="2870" y="160"/>
                    </a:lnTo>
                    <a:lnTo>
                      <a:pt x="2870" y="160"/>
                    </a:lnTo>
                    <a:lnTo>
                      <a:pt x="3168" y="80"/>
                    </a:lnTo>
                    <a:lnTo>
                      <a:pt x="3487" y="20"/>
                    </a:lnTo>
                    <a:lnTo>
                      <a:pt x="3786" y="0"/>
                    </a:lnTo>
                    <a:lnTo>
                      <a:pt x="4105" y="20"/>
                    </a:lnTo>
                    <a:lnTo>
                      <a:pt x="4403" y="60"/>
                    </a:lnTo>
                    <a:lnTo>
                      <a:pt x="4682" y="120"/>
                    </a:lnTo>
                    <a:lnTo>
                      <a:pt x="4981" y="199"/>
                    </a:lnTo>
                    <a:lnTo>
                      <a:pt x="5240" y="319"/>
                    </a:lnTo>
                    <a:lnTo>
                      <a:pt x="5519" y="458"/>
                    </a:lnTo>
                    <a:lnTo>
                      <a:pt x="5758" y="618"/>
                    </a:lnTo>
                    <a:lnTo>
                      <a:pt x="5977" y="797"/>
                    </a:lnTo>
                    <a:lnTo>
                      <a:pt x="6196" y="996"/>
                    </a:lnTo>
                    <a:lnTo>
                      <a:pt x="6376" y="1215"/>
                    </a:lnTo>
                    <a:lnTo>
                      <a:pt x="6555" y="1455"/>
                    </a:lnTo>
                    <a:lnTo>
                      <a:pt x="6694" y="1713"/>
                    </a:lnTo>
                    <a:lnTo>
                      <a:pt x="6814" y="1992"/>
                    </a:lnTo>
                    <a:lnTo>
                      <a:pt x="6814" y="1992"/>
                    </a:lnTo>
                    <a:lnTo>
                      <a:pt x="6874" y="2192"/>
                    </a:lnTo>
                    <a:lnTo>
                      <a:pt x="6913" y="2411"/>
                    </a:lnTo>
                    <a:lnTo>
                      <a:pt x="6953" y="2610"/>
                    </a:lnTo>
                    <a:lnTo>
                      <a:pt x="6973" y="2829"/>
                    </a:lnTo>
                    <a:lnTo>
                      <a:pt x="6953" y="3028"/>
                    </a:lnTo>
                    <a:lnTo>
                      <a:pt x="6933" y="3247"/>
                    </a:lnTo>
                    <a:lnTo>
                      <a:pt x="6913" y="3447"/>
                    </a:lnTo>
                    <a:lnTo>
                      <a:pt x="6854" y="3646"/>
                    </a:lnTo>
                    <a:lnTo>
                      <a:pt x="6854" y="3646"/>
                    </a:lnTo>
                    <a:lnTo>
                      <a:pt x="7073" y="3626"/>
                    </a:lnTo>
                    <a:lnTo>
                      <a:pt x="7272" y="3646"/>
                    </a:lnTo>
                    <a:lnTo>
                      <a:pt x="7471" y="3666"/>
                    </a:lnTo>
                    <a:lnTo>
                      <a:pt x="7670" y="3706"/>
                    </a:lnTo>
                    <a:lnTo>
                      <a:pt x="7870" y="3745"/>
                    </a:lnTo>
                    <a:lnTo>
                      <a:pt x="8069" y="3825"/>
                    </a:lnTo>
                    <a:lnTo>
                      <a:pt x="8248" y="3905"/>
                    </a:lnTo>
                    <a:lnTo>
                      <a:pt x="8408" y="3984"/>
                    </a:lnTo>
                    <a:lnTo>
                      <a:pt x="8587" y="4104"/>
                    </a:lnTo>
                    <a:lnTo>
                      <a:pt x="8746" y="4224"/>
                    </a:lnTo>
                    <a:lnTo>
                      <a:pt x="8886" y="4363"/>
                    </a:lnTo>
                    <a:lnTo>
                      <a:pt x="9025" y="4502"/>
                    </a:lnTo>
                    <a:lnTo>
                      <a:pt x="9145" y="4662"/>
                    </a:lnTo>
                    <a:lnTo>
                      <a:pt x="9244" y="4821"/>
                    </a:lnTo>
                    <a:lnTo>
                      <a:pt x="9344" y="5000"/>
                    </a:lnTo>
                    <a:lnTo>
                      <a:pt x="9424" y="5180"/>
                    </a:lnTo>
                    <a:lnTo>
                      <a:pt x="9424" y="5180"/>
                    </a:lnTo>
                    <a:lnTo>
                      <a:pt x="9483" y="5419"/>
                    </a:lnTo>
                    <a:lnTo>
                      <a:pt x="9523" y="5638"/>
                    </a:lnTo>
                    <a:lnTo>
                      <a:pt x="9543" y="5857"/>
                    </a:lnTo>
                    <a:lnTo>
                      <a:pt x="9523" y="6076"/>
                    </a:lnTo>
                    <a:lnTo>
                      <a:pt x="9503" y="6295"/>
                    </a:lnTo>
                    <a:lnTo>
                      <a:pt x="9443" y="6514"/>
                    </a:lnTo>
                    <a:lnTo>
                      <a:pt x="9384" y="6714"/>
                    </a:lnTo>
                    <a:lnTo>
                      <a:pt x="9284" y="6913"/>
                    </a:lnTo>
                    <a:lnTo>
                      <a:pt x="9165" y="7112"/>
                    </a:lnTo>
                    <a:lnTo>
                      <a:pt x="9025" y="7291"/>
                    </a:lnTo>
                    <a:lnTo>
                      <a:pt x="8886" y="7451"/>
                    </a:lnTo>
                    <a:lnTo>
                      <a:pt x="8706" y="7610"/>
                    </a:lnTo>
                    <a:lnTo>
                      <a:pt x="8527" y="7750"/>
                    </a:lnTo>
                    <a:lnTo>
                      <a:pt x="8308" y="7869"/>
                    </a:lnTo>
                    <a:lnTo>
                      <a:pt x="8089" y="7969"/>
                    </a:lnTo>
                    <a:lnTo>
                      <a:pt x="7870" y="8048"/>
                    </a:lnTo>
                    <a:lnTo>
                      <a:pt x="7870" y="8048"/>
                    </a:lnTo>
                    <a:lnTo>
                      <a:pt x="7631" y="8108"/>
                    </a:lnTo>
                    <a:lnTo>
                      <a:pt x="7372" y="8148"/>
                    </a:lnTo>
                    <a:lnTo>
                      <a:pt x="7133" y="8168"/>
                    </a:lnTo>
                    <a:lnTo>
                      <a:pt x="6894" y="8168"/>
                    </a:lnTo>
                    <a:lnTo>
                      <a:pt x="6674" y="8128"/>
                    </a:lnTo>
                    <a:lnTo>
                      <a:pt x="6435" y="8088"/>
                    </a:lnTo>
                    <a:lnTo>
                      <a:pt x="6216" y="8009"/>
                    </a:lnTo>
                    <a:lnTo>
                      <a:pt x="5997" y="7929"/>
                    </a:lnTo>
                    <a:lnTo>
                      <a:pt x="5798" y="7809"/>
                    </a:lnTo>
                    <a:lnTo>
                      <a:pt x="5599" y="7690"/>
                    </a:lnTo>
                    <a:lnTo>
                      <a:pt x="5419" y="7550"/>
                    </a:lnTo>
                    <a:lnTo>
                      <a:pt x="5260" y="7391"/>
                    </a:lnTo>
                    <a:lnTo>
                      <a:pt x="5101" y="7212"/>
                    </a:lnTo>
                    <a:lnTo>
                      <a:pt x="4981" y="7032"/>
                    </a:lnTo>
                    <a:lnTo>
                      <a:pt x="4862" y="6833"/>
                    </a:lnTo>
                    <a:lnTo>
                      <a:pt x="4782" y="6614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" name="Google Shape;479;p13"/>
              <p:cNvSpPr/>
              <p:nvPr/>
            </p:nvSpPr>
            <p:spPr>
              <a:xfrm>
                <a:off x="5811050" y="4086375"/>
                <a:ext cx="43850" cy="35375"/>
              </a:xfrm>
              <a:custGeom>
                <a:avLst/>
                <a:gdLst/>
                <a:ahLst/>
                <a:cxnLst/>
                <a:rect l="l" t="t" r="r" b="b"/>
                <a:pathLst>
                  <a:path w="1754" h="1415" extrusionOk="0">
                    <a:moveTo>
                      <a:pt x="997" y="0"/>
                    </a:moveTo>
                    <a:lnTo>
                      <a:pt x="818" y="20"/>
                    </a:lnTo>
                    <a:lnTo>
                      <a:pt x="638" y="60"/>
                    </a:lnTo>
                    <a:lnTo>
                      <a:pt x="479" y="120"/>
                    </a:lnTo>
                    <a:lnTo>
                      <a:pt x="339" y="219"/>
                    </a:lnTo>
                    <a:lnTo>
                      <a:pt x="200" y="319"/>
                    </a:lnTo>
                    <a:lnTo>
                      <a:pt x="100" y="439"/>
                    </a:lnTo>
                    <a:lnTo>
                      <a:pt x="41" y="558"/>
                    </a:lnTo>
                    <a:lnTo>
                      <a:pt x="1" y="698"/>
                    </a:lnTo>
                    <a:lnTo>
                      <a:pt x="1" y="837"/>
                    </a:lnTo>
                    <a:lnTo>
                      <a:pt x="21" y="976"/>
                    </a:lnTo>
                    <a:lnTo>
                      <a:pt x="80" y="1096"/>
                    </a:lnTo>
                    <a:lnTo>
                      <a:pt x="180" y="1196"/>
                    </a:lnTo>
                    <a:lnTo>
                      <a:pt x="300" y="1295"/>
                    </a:lnTo>
                    <a:lnTo>
                      <a:pt x="439" y="1355"/>
                    </a:lnTo>
                    <a:lnTo>
                      <a:pt x="598" y="1395"/>
                    </a:lnTo>
                    <a:lnTo>
                      <a:pt x="758" y="1415"/>
                    </a:lnTo>
                    <a:lnTo>
                      <a:pt x="937" y="1395"/>
                    </a:lnTo>
                    <a:lnTo>
                      <a:pt x="1116" y="1355"/>
                    </a:lnTo>
                    <a:lnTo>
                      <a:pt x="1276" y="1295"/>
                    </a:lnTo>
                    <a:lnTo>
                      <a:pt x="1415" y="1196"/>
                    </a:lnTo>
                    <a:lnTo>
                      <a:pt x="1535" y="1096"/>
                    </a:lnTo>
                    <a:lnTo>
                      <a:pt x="1634" y="976"/>
                    </a:lnTo>
                    <a:lnTo>
                      <a:pt x="1714" y="857"/>
                    </a:lnTo>
                    <a:lnTo>
                      <a:pt x="1754" y="717"/>
                    </a:lnTo>
                    <a:lnTo>
                      <a:pt x="1754" y="578"/>
                    </a:lnTo>
                    <a:lnTo>
                      <a:pt x="1734" y="439"/>
                    </a:lnTo>
                    <a:lnTo>
                      <a:pt x="1654" y="319"/>
                    </a:lnTo>
                    <a:lnTo>
                      <a:pt x="1575" y="219"/>
                    </a:lnTo>
                    <a:lnTo>
                      <a:pt x="1455" y="120"/>
                    </a:lnTo>
                    <a:lnTo>
                      <a:pt x="1316" y="60"/>
                    </a:lnTo>
                    <a:lnTo>
                      <a:pt x="1156" y="20"/>
                    </a:lnTo>
                    <a:lnTo>
                      <a:pt x="997" y="0"/>
                    </a:lnTo>
                    <a:close/>
                  </a:path>
                </a:pathLst>
              </a:custGeom>
              <a:solidFill>
                <a:srgbClr val="F4CC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" name="Google Shape;480;p13"/>
              <p:cNvSpPr/>
              <p:nvPr/>
            </p:nvSpPr>
            <p:spPr>
              <a:xfrm>
                <a:off x="5685550" y="3956875"/>
                <a:ext cx="118050" cy="88175"/>
              </a:xfrm>
              <a:custGeom>
                <a:avLst/>
                <a:gdLst/>
                <a:ahLst/>
                <a:cxnLst/>
                <a:rect l="l" t="t" r="r" b="b"/>
                <a:pathLst>
                  <a:path w="4722" h="3527" extrusionOk="0">
                    <a:moveTo>
                      <a:pt x="2072" y="1"/>
                    </a:moveTo>
                    <a:lnTo>
                      <a:pt x="1853" y="41"/>
                    </a:lnTo>
                    <a:lnTo>
                      <a:pt x="1634" y="81"/>
                    </a:lnTo>
                    <a:lnTo>
                      <a:pt x="1435" y="140"/>
                    </a:lnTo>
                    <a:lnTo>
                      <a:pt x="1037" y="280"/>
                    </a:lnTo>
                    <a:lnTo>
                      <a:pt x="698" y="439"/>
                    </a:lnTo>
                    <a:lnTo>
                      <a:pt x="399" y="598"/>
                    </a:lnTo>
                    <a:lnTo>
                      <a:pt x="180" y="718"/>
                    </a:lnTo>
                    <a:lnTo>
                      <a:pt x="1" y="857"/>
                    </a:lnTo>
                    <a:lnTo>
                      <a:pt x="260" y="818"/>
                    </a:lnTo>
                    <a:lnTo>
                      <a:pt x="499" y="778"/>
                    </a:lnTo>
                    <a:lnTo>
                      <a:pt x="738" y="758"/>
                    </a:lnTo>
                    <a:lnTo>
                      <a:pt x="1216" y="758"/>
                    </a:lnTo>
                    <a:lnTo>
                      <a:pt x="1455" y="778"/>
                    </a:lnTo>
                    <a:lnTo>
                      <a:pt x="1674" y="818"/>
                    </a:lnTo>
                    <a:lnTo>
                      <a:pt x="1893" y="877"/>
                    </a:lnTo>
                    <a:lnTo>
                      <a:pt x="2092" y="937"/>
                    </a:lnTo>
                    <a:lnTo>
                      <a:pt x="2292" y="1017"/>
                    </a:lnTo>
                    <a:lnTo>
                      <a:pt x="2471" y="1096"/>
                    </a:lnTo>
                    <a:lnTo>
                      <a:pt x="2630" y="1196"/>
                    </a:lnTo>
                    <a:lnTo>
                      <a:pt x="2949" y="1395"/>
                    </a:lnTo>
                    <a:lnTo>
                      <a:pt x="3208" y="1634"/>
                    </a:lnTo>
                    <a:lnTo>
                      <a:pt x="3447" y="1873"/>
                    </a:lnTo>
                    <a:lnTo>
                      <a:pt x="3626" y="2132"/>
                    </a:lnTo>
                    <a:lnTo>
                      <a:pt x="3806" y="2391"/>
                    </a:lnTo>
                    <a:lnTo>
                      <a:pt x="3925" y="2650"/>
                    </a:lnTo>
                    <a:lnTo>
                      <a:pt x="4045" y="2889"/>
                    </a:lnTo>
                    <a:lnTo>
                      <a:pt x="4124" y="3089"/>
                    </a:lnTo>
                    <a:lnTo>
                      <a:pt x="4224" y="3407"/>
                    </a:lnTo>
                    <a:lnTo>
                      <a:pt x="4244" y="3527"/>
                    </a:lnTo>
                    <a:lnTo>
                      <a:pt x="4324" y="3447"/>
                    </a:lnTo>
                    <a:lnTo>
                      <a:pt x="4403" y="3328"/>
                    </a:lnTo>
                    <a:lnTo>
                      <a:pt x="4483" y="3208"/>
                    </a:lnTo>
                    <a:lnTo>
                      <a:pt x="4563" y="3049"/>
                    </a:lnTo>
                    <a:lnTo>
                      <a:pt x="4622" y="2869"/>
                    </a:lnTo>
                    <a:lnTo>
                      <a:pt x="4682" y="2690"/>
                    </a:lnTo>
                    <a:lnTo>
                      <a:pt x="4722" y="2491"/>
                    </a:lnTo>
                    <a:lnTo>
                      <a:pt x="4722" y="2272"/>
                    </a:lnTo>
                    <a:lnTo>
                      <a:pt x="4722" y="2053"/>
                    </a:lnTo>
                    <a:lnTo>
                      <a:pt x="4682" y="1834"/>
                    </a:lnTo>
                    <a:lnTo>
                      <a:pt x="4602" y="1595"/>
                    </a:lnTo>
                    <a:lnTo>
                      <a:pt x="4503" y="1355"/>
                    </a:lnTo>
                    <a:lnTo>
                      <a:pt x="4363" y="1116"/>
                    </a:lnTo>
                    <a:lnTo>
                      <a:pt x="4184" y="877"/>
                    </a:lnTo>
                    <a:lnTo>
                      <a:pt x="3945" y="658"/>
                    </a:lnTo>
                    <a:lnTo>
                      <a:pt x="3666" y="439"/>
                    </a:lnTo>
                    <a:lnTo>
                      <a:pt x="3487" y="320"/>
                    </a:lnTo>
                    <a:lnTo>
                      <a:pt x="3327" y="220"/>
                    </a:lnTo>
                    <a:lnTo>
                      <a:pt x="3148" y="160"/>
                    </a:lnTo>
                    <a:lnTo>
                      <a:pt x="2989" y="100"/>
                    </a:lnTo>
                    <a:lnTo>
                      <a:pt x="2810" y="61"/>
                    </a:lnTo>
                    <a:lnTo>
                      <a:pt x="2650" y="21"/>
                    </a:lnTo>
                    <a:lnTo>
                      <a:pt x="2471" y="1"/>
                    </a:lnTo>
                    <a:close/>
                  </a:path>
                </a:pathLst>
              </a:custGeom>
              <a:solidFill>
                <a:srgbClr val="F9DB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" name="Google Shape;481;p13"/>
              <p:cNvSpPr/>
              <p:nvPr/>
            </p:nvSpPr>
            <p:spPr>
              <a:xfrm>
                <a:off x="5685550" y="3956875"/>
                <a:ext cx="118050" cy="88175"/>
              </a:xfrm>
              <a:custGeom>
                <a:avLst/>
                <a:gdLst/>
                <a:ahLst/>
                <a:cxnLst/>
                <a:rect l="l" t="t" r="r" b="b"/>
                <a:pathLst>
                  <a:path w="4722" h="3527" fill="none" extrusionOk="0">
                    <a:moveTo>
                      <a:pt x="2311" y="1"/>
                    </a:moveTo>
                    <a:lnTo>
                      <a:pt x="2311" y="1"/>
                    </a:lnTo>
                    <a:lnTo>
                      <a:pt x="2072" y="1"/>
                    </a:lnTo>
                    <a:lnTo>
                      <a:pt x="1853" y="41"/>
                    </a:lnTo>
                    <a:lnTo>
                      <a:pt x="1634" y="81"/>
                    </a:lnTo>
                    <a:lnTo>
                      <a:pt x="1435" y="140"/>
                    </a:lnTo>
                    <a:lnTo>
                      <a:pt x="1037" y="280"/>
                    </a:lnTo>
                    <a:lnTo>
                      <a:pt x="698" y="439"/>
                    </a:lnTo>
                    <a:lnTo>
                      <a:pt x="399" y="598"/>
                    </a:lnTo>
                    <a:lnTo>
                      <a:pt x="180" y="718"/>
                    </a:lnTo>
                    <a:lnTo>
                      <a:pt x="1" y="857"/>
                    </a:lnTo>
                    <a:lnTo>
                      <a:pt x="1" y="857"/>
                    </a:lnTo>
                    <a:lnTo>
                      <a:pt x="260" y="818"/>
                    </a:lnTo>
                    <a:lnTo>
                      <a:pt x="499" y="778"/>
                    </a:lnTo>
                    <a:lnTo>
                      <a:pt x="738" y="758"/>
                    </a:lnTo>
                    <a:lnTo>
                      <a:pt x="977" y="758"/>
                    </a:lnTo>
                    <a:lnTo>
                      <a:pt x="977" y="758"/>
                    </a:lnTo>
                    <a:lnTo>
                      <a:pt x="1216" y="758"/>
                    </a:lnTo>
                    <a:lnTo>
                      <a:pt x="1455" y="778"/>
                    </a:lnTo>
                    <a:lnTo>
                      <a:pt x="1674" y="818"/>
                    </a:lnTo>
                    <a:lnTo>
                      <a:pt x="1893" y="877"/>
                    </a:lnTo>
                    <a:lnTo>
                      <a:pt x="2092" y="937"/>
                    </a:lnTo>
                    <a:lnTo>
                      <a:pt x="2292" y="1017"/>
                    </a:lnTo>
                    <a:lnTo>
                      <a:pt x="2471" y="1096"/>
                    </a:lnTo>
                    <a:lnTo>
                      <a:pt x="2630" y="1196"/>
                    </a:lnTo>
                    <a:lnTo>
                      <a:pt x="2949" y="1395"/>
                    </a:lnTo>
                    <a:lnTo>
                      <a:pt x="3208" y="1634"/>
                    </a:lnTo>
                    <a:lnTo>
                      <a:pt x="3447" y="1873"/>
                    </a:lnTo>
                    <a:lnTo>
                      <a:pt x="3626" y="2132"/>
                    </a:lnTo>
                    <a:lnTo>
                      <a:pt x="3806" y="2391"/>
                    </a:lnTo>
                    <a:lnTo>
                      <a:pt x="3925" y="2650"/>
                    </a:lnTo>
                    <a:lnTo>
                      <a:pt x="4045" y="2889"/>
                    </a:lnTo>
                    <a:lnTo>
                      <a:pt x="4124" y="3089"/>
                    </a:lnTo>
                    <a:lnTo>
                      <a:pt x="4224" y="3407"/>
                    </a:lnTo>
                    <a:lnTo>
                      <a:pt x="4244" y="3527"/>
                    </a:lnTo>
                    <a:lnTo>
                      <a:pt x="4244" y="3527"/>
                    </a:lnTo>
                    <a:lnTo>
                      <a:pt x="4324" y="3447"/>
                    </a:lnTo>
                    <a:lnTo>
                      <a:pt x="4403" y="3328"/>
                    </a:lnTo>
                    <a:lnTo>
                      <a:pt x="4483" y="3208"/>
                    </a:lnTo>
                    <a:lnTo>
                      <a:pt x="4563" y="3049"/>
                    </a:lnTo>
                    <a:lnTo>
                      <a:pt x="4622" y="2869"/>
                    </a:lnTo>
                    <a:lnTo>
                      <a:pt x="4682" y="2690"/>
                    </a:lnTo>
                    <a:lnTo>
                      <a:pt x="4722" y="2491"/>
                    </a:lnTo>
                    <a:lnTo>
                      <a:pt x="4722" y="2272"/>
                    </a:lnTo>
                    <a:lnTo>
                      <a:pt x="4722" y="2053"/>
                    </a:lnTo>
                    <a:lnTo>
                      <a:pt x="4682" y="1834"/>
                    </a:lnTo>
                    <a:lnTo>
                      <a:pt x="4602" y="1595"/>
                    </a:lnTo>
                    <a:lnTo>
                      <a:pt x="4503" y="1355"/>
                    </a:lnTo>
                    <a:lnTo>
                      <a:pt x="4363" y="1116"/>
                    </a:lnTo>
                    <a:lnTo>
                      <a:pt x="4184" y="877"/>
                    </a:lnTo>
                    <a:lnTo>
                      <a:pt x="3945" y="658"/>
                    </a:lnTo>
                    <a:lnTo>
                      <a:pt x="3666" y="439"/>
                    </a:lnTo>
                    <a:lnTo>
                      <a:pt x="3666" y="439"/>
                    </a:lnTo>
                    <a:lnTo>
                      <a:pt x="3487" y="320"/>
                    </a:lnTo>
                    <a:lnTo>
                      <a:pt x="3327" y="220"/>
                    </a:lnTo>
                    <a:lnTo>
                      <a:pt x="3148" y="160"/>
                    </a:lnTo>
                    <a:lnTo>
                      <a:pt x="2989" y="100"/>
                    </a:lnTo>
                    <a:lnTo>
                      <a:pt x="2810" y="61"/>
                    </a:lnTo>
                    <a:lnTo>
                      <a:pt x="2650" y="21"/>
                    </a:lnTo>
                    <a:lnTo>
                      <a:pt x="2471" y="1"/>
                    </a:lnTo>
                    <a:lnTo>
                      <a:pt x="2311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" name="Google Shape;482;p13"/>
              <p:cNvSpPr/>
              <p:nvPr/>
            </p:nvSpPr>
            <p:spPr>
              <a:xfrm>
                <a:off x="5441025" y="4020125"/>
                <a:ext cx="237575" cy="183800"/>
              </a:xfrm>
              <a:custGeom>
                <a:avLst/>
                <a:gdLst/>
                <a:ahLst/>
                <a:cxnLst/>
                <a:rect l="l" t="t" r="r" b="b"/>
                <a:pathLst>
                  <a:path w="9503" h="7352" extrusionOk="0">
                    <a:moveTo>
                      <a:pt x="3427" y="1"/>
                    </a:moveTo>
                    <a:lnTo>
                      <a:pt x="3128" y="21"/>
                    </a:lnTo>
                    <a:lnTo>
                      <a:pt x="2829" y="61"/>
                    </a:lnTo>
                    <a:lnTo>
                      <a:pt x="2530" y="120"/>
                    </a:lnTo>
                    <a:lnTo>
                      <a:pt x="2252" y="220"/>
                    </a:lnTo>
                    <a:lnTo>
                      <a:pt x="1953" y="339"/>
                    </a:lnTo>
                    <a:lnTo>
                      <a:pt x="1674" y="499"/>
                    </a:lnTo>
                    <a:lnTo>
                      <a:pt x="1415" y="678"/>
                    </a:lnTo>
                    <a:lnTo>
                      <a:pt x="1176" y="857"/>
                    </a:lnTo>
                    <a:lnTo>
                      <a:pt x="957" y="1077"/>
                    </a:lnTo>
                    <a:lnTo>
                      <a:pt x="777" y="1316"/>
                    </a:lnTo>
                    <a:lnTo>
                      <a:pt x="598" y="1555"/>
                    </a:lnTo>
                    <a:lnTo>
                      <a:pt x="459" y="1814"/>
                    </a:lnTo>
                    <a:lnTo>
                      <a:pt x="339" y="2073"/>
                    </a:lnTo>
                    <a:lnTo>
                      <a:pt x="259" y="2351"/>
                    </a:lnTo>
                    <a:lnTo>
                      <a:pt x="200" y="2630"/>
                    </a:lnTo>
                    <a:lnTo>
                      <a:pt x="160" y="2909"/>
                    </a:lnTo>
                    <a:lnTo>
                      <a:pt x="160" y="3188"/>
                    </a:lnTo>
                    <a:lnTo>
                      <a:pt x="200" y="3467"/>
                    </a:lnTo>
                    <a:lnTo>
                      <a:pt x="239" y="3746"/>
                    </a:lnTo>
                    <a:lnTo>
                      <a:pt x="339" y="4025"/>
                    </a:lnTo>
                    <a:lnTo>
                      <a:pt x="459" y="4284"/>
                    </a:lnTo>
                    <a:lnTo>
                      <a:pt x="598" y="4543"/>
                    </a:lnTo>
                    <a:lnTo>
                      <a:pt x="479" y="4642"/>
                    </a:lnTo>
                    <a:lnTo>
                      <a:pt x="399" y="4742"/>
                    </a:lnTo>
                    <a:lnTo>
                      <a:pt x="299" y="4862"/>
                    </a:lnTo>
                    <a:lnTo>
                      <a:pt x="220" y="4981"/>
                    </a:lnTo>
                    <a:lnTo>
                      <a:pt x="160" y="5101"/>
                    </a:lnTo>
                    <a:lnTo>
                      <a:pt x="100" y="5240"/>
                    </a:lnTo>
                    <a:lnTo>
                      <a:pt x="60" y="5360"/>
                    </a:lnTo>
                    <a:lnTo>
                      <a:pt x="40" y="5499"/>
                    </a:lnTo>
                    <a:lnTo>
                      <a:pt x="20" y="5638"/>
                    </a:lnTo>
                    <a:lnTo>
                      <a:pt x="0" y="5778"/>
                    </a:lnTo>
                    <a:lnTo>
                      <a:pt x="20" y="5897"/>
                    </a:lnTo>
                    <a:lnTo>
                      <a:pt x="40" y="6037"/>
                    </a:lnTo>
                    <a:lnTo>
                      <a:pt x="60" y="6176"/>
                    </a:lnTo>
                    <a:lnTo>
                      <a:pt x="100" y="6296"/>
                    </a:lnTo>
                    <a:lnTo>
                      <a:pt x="160" y="6435"/>
                    </a:lnTo>
                    <a:lnTo>
                      <a:pt x="239" y="6555"/>
                    </a:lnTo>
                    <a:lnTo>
                      <a:pt x="339" y="6674"/>
                    </a:lnTo>
                    <a:lnTo>
                      <a:pt x="439" y="6794"/>
                    </a:lnTo>
                    <a:lnTo>
                      <a:pt x="558" y="6913"/>
                    </a:lnTo>
                    <a:lnTo>
                      <a:pt x="678" y="6993"/>
                    </a:lnTo>
                    <a:lnTo>
                      <a:pt x="817" y="7073"/>
                    </a:lnTo>
                    <a:lnTo>
                      <a:pt x="957" y="7133"/>
                    </a:lnTo>
                    <a:lnTo>
                      <a:pt x="1096" y="7192"/>
                    </a:lnTo>
                    <a:lnTo>
                      <a:pt x="1255" y="7232"/>
                    </a:lnTo>
                    <a:lnTo>
                      <a:pt x="1415" y="7252"/>
                    </a:lnTo>
                    <a:lnTo>
                      <a:pt x="1734" y="7252"/>
                    </a:lnTo>
                    <a:lnTo>
                      <a:pt x="1893" y="7232"/>
                    </a:lnTo>
                    <a:lnTo>
                      <a:pt x="2052" y="7192"/>
                    </a:lnTo>
                    <a:lnTo>
                      <a:pt x="2212" y="7152"/>
                    </a:lnTo>
                    <a:lnTo>
                      <a:pt x="2351" y="7073"/>
                    </a:lnTo>
                    <a:lnTo>
                      <a:pt x="2510" y="6993"/>
                    </a:lnTo>
                    <a:lnTo>
                      <a:pt x="2670" y="6894"/>
                    </a:lnTo>
                    <a:lnTo>
                      <a:pt x="2809" y="6774"/>
                    </a:lnTo>
                    <a:lnTo>
                      <a:pt x="2929" y="6635"/>
                    </a:lnTo>
                    <a:lnTo>
                      <a:pt x="3048" y="6495"/>
                    </a:lnTo>
                    <a:lnTo>
                      <a:pt x="3128" y="6336"/>
                    </a:lnTo>
                    <a:lnTo>
                      <a:pt x="3208" y="6176"/>
                    </a:lnTo>
                    <a:lnTo>
                      <a:pt x="3267" y="6017"/>
                    </a:lnTo>
                    <a:lnTo>
                      <a:pt x="3307" y="5838"/>
                    </a:lnTo>
                    <a:lnTo>
                      <a:pt x="3646" y="5798"/>
                    </a:lnTo>
                    <a:lnTo>
                      <a:pt x="4005" y="5718"/>
                    </a:lnTo>
                    <a:lnTo>
                      <a:pt x="4343" y="5599"/>
                    </a:lnTo>
                    <a:lnTo>
                      <a:pt x="4682" y="5439"/>
                    </a:lnTo>
                    <a:lnTo>
                      <a:pt x="4722" y="5678"/>
                    </a:lnTo>
                    <a:lnTo>
                      <a:pt x="4781" y="5897"/>
                    </a:lnTo>
                    <a:lnTo>
                      <a:pt x="4881" y="6117"/>
                    </a:lnTo>
                    <a:lnTo>
                      <a:pt x="5001" y="6316"/>
                    </a:lnTo>
                    <a:lnTo>
                      <a:pt x="5140" y="6515"/>
                    </a:lnTo>
                    <a:lnTo>
                      <a:pt x="5299" y="6674"/>
                    </a:lnTo>
                    <a:lnTo>
                      <a:pt x="5459" y="6834"/>
                    </a:lnTo>
                    <a:lnTo>
                      <a:pt x="5638" y="6973"/>
                    </a:lnTo>
                    <a:lnTo>
                      <a:pt x="5837" y="7073"/>
                    </a:lnTo>
                    <a:lnTo>
                      <a:pt x="6036" y="7172"/>
                    </a:lnTo>
                    <a:lnTo>
                      <a:pt x="6256" y="7252"/>
                    </a:lnTo>
                    <a:lnTo>
                      <a:pt x="6475" y="7292"/>
                    </a:lnTo>
                    <a:lnTo>
                      <a:pt x="6714" y="7332"/>
                    </a:lnTo>
                    <a:lnTo>
                      <a:pt x="6933" y="7352"/>
                    </a:lnTo>
                    <a:lnTo>
                      <a:pt x="7172" y="7332"/>
                    </a:lnTo>
                    <a:lnTo>
                      <a:pt x="7411" y="7312"/>
                    </a:lnTo>
                    <a:lnTo>
                      <a:pt x="7650" y="7252"/>
                    </a:lnTo>
                    <a:lnTo>
                      <a:pt x="7869" y="7172"/>
                    </a:lnTo>
                    <a:lnTo>
                      <a:pt x="8088" y="7073"/>
                    </a:lnTo>
                    <a:lnTo>
                      <a:pt x="8307" y="6953"/>
                    </a:lnTo>
                    <a:lnTo>
                      <a:pt x="8527" y="6814"/>
                    </a:lnTo>
                    <a:lnTo>
                      <a:pt x="8706" y="6674"/>
                    </a:lnTo>
                    <a:lnTo>
                      <a:pt x="8885" y="6495"/>
                    </a:lnTo>
                    <a:lnTo>
                      <a:pt x="9025" y="6316"/>
                    </a:lnTo>
                    <a:lnTo>
                      <a:pt x="9164" y="6137"/>
                    </a:lnTo>
                    <a:lnTo>
                      <a:pt x="9264" y="5937"/>
                    </a:lnTo>
                    <a:lnTo>
                      <a:pt x="9363" y="5718"/>
                    </a:lnTo>
                    <a:lnTo>
                      <a:pt x="9423" y="5499"/>
                    </a:lnTo>
                    <a:lnTo>
                      <a:pt x="9483" y="5300"/>
                    </a:lnTo>
                    <a:lnTo>
                      <a:pt x="9503" y="5061"/>
                    </a:lnTo>
                    <a:lnTo>
                      <a:pt x="9503" y="4842"/>
                    </a:lnTo>
                    <a:lnTo>
                      <a:pt x="9483" y="4622"/>
                    </a:lnTo>
                    <a:lnTo>
                      <a:pt x="9443" y="4403"/>
                    </a:lnTo>
                    <a:lnTo>
                      <a:pt x="9363" y="4204"/>
                    </a:lnTo>
                    <a:lnTo>
                      <a:pt x="9284" y="3985"/>
                    </a:lnTo>
                    <a:lnTo>
                      <a:pt x="9164" y="3786"/>
                    </a:lnTo>
                    <a:lnTo>
                      <a:pt x="9045" y="3626"/>
                    </a:lnTo>
                    <a:lnTo>
                      <a:pt x="8925" y="3467"/>
                    </a:lnTo>
                    <a:lnTo>
                      <a:pt x="8766" y="3328"/>
                    </a:lnTo>
                    <a:lnTo>
                      <a:pt x="8626" y="3208"/>
                    </a:lnTo>
                    <a:lnTo>
                      <a:pt x="8467" y="3108"/>
                    </a:lnTo>
                    <a:lnTo>
                      <a:pt x="8288" y="3009"/>
                    </a:lnTo>
                    <a:lnTo>
                      <a:pt x="8108" y="2929"/>
                    </a:lnTo>
                    <a:lnTo>
                      <a:pt x="7929" y="2869"/>
                    </a:lnTo>
                    <a:lnTo>
                      <a:pt x="7730" y="2810"/>
                    </a:lnTo>
                    <a:lnTo>
                      <a:pt x="7531" y="2790"/>
                    </a:lnTo>
                    <a:lnTo>
                      <a:pt x="7331" y="2770"/>
                    </a:lnTo>
                    <a:lnTo>
                      <a:pt x="6933" y="2770"/>
                    </a:lnTo>
                    <a:lnTo>
                      <a:pt x="6734" y="2810"/>
                    </a:lnTo>
                    <a:lnTo>
                      <a:pt x="6535" y="2850"/>
                    </a:lnTo>
                    <a:lnTo>
                      <a:pt x="6335" y="2909"/>
                    </a:lnTo>
                    <a:lnTo>
                      <a:pt x="6335" y="2710"/>
                    </a:lnTo>
                    <a:lnTo>
                      <a:pt x="6315" y="2491"/>
                    </a:lnTo>
                    <a:lnTo>
                      <a:pt x="6295" y="2292"/>
                    </a:lnTo>
                    <a:lnTo>
                      <a:pt x="6256" y="2093"/>
                    </a:lnTo>
                    <a:lnTo>
                      <a:pt x="6196" y="1893"/>
                    </a:lnTo>
                    <a:lnTo>
                      <a:pt x="6116" y="1694"/>
                    </a:lnTo>
                    <a:lnTo>
                      <a:pt x="6017" y="1495"/>
                    </a:lnTo>
                    <a:lnTo>
                      <a:pt x="5917" y="1316"/>
                    </a:lnTo>
                    <a:lnTo>
                      <a:pt x="5738" y="1077"/>
                    </a:lnTo>
                    <a:lnTo>
                      <a:pt x="5538" y="857"/>
                    </a:lnTo>
                    <a:lnTo>
                      <a:pt x="5319" y="658"/>
                    </a:lnTo>
                    <a:lnTo>
                      <a:pt x="5080" y="499"/>
                    </a:lnTo>
                    <a:lnTo>
                      <a:pt x="4841" y="339"/>
                    </a:lnTo>
                    <a:lnTo>
                      <a:pt x="4582" y="220"/>
                    </a:lnTo>
                    <a:lnTo>
                      <a:pt x="4303" y="140"/>
                    </a:lnTo>
                    <a:lnTo>
                      <a:pt x="4024" y="61"/>
                    </a:lnTo>
                    <a:lnTo>
                      <a:pt x="3726" y="21"/>
                    </a:lnTo>
                    <a:lnTo>
                      <a:pt x="3427" y="1"/>
                    </a:lnTo>
                    <a:close/>
                  </a:path>
                </a:pathLst>
              </a:custGeom>
              <a:solidFill>
                <a:srgbClr val="FBE6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" name="Google Shape;483;p13"/>
              <p:cNvSpPr/>
              <p:nvPr/>
            </p:nvSpPr>
            <p:spPr>
              <a:xfrm>
                <a:off x="5441025" y="4020125"/>
                <a:ext cx="237575" cy="183800"/>
              </a:xfrm>
              <a:custGeom>
                <a:avLst/>
                <a:gdLst/>
                <a:ahLst/>
                <a:cxnLst/>
                <a:rect l="l" t="t" r="r" b="b"/>
                <a:pathLst>
                  <a:path w="9503" h="7352" fill="none" extrusionOk="0">
                    <a:moveTo>
                      <a:pt x="5001" y="6316"/>
                    </a:moveTo>
                    <a:lnTo>
                      <a:pt x="5001" y="6316"/>
                    </a:lnTo>
                    <a:lnTo>
                      <a:pt x="4881" y="6117"/>
                    </a:lnTo>
                    <a:lnTo>
                      <a:pt x="4781" y="5897"/>
                    </a:lnTo>
                    <a:lnTo>
                      <a:pt x="4722" y="5678"/>
                    </a:lnTo>
                    <a:lnTo>
                      <a:pt x="4682" y="5439"/>
                    </a:lnTo>
                    <a:lnTo>
                      <a:pt x="4682" y="5439"/>
                    </a:lnTo>
                    <a:lnTo>
                      <a:pt x="4343" y="5599"/>
                    </a:lnTo>
                    <a:lnTo>
                      <a:pt x="4005" y="5718"/>
                    </a:lnTo>
                    <a:lnTo>
                      <a:pt x="3646" y="5798"/>
                    </a:lnTo>
                    <a:lnTo>
                      <a:pt x="3307" y="5838"/>
                    </a:lnTo>
                    <a:lnTo>
                      <a:pt x="3307" y="5838"/>
                    </a:lnTo>
                    <a:lnTo>
                      <a:pt x="3267" y="6017"/>
                    </a:lnTo>
                    <a:lnTo>
                      <a:pt x="3208" y="6176"/>
                    </a:lnTo>
                    <a:lnTo>
                      <a:pt x="3128" y="6336"/>
                    </a:lnTo>
                    <a:lnTo>
                      <a:pt x="3048" y="6495"/>
                    </a:lnTo>
                    <a:lnTo>
                      <a:pt x="2929" y="6635"/>
                    </a:lnTo>
                    <a:lnTo>
                      <a:pt x="2809" y="6774"/>
                    </a:lnTo>
                    <a:lnTo>
                      <a:pt x="2670" y="6894"/>
                    </a:lnTo>
                    <a:lnTo>
                      <a:pt x="2510" y="6993"/>
                    </a:lnTo>
                    <a:lnTo>
                      <a:pt x="2510" y="6993"/>
                    </a:lnTo>
                    <a:lnTo>
                      <a:pt x="2351" y="7073"/>
                    </a:lnTo>
                    <a:lnTo>
                      <a:pt x="2212" y="7152"/>
                    </a:lnTo>
                    <a:lnTo>
                      <a:pt x="2052" y="7192"/>
                    </a:lnTo>
                    <a:lnTo>
                      <a:pt x="1893" y="7232"/>
                    </a:lnTo>
                    <a:lnTo>
                      <a:pt x="1734" y="7252"/>
                    </a:lnTo>
                    <a:lnTo>
                      <a:pt x="1574" y="7252"/>
                    </a:lnTo>
                    <a:lnTo>
                      <a:pt x="1415" y="7252"/>
                    </a:lnTo>
                    <a:lnTo>
                      <a:pt x="1255" y="7232"/>
                    </a:lnTo>
                    <a:lnTo>
                      <a:pt x="1096" y="7192"/>
                    </a:lnTo>
                    <a:lnTo>
                      <a:pt x="957" y="7133"/>
                    </a:lnTo>
                    <a:lnTo>
                      <a:pt x="817" y="7073"/>
                    </a:lnTo>
                    <a:lnTo>
                      <a:pt x="678" y="6993"/>
                    </a:lnTo>
                    <a:lnTo>
                      <a:pt x="558" y="6913"/>
                    </a:lnTo>
                    <a:lnTo>
                      <a:pt x="439" y="6794"/>
                    </a:lnTo>
                    <a:lnTo>
                      <a:pt x="339" y="6674"/>
                    </a:lnTo>
                    <a:lnTo>
                      <a:pt x="239" y="6555"/>
                    </a:lnTo>
                    <a:lnTo>
                      <a:pt x="239" y="6555"/>
                    </a:lnTo>
                    <a:lnTo>
                      <a:pt x="160" y="6435"/>
                    </a:lnTo>
                    <a:lnTo>
                      <a:pt x="100" y="6296"/>
                    </a:lnTo>
                    <a:lnTo>
                      <a:pt x="60" y="6176"/>
                    </a:lnTo>
                    <a:lnTo>
                      <a:pt x="40" y="6037"/>
                    </a:lnTo>
                    <a:lnTo>
                      <a:pt x="20" y="5897"/>
                    </a:lnTo>
                    <a:lnTo>
                      <a:pt x="0" y="5778"/>
                    </a:lnTo>
                    <a:lnTo>
                      <a:pt x="20" y="5638"/>
                    </a:lnTo>
                    <a:lnTo>
                      <a:pt x="40" y="5499"/>
                    </a:lnTo>
                    <a:lnTo>
                      <a:pt x="60" y="5360"/>
                    </a:lnTo>
                    <a:lnTo>
                      <a:pt x="100" y="5240"/>
                    </a:lnTo>
                    <a:lnTo>
                      <a:pt x="160" y="5101"/>
                    </a:lnTo>
                    <a:lnTo>
                      <a:pt x="220" y="4981"/>
                    </a:lnTo>
                    <a:lnTo>
                      <a:pt x="299" y="4862"/>
                    </a:lnTo>
                    <a:lnTo>
                      <a:pt x="399" y="4742"/>
                    </a:lnTo>
                    <a:lnTo>
                      <a:pt x="479" y="4642"/>
                    </a:lnTo>
                    <a:lnTo>
                      <a:pt x="598" y="4543"/>
                    </a:lnTo>
                    <a:lnTo>
                      <a:pt x="598" y="4543"/>
                    </a:lnTo>
                    <a:lnTo>
                      <a:pt x="459" y="4284"/>
                    </a:lnTo>
                    <a:lnTo>
                      <a:pt x="339" y="4025"/>
                    </a:lnTo>
                    <a:lnTo>
                      <a:pt x="239" y="3746"/>
                    </a:lnTo>
                    <a:lnTo>
                      <a:pt x="200" y="3467"/>
                    </a:lnTo>
                    <a:lnTo>
                      <a:pt x="160" y="3188"/>
                    </a:lnTo>
                    <a:lnTo>
                      <a:pt x="160" y="2909"/>
                    </a:lnTo>
                    <a:lnTo>
                      <a:pt x="200" y="2630"/>
                    </a:lnTo>
                    <a:lnTo>
                      <a:pt x="259" y="2351"/>
                    </a:lnTo>
                    <a:lnTo>
                      <a:pt x="339" y="2073"/>
                    </a:lnTo>
                    <a:lnTo>
                      <a:pt x="459" y="1814"/>
                    </a:lnTo>
                    <a:lnTo>
                      <a:pt x="598" y="1555"/>
                    </a:lnTo>
                    <a:lnTo>
                      <a:pt x="777" y="1316"/>
                    </a:lnTo>
                    <a:lnTo>
                      <a:pt x="957" y="1077"/>
                    </a:lnTo>
                    <a:lnTo>
                      <a:pt x="1176" y="857"/>
                    </a:lnTo>
                    <a:lnTo>
                      <a:pt x="1415" y="678"/>
                    </a:lnTo>
                    <a:lnTo>
                      <a:pt x="1674" y="499"/>
                    </a:lnTo>
                    <a:lnTo>
                      <a:pt x="1674" y="499"/>
                    </a:lnTo>
                    <a:lnTo>
                      <a:pt x="1953" y="339"/>
                    </a:lnTo>
                    <a:lnTo>
                      <a:pt x="2252" y="220"/>
                    </a:lnTo>
                    <a:lnTo>
                      <a:pt x="2530" y="120"/>
                    </a:lnTo>
                    <a:lnTo>
                      <a:pt x="2829" y="61"/>
                    </a:lnTo>
                    <a:lnTo>
                      <a:pt x="3128" y="21"/>
                    </a:lnTo>
                    <a:lnTo>
                      <a:pt x="3427" y="1"/>
                    </a:lnTo>
                    <a:lnTo>
                      <a:pt x="3726" y="21"/>
                    </a:lnTo>
                    <a:lnTo>
                      <a:pt x="4024" y="61"/>
                    </a:lnTo>
                    <a:lnTo>
                      <a:pt x="4303" y="140"/>
                    </a:lnTo>
                    <a:lnTo>
                      <a:pt x="4582" y="220"/>
                    </a:lnTo>
                    <a:lnTo>
                      <a:pt x="4841" y="339"/>
                    </a:lnTo>
                    <a:lnTo>
                      <a:pt x="5080" y="499"/>
                    </a:lnTo>
                    <a:lnTo>
                      <a:pt x="5319" y="658"/>
                    </a:lnTo>
                    <a:lnTo>
                      <a:pt x="5538" y="857"/>
                    </a:lnTo>
                    <a:lnTo>
                      <a:pt x="5738" y="1077"/>
                    </a:lnTo>
                    <a:lnTo>
                      <a:pt x="5917" y="1316"/>
                    </a:lnTo>
                    <a:lnTo>
                      <a:pt x="5917" y="1316"/>
                    </a:lnTo>
                    <a:lnTo>
                      <a:pt x="6017" y="1495"/>
                    </a:lnTo>
                    <a:lnTo>
                      <a:pt x="6116" y="1694"/>
                    </a:lnTo>
                    <a:lnTo>
                      <a:pt x="6196" y="1893"/>
                    </a:lnTo>
                    <a:lnTo>
                      <a:pt x="6256" y="2093"/>
                    </a:lnTo>
                    <a:lnTo>
                      <a:pt x="6295" y="2292"/>
                    </a:lnTo>
                    <a:lnTo>
                      <a:pt x="6315" y="2491"/>
                    </a:lnTo>
                    <a:lnTo>
                      <a:pt x="6335" y="2710"/>
                    </a:lnTo>
                    <a:lnTo>
                      <a:pt x="6335" y="2909"/>
                    </a:lnTo>
                    <a:lnTo>
                      <a:pt x="6335" y="2909"/>
                    </a:lnTo>
                    <a:lnTo>
                      <a:pt x="6535" y="2850"/>
                    </a:lnTo>
                    <a:lnTo>
                      <a:pt x="6734" y="2810"/>
                    </a:lnTo>
                    <a:lnTo>
                      <a:pt x="6933" y="2770"/>
                    </a:lnTo>
                    <a:lnTo>
                      <a:pt x="7132" y="2770"/>
                    </a:lnTo>
                    <a:lnTo>
                      <a:pt x="7331" y="2770"/>
                    </a:lnTo>
                    <a:lnTo>
                      <a:pt x="7531" y="2790"/>
                    </a:lnTo>
                    <a:lnTo>
                      <a:pt x="7730" y="2810"/>
                    </a:lnTo>
                    <a:lnTo>
                      <a:pt x="7929" y="2869"/>
                    </a:lnTo>
                    <a:lnTo>
                      <a:pt x="8108" y="2929"/>
                    </a:lnTo>
                    <a:lnTo>
                      <a:pt x="8288" y="3009"/>
                    </a:lnTo>
                    <a:lnTo>
                      <a:pt x="8467" y="3108"/>
                    </a:lnTo>
                    <a:lnTo>
                      <a:pt x="8626" y="3208"/>
                    </a:lnTo>
                    <a:lnTo>
                      <a:pt x="8766" y="3328"/>
                    </a:lnTo>
                    <a:lnTo>
                      <a:pt x="8925" y="3467"/>
                    </a:lnTo>
                    <a:lnTo>
                      <a:pt x="9045" y="3626"/>
                    </a:lnTo>
                    <a:lnTo>
                      <a:pt x="9164" y="3786"/>
                    </a:lnTo>
                    <a:lnTo>
                      <a:pt x="9164" y="3786"/>
                    </a:lnTo>
                    <a:lnTo>
                      <a:pt x="9284" y="3985"/>
                    </a:lnTo>
                    <a:lnTo>
                      <a:pt x="9363" y="4204"/>
                    </a:lnTo>
                    <a:lnTo>
                      <a:pt x="9443" y="4403"/>
                    </a:lnTo>
                    <a:lnTo>
                      <a:pt x="9483" y="4622"/>
                    </a:lnTo>
                    <a:lnTo>
                      <a:pt x="9503" y="4842"/>
                    </a:lnTo>
                    <a:lnTo>
                      <a:pt x="9503" y="5061"/>
                    </a:lnTo>
                    <a:lnTo>
                      <a:pt x="9483" y="5300"/>
                    </a:lnTo>
                    <a:lnTo>
                      <a:pt x="9423" y="5499"/>
                    </a:lnTo>
                    <a:lnTo>
                      <a:pt x="9363" y="5718"/>
                    </a:lnTo>
                    <a:lnTo>
                      <a:pt x="9264" y="5937"/>
                    </a:lnTo>
                    <a:lnTo>
                      <a:pt x="9164" y="6137"/>
                    </a:lnTo>
                    <a:lnTo>
                      <a:pt x="9025" y="6316"/>
                    </a:lnTo>
                    <a:lnTo>
                      <a:pt x="8885" y="6495"/>
                    </a:lnTo>
                    <a:lnTo>
                      <a:pt x="8706" y="6674"/>
                    </a:lnTo>
                    <a:lnTo>
                      <a:pt x="8527" y="6814"/>
                    </a:lnTo>
                    <a:lnTo>
                      <a:pt x="8307" y="6953"/>
                    </a:lnTo>
                    <a:lnTo>
                      <a:pt x="8307" y="6953"/>
                    </a:lnTo>
                    <a:lnTo>
                      <a:pt x="8088" y="7073"/>
                    </a:lnTo>
                    <a:lnTo>
                      <a:pt x="7869" y="7172"/>
                    </a:lnTo>
                    <a:lnTo>
                      <a:pt x="7650" y="7252"/>
                    </a:lnTo>
                    <a:lnTo>
                      <a:pt x="7411" y="7312"/>
                    </a:lnTo>
                    <a:lnTo>
                      <a:pt x="7172" y="7332"/>
                    </a:lnTo>
                    <a:lnTo>
                      <a:pt x="6933" y="7352"/>
                    </a:lnTo>
                    <a:lnTo>
                      <a:pt x="6714" y="7332"/>
                    </a:lnTo>
                    <a:lnTo>
                      <a:pt x="6475" y="7292"/>
                    </a:lnTo>
                    <a:lnTo>
                      <a:pt x="6256" y="7252"/>
                    </a:lnTo>
                    <a:lnTo>
                      <a:pt x="6036" y="7172"/>
                    </a:lnTo>
                    <a:lnTo>
                      <a:pt x="5837" y="7073"/>
                    </a:lnTo>
                    <a:lnTo>
                      <a:pt x="5638" y="6973"/>
                    </a:lnTo>
                    <a:lnTo>
                      <a:pt x="5459" y="6834"/>
                    </a:lnTo>
                    <a:lnTo>
                      <a:pt x="5299" y="6674"/>
                    </a:lnTo>
                    <a:lnTo>
                      <a:pt x="5140" y="6515"/>
                    </a:lnTo>
                    <a:lnTo>
                      <a:pt x="5001" y="6316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" name="Google Shape;484;p13"/>
              <p:cNvSpPr/>
              <p:nvPr/>
            </p:nvSpPr>
            <p:spPr>
              <a:xfrm>
                <a:off x="5609350" y="4140650"/>
                <a:ext cx="42375" cy="36875"/>
              </a:xfrm>
              <a:custGeom>
                <a:avLst/>
                <a:gdLst/>
                <a:ahLst/>
                <a:cxnLst/>
                <a:rect l="l" t="t" r="r" b="b"/>
                <a:pathLst>
                  <a:path w="1695" h="1475" extrusionOk="0">
                    <a:moveTo>
                      <a:pt x="977" y="1"/>
                    </a:moveTo>
                    <a:lnTo>
                      <a:pt x="798" y="21"/>
                    </a:lnTo>
                    <a:lnTo>
                      <a:pt x="638" y="80"/>
                    </a:lnTo>
                    <a:lnTo>
                      <a:pt x="479" y="160"/>
                    </a:lnTo>
                    <a:lnTo>
                      <a:pt x="339" y="260"/>
                    </a:lnTo>
                    <a:lnTo>
                      <a:pt x="200" y="379"/>
                    </a:lnTo>
                    <a:lnTo>
                      <a:pt x="120" y="519"/>
                    </a:lnTo>
                    <a:lnTo>
                      <a:pt x="41" y="658"/>
                    </a:lnTo>
                    <a:lnTo>
                      <a:pt x="1" y="798"/>
                    </a:lnTo>
                    <a:lnTo>
                      <a:pt x="1" y="937"/>
                    </a:lnTo>
                    <a:lnTo>
                      <a:pt x="21" y="1076"/>
                    </a:lnTo>
                    <a:lnTo>
                      <a:pt x="80" y="1196"/>
                    </a:lnTo>
                    <a:lnTo>
                      <a:pt x="180" y="1296"/>
                    </a:lnTo>
                    <a:lnTo>
                      <a:pt x="280" y="1375"/>
                    </a:lnTo>
                    <a:lnTo>
                      <a:pt x="419" y="1435"/>
                    </a:lnTo>
                    <a:lnTo>
                      <a:pt x="578" y="1455"/>
                    </a:lnTo>
                    <a:lnTo>
                      <a:pt x="738" y="1475"/>
                    </a:lnTo>
                    <a:lnTo>
                      <a:pt x="897" y="1435"/>
                    </a:lnTo>
                    <a:lnTo>
                      <a:pt x="1057" y="1395"/>
                    </a:lnTo>
                    <a:lnTo>
                      <a:pt x="1216" y="1296"/>
                    </a:lnTo>
                    <a:lnTo>
                      <a:pt x="1375" y="1196"/>
                    </a:lnTo>
                    <a:lnTo>
                      <a:pt x="1495" y="1076"/>
                    </a:lnTo>
                    <a:lnTo>
                      <a:pt x="1574" y="937"/>
                    </a:lnTo>
                    <a:lnTo>
                      <a:pt x="1654" y="798"/>
                    </a:lnTo>
                    <a:lnTo>
                      <a:pt x="1694" y="658"/>
                    </a:lnTo>
                    <a:lnTo>
                      <a:pt x="1694" y="519"/>
                    </a:lnTo>
                    <a:lnTo>
                      <a:pt x="1674" y="399"/>
                    </a:lnTo>
                    <a:lnTo>
                      <a:pt x="1614" y="260"/>
                    </a:lnTo>
                    <a:lnTo>
                      <a:pt x="1515" y="160"/>
                    </a:lnTo>
                    <a:lnTo>
                      <a:pt x="1415" y="80"/>
                    </a:lnTo>
                    <a:lnTo>
                      <a:pt x="1276" y="21"/>
                    </a:lnTo>
                    <a:lnTo>
                      <a:pt x="1136" y="1"/>
                    </a:lnTo>
                    <a:close/>
                  </a:path>
                </a:pathLst>
              </a:custGeom>
              <a:solidFill>
                <a:srgbClr val="F4CC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" name="Google Shape;485;p13"/>
              <p:cNvSpPr/>
              <p:nvPr/>
            </p:nvSpPr>
            <p:spPr>
              <a:xfrm>
                <a:off x="5609350" y="4140650"/>
                <a:ext cx="42375" cy="36875"/>
              </a:xfrm>
              <a:custGeom>
                <a:avLst/>
                <a:gdLst/>
                <a:ahLst/>
                <a:cxnLst/>
                <a:rect l="l" t="t" r="r" b="b"/>
                <a:pathLst>
                  <a:path w="1695" h="1475" fill="none" extrusionOk="0">
                    <a:moveTo>
                      <a:pt x="1216" y="1296"/>
                    </a:moveTo>
                    <a:lnTo>
                      <a:pt x="1216" y="1296"/>
                    </a:lnTo>
                    <a:lnTo>
                      <a:pt x="1375" y="1196"/>
                    </a:lnTo>
                    <a:lnTo>
                      <a:pt x="1495" y="1076"/>
                    </a:lnTo>
                    <a:lnTo>
                      <a:pt x="1574" y="937"/>
                    </a:lnTo>
                    <a:lnTo>
                      <a:pt x="1654" y="798"/>
                    </a:lnTo>
                    <a:lnTo>
                      <a:pt x="1694" y="658"/>
                    </a:lnTo>
                    <a:lnTo>
                      <a:pt x="1694" y="519"/>
                    </a:lnTo>
                    <a:lnTo>
                      <a:pt x="1674" y="399"/>
                    </a:lnTo>
                    <a:lnTo>
                      <a:pt x="1614" y="260"/>
                    </a:lnTo>
                    <a:lnTo>
                      <a:pt x="1614" y="260"/>
                    </a:lnTo>
                    <a:lnTo>
                      <a:pt x="1515" y="160"/>
                    </a:lnTo>
                    <a:lnTo>
                      <a:pt x="1415" y="80"/>
                    </a:lnTo>
                    <a:lnTo>
                      <a:pt x="1276" y="21"/>
                    </a:lnTo>
                    <a:lnTo>
                      <a:pt x="1136" y="1"/>
                    </a:lnTo>
                    <a:lnTo>
                      <a:pt x="977" y="1"/>
                    </a:lnTo>
                    <a:lnTo>
                      <a:pt x="798" y="21"/>
                    </a:lnTo>
                    <a:lnTo>
                      <a:pt x="638" y="80"/>
                    </a:lnTo>
                    <a:lnTo>
                      <a:pt x="479" y="160"/>
                    </a:lnTo>
                    <a:lnTo>
                      <a:pt x="479" y="160"/>
                    </a:lnTo>
                    <a:lnTo>
                      <a:pt x="339" y="260"/>
                    </a:lnTo>
                    <a:lnTo>
                      <a:pt x="200" y="379"/>
                    </a:lnTo>
                    <a:lnTo>
                      <a:pt x="120" y="519"/>
                    </a:lnTo>
                    <a:lnTo>
                      <a:pt x="41" y="658"/>
                    </a:lnTo>
                    <a:lnTo>
                      <a:pt x="1" y="798"/>
                    </a:lnTo>
                    <a:lnTo>
                      <a:pt x="1" y="937"/>
                    </a:lnTo>
                    <a:lnTo>
                      <a:pt x="21" y="1076"/>
                    </a:lnTo>
                    <a:lnTo>
                      <a:pt x="80" y="1196"/>
                    </a:lnTo>
                    <a:lnTo>
                      <a:pt x="80" y="1196"/>
                    </a:lnTo>
                    <a:lnTo>
                      <a:pt x="180" y="1296"/>
                    </a:lnTo>
                    <a:lnTo>
                      <a:pt x="280" y="1375"/>
                    </a:lnTo>
                    <a:lnTo>
                      <a:pt x="419" y="1435"/>
                    </a:lnTo>
                    <a:lnTo>
                      <a:pt x="578" y="1455"/>
                    </a:lnTo>
                    <a:lnTo>
                      <a:pt x="738" y="1475"/>
                    </a:lnTo>
                    <a:lnTo>
                      <a:pt x="897" y="1435"/>
                    </a:lnTo>
                    <a:lnTo>
                      <a:pt x="1057" y="1395"/>
                    </a:lnTo>
                    <a:lnTo>
                      <a:pt x="1216" y="1296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" name="Google Shape;486;p13"/>
              <p:cNvSpPr/>
              <p:nvPr/>
            </p:nvSpPr>
            <p:spPr>
              <a:xfrm>
                <a:off x="5458950" y="4035575"/>
                <a:ext cx="124025" cy="70250"/>
              </a:xfrm>
              <a:custGeom>
                <a:avLst/>
                <a:gdLst/>
                <a:ahLst/>
                <a:cxnLst/>
                <a:rect l="l" t="t" r="r" b="b"/>
                <a:pathLst>
                  <a:path w="4961" h="2810" extrusionOk="0">
                    <a:moveTo>
                      <a:pt x="2630" y="0"/>
                    </a:moveTo>
                    <a:lnTo>
                      <a:pt x="2351" y="20"/>
                    </a:lnTo>
                    <a:lnTo>
                      <a:pt x="2092" y="60"/>
                    </a:lnTo>
                    <a:lnTo>
                      <a:pt x="1833" y="140"/>
                    </a:lnTo>
                    <a:lnTo>
                      <a:pt x="1594" y="239"/>
                    </a:lnTo>
                    <a:lnTo>
                      <a:pt x="1355" y="339"/>
                    </a:lnTo>
                    <a:lnTo>
                      <a:pt x="1156" y="478"/>
                    </a:lnTo>
                    <a:lnTo>
                      <a:pt x="937" y="598"/>
                    </a:lnTo>
                    <a:lnTo>
                      <a:pt x="758" y="737"/>
                    </a:lnTo>
                    <a:lnTo>
                      <a:pt x="439" y="1016"/>
                    </a:lnTo>
                    <a:lnTo>
                      <a:pt x="200" y="1255"/>
                    </a:lnTo>
                    <a:lnTo>
                      <a:pt x="1" y="1494"/>
                    </a:lnTo>
                    <a:lnTo>
                      <a:pt x="240" y="1375"/>
                    </a:lnTo>
                    <a:lnTo>
                      <a:pt x="499" y="1275"/>
                    </a:lnTo>
                    <a:lnTo>
                      <a:pt x="718" y="1196"/>
                    </a:lnTo>
                    <a:lnTo>
                      <a:pt x="957" y="1136"/>
                    </a:lnTo>
                    <a:lnTo>
                      <a:pt x="1176" y="1096"/>
                    </a:lnTo>
                    <a:lnTo>
                      <a:pt x="1375" y="1056"/>
                    </a:lnTo>
                    <a:lnTo>
                      <a:pt x="1594" y="1036"/>
                    </a:lnTo>
                    <a:lnTo>
                      <a:pt x="1793" y="1036"/>
                    </a:lnTo>
                    <a:lnTo>
                      <a:pt x="2072" y="1056"/>
                    </a:lnTo>
                    <a:lnTo>
                      <a:pt x="2351" y="1096"/>
                    </a:lnTo>
                    <a:lnTo>
                      <a:pt x="2630" y="1156"/>
                    </a:lnTo>
                    <a:lnTo>
                      <a:pt x="2869" y="1235"/>
                    </a:lnTo>
                    <a:lnTo>
                      <a:pt x="3088" y="1335"/>
                    </a:lnTo>
                    <a:lnTo>
                      <a:pt x="3307" y="1455"/>
                    </a:lnTo>
                    <a:lnTo>
                      <a:pt x="3507" y="1594"/>
                    </a:lnTo>
                    <a:lnTo>
                      <a:pt x="3686" y="1733"/>
                    </a:lnTo>
                    <a:lnTo>
                      <a:pt x="3865" y="1873"/>
                    </a:lnTo>
                    <a:lnTo>
                      <a:pt x="4005" y="2032"/>
                    </a:lnTo>
                    <a:lnTo>
                      <a:pt x="4284" y="2311"/>
                    </a:lnTo>
                    <a:lnTo>
                      <a:pt x="4483" y="2590"/>
                    </a:lnTo>
                    <a:lnTo>
                      <a:pt x="4622" y="2809"/>
                    </a:lnTo>
                    <a:lnTo>
                      <a:pt x="4762" y="2570"/>
                    </a:lnTo>
                    <a:lnTo>
                      <a:pt x="4941" y="2331"/>
                    </a:lnTo>
                    <a:lnTo>
                      <a:pt x="4961" y="2172"/>
                    </a:lnTo>
                    <a:lnTo>
                      <a:pt x="4941" y="1973"/>
                    </a:lnTo>
                    <a:lnTo>
                      <a:pt x="4921" y="1793"/>
                    </a:lnTo>
                    <a:lnTo>
                      <a:pt x="4881" y="1614"/>
                    </a:lnTo>
                    <a:lnTo>
                      <a:pt x="4662" y="1375"/>
                    </a:lnTo>
                    <a:lnTo>
                      <a:pt x="4463" y="1136"/>
                    </a:lnTo>
                    <a:lnTo>
                      <a:pt x="4323" y="877"/>
                    </a:lnTo>
                    <a:lnTo>
                      <a:pt x="4204" y="578"/>
                    </a:lnTo>
                    <a:lnTo>
                      <a:pt x="4045" y="478"/>
                    </a:lnTo>
                    <a:lnTo>
                      <a:pt x="3865" y="359"/>
                    </a:lnTo>
                    <a:lnTo>
                      <a:pt x="3666" y="259"/>
                    </a:lnTo>
                    <a:lnTo>
                      <a:pt x="3447" y="160"/>
                    </a:lnTo>
                    <a:lnTo>
                      <a:pt x="3248" y="100"/>
                    </a:lnTo>
                    <a:lnTo>
                      <a:pt x="3029" y="40"/>
                    </a:lnTo>
                    <a:lnTo>
                      <a:pt x="2829" y="20"/>
                    </a:lnTo>
                    <a:lnTo>
                      <a:pt x="2630" y="0"/>
                    </a:lnTo>
                    <a:close/>
                  </a:path>
                </a:pathLst>
              </a:custGeom>
              <a:solidFill>
                <a:srgbClr val="FCEB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" name="Google Shape;487;p13"/>
              <p:cNvSpPr/>
              <p:nvPr/>
            </p:nvSpPr>
            <p:spPr>
              <a:xfrm>
                <a:off x="5458950" y="4035575"/>
                <a:ext cx="124025" cy="70250"/>
              </a:xfrm>
              <a:custGeom>
                <a:avLst/>
                <a:gdLst/>
                <a:ahLst/>
                <a:cxnLst/>
                <a:rect l="l" t="t" r="r" b="b"/>
                <a:pathLst>
                  <a:path w="4961" h="2810" fill="none" extrusionOk="0">
                    <a:moveTo>
                      <a:pt x="2630" y="0"/>
                    </a:moveTo>
                    <a:lnTo>
                      <a:pt x="2630" y="0"/>
                    </a:lnTo>
                    <a:lnTo>
                      <a:pt x="2351" y="20"/>
                    </a:lnTo>
                    <a:lnTo>
                      <a:pt x="2092" y="60"/>
                    </a:lnTo>
                    <a:lnTo>
                      <a:pt x="1833" y="140"/>
                    </a:lnTo>
                    <a:lnTo>
                      <a:pt x="1594" y="239"/>
                    </a:lnTo>
                    <a:lnTo>
                      <a:pt x="1355" y="339"/>
                    </a:lnTo>
                    <a:lnTo>
                      <a:pt x="1156" y="478"/>
                    </a:lnTo>
                    <a:lnTo>
                      <a:pt x="937" y="598"/>
                    </a:lnTo>
                    <a:lnTo>
                      <a:pt x="758" y="737"/>
                    </a:lnTo>
                    <a:lnTo>
                      <a:pt x="439" y="1016"/>
                    </a:lnTo>
                    <a:lnTo>
                      <a:pt x="200" y="1255"/>
                    </a:lnTo>
                    <a:lnTo>
                      <a:pt x="1" y="1494"/>
                    </a:lnTo>
                    <a:lnTo>
                      <a:pt x="1" y="1494"/>
                    </a:lnTo>
                    <a:lnTo>
                      <a:pt x="240" y="1375"/>
                    </a:lnTo>
                    <a:lnTo>
                      <a:pt x="499" y="1275"/>
                    </a:lnTo>
                    <a:lnTo>
                      <a:pt x="718" y="1196"/>
                    </a:lnTo>
                    <a:lnTo>
                      <a:pt x="957" y="1136"/>
                    </a:lnTo>
                    <a:lnTo>
                      <a:pt x="1176" y="1096"/>
                    </a:lnTo>
                    <a:lnTo>
                      <a:pt x="1375" y="1056"/>
                    </a:lnTo>
                    <a:lnTo>
                      <a:pt x="1594" y="1036"/>
                    </a:lnTo>
                    <a:lnTo>
                      <a:pt x="1793" y="1036"/>
                    </a:lnTo>
                    <a:lnTo>
                      <a:pt x="1793" y="1036"/>
                    </a:lnTo>
                    <a:lnTo>
                      <a:pt x="2072" y="1056"/>
                    </a:lnTo>
                    <a:lnTo>
                      <a:pt x="2351" y="1096"/>
                    </a:lnTo>
                    <a:lnTo>
                      <a:pt x="2630" y="1156"/>
                    </a:lnTo>
                    <a:lnTo>
                      <a:pt x="2869" y="1235"/>
                    </a:lnTo>
                    <a:lnTo>
                      <a:pt x="3088" y="1335"/>
                    </a:lnTo>
                    <a:lnTo>
                      <a:pt x="3307" y="1455"/>
                    </a:lnTo>
                    <a:lnTo>
                      <a:pt x="3507" y="1594"/>
                    </a:lnTo>
                    <a:lnTo>
                      <a:pt x="3686" y="1733"/>
                    </a:lnTo>
                    <a:lnTo>
                      <a:pt x="3865" y="1873"/>
                    </a:lnTo>
                    <a:lnTo>
                      <a:pt x="4005" y="2032"/>
                    </a:lnTo>
                    <a:lnTo>
                      <a:pt x="4284" y="2311"/>
                    </a:lnTo>
                    <a:lnTo>
                      <a:pt x="4483" y="2590"/>
                    </a:lnTo>
                    <a:lnTo>
                      <a:pt x="4622" y="2809"/>
                    </a:lnTo>
                    <a:lnTo>
                      <a:pt x="4622" y="2809"/>
                    </a:lnTo>
                    <a:lnTo>
                      <a:pt x="4762" y="2570"/>
                    </a:lnTo>
                    <a:lnTo>
                      <a:pt x="4941" y="2331"/>
                    </a:lnTo>
                    <a:lnTo>
                      <a:pt x="4941" y="2331"/>
                    </a:lnTo>
                    <a:lnTo>
                      <a:pt x="4961" y="2172"/>
                    </a:lnTo>
                    <a:lnTo>
                      <a:pt x="4941" y="1973"/>
                    </a:lnTo>
                    <a:lnTo>
                      <a:pt x="4921" y="1793"/>
                    </a:lnTo>
                    <a:lnTo>
                      <a:pt x="4881" y="1614"/>
                    </a:lnTo>
                    <a:lnTo>
                      <a:pt x="4881" y="1614"/>
                    </a:lnTo>
                    <a:lnTo>
                      <a:pt x="4662" y="1375"/>
                    </a:lnTo>
                    <a:lnTo>
                      <a:pt x="4463" y="1136"/>
                    </a:lnTo>
                    <a:lnTo>
                      <a:pt x="4323" y="877"/>
                    </a:lnTo>
                    <a:lnTo>
                      <a:pt x="4204" y="578"/>
                    </a:lnTo>
                    <a:lnTo>
                      <a:pt x="4204" y="578"/>
                    </a:lnTo>
                    <a:lnTo>
                      <a:pt x="4045" y="478"/>
                    </a:lnTo>
                    <a:lnTo>
                      <a:pt x="3865" y="359"/>
                    </a:lnTo>
                    <a:lnTo>
                      <a:pt x="3666" y="259"/>
                    </a:lnTo>
                    <a:lnTo>
                      <a:pt x="3447" y="160"/>
                    </a:lnTo>
                    <a:lnTo>
                      <a:pt x="3447" y="160"/>
                    </a:lnTo>
                    <a:lnTo>
                      <a:pt x="3248" y="100"/>
                    </a:lnTo>
                    <a:lnTo>
                      <a:pt x="3029" y="40"/>
                    </a:lnTo>
                    <a:lnTo>
                      <a:pt x="2829" y="20"/>
                    </a:lnTo>
                    <a:lnTo>
                      <a:pt x="263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" name="Google Shape;488;p13"/>
              <p:cNvSpPr/>
              <p:nvPr/>
            </p:nvSpPr>
            <p:spPr>
              <a:xfrm>
                <a:off x="6136275" y="3744225"/>
                <a:ext cx="201225" cy="234600"/>
              </a:xfrm>
              <a:custGeom>
                <a:avLst/>
                <a:gdLst/>
                <a:ahLst/>
                <a:cxnLst/>
                <a:rect l="l" t="t" r="r" b="b"/>
                <a:pathLst>
                  <a:path w="8049" h="9384" extrusionOk="0">
                    <a:moveTo>
                      <a:pt x="4961" y="1"/>
                    </a:moveTo>
                    <a:lnTo>
                      <a:pt x="4662" y="20"/>
                    </a:lnTo>
                    <a:lnTo>
                      <a:pt x="4363" y="60"/>
                    </a:lnTo>
                    <a:lnTo>
                      <a:pt x="4064" y="120"/>
                    </a:lnTo>
                    <a:lnTo>
                      <a:pt x="3785" y="200"/>
                    </a:lnTo>
                    <a:lnTo>
                      <a:pt x="3506" y="319"/>
                    </a:lnTo>
                    <a:lnTo>
                      <a:pt x="3247" y="459"/>
                    </a:lnTo>
                    <a:lnTo>
                      <a:pt x="3008" y="618"/>
                    </a:lnTo>
                    <a:lnTo>
                      <a:pt x="2769" y="817"/>
                    </a:lnTo>
                    <a:lnTo>
                      <a:pt x="2550" y="1036"/>
                    </a:lnTo>
                    <a:lnTo>
                      <a:pt x="2371" y="1256"/>
                    </a:lnTo>
                    <a:lnTo>
                      <a:pt x="2231" y="1216"/>
                    </a:lnTo>
                    <a:lnTo>
                      <a:pt x="2092" y="1176"/>
                    </a:lnTo>
                    <a:lnTo>
                      <a:pt x="1952" y="1136"/>
                    </a:lnTo>
                    <a:lnTo>
                      <a:pt x="1793" y="1116"/>
                    </a:lnTo>
                    <a:lnTo>
                      <a:pt x="1514" y="1116"/>
                    </a:lnTo>
                    <a:lnTo>
                      <a:pt x="1235" y="1176"/>
                    </a:lnTo>
                    <a:lnTo>
                      <a:pt x="956" y="1256"/>
                    </a:lnTo>
                    <a:lnTo>
                      <a:pt x="837" y="1315"/>
                    </a:lnTo>
                    <a:lnTo>
                      <a:pt x="697" y="1395"/>
                    </a:lnTo>
                    <a:lnTo>
                      <a:pt x="578" y="1475"/>
                    </a:lnTo>
                    <a:lnTo>
                      <a:pt x="478" y="1574"/>
                    </a:lnTo>
                    <a:lnTo>
                      <a:pt x="379" y="1674"/>
                    </a:lnTo>
                    <a:lnTo>
                      <a:pt x="279" y="1793"/>
                    </a:lnTo>
                    <a:lnTo>
                      <a:pt x="199" y="1933"/>
                    </a:lnTo>
                    <a:lnTo>
                      <a:pt x="120" y="2072"/>
                    </a:lnTo>
                    <a:lnTo>
                      <a:pt x="60" y="2212"/>
                    </a:lnTo>
                    <a:lnTo>
                      <a:pt x="20" y="2351"/>
                    </a:lnTo>
                    <a:lnTo>
                      <a:pt x="0" y="2511"/>
                    </a:lnTo>
                    <a:lnTo>
                      <a:pt x="0" y="2650"/>
                    </a:lnTo>
                    <a:lnTo>
                      <a:pt x="0" y="2809"/>
                    </a:lnTo>
                    <a:lnTo>
                      <a:pt x="20" y="2949"/>
                    </a:lnTo>
                    <a:lnTo>
                      <a:pt x="60" y="3088"/>
                    </a:lnTo>
                    <a:lnTo>
                      <a:pt x="100" y="3228"/>
                    </a:lnTo>
                    <a:lnTo>
                      <a:pt x="179" y="3367"/>
                    </a:lnTo>
                    <a:lnTo>
                      <a:pt x="259" y="3507"/>
                    </a:lnTo>
                    <a:lnTo>
                      <a:pt x="359" y="3626"/>
                    </a:lnTo>
                    <a:lnTo>
                      <a:pt x="458" y="3746"/>
                    </a:lnTo>
                    <a:lnTo>
                      <a:pt x="578" y="3845"/>
                    </a:lnTo>
                    <a:lnTo>
                      <a:pt x="717" y="3945"/>
                    </a:lnTo>
                    <a:lnTo>
                      <a:pt x="877" y="4045"/>
                    </a:lnTo>
                    <a:lnTo>
                      <a:pt x="1056" y="4104"/>
                    </a:lnTo>
                    <a:lnTo>
                      <a:pt x="1235" y="4164"/>
                    </a:lnTo>
                    <a:lnTo>
                      <a:pt x="1415" y="4204"/>
                    </a:lnTo>
                    <a:lnTo>
                      <a:pt x="1594" y="4224"/>
                    </a:lnTo>
                    <a:lnTo>
                      <a:pt x="1773" y="4204"/>
                    </a:lnTo>
                    <a:lnTo>
                      <a:pt x="1952" y="4184"/>
                    </a:lnTo>
                    <a:lnTo>
                      <a:pt x="2132" y="4144"/>
                    </a:lnTo>
                    <a:lnTo>
                      <a:pt x="2311" y="4443"/>
                    </a:lnTo>
                    <a:lnTo>
                      <a:pt x="2510" y="4722"/>
                    </a:lnTo>
                    <a:lnTo>
                      <a:pt x="2769" y="4961"/>
                    </a:lnTo>
                    <a:lnTo>
                      <a:pt x="3048" y="5180"/>
                    </a:lnTo>
                    <a:lnTo>
                      <a:pt x="2829" y="5319"/>
                    </a:lnTo>
                    <a:lnTo>
                      <a:pt x="2650" y="5479"/>
                    </a:lnTo>
                    <a:lnTo>
                      <a:pt x="2470" y="5638"/>
                    </a:lnTo>
                    <a:lnTo>
                      <a:pt x="2311" y="5837"/>
                    </a:lnTo>
                    <a:lnTo>
                      <a:pt x="2192" y="6037"/>
                    </a:lnTo>
                    <a:lnTo>
                      <a:pt x="2072" y="6236"/>
                    </a:lnTo>
                    <a:lnTo>
                      <a:pt x="1992" y="6455"/>
                    </a:lnTo>
                    <a:lnTo>
                      <a:pt x="1933" y="6654"/>
                    </a:lnTo>
                    <a:lnTo>
                      <a:pt x="1893" y="6873"/>
                    </a:lnTo>
                    <a:lnTo>
                      <a:pt x="1893" y="7092"/>
                    </a:lnTo>
                    <a:lnTo>
                      <a:pt x="1893" y="7312"/>
                    </a:lnTo>
                    <a:lnTo>
                      <a:pt x="1933" y="7531"/>
                    </a:lnTo>
                    <a:lnTo>
                      <a:pt x="1992" y="7750"/>
                    </a:lnTo>
                    <a:lnTo>
                      <a:pt x="2052" y="7949"/>
                    </a:lnTo>
                    <a:lnTo>
                      <a:pt x="2152" y="8148"/>
                    </a:lnTo>
                    <a:lnTo>
                      <a:pt x="2271" y="8347"/>
                    </a:lnTo>
                    <a:lnTo>
                      <a:pt x="2411" y="8527"/>
                    </a:lnTo>
                    <a:lnTo>
                      <a:pt x="2570" y="8686"/>
                    </a:lnTo>
                    <a:lnTo>
                      <a:pt x="2749" y="8845"/>
                    </a:lnTo>
                    <a:lnTo>
                      <a:pt x="2949" y="8985"/>
                    </a:lnTo>
                    <a:lnTo>
                      <a:pt x="3168" y="9104"/>
                    </a:lnTo>
                    <a:lnTo>
                      <a:pt x="3387" y="9204"/>
                    </a:lnTo>
                    <a:lnTo>
                      <a:pt x="3606" y="9284"/>
                    </a:lnTo>
                    <a:lnTo>
                      <a:pt x="3845" y="9344"/>
                    </a:lnTo>
                    <a:lnTo>
                      <a:pt x="4084" y="9363"/>
                    </a:lnTo>
                    <a:lnTo>
                      <a:pt x="4303" y="9383"/>
                    </a:lnTo>
                    <a:lnTo>
                      <a:pt x="4542" y="9383"/>
                    </a:lnTo>
                    <a:lnTo>
                      <a:pt x="4781" y="9344"/>
                    </a:lnTo>
                    <a:lnTo>
                      <a:pt x="5000" y="9304"/>
                    </a:lnTo>
                    <a:lnTo>
                      <a:pt x="5239" y="9224"/>
                    </a:lnTo>
                    <a:lnTo>
                      <a:pt x="5439" y="9144"/>
                    </a:lnTo>
                    <a:lnTo>
                      <a:pt x="5658" y="9025"/>
                    </a:lnTo>
                    <a:lnTo>
                      <a:pt x="5837" y="8905"/>
                    </a:lnTo>
                    <a:lnTo>
                      <a:pt x="6036" y="8746"/>
                    </a:lnTo>
                    <a:lnTo>
                      <a:pt x="6196" y="8587"/>
                    </a:lnTo>
                    <a:lnTo>
                      <a:pt x="6355" y="8407"/>
                    </a:lnTo>
                    <a:lnTo>
                      <a:pt x="6455" y="8228"/>
                    </a:lnTo>
                    <a:lnTo>
                      <a:pt x="6554" y="8049"/>
                    </a:lnTo>
                    <a:lnTo>
                      <a:pt x="6634" y="7869"/>
                    </a:lnTo>
                    <a:lnTo>
                      <a:pt x="6694" y="7690"/>
                    </a:lnTo>
                    <a:lnTo>
                      <a:pt x="6734" y="7491"/>
                    </a:lnTo>
                    <a:lnTo>
                      <a:pt x="6773" y="7312"/>
                    </a:lnTo>
                    <a:lnTo>
                      <a:pt x="6773" y="7132"/>
                    </a:lnTo>
                    <a:lnTo>
                      <a:pt x="6773" y="6933"/>
                    </a:lnTo>
                    <a:lnTo>
                      <a:pt x="6734" y="6754"/>
                    </a:lnTo>
                    <a:lnTo>
                      <a:pt x="6694" y="6574"/>
                    </a:lnTo>
                    <a:lnTo>
                      <a:pt x="6634" y="6375"/>
                    </a:lnTo>
                    <a:lnTo>
                      <a:pt x="6574" y="6216"/>
                    </a:lnTo>
                    <a:lnTo>
                      <a:pt x="6475" y="6037"/>
                    </a:lnTo>
                    <a:lnTo>
                      <a:pt x="6375" y="5877"/>
                    </a:lnTo>
                    <a:lnTo>
                      <a:pt x="6255" y="5718"/>
                    </a:lnTo>
                    <a:lnTo>
                      <a:pt x="6116" y="5578"/>
                    </a:lnTo>
                    <a:lnTo>
                      <a:pt x="6315" y="5479"/>
                    </a:lnTo>
                    <a:lnTo>
                      <a:pt x="6514" y="5399"/>
                    </a:lnTo>
                    <a:lnTo>
                      <a:pt x="6714" y="5280"/>
                    </a:lnTo>
                    <a:lnTo>
                      <a:pt x="6893" y="5160"/>
                    </a:lnTo>
                    <a:lnTo>
                      <a:pt x="7052" y="5021"/>
                    </a:lnTo>
                    <a:lnTo>
                      <a:pt x="7212" y="4861"/>
                    </a:lnTo>
                    <a:lnTo>
                      <a:pt x="7371" y="4702"/>
                    </a:lnTo>
                    <a:lnTo>
                      <a:pt x="7510" y="4543"/>
                    </a:lnTo>
                    <a:lnTo>
                      <a:pt x="7670" y="4284"/>
                    </a:lnTo>
                    <a:lnTo>
                      <a:pt x="7809" y="4025"/>
                    </a:lnTo>
                    <a:lnTo>
                      <a:pt x="7909" y="3746"/>
                    </a:lnTo>
                    <a:lnTo>
                      <a:pt x="7989" y="3467"/>
                    </a:lnTo>
                    <a:lnTo>
                      <a:pt x="8028" y="3208"/>
                    </a:lnTo>
                    <a:lnTo>
                      <a:pt x="8048" y="2929"/>
                    </a:lnTo>
                    <a:lnTo>
                      <a:pt x="8048" y="2650"/>
                    </a:lnTo>
                    <a:lnTo>
                      <a:pt x="8008" y="2371"/>
                    </a:lnTo>
                    <a:lnTo>
                      <a:pt x="7929" y="2092"/>
                    </a:lnTo>
                    <a:lnTo>
                      <a:pt x="7829" y="1833"/>
                    </a:lnTo>
                    <a:lnTo>
                      <a:pt x="7710" y="1574"/>
                    </a:lnTo>
                    <a:lnTo>
                      <a:pt x="7570" y="1335"/>
                    </a:lnTo>
                    <a:lnTo>
                      <a:pt x="7391" y="1096"/>
                    </a:lnTo>
                    <a:lnTo>
                      <a:pt x="7172" y="897"/>
                    </a:lnTo>
                    <a:lnTo>
                      <a:pt x="6953" y="698"/>
                    </a:lnTo>
                    <a:lnTo>
                      <a:pt x="6694" y="518"/>
                    </a:lnTo>
                    <a:lnTo>
                      <a:pt x="6435" y="359"/>
                    </a:lnTo>
                    <a:lnTo>
                      <a:pt x="6136" y="240"/>
                    </a:lnTo>
                    <a:lnTo>
                      <a:pt x="5857" y="140"/>
                    </a:lnTo>
                    <a:lnTo>
                      <a:pt x="5558" y="60"/>
                    </a:lnTo>
                    <a:lnTo>
                      <a:pt x="5259" y="20"/>
                    </a:lnTo>
                    <a:lnTo>
                      <a:pt x="4961" y="1"/>
                    </a:lnTo>
                    <a:close/>
                  </a:path>
                </a:pathLst>
              </a:custGeom>
              <a:solidFill>
                <a:srgbClr val="FBE6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" name="Google Shape;489;p13"/>
              <p:cNvSpPr/>
              <p:nvPr/>
            </p:nvSpPr>
            <p:spPr>
              <a:xfrm>
                <a:off x="6136275" y="3744225"/>
                <a:ext cx="201225" cy="234600"/>
              </a:xfrm>
              <a:custGeom>
                <a:avLst/>
                <a:gdLst/>
                <a:ahLst/>
                <a:cxnLst/>
                <a:rect l="l" t="t" r="r" b="b"/>
                <a:pathLst>
                  <a:path w="8049" h="9384" fill="none" extrusionOk="0">
                    <a:moveTo>
                      <a:pt x="2311" y="5837"/>
                    </a:moveTo>
                    <a:lnTo>
                      <a:pt x="2311" y="5837"/>
                    </a:lnTo>
                    <a:lnTo>
                      <a:pt x="2470" y="5638"/>
                    </a:lnTo>
                    <a:lnTo>
                      <a:pt x="2650" y="5479"/>
                    </a:lnTo>
                    <a:lnTo>
                      <a:pt x="2829" y="5319"/>
                    </a:lnTo>
                    <a:lnTo>
                      <a:pt x="3048" y="5180"/>
                    </a:lnTo>
                    <a:lnTo>
                      <a:pt x="3048" y="5180"/>
                    </a:lnTo>
                    <a:lnTo>
                      <a:pt x="2769" y="4961"/>
                    </a:lnTo>
                    <a:lnTo>
                      <a:pt x="2510" y="4722"/>
                    </a:lnTo>
                    <a:lnTo>
                      <a:pt x="2311" y="4443"/>
                    </a:lnTo>
                    <a:lnTo>
                      <a:pt x="2132" y="4144"/>
                    </a:lnTo>
                    <a:lnTo>
                      <a:pt x="2132" y="4144"/>
                    </a:lnTo>
                    <a:lnTo>
                      <a:pt x="1952" y="4184"/>
                    </a:lnTo>
                    <a:lnTo>
                      <a:pt x="1773" y="4204"/>
                    </a:lnTo>
                    <a:lnTo>
                      <a:pt x="1594" y="4224"/>
                    </a:lnTo>
                    <a:lnTo>
                      <a:pt x="1415" y="4204"/>
                    </a:lnTo>
                    <a:lnTo>
                      <a:pt x="1235" y="4164"/>
                    </a:lnTo>
                    <a:lnTo>
                      <a:pt x="1056" y="4104"/>
                    </a:lnTo>
                    <a:lnTo>
                      <a:pt x="877" y="4045"/>
                    </a:lnTo>
                    <a:lnTo>
                      <a:pt x="717" y="3945"/>
                    </a:lnTo>
                    <a:lnTo>
                      <a:pt x="717" y="3945"/>
                    </a:lnTo>
                    <a:lnTo>
                      <a:pt x="578" y="3845"/>
                    </a:lnTo>
                    <a:lnTo>
                      <a:pt x="458" y="3746"/>
                    </a:lnTo>
                    <a:lnTo>
                      <a:pt x="359" y="3626"/>
                    </a:lnTo>
                    <a:lnTo>
                      <a:pt x="259" y="3507"/>
                    </a:lnTo>
                    <a:lnTo>
                      <a:pt x="179" y="3367"/>
                    </a:lnTo>
                    <a:lnTo>
                      <a:pt x="100" y="3228"/>
                    </a:lnTo>
                    <a:lnTo>
                      <a:pt x="60" y="3088"/>
                    </a:lnTo>
                    <a:lnTo>
                      <a:pt x="20" y="2949"/>
                    </a:lnTo>
                    <a:lnTo>
                      <a:pt x="0" y="2809"/>
                    </a:lnTo>
                    <a:lnTo>
                      <a:pt x="0" y="2650"/>
                    </a:lnTo>
                    <a:lnTo>
                      <a:pt x="0" y="2511"/>
                    </a:lnTo>
                    <a:lnTo>
                      <a:pt x="20" y="2351"/>
                    </a:lnTo>
                    <a:lnTo>
                      <a:pt x="60" y="2212"/>
                    </a:lnTo>
                    <a:lnTo>
                      <a:pt x="120" y="2072"/>
                    </a:lnTo>
                    <a:lnTo>
                      <a:pt x="199" y="1933"/>
                    </a:lnTo>
                    <a:lnTo>
                      <a:pt x="279" y="1793"/>
                    </a:lnTo>
                    <a:lnTo>
                      <a:pt x="279" y="1793"/>
                    </a:lnTo>
                    <a:lnTo>
                      <a:pt x="379" y="1674"/>
                    </a:lnTo>
                    <a:lnTo>
                      <a:pt x="478" y="1574"/>
                    </a:lnTo>
                    <a:lnTo>
                      <a:pt x="578" y="1475"/>
                    </a:lnTo>
                    <a:lnTo>
                      <a:pt x="697" y="1395"/>
                    </a:lnTo>
                    <a:lnTo>
                      <a:pt x="837" y="1315"/>
                    </a:lnTo>
                    <a:lnTo>
                      <a:pt x="956" y="1256"/>
                    </a:lnTo>
                    <a:lnTo>
                      <a:pt x="1235" y="1176"/>
                    </a:lnTo>
                    <a:lnTo>
                      <a:pt x="1514" y="1116"/>
                    </a:lnTo>
                    <a:lnTo>
                      <a:pt x="1793" y="1116"/>
                    </a:lnTo>
                    <a:lnTo>
                      <a:pt x="1952" y="1136"/>
                    </a:lnTo>
                    <a:lnTo>
                      <a:pt x="2092" y="1176"/>
                    </a:lnTo>
                    <a:lnTo>
                      <a:pt x="2231" y="1216"/>
                    </a:lnTo>
                    <a:lnTo>
                      <a:pt x="2371" y="1256"/>
                    </a:lnTo>
                    <a:lnTo>
                      <a:pt x="2371" y="1256"/>
                    </a:lnTo>
                    <a:lnTo>
                      <a:pt x="2550" y="1036"/>
                    </a:lnTo>
                    <a:lnTo>
                      <a:pt x="2769" y="817"/>
                    </a:lnTo>
                    <a:lnTo>
                      <a:pt x="3008" y="618"/>
                    </a:lnTo>
                    <a:lnTo>
                      <a:pt x="3247" y="459"/>
                    </a:lnTo>
                    <a:lnTo>
                      <a:pt x="3506" y="319"/>
                    </a:lnTo>
                    <a:lnTo>
                      <a:pt x="3785" y="200"/>
                    </a:lnTo>
                    <a:lnTo>
                      <a:pt x="4064" y="120"/>
                    </a:lnTo>
                    <a:lnTo>
                      <a:pt x="4363" y="60"/>
                    </a:lnTo>
                    <a:lnTo>
                      <a:pt x="4662" y="20"/>
                    </a:lnTo>
                    <a:lnTo>
                      <a:pt x="4961" y="1"/>
                    </a:lnTo>
                    <a:lnTo>
                      <a:pt x="5259" y="20"/>
                    </a:lnTo>
                    <a:lnTo>
                      <a:pt x="5558" y="60"/>
                    </a:lnTo>
                    <a:lnTo>
                      <a:pt x="5857" y="140"/>
                    </a:lnTo>
                    <a:lnTo>
                      <a:pt x="6136" y="240"/>
                    </a:lnTo>
                    <a:lnTo>
                      <a:pt x="6435" y="359"/>
                    </a:lnTo>
                    <a:lnTo>
                      <a:pt x="6694" y="518"/>
                    </a:lnTo>
                    <a:lnTo>
                      <a:pt x="6694" y="518"/>
                    </a:lnTo>
                    <a:lnTo>
                      <a:pt x="6953" y="698"/>
                    </a:lnTo>
                    <a:lnTo>
                      <a:pt x="7172" y="897"/>
                    </a:lnTo>
                    <a:lnTo>
                      <a:pt x="7391" y="1096"/>
                    </a:lnTo>
                    <a:lnTo>
                      <a:pt x="7570" y="1335"/>
                    </a:lnTo>
                    <a:lnTo>
                      <a:pt x="7710" y="1574"/>
                    </a:lnTo>
                    <a:lnTo>
                      <a:pt x="7829" y="1833"/>
                    </a:lnTo>
                    <a:lnTo>
                      <a:pt x="7929" y="2092"/>
                    </a:lnTo>
                    <a:lnTo>
                      <a:pt x="8008" y="2371"/>
                    </a:lnTo>
                    <a:lnTo>
                      <a:pt x="8048" y="2650"/>
                    </a:lnTo>
                    <a:lnTo>
                      <a:pt x="8048" y="2929"/>
                    </a:lnTo>
                    <a:lnTo>
                      <a:pt x="8028" y="3208"/>
                    </a:lnTo>
                    <a:lnTo>
                      <a:pt x="7989" y="3467"/>
                    </a:lnTo>
                    <a:lnTo>
                      <a:pt x="7909" y="3746"/>
                    </a:lnTo>
                    <a:lnTo>
                      <a:pt x="7809" y="4025"/>
                    </a:lnTo>
                    <a:lnTo>
                      <a:pt x="7670" y="4284"/>
                    </a:lnTo>
                    <a:lnTo>
                      <a:pt x="7510" y="4543"/>
                    </a:lnTo>
                    <a:lnTo>
                      <a:pt x="7510" y="4543"/>
                    </a:lnTo>
                    <a:lnTo>
                      <a:pt x="7371" y="4702"/>
                    </a:lnTo>
                    <a:lnTo>
                      <a:pt x="7212" y="4861"/>
                    </a:lnTo>
                    <a:lnTo>
                      <a:pt x="7052" y="5021"/>
                    </a:lnTo>
                    <a:lnTo>
                      <a:pt x="6893" y="5160"/>
                    </a:lnTo>
                    <a:lnTo>
                      <a:pt x="6714" y="5280"/>
                    </a:lnTo>
                    <a:lnTo>
                      <a:pt x="6514" y="5399"/>
                    </a:lnTo>
                    <a:lnTo>
                      <a:pt x="6315" y="5479"/>
                    </a:lnTo>
                    <a:lnTo>
                      <a:pt x="6116" y="5578"/>
                    </a:lnTo>
                    <a:lnTo>
                      <a:pt x="6116" y="5578"/>
                    </a:lnTo>
                    <a:lnTo>
                      <a:pt x="6255" y="5718"/>
                    </a:lnTo>
                    <a:lnTo>
                      <a:pt x="6375" y="5877"/>
                    </a:lnTo>
                    <a:lnTo>
                      <a:pt x="6475" y="6037"/>
                    </a:lnTo>
                    <a:lnTo>
                      <a:pt x="6574" y="6216"/>
                    </a:lnTo>
                    <a:lnTo>
                      <a:pt x="6634" y="6375"/>
                    </a:lnTo>
                    <a:lnTo>
                      <a:pt x="6694" y="6574"/>
                    </a:lnTo>
                    <a:lnTo>
                      <a:pt x="6734" y="6754"/>
                    </a:lnTo>
                    <a:lnTo>
                      <a:pt x="6773" y="6933"/>
                    </a:lnTo>
                    <a:lnTo>
                      <a:pt x="6773" y="7132"/>
                    </a:lnTo>
                    <a:lnTo>
                      <a:pt x="6773" y="7312"/>
                    </a:lnTo>
                    <a:lnTo>
                      <a:pt x="6734" y="7491"/>
                    </a:lnTo>
                    <a:lnTo>
                      <a:pt x="6694" y="7690"/>
                    </a:lnTo>
                    <a:lnTo>
                      <a:pt x="6634" y="7869"/>
                    </a:lnTo>
                    <a:lnTo>
                      <a:pt x="6554" y="8049"/>
                    </a:lnTo>
                    <a:lnTo>
                      <a:pt x="6455" y="8228"/>
                    </a:lnTo>
                    <a:lnTo>
                      <a:pt x="6355" y="8407"/>
                    </a:lnTo>
                    <a:lnTo>
                      <a:pt x="6355" y="8407"/>
                    </a:lnTo>
                    <a:lnTo>
                      <a:pt x="6196" y="8587"/>
                    </a:lnTo>
                    <a:lnTo>
                      <a:pt x="6036" y="8746"/>
                    </a:lnTo>
                    <a:lnTo>
                      <a:pt x="5837" y="8905"/>
                    </a:lnTo>
                    <a:lnTo>
                      <a:pt x="5658" y="9025"/>
                    </a:lnTo>
                    <a:lnTo>
                      <a:pt x="5439" y="9144"/>
                    </a:lnTo>
                    <a:lnTo>
                      <a:pt x="5239" y="9224"/>
                    </a:lnTo>
                    <a:lnTo>
                      <a:pt x="5000" y="9304"/>
                    </a:lnTo>
                    <a:lnTo>
                      <a:pt x="4781" y="9344"/>
                    </a:lnTo>
                    <a:lnTo>
                      <a:pt x="4542" y="9383"/>
                    </a:lnTo>
                    <a:lnTo>
                      <a:pt x="4303" y="9383"/>
                    </a:lnTo>
                    <a:lnTo>
                      <a:pt x="4084" y="9363"/>
                    </a:lnTo>
                    <a:lnTo>
                      <a:pt x="3845" y="9344"/>
                    </a:lnTo>
                    <a:lnTo>
                      <a:pt x="3606" y="9284"/>
                    </a:lnTo>
                    <a:lnTo>
                      <a:pt x="3387" y="9204"/>
                    </a:lnTo>
                    <a:lnTo>
                      <a:pt x="3168" y="9104"/>
                    </a:lnTo>
                    <a:lnTo>
                      <a:pt x="2949" y="8985"/>
                    </a:lnTo>
                    <a:lnTo>
                      <a:pt x="2949" y="8985"/>
                    </a:lnTo>
                    <a:lnTo>
                      <a:pt x="2749" y="8845"/>
                    </a:lnTo>
                    <a:lnTo>
                      <a:pt x="2570" y="8686"/>
                    </a:lnTo>
                    <a:lnTo>
                      <a:pt x="2411" y="8527"/>
                    </a:lnTo>
                    <a:lnTo>
                      <a:pt x="2271" y="8347"/>
                    </a:lnTo>
                    <a:lnTo>
                      <a:pt x="2152" y="8148"/>
                    </a:lnTo>
                    <a:lnTo>
                      <a:pt x="2052" y="7949"/>
                    </a:lnTo>
                    <a:lnTo>
                      <a:pt x="1992" y="7750"/>
                    </a:lnTo>
                    <a:lnTo>
                      <a:pt x="1933" y="7531"/>
                    </a:lnTo>
                    <a:lnTo>
                      <a:pt x="1893" y="7312"/>
                    </a:lnTo>
                    <a:lnTo>
                      <a:pt x="1893" y="7092"/>
                    </a:lnTo>
                    <a:lnTo>
                      <a:pt x="1893" y="6873"/>
                    </a:lnTo>
                    <a:lnTo>
                      <a:pt x="1933" y="6654"/>
                    </a:lnTo>
                    <a:lnTo>
                      <a:pt x="1992" y="6455"/>
                    </a:lnTo>
                    <a:lnTo>
                      <a:pt x="2072" y="6236"/>
                    </a:lnTo>
                    <a:lnTo>
                      <a:pt x="2192" y="6037"/>
                    </a:lnTo>
                    <a:lnTo>
                      <a:pt x="2311" y="5837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" name="Google Shape;490;p13"/>
              <p:cNvSpPr/>
              <p:nvPr/>
            </p:nvSpPr>
            <p:spPr>
              <a:xfrm>
                <a:off x="6215950" y="3920025"/>
                <a:ext cx="42350" cy="36375"/>
              </a:xfrm>
              <a:custGeom>
                <a:avLst/>
                <a:gdLst/>
                <a:ahLst/>
                <a:cxnLst/>
                <a:rect l="l" t="t" r="r" b="b"/>
                <a:pathLst>
                  <a:path w="1694" h="1455" extrusionOk="0">
                    <a:moveTo>
                      <a:pt x="618" y="1"/>
                    </a:moveTo>
                    <a:lnTo>
                      <a:pt x="479" y="21"/>
                    </a:lnTo>
                    <a:lnTo>
                      <a:pt x="339" y="80"/>
                    </a:lnTo>
                    <a:lnTo>
                      <a:pt x="220" y="140"/>
                    </a:lnTo>
                    <a:lnTo>
                      <a:pt x="120" y="260"/>
                    </a:lnTo>
                    <a:lnTo>
                      <a:pt x="40" y="379"/>
                    </a:lnTo>
                    <a:lnTo>
                      <a:pt x="1" y="519"/>
                    </a:lnTo>
                    <a:lnTo>
                      <a:pt x="1" y="658"/>
                    </a:lnTo>
                    <a:lnTo>
                      <a:pt x="40" y="798"/>
                    </a:lnTo>
                    <a:lnTo>
                      <a:pt x="100" y="937"/>
                    </a:lnTo>
                    <a:lnTo>
                      <a:pt x="180" y="1056"/>
                    </a:lnTo>
                    <a:lnTo>
                      <a:pt x="299" y="1176"/>
                    </a:lnTo>
                    <a:lnTo>
                      <a:pt x="439" y="1296"/>
                    </a:lnTo>
                    <a:lnTo>
                      <a:pt x="598" y="1375"/>
                    </a:lnTo>
                    <a:lnTo>
                      <a:pt x="758" y="1435"/>
                    </a:lnTo>
                    <a:lnTo>
                      <a:pt x="917" y="1455"/>
                    </a:lnTo>
                    <a:lnTo>
                      <a:pt x="1076" y="1455"/>
                    </a:lnTo>
                    <a:lnTo>
                      <a:pt x="1236" y="1435"/>
                    </a:lnTo>
                    <a:lnTo>
                      <a:pt x="1375" y="1375"/>
                    </a:lnTo>
                    <a:lnTo>
                      <a:pt x="1495" y="1296"/>
                    </a:lnTo>
                    <a:lnTo>
                      <a:pt x="1594" y="1196"/>
                    </a:lnTo>
                    <a:lnTo>
                      <a:pt x="1654" y="1076"/>
                    </a:lnTo>
                    <a:lnTo>
                      <a:pt x="1694" y="937"/>
                    </a:lnTo>
                    <a:lnTo>
                      <a:pt x="1694" y="798"/>
                    </a:lnTo>
                    <a:lnTo>
                      <a:pt x="1674" y="658"/>
                    </a:lnTo>
                    <a:lnTo>
                      <a:pt x="1614" y="519"/>
                    </a:lnTo>
                    <a:lnTo>
                      <a:pt x="1515" y="399"/>
                    </a:lnTo>
                    <a:lnTo>
                      <a:pt x="1415" y="260"/>
                    </a:lnTo>
                    <a:lnTo>
                      <a:pt x="1276" y="160"/>
                    </a:lnTo>
                    <a:lnTo>
                      <a:pt x="1116" y="80"/>
                    </a:lnTo>
                    <a:lnTo>
                      <a:pt x="957" y="21"/>
                    </a:lnTo>
                    <a:lnTo>
                      <a:pt x="777" y="1"/>
                    </a:lnTo>
                    <a:close/>
                  </a:path>
                </a:pathLst>
              </a:custGeom>
              <a:solidFill>
                <a:srgbClr val="F4CC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" name="Google Shape;491;p13"/>
              <p:cNvSpPr/>
              <p:nvPr/>
            </p:nvSpPr>
            <p:spPr>
              <a:xfrm>
                <a:off x="6255300" y="3753200"/>
                <a:ext cx="65250" cy="119050"/>
              </a:xfrm>
              <a:custGeom>
                <a:avLst/>
                <a:gdLst/>
                <a:ahLst/>
                <a:cxnLst/>
                <a:rect l="l" t="t" r="r" b="b"/>
                <a:pathLst>
                  <a:path w="2610" h="4762" extrusionOk="0">
                    <a:moveTo>
                      <a:pt x="0" y="0"/>
                    </a:moveTo>
                    <a:lnTo>
                      <a:pt x="259" y="199"/>
                    </a:lnTo>
                    <a:lnTo>
                      <a:pt x="478" y="399"/>
                    </a:lnTo>
                    <a:lnTo>
                      <a:pt x="658" y="618"/>
                    </a:lnTo>
                    <a:lnTo>
                      <a:pt x="837" y="837"/>
                    </a:lnTo>
                    <a:lnTo>
                      <a:pt x="957" y="1036"/>
                    </a:lnTo>
                    <a:lnTo>
                      <a:pt x="1076" y="1255"/>
                    </a:lnTo>
                    <a:lnTo>
                      <a:pt x="1176" y="1454"/>
                    </a:lnTo>
                    <a:lnTo>
                      <a:pt x="1235" y="1673"/>
                    </a:lnTo>
                    <a:lnTo>
                      <a:pt x="1295" y="1873"/>
                    </a:lnTo>
                    <a:lnTo>
                      <a:pt x="1315" y="2072"/>
                    </a:lnTo>
                    <a:lnTo>
                      <a:pt x="1335" y="2271"/>
                    </a:lnTo>
                    <a:lnTo>
                      <a:pt x="1335" y="2470"/>
                    </a:lnTo>
                    <a:lnTo>
                      <a:pt x="1315" y="2650"/>
                    </a:lnTo>
                    <a:lnTo>
                      <a:pt x="1295" y="2849"/>
                    </a:lnTo>
                    <a:lnTo>
                      <a:pt x="1216" y="3207"/>
                    </a:lnTo>
                    <a:lnTo>
                      <a:pt x="1096" y="3526"/>
                    </a:lnTo>
                    <a:lnTo>
                      <a:pt x="957" y="3825"/>
                    </a:lnTo>
                    <a:lnTo>
                      <a:pt x="797" y="4084"/>
                    </a:lnTo>
                    <a:lnTo>
                      <a:pt x="658" y="4323"/>
                    </a:lnTo>
                    <a:lnTo>
                      <a:pt x="419" y="4642"/>
                    </a:lnTo>
                    <a:lnTo>
                      <a:pt x="299" y="4761"/>
                    </a:lnTo>
                    <a:lnTo>
                      <a:pt x="319" y="4761"/>
                    </a:lnTo>
                    <a:lnTo>
                      <a:pt x="439" y="4622"/>
                    </a:lnTo>
                    <a:lnTo>
                      <a:pt x="578" y="4482"/>
                    </a:lnTo>
                    <a:lnTo>
                      <a:pt x="717" y="4343"/>
                    </a:lnTo>
                    <a:lnTo>
                      <a:pt x="877" y="4223"/>
                    </a:lnTo>
                    <a:lnTo>
                      <a:pt x="1056" y="4124"/>
                    </a:lnTo>
                    <a:lnTo>
                      <a:pt x="1216" y="4004"/>
                    </a:lnTo>
                    <a:lnTo>
                      <a:pt x="1415" y="3925"/>
                    </a:lnTo>
                    <a:lnTo>
                      <a:pt x="1594" y="3845"/>
                    </a:lnTo>
                    <a:lnTo>
                      <a:pt x="1953" y="3725"/>
                    </a:lnTo>
                    <a:lnTo>
                      <a:pt x="2291" y="3666"/>
                    </a:lnTo>
                    <a:lnTo>
                      <a:pt x="2431" y="3407"/>
                    </a:lnTo>
                    <a:lnTo>
                      <a:pt x="2510" y="3108"/>
                    </a:lnTo>
                    <a:lnTo>
                      <a:pt x="2570" y="2789"/>
                    </a:lnTo>
                    <a:lnTo>
                      <a:pt x="2610" y="2450"/>
                    </a:lnTo>
                    <a:lnTo>
                      <a:pt x="2590" y="2271"/>
                    </a:lnTo>
                    <a:lnTo>
                      <a:pt x="2570" y="2092"/>
                    </a:lnTo>
                    <a:lnTo>
                      <a:pt x="2550" y="1932"/>
                    </a:lnTo>
                    <a:lnTo>
                      <a:pt x="2490" y="1793"/>
                    </a:lnTo>
                    <a:lnTo>
                      <a:pt x="2431" y="1634"/>
                    </a:lnTo>
                    <a:lnTo>
                      <a:pt x="2371" y="1494"/>
                    </a:lnTo>
                    <a:lnTo>
                      <a:pt x="2212" y="1255"/>
                    </a:lnTo>
                    <a:lnTo>
                      <a:pt x="2012" y="1016"/>
                    </a:lnTo>
                    <a:lnTo>
                      <a:pt x="1793" y="817"/>
                    </a:lnTo>
                    <a:lnTo>
                      <a:pt x="1554" y="638"/>
                    </a:lnTo>
                    <a:lnTo>
                      <a:pt x="1315" y="498"/>
                    </a:lnTo>
                    <a:lnTo>
                      <a:pt x="1076" y="359"/>
                    </a:lnTo>
                    <a:lnTo>
                      <a:pt x="837" y="259"/>
                    </a:lnTo>
                    <a:lnTo>
                      <a:pt x="419" y="100"/>
                    </a:lnTo>
                    <a:lnTo>
                      <a:pt x="120" y="2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CEB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" name="Google Shape;492;p13"/>
              <p:cNvSpPr/>
              <p:nvPr/>
            </p:nvSpPr>
            <p:spPr>
              <a:xfrm>
                <a:off x="6255300" y="3753200"/>
                <a:ext cx="65250" cy="119050"/>
              </a:xfrm>
              <a:custGeom>
                <a:avLst/>
                <a:gdLst/>
                <a:ahLst/>
                <a:cxnLst/>
                <a:rect l="l" t="t" r="r" b="b"/>
                <a:pathLst>
                  <a:path w="2610" h="4762" fill="none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259" y="199"/>
                    </a:lnTo>
                    <a:lnTo>
                      <a:pt x="478" y="399"/>
                    </a:lnTo>
                    <a:lnTo>
                      <a:pt x="658" y="618"/>
                    </a:lnTo>
                    <a:lnTo>
                      <a:pt x="837" y="837"/>
                    </a:lnTo>
                    <a:lnTo>
                      <a:pt x="957" y="1036"/>
                    </a:lnTo>
                    <a:lnTo>
                      <a:pt x="1076" y="1255"/>
                    </a:lnTo>
                    <a:lnTo>
                      <a:pt x="1176" y="1454"/>
                    </a:lnTo>
                    <a:lnTo>
                      <a:pt x="1235" y="1673"/>
                    </a:lnTo>
                    <a:lnTo>
                      <a:pt x="1295" y="1873"/>
                    </a:lnTo>
                    <a:lnTo>
                      <a:pt x="1315" y="2072"/>
                    </a:lnTo>
                    <a:lnTo>
                      <a:pt x="1335" y="2271"/>
                    </a:lnTo>
                    <a:lnTo>
                      <a:pt x="1335" y="2470"/>
                    </a:lnTo>
                    <a:lnTo>
                      <a:pt x="1315" y="2650"/>
                    </a:lnTo>
                    <a:lnTo>
                      <a:pt x="1295" y="2849"/>
                    </a:lnTo>
                    <a:lnTo>
                      <a:pt x="1216" y="3207"/>
                    </a:lnTo>
                    <a:lnTo>
                      <a:pt x="1096" y="3526"/>
                    </a:lnTo>
                    <a:lnTo>
                      <a:pt x="957" y="3825"/>
                    </a:lnTo>
                    <a:lnTo>
                      <a:pt x="797" y="4084"/>
                    </a:lnTo>
                    <a:lnTo>
                      <a:pt x="658" y="4323"/>
                    </a:lnTo>
                    <a:lnTo>
                      <a:pt x="419" y="4642"/>
                    </a:lnTo>
                    <a:lnTo>
                      <a:pt x="299" y="4761"/>
                    </a:lnTo>
                    <a:lnTo>
                      <a:pt x="299" y="4761"/>
                    </a:lnTo>
                    <a:lnTo>
                      <a:pt x="319" y="4761"/>
                    </a:lnTo>
                    <a:lnTo>
                      <a:pt x="319" y="4761"/>
                    </a:lnTo>
                    <a:lnTo>
                      <a:pt x="439" y="4622"/>
                    </a:lnTo>
                    <a:lnTo>
                      <a:pt x="578" y="4482"/>
                    </a:lnTo>
                    <a:lnTo>
                      <a:pt x="717" y="4343"/>
                    </a:lnTo>
                    <a:lnTo>
                      <a:pt x="877" y="4223"/>
                    </a:lnTo>
                    <a:lnTo>
                      <a:pt x="1056" y="4124"/>
                    </a:lnTo>
                    <a:lnTo>
                      <a:pt x="1216" y="4004"/>
                    </a:lnTo>
                    <a:lnTo>
                      <a:pt x="1415" y="3925"/>
                    </a:lnTo>
                    <a:lnTo>
                      <a:pt x="1594" y="3845"/>
                    </a:lnTo>
                    <a:lnTo>
                      <a:pt x="1594" y="3845"/>
                    </a:lnTo>
                    <a:lnTo>
                      <a:pt x="1953" y="3725"/>
                    </a:lnTo>
                    <a:lnTo>
                      <a:pt x="2291" y="3666"/>
                    </a:lnTo>
                    <a:lnTo>
                      <a:pt x="2291" y="3666"/>
                    </a:lnTo>
                    <a:lnTo>
                      <a:pt x="2431" y="3407"/>
                    </a:lnTo>
                    <a:lnTo>
                      <a:pt x="2510" y="3108"/>
                    </a:lnTo>
                    <a:lnTo>
                      <a:pt x="2570" y="2789"/>
                    </a:lnTo>
                    <a:lnTo>
                      <a:pt x="2610" y="2450"/>
                    </a:lnTo>
                    <a:lnTo>
                      <a:pt x="2610" y="2450"/>
                    </a:lnTo>
                    <a:lnTo>
                      <a:pt x="2590" y="2271"/>
                    </a:lnTo>
                    <a:lnTo>
                      <a:pt x="2570" y="2092"/>
                    </a:lnTo>
                    <a:lnTo>
                      <a:pt x="2550" y="1932"/>
                    </a:lnTo>
                    <a:lnTo>
                      <a:pt x="2490" y="1793"/>
                    </a:lnTo>
                    <a:lnTo>
                      <a:pt x="2431" y="1634"/>
                    </a:lnTo>
                    <a:lnTo>
                      <a:pt x="2371" y="1494"/>
                    </a:lnTo>
                    <a:lnTo>
                      <a:pt x="2212" y="1255"/>
                    </a:lnTo>
                    <a:lnTo>
                      <a:pt x="2012" y="1016"/>
                    </a:lnTo>
                    <a:lnTo>
                      <a:pt x="1793" y="817"/>
                    </a:lnTo>
                    <a:lnTo>
                      <a:pt x="1554" y="638"/>
                    </a:lnTo>
                    <a:lnTo>
                      <a:pt x="1315" y="498"/>
                    </a:lnTo>
                    <a:lnTo>
                      <a:pt x="1076" y="359"/>
                    </a:lnTo>
                    <a:lnTo>
                      <a:pt x="837" y="259"/>
                    </a:lnTo>
                    <a:lnTo>
                      <a:pt x="419" y="100"/>
                    </a:lnTo>
                    <a:lnTo>
                      <a:pt x="120" y="2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" name="Google Shape;493;p13"/>
              <p:cNvSpPr/>
              <p:nvPr/>
            </p:nvSpPr>
            <p:spPr>
              <a:xfrm>
                <a:off x="6042150" y="3872225"/>
                <a:ext cx="232100" cy="217150"/>
              </a:xfrm>
              <a:custGeom>
                <a:avLst/>
                <a:gdLst/>
                <a:ahLst/>
                <a:cxnLst/>
                <a:rect l="l" t="t" r="r" b="b"/>
                <a:pathLst>
                  <a:path w="9284" h="8686" extrusionOk="0">
                    <a:moveTo>
                      <a:pt x="2371" y="0"/>
                    </a:moveTo>
                    <a:lnTo>
                      <a:pt x="2132" y="20"/>
                    </a:lnTo>
                    <a:lnTo>
                      <a:pt x="1873" y="60"/>
                    </a:lnTo>
                    <a:lnTo>
                      <a:pt x="1654" y="120"/>
                    </a:lnTo>
                    <a:lnTo>
                      <a:pt x="1415" y="199"/>
                    </a:lnTo>
                    <a:lnTo>
                      <a:pt x="1215" y="299"/>
                    </a:lnTo>
                    <a:lnTo>
                      <a:pt x="1016" y="419"/>
                    </a:lnTo>
                    <a:lnTo>
                      <a:pt x="817" y="558"/>
                    </a:lnTo>
                    <a:lnTo>
                      <a:pt x="658" y="717"/>
                    </a:lnTo>
                    <a:lnTo>
                      <a:pt x="498" y="877"/>
                    </a:lnTo>
                    <a:lnTo>
                      <a:pt x="359" y="1056"/>
                    </a:lnTo>
                    <a:lnTo>
                      <a:pt x="259" y="1235"/>
                    </a:lnTo>
                    <a:lnTo>
                      <a:pt x="159" y="1435"/>
                    </a:lnTo>
                    <a:lnTo>
                      <a:pt x="80" y="1654"/>
                    </a:lnTo>
                    <a:lnTo>
                      <a:pt x="20" y="1873"/>
                    </a:lnTo>
                    <a:lnTo>
                      <a:pt x="0" y="2092"/>
                    </a:lnTo>
                    <a:lnTo>
                      <a:pt x="0" y="2311"/>
                    </a:lnTo>
                    <a:lnTo>
                      <a:pt x="0" y="2550"/>
                    </a:lnTo>
                    <a:lnTo>
                      <a:pt x="40" y="2749"/>
                    </a:lnTo>
                    <a:lnTo>
                      <a:pt x="100" y="2949"/>
                    </a:lnTo>
                    <a:lnTo>
                      <a:pt x="179" y="3128"/>
                    </a:lnTo>
                    <a:lnTo>
                      <a:pt x="259" y="3307"/>
                    </a:lnTo>
                    <a:lnTo>
                      <a:pt x="359" y="3467"/>
                    </a:lnTo>
                    <a:lnTo>
                      <a:pt x="478" y="3626"/>
                    </a:lnTo>
                    <a:lnTo>
                      <a:pt x="598" y="3765"/>
                    </a:lnTo>
                    <a:lnTo>
                      <a:pt x="737" y="3905"/>
                    </a:lnTo>
                    <a:lnTo>
                      <a:pt x="897" y="4024"/>
                    </a:lnTo>
                    <a:lnTo>
                      <a:pt x="1056" y="4144"/>
                    </a:lnTo>
                    <a:lnTo>
                      <a:pt x="1235" y="4243"/>
                    </a:lnTo>
                    <a:lnTo>
                      <a:pt x="1415" y="4323"/>
                    </a:lnTo>
                    <a:lnTo>
                      <a:pt x="1594" y="4403"/>
                    </a:lnTo>
                    <a:lnTo>
                      <a:pt x="1793" y="4463"/>
                    </a:lnTo>
                    <a:lnTo>
                      <a:pt x="1992" y="4502"/>
                    </a:lnTo>
                    <a:lnTo>
                      <a:pt x="2191" y="4522"/>
                    </a:lnTo>
                    <a:lnTo>
                      <a:pt x="2112" y="4702"/>
                    </a:lnTo>
                    <a:lnTo>
                      <a:pt x="2032" y="4901"/>
                    </a:lnTo>
                    <a:lnTo>
                      <a:pt x="1972" y="5100"/>
                    </a:lnTo>
                    <a:lnTo>
                      <a:pt x="1932" y="5299"/>
                    </a:lnTo>
                    <a:lnTo>
                      <a:pt x="1893" y="5518"/>
                    </a:lnTo>
                    <a:lnTo>
                      <a:pt x="1893" y="5718"/>
                    </a:lnTo>
                    <a:lnTo>
                      <a:pt x="1893" y="5937"/>
                    </a:lnTo>
                    <a:lnTo>
                      <a:pt x="1913" y="6156"/>
                    </a:lnTo>
                    <a:lnTo>
                      <a:pt x="1972" y="6455"/>
                    </a:lnTo>
                    <a:lnTo>
                      <a:pt x="2052" y="6734"/>
                    </a:lnTo>
                    <a:lnTo>
                      <a:pt x="2172" y="6993"/>
                    </a:lnTo>
                    <a:lnTo>
                      <a:pt x="2311" y="7252"/>
                    </a:lnTo>
                    <a:lnTo>
                      <a:pt x="2470" y="7471"/>
                    </a:lnTo>
                    <a:lnTo>
                      <a:pt x="2650" y="7690"/>
                    </a:lnTo>
                    <a:lnTo>
                      <a:pt x="2869" y="7889"/>
                    </a:lnTo>
                    <a:lnTo>
                      <a:pt x="3088" y="8068"/>
                    </a:lnTo>
                    <a:lnTo>
                      <a:pt x="3327" y="8228"/>
                    </a:lnTo>
                    <a:lnTo>
                      <a:pt x="3586" y="8367"/>
                    </a:lnTo>
                    <a:lnTo>
                      <a:pt x="3865" y="8487"/>
                    </a:lnTo>
                    <a:lnTo>
                      <a:pt x="4164" y="8586"/>
                    </a:lnTo>
                    <a:lnTo>
                      <a:pt x="4462" y="8646"/>
                    </a:lnTo>
                    <a:lnTo>
                      <a:pt x="4761" y="8666"/>
                    </a:lnTo>
                    <a:lnTo>
                      <a:pt x="5080" y="8686"/>
                    </a:lnTo>
                    <a:lnTo>
                      <a:pt x="5399" y="8666"/>
                    </a:lnTo>
                    <a:lnTo>
                      <a:pt x="5698" y="8606"/>
                    </a:lnTo>
                    <a:lnTo>
                      <a:pt x="5996" y="8526"/>
                    </a:lnTo>
                    <a:lnTo>
                      <a:pt x="6295" y="8427"/>
                    </a:lnTo>
                    <a:lnTo>
                      <a:pt x="6554" y="8287"/>
                    </a:lnTo>
                    <a:lnTo>
                      <a:pt x="6813" y="8148"/>
                    </a:lnTo>
                    <a:lnTo>
                      <a:pt x="7052" y="7969"/>
                    </a:lnTo>
                    <a:lnTo>
                      <a:pt x="7271" y="7769"/>
                    </a:lnTo>
                    <a:lnTo>
                      <a:pt x="7471" y="7570"/>
                    </a:lnTo>
                    <a:lnTo>
                      <a:pt x="7630" y="7331"/>
                    </a:lnTo>
                    <a:lnTo>
                      <a:pt x="7789" y="7092"/>
                    </a:lnTo>
                    <a:lnTo>
                      <a:pt x="7909" y="6833"/>
                    </a:lnTo>
                    <a:lnTo>
                      <a:pt x="8008" y="6574"/>
                    </a:lnTo>
                    <a:lnTo>
                      <a:pt x="8068" y="6295"/>
                    </a:lnTo>
                    <a:lnTo>
                      <a:pt x="8108" y="6016"/>
                    </a:lnTo>
                    <a:lnTo>
                      <a:pt x="8108" y="5718"/>
                    </a:lnTo>
                    <a:lnTo>
                      <a:pt x="8088" y="5419"/>
                    </a:lnTo>
                    <a:lnTo>
                      <a:pt x="8228" y="5379"/>
                    </a:lnTo>
                    <a:lnTo>
                      <a:pt x="8367" y="5319"/>
                    </a:lnTo>
                    <a:lnTo>
                      <a:pt x="8486" y="5259"/>
                    </a:lnTo>
                    <a:lnTo>
                      <a:pt x="8606" y="5180"/>
                    </a:lnTo>
                    <a:lnTo>
                      <a:pt x="8726" y="5100"/>
                    </a:lnTo>
                    <a:lnTo>
                      <a:pt x="8825" y="5000"/>
                    </a:lnTo>
                    <a:lnTo>
                      <a:pt x="8925" y="4901"/>
                    </a:lnTo>
                    <a:lnTo>
                      <a:pt x="9004" y="4801"/>
                    </a:lnTo>
                    <a:lnTo>
                      <a:pt x="9084" y="4682"/>
                    </a:lnTo>
                    <a:lnTo>
                      <a:pt x="9144" y="4562"/>
                    </a:lnTo>
                    <a:lnTo>
                      <a:pt x="9204" y="4443"/>
                    </a:lnTo>
                    <a:lnTo>
                      <a:pt x="9243" y="4303"/>
                    </a:lnTo>
                    <a:lnTo>
                      <a:pt x="9263" y="4164"/>
                    </a:lnTo>
                    <a:lnTo>
                      <a:pt x="9283" y="4024"/>
                    </a:lnTo>
                    <a:lnTo>
                      <a:pt x="9283" y="3885"/>
                    </a:lnTo>
                    <a:lnTo>
                      <a:pt x="9263" y="3745"/>
                    </a:lnTo>
                    <a:lnTo>
                      <a:pt x="9243" y="3586"/>
                    </a:lnTo>
                    <a:lnTo>
                      <a:pt x="9184" y="3447"/>
                    </a:lnTo>
                    <a:lnTo>
                      <a:pt x="9124" y="3307"/>
                    </a:lnTo>
                    <a:lnTo>
                      <a:pt x="9064" y="3168"/>
                    </a:lnTo>
                    <a:lnTo>
                      <a:pt x="8965" y="3048"/>
                    </a:lnTo>
                    <a:lnTo>
                      <a:pt x="8865" y="2929"/>
                    </a:lnTo>
                    <a:lnTo>
                      <a:pt x="8765" y="2809"/>
                    </a:lnTo>
                    <a:lnTo>
                      <a:pt x="8626" y="2710"/>
                    </a:lnTo>
                    <a:lnTo>
                      <a:pt x="8506" y="2630"/>
                    </a:lnTo>
                    <a:lnTo>
                      <a:pt x="8367" y="2550"/>
                    </a:lnTo>
                    <a:lnTo>
                      <a:pt x="8208" y="2490"/>
                    </a:lnTo>
                    <a:lnTo>
                      <a:pt x="8068" y="2451"/>
                    </a:lnTo>
                    <a:lnTo>
                      <a:pt x="7909" y="2411"/>
                    </a:lnTo>
                    <a:lnTo>
                      <a:pt x="7749" y="2391"/>
                    </a:lnTo>
                    <a:lnTo>
                      <a:pt x="7570" y="2391"/>
                    </a:lnTo>
                    <a:lnTo>
                      <a:pt x="7411" y="2411"/>
                    </a:lnTo>
                    <a:lnTo>
                      <a:pt x="7212" y="2431"/>
                    </a:lnTo>
                    <a:lnTo>
                      <a:pt x="7032" y="2490"/>
                    </a:lnTo>
                    <a:lnTo>
                      <a:pt x="6853" y="2550"/>
                    </a:lnTo>
                    <a:lnTo>
                      <a:pt x="6694" y="2650"/>
                    </a:lnTo>
                    <a:lnTo>
                      <a:pt x="6554" y="2749"/>
                    </a:lnTo>
                    <a:lnTo>
                      <a:pt x="6415" y="2849"/>
                    </a:lnTo>
                    <a:lnTo>
                      <a:pt x="6295" y="2988"/>
                    </a:lnTo>
                    <a:lnTo>
                      <a:pt x="6196" y="3128"/>
                    </a:lnTo>
                    <a:lnTo>
                      <a:pt x="5857" y="3008"/>
                    </a:lnTo>
                    <a:lnTo>
                      <a:pt x="5518" y="2929"/>
                    </a:lnTo>
                    <a:lnTo>
                      <a:pt x="5140" y="2909"/>
                    </a:lnTo>
                    <a:lnTo>
                      <a:pt x="4781" y="2909"/>
                    </a:lnTo>
                    <a:lnTo>
                      <a:pt x="4841" y="2690"/>
                    </a:lnTo>
                    <a:lnTo>
                      <a:pt x="4861" y="2451"/>
                    </a:lnTo>
                    <a:lnTo>
                      <a:pt x="4881" y="2211"/>
                    </a:lnTo>
                    <a:lnTo>
                      <a:pt x="4861" y="1972"/>
                    </a:lnTo>
                    <a:lnTo>
                      <a:pt x="4821" y="1753"/>
                    </a:lnTo>
                    <a:lnTo>
                      <a:pt x="4741" y="1534"/>
                    </a:lnTo>
                    <a:lnTo>
                      <a:pt x="4662" y="1315"/>
                    </a:lnTo>
                    <a:lnTo>
                      <a:pt x="4542" y="1136"/>
                    </a:lnTo>
                    <a:lnTo>
                      <a:pt x="4423" y="937"/>
                    </a:lnTo>
                    <a:lnTo>
                      <a:pt x="4263" y="777"/>
                    </a:lnTo>
                    <a:lnTo>
                      <a:pt x="4104" y="618"/>
                    </a:lnTo>
                    <a:lnTo>
                      <a:pt x="3925" y="478"/>
                    </a:lnTo>
                    <a:lnTo>
                      <a:pt x="3745" y="339"/>
                    </a:lnTo>
                    <a:lnTo>
                      <a:pt x="3526" y="239"/>
                    </a:lnTo>
                    <a:lnTo>
                      <a:pt x="3327" y="160"/>
                    </a:lnTo>
                    <a:lnTo>
                      <a:pt x="3088" y="80"/>
                    </a:lnTo>
                    <a:lnTo>
                      <a:pt x="2869" y="40"/>
                    </a:lnTo>
                    <a:lnTo>
                      <a:pt x="2630" y="0"/>
                    </a:lnTo>
                    <a:close/>
                  </a:path>
                </a:pathLst>
              </a:custGeom>
              <a:solidFill>
                <a:srgbClr val="F7D28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" name="Google Shape;494;p13"/>
              <p:cNvSpPr/>
              <p:nvPr/>
            </p:nvSpPr>
            <p:spPr>
              <a:xfrm>
                <a:off x="6042150" y="3872225"/>
                <a:ext cx="232100" cy="217150"/>
              </a:xfrm>
              <a:custGeom>
                <a:avLst/>
                <a:gdLst/>
                <a:ahLst/>
                <a:cxnLst/>
                <a:rect l="l" t="t" r="r" b="b"/>
                <a:pathLst>
                  <a:path w="9284" h="8686" fill="none" extrusionOk="0">
                    <a:moveTo>
                      <a:pt x="4861" y="1972"/>
                    </a:moveTo>
                    <a:lnTo>
                      <a:pt x="4861" y="1972"/>
                    </a:lnTo>
                    <a:lnTo>
                      <a:pt x="4881" y="2211"/>
                    </a:lnTo>
                    <a:lnTo>
                      <a:pt x="4861" y="2451"/>
                    </a:lnTo>
                    <a:lnTo>
                      <a:pt x="4841" y="2690"/>
                    </a:lnTo>
                    <a:lnTo>
                      <a:pt x="4781" y="2909"/>
                    </a:lnTo>
                    <a:lnTo>
                      <a:pt x="4781" y="2909"/>
                    </a:lnTo>
                    <a:lnTo>
                      <a:pt x="5140" y="2909"/>
                    </a:lnTo>
                    <a:lnTo>
                      <a:pt x="5518" y="2929"/>
                    </a:lnTo>
                    <a:lnTo>
                      <a:pt x="5857" y="3008"/>
                    </a:lnTo>
                    <a:lnTo>
                      <a:pt x="6196" y="3128"/>
                    </a:lnTo>
                    <a:lnTo>
                      <a:pt x="6196" y="3128"/>
                    </a:lnTo>
                    <a:lnTo>
                      <a:pt x="6295" y="2988"/>
                    </a:lnTo>
                    <a:lnTo>
                      <a:pt x="6415" y="2849"/>
                    </a:lnTo>
                    <a:lnTo>
                      <a:pt x="6554" y="2749"/>
                    </a:lnTo>
                    <a:lnTo>
                      <a:pt x="6694" y="2650"/>
                    </a:lnTo>
                    <a:lnTo>
                      <a:pt x="6853" y="2550"/>
                    </a:lnTo>
                    <a:lnTo>
                      <a:pt x="7032" y="2490"/>
                    </a:lnTo>
                    <a:lnTo>
                      <a:pt x="7212" y="2431"/>
                    </a:lnTo>
                    <a:lnTo>
                      <a:pt x="7411" y="2411"/>
                    </a:lnTo>
                    <a:lnTo>
                      <a:pt x="7411" y="2411"/>
                    </a:lnTo>
                    <a:lnTo>
                      <a:pt x="7570" y="2391"/>
                    </a:lnTo>
                    <a:lnTo>
                      <a:pt x="7749" y="2391"/>
                    </a:lnTo>
                    <a:lnTo>
                      <a:pt x="7909" y="2411"/>
                    </a:lnTo>
                    <a:lnTo>
                      <a:pt x="8068" y="2451"/>
                    </a:lnTo>
                    <a:lnTo>
                      <a:pt x="8208" y="2490"/>
                    </a:lnTo>
                    <a:lnTo>
                      <a:pt x="8367" y="2550"/>
                    </a:lnTo>
                    <a:lnTo>
                      <a:pt x="8506" y="2630"/>
                    </a:lnTo>
                    <a:lnTo>
                      <a:pt x="8626" y="2710"/>
                    </a:lnTo>
                    <a:lnTo>
                      <a:pt x="8765" y="2809"/>
                    </a:lnTo>
                    <a:lnTo>
                      <a:pt x="8865" y="2929"/>
                    </a:lnTo>
                    <a:lnTo>
                      <a:pt x="8965" y="3048"/>
                    </a:lnTo>
                    <a:lnTo>
                      <a:pt x="9064" y="3168"/>
                    </a:lnTo>
                    <a:lnTo>
                      <a:pt x="9124" y="3307"/>
                    </a:lnTo>
                    <a:lnTo>
                      <a:pt x="9184" y="3447"/>
                    </a:lnTo>
                    <a:lnTo>
                      <a:pt x="9243" y="3586"/>
                    </a:lnTo>
                    <a:lnTo>
                      <a:pt x="9263" y="3745"/>
                    </a:lnTo>
                    <a:lnTo>
                      <a:pt x="9263" y="3745"/>
                    </a:lnTo>
                    <a:lnTo>
                      <a:pt x="9283" y="3885"/>
                    </a:lnTo>
                    <a:lnTo>
                      <a:pt x="9283" y="4024"/>
                    </a:lnTo>
                    <a:lnTo>
                      <a:pt x="9263" y="4164"/>
                    </a:lnTo>
                    <a:lnTo>
                      <a:pt x="9243" y="4303"/>
                    </a:lnTo>
                    <a:lnTo>
                      <a:pt x="9204" y="4443"/>
                    </a:lnTo>
                    <a:lnTo>
                      <a:pt x="9144" y="4562"/>
                    </a:lnTo>
                    <a:lnTo>
                      <a:pt x="9084" y="4682"/>
                    </a:lnTo>
                    <a:lnTo>
                      <a:pt x="9004" y="4801"/>
                    </a:lnTo>
                    <a:lnTo>
                      <a:pt x="8925" y="4901"/>
                    </a:lnTo>
                    <a:lnTo>
                      <a:pt x="8825" y="5000"/>
                    </a:lnTo>
                    <a:lnTo>
                      <a:pt x="8726" y="5100"/>
                    </a:lnTo>
                    <a:lnTo>
                      <a:pt x="8606" y="5180"/>
                    </a:lnTo>
                    <a:lnTo>
                      <a:pt x="8486" y="5259"/>
                    </a:lnTo>
                    <a:lnTo>
                      <a:pt x="8367" y="5319"/>
                    </a:lnTo>
                    <a:lnTo>
                      <a:pt x="8228" y="5379"/>
                    </a:lnTo>
                    <a:lnTo>
                      <a:pt x="8088" y="5419"/>
                    </a:lnTo>
                    <a:lnTo>
                      <a:pt x="8088" y="5419"/>
                    </a:lnTo>
                    <a:lnTo>
                      <a:pt x="8108" y="5718"/>
                    </a:lnTo>
                    <a:lnTo>
                      <a:pt x="8108" y="6016"/>
                    </a:lnTo>
                    <a:lnTo>
                      <a:pt x="8068" y="6295"/>
                    </a:lnTo>
                    <a:lnTo>
                      <a:pt x="8008" y="6574"/>
                    </a:lnTo>
                    <a:lnTo>
                      <a:pt x="7909" y="6833"/>
                    </a:lnTo>
                    <a:lnTo>
                      <a:pt x="7789" y="7092"/>
                    </a:lnTo>
                    <a:lnTo>
                      <a:pt x="7630" y="7331"/>
                    </a:lnTo>
                    <a:lnTo>
                      <a:pt x="7471" y="7570"/>
                    </a:lnTo>
                    <a:lnTo>
                      <a:pt x="7271" y="7769"/>
                    </a:lnTo>
                    <a:lnTo>
                      <a:pt x="7052" y="7969"/>
                    </a:lnTo>
                    <a:lnTo>
                      <a:pt x="6813" y="8148"/>
                    </a:lnTo>
                    <a:lnTo>
                      <a:pt x="6554" y="8287"/>
                    </a:lnTo>
                    <a:lnTo>
                      <a:pt x="6295" y="8427"/>
                    </a:lnTo>
                    <a:lnTo>
                      <a:pt x="5996" y="8526"/>
                    </a:lnTo>
                    <a:lnTo>
                      <a:pt x="5698" y="8606"/>
                    </a:lnTo>
                    <a:lnTo>
                      <a:pt x="5399" y="8666"/>
                    </a:lnTo>
                    <a:lnTo>
                      <a:pt x="5399" y="8666"/>
                    </a:lnTo>
                    <a:lnTo>
                      <a:pt x="5080" y="8686"/>
                    </a:lnTo>
                    <a:lnTo>
                      <a:pt x="4761" y="8666"/>
                    </a:lnTo>
                    <a:lnTo>
                      <a:pt x="4462" y="8646"/>
                    </a:lnTo>
                    <a:lnTo>
                      <a:pt x="4164" y="8586"/>
                    </a:lnTo>
                    <a:lnTo>
                      <a:pt x="3865" y="8487"/>
                    </a:lnTo>
                    <a:lnTo>
                      <a:pt x="3586" y="8367"/>
                    </a:lnTo>
                    <a:lnTo>
                      <a:pt x="3327" y="8228"/>
                    </a:lnTo>
                    <a:lnTo>
                      <a:pt x="3088" y="8068"/>
                    </a:lnTo>
                    <a:lnTo>
                      <a:pt x="2869" y="7889"/>
                    </a:lnTo>
                    <a:lnTo>
                      <a:pt x="2650" y="7690"/>
                    </a:lnTo>
                    <a:lnTo>
                      <a:pt x="2470" y="7471"/>
                    </a:lnTo>
                    <a:lnTo>
                      <a:pt x="2311" y="7252"/>
                    </a:lnTo>
                    <a:lnTo>
                      <a:pt x="2172" y="6993"/>
                    </a:lnTo>
                    <a:lnTo>
                      <a:pt x="2052" y="6734"/>
                    </a:lnTo>
                    <a:lnTo>
                      <a:pt x="1972" y="6455"/>
                    </a:lnTo>
                    <a:lnTo>
                      <a:pt x="1913" y="6156"/>
                    </a:lnTo>
                    <a:lnTo>
                      <a:pt x="1913" y="6156"/>
                    </a:lnTo>
                    <a:lnTo>
                      <a:pt x="1893" y="5937"/>
                    </a:lnTo>
                    <a:lnTo>
                      <a:pt x="1893" y="5718"/>
                    </a:lnTo>
                    <a:lnTo>
                      <a:pt x="1893" y="5518"/>
                    </a:lnTo>
                    <a:lnTo>
                      <a:pt x="1932" y="5299"/>
                    </a:lnTo>
                    <a:lnTo>
                      <a:pt x="1972" y="5100"/>
                    </a:lnTo>
                    <a:lnTo>
                      <a:pt x="2032" y="4901"/>
                    </a:lnTo>
                    <a:lnTo>
                      <a:pt x="2112" y="4702"/>
                    </a:lnTo>
                    <a:lnTo>
                      <a:pt x="2191" y="4522"/>
                    </a:lnTo>
                    <a:lnTo>
                      <a:pt x="2191" y="4522"/>
                    </a:lnTo>
                    <a:lnTo>
                      <a:pt x="1992" y="4502"/>
                    </a:lnTo>
                    <a:lnTo>
                      <a:pt x="1793" y="4463"/>
                    </a:lnTo>
                    <a:lnTo>
                      <a:pt x="1594" y="4403"/>
                    </a:lnTo>
                    <a:lnTo>
                      <a:pt x="1415" y="4323"/>
                    </a:lnTo>
                    <a:lnTo>
                      <a:pt x="1235" y="4243"/>
                    </a:lnTo>
                    <a:lnTo>
                      <a:pt x="1056" y="4144"/>
                    </a:lnTo>
                    <a:lnTo>
                      <a:pt x="897" y="4024"/>
                    </a:lnTo>
                    <a:lnTo>
                      <a:pt x="737" y="3905"/>
                    </a:lnTo>
                    <a:lnTo>
                      <a:pt x="598" y="3765"/>
                    </a:lnTo>
                    <a:lnTo>
                      <a:pt x="478" y="3626"/>
                    </a:lnTo>
                    <a:lnTo>
                      <a:pt x="359" y="3467"/>
                    </a:lnTo>
                    <a:lnTo>
                      <a:pt x="259" y="3307"/>
                    </a:lnTo>
                    <a:lnTo>
                      <a:pt x="179" y="3128"/>
                    </a:lnTo>
                    <a:lnTo>
                      <a:pt x="100" y="2949"/>
                    </a:lnTo>
                    <a:lnTo>
                      <a:pt x="40" y="2749"/>
                    </a:lnTo>
                    <a:lnTo>
                      <a:pt x="0" y="2550"/>
                    </a:lnTo>
                    <a:lnTo>
                      <a:pt x="0" y="2550"/>
                    </a:lnTo>
                    <a:lnTo>
                      <a:pt x="0" y="2311"/>
                    </a:lnTo>
                    <a:lnTo>
                      <a:pt x="0" y="2092"/>
                    </a:lnTo>
                    <a:lnTo>
                      <a:pt x="20" y="1873"/>
                    </a:lnTo>
                    <a:lnTo>
                      <a:pt x="80" y="1654"/>
                    </a:lnTo>
                    <a:lnTo>
                      <a:pt x="159" y="1435"/>
                    </a:lnTo>
                    <a:lnTo>
                      <a:pt x="259" y="1235"/>
                    </a:lnTo>
                    <a:lnTo>
                      <a:pt x="359" y="1056"/>
                    </a:lnTo>
                    <a:lnTo>
                      <a:pt x="498" y="877"/>
                    </a:lnTo>
                    <a:lnTo>
                      <a:pt x="658" y="717"/>
                    </a:lnTo>
                    <a:lnTo>
                      <a:pt x="817" y="558"/>
                    </a:lnTo>
                    <a:lnTo>
                      <a:pt x="1016" y="419"/>
                    </a:lnTo>
                    <a:lnTo>
                      <a:pt x="1215" y="299"/>
                    </a:lnTo>
                    <a:lnTo>
                      <a:pt x="1415" y="199"/>
                    </a:lnTo>
                    <a:lnTo>
                      <a:pt x="1654" y="120"/>
                    </a:lnTo>
                    <a:lnTo>
                      <a:pt x="1873" y="60"/>
                    </a:lnTo>
                    <a:lnTo>
                      <a:pt x="2132" y="20"/>
                    </a:lnTo>
                    <a:lnTo>
                      <a:pt x="2132" y="20"/>
                    </a:lnTo>
                    <a:lnTo>
                      <a:pt x="2371" y="0"/>
                    </a:lnTo>
                    <a:lnTo>
                      <a:pt x="2630" y="0"/>
                    </a:lnTo>
                    <a:lnTo>
                      <a:pt x="2869" y="40"/>
                    </a:lnTo>
                    <a:lnTo>
                      <a:pt x="3088" y="80"/>
                    </a:lnTo>
                    <a:lnTo>
                      <a:pt x="3327" y="160"/>
                    </a:lnTo>
                    <a:lnTo>
                      <a:pt x="3526" y="239"/>
                    </a:lnTo>
                    <a:lnTo>
                      <a:pt x="3745" y="339"/>
                    </a:lnTo>
                    <a:lnTo>
                      <a:pt x="3925" y="478"/>
                    </a:lnTo>
                    <a:lnTo>
                      <a:pt x="4104" y="618"/>
                    </a:lnTo>
                    <a:lnTo>
                      <a:pt x="4263" y="777"/>
                    </a:lnTo>
                    <a:lnTo>
                      <a:pt x="4423" y="937"/>
                    </a:lnTo>
                    <a:lnTo>
                      <a:pt x="4542" y="1136"/>
                    </a:lnTo>
                    <a:lnTo>
                      <a:pt x="4662" y="1315"/>
                    </a:lnTo>
                    <a:lnTo>
                      <a:pt x="4741" y="1534"/>
                    </a:lnTo>
                    <a:lnTo>
                      <a:pt x="4821" y="1753"/>
                    </a:lnTo>
                    <a:lnTo>
                      <a:pt x="4861" y="1972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" name="Google Shape;495;p13"/>
              <p:cNvSpPr/>
              <p:nvPr/>
            </p:nvSpPr>
            <p:spPr>
              <a:xfrm>
                <a:off x="6074500" y="3895125"/>
                <a:ext cx="44850" cy="34400"/>
              </a:xfrm>
              <a:custGeom>
                <a:avLst/>
                <a:gdLst/>
                <a:ahLst/>
                <a:cxnLst/>
                <a:rect l="l" t="t" r="r" b="b"/>
                <a:pathLst>
                  <a:path w="1794" h="1376" extrusionOk="0">
                    <a:moveTo>
                      <a:pt x="977" y="1"/>
                    </a:moveTo>
                    <a:lnTo>
                      <a:pt x="798" y="21"/>
                    </a:lnTo>
                    <a:lnTo>
                      <a:pt x="619" y="40"/>
                    </a:lnTo>
                    <a:lnTo>
                      <a:pt x="459" y="100"/>
                    </a:lnTo>
                    <a:lnTo>
                      <a:pt x="320" y="180"/>
                    </a:lnTo>
                    <a:lnTo>
                      <a:pt x="200" y="280"/>
                    </a:lnTo>
                    <a:lnTo>
                      <a:pt x="101" y="399"/>
                    </a:lnTo>
                    <a:lnTo>
                      <a:pt x="41" y="519"/>
                    </a:lnTo>
                    <a:lnTo>
                      <a:pt x="1" y="658"/>
                    </a:lnTo>
                    <a:lnTo>
                      <a:pt x="1" y="797"/>
                    </a:lnTo>
                    <a:lnTo>
                      <a:pt x="41" y="937"/>
                    </a:lnTo>
                    <a:lnTo>
                      <a:pt x="121" y="1056"/>
                    </a:lnTo>
                    <a:lnTo>
                      <a:pt x="220" y="1156"/>
                    </a:lnTo>
                    <a:lnTo>
                      <a:pt x="340" y="1236"/>
                    </a:lnTo>
                    <a:lnTo>
                      <a:pt x="479" y="1315"/>
                    </a:lnTo>
                    <a:lnTo>
                      <a:pt x="638" y="1355"/>
                    </a:lnTo>
                    <a:lnTo>
                      <a:pt x="818" y="1375"/>
                    </a:lnTo>
                    <a:lnTo>
                      <a:pt x="997" y="1375"/>
                    </a:lnTo>
                    <a:lnTo>
                      <a:pt x="1176" y="1335"/>
                    </a:lnTo>
                    <a:lnTo>
                      <a:pt x="1336" y="1276"/>
                    </a:lnTo>
                    <a:lnTo>
                      <a:pt x="1475" y="1196"/>
                    </a:lnTo>
                    <a:lnTo>
                      <a:pt x="1595" y="1096"/>
                    </a:lnTo>
                    <a:lnTo>
                      <a:pt x="1694" y="977"/>
                    </a:lnTo>
                    <a:lnTo>
                      <a:pt x="1754" y="857"/>
                    </a:lnTo>
                    <a:lnTo>
                      <a:pt x="1794" y="718"/>
                    </a:lnTo>
                    <a:lnTo>
                      <a:pt x="1794" y="578"/>
                    </a:lnTo>
                    <a:lnTo>
                      <a:pt x="1754" y="459"/>
                    </a:lnTo>
                    <a:lnTo>
                      <a:pt x="1674" y="339"/>
                    </a:lnTo>
                    <a:lnTo>
                      <a:pt x="1595" y="220"/>
                    </a:lnTo>
                    <a:lnTo>
                      <a:pt x="1455" y="140"/>
                    </a:lnTo>
                    <a:lnTo>
                      <a:pt x="1316" y="60"/>
                    </a:lnTo>
                    <a:lnTo>
                      <a:pt x="1156" y="21"/>
                    </a:lnTo>
                    <a:lnTo>
                      <a:pt x="977" y="1"/>
                    </a:lnTo>
                    <a:close/>
                  </a:path>
                </a:pathLst>
              </a:custGeom>
              <a:solidFill>
                <a:srgbClr val="F4CC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" name="Google Shape;496;p13"/>
              <p:cNvSpPr/>
              <p:nvPr/>
            </p:nvSpPr>
            <p:spPr>
              <a:xfrm>
                <a:off x="6105900" y="3977800"/>
                <a:ext cx="31400" cy="44850"/>
              </a:xfrm>
              <a:custGeom>
                <a:avLst/>
                <a:gdLst/>
                <a:ahLst/>
                <a:cxnLst/>
                <a:rect l="l" t="t" r="r" b="b"/>
                <a:pathLst>
                  <a:path w="1256" h="1794" extrusionOk="0">
                    <a:moveTo>
                      <a:pt x="757" y="1"/>
                    </a:moveTo>
                    <a:lnTo>
                      <a:pt x="657" y="60"/>
                    </a:lnTo>
                    <a:lnTo>
                      <a:pt x="538" y="180"/>
                    </a:lnTo>
                    <a:lnTo>
                      <a:pt x="438" y="319"/>
                    </a:lnTo>
                    <a:lnTo>
                      <a:pt x="319" y="479"/>
                    </a:lnTo>
                    <a:lnTo>
                      <a:pt x="219" y="658"/>
                    </a:lnTo>
                    <a:lnTo>
                      <a:pt x="120" y="857"/>
                    </a:lnTo>
                    <a:lnTo>
                      <a:pt x="60" y="1096"/>
                    </a:lnTo>
                    <a:lnTo>
                      <a:pt x="0" y="1335"/>
                    </a:lnTo>
                    <a:lnTo>
                      <a:pt x="219" y="1355"/>
                    </a:lnTo>
                    <a:lnTo>
                      <a:pt x="418" y="1415"/>
                    </a:lnTo>
                    <a:lnTo>
                      <a:pt x="618" y="1475"/>
                    </a:lnTo>
                    <a:lnTo>
                      <a:pt x="817" y="1554"/>
                    </a:lnTo>
                    <a:lnTo>
                      <a:pt x="1056" y="1674"/>
                    </a:lnTo>
                    <a:lnTo>
                      <a:pt x="1255" y="1793"/>
                    </a:lnTo>
                    <a:lnTo>
                      <a:pt x="1096" y="1475"/>
                    </a:lnTo>
                    <a:lnTo>
                      <a:pt x="956" y="1156"/>
                    </a:lnTo>
                    <a:lnTo>
                      <a:pt x="877" y="837"/>
                    </a:lnTo>
                    <a:lnTo>
                      <a:pt x="817" y="558"/>
                    </a:lnTo>
                    <a:lnTo>
                      <a:pt x="797" y="339"/>
                    </a:lnTo>
                    <a:lnTo>
                      <a:pt x="777" y="160"/>
                    </a:lnTo>
                    <a:lnTo>
                      <a:pt x="757" y="1"/>
                    </a:lnTo>
                    <a:close/>
                  </a:path>
                </a:pathLst>
              </a:custGeom>
              <a:solidFill>
                <a:srgbClr val="F9DB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" name="Google Shape;497;p13"/>
              <p:cNvSpPr/>
              <p:nvPr/>
            </p:nvSpPr>
            <p:spPr>
              <a:xfrm>
                <a:off x="6105900" y="3977800"/>
                <a:ext cx="31400" cy="44850"/>
              </a:xfrm>
              <a:custGeom>
                <a:avLst/>
                <a:gdLst/>
                <a:ahLst/>
                <a:cxnLst/>
                <a:rect l="l" t="t" r="r" b="b"/>
                <a:pathLst>
                  <a:path w="1256" h="1794" fill="none" extrusionOk="0">
                    <a:moveTo>
                      <a:pt x="757" y="1"/>
                    </a:moveTo>
                    <a:lnTo>
                      <a:pt x="757" y="1"/>
                    </a:lnTo>
                    <a:lnTo>
                      <a:pt x="657" y="60"/>
                    </a:lnTo>
                    <a:lnTo>
                      <a:pt x="538" y="180"/>
                    </a:lnTo>
                    <a:lnTo>
                      <a:pt x="438" y="319"/>
                    </a:lnTo>
                    <a:lnTo>
                      <a:pt x="319" y="479"/>
                    </a:lnTo>
                    <a:lnTo>
                      <a:pt x="219" y="658"/>
                    </a:lnTo>
                    <a:lnTo>
                      <a:pt x="120" y="857"/>
                    </a:lnTo>
                    <a:lnTo>
                      <a:pt x="60" y="1096"/>
                    </a:lnTo>
                    <a:lnTo>
                      <a:pt x="0" y="1335"/>
                    </a:lnTo>
                    <a:lnTo>
                      <a:pt x="0" y="1335"/>
                    </a:lnTo>
                    <a:lnTo>
                      <a:pt x="219" y="1355"/>
                    </a:lnTo>
                    <a:lnTo>
                      <a:pt x="418" y="1415"/>
                    </a:lnTo>
                    <a:lnTo>
                      <a:pt x="618" y="1475"/>
                    </a:lnTo>
                    <a:lnTo>
                      <a:pt x="817" y="1554"/>
                    </a:lnTo>
                    <a:lnTo>
                      <a:pt x="817" y="1554"/>
                    </a:lnTo>
                    <a:lnTo>
                      <a:pt x="1056" y="1674"/>
                    </a:lnTo>
                    <a:lnTo>
                      <a:pt x="1255" y="1793"/>
                    </a:lnTo>
                    <a:lnTo>
                      <a:pt x="1255" y="1793"/>
                    </a:lnTo>
                    <a:lnTo>
                      <a:pt x="1096" y="1475"/>
                    </a:lnTo>
                    <a:lnTo>
                      <a:pt x="956" y="1156"/>
                    </a:lnTo>
                    <a:lnTo>
                      <a:pt x="877" y="837"/>
                    </a:lnTo>
                    <a:lnTo>
                      <a:pt x="817" y="558"/>
                    </a:lnTo>
                    <a:lnTo>
                      <a:pt x="797" y="339"/>
                    </a:lnTo>
                    <a:lnTo>
                      <a:pt x="777" y="160"/>
                    </a:lnTo>
                    <a:lnTo>
                      <a:pt x="757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" name="Google Shape;498;p13"/>
              <p:cNvSpPr/>
              <p:nvPr/>
            </p:nvSpPr>
            <p:spPr>
              <a:xfrm>
                <a:off x="6028200" y="3762150"/>
                <a:ext cx="238575" cy="204725"/>
              </a:xfrm>
              <a:custGeom>
                <a:avLst/>
                <a:gdLst/>
                <a:ahLst/>
                <a:cxnLst/>
                <a:rect l="l" t="t" r="r" b="b"/>
                <a:pathLst>
                  <a:path w="9543" h="8189" extrusionOk="0">
                    <a:moveTo>
                      <a:pt x="3825" y="1"/>
                    </a:moveTo>
                    <a:lnTo>
                      <a:pt x="3526" y="21"/>
                    </a:lnTo>
                    <a:lnTo>
                      <a:pt x="3208" y="80"/>
                    </a:lnTo>
                    <a:lnTo>
                      <a:pt x="2909" y="140"/>
                    </a:lnTo>
                    <a:lnTo>
                      <a:pt x="2610" y="260"/>
                    </a:lnTo>
                    <a:lnTo>
                      <a:pt x="2331" y="379"/>
                    </a:lnTo>
                    <a:lnTo>
                      <a:pt x="2072" y="539"/>
                    </a:lnTo>
                    <a:lnTo>
                      <a:pt x="1813" y="718"/>
                    </a:lnTo>
                    <a:lnTo>
                      <a:pt x="1614" y="897"/>
                    </a:lnTo>
                    <a:lnTo>
                      <a:pt x="1415" y="1116"/>
                    </a:lnTo>
                    <a:lnTo>
                      <a:pt x="1235" y="1335"/>
                    </a:lnTo>
                    <a:lnTo>
                      <a:pt x="1096" y="1594"/>
                    </a:lnTo>
                    <a:lnTo>
                      <a:pt x="957" y="1833"/>
                    </a:lnTo>
                    <a:lnTo>
                      <a:pt x="877" y="2092"/>
                    </a:lnTo>
                    <a:lnTo>
                      <a:pt x="797" y="2371"/>
                    </a:lnTo>
                    <a:lnTo>
                      <a:pt x="757" y="2650"/>
                    </a:lnTo>
                    <a:lnTo>
                      <a:pt x="737" y="2929"/>
                    </a:lnTo>
                    <a:lnTo>
                      <a:pt x="757" y="3228"/>
                    </a:lnTo>
                    <a:lnTo>
                      <a:pt x="817" y="3507"/>
                    </a:lnTo>
                    <a:lnTo>
                      <a:pt x="897" y="3786"/>
                    </a:lnTo>
                    <a:lnTo>
                      <a:pt x="777" y="3865"/>
                    </a:lnTo>
                    <a:lnTo>
                      <a:pt x="658" y="3945"/>
                    </a:lnTo>
                    <a:lnTo>
                      <a:pt x="538" y="4025"/>
                    </a:lnTo>
                    <a:lnTo>
                      <a:pt x="439" y="4124"/>
                    </a:lnTo>
                    <a:lnTo>
                      <a:pt x="339" y="4224"/>
                    </a:lnTo>
                    <a:lnTo>
                      <a:pt x="259" y="4343"/>
                    </a:lnTo>
                    <a:lnTo>
                      <a:pt x="180" y="4443"/>
                    </a:lnTo>
                    <a:lnTo>
                      <a:pt x="120" y="4563"/>
                    </a:lnTo>
                    <a:lnTo>
                      <a:pt x="80" y="4702"/>
                    </a:lnTo>
                    <a:lnTo>
                      <a:pt x="40" y="4822"/>
                    </a:lnTo>
                    <a:lnTo>
                      <a:pt x="20" y="4961"/>
                    </a:lnTo>
                    <a:lnTo>
                      <a:pt x="0" y="5100"/>
                    </a:lnTo>
                    <a:lnTo>
                      <a:pt x="0" y="5240"/>
                    </a:lnTo>
                    <a:lnTo>
                      <a:pt x="20" y="5379"/>
                    </a:lnTo>
                    <a:lnTo>
                      <a:pt x="40" y="5499"/>
                    </a:lnTo>
                    <a:lnTo>
                      <a:pt x="80" y="5638"/>
                    </a:lnTo>
                    <a:lnTo>
                      <a:pt x="140" y="5798"/>
                    </a:lnTo>
                    <a:lnTo>
                      <a:pt x="219" y="5937"/>
                    </a:lnTo>
                    <a:lnTo>
                      <a:pt x="299" y="6057"/>
                    </a:lnTo>
                    <a:lnTo>
                      <a:pt x="399" y="6176"/>
                    </a:lnTo>
                    <a:lnTo>
                      <a:pt x="518" y="6296"/>
                    </a:lnTo>
                    <a:lnTo>
                      <a:pt x="638" y="6395"/>
                    </a:lnTo>
                    <a:lnTo>
                      <a:pt x="777" y="6475"/>
                    </a:lnTo>
                    <a:lnTo>
                      <a:pt x="917" y="6555"/>
                    </a:lnTo>
                    <a:lnTo>
                      <a:pt x="1056" y="6614"/>
                    </a:lnTo>
                    <a:lnTo>
                      <a:pt x="1216" y="6654"/>
                    </a:lnTo>
                    <a:lnTo>
                      <a:pt x="1355" y="6694"/>
                    </a:lnTo>
                    <a:lnTo>
                      <a:pt x="1514" y="6714"/>
                    </a:lnTo>
                    <a:lnTo>
                      <a:pt x="1853" y="6714"/>
                    </a:lnTo>
                    <a:lnTo>
                      <a:pt x="2012" y="6674"/>
                    </a:lnTo>
                    <a:lnTo>
                      <a:pt x="2192" y="6634"/>
                    </a:lnTo>
                    <a:lnTo>
                      <a:pt x="2371" y="6575"/>
                    </a:lnTo>
                    <a:lnTo>
                      <a:pt x="2530" y="6495"/>
                    </a:lnTo>
                    <a:lnTo>
                      <a:pt x="2690" y="6395"/>
                    </a:lnTo>
                    <a:lnTo>
                      <a:pt x="2829" y="6296"/>
                    </a:lnTo>
                    <a:lnTo>
                      <a:pt x="2949" y="6156"/>
                    </a:lnTo>
                    <a:lnTo>
                      <a:pt x="3048" y="6037"/>
                    </a:lnTo>
                    <a:lnTo>
                      <a:pt x="3148" y="5877"/>
                    </a:lnTo>
                    <a:lnTo>
                      <a:pt x="3228" y="5738"/>
                    </a:lnTo>
                    <a:lnTo>
                      <a:pt x="3566" y="5778"/>
                    </a:lnTo>
                    <a:lnTo>
                      <a:pt x="3925" y="5798"/>
                    </a:lnTo>
                    <a:lnTo>
                      <a:pt x="4303" y="5758"/>
                    </a:lnTo>
                    <a:lnTo>
                      <a:pt x="4662" y="5698"/>
                    </a:lnTo>
                    <a:lnTo>
                      <a:pt x="4642" y="5917"/>
                    </a:lnTo>
                    <a:lnTo>
                      <a:pt x="4662" y="6156"/>
                    </a:lnTo>
                    <a:lnTo>
                      <a:pt x="4702" y="6395"/>
                    </a:lnTo>
                    <a:lnTo>
                      <a:pt x="4761" y="6614"/>
                    </a:lnTo>
                    <a:lnTo>
                      <a:pt x="4861" y="6834"/>
                    </a:lnTo>
                    <a:lnTo>
                      <a:pt x="4961" y="7033"/>
                    </a:lnTo>
                    <a:lnTo>
                      <a:pt x="5100" y="7232"/>
                    </a:lnTo>
                    <a:lnTo>
                      <a:pt x="5240" y="7411"/>
                    </a:lnTo>
                    <a:lnTo>
                      <a:pt x="5399" y="7571"/>
                    </a:lnTo>
                    <a:lnTo>
                      <a:pt x="5578" y="7710"/>
                    </a:lnTo>
                    <a:lnTo>
                      <a:pt x="5777" y="7830"/>
                    </a:lnTo>
                    <a:lnTo>
                      <a:pt x="5977" y="7929"/>
                    </a:lnTo>
                    <a:lnTo>
                      <a:pt x="6196" y="8029"/>
                    </a:lnTo>
                    <a:lnTo>
                      <a:pt x="6415" y="8089"/>
                    </a:lnTo>
                    <a:lnTo>
                      <a:pt x="6654" y="8148"/>
                    </a:lnTo>
                    <a:lnTo>
                      <a:pt x="6873" y="8168"/>
                    </a:lnTo>
                    <a:lnTo>
                      <a:pt x="7112" y="8188"/>
                    </a:lnTo>
                    <a:lnTo>
                      <a:pt x="7371" y="8168"/>
                    </a:lnTo>
                    <a:lnTo>
                      <a:pt x="7610" y="8128"/>
                    </a:lnTo>
                    <a:lnTo>
                      <a:pt x="7849" y="8069"/>
                    </a:lnTo>
                    <a:lnTo>
                      <a:pt x="8088" y="7989"/>
                    </a:lnTo>
                    <a:lnTo>
                      <a:pt x="8307" y="7889"/>
                    </a:lnTo>
                    <a:lnTo>
                      <a:pt x="8507" y="7770"/>
                    </a:lnTo>
                    <a:lnTo>
                      <a:pt x="8686" y="7630"/>
                    </a:lnTo>
                    <a:lnTo>
                      <a:pt x="8865" y="7491"/>
                    </a:lnTo>
                    <a:lnTo>
                      <a:pt x="9025" y="7312"/>
                    </a:lnTo>
                    <a:lnTo>
                      <a:pt x="9144" y="7132"/>
                    </a:lnTo>
                    <a:lnTo>
                      <a:pt x="9264" y="6953"/>
                    </a:lnTo>
                    <a:lnTo>
                      <a:pt x="9363" y="6754"/>
                    </a:lnTo>
                    <a:lnTo>
                      <a:pt x="9443" y="6535"/>
                    </a:lnTo>
                    <a:lnTo>
                      <a:pt x="9503" y="6336"/>
                    </a:lnTo>
                    <a:lnTo>
                      <a:pt x="9523" y="6116"/>
                    </a:lnTo>
                    <a:lnTo>
                      <a:pt x="9543" y="5897"/>
                    </a:lnTo>
                    <a:lnTo>
                      <a:pt x="9523" y="5658"/>
                    </a:lnTo>
                    <a:lnTo>
                      <a:pt x="9483" y="5439"/>
                    </a:lnTo>
                    <a:lnTo>
                      <a:pt x="9423" y="5220"/>
                    </a:lnTo>
                    <a:lnTo>
                      <a:pt x="9343" y="5021"/>
                    </a:lnTo>
                    <a:lnTo>
                      <a:pt x="9244" y="4861"/>
                    </a:lnTo>
                    <a:lnTo>
                      <a:pt x="9144" y="4682"/>
                    </a:lnTo>
                    <a:lnTo>
                      <a:pt x="9025" y="4523"/>
                    </a:lnTo>
                    <a:lnTo>
                      <a:pt x="8885" y="4383"/>
                    </a:lnTo>
                    <a:lnTo>
                      <a:pt x="8746" y="4244"/>
                    </a:lnTo>
                    <a:lnTo>
                      <a:pt x="8586" y="4124"/>
                    </a:lnTo>
                    <a:lnTo>
                      <a:pt x="8427" y="4025"/>
                    </a:lnTo>
                    <a:lnTo>
                      <a:pt x="8248" y="3925"/>
                    </a:lnTo>
                    <a:lnTo>
                      <a:pt x="8068" y="3845"/>
                    </a:lnTo>
                    <a:lnTo>
                      <a:pt x="7889" y="3766"/>
                    </a:lnTo>
                    <a:lnTo>
                      <a:pt x="7690" y="3726"/>
                    </a:lnTo>
                    <a:lnTo>
                      <a:pt x="7491" y="3686"/>
                    </a:lnTo>
                    <a:lnTo>
                      <a:pt x="7291" y="3666"/>
                    </a:lnTo>
                    <a:lnTo>
                      <a:pt x="7072" y="3646"/>
                    </a:lnTo>
                    <a:lnTo>
                      <a:pt x="6873" y="3666"/>
                    </a:lnTo>
                    <a:lnTo>
                      <a:pt x="6913" y="3467"/>
                    </a:lnTo>
                    <a:lnTo>
                      <a:pt x="6953" y="3268"/>
                    </a:lnTo>
                    <a:lnTo>
                      <a:pt x="6973" y="3049"/>
                    </a:lnTo>
                    <a:lnTo>
                      <a:pt x="6973" y="2849"/>
                    </a:lnTo>
                    <a:lnTo>
                      <a:pt x="6973" y="2630"/>
                    </a:lnTo>
                    <a:lnTo>
                      <a:pt x="6933" y="2431"/>
                    </a:lnTo>
                    <a:lnTo>
                      <a:pt x="6893" y="2212"/>
                    </a:lnTo>
                    <a:lnTo>
                      <a:pt x="6833" y="2013"/>
                    </a:lnTo>
                    <a:lnTo>
                      <a:pt x="6714" y="1734"/>
                    </a:lnTo>
                    <a:lnTo>
                      <a:pt x="6574" y="1475"/>
                    </a:lnTo>
                    <a:lnTo>
                      <a:pt x="6415" y="1236"/>
                    </a:lnTo>
                    <a:lnTo>
                      <a:pt x="6216" y="997"/>
                    </a:lnTo>
                    <a:lnTo>
                      <a:pt x="6016" y="798"/>
                    </a:lnTo>
                    <a:lnTo>
                      <a:pt x="5777" y="618"/>
                    </a:lnTo>
                    <a:lnTo>
                      <a:pt x="5538" y="459"/>
                    </a:lnTo>
                    <a:lnTo>
                      <a:pt x="5279" y="319"/>
                    </a:lnTo>
                    <a:lnTo>
                      <a:pt x="5001" y="200"/>
                    </a:lnTo>
                    <a:lnTo>
                      <a:pt x="4722" y="120"/>
                    </a:lnTo>
                    <a:lnTo>
                      <a:pt x="4423" y="60"/>
                    </a:lnTo>
                    <a:lnTo>
                      <a:pt x="4124" y="21"/>
                    </a:lnTo>
                    <a:lnTo>
                      <a:pt x="3825" y="1"/>
                    </a:lnTo>
                    <a:close/>
                  </a:path>
                </a:pathLst>
              </a:custGeom>
              <a:solidFill>
                <a:srgbClr val="F9DC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" name="Google Shape;499;p13"/>
              <p:cNvSpPr/>
              <p:nvPr/>
            </p:nvSpPr>
            <p:spPr>
              <a:xfrm>
                <a:off x="6028200" y="3762150"/>
                <a:ext cx="238575" cy="204725"/>
              </a:xfrm>
              <a:custGeom>
                <a:avLst/>
                <a:gdLst/>
                <a:ahLst/>
                <a:cxnLst/>
                <a:rect l="l" t="t" r="r" b="b"/>
                <a:pathLst>
                  <a:path w="9543" h="8189" fill="none" extrusionOk="0">
                    <a:moveTo>
                      <a:pt x="4761" y="6614"/>
                    </a:moveTo>
                    <a:lnTo>
                      <a:pt x="4761" y="6614"/>
                    </a:lnTo>
                    <a:lnTo>
                      <a:pt x="4702" y="6395"/>
                    </a:lnTo>
                    <a:lnTo>
                      <a:pt x="4662" y="6156"/>
                    </a:lnTo>
                    <a:lnTo>
                      <a:pt x="4642" y="5917"/>
                    </a:lnTo>
                    <a:lnTo>
                      <a:pt x="4662" y="5698"/>
                    </a:lnTo>
                    <a:lnTo>
                      <a:pt x="4662" y="5698"/>
                    </a:lnTo>
                    <a:lnTo>
                      <a:pt x="4303" y="5758"/>
                    </a:lnTo>
                    <a:lnTo>
                      <a:pt x="3925" y="5798"/>
                    </a:lnTo>
                    <a:lnTo>
                      <a:pt x="3566" y="5778"/>
                    </a:lnTo>
                    <a:lnTo>
                      <a:pt x="3228" y="5738"/>
                    </a:lnTo>
                    <a:lnTo>
                      <a:pt x="3228" y="5738"/>
                    </a:lnTo>
                    <a:lnTo>
                      <a:pt x="3148" y="5877"/>
                    </a:lnTo>
                    <a:lnTo>
                      <a:pt x="3048" y="6037"/>
                    </a:lnTo>
                    <a:lnTo>
                      <a:pt x="2949" y="6156"/>
                    </a:lnTo>
                    <a:lnTo>
                      <a:pt x="2829" y="6296"/>
                    </a:lnTo>
                    <a:lnTo>
                      <a:pt x="2690" y="6395"/>
                    </a:lnTo>
                    <a:lnTo>
                      <a:pt x="2530" y="6495"/>
                    </a:lnTo>
                    <a:lnTo>
                      <a:pt x="2371" y="6575"/>
                    </a:lnTo>
                    <a:lnTo>
                      <a:pt x="2192" y="6634"/>
                    </a:lnTo>
                    <a:lnTo>
                      <a:pt x="2192" y="6634"/>
                    </a:lnTo>
                    <a:lnTo>
                      <a:pt x="2012" y="6674"/>
                    </a:lnTo>
                    <a:lnTo>
                      <a:pt x="1853" y="6714"/>
                    </a:lnTo>
                    <a:lnTo>
                      <a:pt x="1694" y="6714"/>
                    </a:lnTo>
                    <a:lnTo>
                      <a:pt x="1514" y="6714"/>
                    </a:lnTo>
                    <a:lnTo>
                      <a:pt x="1355" y="6694"/>
                    </a:lnTo>
                    <a:lnTo>
                      <a:pt x="1216" y="6654"/>
                    </a:lnTo>
                    <a:lnTo>
                      <a:pt x="1056" y="6614"/>
                    </a:lnTo>
                    <a:lnTo>
                      <a:pt x="917" y="6555"/>
                    </a:lnTo>
                    <a:lnTo>
                      <a:pt x="777" y="6475"/>
                    </a:lnTo>
                    <a:lnTo>
                      <a:pt x="638" y="6395"/>
                    </a:lnTo>
                    <a:lnTo>
                      <a:pt x="518" y="6296"/>
                    </a:lnTo>
                    <a:lnTo>
                      <a:pt x="399" y="6176"/>
                    </a:lnTo>
                    <a:lnTo>
                      <a:pt x="299" y="6057"/>
                    </a:lnTo>
                    <a:lnTo>
                      <a:pt x="219" y="5937"/>
                    </a:lnTo>
                    <a:lnTo>
                      <a:pt x="140" y="5798"/>
                    </a:lnTo>
                    <a:lnTo>
                      <a:pt x="80" y="5638"/>
                    </a:lnTo>
                    <a:lnTo>
                      <a:pt x="80" y="5638"/>
                    </a:lnTo>
                    <a:lnTo>
                      <a:pt x="40" y="5499"/>
                    </a:lnTo>
                    <a:lnTo>
                      <a:pt x="20" y="5379"/>
                    </a:lnTo>
                    <a:lnTo>
                      <a:pt x="0" y="5240"/>
                    </a:lnTo>
                    <a:lnTo>
                      <a:pt x="0" y="5100"/>
                    </a:lnTo>
                    <a:lnTo>
                      <a:pt x="20" y="4961"/>
                    </a:lnTo>
                    <a:lnTo>
                      <a:pt x="40" y="4822"/>
                    </a:lnTo>
                    <a:lnTo>
                      <a:pt x="80" y="4702"/>
                    </a:lnTo>
                    <a:lnTo>
                      <a:pt x="120" y="4563"/>
                    </a:lnTo>
                    <a:lnTo>
                      <a:pt x="180" y="4443"/>
                    </a:lnTo>
                    <a:lnTo>
                      <a:pt x="259" y="4343"/>
                    </a:lnTo>
                    <a:lnTo>
                      <a:pt x="339" y="4224"/>
                    </a:lnTo>
                    <a:lnTo>
                      <a:pt x="439" y="4124"/>
                    </a:lnTo>
                    <a:lnTo>
                      <a:pt x="538" y="4025"/>
                    </a:lnTo>
                    <a:lnTo>
                      <a:pt x="658" y="3945"/>
                    </a:lnTo>
                    <a:lnTo>
                      <a:pt x="777" y="3865"/>
                    </a:lnTo>
                    <a:lnTo>
                      <a:pt x="897" y="3786"/>
                    </a:lnTo>
                    <a:lnTo>
                      <a:pt x="897" y="3786"/>
                    </a:lnTo>
                    <a:lnTo>
                      <a:pt x="817" y="3507"/>
                    </a:lnTo>
                    <a:lnTo>
                      <a:pt x="757" y="3228"/>
                    </a:lnTo>
                    <a:lnTo>
                      <a:pt x="737" y="2929"/>
                    </a:lnTo>
                    <a:lnTo>
                      <a:pt x="757" y="2650"/>
                    </a:lnTo>
                    <a:lnTo>
                      <a:pt x="797" y="2371"/>
                    </a:lnTo>
                    <a:lnTo>
                      <a:pt x="877" y="2092"/>
                    </a:lnTo>
                    <a:lnTo>
                      <a:pt x="957" y="1833"/>
                    </a:lnTo>
                    <a:lnTo>
                      <a:pt x="1096" y="1594"/>
                    </a:lnTo>
                    <a:lnTo>
                      <a:pt x="1235" y="1335"/>
                    </a:lnTo>
                    <a:lnTo>
                      <a:pt x="1415" y="1116"/>
                    </a:lnTo>
                    <a:lnTo>
                      <a:pt x="1614" y="897"/>
                    </a:lnTo>
                    <a:lnTo>
                      <a:pt x="1813" y="718"/>
                    </a:lnTo>
                    <a:lnTo>
                      <a:pt x="2072" y="539"/>
                    </a:lnTo>
                    <a:lnTo>
                      <a:pt x="2331" y="379"/>
                    </a:lnTo>
                    <a:lnTo>
                      <a:pt x="2610" y="260"/>
                    </a:lnTo>
                    <a:lnTo>
                      <a:pt x="2909" y="140"/>
                    </a:lnTo>
                    <a:lnTo>
                      <a:pt x="2909" y="140"/>
                    </a:lnTo>
                    <a:lnTo>
                      <a:pt x="3208" y="80"/>
                    </a:lnTo>
                    <a:lnTo>
                      <a:pt x="3526" y="21"/>
                    </a:lnTo>
                    <a:lnTo>
                      <a:pt x="3825" y="1"/>
                    </a:lnTo>
                    <a:lnTo>
                      <a:pt x="4124" y="21"/>
                    </a:lnTo>
                    <a:lnTo>
                      <a:pt x="4423" y="60"/>
                    </a:lnTo>
                    <a:lnTo>
                      <a:pt x="4722" y="120"/>
                    </a:lnTo>
                    <a:lnTo>
                      <a:pt x="5001" y="200"/>
                    </a:lnTo>
                    <a:lnTo>
                      <a:pt x="5279" y="319"/>
                    </a:lnTo>
                    <a:lnTo>
                      <a:pt x="5538" y="459"/>
                    </a:lnTo>
                    <a:lnTo>
                      <a:pt x="5777" y="618"/>
                    </a:lnTo>
                    <a:lnTo>
                      <a:pt x="6016" y="798"/>
                    </a:lnTo>
                    <a:lnTo>
                      <a:pt x="6216" y="997"/>
                    </a:lnTo>
                    <a:lnTo>
                      <a:pt x="6415" y="1236"/>
                    </a:lnTo>
                    <a:lnTo>
                      <a:pt x="6574" y="1475"/>
                    </a:lnTo>
                    <a:lnTo>
                      <a:pt x="6714" y="1734"/>
                    </a:lnTo>
                    <a:lnTo>
                      <a:pt x="6833" y="2013"/>
                    </a:lnTo>
                    <a:lnTo>
                      <a:pt x="6833" y="2013"/>
                    </a:lnTo>
                    <a:lnTo>
                      <a:pt x="6893" y="2212"/>
                    </a:lnTo>
                    <a:lnTo>
                      <a:pt x="6933" y="2431"/>
                    </a:lnTo>
                    <a:lnTo>
                      <a:pt x="6973" y="2630"/>
                    </a:lnTo>
                    <a:lnTo>
                      <a:pt x="6973" y="2849"/>
                    </a:lnTo>
                    <a:lnTo>
                      <a:pt x="6973" y="3049"/>
                    </a:lnTo>
                    <a:lnTo>
                      <a:pt x="6953" y="3268"/>
                    </a:lnTo>
                    <a:lnTo>
                      <a:pt x="6913" y="3467"/>
                    </a:lnTo>
                    <a:lnTo>
                      <a:pt x="6873" y="3666"/>
                    </a:lnTo>
                    <a:lnTo>
                      <a:pt x="6873" y="3666"/>
                    </a:lnTo>
                    <a:lnTo>
                      <a:pt x="7072" y="3646"/>
                    </a:lnTo>
                    <a:lnTo>
                      <a:pt x="7291" y="3666"/>
                    </a:lnTo>
                    <a:lnTo>
                      <a:pt x="7491" y="3686"/>
                    </a:lnTo>
                    <a:lnTo>
                      <a:pt x="7690" y="3726"/>
                    </a:lnTo>
                    <a:lnTo>
                      <a:pt x="7889" y="3766"/>
                    </a:lnTo>
                    <a:lnTo>
                      <a:pt x="8068" y="3845"/>
                    </a:lnTo>
                    <a:lnTo>
                      <a:pt x="8248" y="3925"/>
                    </a:lnTo>
                    <a:lnTo>
                      <a:pt x="8427" y="4025"/>
                    </a:lnTo>
                    <a:lnTo>
                      <a:pt x="8586" y="4124"/>
                    </a:lnTo>
                    <a:lnTo>
                      <a:pt x="8746" y="4244"/>
                    </a:lnTo>
                    <a:lnTo>
                      <a:pt x="8885" y="4383"/>
                    </a:lnTo>
                    <a:lnTo>
                      <a:pt x="9025" y="4523"/>
                    </a:lnTo>
                    <a:lnTo>
                      <a:pt x="9144" y="4682"/>
                    </a:lnTo>
                    <a:lnTo>
                      <a:pt x="9244" y="4861"/>
                    </a:lnTo>
                    <a:lnTo>
                      <a:pt x="9343" y="5021"/>
                    </a:lnTo>
                    <a:lnTo>
                      <a:pt x="9423" y="5220"/>
                    </a:lnTo>
                    <a:lnTo>
                      <a:pt x="9423" y="5220"/>
                    </a:lnTo>
                    <a:lnTo>
                      <a:pt x="9483" y="5439"/>
                    </a:lnTo>
                    <a:lnTo>
                      <a:pt x="9523" y="5658"/>
                    </a:lnTo>
                    <a:lnTo>
                      <a:pt x="9543" y="5897"/>
                    </a:lnTo>
                    <a:lnTo>
                      <a:pt x="9523" y="6116"/>
                    </a:lnTo>
                    <a:lnTo>
                      <a:pt x="9503" y="6336"/>
                    </a:lnTo>
                    <a:lnTo>
                      <a:pt x="9443" y="6535"/>
                    </a:lnTo>
                    <a:lnTo>
                      <a:pt x="9363" y="6754"/>
                    </a:lnTo>
                    <a:lnTo>
                      <a:pt x="9264" y="6953"/>
                    </a:lnTo>
                    <a:lnTo>
                      <a:pt x="9144" y="7132"/>
                    </a:lnTo>
                    <a:lnTo>
                      <a:pt x="9025" y="7312"/>
                    </a:lnTo>
                    <a:lnTo>
                      <a:pt x="8865" y="7491"/>
                    </a:lnTo>
                    <a:lnTo>
                      <a:pt x="8686" y="7630"/>
                    </a:lnTo>
                    <a:lnTo>
                      <a:pt x="8507" y="7770"/>
                    </a:lnTo>
                    <a:lnTo>
                      <a:pt x="8307" y="7889"/>
                    </a:lnTo>
                    <a:lnTo>
                      <a:pt x="8088" y="7989"/>
                    </a:lnTo>
                    <a:lnTo>
                      <a:pt x="7849" y="8069"/>
                    </a:lnTo>
                    <a:lnTo>
                      <a:pt x="7849" y="8069"/>
                    </a:lnTo>
                    <a:lnTo>
                      <a:pt x="7610" y="8128"/>
                    </a:lnTo>
                    <a:lnTo>
                      <a:pt x="7371" y="8168"/>
                    </a:lnTo>
                    <a:lnTo>
                      <a:pt x="7112" y="8188"/>
                    </a:lnTo>
                    <a:lnTo>
                      <a:pt x="6873" y="8168"/>
                    </a:lnTo>
                    <a:lnTo>
                      <a:pt x="6654" y="8148"/>
                    </a:lnTo>
                    <a:lnTo>
                      <a:pt x="6415" y="8089"/>
                    </a:lnTo>
                    <a:lnTo>
                      <a:pt x="6196" y="8029"/>
                    </a:lnTo>
                    <a:lnTo>
                      <a:pt x="5977" y="7929"/>
                    </a:lnTo>
                    <a:lnTo>
                      <a:pt x="5777" y="7830"/>
                    </a:lnTo>
                    <a:lnTo>
                      <a:pt x="5578" y="7710"/>
                    </a:lnTo>
                    <a:lnTo>
                      <a:pt x="5399" y="7571"/>
                    </a:lnTo>
                    <a:lnTo>
                      <a:pt x="5240" y="7411"/>
                    </a:lnTo>
                    <a:lnTo>
                      <a:pt x="5100" y="7232"/>
                    </a:lnTo>
                    <a:lnTo>
                      <a:pt x="4961" y="7033"/>
                    </a:lnTo>
                    <a:lnTo>
                      <a:pt x="4861" y="6834"/>
                    </a:lnTo>
                    <a:lnTo>
                      <a:pt x="4761" y="6614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" name="Google Shape;500;p13"/>
              <p:cNvSpPr/>
              <p:nvPr/>
            </p:nvSpPr>
            <p:spPr>
              <a:xfrm>
                <a:off x="6192550" y="3907575"/>
                <a:ext cx="44350" cy="35400"/>
              </a:xfrm>
              <a:custGeom>
                <a:avLst/>
                <a:gdLst/>
                <a:ahLst/>
                <a:cxnLst/>
                <a:rect l="l" t="t" r="r" b="b"/>
                <a:pathLst>
                  <a:path w="1774" h="1416" extrusionOk="0">
                    <a:moveTo>
                      <a:pt x="1016" y="1"/>
                    </a:moveTo>
                    <a:lnTo>
                      <a:pt x="837" y="21"/>
                    </a:lnTo>
                    <a:lnTo>
                      <a:pt x="658" y="60"/>
                    </a:lnTo>
                    <a:lnTo>
                      <a:pt x="498" y="120"/>
                    </a:lnTo>
                    <a:lnTo>
                      <a:pt x="339" y="200"/>
                    </a:lnTo>
                    <a:lnTo>
                      <a:pt x="219" y="319"/>
                    </a:lnTo>
                    <a:lnTo>
                      <a:pt x="120" y="439"/>
                    </a:lnTo>
                    <a:lnTo>
                      <a:pt x="60" y="558"/>
                    </a:lnTo>
                    <a:lnTo>
                      <a:pt x="20" y="698"/>
                    </a:lnTo>
                    <a:lnTo>
                      <a:pt x="0" y="837"/>
                    </a:lnTo>
                    <a:lnTo>
                      <a:pt x="40" y="957"/>
                    </a:lnTo>
                    <a:lnTo>
                      <a:pt x="100" y="1096"/>
                    </a:lnTo>
                    <a:lnTo>
                      <a:pt x="180" y="1196"/>
                    </a:lnTo>
                    <a:lnTo>
                      <a:pt x="299" y="1276"/>
                    </a:lnTo>
                    <a:lnTo>
                      <a:pt x="439" y="1355"/>
                    </a:lnTo>
                    <a:lnTo>
                      <a:pt x="598" y="1395"/>
                    </a:lnTo>
                    <a:lnTo>
                      <a:pt x="757" y="1415"/>
                    </a:lnTo>
                    <a:lnTo>
                      <a:pt x="937" y="1395"/>
                    </a:lnTo>
                    <a:lnTo>
                      <a:pt x="1116" y="1355"/>
                    </a:lnTo>
                    <a:lnTo>
                      <a:pt x="1275" y="1296"/>
                    </a:lnTo>
                    <a:lnTo>
                      <a:pt x="1435" y="1196"/>
                    </a:lnTo>
                    <a:lnTo>
                      <a:pt x="1554" y="1096"/>
                    </a:lnTo>
                    <a:lnTo>
                      <a:pt x="1654" y="977"/>
                    </a:lnTo>
                    <a:lnTo>
                      <a:pt x="1713" y="857"/>
                    </a:lnTo>
                    <a:lnTo>
                      <a:pt x="1753" y="718"/>
                    </a:lnTo>
                    <a:lnTo>
                      <a:pt x="1773" y="578"/>
                    </a:lnTo>
                    <a:lnTo>
                      <a:pt x="1733" y="459"/>
                    </a:lnTo>
                    <a:lnTo>
                      <a:pt x="1674" y="319"/>
                    </a:lnTo>
                    <a:lnTo>
                      <a:pt x="1594" y="220"/>
                    </a:lnTo>
                    <a:lnTo>
                      <a:pt x="1474" y="140"/>
                    </a:lnTo>
                    <a:lnTo>
                      <a:pt x="1335" y="60"/>
                    </a:lnTo>
                    <a:lnTo>
                      <a:pt x="1176" y="21"/>
                    </a:lnTo>
                    <a:lnTo>
                      <a:pt x="1016" y="1"/>
                    </a:lnTo>
                    <a:close/>
                  </a:path>
                </a:pathLst>
              </a:custGeom>
              <a:solidFill>
                <a:srgbClr val="F4CC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" name="Google Shape;501;p13"/>
              <p:cNvSpPr/>
              <p:nvPr/>
            </p:nvSpPr>
            <p:spPr>
              <a:xfrm>
                <a:off x="6075500" y="3777600"/>
                <a:ext cx="110600" cy="88675"/>
              </a:xfrm>
              <a:custGeom>
                <a:avLst/>
                <a:gdLst/>
                <a:ahLst/>
                <a:cxnLst/>
                <a:rect l="l" t="t" r="r" b="b"/>
                <a:pathLst>
                  <a:path w="4424" h="3547" extrusionOk="0">
                    <a:moveTo>
                      <a:pt x="1993" y="0"/>
                    </a:moveTo>
                    <a:lnTo>
                      <a:pt x="1694" y="20"/>
                    </a:lnTo>
                    <a:lnTo>
                      <a:pt x="1395" y="60"/>
                    </a:lnTo>
                    <a:lnTo>
                      <a:pt x="1116" y="140"/>
                    </a:lnTo>
                    <a:lnTo>
                      <a:pt x="838" y="219"/>
                    </a:lnTo>
                    <a:lnTo>
                      <a:pt x="598" y="339"/>
                    </a:lnTo>
                    <a:lnTo>
                      <a:pt x="359" y="438"/>
                    </a:lnTo>
                    <a:lnTo>
                      <a:pt x="1" y="638"/>
                    </a:lnTo>
                    <a:lnTo>
                      <a:pt x="21" y="797"/>
                    </a:lnTo>
                    <a:lnTo>
                      <a:pt x="339" y="757"/>
                    </a:lnTo>
                    <a:lnTo>
                      <a:pt x="897" y="757"/>
                    </a:lnTo>
                    <a:lnTo>
                      <a:pt x="1136" y="777"/>
                    </a:lnTo>
                    <a:lnTo>
                      <a:pt x="1375" y="817"/>
                    </a:lnTo>
                    <a:lnTo>
                      <a:pt x="1575" y="877"/>
                    </a:lnTo>
                    <a:lnTo>
                      <a:pt x="1794" y="937"/>
                    </a:lnTo>
                    <a:lnTo>
                      <a:pt x="1973" y="996"/>
                    </a:lnTo>
                    <a:lnTo>
                      <a:pt x="2152" y="1096"/>
                    </a:lnTo>
                    <a:lnTo>
                      <a:pt x="2332" y="1176"/>
                    </a:lnTo>
                    <a:lnTo>
                      <a:pt x="2491" y="1295"/>
                    </a:lnTo>
                    <a:lnTo>
                      <a:pt x="2630" y="1395"/>
                    </a:lnTo>
                    <a:lnTo>
                      <a:pt x="2909" y="1634"/>
                    </a:lnTo>
                    <a:lnTo>
                      <a:pt x="3128" y="1893"/>
                    </a:lnTo>
                    <a:lnTo>
                      <a:pt x="3328" y="2152"/>
                    </a:lnTo>
                    <a:lnTo>
                      <a:pt x="3487" y="2411"/>
                    </a:lnTo>
                    <a:lnTo>
                      <a:pt x="3626" y="2650"/>
                    </a:lnTo>
                    <a:lnTo>
                      <a:pt x="3726" y="2889"/>
                    </a:lnTo>
                    <a:lnTo>
                      <a:pt x="3806" y="3108"/>
                    </a:lnTo>
                    <a:lnTo>
                      <a:pt x="3905" y="3427"/>
                    </a:lnTo>
                    <a:lnTo>
                      <a:pt x="3945" y="3546"/>
                    </a:lnTo>
                    <a:lnTo>
                      <a:pt x="4025" y="3447"/>
                    </a:lnTo>
                    <a:lnTo>
                      <a:pt x="4105" y="3347"/>
                    </a:lnTo>
                    <a:lnTo>
                      <a:pt x="4184" y="3208"/>
                    </a:lnTo>
                    <a:lnTo>
                      <a:pt x="4264" y="3068"/>
                    </a:lnTo>
                    <a:lnTo>
                      <a:pt x="4324" y="2889"/>
                    </a:lnTo>
                    <a:lnTo>
                      <a:pt x="4364" y="2710"/>
                    </a:lnTo>
                    <a:lnTo>
                      <a:pt x="4403" y="2510"/>
                    </a:lnTo>
                    <a:lnTo>
                      <a:pt x="4423" y="2291"/>
                    </a:lnTo>
                    <a:lnTo>
                      <a:pt x="4423" y="2072"/>
                    </a:lnTo>
                    <a:lnTo>
                      <a:pt x="4383" y="1833"/>
                    </a:lnTo>
                    <a:lnTo>
                      <a:pt x="4304" y="1614"/>
                    </a:lnTo>
                    <a:lnTo>
                      <a:pt x="4204" y="1375"/>
                    </a:lnTo>
                    <a:lnTo>
                      <a:pt x="4065" y="1136"/>
                    </a:lnTo>
                    <a:lnTo>
                      <a:pt x="3885" y="897"/>
                    </a:lnTo>
                    <a:lnTo>
                      <a:pt x="3646" y="658"/>
                    </a:lnTo>
                    <a:lnTo>
                      <a:pt x="3367" y="438"/>
                    </a:lnTo>
                    <a:lnTo>
                      <a:pt x="3208" y="319"/>
                    </a:lnTo>
                    <a:lnTo>
                      <a:pt x="3029" y="239"/>
                    </a:lnTo>
                    <a:lnTo>
                      <a:pt x="2869" y="160"/>
                    </a:lnTo>
                    <a:lnTo>
                      <a:pt x="2690" y="100"/>
                    </a:lnTo>
                    <a:lnTo>
                      <a:pt x="2511" y="60"/>
                    </a:lnTo>
                    <a:lnTo>
                      <a:pt x="2352" y="20"/>
                    </a:lnTo>
                    <a:lnTo>
                      <a:pt x="2172" y="0"/>
                    </a:lnTo>
                    <a:close/>
                  </a:path>
                </a:pathLst>
              </a:custGeom>
              <a:solidFill>
                <a:srgbClr val="FAE3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" name="Google Shape;502;p13"/>
              <p:cNvSpPr/>
              <p:nvPr/>
            </p:nvSpPr>
            <p:spPr>
              <a:xfrm>
                <a:off x="6075500" y="3777600"/>
                <a:ext cx="110600" cy="88675"/>
              </a:xfrm>
              <a:custGeom>
                <a:avLst/>
                <a:gdLst/>
                <a:ahLst/>
                <a:cxnLst/>
                <a:rect l="l" t="t" r="r" b="b"/>
                <a:pathLst>
                  <a:path w="4424" h="3547" fill="none" extrusionOk="0">
                    <a:moveTo>
                      <a:pt x="1993" y="0"/>
                    </a:moveTo>
                    <a:lnTo>
                      <a:pt x="1993" y="0"/>
                    </a:lnTo>
                    <a:lnTo>
                      <a:pt x="1694" y="20"/>
                    </a:lnTo>
                    <a:lnTo>
                      <a:pt x="1395" y="60"/>
                    </a:lnTo>
                    <a:lnTo>
                      <a:pt x="1116" y="140"/>
                    </a:lnTo>
                    <a:lnTo>
                      <a:pt x="838" y="219"/>
                    </a:lnTo>
                    <a:lnTo>
                      <a:pt x="598" y="339"/>
                    </a:lnTo>
                    <a:lnTo>
                      <a:pt x="359" y="438"/>
                    </a:lnTo>
                    <a:lnTo>
                      <a:pt x="1" y="638"/>
                    </a:lnTo>
                    <a:lnTo>
                      <a:pt x="1" y="638"/>
                    </a:lnTo>
                    <a:lnTo>
                      <a:pt x="21" y="797"/>
                    </a:lnTo>
                    <a:lnTo>
                      <a:pt x="21" y="797"/>
                    </a:lnTo>
                    <a:lnTo>
                      <a:pt x="339" y="757"/>
                    </a:lnTo>
                    <a:lnTo>
                      <a:pt x="658" y="757"/>
                    </a:lnTo>
                    <a:lnTo>
                      <a:pt x="658" y="757"/>
                    </a:lnTo>
                    <a:lnTo>
                      <a:pt x="897" y="757"/>
                    </a:lnTo>
                    <a:lnTo>
                      <a:pt x="1136" y="777"/>
                    </a:lnTo>
                    <a:lnTo>
                      <a:pt x="1375" y="817"/>
                    </a:lnTo>
                    <a:lnTo>
                      <a:pt x="1575" y="877"/>
                    </a:lnTo>
                    <a:lnTo>
                      <a:pt x="1794" y="937"/>
                    </a:lnTo>
                    <a:lnTo>
                      <a:pt x="1973" y="996"/>
                    </a:lnTo>
                    <a:lnTo>
                      <a:pt x="2152" y="1096"/>
                    </a:lnTo>
                    <a:lnTo>
                      <a:pt x="2332" y="1176"/>
                    </a:lnTo>
                    <a:lnTo>
                      <a:pt x="2491" y="1295"/>
                    </a:lnTo>
                    <a:lnTo>
                      <a:pt x="2630" y="1395"/>
                    </a:lnTo>
                    <a:lnTo>
                      <a:pt x="2909" y="1634"/>
                    </a:lnTo>
                    <a:lnTo>
                      <a:pt x="3128" y="1893"/>
                    </a:lnTo>
                    <a:lnTo>
                      <a:pt x="3328" y="2152"/>
                    </a:lnTo>
                    <a:lnTo>
                      <a:pt x="3487" y="2411"/>
                    </a:lnTo>
                    <a:lnTo>
                      <a:pt x="3626" y="2650"/>
                    </a:lnTo>
                    <a:lnTo>
                      <a:pt x="3726" y="2889"/>
                    </a:lnTo>
                    <a:lnTo>
                      <a:pt x="3806" y="3108"/>
                    </a:lnTo>
                    <a:lnTo>
                      <a:pt x="3905" y="3427"/>
                    </a:lnTo>
                    <a:lnTo>
                      <a:pt x="3945" y="3546"/>
                    </a:lnTo>
                    <a:lnTo>
                      <a:pt x="3945" y="3546"/>
                    </a:lnTo>
                    <a:lnTo>
                      <a:pt x="4025" y="3447"/>
                    </a:lnTo>
                    <a:lnTo>
                      <a:pt x="4105" y="3347"/>
                    </a:lnTo>
                    <a:lnTo>
                      <a:pt x="4184" y="3208"/>
                    </a:lnTo>
                    <a:lnTo>
                      <a:pt x="4264" y="3068"/>
                    </a:lnTo>
                    <a:lnTo>
                      <a:pt x="4324" y="2889"/>
                    </a:lnTo>
                    <a:lnTo>
                      <a:pt x="4364" y="2710"/>
                    </a:lnTo>
                    <a:lnTo>
                      <a:pt x="4403" y="2510"/>
                    </a:lnTo>
                    <a:lnTo>
                      <a:pt x="4423" y="2291"/>
                    </a:lnTo>
                    <a:lnTo>
                      <a:pt x="4423" y="2072"/>
                    </a:lnTo>
                    <a:lnTo>
                      <a:pt x="4383" y="1833"/>
                    </a:lnTo>
                    <a:lnTo>
                      <a:pt x="4304" y="1614"/>
                    </a:lnTo>
                    <a:lnTo>
                      <a:pt x="4204" y="1375"/>
                    </a:lnTo>
                    <a:lnTo>
                      <a:pt x="4065" y="1136"/>
                    </a:lnTo>
                    <a:lnTo>
                      <a:pt x="3885" y="897"/>
                    </a:lnTo>
                    <a:lnTo>
                      <a:pt x="3646" y="658"/>
                    </a:lnTo>
                    <a:lnTo>
                      <a:pt x="3367" y="438"/>
                    </a:lnTo>
                    <a:lnTo>
                      <a:pt x="3367" y="438"/>
                    </a:lnTo>
                    <a:lnTo>
                      <a:pt x="3208" y="319"/>
                    </a:lnTo>
                    <a:lnTo>
                      <a:pt x="3029" y="239"/>
                    </a:lnTo>
                    <a:lnTo>
                      <a:pt x="2869" y="160"/>
                    </a:lnTo>
                    <a:lnTo>
                      <a:pt x="2690" y="100"/>
                    </a:lnTo>
                    <a:lnTo>
                      <a:pt x="2511" y="60"/>
                    </a:lnTo>
                    <a:lnTo>
                      <a:pt x="2352" y="20"/>
                    </a:lnTo>
                    <a:lnTo>
                      <a:pt x="2172" y="0"/>
                    </a:lnTo>
                    <a:lnTo>
                      <a:pt x="1993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" name="Google Shape;503;p13"/>
              <p:cNvSpPr/>
              <p:nvPr/>
            </p:nvSpPr>
            <p:spPr>
              <a:xfrm>
                <a:off x="6244825" y="3878700"/>
                <a:ext cx="203725" cy="233100"/>
              </a:xfrm>
              <a:custGeom>
                <a:avLst/>
                <a:gdLst/>
                <a:ahLst/>
                <a:cxnLst/>
                <a:rect l="l" t="t" r="r" b="b"/>
                <a:pathLst>
                  <a:path w="8149" h="9324" extrusionOk="0">
                    <a:moveTo>
                      <a:pt x="2152" y="0"/>
                    </a:moveTo>
                    <a:lnTo>
                      <a:pt x="1913" y="40"/>
                    </a:lnTo>
                    <a:lnTo>
                      <a:pt x="1694" y="100"/>
                    </a:lnTo>
                    <a:lnTo>
                      <a:pt x="1475" y="180"/>
                    </a:lnTo>
                    <a:lnTo>
                      <a:pt x="1256" y="279"/>
                    </a:lnTo>
                    <a:lnTo>
                      <a:pt x="1057" y="399"/>
                    </a:lnTo>
                    <a:lnTo>
                      <a:pt x="878" y="518"/>
                    </a:lnTo>
                    <a:lnTo>
                      <a:pt x="698" y="678"/>
                    </a:lnTo>
                    <a:lnTo>
                      <a:pt x="539" y="837"/>
                    </a:lnTo>
                    <a:lnTo>
                      <a:pt x="399" y="1016"/>
                    </a:lnTo>
                    <a:lnTo>
                      <a:pt x="280" y="1215"/>
                    </a:lnTo>
                    <a:lnTo>
                      <a:pt x="180" y="1415"/>
                    </a:lnTo>
                    <a:lnTo>
                      <a:pt x="101" y="1634"/>
                    </a:lnTo>
                    <a:lnTo>
                      <a:pt x="41" y="1833"/>
                    </a:lnTo>
                    <a:lnTo>
                      <a:pt x="1" y="2032"/>
                    </a:lnTo>
                    <a:lnTo>
                      <a:pt x="1" y="2211"/>
                    </a:lnTo>
                    <a:lnTo>
                      <a:pt x="1" y="2411"/>
                    </a:lnTo>
                    <a:lnTo>
                      <a:pt x="21" y="2590"/>
                    </a:lnTo>
                    <a:lnTo>
                      <a:pt x="61" y="2789"/>
                    </a:lnTo>
                    <a:lnTo>
                      <a:pt x="121" y="2968"/>
                    </a:lnTo>
                    <a:lnTo>
                      <a:pt x="200" y="3148"/>
                    </a:lnTo>
                    <a:lnTo>
                      <a:pt x="280" y="3307"/>
                    </a:lnTo>
                    <a:lnTo>
                      <a:pt x="379" y="3466"/>
                    </a:lnTo>
                    <a:lnTo>
                      <a:pt x="499" y="3626"/>
                    </a:lnTo>
                    <a:lnTo>
                      <a:pt x="619" y="3765"/>
                    </a:lnTo>
                    <a:lnTo>
                      <a:pt x="758" y="3905"/>
                    </a:lnTo>
                    <a:lnTo>
                      <a:pt x="917" y="4044"/>
                    </a:lnTo>
                    <a:lnTo>
                      <a:pt x="1097" y="4144"/>
                    </a:lnTo>
                    <a:lnTo>
                      <a:pt x="1276" y="4243"/>
                    </a:lnTo>
                    <a:lnTo>
                      <a:pt x="1097" y="4383"/>
                    </a:lnTo>
                    <a:lnTo>
                      <a:pt x="957" y="4542"/>
                    </a:lnTo>
                    <a:lnTo>
                      <a:pt x="818" y="4702"/>
                    </a:lnTo>
                    <a:lnTo>
                      <a:pt x="678" y="4861"/>
                    </a:lnTo>
                    <a:lnTo>
                      <a:pt x="579" y="5040"/>
                    </a:lnTo>
                    <a:lnTo>
                      <a:pt x="459" y="5239"/>
                    </a:lnTo>
                    <a:lnTo>
                      <a:pt x="379" y="5439"/>
                    </a:lnTo>
                    <a:lnTo>
                      <a:pt x="300" y="5638"/>
                    </a:lnTo>
                    <a:lnTo>
                      <a:pt x="240" y="5937"/>
                    </a:lnTo>
                    <a:lnTo>
                      <a:pt x="200" y="6216"/>
                    </a:lnTo>
                    <a:lnTo>
                      <a:pt x="180" y="6494"/>
                    </a:lnTo>
                    <a:lnTo>
                      <a:pt x="200" y="6793"/>
                    </a:lnTo>
                    <a:lnTo>
                      <a:pt x="260" y="7052"/>
                    </a:lnTo>
                    <a:lnTo>
                      <a:pt x="340" y="7331"/>
                    </a:lnTo>
                    <a:lnTo>
                      <a:pt x="439" y="7590"/>
                    </a:lnTo>
                    <a:lnTo>
                      <a:pt x="579" y="7829"/>
                    </a:lnTo>
                    <a:lnTo>
                      <a:pt x="738" y="8068"/>
                    </a:lnTo>
                    <a:lnTo>
                      <a:pt x="917" y="8287"/>
                    </a:lnTo>
                    <a:lnTo>
                      <a:pt x="1117" y="8507"/>
                    </a:lnTo>
                    <a:lnTo>
                      <a:pt x="1336" y="8686"/>
                    </a:lnTo>
                    <a:lnTo>
                      <a:pt x="1595" y="8865"/>
                    </a:lnTo>
                    <a:lnTo>
                      <a:pt x="1854" y="9005"/>
                    </a:lnTo>
                    <a:lnTo>
                      <a:pt x="2133" y="9124"/>
                    </a:lnTo>
                    <a:lnTo>
                      <a:pt x="2431" y="9224"/>
                    </a:lnTo>
                    <a:lnTo>
                      <a:pt x="2750" y="9283"/>
                    </a:lnTo>
                    <a:lnTo>
                      <a:pt x="3069" y="9323"/>
                    </a:lnTo>
                    <a:lnTo>
                      <a:pt x="3368" y="9323"/>
                    </a:lnTo>
                    <a:lnTo>
                      <a:pt x="3666" y="9303"/>
                    </a:lnTo>
                    <a:lnTo>
                      <a:pt x="3965" y="9264"/>
                    </a:lnTo>
                    <a:lnTo>
                      <a:pt x="4264" y="9184"/>
                    </a:lnTo>
                    <a:lnTo>
                      <a:pt x="4543" y="9084"/>
                    </a:lnTo>
                    <a:lnTo>
                      <a:pt x="4802" y="8965"/>
                    </a:lnTo>
                    <a:lnTo>
                      <a:pt x="5061" y="8825"/>
                    </a:lnTo>
                    <a:lnTo>
                      <a:pt x="5300" y="8646"/>
                    </a:lnTo>
                    <a:lnTo>
                      <a:pt x="5519" y="8467"/>
                    </a:lnTo>
                    <a:lnTo>
                      <a:pt x="5718" y="8248"/>
                    </a:lnTo>
                    <a:lnTo>
                      <a:pt x="5898" y="8028"/>
                    </a:lnTo>
                    <a:lnTo>
                      <a:pt x="6057" y="7789"/>
                    </a:lnTo>
                    <a:lnTo>
                      <a:pt x="6196" y="7510"/>
                    </a:lnTo>
                    <a:lnTo>
                      <a:pt x="6296" y="7232"/>
                    </a:lnTo>
                    <a:lnTo>
                      <a:pt x="6435" y="7251"/>
                    </a:lnTo>
                    <a:lnTo>
                      <a:pt x="6595" y="7251"/>
                    </a:lnTo>
                    <a:lnTo>
                      <a:pt x="6734" y="7232"/>
                    </a:lnTo>
                    <a:lnTo>
                      <a:pt x="6874" y="7212"/>
                    </a:lnTo>
                    <a:lnTo>
                      <a:pt x="7153" y="7112"/>
                    </a:lnTo>
                    <a:lnTo>
                      <a:pt x="7412" y="6993"/>
                    </a:lnTo>
                    <a:lnTo>
                      <a:pt x="7631" y="6833"/>
                    </a:lnTo>
                    <a:lnTo>
                      <a:pt x="7730" y="6734"/>
                    </a:lnTo>
                    <a:lnTo>
                      <a:pt x="7830" y="6614"/>
                    </a:lnTo>
                    <a:lnTo>
                      <a:pt x="7910" y="6514"/>
                    </a:lnTo>
                    <a:lnTo>
                      <a:pt x="7989" y="6395"/>
                    </a:lnTo>
                    <a:lnTo>
                      <a:pt x="8049" y="6255"/>
                    </a:lnTo>
                    <a:lnTo>
                      <a:pt x="8089" y="6136"/>
                    </a:lnTo>
                    <a:lnTo>
                      <a:pt x="8129" y="5977"/>
                    </a:lnTo>
                    <a:lnTo>
                      <a:pt x="8149" y="5817"/>
                    </a:lnTo>
                    <a:lnTo>
                      <a:pt x="8149" y="5658"/>
                    </a:lnTo>
                    <a:lnTo>
                      <a:pt x="8149" y="5518"/>
                    </a:lnTo>
                    <a:lnTo>
                      <a:pt x="8109" y="5359"/>
                    </a:lnTo>
                    <a:lnTo>
                      <a:pt x="8069" y="5220"/>
                    </a:lnTo>
                    <a:lnTo>
                      <a:pt x="8009" y="5080"/>
                    </a:lnTo>
                    <a:lnTo>
                      <a:pt x="7949" y="4941"/>
                    </a:lnTo>
                    <a:lnTo>
                      <a:pt x="7870" y="4821"/>
                    </a:lnTo>
                    <a:lnTo>
                      <a:pt x="7770" y="4702"/>
                    </a:lnTo>
                    <a:lnTo>
                      <a:pt x="7651" y="4582"/>
                    </a:lnTo>
                    <a:lnTo>
                      <a:pt x="7531" y="4482"/>
                    </a:lnTo>
                    <a:lnTo>
                      <a:pt x="7412" y="4403"/>
                    </a:lnTo>
                    <a:lnTo>
                      <a:pt x="7252" y="4323"/>
                    </a:lnTo>
                    <a:lnTo>
                      <a:pt x="7113" y="4263"/>
                    </a:lnTo>
                    <a:lnTo>
                      <a:pt x="6953" y="4204"/>
                    </a:lnTo>
                    <a:lnTo>
                      <a:pt x="6754" y="4164"/>
                    </a:lnTo>
                    <a:lnTo>
                      <a:pt x="6575" y="4144"/>
                    </a:lnTo>
                    <a:lnTo>
                      <a:pt x="6376" y="4144"/>
                    </a:lnTo>
                    <a:lnTo>
                      <a:pt x="6196" y="4164"/>
                    </a:lnTo>
                    <a:lnTo>
                      <a:pt x="6017" y="4204"/>
                    </a:lnTo>
                    <a:lnTo>
                      <a:pt x="5858" y="4263"/>
                    </a:lnTo>
                    <a:lnTo>
                      <a:pt x="5698" y="4343"/>
                    </a:lnTo>
                    <a:lnTo>
                      <a:pt x="5539" y="4423"/>
                    </a:lnTo>
                    <a:lnTo>
                      <a:pt x="5280" y="4204"/>
                    </a:lnTo>
                    <a:lnTo>
                      <a:pt x="4981" y="4004"/>
                    </a:lnTo>
                    <a:lnTo>
                      <a:pt x="4663" y="3845"/>
                    </a:lnTo>
                    <a:lnTo>
                      <a:pt x="4324" y="3706"/>
                    </a:lnTo>
                    <a:lnTo>
                      <a:pt x="4463" y="3526"/>
                    </a:lnTo>
                    <a:lnTo>
                      <a:pt x="4603" y="3327"/>
                    </a:lnTo>
                    <a:lnTo>
                      <a:pt x="4702" y="3108"/>
                    </a:lnTo>
                    <a:lnTo>
                      <a:pt x="4782" y="2889"/>
                    </a:lnTo>
                    <a:lnTo>
                      <a:pt x="4842" y="2650"/>
                    </a:lnTo>
                    <a:lnTo>
                      <a:pt x="4882" y="2431"/>
                    </a:lnTo>
                    <a:lnTo>
                      <a:pt x="4882" y="2211"/>
                    </a:lnTo>
                    <a:lnTo>
                      <a:pt x="4862" y="1992"/>
                    </a:lnTo>
                    <a:lnTo>
                      <a:pt x="4822" y="1773"/>
                    </a:lnTo>
                    <a:lnTo>
                      <a:pt x="4762" y="1554"/>
                    </a:lnTo>
                    <a:lnTo>
                      <a:pt x="4682" y="1355"/>
                    </a:lnTo>
                    <a:lnTo>
                      <a:pt x="4583" y="1156"/>
                    </a:lnTo>
                    <a:lnTo>
                      <a:pt x="4463" y="976"/>
                    </a:lnTo>
                    <a:lnTo>
                      <a:pt x="4304" y="797"/>
                    </a:lnTo>
                    <a:lnTo>
                      <a:pt x="4145" y="638"/>
                    </a:lnTo>
                    <a:lnTo>
                      <a:pt x="3985" y="498"/>
                    </a:lnTo>
                    <a:lnTo>
                      <a:pt x="3786" y="359"/>
                    </a:lnTo>
                    <a:lnTo>
                      <a:pt x="3567" y="259"/>
                    </a:lnTo>
                    <a:lnTo>
                      <a:pt x="3348" y="160"/>
                    </a:lnTo>
                    <a:lnTo>
                      <a:pt x="3109" y="80"/>
                    </a:lnTo>
                    <a:lnTo>
                      <a:pt x="2870" y="20"/>
                    </a:lnTo>
                    <a:lnTo>
                      <a:pt x="2631" y="0"/>
                    </a:lnTo>
                    <a:close/>
                  </a:path>
                </a:pathLst>
              </a:custGeom>
              <a:solidFill>
                <a:srgbClr val="F9DC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" name="Google Shape;504;p13"/>
              <p:cNvSpPr/>
              <p:nvPr/>
            </p:nvSpPr>
            <p:spPr>
              <a:xfrm>
                <a:off x="6244825" y="3878700"/>
                <a:ext cx="203725" cy="233100"/>
              </a:xfrm>
              <a:custGeom>
                <a:avLst/>
                <a:gdLst/>
                <a:ahLst/>
                <a:cxnLst/>
                <a:rect l="l" t="t" r="r" b="b"/>
                <a:pathLst>
                  <a:path w="8149" h="9324" fill="none" extrusionOk="0">
                    <a:moveTo>
                      <a:pt x="4782" y="2889"/>
                    </a:moveTo>
                    <a:lnTo>
                      <a:pt x="4782" y="2889"/>
                    </a:lnTo>
                    <a:lnTo>
                      <a:pt x="4702" y="3108"/>
                    </a:lnTo>
                    <a:lnTo>
                      <a:pt x="4603" y="3327"/>
                    </a:lnTo>
                    <a:lnTo>
                      <a:pt x="4463" y="3526"/>
                    </a:lnTo>
                    <a:lnTo>
                      <a:pt x="4324" y="3706"/>
                    </a:lnTo>
                    <a:lnTo>
                      <a:pt x="4324" y="3706"/>
                    </a:lnTo>
                    <a:lnTo>
                      <a:pt x="4663" y="3845"/>
                    </a:lnTo>
                    <a:lnTo>
                      <a:pt x="4981" y="4004"/>
                    </a:lnTo>
                    <a:lnTo>
                      <a:pt x="5280" y="4204"/>
                    </a:lnTo>
                    <a:lnTo>
                      <a:pt x="5539" y="4423"/>
                    </a:lnTo>
                    <a:lnTo>
                      <a:pt x="5539" y="4423"/>
                    </a:lnTo>
                    <a:lnTo>
                      <a:pt x="5698" y="4343"/>
                    </a:lnTo>
                    <a:lnTo>
                      <a:pt x="5858" y="4263"/>
                    </a:lnTo>
                    <a:lnTo>
                      <a:pt x="6017" y="4204"/>
                    </a:lnTo>
                    <a:lnTo>
                      <a:pt x="6196" y="4164"/>
                    </a:lnTo>
                    <a:lnTo>
                      <a:pt x="6376" y="4144"/>
                    </a:lnTo>
                    <a:lnTo>
                      <a:pt x="6575" y="4144"/>
                    </a:lnTo>
                    <a:lnTo>
                      <a:pt x="6754" y="4164"/>
                    </a:lnTo>
                    <a:lnTo>
                      <a:pt x="6953" y="4204"/>
                    </a:lnTo>
                    <a:lnTo>
                      <a:pt x="6953" y="4204"/>
                    </a:lnTo>
                    <a:lnTo>
                      <a:pt x="7113" y="4263"/>
                    </a:lnTo>
                    <a:lnTo>
                      <a:pt x="7252" y="4323"/>
                    </a:lnTo>
                    <a:lnTo>
                      <a:pt x="7412" y="4403"/>
                    </a:lnTo>
                    <a:lnTo>
                      <a:pt x="7531" y="4482"/>
                    </a:lnTo>
                    <a:lnTo>
                      <a:pt x="7651" y="4582"/>
                    </a:lnTo>
                    <a:lnTo>
                      <a:pt x="7770" y="4702"/>
                    </a:lnTo>
                    <a:lnTo>
                      <a:pt x="7870" y="4821"/>
                    </a:lnTo>
                    <a:lnTo>
                      <a:pt x="7949" y="4941"/>
                    </a:lnTo>
                    <a:lnTo>
                      <a:pt x="8009" y="5080"/>
                    </a:lnTo>
                    <a:lnTo>
                      <a:pt x="8069" y="5220"/>
                    </a:lnTo>
                    <a:lnTo>
                      <a:pt x="8109" y="5359"/>
                    </a:lnTo>
                    <a:lnTo>
                      <a:pt x="8149" y="5518"/>
                    </a:lnTo>
                    <a:lnTo>
                      <a:pt x="8149" y="5658"/>
                    </a:lnTo>
                    <a:lnTo>
                      <a:pt x="8149" y="5817"/>
                    </a:lnTo>
                    <a:lnTo>
                      <a:pt x="8129" y="5977"/>
                    </a:lnTo>
                    <a:lnTo>
                      <a:pt x="8089" y="6136"/>
                    </a:lnTo>
                    <a:lnTo>
                      <a:pt x="8089" y="6136"/>
                    </a:lnTo>
                    <a:lnTo>
                      <a:pt x="8049" y="6255"/>
                    </a:lnTo>
                    <a:lnTo>
                      <a:pt x="7989" y="6395"/>
                    </a:lnTo>
                    <a:lnTo>
                      <a:pt x="7910" y="6514"/>
                    </a:lnTo>
                    <a:lnTo>
                      <a:pt x="7830" y="6614"/>
                    </a:lnTo>
                    <a:lnTo>
                      <a:pt x="7730" y="6734"/>
                    </a:lnTo>
                    <a:lnTo>
                      <a:pt x="7631" y="6833"/>
                    </a:lnTo>
                    <a:lnTo>
                      <a:pt x="7412" y="6993"/>
                    </a:lnTo>
                    <a:lnTo>
                      <a:pt x="7153" y="7112"/>
                    </a:lnTo>
                    <a:lnTo>
                      <a:pt x="6874" y="7212"/>
                    </a:lnTo>
                    <a:lnTo>
                      <a:pt x="6734" y="7232"/>
                    </a:lnTo>
                    <a:lnTo>
                      <a:pt x="6595" y="7251"/>
                    </a:lnTo>
                    <a:lnTo>
                      <a:pt x="6435" y="7251"/>
                    </a:lnTo>
                    <a:lnTo>
                      <a:pt x="6296" y="7232"/>
                    </a:lnTo>
                    <a:lnTo>
                      <a:pt x="6296" y="7232"/>
                    </a:lnTo>
                    <a:lnTo>
                      <a:pt x="6196" y="7510"/>
                    </a:lnTo>
                    <a:lnTo>
                      <a:pt x="6057" y="7789"/>
                    </a:lnTo>
                    <a:lnTo>
                      <a:pt x="5898" y="8028"/>
                    </a:lnTo>
                    <a:lnTo>
                      <a:pt x="5718" y="8248"/>
                    </a:lnTo>
                    <a:lnTo>
                      <a:pt x="5519" y="8467"/>
                    </a:lnTo>
                    <a:lnTo>
                      <a:pt x="5300" y="8646"/>
                    </a:lnTo>
                    <a:lnTo>
                      <a:pt x="5061" y="8825"/>
                    </a:lnTo>
                    <a:lnTo>
                      <a:pt x="4802" y="8965"/>
                    </a:lnTo>
                    <a:lnTo>
                      <a:pt x="4543" y="9084"/>
                    </a:lnTo>
                    <a:lnTo>
                      <a:pt x="4264" y="9184"/>
                    </a:lnTo>
                    <a:lnTo>
                      <a:pt x="3965" y="9264"/>
                    </a:lnTo>
                    <a:lnTo>
                      <a:pt x="3666" y="9303"/>
                    </a:lnTo>
                    <a:lnTo>
                      <a:pt x="3368" y="9323"/>
                    </a:lnTo>
                    <a:lnTo>
                      <a:pt x="3069" y="9323"/>
                    </a:lnTo>
                    <a:lnTo>
                      <a:pt x="2750" y="9283"/>
                    </a:lnTo>
                    <a:lnTo>
                      <a:pt x="2431" y="9224"/>
                    </a:lnTo>
                    <a:lnTo>
                      <a:pt x="2431" y="9224"/>
                    </a:lnTo>
                    <a:lnTo>
                      <a:pt x="2133" y="9124"/>
                    </a:lnTo>
                    <a:lnTo>
                      <a:pt x="1854" y="9005"/>
                    </a:lnTo>
                    <a:lnTo>
                      <a:pt x="1595" y="8865"/>
                    </a:lnTo>
                    <a:lnTo>
                      <a:pt x="1336" y="8686"/>
                    </a:lnTo>
                    <a:lnTo>
                      <a:pt x="1117" y="8507"/>
                    </a:lnTo>
                    <a:lnTo>
                      <a:pt x="917" y="8287"/>
                    </a:lnTo>
                    <a:lnTo>
                      <a:pt x="738" y="8068"/>
                    </a:lnTo>
                    <a:lnTo>
                      <a:pt x="579" y="7829"/>
                    </a:lnTo>
                    <a:lnTo>
                      <a:pt x="439" y="7590"/>
                    </a:lnTo>
                    <a:lnTo>
                      <a:pt x="340" y="7331"/>
                    </a:lnTo>
                    <a:lnTo>
                      <a:pt x="260" y="7052"/>
                    </a:lnTo>
                    <a:lnTo>
                      <a:pt x="200" y="6793"/>
                    </a:lnTo>
                    <a:lnTo>
                      <a:pt x="180" y="6494"/>
                    </a:lnTo>
                    <a:lnTo>
                      <a:pt x="200" y="6216"/>
                    </a:lnTo>
                    <a:lnTo>
                      <a:pt x="240" y="5937"/>
                    </a:lnTo>
                    <a:lnTo>
                      <a:pt x="300" y="5638"/>
                    </a:lnTo>
                    <a:lnTo>
                      <a:pt x="300" y="5638"/>
                    </a:lnTo>
                    <a:lnTo>
                      <a:pt x="379" y="5439"/>
                    </a:lnTo>
                    <a:lnTo>
                      <a:pt x="459" y="5239"/>
                    </a:lnTo>
                    <a:lnTo>
                      <a:pt x="579" y="5040"/>
                    </a:lnTo>
                    <a:lnTo>
                      <a:pt x="678" y="4861"/>
                    </a:lnTo>
                    <a:lnTo>
                      <a:pt x="818" y="4702"/>
                    </a:lnTo>
                    <a:lnTo>
                      <a:pt x="957" y="4542"/>
                    </a:lnTo>
                    <a:lnTo>
                      <a:pt x="1097" y="4383"/>
                    </a:lnTo>
                    <a:lnTo>
                      <a:pt x="1276" y="4243"/>
                    </a:lnTo>
                    <a:lnTo>
                      <a:pt x="1276" y="4243"/>
                    </a:lnTo>
                    <a:lnTo>
                      <a:pt x="1097" y="4144"/>
                    </a:lnTo>
                    <a:lnTo>
                      <a:pt x="917" y="4044"/>
                    </a:lnTo>
                    <a:lnTo>
                      <a:pt x="758" y="3905"/>
                    </a:lnTo>
                    <a:lnTo>
                      <a:pt x="619" y="3765"/>
                    </a:lnTo>
                    <a:lnTo>
                      <a:pt x="499" y="3626"/>
                    </a:lnTo>
                    <a:lnTo>
                      <a:pt x="379" y="3466"/>
                    </a:lnTo>
                    <a:lnTo>
                      <a:pt x="280" y="3307"/>
                    </a:lnTo>
                    <a:lnTo>
                      <a:pt x="200" y="3148"/>
                    </a:lnTo>
                    <a:lnTo>
                      <a:pt x="121" y="2968"/>
                    </a:lnTo>
                    <a:lnTo>
                      <a:pt x="61" y="2789"/>
                    </a:lnTo>
                    <a:lnTo>
                      <a:pt x="21" y="2590"/>
                    </a:lnTo>
                    <a:lnTo>
                      <a:pt x="1" y="2411"/>
                    </a:lnTo>
                    <a:lnTo>
                      <a:pt x="1" y="2211"/>
                    </a:lnTo>
                    <a:lnTo>
                      <a:pt x="1" y="2032"/>
                    </a:lnTo>
                    <a:lnTo>
                      <a:pt x="41" y="1833"/>
                    </a:lnTo>
                    <a:lnTo>
                      <a:pt x="101" y="1634"/>
                    </a:lnTo>
                    <a:lnTo>
                      <a:pt x="101" y="1634"/>
                    </a:lnTo>
                    <a:lnTo>
                      <a:pt x="180" y="1415"/>
                    </a:lnTo>
                    <a:lnTo>
                      <a:pt x="280" y="1215"/>
                    </a:lnTo>
                    <a:lnTo>
                      <a:pt x="399" y="1016"/>
                    </a:lnTo>
                    <a:lnTo>
                      <a:pt x="539" y="837"/>
                    </a:lnTo>
                    <a:lnTo>
                      <a:pt x="698" y="678"/>
                    </a:lnTo>
                    <a:lnTo>
                      <a:pt x="878" y="518"/>
                    </a:lnTo>
                    <a:lnTo>
                      <a:pt x="1057" y="399"/>
                    </a:lnTo>
                    <a:lnTo>
                      <a:pt x="1256" y="279"/>
                    </a:lnTo>
                    <a:lnTo>
                      <a:pt x="1475" y="180"/>
                    </a:lnTo>
                    <a:lnTo>
                      <a:pt x="1694" y="100"/>
                    </a:lnTo>
                    <a:lnTo>
                      <a:pt x="1913" y="40"/>
                    </a:lnTo>
                    <a:lnTo>
                      <a:pt x="2152" y="0"/>
                    </a:lnTo>
                    <a:lnTo>
                      <a:pt x="2392" y="0"/>
                    </a:lnTo>
                    <a:lnTo>
                      <a:pt x="2631" y="0"/>
                    </a:lnTo>
                    <a:lnTo>
                      <a:pt x="2870" y="20"/>
                    </a:lnTo>
                    <a:lnTo>
                      <a:pt x="3109" y="80"/>
                    </a:lnTo>
                    <a:lnTo>
                      <a:pt x="3109" y="80"/>
                    </a:lnTo>
                    <a:lnTo>
                      <a:pt x="3348" y="160"/>
                    </a:lnTo>
                    <a:lnTo>
                      <a:pt x="3567" y="259"/>
                    </a:lnTo>
                    <a:lnTo>
                      <a:pt x="3786" y="359"/>
                    </a:lnTo>
                    <a:lnTo>
                      <a:pt x="3985" y="498"/>
                    </a:lnTo>
                    <a:lnTo>
                      <a:pt x="4145" y="638"/>
                    </a:lnTo>
                    <a:lnTo>
                      <a:pt x="4304" y="797"/>
                    </a:lnTo>
                    <a:lnTo>
                      <a:pt x="4463" y="976"/>
                    </a:lnTo>
                    <a:lnTo>
                      <a:pt x="4583" y="1156"/>
                    </a:lnTo>
                    <a:lnTo>
                      <a:pt x="4682" y="1355"/>
                    </a:lnTo>
                    <a:lnTo>
                      <a:pt x="4762" y="1554"/>
                    </a:lnTo>
                    <a:lnTo>
                      <a:pt x="4822" y="1773"/>
                    </a:lnTo>
                    <a:lnTo>
                      <a:pt x="4862" y="1992"/>
                    </a:lnTo>
                    <a:lnTo>
                      <a:pt x="4882" y="2211"/>
                    </a:lnTo>
                    <a:lnTo>
                      <a:pt x="4882" y="2431"/>
                    </a:lnTo>
                    <a:lnTo>
                      <a:pt x="4842" y="2650"/>
                    </a:lnTo>
                    <a:lnTo>
                      <a:pt x="4782" y="2889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" name="Google Shape;505;p13"/>
              <p:cNvSpPr/>
              <p:nvPr/>
            </p:nvSpPr>
            <p:spPr>
              <a:xfrm>
                <a:off x="6285175" y="3900600"/>
                <a:ext cx="44350" cy="34400"/>
              </a:xfrm>
              <a:custGeom>
                <a:avLst/>
                <a:gdLst/>
                <a:ahLst/>
                <a:cxnLst/>
                <a:rect l="l" t="t" r="r" b="b"/>
                <a:pathLst>
                  <a:path w="1774" h="1376" extrusionOk="0">
                    <a:moveTo>
                      <a:pt x="738" y="1"/>
                    </a:moveTo>
                    <a:lnTo>
                      <a:pt x="578" y="21"/>
                    </a:lnTo>
                    <a:lnTo>
                      <a:pt x="419" y="61"/>
                    </a:lnTo>
                    <a:lnTo>
                      <a:pt x="279" y="140"/>
                    </a:lnTo>
                    <a:lnTo>
                      <a:pt x="160" y="220"/>
                    </a:lnTo>
                    <a:lnTo>
                      <a:pt x="80" y="339"/>
                    </a:lnTo>
                    <a:lnTo>
                      <a:pt x="21" y="459"/>
                    </a:lnTo>
                    <a:lnTo>
                      <a:pt x="1" y="598"/>
                    </a:lnTo>
                    <a:lnTo>
                      <a:pt x="21" y="738"/>
                    </a:lnTo>
                    <a:lnTo>
                      <a:pt x="60" y="857"/>
                    </a:lnTo>
                    <a:lnTo>
                      <a:pt x="140" y="997"/>
                    </a:lnTo>
                    <a:lnTo>
                      <a:pt x="240" y="1096"/>
                    </a:lnTo>
                    <a:lnTo>
                      <a:pt x="359" y="1196"/>
                    </a:lnTo>
                    <a:lnTo>
                      <a:pt x="519" y="1276"/>
                    </a:lnTo>
                    <a:lnTo>
                      <a:pt x="678" y="1335"/>
                    </a:lnTo>
                    <a:lnTo>
                      <a:pt x="857" y="1375"/>
                    </a:lnTo>
                    <a:lnTo>
                      <a:pt x="1036" y="1375"/>
                    </a:lnTo>
                    <a:lnTo>
                      <a:pt x="1196" y="1355"/>
                    </a:lnTo>
                    <a:lnTo>
                      <a:pt x="1355" y="1316"/>
                    </a:lnTo>
                    <a:lnTo>
                      <a:pt x="1495" y="1256"/>
                    </a:lnTo>
                    <a:lnTo>
                      <a:pt x="1594" y="1156"/>
                    </a:lnTo>
                    <a:lnTo>
                      <a:pt x="1694" y="1037"/>
                    </a:lnTo>
                    <a:lnTo>
                      <a:pt x="1754" y="917"/>
                    </a:lnTo>
                    <a:lnTo>
                      <a:pt x="1774" y="778"/>
                    </a:lnTo>
                    <a:lnTo>
                      <a:pt x="1754" y="638"/>
                    </a:lnTo>
                    <a:lnTo>
                      <a:pt x="1714" y="519"/>
                    </a:lnTo>
                    <a:lnTo>
                      <a:pt x="1634" y="379"/>
                    </a:lnTo>
                    <a:lnTo>
                      <a:pt x="1535" y="280"/>
                    </a:lnTo>
                    <a:lnTo>
                      <a:pt x="1415" y="180"/>
                    </a:lnTo>
                    <a:lnTo>
                      <a:pt x="1256" y="100"/>
                    </a:lnTo>
                    <a:lnTo>
                      <a:pt x="1096" y="41"/>
                    </a:lnTo>
                    <a:lnTo>
                      <a:pt x="917" y="1"/>
                    </a:lnTo>
                    <a:close/>
                  </a:path>
                </a:pathLst>
              </a:custGeom>
              <a:solidFill>
                <a:srgbClr val="F4CC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" name="Google Shape;506;p13"/>
              <p:cNvSpPr/>
              <p:nvPr/>
            </p:nvSpPr>
            <p:spPr>
              <a:xfrm>
                <a:off x="6271225" y="4008175"/>
                <a:ext cx="35400" cy="63775"/>
              </a:xfrm>
              <a:custGeom>
                <a:avLst/>
                <a:gdLst/>
                <a:ahLst/>
                <a:cxnLst/>
                <a:rect l="l" t="t" r="r" b="b"/>
                <a:pathLst>
                  <a:path w="1416" h="2551" extrusionOk="0">
                    <a:moveTo>
                      <a:pt x="1116" y="1"/>
                    </a:moveTo>
                    <a:lnTo>
                      <a:pt x="957" y="100"/>
                    </a:lnTo>
                    <a:lnTo>
                      <a:pt x="778" y="160"/>
                    </a:lnTo>
                    <a:lnTo>
                      <a:pt x="618" y="220"/>
                    </a:lnTo>
                    <a:lnTo>
                      <a:pt x="459" y="260"/>
                    </a:lnTo>
                    <a:lnTo>
                      <a:pt x="300" y="280"/>
                    </a:lnTo>
                    <a:lnTo>
                      <a:pt x="21" y="280"/>
                    </a:lnTo>
                    <a:lnTo>
                      <a:pt x="1" y="359"/>
                    </a:lnTo>
                    <a:lnTo>
                      <a:pt x="200" y="578"/>
                    </a:lnTo>
                    <a:lnTo>
                      <a:pt x="379" y="837"/>
                    </a:lnTo>
                    <a:lnTo>
                      <a:pt x="539" y="1096"/>
                    </a:lnTo>
                    <a:lnTo>
                      <a:pt x="658" y="1375"/>
                    </a:lnTo>
                    <a:lnTo>
                      <a:pt x="738" y="1654"/>
                    </a:lnTo>
                    <a:lnTo>
                      <a:pt x="798" y="1953"/>
                    </a:lnTo>
                    <a:lnTo>
                      <a:pt x="837" y="2252"/>
                    </a:lnTo>
                    <a:lnTo>
                      <a:pt x="818" y="2551"/>
                    </a:lnTo>
                    <a:lnTo>
                      <a:pt x="1116" y="2371"/>
                    </a:lnTo>
                    <a:lnTo>
                      <a:pt x="1415" y="2232"/>
                    </a:lnTo>
                    <a:lnTo>
                      <a:pt x="1276" y="1933"/>
                    </a:lnTo>
                    <a:lnTo>
                      <a:pt x="1156" y="1634"/>
                    </a:lnTo>
                    <a:lnTo>
                      <a:pt x="1077" y="1335"/>
                    </a:lnTo>
                    <a:lnTo>
                      <a:pt x="1037" y="1057"/>
                    </a:lnTo>
                    <a:lnTo>
                      <a:pt x="1037" y="758"/>
                    </a:lnTo>
                    <a:lnTo>
                      <a:pt x="1037" y="499"/>
                    </a:lnTo>
                    <a:lnTo>
                      <a:pt x="1077" y="240"/>
                    </a:lnTo>
                    <a:lnTo>
                      <a:pt x="1116" y="1"/>
                    </a:lnTo>
                    <a:close/>
                  </a:path>
                </a:pathLst>
              </a:custGeom>
              <a:solidFill>
                <a:srgbClr val="FAE3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" name="Google Shape;507;p13"/>
              <p:cNvSpPr/>
              <p:nvPr/>
            </p:nvSpPr>
            <p:spPr>
              <a:xfrm>
                <a:off x="6271225" y="4008175"/>
                <a:ext cx="35400" cy="63775"/>
              </a:xfrm>
              <a:custGeom>
                <a:avLst/>
                <a:gdLst/>
                <a:ahLst/>
                <a:cxnLst/>
                <a:rect l="l" t="t" r="r" b="b"/>
                <a:pathLst>
                  <a:path w="1416" h="2551" fill="none" extrusionOk="0">
                    <a:moveTo>
                      <a:pt x="1116" y="1"/>
                    </a:moveTo>
                    <a:lnTo>
                      <a:pt x="1116" y="1"/>
                    </a:lnTo>
                    <a:lnTo>
                      <a:pt x="957" y="100"/>
                    </a:lnTo>
                    <a:lnTo>
                      <a:pt x="778" y="160"/>
                    </a:lnTo>
                    <a:lnTo>
                      <a:pt x="778" y="160"/>
                    </a:lnTo>
                    <a:lnTo>
                      <a:pt x="618" y="220"/>
                    </a:lnTo>
                    <a:lnTo>
                      <a:pt x="459" y="260"/>
                    </a:lnTo>
                    <a:lnTo>
                      <a:pt x="300" y="280"/>
                    </a:lnTo>
                    <a:lnTo>
                      <a:pt x="140" y="280"/>
                    </a:lnTo>
                    <a:lnTo>
                      <a:pt x="140" y="280"/>
                    </a:lnTo>
                    <a:lnTo>
                      <a:pt x="21" y="280"/>
                    </a:lnTo>
                    <a:lnTo>
                      <a:pt x="21" y="280"/>
                    </a:lnTo>
                    <a:lnTo>
                      <a:pt x="1" y="359"/>
                    </a:lnTo>
                    <a:lnTo>
                      <a:pt x="1" y="359"/>
                    </a:lnTo>
                    <a:lnTo>
                      <a:pt x="200" y="578"/>
                    </a:lnTo>
                    <a:lnTo>
                      <a:pt x="379" y="837"/>
                    </a:lnTo>
                    <a:lnTo>
                      <a:pt x="539" y="1096"/>
                    </a:lnTo>
                    <a:lnTo>
                      <a:pt x="658" y="1375"/>
                    </a:lnTo>
                    <a:lnTo>
                      <a:pt x="738" y="1654"/>
                    </a:lnTo>
                    <a:lnTo>
                      <a:pt x="798" y="1953"/>
                    </a:lnTo>
                    <a:lnTo>
                      <a:pt x="837" y="2252"/>
                    </a:lnTo>
                    <a:lnTo>
                      <a:pt x="818" y="2551"/>
                    </a:lnTo>
                    <a:lnTo>
                      <a:pt x="818" y="2551"/>
                    </a:lnTo>
                    <a:lnTo>
                      <a:pt x="1116" y="2371"/>
                    </a:lnTo>
                    <a:lnTo>
                      <a:pt x="1415" y="2232"/>
                    </a:lnTo>
                    <a:lnTo>
                      <a:pt x="1415" y="2232"/>
                    </a:lnTo>
                    <a:lnTo>
                      <a:pt x="1276" y="1933"/>
                    </a:lnTo>
                    <a:lnTo>
                      <a:pt x="1156" y="1634"/>
                    </a:lnTo>
                    <a:lnTo>
                      <a:pt x="1077" y="1335"/>
                    </a:lnTo>
                    <a:lnTo>
                      <a:pt x="1037" y="1057"/>
                    </a:lnTo>
                    <a:lnTo>
                      <a:pt x="1037" y="758"/>
                    </a:lnTo>
                    <a:lnTo>
                      <a:pt x="1037" y="499"/>
                    </a:lnTo>
                    <a:lnTo>
                      <a:pt x="1077" y="240"/>
                    </a:lnTo>
                    <a:lnTo>
                      <a:pt x="1116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" name="Google Shape;508;p13"/>
              <p:cNvSpPr/>
              <p:nvPr/>
            </p:nvSpPr>
            <p:spPr>
              <a:xfrm>
                <a:off x="6268750" y="4000700"/>
                <a:ext cx="253500" cy="186800"/>
              </a:xfrm>
              <a:custGeom>
                <a:avLst/>
                <a:gdLst/>
                <a:ahLst/>
                <a:cxnLst/>
                <a:rect l="l" t="t" r="r" b="b"/>
                <a:pathLst>
                  <a:path w="10140" h="7472" extrusionOk="0">
                    <a:moveTo>
                      <a:pt x="6574" y="1"/>
                    </a:moveTo>
                    <a:lnTo>
                      <a:pt x="6415" y="41"/>
                    </a:lnTo>
                    <a:lnTo>
                      <a:pt x="6275" y="81"/>
                    </a:lnTo>
                    <a:lnTo>
                      <a:pt x="6116" y="140"/>
                    </a:lnTo>
                    <a:lnTo>
                      <a:pt x="5977" y="200"/>
                    </a:lnTo>
                    <a:lnTo>
                      <a:pt x="5837" y="280"/>
                    </a:lnTo>
                    <a:lnTo>
                      <a:pt x="5718" y="379"/>
                    </a:lnTo>
                    <a:lnTo>
                      <a:pt x="5598" y="479"/>
                    </a:lnTo>
                    <a:lnTo>
                      <a:pt x="5478" y="599"/>
                    </a:lnTo>
                    <a:lnTo>
                      <a:pt x="5399" y="718"/>
                    </a:lnTo>
                    <a:lnTo>
                      <a:pt x="5299" y="857"/>
                    </a:lnTo>
                    <a:lnTo>
                      <a:pt x="5239" y="1017"/>
                    </a:lnTo>
                    <a:lnTo>
                      <a:pt x="5180" y="1196"/>
                    </a:lnTo>
                    <a:lnTo>
                      <a:pt x="5140" y="1356"/>
                    </a:lnTo>
                    <a:lnTo>
                      <a:pt x="5140" y="1535"/>
                    </a:lnTo>
                    <a:lnTo>
                      <a:pt x="5140" y="1694"/>
                    </a:lnTo>
                    <a:lnTo>
                      <a:pt x="5180" y="1873"/>
                    </a:lnTo>
                    <a:lnTo>
                      <a:pt x="5220" y="2033"/>
                    </a:lnTo>
                    <a:lnTo>
                      <a:pt x="5279" y="2192"/>
                    </a:lnTo>
                    <a:lnTo>
                      <a:pt x="5000" y="2391"/>
                    </a:lnTo>
                    <a:lnTo>
                      <a:pt x="4741" y="2611"/>
                    </a:lnTo>
                    <a:lnTo>
                      <a:pt x="4502" y="2870"/>
                    </a:lnTo>
                    <a:lnTo>
                      <a:pt x="4303" y="3168"/>
                    </a:lnTo>
                    <a:lnTo>
                      <a:pt x="4144" y="3009"/>
                    </a:lnTo>
                    <a:lnTo>
                      <a:pt x="3964" y="2850"/>
                    </a:lnTo>
                    <a:lnTo>
                      <a:pt x="3745" y="2710"/>
                    </a:lnTo>
                    <a:lnTo>
                      <a:pt x="3526" y="2591"/>
                    </a:lnTo>
                    <a:lnTo>
                      <a:pt x="3287" y="2511"/>
                    </a:lnTo>
                    <a:lnTo>
                      <a:pt x="3068" y="2431"/>
                    </a:lnTo>
                    <a:lnTo>
                      <a:pt x="2829" y="2391"/>
                    </a:lnTo>
                    <a:lnTo>
                      <a:pt x="2590" y="2371"/>
                    </a:lnTo>
                    <a:lnTo>
                      <a:pt x="2351" y="2371"/>
                    </a:lnTo>
                    <a:lnTo>
                      <a:pt x="2112" y="2391"/>
                    </a:lnTo>
                    <a:lnTo>
                      <a:pt x="1873" y="2431"/>
                    </a:lnTo>
                    <a:lnTo>
                      <a:pt x="1654" y="2491"/>
                    </a:lnTo>
                    <a:lnTo>
                      <a:pt x="1435" y="2571"/>
                    </a:lnTo>
                    <a:lnTo>
                      <a:pt x="1235" y="2650"/>
                    </a:lnTo>
                    <a:lnTo>
                      <a:pt x="1036" y="2770"/>
                    </a:lnTo>
                    <a:lnTo>
                      <a:pt x="837" y="2909"/>
                    </a:lnTo>
                    <a:lnTo>
                      <a:pt x="678" y="3069"/>
                    </a:lnTo>
                    <a:lnTo>
                      <a:pt x="518" y="3228"/>
                    </a:lnTo>
                    <a:lnTo>
                      <a:pt x="379" y="3427"/>
                    </a:lnTo>
                    <a:lnTo>
                      <a:pt x="259" y="3627"/>
                    </a:lnTo>
                    <a:lnTo>
                      <a:pt x="160" y="3846"/>
                    </a:lnTo>
                    <a:lnTo>
                      <a:pt x="80" y="4065"/>
                    </a:lnTo>
                    <a:lnTo>
                      <a:pt x="20" y="4284"/>
                    </a:lnTo>
                    <a:lnTo>
                      <a:pt x="0" y="4503"/>
                    </a:lnTo>
                    <a:lnTo>
                      <a:pt x="0" y="4722"/>
                    </a:lnTo>
                    <a:lnTo>
                      <a:pt x="20" y="4941"/>
                    </a:lnTo>
                    <a:lnTo>
                      <a:pt x="60" y="5141"/>
                    </a:lnTo>
                    <a:lnTo>
                      <a:pt x="120" y="5360"/>
                    </a:lnTo>
                    <a:lnTo>
                      <a:pt x="219" y="5559"/>
                    </a:lnTo>
                    <a:lnTo>
                      <a:pt x="319" y="5758"/>
                    </a:lnTo>
                    <a:lnTo>
                      <a:pt x="438" y="5937"/>
                    </a:lnTo>
                    <a:lnTo>
                      <a:pt x="598" y="6117"/>
                    </a:lnTo>
                    <a:lnTo>
                      <a:pt x="757" y="6276"/>
                    </a:lnTo>
                    <a:lnTo>
                      <a:pt x="936" y="6415"/>
                    </a:lnTo>
                    <a:lnTo>
                      <a:pt x="1136" y="6555"/>
                    </a:lnTo>
                    <a:lnTo>
                      <a:pt x="1355" y="6655"/>
                    </a:lnTo>
                    <a:lnTo>
                      <a:pt x="1554" y="6734"/>
                    </a:lnTo>
                    <a:lnTo>
                      <a:pt x="1753" y="6814"/>
                    </a:lnTo>
                    <a:lnTo>
                      <a:pt x="1972" y="6854"/>
                    </a:lnTo>
                    <a:lnTo>
                      <a:pt x="2172" y="6874"/>
                    </a:lnTo>
                    <a:lnTo>
                      <a:pt x="2371" y="6894"/>
                    </a:lnTo>
                    <a:lnTo>
                      <a:pt x="2570" y="6894"/>
                    </a:lnTo>
                    <a:lnTo>
                      <a:pt x="2769" y="6874"/>
                    </a:lnTo>
                    <a:lnTo>
                      <a:pt x="2968" y="6834"/>
                    </a:lnTo>
                    <a:lnTo>
                      <a:pt x="3168" y="6794"/>
                    </a:lnTo>
                    <a:lnTo>
                      <a:pt x="3367" y="6734"/>
                    </a:lnTo>
                    <a:lnTo>
                      <a:pt x="3546" y="6655"/>
                    </a:lnTo>
                    <a:lnTo>
                      <a:pt x="3725" y="6555"/>
                    </a:lnTo>
                    <a:lnTo>
                      <a:pt x="3885" y="6455"/>
                    </a:lnTo>
                    <a:lnTo>
                      <a:pt x="4044" y="6336"/>
                    </a:lnTo>
                    <a:lnTo>
                      <a:pt x="4204" y="6196"/>
                    </a:lnTo>
                    <a:lnTo>
                      <a:pt x="4343" y="6057"/>
                    </a:lnTo>
                    <a:lnTo>
                      <a:pt x="4463" y="6236"/>
                    </a:lnTo>
                    <a:lnTo>
                      <a:pt x="4582" y="6396"/>
                    </a:lnTo>
                    <a:lnTo>
                      <a:pt x="4741" y="6555"/>
                    </a:lnTo>
                    <a:lnTo>
                      <a:pt x="4901" y="6694"/>
                    </a:lnTo>
                    <a:lnTo>
                      <a:pt x="5060" y="6834"/>
                    </a:lnTo>
                    <a:lnTo>
                      <a:pt x="5239" y="6953"/>
                    </a:lnTo>
                    <a:lnTo>
                      <a:pt x="5439" y="7073"/>
                    </a:lnTo>
                    <a:lnTo>
                      <a:pt x="5638" y="7172"/>
                    </a:lnTo>
                    <a:lnTo>
                      <a:pt x="5937" y="7292"/>
                    </a:lnTo>
                    <a:lnTo>
                      <a:pt x="6235" y="7392"/>
                    </a:lnTo>
                    <a:lnTo>
                      <a:pt x="6534" y="7451"/>
                    </a:lnTo>
                    <a:lnTo>
                      <a:pt x="6833" y="7471"/>
                    </a:lnTo>
                    <a:lnTo>
                      <a:pt x="7152" y="7471"/>
                    </a:lnTo>
                    <a:lnTo>
                      <a:pt x="7451" y="7451"/>
                    </a:lnTo>
                    <a:lnTo>
                      <a:pt x="7730" y="7412"/>
                    </a:lnTo>
                    <a:lnTo>
                      <a:pt x="8028" y="7332"/>
                    </a:lnTo>
                    <a:lnTo>
                      <a:pt x="8307" y="7232"/>
                    </a:lnTo>
                    <a:lnTo>
                      <a:pt x="8566" y="7093"/>
                    </a:lnTo>
                    <a:lnTo>
                      <a:pt x="8825" y="6953"/>
                    </a:lnTo>
                    <a:lnTo>
                      <a:pt x="9064" y="6774"/>
                    </a:lnTo>
                    <a:lnTo>
                      <a:pt x="9283" y="6575"/>
                    </a:lnTo>
                    <a:lnTo>
                      <a:pt x="9483" y="6356"/>
                    </a:lnTo>
                    <a:lnTo>
                      <a:pt x="9662" y="6117"/>
                    </a:lnTo>
                    <a:lnTo>
                      <a:pt x="9821" y="5878"/>
                    </a:lnTo>
                    <a:lnTo>
                      <a:pt x="9941" y="5599"/>
                    </a:lnTo>
                    <a:lnTo>
                      <a:pt x="10040" y="5320"/>
                    </a:lnTo>
                    <a:lnTo>
                      <a:pt x="10100" y="5041"/>
                    </a:lnTo>
                    <a:lnTo>
                      <a:pt x="10140" y="4762"/>
                    </a:lnTo>
                    <a:lnTo>
                      <a:pt x="10140" y="4483"/>
                    </a:lnTo>
                    <a:lnTo>
                      <a:pt x="10120" y="4204"/>
                    </a:lnTo>
                    <a:lnTo>
                      <a:pt x="10060" y="3925"/>
                    </a:lnTo>
                    <a:lnTo>
                      <a:pt x="9981" y="3666"/>
                    </a:lnTo>
                    <a:lnTo>
                      <a:pt x="9861" y="3407"/>
                    </a:lnTo>
                    <a:lnTo>
                      <a:pt x="9722" y="3148"/>
                    </a:lnTo>
                    <a:lnTo>
                      <a:pt x="9562" y="2909"/>
                    </a:lnTo>
                    <a:lnTo>
                      <a:pt x="9383" y="2690"/>
                    </a:lnTo>
                    <a:lnTo>
                      <a:pt x="9164" y="2491"/>
                    </a:lnTo>
                    <a:lnTo>
                      <a:pt x="8945" y="2312"/>
                    </a:lnTo>
                    <a:lnTo>
                      <a:pt x="8686" y="2132"/>
                    </a:lnTo>
                    <a:lnTo>
                      <a:pt x="8407" y="1993"/>
                    </a:lnTo>
                    <a:lnTo>
                      <a:pt x="8447" y="1854"/>
                    </a:lnTo>
                    <a:lnTo>
                      <a:pt x="8467" y="1714"/>
                    </a:lnTo>
                    <a:lnTo>
                      <a:pt x="8467" y="1595"/>
                    </a:lnTo>
                    <a:lnTo>
                      <a:pt x="8467" y="1455"/>
                    </a:lnTo>
                    <a:lnTo>
                      <a:pt x="8467" y="1316"/>
                    </a:lnTo>
                    <a:lnTo>
                      <a:pt x="8427" y="1196"/>
                    </a:lnTo>
                    <a:lnTo>
                      <a:pt x="8387" y="1057"/>
                    </a:lnTo>
                    <a:lnTo>
                      <a:pt x="8347" y="937"/>
                    </a:lnTo>
                    <a:lnTo>
                      <a:pt x="8287" y="818"/>
                    </a:lnTo>
                    <a:lnTo>
                      <a:pt x="8208" y="698"/>
                    </a:lnTo>
                    <a:lnTo>
                      <a:pt x="8128" y="579"/>
                    </a:lnTo>
                    <a:lnTo>
                      <a:pt x="8028" y="479"/>
                    </a:lnTo>
                    <a:lnTo>
                      <a:pt x="7929" y="379"/>
                    </a:lnTo>
                    <a:lnTo>
                      <a:pt x="7809" y="300"/>
                    </a:lnTo>
                    <a:lnTo>
                      <a:pt x="7690" y="220"/>
                    </a:lnTo>
                    <a:lnTo>
                      <a:pt x="7550" y="160"/>
                    </a:lnTo>
                    <a:lnTo>
                      <a:pt x="7391" y="100"/>
                    </a:lnTo>
                    <a:lnTo>
                      <a:pt x="7232" y="41"/>
                    </a:lnTo>
                    <a:lnTo>
                      <a:pt x="7072" y="21"/>
                    </a:lnTo>
                    <a:lnTo>
                      <a:pt x="6913" y="1"/>
                    </a:lnTo>
                    <a:close/>
                  </a:path>
                </a:pathLst>
              </a:custGeom>
              <a:solidFill>
                <a:srgbClr val="FBE6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" name="Google Shape;509;p13"/>
              <p:cNvSpPr/>
              <p:nvPr/>
            </p:nvSpPr>
            <p:spPr>
              <a:xfrm>
                <a:off x="6268750" y="4000700"/>
                <a:ext cx="253500" cy="186800"/>
              </a:xfrm>
              <a:custGeom>
                <a:avLst/>
                <a:gdLst/>
                <a:ahLst/>
                <a:cxnLst/>
                <a:rect l="l" t="t" r="r" b="b"/>
                <a:pathLst>
                  <a:path w="10140" h="7472" fill="none" extrusionOk="0">
                    <a:moveTo>
                      <a:pt x="3526" y="2591"/>
                    </a:moveTo>
                    <a:lnTo>
                      <a:pt x="3526" y="2591"/>
                    </a:lnTo>
                    <a:lnTo>
                      <a:pt x="3745" y="2710"/>
                    </a:lnTo>
                    <a:lnTo>
                      <a:pt x="3964" y="2850"/>
                    </a:lnTo>
                    <a:lnTo>
                      <a:pt x="4144" y="3009"/>
                    </a:lnTo>
                    <a:lnTo>
                      <a:pt x="4303" y="3168"/>
                    </a:lnTo>
                    <a:lnTo>
                      <a:pt x="4303" y="3168"/>
                    </a:lnTo>
                    <a:lnTo>
                      <a:pt x="4502" y="2870"/>
                    </a:lnTo>
                    <a:lnTo>
                      <a:pt x="4741" y="2611"/>
                    </a:lnTo>
                    <a:lnTo>
                      <a:pt x="5000" y="2391"/>
                    </a:lnTo>
                    <a:lnTo>
                      <a:pt x="5279" y="2192"/>
                    </a:lnTo>
                    <a:lnTo>
                      <a:pt x="5279" y="2192"/>
                    </a:lnTo>
                    <a:lnTo>
                      <a:pt x="5220" y="2033"/>
                    </a:lnTo>
                    <a:lnTo>
                      <a:pt x="5180" y="1873"/>
                    </a:lnTo>
                    <a:lnTo>
                      <a:pt x="5140" y="1694"/>
                    </a:lnTo>
                    <a:lnTo>
                      <a:pt x="5140" y="1535"/>
                    </a:lnTo>
                    <a:lnTo>
                      <a:pt x="5140" y="1356"/>
                    </a:lnTo>
                    <a:lnTo>
                      <a:pt x="5180" y="1196"/>
                    </a:lnTo>
                    <a:lnTo>
                      <a:pt x="5239" y="1017"/>
                    </a:lnTo>
                    <a:lnTo>
                      <a:pt x="5299" y="857"/>
                    </a:lnTo>
                    <a:lnTo>
                      <a:pt x="5299" y="857"/>
                    </a:lnTo>
                    <a:lnTo>
                      <a:pt x="5399" y="718"/>
                    </a:lnTo>
                    <a:lnTo>
                      <a:pt x="5478" y="599"/>
                    </a:lnTo>
                    <a:lnTo>
                      <a:pt x="5598" y="479"/>
                    </a:lnTo>
                    <a:lnTo>
                      <a:pt x="5718" y="379"/>
                    </a:lnTo>
                    <a:lnTo>
                      <a:pt x="5837" y="280"/>
                    </a:lnTo>
                    <a:lnTo>
                      <a:pt x="5977" y="200"/>
                    </a:lnTo>
                    <a:lnTo>
                      <a:pt x="6116" y="140"/>
                    </a:lnTo>
                    <a:lnTo>
                      <a:pt x="6275" y="81"/>
                    </a:lnTo>
                    <a:lnTo>
                      <a:pt x="6415" y="41"/>
                    </a:lnTo>
                    <a:lnTo>
                      <a:pt x="6574" y="1"/>
                    </a:lnTo>
                    <a:lnTo>
                      <a:pt x="6734" y="1"/>
                    </a:lnTo>
                    <a:lnTo>
                      <a:pt x="6913" y="1"/>
                    </a:lnTo>
                    <a:lnTo>
                      <a:pt x="7072" y="21"/>
                    </a:lnTo>
                    <a:lnTo>
                      <a:pt x="7232" y="41"/>
                    </a:lnTo>
                    <a:lnTo>
                      <a:pt x="7391" y="100"/>
                    </a:lnTo>
                    <a:lnTo>
                      <a:pt x="7550" y="160"/>
                    </a:lnTo>
                    <a:lnTo>
                      <a:pt x="7550" y="160"/>
                    </a:lnTo>
                    <a:lnTo>
                      <a:pt x="7690" y="220"/>
                    </a:lnTo>
                    <a:lnTo>
                      <a:pt x="7809" y="300"/>
                    </a:lnTo>
                    <a:lnTo>
                      <a:pt x="7929" y="379"/>
                    </a:lnTo>
                    <a:lnTo>
                      <a:pt x="8028" y="479"/>
                    </a:lnTo>
                    <a:lnTo>
                      <a:pt x="8128" y="579"/>
                    </a:lnTo>
                    <a:lnTo>
                      <a:pt x="8208" y="698"/>
                    </a:lnTo>
                    <a:lnTo>
                      <a:pt x="8287" y="818"/>
                    </a:lnTo>
                    <a:lnTo>
                      <a:pt x="8347" y="937"/>
                    </a:lnTo>
                    <a:lnTo>
                      <a:pt x="8387" y="1057"/>
                    </a:lnTo>
                    <a:lnTo>
                      <a:pt x="8427" y="1196"/>
                    </a:lnTo>
                    <a:lnTo>
                      <a:pt x="8467" y="1316"/>
                    </a:lnTo>
                    <a:lnTo>
                      <a:pt x="8467" y="1455"/>
                    </a:lnTo>
                    <a:lnTo>
                      <a:pt x="8467" y="1595"/>
                    </a:lnTo>
                    <a:lnTo>
                      <a:pt x="8467" y="1714"/>
                    </a:lnTo>
                    <a:lnTo>
                      <a:pt x="8447" y="1854"/>
                    </a:lnTo>
                    <a:lnTo>
                      <a:pt x="8407" y="1993"/>
                    </a:lnTo>
                    <a:lnTo>
                      <a:pt x="8407" y="1993"/>
                    </a:lnTo>
                    <a:lnTo>
                      <a:pt x="8686" y="2132"/>
                    </a:lnTo>
                    <a:lnTo>
                      <a:pt x="8945" y="2312"/>
                    </a:lnTo>
                    <a:lnTo>
                      <a:pt x="9164" y="2491"/>
                    </a:lnTo>
                    <a:lnTo>
                      <a:pt x="9383" y="2690"/>
                    </a:lnTo>
                    <a:lnTo>
                      <a:pt x="9562" y="2909"/>
                    </a:lnTo>
                    <a:lnTo>
                      <a:pt x="9722" y="3148"/>
                    </a:lnTo>
                    <a:lnTo>
                      <a:pt x="9861" y="3407"/>
                    </a:lnTo>
                    <a:lnTo>
                      <a:pt x="9981" y="3666"/>
                    </a:lnTo>
                    <a:lnTo>
                      <a:pt x="10060" y="3925"/>
                    </a:lnTo>
                    <a:lnTo>
                      <a:pt x="10120" y="4204"/>
                    </a:lnTo>
                    <a:lnTo>
                      <a:pt x="10140" y="4483"/>
                    </a:lnTo>
                    <a:lnTo>
                      <a:pt x="10140" y="4762"/>
                    </a:lnTo>
                    <a:lnTo>
                      <a:pt x="10100" y="5041"/>
                    </a:lnTo>
                    <a:lnTo>
                      <a:pt x="10040" y="5320"/>
                    </a:lnTo>
                    <a:lnTo>
                      <a:pt x="9941" y="5599"/>
                    </a:lnTo>
                    <a:lnTo>
                      <a:pt x="9821" y="5878"/>
                    </a:lnTo>
                    <a:lnTo>
                      <a:pt x="9821" y="5878"/>
                    </a:lnTo>
                    <a:lnTo>
                      <a:pt x="9662" y="6117"/>
                    </a:lnTo>
                    <a:lnTo>
                      <a:pt x="9483" y="6356"/>
                    </a:lnTo>
                    <a:lnTo>
                      <a:pt x="9283" y="6575"/>
                    </a:lnTo>
                    <a:lnTo>
                      <a:pt x="9064" y="6774"/>
                    </a:lnTo>
                    <a:lnTo>
                      <a:pt x="8825" y="6953"/>
                    </a:lnTo>
                    <a:lnTo>
                      <a:pt x="8566" y="7093"/>
                    </a:lnTo>
                    <a:lnTo>
                      <a:pt x="8307" y="7232"/>
                    </a:lnTo>
                    <a:lnTo>
                      <a:pt x="8028" y="7332"/>
                    </a:lnTo>
                    <a:lnTo>
                      <a:pt x="7730" y="7412"/>
                    </a:lnTo>
                    <a:lnTo>
                      <a:pt x="7451" y="7451"/>
                    </a:lnTo>
                    <a:lnTo>
                      <a:pt x="7152" y="7471"/>
                    </a:lnTo>
                    <a:lnTo>
                      <a:pt x="6833" y="7471"/>
                    </a:lnTo>
                    <a:lnTo>
                      <a:pt x="6534" y="7451"/>
                    </a:lnTo>
                    <a:lnTo>
                      <a:pt x="6235" y="7392"/>
                    </a:lnTo>
                    <a:lnTo>
                      <a:pt x="5937" y="7292"/>
                    </a:lnTo>
                    <a:lnTo>
                      <a:pt x="5638" y="7172"/>
                    </a:lnTo>
                    <a:lnTo>
                      <a:pt x="5638" y="7172"/>
                    </a:lnTo>
                    <a:lnTo>
                      <a:pt x="5439" y="7073"/>
                    </a:lnTo>
                    <a:lnTo>
                      <a:pt x="5239" y="6953"/>
                    </a:lnTo>
                    <a:lnTo>
                      <a:pt x="5060" y="6834"/>
                    </a:lnTo>
                    <a:lnTo>
                      <a:pt x="4901" y="6694"/>
                    </a:lnTo>
                    <a:lnTo>
                      <a:pt x="4741" y="6555"/>
                    </a:lnTo>
                    <a:lnTo>
                      <a:pt x="4582" y="6396"/>
                    </a:lnTo>
                    <a:lnTo>
                      <a:pt x="4463" y="6236"/>
                    </a:lnTo>
                    <a:lnTo>
                      <a:pt x="4343" y="6057"/>
                    </a:lnTo>
                    <a:lnTo>
                      <a:pt x="4343" y="6057"/>
                    </a:lnTo>
                    <a:lnTo>
                      <a:pt x="4204" y="6196"/>
                    </a:lnTo>
                    <a:lnTo>
                      <a:pt x="4044" y="6336"/>
                    </a:lnTo>
                    <a:lnTo>
                      <a:pt x="3885" y="6455"/>
                    </a:lnTo>
                    <a:lnTo>
                      <a:pt x="3725" y="6555"/>
                    </a:lnTo>
                    <a:lnTo>
                      <a:pt x="3546" y="6655"/>
                    </a:lnTo>
                    <a:lnTo>
                      <a:pt x="3367" y="6734"/>
                    </a:lnTo>
                    <a:lnTo>
                      <a:pt x="3168" y="6794"/>
                    </a:lnTo>
                    <a:lnTo>
                      <a:pt x="2968" y="6834"/>
                    </a:lnTo>
                    <a:lnTo>
                      <a:pt x="2769" y="6874"/>
                    </a:lnTo>
                    <a:lnTo>
                      <a:pt x="2570" y="6894"/>
                    </a:lnTo>
                    <a:lnTo>
                      <a:pt x="2371" y="6894"/>
                    </a:lnTo>
                    <a:lnTo>
                      <a:pt x="2172" y="6874"/>
                    </a:lnTo>
                    <a:lnTo>
                      <a:pt x="1972" y="6854"/>
                    </a:lnTo>
                    <a:lnTo>
                      <a:pt x="1753" y="6814"/>
                    </a:lnTo>
                    <a:lnTo>
                      <a:pt x="1554" y="6734"/>
                    </a:lnTo>
                    <a:lnTo>
                      <a:pt x="1355" y="6655"/>
                    </a:lnTo>
                    <a:lnTo>
                      <a:pt x="1355" y="6655"/>
                    </a:lnTo>
                    <a:lnTo>
                      <a:pt x="1136" y="6555"/>
                    </a:lnTo>
                    <a:lnTo>
                      <a:pt x="936" y="6415"/>
                    </a:lnTo>
                    <a:lnTo>
                      <a:pt x="757" y="6276"/>
                    </a:lnTo>
                    <a:lnTo>
                      <a:pt x="598" y="6117"/>
                    </a:lnTo>
                    <a:lnTo>
                      <a:pt x="438" y="5937"/>
                    </a:lnTo>
                    <a:lnTo>
                      <a:pt x="319" y="5758"/>
                    </a:lnTo>
                    <a:lnTo>
                      <a:pt x="219" y="5559"/>
                    </a:lnTo>
                    <a:lnTo>
                      <a:pt x="120" y="5360"/>
                    </a:lnTo>
                    <a:lnTo>
                      <a:pt x="60" y="5141"/>
                    </a:lnTo>
                    <a:lnTo>
                      <a:pt x="20" y="4941"/>
                    </a:lnTo>
                    <a:lnTo>
                      <a:pt x="0" y="4722"/>
                    </a:lnTo>
                    <a:lnTo>
                      <a:pt x="0" y="4503"/>
                    </a:lnTo>
                    <a:lnTo>
                      <a:pt x="20" y="4284"/>
                    </a:lnTo>
                    <a:lnTo>
                      <a:pt x="80" y="4065"/>
                    </a:lnTo>
                    <a:lnTo>
                      <a:pt x="160" y="3846"/>
                    </a:lnTo>
                    <a:lnTo>
                      <a:pt x="259" y="3627"/>
                    </a:lnTo>
                    <a:lnTo>
                      <a:pt x="259" y="3627"/>
                    </a:lnTo>
                    <a:lnTo>
                      <a:pt x="379" y="3427"/>
                    </a:lnTo>
                    <a:lnTo>
                      <a:pt x="518" y="3228"/>
                    </a:lnTo>
                    <a:lnTo>
                      <a:pt x="678" y="3069"/>
                    </a:lnTo>
                    <a:lnTo>
                      <a:pt x="837" y="2909"/>
                    </a:lnTo>
                    <a:lnTo>
                      <a:pt x="1036" y="2770"/>
                    </a:lnTo>
                    <a:lnTo>
                      <a:pt x="1235" y="2650"/>
                    </a:lnTo>
                    <a:lnTo>
                      <a:pt x="1435" y="2571"/>
                    </a:lnTo>
                    <a:lnTo>
                      <a:pt x="1654" y="2491"/>
                    </a:lnTo>
                    <a:lnTo>
                      <a:pt x="1873" y="2431"/>
                    </a:lnTo>
                    <a:lnTo>
                      <a:pt x="2112" y="2391"/>
                    </a:lnTo>
                    <a:lnTo>
                      <a:pt x="2351" y="2371"/>
                    </a:lnTo>
                    <a:lnTo>
                      <a:pt x="2590" y="2371"/>
                    </a:lnTo>
                    <a:lnTo>
                      <a:pt x="2829" y="2391"/>
                    </a:lnTo>
                    <a:lnTo>
                      <a:pt x="3068" y="2431"/>
                    </a:lnTo>
                    <a:lnTo>
                      <a:pt x="3287" y="2511"/>
                    </a:lnTo>
                    <a:lnTo>
                      <a:pt x="3526" y="259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" name="Google Shape;510;p13"/>
              <p:cNvSpPr/>
              <p:nvPr/>
            </p:nvSpPr>
            <p:spPr>
              <a:xfrm>
                <a:off x="6292650" y="4091850"/>
                <a:ext cx="38375" cy="40375"/>
              </a:xfrm>
              <a:custGeom>
                <a:avLst/>
                <a:gdLst/>
                <a:ahLst/>
                <a:cxnLst/>
                <a:rect l="l" t="t" r="r" b="b"/>
                <a:pathLst>
                  <a:path w="1535" h="1615" extrusionOk="0">
                    <a:moveTo>
                      <a:pt x="877" y="0"/>
                    </a:moveTo>
                    <a:lnTo>
                      <a:pt x="718" y="20"/>
                    </a:lnTo>
                    <a:lnTo>
                      <a:pt x="578" y="60"/>
                    </a:lnTo>
                    <a:lnTo>
                      <a:pt x="439" y="140"/>
                    </a:lnTo>
                    <a:lnTo>
                      <a:pt x="299" y="239"/>
                    </a:lnTo>
                    <a:lnTo>
                      <a:pt x="200" y="359"/>
                    </a:lnTo>
                    <a:lnTo>
                      <a:pt x="100" y="498"/>
                    </a:lnTo>
                    <a:lnTo>
                      <a:pt x="40" y="658"/>
                    </a:lnTo>
                    <a:lnTo>
                      <a:pt x="0" y="817"/>
                    </a:lnTo>
                    <a:lnTo>
                      <a:pt x="0" y="977"/>
                    </a:lnTo>
                    <a:lnTo>
                      <a:pt x="20" y="1116"/>
                    </a:lnTo>
                    <a:lnTo>
                      <a:pt x="60" y="1255"/>
                    </a:lnTo>
                    <a:lnTo>
                      <a:pt x="140" y="1375"/>
                    </a:lnTo>
                    <a:lnTo>
                      <a:pt x="239" y="1475"/>
                    </a:lnTo>
                    <a:lnTo>
                      <a:pt x="359" y="1554"/>
                    </a:lnTo>
                    <a:lnTo>
                      <a:pt x="498" y="1594"/>
                    </a:lnTo>
                    <a:lnTo>
                      <a:pt x="658" y="1614"/>
                    </a:lnTo>
                    <a:lnTo>
                      <a:pt x="797" y="1594"/>
                    </a:lnTo>
                    <a:lnTo>
                      <a:pt x="937" y="1554"/>
                    </a:lnTo>
                    <a:lnTo>
                      <a:pt x="1076" y="1475"/>
                    </a:lnTo>
                    <a:lnTo>
                      <a:pt x="1216" y="1375"/>
                    </a:lnTo>
                    <a:lnTo>
                      <a:pt x="1335" y="1255"/>
                    </a:lnTo>
                    <a:lnTo>
                      <a:pt x="1415" y="1116"/>
                    </a:lnTo>
                    <a:lnTo>
                      <a:pt x="1494" y="957"/>
                    </a:lnTo>
                    <a:lnTo>
                      <a:pt x="1514" y="797"/>
                    </a:lnTo>
                    <a:lnTo>
                      <a:pt x="1534" y="638"/>
                    </a:lnTo>
                    <a:lnTo>
                      <a:pt x="1514" y="498"/>
                    </a:lnTo>
                    <a:lnTo>
                      <a:pt x="1455" y="359"/>
                    </a:lnTo>
                    <a:lnTo>
                      <a:pt x="1375" y="239"/>
                    </a:lnTo>
                    <a:lnTo>
                      <a:pt x="1275" y="140"/>
                    </a:lnTo>
                    <a:lnTo>
                      <a:pt x="1156" y="60"/>
                    </a:lnTo>
                    <a:lnTo>
                      <a:pt x="1016" y="20"/>
                    </a:lnTo>
                    <a:lnTo>
                      <a:pt x="877" y="0"/>
                    </a:lnTo>
                    <a:close/>
                  </a:path>
                </a:pathLst>
              </a:custGeom>
              <a:solidFill>
                <a:srgbClr val="F4CC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" name="Google Shape;511;p13"/>
              <p:cNvSpPr/>
              <p:nvPr/>
            </p:nvSpPr>
            <p:spPr>
              <a:xfrm>
                <a:off x="6385775" y="4102300"/>
                <a:ext cx="126025" cy="69250"/>
              </a:xfrm>
              <a:custGeom>
                <a:avLst/>
                <a:gdLst/>
                <a:ahLst/>
                <a:cxnLst/>
                <a:rect l="l" t="t" r="r" b="b"/>
                <a:pathLst>
                  <a:path w="5041" h="2770" extrusionOk="0">
                    <a:moveTo>
                      <a:pt x="5041" y="1"/>
                    </a:moveTo>
                    <a:lnTo>
                      <a:pt x="4881" y="240"/>
                    </a:lnTo>
                    <a:lnTo>
                      <a:pt x="4722" y="439"/>
                    </a:lnTo>
                    <a:lnTo>
                      <a:pt x="4543" y="618"/>
                    </a:lnTo>
                    <a:lnTo>
                      <a:pt x="4383" y="778"/>
                    </a:lnTo>
                    <a:lnTo>
                      <a:pt x="4204" y="917"/>
                    </a:lnTo>
                    <a:lnTo>
                      <a:pt x="4025" y="1057"/>
                    </a:lnTo>
                    <a:lnTo>
                      <a:pt x="3845" y="1176"/>
                    </a:lnTo>
                    <a:lnTo>
                      <a:pt x="3666" y="1256"/>
                    </a:lnTo>
                    <a:lnTo>
                      <a:pt x="3487" y="1355"/>
                    </a:lnTo>
                    <a:lnTo>
                      <a:pt x="3308" y="1415"/>
                    </a:lnTo>
                    <a:lnTo>
                      <a:pt x="2949" y="1515"/>
                    </a:lnTo>
                    <a:lnTo>
                      <a:pt x="2590" y="1575"/>
                    </a:lnTo>
                    <a:lnTo>
                      <a:pt x="2252" y="1594"/>
                    </a:lnTo>
                    <a:lnTo>
                      <a:pt x="2013" y="1594"/>
                    </a:lnTo>
                    <a:lnTo>
                      <a:pt x="1794" y="1575"/>
                    </a:lnTo>
                    <a:lnTo>
                      <a:pt x="1375" y="1495"/>
                    </a:lnTo>
                    <a:lnTo>
                      <a:pt x="997" y="1395"/>
                    </a:lnTo>
                    <a:lnTo>
                      <a:pt x="658" y="1276"/>
                    </a:lnTo>
                    <a:lnTo>
                      <a:pt x="379" y="1156"/>
                    </a:lnTo>
                    <a:lnTo>
                      <a:pt x="180" y="1057"/>
                    </a:lnTo>
                    <a:lnTo>
                      <a:pt x="1" y="957"/>
                    </a:lnTo>
                    <a:lnTo>
                      <a:pt x="1" y="1057"/>
                    </a:lnTo>
                    <a:lnTo>
                      <a:pt x="21" y="1176"/>
                    </a:lnTo>
                    <a:lnTo>
                      <a:pt x="60" y="1316"/>
                    </a:lnTo>
                    <a:lnTo>
                      <a:pt x="120" y="1455"/>
                    </a:lnTo>
                    <a:lnTo>
                      <a:pt x="200" y="1594"/>
                    </a:lnTo>
                    <a:lnTo>
                      <a:pt x="280" y="1754"/>
                    </a:lnTo>
                    <a:lnTo>
                      <a:pt x="399" y="1893"/>
                    </a:lnTo>
                    <a:lnTo>
                      <a:pt x="519" y="2053"/>
                    </a:lnTo>
                    <a:lnTo>
                      <a:pt x="678" y="2192"/>
                    </a:lnTo>
                    <a:lnTo>
                      <a:pt x="837" y="2332"/>
                    </a:lnTo>
                    <a:lnTo>
                      <a:pt x="1037" y="2451"/>
                    </a:lnTo>
                    <a:lnTo>
                      <a:pt x="1256" y="2551"/>
                    </a:lnTo>
                    <a:lnTo>
                      <a:pt x="1475" y="2650"/>
                    </a:lnTo>
                    <a:lnTo>
                      <a:pt x="1734" y="2710"/>
                    </a:lnTo>
                    <a:lnTo>
                      <a:pt x="2033" y="2750"/>
                    </a:lnTo>
                    <a:lnTo>
                      <a:pt x="2331" y="2770"/>
                    </a:lnTo>
                    <a:lnTo>
                      <a:pt x="2551" y="2770"/>
                    </a:lnTo>
                    <a:lnTo>
                      <a:pt x="2790" y="2750"/>
                    </a:lnTo>
                    <a:lnTo>
                      <a:pt x="2969" y="2710"/>
                    </a:lnTo>
                    <a:lnTo>
                      <a:pt x="3148" y="2670"/>
                    </a:lnTo>
                    <a:lnTo>
                      <a:pt x="3327" y="2610"/>
                    </a:lnTo>
                    <a:lnTo>
                      <a:pt x="3487" y="2551"/>
                    </a:lnTo>
                    <a:lnTo>
                      <a:pt x="3626" y="2471"/>
                    </a:lnTo>
                    <a:lnTo>
                      <a:pt x="3766" y="2391"/>
                    </a:lnTo>
                    <a:lnTo>
                      <a:pt x="4005" y="2212"/>
                    </a:lnTo>
                    <a:lnTo>
                      <a:pt x="4224" y="1993"/>
                    </a:lnTo>
                    <a:lnTo>
                      <a:pt x="4403" y="1754"/>
                    </a:lnTo>
                    <a:lnTo>
                      <a:pt x="4563" y="1515"/>
                    </a:lnTo>
                    <a:lnTo>
                      <a:pt x="4682" y="1276"/>
                    </a:lnTo>
                    <a:lnTo>
                      <a:pt x="4782" y="1037"/>
                    </a:lnTo>
                    <a:lnTo>
                      <a:pt x="4861" y="798"/>
                    </a:lnTo>
                    <a:lnTo>
                      <a:pt x="4981" y="399"/>
                    </a:lnTo>
                    <a:lnTo>
                      <a:pt x="5021" y="120"/>
                    </a:lnTo>
                    <a:lnTo>
                      <a:pt x="5041" y="1"/>
                    </a:lnTo>
                    <a:close/>
                  </a:path>
                </a:pathLst>
              </a:custGeom>
              <a:solidFill>
                <a:srgbClr val="FCEB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" name="Google Shape;512;p13"/>
              <p:cNvSpPr/>
              <p:nvPr/>
            </p:nvSpPr>
            <p:spPr>
              <a:xfrm>
                <a:off x="6385775" y="4102300"/>
                <a:ext cx="126025" cy="69250"/>
              </a:xfrm>
              <a:custGeom>
                <a:avLst/>
                <a:gdLst/>
                <a:ahLst/>
                <a:cxnLst/>
                <a:rect l="l" t="t" r="r" b="b"/>
                <a:pathLst>
                  <a:path w="5041" h="2770" fill="none" extrusionOk="0">
                    <a:moveTo>
                      <a:pt x="5041" y="1"/>
                    </a:moveTo>
                    <a:lnTo>
                      <a:pt x="5041" y="1"/>
                    </a:lnTo>
                    <a:lnTo>
                      <a:pt x="4881" y="240"/>
                    </a:lnTo>
                    <a:lnTo>
                      <a:pt x="4722" y="439"/>
                    </a:lnTo>
                    <a:lnTo>
                      <a:pt x="4543" y="618"/>
                    </a:lnTo>
                    <a:lnTo>
                      <a:pt x="4383" y="778"/>
                    </a:lnTo>
                    <a:lnTo>
                      <a:pt x="4204" y="917"/>
                    </a:lnTo>
                    <a:lnTo>
                      <a:pt x="4025" y="1057"/>
                    </a:lnTo>
                    <a:lnTo>
                      <a:pt x="3845" y="1176"/>
                    </a:lnTo>
                    <a:lnTo>
                      <a:pt x="3666" y="1256"/>
                    </a:lnTo>
                    <a:lnTo>
                      <a:pt x="3487" y="1355"/>
                    </a:lnTo>
                    <a:lnTo>
                      <a:pt x="3308" y="1415"/>
                    </a:lnTo>
                    <a:lnTo>
                      <a:pt x="2949" y="1515"/>
                    </a:lnTo>
                    <a:lnTo>
                      <a:pt x="2590" y="1575"/>
                    </a:lnTo>
                    <a:lnTo>
                      <a:pt x="2252" y="1594"/>
                    </a:lnTo>
                    <a:lnTo>
                      <a:pt x="2252" y="1594"/>
                    </a:lnTo>
                    <a:lnTo>
                      <a:pt x="2013" y="1594"/>
                    </a:lnTo>
                    <a:lnTo>
                      <a:pt x="1794" y="1575"/>
                    </a:lnTo>
                    <a:lnTo>
                      <a:pt x="1375" y="1495"/>
                    </a:lnTo>
                    <a:lnTo>
                      <a:pt x="997" y="1395"/>
                    </a:lnTo>
                    <a:lnTo>
                      <a:pt x="658" y="1276"/>
                    </a:lnTo>
                    <a:lnTo>
                      <a:pt x="379" y="1156"/>
                    </a:lnTo>
                    <a:lnTo>
                      <a:pt x="180" y="1057"/>
                    </a:lnTo>
                    <a:lnTo>
                      <a:pt x="1" y="957"/>
                    </a:lnTo>
                    <a:lnTo>
                      <a:pt x="1" y="957"/>
                    </a:lnTo>
                    <a:lnTo>
                      <a:pt x="1" y="1057"/>
                    </a:lnTo>
                    <a:lnTo>
                      <a:pt x="21" y="1176"/>
                    </a:lnTo>
                    <a:lnTo>
                      <a:pt x="60" y="1316"/>
                    </a:lnTo>
                    <a:lnTo>
                      <a:pt x="120" y="1455"/>
                    </a:lnTo>
                    <a:lnTo>
                      <a:pt x="200" y="1594"/>
                    </a:lnTo>
                    <a:lnTo>
                      <a:pt x="280" y="1754"/>
                    </a:lnTo>
                    <a:lnTo>
                      <a:pt x="399" y="1893"/>
                    </a:lnTo>
                    <a:lnTo>
                      <a:pt x="519" y="2053"/>
                    </a:lnTo>
                    <a:lnTo>
                      <a:pt x="678" y="2192"/>
                    </a:lnTo>
                    <a:lnTo>
                      <a:pt x="837" y="2332"/>
                    </a:lnTo>
                    <a:lnTo>
                      <a:pt x="1037" y="2451"/>
                    </a:lnTo>
                    <a:lnTo>
                      <a:pt x="1256" y="2551"/>
                    </a:lnTo>
                    <a:lnTo>
                      <a:pt x="1475" y="2650"/>
                    </a:lnTo>
                    <a:lnTo>
                      <a:pt x="1734" y="2710"/>
                    </a:lnTo>
                    <a:lnTo>
                      <a:pt x="2033" y="2750"/>
                    </a:lnTo>
                    <a:lnTo>
                      <a:pt x="2331" y="2770"/>
                    </a:lnTo>
                    <a:lnTo>
                      <a:pt x="2331" y="2770"/>
                    </a:lnTo>
                    <a:lnTo>
                      <a:pt x="2551" y="2770"/>
                    </a:lnTo>
                    <a:lnTo>
                      <a:pt x="2790" y="2750"/>
                    </a:lnTo>
                    <a:lnTo>
                      <a:pt x="2790" y="2750"/>
                    </a:lnTo>
                    <a:lnTo>
                      <a:pt x="2969" y="2710"/>
                    </a:lnTo>
                    <a:lnTo>
                      <a:pt x="3148" y="2670"/>
                    </a:lnTo>
                    <a:lnTo>
                      <a:pt x="3327" y="2610"/>
                    </a:lnTo>
                    <a:lnTo>
                      <a:pt x="3487" y="2551"/>
                    </a:lnTo>
                    <a:lnTo>
                      <a:pt x="3626" y="2471"/>
                    </a:lnTo>
                    <a:lnTo>
                      <a:pt x="3766" y="2391"/>
                    </a:lnTo>
                    <a:lnTo>
                      <a:pt x="4005" y="2212"/>
                    </a:lnTo>
                    <a:lnTo>
                      <a:pt x="4224" y="1993"/>
                    </a:lnTo>
                    <a:lnTo>
                      <a:pt x="4403" y="1754"/>
                    </a:lnTo>
                    <a:lnTo>
                      <a:pt x="4563" y="1515"/>
                    </a:lnTo>
                    <a:lnTo>
                      <a:pt x="4682" y="1276"/>
                    </a:lnTo>
                    <a:lnTo>
                      <a:pt x="4782" y="1037"/>
                    </a:lnTo>
                    <a:lnTo>
                      <a:pt x="4861" y="798"/>
                    </a:lnTo>
                    <a:lnTo>
                      <a:pt x="4981" y="399"/>
                    </a:lnTo>
                    <a:lnTo>
                      <a:pt x="5021" y="120"/>
                    </a:lnTo>
                    <a:lnTo>
                      <a:pt x="5041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" name="Google Shape;513;p13"/>
              <p:cNvSpPr/>
              <p:nvPr/>
            </p:nvSpPr>
            <p:spPr>
              <a:xfrm>
                <a:off x="6086975" y="4030100"/>
                <a:ext cx="238575" cy="204200"/>
              </a:xfrm>
              <a:custGeom>
                <a:avLst/>
                <a:gdLst/>
                <a:ahLst/>
                <a:cxnLst/>
                <a:rect l="l" t="t" r="r" b="b"/>
                <a:pathLst>
                  <a:path w="9543" h="8168" extrusionOk="0">
                    <a:moveTo>
                      <a:pt x="3526" y="0"/>
                    </a:moveTo>
                    <a:lnTo>
                      <a:pt x="3207" y="60"/>
                    </a:lnTo>
                    <a:lnTo>
                      <a:pt x="2908" y="140"/>
                    </a:lnTo>
                    <a:lnTo>
                      <a:pt x="2610" y="239"/>
                    </a:lnTo>
                    <a:lnTo>
                      <a:pt x="2331" y="379"/>
                    </a:lnTo>
                    <a:lnTo>
                      <a:pt x="2072" y="518"/>
                    </a:lnTo>
                    <a:lnTo>
                      <a:pt x="1833" y="697"/>
                    </a:lnTo>
                    <a:lnTo>
                      <a:pt x="1614" y="897"/>
                    </a:lnTo>
                    <a:lnTo>
                      <a:pt x="1414" y="1096"/>
                    </a:lnTo>
                    <a:lnTo>
                      <a:pt x="1235" y="1335"/>
                    </a:lnTo>
                    <a:lnTo>
                      <a:pt x="1096" y="1574"/>
                    </a:lnTo>
                    <a:lnTo>
                      <a:pt x="976" y="1833"/>
                    </a:lnTo>
                    <a:lnTo>
                      <a:pt x="877" y="2092"/>
                    </a:lnTo>
                    <a:lnTo>
                      <a:pt x="797" y="2351"/>
                    </a:lnTo>
                    <a:lnTo>
                      <a:pt x="757" y="2630"/>
                    </a:lnTo>
                    <a:lnTo>
                      <a:pt x="757" y="2929"/>
                    </a:lnTo>
                    <a:lnTo>
                      <a:pt x="777" y="3208"/>
                    </a:lnTo>
                    <a:lnTo>
                      <a:pt x="817" y="3486"/>
                    </a:lnTo>
                    <a:lnTo>
                      <a:pt x="896" y="3785"/>
                    </a:lnTo>
                    <a:lnTo>
                      <a:pt x="777" y="3845"/>
                    </a:lnTo>
                    <a:lnTo>
                      <a:pt x="657" y="3925"/>
                    </a:lnTo>
                    <a:lnTo>
                      <a:pt x="538" y="4004"/>
                    </a:lnTo>
                    <a:lnTo>
                      <a:pt x="438" y="4104"/>
                    </a:lnTo>
                    <a:lnTo>
                      <a:pt x="339" y="4204"/>
                    </a:lnTo>
                    <a:lnTo>
                      <a:pt x="259" y="4323"/>
                    </a:lnTo>
                    <a:lnTo>
                      <a:pt x="199" y="4443"/>
                    </a:lnTo>
                    <a:lnTo>
                      <a:pt x="139" y="4562"/>
                    </a:lnTo>
                    <a:lnTo>
                      <a:pt x="80" y="4682"/>
                    </a:lnTo>
                    <a:lnTo>
                      <a:pt x="40" y="4821"/>
                    </a:lnTo>
                    <a:lnTo>
                      <a:pt x="20" y="4941"/>
                    </a:lnTo>
                    <a:lnTo>
                      <a:pt x="0" y="5080"/>
                    </a:lnTo>
                    <a:lnTo>
                      <a:pt x="0" y="5220"/>
                    </a:lnTo>
                    <a:lnTo>
                      <a:pt x="20" y="5359"/>
                    </a:lnTo>
                    <a:lnTo>
                      <a:pt x="40" y="5498"/>
                    </a:lnTo>
                    <a:lnTo>
                      <a:pt x="80" y="5638"/>
                    </a:lnTo>
                    <a:lnTo>
                      <a:pt x="139" y="5777"/>
                    </a:lnTo>
                    <a:lnTo>
                      <a:pt x="219" y="5917"/>
                    </a:lnTo>
                    <a:lnTo>
                      <a:pt x="299" y="6056"/>
                    </a:lnTo>
                    <a:lnTo>
                      <a:pt x="418" y="6176"/>
                    </a:lnTo>
                    <a:lnTo>
                      <a:pt x="518" y="6275"/>
                    </a:lnTo>
                    <a:lnTo>
                      <a:pt x="637" y="6375"/>
                    </a:lnTo>
                    <a:lnTo>
                      <a:pt x="777" y="6455"/>
                    </a:lnTo>
                    <a:lnTo>
                      <a:pt x="916" y="6534"/>
                    </a:lnTo>
                    <a:lnTo>
                      <a:pt x="1056" y="6594"/>
                    </a:lnTo>
                    <a:lnTo>
                      <a:pt x="1215" y="6634"/>
                    </a:lnTo>
                    <a:lnTo>
                      <a:pt x="1375" y="6674"/>
                    </a:lnTo>
                    <a:lnTo>
                      <a:pt x="1534" y="6694"/>
                    </a:lnTo>
                    <a:lnTo>
                      <a:pt x="1693" y="6714"/>
                    </a:lnTo>
                    <a:lnTo>
                      <a:pt x="1853" y="6694"/>
                    </a:lnTo>
                    <a:lnTo>
                      <a:pt x="2032" y="6674"/>
                    </a:lnTo>
                    <a:lnTo>
                      <a:pt x="2191" y="6634"/>
                    </a:lnTo>
                    <a:lnTo>
                      <a:pt x="2371" y="6554"/>
                    </a:lnTo>
                    <a:lnTo>
                      <a:pt x="2530" y="6475"/>
                    </a:lnTo>
                    <a:lnTo>
                      <a:pt x="2689" y="6375"/>
                    </a:lnTo>
                    <a:lnTo>
                      <a:pt x="2829" y="6275"/>
                    </a:lnTo>
                    <a:lnTo>
                      <a:pt x="2948" y="6156"/>
                    </a:lnTo>
                    <a:lnTo>
                      <a:pt x="3068" y="6016"/>
                    </a:lnTo>
                    <a:lnTo>
                      <a:pt x="3148" y="5877"/>
                    </a:lnTo>
                    <a:lnTo>
                      <a:pt x="3227" y="5718"/>
                    </a:lnTo>
                    <a:lnTo>
                      <a:pt x="3586" y="5757"/>
                    </a:lnTo>
                    <a:lnTo>
                      <a:pt x="3944" y="5777"/>
                    </a:lnTo>
                    <a:lnTo>
                      <a:pt x="4303" y="5738"/>
                    </a:lnTo>
                    <a:lnTo>
                      <a:pt x="4662" y="5678"/>
                    </a:lnTo>
                    <a:lnTo>
                      <a:pt x="4662" y="5917"/>
                    </a:lnTo>
                    <a:lnTo>
                      <a:pt x="4662" y="6136"/>
                    </a:lnTo>
                    <a:lnTo>
                      <a:pt x="4701" y="6375"/>
                    </a:lnTo>
                    <a:lnTo>
                      <a:pt x="4781" y="6594"/>
                    </a:lnTo>
                    <a:lnTo>
                      <a:pt x="4861" y="6813"/>
                    </a:lnTo>
                    <a:lnTo>
                      <a:pt x="4980" y="7032"/>
                    </a:lnTo>
                    <a:lnTo>
                      <a:pt x="5100" y="7212"/>
                    </a:lnTo>
                    <a:lnTo>
                      <a:pt x="5259" y="7391"/>
                    </a:lnTo>
                    <a:lnTo>
                      <a:pt x="5419" y="7550"/>
                    </a:lnTo>
                    <a:lnTo>
                      <a:pt x="5598" y="7690"/>
                    </a:lnTo>
                    <a:lnTo>
                      <a:pt x="5777" y="7809"/>
                    </a:lnTo>
                    <a:lnTo>
                      <a:pt x="5996" y="7929"/>
                    </a:lnTo>
                    <a:lnTo>
                      <a:pt x="6195" y="8009"/>
                    </a:lnTo>
                    <a:lnTo>
                      <a:pt x="6415" y="8088"/>
                    </a:lnTo>
                    <a:lnTo>
                      <a:pt x="6654" y="8128"/>
                    </a:lnTo>
                    <a:lnTo>
                      <a:pt x="6893" y="8168"/>
                    </a:lnTo>
                    <a:lnTo>
                      <a:pt x="7371" y="8168"/>
                    </a:lnTo>
                    <a:lnTo>
                      <a:pt x="7610" y="8128"/>
                    </a:lnTo>
                    <a:lnTo>
                      <a:pt x="7849" y="8068"/>
                    </a:lnTo>
                    <a:lnTo>
                      <a:pt x="8088" y="7969"/>
                    </a:lnTo>
                    <a:lnTo>
                      <a:pt x="8307" y="7869"/>
                    </a:lnTo>
                    <a:lnTo>
                      <a:pt x="8506" y="7750"/>
                    </a:lnTo>
                    <a:lnTo>
                      <a:pt x="8706" y="7610"/>
                    </a:lnTo>
                    <a:lnTo>
                      <a:pt x="8865" y="7471"/>
                    </a:lnTo>
                    <a:lnTo>
                      <a:pt x="9024" y="7291"/>
                    </a:lnTo>
                    <a:lnTo>
                      <a:pt x="9164" y="7132"/>
                    </a:lnTo>
                    <a:lnTo>
                      <a:pt x="9283" y="6933"/>
                    </a:lnTo>
                    <a:lnTo>
                      <a:pt x="9363" y="6734"/>
                    </a:lnTo>
                    <a:lnTo>
                      <a:pt x="9443" y="6534"/>
                    </a:lnTo>
                    <a:lnTo>
                      <a:pt x="9502" y="6315"/>
                    </a:lnTo>
                    <a:lnTo>
                      <a:pt x="9542" y="6096"/>
                    </a:lnTo>
                    <a:lnTo>
                      <a:pt x="9542" y="5877"/>
                    </a:lnTo>
                    <a:lnTo>
                      <a:pt x="9522" y="5658"/>
                    </a:lnTo>
                    <a:lnTo>
                      <a:pt x="9482" y="5419"/>
                    </a:lnTo>
                    <a:lnTo>
                      <a:pt x="9423" y="5200"/>
                    </a:lnTo>
                    <a:lnTo>
                      <a:pt x="9343" y="5020"/>
                    </a:lnTo>
                    <a:lnTo>
                      <a:pt x="9263" y="4841"/>
                    </a:lnTo>
                    <a:lnTo>
                      <a:pt x="9144" y="4662"/>
                    </a:lnTo>
                    <a:lnTo>
                      <a:pt x="9024" y="4522"/>
                    </a:lnTo>
                    <a:lnTo>
                      <a:pt x="8905" y="4363"/>
                    </a:lnTo>
                    <a:lnTo>
                      <a:pt x="8745" y="4223"/>
                    </a:lnTo>
                    <a:lnTo>
                      <a:pt x="8586" y="4104"/>
                    </a:lnTo>
                    <a:lnTo>
                      <a:pt x="8427" y="4004"/>
                    </a:lnTo>
                    <a:lnTo>
                      <a:pt x="8247" y="3905"/>
                    </a:lnTo>
                    <a:lnTo>
                      <a:pt x="8068" y="3825"/>
                    </a:lnTo>
                    <a:lnTo>
                      <a:pt x="7889" y="3765"/>
                    </a:lnTo>
                    <a:lnTo>
                      <a:pt x="7690" y="3706"/>
                    </a:lnTo>
                    <a:lnTo>
                      <a:pt x="7490" y="3666"/>
                    </a:lnTo>
                    <a:lnTo>
                      <a:pt x="7291" y="3646"/>
                    </a:lnTo>
                    <a:lnTo>
                      <a:pt x="6873" y="3646"/>
                    </a:lnTo>
                    <a:lnTo>
                      <a:pt x="6933" y="3447"/>
                    </a:lnTo>
                    <a:lnTo>
                      <a:pt x="6952" y="3247"/>
                    </a:lnTo>
                    <a:lnTo>
                      <a:pt x="6972" y="3048"/>
                    </a:lnTo>
                    <a:lnTo>
                      <a:pt x="6992" y="2829"/>
                    </a:lnTo>
                    <a:lnTo>
                      <a:pt x="6972" y="2630"/>
                    </a:lnTo>
                    <a:lnTo>
                      <a:pt x="6952" y="2411"/>
                    </a:lnTo>
                    <a:lnTo>
                      <a:pt x="6893" y="2211"/>
                    </a:lnTo>
                    <a:lnTo>
                      <a:pt x="6833" y="1992"/>
                    </a:lnTo>
                    <a:lnTo>
                      <a:pt x="6713" y="1713"/>
                    </a:lnTo>
                    <a:lnTo>
                      <a:pt x="6574" y="1454"/>
                    </a:lnTo>
                    <a:lnTo>
                      <a:pt x="6415" y="1215"/>
                    </a:lnTo>
                    <a:lnTo>
                      <a:pt x="6235" y="996"/>
                    </a:lnTo>
                    <a:lnTo>
                      <a:pt x="6016" y="797"/>
                    </a:lnTo>
                    <a:lnTo>
                      <a:pt x="5797" y="598"/>
                    </a:lnTo>
                    <a:lnTo>
                      <a:pt x="5538" y="438"/>
                    </a:lnTo>
                    <a:lnTo>
                      <a:pt x="5279" y="299"/>
                    </a:lnTo>
                    <a:lnTo>
                      <a:pt x="5020" y="199"/>
                    </a:lnTo>
                    <a:lnTo>
                      <a:pt x="4721" y="100"/>
                    </a:lnTo>
                    <a:lnTo>
                      <a:pt x="4442" y="40"/>
                    </a:lnTo>
                    <a:lnTo>
                      <a:pt x="4144" y="0"/>
                    </a:lnTo>
                    <a:close/>
                  </a:path>
                </a:pathLst>
              </a:custGeom>
              <a:solidFill>
                <a:srgbClr val="F9DC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" name="Google Shape;514;p13"/>
              <p:cNvSpPr/>
              <p:nvPr/>
            </p:nvSpPr>
            <p:spPr>
              <a:xfrm>
                <a:off x="6086975" y="4030100"/>
                <a:ext cx="238575" cy="204200"/>
              </a:xfrm>
              <a:custGeom>
                <a:avLst/>
                <a:gdLst/>
                <a:ahLst/>
                <a:cxnLst/>
                <a:rect l="l" t="t" r="r" b="b"/>
                <a:pathLst>
                  <a:path w="9543" h="8168" fill="none" extrusionOk="0">
                    <a:moveTo>
                      <a:pt x="4781" y="6594"/>
                    </a:moveTo>
                    <a:lnTo>
                      <a:pt x="4781" y="6594"/>
                    </a:lnTo>
                    <a:lnTo>
                      <a:pt x="4701" y="6375"/>
                    </a:lnTo>
                    <a:lnTo>
                      <a:pt x="4662" y="6136"/>
                    </a:lnTo>
                    <a:lnTo>
                      <a:pt x="4662" y="5917"/>
                    </a:lnTo>
                    <a:lnTo>
                      <a:pt x="4662" y="5678"/>
                    </a:lnTo>
                    <a:lnTo>
                      <a:pt x="4662" y="5678"/>
                    </a:lnTo>
                    <a:lnTo>
                      <a:pt x="4303" y="5738"/>
                    </a:lnTo>
                    <a:lnTo>
                      <a:pt x="3944" y="5777"/>
                    </a:lnTo>
                    <a:lnTo>
                      <a:pt x="3586" y="5757"/>
                    </a:lnTo>
                    <a:lnTo>
                      <a:pt x="3227" y="5718"/>
                    </a:lnTo>
                    <a:lnTo>
                      <a:pt x="3227" y="5718"/>
                    </a:lnTo>
                    <a:lnTo>
                      <a:pt x="3148" y="5877"/>
                    </a:lnTo>
                    <a:lnTo>
                      <a:pt x="3068" y="6016"/>
                    </a:lnTo>
                    <a:lnTo>
                      <a:pt x="2948" y="6156"/>
                    </a:lnTo>
                    <a:lnTo>
                      <a:pt x="2829" y="6275"/>
                    </a:lnTo>
                    <a:lnTo>
                      <a:pt x="2689" y="6375"/>
                    </a:lnTo>
                    <a:lnTo>
                      <a:pt x="2530" y="6475"/>
                    </a:lnTo>
                    <a:lnTo>
                      <a:pt x="2371" y="6554"/>
                    </a:lnTo>
                    <a:lnTo>
                      <a:pt x="2191" y="6634"/>
                    </a:lnTo>
                    <a:lnTo>
                      <a:pt x="2191" y="6634"/>
                    </a:lnTo>
                    <a:lnTo>
                      <a:pt x="2032" y="6674"/>
                    </a:lnTo>
                    <a:lnTo>
                      <a:pt x="1853" y="6694"/>
                    </a:lnTo>
                    <a:lnTo>
                      <a:pt x="1693" y="6714"/>
                    </a:lnTo>
                    <a:lnTo>
                      <a:pt x="1534" y="6694"/>
                    </a:lnTo>
                    <a:lnTo>
                      <a:pt x="1375" y="6674"/>
                    </a:lnTo>
                    <a:lnTo>
                      <a:pt x="1215" y="6634"/>
                    </a:lnTo>
                    <a:lnTo>
                      <a:pt x="1056" y="6594"/>
                    </a:lnTo>
                    <a:lnTo>
                      <a:pt x="916" y="6534"/>
                    </a:lnTo>
                    <a:lnTo>
                      <a:pt x="777" y="6455"/>
                    </a:lnTo>
                    <a:lnTo>
                      <a:pt x="637" y="6375"/>
                    </a:lnTo>
                    <a:lnTo>
                      <a:pt x="518" y="6275"/>
                    </a:lnTo>
                    <a:lnTo>
                      <a:pt x="418" y="6176"/>
                    </a:lnTo>
                    <a:lnTo>
                      <a:pt x="299" y="6056"/>
                    </a:lnTo>
                    <a:lnTo>
                      <a:pt x="219" y="5917"/>
                    </a:lnTo>
                    <a:lnTo>
                      <a:pt x="139" y="5777"/>
                    </a:lnTo>
                    <a:lnTo>
                      <a:pt x="80" y="5638"/>
                    </a:lnTo>
                    <a:lnTo>
                      <a:pt x="80" y="5638"/>
                    </a:lnTo>
                    <a:lnTo>
                      <a:pt x="40" y="5498"/>
                    </a:lnTo>
                    <a:lnTo>
                      <a:pt x="20" y="5359"/>
                    </a:lnTo>
                    <a:lnTo>
                      <a:pt x="0" y="5220"/>
                    </a:lnTo>
                    <a:lnTo>
                      <a:pt x="0" y="5080"/>
                    </a:lnTo>
                    <a:lnTo>
                      <a:pt x="20" y="4941"/>
                    </a:lnTo>
                    <a:lnTo>
                      <a:pt x="40" y="4821"/>
                    </a:lnTo>
                    <a:lnTo>
                      <a:pt x="80" y="4682"/>
                    </a:lnTo>
                    <a:lnTo>
                      <a:pt x="139" y="4562"/>
                    </a:lnTo>
                    <a:lnTo>
                      <a:pt x="199" y="4443"/>
                    </a:lnTo>
                    <a:lnTo>
                      <a:pt x="259" y="4323"/>
                    </a:lnTo>
                    <a:lnTo>
                      <a:pt x="339" y="4204"/>
                    </a:lnTo>
                    <a:lnTo>
                      <a:pt x="438" y="4104"/>
                    </a:lnTo>
                    <a:lnTo>
                      <a:pt x="538" y="4004"/>
                    </a:lnTo>
                    <a:lnTo>
                      <a:pt x="657" y="3925"/>
                    </a:lnTo>
                    <a:lnTo>
                      <a:pt x="777" y="3845"/>
                    </a:lnTo>
                    <a:lnTo>
                      <a:pt x="896" y="3785"/>
                    </a:lnTo>
                    <a:lnTo>
                      <a:pt x="896" y="3785"/>
                    </a:lnTo>
                    <a:lnTo>
                      <a:pt x="817" y="3486"/>
                    </a:lnTo>
                    <a:lnTo>
                      <a:pt x="777" y="3208"/>
                    </a:lnTo>
                    <a:lnTo>
                      <a:pt x="757" y="2929"/>
                    </a:lnTo>
                    <a:lnTo>
                      <a:pt x="757" y="2630"/>
                    </a:lnTo>
                    <a:lnTo>
                      <a:pt x="797" y="2351"/>
                    </a:lnTo>
                    <a:lnTo>
                      <a:pt x="877" y="2092"/>
                    </a:lnTo>
                    <a:lnTo>
                      <a:pt x="976" y="1833"/>
                    </a:lnTo>
                    <a:lnTo>
                      <a:pt x="1096" y="1574"/>
                    </a:lnTo>
                    <a:lnTo>
                      <a:pt x="1235" y="1335"/>
                    </a:lnTo>
                    <a:lnTo>
                      <a:pt x="1414" y="1096"/>
                    </a:lnTo>
                    <a:lnTo>
                      <a:pt x="1614" y="897"/>
                    </a:lnTo>
                    <a:lnTo>
                      <a:pt x="1833" y="697"/>
                    </a:lnTo>
                    <a:lnTo>
                      <a:pt x="2072" y="518"/>
                    </a:lnTo>
                    <a:lnTo>
                      <a:pt x="2331" y="379"/>
                    </a:lnTo>
                    <a:lnTo>
                      <a:pt x="2610" y="239"/>
                    </a:lnTo>
                    <a:lnTo>
                      <a:pt x="2908" y="140"/>
                    </a:lnTo>
                    <a:lnTo>
                      <a:pt x="2908" y="140"/>
                    </a:lnTo>
                    <a:lnTo>
                      <a:pt x="3207" y="60"/>
                    </a:lnTo>
                    <a:lnTo>
                      <a:pt x="3526" y="0"/>
                    </a:lnTo>
                    <a:lnTo>
                      <a:pt x="3825" y="0"/>
                    </a:lnTo>
                    <a:lnTo>
                      <a:pt x="4144" y="0"/>
                    </a:lnTo>
                    <a:lnTo>
                      <a:pt x="4442" y="40"/>
                    </a:lnTo>
                    <a:lnTo>
                      <a:pt x="4721" y="100"/>
                    </a:lnTo>
                    <a:lnTo>
                      <a:pt x="5020" y="199"/>
                    </a:lnTo>
                    <a:lnTo>
                      <a:pt x="5279" y="299"/>
                    </a:lnTo>
                    <a:lnTo>
                      <a:pt x="5538" y="438"/>
                    </a:lnTo>
                    <a:lnTo>
                      <a:pt x="5797" y="598"/>
                    </a:lnTo>
                    <a:lnTo>
                      <a:pt x="6016" y="797"/>
                    </a:lnTo>
                    <a:lnTo>
                      <a:pt x="6235" y="996"/>
                    </a:lnTo>
                    <a:lnTo>
                      <a:pt x="6415" y="1215"/>
                    </a:lnTo>
                    <a:lnTo>
                      <a:pt x="6574" y="1454"/>
                    </a:lnTo>
                    <a:lnTo>
                      <a:pt x="6713" y="1713"/>
                    </a:lnTo>
                    <a:lnTo>
                      <a:pt x="6833" y="1992"/>
                    </a:lnTo>
                    <a:lnTo>
                      <a:pt x="6833" y="1992"/>
                    </a:lnTo>
                    <a:lnTo>
                      <a:pt x="6893" y="2211"/>
                    </a:lnTo>
                    <a:lnTo>
                      <a:pt x="6952" y="2411"/>
                    </a:lnTo>
                    <a:lnTo>
                      <a:pt x="6972" y="2630"/>
                    </a:lnTo>
                    <a:lnTo>
                      <a:pt x="6992" y="2829"/>
                    </a:lnTo>
                    <a:lnTo>
                      <a:pt x="6972" y="3048"/>
                    </a:lnTo>
                    <a:lnTo>
                      <a:pt x="6952" y="3247"/>
                    </a:lnTo>
                    <a:lnTo>
                      <a:pt x="6933" y="3447"/>
                    </a:lnTo>
                    <a:lnTo>
                      <a:pt x="6873" y="3646"/>
                    </a:lnTo>
                    <a:lnTo>
                      <a:pt x="6873" y="3646"/>
                    </a:lnTo>
                    <a:lnTo>
                      <a:pt x="7072" y="3646"/>
                    </a:lnTo>
                    <a:lnTo>
                      <a:pt x="7291" y="3646"/>
                    </a:lnTo>
                    <a:lnTo>
                      <a:pt x="7490" y="3666"/>
                    </a:lnTo>
                    <a:lnTo>
                      <a:pt x="7690" y="3706"/>
                    </a:lnTo>
                    <a:lnTo>
                      <a:pt x="7889" y="3765"/>
                    </a:lnTo>
                    <a:lnTo>
                      <a:pt x="8068" y="3825"/>
                    </a:lnTo>
                    <a:lnTo>
                      <a:pt x="8247" y="3905"/>
                    </a:lnTo>
                    <a:lnTo>
                      <a:pt x="8427" y="4004"/>
                    </a:lnTo>
                    <a:lnTo>
                      <a:pt x="8586" y="4104"/>
                    </a:lnTo>
                    <a:lnTo>
                      <a:pt x="8745" y="4223"/>
                    </a:lnTo>
                    <a:lnTo>
                      <a:pt x="8905" y="4363"/>
                    </a:lnTo>
                    <a:lnTo>
                      <a:pt x="9024" y="4522"/>
                    </a:lnTo>
                    <a:lnTo>
                      <a:pt x="9144" y="4662"/>
                    </a:lnTo>
                    <a:lnTo>
                      <a:pt x="9263" y="4841"/>
                    </a:lnTo>
                    <a:lnTo>
                      <a:pt x="9343" y="5020"/>
                    </a:lnTo>
                    <a:lnTo>
                      <a:pt x="9423" y="5200"/>
                    </a:lnTo>
                    <a:lnTo>
                      <a:pt x="9423" y="5200"/>
                    </a:lnTo>
                    <a:lnTo>
                      <a:pt x="9482" y="5419"/>
                    </a:lnTo>
                    <a:lnTo>
                      <a:pt x="9522" y="5658"/>
                    </a:lnTo>
                    <a:lnTo>
                      <a:pt x="9542" y="5877"/>
                    </a:lnTo>
                    <a:lnTo>
                      <a:pt x="9542" y="6096"/>
                    </a:lnTo>
                    <a:lnTo>
                      <a:pt x="9502" y="6315"/>
                    </a:lnTo>
                    <a:lnTo>
                      <a:pt x="9443" y="6534"/>
                    </a:lnTo>
                    <a:lnTo>
                      <a:pt x="9363" y="6734"/>
                    </a:lnTo>
                    <a:lnTo>
                      <a:pt x="9283" y="6933"/>
                    </a:lnTo>
                    <a:lnTo>
                      <a:pt x="9164" y="7132"/>
                    </a:lnTo>
                    <a:lnTo>
                      <a:pt x="9024" y="7291"/>
                    </a:lnTo>
                    <a:lnTo>
                      <a:pt x="8865" y="7471"/>
                    </a:lnTo>
                    <a:lnTo>
                      <a:pt x="8706" y="7610"/>
                    </a:lnTo>
                    <a:lnTo>
                      <a:pt x="8506" y="7750"/>
                    </a:lnTo>
                    <a:lnTo>
                      <a:pt x="8307" y="7869"/>
                    </a:lnTo>
                    <a:lnTo>
                      <a:pt x="8088" y="7969"/>
                    </a:lnTo>
                    <a:lnTo>
                      <a:pt x="7849" y="8068"/>
                    </a:lnTo>
                    <a:lnTo>
                      <a:pt x="7849" y="8068"/>
                    </a:lnTo>
                    <a:lnTo>
                      <a:pt x="7610" y="8128"/>
                    </a:lnTo>
                    <a:lnTo>
                      <a:pt x="7371" y="8168"/>
                    </a:lnTo>
                    <a:lnTo>
                      <a:pt x="7132" y="8168"/>
                    </a:lnTo>
                    <a:lnTo>
                      <a:pt x="6893" y="8168"/>
                    </a:lnTo>
                    <a:lnTo>
                      <a:pt x="6654" y="8128"/>
                    </a:lnTo>
                    <a:lnTo>
                      <a:pt x="6415" y="8088"/>
                    </a:lnTo>
                    <a:lnTo>
                      <a:pt x="6195" y="8009"/>
                    </a:lnTo>
                    <a:lnTo>
                      <a:pt x="5996" y="7929"/>
                    </a:lnTo>
                    <a:lnTo>
                      <a:pt x="5777" y="7809"/>
                    </a:lnTo>
                    <a:lnTo>
                      <a:pt x="5598" y="7690"/>
                    </a:lnTo>
                    <a:lnTo>
                      <a:pt x="5419" y="7550"/>
                    </a:lnTo>
                    <a:lnTo>
                      <a:pt x="5259" y="7391"/>
                    </a:lnTo>
                    <a:lnTo>
                      <a:pt x="5100" y="7212"/>
                    </a:lnTo>
                    <a:lnTo>
                      <a:pt x="4980" y="7032"/>
                    </a:lnTo>
                    <a:lnTo>
                      <a:pt x="4861" y="6813"/>
                    </a:lnTo>
                    <a:lnTo>
                      <a:pt x="4781" y="6594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" name="Google Shape;515;p13"/>
              <p:cNvSpPr/>
              <p:nvPr/>
            </p:nvSpPr>
            <p:spPr>
              <a:xfrm>
                <a:off x="6251800" y="4175525"/>
                <a:ext cx="43850" cy="34875"/>
              </a:xfrm>
              <a:custGeom>
                <a:avLst/>
                <a:gdLst/>
                <a:ahLst/>
                <a:cxnLst/>
                <a:rect l="l" t="t" r="r" b="b"/>
                <a:pathLst>
                  <a:path w="1754" h="1395" extrusionOk="0">
                    <a:moveTo>
                      <a:pt x="818" y="0"/>
                    </a:moveTo>
                    <a:lnTo>
                      <a:pt x="638" y="40"/>
                    </a:lnTo>
                    <a:lnTo>
                      <a:pt x="479" y="100"/>
                    </a:lnTo>
                    <a:lnTo>
                      <a:pt x="340" y="199"/>
                    </a:lnTo>
                    <a:lnTo>
                      <a:pt x="200" y="299"/>
                    </a:lnTo>
                    <a:lnTo>
                      <a:pt x="100" y="419"/>
                    </a:lnTo>
                    <a:lnTo>
                      <a:pt x="41" y="538"/>
                    </a:lnTo>
                    <a:lnTo>
                      <a:pt x="1" y="678"/>
                    </a:lnTo>
                    <a:lnTo>
                      <a:pt x="1" y="817"/>
                    </a:lnTo>
                    <a:lnTo>
                      <a:pt x="21" y="956"/>
                    </a:lnTo>
                    <a:lnTo>
                      <a:pt x="81" y="1076"/>
                    </a:lnTo>
                    <a:lnTo>
                      <a:pt x="180" y="1176"/>
                    </a:lnTo>
                    <a:lnTo>
                      <a:pt x="300" y="1275"/>
                    </a:lnTo>
                    <a:lnTo>
                      <a:pt x="439" y="1335"/>
                    </a:lnTo>
                    <a:lnTo>
                      <a:pt x="579" y="1375"/>
                    </a:lnTo>
                    <a:lnTo>
                      <a:pt x="758" y="1395"/>
                    </a:lnTo>
                    <a:lnTo>
                      <a:pt x="917" y="1375"/>
                    </a:lnTo>
                    <a:lnTo>
                      <a:pt x="1097" y="1335"/>
                    </a:lnTo>
                    <a:lnTo>
                      <a:pt x="1276" y="1275"/>
                    </a:lnTo>
                    <a:lnTo>
                      <a:pt x="1415" y="1195"/>
                    </a:lnTo>
                    <a:lnTo>
                      <a:pt x="1535" y="1096"/>
                    </a:lnTo>
                    <a:lnTo>
                      <a:pt x="1634" y="976"/>
                    </a:lnTo>
                    <a:lnTo>
                      <a:pt x="1714" y="837"/>
                    </a:lnTo>
                    <a:lnTo>
                      <a:pt x="1754" y="717"/>
                    </a:lnTo>
                    <a:lnTo>
                      <a:pt x="1754" y="578"/>
                    </a:lnTo>
                    <a:lnTo>
                      <a:pt x="1734" y="438"/>
                    </a:lnTo>
                    <a:lnTo>
                      <a:pt x="1674" y="319"/>
                    </a:lnTo>
                    <a:lnTo>
                      <a:pt x="1575" y="199"/>
                    </a:lnTo>
                    <a:lnTo>
                      <a:pt x="1455" y="120"/>
                    </a:lnTo>
                    <a:lnTo>
                      <a:pt x="1316" y="60"/>
                    </a:lnTo>
                    <a:lnTo>
                      <a:pt x="1156" y="20"/>
                    </a:lnTo>
                    <a:lnTo>
                      <a:pt x="997" y="0"/>
                    </a:lnTo>
                    <a:close/>
                  </a:path>
                </a:pathLst>
              </a:custGeom>
              <a:solidFill>
                <a:srgbClr val="F4CC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" name="Google Shape;516;p13"/>
              <p:cNvSpPr/>
              <p:nvPr/>
            </p:nvSpPr>
            <p:spPr>
              <a:xfrm>
                <a:off x="6038650" y="3951400"/>
                <a:ext cx="253525" cy="187300"/>
              </a:xfrm>
              <a:custGeom>
                <a:avLst/>
                <a:gdLst/>
                <a:ahLst/>
                <a:cxnLst/>
                <a:rect l="l" t="t" r="r" b="b"/>
                <a:pathLst>
                  <a:path w="10141" h="7492" extrusionOk="0">
                    <a:moveTo>
                      <a:pt x="6734" y="1"/>
                    </a:moveTo>
                    <a:lnTo>
                      <a:pt x="6575" y="21"/>
                    </a:lnTo>
                    <a:lnTo>
                      <a:pt x="6415" y="41"/>
                    </a:lnTo>
                    <a:lnTo>
                      <a:pt x="6256" y="100"/>
                    </a:lnTo>
                    <a:lnTo>
                      <a:pt x="6116" y="140"/>
                    </a:lnTo>
                    <a:lnTo>
                      <a:pt x="5977" y="220"/>
                    </a:lnTo>
                    <a:lnTo>
                      <a:pt x="5838" y="300"/>
                    </a:lnTo>
                    <a:lnTo>
                      <a:pt x="5698" y="379"/>
                    </a:lnTo>
                    <a:lnTo>
                      <a:pt x="5579" y="499"/>
                    </a:lnTo>
                    <a:lnTo>
                      <a:pt x="5479" y="598"/>
                    </a:lnTo>
                    <a:lnTo>
                      <a:pt x="5379" y="738"/>
                    </a:lnTo>
                    <a:lnTo>
                      <a:pt x="5300" y="877"/>
                    </a:lnTo>
                    <a:lnTo>
                      <a:pt x="5220" y="1037"/>
                    </a:lnTo>
                    <a:lnTo>
                      <a:pt x="5180" y="1216"/>
                    </a:lnTo>
                    <a:lnTo>
                      <a:pt x="5140" y="1375"/>
                    </a:lnTo>
                    <a:lnTo>
                      <a:pt x="5120" y="1555"/>
                    </a:lnTo>
                    <a:lnTo>
                      <a:pt x="5140" y="1714"/>
                    </a:lnTo>
                    <a:lnTo>
                      <a:pt x="5160" y="1873"/>
                    </a:lnTo>
                    <a:lnTo>
                      <a:pt x="5220" y="2053"/>
                    </a:lnTo>
                    <a:lnTo>
                      <a:pt x="5280" y="2192"/>
                    </a:lnTo>
                    <a:lnTo>
                      <a:pt x="5001" y="2411"/>
                    </a:lnTo>
                    <a:lnTo>
                      <a:pt x="4742" y="2630"/>
                    </a:lnTo>
                    <a:lnTo>
                      <a:pt x="4503" y="2889"/>
                    </a:lnTo>
                    <a:lnTo>
                      <a:pt x="4304" y="3188"/>
                    </a:lnTo>
                    <a:lnTo>
                      <a:pt x="4144" y="3009"/>
                    </a:lnTo>
                    <a:lnTo>
                      <a:pt x="3945" y="2869"/>
                    </a:lnTo>
                    <a:lnTo>
                      <a:pt x="3746" y="2730"/>
                    </a:lnTo>
                    <a:lnTo>
                      <a:pt x="3507" y="2610"/>
                    </a:lnTo>
                    <a:lnTo>
                      <a:pt x="3288" y="2511"/>
                    </a:lnTo>
                    <a:lnTo>
                      <a:pt x="3049" y="2451"/>
                    </a:lnTo>
                    <a:lnTo>
                      <a:pt x="2810" y="2411"/>
                    </a:lnTo>
                    <a:lnTo>
                      <a:pt x="2570" y="2371"/>
                    </a:lnTo>
                    <a:lnTo>
                      <a:pt x="2331" y="2371"/>
                    </a:lnTo>
                    <a:lnTo>
                      <a:pt x="2112" y="2391"/>
                    </a:lnTo>
                    <a:lnTo>
                      <a:pt x="1873" y="2431"/>
                    </a:lnTo>
                    <a:lnTo>
                      <a:pt x="1654" y="2491"/>
                    </a:lnTo>
                    <a:lnTo>
                      <a:pt x="1435" y="2571"/>
                    </a:lnTo>
                    <a:lnTo>
                      <a:pt x="1216" y="2670"/>
                    </a:lnTo>
                    <a:lnTo>
                      <a:pt x="1017" y="2790"/>
                    </a:lnTo>
                    <a:lnTo>
                      <a:pt x="837" y="2929"/>
                    </a:lnTo>
                    <a:lnTo>
                      <a:pt x="658" y="3088"/>
                    </a:lnTo>
                    <a:lnTo>
                      <a:pt x="499" y="3248"/>
                    </a:lnTo>
                    <a:lnTo>
                      <a:pt x="359" y="3447"/>
                    </a:lnTo>
                    <a:lnTo>
                      <a:pt x="240" y="3646"/>
                    </a:lnTo>
                    <a:lnTo>
                      <a:pt x="140" y="3845"/>
                    </a:lnTo>
                    <a:lnTo>
                      <a:pt x="80" y="4065"/>
                    </a:lnTo>
                    <a:lnTo>
                      <a:pt x="21" y="4284"/>
                    </a:lnTo>
                    <a:lnTo>
                      <a:pt x="1" y="4503"/>
                    </a:lnTo>
                    <a:lnTo>
                      <a:pt x="1" y="4722"/>
                    </a:lnTo>
                    <a:lnTo>
                      <a:pt x="21" y="4941"/>
                    </a:lnTo>
                    <a:lnTo>
                      <a:pt x="60" y="5160"/>
                    </a:lnTo>
                    <a:lnTo>
                      <a:pt x="120" y="5379"/>
                    </a:lnTo>
                    <a:lnTo>
                      <a:pt x="200" y="5579"/>
                    </a:lnTo>
                    <a:lnTo>
                      <a:pt x="319" y="5778"/>
                    </a:lnTo>
                    <a:lnTo>
                      <a:pt x="439" y="5957"/>
                    </a:lnTo>
                    <a:lnTo>
                      <a:pt x="578" y="6136"/>
                    </a:lnTo>
                    <a:lnTo>
                      <a:pt x="758" y="6296"/>
                    </a:lnTo>
                    <a:lnTo>
                      <a:pt x="937" y="6435"/>
                    </a:lnTo>
                    <a:lnTo>
                      <a:pt x="1136" y="6555"/>
                    </a:lnTo>
                    <a:lnTo>
                      <a:pt x="1355" y="6674"/>
                    </a:lnTo>
                    <a:lnTo>
                      <a:pt x="1555" y="6754"/>
                    </a:lnTo>
                    <a:lnTo>
                      <a:pt x="1754" y="6814"/>
                    </a:lnTo>
                    <a:lnTo>
                      <a:pt x="1953" y="6873"/>
                    </a:lnTo>
                    <a:lnTo>
                      <a:pt x="2152" y="6893"/>
                    </a:lnTo>
                    <a:lnTo>
                      <a:pt x="2371" y="6913"/>
                    </a:lnTo>
                    <a:lnTo>
                      <a:pt x="2570" y="6913"/>
                    </a:lnTo>
                    <a:lnTo>
                      <a:pt x="2770" y="6893"/>
                    </a:lnTo>
                    <a:lnTo>
                      <a:pt x="2969" y="6854"/>
                    </a:lnTo>
                    <a:lnTo>
                      <a:pt x="3168" y="6814"/>
                    </a:lnTo>
                    <a:lnTo>
                      <a:pt x="3347" y="6734"/>
                    </a:lnTo>
                    <a:lnTo>
                      <a:pt x="3547" y="6674"/>
                    </a:lnTo>
                    <a:lnTo>
                      <a:pt x="3726" y="6575"/>
                    </a:lnTo>
                    <a:lnTo>
                      <a:pt x="3885" y="6475"/>
                    </a:lnTo>
                    <a:lnTo>
                      <a:pt x="4045" y="6356"/>
                    </a:lnTo>
                    <a:lnTo>
                      <a:pt x="4204" y="6216"/>
                    </a:lnTo>
                    <a:lnTo>
                      <a:pt x="4324" y="6077"/>
                    </a:lnTo>
                    <a:lnTo>
                      <a:pt x="4443" y="6236"/>
                    </a:lnTo>
                    <a:lnTo>
                      <a:pt x="4583" y="6415"/>
                    </a:lnTo>
                    <a:lnTo>
                      <a:pt x="4722" y="6555"/>
                    </a:lnTo>
                    <a:lnTo>
                      <a:pt x="4881" y="6714"/>
                    </a:lnTo>
                    <a:lnTo>
                      <a:pt x="5061" y="6854"/>
                    </a:lnTo>
                    <a:lnTo>
                      <a:pt x="5240" y="6973"/>
                    </a:lnTo>
                    <a:lnTo>
                      <a:pt x="5439" y="7093"/>
                    </a:lnTo>
                    <a:lnTo>
                      <a:pt x="5638" y="7192"/>
                    </a:lnTo>
                    <a:lnTo>
                      <a:pt x="5937" y="7312"/>
                    </a:lnTo>
                    <a:lnTo>
                      <a:pt x="6236" y="7391"/>
                    </a:lnTo>
                    <a:lnTo>
                      <a:pt x="6535" y="7451"/>
                    </a:lnTo>
                    <a:lnTo>
                      <a:pt x="6834" y="7491"/>
                    </a:lnTo>
                    <a:lnTo>
                      <a:pt x="7132" y="7491"/>
                    </a:lnTo>
                    <a:lnTo>
                      <a:pt x="7431" y="7471"/>
                    </a:lnTo>
                    <a:lnTo>
                      <a:pt x="7730" y="7411"/>
                    </a:lnTo>
                    <a:lnTo>
                      <a:pt x="8009" y="7332"/>
                    </a:lnTo>
                    <a:lnTo>
                      <a:pt x="8288" y="7232"/>
                    </a:lnTo>
                    <a:lnTo>
                      <a:pt x="8567" y="7113"/>
                    </a:lnTo>
                    <a:lnTo>
                      <a:pt x="8826" y="6973"/>
                    </a:lnTo>
                    <a:lnTo>
                      <a:pt x="9045" y="6794"/>
                    </a:lnTo>
                    <a:lnTo>
                      <a:pt x="9284" y="6595"/>
                    </a:lnTo>
                    <a:lnTo>
                      <a:pt x="9483" y="6375"/>
                    </a:lnTo>
                    <a:lnTo>
                      <a:pt x="9662" y="6136"/>
                    </a:lnTo>
                    <a:lnTo>
                      <a:pt x="9802" y="5877"/>
                    </a:lnTo>
                    <a:lnTo>
                      <a:pt x="9941" y="5618"/>
                    </a:lnTo>
                    <a:lnTo>
                      <a:pt x="10041" y="5340"/>
                    </a:lnTo>
                    <a:lnTo>
                      <a:pt x="10101" y="5061"/>
                    </a:lnTo>
                    <a:lnTo>
                      <a:pt x="10121" y="4782"/>
                    </a:lnTo>
                    <a:lnTo>
                      <a:pt x="10140" y="4483"/>
                    </a:lnTo>
                    <a:lnTo>
                      <a:pt x="10101" y="4204"/>
                    </a:lnTo>
                    <a:lnTo>
                      <a:pt x="10041" y="3945"/>
                    </a:lnTo>
                    <a:lnTo>
                      <a:pt x="9961" y="3666"/>
                    </a:lnTo>
                    <a:lnTo>
                      <a:pt x="9862" y="3407"/>
                    </a:lnTo>
                    <a:lnTo>
                      <a:pt x="9722" y="3168"/>
                    </a:lnTo>
                    <a:lnTo>
                      <a:pt x="9563" y="2929"/>
                    </a:lnTo>
                    <a:lnTo>
                      <a:pt x="9383" y="2710"/>
                    </a:lnTo>
                    <a:lnTo>
                      <a:pt x="9164" y="2511"/>
                    </a:lnTo>
                    <a:lnTo>
                      <a:pt x="8925" y="2312"/>
                    </a:lnTo>
                    <a:lnTo>
                      <a:pt x="8666" y="2152"/>
                    </a:lnTo>
                    <a:lnTo>
                      <a:pt x="8387" y="2013"/>
                    </a:lnTo>
                    <a:lnTo>
                      <a:pt x="8427" y="1873"/>
                    </a:lnTo>
                    <a:lnTo>
                      <a:pt x="8447" y="1734"/>
                    </a:lnTo>
                    <a:lnTo>
                      <a:pt x="8467" y="1594"/>
                    </a:lnTo>
                    <a:lnTo>
                      <a:pt x="8467" y="1475"/>
                    </a:lnTo>
                    <a:lnTo>
                      <a:pt x="8447" y="1335"/>
                    </a:lnTo>
                    <a:lnTo>
                      <a:pt x="8427" y="1196"/>
                    </a:lnTo>
                    <a:lnTo>
                      <a:pt x="8387" y="1076"/>
                    </a:lnTo>
                    <a:lnTo>
                      <a:pt x="8328" y="957"/>
                    </a:lnTo>
                    <a:lnTo>
                      <a:pt x="8268" y="837"/>
                    </a:lnTo>
                    <a:lnTo>
                      <a:pt x="8188" y="718"/>
                    </a:lnTo>
                    <a:lnTo>
                      <a:pt x="8109" y="598"/>
                    </a:lnTo>
                    <a:lnTo>
                      <a:pt x="8009" y="499"/>
                    </a:lnTo>
                    <a:lnTo>
                      <a:pt x="7909" y="399"/>
                    </a:lnTo>
                    <a:lnTo>
                      <a:pt x="7790" y="319"/>
                    </a:lnTo>
                    <a:lnTo>
                      <a:pt x="7670" y="240"/>
                    </a:lnTo>
                    <a:lnTo>
                      <a:pt x="7531" y="160"/>
                    </a:lnTo>
                    <a:lnTo>
                      <a:pt x="7391" y="100"/>
                    </a:lnTo>
                    <a:lnTo>
                      <a:pt x="7212" y="60"/>
                    </a:lnTo>
                    <a:lnTo>
                      <a:pt x="7053" y="21"/>
                    </a:lnTo>
                    <a:lnTo>
                      <a:pt x="6893" y="21"/>
                    </a:lnTo>
                    <a:lnTo>
                      <a:pt x="6734" y="1"/>
                    </a:lnTo>
                    <a:close/>
                  </a:path>
                </a:pathLst>
              </a:custGeom>
              <a:solidFill>
                <a:srgbClr val="FBE6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" name="Google Shape;517;p13"/>
              <p:cNvSpPr/>
              <p:nvPr/>
            </p:nvSpPr>
            <p:spPr>
              <a:xfrm>
                <a:off x="6038650" y="3951400"/>
                <a:ext cx="253525" cy="187300"/>
              </a:xfrm>
              <a:custGeom>
                <a:avLst/>
                <a:gdLst/>
                <a:ahLst/>
                <a:cxnLst/>
                <a:rect l="l" t="t" r="r" b="b"/>
                <a:pathLst>
                  <a:path w="10141" h="7492" fill="none" extrusionOk="0">
                    <a:moveTo>
                      <a:pt x="3507" y="2610"/>
                    </a:moveTo>
                    <a:lnTo>
                      <a:pt x="3507" y="2610"/>
                    </a:lnTo>
                    <a:lnTo>
                      <a:pt x="3746" y="2730"/>
                    </a:lnTo>
                    <a:lnTo>
                      <a:pt x="3945" y="2869"/>
                    </a:lnTo>
                    <a:lnTo>
                      <a:pt x="4144" y="3009"/>
                    </a:lnTo>
                    <a:lnTo>
                      <a:pt x="4304" y="3188"/>
                    </a:lnTo>
                    <a:lnTo>
                      <a:pt x="4304" y="3188"/>
                    </a:lnTo>
                    <a:lnTo>
                      <a:pt x="4503" y="2889"/>
                    </a:lnTo>
                    <a:lnTo>
                      <a:pt x="4742" y="2630"/>
                    </a:lnTo>
                    <a:lnTo>
                      <a:pt x="5001" y="2411"/>
                    </a:lnTo>
                    <a:lnTo>
                      <a:pt x="5280" y="2192"/>
                    </a:lnTo>
                    <a:lnTo>
                      <a:pt x="5280" y="2192"/>
                    </a:lnTo>
                    <a:lnTo>
                      <a:pt x="5220" y="2053"/>
                    </a:lnTo>
                    <a:lnTo>
                      <a:pt x="5160" y="1873"/>
                    </a:lnTo>
                    <a:lnTo>
                      <a:pt x="5140" y="1714"/>
                    </a:lnTo>
                    <a:lnTo>
                      <a:pt x="5120" y="1555"/>
                    </a:lnTo>
                    <a:lnTo>
                      <a:pt x="5140" y="1375"/>
                    </a:lnTo>
                    <a:lnTo>
                      <a:pt x="5180" y="1216"/>
                    </a:lnTo>
                    <a:lnTo>
                      <a:pt x="5220" y="1037"/>
                    </a:lnTo>
                    <a:lnTo>
                      <a:pt x="5300" y="877"/>
                    </a:lnTo>
                    <a:lnTo>
                      <a:pt x="5300" y="877"/>
                    </a:lnTo>
                    <a:lnTo>
                      <a:pt x="5379" y="738"/>
                    </a:lnTo>
                    <a:lnTo>
                      <a:pt x="5479" y="598"/>
                    </a:lnTo>
                    <a:lnTo>
                      <a:pt x="5579" y="499"/>
                    </a:lnTo>
                    <a:lnTo>
                      <a:pt x="5698" y="379"/>
                    </a:lnTo>
                    <a:lnTo>
                      <a:pt x="5838" y="300"/>
                    </a:lnTo>
                    <a:lnTo>
                      <a:pt x="5977" y="220"/>
                    </a:lnTo>
                    <a:lnTo>
                      <a:pt x="6116" y="140"/>
                    </a:lnTo>
                    <a:lnTo>
                      <a:pt x="6256" y="100"/>
                    </a:lnTo>
                    <a:lnTo>
                      <a:pt x="6415" y="41"/>
                    </a:lnTo>
                    <a:lnTo>
                      <a:pt x="6575" y="21"/>
                    </a:lnTo>
                    <a:lnTo>
                      <a:pt x="6734" y="1"/>
                    </a:lnTo>
                    <a:lnTo>
                      <a:pt x="6893" y="21"/>
                    </a:lnTo>
                    <a:lnTo>
                      <a:pt x="7053" y="21"/>
                    </a:lnTo>
                    <a:lnTo>
                      <a:pt x="7212" y="60"/>
                    </a:lnTo>
                    <a:lnTo>
                      <a:pt x="7391" y="100"/>
                    </a:lnTo>
                    <a:lnTo>
                      <a:pt x="7531" y="160"/>
                    </a:lnTo>
                    <a:lnTo>
                      <a:pt x="7531" y="160"/>
                    </a:lnTo>
                    <a:lnTo>
                      <a:pt x="7670" y="240"/>
                    </a:lnTo>
                    <a:lnTo>
                      <a:pt x="7790" y="319"/>
                    </a:lnTo>
                    <a:lnTo>
                      <a:pt x="7909" y="399"/>
                    </a:lnTo>
                    <a:lnTo>
                      <a:pt x="8009" y="499"/>
                    </a:lnTo>
                    <a:lnTo>
                      <a:pt x="8109" y="598"/>
                    </a:lnTo>
                    <a:lnTo>
                      <a:pt x="8188" y="718"/>
                    </a:lnTo>
                    <a:lnTo>
                      <a:pt x="8268" y="837"/>
                    </a:lnTo>
                    <a:lnTo>
                      <a:pt x="8328" y="957"/>
                    </a:lnTo>
                    <a:lnTo>
                      <a:pt x="8387" y="1076"/>
                    </a:lnTo>
                    <a:lnTo>
                      <a:pt x="8427" y="1196"/>
                    </a:lnTo>
                    <a:lnTo>
                      <a:pt x="8447" y="1335"/>
                    </a:lnTo>
                    <a:lnTo>
                      <a:pt x="8467" y="1475"/>
                    </a:lnTo>
                    <a:lnTo>
                      <a:pt x="8467" y="1594"/>
                    </a:lnTo>
                    <a:lnTo>
                      <a:pt x="8447" y="1734"/>
                    </a:lnTo>
                    <a:lnTo>
                      <a:pt x="8427" y="1873"/>
                    </a:lnTo>
                    <a:lnTo>
                      <a:pt x="8387" y="2013"/>
                    </a:lnTo>
                    <a:lnTo>
                      <a:pt x="8387" y="2013"/>
                    </a:lnTo>
                    <a:lnTo>
                      <a:pt x="8666" y="2152"/>
                    </a:lnTo>
                    <a:lnTo>
                      <a:pt x="8925" y="2312"/>
                    </a:lnTo>
                    <a:lnTo>
                      <a:pt x="9164" y="2511"/>
                    </a:lnTo>
                    <a:lnTo>
                      <a:pt x="9383" y="2710"/>
                    </a:lnTo>
                    <a:lnTo>
                      <a:pt x="9563" y="2929"/>
                    </a:lnTo>
                    <a:lnTo>
                      <a:pt x="9722" y="3168"/>
                    </a:lnTo>
                    <a:lnTo>
                      <a:pt x="9862" y="3407"/>
                    </a:lnTo>
                    <a:lnTo>
                      <a:pt x="9961" y="3666"/>
                    </a:lnTo>
                    <a:lnTo>
                      <a:pt x="10041" y="3945"/>
                    </a:lnTo>
                    <a:lnTo>
                      <a:pt x="10101" y="4204"/>
                    </a:lnTo>
                    <a:lnTo>
                      <a:pt x="10140" y="4483"/>
                    </a:lnTo>
                    <a:lnTo>
                      <a:pt x="10121" y="4782"/>
                    </a:lnTo>
                    <a:lnTo>
                      <a:pt x="10101" y="5061"/>
                    </a:lnTo>
                    <a:lnTo>
                      <a:pt x="10041" y="5340"/>
                    </a:lnTo>
                    <a:lnTo>
                      <a:pt x="9941" y="5618"/>
                    </a:lnTo>
                    <a:lnTo>
                      <a:pt x="9802" y="5877"/>
                    </a:lnTo>
                    <a:lnTo>
                      <a:pt x="9802" y="5877"/>
                    </a:lnTo>
                    <a:lnTo>
                      <a:pt x="9662" y="6136"/>
                    </a:lnTo>
                    <a:lnTo>
                      <a:pt x="9483" y="6375"/>
                    </a:lnTo>
                    <a:lnTo>
                      <a:pt x="9284" y="6595"/>
                    </a:lnTo>
                    <a:lnTo>
                      <a:pt x="9045" y="6794"/>
                    </a:lnTo>
                    <a:lnTo>
                      <a:pt x="8826" y="6973"/>
                    </a:lnTo>
                    <a:lnTo>
                      <a:pt x="8567" y="7113"/>
                    </a:lnTo>
                    <a:lnTo>
                      <a:pt x="8288" y="7232"/>
                    </a:lnTo>
                    <a:lnTo>
                      <a:pt x="8009" y="7332"/>
                    </a:lnTo>
                    <a:lnTo>
                      <a:pt x="7730" y="7411"/>
                    </a:lnTo>
                    <a:lnTo>
                      <a:pt x="7431" y="7471"/>
                    </a:lnTo>
                    <a:lnTo>
                      <a:pt x="7132" y="7491"/>
                    </a:lnTo>
                    <a:lnTo>
                      <a:pt x="6834" y="7491"/>
                    </a:lnTo>
                    <a:lnTo>
                      <a:pt x="6535" y="7451"/>
                    </a:lnTo>
                    <a:lnTo>
                      <a:pt x="6236" y="7391"/>
                    </a:lnTo>
                    <a:lnTo>
                      <a:pt x="5937" y="7312"/>
                    </a:lnTo>
                    <a:lnTo>
                      <a:pt x="5638" y="7192"/>
                    </a:lnTo>
                    <a:lnTo>
                      <a:pt x="5638" y="7192"/>
                    </a:lnTo>
                    <a:lnTo>
                      <a:pt x="5439" y="7093"/>
                    </a:lnTo>
                    <a:lnTo>
                      <a:pt x="5240" y="6973"/>
                    </a:lnTo>
                    <a:lnTo>
                      <a:pt x="5061" y="6854"/>
                    </a:lnTo>
                    <a:lnTo>
                      <a:pt x="4881" y="6714"/>
                    </a:lnTo>
                    <a:lnTo>
                      <a:pt x="4722" y="6555"/>
                    </a:lnTo>
                    <a:lnTo>
                      <a:pt x="4583" y="6415"/>
                    </a:lnTo>
                    <a:lnTo>
                      <a:pt x="4443" y="6236"/>
                    </a:lnTo>
                    <a:lnTo>
                      <a:pt x="4324" y="6077"/>
                    </a:lnTo>
                    <a:lnTo>
                      <a:pt x="4324" y="6077"/>
                    </a:lnTo>
                    <a:lnTo>
                      <a:pt x="4204" y="6216"/>
                    </a:lnTo>
                    <a:lnTo>
                      <a:pt x="4045" y="6356"/>
                    </a:lnTo>
                    <a:lnTo>
                      <a:pt x="3885" y="6475"/>
                    </a:lnTo>
                    <a:lnTo>
                      <a:pt x="3726" y="6575"/>
                    </a:lnTo>
                    <a:lnTo>
                      <a:pt x="3547" y="6674"/>
                    </a:lnTo>
                    <a:lnTo>
                      <a:pt x="3347" y="6734"/>
                    </a:lnTo>
                    <a:lnTo>
                      <a:pt x="3168" y="6814"/>
                    </a:lnTo>
                    <a:lnTo>
                      <a:pt x="2969" y="6854"/>
                    </a:lnTo>
                    <a:lnTo>
                      <a:pt x="2770" y="6893"/>
                    </a:lnTo>
                    <a:lnTo>
                      <a:pt x="2570" y="6913"/>
                    </a:lnTo>
                    <a:lnTo>
                      <a:pt x="2371" y="6913"/>
                    </a:lnTo>
                    <a:lnTo>
                      <a:pt x="2152" y="6893"/>
                    </a:lnTo>
                    <a:lnTo>
                      <a:pt x="1953" y="6873"/>
                    </a:lnTo>
                    <a:lnTo>
                      <a:pt x="1754" y="6814"/>
                    </a:lnTo>
                    <a:lnTo>
                      <a:pt x="1555" y="6754"/>
                    </a:lnTo>
                    <a:lnTo>
                      <a:pt x="1355" y="6674"/>
                    </a:lnTo>
                    <a:lnTo>
                      <a:pt x="1355" y="6674"/>
                    </a:lnTo>
                    <a:lnTo>
                      <a:pt x="1136" y="6555"/>
                    </a:lnTo>
                    <a:lnTo>
                      <a:pt x="937" y="6435"/>
                    </a:lnTo>
                    <a:lnTo>
                      <a:pt x="758" y="6296"/>
                    </a:lnTo>
                    <a:lnTo>
                      <a:pt x="578" y="6136"/>
                    </a:lnTo>
                    <a:lnTo>
                      <a:pt x="439" y="5957"/>
                    </a:lnTo>
                    <a:lnTo>
                      <a:pt x="319" y="5778"/>
                    </a:lnTo>
                    <a:lnTo>
                      <a:pt x="200" y="5579"/>
                    </a:lnTo>
                    <a:lnTo>
                      <a:pt x="120" y="5379"/>
                    </a:lnTo>
                    <a:lnTo>
                      <a:pt x="60" y="5160"/>
                    </a:lnTo>
                    <a:lnTo>
                      <a:pt x="21" y="4941"/>
                    </a:lnTo>
                    <a:lnTo>
                      <a:pt x="1" y="4722"/>
                    </a:lnTo>
                    <a:lnTo>
                      <a:pt x="1" y="4503"/>
                    </a:lnTo>
                    <a:lnTo>
                      <a:pt x="21" y="4284"/>
                    </a:lnTo>
                    <a:lnTo>
                      <a:pt x="80" y="4065"/>
                    </a:lnTo>
                    <a:lnTo>
                      <a:pt x="140" y="3845"/>
                    </a:lnTo>
                    <a:lnTo>
                      <a:pt x="240" y="3646"/>
                    </a:lnTo>
                    <a:lnTo>
                      <a:pt x="240" y="3646"/>
                    </a:lnTo>
                    <a:lnTo>
                      <a:pt x="359" y="3447"/>
                    </a:lnTo>
                    <a:lnTo>
                      <a:pt x="499" y="3248"/>
                    </a:lnTo>
                    <a:lnTo>
                      <a:pt x="658" y="3088"/>
                    </a:lnTo>
                    <a:lnTo>
                      <a:pt x="837" y="2929"/>
                    </a:lnTo>
                    <a:lnTo>
                      <a:pt x="1017" y="2790"/>
                    </a:lnTo>
                    <a:lnTo>
                      <a:pt x="1216" y="2670"/>
                    </a:lnTo>
                    <a:lnTo>
                      <a:pt x="1435" y="2571"/>
                    </a:lnTo>
                    <a:lnTo>
                      <a:pt x="1654" y="2491"/>
                    </a:lnTo>
                    <a:lnTo>
                      <a:pt x="1873" y="2431"/>
                    </a:lnTo>
                    <a:lnTo>
                      <a:pt x="2112" y="2391"/>
                    </a:lnTo>
                    <a:lnTo>
                      <a:pt x="2331" y="2371"/>
                    </a:lnTo>
                    <a:lnTo>
                      <a:pt x="2570" y="2371"/>
                    </a:lnTo>
                    <a:lnTo>
                      <a:pt x="2810" y="2411"/>
                    </a:lnTo>
                    <a:lnTo>
                      <a:pt x="3049" y="2451"/>
                    </a:lnTo>
                    <a:lnTo>
                      <a:pt x="3288" y="2511"/>
                    </a:lnTo>
                    <a:lnTo>
                      <a:pt x="3507" y="261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" name="Google Shape;518;p13"/>
              <p:cNvSpPr/>
              <p:nvPr/>
            </p:nvSpPr>
            <p:spPr>
              <a:xfrm>
                <a:off x="6062050" y="4043050"/>
                <a:ext cx="38375" cy="40350"/>
              </a:xfrm>
              <a:custGeom>
                <a:avLst/>
                <a:gdLst/>
                <a:ahLst/>
                <a:cxnLst/>
                <a:rect l="l" t="t" r="r" b="b"/>
                <a:pathLst>
                  <a:path w="1535" h="1614" extrusionOk="0">
                    <a:moveTo>
                      <a:pt x="877" y="0"/>
                    </a:moveTo>
                    <a:lnTo>
                      <a:pt x="738" y="20"/>
                    </a:lnTo>
                    <a:lnTo>
                      <a:pt x="579" y="60"/>
                    </a:lnTo>
                    <a:lnTo>
                      <a:pt x="439" y="140"/>
                    </a:lnTo>
                    <a:lnTo>
                      <a:pt x="320" y="239"/>
                    </a:lnTo>
                    <a:lnTo>
                      <a:pt x="200" y="359"/>
                    </a:lnTo>
                    <a:lnTo>
                      <a:pt x="120" y="498"/>
                    </a:lnTo>
                    <a:lnTo>
                      <a:pt x="41" y="658"/>
                    </a:lnTo>
                    <a:lnTo>
                      <a:pt x="1" y="817"/>
                    </a:lnTo>
                    <a:lnTo>
                      <a:pt x="1" y="976"/>
                    </a:lnTo>
                    <a:lnTo>
                      <a:pt x="21" y="1116"/>
                    </a:lnTo>
                    <a:lnTo>
                      <a:pt x="81" y="1255"/>
                    </a:lnTo>
                    <a:lnTo>
                      <a:pt x="140" y="1375"/>
                    </a:lnTo>
                    <a:lnTo>
                      <a:pt x="260" y="1474"/>
                    </a:lnTo>
                    <a:lnTo>
                      <a:pt x="379" y="1554"/>
                    </a:lnTo>
                    <a:lnTo>
                      <a:pt x="519" y="1594"/>
                    </a:lnTo>
                    <a:lnTo>
                      <a:pt x="658" y="1614"/>
                    </a:lnTo>
                    <a:lnTo>
                      <a:pt x="818" y="1594"/>
                    </a:lnTo>
                    <a:lnTo>
                      <a:pt x="957" y="1534"/>
                    </a:lnTo>
                    <a:lnTo>
                      <a:pt x="1097" y="1474"/>
                    </a:lnTo>
                    <a:lnTo>
                      <a:pt x="1216" y="1375"/>
                    </a:lnTo>
                    <a:lnTo>
                      <a:pt x="1336" y="1255"/>
                    </a:lnTo>
                    <a:lnTo>
                      <a:pt x="1435" y="1096"/>
                    </a:lnTo>
                    <a:lnTo>
                      <a:pt x="1495" y="936"/>
                    </a:lnTo>
                    <a:lnTo>
                      <a:pt x="1535" y="797"/>
                    </a:lnTo>
                    <a:lnTo>
                      <a:pt x="1535" y="638"/>
                    </a:lnTo>
                    <a:lnTo>
                      <a:pt x="1515" y="478"/>
                    </a:lnTo>
                    <a:lnTo>
                      <a:pt x="1475" y="359"/>
                    </a:lnTo>
                    <a:lnTo>
                      <a:pt x="1395" y="239"/>
                    </a:lnTo>
                    <a:lnTo>
                      <a:pt x="1296" y="120"/>
                    </a:lnTo>
                    <a:lnTo>
                      <a:pt x="1176" y="60"/>
                    </a:lnTo>
                    <a:lnTo>
                      <a:pt x="1037" y="0"/>
                    </a:lnTo>
                    <a:close/>
                  </a:path>
                </a:pathLst>
              </a:custGeom>
              <a:solidFill>
                <a:srgbClr val="F4CC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" name="Google Shape;519;p13"/>
              <p:cNvSpPr/>
              <p:nvPr/>
            </p:nvSpPr>
            <p:spPr>
              <a:xfrm>
                <a:off x="6155700" y="4053500"/>
                <a:ext cx="125525" cy="69250"/>
              </a:xfrm>
              <a:custGeom>
                <a:avLst/>
                <a:gdLst/>
                <a:ahLst/>
                <a:cxnLst/>
                <a:rect l="l" t="t" r="r" b="b"/>
                <a:pathLst>
                  <a:path w="5021" h="2770" extrusionOk="0">
                    <a:moveTo>
                      <a:pt x="5020" y="1"/>
                    </a:moveTo>
                    <a:lnTo>
                      <a:pt x="4861" y="220"/>
                    </a:lnTo>
                    <a:lnTo>
                      <a:pt x="4701" y="419"/>
                    </a:lnTo>
                    <a:lnTo>
                      <a:pt x="4542" y="618"/>
                    </a:lnTo>
                    <a:lnTo>
                      <a:pt x="4363" y="777"/>
                    </a:lnTo>
                    <a:lnTo>
                      <a:pt x="4203" y="917"/>
                    </a:lnTo>
                    <a:lnTo>
                      <a:pt x="4024" y="1056"/>
                    </a:lnTo>
                    <a:lnTo>
                      <a:pt x="3845" y="1156"/>
                    </a:lnTo>
                    <a:lnTo>
                      <a:pt x="3666" y="1256"/>
                    </a:lnTo>
                    <a:lnTo>
                      <a:pt x="3486" y="1335"/>
                    </a:lnTo>
                    <a:lnTo>
                      <a:pt x="3307" y="1415"/>
                    </a:lnTo>
                    <a:lnTo>
                      <a:pt x="2948" y="1515"/>
                    </a:lnTo>
                    <a:lnTo>
                      <a:pt x="2590" y="1574"/>
                    </a:lnTo>
                    <a:lnTo>
                      <a:pt x="2231" y="1594"/>
                    </a:lnTo>
                    <a:lnTo>
                      <a:pt x="2012" y="1594"/>
                    </a:lnTo>
                    <a:lnTo>
                      <a:pt x="1793" y="1554"/>
                    </a:lnTo>
                    <a:lnTo>
                      <a:pt x="1375" y="1495"/>
                    </a:lnTo>
                    <a:lnTo>
                      <a:pt x="996" y="1395"/>
                    </a:lnTo>
                    <a:lnTo>
                      <a:pt x="658" y="1275"/>
                    </a:lnTo>
                    <a:lnTo>
                      <a:pt x="379" y="1156"/>
                    </a:lnTo>
                    <a:lnTo>
                      <a:pt x="159" y="1056"/>
                    </a:lnTo>
                    <a:lnTo>
                      <a:pt x="0" y="957"/>
                    </a:lnTo>
                    <a:lnTo>
                      <a:pt x="0" y="1056"/>
                    </a:lnTo>
                    <a:lnTo>
                      <a:pt x="20" y="1176"/>
                    </a:lnTo>
                    <a:lnTo>
                      <a:pt x="60" y="1295"/>
                    </a:lnTo>
                    <a:lnTo>
                      <a:pt x="120" y="1435"/>
                    </a:lnTo>
                    <a:lnTo>
                      <a:pt x="179" y="1594"/>
                    </a:lnTo>
                    <a:lnTo>
                      <a:pt x="279" y="1734"/>
                    </a:lnTo>
                    <a:lnTo>
                      <a:pt x="379" y="1893"/>
                    </a:lnTo>
                    <a:lnTo>
                      <a:pt x="518" y="2052"/>
                    </a:lnTo>
                    <a:lnTo>
                      <a:pt x="658" y="2192"/>
                    </a:lnTo>
                    <a:lnTo>
                      <a:pt x="837" y="2311"/>
                    </a:lnTo>
                    <a:lnTo>
                      <a:pt x="1016" y="2451"/>
                    </a:lnTo>
                    <a:lnTo>
                      <a:pt x="1235" y="2550"/>
                    </a:lnTo>
                    <a:lnTo>
                      <a:pt x="1474" y="2630"/>
                    </a:lnTo>
                    <a:lnTo>
                      <a:pt x="1733" y="2710"/>
                    </a:lnTo>
                    <a:lnTo>
                      <a:pt x="2012" y="2750"/>
                    </a:lnTo>
                    <a:lnTo>
                      <a:pt x="2331" y="2770"/>
                    </a:lnTo>
                    <a:lnTo>
                      <a:pt x="2550" y="2750"/>
                    </a:lnTo>
                    <a:lnTo>
                      <a:pt x="2789" y="2730"/>
                    </a:lnTo>
                    <a:lnTo>
                      <a:pt x="2968" y="2710"/>
                    </a:lnTo>
                    <a:lnTo>
                      <a:pt x="3148" y="2670"/>
                    </a:lnTo>
                    <a:lnTo>
                      <a:pt x="3307" y="2610"/>
                    </a:lnTo>
                    <a:lnTo>
                      <a:pt x="3466" y="2550"/>
                    </a:lnTo>
                    <a:lnTo>
                      <a:pt x="3606" y="2471"/>
                    </a:lnTo>
                    <a:lnTo>
                      <a:pt x="3745" y="2391"/>
                    </a:lnTo>
                    <a:lnTo>
                      <a:pt x="4004" y="2192"/>
                    </a:lnTo>
                    <a:lnTo>
                      <a:pt x="4203" y="1993"/>
                    </a:lnTo>
                    <a:lnTo>
                      <a:pt x="4403" y="1754"/>
                    </a:lnTo>
                    <a:lnTo>
                      <a:pt x="4542" y="1515"/>
                    </a:lnTo>
                    <a:lnTo>
                      <a:pt x="4682" y="1275"/>
                    </a:lnTo>
                    <a:lnTo>
                      <a:pt x="4781" y="1036"/>
                    </a:lnTo>
                    <a:lnTo>
                      <a:pt x="4861" y="797"/>
                    </a:lnTo>
                    <a:lnTo>
                      <a:pt x="4960" y="399"/>
                    </a:lnTo>
                    <a:lnTo>
                      <a:pt x="5020" y="120"/>
                    </a:lnTo>
                    <a:lnTo>
                      <a:pt x="5020" y="1"/>
                    </a:lnTo>
                    <a:close/>
                  </a:path>
                </a:pathLst>
              </a:custGeom>
              <a:solidFill>
                <a:srgbClr val="FCEB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" name="Google Shape;520;p13"/>
              <p:cNvSpPr/>
              <p:nvPr/>
            </p:nvSpPr>
            <p:spPr>
              <a:xfrm>
                <a:off x="6155700" y="4053500"/>
                <a:ext cx="125525" cy="69250"/>
              </a:xfrm>
              <a:custGeom>
                <a:avLst/>
                <a:gdLst/>
                <a:ahLst/>
                <a:cxnLst/>
                <a:rect l="l" t="t" r="r" b="b"/>
                <a:pathLst>
                  <a:path w="5021" h="2770" fill="none" extrusionOk="0">
                    <a:moveTo>
                      <a:pt x="5020" y="1"/>
                    </a:moveTo>
                    <a:lnTo>
                      <a:pt x="5020" y="1"/>
                    </a:lnTo>
                    <a:lnTo>
                      <a:pt x="4861" y="220"/>
                    </a:lnTo>
                    <a:lnTo>
                      <a:pt x="4701" y="419"/>
                    </a:lnTo>
                    <a:lnTo>
                      <a:pt x="4542" y="618"/>
                    </a:lnTo>
                    <a:lnTo>
                      <a:pt x="4363" y="777"/>
                    </a:lnTo>
                    <a:lnTo>
                      <a:pt x="4203" y="917"/>
                    </a:lnTo>
                    <a:lnTo>
                      <a:pt x="4024" y="1056"/>
                    </a:lnTo>
                    <a:lnTo>
                      <a:pt x="3845" y="1156"/>
                    </a:lnTo>
                    <a:lnTo>
                      <a:pt x="3666" y="1256"/>
                    </a:lnTo>
                    <a:lnTo>
                      <a:pt x="3486" y="1335"/>
                    </a:lnTo>
                    <a:lnTo>
                      <a:pt x="3307" y="1415"/>
                    </a:lnTo>
                    <a:lnTo>
                      <a:pt x="2948" y="1515"/>
                    </a:lnTo>
                    <a:lnTo>
                      <a:pt x="2590" y="1574"/>
                    </a:lnTo>
                    <a:lnTo>
                      <a:pt x="2231" y="1594"/>
                    </a:lnTo>
                    <a:lnTo>
                      <a:pt x="2231" y="1594"/>
                    </a:lnTo>
                    <a:lnTo>
                      <a:pt x="2012" y="1594"/>
                    </a:lnTo>
                    <a:lnTo>
                      <a:pt x="1793" y="1554"/>
                    </a:lnTo>
                    <a:lnTo>
                      <a:pt x="1375" y="1495"/>
                    </a:lnTo>
                    <a:lnTo>
                      <a:pt x="996" y="1395"/>
                    </a:lnTo>
                    <a:lnTo>
                      <a:pt x="658" y="1275"/>
                    </a:lnTo>
                    <a:lnTo>
                      <a:pt x="379" y="1156"/>
                    </a:lnTo>
                    <a:lnTo>
                      <a:pt x="159" y="1056"/>
                    </a:lnTo>
                    <a:lnTo>
                      <a:pt x="0" y="957"/>
                    </a:lnTo>
                    <a:lnTo>
                      <a:pt x="0" y="957"/>
                    </a:lnTo>
                    <a:lnTo>
                      <a:pt x="0" y="1056"/>
                    </a:lnTo>
                    <a:lnTo>
                      <a:pt x="20" y="1176"/>
                    </a:lnTo>
                    <a:lnTo>
                      <a:pt x="60" y="1295"/>
                    </a:lnTo>
                    <a:lnTo>
                      <a:pt x="120" y="1435"/>
                    </a:lnTo>
                    <a:lnTo>
                      <a:pt x="179" y="1594"/>
                    </a:lnTo>
                    <a:lnTo>
                      <a:pt x="279" y="1734"/>
                    </a:lnTo>
                    <a:lnTo>
                      <a:pt x="379" y="1893"/>
                    </a:lnTo>
                    <a:lnTo>
                      <a:pt x="518" y="2052"/>
                    </a:lnTo>
                    <a:lnTo>
                      <a:pt x="658" y="2192"/>
                    </a:lnTo>
                    <a:lnTo>
                      <a:pt x="837" y="2311"/>
                    </a:lnTo>
                    <a:lnTo>
                      <a:pt x="1016" y="2451"/>
                    </a:lnTo>
                    <a:lnTo>
                      <a:pt x="1235" y="2550"/>
                    </a:lnTo>
                    <a:lnTo>
                      <a:pt x="1474" y="2630"/>
                    </a:lnTo>
                    <a:lnTo>
                      <a:pt x="1733" y="2710"/>
                    </a:lnTo>
                    <a:lnTo>
                      <a:pt x="2012" y="2750"/>
                    </a:lnTo>
                    <a:lnTo>
                      <a:pt x="2331" y="2770"/>
                    </a:lnTo>
                    <a:lnTo>
                      <a:pt x="2331" y="2770"/>
                    </a:lnTo>
                    <a:lnTo>
                      <a:pt x="2550" y="2750"/>
                    </a:lnTo>
                    <a:lnTo>
                      <a:pt x="2789" y="2730"/>
                    </a:lnTo>
                    <a:lnTo>
                      <a:pt x="2789" y="2730"/>
                    </a:lnTo>
                    <a:lnTo>
                      <a:pt x="2968" y="2710"/>
                    </a:lnTo>
                    <a:lnTo>
                      <a:pt x="3148" y="2670"/>
                    </a:lnTo>
                    <a:lnTo>
                      <a:pt x="3307" y="2610"/>
                    </a:lnTo>
                    <a:lnTo>
                      <a:pt x="3466" y="2550"/>
                    </a:lnTo>
                    <a:lnTo>
                      <a:pt x="3606" y="2471"/>
                    </a:lnTo>
                    <a:lnTo>
                      <a:pt x="3745" y="2391"/>
                    </a:lnTo>
                    <a:lnTo>
                      <a:pt x="4004" y="2192"/>
                    </a:lnTo>
                    <a:lnTo>
                      <a:pt x="4203" y="1993"/>
                    </a:lnTo>
                    <a:lnTo>
                      <a:pt x="4403" y="1754"/>
                    </a:lnTo>
                    <a:lnTo>
                      <a:pt x="4542" y="1515"/>
                    </a:lnTo>
                    <a:lnTo>
                      <a:pt x="4682" y="1275"/>
                    </a:lnTo>
                    <a:lnTo>
                      <a:pt x="4781" y="1036"/>
                    </a:lnTo>
                    <a:lnTo>
                      <a:pt x="4861" y="797"/>
                    </a:lnTo>
                    <a:lnTo>
                      <a:pt x="4960" y="399"/>
                    </a:lnTo>
                    <a:lnTo>
                      <a:pt x="5020" y="120"/>
                    </a:lnTo>
                    <a:lnTo>
                      <a:pt x="5020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" name="Google Shape;521;p13"/>
              <p:cNvSpPr/>
              <p:nvPr/>
            </p:nvSpPr>
            <p:spPr>
              <a:xfrm>
                <a:off x="5901700" y="4019125"/>
                <a:ext cx="232100" cy="217175"/>
              </a:xfrm>
              <a:custGeom>
                <a:avLst/>
                <a:gdLst/>
                <a:ahLst/>
                <a:cxnLst/>
                <a:rect l="l" t="t" r="r" b="b"/>
                <a:pathLst>
                  <a:path w="9284" h="8687" extrusionOk="0">
                    <a:moveTo>
                      <a:pt x="2391" y="1"/>
                    </a:moveTo>
                    <a:lnTo>
                      <a:pt x="2132" y="21"/>
                    </a:lnTo>
                    <a:lnTo>
                      <a:pt x="1893" y="61"/>
                    </a:lnTo>
                    <a:lnTo>
                      <a:pt x="1654" y="120"/>
                    </a:lnTo>
                    <a:lnTo>
                      <a:pt x="1435" y="200"/>
                    </a:lnTo>
                    <a:lnTo>
                      <a:pt x="1216" y="300"/>
                    </a:lnTo>
                    <a:lnTo>
                      <a:pt x="1016" y="419"/>
                    </a:lnTo>
                    <a:lnTo>
                      <a:pt x="837" y="559"/>
                    </a:lnTo>
                    <a:lnTo>
                      <a:pt x="658" y="718"/>
                    </a:lnTo>
                    <a:lnTo>
                      <a:pt x="518" y="877"/>
                    </a:lnTo>
                    <a:lnTo>
                      <a:pt x="379" y="1057"/>
                    </a:lnTo>
                    <a:lnTo>
                      <a:pt x="259" y="1256"/>
                    </a:lnTo>
                    <a:lnTo>
                      <a:pt x="160" y="1455"/>
                    </a:lnTo>
                    <a:lnTo>
                      <a:pt x="100" y="1654"/>
                    </a:lnTo>
                    <a:lnTo>
                      <a:pt x="40" y="1874"/>
                    </a:lnTo>
                    <a:lnTo>
                      <a:pt x="0" y="2093"/>
                    </a:lnTo>
                    <a:lnTo>
                      <a:pt x="0" y="2312"/>
                    </a:lnTo>
                    <a:lnTo>
                      <a:pt x="20" y="2551"/>
                    </a:lnTo>
                    <a:lnTo>
                      <a:pt x="60" y="2750"/>
                    </a:lnTo>
                    <a:lnTo>
                      <a:pt x="120" y="2949"/>
                    </a:lnTo>
                    <a:lnTo>
                      <a:pt x="180" y="3129"/>
                    </a:lnTo>
                    <a:lnTo>
                      <a:pt x="259" y="3308"/>
                    </a:lnTo>
                    <a:lnTo>
                      <a:pt x="359" y="3467"/>
                    </a:lnTo>
                    <a:lnTo>
                      <a:pt x="478" y="3627"/>
                    </a:lnTo>
                    <a:lnTo>
                      <a:pt x="618" y="3766"/>
                    </a:lnTo>
                    <a:lnTo>
                      <a:pt x="757" y="3905"/>
                    </a:lnTo>
                    <a:lnTo>
                      <a:pt x="897" y="4025"/>
                    </a:lnTo>
                    <a:lnTo>
                      <a:pt x="1076" y="4145"/>
                    </a:lnTo>
                    <a:lnTo>
                      <a:pt x="1235" y="4244"/>
                    </a:lnTo>
                    <a:lnTo>
                      <a:pt x="1415" y="4324"/>
                    </a:lnTo>
                    <a:lnTo>
                      <a:pt x="1614" y="4404"/>
                    </a:lnTo>
                    <a:lnTo>
                      <a:pt x="1793" y="4463"/>
                    </a:lnTo>
                    <a:lnTo>
                      <a:pt x="2012" y="4503"/>
                    </a:lnTo>
                    <a:lnTo>
                      <a:pt x="2212" y="4523"/>
                    </a:lnTo>
                    <a:lnTo>
                      <a:pt x="2112" y="4702"/>
                    </a:lnTo>
                    <a:lnTo>
                      <a:pt x="2052" y="4902"/>
                    </a:lnTo>
                    <a:lnTo>
                      <a:pt x="1992" y="5101"/>
                    </a:lnTo>
                    <a:lnTo>
                      <a:pt x="1933" y="5300"/>
                    </a:lnTo>
                    <a:lnTo>
                      <a:pt x="1913" y="5519"/>
                    </a:lnTo>
                    <a:lnTo>
                      <a:pt x="1893" y="5718"/>
                    </a:lnTo>
                    <a:lnTo>
                      <a:pt x="1893" y="5937"/>
                    </a:lnTo>
                    <a:lnTo>
                      <a:pt x="1913" y="6157"/>
                    </a:lnTo>
                    <a:lnTo>
                      <a:pt x="1973" y="6455"/>
                    </a:lnTo>
                    <a:lnTo>
                      <a:pt x="2052" y="6734"/>
                    </a:lnTo>
                    <a:lnTo>
                      <a:pt x="2172" y="6993"/>
                    </a:lnTo>
                    <a:lnTo>
                      <a:pt x="2311" y="7252"/>
                    </a:lnTo>
                    <a:lnTo>
                      <a:pt x="2471" y="7471"/>
                    </a:lnTo>
                    <a:lnTo>
                      <a:pt x="2670" y="7691"/>
                    </a:lnTo>
                    <a:lnTo>
                      <a:pt x="2869" y="7890"/>
                    </a:lnTo>
                    <a:lnTo>
                      <a:pt x="3108" y="8089"/>
                    </a:lnTo>
                    <a:lnTo>
                      <a:pt x="3347" y="8248"/>
                    </a:lnTo>
                    <a:lnTo>
                      <a:pt x="3606" y="8368"/>
                    </a:lnTo>
                    <a:lnTo>
                      <a:pt x="3885" y="8487"/>
                    </a:lnTo>
                    <a:lnTo>
                      <a:pt x="4164" y="8587"/>
                    </a:lnTo>
                    <a:lnTo>
                      <a:pt x="4463" y="8647"/>
                    </a:lnTo>
                    <a:lnTo>
                      <a:pt x="4762" y="8687"/>
                    </a:lnTo>
                    <a:lnTo>
                      <a:pt x="5080" y="8687"/>
                    </a:lnTo>
                    <a:lnTo>
                      <a:pt x="5399" y="8667"/>
                    </a:lnTo>
                    <a:lnTo>
                      <a:pt x="5718" y="8607"/>
                    </a:lnTo>
                    <a:lnTo>
                      <a:pt x="6017" y="8527"/>
                    </a:lnTo>
                    <a:lnTo>
                      <a:pt x="6295" y="8428"/>
                    </a:lnTo>
                    <a:lnTo>
                      <a:pt x="6574" y="8288"/>
                    </a:lnTo>
                    <a:lnTo>
                      <a:pt x="6833" y="8149"/>
                    </a:lnTo>
                    <a:lnTo>
                      <a:pt x="7072" y="7969"/>
                    </a:lnTo>
                    <a:lnTo>
                      <a:pt x="7272" y="7770"/>
                    </a:lnTo>
                    <a:lnTo>
                      <a:pt x="7471" y="7571"/>
                    </a:lnTo>
                    <a:lnTo>
                      <a:pt x="7650" y="7332"/>
                    </a:lnTo>
                    <a:lnTo>
                      <a:pt x="7790" y="7093"/>
                    </a:lnTo>
                    <a:lnTo>
                      <a:pt x="7909" y="6834"/>
                    </a:lnTo>
                    <a:lnTo>
                      <a:pt x="8009" y="6575"/>
                    </a:lnTo>
                    <a:lnTo>
                      <a:pt x="8088" y="6296"/>
                    </a:lnTo>
                    <a:lnTo>
                      <a:pt x="8108" y="6017"/>
                    </a:lnTo>
                    <a:lnTo>
                      <a:pt x="8128" y="5718"/>
                    </a:lnTo>
                    <a:lnTo>
                      <a:pt x="8108" y="5439"/>
                    </a:lnTo>
                    <a:lnTo>
                      <a:pt x="8248" y="5380"/>
                    </a:lnTo>
                    <a:lnTo>
                      <a:pt x="8367" y="5320"/>
                    </a:lnTo>
                    <a:lnTo>
                      <a:pt x="8507" y="5260"/>
                    </a:lnTo>
                    <a:lnTo>
                      <a:pt x="8626" y="5180"/>
                    </a:lnTo>
                    <a:lnTo>
                      <a:pt x="8746" y="5101"/>
                    </a:lnTo>
                    <a:lnTo>
                      <a:pt x="8845" y="5001"/>
                    </a:lnTo>
                    <a:lnTo>
                      <a:pt x="8925" y="4902"/>
                    </a:lnTo>
                    <a:lnTo>
                      <a:pt x="9025" y="4802"/>
                    </a:lnTo>
                    <a:lnTo>
                      <a:pt x="9084" y="4682"/>
                    </a:lnTo>
                    <a:lnTo>
                      <a:pt x="9164" y="4563"/>
                    </a:lnTo>
                    <a:lnTo>
                      <a:pt x="9204" y="4443"/>
                    </a:lnTo>
                    <a:lnTo>
                      <a:pt x="9244" y="4304"/>
                    </a:lnTo>
                    <a:lnTo>
                      <a:pt x="9284" y="4164"/>
                    </a:lnTo>
                    <a:lnTo>
                      <a:pt x="9284" y="4025"/>
                    </a:lnTo>
                    <a:lnTo>
                      <a:pt x="9284" y="3886"/>
                    </a:lnTo>
                    <a:lnTo>
                      <a:pt x="9284" y="3746"/>
                    </a:lnTo>
                    <a:lnTo>
                      <a:pt x="9244" y="3587"/>
                    </a:lnTo>
                    <a:lnTo>
                      <a:pt x="9204" y="3447"/>
                    </a:lnTo>
                    <a:lnTo>
                      <a:pt x="9144" y="3308"/>
                    </a:lnTo>
                    <a:lnTo>
                      <a:pt x="9064" y="3168"/>
                    </a:lnTo>
                    <a:lnTo>
                      <a:pt x="8985" y="3049"/>
                    </a:lnTo>
                    <a:lnTo>
                      <a:pt x="8885" y="2929"/>
                    </a:lnTo>
                    <a:lnTo>
                      <a:pt x="8766" y="2810"/>
                    </a:lnTo>
                    <a:lnTo>
                      <a:pt x="8646" y="2730"/>
                    </a:lnTo>
                    <a:lnTo>
                      <a:pt x="8507" y="2631"/>
                    </a:lnTo>
                    <a:lnTo>
                      <a:pt x="8367" y="2571"/>
                    </a:lnTo>
                    <a:lnTo>
                      <a:pt x="8228" y="2491"/>
                    </a:lnTo>
                    <a:lnTo>
                      <a:pt x="8068" y="2451"/>
                    </a:lnTo>
                    <a:lnTo>
                      <a:pt x="7909" y="2411"/>
                    </a:lnTo>
                    <a:lnTo>
                      <a:pt x="7750" y="2391"/>
                    </a:lnTo>
                    <a:lnTo>
                      <a:pt x="7590" y="2391"/>
                    </a:lnTo>
                    <a:lnTo>
                      <a:pt x="7411" y="2411"/>
                    </a:lnTo>
                    <a:lnTo>
                      <a:pt x="7232" y="2431"/>
                    </a:lnTo>
                    <a:lnTo>
                      <a:pt x="7033" y="2491"/>
                    </a:lnTo>
                    <a:lnTo>
                      <a:pt x="6873" y="2551"/>
                    </a:lnTo>
                    <a:lnTo>
                      <a:pt x="6714" y="2650"/>
                    </a:lnTo>
                    <a:lnTo>
                      <a:pt x="6574" y="2750"/>
                    </a:lnTo>
                    <a:lnTo>
                      <a:pt x="6435" y="2850"/>
                    </a:lnTo>
                    <a:lnTo>
                      <a:pt x="6315" y="2989"/>
                    </a:lnTo>
                    <a:lnTo>
                      <a:pt x="6216" y="3129"/>
                    </a:lnTo>
                    <a:lnTo>
                      <a:pt x="5877" y="3009"/>
                    </a:lnTo>
                    <a:lnTo>
                      <a:pt x="5519" y="2949"/>
                    </a:lnTo>
                    <a:lnTo>
                      <a:pt x="5160" y="2909"/>
                    </a:lnTo>
                    <a:lnTo>
                      <a:pt x="4781" y="2909"/>
                    </a:lnTo>
                    <a:lnTo>
                      <a:pt x="4841" y="2690"/>
                    </a:lnTo>
                    <a:lnTo>
                      <a:pt x="4881" y="2451"/>
                    </a:lnTo>
                    <a:lnTo>
                      <a:pt x="4881" y="2232"/>
                    </a:lnTo>
                    <a:lnTo>
                      <a:pt x="4861" y="1993"/>
                    </a:lnTo>
                    <a:lnTo>
                      <a:pt x="4821" y="1754"/>
                    </a:lnTo>
                    <a:lnTo>
                      <a:pt x="4762" y="1535"/>
                    </a:lnTo>
                    <a:lnTo>
                      <a:pt x="4662" y="1336"/>
                    </a:lnTo>
                    <a:lnTo>
                      <a:pt x="4562" y="1136"/>
                    </a:lnTo>
                    <a:lnTo>
                      <a:pt x="4423" y="937"/>
                    </a:lnTo>
                    <a:lnTo>
                      <a:pt x="4283" y="778"/>
                    </a:lnTo>
                    <a:lnTo>
                      <a:pt x="4124" y="619"/>
                    </a:lnTo>
                    <a:lnTo>
                      <a:pt x="3945" y="479"/>
                    </a:lnTo>
                    <a:lnTo>
                      <a:pt x="3746" y="360"/>
                    </a:lnTo>
                    <a:lnTo>
                      <a:pt x="3546" y="240"/>
                    </a:lnTo>
                    <a:lnTo>
                      <a:pt x="3327" y="160"/>
                    </a:lnTo>
                    <a:lnTo>
                      <a:pt x="3108" y="81"/>
                    </a:lnTo>
                    <a:lnTo>
                      <a:pt x="2869" y="41"/>
                    </a:lnTo>
                    <a:lnTo>
                      <a:pt x="2630" y="1"/>
                    </a:lnTo>
                    <a:close/>
                  </a:path>
                </a:pathLst>
              </a:custGeom>
              <a:solidFill>
                <a:srgbClr val="F7D28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" name="Google Shape;522;p13"/>
              <p:cNvSpPr/>
              <p:nvPr/>
            </p:nvSpPr>
            <p:spPr>
              <a:xfrm>
                <a:off x="5901700" y="4019125"/>
                <a:ext cx="232100" cy="217175"/>
              </a:xfrm>
              <a:custGeom>
                <a:avLst/>
                <a:gdLst/>
                <a:ahLst/>
                <a:cxnLst/>
                <a:rect l="l" t="t" r="r" b="b"/>
                <a:pathLst>
                  <a:path w="9284" h="8687" fill="none" extrusionOk="0">
                    <a:moveTo>
                      <a:pt x="4861" y="1993"/>
                    </a:moveTo>
                    <a:lnTo>
                      <a:pt x="4861" y="1993"/>
                    </a:lnTo>
                    <a:lnTo>
                      <a:pt x="4881" y="2232"/>
                    </a:lnTo>
                    <a:lnTo>
                      <a:pt x="4881" y="2451"/>
                    </a:lnTo>
                    <a:lnTo>
                      <a:pt x="4841" y="2690"/>
                    </a:lnTo>
                    <a:lnTo>
                      <a:pt x="4781" y="2909"/>
                    </a:lnTo>
                    <a:lnTo>
                      <a:pt x="4781" y="2909"/>
                    </a:lnTo>
                    <a:lnTo>
                      <a:pt x="5160" y="2909"/>
                    </a:lnTo>
                    <a:lnTo>
                      <a:pt x="5519" y="2949"/>
                    </a:lnTo>
                    <a:lnTo>
                      <a:pt x="5877" y="3009"/>
                    </a:lnTo>
                    <a:lnTo>
                      <a:pt x="6216" y="3129"/>
                    </a:lnTo>
                    <a:lnTo>
                      <a:pt x="6216" y="3129"/>
                    </a:lnTo>
                    <a:lnTo>
                      <a:pt x="6315" y="2989"/>
                    </a:lnTo>
                    <a:lnTo>
                      <a:pt x="6435" y="2850"/>
                    </a:lnTo>
                    <a:lnTo>
                      <a:pt x="6574" y="2750"/>
                    </a:lnTo>
                    <a:lnTo>
                      <a:pt x="6714" y="2650"/>
                    </a:lnTo>
                    <a:lnTo>
                      <a:pt x="6873" y="2551"/>
                    </a:lnTo>
                    <a:lnTo>
                      <a:pt x="7033" y="2491"/>
                    </a:lnTo>
                    <a:lnTo>
                      <a:pt x="7232" y="2431"/>
                    </a:lnTo>
                    <a:lnTo>
                      <a:pt x="7411" y="2411"/>
                    </a:lnTo>
                    <a:lnTo>
                      <a:pt x="7411" y="2411"/>
                    </a:lnTo>
                    <a:lnTo>
                      <a:pt x="7590" y="2391"/>
                    </a:lnTo>
                    <a:lnTo>
                      <a:pt x="7750" y="2391"/>
                    </a:lnTo>
                    <a:lnTo>
                      <a:pt x="7909" y="2411"/>
                    </a:lnTo>
                    <a:lnTo>
                      <a:pt x="8068" y="2451"/>
                    </a:lnTo>
                    <a:lnTo>
                      <a:pt x="8228" y="2491"/>
                    </a:lnTo>
                    <a:lnTo>
                      <a:pt x="8367" y="2571"/>
                    </a:lnTo>
                    <a:lnTo>
                      <a:pt x="8507" y="2631"/>
                    </a:lnTo>
                    <a:lnTo>
                      <a:pt x="8646" y="2730"/>
                    </a:lnTo>
                    <a:lnTo>
                      <a:pt x="8766" y="2810"/>
                    </a:lnTo>
                    <a:lnTo>
                      <a:pt x="8885" y="2929"/>
                    </a:lnTo>
                    <a:lnTo>
                      <a:pt x="8985" y="3049"/>
                    </a:lnTo>
                    <a:lnTo>
                      <a:pt x="9064" y="3168"/>
                    </a:lnTo>
                    <a:lnTo>
                      <a:pt x="9144" y="3308"/>
                    </a:lnTo>
                    <a:lnTo>
                      <a:pt x="9204" y="3447"/>
                    </a:lnTo>
                    <a:lnTo>
                      <a:pt x="9244" y="3587"/>
                    </a:lnTo>
                    <a:lnTo>
                      <a:pt x="9284" y="3746"/>
                    </a:lnTo>
                    <a:lnTo>
                      <a:pt x="9284" y="3746"/>
                    </a:lnTo>
                    <a:lnTo>
                      <a:pt x="9284" y="3886"/>
                    </a:lnTo>
                    <a:lnTo>
                      <a:pt x="9284" y="4025"/>
                    </a:lnTo>
                    <a:lnTo>
                      <a:pt x="9284" y="4164"/>
                    </a:lnTo>
                    <a:lnTo>
                      <a:pt x="9244" y="4304"/>
                    </a:lnTo>
                    <a:lnTo>
                      <a:pt x="9204" y="4443"/>
                    </a:lnTo>
                    <a:lnTo>
                      <a:pt x="9164" y="4563"/>
                    </a:lnTo>
                    <a:lnTo>
                      <a:pt x="9084" y="4682"/>
                    </a:lnTo>
                    <a:lnTo>
                      <a:pt x="9025" y="4802"/>
                    </a:lnTo>
                    <a:lnTo>
                      <a:pt x="8925" y="4902"/>
                    </a:lnTo>
                    <a:lnTo>
                      <a:pt x="8845" y="5001"/>
                    </a:lnTo>
                    <a:lnTo>
                      <a:pt x="8746" y="5101"/>
                    </a:lnTo>
                    <a:lnTo>
                      <a:pt x="8626" y="5180"/>
                    </a:lnTo>
                    <a:lnTo>
                      <a:pt x="8507" y="5260"/>
                    </a:lnTo>
                    <a:lnTo>
                      <a:pt x="8367" y="5320"/>
                    </a:lnTo>
                    <a:lnTo>
                      <a:pt x="8248" y="5380"/>
                    </a:lnTo>
                    <a:lnTo>
                      <a:pt x="8108" y="5439"/>
                    </a:lnTo>
                    <a:lnTo>
                      <a:pt x="8108" y="5439"/>
                    </a:lnTo>
                    <a:lnTo>
                      <a:pt x="8128" y="5718"/>
                    </a:lnTo>
                    <a:lnTo>
                      <a:pt x="8108" y="6017"/>
                    </a:lnTo>
                    <a:lnTo>
                      <a:pt x="8088" y="6296"/>
                    </a:lnTo>
                    <a:lnTo>
                      <a:pt x="8009" y="6575"/>
                    </a:lnTo>
                    <a:lnTo>
                      <a:pt x="7909" y="6834"/>
                    </a:lnTo>
                    <a:lnTo>
                      <a:pt x="7790" y="7093"/>
                    </a:lnTo>
                    <a:lnTo>
                      <a:pt x="7650" y="7332"/>
                    </a:lnTo>
                    <a:lnTo>
                      <a:pt x="7471" y="7571"/>
                    </a:lnTo>
                    <a:lnTo>
                      <a:pt x="7272" y="7770"/>
                    </a:lnTo>
                    <a:lnTo>
                      <a:pt x="7072" y="7969"/>
                    </a:lnTo>
                    <a:lnTo>
                      <a:pt x="6833" y="8149"/>
                    </a:lnTo>
                    <a:lnTo>
                      <a:pt x="6574" y="8288"/>
                    </a:lnTo>
                    <a:lnTo>
                      <a:pt x="6295" y="8428"/>
                    </a:lnTo>
                    <a:lnTo>
                      <a:pt x="6017" y="8527"/>
                    </a:lnTo>
                    <a:lnTo>
                      <a:pt x="5718" y="8607"/>
                    </a:lnTo>
                    <a:lnTo>
                      <a:pt x="5399" y="8667"/>
                    </a:lnTo>
                    <a:lnTo>
                      <a:pt x="5399" y="8667"/>
                    </a:lnTo>
                    <a:lnTo>
                      <a:pt x="5080" y="8687"/>
                    </a:lnTo>
                    <a:lnTo>
                      <a:pt x="4762" y="8687"/>
                    </a:lnTo>
                    <a:lnTo>
                      <a:pt x="4463" y="8647"/>
                    </a:lnTo>
                    <a:lnTo>
                      <a:pt x="4164" y="8587"/>
                    </a:lnTo>
                    <a:lnTo>
                      <a:pt x="3885" y="8487"/>
                    </a:lnTo>
                    <a:lnTo>
                      <a:pt x="3606" y="8368"/>
                    </a:lnTo>
                    <a:lnTo>
                      <a:pt x="3347" y="8248"/>
                    </a:lnTo>
                    <a:lnTo>
                      <a:pt x="3108" y="8089"/>
                    </a:lnTo>
                    <a:lnTo>
                      <a:pt x="2869" y="7890"/>
                    </a:lnTo>
                    <a:lnTo>
                      <a:pt x="2670" y="7691"/>
                    </a:lnTo>
                    <a:lnTo>
                      <a:pt x="2471" y="7471"/>
                    </a:lnTo>
                    <a:lnTo>
                      <a:pt x="2311" y="7252"/>
                    </a:lnTo>
                    <a:lnTo>
                      <a:pt x="2172" y="6993"/>
                    </a:lnTo>
                    <a:lnTo>
                      <a:pt x="2052" y="6734"/>
                    </a:lnTo>
                    <a:lnTo>
                      <a:pt x="1973" y="6455"/>
                    </a:lnTo>
                    <a:lnTo>
                      <a:pt x="1913" y="6157"/>
                    </a:lnTo>
                    <a:lnTo>
                      <a:pt x="1913" y="6157"/>
                    </a:lnTo>
                    <a:lnTo>
                      <a:pt x="1893" y="5937"/>
                    </a:lnTo>
                    <a:lnTo>
                      <a:pt x="1893" y="5718"/>
                    </a:lnTo>
                    <a:lnTo>
                      <a:pt x="1913" y="5519"/>
                    </a:lnTo>
                    <a:lnTo>
                      <a:pt x="1933" y="5300"/>
                    </a:lnTo>
                    <a:lnTo>
                      <a:pt x="1992" y="5101"/>
                    </a:lnTo>
                    <a:lnTo>
                      <a:pt x="2052" y="4902"/>
                    </a:lnTo>
                    <a:lnTo>
                      <a:pt x="2112" y="4702"/>
                    </a:lnTo>
                    <a:lnTo>
                      <a:pt x="2212" y="4523"/>
                    </a:lnTo>
                    <a:lnTo>
                      <a:pt x="2212" y="4523"/>
                    </a:lnTo>
                    <a:lnTo>
                      <a:pt x="2012" y="4503"/>
                    </a:lnTo>
                    <a:lnTo>
                      <a:pt x="1793" y="4463"/>
                    </a:lnTo>
                    <a:lnTo>
                      <a:pt x="1614" y="4404"/>
                    </a:lnTo>
                    <a:lnTo>
                      <a:pt x="1415" y="4324"/>
                    </a:lnTo>
                    <a:lnTo>
                      <a:pt x="1235" y="4244"/>
                    </a:lnTo>
                    <a:lnTo>
                      <a:pt x="1076" y="4145"/>
                    </a:lnTo>
                    <a:lnTo>
                      <a:pt x="897" y="4025"/>
                    </a:lnTo>
                    <a:lnTo>
                      <a:pt x="757" y="3905"/>
                    </a:lnTo>
                    <a:lnTo>
                      <a:pt x="618" y="3766"/>
                    </a:lnTo>
                    <a:lnTo>
                      <a:pt x="478" y="3627"/>
                    </a:lnTo>
                    <a:lnTo>
                      <a:pt x="359" y="3467"/>
                    </a:lnTo>
                    <a:lnTo>
                      <a:pt x="259" y="3308"/>
                    </a:lnTo>
                    <a:lnTo>
                      <a:pt x="180" y="3129"/>
                    </a:lnTo>
                    <a:lnTo>
                      <a:pt x="120" y="2949"/>
                    </a:lnTo>
                    <a:lnTo>
                      <a:pt x="60" y="2750"/>
                    </a:lnTo>
                    <a:lnTo>
                      <a:pt x="20" y="2551"/>
                    </a:lnTo>
                    <a:lnTo>
                      <a:pt x="20" y="2551"/>
                    </a:lnTo>
                    <a:lnTo>
                      <a:pt x="0" y="2312"/>
                    </a:lnTo>
                    <a:lnTo>
                      <a:pt x="0" y="2093"/>
                    </a:lnTo>
                    <a:lnTo>
                      <a:pt x="40" y="1874"/>
                    </a:lnTo>
                    <a:lnTo>
                      <a:pt x="100" y="1654"/>
                    </a:lnTo>
                    <a:lnTo>
                      <a:pt x="160" y="1455"/>
                    </a:lnTo>
                    <a:lnTo>
                      <a:pt x="259" y="1256"/>
                    </a:lnTo>
                    <a:lnTo>
                      <a:pt x="379" y="1057"/>
                    </a:lnTo>
                    <a:lnTo>
                      <a:pt x="518" y="877"/>
                    </a:lnTo>
                    <a:lnTo>
                      <a:pt x="658" y="718"/>
                    </a:lnTo>
                    <a:lnTo>
                      <a:pt x="837" y="559"/>
                    </a:lnTo>
                    <a:lnTo>
                      <a:pt x="1016" y="419"/>
                    </a:lnTo>
                    <a:lnTo>
                      <a:pt x="1216" y="300"/>
                    </a:lnTo>
                    <a:lnTo>
                      <a:pt x="1435" y="200"/>
                    </a:lnTo>
                    <a:lnTo>
                      <a:pt x="1654" y="120"/>
                    </a:lnTo>
                    <a:lnTo>
                      <a:pt x="1893" y="61"/>
                    </a:lnTo>
                    <a:lnTo>
                      <a:pt x="2132" y="21"/>
                    </a:lnTo>
                    <a:lnTo>
                      <a:pt x="2132" y="21"/>
                    </a:lnTo>
                    <a:lnTo>
                      <a:pt x="2391" y="1"/>
                    </a:lnTo>
                    <a:lnTo>
                      <a:pt x="2630" y="1"/>
                    </a:lnTo>
                    <a:lnTo>
                      <a:pt x="2869" y="41"/>
                    </a:lnTo>
                    <a:lnTo>
                      <a:pt x="3108" y="81"/>
                    </a:lnTo>
                    <a:lnTo>
                      <a:pt x="3327" y="160"/>
                    </a:lnTo>
                    <a:lnTo>
                      <a:pt x="3546" y="240"/>
                    </a:lnTo>
                    <a:lnTo>
                      <a:pt x="3746" y="360"/>
                    </a:lnTo>
                    <a:lnTo>
                      <a:pt x="3945" y="479"/>
                    </a:lnTo>
                    <a:lnTo>
                      <a:pt x="4124" y="619"/>
                    </a:lnTo>
                    <a:lnTo>
                      <a:pt x="4283" y="778"/>
                    </a:lnTo>
                    <a:lnTo>
                      <a:pt x="4423" y="937"/>
                    </a:lnTo>
                    <a:lnTo>
                      <a:pt x="4562" y="1136"/>
                    </a:lnTo>
                    <a:lnTo>
                      <a:pt x="4662" y="1336"/>
                    </a:lnTo>
                    <a:lnTo>
                      <a:pt x="4762" y="1535"/>
                    </a:lnTo>
                    <a:lnTo>
                      <a:pt x="4821" y="1754"/>
                    </a:lnTo>
                    <a:lnTo>
                      <a:pt x="4861" y="1993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" name="Google Shape;523;p13"/>
              <p:cNvSpPr/>
              <p:nvPr/>
            </p:nvSpPr>
            <p:spPr>
              <a:xfrm>
                <a:off x="5934575" y="4042050"/>
                <a:ext cx="44350" cy="34375"/>
              </a:xfrm>
              <a:custGeom>
                <a:avLst/>
                <a:gdLst/>
                <a:ahLst/>
                <a:cxnLst/>
                <a:rect l="l" t="t" r="r" b="b"/>
                <a:pathLst>
                  <a:path w="1774" h="1375" extrusionOk="0">
                    <a:moveTo>
                      <a:pt x="976" y="0"/>
                    </a:moveTo>
                    <a:lnTo>
                      <a:pt x="797" y="20"/>
                    </a:lnTo>
                    <a:lnTo>
                      <a:pt x="618" y="40"/>
                    </a:lnTo>
                    <a:lnTo>
                      <a:pt x="458" y="100"/>
                    </a:lnTo>
                    <a:lnTo>
                      <a:pt x="319" y="180"/>
                    </a:lnTo>
                    <a:lnTo>
                      <a:pt x="199" y="279"/>
                    </a:lnTo>
                    <a:lnTo>
                      <a:pt x="100" y="399"/>
                    </a:lnTo>
                    <a:lnTo>
                      <a:pt x="40" y="518"/>
                    </a:lnTo>
                    <a:lnTo>
                      <a:pt x="0" y="658"/>
                    </a:lnTo>
                    <a:lnTo>
                      <a:pt x="0" y="797"/>
                    </a:lnTo>
                    <a:lnTo>
                      <a:pt x="40" y="937"/>
                    </a:lnTo>
                    <a:lnTo>
                      <a:pt x="100" y="1056"/>
                    </a:lnTo>
                    <a:lnTo>
                      <a:pt x="199" y="1156"/>
                    </a:lnTo>
                    <a:lnTo>
                      <a:pt x="319" y="1235"/>
                    </a:lnTo>
                    <a:lnTo>
                      <a:pt x="458" y="1315"/>
                    </a:lnTo>
                    <a:lnTo>
                      <a:pt x="618" y="1355"/>
                    </a:lnTo>
                    <a:lnTo>
                      <a:pt x="797" y="1375"/>
                    </a:lnTo>
                    <a:lnTo>
                      <a:pt x="976" y="1375"/>
                    </a:lnTo>
                    <a:lnTo>
                      <a:pt x="1156" y="1335"/>
                    </a:lnTo>
                    <a:lnTo>
                      <a:pt x="1315" y="1275"/>
                    </a:lnTo>
                    <a:lnTo>
                      <a:pt x="1454" y="1196"/>
                    </a:lnTo>
                    <a:lnTo>
                      <a:pt x="1574" y="1096"/>
                    </a:lnTo>
                    <a:lnTo>
                      <a:pt x="1674" y="976"/>
                    </a:lnTo>
                    <a:lnTo>
                      <a:pt x="1753" y="857"/>
                    </a:lnTo>
                    <a:lnTo>
                      <a:pt x="1773" y="717"/>
                    </a:lnTo>
                    <a:lnTo>
                      <a:pt x="1773" y="578"/>
                    </a:lnTo>
                    <a:lnTo>
                      <a:pt x="1733" y="459"/>
                    </a:lnTo>
                    <a:lnTo>
                      <a:pt x="1674" y="339"/>
                    </a:lnTo>
                    <a:lnTo>
                      <a:pt x="1574" y="219"/>
                    </a:lnTo>
                    <a:lnTo>
                      <a:pt x="1454" y="140"/>
                    </a:lnTo>
                    <a:lnTo>
                      <a:pt x="1315" y="80"/>
                    </a:lnTo>
                    <a:lnTo>
                      <a:pt x="1156" y="20"/>
                    </a:lnTo>
                    <a:lnTo>
                      <a:pt x="976" y="0"/>
                    </a:lnTo>
                    <a:close/>
                  </a:path>
                </a:pathLst>
              </a:custGeom>
              <a:solidFill>
                <a:srgbClr val="F4CC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" name="Google Shape;524;p13"/>
              <p:cNvSpPr/>
              <p:nvPr/>
            </p:nvSpPr>
            <p:spPr>
              <a:xfrm>
                <a:off x="5965450" y="4124725"/>
                <a:ext cx="110075" cy="96125"/>
              </a:xfrm>
              <a:custGeom>
                <a:avLst/>
                <a:gdLst/>
                <a:ahLst/>
                <a:cxnLst/>
                <a:rect l="l" t="t" r="r" b="b"/>
                <a:pathLst>
                  <a:path w="4403" h="3845" extrusionOk="0">
                    <a:moveTo>
                      <a:pt x="777" y="0"/>
                    </a:moveTo>
                    <a:lnTo>
                      <a:pt x="678" y="60"/>
                    </a:lnTo>
                    <a:lnTo>
                      <a:pt x="578" y="160"/>
                    </a:lnTo>
                    <a:lnTo>
                      <a:pt x="478" y="279"/>
                    </a:lnTo>
                    <a:lnTo>
                      <a:pt x="379" y="399"/>
                    </a:lnTo>
                    <a:lnTo>
                      <a:pt x="279" y="558"/>
                    </a:lnTo>
                    <a:lnTo>
                      <a:pt x="180" y="737"/>
                    </a:lnTo>
                    <a:lnTo>
                      <a:pt x="120" y="937"/>
                    </a:lnTo>
                    <a:lnTo>
                      <a:pt x="60" y="1136"/>
                    </a:lnTo>
                    <a:lnTo>
                      <a:pt x="20" y="1355"/>
                    </a:lnTo>
                    <a:lnTo>
                      <a:pt x="0" y="1594"/>
                    </a:lnTo>
                    <a:lnTo>
                      <a:pt x="20" y="1833"/>
                    </a:lnTo>
                    <a:lnTo>
                      <a:pt x="80" y="2072"/>
                    </a:lnTo>
                    <a:lnTo>
                      <a:pt x="180" y="2331"/>
                    </a:lnTo>
                    <a:lnTo>
                      <a:pt x="299" y="2610"/>
                    </a:lnTo>
                    <a:lnTo>
                      <a:pt x="478" y="2869"/>
                    </a:lnTo>
                    <a:lnTo>
                      <a:pt x="717" y="3148"/>
                    </a:lnTo>
                    <a:lnTo>
                      <a:pt x="917" y="3327"/>
                    </a:lnTo>
                    <a:lnTo>
                      <a:pt x="1116" y="3486"/>
                    </a:lnTo>
                    <a:lnTo>
                      <a:pt x="1335" y="3606"/>
                    </a:lnTo>
                    <a:lnTo>
                      <a:pt x="1554" y="3686"/>
                    </a:lnTo>
                    <a:lnTo>
                      <a:pt x="1793" y="3765"/>
                    </a:lnTo>
                    <a:lnTo>
                      <a:pt x="2012" y="3805"/>
                    </a:lnTo>
                    <a:lnTo>
                      <a:pt x="2251" y="3845"/>
                    </a:lnTo>
                    <a:lnTo>
                      <a:pt x="2470" y="3845"/>
                    </a:lnTo>
                    <a:lnTo>
                      <a:pt x="2849" y="3825"/>
                    </a:lnTo>
                    <a:lnTo>
                      <a:pt x="3208" y="3765"/>
                    </a:lnTo>
                    <a:lnTo>
                      <a:pt x="3526" y="3706"/>
                    </a:lnTo>
                    <a:lnTo>
                      <a:pt x="3825" y="3606"/>
                    </a:lnTo>
                    <a:lnTo>
                      <a:pt x="4064" y="3526"/>
                    </a:lnTo>
                    <a:lnTo>
                      <a:pt x="4243" y="3447"/>
                    </a:lnTo>
                    <a:lnTo>
                      <a:pt x="4403" y="3367"/>
                    </a:lnTo>
                    <a:lnTo>
                      <a:pt x="3945" y="3367"/>
                    </a:lnTo>
                    <a:lnTo>
                      <a:pt x="3646" y="3327"/>
                    </a:lnTo>
                    <a:lnTo>
                      <a:pt x="3367" y="3287"/>
                    </a:lnTo>
                    <a:lnTo>
                      <a:pt x="3108" y="3227"/>
                    </a:lnTo>
                    <a:lnTo>
                      <a:pt x="2869" y="3148"/>
                    </a:lnTo>
                    <a:lnTo>
                      <a:pt x="2630" y="3068"/>
                    </a:lnTo>
                    <a:lnTo>
                      <a:pt x="2431" y="2949"/>
                    </a:lnTo>
                    <a:lnTo>
                      <a:pt x="2231" y="2849"/>
                    </a:lnTo>
                    <a:lnTo>
                      <a:pt x="2052" y="2729"/>
                    </a:lnTo>
                    <a:lnTo>
                      <a:pt x="1893" y="2590"/>
                    </a:lnTo>
                    <a:lnTo>
                      <a:pt x="1753" y="2451"/>
                    </a:lnTo>
                    <a:lnTo>
                      <a:pt x="1614" y="2311"/>
                    </a:lnTo>
                    <a:lnTo>
                      <a:pt x="1494" y="2152"/>
                    </a:lnTo>
                    <a:lnTo>
                      <a:pt x="1375" y="1992"/>
                    </a:lnTo>
                    <a:lnTo>
                      <a:pt x="1196" y="1674"/>
                    </a:lnTo>
                    <a:lnTo>
                      <a:pt x="1056" y="1375"/>
                    </a:lnTo>
                    <a:lnTo>
                      <a:pt x="956" y="1056"/>
                    </a:lnTo>
                    <a:lnTo>
                      <a:pt x="877" y="777"/>
                    </a:lnTo>
                    <a:lnTo>
                      <a:pt x="817" y="518"/>
                    </a:lnTo>
                    <a:lnTo>
                      <a:pt x="777" y="140"/>
                    </a:lnTo>
                    <a:lnTo>
                      <a:pt x="777" y="0"/>
                    </a:lnTo>
                    <a:close/>
                  </a:path>
                </a:pathLst>
              </a:custGeom>
              <a:solidFill>
                <a:srgbClr val="F9DB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" name="Google Shape;525;p13"/>
              <p:cNvSpPr/>
              <p:nvPr/>
            </p:nvSpPr>
            <p:spPr>
              <a:xfrm>
                <a:off x="5965450" y="4124725"/>
                <a:ext cx="110075" cy="96125"/>
              </a:xfrm>
              <a:custGeom>
                <a:avLst/>
                <a:gdLst/>
                <a:ahLst/>
                <a:cxnLst/>
                <a:rect l="l" t="t" r="r" b="b"/>
                <a:pathLst>
                  <a:path w="4403" h="3845" fill="none" extrusionOk="0">
                    <a:moveTo>
                      <a:pt x="777" y="0"/>
                    </a:moveTo>
                    <a:lnTo>
                      <a:pt x="777" y="0"/>
                    </a:lnTo>
                    <a:lnTo>
                      <a:pt x="678" y="60"/>
                    </a:lnTo>
                    <a:lnTo>
                      <a:pt x="578" y="160"/>
                    </a:lnTo>
                    <a:lnTo>
                      <a:pt x="478" y="279"/>
                    </a:lnTo>
                    <a:lnTo>
                      <a:pt x="379" y="399"/>
                    </a:lnTo>
                    <a:lnTo>
                      <a:pt x="279" y="558"/>
                    </a:lnTo>
                    <a:lnTo>
                      <a:pt x="180" y="737"/>
                    </a:lnTo>
                    <a:lnTo>
                      <a:pt x="120" y="937"/>
                    </a:lnTo>
                    <a:lnTo>
                      <a:pt x="60" y="1136"/>
                    </a:lnTo>
                    <a:lnTo>
                      <a:pt x="20" y="1355"/>
                    </a:lnTo>
                    <a:lnTo>
                      <a:pt x="0" y="1594"/>
                    </a:lnTo>
                    <a:lnTo>
                      <a:pt x="20" y="1833"/>
                    </a:lnTo>
                    <a:lnTo>
                      <a:pt x="80" y="2072"/>
                    </a:lnTo>
                    <a:lnTo>
                      <a:pt x="180" y="2331"/>
                    </a:lnTo>
                    <a:lnTo>
                      <a:pt x="299" y="2610"/>
                    </a:lnTo>
                    <a:lnTo>
                      <a:pt x="478" y="2869"/>
                    </a:lnTo>
                    <a:lnTo>
                      <a:pt x="717" y="3148"/>
                    </a:lnTo>
                    <a:lnTo>
                      <a:pt x="717" y="3148"/>
                    </a:lnTo>
                    <a:lnTo>
                      <a:pt x="917" y="3327"/>
                    </a:lnTo>
                    <a:lnTo>
                      <a:pt x="1116" y="3486"/>
                    </a:lnTo>
                    <a:lnTo>
                      <a:pt x="1335" y="3606"/>
                    </a:lnTo>
                    <a:lnTo>
                      <a:pt x="1554" y="3686"/>
                    </a:lnTo>
                    <a:lnTo>
                      <a:pt x="1793" y="3765"/>
                    </a:lnTo>
                    <a:lnTo>
                      <a:pt x="2012" y="3805"/>
                    </a:lnTo>
                    <a:lnTo>
                      <a:pt x="2251" y="3845"/>
                    </a:lnTo>
                    <a:lnTo>
                      <a:pt x="2470" y="3845"/>
                    </a:lnTo>
                    <a:lnTo>
                      <a:pt x="2470" y="3845"/>
                    </a:lnTo>
                    <a:lnTo>
                      <a:pt x="2849" y="3825"/>
                    </a:lnTo>
                    <a:lnTo>
                      <a:pt x="3208" y="3765"/>
                    </a:lnTo>
                    <a:lnTo>
                      <a:pt x="3526" y="3706"/>
                    </a:lnTo>
                    <a:lnTo>
                      <a:pt x="3825" y="3606"/>
                    </a:lnTo>
                    <a:lnTo>
                      <a:pt x="4064" y="3526"/>
                    </a:lnTo>
                    <a:lnTo>
                      <a:pt x="4243" y="3447"/>
                    </a:lnTo>
                    <a:lnTo>
                      <a:pt x="4403" y="3367"/>
                    </a:lnTo>
                    <a:lnTo>
                      <a:pt x="4403" y="3367"/>
                    </a:lnTo>
                    <a:lnTo>
                      <a:pt x="4263" y="3367"/>
                    </a:lnTo>
                    <a:lnTo>
                      <a:pt x="4263" y="3367"/>
                    </a:lnTo>
                    <a:lnTo>
                      <a:pt x="3945" y="3367"/>
                    </a:lnTo>
                    <a:lnTo>
                      <a:pt x="3646" y="3327"/>
                    </a:lnTo>
                    <a:lnTo>
                      <a:pt x="3367" y="3287"/>
                    </a:lnTo>
                    <a:lnTo>
                      <a:pt x="3108" y="3227"/>
                    </a:lnTo>
                    <a:lnTo>
                      <a:pt x="2869" y="3148"/>
                    </a:lnTo>
                    <a:lnTo>
                      <a:pt x="2630" y="3068"/>
                    </a:lnTo>
                    <a:lnTo>
                      <a:pt x="2431" y="2949"/>
                    </a:lnTo>
                    <a:lnTo>
                      <a:pt x="2231" y="2849"/>
                    </a:lnTo>
                    <a:lnTo>
                      <a:pt x="2052" y="2729"/>
                    </a:lnTo>
                    <a:lnTo>
                      <a:pt x="1893" y="2590"/>
                    </a:lnTo>
                    <a:lnTo>
                      <a:pt x="1753" y="2451"/>
                    </a:lnTo>
                    <a:lnTo>
                      <a:pt x="1614" y="2311"/>
                    </a:lnTo>
                    <a:lnTo>
                      <a:pt x="1494" y="2152"/>
                    </a:lnTo>
                    <a:lnTo>
                      <a:pt x="1375" y="1992"/>
                    </a:lnTo>
                    <a:lnTo>
                      <a:pt x="1196" y="1674"/>
                    </a:lnTo>
                    <a:lnTo>
                      <a:pt x="1056" y="1375"/>
                    </a:lnTo>
                    <a:lnTo>
                      <a:pt x="956" y="1056"/>
                    </a:lnTo>
                    <a:lnTo>
                      <a:pt x="877" y="777"/>
                    </a:lnTo>
                    <a:lnTo>
                      <a:pt x="817" y="518"/>
                    </a:lnTo>
                    <a:lnTo>
                      <a:pt x="777" y="140"/>
                    </a:lnTo>
                    <a:lnTo>
                      <a:pt x="777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" name="Google Shape;526;p13"/>
              <p:cNvSpPr/>
              <p:nvPr/>
            </p:nvSpPr>
            <p:spPr>
              <a:xfrm>
                <a:off x="5703475" y="4005700"/>
                <a:ext cx="253025" cy="186775"/>
              </a:xfrm>
              <a:custGeom>
                <a:avLst/>
                <a:gdLst/>
                <a:ahLst/>
                <a:cxnLst/>
                <a:rect l="l" t="t" r="r" b="b"/>
                <a:pathLst>
                  <a:path w="10121" h="7471" extrusionOk="0">
                    <a:moveTo>
                      <a:pt x="6575" y="0"/>
                    </a:moveTo>
                    <a:lnTo>
                      <a:pt x="6415" y="40"/>
                    </a:lnTo>
                    <a:lnTo>
                      <a:pt x="6256" y="80"/>
                    </a:lnTo>
                    <a:lnTo>
                      <a:pt x="6117" y="140"/>
                    </a:lnTo>
                    <a:lnTo>
                      <a:pt x="5977" y="199"/>
                    </a:lnTo>
                    <a:lnTo>
                      <a:pt x="5838" y="279"/>
                    </a:lnTo>
                    <a:lnTo>
                      <a:pt x="5698" y="379"/>
                    </a:lnTo>
                    <a:lnTo>
                      <a:pt x="5579" y="478"/>
                    </a:lnTo>
                    <a:lnTo>
                      <a:pt x="5479" y="598"/>
                    </a:lnTo>
                    <a:lnTo>
                      <a:pt x="5379" y="717"/>
                    </a:lnTo>
                    <a:lnTo>
                      <a:pt x="5300" y="857"/>
                    </a:lnTo>
                    <a:lnTo>
                      <a:pt x="5220" y="1016"/>
                    </a:lnTo>
                    <a:lnTo>
                      <a:pt x="5180" y="1195"/>
                    </a:lnTo>
                    <a:lnTo>
                      <a:pt x="5140" y="1355"/>
                    </a:lnTo>
                    <a:lnTo>
                      <a:pt x="5121" y="1534"/>
                    </a:lnTo>
                    <a:lnTo>
                      <a:pt x="5140" y="1693"/>
                    </a:lnTo>
                    <a:lnTo>
                      <a:pt x="5160" y="1873"/>
                    </a:lnTo>
                    <a:lnTo>
                      <a:pt x="5220" y="2032"/>
                    </a:lnTo>
                    <a:lnTo>
                      <a:pt x="5280" y="2191"/>
                    </a:lnTo>
                    <a:lnTo>
                      <a:pt x="5001" y="2391"/>
                    </a:lnTo>
                    <a:lnTo>
                      <a:pt x="4742" y="2630"/>
                    </a:lnTo>
                    <a:lnTo>
                      <a:pt x="4503" y="2889"/>
                    </a:lnTo>
                    <a:lnTo>
                      <a:pt x="4304" y="3168"/>
                    </a:lnTo>
                    <a:lnTo>
                      <a:pt x="4124" y="3008"/>
                    </a:lnTo>
                    <a:lnTo>
                      <a:pt x="3945" y="2849"/>
                    </a:lnTo>
                    <a:lnTo>
                      <a:pt x="3746" y="2709"/>
                    </a:lnTo>
                    <a:lnTo>
                      <a:pt x="3507" y="2590"/>
                    </a:lnTo>
                    <a:lnTo>
                      <a:pt x="3288" y="2510"/>
                    </a:lnTo>
                    <a:lnTo>
                      <a:pt x="3049" y="2430"/>
                    </a:lnTo>
                    <a:lnTo>
                      <a:pt x="2810" y="2391"/>
                    </a:lnTo>
                    <a:lnTo>
                      <a:pt x="2571" y="2371"/>
                    </a:lnTo>
                    <a:lnTo>
                      <a:pt x="2332" y="2371"/>
                    </a:lnTo>
                    <a:lnTo>
                      <a:pt x="2112" y="2391"/>
                    </a:lnTo>
                    <a:lnTo>
                      <a:pt x="1873" y="2430"/>
                    </a:lnTo>
                    <a:lnTo>
                      <a:pt x="1654" y="2490"/>
                    </a:lnTo>
                    <a:lnTo>
                      <a:pt x="1435" y="2570"/>
                    </a:lnTo>
                    <a:lnTo>
                      <a:pt x="1216" y="2670"/>
                    </a:lnTo>
                    <a:lnTo>
                      <a:pt x="1017" y="2769"/>
                    </a:lnTo>
                    <a:lnTo>
                      <a:pt x="837" y="2909"/>
                    </a:lnTo>
                    <a:lnTo>
                      <a:pt x="658" y="3068"/>
                    </a:lnTo>
                    <a:lnTo>
                      <a:pt x="499" y="3227"/>
                    </a:lnTo>
                    <a:lnTo>
                      <a:pt x="359" y="3427"/>
                    </a:lnTo>
                    <a:lnTo>
                      <a:pt x="240" y="3626"/>
                    </a:lnTo>
                    <a:lnTo>
                      <a:pt x="140" y="3845"/>
                    </a:lnTo>
                    <a:lnTo>
                      <a:pt x="61" y="4064"/>
                    </a:lnTo>
                    <a:lnTo>
                      <a:pt x="21" y="4283"/>
                    </a:lnTo>
                    <a:lnTo>
                      <a:pt x="1" y="4502"/>
                    </a:lnTo>
                    <a:lnTo>
                      <a:pt x="1" y="4721"/>
                    </a:lnTo>
                    <a:lnTo>
                      <a:pt x="21" y="4941"/>
                    </a:lnTo>
                    <a:lnTo>
                      <a:pt x="61" y="5160"/>
                    </a:lnTo>
                    <a:lnTo>
                      <a:pt x="120" y="5359"/>
                    </a:lnTo>
                    <a:lnTo>
                      <a:pt x="200" y="5558"/>
                    </a:lnTo>
                    <a:lnTo>
                      <a:pt x="320" y="5757"/>
                    </a:lnTo>
                    <a:lnTo>
                      <a:pt x="439" y="5937"/>
                    </a:lnTo>
                    <a:lnTo>
                      <a:pt x="579" y="6116"/>
                    </a:lnTo>
                    <a:lnTo>
                      <a:pt x="758" y="6275"/>
                    </a:lnTo>
                    <a:lnTo>
                      <a:pt x="937" y="6415"/>
                    </a:lnTo>
                    <a:lnTo>
                      <a:pt x="1136" y="6554"/>
                    </a:lnTo>
                    <a:lnTo>
                      <a:pt x="1355" y="6674"/>
                    </a:lnTo>
                    <a:lnTo>
                      <a:pt x="1555" y="6753"/>
                    </a:lnTo>
                    <a:lnTo>
                      <a:pt x="1754" y="6813"/>
                    </a:lnTo>
                    <a:lnTo>
                      <a:pt x="1953" y="6853"/>
                    </a:lnTo>
                    <a:lnTo>
                      <a:pt x="2152" y="6893"/>
                    </a:lnTo>
                    <a:lnTo>
                      <a:pt x="2571" y="6893"/>
                    </a:lnTo>
                    <a:lnTo>
                      <a:pt x="2770" y="6873"/>
                    </a:lnTo>
                    <a:lnTo>
                      <a:pt x="2969" y="6833"/>
                    </a:lnTo>
                    <a:lnTo>
                      <a:pt x="3168" y="6793"/>
                    </a:lnTo>
                    <a:lnTo>
                      <a:pt x="3348" y="6733"/>
                    </a:lnTo>
                    <a:lnTo>
                      <a:pt x="3547" y="6654"/>
                    </a:lnTo>
                    <a:lnTo>
                      <a:pt x="3726" y="6554"/>
                    </a:lnTo>
                    <a:lnTo>
                      <a:pt x="3885" y="6455"/>
                    </a:lnTo>
                    <a:lnTo>
                      <a:pt x="4045" y="6335"/>
                    </a:lnTo>
                    <a:lnTo>
                      <a:pt x="4184" y="6196"/>
                    </a:lnTo>
                    <a:lnTo>
                      <a:pt x="4324" y="6056"/>
                    </a:lnTo>
                    <a:lnTo>
                      <a:pt x="4443" y="6235"/>
                    </a:lnTo>
                    <a:lnTo>
                      <a:pt x="4583" y="6395"/>
                    </a:lnTo>
                    <a:lnTo>
                      <a:pt x="4722" y="6554"/>
                    </a:lnTo>
                    <a:lnTo>
                      <a:pt x="4881" y="6694"/>
                    </a:lnTo>
                    <a:lnTo>
                      <a:pt x="5061" y="6833"/>
                    </a:lnTo>
                    <a:lnTo>
                      <a:pt x="5240" y="6972"/>
                    </a:lnTo>
                    <a:lnTo>
                      <a:pt x="5419" y="7072"/>
                    </a:lnTo>
                    <a:lnTo>
                      <a:pt x="5638" y="7192"/>
                    </a:lnTo>
                    <a:lnTo>
                      <a:pt x="5937" y="7291"/>
                    </a:lnTo>
                    <a:lnTo>
                      <a:pt x="6236" y="7391"/>
                    </a:lnTo>
                    <a:lnTo>
                      <a:pt x="6535" y="7451"/>
                    </a:lnTo>
                    <a:lnTo>
                      <a:pt x="6834" y="7471"/>
                    </a:lnTo>
                    <a:lnTo>
                      <a:pt x="7133" y="7471"/>
                    </a:lnTo>
                    <a:lnTo>
                      <a:pt x="7431" y="7451"/>
                    </a:lnTo>
                    <a:lnTo>
                      <a:pt x="7730" y="7411"/>
                    </a:lnTo>
                    <a:lnTo>
                      <a:pt x="8009" y="7331"/>
                    </a:lnTo>
                    <a:lnTo>
                      <a:pt x="8288" y="7231"/>
                    </a:lnTo>
                    <a:lnTo>
                      <a:pt x="8567" y="7092"/>
                    </a:lnTo>
                    <a:lnTo>
                      <a:pt x="8806" y="6953"/>
                    </a:lnTo>
                    <a:lnTo>
                      <a:pt x="9045" y="6773"/>
                    </a:lnTo>
                    <a:lnTo>
                      <a:pt x="9264" y="6574"/>
                    </a:lnTo>
                    <a:lnTo>
                      <a:pt x="9483" y="6375"/>
                    </a:lnTo>
                    <a:lnTo>
                      <a:pt x="9663" y="6136"/>
                    </a:lnTo>
                    <a:lnTo>
                      <a:pt x="9802" y="5877"/>
                    </a:lnTo>
                    <a:lnTo>
                      <a:pt x="9941" y="5598"/>
                    </a:lnTo>
                    <a:lnTo>
                      <a:pt x="10021" y="5319"/>
                    </a:lnTo>
                    <a:lnTo>
                      <a:pt x="10101" y="5040"/>
                    </a:lnTo>
                    <a:lnTo>
                      <a:pt x="10121" y="4761"/>
                    </a:lnTo>
                    <a:lnTo>
                      <a:pt x="10121" y="4482"/>
                    </a:lnTo>
                    <a:lnTo>
                      <a:pt x="10101" y="4203"/>
                    </a:lnTo>
                    <a:lnTo>
                      <a:pt x="10041" y="3925"/>
                    </a:lnTo>
                    <a:lnTo>
                      <a:pt x="9961" y="3666"/>
                    </a:lnTo>
                    <a:lnTo>
                      <a:pt x="9862" y="3407"/>
                    </a:lnTo>
                    <a:lnTo>
                      <a:pt x="9722" y="3148"/>
                    </a:lnTo>
                    <a:lnTo>
                      <a:pt x="9563" y="2909"/>
                    </a:lnTo>
                    <a:lnTo>
                      <a:pt x="9384" y="2689"/>
                    </a:lnTo>
                    <a:lnTo>
                      <a:pt x="9164" y="2490"/>
                    </a:lnTo>
                    <a:lnTo>
                      <a:pt x="8925" y="2311"/>
                    </a:lnTo>
                    <a:lnTo>
                      <a:pt x="8666" y="2132"/>
                    </a:lnTo>
                    <a:lnTo>
                      <a:pt x="8388" y="1992"/>
                    </a:lnTo>
                    <a:lnTo>
                      <a:pt x="8427" y="1853"/>
                    </a:lnTo>
                    <a:lnTo>
                      <a:pt x="8447" y="1733"/>
                    </a:lnTo>
                    <a:lnTo>
                      <a:pt x="8467" y="1594"/>
                    </a:lnTo>
                    <a:lnTo>
                      <a:pt x="8467" y="1454"/>
                    </a:lnTo>
                    <a:lnTo>
                      <a:pt x="8447" y="1315"/>
                    </a:lnTo>
                    <a:lnTo>
                      <a:pt x="8427" y="1195"/>
                    </a:lnTo>
                    <a:lnTo>
                      <a:pt x="8388" y="1056"/>
                    </a:lnTo>
                    <a:lnTo>
                      <a:pt x="8328" y="936"/>
                    </a:lnTo>
                    <a:lnTo>
                      <a:pt x="8268" y="817"/>
                    </a:lnTo>
                    <a:lnTo>
                      <a:pt x="8188" y="697"/>
                    </a:lnTo>
                    <a:lnTo>
                      <a:pt x="8109" y="598"/>
                    </a:lnTo>
                    <a:lnTo>
                      <a:pt x="8009" y="478"/>
                    </a:lnTo>
                    <a:lnTo>
                      <a:pt x="7909" y="399"/>
                    </a:lnTo>
                    <a:lnTo>
                      <a:pt x="7790" y="299"/>
                    </a:lnTo>
                    <a:lnTo>
                      <a:pt x="7670" y="219"/>
                    </a:lnTo>
                    <a:lnTo>
                      <a:pt x="7531" y="159"/>
                    </a:lnTo>
                    <a:lnTo>
                      <a:pt x="7372" y="100"/>
                    </a:lnTo>
                    <a:lnTo>
                      <a:pt x="7212" y="40"/>
                    </a:lnTo>
                    <a:lnTo>
                      <a:pt x="7053" y="20"/>
                    </a:lnTo>
                    <a:lnTo>
                      <a:pt x="6893" y="0"/>
                    </a:lnTo>
                    <a:close/>
                  </a:path>
                </a:pathLst>
              </a:custGeom>
              <a:solidFill>
                <a:srgbClr val="FBE6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" name="Google Shape;527;p13"/>
              <p:cNvSpPr/>
              <p:nvPr/>
            </p:nvSpPr>
            <p:spPr>
              <a:xfrm>
                <a:off x="5703475" y="4005700"/>
                <a:ext cx="253025" cy="186775"/>
              </a:xfrm>
              <a:custGeom>
                <a:avLst/>
                <a:gdLst/>
                <a:ahLst/>
                <a:cxnLst/>
                <a:rect l="l" t="t" r="r" b="b"/>
                <a:pathLst>
                  <a:path w="10121" h="7471" fill="none" extrusionOk="0">
                    <a:moveTo>
                      <a:pt x="3507" y="2590"/>
                    </a:moveTo>
                    <a:lnTo>
                      <a:pt x="3507" y="2590"/>
                    </a:lnTo>
                    <a:lnTo>
                      <a:pt x="3746" y="2709"/>
                    </a:lnTo>
                    <a:lnTo>
                      <a:pt x="3945" y="2849"/>
                    </a:lnTo>
                    <a:lnTo>
                      <a:pt x="4124" y="3008"/>
                    </a:lnTo>
                    <a:lnTo>
                      <a:pt x="4304" y="3168"/>
                    </a:lnTo>
                    <a:lnTo>
                      <a:pt x="4304" y="3168"/>
                    </a:lnTo>
                    <a:lnTo>
                      <a:pt x="4503" y="2889"/>
                    </a:lnTo>
                    <a:lnTo>
                      <a:pt x="4742" y="2630"/>
                    </a:lnTo>
                    <a:lnTo>
                      <a:pt x="5001" y="2391"/>
                    </a:lnTo>
                    <a:lnTo>
                      <a:pt x="5280" y="2191"/>
                    </a:lnTo>
                    <a:lnTo>
                      <a:pt x="5280" y="2191"/>
                    </a:lnTo>
                    <a:lnTo>
                      <a:pt x="5220" y="2032"/>
                    </a:lnTo>
                    <a:lnTo>
                      <a:pt x="5160" y="1873"/>
                    </a:lnTo>
                    <a:lnTo>
                      <a:pt x="5140" y="1693"/>
                    </a:lnTo>
                    <a:lnTo>
                      <a:pt x="5121" y="1534"/>
                    </a:lnTo>
                    <a:lnTo>
                      <a:pt x="5140" y="1355"/>
                    </a:lnTo>
                    <a:lnTo>
                      <a:pt x="5180" y="1195"/>
                    </a:lnTo>
                    <a:lnTo>
                      <a:pt x="5220" y="1016"/>
                    </a:lnTo>
                    <a:lnTo>
                      <a:pt x="5300" y="857"/>
                    </a:lnTo>
                    <a:lnTo>
                      <a:pt x="5300" y="857"/>
                    </a:lnTo>
                    <a:lnTo>
                      <a:pt x="5379" y="717"/>
                    </a:lnTo>
                    <a:lnTo>
                      <a:pt x="5479" y="598"/>
                    </a:lnTo>
                    <a:lnTo>
                      <a:pt x="5579" y="478"/>
                    </a:lnTo>
                    <a:lnTo>
                      <a:pt x="5698" y="379"/>
                    </a:lnTo>
                    <a:lnTo>
                      <a:pt x="5838" y="279"/>
                    </a:lnTo>
                    <a:lnTo>
                      <a:pt x="5977" y="199"/>
                    </a:lnTo>
                    <a:lnTo>
                      <a:pt x="6117" y="140"/>
                    </a:lnTo>
                    <a:lnTo>
                      <a:pt x="6256" y="80"/>
                    </a:lnTo>
                    <a:lnTo>
                      <a:pt x="6415" y="40"/>
                    </a:lnTo>
                    <a:lnTo>
                      <a:pt x="6575" y="0"/>
                    </a:lnTo>
                    <a:lnTo>
                      <a:pt x="6734" y="0"/>
                    </a:lnTo>
                    <a:lnTo>
                      <a:pt x="6893" y="0"/>
                    </a:lnTo>
                    <a:lnTo>
                      <a:pt x="7053" y="20"/>
                    </a:lnTo>
                    <a:lnTo>
                      <a:pt x="7212" y="40"/>
                    </a:lnTo>
                    <a:lnTo>
                      <a:pt x="7372" y="100"/>
                    </a:lnTo>
                    <a:lnTo>
                      <a:pt x="7531" y="159"/>
                    </a:lnTo>
                    <a:lnTo>
                      <a:pt x="7531" y="159"/>
                    </a:lnTo>
                    <a:lnTo>
                      <a:pt x="7670" y="219"/>
                    </a:lnTo>
                    <a:lnTo>
                      <a:pt x="7790" y="299"/>
                    </a:lnTo>
                    <a:lnTo>
                      <a:pt x="7909" y="399"/>
                    </a:lnTo>
                    <a:lnTo>
                      <a:pt x="8009" y="478"/>
                    </a:lnTo>
                    <a:lnTo>
                      <a:pt x="8109" y="598"/>
                    </a:lnTo>
                    <a:lnTo>
                      <a:pt x="8188" y="697"/>
                    </a:lnTo>
                    <a:lnTo>
                      <a:pt x="8268" y="817"/>
                    </a:lnTo>
                    <a:lnTo>
                      <a:pt x="8328" y="936"/>
                    </a:lnTo>
                    <a:lnTo>
                      <a:pt x="8388" y="1056"/>
                    </a:lnTo>
                    <a:lnTo>
                      <a:pt x="8427" y="1195"/>
                    </a:lnTo>
                    <a:lnTo>
                      <a:pt x="8447" y="1315"/>
                    </a:lnTo>
                    <a:lnTo>
                      <a:pt x="8467" y="1454"/>
                    </a:lnTo>
                    <a:lnTo>
                      <a:pt x="8467" y="1594"/>
                    </a:lnTo>
                    <a:lnTo>
                      <a:pt x="8447" y="1733"/>
                    </a:lnTo>
                    <a:lnTo>
                      <a:pt x="8427" y="1853"/>
                    </a:lnTo>
                    <a:lnTo>
                      <a:pt x="8388" y="1992"/>
                    </a:lnTo>
                    <a:lnTo>
                      <a:pt x="8388" y="1992"/>
                    </a:lnTo>
                    <a:lnTo>
                      <a:pt x="8666" y="2132"/>
                    </a:lnTo>
                    <a:lnTo>
                      <a:pt x="8925" y="2311"/>
                    </a:lnTo>
                    <a:lnTo>
                      <a:pt x="9164" y="2490"/>
                    </a:lnTo>
                    <a:lnTo>
                      <a:pt x="9384" y="2689"/>
                    </a:lnTo>
                    <a:lnTo>
                      <a:pt x="9563" y="2909"/>
                    </a:lnTo>
                    <a:lnTo>
                      <a:pt x="9722" y="3148"/>
                    </a:lnTo>
                    <a:lnTo>
                      <a:pt x="9862" y="3407"/>
                    </a:lnTo>
                    <a:lnTo>
                      <a:pt x="9961" y="3666"/>
                    </a:lnTo>
                    <a:lnTo>
                      <a:pt x="10041" y="3925"/>
                    </a:lnTo>
                    <a:lnTo>
                      <a:pt x="10101" y="4203"/>
                    </a:lnTo>
                    <a:lnTo>
                      <a:pt x="10121" y="4482"/>
                    </a:lnTo>
                    <a:lnTo>
                      <a:pt x="10121" y="4761"/>
                    </a:lnTo>
                    <a:lnTo>
                      <a:pt x="10101" y="5040"/>
                    </a:lnTo>
                    <a:lnTo>
                      <a:pt x="10021" y="5319"/>
                    </a:lnTo>
                    <a:lnTo>
                      <a:pt x="9941" y="5598"/>
                    </a:lnTo>
                    <a:lnTo>
                      <a:pt x="9802" y="5877"/>
                    </a:lnTo>
                    <a:lnTo>
                      <a:pt x="9802" y="5877"/>
                    </a:lnTo>
                    <a:lnTo>
                      <a:pt x="9663" y="6136"/>
                    </a:lnTo>
                    <a:lnTo>
                      <a:pt x="9483" y="6375"/>
                    </a:lnTo>
                    <a:lnTo>
                      <a:pt x="9264" y="6574"/>
                    </a:lnTo>
                    <a:lnTo>
                      <a:pt x="9045" y="6773"/>
                    </a:lnTo>
                    <a:lnTo>
                      <a:pt x="8806" y="6953"/>
                    </a:lnTo>
                    <a:lnTo>
                      <a:pt x="8567" y="7092"/>
                    </a:lnTo>
                    <a:lnTo>
                      <a:pt x="8288" y="7231"/>
                    </a:lnTo>
                    <a:lnTo>
                      <a:pt x="8009" y="7331"/>
                    </a:lnTo>
                    <a:lnTo>
                      <a:pt x="7730" y="7411"/>
                    </a:lnTo>
                    <a:lnTo>
                      <a:pt x="7431" y="7451"/>
                    </a:lnTo>
                    <a:lnTo>
                      <a:pt x="7133" y="7471"/>
                    </a:lnTo>
                    <a:lnTo>
                      <a:pt x="6834" y="7471"/>
                    </a:lnTo>
                    <a:lnTo>
                      <a:pt x="6535" y="7451"/>
                    </a:lnTo>
                    <a:lnTo>
                      <a:pt x="6236" y="7391"/>
                    </a:lnTo>
                    <a:lnTo>
                      <a:pt x="5937" y="7291"/>
                    </a:lnTo>
                    <a:lnTo>
                      <a:pt x="5638" y="7192"/>
                    </a:lnTo>
                    <a:lnTo>
                      <a:pt x="5638" y="7192"/>
                    </a:lnTo>
                    <a:lnTo>
                      <a:pt x="5419" y="7072"/>
                    </a:lnTo>
                    <a:lnTo>
                      <a:pt x="5240" y="6972"/>
                    </a:lnTo>
                    <a:lnTo>
                      <a:pt x="5061" y="6833"/>
                    </a:lnTo>
                    <a:lnTo>
                      <a:pt x="4881" y="6694"/>
                    </a:lnTo>
                    <a:lnTo>
                      <a:pt x="4722" y="6554"/>
                    </a:lnTo>
                    <a:lnTo>
                      <a:pt x="4583" y="6395"/>
                    </a:lnTo>
                    <a:lnTo>
                      <a:pt x="4443" y="6235"/>
                    </a:lnTo>
                    <a:lnTo>
                      <a:pt x="4324" y="6056"/>
                    </a:lnTo>
                    <a:lnTo>
                      <a:pt x="4324" y="6056"/>
                    </a:lnTo>
                    <a:lnTo>
                      <a:pt x="4184" y="6196"/>
                    </a:lnTo>
                    <a:lnTo>
                      <a:pt x="4045" y="6335"/>
                    </a:lnTo>
                    <a:lnTo>
                      <a:pt x="3885" y="6455"/>
                    </a:lnTo>
                    <a:lnTo>
                      <a:pt x="3726" y="6554"/>
                    </a:lnTo>
                    <a:lnTo>
                      <a:pt x="3547" y="6654"/>
                    </a:lnTo>
                    <a:lnTo>
                      <a:pt x="3348" y="6733"/>
                    </a:lnTo>
                    <a:lnTo>
                      <a:pt x="3168" y="6793"/>
                    </a:lnTo>
                    <a:lnTo>
                      <a:pt x="2969" y="6833"/>
                    </a:lnTo>
                    <a:lnTo>
                      <a:pt x="2770" y="6873"/>
                    </a:lnTo>
                    <a:lnTo>
                      <a:pt x="2571" y="6893"/>
                    </a:lnTo>
                    <a:lnTo>
                      <a:pt x="2371" y="6893"/>
                    </a:lnTo>
                    <a:lnTo>
                      <a:pt x="2152" y="6893"/>
                    </a:lnTo>
                    <a:lnTo>
                      <a:pt x="1953" y="6853"/>
                    </a:lnTo>
                    <a:lnTo>
                      <a:pt x="1754" y="6813"/>
                    </a:lnTo>
                    <a:lnTo>
                      <a:pt x="1555" y="6753"/>
                    </a:lnTo>
                    <a:lnTo>
                      <a:pt x="1355" y="6674"/>
                    </a:lnTo>
                    <a:lnTo>
                      <a:pt x="1355" y="6674"/>
                    </a:lnTo>
                    <a:lnTo>
                      <a:pt x="1136" y="6554"/>
                    </a:lnTo>
                    <a:lnTo>
                      <a:pt x="937" y="6415"/>
                    </a:lnTo>
                    <a:lnTo>
                      <a:pt x="758" y="6275"/>
                    </a:lnTo>
                    <a:lnTo>
                      <a:pt x="579" y="6116"/>
                    </a:lnTo>
                    <a:lnTo>
                      <a:pt x="439" y="5937"/>
                    </a:lnTo>
                    <a:lnTo>
                      <a:pt x="320" y="5757"/>
                    </a:lnTo>
                    <a:lnTo>
                      <a:pt x="200" y="5558"/>
                    </a:lnTo>
                    <a:lnTo>
                      <a:pt x="120" y="5359"/>
                    </a:lnTo>
                    <a:lnTo>
                      <a:pt x="61" y="5160"/>
                    </a:lnTo>
                    <a:lnTo>
                      <a:pt x="21" y="4941"/>
                    </a:lnTo>
                    <a:lnTo>
                      <a:pt x="1" y="4721"/>
                    </a:lnTo>
                    <a:lnTo>
                      <a:pt x="1" y="4502"/>
                    </a:lnTo>
                    <a:lnTo>
                      <a:pt x="21" y="4283"/>
                    </a:lnTo>
                    <a:lnTo>
                      <a:pt x="61" y="4064"/>
                    </a:lnTo>
                    <a:lnTo>
                      <a:pt x="140" y="3845"/>
                    </a:lnTo>
                    <a:lnTo>
                      <a:pt x="240" y="3626"/>
                    </a:lnTo>
                    <a:lnTo>
                      <a:pt x="240" y="3626"/>
                    </a:lnTo>
                    <a:lnTo>
                      <a:pt x="359" y="3427"/>
                    </a:lnTo>
                    <a:lnTo>
                      <a:pt x="499" y="3227"/>
                    </a:lnTo>
                    <a:lnTo>
                      <a:pt x="658" y="3068"/>
                    </a:lnTo>
                    <a:lnTo>
                      <a:pt x="837" y="2909"/>
                    </a:lnTo>
                    <a:lnTo>
                      <a:pt x="1017" y="2769"/>
                    </a:lnTo>
                    <a:lnTo>
                      <a:pt x="1216" y="2670"/>
                    </a:lnTo>
                    <a:lnTo>
                      <a:pt x="1435" y="2570"/>
                    </a:lnTo>
                    <a:lnTo>
                      <a:pt x="1654" y="2490"/>
                    </a:lnTo>
                    <a:lnTo>
                      <a:pt x="1873" y="2430"/>
                    </a:lnTo>
                    <a:lnTo>
                      <a:pt x="2112" y="2391"/>
                    </a:lnTo>
                    <a:lnTo>
                      <a:pt x="2332" y="2371"/>
                    </a:lnTo>
                    <a:lnTo>
                      <a:pt x="2571" y="2371"/>
                    </a:lnTo>
                    <a:lnTo>
                      <a:pt x="2810" y="2391"/>
                    </a:lnTo>
                    <a:lnTo>
                      <a:pt x="3049" y="2430"/>
                    </a:lnTo>
                    <a:lnTo>
                      <a:pt x="3288" y="2510"/>
                    </a:lnTo>
                    <a:lnTo>
                      <a:pt x="3507" y="259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" name="Google Shape;528;p13"/>
              <p:cNvSpPr/>
              <p:nvPr/>
            </p:nvSpPr>
            <p:spPr>
              <a:xfrm>
                <a:off x="5726900" y="4096825"/>
                <a:ext cx="38375" cy="40375"/>
              </a:xfrm>
              <a:custGeom>
                <a:avLst/>
                <a:gdLst/>
                <a:ahLst/>
                <a:cxnLst/>
                <a:rect l="l" t="t" r="r" b="b"/>
                <a:pathLst>
                  <a:path w="1535" h="1615" extrusionOk="0">
                    <a:moveTo>
                      <a:pt x="877" y="1"/>
                    </a:moveTo>
                    <a:lnTo>
                      <a:pt x="737" y="21"/>
                    </a:lnTo>
                    <a:lnTo>
                      <a:pt x="578" y="60"/>
                    </a:lnTo>
                    <a:lnTo>
                      <a:pt x="438" y="140"/>
                    </a:lnTo>
                    <a:lnTo>
                      <a:pt x="319" y="240"/>
                    </a:lnTo>
                    <a:lnTo>
                      <a:pt x="199" y="359"/>
                    </a:lnTo>
                    <a:lnTo>
                      <a:pt x="120" y="499"/>
                    </a:lnTo>
                    <a:lnTo>
                      <a:pt x="40" y="658"/>
                    </a:lnTo>
                    <a:lnTo>
                      <a:pt x="0" y="817"/>
                    </a:lnTo>
                    <a:lnTo>
                      <a:pt x="0" y="977"/>
                    </a:lnTo>
                    <a:lnTo>
                      <a:pt x="20" y="1116"/>
                    </a:lnTo>
                    <a:lnTo>
                      <a:pt x="80" y="1256"/>
                    </a:lnTo>
                    <a:lnTo>
                      <a:pt x="140" y="1375"/>
                    </a:lnTo>
                    <a:lnTo>
                      <a:pt x="239" y="1475"/>
                    </a:lnTo>
                    <a:lnTo>
                      <a:pt x="379" y="1554"/>
                    </a:lnTo>
                    <a:lnTo>
                      <a:pt x="518" y="1594"/>
                    </a:lnTo>
                    <a:lnTo>
                      <a:pt x="657" y="1614"/>
                    </a:lnTo>
                    <a:lnTo>
                      <a:pt x="817" y="1594"/>
                    </a:lnTo>
                    <a:lnTo>
                      <a:pt x="956" y="1554"/>
                    </a:lnTo>
                    <a:lnTo>
                      <a:pt x="1096" y="1475"/>
                    </a:lnTo>
                    <a:lnTo>
                      <a:pt x="1215" y="1375"/>
                    </a:lnTo>
                    <a:lnTo>
                      <a:pt x="1335" y="1256"/>
                    </a:lnTo>
                    <a:lnTo>
                      <a:pt x="1434" y="1116"/>
                    </a:lnTo>
                    <a:lnTo>
                      <a:pt x="1494" y="957"/>
                    </a:lnTo>
                    <a:lnTo>
                      <a:pt x="1534" y="797"/>
                    </a:lnTo>
                    <a:lnTo>
                      <a:pt x="1534" y="638"/>
                    </a:lnTo>
                    <a:lnTo>
                      <a:pt x="1514" y="499"/>
                    </a:lnTo>
                    <a:lnTo>
                      <a:pt x="1474" y="359"/>
                    </a:lnTo>
                    <a:lnTo>
                      <a:pt x="1395" y="240"/>
                    </a:lnTo>
                    <a:lnTo>
                      <a:pt x="1295" y="140"/>
                    </a:lnTo>
                    <a:lnTo>
                      <a:pt x="1175" y="60"/>
                    </a:lnTo>
                    <a:lnTo>
                      <a:pt x="1036" y="21"/>
                    </a:lnTo>
                    <a:lnTo>
                      <a:pt x="877" y="1"/>
                    </a:lnTo>
                    <a:close/>
                  </a:path>
                </a:pathLst>
              </a:custGeom>
              <a:solidFill>
                <a:srgbClr val="F4CC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" name="Google Shape;529;p13"/>
              <p:cNvSpPr/>
              <p:nvPr/>
            </p:nvSpPr>
            <p:spPr>
              <a:xfrm>
                <a:off x="5820025" y="4107775"/>
                <a:ext cx="126025" cy="68775"/>
              </a:xfrm>
              <a:custGeom>
                <a:avLst/>
                <a:gdLst/>
                <a:ahLst/>
                <a:cxnLst/>
                <a:rect l="l" t="t" r="r" b="b"/>
                <a:pathLst>
                  <a:path w="5041" h="2751" extrusionOk="0">
                    <a:moveTo>
                      <a:pt x="5040" y="1"/>
                    </a:moveTo>
                    <a:lnTo>
                      <a:pt x="4881" y="220"/>
                    </a:lnTo>
                    <a:lnTo>
                      <a:pt x="4722" y="419"/>
                    </a:lnTo>
                    <a:lnTo>
                      <a:pt x="4562" y="599"/>
                    </a:lnTo>
                    <a:lnTo>
                      <a:pt x="4383" y="758"/>
                    </a:lnTo>
                    <a:lnTo>
                      <a:pt x="4224" y="897"/>
                    </a:lnTo>
                    <a:lnTo>
                      <a:pt x="4044" y="1037"/>
                    </a:lnTo>
                    <a:lnTo>
                      <a:pt x="3865" y="1156"/>
                    </a:lnTo>
                    <a:lnTo>
                      <a:pt x="3686" y="1256"/>
                    </a:lnTo>
                    <a:lnTo>
                      <a:pt x="3506" y="1336"/>
                    </a:lnTo>
                    <a:lnTo>
                      <a:pt x="3327" y="1395"/>
                    </a:lnTo>
                    <a:lnTo>
                      <a:pt x="2969" y="1515"/>
                    </a:lnTo>
                    <a:lnTo>
                      <a:pt x="2610" y="1555"/>
                    </a:lnTo>
                    <a:lnTo>
                      <a:pt x="2251" y="1575"/>
                    </a:lnTo>
                    <a:lnTo>
                      <a:pt x="2032" y="1575"/>
                    </a:lnTo>
                    <a:lnTo>
                      <a:pt x="1813" y="1555"/>
                    </a:lnTo>
                    <a:lnTo>
                      <a:pt x="1395" y="1475"/>
                    </a:lnTo>
                    <a:lnTo>
                      <a:pt x="996" y="1375"/>
                    </a:lnTo>
                    <a:lnTo>
                      <a:pt x="678" y="1256"/>
                    </a:lnTo>
                    <a:lnTo>
                      <a:pt x="399" y="1136"/>
                    </a:lnTo>
                    <a:lnTo>
                      <a:pt x="180" y="1037"/>
                    </a:lnTo>
                    <a:lnTo>
                      <a:pt x="0" y="937"/>
                    </a:lnTo>
                    <a:lnTo>
                      <a:pt x="20" y="1037"/>
                    </a:lnTo>
                    <a:lnTo>
                      <a:pt x="40" y="1156"/>
                    </a:lnTo>
                    <a:lnTo>
                      <a:pt x="80" y="1296"/>
                    </a:lnTo>
                    <a:lnTo>
                      <a:pt x="140" y="1435"/>
                    </a:lnTo>
                    <a:lnTo>
                      <a:pt x="200" y="1575"/>
                    </a:lnTo>
                    <a:lnTo>
                      <a:pt x="299" y="1734"/>
                    </a:lnTo>
                    <a:lnTo>
                      <a:pt x="399" y="1874"/>
                    </a:lnTo>
                    <a:lnTo>
                      <a:pt x="538" y="2033"/>
                    </a:lnTo>
                    <a:lnTo>
                      <a:pt x="678" y="2172"/>
                    </a:lnTo>
                    <a:lnTo>
                      <a:pt x="857" y="2312"/>
                    </a:lnTo>
                    <a:lnTo>
                      <a:pt x="1036" y="2431"/>
                    </a:lnTo>
                    <a:lnTo>
                      <a:pt x="1255" y="2531"/>
                    </a:lnTo>
                    <a:lnTo>
                      <a:pt x="1494" y="2631"/>
                    </a:lnTo>
                    <a:lnTo>
                      <a:pt x="1753" y="2690"/>
                    </a:lnTo>
                    <a:lnTo>
                      <a:pt x="2032" y="2730"/>
                    </a:lnTo>
                    <a:lnTo>
                      <a:pt x="2331" y="2750"/>
                    </a:lnTo>
                    <a:lnTo>
                      <a:pt x="2570" y="2750"/>
                    </a:lnTo>
                    <a:lnTo>
                      <a:pt x="2809" y="2730"/>
                    </a:lnTo>
                    <a:lnTo>
                      <a:pt x="2988" y="2690"/>
                    </a:lnTo>
                    <a:lnTo>
                      <a:pt x="3168" y="2650"/>
                    </a:lnTo>
                    <a:lnTo>
                      <a:pt x="3327" y="2591"/>
                    </a:lnTo>
                    <a:lnTo>
                      <a:pt x="3487" y="2531"/>
                    </a:lnTo>
                    <a:lnTo>
                      <a:pt x="3626" y="2451"/>
                    </a:lnTo>
                    <a:lnTo>
                      <a:pt x="3765" y="2372"/>
                    </a:lnTo>
                    <a:lnTo>
                      <a:pt x="4024" y="2192"/>
                    </a:lnTo>
                    <a:lnTo>
                      <a:pt x="4224" y="1973"/>
                    </a:lnTo>
                    <a:lnTo>
                      <a:pt x="4423" y="1734"/>
                    </a:lnTo>
                    <a:lnTo>
                      <a:pt x="4562" y="1495"/>
                    </a:lnTo>
                    <a:lnTo>
                      <a:pt x="4702" y="1256"/>
                    </a:lnTo>
                    <a:lnTo>
                      <a:pt x="4801" y="1017"/>
                    </a:lnTo>
                    <a:lnTo>
                      <a:pt x="4881" y="778"/>
                    </a:lnTo>
                    <a:lnTo>
                      <a:pt x="4981" y="379"/>
                    </a:lnTo>
                    <a:lnTo>
                      <a:pt x="5040" y="101"/>
                    </a:lnTo>
                    <a:lnTo>
                      <a:pt x="5040" y="1"/>
                    </a:lnTo>
                    <a:close/>
                  </a:path>
                </a:pathLst>
              </a:custGeom>
              <a:solidFill>
                <a:srgbClr val="FCEB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" name="Google Shape;530;p13"/>
              <p:cNvSpPr/>
              <p:nvPr/>
            </p:nvSpPr>
            <p:spPr>
              <a:xfrm>
                <a:off x="5820025" y="4107775"/>
                <a:ext cx="126025" cy="68775"/>
              </a:xfrm>
              <a:custGeom>
                <a:avLst/>
                <a:gdLst/>
                <a:ahLst/>
                <a:cxnLst/>
                <a:rect l="l" t="t" r="r" b="b"/>
                <a:pathLst>
                  <a:path w="5041" h="2751" fill="none" extrusionOk="0">
                    <a:moveTo>
                      <a:pt x="5040" y="1"/>
                    </a:moveTo>
                    <a:lnTo>
                      <a:pt x="5040" y="1"/>
                    </a:lnTo>
                    <a:lnTo>
                      <a:pt x="4881" y="220"/>
                    </a:lnTo>
                    <a:lnTo>
                      <a:pt x="4722" y="419"/>
                    </a:lnTo>
                    <a:lnTo>
                      <a:pt x="4562" y="599"/>
                    </a:lnTo>
                    <a:lnTo>
                      <a:pt x="4383" y="758"/>
                    </a:lnTo>
                    <a:lnTo>
                      <a:pt x="4224" y="897"/>
                    </a:lnTo>
                    <a:lnTo>
                      <a:pt x="4044" y="1037"/>
                    </a:lnTo>
                    <a:lnTo>
                      <a:pt x="3865" y="1156"/>
                    </a:lnTo>
                    <a:lnTo>
                      <a:pt x="3686" y="1256"/>
                    </a:lnTo>
                    <a:lnTo>
                      <a:pt x="3506" y="1336"/>
                    </a:lnTo>
                    <a:lnTo>
                      <a:pt x="3327" y="1395"/>
                    </a:lnTo>
                    <a:lnTo>
                      <a:pt x="2969" y="1515"/>
                    </a:lnTo>
                    <a:lnTo>
                      <a:pt x="2610" y="1555"/>
                    </a:lnTo>
                    <a:lnTo>
                      <a:pt x="2251" y="1575"/>
                    </a:lnTo>
                    <a:lnTo>
                      <a:pt x="2251" y="1575"/>
                    </a:lnTo>
                    <a:lnTo>
                      <a:pt x="2032" y="1575"/>
                    </a:lnTo>
                    <a:lnTo>
                      <a:pt x="1813" y="1555"/>
                    </a:lnTo>
                    <a:lnTo>
                      <a:pt x="1395" y="1475"/>
                    </a:lnTo>
                    <a:lnTo>
                      <a:pt x="996" y="1375"/>
                    </a:lnTo>
                    <a:lnTo>
                      <a:pt x="678" y="1256"/>
                    </a:lnTo>
                    <a:lnTo>
                      <a:pt x="399" y="1136"/>
                    </a:lnTo>
                    <a:lnTo>
                      <a:pt x="180" y="1037"/>
                    </a:lnTo>
                    <a:lnTo>
                      <a:pt x="0" y="937"/>
                    </a:lnTo>
                    <a:lnTo>
                      <a:pt x="0" y="937"/>
                    </a:lnTo>
                    <a:lnTo>
                      <a:pt x="20" y="1037"/>
                    </a:lnTo>
                    <a:lnTo>
                      <a:pt x="40" y="1156"/>
                    </a:lnTo>
                    <a:lnTo>
                      <a:pt x="80" y="1296"/>
                    </a:lnTo>
                    <a:lnTo>
                      <a:pt x="140" y="1435"/>
                    </a:lnTo>
                    <a:lnTo>
                      <a:pt x="200" y="1575"/>
                    </a:lnTo>
                    <a:lnTo>
                      <a:pt x="299" y="1734"/>
                    </a:lnTo>
                    <a:lnTo>
                      <a:pt x="399" y="1874"/>
                    </a:lnTo>
                    <a:lnTo>
                      <a:pt x="538" y="2033"/>
                    </a:lnTo>
                    <a:lnTo>
                      <a:pt x="678" y="2172"/>
                    </a:lnTo>
                    <a:lnTo>
                      <a:pt x="857" y="2312"/>
                    </a:lnTo>
                    <a:lnTo>
                      <a:pt x="1036" y="2431"/>
                    </a:lnTo>
                    <a:lnTo>
                      <a:pt x="1255" y="2531"/>
                    </a:lnTo>
                    <a:lnTo>
                      <a:pt x="1494" y="2631"/>
                    </a:lnTo>
                    <a:lnTo>
                      <a:pt x="1753" y="2690"/>
                    </a:lnTo>
                    <a:lnTo>
                      <a:pt x="2032" y="2730"/>
                    </a:lnTo>
                    <a:lnTo>
                      <a:pt x="2331" y="2750"/>
                    </a:lnTo>
                    <a:lnTo>
                      <a:pt x="2331" y="2750"/>
                    </a:lnTo>
                    <a:lnTo>
                      <a:pt x="2570" y="2750"/>
                    </a:lnTo>
                    <a:lnTo>
                      <a:pt x="2809" y="2730"/>
                    </a:lnTo>
                    <a:lnTo>
                      <a:pt x="2809" y="2730"/>
                    </a:lnTo>
                    <a:lnTo>
                      <a:pt x="2988" y="2690"/>
                    </a:lnTo>
                    <a:lnTo>
                      <a:pt x="3168" y="2650"/>
                    </a:lnTo>
                    <a:lnTo>
                      <a:pt x="3327" y="2591"/>
                    </a:lnTo>
                    <a:lnTo>
                      <a:pt x="3487" y="2531"/>
                    </a:lnTo>
                    <a:lnTo>
                      <a:pt x="3626" y="2451"/>
                    </a:lnTo>
                    <a:lnTo>
                      <a:pt x="3765" y="2372"/>
                    </a:lnTo>
                    <a:lnTo>
                      <a:pt x="4024" y="2192"/>
                    </a:lnTo>
                    <a:lnTo>
                      <a:pt x="4224" y="1973"/>
                    </a:lnTo>
                    <a:lnTo>
                      <a:pt x="4423" y="1734"/>
                    </a:lnTo>
                    <a:lnTo>
                      <a:pt x="4562" y="1495"/>
                    </a:lnTo>
                    <a:lnTo>
                      <a:pt x="4702" y="1256"/>
                    </a:lnTo>
                    <a:lnTo>
                      <a:pt x="4801" y="1017"/>
                    </a:lnTo>
                    <a:lnTo>
                      <a:pt x="4881" y="778"/>
                    </a:lnTo>
                    <a:lnTo>
                      <a:pt x="4981" y="379"/>
                    </a:lnTo>
                    <a:lnTo>
                      <a:pt x="5040" y="101"/>
                    </a:lnTo>
                    <a:lnTo>
                      <a:pt x="5040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" name="Google Shape;531;p13"/>
              <p:cNvSpPr/>
              <p:nvPr/>
            </p:nvSpPr>
            <p:spPr>
              <a:xfrm>
                <a:off x="5561550" y="3977300"/>
                <a:ext cx="203725" cy="233600"/>
              </a:xfrm>
              <a:custGeom>
                <a:avLst/>
                <a:gdLst/>
                <a:ahLst/>
                <a:cxnLst/>
                <a:rect l="l" t="t" r="r" b="b"/>
                <a:pathLst>
                  <a:path w="8149" h="9344" extrusionOk="0">
                    <a:moveTo>
                      <a:pt x="2391" y="1"/>
                    </a:moveTo>
                    <a:lnTo>
                      <a:pt x="2152" y="21"/>
                    </a:lnTo>
                    <a:lnTo>
                      <a:pt x="1913" y="60"/>
                    </a:lnTo>
                    <a:lnTo>
                      <a:pt x="1694" y="120"/>
                    </a:lnTo>
                    <a:lnTo>
                      <a:pt x="1455" y="200"/>
                    </a:lnTo>
                    <a:lnTo>
                      <a:pt x="1255" y="279"/>
                    </a:lnTo>
                    <a:lnTo>
                      <a:pt x="1056" y="399"/>
                    </a:lnTo>
                    <a:lnTo>
                      <a:pt x="877" y="538"/>
                    </a:lnTo>
                    <a:lnTo>
                      <a:pt x="698" y="678"/>
                    </a:lnTo>
                    <a:lnTo>
                      <a:pt x="538" y="837"/>
                    </a:lnTo>
                    <a:lnTo>
                      <a:pt x="399" y="1017"/>
                    </a:lnTo>
                    <a:lnTo>
                      <a:pt x="279" y="1216"/>
                    </a:lnTo>
                    <a:lnTo>
                      <a:pt x="180" y="1435"/>
                    </a:lnTo>
                    <a:lnTo>
                      <a:pt x="80" y="1654"/>
                    </a:lnTo>
                    <a:lnTo>
                      <a:pt x="40" y="1833"/>
                    </a:lnTo>
                    <a:lnTo>
                      <a:pt x="0" y="2033"/>
                    </a:lnTo>
                    <a:lnTo>
                      <a:pt x="0" y="2232"/>
                    </a:lnTo>
                    <a:lnTo>
                      <a:pt x="0" y="2431"/>
                    </a:lnTo>
                    <a:lnTo>
                      <a:pt x="20" y="2610"/>
                    </a:lnTo>
                    <a:lnTo>
                      <a:pt x="60" y="2790"/>
                    </a:lnTo>
                    <a:lnTo>
                      <a:pt x="120" y="2989"/>
                    </a:lnTo>
                    <a:lnTo>
                      <a:pt x="180" y="3148"/>
                    </a:lnTo>
                    <a:lnTo>
                      <a:pt x="279" y="3327"/>
                    </a:lnTo>
                    <a:lnTo>
                      <a:pt x="379" y="3487"/>
                    </a:lnTo>
                    <a:lnTo>
                      <a:pt x="498" y="3646"/>
                    </a:lnTo>
                    <a:lnTo>
                      <a:pt x="618" y="3786"/>
                    </a:lnTo>
                    <a:lnTo>
                      <a:pt x="757" y="3925"/>
                    </a:lnTo>
                    <a:lnTo>
                      <a:pt x="917" y="4045"/>
                    </a:lnTo>
                    <a:lnTo>
                      <a:pt x="1076" y="4164"/>
                    </a:lnTo>
                    <a:lnTo>
                      <a:pt x="1255" y="4264"/>
                    </a:lnTo>
                    <a:lnTo>
                      <a:pt x="1096" y="4403"/>
                    </a:lnTo>
                    <a:lnTo>
                      <a:pt x="957" y="4543"/>
                    </a:lnTo>
                    <a:lnTo>
                      <a:pt x="817" y="4702"/>
                    </a:lnTo>
                    <a:lnTo>
                      <a:pt x="678" y="4881"/>
                    </a:lnTo>
                    <a:lnTo>
                      <a:pt x="558" y="5061"/>
                    </a:lnTo>
                    <a:lnTo>
                      <a:pt x="458" y="5240"/>
                    </a:lnTo>
                    <a:lnTo>
                      <a:pt x="379" y="5439"/>
                    </a:lnTo>
                    <a:lnTo>
                      <a:pt x="299" y="5658"/>
                    </a:lnTo>
                    <a:lnTo>
                      <a:pt x="239" y="5937"/>
                    </a:lnTo>
                    <a:lnTo>
                      <a:pt x="200" y="6236"/>
                    </a:lnTo>
                    <a:lnTo>
                      <a:pt x="180" y="6515"/>
                    </a:lnTo>
                    <a:lnTo>
                      <a:pt x="200" y="6794"/>
                    </a:lnTo>
                    <a:lnTo>
                      <a:pt x="259" y="7073"/>
                    </a:lnTo>
                    <a:lnTo>
                      <a:pt x="339" y="7351"/>
                    </a:lnTo>
                    <a:lnTo>
                      <a:pt x="439" y="7610"/>
                    </a:lnTo>
                    <a:lnTo>
                      <a:pt x="578" y="7850"/>
                    </a:lnTo>
                    <a:lnTo>
                      <a:pt x="737" y="8089"/>
                    </a:lnTo>
                    <a:lnTo>
                      <a:pt x="917" y="8308"/>
                    </a:lnTo>
                    <a:lnTo>
                      <a:pt x="1116" y="8507"/>
                    </a:lnTo>
                    <a:lnTo>
                      <a:pt x="1335" y="8706"/>
                    </a:lnTo>
                    <a:lnTo>
                      <a:pt x="1594" y="8865"/>
                    </a:lnTo>
                    <a:lnTo>
                      <a:pt x="1853" y="9005"/>
                    </a:lnTo>
                    <a:lnTo>
                      <a:pt x="2132" y="9124"/>
                    </a:lnTo>
                    <a:lnTo>
                      <a:pt x="2431" y="9224"/>
                    </a:lnTo>
                    <a:lnTo>
                      <a:pt x="2749" y="9304"/>
                    </a:lnTo>
                    <a:lnTo>
                      <a:pt x="3048" y="9344"/>
                    </a:lnTo>
                    <a:lnTo>
                      <a:pt x="3367" y="9344"/>
                    </a:lnTo>
                    <a:lnTo>
                      <a:pt x="3666" y="9324"/>
                    </a:lnTo>
                    <a:lnTo>
                      <a:pt x="3965" y="9284"/>
                    </a:lnTo>
                    <a:lnTo>
                      <a:pt x="4263" y="9204"/>
                    </a:lnTo>
                    <a:lnTo>
                      <a:pt x="4542" y="9105"/>
                    </a:lnTo>
                    <a:lnTo>
                      <a:pt x="4801" y="8985"/>
                    </a:lnTo>
                    <a:lnTo>
                      <a:pt x="5060" y="8826"/>
                    </a:lnTo>
                    <a:lnTo>
                      <a:pt x="5299" y="8666"/>
                    </a:lnTo>
                    <a:lnTo>
                      <a:pt x="5518" y="8487"/>
                    </a:lnTo>
                    <a:lnTo>
                      <a:pt x="5718" y="8268"/>
                    </a:lnTo>
                    <a:lnTo>
                      <a:pt x="5897" y="8049"/>
                    </a:lnTo>
                    <a:lnTo>
                      <a:pt x="6056" y="7790"/>
                    </a:lnTo>
                    <a:lnTo>
                      <a:pt x="6196" y="7531"/>
                    </a:lnTo>
                    <a:lnTo>
                      <a:pt x="6295" y="7252"/>
                    </a:lnTo>
                    <a:lnTo>
                      <a:pt x="6594" y="7252"/>
                    </a:lnTo>
                    <a:lnTo>
                      <a:pt x="6734" y="7232"/>
                    </a:lnTo>
                    <a:lnTo>
                      <a:pt x="6873" y="7212"/>
                    </a:lnTo>
                    <a:lnTo>
                      <a:pt x="7152" y="7132"/>
                    </a:lnTo>
                    <a:lnTo>
                      <a:pt x="7411" y="7013"/>
                    </a:lnTo>
                    <a:lnTo>
                      <a:pt x="7630" y="6834"/>
                    </a:lnTo>
                    <a:lnTo>
                      <a:pt x="7730" y="6734"/>
                    </a:lnTo>
                    <a:lnTo>
                      <a:pt x="7829" y="6634"/>
                    </a:lnTo>
                    <a:lnTo>
                      <a:pt x="7909" y="6515"/>
                    </a:lnTo>
                    <a:lnTo>
                      <a:pt x="7969" y="6395"/>
                    </a:lnTo>
                    <a:lnTo>
                      <a:pt x="8048" y="6276"/>
                    </a:lnTo>
                    <a:lnTo>
                      <a:pt x="8088" y="6136"/>
                    </a:lnTo>
                    <a:lnTo>
                      <a:pt x="8128" y="5977"/>
                    </a:lnTo>
                    <a:lnTo>
                      <a:pt x="8148" y="5837"/>
                    </a:lnTo>
                    <a:lnTo>
                      <a:pt x="8148" y="5678"/>
                    </a:lnTo>
                    <a:lnTo>
                      <a:pt x="8148" y="5519"/>
                    </a:lnTo>
                    <a:lnTo>
                      <a:pt x="8108" y="5379"/>
                    </a:lnTo>
                    <a:lnTo>
                      <a:pt x="8068" y="5240"/>
                    </a:lnTo>
                    <a:lnTo>
                      <a:pt x="8009" y="5100"/>
                    </a:lnTo>
                    <a:lnTo>
                      <a:pt x="7949" y="4961"/>
                    </a:lnTo>
                    <a:lnTo>
                      <a:pt x="7869" y="4841"/>
                    </a:lnTo>
                    <a:lnTo>
                      <a:pt x="7770" y="4722"/>
                    </a:lnTo>
                    <a:lnTo>
                      <a:pt x="7650" y="4602"/>
                    </a:lnTo>
                    <a:lnTo>
                      <a:pt x="7530" y="4503"/>
                    </a:lnTo>
                    <a:lnTo>
                      <a:pt x="7411" y="4423"/>
                    </a:lnTo>
                    <a:lnTo>
                      <a:pt x="7252" y="4343"/>
                    </a:lnTo>
                    <a:lnTo>
                      <a:pt x="7112" y="4264"/>
                    </a:lnTo>
                    <a:lnTo>
                      <a:pt x="6953" y="4224"/>
                    </a:lnTo>
                    <a:lnTo>
                      <a:pt x="6754" y="4184"/>
                    </a:lnTo>
                    <a:lnTo>
                      <a:pt x="6574" y="4164"/>
                    </a:lnTo>
                    <a:lnTo>
                      <a:pt x="6375" y="4164"/>
                    </a:lnTo>
                    <a:lnTo>
                      <a:pt x="6196" y="4184"/>
                    </a:lnTo>
                    <a:lnTo>
                      <a:pt x="6016" y="4224"/>
                    </a:lnTo>
                    <a:lnTo>
                      <a:pt x="5857" y="4284"/>
                    </a:lnTo>
                    <a:lnTo>
                      <a:pt x="5678" y="4343"/>
                    </a:lnTo>
                    <a:lnTo>
                      <a:pt x="5538" y="4443"/>
                    </a:lnTo>
                    <a:lnTo>
                      <a:pt x="5279" y="4204"/>
                    </a:lnTo>
                    <a:lnTo>
                      <a:pt x="4981" y="4025"/>
                    </a:lnTo>
                    <a:lnTo>
                      <a:pt x="4662" y="3845"/>
                    </a:lnTo>
                    <a:lnTo>
                      <a:pt x="4323" y="3726"/>
                    </a:lnTo>
                    <a:lnTo>
                      <a:pt x="4463" y="3527"/>
                    </a:lnTo>
                    <a:lnTo>
                      <a:pt x="4602" y="3347"/>
                    </a:lnTo>
                    <a:lnTo>
                      <a:pt x="4702" y="3128"/>
                    </a:lnTo>
                    <a:lnTo>
                      <a:pt x="4781" y="2889"/>
                    </a:lnTo>
                    <a:lnTo>
                      <a:pt x="4841" y="2670"/>
                    </a:lnTo>
                    <a:lnTo>
                      <a:pt x="4881" y="2451"/>
                    </a:lnTo>
                    <a:lnTo>
                      <a:pt x="4881" y="2212"/>
                    </a:lnTo>
                    <a:lnTo>
                      <a:pt x="4861" y="1993"/>
                    </a:lnTo>
                    <a:lnTo>
                      <a:pt x="4821" y="1774"/>
                    </a:lnTo>
                    <a:lnTo>
                      <a:pt x="4761" y="1574"/>
                    </a:lnTo>
                    <a:lnTo>
                      <a:pt x="4682" y="1375"/>
                    </a:lnTo>
                    <a:lnTo>
                      <a:pt x="4582" y="1176"/>
                    </a:lnTo>
                    <a:lnTo>
                      <a:pt x="4443" y="997"/>
                    </a:lnTo>
                    <a:lnTo>
                      <a:pt x="4303" y="817"/>
                    </a:lnTo>
                    <a:lnTo>
                      <a:pt x="4144" y="658"/>
                    </a:lnTo>
                    <a:lnTo>
                      <a:pt x="3965" y="499"/>
                    </a:lnTo>
                    <a:lnTo>
                      <a:pt x="3785" y="379"/>
                    </a:lnTo>
                    <a:lnTo>
                      <a:pt x="3566" y="260"/>
                    </a:lnTo>
                    <a:lnTo>
                      <a:pt x="3347" y="160"/>
                    </a:lnTo>
                    <a:lnTo>
                      <a:pt x="3108" y="100"/>
                    </a:lnTo>
                    <a:lnTo>
                      <a:pt x="2869" y="40"/>
                    </a:lnTo>
                    <a:lnTo>
                      <a:pt x="2630" y="1"/>
                    </a:lnTo>
                    <a:close/>
                  </a:path>
                </a:pathLst>
              </a:custGeom>
              <a:solidFill>
                <a:srgbClr val="F9DC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" name="Google Shape;532;p13"/>
              <p:cNvSpPr/>
              <p:nvPr/>
            </p:nvSpPr>
            <p:spPr>
              <a:xfrm>
                <a:off x="5561550" y="3977300"/>
                <a:ext cx="203725" cy="233600"/>
              </a:xfrm>
              <a:custGeom>
                <a:avLst/>
                <a:gdLst/>
                <a:ahLst/>
                <a:cxnLst/>
                <a:rect l="l" t="t" r="r" b="b"/>
                <a:pathLst>
                  <a:path w="8149" h="9344" fill="none" extrusionOk="0">
                    <a:moveTo>
                      <a:pt x="4781" y="2889"/>
                    </a:moveTo>
                    <a:lnTo>
                      <a:pt x="4781" y="2889"/>
                    </a:lnTo>
                    <a:lnTo>
                      <a:pt x="4702" y="3128"/>
                    </a:lnTo>
                    <a:lnTo>
                      <a:pt x="4602" y="3347"/>
                    </a:lnTo>
                    <a:lnTo>
                      <a:pt x="4463" y="3527"/>
                    </a:lnTo>
                    <a:lnTo>
                      <a:pt x="4323" y="3726"/>
                    </a:lnTo>
                    <a:lnTo>
                      <a:pt x="4323" y="3726"/>
                    </a:lnTo>
                    <a:lnTo>
                      <a:pt x="4662" y="3845"/>
                    </a:lnTo>
                    <a:lnTo>
                      <a:pt x="4981" y="4025"/>
                    </a:lnTo>
                    <a:lnTo>
                      <a:pt x="5279" y="4204"/>
                    </a:lnTo>
                    <a:lnTo>
                      <a:pt x="5538" y="4443"/>
                    </a:lnTo>
                    <a:lnTo>
                      <a:pt x="5538" y="4443"/>
                    </a:lnTo>
                    <a:lnTo>
                      <a:pt x="5678" y="4343"/>
                    </a:lnTo>
                    <a:lnTo>
                      <a:pt x="5857" y="4284"/>
                    </a:lnTo>
                    <a:lnTo>
                      <a:pt x="6016" y="4224"/>
                    </a:lnTo>
                    <a:lnTo>
                      <a:pt x="6196" y="4184"/>
                    </a:lnTo>
                    <a:lnTo>
                      <a:pt x="6375" y="4164"/>
                    </a:lnTo>
                    <a:lnTo>
                      <a:pt x="6574" y="4164"/>
                    </a:lnTo>
                    <a:lnTo>
                      <a:pt x="6754" y="4184"/>
                    </a:lnTo>
                    <a:lnTo>
                      <a:pt x="6953" y="4224"/>
                    </a:lnTo>
                    <a:lnTo>
                      <a:pt x="6953" y="4224"/>
                    </a:lnTo>
                    <a:lnTo>
                      <a:pt x="7112" y="4264"/>
                    </a:lnTo>
                    <a:lnTo>
                      <a:pt x="7252" y="4343"/>
                    </a:lnTo>
                    <a:lnTo>
                      <a:pt x="7411" y="4423"/>
                    </a:lnTo>
                    <a:lnTo>
                      <a:pt x="7530" y="4503"/>
                    </a:lnTo>
                    <a:lnTo>
                      <a:pt x="7650" y="4602"/>
                    </a:lnTo>
                    <a:lnTo>
                      <a:pt x="7770" y="4722"/>
                    </a:lnTo>
                    <a:lnTo>
                      <a:pt x="7869" y="4841"/>
                    </a:lnTo>
                    <a:lnTo>
                      <a:pt x="7949" y="4961"/>
                    </a:lnTo>
                    <a:lnTo>
                      <a:pt x="8009" y="5100"/>
                    </a:lnTo>
                    <a:lnTo>
                      <a:pt x="8068" y="5240"/>
                    </a:lnTo>
                    <a:lnTo>
                      <a:pt x="8108" y="5379"/>
                    </a:lnTo>
                    <a:lnTo>
                      <a:pt x="8148" y="5519"/>
                    </a:lnTo>
                    <a:lnTo>
                      <a:pt x="8148" y="5678"/>
                    </a:lnTo>
                    <a:lnTo>
                      <a:pt x="8148" y="5837"/>
                    </a:lnTo>
                    <a:lnTo>
                      <a:pt x="8128" y="5977"/>
                    </a:lnTo>
                    <a:lnTo>
                      <a:pt x="8088" y="6136"/>
                    </a:lnTo>
                    <a:lnTo>
                      <a:pt x="8088" y="6136"/>
                    </a:lnTo>
                    <a:lnTo>
                      <a:pt x="8048" y="6276"/>
                    </a:lnTo>
                    <a:lnTo>
                      <a:pt x="7969" y="6395"/>
                    </a:lnTo>
                    <a:lnTo>
                      <a:pt x="7909" y="6515"/>
                    </a:lnTo>
                    <a:lnTo>
                      <a:pt x="7829" y="6634"/>
                    </a:lnTo>
                    <a:lnTo>
                      <a:pt x="7730" y="6734"/>
                    </a:lnTo>
                    <a:lnTo>
                      <a:pt x="7630" y="6834"/>
                    </a:lnTo>
                    <a:lnTo>
                      <a:pt x="7411" y="7013"/>
                    </a:lnTo>
                    <a:lnTo>
                      <a:pt x="7152" y="7132"/>
                    </a:lnTo>
                    <a:lnTo>
                      <a:pt x="6873" y="7212"/>
                    </a:lnTo>
                    <a:lnTo>
                      <a:pt x="6734" y="7232"/>
                    </a:lnTo>
                    <a:lnTo>
                      <a:pt x="6594" y="7252"/>
                    </a:lnTo>
                    <a:lnTo>
                      <a:pt x="6435" y="7252"/>
                    </a:lnTo>
                    <a:lnTo>
                      <a:pt x="6295" y="7252"/>
                    </a:lnTo>
                    <a:lnTo>
                      <a:pt x="6295" y="7252"/>
                    </a:lnTo>
                    <a:lnTo>
                      <a:pt x="6196" y="7531"/>
                    </a:lnTo>
                    <a:lnTo>
                      <a:pt x="6056" y="7790"/>
                    </a:lnTo>
                    <a:lnTo>
                      <a:pt x="5897" y="8049"/>
                    </a:lnTo>
                    <a:lnTo>
                      <a:pt x="5718" y="8268"/>
                    </a:lnTo>
                    <a:lnTo>
                      <a:pt x="5518" y="8487"/>
                    </a:lnTo>
                    <a:lnTo>
                      <a:pt x="5299" y="8666"/>
                    </a:lnTo>
                    <a:lnTo>
                      <a:pt x="5060" y="8826"/>
                    </a:lnTo>
                    <a:lnTo>
                      <a:pt x="4801" y="8985"/>
                    </a:lnTo>
                    <a:lnTo>
                      <a:pt x="4542" y="9105"/>
                    </a:lnTo>
                    <a:lnTo>
                      <a:pt x="4263" y="9204"/>
                    </a:lnTo>
                    <a:lnTo>
                      <a:pt x="3965" y="9284"/>
                    </a:lnTo>
                    <a:lnTo>
                      <a:pt x="3666" y="9324"/>
                    </a:lnTo>
                    <a:lnTo>
                      <a:pt x="3367" y="9344"/>
                    </a:lnTo>
                    <a:lnTo>
                      <a:pt x="3048" y="9344"/>
                    </a:lnTo>
                    <a:lnTo>
                      <a:pt x="2749" y="9304"/>
                    </a:lnTo>
                    <a:lnTo>
                      <a:pt x="2431" y="9224"/>
                    </a:lnTo>
                    <a:lnTo>
                      <a:pt x="2431" y="9224"/>
                    </a:lnTo>
                    <a:lnTo>
                      <a:pt x="2132" y="9124"/>
                    </a:lnTo>
                    <a:lnTo>
                      <a:pt x="1853" y="9005"/>
                    </a:lnTo>
                    <a:lnTo>
                      <a:pt x="1594" y="8865"/>
                    </a:lnTo>
                    <a:lnTo>
                      <a:pt x="1335" y="8706"/>
                    </a:lnTo>
                    <a:lnTo>
                      <a:pt x="1116" y="8507"/>
                    </a:lnTo>
                    <a:lnTo>
                      <a:pt x="917" y="8308"/>
                    </a:lnTo>
                    <a:lnTo>
                      <a:pt x="737" y="8089"/>
                    </a:lnTo>
                    <a:lnTo>
                      <a:pt x="578" y="7850"/>
                    </a:lnTo>
                    <a:lnTo>
                      <a:pt x="439" y="7610"/>
                    </a:lnTo>
                    <a:lnTo>
                      <a:pt x="339" y="7351"/>
                    </a:lnTo>
                    <a:lnTo>
                      <a:pt x="259" y="7073"/>
                    </a:lnTo>
                    <a:lnTo>
                      <a:pt x="200" y="6794"/>
                    </a:lnTo>
                    <a:lnTo>
                      <a:pt x="180" y="6515"/>
                    </a:lnTo>
                    <a:lnTo>
                      <a:pt x="200" y="6236"/>
                    </a:lnTo>
                    <a:lnTo>
                      <a:pt x="239" y="5937"/>
                    </a:lnTo>
                    <a:lnTo>
                      <a:pt x="299" y="5658"/>
                    </a:lnTo>
                    <a:lnTo>
                      <a:pt x="299" y="5658"/>
                    </a:lnTo>
                    <a:lnTo>
                      <a:pt x="379" y="5439"/>
                    </a:lnTo>
                    <a:lnTo>
                      <a:pt x="458" y="5240"/>
                    </a:lnTo>
                    <a:lnTo>
                      <a:pt x="558" y="5061"/>
                    </a:lnTo>
                    <a:lnTo>
                      <a:pt x="678" y="4881"/>
                    </a:lnTo>
                    <a:lnTo>
                      <a:pt x="817" y="4702"/>
                    </a:lnTo>
                    <a:lnTo>
                      <a:pt x="957" y="4543"/>
                    </a:lnTo>
                    <a:lnTo>
                      <a:pt x="1096" y="4403"/>
                    </a:lnTo>
                    <a:lnTo>
                      <a:pt x="1255" y="4264"/>
                    </a:lnTo>
                    <a:lnTo>
                      <a:pt x="1255" y="4264"/>
                    </a:lnTo>
                    <a:lnTo>
                      <a:pt x="1076" y="4164"/>
                    </a:lnTo>
                    <a:lnTo>
                      <a:pt x="917" y="4045"/>
                    </a:lnTo>
                    <a:lnTo>
                      <a:pt x="757" y="3925"/>
                    </a:lnTo>
                    <a:lnTo>
                      <a:pt x="618" y="3786"/>
                    </a:lnTo>
                    <a:lnTo>
                      <a:pt x="498" y="3646"/>
                    </a:lnTo>
                    <a:lnTo>
                      <a:pt x="379" y="3487"/>
                    </a:lnTo>
                    <a:lnTo>
                      <a:pt x="279" y="3327"/>
                    </a:lnTo>
                    <a:lnTo>
                      <a:pt x="180" y="3148"/>
                    </a:lnTo>
                    <a:lnTo>
                      <a:pt x="120" y="2989"/>
                    </a:lnTo>
                    <a:lnTo>
                      <a:pt x="60" y="2790"/>
                    </a:lnTo>
                    <a:lnTo>
                      <a:pt x="20" y="2610"/>
                    </a:lnTo>
                    <a:lnTo>
                      <a:pt x="0" y="2431"/>
                    </a:lnTo>
                    <a:lnTo>
                      <a:pt x="0" y="2232"/>
                    </a:lnTo>
                    <a:lnTo>
                      <a:pt x="0" y="2033"/>
                    </a:lnTo>
                    <a:lnTo>
                      <a:pt x="40" y="1833"/>
                    </a:lnTo>
                    <a:lnTo>
                      <a:pt x="80" y="1654"/>
                    </a:lnTo>
                    <a:lnTo>
                      <a:pt x="80" y="1654"/>
                    </a:lnTo>
                    <a:lnTo>
                      <a:pt x="180" y="1435"/>
                    </a:lnTo>
                    <a:lnTo>
                      <a:pt x="279" y="1216"/>
                    </a:lnTo>
                    <a:lnTo>
                      <a:pt x="399" y="1017"/>
                    </a:lnTo>
                    <a:lnTo>
                      <a:pt x="538" y="837"/>
                    </a:lnTo>
                    <a:lnTo>
                      <a:pt x="698" y="678"/>
                    </a:lnTo>
                    <a:lnTo>
                      <a:pt x="877" y="538"/>
                    </a:lnTo>
                    <a:lnTo>
                      <a:pt x="1056" y="399"/>
                    </a:lnTo>
                    <a:lnTo>
                      <a:pt x="1255" y="279"/>
                    </a:lnTo>
                    <a:lnTo>
                      <a:pt x="1455" y="200"/>
                    </a:lnTo>
                    <a:lnTo>
                      <a:pt x="1694" y="120"/>
                    </a:lnTo>
                    <a:lnTo>
                      <a:pt x="1913" y="60"/>
                    </a:lnTo>
                    <a:lnTo>
                      <a:pt x="2152" y="21"/>
                    </a:lnTo>
                    <a:lnTo>
                      <a:pt x="2391" y="1"/>
                    </a:lnTo>
                    <a:lnTo>
                      <a:pt x="2630" y="1"/>
                    </a:lnTo>
                    <a:lnTo>
                      <a:pt x="2869" y="40"/>
                    </a:lnTo>
                    <a:lnTo>
                      <a:pt x="3108" y="100"/>
                    </a:lnTo>
                    <a:lnTo>
                      <a:pt x="3108" y="100"/>
                    </a:lnTo>
                    <a:lnTo>
                      <a:pt x="3347" y="160"/>
                    </a:lnTo>
                    <a:lnTo>
                      <a:pt x="3566" y="260"/>
                    </a:lnTo>
                    <a:lnTo>
                      <a:pt x="3785" y="379"/>
                    </a:lnTo>
                    <a:lnTo>
                      <a:pt x="3965" y="499"/>
                    </a:lnTo>
                    <a:lnTo>
                      <a:pt x="4144" y="658"/>
                    </a:lnTo>
                    <a:lnTo>
                      <a:pt x="4303" y="817"/>
                    </a:lnTo>
                    <a:lnTo>
                      <a:pt x="4443" y="997"/>
                    </a:lnTo>
                    <a:lnTo>
                      <a:pt x="4582" y="1176"/>
                    </a:lnTo>
                    <a:lnTo>
                      <a:pt x="4682" y="1375"/>
                    </a:lnTo>
                    <a:lnTo>
                      <a:pt x="4761" y="1574"/>
                    </a:lnTo>
                    <a:lnTo>
                      <a:pt x="4821" y="1774"/>
                    </a:lnTo>
                    <a:lnTo>
                      <a:pt x="4861" y="1993"/>
                    </a:lnTo>
                    <a:lnTo>
                      <a:pt x="4881" y="2212"/>
                    </a:lnTo>
                    <a:lnTo>
                      <a:pt x="4881" y="2451"/>
                    </a:lnTo>
                    <a:lnTo>
                      <a:pt x="4841" y="2670"/>
                    </a:lnTo>
                    <a:lnTo>
                      <a:pt x="4781" y="2889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" name="Google Shape;533;p13"/>
              <p:cNvSpPr/>
              <p:nvPr/>
            </p:nvSpPr>
            <p:spPr>
              <a:xfrm>
                <a:off x="5601875" y="3999225"/>
                <a:ext cx="44350" cy="34875"/>
              </a:xfrm>
              <a:custGeom>
                <a:avLst/>
                <a:gdLst/>
                <a:ahLst/>
                <a:cxnLst/>
                <a:rect l="l" t="t" r="r" b="b"/>
                <a:pathLst>
                  <a:path w="1774" h="1395" extrusionOk="0">
                    <a:moveTo>
                      <a:pt x="738" y="0"/>
                    </a:moveTo>
                    <a:lnTo>
                      <a:pt x="579" y="20"/>
                    </a:lnTo>
                    <a:lnTo>
                      <a:pt x="419" y="80"/>
                    </a:lnTo>
                    <a:lnTo>
                      <a:pt x="280" y="140"/>
                    </a:lnTo>
                    <a:lnTo>
                      <a:pt x="160" y="239"/>
                    </a:lnTo>
                    <a:lnTo>
                      <a:pt x="81" y="339"/>
                    </a:lnTo>
                    <a:lnTo>
                      <a:pt x="21" y="478"/>
                    </a:lnTo>
                    <a:lnTo>
                      <a:pt x="1" y="598"/>
                    </a:lnTo>
                    <a:lnTo>
                      <a:pt x="1" y="737"/>
                    </a:lnTo>
                    <a:lnTo>
                      <a:pt x="61" y="877"/>
                    </a:lnTo>
                    <a:lnTo>
                      <a:pt x="120" y="996"/>
                    </a:lnTo>
                    <a:lnTo>
                      <a:pt x="240" y="1116"/>
                    </a:lnTo>
                    <a:lnTo>
                      <a:pt x="359" y="1215"/>
                    </a:lnTo>
                    <a:lnTo>
                      <a:pt x="519" y="1295"/>
                    </a:lnTo>
                    <a:lnTo>
                      <a:pt x="678" y="1355"/>
                    </a:lnTo>
                    <a:lnTo>
                      <a:pt x="858" y="1395"/>
                    </a:lnTo>
                    <a:lnTo>
                      <a:pt x="1037" y="1395"/>
                    </a:lnTo>
                    <a:lnTo>
                      <a:pt x="1196" y="1375"/>
                    </a:lnTo>
                    <a:lnTo>
                      <a:pt x="1356" y="1335"/>
                    </a:lnTo>
                    <a:lnTo>
                      <a:pt x="1495" y="1255"/>
                    </a:lnTo>
                    <a:lnTo>
                      <a:pt x="1595" y="1175"/>
                    </a:lnTo>
                    <a:lnTo>
                      <a:pt x="1694" y="1056"/>
                    </a:lnTo>
                    <a:lnTo>
                      <a:pt x="1754" y="936"/>
                    </a:lnTo>
                    <a:lnTo>
                      <a:pt x="1774" y="797"/>
                    </a:lnTo>
                    <a:lnTo>
                      <a:pt x="1754" y="658"/>
                    </a:lnTo>
                    <a:lnTo>
                      <a:pt x="1714" y="518"/>
                    </a:lnTo>
                    <a:lnTo>
                      <a:pt x="1634" y="399"/>
                    </a:lnTo>
                    <a:lnTo>
                      <a:pt x="1535" y="279"/>
                    </a:lnTo>
                    <a:lnTo>
                      <a:pt x="1415" y="179"/>
                    </a:lnTo>
                    <a:lnTo>
                      <a:pt x="1256" y="100"/>
                    </a:lnTo>
                    <a:lnTo>
                      <a:pt x="1077" y="40"/>
                    </a:lnTo>
                    <a:lnTo>
                      <a:pt x="917" y="20"/>
                    </a:lnTo>
                    <a:lnTo>
                      <a:pt x="738" y="0"/>
                    </a:lnTo>
                    <a:close/>
                  </a:path>
                </a:pathLst>
              </a:custGeom>
              <a:solidFill>
                <a:srgbClr val="F4CC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" name="Google Shape;534;p13"/>
              <p:cNvSpPr/>
              <p:nvPr/>
            </p:nvSpPr>
            <p:spPr>
              <a:xfrm>
                <a:off x="5583450" y="4086875"/>
                <a:ext cx="86200" cy="111075"/>
              </a:xfrm>
              <a:custGeom>
                <a:avLst/>
                <a:gdLst/>
                <a:ahLst/>
                <a:cxnLst/>
                <a:rect l="l" t="t" r="r" b="b"/>
                <a:pathLst>
                  <a:path w="3448" h="4443" extrusionOk="0">
                    <a:moveTo>
                      <a:pt x="1535" y="0"/>
                    </a:moveTo>
                    <a:lnTo>
                      <a:pt x="1435" y="40"/>
                    </a:lnTo>
                    <a:lnTo>
                      <a:pt x="1296" y="80"/>
                    </a:lnTo>
                    <a:lnTo>
                      <a:pt x="1156" y="140"/>
                    </a:lnTo>
                    <a:lnTo>
                      <a:pt x="997" y="239"/>
                    </a:lnTo>
                    <a:lnTo>
                      <a:pt x="838" y="339"/>
                    </a:lnTo>
                    <a:lnTo>
                      <a:pt x="678" y="478"/>
                    </a:lnTo>
                    <a:lnTo>
                      <a:pt x="539" y="618"/>
                    </a:lnTo>
                    <a:lnTo>
                      <a:pt x="399" y="777"/>
                    </a:lnTo>
                    <a:lnTo>
                      <a:pt x="260" y="976"/>
                    </a:lnTo>
                    <a:lnTo>
                      <a:pt x="160" y="1176"/>
                    </a:lnTo>
                    <a:lnTo>
                      <a:pt x="81" y="1415"/>
                    </a:lnTo>
                    <a:lnTo>
                      <a:pt x="21" y="1654"/>
                    </a:lnTo>
                    <a:lnTo>
                      <a:pt x="1" y="1933"/>
                    </a:lnTo>
                    <a:lnTo>
                      <a:pt x="1" y="2231"/>
                    </a:lnTo>
                    <a:lnTo>
                      <a:pt x="61" y="2530"/>
                    </a:lnTo>
                    <a:lnTo>
                      <a:pt x="160" y="2869"/>
                    </a:lnTo>
                    <a:lnTo>
                      <a:pt x="260" y="3128"/>
                    </a:lnTo>
                    <a:lnTo>
                      <a:pt x="399" y="3347"/>
                    </a:lnTo>
                    <a:lnTo>
                      <a:pt x="539" y="3546"/>
                    </a:lnTo>
                    <a:lnTo>
                      <a:pt x="718" y="3706"/>
                    </a:lnTo>
                    <a:lnTo>
                      <a:pt x="897" y="3865"/>
                    </a:lnTo>
                    <a:lnTo>
                      <a:pt x="1096" y="3984"/>
                    </a:lnTo>
                    <a:lnTo>
                      <a:pt x="1316" y="4104"/>
                    </a:lnTo>
                    <a:lnTo>
                      <a:pt x="1535" y="4184"/>
                    </a:lnTo>
                    <a:lnTo>
                      <a:pt x="1754" y="4263"/>
                    </a:lnTo>
                    <a:lnTo>
                      <a:pt x="1973" y="4323"/>
                    </a:lnTo>
                    <a:lnTo>
                      <a:pt x="2391" y="4403"/>
                    </a:lnTo>
                    <a:lnTo>
                      <a:pt x="2770" y="4443"/>
                    </a:lnTo>
                    <a:lnTo>
                      <a:pt x="3447" y="4443"/>
                    </a:lnTo>
                    <a:lnTo>
                      <a:pt x="3148" y="4303"/>
                    </a:lnTo>
                    <a:lnTo>
                      <a:pt x="2869" y="4184"/>
                    </a:lnTo>
                    <a:lnTo>
                      <a:pt x="2610" y="4024"/>
                    </a:lnTo>
                    <a:lnTo>
                      <a:pt x="2391" y="3885"/>
                    </a:lnTo>
                    <a:lnTo>
                      <a:pt x="2172" y="3725"/>
                    </a:lnTo>
                    <a:lnTo>
                      <a:pt x="1993" y="3566"/>
                    </a:lnTo>
                    <a:lnTo>
                      <a:pt x="1853" y="3387"/>
                    </a:lnTo>
                    <a:lnTo>
                      <a:pt x="1714" y="3208"/>
                    </a:lnTo>
                    <a:lnTo>
                      <a:pt x="1595" y="3028"/>
                    </a:lnTo>
                    <a:lnTo>
                      <a:pt x="1495" y="2849"/>
                    </a:lnTo>
                    <a:lnTo>
                      <a:pt x="1415" y="2670"/>
                    </a:lnTo>
                    <a:lnTo>
                      <a:pt x="1336" y="2470"/>
                    </a:lnTo>
                    <a:lnTo>
                      <a:pt x="1296" y="2291"/>
                    </a:lnTo>
                    <a:lnTo>
                      <a:pt x="1256" y="2112"/>
                    </a:lnTo>
                    <a:lnTo>
                      <a:pt x="1216" y="1753"/>
                    </a:lnTo>
                    <a:lnTo>
                      <a:pt x="1216" y="1395"/>
                    </a:lnTo>
                    <a:lnTo>
                      <a:pt x="1236" y="1076"/>
                    </a:lnTo>
                    <a:lnTo>
                      <a:pt x="1296" y="777"/>
                    </a:lnTo>
                    <a:lnTo>
                      <a:pt x="1355" y="518"/>
                    </a:lnTo>
                    <a:lnTo>
                      <a:pt x="1475" y="140"/>
                    </a:lnTo>
                    <a:lnTo>
                      <a:pt x="1535" y="0"/>
                    </a:lnTo>
                    <a:close/>
                  </a:path>
                </a:pathLst>
              </a:custGeom>
              <a:solidFill>
                <a:srgbClr val="FAE3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" name="Google Shape;535;p13"/>
              <p:cNvSpPr/>
              <p:nvPr/>
            </p:nvSpPr>
            <p:spPr>
              <a:xfrm>
                <a:off x="5583450" y="4086875"/>
                <a:ext cx="86200" cy="111075"/>
              </a:xfrm>
              <a:custGeom>
                <a:avLst/>
                <a:gdLst/>
                <a:ahLst/>
                <a:cxnLst/>
                <a:rect l="l" t="t" r="r" b="b"/>
                <a:pathLst>
                  <a:path w="3448" h="4443" fill="none" extrusionOk="0">
                    <a:moveTo>
                      <a:pt x="1535" y="0"/>
                    </a:moveTo>
                    <a:lnTo>
                      <a:pt x="1535" y="0"/>
                    </a:lnTo>
                    <a:lnTo>
                      <a:pt x="1435" y="40"/>
                    </a:lnTo>
                    <a:lnTo>
                      <a:pt x="1296" y="80"/>
                    </a:lnTo>
                    <a:lnTo>
                      <a:pt x="1156" y="140"/>
                    </a:lnTo>
                    <a:lnTo>
                      <a:pt x="997" y="239"/>
                    </a:lnTo>
                    <a:lnTo>
                      <a:pt x="838" y="339"/>
                    </a:lnTo>
                    <a:lnTo>
                      <a:pt x="678" y="478"/>
                    </a:lnTo>
                    <a:lnTo>
                      <a:pt x="539" y="618"/>
                    </a:lnTo>
                    <a:lnTo>
                      <a:pt x="399" y="777"/>
                    </a:lnTo>
                    <a:lnTo>
                      <a:pt x="260" y="976"/>
                    </a:lnTo>
                    <a:lnTo>
                      <a:pt x="160" y="1176"/>
                    </a:lnTo>
                    <a:lnTo>
                      <a:pt x="81" y="1415"/>
                    </a:lnTo>
                    <a:lnTo>
                      <a:pt x="21" y="1654"/>
                    </a:lnTo>
                    <a:lnTo>
                      <a:pt x="1" y="1933"/>
                    </a:lnTo>
                    <a:lnTo>
                      <a:pt x="1" y="2231"/>
                    </a:lnTo>
                    <a:lnTo>
                      <a:pt x="61" y="2530"/>
                    </a:lnTo>
                    <a:lnTo>
                      <a:pt x="160" y="2869"/>
                    </a:lnTo>
                    <a:lnTo>
                      <a:pt x="160" y="2869"/>
                    </a:lnTo>
                    <a:lnTo>
                      <a:pt x="260" y="3128"/>
                    </a:lnTo>
                    <a:lnTo>
                      <a:pt x="399" y="3347"/>
                    </a:lnTo>
                    <a:lnTo>
                      <a:pt x="539" y="3546"/>
                    </a:lnTo>
                    <a:lnTo>
                      <a:pt x="718" y="3706"/>
                    </a:lnTo>
                    <a:lnTo>
                      <a:pt x="897" y="3865"/>
                    </a:lnTo>
                    <a:lnTo>
                      <a:pt x="1096" y="3984"/>
                    </a:lnTo>
                    <a:lnTo>
                      <a:pt x="1316" y="4104"/>
                    </a:lnTo>
                    <a:lnTo>
                      <a:pt x="1535" y="4184"/>
                    </a:lnTo>
                    <a:lnTo>
                      <a:pt x="1754" y="4263"/>
                    </a:lnTo>
                    <a:lnTo>
                      <a:pt x="1973" y="4323"/>
                    </a:lnTo>
                    <a:lnTo>
                      <a:pt x="2391" y="4403"/>
                    </a:lnTo>
                    <a:lnTo>
                      <a:pt x="2770" y="4443"/>
                    </a:lnTo>
                    <a:lnTo>
                      <a:pt x="3089" y="4443"/>
                    </a:lnTo>
                    <a:lnTo>
                      <a:pt x="3089" y="4443"/>
                    </a:lnTo>
                    <a:lnTo>
                      <a:pt x="3348" y="4443"/>
                    </a:lnTo>
                    <a:lnTo>
                      <a:pt x="3447" y="4443"/>
                    </a:lnTo>
                    <a:lnTo>
                      <a:pt x="3447" y="4443"/>
                    </a:lnTo>
                    <a:lnTo>
                      <a:pt x="3148" y="4303"/>
                    </a:lnTo>
                    <a:lnTo>
                      <a:pt x="2869" y="4184"/>
                    </a:lnTo>
                    <a:lnTo>
                      <a:pt x="2610" y="4024"/>
                    </a:lnTo>
                    <a:lnTo>
                      <a:pt x="2391" y="3885"/>
                    </a:lnTo>
                    <a:lnTo>
                      <a:pt x="2172" y="3725"/>
                    </a:lnTo>
                    <a:lnTo>
                      <a:pt x="1993" y="3566"/>
                    </a:lnTo>
                    <a:lnTo>
                      <a:pt x="1853" y="3387"/>
                    </a:lnTo>
                    <a:lnTo>
                      <a:pt x="1714" y="3208"/>
                    </a:lnTo>
                    <a:lnTo>
                      <a:pt x="1595" y="3028"/>
                    </a:lnTo>
                    <a:lnTo>
                      <a:pt x="1495" y="2849"/>
                    </a:lnTo>
                    <a:lnTo>
                      <a:pt x="1415" y="2670"/>
                    </a:lnTo>
                    <a:lnTo>
                      <a:pt x="1336" y="2470"/>
                    </a:lnTo>
                    <a:lnTo>
                      <a:pt x="1296" y="2291"/>
                    </a:lnTo>
                    <a:lnTo>
                      <a:pt x="1256" y="2112"/>
                    </a:lnTo>
                    <a:lnTo>
                      <a:pt x="1216" y="1753"/>
                    </a:lnTo>
                    <a:lnTo>
                      <a:pt x="1216" y="1395"/>
                    </a:lnTo>
                    <a:lnTo>
                      <a:pt x="1236" y="1076"/>
                    </a:lnTo>
                    <a:lnTo>
                      <a:pt x="1296" y="777"/>
                    </a:lnTo>
                    <a:lnTo>
                      <a:pt x="1355" y="518"/>
                    </a:lnTo>
                    <a:lnTo>
                      <a:pt x="1475" y="140"/>
                    </a:lnTo>
                    <a:lnTo>
                      <a:pt x="1535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" name="Google Shape;536;p13"/>
              <p:cNvSpPr/>
              <p:nvPr/>
            </p:nvSpPr>
            <p:spPr>
              <a:xfrm>
                <a:off x="5560050" y="3714850"/>
                <a:ext cx="219150" cy="228125"/>
              </a:xfrm>
              <a:custGeom>
                <a:avLst/>
                <a:gdLst/>
                <a:ahLst/>
                <a:cxnLst/>
                <a:rect l="l" t="t" r="r" b="b"/>
                <a:pathLst>
                  <a:path w="8766" h="9125" extrusionOk="0">
                    <a:moveTo>
                      <a:pt x="4622" y="0"/>
                    </a:moveTo>
                    <a:lnTo>
                      <a:pt x="4303" y="20"/>
                    </a:lnTo>
                    <a:lnTo>
                      <a:pt x="4005" y="60"/>
                    </a:lnTo>
                    <a:lnTo>
                      <a:pt x="3706" y="140"/>
                    </a:lnTo>
                    <a:lnTo>
                      <a:pt x="3427" y="239"/>
                    </a:lnTo>
                    <a:lnTo>
                      <a:pt x="3168" y="359"/>
                    </a:lnTo>
                    <a:lnTo>
                      <a:pt x="2909" y="498"/>
                    </a:lnTo>
                    <a:lnTo>
                      <a:pt x="2670" y="677"/>
                    </a:lnTo>
                    <a:lnTo>
                      <a:pt x="2451" y="857"/>
                    </a:lnTo>
                    <a:lnTo>
                      <a:pt x="2232" y="1056"/>
                    </a:lnTo>
                    <a:lnTo>
                      <a:pt x="2052" y="1295"/>
                    </a:lnTo>
                    <a:lnTo>
                      <a:pt x="1913" y="1534"/>
                    </a:lnTo>
                    <a:lnTo>
                      <a:pt x="1774" y="1773"/>
                    </a:lnTo>
                    <a:lnTo>
                      <a:pt x="1674" y="2052"/>
                    </a:lnTo>
                    <a:lnTo>
                      <a:pt x="1594" y="2331"/>
                    </a:lnTo>
                    <a:lnTo>
                      <a:pt x="1554" y="2630"/>
                    </a:lnTo>
                    <a:lnTo>
                      <a:pt x="1395" y="2650"/>
                    </a:lnTo>
                    <a:lnTo>
                      <a:pt x="1256" y="2670"/>
                    </a:lnTo>
                    <a:lnTo>
                      <a:pt x="1116" y="2709"/>
                    </a:lnTo>
                    <a:lnTo>
                      <a:pt x="977" y="2749"/>
                    </a:lnTo>
                    <a:lnTo>
                      <a:pt x="718" y="2889"/>
                    </a:lnTo>
                    <a:lnTo>
                      <a:pt x="499" y="3048"/>
                    </a:lnTo>
                    <a:lnTo>
                      <a:pt x="399" y="3148"/>
                    </a:lnTo>
                    <a:lnTo>
                      <a:pt x="319" y="3267"/>
                    </a:lnTo>
                    <a:lnTo>
                      <a:pt x="240" y="3367"/>
                    </a:lnTo>
                    <a:lnTo>
                      <a:pt x="160" y="3486"/>
                    </a:lnTo>
                    <a:lnTo>
                      <a:pt x="100" y="3626"/>
                    </a:lnTo>
                    <a:lnTo>
                      <a:pt x="60" y="3745"/>
                    </a:lnTo>
                    <a:lnTo>
                      <a:pt x="20" y="3885"/>
                    </a:lnTo>
                    <a:lnTo>
                      <a:pt x="1" y="4024"/>
                    </a:lnTo>
                    <a:lnTo>
                      <a:pt x="1" y="4184"/>
                    </a:lnTo>
                    <a:lnTo>
                      <a:pt x="1" y="4343"/>
                    </a:lnTo>
                    <a:lnTo>
                      <a:pt x="20" y="4482"/>
                    </a:lnTo>
                    <a:lnTo>
                      <a:pt x="80" y="4642"/>
                    </a:lnTo>
                    <a:lnTo>
                      <a:pt x="120" y="4781"/>
                    </a:lnTo>
                    <a:lnTo>
                      <a:pt x="200" y="4921"/>
                    </a:lnTo>
                    <a:lnTo>
                      <a:pt x="279" y="5040"/>
                    </a:lnTo>
                    <a:lnTo>
                      <a:pt x="379" y="5160"/>
                    </a:lnTo>
                    <a:lnTo>
                      <a:pt x="479" y="5279"/>
                    </a:lnTo>
                    <a:lnTo>
                      <a:pt x="598" y="5379"/>
                    </a:lnTo>
                    <a:lnTo>
                      <a:pt x="738" y="5459"/>
                    </a:lnTo>
                    <a:lnTo>
                      <a:pt x="877" y="5538"/>
                    </a:lnTo>
                    <a:lnTo>
                      <a:pt x="1017" y="5598"/>
                    </a:lnTo>
                    <a:lnTo>
                      <a:pt x="1176" y="5658"/>
                    </a:lnTo>
                    <a:lnTo>
                      <a:pt x="1335" y="5698"/>
                    </a:lnTo>
                    <a:lnTo>
                      <a:pt x="1515" y="5718"/>
                    </a:lnTo>
                    <a:lnTo>
                      <a:pt x="1893" y="5718"/>
                    </a:lnTo>
                    <a:lnTo>
                      <a:pt x="2072" y="5678"/>
                    </a:lnTo>
                    <a:lnTo>
                      <a:pt x="2252" y="5618"/>
                    </a:lnTo>
                    <a:lnTo>
                      <a:pt x="2411" y="5558"/>
                    </a:lnTo>
                    <a:lnTo>
                      <a:pt x="2570" y="5478"/>
                    </a:lnTo>
                    <a:lnTo>
                      <a:pt x="2710" y="5379"/>
                    </a:lnTo>
                    <a:lnTo>
                      <a:pt x="2849" y="5259"/>
                    </a:lnTo>
                    <a:lnTo>
                      <a:pt x="3148" y="5439"/>
                    </a:lnTo>
                    <a:lnTo>
                      <a:pt x="3487" y="5578"/>
                    </a:lnTo>
                    <a:lnTo>
                      <a:pt x="3825" y="5678"/>
                    </a:lnTo>
                    <a:lnTo>
                      <a:pt x="4184" y="5757"/>
                    </a:lnTo>
                    <a:lnTo>
                      <a:pt x="4084" y="5957"/>
                    </a:lnTo>
                    <a:lnTo>
                      <a:pt x="3985" y="6176"/>
                    </a:lnTo>
                    <a:lnTo>
                      <a:pt x="3925" y="6415"/>
                    </a:lnTo>
                    <a:lnTo>
                      <a:pt x="3885" y="6654"/>
                    </a:lnTo>
                    <a:lnTo>
                      <a:pt x="3885" y="6873"/>
                    </a:lnTo>
                    <a:lnTo>
                      <a:pt x="3885" y="7112"/>
                    </a:lnTo>
                    <a:lnTo>
                      <a:pt x="3925" y="7331"/>
                    </a:lnTo>
                    <a:lnTo>
                      <a:pt x="3985" y="7550"/>
                    </a:lnTo>
                    <a:lnTo>
                      <a:pt x="4084" y="7749"/>
                    </a:lnTo>
                    <a:lnTo>
                      <a:pt x="4184" y="7949"/>
                    </a:lnTo>
                    <a:lnTo>
                      <a:pt x="4303" y="8128"/>
                    </a:lnTo>
                    <a:lnTo>
                      <a:pt x="4443" y="8307"/>
                    </a:lnTo>
                    <a:lnTo>
                      <a:pt x="4602" y="8467"/>
                    </a:lnTo>
                    <a:lnTo>
                      <a:pt x="4782" y="8606"/>
                    </a:lnTo>
                    <a:lnTo>
                      <a:pt x="4961" y="8746"/>
                    </a:lnTo>
                    <a:lnTo>
                      <a:pt x="5160" y="8865"/>
                    </a:lnTo>
                    <a:lnTo>
                      <a:pt x="5379" y="8945"/>
                    </a:lnTo>
                    <a:lnTo>
                      <a:pt x="5598" y="9024"/>
                    </a:lnTo>
                    <a:lnTo>
                      <a:pt x="5837" y="9084"/>
                    </a:lnTo>
                    <a:lnTo>
                      <a:pt x="6096" y="9124"/>
                    </a:lnTo>
                    <a:lnTo>
                      <a:pt x="6594" y="9124"/>
                    </a:lnTo>
                    <a:lnTo>
                      <a:pt x="6833" y="9084"/>
                    </a:lnTo>
                    <a:lnTo>
                      <a:pt x="7053" y="9024"/>
                    </a:lnTo>
                    <a:lnTo>
                      <a:pt x="7272" y="8945"/>
                    </a:lnTo>
                    <a:lnTo>
                      <a:pt x="7491" y="8845"/>
                    </a:lnTo>
                    <a:lnTo>
                      <a:pt x="7690" y="8746"/>
                    </a:lnTo>
                    <a:lnTo>
                      <a:pt x="7889" y="8606"/>
                    </a:lnTo>
                    <a:lnTo>
                      <a:pt x="8049" y="8467"/>
                    </a:lnTo>
                    <a:lnTo>
                      <a:pt x="8208" y="8307"/>
                    </a:lnTo>
                    <a:lnTo>
                      <a:pt x="8347" y="8128"/>
                    </a:lnTo>
                    <a:lnTo>
                      <a:pt x="8467" y="7929"/>
                    </a:lnTo>
                    <a:lnTo>
                      <a:pt x="8587" y="7730"/>
                    </a:lnTo>
                    <a:lnTo>
                      <a:pt x="8666" y="7530"/>
                    </a:lnTo>
                    <a:lnTo>
                      <a:pt x="8726" y="7311"/>
                    </a:lnTo>
                    <a:lnTo>
                      <a:pt x="8746" y="7072"/>
                    </a:lnTo>
                    <a:lnTo>
                      <a:pt x="8766" y="6873"/>
                    </a:lnTo>
                    <a:lnTo>
                      <a:pt x="8766" y="6674"/>
                    </a:lnTo>
                    <a:lnTo>
                      <a:pt x="8726" y="6475"/>
                    </a:lnTo>
                    <a:lnTo>
                      <a:pt x="8686" y="6295"/>
                    </a:lnTo>
                    <a:lnTo>
                      <a:pt x="8626" y="6116"/>
                    </a:lnTo>
                    <a:lnTo>
                      <a:pt x="8547" y="5937"/>
                    </a:lnTo>
                    <a:lnTo>
                      <a:pt x="8467" y="5777"/>
                    </a:lnTo>
                    <a:lnTo>
                      <a:pt x="8367" y="5598"/>
                    </a:lnTo>
                    <a:lnTo>
                      <a:pt x="8248" y="5459"/>
                    </a:lnTo>
                    <a:lnTo>
                      <a:pt x="8108" y="5319"/>
                    </a:lnTo>
                    <a:lnTo>
                      <a:pt x="7969" y="5180"/>
                    </a:lnTo>
                    <a:lnTo>
                      <a:pt x="7810" y="5060"/>
                    </a:lnTo>
                    <a:lnTo>
                      <a:pt x="7650" y="4961"/>
                    </a:lnTo>
                    <a:lnTo>
                      <a:pt x="7471" y="4861"/>
                    </a:lnTo>
                    <a:lnTo>
                      <a:pt x="7272" y="4781"/>
                    </a:lnTo>
                    <a:lnTo>
                      <a:pt x="7092" y="4702"/>
                    </a:lnTo>
                    <a:lnTo>
                      <a:pt x="7212" y="4542"/>
                    </a:lnTo>
                    <a:lnTo>
                      <a:pt x="7331" y="4363"/>
                    </a:lnTo>
                    <a:lnTo>
                      <a:pt x="7431" y="4184"/>
                    </a:lnTo>
                    <a:lnTo>
                      <a:pt x="7531" y="4004"/>
                    </a:lnTo>
                    <a:lnTo>
                      <a:pt x="7610" y="3805"/>
                    </a:lnTo>
                    <a:lnTo>
                      <a:pt x="7670" y="3606"/>
                    </a:lnTo>
                    <a:lnTo>
                      <a:pt x="7730" y="3387"/>
                    </a:lnTo>
                    <a:lnTo>
                      <a:pt x="7750" y="3168"/>
                    </a:lnTo>
                    <a:lnTo>
                      <a:pt x="7770" y="2869"/>
                    </a:lnTo>
                    <a:lnTo>
                      <a:pt x="7750" y="2590"/>
                    </a:lnTo>
                    <a:lnTo>
                      <a:pt x="7690" y="2311"/>
                    </a:lnTo>
                    <a:lnTo>
                      <a:pt x="7630" y="2032"/>
                    </a:lnTo>
                    <a:lnTo>
                      <a:pt x="7511" y="1773"/>
                    </a:lnTo>
                    <a:lnTo>
                      <a:pt x="7391" y="1514"/>
                    </a:lnTo>
                    <a:lnTo>
                      <a:pt x="7232" y="1275"/>
                    </a:lnTo>
                    <a:lnTo>
                      <a:pt x="7053" y="1056"/>
                    </a:lnTo>
                    <a:lnTo>
                      <a:pt x="6853" y="857"/>
                    </a:lnTo>
                    <a:lnTo>
                      <a:pt x="6634" y="658"/>
                    </a:lnTo>
                    <a:lnTo>
                      <a:pt x="6395" y="498"/>
                    </a:lnTo>
                    <a:lnTo>
                      <a:pt x="6136" y="359"/>
                    </a:lnTo>
                    <a:lnTo>
                      <a:pt x="5857" y="239"/>
                    </a:lnTo>
                    <a:lnTo>
                      <a:pt x="5559" y="140"/>
                    </a:lnTo>
                    <a:lnTo>
                      <a:pt x="5260" y="60"/>
                    </a:lnTo>
                    <a:lnTo>
                      <a:pt x="4941" y="20"/>
                    </a:lnTo>
                    <a:lnTo>
                      <a:pt x="4622" y="0"/>
                    </a:lnTo>
                    <a:close/>
                  </a:path>
                </a:pathLst>
              </a:custGeom>
              <a:solidFill>
                <a:srgbClr val="F9DC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" name="Google Shape;537;p13"/>
              <p:cNvSpPr/>
              <p:nvPr/>
            </p:nvSpPr>
            <p:spPr>
              <a:xfrm>
                <a:off x="5560050" y="3714850"/>
                <a:ext cx="219150" cy="228125"/>
              </a:xfrm>
              <a:custGeom>
                <a:avLst/>
                <a:gdLst/>
                <a:ahLst/>
                <a:cxnLst/>
                <a:rect l="l" t="t" r="r" b="b"/>
                <a:pathLst>
                  <a:path w="8766" h="9125" fill="none" extrusionOk="0">
                    <a:moveTo>
                      <a:pt x="3885" y="6654"/>
                    </a:moveTo>
                    <a:lnTo>
                      <a:pt x="3885" y="6654"/>
                    </a:lnTo>
                    <a:lnTo>
                      <a:pt x="3925" y="6415"/>
                    </a:lnTo>
                    <a:lnTo>
                      <a:pt x="3985" y="6176"/>
                    </a:lnTo>
                    <a:lnTo>
                      <a:pt x="4084" y="5957"/>
                    </a:lnTo>
                    <a:lnTo>
                      <a:pt x="4184" y="5757"/>
                    </a:lnTo>
                    <a:lnTo>
                      <a:pt x="4184" y="5757"/>
                    </a:lnTo>
                    <a:lnTo>
                      <a:pt x="3825" y="5678"/>
                    </a:lnTo>
                    <a:lnTo>
                      <a:pt x="3487" y="5578"/>
                    </a:lnTo>
                    <a:lnTo>
                      <a:pt x="3148" y="5439"/>
                    </a:lnTo>
                    <a:lnTo>
                      <a:pt x="2849" y="5259"/>
                    </a:lnTo>
                    <a:lnTo>
                      <a:pt x="2849" y="5259"/>
                    </a:lnTo>
                    <a:lnTo>
                      <a:pt x="2710" y="5379"/>
                    </a:lnTo>
                    <a:lnTo>
                      <a:pt x="2570" y="5478"/>
                    </a:lnTo>
                    <a:lnTo>
                      <a:pt x="2411" y="5558"/>
                    </a:lnTo>
                    <a:lnTo>
                      <a:pt x="2252" y="5618"/>
                    </a:lnTo>
                    <a:lnTo>
                      <a:pt x="2072" y="5678"/>
                    </a:lnTo>
                    <a:lnTo>
                      <a:pt x="1893" y="5718"/>
                    </a:lnTo>
                    <a:lnTo>
                      <a:pt x="1694" y="5718"/>
                    </a:lnTo>
                    <a:lnTo>
                      <a:pt x="1515" y="5718"/>
                    </a:lnTo>
                    <a:lnTo>
                      <a:pt x="1515" y="5718"/>
                    </a:lnTo>
                    <a:lnTo>
                      <a:pt x="1335" y="5698"/>
                    </a:lnTo>
                    <a:lnTo>
                      <a:pt x="1176" y="5658"/>
                    </a:lnTo>
                    <a:lnTo>
                      <a:pt x="1017" y="5598"/>
                    </a:lnTo>
                    <a:lnTo>
                      <a:pt x="877" y="5538"/>
                    </a:lnTo>
                    <a:lnTo>
                      <a:pt x="738" y="5459"/>
                    </a:lnTo>
                    <a:lnTo>
                      <a:pt x="598" y="5379"/>
                    </a:lnTo>
                    <a:lnTo>
                      <a:pt x="479" y="5279"/>
                    </a:lnTo>
                    <a:lnTo>
                      <a:pt x="379" y="5160"/>
                    </a:lnTo>
                    <a:lnTo>
                      <a:pt x="279" y="5040"/>
                    </a:lnTo>
                    <a:lnTo>
                      <a:pt x="200" y="4921"/>
                    </a:lnTo>
                    <a:lnTo>
                      <a:pt x="120" y="4781"/>
                    </a:lnTo>
                    <a:lnTo>
                      <a:pt x="80" y="4642"/>
                    </a:lnTo>
                    <a:lnTo>
                      <a:pt x="20" y="4482"/>
                    </a:lnTo>
                    <a:lnTo>
                      <a:pt x="1" y="4343"/>
                    </a:lnTo>
                    <a:lnTo>
                      <a:pt x="1" y="4184"/>
                    </a:lnTo>
                    <a:lnTo>
                      <a:pt x="1" y="4024"/>
                    </a:lnTo>
                    <a:lnTo>
                      <a:pt x="1" y="4024"/>
                    </a:lnTo>
                    <a:lnTo>
                      <a:pt x="20" y="3885"/>
                    </a:lnTo>
                    <a:lnTo>
                      <a:pt x="60" y="3745"/>
                    </a:lnTo>
                    <a:lnTo>
                      <a:pt x="100" y="3626"/>
                    </a:lnTo>
                    <a:lnTo>
                      <a:pt x="160" y="3486"/>
                    </a:lnTo>
                    <a:lnTo>
                      <a:pt x="240" y="3367"/>
                    </a:lnTo>
                    <a:lnTo>
                      <a:pt x="319" y="3267"/>
                    </a:lnTo>
                    <a:lnTo>
                      <a:pt x="399" y="3148"/>
                    </a:lnTo>
                    <a:lnTo>
                      <a:pt x="499" y="3048"/>
                    </a:lnTo>
                    <a:lnTo>
                      <a:pt x="718" y="2889"/>
                    </a:lnTo>
                    <a:lnTo>
                      <a:pt x="977" y="2749"/>
                    </a:lnTo>
                    <a:lnTo>
                      <a:pt x="1116" y="2709"/>
                    </a:lnTo>
                    <a:lnTo>
                      <a:pt x="1256" y="2670"/>
                    </a:lnTo>
                    <a:lnTo>
                      <a:pt x="1395" y="2650"/>
                    </a:lnTo>
                    <a:lnTo>
                      <a:pt x="1554" y="2630"/>
                    </a:lnTo>
                    <a:lnTo>
                      <a:pt x="1554" y="2630"/>
                    </a:lnTo>
                    <a:lnTo>
                      <a:pt x="1594" y="2331"/>
                    </a:lnTo>
                    <a:lnTo>
                      <a:pt x="1674" y="2052"/>
                    </a:lnTo>
                    <a:lnTo>
                      <a:pt x="1774" y="1773"/>
                    </a:lnTo>
                    <a:lnTo>
                      <a:pt x="1913" y="1534"/>
                    </a:lnTo>
                    <a:lnTo>
                      <a:pt x="2052" y="1295"/>
                    </a:lnTo>
                    <a:lnTo>
                      <a:pt x="2232" y="1056"/>
                    </a:lnTo>
                    <a:lnTo>
                      <a:pt x="2451" y="857"/>
                    </a:lnTo>
                    <a:lnTo>
                      <a:pt x="2670" y="677"/>
                    </a:lnTo>
                    <a:lnTo>
                      <a:pt x="2909" y="498"/>
                    </a:lnTo>
                    <a:lnTo>
                      <a:pt x="3168" y="359"/>
                    </a:lnTo>
                    <a:lnTo>
                      <a:pt x="3427" y="239"/>
                    </a:lnTo>
                    <a:lnTo>
                      <a:pt x="3706" y="140"/>
                    </a:lnTo>
                    <a:lnTo>
                      <a:pt x="4005" y="60"/>
                    </a:lnTo>
                    <a:lnTo>
                      <a:pt x="4303" y="20"/>
                    </a:lnTo>
                    <a:lnTo>
                      <a:pt x="4622" y="0"/>
                    </a:lnTo>
                    <a:lnTo>
                      <a:pt x="4941" y="20"/>
                    </a:lnTo>
                    <a:lnTo>
                      <a:pt x="4941" y="20"/>
                    </a:lnTo>
                    <a:lnTo>
                      <a:pt x="5260" y="60"/>
                    </a:lnTo>
                    <a:lnTo>
                      <a:pt x="5559" y="140"/>
                    </a:lnTo>
                    <a:lnTo>
                      <a:pt x="5857" y="239"/>
                    </a:lnTo>
                    <a:lnTo>
                      <a:pt x="6136" y="359"/>
                    </a:lnTo>
                    <a:lnTo>
                      <a:pt x="6395" y="498"/>
                    </a:lnTo>
                    <a:lnTo>
                      <a:pt x="6634" y="658"/>
                    </a:lnTo>
                    <a:lnTo>
                      <a:pt x="6853" y="857"/>
                    </a:lnTo>
                    <a:lnTo>
                      <a:pt x="7053" y="1056"/>
                    </a:lnTo>
                    <a:lnTo>
                      <a:pt x="7232" y="1275"/>
                    </a:lnTo>
                    <a:lnTo>
                      <a:pt x="7391" y="1514"/>
                    </a:lnTo>
                    <a:lnTo>
                      <a:pt x="7511" y="1773"/>
                    </a:lnTo>
                    <a:lnTo>
                      <a:pt x="7630" y="2032"/>
                    </a:lnTo>
                    <a:lnTo>
                      <a:pt x="7690" y="2311"/>
                    </a:lnTo>
                    <a:lnTo>
                      <a:pt x="7750" y="2590"/>
                    </a:lnTo>
                    <a:lnTo>
                      <a:pt x="7770" y="2869"/>
                    </a:lnTo>
                    <a:lnTo>
                      <a:pt x="7750" y="3168"/>
                    </a:lnTo>
                    <a:lnTo>
                      <a:pt x="7750" y="3168"/>
                    </a:lnTo>
                    <a:lnTo>
                      <a:pt x="7730" y="3387"/>
                    </a:lnTo>
                    <a:lnTo>
                      <a:pt x="7670" y="3606"/>
                    </a:lnTo>
                    <a:lnTo>
                      <a:pt x="7610" y="3805"/>
                    </a:lnTo>
                    <a:lnTo>
                      <a:pt x="7531" y="4004"/>
                    </a:lnTo>
                    <a:lnTo>
                      <a:pt x="7431" y="4184"/>
                    </a:lnTo>
                    <a:lnTo>
                      <a:pt x="7331" y="4363"/>
                    </a:lnTo>
                    <a:lnTo>
                      <a:pt x="7212" y="4542"/>
                    </a:lnTo>
                    <a:lnTo>
                      <a:pt x="7092" y="4702"/>
                    </a:lnTo>
                    <a:lnTo>
                      <a:pt x="7092" y="4702"/>
                    </a:lnTo>
                    <a:lnTo>
                      <a:pt x="7272" y="4781"/>
                    </a:lnTo>
                    <a:lnTo>
                      <a:pt x="7471" y="4861"/>
                    </a:lnTo>
                    <a:lnTo>
                      <a:pt x="7650" y="4961"/>
                    </a:lnTo>
                    <a:lnTo>
                      <a:pt x="7810" y="5060"/>
                    </a:lnTo>
                    <a:lnTo>
                      <a:pt x="7969" y="5180"/>
                    </a:lnTo>
                    <a:lnTo>
                      <a:pt x="8108" y="5319"/>
                    </a:lnTo>
                    <a:lnTo>
                      <a:pt x="8248" y="5459"/>
                    </a:lnTo>
                    <a:lnTo>
                      <a:pt x="8367" y="5598"/>
                    </a:lnTo>
                    <a:lnTo>
                      <a:pt x="8467" y="5777"/>
                    </a:lnTo>
                    <a:lnTo>
                      <a:pt x="8547" y="5937"/>
                    </a:lnTo>
                    <a:lnTo>
                      <a:pt x="8626" y="6116"/>
                    </a:lnTo>
                    <a:lnTo>
                      <a:pt x="8686" y="6295"/>
                    </a:lnTo>
                    <a:lnTo>
                      <a:pt x="8726" y="6475"/>
                    </a:lnTo>
                    <a:lnTo>
                      <a:pt x="8766" y="6674"/>
                    </a:lnTo>
                    <a:lnTo>
                      <a:pt x="8766" y="6873"/>
                    </a:lnTo>
                    <a:lnTo>
                      <a:pt x="8746" y="7072"/>
                    </a:lnTo>
                    <a:lnTo>
                      <a:pt x="8746" y="7072"/>
                    </a:lnTo>
                    <a:lnTo>
                      <a:pt x="8726" y="7311"/>
                    </a:lnTo>
                    <a:lnTo>
                      <a:pt x="8666" y="7530"/>
                    </a:lnTo>
                    <a:lnTo>
                      <a:pt x="8587" y="7730"/>
                    </a:lnTo>
                    <a:lnTo>
                      <a:pt x="8467" y="7929"/>
                    </a:lnTo>
                    <a:lnTo>
                      <a:pt x="8347" y="8128"/>
                    </a:lnTo>
                    <a:lnTo>
                      <a:pt x="8208" y="8307"/>
                    </a:lnTo>
                    <a:lnTo>
                      <a:pt x="8049" y="8467"/>
                    </a:lnTo>
                    <a:lnTo>
                      <a:pt x="7889" y="8606"/>
                    </a:lnTo>
                    <a:lnTo>
                      <a:pt x="7690" y="8746"/>
                    </a:lnTo>
                    <a:lnTo>
                      <a:pt x="7491" y="8845"/>
                    </a:lnTo>
                    <a:lnTo>
                      <a:pt x="7272" y="8945"/>
                    </a:lnTo>
                    <a:lnTo>
                      <a:pt x="7053" y="9024"/>
                    </a:lnTo>
                    <a:lnTo>
                      <a:pt x="6833" y="9084"/>
                    </a:lnTo>
                    <a:lnTo>
                      <a:pt x="6594" y="9124"/>
                    </a:lnTo>
                    <a:lnTo>
                      <a:pt x="6335" y="9124"/>
                    </a:lnTo>
                    <a:lnTo>
                      <a:pt x="6096" y="9124"/>
                    </a:lnTo>
                    <a:lnTo>
                      <a:pt x="6096" y="9124"/>
                    </a:lnTo>
                    <a:lnTo>
                      <a:pt x="5837" y="9084"/>
                    </a:lnTo>
                    <a:lnTo>
                      <a:pt x="5598" y="9024"/>
                    </a:lnTo>
                    <a:lnTo>
                      <a:pt x="5379" y="8945"/>
                    </a:lnTo>
                    <a:lnTo>
                      <a:pt x="5160" y="8865"/>
                    </a:lnTo>
                    <a:lnTo>
                      <a:pt x="4961" y="8746"/>
                    </a:lnTo>
                    <a:lnTo>
                      <a:pt x="4782" y="8606"/>
                    </a:lnTo>
                    <a:lnTo>
                      <a:pt x="4602" y="8467"/>
                    </a:lnTo>
                    <a:lnTo>
                      <a:pt x="4443" y="8307"/>
                    </a:lnTo>
                    <a:lnTo>
                      <a:pt x="4303" y="8128"/>
                    </a:lnTo>
                    <a:lnTo>
                      <a:pt x="4184" y="7949"/>
                    </a:lnTo>
                    <a:lnTo>
                      <a:pt x="4084" y="7749"/>
                    </a:lnTo>
                    <a:lnTo>
                      <a:pt x="3985" y="7550"/>
                    </a:lnTo>
                    <a:lnTo>
                      <a:pt x="3925" y="7331"/>
                    </a:lnTo>
                    <a:lnTo>
                      <a:pt x="3885" y="7112"/>
                    </a:lnTo>
                    <a:lnTo>
                      <a:pt x="3885" y="6873"/>
                    </a:lnTo>
                    <a:lnTo>
                      <a:pt x="3885" y="6654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" name="Google Shape;538;p13"/>
              <p:cNvSpPr/>
              <p:nvPr/>
            </p:nvSpPr>
            <p:spPr>
              <a:xfrm>
                <a:off x="5698000" y="3886650"/>
                <a:ext cx="44350" cy="33900"/>
              </a:xfrm>
              <a:custGeom>
                <a:avLst/>
                <a:gdLst/>
                <a:ahLst/>
                <a:cxnLst/>
                <a:rect l="l" t="t" r="r" b="b"/>
                <a:pathLst>
                  <a:path w="1774" h="1356" extrusionOk="0">
                    <a:moveTo>
                      <a:pt x="778" y="1"/>
                    </a:moveTo>
                    <a:lnTo>
                      <a:pt x="598" y="21"/>
                    </a:lnTo>
                    <a:lnTo>
                      <a:pt x="439" y="81"/>
                    </a:lnTo>
                    <a:lnTo>
                      <a:pt x="299" y="140"/>
                    </a:lnTo>
                    <a:lnTo>
                      <a:pt x="180" y="240"/>
                    </a:lnTo>
                    <a:lnTo>
                      <a:pt x="80" y="340"/>
                    </a:lnTo>
                    <a:lnTo>
                      <a:pt x="21" y="459"/>
                    </a:lnTo>
                    <a:lnTo>
                      <a:pt x="1" y="599"/>
                    </a:lnTo>
                    <a:lnTo>
                      <a:pt x="1" y="738"/>
                    </a:lnTo>
                    <a:lnTo>
                      <a:pt x="41" y="877"/>
                    </a:lnTo>
                    <a:lnTo>
                      <a:pt x="100" y="997"/>
                    </a:lnTo>
                    <a:lnTo>
                      <a:pt x="200" y="1097"/>
                    </a:lnTo>
                    <a:lnTo>
                      <a:pt x="319" y="1196"/>
                    </a:lnTo>
                    <a:lnTo>
                      <a:pt x="479" y="1276"/>
                    </a:lnTo>
                    <a:lnTo>
                      <a:pt x="638" y="1336"/>
                    </a:lnTo>
                    <a:lnTo>
                      <a:pt x="817" y="1356"/>
                    </a:lnTo>
                    <a:lnTo>
                      <a:pt x="997" y="1356"/>
                    </a:lnTo>
                    <a:lnTo>
                      <a:pt x="1176" y="1336"/>
                    </a:lnTo>
                    <a:lnTo>
                      <a:pt x="1335" y="1296"/>
                    </a:lnTo>
                    <a:lnTo>
                      <a:pt x="1475" y="1216"/>
                    </a:lnTo>
                    <a:lnTo>
                      <a:pt x="1594" y="1117"/>
                    </a:lnTo>
                    <a:lnTo>
                      <a:pt x="1674" y="1017"/>
                    </a:lnTo>
                    <a:lnTo>
                      <a:pt x="1754" y="897"/>
                    </a:lnTo>
                    <a:lnTo>
                      <a:pt x="1774" y="758"/>
                    </a:lnTo>
                    <a:lnTo>
                      <a:pt x="1774" y="619"/>
                    </a:lnTo>
                    <a:lnTo>
                      <a:pt x="1734" y="479"/>
                    </a:lnTo>
                    <a:lnTo>
                      <a:pt x="1674" y="360"/>
                    </a:lnTo>
                    <a:lnTo>
                      <a:pt x="1574" y="260"/>
                    </a:lnTo>
                    <a:lnTo>
                      <a:pt x="1435" y="160"/>
                    </a:lnTo>
                    <a:lnTo>
                      <a:pt x="1296" y="81"/>
                    </a:lnTo>
                    <a:lnTo>
                      <a:pt x="1136" y="41"/>
                    </a:lnTo>
                    <a:lnTo>
                      <a:pt x="957" y="1"/>
                    </a:lnTo>
                    <a:close/>
                  </a:path>
                </a:pathLst>
              </a:custGeom>
              <a:solidFill>
                <a:srgbClr val="F4CC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" name="Google Shape;539;p13"/>
              <p:cNvSpPr/>
              <p:nvPr/>
            </p:nvSpPr>
            <p:spPr>
              <a:xfrm>
                <a:off x="5639225" y="3729775"/>
                <a:ext cx="98150" cy="104625"/>
              </a:xfrm>
              <a:custGeom>
                <a:avLst/>
                <a:gdLst/>
                <a:ahLst/>
                <a:cxnLst/>
                <a:rect l="l" t="t" r="r" b="b"/>
                <a:pathLst>
                  <a:path w="3926" h="4185" extrusionOk="0">
                    <a:moveTo>
                      <a:pt x="977" y="1"/>
                    </a:moveTo>
                    <a:lnTo>
                      <a:pt x="738" y="21"/>
                    </a:lnTo>
                    <a:lnTo>
                      <a:pt x="360" y="80"/>
                    </a:lnTo>
                    <a:lnTo>
                      <a:pt x="101" y="120"/>
                    </a:lnTo>
                    <a:lnTo>
                      <a:pt x="1" y="160"/>
                    </a:lnTo>
                    <a:lnTo>
                      <a:pt x="340" y="220"/>
                    </a:lnTo>
                    <a:lnTo>
                      <a:pt x="638" y="300"/>
                    </a:lnTo>
                    <a:lnTo>
                      <a:pt x="917" y="399"/>
                    </a:lnTo>
                    <a:lnTo>
                      <a:pt x="1156" y="519"/>
                    </a:lnTo>
                    <a:lnTo>
                      <a:pt x="1395" y="638"/>
                    </a:lnTo>
                    <a:lnTo>
                      <a:pt x="1595" y="758"/>
                    </a:lnTo>
                    <a:lnTo>
                      <a:pt x="1794" y="917"/>
                    </a:lnTo>
                    <a:lnTo>
                      <a:pt x="1953" y="1057"/>
                    </a:lnTo>
                    <a:lnTo>
                      <a:pt x="2113" y="1216"/>
                    </a:lnTo>
                    <a:lnTo>
                      <a:pt x="2232" y="1375"/>
                    </a:lnTo>
                    <a:lnTo>
                      <a:pt x="2352" y="1535"/>
                    </a:lnTo>
                    <a:lnTo>
                      <a:pt x="2451" y="1714"/>
                    </a:lnTo>
                    <a:lnTo>
                      <a:pt x="2551" y="1893"/>
                    </a:lnTo>
                    <a:lnTo>
                      <a:pt x="2631" y="2073"/>
                    </a:lnTo>
                    <a:lnTo>
                      <a:pt x="2730" y="2411"/>
                    </a:lnTo>
                    <a:lnTo>
                      <a:pt x="2810" y="2750"/>
                    </a:lnTo>
                    <a:lnTo>
                      <a:pt x="2830" y="3089"/>
                    </a:lnTo>
                    <a:lnTo>
                      <a:pt x="2850" y="3387"/>
                    </a:lnTo>
                    <a:lnTo>
                      <a:pt x="2830" y="3646"/>
                    </a:lnTo>
                    <a:lnTo>
                      <a:pt x="2790" y="4045"/>
                    </a:lnTo>
                    <a:lnTo>
                      <a:pt x="2750" y="4184"/>
                    </a:lnTo>
                    <a:lnTo>
                      <a:pt x="2870" y="4144"/>
                    </a:lnTo>
                    <a:lnTo>
                      <a:pt x="2989" y="4065"/>
                    </a:lnTo>
                    <a:lnTo>
                      <a:pt x="3109" y="3965"/>
                    </a:lnTo>
                    <a:lnTo>
                      <a:pt x="3248" y="3865"/>
                    </a:lnTo>
                    <a:lnTo>
                      <a:pt x="3388" y="3726"/>
                    </a:lnTo>
                    <a:lnTo>
                      <a:pt x="3507" y="3567"/>
                    </a:lnTo>
                    <a:lnTo>
                      <a:pt x="3627" y="3407"/>
                    </a:lnTo>
                    <a:lnTo>
                      <a:pt x="3726" y="3208"/>
                    </a:lnTo>
                    <a:lnTo>
                      <a:pt x="3826" y="3009"/>
                    </a:lnTo>
                    <a:lnTo>
                      <a:pt x="3886" y="2790"/>
                    </a:lnTo>
                    <a:lnTo>
                      <a:pt x="3925" y="2551"/>
                    </a:lnTo>
                    <a:lnTo>
                      <a:pt x="3925" y="2292"/>
                    </a:lnTo>
                    <a:lnTo>
                      <a:pt x="3906" y="2013"/>
                    </a:lnTo>
                    <a:lnTo>
                      <a:pt x="3826" y="1734"/>
                    </a:lnTo>
                    <a:lnTo>
                      <a:pt x="3706" y="1435"/>
                    </a:lnTo>
                    <a:lnTo>
                      <a:pt x="3547" y="1116"/>
                    </a:lnTo>
                    <a:lnTo>
                      <a:pt x="3447" y="957"/>
                    </a:lnTo>
                    <a:lnTo>
                      <a:pt x="3328" y="818"/>
                    </a:lnTo>
                    <a:lnTo>
                      <a:pt x="3208" y="678"/>
                    </a:lnTo>
                    <a:lnTo>
                      <a:pt x="3069" y="559"/>
                    </a:lnTo>
                    <a:lnTo>
                      <a:pt x="2929" y="459"/>
                    </a:lnTo>
                    <a:lnTo>
                      <a:pt x="2790" y="359"/>
                    </a:lnTo>
                    <a:lnTo>
                      <a:pt x="2650" y="280"/>
                    </a:lnTo>
                    <a:lnTo>
                      <a:pt x="2491" y="220"/>
                    </a:lnTo>
                    <a:lnTo>
                      <a:pt x="2172" y="120"/>
                    </a:lnTo>
                    <a:lnTo>
                      <a:pt x="1854" y="41"/>
                    </a:lnTo>
                    <a:lnTo>
                      <a:pt x="1535" y="21"/>
                    </a:lnTo>
                    <a:lnTo>
                      <a:pt x="1216" y="1"/>
                    </a:lnTo>
                    <a:close/>
                  </a:path>
                </a:pathLst>
              </a:custGeom>
              <a:solidFill>
                <a:srgbClr val="FAE3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" name="Google Shape;540;p13"/>
              <p:cNvSpPr/>
              <p:nvPr/>
            </p:nvSpPr>
            <p:spPr>
              <a:xfrm>
                <a:off x="5639225" y="3729775"/>
                <a:ext cx="98150" cy="104625"/>
              </a:xfrm>
              <a:custGeom>
                <a:avLst/>
                <a:gdLst/>
                <a:ahLst/>
                <a:cxnLst/>
                <a:rect l="l" t="t" r="r" b="b"/>
                <a:pathLst>
                  <a:path w="3926" h="4185" fill="none" extrusionOk="0">
                    <a:moveTo>
                      <a:pt x="1216" y="1"/>
                    </a:moveTo>
                    <a:lnTo>
                      <a:pt x="1216" y="1"/>
                    </a:lnTo>
                    <a:lnTo>
                      <a:pt x="977" y="1"/>
                    </a:lnTo>
                    <a:lnTo>
                      <a:pt x="738" y="21"/>
                    </a:lnTo>
                    <a:lnTo>
                      <a:pt x="360" y="80"/>
                    </a:lnTo>
                    <a:lnTo>
                      <a:pt x="101" y="120"/>
                    </a:lnTo>
                    <a:lnTo>
                      <a:pt x="1" y="160"/>
                    </a:lnTo>
                    <a:lnTo>
                      <a:pt x="1" y="160"/>
                    </a:lnTo>
                    <a:lnTo>
                      <a:pt x="340" y="220"/>
                    </a:lnTo>
                    <a:lnTo>
                      <a:pt x="638" y="300"/>
                    </a:lnTo>
                    <a:lnTo>
                      <a:pt x="917" y="399"/>
                    </a:lnTo>
                    <a:lnTo>
                      <a:pt x="1156" y="519"/>
                    </a:lnTo>
                    <a:lnTo>
                      <a:pt x="1395" y="638"/>
                    </a:lnTo>
                    <a:lnTo>
                      <a:pt x="1595" y="758"/>
                    </a:lnTo>
                    <a:lnTo>
                      <a:pt x="1794" y="917"/>
                    </a:lnTo>
                    <a:lnTo>
                      <a:pt x="1953" y="1057"/>
                    </a:lnTo>
                    <a:lnTo>
                      <a:pt x="2113" y="1216"/>
                    </a:lnTo>
                    <a:lnTo>
                      <a:pt x="2232" y="1375"/>
                    </a:lnTo>
                    <a:lnTo>
                      <a:pt x="2352" y="1535"/>
                    </a:lnTo>
                    <a:lnTo>
                      <a:pt x="2451" y="1714"/>
                    </a:lnTo>
                    <a:lnTo>
                      <a:pt x="2551" y="1893"/>
                    </a:lnTo>
                    <a:lnTo>
                      <a:pt x="2631" y="2073"/>
                    </a:lnTo>
                    <a:lnTo>
                      <a:pt x="2730" y="2411"/>
                    </a:lnTo>
                    <a:lnTo>
                      <a:pt x="2810" y="2750"/>
                    </a:lnTo>
                    <a:lnTo>
                      <a:pt x="2830" y="3089"/>
                    </a:lnTo>
                    <a:lnTo>
                      <a:pt x="2850" y="3387"/>
                    </a:lnTo>
                    <a:lnTo>
                      <a:pt x="2830" y="3646"/>
                    </a:lnTo>
                    <a:lnTo>
                      <a:pt x="2790" y="4045"/>
                    </a:lnTo>
                    <a:lnTo>
                      <a:pt x="2750" y="4184"/>
                    </a:lnTo>
                    <a:lnTo>
                      <a:pt x="2750" y="4184"/>
                    </a:lnTo>
                    <a:lnTo>
                      <a:pt x="2870" y="4144"/>
                    </a:lnTo>
                    <a:lnTo>
                      <a:pt x="2989" y="4065"/>
                    </a:lnTo>
                    <a:lnTo>
                      <a:pt x="3109" y="3965"/>
                    </a:lnTo>
                    <a:lnTo>
                      <a:pt x="3248" y="3865"/>
                    </a:lnTo>
                    <a:lnTo>
                      <a:pt x="3388" y="3726"/>
                    </a:lnTo>
                    <a:lnTo>
                      <a:pt x="3507" y="3567"/>
                    </a:lnTo>
                    <a:lnTo>
                      <a:pt x="3627" y="3407"/>
                    </a:lnTo>
                    <a:lnTo>
                      <a:pt x="3726" y="3208"/>
                    </a:lnTo>
                    <a:lnTo>
                      <a:pt x="3826" y="3009"/>
                    </a:lnTo>
                    <a:lnTo>
                      <a:pt x="3886" y="2790"/>
                    </a:lnTo>
                    <a:lnTo>
                      <a:pt x="3925" y="2551"/>
                    </a:lnTo>
                    <a:lnTo>
                      <a:pt x="3925" y="2292"/>
                    </a:lnTo>
                    <a:lnTo>
                      <a:pt x="3906" y="2013"/>
                    </a:lnTo>
                    <a:lnTo>
                      <a:pt x="3826" y="1734"/>
                    </a:lnTo>
                    <a:lnTo>
                      <a:pt x="3706" y="1435"/>
                    </a:lnTo>
                    <a:lnTo>
                      <a:pt x="3547" y="1116"/>
                    </a:lnTo>
                    <a:lnTo>
                      <a:pt x="3547" y="1116"/>
                    </a:lnTo>
                    <a:lnTo>
                      <a:pt x="3447" y="957"/>
                    </a:lnTo>
                    <a:lnTo>
                      <a:pt x="3328" y="818"/>
                    </a:lnTo>
                    <a:lnTo>
                      <a:pt x="3208" y="678"/>
                    </a:lnTo>
                    <a:lnTo>
                      <a:pt x="3069" y="559"/>
                    </a:lnTo>
                    <a:lnTo>
                      <a:pt x="2929" y="459"/>
                    </a:lnTo>
                    <a:lnTo>
                      <a:pt x="2790" y="359"/>
                    </a:lnTo>
                    <a:lnTo>
                      <a:pt x="2650" y="280"/>
                    </a:lnTo>
                    <a:lnTo>
                      <a:pt x="2491" y="220"/>
                    </a:lnTo>
                    <a:lnTo>
                      <a:pt x="2172" y="120"/>
                    </a:lnTo>
                    <a:lnTo>
                      <a:pt x="1854" y="41"/>
                    </a:lnTo>
                    <a:lnTo>
                      <a:pt x="1535" y="21"/>
                    </a:lnTo>
                    <a:lnTo>
                      <a:pt x="1216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" name="Google Shape;541;p13"/>
              <p:cNvSpPr/>
              <p:nvPr/>
            </p:nvSpPr>
            <p:spPr>
              <a:xfrm>
                <a:off x="5836950" y="3663050"/>
                <a:ext cx="239575" cy="198725"/>
              </a:xfrm>
              <a:custGeom>
                <a:avLst/>
                <a:gdLst/>
                <a:ahLst/>
                <a:cxnLst/>
                <a:rect l="l" t="t" r="r" b="b"/>
                <a:pathLst>
                  <a:path w="9583" h="7949" extrusionOk="0">
                    <a:moveTo>
                      <a:pt x="3407" y="0"/>
                    </a:moveTo>
                    <a:lnTo>
                      <a:pt x="3088" y="40"/>
                    </a:lnTo>
                    <a:lnTo>
                      <a:pt x="2790" y="120"/>
                    </a:lnTo>
                    <a:lnTo>
                      <a:pt x="2491" y="220"/>
                    </a:lnTo>
                    <a:lnTo>
                      <a:pt x="2192" y="339"/>
                    </a:lnTo>
                    <a:lnTo>
                      <a:pt x="1933" y="498"/>
                    </a:lnTo>
                    <a:lnTo>
                      <a:pt x="1694" y="658"/>
                    </a:lnTo>
                    <a:lnTo>
                      <a:pt x="1455" y="857"/>
                    </a:lnTo>
                    <a:lnTo>
                      <a:pt x="1256" y="1056"/>
                    </a:lnTo>
                    <a:lnTo>
                      <a:pt x="1076" y="1295"/>
                    </a:lnTo>
                    <a:lnTo>
                      <a:pt x="917" y="1534"/>
                    </a:lnTo>
                    <a:lnTo>
                      <a:pt x="797" y="1773"/>
                    </a:lnTo>
                    <a:lnTo>
                      <a:pt x="698" y="2032"/>
                    </a:lnTo>
                    <a:lnTo>
                      <a:pt x="618" y="2311"/>
                    </a:lnTo>
                    <a:lnTo>
                      <a:pt x="578" y="2590"/>
                    </a:lnTo>
                    <a:lnTo>
                      <a:pt x="558" y="2869"/>
                    </a:lnTo>
                    <a:lnTo>
                      <a:pt x="578" y="3148"/>
                    </a:lnTo>
                    <a:lnTo>
                      <a:pt x="618" y="3427"/>
                    </a:lnTo>
                    <a:lnTo>
                      <a:pt x="678" y="3706"/>
                    </a:lnTo>
                    <a:lnTo>
                      <a:pt x="797" y="3985"/>
                    </a:lnTo>
                    <a:lnTo>
                      <a:pt x="658" y="4064"/>
                    </a:lnTo>
                    <a:lnTo>
                      <a:pt x="558" y="4164"/>
                    </a:lnTo>
                    <a:lnTo>
                      <a:pt x="459" y="4244"/>
                    </a:lnTo>
                    <a:lnTo>
                      <a:pt x="359" y="4363"/>
                    </a:lnTo>
                    <a:lnTo>
                      <a:pt x="280" y="4463"/>
                    </a:lnTo>
                    <a:lnTo>
                      <a:pt x="200" y="4582"/>
                    </a:lnTo>
                    <a:lnTo>
                      <a:pt x="140" y="4702"/>
                    </a:lnTo>
                    <a:lnTo>
                      <a:pt x="80" y="4821"/>
                    </a:lnTo>
                    <a:lnTo>
                      <a:pt x="40" y="4961"/>
                    </a:lnTo>
                    <a:lnTo>
                      <a:pt x="21" y="5080"/>
                    </a:lnTo>
                    <a:lnTo>
                      <a:pt x="1" y="5220"/>
                    </a:lnTo>
                    <a:lnTo>
                      <a:pt x="1" y="5359"/>
                    </a:lnTo>
                    <a:lnTo>
                      <a:pt x="21" y="5499"/>
                    </a:lnTo>
                    <a:lnTo>
                      <a:pt x="40" y="5618"/>
                    </a:lnTo>
                    <a:lnTo>
                      <a:pt x="80" y="5758"/>
                    </a:lnTo>
                    <a:lnTo>
                      <a:pt x="120" y="5897"/>
                    </a:lnTo>
                    <a:lnTo>
                      <a:pt x="200" y="6036"/>
                    </a:lnTo>
                    <a:lnTo>
                      <a:pt x="280" y="6176"/>
                    </a:lnTo>
                    <a:lnTo>
                      <a:pt x="379" y="6295"/>
                    </a:lnTo>
                    <a:lnTo>
                      <a:pt x="499" y="6415"/>
                    </a:lnTo>
                    <a:lnTo>
                      <a:pt x="618" y="6515"/>
                    </a:lnTo>
                    <a:lnTo>
                      <a:pt x="738" y="6594"/>
                    </a:lnTo>
                    <a:lnTo>
                      <a:pt x="877" y="6674"/>
                    </a:lnTo>
                    <a:lnTo>
                      <a:pt x="1037" y="6734"/>
                    </a:lnTo>
                    <a:lnTo>
                      <a:pt x="1176" y="6793"/>
                    </a:lnTo>
                    <a:lnTo>
                      <a:pt x="1335" y="6833"/>
                    </a:lnTo>
                    <a:lnTo>
                      <a:pt x="1495" y="6853"/>
                    </a:lnTo>
                    <a:lnTo>
                      <a:pt x="1813" y="6853"/>
                    </a:lnTo>
                    <a:lnTo>
                      <a:pt x="1973" y="6833"/>
                    </a:lnTo>
                    <a:lnTo>
                      <a:pt x="2152" y="6793"/>
                    </a:lnTo>
                    <a:lnTo>
                      <a:pt x="2311" y="6734"/>
                    </a:lnTo>
                    <a:lnTo>
                      <a:pt x="2471" y="6674"/>
                    </a:lnTo>
                    <a:lnTo>
                      <a:pt x="2630" y="6574"/>
                    </a:lnTo>
                    <a:lnTo>
                      <a:pt x="2790" y="6455"/>
                    </a:lnTo>
                    <a:lnTo>
                      <a:pt x="2909" y="6335"/>
                    </a:lnTo>
                    <a:lnTo>
                      <a:pt x="3029" y="6216"/>
                    </a:lnTo>
                    <a:lnTo>
                      <a:pt x="3128" y="6076"/>
                    </a:lnTo>
                    <a:lnTo>
                      <a:pt x="3208" y="5917"/>
                    </a:lnTo>
                    <a:lnTo>
                      <a:pt x="3268" y="5758"/>
                    </a:lnTo>
                    <a:lnTo>
                      <a:pt x="3626" y="5777"/>
                    </a:lnTo>
                    <a:lnTo>
                      <a:pt x="3985" y="5777"/>
                    </a:lnTo>
                    <a:lnTo>
                      <a:pt x="4343" y="5718"/>
                    </a:lnTo>
                    <a:lnTo>
                      <a:pt x="4702" y="5618"/>
                    </a:lnTo>
                    <a:lnTo>
                      <a:pt x="4702" y="5857"/>
                    </a:lnTo>
                    <a:lnTo>
                      <a:pt x="4742" y="6076"/>
                    </a:lnTo>
                    <a:lnTo>
                      <a:pt x="4802" y="6315"/>
                    </a:lnTo>
                    <a:lnTo>
                      <a:pt x="4881" y="6534"/>
                    </a:lnTo>
                    <a:lnTo>
                      <a:pt x="4981" y="6754"/>
                    </a:lnTo>
                    <a:lnTo>
                      <a:pt x="5120" y="6933"/>
                    </a:lnTo>
                    <a:lnTo>
                      <a:pt x="5260" y="7112"/>
                    </a:lnTo>
                    <a:lnTo>
                      <a:pt x="5419" y="7292"/>
                    </a:lnTo>
                    <a:lnTo>
                      <a:pt x="5598" y="7431"/>
                    </a:lnTo>
                    <a:lnTo>
                      <a:pt x="5778" y="7570"/>
                    </a:lnTo>
                    <a:lnTo>
                      <a:pt x="5997" y="7670"/>
                    </a:lnTo>
                    <a:lnTo>
                      <a:pt x="6196" y="7770"/>
                    </a:lnTo>
                    <a:lnTo>
                      <a:pt x="6415" y="7849"/>
                    </a:lnTo>
                    <a:lnTo>
                      <a:pt x="6654" y="7889"/>
                    </a:lnTo>
                    <a:lnTo>
                      <a:pt x="6873" y="7929"/>
                    </a:lnTo>
                    <a:lnTo>
                      <a:pt x="7112" y="7949"/>
                    </a:lnTo>
                    <a:lnTo>
                      <a:pt x="7352" y="7929"/>
                    </a:lnTo>
                    <a:lnTo>
                      <a:pt x="7591" y="7909"/>
                    </a:lnTo>
                    <a:lnTo>
                      <a:pt x="7830" y="7849"/>
                    </a:lnTo>
                    <a:lnTo>
                      <a:pt x="8069" y="7770"/>
                    </a:lnTo>
                    <a:lnTo>
                      <a:pt x="8288" y="7670"/>
                    </a:lnTo>
                    <a:lnTo>
                      <a:pt x="8507" y="7550"/>
                    </a:lnTo>
                    <a:lnTo>
                      <a:pt x="8706" y="7411"/>
                    </a:lnTo>
                    <a:lnTo>
                      <a:pt x="8885" y="7272"/>
                    </a:lnTo>
                    <a:lnTo>
                      <a:pt x="9045" y="7112"/>
                    </a:lnTo>
                    <a:lnTo>
                      <a:pt x="9184" y="6933"/>
                    </a:lnTo>
                    <a:lnTo>
                      <a:pt x="9304" y="6734"/>
                    </a:lnTo>
                    <a:lnTo>
                      <a:pt x="9403" y="6554"/>
                    </a:lnTo>
                    <a:lnTo>
                      <a:pt x="9483" y="6335"/>
                    </a:lnTo>
                    <a:lnTo>
                      <a:pt x="9543" y="6136"/>
                    </a:lnTo>
                    <a:lnTo>
                      <a:pt x="9563" y="5917"/>
                    </a:lnTo>
                    <a:lnTo>
                      <a:pt x="9583" y="5698"/>
                    </a:lnTo>
                    <a:lnTo>
                      <a:pt x="9583" y="5479"/>
                    </a:lnTo>
                    <a:lnTo>
                      <a:pt x="9543" y="5260"/>
                    </a:lnTo>
                    <a:lnTo>
                      <a:pt x="9483" y="5020"/>
                    </a:lnTo>
                    <a:lnTo>
                      <a:pt x="9403" y="4801"/>
                    </a:lnTo>
                    <a:lnTo>
                      <a:pt x="9304" y="4622"/>
                    </a:lnTo>
                    <a:lnTo>
                      <a:pt x="9204" y="4463"/>
                    </a:lnTo>
                    <a:lnTo>
                      <a:pt x="9085" y="4303"/>
                    </a:lnTo>
                    <a:lnTo>
                      <a:pt x="8945" y="4144"/>
                    </a:lnTo>
                    <a:lnTo>
                      <a:pt x="8806" y="4005"/>
                    </a:lnTo>
                    <a:lnTo>
                      <a:pt x="8646" y="3885"/>
                    </a:lnTo>
                    <a:lnTo>
                      <a:pt x="8487" y="3785"/>
                    </a:lnTo>
                    <a:lnTo>
                      <a:pt x="8308" y="3686"/>
                    </a:lnTo>
                    <a:lnTo>
                      <a:pt x="8128" y="3606"/>
                    </a:lnTo>
                    <a:lnTo>
                      <a:pt x="7949" y="3526"/>
                    </a:lnTo>
                    <a:lnTo>
                      <a:pt x="7750" y="3487"/>
                    </a:lnTo>
                    <a:lnTo>
                      <a:pt x="7551" y="3447"/>
                    </a:lnTo>
                    <a:lnTo>
                      <a:pt x="7352" y="3407"/>
                    </a:lnTo>
                    <a:lnTo>
                      <a:pt x="6933" y="3407"/>
                    </a:lnTo>
                    <a:lnTo>
                      <a:pt x="6734" y="3447"/>
                    </a:lnTo>
                    <a:lnTo>
                      <a:pt x="6774" y="3228"/>
                    </a:lnTo>
                    <a:lnTo>
                      <a:pt x="6794" y="3028"/>
                    </a:lnTo>
                    <a:lnTo>
                      <a:pt x="6794" y="2829"/>
                    </a:lnTo>
                    <a:lnTo>
                      <a:pt x="6774" y="2610"/>
                    </a:lnTo>
                    <a:lnTo>
                      <a:pt x="6754" y="2411"/>
                    </a:lnTo>
                    <a:lnTo>
                      <a:pt x="6694" y="2212"/>
                    </a:lnTo>
                    <a:lnTo>
                      <a:pt x="6634" y="1992"/>
                    </a:lnTo>
                    <a:lnTo>
                      <a:pt x="6555" y="1793"/>
                    </a:lnTo>
                    <a:lnTo>
                      <a:pt x="6415" y="1514"/>
                    </a:lnTo>
                    <a:lnTo>
                      <a:pt x="6256" y="1275"/>
                    </a:lnTo>
                    <a:lnTo>
                      <a:pt x="6077" y="1036"/>
                    </a:lnTo>
                    <a:lnTo>
                      <a:pt x="5877" y="837"/>
                    </a:lnTo>
                    <a:lnTo>
                      <a:pt x="5638" y="658"/>
                    </a:lnTo>
                    <a:lnTo>
                      <a:pt x="5399" y="478"/>
                    </a:lnTo>
                    <a:lnTo>
                      <a:pt x="5140" y="339"/>
                    </a:lnTo>
                    <a:lnTo>
                      <a:pt x="4881" y="220"/>
                    </a:lnTo>
                    <a:lnTo>
                      <a:pt x="4602" y="120"/>
                    </a:lnTo>
                    <a:lnTo>
                      <a:pt x="4304" y="60"/>
                    </a:lnTo>
                    <a:lnTo>
                      <a:pt x="4005" y="20"/>
                    </a:lnTo>
                    <a:lnTo>
                      <a:pt x="3706" y="0"/>
                    </a:lnTo>
                    <a:close/>
                  </a:path>
                </a:pathLst>
              </a:custGeom>
              <a:solidFill>
                <a:srgbClr val="FBE6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2" name="Google Shape;542;p13"/>
              <p:cNvSpPr/>
              <p:nvPr/>
            </p:nvSpPr>
            <p:spPr>
              <a:xfrm>
                <a:off x="5836950" y="3663050"/>
                <a:ext cx="239575" cy="198725"/>
              </a:xfrm>
              <a:custGeom>
                <a:avLst/>
                <a:gdLst/>
                <a:ahLst/>
                <a:cxnLst/>
                <a:rect l="l" t="t" r="r" b="b"/>
                <a:pathLst>
                  <a:path w="9583" h="7949" fill="none" extrusionOk="0">
                    <a:moveTo>
                      <a:pt x="4881" y="6534"/>
                    </a:moveTo>
                    <a:lnTo>
                      <a:pt x="4881" y="6534"/>
                    </a:lnTo>
                    <a:lnTo>
                      <a:pt x="4802" y="6315"/>
                    </a:lnTo>
                    <a:lnTo>
                      <a:pt x="4742" y="6076"/>
                    </a:lnTo>
                    <a:lnTo>
                      <a:pt x="4702" y="5857"/>
                    </a:lnTo>
                    <a:lnTo>
                      <a:pt x="4702" y="5618"/>
                    </a:lnTo>
                    <a:lnTo>
                      <a:pt x="4702" y="5618"/>
                    </a:lnTo>
                    <a:lnTo>
                      <a:pt x="4343" y="5718"/>
                    </a:lnTo>
                    <a:lnTo>
                      <a:pt x="3985" y="5777"/>
                    </a:lnTo>
                    <a:lnTo>
                      <a:pt x="3626" y="5777"/>
                    </a:lnTo>
                    <a:lnTo>
                      <a:pt x="3268" y="5758"/>
                    </a:lnTo>
                    <a:lnTo>
                      <a:pt x="3268" y="5758"/>
                    </a:lnTo>
                    <a:lnTo>
                      <a:pt x="3208" y="5917"/>
                    </a:lnTo>
                    <a:lnTo>
                      <a:pt x="3128" y="6076"/>
                    </a:lnTo>
                    <a:lnTo>
                      <a:pt x="3029" y="6216"/>
                    </a:lnTo>
                    <a:lnTo>
                      <a:pt x="2909" y="6335"/>
                    </a:lnTo>
                    <a:lnTo>
                      <a:pt x="2790" y="6455"/>
                    </a:lnTo>
                    <a:lnTo>
                      <a:pt x="2630" y="6574"/>
                    </a:lnTo>
                    <a:lnTo>
                      <a:pt x="2471" y="6674"/>
                    </a:lnTo>
                    <a:lnTo>
                      <a:pt x="2311" y="6734"/>
                    </a:lnTo>
                    <a:lnTo>
                      <a:pt x="2311" y="6734"/>
                    </a:lnTo>
                    <a:lnTo>
                      <a:pt x="2152" y="6793"/>
                    </a:lnTo>
                    <a:lnTo>
                      <a:pt x="1973" y="6833"/>
                    </a:lnTo>
                    <a:lnTo>
                      <a:pt x="1813" y="6853"/>
                    </a:lnTo>
                    <a:lnTo>
                      <a:pt x="1654" y="6853"/>
                    </a:lnTo>
                    <a:lnTo>
                      <a:pt x="1495" y="6853"/>
                    </a:lnTo>
                    <a:lnTo>
                      <a:pt x="1335" y="6833"/>
                    </a:lnTo>
                    <a:lnTo>
                      <a:pt x="1176" y="6793"/>
                    </a:lnTo>
                    <a:lnTo>
                      <a:pt x="1037" y="6734"/>
                    </a:lnTo>
                    <a:lnTo>
                      <a:pt x="877" y="6674"/>
                    </a:lnTo>
                    <a:lnTo>
                      <a:pt x="738" y="6594"/>
                    </a:lnTo>
                    <a:lnTo>
                      <a:pt x="618" y="6515"/>
                    </a:lnTo>
                    <a:lnTo>
                      <a:pt x="499" y="6415"/>
                    </a:lnTo>
                    <a:lnTo>
                      <a:pt x="379" y="6295"/>
                    </a:lnTo>
                    <a:lnTo>
                      <a:pt x="280" y="6176"/>
                    </a:lnTo>
                    <a:lnTo>
                      <a:pt x="200" y="6036"/>
                    </a:lnTo>
                    <a:lnTo>
                      <a:pt x="120" y="5897"/>
                    </a:lnTo>
                    <a:lnTo>
                      <a:pt x="120" y="5897"/>
                    </a:lnTo>
                    <a:lnTo>
                      <a:pt x="80" y="5758"/>
                    </a:lnTo>
                    <a:lnTo>
                      <a:pt x="40" y="5618"/>
                    </a:lnTo>
                    <a:lnTo>
                      <a:pt x="21" y="5499"/>
                    </a:lnTo>
                    <a:lnTo>
                      <a:pt x="1" y="5359"/>
                    </a:lnTo>
                    <a:lnTo>
                      <a:pt x="1" y="5220"/>
                    </a:lnTo>
                    <a:lnTo>
                      <a:pt x="21" y="5080"/>
                    </a:lnTo>
                    <a:lnTo>
                      <a:pt x="40" y="4961"/>
                    </a:lnTo>
                    <a:lnTo>
                      <a:pt x="80" y="4821"/>
                    </a:lnTo>
                    <a:lnTo>
                      <a:pt x="140" y="4702"/>
                    </a:lnTo>
                    <a:lnTo>
                      <a:pt x="200" y="4582"/>
                    </a:lnTo>
                    <a:lnTo>
                      <a:pt x="280" y="4463"/>
                    </a:lnTo>
                    <a:lnTo>
                      <a:pt x="359" y="4363"/>
                    </a:lnTo>
                    <a:lnTo>
                      <a:pt x="459" y="4244"/>
                    </a:lnTo>
                    <a:lnTo>
                      <a:pt x="558" y="4164"/>
                    </a:lnTo>
                    <a:lnTo>
                      <a:pt x="658" y="4064"/>
                    </a:lnTo>
                    <a:lnTo>
                      <a:pt x="797" y="3985"/>
                    </a:lnTo>
                    <a:lnTo>
                      <a:pt x="797" y="3985"/>
                    </a:lnTo>
                    <a:lnTo>
                      <a:pt x="678" y="3706"/>
                    </a:lnTo>
                    <a:lnTo>
                      <a:pt x="618" y="3427"/>
                    </a:lnTo>
                    <a:lnTo>
                      <a:pt x="578" y="3148"/>
                    </a:lnTo>
                    <a:lnTo>
                      <a:pt x="558" y="2869"/>
                    </a:lnTo>
                    <a:lnTo>
                      <a:pt x="578" y="2590"/>
                    </a:lnTo>
                    <a:lnTo>
                      <a:pt x="618" y="2311"/>
                    </a:lnTo>
                    <a:lnTo>
                      <a:pt x="698" y="2032"/>
                    </a:lnTo>
                    <a:lnTo>
                      <a:pt x="797" y="1773"/>
                    </a:lnTo>
                    <a:lnTo>
                      <a:pt x="917" y="1534"/>
                    </a:lnTo>
                    <a:lnTo>
                      <a:pt x="1076" y="1295"/>
                    </a:lnTo>
                    <a:lnTo>
                      <a:pt x="1256" y="1056"/>
                    </a:lnTo>
                    <a:lnTo>
                      <a:pt x="1455" y="857"/>
                    </a:lnTo>
                    <a:lnTo>
                      <a:pt x="1694" y="658"/>
                    </a:lnTo>
                    <a:lnTo>
                      <a:pt x="1933" y="498"/>
                    </a:lnTo>
                    <a:lnTo>
                      <a:pt x="2192" y="339"/>
                    </a:lnTo>
                    <a:lnTo>
                      <a:pt x="2491" y="220"/>
                    </a:lnTo>
                    <a:lnTo>
                      <a:pt x="2491" y="220"/>
                    </a:lnTo>
                    <a:lnTo>
                      <a:pt x="2790" y="120"/>
                    </a:lnTo>
                    <a:lnTo>
                      <a:pt x="3088" y="40"/>
                    </a:lnTo>
                    <a:lnTo>
                      <a:pt x="3407" y="0"/>
                    </a:lnTo>
                    <a:lnTo>
                      <a:pt x="3706" y="0"/>
                    </a:lnTo>
                    <a:lnTo>
                      <a:pt x="4005" y="20"/>
                    </a:lnTo>
                    <a:lnTo>
                      <a:pt x="4304" y="60"/>
                    </a:lnTo>
                    <a:lnTo>
                      <a:pt x="4602" y="120"/>
                    </a:lnTo>
                    <a:lnTo>
                      <a:pt x="4881" y="220"/>
                    </a:lnTo>
                    <a:lnTo>
                      <a:pt x="5140" y="339"/>
                    </a:lnTo>
                    <a:lnTo>
                      <a:pt x="5399" y="478"/>
                    </a:lnTo>
                    <a:lnTo>
                      <a:pt x="5638" y="658"/>
                    </a:lnTo>
                    <a:lnTo>
                      <a:pt x="5877" y="837"/>
                    </a:lnTo>
                    <a:lnTo>
                      <a:pt x="6077" y="1036"/>
                    </a:lnTo>
                    <a:lnTo>
                      <a:pt x="6256" y="1275"/>
                    </a:lnTo>
                    <a:lnTo>
                      <a:pt x="6415" y="1514"/>
                    </a:lnTo>
                    <a:lnTo>
                      <a:pt x="6555" y="1793"/>
                    </a:lnTo>
                    <a:lnTo>
                      <a:pt x="6555" y="1793"/>
                    </a:lnTo>
                    <a:lnTo>
                      <a:pt x="6634" y="1992"/>
                    </a:lnTo>
                    <a:lnTo>
                      <a:pt x="6694" y="2212"/>
                    </a:lnTo>
                    <a:lnTo>
                      <a:pt x="6754" y="2411"/>
                    </a:lnTo>
                    <a:lnTo>
                      <a:pt x="6774" y="2610"/>
                    </a:lnTo>
                    <a:lnTo>
                      <a:pt x="6794" y="2829"/>
                    </a:lnTo>
                    <a:lnTo>
                      <a:pt x="6794" y="3028"/>
                    </a:lnTo>
                    <a:lnTo>
                      <a:pt x="6774" y="3228"/>
                    </a:lnTo>
                    <a:lnTo>
                      <a:pt x="6734" y="3447"/>
                    </a:lnTo>
                    <a:lnTo>
                      <a:pt x="6734" y="3447"/>
                    </a:lnTo>
                    <a:lnTo>
                      <a:pt x="6933" y="3407"/>
                    </a:lnTo>
                    <a:lnTo>
                      <a:pt x="7152" y="3407"/>
                    </a:lnTo>
                    <a:lnTo>
                      <a:pt x="7352" y="3407"/>
                    </a:lnTo>
                    <a:lnTo>
                      <a:pt x="7551" y="3447"/>
                    </a:lnTo>
                    <a:lnTo>
                      <a:pt x="7750" y="3487"/>
                    </a:lnTo>
                    <a:lnTo>
                      <a:pt x="7949" y="3526"/>
                    </a:lnTo>
                    <a:lnTo>
                      <a:pt x="8128" y="3606"/>
                    </a:lnTo>
                    <a:lnTo>
                      <a:pt x="8308" y="3686"/>
                    </a:lnTo>
                    <a:lnTo>
                      <a:pt x="8487" y="3785"/>
                    </a:lnTo>
                    <a:lnTo>
                      <a:pt x="8646" y="3885"/>
                    </a:lnTo>
                    <a:lnTo>
                      <a:pt x="8806" y="4005"/>
                    </a:lnTo>
                    <a:lnTo>
                      <a:pt x="8945" y="4144"/>
                    </a:lnTo>
                    <a:lnTo>
                      <a:pt x="9085" y="4303"/>
                    </a:lnTo>
                    <a:lnTo>
                      <a:pt x="9204" y="4463"/>
                    </a:lnTo>
                    <a:lnTo>
                      <a:pt x="9304" y="4622"/>
                    </a:lnTo>
                    <a:lnTo>
                      <a:pt x="9403" y="4801"/>
                    </a:lnTo>
                    <a:lnTo>
                      <a:pt x="9403" y="4801"/>
                    </a:lnTo>
                    <a:lnTo>
                      <a:pt x="9483" y="5020"/>
                    </a:lnTo>
                    <a:lnTo>
                      <a:pt x="9543" y="5260"/>
                    </a:lnTo>
                    <a:lnTo>
                      <a:pt x="9583" y="5479"/>
                    </a:lnTo>
                    <a:lnTo>
                      <a:pt x="9583" y="5698"/>
                    </a:lnTo>
                    <a:lnTo>
                      <a:pt x="9563" y="5917"/>
                    </a:lnTo>
                    <a:lnTo>
                      <a:pt x="9543" y="6136"/>
                    </a:lnTo>
                    <a:lnTo>
                      <a:pt x="9483" y="6335"/>
                    </a:lnTo>
                    <a:lnTo>
                      <a:pt x="9403" y="6554"/>
                    </a:lnTo>
                    <a:lnTo>
                      <a:pt x="9304" y="6734"/>
                    </a:lnTo>
                    <a:lnTo>
                      <a:pt x="9184" y="6933"/>
                    </a:lnTo>
                    <a:lnTo>
                      <a:pt x="9045" y="7112"/>
                    </a:lnTo>
                    <a:lnTo>
                      <a:pt x="8885" y="7272"/>
                    </a:lnTo>
                    <a:lnTo>
                      <a:pt x="8706" y="7411"/>
                    </a:lnTo>
                    <a:lnTo>
                      <a:pt x="8507" y="7550"/>
                    </a:lnTo>
                    <a:lnTo>
                      <a:pt x="8288" y="7670"/>
                    </a:lnTo>
                    <a:lnTo>
                      <a:pt x="8069" y="7770"/>
                    </a:lnTo>
                    <a:lnTo>
                      <a:pt x="8069" y="7770"/>
                    </a:lnTo>
                    <a:lnTo>
                      <a:pt x="7830" y="7849"/>
                    </a:lnTo>
                    <a:lnTo>
                      <a:pt x="7591" y="7909"/>
                    </a:lnTo>
                    <a:lnTo>
                      <a:pt x="7352" y="7929"/>
                    </a:lnTo>
                    <a:lnTo>
                      <a:pt x="7112" y="7949"/>
                    </a:lnTo>
                    <a:lnTo>
                      <a:pt x="6873" y="7929"/>
                    </a:lnTo>
                    <a:lnTo>
                      <a:pt x="6654" y="7889"/>
                    </a:lnTo>
                    <a:lnTo>
                      <a:pt x="6415" y="7849"/>
                    </a:lnTo>
                    <a:lnTo>
                      <a:pt x="6196" y="7770"/>
                    </a:lnTo>
                    <a:lnTo>
                      <a:pt x="5997" y="7670"/>
                    </a:lnTo>
                    <a:lnTo>
                      <a:pt x="5778" y="7570"/>
                    </a:lnTo>
                    <a:lnTo>
                      <a:pt x="5598" y="7431"/>
                    </a:lnTo>
                    <a:lnTo>
                      <a:pt x="5419" y="7292"/>
                    </a:lnTo>
                    <a:lnTo>
                      <a:pt x="5260" y="7112"/>
                    </a:lnTo>
                    <a:lnTo>
                      <a:pt x="5120" y="6933"/>
                    </a:lnTo>
                    <a:lnTo>
                      <a:pt x="4981" y="6754"/>
                    </a:lnTo>
                    <a:lnTo>
                      <a:pt x="4881" y="6534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3" name="Google Shape;543;p13"/>
              <p:cNvSpPr/>
              <p:nvPr/>
            </p:nvSpPr>
            <p:spPr>
              <a:xfrm>
                <a:off x="6004300" y="3801500"/>
                <a:ext cx="43350" cy="35375"/>
              </a:xfrm>
              <a:custGeom>
                <a:avLst/>
                <a:gdLst/>
                <a:ahLst/>
                <a:cxnLst/>
                <a:rect l="l" t="t" r="r" b="b"/>
                <a:pathLst>
                  <a:path w="1734" h="1415" extrusionOk="0">
                    <a:moveTo>
                      <a:pt x="936" y="0"/>
                    </a:moveTo>
                    <a:lnTo>
                      <a:pt x="757" y="40"/>
                    </a:lnTo>
                    <a:lnTo>
                      <a:pt x="578" y="80"/>
                    </a:lnTo>
                    <a:lnTo>
                      <a:pt x="418" y="160"/>
                    </a:lnTo>
                    <a:lnTo>
                      <a:pt x="279" y="259"/>
                    </a:lnTo>
                    <a:lnTo>
                      <a:pt x="179" y="359"/>
                    </a:lnTo>
                    <a:lnTo>
                      <a:pt x="80" y="498"/>
                    </a:lnTo>
                    <a:lnTo>
                      <a:pt x="20" y="618"/>
                    </a:lnTo>
                    <a:lnTo>
                      <a:pt x="0" y="757"/>
                    </a:lnTo>
                    <a:lnTo>
                      <a:pt x="0" y="897"/>
                    </a:lnTo>
                    <a:lnTo>
                      <a:pt x="40" y="1036"/>
                    </a:lnTo>
                    <a:lnTo>
                      <a:pt x="100" y="1156"/>
                    </a:lnTo>
                    <a:lnTo>
                      <a:pt x="219" y="1255"/>
                    </a:lnTo>
                    <a:lnTo>
                      <a:pt x="339" y="1335"/>
                    </a:lnTo>
                    <a:lnTo>
                      <a:pt x="478" y="1375"/>
                    </a:lnTo>
                    <a:lnTo>
                      <a:pt x="638" y="1415"/>
                    </a:lnTo>
                    <a:lnTo>
                      <a:pt x="797" y="1415"/>
                    </a:lnTo>
                    <a:lnTo>
                      <a:pt x="976" y="1395"/>
                    </a:lnTo>
                    <a:lnTo>
                      <a:pt x="1156" y="1335"/>
                    </a:lnTo>
                    <a:lnTo>
                      <a:pt x="1315" y="1275"/>
                    </a:lnTo>
                    <a:lnTo>
                      <a:pt x="1454" y="1176"/>
                    </a:lnTo>
                    <a:lnTo>
                      <a:pt x="1554" y="1056"/>
                    </a:lnTo>
                    <a:lnTo>
                      <a:pt x="1654" y="937"/>
                    </a:lnTo>
                    <a:lnTo>
                      <a:pt x="1713" y="797"/>
                    </a:lnTo>
                    <a:lnTo>
                      <a:pt x="1733" y="658"/>
                    </a:lnTo>
                    <a:lnTo>
                      <a:pt x="1733" y="538"/>
                    </a:lnTo>
                    <a:lnTo>
                      <a:pt x="1693" y="399"/>
                    </a:lnTo>
                    <a:lnTo>
                      <a:pt x="1614" y="279"/>
                    </a:lnTo>
                    <a:lnTo>
                      <a:pt x="1514" y="180"/>
                    </a:lnTo>
                    <a:lnTo>
                      <a:pt x="1395" y="100"/>
                    </a:lnTo>
                    <a:lnTo>
                      <a:pt x="1255" y="40"/>
                    </a:lnTo>
                    <a:lnTo>
                      <a:pt x="1096" y="20"/>
                    </a:lnTo>
                    <a:lnTo>
                      <a:pt x="936" y="0"/>
                    </a:lnTo>
                    <a:close/>
                  </a:path>
                </a:pathLst>
              </a:custGeom>
              <a:solidFill>
                <a:srgbClr val="F4CC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" name="Google Shape;544;p13"/>
              <p:cNvSpPr/>
              <p:nvPr/>
            </p:nvSpPr>
            <p:spPr>
              <a:xfrm>
                <a:off x="5869325" y="3678475"/>
                <a:ext cx="120550" cy="84700"/>
              </a:xfrm>
              <a:custGeom>
                <a:avLst/>
                <a:gdLst/>
                <a:ahLst/>
                <a:cxnLst/>
                <a:rect l="l" t="t" r="r" b="b"/>
                <a:pathLst>
                  <a:path w="4822" h="3388" extrusionOk="0">
                    <a:moveTo>
                      <a:pt x="2172" y="1"/>
                    </a:moveTo>
                    <a:lnTo>
                      <a:pt x="1933" y="41"/>
                    </a:lnTo>
                    <a:lnTo>
                      <a:pt x="1694" y="81"/>
                    </a:lnTo>
                    <a:lnTo>
                      <a:pt x="1475" y="160"/>
                    </a:lnTo>
                    <a:lnTo>
                      <a:pt x="1275" y="220"/>
                    </a:lnTo>
                    <a:lnTo>
                      <a:pt x="1076" y="320"/>
                    </a:lnTo>
                    <a:lnTo>
                      <a:pt x="718" y="499"/>
                    </a:lnTo>
                    <a:lnTo>
                      <a:pt x="419" y="678"/>
                    </a:lnTo>
                    <a:lnTo>
                      <a:pt x="180" y="858"/>
                    </a:lnTo>
                    <a:lnTo>
                      <a:pt x="1" y="1017"/>
                    </a:lnTo>
                    <a:lnTo>
                      <a:pt x="1" y="1017"/>
                    </a:lnTo>
                    <a:lnTo>
                      <a:pt x="319" y="937"/>
                    </a:lnTo>
                    <a:lnTo>
                      <a:pt x="638" y="877"/>
                    </a:lnTo>
                    <a:lnTo>
                      <a:pt x="937" y="838"/>
                    </a:lnTo>
                    <a:lnTo>
                      <a:pt x="1435" y="838"/>
                    </a:lnTo>
                    <a:lnTo>
                      <a:pt x="1674" y="858"/>
                    </a:lnTo>
                    <a:lnTo>
                      <a:pt x="1873" y="897"/>
                    </a:lnTo>
                    <a:lnTo>
                      <a:pt x="2072" y="937"/>
                    </a:lnTo>
                    <a:lnTo>
                      <a:pt x="2272" y="997"/>
                    </a:lnTo>
                    <a:lnTo>
                      <a:pt x="2451" y="1057"/>
                    </a:lnTo>
                    <a:lnTo>
                      <a:pt x="2789" y="1236"/>
                    </a:lnTo>
                    <a:lnTo>
                      <a:pt x="3088" y="1415"/>
                    </a:lnTo>
                    <a:lnTo>
                      <a:pt x="3347" y="1634"/>
                    </a:lnTo>
                    <a:lnTo>
                      <a:pt x="3566" y="1874"/>
                    </a:lnTo>
                    <a:lnTo>
                      <a:pt x="3786" y="2113"/>
                    </a:lnTo>
                    <a:lnTo>
                      <a:pt x="3945" y="2352"/>
                    </a:lnTo>
                    <a:lnTo>
                      <a:pt x="4084" y="2571"/>
                    </a:lnTo>
                    <a:lnTo>
                      <a:pt x="4204" y="2790"/>
                    </a:lnTo>
                    <a:lnTo>
                      <a:pt x="4303" y="2989"/>
                    </a:lnTo>
                    <a:lnTo>
                      <a:pt x="4403" y="3288"/>
                    </a:lnTo>
                    <a:lnTo>
                      <a:pt x="4443" y="3388"/>
                    </a:lnTo>
                    <a:lnTo>
                      <a:pt x="4523" y="3308"/>
                    </a:lnTo>
                    <a:lnTo>
                      <a:pt x="4582" y="3188"/>
                    </a:lnTo>
                    <a:lnTo>
                      <a:pt x="4662" y="3049"/>
                    </a:lnTo>
                    <a:lnTo>
                      <a:pt x="4722" y="2889"/>
                    </a:lnTo>
                    <a:lnTo>
                      <a:pt x="4782" y="2710"/>
                    </a:lnTo>
                    <a:lnTo>
                      <a:pt x="4801" y="2531"/>
                    </a:lnTo>
                    <a:lnTo>
                      <a:pt x="4821" y="2332"/>
                    </a:lnTo>
                    <a:lnTo>
                      <a:pt x="4821" y="2113"/>
                    </a:lnTo>
                    <a:lnTo>
                      <a:pt x="4801" y="1893"/>
                    </a:lnTo>
                    <a:lnTo>
                      <a:pt x="4742" y="1674"/>
                    </a:lnTo>
                    <a:lnTo>
                      <a:pt x="4662" y="1435"/>
                    </a:lnTo>
                    <a:lnTo>
                      <a:pt x="4543" y="1216"/>
                    </a:lnTo>
                    <a:lnTo>
                      <a:pt x="4363" y="977"/>
                    </a:lnTo>
                    <a:lnTo>
                      <a:pt x="4164" y="758"/>
                    </a:lnTo>
                    <a:lnTo>
                      <a:pt x="3925" y="539"/>
                    </a:lnTo>
                    <a:lnTo>
                      <a:pt x="3626" y="340"/>
                    </a:lnTo>
                    <a:lnTo>
                      <a:pt x="3467" y="260"/>
                    </a:lnTo>
                    <a:lnTo>
                      <a:pt x="3307" y="180"/>
                    </a:lnTo>
                    <a:lnTo>
                      <a:pt x="3009" y="61"/>
                    </a:lnTo>
                    <a:lnTo>
                      <a:pt x="2710" y="1"/>
                    </a:lnTo>
                    <a:close/>
                  </a:path>
                </a:pathLst>
              </a:custGeom>
              <a:solidFill>
                <a:srgbClr val="FCEB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5" name="Google Shape;545;p13"/>
              <p:cNvSpPr/>
              <p:nvPr/>
            </p:nvSpPr>
            <p:spPr>
              <a:xfrm>
                <a:off x="5869325" y="3678475"/>
                <a:ext cx="120550" cy="84700"/>
              </a:xfrm>
              <a:custGeom>
                <a:avLst/>
                <a:gdLst/>
                <a:ahLst/>
                <a:cxnLst/>
                <a:rect l="l" t="t" r="r" b="b"/>
                <a:pathLst>
                  <a:path w="4822" h="3388" fill="none" extrusionOk="0">
                    <a:moveTo>
                      <a:pt x="2411" y="1"/>
                    </a:moveTo>
                    <a:lnTo>
                      <a:pt x="2411" y="1"/>
                    </a:lnTo>
                    <a:lnTo>
                      <a:pt x="2172" y="1"/>
                    </a:lnTo>
                    <a:lnTo>
                      <a:pt x="1933" y="41"/>
                    </a:lnTo>
                    <a:lnTo>
                      <a:pt x="1694" y="81"/>
                    </a:lnTo>
                    <a:lnTo>
                      <a:pt x="1475" y="160"/>
                    </a:lnTo>
                    <a:lnTo>
                      <a:pt x="1275" y="220"/>
                    </a:lnTo>
                    <a:lnTo>
                      <a:pt x="1076" y="320"/>
                    </a:lnTo>
                    <a:lnTo>
                      <a:pt x="718" y="499"/>
                    </a:lnTo>
                    <a:lnTo>
                      <a:pt x="419" y="678"/>
                    </a:lnTo>
                    <a:lnTo>
                      <a:pt x="180" y="858"/>
                    </a:lnTo>
                    <a:lnTo>
                      <a:pt x="1" y="1017"/>
                    </a:lnTo>
                    <a:lnTo>
                      <a:pt x="1" y="1017"/>
                    </a:lnTo>
                    <a:lnTo>
                      <a:pt x="319" y="937"/>
                    </a:lnTo>
                    <a:lnTo>
                      <a:pt x="638" y="877"/>
                    </a:lnTo>
                    <a:lnTo>
                      <a:pt x="937" y="838"/>
                    </a:lnTo>
                    <a:lnTo>
                      <a:pt x="1216" y="838"/>
                    </a:lnTo>
                    <a:lnTo>
                      <a:pt x="1216" y="838"/>
                    </a:lnTo>
                    <a:lnTo>
                      <a:pt x="1435" y="838"/>
                    </a:lnTo>
                    <a:lnTo>
                      <a:pt x="1674" y="858"/>
                    </a:lnTo>
                    <a:lnTo>
                      <a:pt x="1873" y="897"/>
                    </a:lnTo>
                    <a:lnTo>
                      <a:pt x="2072" y="937"/>
                    </a:lnTo>
                    <a:lnTo>
                      <a:pt x="2272" y="997"/>
                    </a:lnTo>
                    <a:lnTo>
                      <a:pt x="2451" y="1057"/>
                    </a:lnTo>
                    <a:lnTo>
                      <a:pt x="2789" y="1236"/>
                    </a:lnTo>
                    <a:lnTo>
                      <a:pt x="3088" y="1415"/>
                    </a:lnTo>
                    <a:lnTo>
                      <a:pt x="3347" y="1634"/>
                    </a:lnTo>
                    <a:lnTo>
                      <a:pt x="3566" y="1874"/>
                    </a:lnTo>
                    <a:lnTo>
                      <a:pt x="3786" y="2113"/>
                    </a:lnTo>
                    <a:lnTo>
                      <a:pt x="3945" y="2352"/>
                    </a:lnTo>
                    <a:lnTo>
                      <a:pt x="4084" y="2571"/>
                    </a:lnTo>
                    <a:lnTo>
                      <a:pt x="4204" y="2790"/>
                    </a:lnTo>
                    <a:lnTo>
                      <a:pt x="4303" y="2989"/>
                    </a:lnTo>
                    <a:lnTo>
                      <a:pt x="4403" y="3288"/>
                    </a:lnTo>
                    <a:lnTo>
                      <a:pt x="4443" y="3388"/>
                    </a:lnTo>
                    <a:lnTo>
                      <a:pt x="4443" y="3388"/>
                    </a:lnTo>
                    <a:lnTo>
                      <a:pt x="4523" y="3308"/>
                    </a:lnTo>
                    <a:lnTo>
                      <a:pt x="4582" y="3188"/>
                    </a:lnTo>
                    <a:lnTo>
                      <a:pt x="4662" y="3049"/>
                    </a:lnTo>
                    <a:lnTo>
                      <a:pt x="4722" y="2889"/>
                    </a:lnTo>
                    <a:lnTo>
                      <a:pt x="4782" y="2710"/>
                    </a:lnTo>
                    <a:lnTo>
                      <a:pt x="4801" y="2531"/>
                    </a:lnTo>
                    <a:lnTo>
                      <a:pt x="4821" y="2332"/>
                    </a:lnTo>
                    <a:lnTo>
                      <a:pt x="4821" y="2113"/>
                    </a:lnTo>
                    <a:lnTo>
                      <a:pt x="4801" y="1893"/>
                    </a:lnTo>
                    <a:lnTo>
                      <a:pt x="4742" y="1674"/>
                    </a:lnTo>
                    <a:lnTo>
                      <a:pt x="4662" y="1435"/>
                    </a:lnTo>
                    <a:lnTo>
                      <a:pt x="4543" y="1216"/>
                    </a:lnTo>
                    <a:lnTo>
                      <a:pt x="4363" y="977"/>
                    </a:lnTo>
                    <a:lnTo>
                      <a:pt x="4164" y="758"/>
                    </a:lnTo>
                    <a:lnTo>
                      <a:pt x="3925" y="539"/>
                    </a:lnTo>
                    <a:lnTo>
                      <a:pt x="3626" y="340"/>
                    </a:lnTo>
                    <a:lnTo>
                      <a:pt x="3626" y="340"/>
                    </a:lnTo>
                    <a:lnTo>
                      <a:pt x="3467" y="260"/>
                    </a:lnTo>
                    <a:lnTo>
                      <a:pt x="3307" y="180"/>
                    </a:lnTo>
                    <a:lnTo>
                      <a:pt x="3009" y="61"/>
                    </a:lnTo>
                    <a:lnTo>
                      <a:pt x="2710" y="1"/>
                    </a:lnTo>
                    <a:lnTo>
                      <a:pt x="2411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6" name="Google Shape;546;p13"/>
              <p:cNvSpPr/>
              <p:nvPr/>
            </p:nvSpPr>
            <p:spPr>
              <a:xfrm>
                <a:off x="6232875" y="3843825"/>
                <a:ext cx="240075" cy="198750"/>
              </a:xfrm>
              <a:custGeom>
                <a:avLst/>
                <a:gdLst/>
                <a:ahLst/>
                <a:cxnLst/>
                <a:rect l="l" t="t" r="r" b="b"/>
                <a:pathLst>
                  <a:path w="9603" h="7950" extrusionOk="0">
                    <a:moveTo>
                      <a:pt x="3407" y="1"/>
                    </a:moveTo>
                    <a:lnTo>
                      <a:pt x="3109" y="41"/>
                    </a:lnTo>
                    <a:lnTo>
                      <a:pt x="2790" y="120"/>
                    </a:lnTo>
                    <a:lnTo>
                      <a:pt x="2491" y="220"/>
                    </a:lnTo>
                    <a:lnTo>
                      <a:pt x="2212" y="339"/>
                    </a:lnTo>
                    <a:lnTo>
                      <a:pt x="1933" y="499"/>
                    </a:lnTo>
                    <a:lnTo>
                      <a:pt x="1694" y="658"/>
                    </a:lnTo>
                    <a:lnTo>
                      <a:pt x="1475" y="857"/>
                    </a:lnTo>
                    <a:lnTo>
                      <a:pt x="1276" y="1057"/>
                    </a:lnTo>
                    <a:lnTo>
                      <a:pt x="1097" y="1296"/>
                    </a:lnTo>
                    <a:lnTo>
                      <a:pt x="937" y="1535"/>
                    </a:lnTo>
                    <a:lnTo>
                      <a:pt x="798" y="1774"/>
                    </a:lnTo>
                    <a:lnTo>
                      <a:pt x="698" y="2033"/>
                    </a:lnTo>
                    <a:lnTo>
                      <a:pt x="638" y="2312"/>
                    </a:lnTo>
                    <a:lnTo>
                      <a:pt x="579" y="2590"/>
                    </a:lnTo>
                    <a:lnTo>
                      <a:pt x="559" y="2869"/>
                    </a:lnTo>
                    <a:lnTo>
                      <a:pt x="579" y="3148"/>
                    </a:lnTo>
                    <a:lnTo>
                      <a:pt x="618" y="3427"/>
                    </a:lnTo>
                    <a:lnTo>
                      <a:pt x="698" y="3706"/>
                    </a:lnTo>
                    <a:lnTo>
                      <a:pt x="798" y="3985"/>
                    </a:lnTo>
                    <a:lnTo>
                      <a:pt x="678" y="4065"/>
                    </a:lnTo>
                    <a:lnTo>
                      <a:pt x="559" y="4164"/>
                    </a:lnTo>
                    <a:lnTo>
                      <a:pt x="459" y="4244"/>
                    </a:lnTo>
                    <a:lnTo>
                      <a:pt x="359" y="4363"/>
                    </a:lnTo>
                    <a:lnTo>
                      <a:pt x="280" y="4463"/>
                    </a:lnTo>
                    <a:lnTo>
                      <a:pt x="200" y="4583"/>
                    </a:lnTo>
                    <a:lnTo>
                      <a:pt x="140" y="4702"/>
                    </a:lnTo>
                    <a:lnTo>
                      <a:pt x="100" y="4822"/>
                    </a:lnTo>
                    <a:lnTo>
                      <a:pt x="61" y="4961"/>
                    </a:lnTo>
                    <a:lnTo>
                      <a:pt x="21" y="5081"/>
                    </a:lnTo>
                    <a:lnTo>
                      <a:pt x="21" y="5220"/>
                    </a:lnTo>
                    <a:lnTo>
                      <a:pt x="1" y="5360"/>
                    </a:lnTo>
                    <a:lnTo>
                      <a:pt x="21" y="5499"/>
                    </a:lnTo>
                    <a:lnTo>
                      <a:pt x="41" y="5618"/>
                    </a:lnTo>
                    <a:lnTo>
                      <a:pt x="81" y="5758"/>
                    </a:lnTo>
                    <a:lnTo>
                      <a:pt x="140" y="5897"/>
                    </a:lnTo>
                    <a:lnTo>
                      <a:pt x="200" y="6037"/>
                    </a:lnTo>
                    <a:lnTo>
                      <a:pt x="300" y="6176"/>
                    </a:lnTo>
                    <a:lnTo>
                      <a:pt x="399" y="6296"/>
                    </a:lnTo>
                    <a:lnTo>
                      <a:pt x="499" y="6415"/>
                    </a:lnTo>
                    <a:lnTo>
                      <a:pt x="618" y="6515"/>
                    </a:lnTo>
                    <a:lnTo>
                      <a:pt x="758" y="6595"/>
                    </a:lnTo>
                    <a:lnTo>
                      <a:pt x="897" y="6674"/>
                    </a:lnTo>
                    <a:lnTo>
                      <a:pt x="1037" y="6734"/>
                    </a:lnTo>
                    <a:lnTo>
                      <a:pt x="1196" y="6794"/>
                    </a:lnTo>
                    <a:lnTo>
                      <a:pt x="1336" y="6834"/>
                    </a:lnTo>
                    <a:lnTo>
                      <a:pt x="1495" y="6854"/>
                    </a:lnTo>
                    <a:lnTo>
                      <a:pt x="1834" y="6854"/>
                    </a:lnTo>
                    <a:lnTo>
                      <a:pt x="1993" y="6834"/>
                    </a:lnTo>
                    <a:lnTo>
                      <a:pt x="2152" y="6794"/>
                    </a:lnTo>
                    <a:lnTo>
                      <a:pt x="2312" y="6734"/>
                    </a:lnTo>
                    <a:lnTo>
                      <a:pt x="2491" y="6674"/>
                    </a:lnTo>
                    <a:lnTo>
                      <a:pt x="2650" y="6575"/>
                    </a:lnTo>
                    <a:lnTo>
                      <a:pt x="2790" y="6455"/>
                    </a:lnTo>
                    <a:lnTo>
                      <a:pt x="2929" y="6336"/>
                    </a:lnTo>
                    <a:lnTo>
                      <a:pt x="3049" y="6216"/>
                    </a:lnTo>
                    <a:lnTo>
                      <a:pt x="3128" y="6077"/>
                    </a:lnTo>
                    <a:lnTo>
                      <a:pt x="3208" y="5917"/>
                    </a:lnTo>
                    <a:lnTo>
                      <a:pt x="3288" y="5758"/>
                    </a:lnTo>
                    <a:lnTo>
                      <a:pt x="3627" y="5778"/>
                    </a:lnTo>
                    <a:lnTo>
                      <a:pt x="3985" y="5778"/>
                    </a:lnTo>
                    <a:lnTo>
                      <a:pt x="4344" y="5718"/>
                    </a:lnTo>
                    <a:lnTo>
                      <a:pt x="4702" y="5618"/>
                    </a:lnTo>
                    <a:lnTo>
                      <a:pt x="4722" y="5858"/>
                    </a:lnTo>
                    <a:lnTo>
                      <a:pt x="4742" y="6077"/>
                    </a:lnTo>
                    <a:lnTo>
                      <a:pt x="4802" y="6316"/>
                    </a:lnTo>
                    <a:lnTo>
                      <a:pt x="4901" y="6535"/>
                    </a:lnTo>
                    <a:lnTo>
                      <a:pt x="5001" y="6754"/>
                    </a:lnTo>
                    <a:lnTo>
                      <a:pt x="5121" y="6933"/>
                    </a:lnTo>
                    <a:lnTo>
                      <a:pt x="5260" y="7113"/>
                    </a:lnTo>
                    <a:lnTo>
                      <a:pt x="5439" y="7292"/>
                    </a:lnTo>
                    <a:lnTo>
                      <a:pt x="5599" y="7431"/>
                    </a:lnTo>
                    <a:lnTo>
                      <a:pt x="5798" y="7551"/>
                    </a:lnTo>
                    <a:lnTo>
                      <a:pt x="5997" y="7670"/>
                    </a:lnTo>
                    <a:lnTo>
                      <a:pt x="6216" y="7770"/>
                    </a:lnTo>
                    <a:lnTo>
                      <a:pt x="6435" y="7830"/>
                    </a:lnTo>
                    <a:lnTo>
                      <a:pt x="6655" y="7889"/>
                    </a:lnTo>
                    <a:lnTo>
                      <a:pt x="6894" y="7929"/>
                    </a:lnTo>
                    <a:lnTo>
                      <a:pt x="7133" y="7949"/>
                    </a:lnTo>
                    <a:lnTo>
                      <a:pt x="7372" y="7929"/>
                    </a:lnTo>
                    <a:lnTo>
                      <a:pt x="7611" y="7909"/>
                    </a:lnTo>
                    <a:lnTo>
                      <a:pt x="7850" y="7850"/>
                    </a:lnTo>
                    <a:lnTo>
                      <a:pt x="8089" y="7770"/>
                    </a:lnTo>
                    <a:lnTo>
                      <a:pt x="8308" y="7670"/>
                    </a:lnTo>
                    <a:lnTo>
                      <a:pt x="8527" y="7551"/>
                    </a:lnTo>
                    <a:lnTo>
                      <a:pt x="8706" y="7411"/>
                    </a:lnTo>
                    <a:lnTo>
                      <a:pt x="8886" y="7272"/>
                    </a:lnTo>
                    <a:lnTo>
                      <a:pt x="9045" y="7113"/>
                    </a:lnTo>
                    <a:lnTo>
                      <a:pt x="9184" y="6933"/>
                    </a:lnTo>
                    <a:lnTo>
                      <a:pt x="9304" y="6734"/>
                    </a:lnTo>
                    <a:lnTo>
                      <a:pt x="9404" y="6555"/>
                    </a:lnTo>
                    <a:lnTo>
                      <a:pt x="9483" y="6336"/>
                    </a:lnTo>
                    <a:lnTo>
                      <a:pt x="9543" y="6136"/>
                    </a:lnTo>
                    <a:lnTo>
                      <a:pt x="9583" y="5917"/>
                    </a:lnTo>
                    <a:lnTo>
                      <a:pt x="9603" y="5698"/>
                    </a:lnTo>
                    <a:lnTo>
                      <a:pt x="9583" y="5479"/>
                    </a:lnTo>
                    <a:lnTo>
                      <a:pt x="9563" y="5240"/>
                    </a:lnTo>
                    <a:lnTo>
                      <a:pt x="9503" y="5021"/>
                    </a:lnTo>
                    <a:lnTo>
                      <a:pt x="9404" y="4802"/>
                    </a:lnTo>
                    <a:lnTo>
                      <a:pt x="9324" y="4622"/>
                    </a:lnTo>
                    <a:lnTo>
                      <a:pt x="9224" y="4463"/>
                    </a:lnTo>
                    <a:lnTo>
                      <a:pt x="9105" y="4304"/>
                    </a:lnTo>
                    <a:lnTo>
                      <a:pt x="8965" y="4144"/>
                    </a:lnTo>
                    <a:lnTo>
                      <a:pt x="8826" y="4005"/>
                    </a:lnTo>
                    <a:lnTo>
                      <a:pt x="8667" y="3885"/>
                    </a:lnTo>
                    <a:lnTo>
                      <a:pt x="8507" y="3786"/>
                    </a:lnTo>
                    <a:lnTo>
                      <a:pt x="8328" y="3686"/>
                    </a:lnTo>
                    <a:lnTo>
                      <a:pt x="8149" y="3606"/>
                    </a:lnTo>
                    <a:lnTo>
                      <a:pt x="7949" y="3527"/>
                    </a:lnTo>
                    <a:lnTo>
                      <a:pt x="7770" y="3467"/>
                    </a:lnTo>
                    <a:lnTo>
                      <a:pt x="7571" y="3427"/>
                    </a:lnTo>
                    <a:lnTo>
                      <a:pt x="7352" y="3407"/>
                    </a:lnTo>
                    <a:lnTo>
                      <a:pt x="6953" y="3407"/>
                    </a:lnTo>
                    <a:lnTo>
                      <a:pt x="6734" y="3427"/>
                    </a:lnTo>
                    <a:lnTo>
                      <a:pt x="6774" y="3228"/>
                    </a:lnTo>
                    <a:lnTo>
                      <a:pt x="6794" y="3029"/>
                    </a:lnTo>
                    <a:lnTo>
                      <a:pt x="6794" y="2830"/>
                    </a:lnTo>
                    <a:lnTo>
                      <a:pt x="6794" y="2610"/>
                    </a:lnTo>
                    <a:lnTo>
                      <a:pt x="6754" y="2411"/>
                    </a:lnTo>
                    <a:lnTo>
                      <a:pt x="6714" y="2192"/>
                    </a:lnTo>
                    <a:lnTo>
                      <a:pt x="6655" y="1993"/>
                    </a:lnTo>
                    <a:lnTo>
                      <a:pt x="6575" y="1794"/>
                    </a:lnTo>
                    <a:lnTo>
                      <a:pt x="6435" y="1515"/>
                    </a:lnTo>
                    <a:lnTo>
                      <a:pt x="6276" y="1276"/>
                    </a:lnTo>
                    <a:lnTo>
                      <a:pt x="6077" y="1037"/>
                    </a:lnTo>
                    <a:lnTo>
                      <a:pt x="5878" y="837"/>
                    </a:lnTo>
                    <a:lnTo>
                      <a:pt x="5658" y="658"/>
                    </a:lnTo>
                    <a:lnTo>
                      <a:pt x="5419" y="479"/>
                    </a:lnTo>
                    <a:lnTo>
                      <a:pt x="5160" y="339"/>
                    </a:lnTo>
                    <a:lnTo>
                      <a:pt x="4882" y="220"/>
                    </a:lnTo>
                    <a:lnTo>
                      <a:pt x="4603" y="120"/>
                    </a:lnTo>
                    <a:lnTo>
                      <a:pt x="4304" y="61"/>
                    </a:lnTo>
                    <a:lnTo>
                      <a:pt x="4025" y="21"/>
                    </a:lnTo>
                    <a:lnTo>
                      <a:pt x="3706" y="1"/>
                    </a:lnTo>
                    <a:close/>
                  </a:path>
                </a:pathLst>
              </a:custGeom>
              <a:solidFill>
                <a:srgbClr val="FBE6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7" name="Google Shape;547;p13"/>
              <p:cNvSpPr/>
              <p:nvPr/>
            </p:nvSpPr>
            <p:spPr>
              <a:xfrm>
                <a:off x="6232875" y="3843825"/>
                <a:ext cx="240075" cy="198750"/>
              </a:xfrm>
              <a:custGeom>
                <a:avLst/>
                <a:gdLst/>
                <a:ahLst/>
                <a:cxnLst/>
                <a:rect l="l" t="t" r="r" b="b"/>
                <a:pathLst>
                  <a:path w="9603" h="7950" fill="none" extrusionOk="0">
                    <a:moveTo>
                      <a:pt x="4901" y="6535"/>
                    </a:moveTo>
                    <a:lnTo>
                      <a:pt x="4901" y="6535"/>
                    </a:lnTo>
                    <a:lnTo>
                      <a:pt x="4802" y="6316"/>
                    </a:lnTo>
                    <a:lnTo>
                      <a:pt x="4742" y="6077"/>
                    </a:lnTo>
                    <a:lnTo>
                      <a:pt x="4722" y="5858"/>
                    </a:lnTo>
                    <a:lnTo>
                      <a:pt x="4702" y="5618"/>
                    </a:lnTo>
                    <a:lnTo>
                      <a:pt x="4702" y="5618"/>
                    </a:lnTo>
                    <a:lnTo>
                      <a:pt x="4344" y="5718"/>
                    </a:lnTo>
                    <a:lnTo>
                      <a:pt x="3985" y="5778"/>
                    </a:lnTo>
                    <a:lnTo>
                      <a:pt x="3627" y="5778"/>
                    </a:lnTo>
                    <a:lnTo>
                      <a:pt x="3288" y="5758"/>
                    </a:lnTo>
                    <a:lnTo>
                      <a:pt x="3288" y="5758"/>
                    </a:lnTo>
                    <a:lnTo>
                      <a:pt x="3208" y="5917"/>
                    </a:lnTo>
                    <a:lnTo>
                      <a:pt x="3128" y="6077"/>
                    </a:lnTo>
                    <a:lnTo>
                      <a:pt x="3049" y="6216"/>
                    </a:lnTo>
                    <a:lnTo>
                      <a:pt x="2929" y="6336"/>
                    </a:lnTo>
                    <a:lnTo>
                      <a:pt x="2790" y="6455"/>
                    </a:lnTo>
                    <a:lnTo>
                      <a:pt x="2650" y="6575"/>
                    </a:lnTo>
                    <a:lnTo>
                      <a:pt x="2491" y="6674"/>
                    </a:lnTo>
                    <a:lnTo>
                      <a:pt x="2312" y="6734"/>
                    </a:lnTo>
                    <a:lnTo>
                      <a:pt x="2312" y="6734"/>
                    </a:lnTo>
                    <a:lnTo>
                      <a:pt x="2152" y="6794"/>
                    </a:lnTo>
                    <a:lnTo>
                      <a:pt x="1993" y="6834"/>
                    </a:lnTo>
                    <a:lnTo>
                      <a:pt x="1834" y="6854"/>
                    </a:lnTo>
                    <a:lnTo>
                      <a:pt x="1674" y="6854"/>
                    </a:lnTo>
                    <a:lnTo>
                      <a:pt x="1495" y="6854"/>
                    </a:lnTo>
                    <a:lnTo>
                      <a:pt x="1336" y="6834"/>
                    </a:lnTo>
                    <a:lnTo>
                      <a:pt x="1196" y="6794"/>
                    </a:lnTo>
                    <a:lnTo>
                      <a:pt x="1037" y="6734"/>
                    </a:lnTo>
                    <a:lnTo>
                      <a:pt x="897" y="6674"/>
                    </a:lnTo>
                    <a:lnTo>
                      <a:pt x="758" y="6595"/>
                    </a:lnTo>
                    <a:lnTo>
                      <a:pt x="618" y="6515"/>
                    </a:lnTo>
                    <a:lnTo>
                      <a:pt x="499" y="6415"/>
                    </a:lnTo>
                    <a:lnTo>
                      <a:pt x="399" y="6296"/>
                    </a:lnTo>
                    <a:lnTo>
                      <a:pt x="300" y="6176"/>
                    </a:lnTo>
                    <a:lnTo>
                      <a:pt x="200" y="6037"/>
                    </a:lnTo>
                    <a:lnTo>
                      <a:pt x="140" y="5897"/>
                    </a:lnTo>
                    <a:lnTo>
                      <a:pt x="140" y="5897"/>
                    </a:lnTo>
                    <a:lnTo>
                      <a:pt x="81" y="5758"/>
                    </a:lnTo>
                    <a:lnTo>
                      <a:pt x="41" y="5618"/>
                    </a:lnTo>
                    <a:lnTo>
                      <a:pt x="21" y="5499"/>
                    </a:lnTo>
                    <a:lnTo>
                      <a:pt x="1" y="5360"/>
                    </a:lnTo>
                    <a:lnTo>
                      <a:pt x="21" y="5220"/>
                    </a:lnTo>
                    <a:lnTo>
                      <a:pt x="21" y="5081"/>
                    </a:lnTo>
                    <a:lnTo>
                      <a:pt x="61" y="4961"/>
                    </a:lnTo>
                    <a:lnTo>
                      <a:pt x="100" y="4822"/>
                    </a:lnTo>
                    <a:lnTo>
                      <a:pt x="140" y="4702"/>
                    </a:lnTo>
                    <a:lnTo>
                      <a:pt x="200" y="4583"/>
                    </a:lnTo>
                    <a:lnTo>
                      <a:pt x="280" y="4463"/>
                    </a:lnTo>
                    <a:lnTo>
                      <a:pt x="359" y="4363"/>
                    </a:lnTo>
                    <a:lnTo>
                      <a:pt x="459" y="4244"/>
                    </a:lnTo>
                    <a:lnTo>
                      <a:pt x="559" y="4164"/>
                    </a:lnTo>
                    <a:lnTo>
                      <a:pt x="678" y="4065"/>
                    </a:lnTo>
                    <a:lnTo>
                      <a:pt x="798" y="3985"/>
                    </a:lnTo>
                    <a:lnTo>
                      <a:pt x="798" y="3985"/>
                    </a:lnTo>
                    <a:lnTo>
                      <a:pt x="698" y="3706"/>
                    </a:lnTo>
                    <a:lnTo>
                      <a:pt x="618" y="3427"/>
                    </a:lnTo>
                    <a:lnTo>
                      <a:pt x="579" y="3148"/>
                    </a:lnTo>
                    <a:lnTo>
                      <a:pt x="559" y="2869"/>
                    </a:lnTo>
                    <a:lnTo>
                      <a:pt x="579" y="2590"/>
                    </a:lnTo>
                    <a:lnTo>
                      <a:pt x="638" y="2312"/>
                    </a:lnTo>
                    <a:lnTo>
                      <a:pt x="698" y="2033"/>
                    </a:lnTo>
                    <a:lnTo>
                      <a:pt x="798" y="1774"/>
                    </a:lnTo>
                    <a:lnTo>
                      <a:pt x="937" y="1535"/>
                    </a:lnTo>
                    <a:lnTo>
                      <a:pt x="1097" y="1296"/>
                    </a:lnTo>
                    <a:lnTo>
                      <a:pt x="1276" y="1057"/>
                    </a:lnTo>
                    <a:lnTo>
                      <a:pt x="1475" y="857"/>
                    </a:lnTo>
                    <a:lnTo>
                      <a:pt x="1694" y="658"/>
                    </a:lnTo>
                    <a:lnTo>
                      <a:pt x="1933" y="499"/>
                    </a:lnTo>
                    <a:lnTo>
                      <a:pt x="2212" y="339"/>
                    </a:lnTo>
                    <a:lnTo>
                      <a:pt x="2491" y="220"/>
                    </a:lnTo>
                    <a:lnTo>
                      <a:pt x="2491" y="220"/>
                    </a:lnTo>
                    <a:lnTo>
                      <a:pt x="2790" y="120"/>
                    </a:lnTo>
                    <a:lnTo>
                      <a:pt x="3109" y="41"/>
                    </a:lnTo>
                    <a:lnTo>
                      <a:pt x="3407" y="1"/>
                    </a:lnTo>
                    <a:lnTo>
                      <a:pt x="3706" y="1"/>
                    </a:lnTo>
                    <a:lnTo>
                      <a:pt x="4025" y="21"/>
                    </a:lnTo>
                    <a:lnTo>
                      <a:pt x="4304" y="61"/>
                    </a:lnTo>
                    <a:lnTo>
                      <a:pt x="4603" y="120"/>
                    </a:lnTo>
                    <a:lnTo>
                      <a:pt x="4882" y="220"/>
                    </a:lnTo>
                    <a:lnTo>
                      <a:pt x="5160" y="339"/>
                    </a:lnTo>
                    <a:lnTo>
                      <a:pt x="5419" y="479"/>
                    </a:lnTo>
                    <a:lnTo>
                      <a:pt x="5658" y="658"/>
                    </a:lnTo>
                    <a:lnTo>
                      <a:pt x="5878" y="837"/>
                    </a:lnTo>
                    <a:lnTo>
                      <a:pt x="6077" y="1037"/>
                    </a:lnTo>
                    <a:lnTo>
                      <a:pt x="6276" y="1276"/>
                    </a:lnTo>
                    <a:lnTo>
                      <a:pt x="6435" y="1515"/>
                    </a:lnTo>
                    <a:lnTo>
                      <a:pt x="6575" y="1794"/>
                    </a:lnTo>
                    <a:lnTo>
                      <a:pt x="6575" y="1794"/>
                    </a:lnTo>
                    <a:lnTo>
                      <a:pt x="6655" y="1993"/>
                    </a:lnTo>
                    <a:lnTo>
                      <a:pt x="6714" y="2192"/>
                    </a:lnTo>
                    <a:lnTo>
                      <a:pt x="6754" y="2411"/>
                    </a:lnTo>
                    <a:lnTo>
                      <a:pt x="6794" y="2610"/>
                    </a:lnTo>
                    <a:lnTo>
                      <a:pt x="6794" y="2830"/>
                    </a:lnTo>
                    <a:lnTo>
                      <a:pt x="6794" y="3029"/>
                    </a:lnTo>
                    <a:lnTo>
                      <a:pt x="6774" y="3228"/>
                    </a:lnTo>
                    <a:lnTo>
                      <a:pt x="6734" y="3427"/>
                    </a:lnTo>
                    <a:lnTo>
                      <a:pt x="6734" y="3427"/>
                    </a:lnTo>
                    <a:lnTo>
                      <a:pt x="6953" y="3407"/>
                    </a:lnTo>
                    <a:lnTo>
                      <a:pt x="7153" y="3407"/>
                    </a:lnTo>
                    <a:lnTo>
                      <a:pt x="7352" y="3407"/>
                    </a:lnTo>
                    <a:lnTo>
                      <a:pt x="7571" y="3427"/>
                    </a:lnTo>
                    <a:lnTo>
                      <a:pt x="7770" y="3467"/>
                    </a:lnTo>
                    <a:lnTo>
                      <a:pt x="7949" y="3527"/>
                    </a:lnTo>
                    <a:lnTo>
                      <a:pt x="8149" y="3606"/>
                    </a:lnTo>
                    <a:lnTo>
                      <a:pt x="8328" y="3686"/>
                    </a:lnTo>
                    <a:lnTo>
                      <a:pt x="8507" y="3786"/>
                    </a:lnTo>
                    <a:lnTo>
                      <a:pt x="8667" y="3885"/>
                    </a:lnTo>
                    <a:lnTo>
                      <a:pt x="8826" y="4005"/>
                    </a:lnTo>
                    <a:lnTo>
                      <a:pt x="8965" y="4144"/>
                    </a:lnTo>
                    <a:lnTo>
                      <a:pt x="9105" y="4304"/>
                    </a:lnTo>
                    <a:lnTo>
                      <a:pt x="9224" y="4463"/>
                    </a:lnTo>
                    <a:lnTo>
                      <a:pt x="9324" y="4622"/>
                    </a:lnTo>
                    <a:lnTo>
                      <a:pt x="9404" y="4802"/>
                    </a:lnTo>
                    <a:lnTo>
                      <a:pt x="9404" y="4802"/>
                    </a:lnTo>
                    <a:lnTo>
                      <a:pt x="9503" y="5021"/>
                    </a:lnTo>
                    <a:lnTo>
                      <a:pt x="9563" y="5240"/>
                    </a:lnTo>
                    <a:lnTo>
                      <a:pt x="9583" y="5479"/>
                    </a:lnTo>
                    <a:lnTo>
                      <a:pt x="9603" y="5698"/>
                    </a:lnTo>
                    <a:lnTo>
                      <a:pt x="9583" y="5917"/>
                    </a:lnTo>
                    <a:lnTo>
                      <a:pt x="9543" y="6136"/>
                    </a:lnTo>
                    <a:lnTo>
                      <a:pt x="9483" y="6336"/>
                    </a:lnTo>
                    <a:lnTo>
                      <a:pt x="9404" y="6555"/>
                    </a:lnTo>
                    <a:lnTo>
                      <a:pt x="9304" y="6734"/>
                    </a:lnTo>
                    <a:lnTo>
                      <a:pt x="9184" y="6933"/>
                    </a:lnTo>
                    <a:lnTo>
                      <a:pt x="9045" y="7113"/>
                    </a:lnTo>
                    <a:lnTo>
                      <a:pt x="8886" y="7272"/>
                    </a:lnTo>
                    <a:lnTo>
                      <a:pt x="8706" y="7411"/>
                    </a:lnTo>
                    <a:lnTo>
                      <a:pt x="8527" y="7551"/>
                    </a:lnTo>
                    <a:lnTo>
                      <a:pt x="8308" y="7670"/>
                    </a:lnTo>
                    <a:lnTo>
                      <a:pt x="8089" y="7770"/>
                    </a:lnTo>
                    <a:lnTo>
                      <a:pt x="8089" y="7770"/>
                    </a:lnTo>
                    <a:lnTo>
                      <a:pt x="7850" y="7850"/>
                    </a:lnTo>
                    <a:lnTo>
                      <a:pt x="7611" y="7909"/>
                    </a:lnTo>
                    <a:lnTo>
                      <a:pt x="7372" y="7929"/>
                    </a:lnTo>
                    <a:lnTo>
                      <a:pt x="7133" y="7949"/>
                    </a:lnTo>
                    <a:lnTo>
                      <a:pt x="6894" y="7929"/>
                    </a:lnTo>
                    <a:lnTo>
                      <a:pt x="6655" y="7889"/>
                    </a:lnTo>
                    <a:lnTo>
                      <a:pt x="6435" y="7830"/>
                    </a:lnTo>
                    <a:lnTo>
                      <a:pt x="6216" y="7770"/>
                    </a:lnTo>
                    <a:lnTo>
                      <a:pt x="5997" y="7670"/>
                    </a:lnTo>
                    <a:lnTo>
                      <a:pt x="5798" y="7551"/>
                    </a:lnTo>
                    <a:lnTo>
                      <a:pt x="5599" y="7431"/>
                    </a:lnTo>
                    <a:lnTo>
                      <a:pt x="5439" y="7292"/>
                    </a:lnTo>
                    <a:lnTo>
                      <a:pt x="5260" y="7113"/>
                    </a:lnTo>
                    <a:lnTo>
                      <a:pt x="5121" y="6933"/>
                    </a:lnTo>
                    <a:lnTo>
                      <a:pt x="5001" y="6754"/>
                    </a:lnTo>
                    <a:lnTo>
                      <a:pt x="4901" y="6535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8" name="Google Shape;548;p13"/>
              <p:cNvSpPr/>
              <p:nvPr/>
            </p:nvSpPr>
            <p:spPr>
              <a:xfrm>
                <a:off x="6400225" y="3982275"/>
                <a:ext cx="43850" cy="35400"/>
              </a:xfrm>
              <a:custGeom>
                <a:avLst/>
                <a:gdLst/>
                <a:ahLst/>
                <a:cxnLst/>
                <a:rect l="l" t="t" r="r" b="b"/>
                <a:pathLst>
                  <a:path w="1754" h="1416" extrusionOk="0">
                    <a:moveTo>
                      <a:pt x="937" y="1"/>
                    </a:moveTo>
                    <a:lnTo>
                      <a:pt x="777" y="21"/>
                    </a:lnTo>
                    <a:lnTo>
                      <a:pt x="598" y="80"/>
                    </a:lnTo>
                    <a:lnTo>
                      <a:pt x="439" y="160"/>
                    </a:lnTo>
                    <a:lnTo>
                      <a:pt x="299" y="260"/>
                    </a:lnTo>
                    <a:lnTo>
                      <a:pt x="180" y="359"/>
                    </a:lnTo>
                    <a:lnTo>
                      <a:pt x="100" y="499"/>
                    </a:lnTo>
                    <a:lnTo>
                      <a:pt x="40" y="618"/>
                    </a:lnTo>
                    <a:lnTo>
                      <a:pt x="0" y="758"/>
                    </a:lnTo>
                    <a:lnTo>
                      <a:pt x="0" y="897"/>
                    </a:lnTo>
                    <a:lnTo>
                      <a:pt x="40" y="1037"/>
                    </a:lnTo>
                    <a:lnTo>
                      <a:pt x="120" y="1156"/>
                    </a:lnTo>
                    <a:lnTo>
                      <a:pt x="219" y="1256"/>
                    </a:lnTo>
                    <a:lnTo>
                      <a:pt x="339" y="1336"/>
                    </a:lnTo>
                    <a:lnTo>
                      <a:pt x="478" y="1375"/>
                    </a:lnTo>
                    <a:lnTo>
                      <a:pt x="638" y="1415"/>
                    </a:lnTo>
                    <a:lnTo>
                      <a:pt x="817" y="1415"/>
                    </a:lnTo>
                    <a:lnTo>
                      <a:pt x="976" y="1395"/>
                    </a:lnTo>
                    <a:lnTo>
                      <a:pt x="1156" y="1336"/>
                    </a:lnTo>
                    <a:lnTo>
                      <a:pt x="1315" y="1276"/>
                    </a:lnTo>
                    <a:lnTo>
                      <a:pt x="1455" y="1176"/>
                    </a:lnTo>
                    <a:lnTo>
                      <a:pt x="1574" y="1057"/>
                    </a:lnTo>
                    <a:lnTo>
                      <a:pt x="1654" y="937"/>
                    </a:lnTo>
                    <a:lnTo>
                      <a:pt x="1714" y="798"/>
                    </a:lnTo>
                    <a:lnTo>
                      <a:pt x="1753" y="658"/>
                    </a:lnTo>
                    <a:lnTo>
                      <a:pt x="1753" y="539"/>
                    </a:lnTo>
                    <a:lnTo>
                      <a:pt x="1714" y="399"/>
                    </a:lnTo>
                    <a:lnTo>
                      <a:pt x="1634" y="280"/>
                    </a:lnTo>
                    <a:lnTo>
                      <a:pt x="1534" y="180"/>
                    </a:lnTo>
                    <a:lnTo>
                      <a:pt x="1415" y="100"/>
                    </a:lnTo>
                    <a:lnTo>
                      <a:pt x="1275" y="41"/>
                    </a:lnTo>
                    <a:lnTo>
                      <a:pt x="1116" y="21"/>
                    </a:lnTo>
                    <a:lnTo>
                      <a:pt x="937" y="1"/>
                    </a:lnTo>
                    <a:close/>
                  </a:path>
                </a:pathLst>
              </a:custGeom>
              <a:solidFill>
                <a:srgbClr val="F4CC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9" name="Google Shape;549;p13"/>
              <p:cNvSpPr/>
              <p:nvPr/>
            </p:nvSpPr>
            <p:spPr>
              <a:xfrm>
                <a:off x="6265250" y="3858775"/>
                <a:ext cx="121050" cy="85175"/>
              </a:xfrm>
              <a:custGeom>
                <a:avLst/>
                <a:gdLst/>
                <a:ahLst/>
                <a:cxnLst/>
                <a:rect l="l" t="t" r="r" b="b"/>
                <a:pathLst>
                  <a:path w="4842" h="3407" extrusionOk="0">
                    <a:moveTo>
                      <a:pt x="2411" y="0"/>
                    </a:moveTo>
                    <a:lnTo>
                      <a:pt x="2172" y="20"/>
                    </a:lnTo>
                    <a:lnTo>
                      <a:pt x="1933" y="60"/>
                    </a:lnTo>
                    <a:lnTo>
                      <a:pt x="1714" y="100"/>
                    </a:lnTo>
                    <a:lnTo>
                      <a:pt x="1495" y="160"/>
                    </a:lnTo>
                    <a:lnTo>
                      <a:pt x="1276" y="239"/>
                    </a:lnTo>
                    <a:lnTo>
                      <a:pt x="1076" y="339"/>
                    </a:lnTo>
                    <a:lnTo>
                      <a:pt x="718" y="518"/>
                    </a:lnTo>
                    <a:lnTo>
                      <a:pt x="419" y="698"/>
                    </a:lnTo>
                    <a:lnTo>
                      <a:pt x="200" y="877"/>
                    </a:lnTo>
                    <a:lnTo>
                      <a:pt x="1" y="1036"/>
                    </a:lnTo>
                    <a:lnTo>
                      <a:pt x="339" y="957"/>
                    </a:lnTo>
                    <a:lnTo>
                      <a:pt x="638" y="897"/>
                    </a:lnTo>
                    <a:lnTo>
                      <a:pt x="937" y="857"/>
                    </a:lnTo>
                    <a:lnTo>
                      <a:pt x="1455" y="857"/>
                    </a:lnTo>
                    <a:lnTo>
                      <a:pt x="1674" y="877"/>
                    </a:lnTo>
                    <a:lnTo>
                      <a:pt x="1893" y="917"/>
                    </a:lnTo>
                    <a:lnTo>
                      <a:pt x="2092" y="957"/>
                    </a:lnTo>
                    <a:lnTo>
                      <a:pt x="2272" y="1016"/>
                    </a:lnTo>
                    <a:lnTo>
                      <a:pt x="2451" y="1076"/>
                    </a:lnTo>
                    <a:lnTo>
                      <a:pt x="2790" y="1255"/>
                    </a:lnTo>
                    <a:lnTo>
                      <a:pt x="3089" y="1435"/>
                    </a:lnTo>
                    <a:lnTo>
                      <a:pt x="3347" y="1654"/>
                    </a:lnTo>
                    <a:lnTo>
                      <a:pt x="3587" y="1893"/>
                    </a:lnTo>
                    <a:lnTo>
                      <a:pt x="3786" y="2132"/>
                    </a:lnTo>
                    <a:lnTo>
                      <a:pt x="3965" y="2371"/>
                    </a:lnTo>
                    <a:lnTo>
                      <a:pt x="4104" y="2590"/>
                    </a:lnTo>
                    <a:lnTo>
                      <a:pt x="4224" y="2809"/>
                    </a:lnTo>
                    <a:lnTo>
                      <a:pt x="4304" y="3008"/>
                    </a:lnTo>
                    <a:lnTo>
                      <a:pt x="4423" y="3287"/>
                    </a:lnTo>
                    <a:lnTo>
                      <a:pt x="4463" y="3407"/>
                    </a:lnTo>
                    <a:lnTo>
                      <a:pt x="4523" y="3327"/>
                    </a:lnTo>
                    <a:lnTo>
                      <a:pt x="4603" y="3208"/>
                    </a:lnTo>
                    <a:lnTo>
                      <a:pt x="4662" y="3068"/>
                    </a:lnTo>
                    <a:lnTo>
                      <a:pt x="4722" y="2909"/>
                    </a:lnTo>
                    <a:lnTo>
                      <a:pt x="4782" y="2730"/>
                    </a:lnTo>
                    <a:lnTo>
                      <a:pt x="4822" y="2550"/>
                    </a:lnTo>
                    <a:lnTo>
                      <a:pt x="4842" y="2351"/>
                    </a:lnTo>
                    <a:lnTo>
                      <a:pt x="4842" y="2132"/>
                    </a:lnTo>
                    <a:lnTo>
                      <a:pt x="4802" y="1913"/>
                    </a:lnTo>
                    <a:lnTo>
                      <a:pt x="4762" y="1674"/>
                    </a:lnTo>
                    <a:lnTo>
                      <a:pt x="4662" y="1455"/>
                    </a:lnTo>
                    <a:lnTo>
                      <a:pt x="4543" y="1216"/>
                    </a:lnTo>
                    <a:lnTo>
                      <a:pt x="4383" y="996"/>
                    </a:lnTo>
                    <a:lnTo>
                      <a:pt x="4184" y="777"/>
                    </a:lnTo>
                    <a:lnTo>
                      <a:pt x="3925" y="558"/>
                    </a:lnTo>
                    <a:lnTo>
                      <a:pt x="3626" y="359"/>
                    </a:lnTo>
                    <a:lnTo>
                      <a:pt x="3487" y="259"/>
                    </a:lnTo>
                    <a:lnTo>
                      <a:pt x="3328" y="200"/>
                    </a:lnTo>
                    <a:lnTo>
                      <a:pt x="3029" y="80"/>
                    </a:lnTo>
                    <a:lnTo>
                      <a:pt x="2710" y="20"/>
                    </a:lnTo>
                    <a:lnTo>
                      <a:pt x="2411" y="0"/>
                    </a:lnTo>
                    <a:close/>
                  </a:path>
                </a:pathLst>
              </a:custGeom>
              <a:solidFill>
                <a:srgbClr val="FCEB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0" name="Google Shape;550;p13"/>
              <p:cNvSpPr/>
              <p:nvPr/>
            </p:nvSpPr>
            <p:spPr>
              <a:xfrm>
                <a:off x="6265250" y="3858775"/>
                <a:ext cx="121050" cy="85175"/>
              </a:xfrm>
              <a:custGeom>
                <a:avLst/>
                <a:gdLst/>
                <a:ahLst/>
                <a:cxnLst/>
                <a:rect l="l" t="t" r="r" b="b"/>
                <a:pathLst>
                  <a:path w="4842" h="3407" fill="none" extrusionOk="0">
                    <a:moveTo>
                      <a:pt x="2411" y="0"/>
                    </a:moveTo>
                    <a:lnTo>
                      <a:pt x="2411" y="0"/>
                    </a:lnTo>
                    <a:lnTo>
                      <a:pt x="2172" y="20"/>
                    </a:lnTo>
                    <a:lnTo>
                      <a:pt x="1933" y="60"/>
                    </a:lnTo>
                    <a:lnTo>
                      <a:pt x="1714" y="100"/>
                    </a:lnTo>
                    <a:lnTo>
                      <a:pt x="1495" y="160"/>
                    </a:lnTo>
                    <a:lnTo>
                      <a:pt x="1276" y="239"/>
                    </a:lnTo>
                    <a:lnTo>
                      <a:pt x="1076" y="339"/>
                    </a:lnTo>
                    <a:lnTo>
                      <a:pt x="718" y="518"/>
                    </a:lnTo>
                    <a:lnTo>
                      <a:pt x="419" y="698"/>
                    </a:lnTo>
                    <a:lnTo>
                      <a:pt x="200" y="877"/>
                    </a:lnTo>
                    <a:lnTo>
                      <a:pt x="1" y="1036"/>
                    </a:lnTo>
                    <a:lnTo>
                      <a:pt x="1" y="1036"/>
                    </a:lnTo>
                    <a:lnTo>
                      <a:pt x="339" y="957"/>
                    </a:lnTo>
                    <a:lnTo>
                      <a:pt x="638" y="897"/>
                    </a:lnTo>
                    <a:lnTo>
                      <a:pt x="937" y="857"/>
                    </a:lnTo>
                    <a:lnTo>
                      <a:pt x="1216" y="857"/>
                    </a:lnTo>
                    <a:lnTo>
                      <a:pt x="1216" y="857"/>
                    </a:lnTo>
                    <a:lnTo>
                      <a:pt x="1455" y="857"/>
                    </a:lnTo>
                    <a:lnTo>
                      <a:pt x="1674" y="877"/>
                    </a:lnTo>
                    <a:lnTo>
                      <a:pt x="1893" y="917"/>
                    </a:lnTo>
                    <a:lnTo>
                      <a:pt x="2092" y="957"/>
                    </a:lnTo>
                    <a:lnTo>
                      <a:pt x="2272" y="1016"/>
                    </a:lnTo>
                    <a:lnTo>
                      <a:pt x="2451" y="1076"/>
                    </a:lnTo>
                    <a:lnTo>
                      <a:pt x="2790" y="1255"/>
                    </a:lnTo>
                    <a:lnTo>
                      <a:pt x="3089" y="1435"/>
                    </a:lnTo>
                    <a:lnTo>
                      <a:pt x="3347" y="1654"/>
                    </a:lnTo>
                    <a:lnTo>
                      <a:pt x="3587" y="1893"/>
                    </a:lnTo>
                    <a:lnTo>
                      <a:pt x="3786" y="2132"/>
                    </a:lnTo>
                    <a:lnTo>
                      <a:pt x="3965" y="2371"/>
                    </a:lnTo>
                    <a:lnTo>
                      <a:pt x="4104" y="2590"/>
                    </a:lnTo>
                    <a:lnTo>
                      <a:pt x="4224" y="2809"/>
                    </a:lnTo>
                    <a:lnTo>
                      <a:pt x="4304" y="3008"/>
                    </a:lnTo>
                    <a:lnTo>
                      <a:pt x="4423" y="3287"/>
                    </a:lnTo>
                    <a:lnTo>
                      <a:pt x="4463" y="3407"/>
                    </a:lnTo>
                    <a:lnTo>
                      <a:pt x="4463" y="3407"/>
                    </a:lnTo>
                    <a:lnTo>
                      <a:pt x="4523" y="3327"/>
                    </a:lnTo>
                    <a:lnTo>
                      <a:pt x="4603" y="3208"/>
                    </a:lnTo>
                    <a:lnTo>
                      <a:pt x="4662" y="3068"/>
                    </a:lnTo>
                    <a:lnTo>
                      <a:pt x="4722" y="2909"/>
                    </a:lnTo>
                    <a:lnTo>
                      <a:pt x="4782" y="2730"/>
                    </a:lnTo>
                    <a:lnTo>
                      <a:pt x="4822" y="2550"/>
                    </a:lnTo>
                    <a:lnTo>
                      <a:pt x="4842" y="2351"/>
                    </a:lnTo>
                    <a:lnTo>
                      <a:pt x="4842" y="2132"/>
                    </a:lnTo>
                    <a:lnTo>
                      <a:pt x="4802" y="1913"/>
                    </a:lnTo>
                    <a:lnTo>
                      <a:pt x="4762" y="1674"/>
                    </a:lnTo>
                    <a:lnTo>
                      <a:pt x="4662" y="1455"/>
                    </a:lnTo>
                    <a:lnTo>
                      <a:pt x="4543" y="1216"/>
                    </a:lnTo>
                    <a:lnTo>
                      <a:pt x="4383" y="996"/>
                    </a:lnTo>
                    <a:lnTo>
                      <a:pt x="4184" y="777"/>
                    </a:lnTo>
                    <a:lnTo>
                      <a:pt x="3925" y="558"/>
                    </a:lnTo>
                    <a:lnTo>
                      <a:pt x="3626" y="359"/>
                    </a:lnTo>
                    <a:lnTo>
                      <a:pt x="3626" y="359"/>
                    </a:lnTo>
                    <a:lnTo>
                      <a:pt x="3487" y="259"/>
                    </a:lnTo>
                    <a:lnTo>
                      <a:pt x="3328" y="200"/>
                    </a:lnTo>
                    <a:lnTo>
                      <a:pt x="3029" y="80"/>
                    </a:lnTo>
                    <a:lnTo>
                      <a:pt x="2710" y="20"/>
                    </a:lnTo>
                    <a:lnTo>
                      <a:pt x="2411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1" name="Google Shape;551;p13"/>
              <p:cNvSpPr/>
              <p:nvPr/>
            </p:nvSpPr>
            <p:spPr>
              <a:xfrm>
                <a:off x="5576975" y="4206900"/>
                <a:ext cx="787425" cy="984625"/>
              </a:xfrm>
              <a:custGeom>
                <a:avLst/>
                <a:gdLst/>
                <a:ahLst/>
                <a:cxnLst/>
                <a:rect l="l" t="t" r="r" b="b"/>
                <a:pathLst>
                  <a:path w="31497" h="39385" extrusionOk="0">
                    <a:moveTo>
                      <a:pt x="1" y="0"/>
                    </a:moveTo>
                    <a:lnTo>
                      <a:pt x="61" y="618"/>
                    </a:lnTo>
                    <a:lnTo>
                      <a:pt x="120" y="897"/>
                    </a:lnTo>
                    <a:lnTo>
                      <a:pt x="200" y="1195"/>
                    </a:lnTo>
                    <a:lnTo>
                      <a:pt x="4443" y="39384"/>
                    </a:lnTo>
                    <a:lnTo>
                      <a:pt x="27074" y="39384"/>
                    </a:lnTo>
                    <a:lnTo>
                      <a:pt x="31357" y="857"/>
                    </a:lnTo>
                    <a:lnTo>
                      <a:pt x="31436" y="438"/>
                    </a:lnTo>
                    <a:lnTo>
                      <a:pt x="3149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2" name="Google Shape;552;p13"/>
              <p:cNvSpPr/>
              <p:nvPr/>
            </p:nvSpPr>
            <p:spPr>
              <a:xfrm>
                <a:off x="5576975" y="4208375"/>
                <a:ext cx="232600" cy="983150"/>
              </a:xfrm>
              <a:custGeom>
                <a:avLst/>
                <a:gdLst/>
                <a:ahLst/>
                <a:cxnLst/>
                <a:rect l="l" t="t" r="r" b="b"/>
                <a:pathLst>
                  <a:path w="9304" h="39326" extrusionOk="0">
                    <a:moveTo>
                      <a:pt x="1" y="1"/>
                    </a:moveTo>
                    <a:lnTo>
                      <a:pt x="4443" y="39325"/>
                    </a:lnTo>
                    <a:lnTo>
                      <a:pt x="9304" y="39325"/>
                    </a:lnTo>
                    <a:lnTo>
                      <a:pt x="5838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3" name="Google Shape;553;p13"/>
              <p:cNvSpPr/>
              <p:nvPr/>
            </p:nvSpPr>
            <p:spPr>
              <a:xfrm>
                <a:off x="6132275" y="4208375"/>
                <a:ext cx="232600" cy="983150"/>
              </a:xfrm>
              <a:custGeom>
                <a:avLst/>
                <a:gdLst/>
                <a:ahLst/>
                <a:cxnLst/>
                <a:rect l="l" t="t" r="r" b="b"/>
                <a:pathLst>
                  <a:path w="9304" h="39326" extrusionOk="0">
                    <a:moveTo>
                      <a:pt x="3447" y="1"/>
                    </a:moveTo>
                    <a:lnTo>
                      <a:pt x="1" y="39325"/>
                    </a:lnTo>
                    <a:lnTo>
                      <a:pt x="4862" y="39325"/>
                    </a:lnTo>
                    <a:lnTo>
                      <a:pt x="9304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4" name="Google Shape;554;p13"/>
              <p:cNvSpPr/>
              <p:nvPr/>
            </p:nvSpPr>
            <p:spPr>
              <a:xfrm>
                <a:off x="5881275" y="4206900"/>
                <a:ext cx="186800" cy="984625"/>
              </a:xfrm>
              <a:custGeom>
                <a:avLst/>
                <a:gdLst/>
                <a:ahLst/>
                <a:cxnLst/>
                <a:rect l="l" t="t" r="r" b="b"/>
                <a:pathLst>
                  <a:path w="7472" h="39385" extrusionOk="0">
                    <a:moveTo>
                      <a:pt x="1" y="0"/>
                    </a:moveTo>
                    <a:lnTo>
                      <a:pt x="1415" y="39384"/>
                    </a:lnTo>
                    <a:lnTo>
                      <a:pt x="6057" y="39384"/>
                    </a:lnTo>
                    <a:lnTo>
                      <a:pt x="747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5" name="Google Shape;555;p13"/>
              <p:cNvSpPr/>
              <p:nvPr/>
            </p:nvSpPr>
            <p:spPr>
              <a:xfrm>
                <a:off x="5527175" y="4147125"/>
                <a:ext cx="887025" cy="69750"/>
              </a:xfrm>
              <a:custGeom>
                <a:avLst/>
                <a:gdLst/>
                <a:ahLst/>
                <a:cxnLst/>
                <a:rect l="l" t="t" r="r" b="b"/>
                <a:pathLst>
                  <a:path w="35481" h="2790" extrusionOk="0">
                    <a:moveTo>
                      <a:pt x="1256" y="1"/>
                    </a:moveTo>
                    <a:lnTo>
                      <a:pt x="1116" y="21"/>
                    </a:lnTo>
                    <a:lnTo>
                      <a:pt x="977" y="60"/>
                    </a:lnTo>
                    <a:lnTo>
                      <a:pt x="837" y="100"/>
                    </a:lnTo>
                    <a:lnTo>
                      <a:pt x="718" y="160"/>
                    </a:lnTo>
                    <a:lnTo>
                      <a:pt x="618" y="240"/>
                    </a:lnTo>
                    <a:lnTo>
                      <a:pt x="499" y="319"/>
                    </a:lnTo>
                    <a:lnTo>
                      <a:pt x="399" y="399"/>
                    </a:lnTo>
                    <a:lnTo>
                      <a:pt x="320" y="499"/>
                    </a:lnTo>
                    <a:lnTo>
                      <a:pt x="240" y="618"/>
                    </a:lnTo>
                    <a:lnTo>
                      <a:pt x="160" y="718"/>
                    </a:lnTo>
                    <a:lnTo>
                      <a:pt x="100" y="857"/>
                    </a:lnTo>
                    <a:lnTo>
                      <a:pt x="61" y="977"/>
                    </a:lnTo>
                    <a:lnTo>
                      <a:pt x="21" y="1116"/>
                    </a:lnTo>
                    <a:lnTo>
                      <a:pt x="1" y="1256"/>
                    </a:lnTo>
                    <a:lnTo>
                      <a:pt x="1" y="1395"/>
                    </a:lnTo>
                    <a:lnTo>
                      <a:pt x="1" y="1535"/>
                    </a:lnTo>
                    <a:lnTo>
                      <a:pt x="21" y="1674"/>
                    </a:lnTo>
                    <a:lnTo>
                      <a:pt x="61" y="1814"/>
                    </a:lnTo>
                    <a:lnTo>
                      <a:pt x="100" y="1933"/>
                    </a:lnTo>
                    <a:lnTo>
                      <a:pt x="160" y="2053"/>
                    </a:lnTo>
                    <a:lnTo>
                      <a:pt x="240" y="2172"/>
                    </a:lnTo>
                    <a:lnTo>
                      <a:pt x="320" y="2292"/>
                    </a:lnTo>
                    <a:lnTo>
                      <a:pt x="399" y="2371"/>
                    </a:lnTo>
                    <a:lnTo>
                      <a:pt x="499" y="2471"/>
                    </a:lnTo>
                    <a:lnTo>
                      <a:pt x="618" y="2551"/>
                    </a:lnTo>
                    <a:lnTo>
                      <a:pt x="718" y="2630"/>
                    </a:lnTo>
                    <a:lnTo>
                      <a:pt x="837" y="2690"/>
                    </a:lnTo>
                    <a:lnTo>
                      <a:pt x="977" y="2730"/>
                    </a:lnTo>
                    <a:lnTo>
                      <a:pt x="1116" y="2770"/>
                    </a:lnTo>
                    <a:lnTo>
                      <a:pt x="1256" y="2790"/>
                    </a:lnTo>
                    <a:lnTo>
                      <a:pt x="34225" y="2790"/>
                    </a:lnTo>
                    <a:lnTo>
                      <a:pt x="34365" y="2770"/>
                    </a:lnTo>
                    <a:lnTo>
                      <a:pt x="34484" y="2730"/>
                    </a:lnTo>
                    <a:lnTo>
                      <a:pt x="34624" y="2690"/>
                    </a:lnTo>
                    <a:lnTo>
                      <a:pt x="34743" y="2630"/>
                    </a:lnTo>
                    <a:lnTo>
                      <a:pt x="34863" y="2551"/>
                    </a:lnTo>
                    <a:lnTo>
                      <a:pt x="34962" y="2471"/>
                    </a:lnTo>
                    <a:lnTo>
                      <a:pt x="35062" y="2371"/>
                    </a:lnTo>
                    <a:lnTo>
                      <a:pt x="35161" y="2292"/>
                    </a:lnTo>
                    <a:lnTo>
                      <a:pt x="35241" y="2172"/>
                    </a:lnTo>
                    <a:lnTo>
                      <a:pt x="35301" y="2053"/>
                    </a:lnTo>
                    <a:lnTo>
                      <a:pt x="35361" y="1933"/>
                    </a:lnTo>
                    <a:lnTo>
                      <a:pt x="35400" y="1814"/>
                    </a:lnTo>
                    <a:lnTo>
                      <a:pt x="35440" y="1674"/>
                    </a:lnTo>
                    <a:lnTo>
                      <a:pt x="35460" y="1535"/>
                    </a:lnTo>
                    <a:lnTo>
                      <a:pt x="35480" y="1395"/>
                    </a:lnTo>
                    <a:lnTo>
                      <a:pt x="35460" y="1256"/>
                    </a:lnTo>
                    <a:lnTo>
                      <a:pt x="35440" y="1116"/>
                    </a:lnTo>
                    <a:lnTo>
                      <a:pt x="35400" y="977"/>
                    </a:lnTo>
                    <a:lnTo>
                      <a:pt x="35361" y="857"/>
                    </a:lnTo>
                    <a:lnTo>
                      <a:pt x="35301" y="718"/>
                    </a:lnTo>
                    <a:lnTo>
                      <a:pt x="35241" y="618"/>
                    </a:lnTo>
                    <a:lnTo>
                      <a:pt x="35161" y="499"/>
                    </a:lnTo>
                    <a:lnTo>
                      <a:pt x="35062" y="399"/>
                    </a:lnTo>
                    <a:lnTo>
                      <a:pt x="34962" y="319"/>
                    </a:lnTo>
                    <a:lnTo>
                      <a:pt x="34863" y="240"/>
                    </a:lnTo>
                    <a:lnTo>
                      <a:pt x="34743" y="160"/>
                    </a:lnTo>
                    <a:lnTo>
                      <a:pt x="34624" y="100"/>
                    </a:lnTo>
                    <a:lnTo>
                      <a:pt x="34484" y="60"/>
                    </a:lnTo>
                    <a:lnTo>
                      <a:pt x="34365" y="21"/>
                    </a:lnTo>
                    <a:lnTo>
                      <a:pt x="3422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56" name="Google Shape;556;p13"/>
          <p:cNvGrpSpPr/>
          <p:nvPr/>
        </p:nvGrpSpPr>
        <p:grpSpPr>
          <a:xfrm flipH="1">
            <a:off x="5636221" y="4732750"/>
            <a:ext cx="127903" cy="152308"/>
            <a:chOff x="1353350" y="1473225"/>
            <a:chExt cx="190900" cy="227325"/>
          </a:xfrm>
        </p:grpSpPr>
        <p:sp>
          <p:nvSpPr>
            <p:cNvPr id="557" name="Google Shape;557;p13"/>
            <p:cNvSpPr/>
            <p:nvPr/>
          </p:nvSpPr>
          <p:spPr>
            <a:xfrm>
              <a:off x="1353350" y="1601850"/>
              <a:ext cx="42900" cy="98700"/>
            </a:xfrm>
            <a:custGeom>
              <a:avLst/>
              <a:gdLst/>
              <a:ahLst/>
              <a:cxnLst/>
              <a:rect l="l" t="t" r="r" b="b"/>
              <a:pathLst>
                <a:path w="1716" h="3948" extrusionOk="0">
                  <a:moveTo>
                    <a:pt x="185" y="1"/>
                  </a:moveTo>
                  <a:lnTo>
                    <a:pt x="93" y="19"/>
                  </a:lnTo>
                  <a:lnTo>
                    <a:pt x="37" y="75"/>
                  </a:lnTo>
                  <a:lnTo>
                    <a:pt x="19" y="93"/>
                  </a:lnTo>
                  <a:lnTo>
                    <a:pt x="0" y="148"/>
                  </a:lnTo>
                  <a:lnTo>
                    <a:pt x="0" y="185"/>
                  </a:lnTo>
                  <a:lnTo>
                    <a:pt x="19" y="240"/>
                  </a:lnTo>
                  <a:lnTo>
                    <a:pt x="351" y="1181"/>
                  </a:lnTo>
                  <a:lnTo>
                    <a:pt x="738" y="2103"/>
                  </a:lnTo>
                  <a:lnTo>
                    <a:pt x="1162" y="3025"/>
                  </a:lnTo>
                  <a:lnTo>
                    <a:pt x="1623" y="3910"/>
                  </a:lnTo>
                  <a:lnTo>
                    <a:pt x="1642" y="3929"/>
                  </a:lnTo>
                  <a:lnTo>
                    <a:pt x="1660" y="3947"/>
                  </a:lnTo>
                  <a:lnTo>
                    <a:pt x="1715" y="3929"/>
                  </a:lnTo>
                  <a:lnTo>
                    <a:pt x="1715" y="3910"/>
                  </a:lnTo>
                  <a:lnTo>
                    <a:pt x="1715" y="3873"/>
                  </a:lnTo>
                  <a:lnTo>
                    <a:pt x="1439" y="2915"/>
                  </a:lnTo>
                  <a:lnTo>
                    <a:pt x="1107" y="1974"/>
                  </a:lnTo>
                  <a:lnTo>
                    <a:pt x="757" y="1033"/>
                  </a:lnTo>
                  <a:lnTo>
                    <a:pt x="369" y="130"/>
                  </a:lnTo>
                  <a:lnTo>
                    <a:pt x="332" y="75"/>
                  </a:lnTo>
                  <a:lnTo>
                    <a:pt x="277" y="38"/>
                  </a:lnTo>
                  <a:lnTo>
                    <a:pt x="240" y="19"/>
                  </a:lnTo>
                  <a:lnTo>
                    <a:pt x="185" y="1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13"/>
            <p:cNvSpPr/>
            <p:nvPr/>
          </p:nvSpPr>
          <p:spPr>
            <a:xfrm>
              <a:off x="1353350" y="1601850"/>
              <a:ext cx="42900" cy="98700"/>
            </a:xfrm>
            <a:custGeom>
              <a:avLst/>
              <a:gdLst/>
              <a:ahLst/>
              <a:cxnLst/>
              <a:rect l="l" t="t" r="r" b="b"/>
              <a:pathLst>
                <a:path w="1716" h="3948" fill="none" extrusionOk="0">
                  <a:moveTo>
                    <a:pt x="185" y="1"/>
                  </a:moveTo>
                  <a:lnTo>
                    <a:pt x="185" y="1"/>
                  </a:lnTo>
                  <a:lnTo>
                    <a:pt x="93" y="19"/>
                  </a:lnTo>
                  <a:lnTo>
                    <a:pt x="37" y="75"/>
                  </a:lnTo>
                  <a:lnTo>
                    <a:pt x="19" y="93"/>
                  </a:lnTo>
                  <a:lnTo>
                    <a:pt x="0" y="148"/>
                  </a:lnTo>
                  <a:lnTo>
                    <a:pt x="0" y="185"/>
                  </a:lnTo>
                  <a:lnTo>
                    <a:pt x="19" y="240"/>
                  </a:lnTo>
                  <a:lnTo>
                    <a:pt x="19" y="240"/>
                  </a:lnTo>
                  <a:lnTo>
                    <a:pt x="351" y="1181"/>
                  </a:lnTo>
                  <a:lnTo>
                    <a:pt x="738" y="2103"/>
                  </a:lnTo>
                  <a:lnTo>
                    <a:pt x="1162" y="3025"/>
                  </a:lnTo>
                  <a:lnTo>
                    <a:pt x="1623" y="3910"/>
                  </a:lnTo>
                  <a:lnTo>
                    <a:pt x="1623" y="3910"/>
                  </a:lnTo>
                  <a:lnTo>
                    <a:pt x="1642" y="3929"/>
                  </a:lnTo>
                  <a:lnTo>
                    <a:pt x="1660" y="3947"/>
                  </a:lnTo>
                  <a:lnTo>
                    <a:pt x="1660" y="3947"/>
                  </a:lnTo>
                  <a:lnTo>
                    <a:pt x="1715" y="3929"/>
                  </a:lnTo>
                  <a:lnTo>
                    <a:pt x="1715" y="3910"/>
                  </a:lnTo>
                  <a:lnTo>
                    <a:pt x="1715" y="3873"/>
                  </a:lnTo>
                  <a:lnTo>
                    <a:pt x="1715" y="3873"/>
                  </a:lnTo>
                  <a:lnTo>
                    <a:pt x="1439" y="2915"/>
                  </a:lnTo>
                  <a:lnTo>
                    <a:pt x="1107" y="1974"/>
                  </a:lnTo>
                  <a:lnTo>
                    <a:pt x="757" y="1033"/>
                  </a:lnTo>
                  <a:lnTo>
                    <a:pt x="369" y="130"/>
                  </a:lnTo>
                  <a:lnTo>
                    <a:pt x="369" y="130"/>
                  </a:lnTo>
                  <a:lnTo>
                    <a:pt x="332" y="75"/>
                  </a:lnTo>
                  <a:lnTo>
                    <a:pt x="277" y="38"/>
                  </a:lnTo>
                  <a:lnTo>
                    <a:pt x="240" y="19"/>
                  </a:lnTo>
                  <a:lnTo>
                    <a:pt x="185" y="1"/>
                  </a:lnTo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13"/>
            <p:cNvSpPr/>
            <p:nvPr/>
          </p:nvSpPr>
          <p:spPr>
            <a:xfrm>
              <a:off x="1421575" y="1565900"/>
              <a:ext cx="13875" cy="128650"/>
            </a:xfrm>
            <a:custGeom>
              <a:avLst/>
              <a:gdLst/>
              <a:ahLst/>
              <a:cxnLst/>
              <a:rect l="l" t="t" r="r" b="b"/>
              <a:pathLst>
                <a:path w="555" h="5146" extrusionOk="0">
                  <a:moveTo>
                    <a:pt x="130" y="0"/>
                  </a:moveTo>
                  <a:lnTo>
                    <a:pt x="75" y="19"/>
                  </a:lnTo>
                  <a:lnTo>
                    <a:pt x="38" y="37"/>
                  </a:lnTo>
                  <a:lnTo>
                    <a:pt x="19" y="74"/>
                  </a:lnTo>
                  <a:lnTo>
                    <a:pt x="1" y="129"/>
                  </a:lnTo>
                  <a:lnTo>
                    <a:pt x="56" y="1347"/>
                  </a:lnTo>
                  <a:lnTo>
                    <a:pt x="130" y="2582"/>
                  </a:lnTo>
                  <a:lnTo>
                    <a:pt x="296" y="5016"/>
                  </a:lnTo>
                  <a:lnTo>
                    <a:pt x="314" y="5072"/>
                  </a:lnTo>
                  <a:lnTo>
                    <a:pt x="351" y="5109"/>
                  </a:lnTo>
                  <a:lnTo>
                    <a:pt x="388" y="5145"/>
                  </a:lnTo>
                  <a:lnTo>
                    <a:pt x="480" y="5145"/>
                  </a:lnTo>
                  <a:lnTo>
                    <a:pt x="517" y="5127"/>
                  </a:lnTo>
                  <a:lnTo>
                    <a:pt x="554" y="5072"/>
                  </a:lnTo>
                  <a:lnTo>
                    <a:pt x="554" y="5035"/>
                  </a:lnTo>
                  <a:lnTo>
                    <a:pt x="425" y="2582"/>
                  </a:lnTo>
                  <a:lnTo>
                    <a:pt x="351" y="1347"/>
                  </a:lnTo>
                  <a:lnTo>
                    <a:pt x="259" y="129"/>
                  </a:lnTo>
                  <a:lnTo>
                    <a:pt x="241" y="74"/>
                  </a:lnTo>
                  <a:lnTo>
                    <a:pt x="222" y="37"/>
                  </a:lnTo>
                  <a:lnTo>
                    <a:pt x="167" y="19"/>
                  </a:lnTo>
                  <a:lnTo>
                    <a:pt x="130" y="0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13"/>
            <p:cNvSpPr/>
            <p:nvPr/>
          </p:nvSpPr>
          <p:spPr>
            <a:xfrm>
              <a:off x="1421575" y="1565900"/>
              <a:ext cx="13875" cy="128650"/>
            </a:xfrm>
            <a:custGeom>
              <a:avLst/>
              <a:gdLst/>
              <a:ahLst/>
              <a:cxnLst/>
              <a:rect l="l" t="t" r="r" b="b"/>
              <a:pathLst>
                <a:path w="555" h="5146" fill="none" extrusionOk="0">
                  <a:moveTo>
                    <a:pt x="130" y="0"/>
                  </a:moveTo>
                  <a:lnTo>
                    <a:pt x="130" y="0"/>
                  </a:lnTo>
                  <a:lnTo>
                    <a:pt x="75" y="19"/>
                  </a:lnTo>
                  <a:lnTo>
                    <a:pt x="38" y="37"/>
                  </a:lnTo>
                  <a:lnTo>
                    <a:pt x="19" y="74"/>
                  </a:lnTo>
                  <a:lnTo>
                    <a:pt x="1" y="129"/>
                  </a:lnTo>
                  <a:lnTo>
                    <a:pt x="1" y="129"/>
                  </a:lnTo>
                  <a:lnTo>
                    <a:pt x="56" y="1347"/>
                  </a:lnTo>
                  <a:lnTo>
                    <a:pt x="130" y="2582"/>
                  </a:lnTo>
                  <a:lnTo>
                    <a:pt x="296" y="5016"/>
                  </a:lnTo>
                  <a:lnTo>
                    <a:pt x="296" y="5016"/>
                  </a:lnTo>
                  <a:lnTo>
                    <a:pt x="314" y="5072"/>
                  </a:lnTo>
                  <a:lnTo>
                    <a:pt x="351" y="5109"/>
                  </a:lnTo>
                  <a:lnTo>
                    <a:pt x="388" y="5145"/>
                  </a:lnTo>
                  <a:lnTo>
                    <a:pt x="443" y="5145"/>
                  </a:lnTo>
                  <a:lnTo>
                    <a:pt x="443" y="5145"/>
                  </a:lnTo>
                  <a:lnTo>
                    <a:pt x="480" y="5145"/>
                  </a:lnTo>
                  <a:lnTo>
                    <a:pt x="517" y="5127"/>
                  </a:lnTo>
                  <a:lnTo>
                    <a:pt x="554" y="5072"/>
                  </a:lnTo>
                  <a:lnTo>
                    <a:pt x="554" y="5035"/>
                  </a:lnTo>
                  <a:lnTo>
                    <a:pt x="554" y="5035"/>
                  </a:lnTo>
                  <a:lnTo>
                    <a:pt x="425" y="2582"/>
                  </a:lnTo>
                  <a:lnTo>
                    <a:pt x="351" y="1347"/>
                  </a:lnTo>
                  <a:lnTo>
                    <a:pt x="259" y="129"/>
                  </a:lnTo>
                  <a:lnTo>
                    <a:pt x="259" y="129"/>
                  </a:lnTo>
                  <a:lnTo>
                    <a:pt x="241" y="74"/>
                  </a:lnTo>
                  <a:lnTo>
                    <a:pt x="222" y="37"/>
                  </a:lnTo>
                  <a:lnTo>
                    <a:pt x="167" y="19"/>
                  </a:lnTo>
                  <a:lnTo>
                    <a:pt x="130" y="0"/>
                  </a:lnTo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13"/>
            <p:cNvSpPr/>
            <p:nvPr/>
          </p:nvSpPr>
          <p:spPr>
            <a:xfrm>
              <a:off x="1471825" y="1473225"/>
              <a:ext cx="72425" cy="213475"/>
            </a:xfrm>
            <a:custGeom>
              <a:avLst/>
              <a:gdLst/>
              <a:ahLst/>
              <a:cxnLst/>
              <a:rect l="l" t="t" r="r" b="b"/>
              <a:pathLst>
                <a:path w="2897" h="8539" extrusionOk="0">
                  <a:moveTo>
                    <a:pt x="2749" y="1"/>
                  </a:moveTo>
                  <a:lnTo>
                    <a:pt x="2712" y="19"/>
                  </a:lnTo>
                  <a:lnTo>
                    <a:pt x="2675" y="37"/>
                  </a:lnTo>
                  <a:lnTo>
                    <a:pt x="2638" y="56"/>
                  </a:lnTo>
                  <a:lnTo>
                    <a:pt x="2620" y="111"/>
                  </a:lnTo>
                  <a:lnTo>
                    <a:pt x="2251" y="1126"/>
                  </a:lnTo>
                  <a:lnTo>
                    <a:pt x="1900" y="2158"/>
                  </a:lnTo>
                  <a:lnTo>
                    <a:pt x="1236" y="4242"/>
                  </a:lnTo>
                  <a:lnTo>
                    <a:pt x="609" y="6326"/>
                  </a:lnTo>
                  <a:lnTo>
                    <a:pt x="1" y="8428"/>
                  </a:lnTo>
                  <a:lnTo>
                    <a:pt x="1" y="8465"/>
                  </a:lnTo>
                  <a:lnTo>
                    <a:pt x="19" y="8502"/>
                  </a:lnTo>
                  <a:lnTo>
                    <a:pt x="56" y="8521"/>
                  </a:lnTo>
                  <a:lnTo>
                    <a:pt x="93" y="8539"/>
                  </a:lnTo>
                  <a:lnTo>
                    <a:pt x="130" y="8521"/>
                  </a:lnTo>
                  <a:lnTo>
                    <a:pt x="167" y="8465"/>
                  </a:lnTo>
                  <a:lnTo>
                    <a:pt x="905" y="6418"/>
                  </a:lnTo>
                  <a:lnTo>
                    <a:pt x="1605" y="4353"/>
                  </a:lnTo>
                  <a:lnTo>
                    <a:pt x="2269" y="2269"/>
                  </a:lnTo>
                  <a:lnTo>
                    <a:pt x="2583" y="1218"/>
                  </a:lnTo>
                  <a:lnTo>
                    <a:pt x="2878" y="185"/>
                  </a:lnTo>
                  <a:lnTo>
                    <a:pt x="2896" y="111"/>
                  </a:lnTo>
                  <a:lnTo>
                    <a:pt x="2859" y="56"/>
                  </a:lnTo>
                  <a:lnTo>
                    <a:pt x="2804" y="19"/>
                  </a:lnTo>
                  <a:lnTo>
                    <a:pt x="2749" y="1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13"/>
            <p:cNvSpPr/>
            <p:nvPr/>
          </p:nvSpPr>
          <p:spPr>
            <a:xfrm>
              <a:off x="1471825" y="1473225"/>
              <a:ext cx="72425" cy="213475"/>
            </a:xfrm>
            <a:custGeom>
              <a:avLst/>
              <a:gdLst/>
              <a:ahLst/>
              <a:cxnLst/>
              <a:rect l="l" t="t" r="r" b="b"/>
              <a:pathLst>
                <a:path w="2897" h="8539" fill="none" extrusionOk="0">
                  <a:moveTo>
                    <a:pt x="2749" y="1"/>
                  </a:moveTo>
                  <a:lnTo>
                    <a:pt x="2749" y="1"/>
                  </a:lnTo>
                  <a:lnTo>
                    <a:pt x="2712" y="19"/>
                  </a:lnTo>
                  <a:lnTo>
                    <a:pt x="2675" y="37"/>
                  </a:lnTo>
                  <a:lnTo>
                    <a:pt x="2638" y="56"/>
                  </a:lnTo>
                  <a:lnTo>
                    <a:pt x="2620" y="111"/>
                  </a:lnTo>
                  <a:lnTo>
                    <a:pt x="2620" y="111"/>
                  </a:lnTo>
                  <a:lnTo>
                    <a:pt x="2251" y="1126"/>
                  </a:lnTo>
                  <a:lnTo>
                    <a:pt x="1900" y="2158"/>
                  </a:lnTo>
                  <a:lnTo>
                    <a:pt x="1236" y="4242"/>
                  </a:lnTo>
                  <a:lnTo>
                    <a:pt x="609" y="6326"/>
                  </a:lnTo>
                  <a:lnTo>
                    <a:pt x="1" y="8428"/>
                  </a:lnTo>
                  <a:lnTo>
                    <a:pt x="1" y="8428"/>
                  </a:lnTo>
                  <a:lnTo>
                    <a:pt x="1" y="8465"/>
                  </a:lnTo>
                  <a:lnTo>
                    <a:pt x="19" y="8502"/>
                  </a:lnTo>
                  <a:lnTo>
                    <a:pt x="56" y="8521"/>
                  </a:lnTo>
                  <a:lnTo>
                    <a:pt x="93" y="8539"/>
                  </a:lnTo>
                  <a:lnTo>
                    <a:pt x="93" y="8539"/>
                  </a:lnTo>
                  <a:lnTo>
                    <a:pt x="130" y="8521"/>
                  </a:lnTo>
                  <a:lnTo>
                    <a:pt x="167" y="8465"/>
                  </a:lnTo>
                  <a:lnTo>
                    <a:pt x="167" y="8465"/>
                  </a:lnTo>
                  <a:lnTo>
                    <a:pt x="905" y="6418"/>
                  </a:lnTo>
                  <a:lnTo>
                    <a:pt x="1605" y="4353"/>
                  </a:lnTo>
                  <a:lnTo>
                    <a:pt x="2269" y="2269"/>
                  </a:lnTo>
                  <a:lnTo>
                    <a:pt x="2583" y="1218"/>
                  </a:lnTo>
                  <a:lnTo>
                    <a:pt x="2878" y="185"/>
                  </a:lnTo>
                  <a:lnTo>
                    <a:pt x="2878" y="185"/>
                  </a:lnTo>
                  <a:lnTo>
                    <a:pt x="2896" y="111"/>
                  </a:lnTo>
                  <a:lnTo>
                    <a:pt x="2859" y="56"/>
                  </a:lnTo>
                  <a:lnTo>
                    <a:pt x="2804" y="19"/>
                  </a:lnTo>
                  <a:lnTo>
                    <a:pt x="2749" y="1"/>
                  </a:lnTo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3" name="Google Shape;563;p13"/>
          <p:cNvGrpSpPr/>
          <p:nvPr/>
        </p:nvGrpSpPr>
        <p:grpSpPr>
          <a:xfrm>
            <a:off x="7388396" y="4828525"/>
            <a:ext cx="127903" cy="152308"/>
            <a:chOff x="1353350" y="1473225"/>
            <a:chExt cx="190900" cy="227325"/>
          </a:xfrm>
        </p:grpSpPr>
        <p:sp>
          <p:nvSpPr>
            <p:cNvPr id="564" name="Google Shape;564;p13"/>
            <p:cNvSpPr/>
            <p:nvPr/>
          </p:nvSpPr>
          <p:spPr>
            <a:xfrm>
              <a:off x="1353350" y="1601850"/>
              <a:ext cx="42900" cy="98700"/>
            </a:xfrm>
            <a:custGeom>
              <a:avLst/>
              <a:gdLst/>
              <a:ahLst/>
              <a:cxnLst/>
              <a:rect l="l" t="t" r="r" b="b"/>
              <a:pathLst>
                <a:path w="1716" h="3948" extrusionOk="0">
                  <a:moveTo>
                    <a:pt x="185" y="1"/>
                  </a:moveTo>
                  <a:lnTo>
                    <a:pt x="93" y="19"/>
                  </a:lnTo>
                  <a:lnTo>
                    <a:pt x="37" y="75"/>
                  </a:lnTo>
                  <a:lnTo>
                    <a:pt x="19" y="93"/>
                  </a:lnTo>
                  <a:lnTo>
                    <a:pt x="0" y="148"/>
                  </a:lnTo>
                  <a:lnTo>
                    <a:pt x="0" y="185"/>
                  </a:lnTo>
                  <a:lnTo>
                    <a:pt x="19" y="240"/>
                  </a:lnTo>
                  <a:lnTo>
                    <a:pt x="351" y="1181"/>
                  </a:lnTo>
                  <a:lnTo>
                    <a:pt x="738" y="2103"/>
                  </a:lnTo>
                  <a:lnTo>
                    <a:pt x="1162" y="3025"/>
                  </a:lnTo>
                  <a:lnTo>
                    <a:pt x="1623" y="3910"/>
                  </a:lnTo>
                  <a:lnTo>
                    <a:pt x="1642" y="3929"/>
                  </a:lnTo>
                  <a:lnTo>
                    <a:pt x="1660" y="3947"/>
                  </a:lnTo>
                  <a:lnTo>
                    <a:pt x="1715" y="3929"/>
                  </a:lnTo>
                  <a:lnTo>
                    <a:pt x="1715" y="3910"/>
                  </a:lnTo>
                  <a:lnTo>
                    <a:pt x="1715" y="3873"/>
                  </a:lnTo>
                  <a:lnTo>
                    <a:pt x="1439" y="2915"/>
                  </a:lnTo>
                  <a:lnTo>
                    <a:pt x="1107" y="1974"/>
                  </a:lnTo>
                  <a:lnTo>
                    <a:pt x="757" y="1033"/>
                  </a:lnTo>
                  <a:lnTo>
                    <a:pt x="369" y="130"/>
                  </a:lnTo>
                  <a:lnTo>
                    <a:pt x="332" y="75"/>
                  </a:lnTo>
                  <a:lnTo>
                    <a:pt x="277" y="38"/>
                  </a:lnTo>
                  <a:lnTo>
                    <a:pt x="240" y="19"/>
                  </a:lnTo>
                  <a:lnTo>
                    <a:pt x="185" y="1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13"/>
            <p:cNvSpPr/>
            <p:nvPr/>
          </p:nvSpPr>
          <p:spPr>
            <a:xfrm>
              <a:off x="1353350" y="1601850"/>
              <a:ext cx="42900" cy="98700"/>
            </a:xfrm>
            <a:custGeom>
              <a:avLst/>
              <a:gdLst/>
              <a:ahLst/>
              <a:cxnLst/>
              <a:rect l="l" t="t" r="r" b="b"/>
              <a:pathLst>
                <a:path w="1716" h="3948" fill="none" extrusionOk="0">
                  <a:moveTo>
                    <a:pt x="185" y="1"/>
                  </a:moveTo>
                  <a:lnTo>
                    <a:pt x="185" y="1"/>
                  </a:lnTo>
                  <a:lnTo>
                    <a:pt x="93" y="19"/>
                  </a:lnTo>
                  <a:lnTo>
                    <a:pt x="37" y="75"/>
                  </a:lnTo>
                  <a:lnTo>
                    <a:pt x="19" y="93"/>
                  </a:lnTo>
                  <a:lnTo>
                    <a:pt x="0" y="148"/>
                  </a:lnTo>
                  <a:lnTo>
                    <a:pt x="0" y="185"/>
                  </a:lnTo>
                  <a:lnTo>
                    <a:pt x="19" y="240"/>
                  </a:lnTo>
                  <a:lnTo>
                    <a:pt x="19" y="240"/>
                  </a:lnTo>
                  <a:lnTo>
                    <a:pt x="351" y="1181"/>
                  </a:lnTo>
                  <a:lnTo>
                    <a:pt x="738" y="2103"/>
                  </a:lnTo>
                  <a:lnTo>
                    <a:pt x="1162" y="3025"/>
                  </a:lnTo>
                  <a:lnTo>
                    <a:pt x="1623" y="3910"/>
                  </a:lnTo>
                  <a:lnTo>
                    <a:pt x="1623" y="3910"/>
                  </a:lnTo>
                  <a:lnTo>
                    <a:pt x="1642" y="3929"/>
                  </a:lnTo>
                  <a:lnTo>
                    <a:pt x="1660" y="3947"/>
                  </a:lnTo>
                  <a:lnTo>
                    <a:pt x="1660" y="3947"/>
                  </a:lnTo>
                  <a:lnTo>
                    <a:pt x="1715" y="3929"/>
                  </a:lnTo>
                  <a:lnTo>
                    <a:pt x="1715" y="3910"/>
                  </a:lnTo>
                  <a:lnTo>
                    <a:pt x="1715" y="3873"/>
                  </a:lnTo>
                  <a:lnTo>
                    <a:pt x="1715" y="3873"/>
                  </a:lnTo>
                  <a:lnTo>
                    <a:pt x="1439" y="2915"/>
                  </a:lnTo>
                  <a:lnTo>
                    <a:pt x="1107" y="1974"/>
                  </a:lnTo>
                  <a:lnTo>
                    <a:pt x="757" y="1033"/>
                  </a:lnTo>
                  <a:lnTo>
                    <a:pt x="369" y="130"/>
                  </a:lnTo>
                  <a:lnTo>
                    <a:pt x="369" y="130"/>
                  </a:lnTo>
                  <a:lnTo>
                    <a:pt x="332" y="75"/>
                  </a:lnTo>
                  <a:lnTo>
                    <a:pt x="277" y="38"/>
                  </a:lnTo>
                  <a:lnTo>
                    <a:pt x="240" y="19"/>
                  </a:lnTo>
                  <a:lnTo>
                    <a:pt x="185" y="1"/>
                  </a:lnTo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13"/>
            <p:cNvSpPr/>
            <p:nvPr/>
          </p:nvSpPr>
          <p:spPr>
            <a:xfrm>
              <a:off x="1421575" y="1565900"/>
              <a:ext cx="13875" cy="128650"/>
            </a:xfrm>
            <a:custGeom>
              <a:avLst/>
              <a:gdLst/>
              <a:ahLst/>
              <a:cxnLst/>
              <a:rect l="l" t="t" r="r" b="b"/>
              <a:pathLst>
                <a:path w="555" h="5146" extrusionOk="0">
                  <a:moveTo>
                    <a:pt x="130" y="0"/>
                  </a:moveTo>
                  <a:lnTo>
                    <a:pt x="75" y="19"/>
                  </a:lnTo>
                  <a:lnTo>
                    <a:pt x="38" y="37"/>
                  </a:lnTo>
                  <a:lnTo>
                    <a:pt x="19" y="74"/>
                  </a:lnTo>
                  <a:lnTo>
                    <a:pt x="1" y="129"/>
                  </a:lnTo>
                  <a:lnTo>
                    <a:pt x="56" y="1347"/>
                  </a:lnTo>
                  <a:lnTo>
                    <a:pt x="130" y="2582"/>
                  </a:lnTo>
                  <a:lnTo>
                    <a:pt x="296" y="5016"/>
                  </a:lnTo>
                  <a:lnTo>
                    <a:pt x="314" y="5072"/>
                  </a:lnTo>
                  <a:lnTo>
                    <a:pt x="351" y="5109"/>
                  </a:lnTo>
                  <a:lnTo>
                    <a:pt x="388" y="5145"/>
                  </a:lnTo>
                  <a:lnTo>
                    <a:pt x="480" y="5145"/>
                  </a:lnTo>
                  <a:lnTo>
                    <a:pt x="517" y="5127"/>
                  </a:lnTo>
                  <a:lnTo>
                    <a:pt x="554" y="5072"/>
                  </a:lnTo>
                  <a:lnTo>
                    <a:pt x="554" y="5035"/>
                  </a:lnTo>
                  <a:lnTo>
                    <a:pt x="425" y="2582"/>
                  </a:lnTo>
                  <a:lnTo>
                    <a:pt x="351" y="1347"/>
                  </a:lnTo>
                  <a:lnTo>
                    <a:pt x="259" y="129"/>
                  </a:lnTo>
                  <a:lnTo>
                    <a:pt x="241" y="74"/>
                  </a:lnTo>
                  <a:lnTo>
                    <a:pt x="222" y="37"/>
                  </a:lnTo>
                  <a:lnTo>
                    <a:pt x="167" y="19"/>
                  </a:lnTo>
                  <a:lnTo>
                    <a:pt x="130" y="0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13"/>
            <p:cNvSpPr/>
            <p:nvPr/>
          </p:nvSpPr>
          <p:spPr>
            <a:xfrm>
              <a:off x="1421575" y="1565900"/>
              <a:ext cx="13875" cy="128650"/>
            </a:xfrm>
            <a:custGeom>
              <a:avLst/>
              <a:gdLst/>
              <a:ahLst/>
              <a:cxnLst/>
              <a:rect l="l" t="t" r="r" b="b"/>
              <a:pathLst>
                <a:path w="555" h="5146" fill="none" extrusionOk="0">
                  <a:moveTo>
                    <a:pt x="130" y="0"/>
                  </a:moveTo>
                  <a:lnTo>
                    <a:pt x="130" y="0"/>
                  </a:lnTo>
                  <a:lnTo>
                    <a:pt x="75" y="19"/>
                  </a:lnTo>
                  <a:lnTo>
                    <a:pt x="38" y="37"/>
                  </a:lnTo>
                  <a:lnTo>
                    <a:pt x="19" y="74"/>
                  </a:lnTo>
                  <a:lnTo>
                    <a:pt x="1" y="129"/>
                  </a:lnTo>
                  <a:lnTo>
                    <a:pt x="1" y="129"/>
                  </a:lnTo>
                  <a:lnTo>
                    <a:pt x="56" y="1347"/>
                  </a:lnTo>
                  <a:lnTo>
                    <a:pt x="130" y="2582"/>
                  </a:lnTo>
                  <a:lnTo>
                    <a:pt x="296" y="5016"/>
                  </a:lnTo>
                  <a:lnTo>
                    <a:pt x="296" y="5016"/>
                  </a:lnTo>
                  <a:lnTo>
                    <a:pt x="314" y="5072"/>
                  </a:lnTo>
                  <a:lnTo>
                    <a:pt x="351" y="5109"/>
                  </a:lnTo>
                  <a:lnTo>
                    <a:pt x="388" y="5145"/>
                  </a:lnTo>
                  <a:lnTo>
                    <a:pt x="443" y="5145"/>
                  </a:lnTo>
                  <a:lnTo>
                    <a:pt x="443" y="5145"/>
                  </a:lnTo>
                  <a:lnTo>
                    <a:pt x="480" y="5145"/>
                  </a:lnTo>
                  <a:lnTo>
                    <a:pt x="517" y="5127"/>
                  </a:lnTo>
                  <a:lnTo>
                    <a:pt x="554" y="5072"/>
                  </a:lnTo>
                  <a:lnTo>
                    <a:pt x="554" y="5035"/>
                  </a:lnTo>
                  <a:lnTo>
                    <a:pt x="554" y="5035"/>
                  </a:lnTo>
                  <a:lnTo>
                    <a:pt x="425" y="2582"/>
                  </a:lnTo>
                  <a:lnTo>
                    <a:pt x="351" y="1347"/>
                  </a:lnTo>
                  <a:lnTo>
                    <a:pt x="259" y="129"/>
                  </a:lnTo>
                  <a:lnTo>
                    <a:pt x="259" y="129"/>
                  </a:lnTo>
                  <a:lnTo>
                    <a:pt x="241" y="74"/>
                  </a:lnTo>
                  <a:lnTo>
                    <a:pt x="222" y="37"/>
                  </a:lnTo>
                  <a:lnTo>
                    <a:pt x="167" y="19"/>
                  </a:lnTo>
                  <a:lnTo>
                    <a:pt x="130" y="0"/>
                  </a:lnTo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13"/>
            <p:cNvSpPr/>
            <p:nvPr/>
          </p:nvSpPr>
          <p:spPr>
            <a:xfrm>
              <a:off x="1471825" y="1473225"/>
              <a:ext cx="72425" cy="213475"/>
            </a:xfrm>
            <a:custGeom>
              <a:avLst/>
              <a:gdLst/>
              <a:ahLst/>
              <a:cxnLst/>
              <a:rect l="l" t="t" r="r" b="b"/>
              <a:pathLst>
                <a:path w="2897" h="8539" extrusionOk="0">
                  <a:moveTo>
                    <a:pt x="2749" y="1"/>
                  </a:moveTo>
                  <a:lnTo>
                    <a:pt x="2712" y="19"/>
                  </a:lnTo>
                  <a:lnTo>
                    <a:pt x="2675" y="37"/>
                  </a:lnTo>
                  <a:lnTo>
                    <a:pt x="2638" y="56"/>
                  </a:lnTo>
                  <a:lnTo>
                    <a:pt x="2620" y="111"/>
                  </a:lnTo>
                  <a:lnTo>
                    <a:pt x="2251" y="1126"/>
                  </a:lnTo>
                  <a:lnTo>
                    <a:pt x="1900" y="2158"/>
                  </a:lnTo>
                  <a:lnTo>
                    <a:pt x="1236" y="4242"/>
                  </a:lnTo>
                  <a:lnTo>
                    <a:pt x="609" y="6326"/>
                  </a:lnTo>
                  <a:lnTo>
                    <a:pt x="1" y="8428"/>
                  </a:lnTo>
                  <a:lnTo>
                    <a:pt x="1" y="8465"/>
                  </a:lnTo>
                  <a:lnTo>
                    <a:pt x="19" y="8502"/>
                  </a:lnTo>
                  <a:lnTo>
                    <a:pt x="56" y="8521"/>
                  </a:lnTo>
                  <a:lnTo>
                    <a:pt x="93" y="8539"/>
                  </a:lnTo>
                  <a:lnTo>
                    <a:pt x="130" y="8521"/>
                  </a:lnTo>
                  <a:lnTo>
                    <a:pt x="167" y="8465"/>
                  </a:lnTo>
                  <a:lnTo>
                    <a:pt x="905" y="6418"/>
                  </a:lnTo>
                  <a:lnTo>
                    <a:pt x="1605" y="4353"/>
                  </a:lnTo>
                  <a:lnTo>
                    <a:pt x="2269" y="2269"/>
                  </a:lnTo>
                  <a:lnTo>
                    <a:pt x="2583" y="1218"/>
                  </a:lnTo>
                  <a:lnTo>
                    <a:pt x="2878" y="185"/>
                  </a:lnTo>
                  <a:lnTo>
                    <a:pt x="2896" y="111"/>
                  </a:lnTo>
                  <a:lnTo>
                    <a:pt x="2859" y="56"/>
                  </a:lnTo>
                  <a:lnTo>
                    <a:pt x="2804" y="19"/>
                  </a:lnTo>
                  <a:lnTo>
                    <a:pt x="2749" y="1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13"/>
            <p:cNvSpPr/>
            <p:nvPr/>
          </p:nvSpPr>
          <p:spPr>
            <a:xfrm>
              <a:off x="1471825" y="1473225"/>
              <a:ext cx="72425" cy="213475"/>
            </a:xfrm>
            <a:custGeom>
              <a:avLst/>
              <a:gdLst/>
              <a:ahLst/>
              <a:cxnLst/>
              <a:rect l="l" t="t" r="r" b="b"/>
              <a:pathLst>
                <a:path w="2897" h="8539" fill="none" extrusionOk="0">
                  <a:moveTo>
                    <a:pt x="2749" y="1"/>
                  </a:moveTo>
                  <a:lnTo>
                    <a:pt x="2749" y="1"/>
                  </a:lnTo>
                  <a:lnTo>
                    <a:pt x="2712" y="19"/>
                  </a:lnTo>
                  <a:lnTo>
                    <a:pt x="2675" y="37"/>
                  </a:lnTo>
                  <a:lnTo>
                    <a:pt x="2638" y="56"/>
                  </a:lnTo>
                  <a:lnTo>
                    <a:pt x="2620" y="111"/>
                  </a:lnTo>
                  <a:lnTo>
                    <a:pt x="2620" y="111"/>
                  </a:lnTo>
                  <a:lnTo>
                    <a:pt x="2251" y="1126"/>
                  </a:lnTo>
                  <a:lnTo>
                    <a:pt x="1900" y="2158"/>
                  </a:lnTo>
                  <a:lnTo>
                    <a:pt x="1236" y="4242"/>
                  </a:lnTo>
                  <a:lnTo>
                    <a:pt x="609" y="6326"/>
                  </a:lnTo>
                  <a:lnTo>
                    <a:pt x="1" y="8428"/>
                  </a:lnTo>
                  <a:lnTo>
                    <a:pt x="1" y="8428"/>
                  </a:lnTo>
                  <a:lnTo>
                    <a:pt x="1" y="8465"/>
                  </a:lnTo>
                  <a:lnTo>
                    <a:pt x="19" y="8502"/>
                  </a:lnTo>
                  <a:lnTo>
                    <a:pt x="56" y="8521"/>
                  </a:lnTo>
                  <a:lnTo>
                    <a:pt x="93" y="8539"/>
                  </a:lnTo>
                  <a:lnTo>
                    <a:pt x="93" y="8539"/>
                  </a:lnTo>
                  <a:lnTo>
                    <a:pt x="130" y="8521"/>
                  </a:lnTo>
                  <a:lnTo>
                    <a:pt x="167" y="8465"/>
                  </a:lnTo>
                  <a:lnTo>
                    <a:pt x="167" y="8465"/>
                  </a:lnTo>
                  <a:lnTo>
                    <a:pt x="905" y="6418"/>
                  </a:lnTo>
                  <a:lnTo>
                    <a:pt x="1605" y="4353"/>
                  </a:lnTo>
                  <a:lnTo>
                    <a:pt x="2269" y="2269"/>
                  </a:lnTo>
                  <a:lnTo>
                    <a:pt x="2583" y="1218"/>
                  </a:lnTo>
                  <a:lnTo>
                    <a:pt x="2878" y="185"/>
                  </a:lnTo>
                  <a:lnTo>
                    <a:pt x="2878" y="185"/>
                  </a:lnTo>
                  <a:lnTo>
                    <a:pt x="2896" y="111"/>
                  </a:lnTo>
                  <a:lnTo>
                    <a:pt x="2859" y="56"/>
                  </a:lnTo>
                  <a:lnTo>
                    <a:pt x="2804" y="19"/>
                  </a:lnTo>
                  <a:lnTo>
                    <a:pt x="2749" y="1"/>
                  </a:lnTo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0" name="Google Shape;570;p13"/>
          <p:cNvGrpSpPr/>
          <p:nvPr/>
        </p:nvGrpSpPr>
        <p:grpSpPr>
          <a:xfrm>
            <a:off x="2143146" y="4732750"/>
            <a:ext cx="127903" cy="152308"/>
            <a:chOff x="1353350" y="1473225"/>
            <a:chExt cx="190900" cy="227325"/>
          </a:xfrm>
        </p:grpSpPr>
        <p:sp>
          <p:nvSpPr>
            <p:cNvPr id="571" name="Google Shape;571;p13"/>
            <p:cNvSpPr/>
            <p:nvPr/>
          </p:nvSpPr>
          <p:spPr>
            <a:xfrm>
              <a:off x="1353350" y="1601850"/>
              <a:ext cx="42900" cy="98700"/>
            </a:xfrm>
            <a:custGeom>
              <a:avLst/>
              <a:gdLst/>
              <a:ahLst/>
              <a:cxnLst/>
              <a:rect l="l" t="t" r="r" b="b"/>
              <a:pathLst>
                <a:path w="1716" h="3948" extrusionOk="0">
                  <a:moveTo>
                    <a:pt x="185" y="1"/>
                  </a:moveTo>
                  <a:lnTo>
                    <a:pt x="93" y="19"/>
                  </a:lnTo>
                  <a:lnTo>
                    <a:pt x="37" y="75"/>
                  </a:lnTo>
                  <a:lnTo>
                    <a:pt x="19" y="93"/>
                  </a:lnTo>
                  <a:lnTo>
                    <a:pt x="0" y="148"/>
                  </a:lnTo>
                  <a:lnTo>
                    <a:pt x="0" y="185"/>
                  </a:lnTo>
                  <a:lnTo>
                    <a:pt x="19" y="240"/>
                  </a:lnTo>
                  <a:lnTo>
                    <a:pt x="351" y="1181"/>
                  </a:lnTo>
                  <a:lnTo>
                    <a:pt x="738" y="2103"/>
                  </a:lnTo>
                  <a:lnTo>
                    <a:pt x="1162" y="3025"/>
                  </a:lnTo>
                  <a:lnTo>
                    <a:pt x="1623" y="3910"/>
                  </a:lnTo>
                  <a:lnTo>
                    <a:pt x="1642" y="3929"/>
                  </a:lnTo>
                  <a:lnTo>
                    <a:pt x="1660" y="3947"/>
                  </a:lnTo>
                  <a:lnTo>
                    <a:pt x="1715" y="3929"/>
                  </a:lnTo>
                  <a:lnTo>
                    <a:pt x="1715" y="3910"/>
                  </a:lnTo>
                  <a:lnTo>
                    <a:pt x="1715" y="3873"/>
                  </a:lnTo>
                  <a:lnTo>
                    <a:pt x="1439" y="2915"/>
                  </a:lnTo>
                  <a:lnTo>
                    <a:pt x="1107" y="1974"/>
                  </a:lnTo>
                  <a:lnTo>
                    <a:pt x="757" y="1033"/>
                  </a:lnTo>
                  <a:lnTo>
                    <a:pt x="369" y="130"/>
                  </a:lnTo>
                  <a:lnTo>
                    <a:pt x="332" y="75"/>
                  </a:lnTo>
                  <a:lnTo>
                    <a:pt x="277" y="38"/>
                  </a:lnTo>
                  <a:lnTo>
                    <a:pt x="240" y="19"/>
                  </a:lnTo>
                  <a:lnTo>
                    <a:pt x="185" y="1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13"/>
            <p:cNvSpPr/>
            <p:nvPr/>
          </p:nvSpPr>
          <p:spPr>
            <a:xfrm>
              <a:off x="1353350" y="1601850"/>
              <a:ext cx="42900" cy="98700"/>
            </a:xfrm>
            <a:custGeom>
              <a:avLst/>
              <a:gdLst/>
              <a:ahLst/>
              <a:cxnLst/>
              <a:rect l="l" t="t" r="r" b="b"/>
              <a:pathLst>
                <a:path w="1716" h="3948" fill="none" extrusionOk="0">
                  <a:moveTo>
                    <a:pt x="185" y="1"/>
                  </a:moveTo>
                  <a:lnTo>
                    <a:pt x="185" y="1"/>
                  </a:lnTo>
                  <a:lnTo>
                    <a:pt x="93" y="19"/>
                  </a:lnTo>
                  <a:lnTo>
                    <a:pt x="37" y="75"/>
                  </a:lnTo>
                  <a:lnTo>
                    <a:pt x="19" y="93"/>
                  </a:lnTo>
                  <a:lnTo>
                    <a:pt x="0" y="148"/>
                  </a:lnTo>
                  <a:lnTo>
                    <a:pt x="0" y="185"/>
                  </a:lnTo>
                  <a:lnTo>
                    <a:pt x="19" y="240"/>
                  </a:lnTo>
                  <a:lnTo>
                    <a:pt x="19" y="240"/>
                  </a:lnTo>
                  <a:lnTo>
                    <a:pt x="351" y="1181"/>
                  </a:lnTo>
                  <a:lnTo>
                    <a:pt x="738" y="2103"/>
                  </a:lnTo>
                  <a:lnTo>
                    <a:pt x="1162" y="3025"/>
                  </a:lnTo>
                  <a:lnTo>
                    <a:pt x="1623" y="3910"/>
                  </a:lnTo>
                  <a:lnTo>
                    <a:pt x="1623" y="3910"/>
                  </a:lnTo>
                  <a:lnTo>
                    <a:pt x="1642" y="3929"/>
                  </a:lnTo>
                  <a:lnTo>
                    <a:pt x="1660" y="3947"/>
                  </a:lnTo>
                  <a:lnTo>
                    <a:pt x="1660" y="3947"/>
                  </a:lnTo>
                  <a:lnTo>
                    <a:pt x="1715" y="3929"/>
                  </a:lnTo>
                  <a:lnTo>
                    <a:pt x="1715" y="3910"/>
                  </a:lnTo>
                  <a:lnTo>
                    <a:pt x="1715" y="3873"/>
                  </a:lnTo>
                  <a:lnTo>
                    <a:pt x="1715" y="3873"/>
                  </a:lnTo>
                  <a:lnTo>
                    <a:pt x="1439" y="2915"/>
                  </a:lnTo>
                  <a:lnTo>
                    <a:pt x="1107" y="1974"/>
                  </a:lnTo>
                  <a:lnTo>
                    <a:pt x="757" y="1033"/>
                  </a:lnTo>
                  <a:lnTo>
                    <a:pt x="369" y="130"/>
                  </a:lnTo>
                  <a:lnTo>
                    <a:pt x="369" y="130"/>
                  </a:lnTo>
                  <a:lnTo>
                    <a:pt x="332" y="75"/>
                  </a:lnTo>
                  <a:lnTo>
                    <a:pt x="277" y="38"/>
                  </a:lnTo>
                  <a:lnTo>
                    <a:pt x="240" y="19"/>
                  </a:lnTo>
                  <a:lnTo>
                    <a:pt x="185" y="1"/>
                  </a:lnTo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13"/>
            <p:cNvSpPr/>
            <p:nvPr/>
          </p:nvSpPr>
          <p:spPr>
            <a:xfrm>
              <a:off x="1421575" y="1565900"/>
              <a:ext cx="13875" cy="128650"/>
            </a:xfrm>
            <a:custGeom>
              <a:avLst/>
              <a:gdLst/>
              <a:ahLst/>
              <a:cxnLst/>
              <a:rect l="l" t="t" r="r" b="b"/>
              <a:pathLst>
                <a:path w="555" h="5146" extrusionOk="0">
                  <a:moveTo>
                    <a:pt x="130" y="0"/>
                  </a:moveTo>
                  <a:lnTo>
                    <a:pt x="75" y="19"/>
                  </a:lnTo>
                  <a:lnTo>
                    <a:pt x="38" y="37"/>
                  </a:lnTo>
                  <a:lnTo>
                    <a:pt x="19" y="74"/>
                  </a:lnTo>
                  <a:lnTo>
                    <a:pt x="1" y="129"/>
                  </a:lnTo>
                  <a:lnTo>
                    <a:pt x="56" y="1347"/>
                  </a:lnTo>
                  <a:lnTo>
                    <a:pt x="130" y="2582"/>
                  </a:lnTo>
                  <a:lnTo>
                    <a:pt x="296" y="5016"/>
                  </a:lnTo>
                  <a:lnTo>
                    <a:pt x="314" y="5072"/>
                  </a:lnTo>
                  <a:lnTo>
                    <a:pt x="351" y="5109"/>
                  </a:lnTo>
                  <a:lnTo>
                    <a:pt x="388" y="5145"/>
                  </a:lnTo>
                  <a:lnTo>
                    <a:pt x="480" y="5145"/>
                  </a:lnTo>
                  <a:lnTo>
                    <a:pt x="517" y="5127"/>
                  </a:lnTo>
                  <a:lnTo>
                    <a:pt x="554" y="5072"/>
                  </a:lnTo>
                  <a:lnTo>
                    <a:pt x="554" y="5035"/>
                  </a:lnTo>
                  <a:lnTo>
                    <a:pt x="425" y="2582"/>
                  </a:lnTo>
                  <a:lnTo>
                    <a:pt x="351" y="1347"/>
                  </a:lnTo>
                  <a:lnTo>
                    <a:pt x="259" y="129"/>
                  </a:lnTo>
                  <a:lnTo>
                    <a:pt x="241" y="74"/>
                  </a:lnTo>
                  <a:lnTo>
                    <a:pt x="222" y="37"/>
                  </a:lnTo>
                  <a:lnTo>
                    <a:pt x="167" y="19"/>
                  </a:lnTo>
                  <a:lnTo>
                    <a:pt x="130" y="0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13"/>
            <p:cNvSpPr/>
            <p:nvPr/>
          </p:nvSpPr>
          <p:spPr>
            <a:xfrm>
              <a:off x="1421575" y="1565900"/>
              <a:ext cx="13875" cy="128650"/>
            </a:xfrm>
            <a:custGeom>
              <a:avLst/>
              <a:gdLst/>
              <a:ahLst/>
              <a:cxnLst/>
              <a:rect l="l" t="t" r="r" b="b"/>
              <a:pathLst>
                <a:path w="555" h="5146" fill="none" extrusionOk="0">
                  <a:moveTo>
                    <a:pt x="130" y="0"/>
                  </a:moveTo>
                  <a:lnTo>
                    <a:pt x="130" y="0"/>
                  </a:lnTo>
                  <a:lnTo>
                    <a:pt x="75" y="19"/>
                  </a:lnTo>
                  <a:lnTo>
                    <a:pt x="38" y="37"/>
                  </a:lnTo>
                  <a:lnTo>
                    <a:pt x="19" y="74"/>
                  </a:lnTo>
                  <a:lnTo>
                    <a:pt x="1" y="129"/>
                  </a:lnTo>
                  <a:lnTo>
                    <a:pt x="1" y="129"/>
                  </a:lnTo>
                  <a:lnTo>
                    <a:pt x="56" y="1347"/>
                  </a:lnTo>
                  <a:lnTo>
                    <a:pt x="130" y="2582"/>
                  </a:lnTo>
                  <a:lnTo>
                    <a:pt x="296" y="5016"/>
                  </a:lnTo>
                  <a:lnTo>
                    <a:pt x="296" y="5016"/>
                  </a:lnTo>
                  <a:lnTo>
                    <a:pt x="314" y="5072"/>
                  </a:lnTo>
                  <a:lnTo>
                    <a:pt x="351" y="5109"/>
                  </a:lnTo>
                  <a:lnTo>
                    <a:pt x="388" y="5145"/>
                  </a:lnTo>
                  <a:lnTo>
                    <a:pt x="443" y="5145"/>
                  </a:lnTo>
                  <a:lnTo>
                    <a:pt x="443" y="5145"/>
                  </a:lnTo>
                  <a:lnTo>
                    <a:pt x="480" y="5145"/>
                  </a:lnTo>
                  <a:lnTo>
                    <a:pt x="517" y="5127"/>
                  </a:lnTo>
                  <a:lnTo>
                    <a:pt x="554" y="5072"/>
                  </a:lnTo>
                  <a:lnTo>
                    <a:pt x="554" y="5035"/>
                  </a:lnTo>
                  <a:lnTo>
                    <a:pt x="554" y="5035"/>
                  </a:lnTo>
                  <a:lnTo>
                    <a:pt x="425" y="2582"/>
                  </a:lnTo>
                  <a:lnTo>
                    <a:pt x="351" y="1347"/>
                  </a:lnTo>
                  <a:lnTo>
                    <a:pt x="259" y="129"/>
                  </a:lnTo>
                  <a:lnTo>
                    <a:pt x="259" y="129"/>
                  </a:lnTo>
                  <a:lnTo>
                    <a:pt x="241" y="74"/>
                  </a:lnTo>
                  <a:lnTo>
                    <a:pt x="222" y="37"/>
                  </a:lnTo>
                  <a:lnTo>
                    <a:pt x="167" y="19"/>
                  </a:lnTo>
                  <a:lnTo>
                    <a:pt x="130" y="0"/>
                  </a:lnTo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13"/>
            <p:cNvSpPr/>
            <p:nvPr/>
          </p:nvSpPr>
          <p:spPr>
            <a:xfrm>
              <a:off x="1471825" y="1473225"/>
              <a:ext cx="72425" cy="213475"/>
            </a:xfrm>
            <a:custGeom>
              <a:avLst/>
              <a:gdLst/>
              <a:ahLst/>
              <a:cxnLst/>
              <a:rect l="l" t="t" r="r" b="b"/>
              <a:pathLst>
                <a:path w="2897" h="8539" extrusionOk="0">
                  <a:moveTo>
                    <a:pt x="2749" y="1"/>
                  </a:moveTo>
                  <a:lnTo>
                    <a:pt x="2712" y="19"/>
                  </a:lnTo>
                  <a:lnTo>
                    <a:pt x="2675" y="37"/>
                  </a:lnTo>
                  <a:lnTo>
                    <a:pt x="2638" y="56"/>
                  </a:lnTo>
                  <a:lnTo>
                    <a:pt x="2620" y="111"/>
                  </a:lnTo>
                  <a:lnTo>
                    <a:pt x="2251" y="1126"/>
                  </a:lnTo>
                  <a:lnTo>
                    <a:pt x="1900" y="2158"/>
                  </a:lnTo>
                  <a:lnTo>
                    <a:pt x="1236" y="4242"/>
                  </a:lnTo>
                  <a:lnTo>
                    <a:pt x="609" y="6326"/>
                  </a:lnTo>
                  <a:lnTo>
                    <a:pt x="1" y="8428"/>
                  </a:lnTo>
                  <a:lnTo>
                    <a:pt x="1" y="8465"/>
                  </a:lnTo>
                  <a:lnTo>
                    <a:pt x="19" y="8502"/>
                  </a:lnTo>
                  <a:lnTo>
                    <a:pt x="56" y="8521"/>
                  </a:lnTo>
                  <a:lnTo>
                    <a:pt x="93" y="8539"/>
                  </a:lnTo>
                  <a:lnTo>
                    <a:pt x="130" y="8521"/>
                  </a:lnTo>
                  <a:lnTo>
                    <a:pt x="167" y="8465"/>
                  </a:lnTo>
                  <a:lnTo>
                    <a:pt x="905" y="6418"/>
                  </a:lnTo>
                  <a:lnTo>
                    <a:pt x="1605" y="4353"/>
                  </a:lnTo>
                  <a:lnTo>
                    <a:pt x="2269" y="2269"/>
                  </a:lnTo>
                  <a:lnTo>
                    <a:pt x="2583" y="1218"/>
                  </a:lnTo>
                  <a:lnTo>
                    <a:pt x="2878" y="185"/>
                  </a:lnTo>
                  <a:lnTo>
                    <a:pt x="2896" y="111"/>
                  </a:lnTo>
                  <a:lnTo>
                    <a:pt x="2859" y="56"/>
                  </a:lnTo>
                  <a:lnTo>
                    <a:pt x="2804" y="19"/>
                  </a:lnTo>
                  <a:lnTo>
                    <a:pt x="2749" y="1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13"/>
            <p:cNvSpPr/>
            <p:nvPr/>
          </p:nvSpPr>
          <p:spPr>
            <a:xfrm>
              <a:off x="1471825" y="1473225"/>
              <a:ext cx="72425" cy="213475"/>
            </a:xfrm>
            <a:custGeom>
              <a:avLst/>
              <a:gdLst/>
              <a:ahLst/>
              <a:cxnLst/>
              <a:rect l="l" t="t" r="r" b="b"/>
              <a:pathLst>
                <a:path w="2897" h="8539" fill="none" extrusionOk="0">
                  <a:moveTo>
                    <a:pt x="2749" y="1"/>
                  </a:moveTo>
                  <a:lnTo>
                    <a:pt x="2749" y="1"/>
                  </a:lnTo>
                  <a:lnTo>
                    <a:pt x="2712" y="19"/>
                  </a:lnTo>
                  <a:lnTo>
                    <a:pt x="2675" y="37"/>
                  </a:lnTo>
                  <a:lnTo>
                    <a:pt x="2638" y="56"/>
                  </a:lnTo>
                  <a:lnTo>
                    <a:pt x="2620" y="111"/>
                  </a:lnTo>
                  <a:lnTo>
                    <a:pt x="2620" y="111"/>
                  </a:lnTo>
                  <a:lnTo>
                    <a:pt x="2251" y="1126"/>
                  </a:lnTo>
                  <a:lnTo>
                    <a:pt x="1900" y="2158"/>
                  </a:lnTo>
                  <a:lnTo>
                    <a:pt x="1236" y="4242"/>
                  </a:lnTo>
                  <a:lnTo>
                    <a:pt x="609" y="6326"/>
                  </a:lnTo>
                  <a:lnTo>
                    <a:pt x="1" y="8428"/>
                  </a:lnTo>
                  <a:lnTo>
                    <a:pt x="1" y="8428"/>
                  </a:lnTo>
                  <a:lnTo>
                    <a:pt x="1" y="8465"/>
                  </a:lnTo>
                  <a:lnTo>
                    <a:pt x="19" y="8502"/>
                  </a:lnTo>
                  <a:lnTo>
                    <a:pt x="56" y="8521"/>
                  </a:lnTo>
                  <a:lnTo>
                    <a:pt x="93" y="8539"/>
                  </a:lnTo>
                  <a:lnTo>
                    <a:pt x="93" y="8539"/>
                  </a:lnTo>
                  <a:lnTo>
                    <a:pt x="130" y="8521"/>
                  </a:lnTo>
                  <a:lnTo>
                    <a:pt x="167" y="8465"/>
                  </a:lnTo>
                  <a:lnTo>
                    <a:pt x="167" y="8465"/>
                  </a:lnTo>
                  <a:lnTo>
                    <a:pt x="905" y="6418"/>
                  </a:lnTo>
                  <a:lnTo>
                    <a:pt x="1605" y="4353"/>
                  </a:lnTo>
                  <a:lnTo>
                    <a:pt x="2269" y="2269"/>
                  </a:lnTo>
                  <a:lnTo>
                    <a:pt x="2583" y="1218"/>
                  </a:lnTo>
                  <a:lnTo>
                    <a:pt x="2878" y="185"/>
                  </a:lnTo>
                  <a:lnTo>
                    <a:pt x="2878" y="185"/>
                  </a:lnTo>
                  <a:lnTo>
                    <a:pt x="2896" y="111"/>
                  </a:lnTo>
                  <a:lnTo>
                    <a:pt x="2859" y="56"/>
                  </a:lnTo>
                  <a:lnTo>
                    <a:pt x="2804" y="19"/>
                  </a:lnTo>
                  <a:lnTo>
                    <a:pt x="2749" y="1"/>
                  </a:lnTo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7" name="Google Shape;577;p13"/>
          <p:cNvGrpSpPr/>
          <p:nvPr/>
        </p:nvGrpSpPr>
        <p:grpSpPr>
          <a:xfrm>
            <a:off x="3717407" y="4761020"/>
            <a:ext cx="80426" cy="95772"/>
            <a:chOff x="1353350" y="1473225"/>
            <a:chExt cx="190900" cy="227325"/>
          </a:xfrm>
        </p:grpSpPr>
        <p:sp>
          <p:nvSpPr>
            <p:cNvPr id="578" name="Google Shape;578;p13"/>
            <p:cNvSpPr/>
            <p:nvPr/>
          </p:nvSpPr>
          <p:spPr>
            <a:xfrm>
              <a:off x="1353350" y="1601850"/>
              <a:ext cx="42900" cy="98700"/>
            </a:xfrm>
            <a:custGeom>
              <a:avLst/>
              <a:gdLst/>
              <a:ahLst/>
              <a:cxnLst/>
              <a:rect l="l" t="t" r="r" b="b"/>
              <a:pathLst>
                <a:path w="1716" h="3948" extrusionOk="0">
                  <a:moveTo>
                    <a:pt x="185" y="1"/>
                  </a:moveTo>
                  <a:lnTo>
                    <a:pt x="93" y="19"/>
                  </a:lnTo>
                  <a:lnTo>
                    <a:pt x="37" y="75"/>
                  </a:lnTo>
                  <a:lnTo>
                    <a:pt x="19" y="93"/>
                  </a:lnTo>
                  <a:lnTo>
                    <a:pt x="0" y="148"/>
                  </a:lnTo>
                  <a:lnTo>
                    <a:pt x="0" y="185"/>
                  </a:lnTo>
                  <a:lnTo>
                    <a:pt x="19" y="240"/>
                  </a:lnTo>
                  <a:lnTo>
                    <a:pt x="351" y="1181"/>
                  </a:lnTo>
                  <a:lnTo>
                    <a:pt x="738" y="2103"/>
                  </a:lnTo>
                  <a:lnTo>
                    <a:pt x="1162" y="3025"/>
                  </a:lnTo>
                  <a:lnTo>
                    <a:pt x="1623" y="3910"/>
                  </a:lnTo>
                  <a:lnTo>
                    <a:pt x="1642" y="3929"/>
                  </a:lnTo>
                  <a:lnTo>
                    <a:pt x="1660" y="3947"/>
                  </a:lnTo>
                  <a:lnTo>
                    <a:pt x="1715" y="3929"/>
                  </a:lnTo>
                  <a:lnTo>
                    <a:pt x="1715" y="3910"/>
                  </a:lnTo>
                  <a:lnTo>
                    <a:pt x="1715" y="3873"/>
                  </a:lnTo>
                  <a:lnTo>
                    <a:pt x="1439" y="2915"/>
                  </a:lnTo>
                  <a:lnTo>
                    <a:pt x="1107" y="1974"/>
                  </a:lnTo>
                  <a:lnTo>
                    <a:pt x="757" y="1033"/>
                  </a:lnTo>
                  <a:lnTo>
                    <a:pt x="369" y="130"/>
                  </a:lnTo>
                  <a:lnTo>
                    <a:pt x="332" y="75"/>
                  </a:lnTo>
                  <a:lnTo>
                    <a:pt x="277" y="38"/>
                  </a:lnTo>
                  <a:lnTo>
                    <a:pt x="240" y="19"/>
                  </a:lnTo>
                  <a:lnTo>
                    <a:pt x="185" y="1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13"/>
            <p:cNvSpPr/>
            <p:nvPr/>
          </p:nvSpPr>
          <p:spPr>
            <a:xfrm>
              <a:off x="1353350" y="1601850"/>
              <a:ext cx="42900" cy="98700"/>
            </a:xfrm>
            <a:custGeom>
              <a:avLst/>
              <a:gdLst/>
              <a:ahLst/>
              <a:cxnLst/>
              <a:rect l="l" t="t" r="r" b="b"/>
              <a:pathLst>
                <a:path w="1716" h="3948" fill="none" extrusionOk="0">
                  <a:moveTo>
                    <a:pt x="185" y="1"/>
                  </a:moveTo>
                  <a:lnTo>
                    <a:pt x="185" y="1"/>
                  </a:lnTo>
                  <a:lnTo>
                    <a:pt x="93" y="19"/>
                  </a:lnTo>
                  <a:lnTo>
                    <a:pt x="37" y="75"/>
                  </a:lnTo>
                  <a:lnTo>
                    <a:pt x="19" y="93"/>
                  </a:lnTo>
                  <a:lnTo>
                    <a:pt x="0" y="148"/>
                  </a:lnTo>
                  <a:lnTo>
                    <a:pt x="0" y="185"/>
                  </a:lnTo>
                  <a:lnTo>
                    <a:pt x="19" y="240"/>
                  </a:lnTo>
                  <a:lnTo>
                    <a:pt x="19" y="240"/>
                  </a:lnTo>
                  <a:lnTo>
                    <a:pt x="351" y="1181"/>
                  </a:lnTo>
                  <a:lnTo>
                    <a:pt x="738" y="2103"/>
                  </a:lnTo>
                  <a:lnTo>
                    <a:pt x="1162" y="3025"/>
                  </a:lnTo>
                  <a:lnTo>
                    <a:pt x="1623" y="3910"/>
                  </a:lnTo>
                  <a:lnTo>
                    <a:pt x="1623" y="3910"/>
                  </a:lnTo>
                  <a:lnTo>
                    <a:pt x="1642" y="3929"/>
                  </a:lnTo>
                  <a:lnTo>
                    <a:pt x="1660" y="3947"/>
                  </a:lnTo>
                  <a:lnTo>
                    <a:pt x="1660" y="3947"/>
                  </a:lnTo>
                  <a:lnTo>
                    <a:pt x="1715" y="3929"/>
                  </a:lnTo>
                  <a:lnTo>
                    <a:pt x="1715" y="3910"/>
                  </a:lnTo>
                  <a:lnTo>
                    <a:pt x="1715" y="3873"/>
                  </a:lnTo>
                  <a:lnTo>
                    <a:pt x="1715" y="3873"/>
                  </a:lnTo>
                  <a:lnTo>
                    <a:pt x="1439" y="2915"/>
                  </a:lnTo>
                  <a:lnTo>
                    <a:pt x="1107" y="1974"/>
                  </a:lnTo>
                  <a:lnTo>
                    <a:pt x="757" y="1033"/>
                  </a:lnTo>
                  <a:lnTo>
                    <a:pt x="369" y="130"/>
                  </a:lnTo>
                  <a:lnTo>
                    <a:pt x="369" y="130"/>
                  </a:lnTo>
                  <a:lnTo>
                    <a:pt x="332" y="75"/>
                  </a:lnTo>
                  <a:lnTo>
                    <a:pt x="277" y="38"/>
                  </a:lnTo>
                  <a:lnTo>
                    <a:pt x="240" y="19"/>
                  </a:lnTo>
                  <a:lnTo>
                    <a:pt x="185" y="1"/>
                  </a:lnTo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13"/>
            <p:cNvSpPr/>
            <p:nvPr/>
          </p:nvSpPr>
          <p:spPr>
            <a:xfrm>
              <a:off x="1421575" y="1565900"/>
              <a:ext cx="13875" cy="128650"/>
            </a:xfrm>
            <a:custGeom>
              <a:avLst/>
              <a:gdLst/>
              <a:ahLst/>
              <a:cxnLst/>
              <a:rect l="l" t="t" r="r" b="b"/>
              <a:pathLst>
                <a:path w="555" h="5146" extrusionOk="0">
                  <a:moveTo>
                    <a:pt x="130" y="0"/>
                  </a:moveTo>
                  <a:lnTo>
                    <a:pt x="75" y="19"/>
                  </a:lnTo>
                  <a:lnTo>
                    <a:pt x="38" y="37"/>
                  </a:lnTo>
                  <a:lnTo>
                    <a:pt x="19" y="74"/>
                  </a:lnTo>
                  <a:lnTo>
                    <a:pt x="1" y="129"/>
                  </a:lnTo>
                  <a:lnTo>
                    <a:pt x="56" y="1347"/>
                  </a:lnTo>
                  <a:lnTo>
                    <a:pt x="130" y="2582"/>
                  </a:lnTo>
                  <a:lnTo>
                    <a:pt x="296" y="5016"/>
                  </a:lnTo>
                  <a:lnTo>
                    <a:pt x="314" y="5072"/>
                  </a:lnTo>
                  <a:lnTo>
                    <a:pt x="351" y="5109"/>
                  </a:lnTo>
                  <a:lnTo>
                    <a:pt x="388" y="5145"/>
                  </a:lnTo>
                  <a:lnTo>
                    <a:pt x="480" y="5145"/>
                  </a:lnTo>
                  <a:lnTo>
                    <a:pt x="517" y="5127"/>
                  </a:lnTo>
                  <a:lnTo>
                    <a:pt x="554" y="5072"/>
                  </a:lnTo>
                  <a:lnTo>
                    <a:pt x="554" y="5035"/>
                  </a:lnTo>
                  <a:lnTo>
                    <a:pt x="425" y="2582"/>
                  </a:lnTo>
                  <a:lnTo>
                    <a:pt x="351" y="1347"/>
                  </a:lnTo>
                  <a:lnTo>
                    <a:pt x="259" y="129"/>
                  </a:lnTo>
                  <a:lnTo>
                    <a:pt x="241" y="74"/>
                  </a:lnTo>
                  <a:lnTo>
                    <a:pt x="222" y="37"/>
                  </a:lnTo>
                  <a:lnTo>
                    <a:pt x="167" y="19"/>
                  </a:lnTo>
                  <a:lnTo>
                    <a:pt x="130" y="0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13"/>
            <p:cNvSpPr/>
            <p:nvPr/>
          </p:nvSpPr>
          <p:spPr>
            <a:xfrm>
              <a:off x="1421575" y="1565900"/>
              <a:ext cx="13875" cy="128650"/>
            </a:xfrm>
            <a:custGeom>
              <a:avLst/>
              <a:gdLst/>
              <a:ahLst/>
              <a:cxnLst/>
              <a:rect l="l" t="t" r="r" b="b"/>
              <a:pathLst>
                <a:path w="555" h="5146" fill="none" extrusionOk="0">
                  <a:moveTo>
                    <a:pt x="130" y="0"/>
                  </a:moveTo>
                  <a:lnTo>
                    <a:pt x="130" y="0"/>
                  </a:lnTo>
                  <a:lnTo>
                    <a:pt x="75" y="19"/>
                  </a:lnTo>
                  <a:lnTo>
                    <a:pt x="38" y="37"/>
                  </a:lnTo>
                  <a:lnTo>
                    <a:pt x="19" y="74"/>
                  </a:lnTo>
                  <a:lnTo>
                    <a:pt x="1" y="129"/>
                  </a:lnTo>
                  <a:lnTo>
                    <a:pt x="1" y="129"/>
                  </a:lnTo>
                  <a:lnTo>
                    <a:pt x="56" y="1347"/>
                  </a:lnTo>
                  <a:lnTo>
                    <a:pt x="130" y="2582"/>
                  </a:lnTo>
                  <a:lnTo>
                    <a:pt x="296" y="5016"/>
                  </a:lnTo>
                  <a:lnTo>
                    <a:pt x="296" y="5016"/>
                  </a:lnTo>
                  <a:lnTo>
                    <a:pt x="314" y="5072"/>
                  </a:lnTo>
                  <a:lnTo>
                    <a:pt x="351" y="5109"/>
                  </a:lnTo>
                  <a:lnTo>
                    <a:pt x="388" y="5145"/>
                  </a:lnTo>
                  <a:lnTo>
                    <a:pt x="443" y="5145"/>
                  </a:lnTo>
                  <a:lnTo>
                    <a:pt x="443" y="5145"/>
                  </a:lnTo>
                  <a:lnTo>
                    <a:pt x="480" y="5145"/>
                  </a:lnTo>
                  <a:lnTo>
                    <a:pt x="517" y="5127"/>
                  </a:lnTo>
                  <a:lnTo>
                    <a:pt x="554" y="5072"/>
                  </a:lnTo>
                  <a:lnTo>
                    <a:pt x="554" y="5035"/>
                  </a:lnTo>
                  <a:lnTo>
                    <a:pt x="554" y="5035"/>
                  </a:lnTo>
                  <a:lnTo>
                    <a:pt x="425" y="2582"/>
                  </a:lnTo>
                  <a:lnTo>
                    <a:pt x="351" y="1347"/>
                  </a:lnTo>
                  <a:lnTo>
                    <a:pt x="259" y="129"/>
                  </a:lnTo>
                  <a:lnTo>
                    <a:pt x="259" y="129"/>
                  </a:lnTo>
                  <a:lnTo>
                    <a:pt x="241" y="74"/>
                  </a:lnTo>
                  <a:lnTo>
                    <a:pt x="222" y="37"/>
                  </a:lnTo>
                  <a:lnTo>
                    <a:pt x="167" y="19"/>
                  </a:lnTo>
                  <a:lnTo>
                    <a:pt x="130" y="0"/>
                  </a:lnTo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13"/>
            <p:cNvSpPr/>
            <p:nvPr/>
          </p:nvSpPr>
          <p:spPr>
            <a:xfrm>
              <a:off x="1471825" y="1473225"/>
              <a:ext cx="72425" cy="213475"/>
            </a:xfrm>
            <a:custGeom>
              <a:avLst/>
              <a:gdLst/>
              <a:ahLst/>
              <a:cxnLst/>
              <a:rect l="l" t="t" r="r" b="b"/>
              <a:pathLst>
                <a:path w="2897" h="8539" extrusionOk="0">
                  <a:moveTo>
                    <a:pt x="2749" y="1"/>
                  </a:moveTo>
                  <a:lnTo>
                    <a:pt x="2712" y="19"/>
                  </a:lnTo>
                  <a:lnTo>
                    <a:pt x="2675" y="37"/>
                  </a:lnTo>
                  <a:lnTo>
                    <a:pt x="2638" y="56"/>
                  </a:lnTo>
                  <a:lnTo>
                    <a:pt x="2620" y="111"/>
                  </a:lnTo>
                  <a:lnTo>
                    <a:pt x="2251" y="1126"/>
                  </a:lnTo>
                  <a:lnTo>
                    <a:pt x="1900" y="2158"/>
                  </a:lnTo>
                  <a:lnTo>
                    <a:pt x="1236" y="4242"/>
                  </a:lnTo>
                  <a:lnTo>
                    <a:pt x="609" y="6326"/>
                  </a:lnTo>
                  <a:lnTo>
                    <a:pt x="1" y="8428"/>
                  </a:lnTo>
                  <a:lnTo>
                    <a:pt x="1" y="8465"/>
                  </a:lnTo>
                  <a:lnTo>
                    <a:pt x="19" y="8502"/>
                  </a:lnTo>
                  <a:lnTo>
                    <a:pt x="56" y="8521"/>
                  </a:lnTo>
                  <a:lnTo>
                    <a:pt x="93" y="8539"/>
                  </a:lnTo>
                  <a:lnTo>
                    <a:pt x="130" y="8521"/>
                  </a:lnTo>
                  <a:lnTo>
                    <a:pt x="167" y="8465"/>
                  </a:lnTo>
                  <a:lnTo>
                    <a:pt x="905" y="6418"/>
                  </a:lnTo>
                  <a:lnTo>
                    <a:pt x="1605" y="4353"/>
                  </a:lnTo>
                  <a:lnTo>
                    <a:pt x="2269" y="2269"/>
                  </a:lnTo>
                  <a:lnTo>
                    <a:pt x="2583" y="1218"/>
                  </a:lnTo>
                  <a:lnTo>
                    <a:pt x="2878" y="185"/>
                  </a:lnTo>
                  <a:lnTo>
                    <a:pt x="2896" y="111"/>
                  </a:lnTo>
                  <a:lnTo>
                    <a:pt x="2859" y="56"/>
                  </a:lnTo>
                  <a:lnTo>
                    <a:pt x="2804" y="19"/>
                  </a:lnTo>
                  <a:lnTo>
                    <a:pt x="2749" y="1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13"/>
            <p:cNvSpPr/>
            <p:nvPr/>
          </p:nvSpPr>
          <p:spPr>
            <a:xfrm>
              <a:off x="1471825" y="1473225"/>
              <a:ext cx="72425" cy="213475"/>
            </a:xfrm>
            <a:custGeom>
              <a:avLst/>
              <a:gdLst/>
              <a:ahLst/>
              <a:cxnLst/>
              <a:rect l="l" t="t" r="r" b="b"/>
              <a:pathLst>
                <a:path w="2897" h="8539" fill="none" extrusionOk="0">
                  <a:moveTo>
                    <a:pt x="2749" y="1"/>
                  </a:moveTo>
                  <a:lnTo>
                    <a:pt x="2749" y="1"/>
                  </a:lnTo>
                  <a:lnTo>
                    <a:pt x="2712" y="19"/>
                  </a:lnTo>
                  <a:lnTo>
                    <a:pt x="2675" y="37"/>
                  </a:lnTo>
                  <a:lnTo>
                    <a:pt x="2638" y="56"/>
                  </a:lnTo>
                  <a:lnTo>
                    <a:pt x="2620" y="111"/>
                  </a:lnTo>
                  <a:lnTo>
                    <a:pt x="2620" y="111"/>
                  </a:lnTo>
                  <a:lnTo>
                    <a:pt x="2251" y="1126"/>
                  </a:lnTo>
                  <a:lnTo>
                    <a:pt x="1900" y="2158"/>
                  </a:lnTo>
                  <a:lnTo>
                    <a:pt x="1236" y="4242"/>
                  </a:lnTo>
                  <a:lnTo>
                    <a:pt x="609" y="6326"/>
                  </a:lnTo>
                  <a:lnTo>
                    <a:pt x="1" y="8428"/>
                  </a:lnTo>
                  <a:lnTo>
                    <a:pt x="1" y="8428"/>
                  </a:lnTo>
                  <a:lnTo>
                    <a:pt x="1" y="8465"/>
                  </a:lnTo>
                  <a:lnTo>
                    <a:pt x="19" y="8502"/>
                  </a:lnTo>
                  <a:lnTo>
                    <a:pt x="56" y="8521"/>
                  </a:lnTo>
                  <a:lnTo>
                    <a:pt x="93" y="8539"/>
                  </a:lnTo>
                  <a:lnTo>
                    <a:pt x="93" y="8539"/>
                  </a:lnTo>
                  <a:lnTo>
                    <a:pt x="130" y="8521"/>
                  </a:lnTo>
                  <a:lnTo>
                    <a:pt x="167" y="8465"/>
                  </a:lnTo>
                  <a:lnTo>
                    <a:pt x="167" y="8465"/>
                  </a:lnTo>
                  <a:lnTo>
                    <a:pt x="905" y="6418"/>
                  </a:lnTo>
                  <a:lnTo>
                    <a:pt x="1605" y="4353"/>
                  </a:lnTo>
                  <a:lnTo>
                    <a:pt x="2269" y="2269"/>
                  </a:lnTo>
                  <a:lnTo>
                    <a:pt x="2583" y="1218"/>
                  </a:lnTo>
                  <a:lnTo>
                    <a:pt x="2878" y="185"/>
                  </a:lnTo>
                  <a:lnTo>
                    <a:pt x="2878" y="185"/>
                  </a:lnTo>
                  <a:lnTo>
                    <a:pt x="2896" y="111"/>
                  </a:lnTo>
                  <a:lnTo>
                    <a:pt x="2859" y="56"/>
                  </a:lnTo>
                  <a:lnTo>
                    <a:pt x="2804" y="19"/>
                  </a:lnTo>
                  <a:lnTo>
                    <a:pt x="2749" y="1"/>
                  </a:lnTo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4" name="Google Shape;584;p13"/>
          <p:cNvGrpSpPr/>
          <p:nvPr/>
        </p:nvGrpSpPr>
        <p:grpSpPr>
          <a:xfrm flipH="1">
            <a:off x="6325957" y="4761020"/>
            <a:ext cx="80426" cy="95772"/>
            <a:chOff x="1353350" y="1473225"/>
            <a:chExt cx="190900" cy="227325"/>
          </a:xfrm>
        </p:grpSpPr>
        <p:sp>
          <p:nvSpPr>
            <p:cNvPr id="585" name="Google Shape;585;p13"/>
            <p:cNvSpPr/>
            <p:nvPr/>
          </p:nvSpPr>
          <p:spPr>
            <a:xfrm>
              <a:off x="1353350" y="1601850"/>
              <a:ext cx="42900" cy="98700"/>
            </a:xfrm>
            <a:custGeom>
              <a:avLst/>
              <a:gdLst/>
              <a:ahLst/>
              <a:cxnLst/>
              <a:rect l="l" t="t" r="r" b="b"/>
              <a:pathLst>
                <a:path w="1716" h="3948" extrusionOk="0">
                  <a:moveTo>
                    <a:pt x="185" y="1"/>
                  </a:moveTo>
                  <a:lnTo>
                    <a:pt x="93" y="19"/>
                  </a:lnTo>
                  <a:lnTo>
                    <a:pt x="37" y="75"/>
                  </a:lnTo>
                  <a:lnTo>
                    <a:pt x="19" y="93"/>
                  </a:lnTo>
                  <a:lnTo>
                    <a:pt x="0" y="148"/>
                  </a:lnTo>
                  <a:lnTo>
                    <a:pt x="0" y="185"/>
                  </a:lnTo>
                  <a:lnTo>
                    <a:pt x="19" y="240"/>
                  </a:lnTo>
                  <a:lnTo>
                    <a:pt x="351" y="1181"/>
                  </a:lnTo>
                  <a:lnTo>
                    <a:pt x="738" y="2103"/>
                  </a:lnTo>
                  <a:lnTo>
                    <a:pt x="1162" y="3025"/>
                  </a:lnTo>
                  <a:lnTo>
                    <a:pt x="1623" y="3910"/>
                  </a:lnTo>
                  <a:lnTo>
                    <a:pt x="1642" y="3929"/>
                  </a:lnTo>
                  <a:lnTo>
                    <a:pt x="1660" y="3947"/>
                  </a:lnTo>
                  <a:lnTo>
                    <a:pt x="1715" y="3929"/>
                  </a:lnTo>
                  <a:lnTo>
                    <a:pt x="1715" y="3910"/>
                  </a:lnTo>
                  <a:lnTo>
                    <a:pt x="1715" y="3873"/>
                  </a:lnTo>
                  <a:lnTo>
                    <a:pt x="1439" y="2915"/>
                  </a:lnTo>
                  <a:lnTo>
                    <a:pt x="1107" y="1974"/>
                  </a:lnTo>
                  <a:lnTo>
                    <a:pt x="757" y="1033"/>
                  </a:lnTo>
                  <a:lnTo>
                    <a:pt x="369" y="130"/>
                  </a:lnTo>
                  <a:lnTo>
                    <a:pt x="332" y="75"/>
                  </a:lnTo>
                  <a:lnTo>
                    <a:pt x="277" y="38"/>
                  </a:lnTo>
                  <a:lnTo>
                    <a:pt x="240" y="19"/>
                  </a:lnTo>
                  <a:lnTo>
                    <a:pt x="185" y="1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13"/>
            <p:cNvSpPr/>
            <p:nvPr/>
          </p:nvSpPr>
          <p:spPr>
            <a:xfrm>
              <a:off x="1353350" y="1601850"/>
              <a:ext cx="42900" cy="98700"/>
            </a:xfrm>
            <a:custGeom>
              <a:avLst/>
              <a:gdLst/>
              <a:ahLst/>
              <a:cxnLst/>
              <a:rect l="l" t="t" r="r" b="b"/>
              <a:pathLst>
                <a:path w="1716" h="3948" fill="none" extrusionOk="0">
                  <a:moveTo>
                    <a:pt x="185" y="1"/>
                  </a:moveTo>
                  <a:lnTo>
                    <a:pt x="185" y="1"/>
                  </a:lnTo>
                  <a:lnTo>
                    <a:pt x="93" y="19"/>
                  </a:lnTo>
                  <a:lnTo>
                    <a:pt x="37" y="75"/>
                  </a:lnTo>
                  <a:lnTo>
                    <a:pt x="19" y="93"/>
                  </a:lnTo>
                  <a:lnTo>
                    <a:pt x="0" y="148"/>
                  </a:lnTo>
                  <a:lnTo>
                    <a:pt x="0" y="185"/>
                  </a:lnTo>
                  <a:lnTo>
                    <a:pt x="19" y="240"/>
                  </a:lnTo>
                  <a:lnTo>
                    <a:pt x="19" y="240"/>
                  </a:lnTo>
                  <a:lnTo>
                    <a:pt x="351" y="1181"/>
                  </a:lnTo>
                  <a:lnTo>
                    <a:pt x="738" y="2103"/>
                  </a:lnTo>
                  <a:lnTo>
                    <a:pt x="1162" y="3025"/>
                  </a:lnTo>
                  <a:lnTo>
                    <a:pt x="1623" y="3910"/>
                  </a:lnTo>
                  <a:lnTo>
                    <a:pt x="1623" y="3910"/>
                  </a:lnTo>
                  <a:lnTo>
                    <a:pt x="1642" y="3929"/>
                  </a:lnTo>
                  <a:lnTo>
                    <a:pt x="1660" y="3947"/>
                  </a:lnTo>
                  <a:lnTo>
                    <a:pt x="1660" y="3947"/>
                  </a:lnTo>
                  <a:lnTo>
                    <a:pt x="1715" y="3929"/>
                  </a:lnTo>
                  <a:lnTo>
                    <a:pt x="1715" y="3910"/>
                  </a:lnTo>
                  <a:lnTo>
                    <a:pt x="1715" y="3873"/>
                  </a:lnTo>
                  <a:lnTo>
                    <a:pt x="1715" y="3873"/>
                  </a:lnTo>
                  <a:lnTo>
                    <a:pt x="1439" y="2915"/>
                  </a:lnTo>
                  <a:lnTo>
                    <a:pt x="1107" y="1974"/>
                  </a:lnTo>
                  <a:lnTo>
                    <a:pt x="757" y="1033"/>
                  </a:lnTo>
                  <a:lnTo>
                    <a:pt x="369" y="130"/>
                  </a:lnTo>
                  <a:lnTo>
                    <a:pt x="369" y="130"/>
                  </a:lnTo>
                  <a:lnTo>
                    <a:pt x="332" y="75"/>
                  </a:lnTo>
                  <a:lnTo>
                    <a:pt x="277" y="38"/>
                  </a:lnTo>
                  <a:lnTo>
                    <a:pt x="240" y="19"/>
                  </a:lnTo>
                  <a:lnTo>
                    <a:pt x="185" y="1"/>
                  </a:lnTo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13"/>
            <p:cNvSpPr/>
            <p:nvPr/>
          </p:nvSpPr>
          <p:spPr>
            <a:xfrm>
              <a:off x="1421575" y="1565900"/>
              <a:ext cx="13875" cy="128650"/>
            </a:xfrm>
            <a:custGeom>
              <a:avLst/>
              <a:gdLst/>
              <a:ahLst/>
              <a:cxnLst/>
              <a:rect l="l" t="t" r="r" b="b"/>
              <a:pathLst>
                <a:path w="555" h="5146" extrusionOk="0">
                  <a:moveTo>
                    <a:pt x="130" y="0"/>
                  </a:moveTo>
                  <a:lnTo>
                    <a:pt x="75" y="19"/>
                  </a:lnTo>
                  <a:lnTo>
                    <a:pt x="38" y="37"/>
                  </a:lnTo>
                  <a:lnTo>
                    <a:pt x="19" y="74"/>
                  </a:lnTo>
                  <a:lnTo>
                    <a:pt x="1" y="129"/>
                  </a:lnTo>
                  <a:lnTo>
                    <a:pt x="56" y="1347"/>
                  </a:lnTo>
                  <a:lnTo>
                    <a:pt x="130" y="2582"/>
                  </a:lnTo>
                  <a:lnTo>
                    <a:pt x="296" y="5016"/>
                  </a:lnTo>
                  <a:lnTo>
                    <a:pt x="314" y="5072"/>
                  </a:lnTo>
                  <a:lnTo>
                    <a:pt x="351" y="5109"/>
                  </a:lnTo>
                  <a:lnTo>
                    <a:pt x="388" y="5145"/>
                  </a:lnTo>
                  <a:lnTo>
                    <a:pt x="480" y="5145"/>
                  </a:lnTo>
                  <a:lnTo>
                    <a:pt x="517" y="5127"/>
                  </a:lnTo>
                  <a:lnTo>
                    <a:pt x="554" y="5072"/>
                  </a:lnTo>
                  <a:lnTo>
                    <a:pt x="554" y="5035"/>
                  </a:lnTo>
                  <a:lnTo>
                    <a:pt x="425" y="2582"/>
                  </a:lnTo>
                  <a:lnTo>
                    <a:pt x="351" y="1347"/>
                  </a:lnTo>
                  <a:lnTo>
                    <a:pt x="259" y="129"/>
                  </a:lnTo>
                  <a:lnTo>
                    <a:pt x="241" y="74"/>
                  </a:lnTo>
                  <a:lnTo>
                    <a:pt x="222" y="37"/>
                  </a:lnTo>
                  <a:lnTo>
                    <a:pt x="167" y="19"/>
                  </a:lnTo>
                  <a:lnTo>
                    <a:pt x="130" y="0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13"/>
            <p:cNvSpPr/>
            <p:nvPr/>
          </p:nvSpPr>
          <p:spPr>
            <a:xfrm>
              <a:off x="1421575" y="1565900"/>
              <a:ext cx="13875" cy="128650"/>
            </a:xfrm>
            <a:custGeom>
              <a:avLst/>
              <a:gdLst/>
              <a:ahLst/>
              <a:cxnLst/>
              <a:rect l="l" t="t" r="r" b="b"/>
              <a:pathLst>
                <a:path w="555" h="5146" fill="none" extrusionOk="0">
                  <a:moveTo>
                    <a:pt x="130" y="0"/>
                  </a:moveTo>
                  <a:lnTo>
                    <a:pt x="130" y="0"/>
                  </a:lnTo>
                  <a:lnTo>
                    <a:pt x="75" y="19"/>
                  </a:lnTo>
                  <a:lnTo>
                    <a:pt x="38" y="37"/>
                  </a:lnTo>
                  <a:lnTo>
                    <a:pt x="19" y="74"/>
                  </a:lnTo>
                  <a:lnTo>
                    <a:pt x="1" y="129"/>
                  </a:lnTo>
                  <a:lnTo>
                    <a:pt x="1" y="129"/>
                  </a:lnTo>
                  <a:lnTo>
                    <a:pt x="56" y="1347"/>
                  </a:lnTo>
                  <a:lnTo>
                    <a:pt x="130" y="2582"/>
                  </a:lnTo>
                  <a:lnTo>
                    <a:pt x="296" y="5016"/>
                  </a:lnTo>
                  <a:lnTo>
                    <a:pt x="296" y="5016"/>
                  </a:lnTo>
                  <a:lnTo>
                    <a:pt x="314" y="5072"/>
                  </a:lnTo>
                  <a:lnTo>
                    <a:pt x="351" y="5109"/>
                  </a:lnTo>
                  <a:lnTo>
                    <a:pt x="388" y="5145"/>
                  </a:lnTo>
                  <a:lnTo>
                    <a:pt x="443" y="5145"/>
                  </a:lnTo>
                  <a:lnTo>
                    <a:pt x="443" y="5145"/>
                  </a:lnTo>
                  <a:lnTo>
                    <a:pt x="480" y="5145"/>
                  </a:lnTo>
                  <a:lnTo>
                    <a:pt x="517" y="5127"/>
                  </a:lnTo>
                  <a:lnTo>
                    <a:pt x="554" y="5072"/>
                  </a:lnTo>
                  <a:lnTo>
                    <a:pt x="554" y="5035"/>
                  </a:lnTo>
                  <a:lnTo>
                    <a:pt x="554" y="5035"/>
                  </a:lnTo>
                  <a:lnTo>
                    <a:pt x="425" y="2582"/>
                  </a:lnTo>
                  <a:lnTo>
                    <a:pt x="351" y="1347"/>
                  </a:lnTo>
                  <a:lnTo>
                    <a:pt x="259" y="129"/>
                  </a:lnTo>
                  <a:lnTo>
                    <a:pt x="259" y="129"/>
                  </a:lnTo>
                  <a:lnTo>
                    <a:pt x="241" y="74"/>
                  </a:lnTo>
                  <a:lnTo>
                    <a:pt x="222" y="37"/>
                  </a:lnTo>
                  <a:lnTo>
                    <a:pt x="167" y="19"/>
                  </a:lnTo>
                  <a:lnTo>
                    <a:pt x="130" y="0"/>
                  </a:lnTo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13"/>
            <p:cNvSpPr/>
            <p:nvPr/>
          </p:nvSpPr>
          <p:spPr>
            <a:xfrm>
              <a:off x="1471825" y="1473225"/>
              <a:ext cx="72425" cy="213475"/>
            </a:xfrm>
            <a:custGeom>
              <a:avLst/>
              <a:gdLst/>
              <a:ahLst/>
              <a:cxnLst/>
              <a:rect l="l" t="t" r="r" b="b"/>
              <a:pathLst>
                <a:path w="2897" h="8539" extrusionOk="0">
                  <a:moveTo>
                    <a:pt x="2749" y="1"/>
                  </a:moveTo>
                  <a:lnTo>
                    <a:pt x="2712" y="19"/>
                  </a:lnTo>
                  <a:lnTo>
                    <a:pt x="2675" y="37"/>
                  </a:lnTo>
                  <a:lnTo>
                    <a:pt x="2638" y="56"/>
                  </a:lnTo>
                  <a:lnTo>
                    <a:pt x="2620" y="111"/>
                  </a:lnTo>
                  <a:lnTo>
                    <a:pt x="2251" y="1126"/>
                  </a:lnTo>
                  <a:lnTo>
                    <a:pt x="1900" y="2158"/>
                  </a:lnTo>
                  <a:lnTo>
                    <a:pt x="1236" y="4242"/>
                  </a:lnTo>
                  <a:lnTo>
                    <a:pt x="609" y="6326"/>
                  </a:lnTo>
                  <a:lnTo>
                    <a:pt x="1" y="8428"/>
                  </a:lnTo>
                  <a:lnTo>
                    <a:pt x="1" y="8465"/>
                  </a:lnTo>
                  <a:lnTo>
                    <a:pt x="19" y="8502"/>
                  </a:lnTo>
                  <a:lnTo>
                    <a:pt x="56" y="8521"/>
                  </a:lnTo>
                  <a:lnTo>
                    <a:pt x="93" y="8539"/>
                  </a:lnTo>
                  <a:lnTo>
                    <a:pt x="130" y="8521"/>
                  </a:lnTo>
                  <a:lnTo>
                    <a:pt x="167" y="8465"/>
                  </a:lnTo>
                  <a:lnTo>
                    <a:pt x="905" y="6418"/>
                  </a:lnTo>
                  <a:lnTo>
                    <a:pt x="1605" y="4353"/>
                  </a:lnTo>
                  <a:lnTo>
                    <a:pt x="2269" y="2269"/>
                  </a:lnTo>
                  <a:lnTo>
                    <a:pt x="2583" y="1218"/>
                  </a:lnTo>
                  <a:lnTo>
                    <a:pt x="2878" y="185"/>
                  </a:lnTo>
                  <a:lnTo>
                    <a:pt x="2896" y="111"/>
                  </a:lnTo>
                  <a:lnTo>
                    <a:pt x="2859" y="56"/>
                  </a:lnTo>
                  <a:lnTo>
                    <a:pt x="2804" y="19"/>
                  </a:lnTo>
                  <a:lnTo>
                    <a:pt x="2749" y="1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13"/>
            <p:cNvSpPr/>
            <p:nvPr/>
          </p:nvSpPr>
          <p:spPr>
            <a:xfrm>
              <a:off x="1471825" y="1473225"/>
              <a:ext cx="72425" cy="213475"/>
            </a:xfrm>
            <a:custGeom>
              <a:avLst/>
              <a:gdLst/>
              <a:ahLst/>
              <a:cxnLst/>
              <a:rect l="l" t="t" r="r" b="b"/>
              <a:pathLst>
                <a:path w="2897" h="8539" fill="none" extrusionOk="0">
                  <a:moveTo>
                    <a:pt x="2749" y="1"/>
                  </a:moveTo>
                  <a:lnTo>
                    <a:pt x="2749" y="1"/>
                  </a:lnTo>
                  <a:lnTo>
                    <a:pt x="2712" y="19"/>
                  </a:lnTo>
                  <a:lnTo>
                    <a:pt x="2675" y="37"/>
                  </a:lnTo>
                  <a:lnTo>
                    <a:pt x="2638" y="56"/>
                  </a:lnTo>
                  <a:lnTo>
                    <a:pt x="2620" y="111"/>
                  </a:lnTo>
                  <a:lnTo>
                    <a:pt x="2620" y="111"/>
                  </a:lnTo>
                  <a:lnTo>
                    <a:pt x="2251" y="1126"/>
                  </a:lnTo>
                  <a:lnTo>
                    <a:pt x="1900" y="2158"/>
                  </a:lnTo>
                  <a:lnTo>
                    <a:pt x="1236" y="4242"/>
                  </a:lnTo>
                  <a:lnTo>
                    <a:pt x="609" y="6326"/>
                  </a:lnTo>
                  <a:lnTo>
                    <a:pt x="1" y="8428"/>
                  </a:lnTo>
                  <a:lnTo>
                    <a:pt x="1" y="8428"/>
                  </a:lnTo>
                  <a:lnTo>
                    <a:pt x="1" y="8465"/>
                  </a:lnTo>
                  <a:lnTo>
                    <a:pt x="19" y="8502"/>
                  </a:lnTo>
                  <a:lnTo>
                    <a:pt x="56" y="8521"/>
                  </a:lnTo>
                  <a:lnTo>
                    <a:pt x="93" y="8539"/>
                  </a:lnTo>
                  <a:lnTo>
                    <a:pt x="93" y="8539"/>
                  </a:lnTo>
                  <a:lnTo>
                    <a:pt x="130" y="8521"/>
                  </a:lnTo>
                  <a:lnTo>
                    <a:pt x="167" y="8465"/>
                  </a:lnTo>
                  <a:lnTo>
                    <a:pt x="167" y="8465"/>
                  </a:lnTo>
                  <a:lnTo>
                    <a:pt x="905" y="6418"/>
                  </a:lnTo>
                  <a:lnTo>
                    <a:pt x="1605" y="4353"/>
                  </a:lnTo>
                  <a:lnTo>
                    <a:pt x="2269" y="2269"/>
                  </a:lnTo>
                  <a:lnTo>
                    <a:pt x="2583" y="1218"/>
                  </a:lnTo>
                  <a:lnTo>
                    <a:pt x="2878" y="185"/>
                  </a:lnTo>
                  <a:lnTo>
                    <a:pt x="2878" y="185"/>
                  </a:lnTo>
                  <a:lnTo>
                    <a:pt x="2896" y="111"/>
                  </a:lnTo>
                  <a:lnTo>
                    <a:pt x="2859" y="56"/>
                  </a:lnTo>
                  <a:lnTo>
                    <a:pt x="2804" y="19"/>
                  </a:lnTo>
                  <a:lnTo>
                    <a:pt x="2749" y="1"/>
                  </a:lnTo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1" name="Google Shape;591;p13"/>
          <p:cNvGrpSpPr/>
          <p:nvPr/>
        </p:nvGrpSpPr>
        <p:grpSpPr>
          <a:xfrm flipH="1">
            <a:off x="2813596" y="4800350"/>
            <a:ext cx="127903" cy="152308"/>
            <a:chOff x="1353350" y="1473225"/>
            <a:chExt cx="190900" cy="227325"/>
          </a:xfrm>
        </p:grpSpPr>
        <p:sp>
          <p:nvSpPr>
            <p:cNvPr id="592" name="Google Shape;592;p13"/>
            <p:cNvSpPr/>
            <p:nvPr/>
          </p:nvSpPr>
          <p:spPr>
            <a:xfrm>
              <a:off x="1353350" y="1601850"/>
              <a:ext cx="42900" cy="98700"/>
            </a:xfrm>
            <a:custGeom>
              <a:avLst/>
              <a:gdLst/>
              <a:ahLst/>
              <a:cxnLst/>
              <a:rect l="l" t="t" r="r" b="b"/>
              <a:pathLst>
                <a:path w="1716" h="3948" extrusionOk="0">
                  <a:moveTo>
                    <a:pt x="185" y="1"/>
                  </a:moveTo>
                  <a:lnTo>
                    <a:pt x="93" y="19"/>
                  </a:lnTo>
                  <a:lnTo>
                    <a:pt x="37" y="75"/>
                  </a:lnTo>
                  <a:lnTo>
                    <a:pt x="19" y="93"/>
                  </a:lnTo>
                  <a:lnTo>
                    <a:pt x="0" y="148"/>
                  </a:lnTo>
                  <a:lnTo>
                    <a:pt x="0" y="185"/>
                  </a:lnTo>
                  <a:lnTo>
                    <a:pt x="19" y="240"/>
                  </a:lnTo>
                  <a:lnTo>
                    <a:pt x="351" y="1181"/>
                  </a:lnTo>
                  <a:lnTo>
                    <a:pt x="738" y="2103"/>
                  </a:lnTo>
                  <a:lnTo>
                    <a:pt x="1162" y="3025"/>
                  </a:lnTo>
                  <a:lnTo>
                    <a:pt x="1623" y="3910"/>
                  </a:lnTo>
                  <a:lnTo>
                    <a:pt x="1642" y="3929"/>
                  </a:lnTo>
                  <a:lnTo>
                    <a:pt x="1660" y="3947"/>
                  </a:lnTo>
                  <a:lnTo>
                    <a:pt x="1715" y="3929"/>
                  </a:lnTo>
                  <a:lnTo>
                    <a:pt x="1715" y="3910"/>
                  </a:lnTo>
                  <a:lnTo>
                    <a:pt x="1715" y="3873"/>
                  </a:lnTo>
                  <a:lnTo>
                    <a:pt x="1439" y="2915"/>
                  </a:lnTo>
                  <a:lnTo>
                    <a:pt x="1107" y="1974"/>
                  </a:lnTo>
                  <a:lnTo>
                    <a:pt x="757" y="1033"/>
                  </a:lnTo>
                  <a:lnTo>
                    <a:pt x="369" y="130"/>
                  </a:lnTo>
                  <a:lnTo>
                    <a:pt x="332" y="75"/>
                  </a:lnTo>
                  <a:lnTo>
                    <a:pt x="277" y="38"/>
                  </a:lnTo>
                  <a:lnTo>
                    <a:pt x="240" y="19"/>
                  </a:lnTo>
                  <a:lnTo>
                    <a:pt x="185" y="1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13"/>
            <p:cNvSpPr/>
            <p:nvPr/>
          </p:nvSpPr>
          <p:spPr>
            <a:xfrm>
              <a:off x="1353350" y="1601850"/>
              <a:ext cx="42900" cy="98700"/>
            </a:xfrm>
            <a:custGeom>
              <a:avLst/>
              <a:gdLst/>
              <a:ahLst/>
              <a:cxnLst/>
              <a:rect l="l" t="t" r="r" b="b"/>
              <a:pathLst>
                <a:path w="1716" h="3948" fill="none" extrusionOk="0">
                  <a:moveTo>
                    <a:pt x="185" y="1"/>
                  </a:moveTo>
                  <a:lnTo>
                    <a:pt x="185" y="1"/>
                  </a:lnTo>
                  <a:lnTo>
                    <a:pt x="93" y="19"/>
                  </a:lnTo>
                  <a:lnTo>
                    <a:pt x="37" y="75"/>
                  </a:lnTo>
                  <a:lnTo>
                    <a:pt x="19" y="93"/>
                  </a:lnTo>
                  <a:lnTo>
                    <a:pt x="0" y="148"/>
                  </a:lnTo>
                  <a:lnTo>
                    <a:pt x="0" y="185"/>
                  </a:lnTo>
                  <a:lnTo>
                    <a:pt x="19" y="240"/>
                  </a:lnTo>
                  <a:lnTo>
                    <a:pt x="19" y="240"/>
                  </a:lnTo>
                  <a:lnTo>
                    <a:pt x="351" y="1181"/>
                  </a:lnTo>
                  <a:lnTo>
                    <a:pt x="738" y="2103"/>
                  </a:lnTo>
                  <a:lnTo>
                    <a:pt x="1162" y="3025"/>
                  </a:lnTo>
                  <a:lnTo>
                    <a:pt x="1623" y="3910"/>
                  </a:lnTo>
                  <a:lnTo>
                    <a:pt x="1623" y="3910"/>
                  </a:lnTo>
                  <a:lnTo>
                    <a:pt x="1642" y="3929"/>
                  </a:lnTo>
                  <a:lnTo>
                    <a:pt x="1660" y="3947"/>
                  </a:lnTo>
                  <a:lnTo>
                    <a:pt x="1660" y="3947"/>
                  </a:lnTo>
                  <a:lnTo>
                    <a:pt x="1715" y="3929"/>
                  </a:lnTo>
                  <a:lnTo>
                    <a:pt x="1715" y="3910"/>
                  </a:lnTo>
                  <a:lnTo>
                    <a:pt x="1715" y="3873"/>
                  </a:lnTo>
                  <a:lnTo>
                    <a:pt x="1715" y="3873"/>
                  </a:lnTo>
                  <a:lnTo>
                    <a:pt x="1439" y="2915"/>
                  </a:lnTo>
                  <a:lnTo>
                    <a:pt x="1107" y="1974"/>
                  </a:lnTo>
                  <a:lnTo>
                    <a:pt x="757" y="1033"/>
                  </a:lnTo>
                  <a:lnTo>
                    <a:pt x="369" y="130"/>
                  </a:lnTo>
                  <a:lnTo>
                    <a:pt x="369" y="130"/>
                  </a:lnTo>
                  <a:lnTo>
                    <a:pt x="332" y="75"/>
                  </a:lnTo>
                  <a:lnTo>
                    <a:pt x="277" y="38"/>
                  </a:lnTo>
                  <a:lnTo>
                    <a:pt x="240" y="19"/>
                  </a:lnTo>
                  <a:lnTo>
                    <a:pt x="185" y="1"/>
                  </a:lnTo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13"/>
            <p:cNvSpPr/>
            <p:nvPr/>
          </p:nvSpPr>
          <p:spPr>
            <a:xfrm>
              <a:off x="1421575" y="1565900"/>
              <a:ext cx="13875" cy="128650"/>
            </a:xfrm>
            <a:custGeom>
              <a:avLst/>
              <a:gdLst/>
              <a:ahLst/>
              <a:cxnLst/>
              <a:rect l="l" t="t" r="r" b="b"/>
              <a:pathLst>
                <a:path w="555" h="5146" extrusionOk="0">
                  <a:moveTo>
                    <a:pt x="130" y="0"/>
                  </a:moveTo>
                  <a:lnTo>
                    <a:pt x="75" y="19"/>
                  </a:lnTo>
                  <a:lnTo>
                    <a:pt x="38" y="37"/>
                  </a:lnTo>
                  <a:lnTo>
                    <a:pt x="19" y="74"/>
                  </a:lnTo>
                  <a:lnTo>
                    <a:pt x="1" y="129"/>
                  </a:lnTo>
                  <a:lnTo>
                    <a:pt x="56" y="1347"/>
                  </a:lnTo>
                  <a:lnTo>
                    <a:pt x="130" y="2582"/>
                  </a:lnTo>
                  <a:lnTo>
                    <a:pt x="296" y="5016"/>
                  </a:lnTo>
                  <a:lnTo>
                    <a:pt x="314" y="5072"/>
                  </a:lnTo>
                  <a:lnTo>
                    <a:pt x="351" y="5109"/>
                  </a:lnTo>
                  <a:lnTo>
                    <a:pt x="388" y="5145"/>
                  </a:lnTo>
                  <a:lnTo>
                    <a:pt x="480" y="5145"/>
                  </a:lnTo>
                  <a:lnTo>
                    <a:pt x="517" y="5127"/>
                  </a:lnTo>
                  <a:lnTo>
                    <a:pt x="554" y="5072"/>
                  </a:lnTo>
                  <a:lnTo>
                    <a:pt x="554" y="5035"/>
                  </a:lnTo>
                  <a:lnTo>
                    <a:pt x="425" y="2582"/>
                  </a:lnTo>
                  <a:lnTo>
                    <a:pt x="351" y="1347"/>
                  </a:lnTo>
                  <a:lnTo>
                    <a:pt x="259" y="129"/>
                  </a:lnTo>
                  <a:lnTo>
                    <a:pt x="241" y="74"/>
                  </a:lnTo>
                  <a:lnTo>
                    <a:pt x="222" y="37"/>
                  </a:lnTo>
                  <a:lnTo>
                    <a:pt x="167" y="19"/>
                  </a:lnTo>
                  <a:lnTo>
                    <a:pt x="130" y="0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13"/>
            <p:cNvSpPr/>
            <p:nvPr/>
          </p:nvSpPr>
          <p:spPr>
            <a:xfrm>
              <a:off x="1421575" y="1565900"/>
              <a:ext cx="13875" cy="128650"/>
            </a:xfrm>
            <a:custGeom>
              <a:avLst/>
              <a:gdLst/>
              <a:ahLst/>
              <a:cxnLst/>
              <a:rect l="l" t="t" r="r" b="b"/>
              <a:pathLst>
                <a:path w="555" h="5146" fill="none" extrusionOk="0">
                  <a:moveTo>
                    <a:pt x="130" y="0"/>
                  </a:moveTo>
                  <a:lnTo>
                    <a:pt x="130" y="0"/>
                  </a:lnTo>
                  <a:lnTo>
                    <a:pt x="75" y="19"/>
                  </a:lnTo>
                  <a:lnTo>
                    <a:pt x="38" y="37"/>
                  </a:lnTo>
                  <a:lnTo>
                    <a:pt x="19" y="74"/>
                  </a:lnTo>
                  <a:lnTo>
                    <a:pt x="1" y="129"/>
                  </a:lnTo>
                  <a:lnTo>
                    <a:pt x="1" y="129"/>
                  </a:lnTo>
                  <a:lnTo>
                    <a:pt x="56" y="1347"/>
                  </a:lnTo>
                  <a:lnTo>
                    <a:pt x="130" y="2582"/>
                  </a:lnTo>
                  <a:lnTo>
                    <a:pt x="296" y="5016"/>
                  </a:lnTo>
                  <a:lnTo>
                    <a:pt x="296" y="5016"/>
                  </a:lnTo>
                  <a:lnTo>
                    <a:pt x="314" y="5072"/>
                  </a:lnTo>
                  <a:lnTo>
                    <a:pt x="351" y="5109"/>
                  </a:lnTo>
                  <a:lnTo>
                    <a:pt x="388" y="5145"/>
                  </a:lnTo>
                  <a:lnTo>
                    <a:pt x="443" y="5145"/>
                  </a:lnTo>
                  <a:lnTo>
                    <a:pt x="443" y="5145"/>
                  </a:lnTo>
                  <a:lnTo>
                    <a:pt x="480" y="5145"/>
                  </a:lnTo>
                  <a:lnTo>
                    <a:pt x="517" y="5127"/>
                  </a:lnTo>
                  <a:lnTo>
                    <a:pt x="554" y="5072"/>
                  </a:lnTo>
                  <a:lnTo>
                    <a:pt x="554" y="5035"/>
                  </a:lnTo>
                  <a:lnTo>
                    <a:pt x="554" y="5035"/>
                  </a:lnTo>
                  <a:lnTo>
                    <a:pt x="425" y="2582"/>
                  </a:lnTo>
                  <a:lnTo>
                    <a:pt x="351" y="1347"/>
                  </a:lnTo>
                  <a:lnTo>
                    <a:pt x="259" y="129"/>
                  </a:lnTo>
                  <a:lnTo>
                    <a:pt x="259" y="129"/>
                  </a:lnTo>
                  <a:lnTo>
                    <a:pt x="241" y="74"/>
                  </a:lnTo>
                  <a:lnTo>
                    <a:pt x="222" y="37"/>
                  </a:lnTo>
                  <a:lnTo>
                    <a:pt x="167" y="19"/>
                  </a:lnTo>
                  <a:lnTo>
                    <a:pt x="130" y="0"/>
                  </a:lnTo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13"/>
            <p:cNvSpPr/>
            <p:nvPr/>
          </p:nvSpPr>
          <p:spPr>
            <a:xfrm>
              <a:off x="1471825" y="1473225"/>
              <a:ext cx="72425" cy="213475"/>
            </a:xfrm>
            <a:custGeom>
              <a:avLst/>
              <a:gdLst/>
              <a:ahLst/>
              <a:cxnLst/>
              <a:rect l="l" t="t" r="r" b="b"/>
              <a:pathLst>
                <a:path w="2897" h="8539" extrusionOk="0">
                  <a:moveTo>
                    <a:pt x="2749" y="1"/>
                  </a:moveTo>
                  <a:lnTo>
                    <a:pt x="2712" y="19"/>
                  </a:lnTo>
                  <a:lnTo>
                    <a:pt x="2675" y="37"/>
                  </a:lnTo>
                  <a:lnTo>
                    <a:pt x="2638" y="56"/>
                  </a:lnTo>
                  <a:lnTo>
                    <a:pt x="2620" y="111"/>
                  </a:lnTo>
                  <a:lnTo>
                    <a:pt x="2251" y="1126"/>
                  </a:lnTo>
                  <a:lnTo>
                    <a:pt x="1900" y="2158"/>
                  </a:lnTo>
                  <a:lnTo>
                    <a:pt x="1236" y="4242"/>
                  </a:lnTo>
                  <a:lnTo>
                    <a:pt x="609" y="6326"/>
                  </a:lnTo>
                  <a:lnTo>
                    <a:pt x="1" y="8428"/>
                  </a:lnTo>
                  <a:lnTo>
                    <a:pt x="1" y="8465"/>
                  </a:lnTo>
                  <a:lnTo>
                    <a:pt x="19" y="8502"/>
                  </a:lnTo>
                  <a:lnTo>
                    <a:pt x="56" y="8521"/>
                  </a:lnTo>
                  <a:lnTo>
                    <a:pt x="93" y="8539"/>
                  </a:lnTo>
                  <a:lnTo>
                    <a:pt x="130" y="8521"/>
                  </a:lnTo>
                  <a:lnTo>
                    <a:pt x="167" y="8465"/>
                  </a:lnTo>
                  <a:lnTo>
                    <a:pt x="905" y="6418"/>
                  </a:lnTo>
                  <a:lnTo>
                    <a:pt x="1605" y="4353"/>
                  </a:lnTo>
                  <a:lnTo>
                    <a:pt x="2269" y="2269"/>
                  </a:lnTo>
                  <a:lnTo>
                    <a:pt x="2583" y="1218"/>
                  </a:lnTo>
                  <a:lnTo>
                    <a:pt x="2878" y="185"/>
                  </a:lnTo>
                  <a:lnTo>
                    <a:pt x="2896" y="111"/>
                  </a:lnTo>
                  <a:lnTo>
                    <a:pt x="2859" y="56"/>
                  </a:lnTo>
                  <a:lnTo>
                    <a:pt x="2804" y="19"/>
                  </a:lnTo>
                  <a:lnTo>
                    <a:pt x="2749" y="1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13"/>
            <p:cNvSpPr/>
            <p:nvPr/>
          </p:nvSpPr>
          <p:spPr>
            <a:xfrm>
              <a:off x="1471825" y="1473225"/>
              <a:ext cx="72425" cy="213475"/>
            </a:xfrm>
            <a:custGeom>
              <a:avLst/>
              <a:gdLst/>
              <a:ahLst/>
              <a:cxnLst/>
              <a:rect l="l" t="t" r="r" b="b"/>
              <a:pathLst>
                <a:path w="2897" h="8539" fill="none" extrusionOk="0">
                  <a:moveTo>
                    <a:pt x="2749" y="1"/>
                  </a:moveTo>
                  <a:lnTo>
                    <a:pt x="2749" y="1"/>
                  </a:lnTo>
                  <a:lnTo>
                    <a:pt x="2712" y="19"/>
                  </a:lnTo>
                  <a:lnTo>
                    <a:pt x="2675" y="37"/>
                  </a:lnTo>
                  <a:lnTo>
                    <a:pt x="2638" y="56"/>
                  </a:lnTo>
                  <a:lnTo>
                    <a:pt x="2620" y="111"/>
                  </a:lnTo>
                  <a:lnTo>
                    <a:pt x="2620" y="111"/>
                  </a:lnTo>
                  <a:lnTo>
                    <a:pt x="2251" y="1126"/>
                  </a:lnTo>
                  <a:lnTo>
                    <a:pt x="1900" y="2158"/>
                  </a:lnTo>
                  <a:lnTo>
                    <a:pt x="1236" y="4242"/>
                  </a:lnTo>
                  <a:lnTo>
                    <a:pt x="609" y="6326"/>
                  </a:lnTo>
                  <a:lnTo>
                    <a:pt x="1" y="8428"/>
                  </a:lnTo>
                  <a:lnTo>
                    <a:pt x="1" y="8428"/>
                  </a:lnTo>
                  <a:lnTo>
                    <a:pt x="1" y="8465"/>
                  </a:lnTo>
                  <a:lnTo>
                    <a:pt x="19" y="8502"/>
                  </a:lnTo>
                  <a:lnTo>
                    <a:pt x="56" y="8521"/>
                  </a:lnTo>
                  <a:lnTo>
                    <a:pt x="93" y="8539"/>
                  </a:lnTo>
                  <a:lnTo>
                    <a:pt x="93" y="8539"/>
                  </a:lnTo>
                  <a:lnTo>
                    <a:pt x="130" y="8521"/>
                  </a:lnTo>
                  <a:lnTo>
                    <a:pt x="167" y="8465"/>
                  </a:lnTo>
                  <a:lnTo>
                    <a:pt x="167" y="8465"/>
                  </a:lnTo>
                  <a:lnTo>
                    <a:pt x="905" y="6418"/>
                  </a:lnTo>
                  <a:lnTo>
                    <a:pt x="1605" y="4353"/>
                  </a:lnTo>
                  <a:lnTo>
                    <a:pt x="2269" y="2269"/>
                  </a:lnTo>
                  <a:lnTo>
                    <a:pt x="2583" y="1218"/>
                  </a:lnTo>
                  <a:lnTo>
                    <a:pt x="2878" y="185"/>
                  </a:lnTo>
                  <a:lnTo>
                    <a:pt x="2878" y="185"/>
                  </a:lnTo>
                  <a:lnTo>
                    <a:pt x="2896" y="111"/>
                  </a:lnTo>
                  <a:lnTo>
                    <a:pt x="2859" y="56"/>
                  </a:lnTo>
                  <a:lnTo>
                    <a:pt x="2804" y="19"/>
                  </a:lnTo>
                  <a:lnTo>
                    <a:pt x="2749" y="1"/>
                  </a:lnTo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8" name="Google Shape;598;p13"/>
          <p:cNvGrpSpPr/>
          <p:nvPr/>
        </p:nvGrpSpPr>
        <p:grpSpPr>
          <a:xfrm>
            <a:off x="8122706" y="4110958"/>
            <a:ext cx="854385" cy="932945"/>
            <a:chOff x="8046975" y="4216947"/>
            <a:chExt cx="618000" cy="674824"/>
          </a:xfrm>
        </p:grpSpPr>
        <p:sp>
          <p:nvSpPr>
            <p:cNvPr id="599" name="Google Shape;599;p13"/>
            <p:cNvSpPr/>
            <p:nvPr/>
          </p:nvSpPr>
          <p:spPr>
            <a:xfrm>
              <a:off x="8046975" y="4796071"/>
              <a:ext cx="618000" cy="95700"/>
            </a:xfrm>
            <a:prstGeom prst="ellipse">
              <a:avLst/>
            </a:prstGeom>
            <a:solidFill>
              <a:srgbClr val="000000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00" name="Google Shape;600;p13"/>
            <p:cNvGrpSpPr/>
            <p:nvPr/>
          </p:nvGrpSpPr>
          <p:grpSpPr>
            <a:xfrm flipH="1">
              <a:off x="8182597" y="4216947"/>
              <a:ext cx="383068" cy="635854"/>
              <a:chOff x="1505975" y="3200950"/>
              <a:chExt cx="568603" cy="943964"/>
            </a:xfrm>
          </p:grpSpPr>
          <p:sp>
            <p:nvSpPr>
              <p:cNvPr id="601" name="Google Shape;601;p13"/>
              <p:cNvSpPr/>
              <p:nvPr/>
            </p:nvSpPr>
            <p:spPr>
              <a:xfrm>
                <a:off x="1505975" y="3200950"/>
                <a:ext cx="449971" cy="943964"/>
              </a:xfrm>
              <a:custGeom>
                <a:avLst/>
                <a:gdLst/>
                <a:ahLst/>
                <a:cxnLst/>
                <a:rect l="l" t="t" r="r" b="b"/>
                <a:pathLst>
                  <a:path w="23366" h="49018" extrusionOk="0">
                    <a:moveTo>
                      <a:pt x="0" y="0"/>
                    </a:moveTo>
                    <a:lnTo>
                      <a:pt x="0" y="49017"/>
                    </a:lnTo>
                    <a:lnTo>
                      <a:pt x="23366" y="49017"/>
                    </a:lnTo>
                    <a:lnTo>
                      <a:pt x="23366" y="0"/>
                    </a:lnTo>
                    <a:close/>
                  </a:path>
                </a:pathLst>
              </a:custGeom>
              <a:solidFill>
                <a:srgbClr val="6E5C7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" name="Google Shape;602;p13"/>
              <p:cNvSpPr/>
              <p:nvPr/>
            </p:nvSpPr>
            <p:spPr>
              <a:xfrm>
                <a:off x="1624588" y="3200950"/>
                <a:ext cx="449990" cy="943964"/>
              </a:xfrm>
              <a:custGeom>
                <a:avLst/>
                <a:gdLst/>
                <a:ahLst/>
                <a:cxnLst/>
                <a:rect l="l" t="t" r="r" b="b"/>
                <a:pathLst>
                  <a:path w="23367" h="49018" extrusionOk="0">
                    <a:moveTo>
                      <a:pt x="1" y="0"/>
                    </a:moveTo>
                    <a:lnTo>
                      <a:pt x="1" y="49017"/>
                    </a:lnTo>
                    <a:lnTo>
                      <a:pt x="23366" y="49017"/>
                    </a:lnTo>
                    <a:lnTo>
                      <a:pt x="2336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" name="Google Shape;603;p13"/>
              <p:cNvSpPr/>
              <p:nvPr/>
            </p:nvSpPr>
            <p:spPr>
              <a:xfrm>
                <a:off x="1672888" y="3650218"/>
                <a:ext cx="353028" cy="353028"/>
              </a:xfrm>
              <a:custGeom>
                <a:avLst/>
                <a:gdLst/>
                <a:ahLst/>
                <a:cxnLst/>
                <a:rect l="l" t="t" r="r" b="b"/>
                <a:pathLst>
                  <a:path w="18332" h="18332" extrusionOk="0">
                    <a:moveTo>
                      <a:pt x="8705" y="0"/>
                    </a:moveTo>
                    <a:lnTo>
                      <a:pt x="8244" y="37"/>
                    </a:lnTo>
                    <a:lnTo>
                      <a:pt x="7783" y="111"/>
                    </a:lnTo>
                    <a:lnTo>
                      <a:pt x="7322" y="185"/>
                    </a:lnTo>
                    <a:lnTo>
                      <a:pt x="6880" y="277"/>
                    </a:lnTo>
                    <a:lnTo>
                      <a:pt x="6455" y="406"/>
                    </a:lnTo>
                    <a:lnTo>
                      <a:pt x="6031" y="554"/>
                    </a:lnTo>
                    <a:lnTo>
                      <a:pt x="5607" y="720"/>
                    </a:lnTo>
                    <a:lnTo>
                      <a:pt x="5201" y="904"/>
                    </a:lnTo>
                    <a:lnTo>
                      <a:pt x="4796" y="1107"/>
                    </a:lnTo>
                    <a:lnTo>
                      <a:pt x="4427" y="1328"/>
                    </a:lnTo>
                    <a:lnTo>
                      <a:pt x="4058" y="1568"/>
                    </a:lnTo>
                    <a:lnTo>
                      <a:pt x="3689" y="1826"/>
                    </a:lnTo>
                    <a:lnTo>
                      <a:pt x="3339" y="2084"/>
                    </a:lnTo>
                    <a:lnTo>
                      <a:pt x="3007" y="2379"/>
                    </a:lnTo>
                    <a:lnTo>
                      <a:pt x="2693" y="2674"/>
                    </a:lnTo>
                    <a:lnTo>
                      <a:pt x="2380" y="3006"/>
                    </a:lnTo>
                    <a:lnTo>
                      <a:pt x="2103" y="3338"/>
                    </a:lnTo>
                    <a:lnTo>
                      <a:pt x="1827" y="3670"/>
                    </a:lnTo>
                    <a:lnTo>
                      <a:pt x="1568" y="4039"/>
                    </a:lnTo>
                    <a:lnTo>
                      <a:pt x="1329" y="4408"/>
                    </a:lnTo>
                    <a:lnTo>
                      <a:pt x="1107" y="4795"/>
                    </a:lnTo>
                    <a:lnTo>
                      <a:pt x="905" y="5182"/>
                    </a:lnTo>
                    <a:lnTo>
                      <a:pt x="720" y="5588"/>
                    </a:lnTo>
                    <a:lnTo>
                      <a:pt x="573" y="6012"/>
                    </a:lnTo>
                    <a:lnTo>
                      <a:pt x="425" y="6436"/>
                    </a:lnTo>
                    <a:lnTo>
                      <a:pt x="296" y="6879"/>
                    </a:lnTo>
                    <a:lnTo>
                      <a:pt x="185" y="7322"/>
                    </a:lnTo>
                    <a:lnTo>
                      <a:pt x="112" y="7764"/>
                    </a:lnTo>
                    <a:lnTo>
                      <a:pt x="56" y="8225"/>
                    </a:lnTo>
                    <a:lnTo>
                      <a:pt x="19" y="8686"/>
                    </a:lnTo>
                    <a:lnTo>
                      <a:pt x="1" y="9166"/>
                    </a:lnTo>
                    <a:lnTo>
                      <a:pt x="19" y="9627"/>
                    </a:lnTo>
                    <a:lnTo>
                      <a:pt x="56" y="10106"/>
                    </a:lnTo>
                    <a:lnTo>
                      <a:pt x="112" y="10567"/>
                    </a:lnTo>
                    <a:lnTo>
                      <a:pt x="185" y="11010"/>
                    </a:lnTo>
                    <a:lnTo>
                      <a:pt x="296" y="11453"/>
                    </a:lnTo>
                    <a:lnTo>
                      <a:pt x="425" y="11895"/>
                    </a:lnTo>
                    <a:lnTo>
                      <a:pt x="573" y="12319"/>
                    </a:lnTo>
                    <a:lnTo>
                      <a:pt x="720" y="12725"/>
                    </a:lnTo>
                    <a:lnTo>
                      <a:pt x="905" y="13131"/>
                    </a:lnTo>
                    <a:lnTo>
                      <a:pt x="1107" y="13536"/>
                    </a:lnTo>
                    <a:lnTo>
                      <a:pt x="1329" y="13924"/>
                    </a:lnTo>
                    <a:lnTo>
                      <a:pt x="1568" y="14293"/>
                    </a:lnTo>
                    <a:lnTo>
                      <a:pt x="1827" y="14643"/>
                    </a:lnTo>
                    <a:lnTo>
                      <a:pt x="2103" y="14993"/>
                    </a:lnTo>
                    <a:lnTo>
                      <a:pt x="2380" y="15325"/>
                    </a:lnTo>
                    <a:lnTo>
                      <a:pt x="2693" y="15639"/>
                    </a:lnTo>
                    <a:lnTo>
                      <a:pt x="3007" y="15952"/>
                    </a:lnTo>
                    <a:lnTo>
                      <a:pt x="3339" y="16229"/>
                    </a:lnTo>
                    <a:lnTo>
                      <a:pt x="3689" y="16505"/>
                    </a:lnTo>
                    <a:lnTo>
                      <a:pt x="4058" y="16764"/>
                    </a:lnTo>
                    <a:lnTo>
                      <a:pt x="4427" y="17003"/>
                    </a:lnTo>
                    <a:lnTo>
                      <a:pt x="4796" y="17225"/>
                    </a:lnTo>
                    <a:lnTo>
                      <a:pt x="5201" y="17428"/>
                    </a:lnTo>
                    <a:lnTo>
                      <a:pt x="5607" y="17612"/>
                    </a:lnTo>
                    <a:lnTo>
                      <a:pt x="6031" y="17778"/>
                    </a:lnTo>
                    <a:lnTo>
                      <a:pt x="6455" y="17925"/>
                    </a:lnTo>
                    <a:lnTo>
                      <a:pt x="6880" y="18036"/>
                    </a:lnTo>
                    <a:lnTo>
                      <a:pt x="7322" y="18147"/>
                    </a:lnTo>
                    <a:lnTo>
                      <a:pt x="7783" y="18221"/>
                    </a:lnTo>
                    <a:lnTo>
                      <a:pt x="8244" y="18276"/>
                    </a:lnTo>
                    <a:lnTo>
                      <a:pt x="8705" y="18313"/>
                    </a:lnTo>
                    <a:lnTo>
                      <a:pt x="9166" y="18331"/>
                    </a:lnTo>
                    <a:lnTo>
                      <a:pt x="9646" y="18313"/>
                    </a:lnTo>
                    <a:lnTo>
                      <a:pt x="10107" y="18276"/>
                    </a:lnTo>
                    <a:lnTo>
                      <a:pt x="10568" y="18221"/>
                    </a:lnTo>
                    <a:lnTo>
                      <a:pt x="11029" y="18147"/>
                    </a:lnTo>
                    <a:lnTo>
                      <a:pt x="11471" y="18036"/>
                    </a:lnTo>
                    <a:lnTo>
                      <a:pt x="11896" y="17925"/>
                    </a:lnTo>
                    <a:lnTo>
                      <a:pt x="12320" y="17778"/>
                    </a:lnTo>
                    <a:lnTo>
                      <a:pt x="12744" y="17612"/>
                    </a:lnTo>
                    <a:lnTo>
                      <a:pt x="13150" y="17428"/>
                    </a:lnTo>
                    <a:lnTo>
                      <a:pt x="13537" y="17225"/>
                    </a:lnTo>
                    <a:lnTo>
                      <a:pt x="13924" y="17003"/>
                    </a:lnTo>
                    <a:lnTo>
                      <a:pt x="14293" y="16764"/>
                    </a:lnTo>
                    <a:lnTo>
                      <a:pt x="14662" y="16505"/>
                    </a:lnTo>
                    <a:lnTo>
                      <a:pt x="15012" y="16229"/>
                    </a:lnTo>
                    <a:lnTo>
                      <a:pt x="15344" y="15952"/>
                    </a:lnTo>
                    <a:lnTo>
                      <a:pt x="15658" y="15639"/>
                    </a:lnTo>
                    <a:lnTo>
                      <a:pt x="15953" y="15325"/>
                    </a:lnTo>
                    <a:lnTo>
                      <a:pt x="16248" y="14993"/>
                    </a:lnTo>
                    <a:lnTo>
                      <a:pt x="16524" y="14643"/>
                    </a:lnTo>
                    <a:lnTo>
                      <a:pt x="16783" y="14293"/>
                    </a:lnTo>
                    <a:lnTo>
                      <a:pt x="17022" y="13924"/>
                    </a:lnTo>
                    <a:lnTo>
                      <a:pt x="17225" y="13536"/>
                    </a:lnTo>
                    <a:lnTo>
                      <a:pt x="17428" y="13131"/>
                    </a:lnTo>
                    <a:lnTo>
                      <a:pt x="17612" y="12725"/>
                    </a:lnTo>
                    <a:lnTo>
                      <a:pt x="17778" y="12319"/>
                    </a:lnTo>
                    <a:lnTo>
                      <a:pt x="17926" y="11895"/>
                    </a:lnTo>
                    <a:lnTo>
                      <a:pt x="18055" y="11453"/>
                    </a:lnTo>
                    <a:lnTo>
                      <a:pt x="18147" y="11010"/>
                    </a:lnTo>
                    <a:lnTo>
                      <a:pt x="18239" y="10567"/>
                    </a:lnTo>
                    <a:lnTo>
                      <a:pt x="18295" y="10106"/>
                    </a:lnTo>
                    <a:lnTo>
                      <a:pt x="18332" y="9627"/>
                    </a:lnTo>
                    <a:lnTo>
                      <a:pt x="18332" y="9166"/>
                    </a:lnTo>
                    <a:lnTo>
                      <a:pt x="18332" y="8686"/>
                    </a:lnTo>
                    <a:lnTo>
                      <a:pt x="18295" y="8225"/>
                    </a:lnTo>
                    <a:lnTo>
                      <a:pt x="18239" y="7764"/>
                    </a:lnTo>
                    <a:lnTo>
                      <a:pt x="18147" y="7322"/>
                    </a:lnTo>
                    <a:lnTo>
                      <a:pt x="18055" y="6879"/>
                    </a:lnTo>
                    <a:lnTo>
                      <a:pt x="17926" y="6436"/>
                    </a:lnTo>
                    <a:lnTo>
                      <a:pt x="17778" y="6012"/>
                    </a:lnTo>
                    <a:lnTo>
                      <a:pt x="17612" y="5588"/>
                    </a:lnTo>
                    <a:lnTo>
                      <a:pt x="17428" y="5182"/>
                    </a:lnTo>
                    <a:lnTo>
                      <a:pt x="17225" y="4795"/>
                    </a:lnTo>
                    <a:lnTo>
                      <a:pt x="17022" y="4408"/>
                    </a:lnTo>
                    <a:lnTo>
                      <a:pt x="16783" y="4039"/>
                    </a:lnTo>
                    <a:lnTo>
                      <a:pt x="16524" y="3670"/>
                    </a:lnTo>
                    <a:lnTo>
                      <a:pt x="16248" y="3338"/>
                    </a:lnTo>
                    <a:lnTo>
                      <a:pt x="15953" y="3006"/>
                    </a:lnTo>
                    <a:lnTo>
                      <a:pt x="15658" y="2674"/>
                    </a:lnTo>
                    <a:lnTo>
                      <a:pt x="15344" y="2379"/>
                    </a:lnTo>
                    <a:lnTo>
                      <a:pt x="15012" y="2084"/>
                    </a:lnTo>
                    <a:lnTo>
                      <a:pt x="14662" y="1826"/>
                    </a:lnTo>
                    <a:lnTo>
                      <a:pt x="14293" y="1568"/>
                    </a:lnTo>
                    <a:lnTo>
                      <a:pt x="13924" y="1328"/>
                    </a:lnTo>
                    <a:lnTo>
                      <a:pt x="13537" y="1107"/>
                    </a:lnTo>
                    <a:lnTo>
                      <a:pt x="13150" y="904"/>
                    </a:lnTo>
                    <a:lnTo>
                      <a:pt x="12744" y="720"/>
                    </a:lnTo>
                    <a:lnTo>
                      <a:pt x="12320" y="554"/>
                    </a:lnTo>
                    <a:lnTo>
                      <a:pt x="11896" y="406"/>
                    </a:lnTo>
                    <a:lnTo>
                      <a:pt x="11471" y="277"/>
                    </a:lnTo>
                    <a:lnTo>
                      <a:pt x="11029" y="185"/>
                    </a:lnTo>
                    <a:lnTo>
                      <a:pt x="10568" y="111"/>
                    </a:lnTo>
                    <a:lnTo>
                      <a:pt x="10107" y="37"/>
                    </a:lnTo>
                    <a:lnTo>
                      <a:pt x="9646" y="0"/>
                    </a:lnTo>
                    <a:close/>
                  </a:path>
                </a:pathLst>
              </a:custGeom>
              <a:solidFill>
                <a:srgbClr val="6E5C7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" name="Google Shape;604;p13"/>
              <p:cNvSpPr/>
              <p:nvPr/>
            </p:nvSpPr>
            <p:spPr>
              <a:xfrm>
                <a:off x="1730779" y="3708110"/>
                <a:ext cx="237618" cy="237252"/>
              </a:xfrm>
              <a:custGeom>
                <a:avLst/>
                <a:gdLst/>
                <a:ahLst/>
                <a:cxnLst/>
                <a:rect l="l" t="t" r="r" b="b"/>
                <a:pathLst>
                  <a:path w="12339" h="12320" extrusionOk="0">
                    <a:moveTo>
                      <a:pt x="5847" y="0"/>
                    </a:moveTo>
                    <a:lnTo>
                      <a:pt x="5533" y="19"/>
                    </a:lnTo>
                    <a:lnTo>
                      <a:pt x="5238" y="74"/>
                    </a:lnTo>
                    <a:lnTo>
                      <a:pt x="4925" y="111"/>
                    </a:lnTo>
                    <a:lnTo>
                      <a:pt x="4630" y="185"/>
                    </a:lnTo>
                    <a:lnTo>
                      <a:pt x="4335" y="277"/>
                    </a:lnTo>
                    <a:lnTo>
                      <a:pt x="4058" y="369"/>
                    </a:lnTo>
                    <a:lnTo>
                      <a:pt x="3763" y="480"/>
                    </a:lnTo>
                    <a:lnTo>
                      <a:pt x="3505" y="609"/>
                    </a:lnTo>
                    <a:lnTo>
                      <a:pt x="3228" y="738"/>
                    </a:lnTo>
                    <a:lnTo>
                      <a:pt x="2970" y="886"/>
                    </a:lnTo>
                    <a:lnTo>
                      <a:pt x="2730" y="1052"/>
                    </a:lnTo>
                    <a:lnTo>
                      <a:pt x="2472" y="1218"/>
                    </a:lnTo>
                    <a:lnTo>
                      <a:pt x="2251" y="1402"/>
                    </a:lnTo>
                    <a:lnTo>
                      <a:pt x="2029" y="1586"/>
                    </a:lnTo>
                    <a:lnTo>
                      <a:pt x="1808" y="1808"/>
                    </a:lnTo>
                    <a:lnTo>
                      <a:pt x="1605" y="2010"/>
                    </a:lnTo>
                    <a:lnTo>
                      <a:pt x="1421" y="2232"/>
                    </a:lnTo>
                    <a:lnTo>
                      <a:pt x="1236" y="2472"/>
                    </a:lnTo>
                    <a:lnTo>
                      <a:pt x="1052" y="2711"/>
                    </a:lnTo>
                    <a:lnTo>
                      <a:pt x="904" y="2969"/>
                    </a:lnTo>
                    <a:lnTo>
                      <a:pt x="757" y="3228"/>
                    </a:lnTo>
                    <a:lnTo>
                      <a:pt x="609" y="3486"/>
                    </a:lnTo>
                    <a:lnTo>
                      <a:pt x="499" y="3762"/>
                    </a:lnTo>
                    <a:lnTo>
                      <a:pt x="388" y="4039"/>
                    </a:lnTo>
                    <a:lnTo>
                      <a:pt x="277" y="4316"/>
                    </a:lnTo>
                    <a:lnTo>
                      <a:pt x="204" y="4611"/>
                    </a:lnTo>
                    <a:lnTo>
                      <a:pt x="130" y="4906"/>
                    </a:lnTo>
                    <a:lnTo>
                      <a:pt x="75" y="5219"/>
                    </a:lnTo>
                    <a:lnTo>
                      <a:pt x="38" y="5533"/>
                    </a:lnTo>
                    <a:lnTo>
                      <a:pt x="19" y="5846"/>
                    </a:lnTo>
                    <a:lnTo>
                      <a:pt x="1" y="6160"/>
                    </a:lnTo>
                    <a:lnTo>
                      <a:pt x="19" y="6473"/>
                    </a:lnTo>
                    <a:lnTo>
                      <a:pt x="38" y="6787"/>
                    </a:lnTo>
                    <a:lnTo>
                      <a:pt x="75" y="7100"/>
                    </a:lnTo>
                    <a:lnTo>
                      <a:pt x="130" y="7395"/>
                    </a:lnTo>
                    <a:lnTo>
                      <a:pt x="204" y="7690"/>
                    </a:lnTo>
                    <a:lnTo>
                      <a:pt x="277" y="7986"/>
                    </a:lnTo>
                    <a:lnTo>
                      <a:pt x="388" y="8281"/>
                    </a:lnTo>
                    <a:lnTo>
                      <a:pt x="499" y="8557"/>
                    </a:lnTo>
                    <a:lnTo>
                      <a:pt x="609" y="8834"/>
                    </a:lnTo>
                    <a:lnTo>
                      <a:pt x="757" y="9092"/>
                    </a:lnTo>
                    <a:lnTo>
                      <a:pt x="904" y="9350"/>
                    </a:lnTo>
                    <a:lnTo>
                      <a:pt x="1052" y="9608"/>
                    </a:lnTo>
                    <a:lnTo>
                      <a:pt x="1236" y="9848"/>
                    </a:lnTo>
                    <a:lnTo>
                      <a:pt x="1421" y="10069"/>
                    </a:lnTo>
                    <a:lnTo>
                      <a:pt x="1605" y="10309"/>
                    </a:lnTo>
                    <a:lnTo>
                      <a:pt x="1808" y="10512"/>
                    </a:lnTo>
                    <a:lnTo>
                      <a:pt x="2029" y="10715"/>
                    </a:lnTo>
                    <a:lnTo>
                      <a:pt x="2251" y="10918"/>
                    </a:lnTo>
                    <a:lnTo>
                      <a:pt x="2472" y="11102"/>
                    </a:lnTo>
                    <a:lnTo>
                      <a:pt x="2730" y="11268"/>
                    </a:lnTo>
                    <a:lnTo>
                      <a:pt x="2970" y="11434"/>
                    </a:lnTo>
                    <a:lnTo>
                      <a:pt x="3228" y="11582"/>
                    </a:lnTo>
                    <a:lnTo>
                      <a:pt x="3505" y="11711"/>
                    </a:lnTo>
                    <a:lnTo>
                      <a:pt x="3763" y="11840"/>
                    </a:lnTo>
                    <a:lnTo>
                      <a:pt x="4058" y="11950"/>
                    </a:lnTo>
                    <a:lnTo>
                      <a:pt x="4335" y="12043"/>
                    </a:lnTo>
                    <a:lnTo>
                      <a:pt x="4630" y="12116"/>
                    </a:lnTo>
                    <a:lnTo>
                      <a:pt x="4925" y="12190"/>
                    </a:lnTo>
                    <a:lnTo>
                      <a:pt x="5238" y="12245"/>
                    </a:lnTo>
                    <a:lnTo>
                      <a:pt x="5533" y="12282"/>
                    </a:lnTo>
                    <a:lnTo>
                      <a:pt x="5847" y="12319"/>
                    </a:lnTo>
                    <a:lnTo>
                      <a:pt x="6492" y="12319"/>
                    </a:lnTo>
                    <a:lnTo>
                      <a:pt x="6806" y="12282"/>
                    </a:lnTo>
                    <a:lnTo>
                      <a:pt x="7101" y="12245"/>
                    </a:lnTo>
                    <a:lnTo>
                      <a:pt x="7414" y="12190"/>
                    </a:lnTo>
                    <a:lnTo>
                      <a:pt x="7709" y="12116"/>
                    </a:lnTo>
                    <a:lnTo>
                      <a:pt x="8004" y="12043"/>
                    </a:lnTo>
                    <a:lnTo>
                      <a:pt x="8281" y="11950"/>
                    </a:lnTo>
                    <a:lnTo>
                      <a:pt x="8558" y="11840"/>
                    </a:lnTo>
                    <a:lnTo>
                      <a:pt x="8834" y="11711"/>
                    </a:lnTo>
                    <a:lnTo>
                      <a:pt x="9111" y="11582"/>
                    </a:lnTo>
                    <a:lnTo>
                      <a:pt x="9369" y="11434"/>
                    </a:lnTo>
                    <a:lnTo>
                      <a:pt x="9609" y="11268"/>
                    </a:lnTo>
                    <a:lnTo>
                      <a:pt x="9849" y="11102"/>
                    </a:lnTo>
                    <a:lnTo>
                      <a:pt x="10088" y="10918"/>
                    </a:lnTo>
                    <a:lnTo>
                      <a:pt x="10310" y="10715"/>
                    </a:lnTo>
                    <a:lnTo>
                      <a:pt x="10531" y="10512"/>
                    </a:lnTo>
                    <a:lnTo>
                      <a:pt x="10734" y="10309"/>
                    </a:lnTo>
                    <a:lnTo>
                      <a:pt x="10918" y="10069"/>
                    </a:lnTo>
                    <a:lnTo>
                      <a:pt x="11103" y="9848"/>
                    </a:lnTo>
                    <a:lnTo>
                      <a:pt x="11287" y="9608"/>
                    </a:lnTo>
                    <a:lnTo>
                      <a:pt x="11435" y="9350"/>
                    </a:lnTo>
                    <a:lnTo>
                      <a:pt x="11582" y="9092"/>
                    </a:lnTo>
                    <a:lnTo>
                      <a:pt x="11730" y="8834"/>
                    </a:lnTo>
                    <a:lnTo>
                      <a:pt x="11840" y="8557"/>
                    </a:lnTo>
                    <a:lnTo>
                      <a:pt x="11951" y="8281"/>
                    </a:lnTo>
                    <a:lnTo>
                      <a:pt x="12062" y="7986"/>
                    </a:lnTo>
                    <a:lnTo>
                      <a:pt x="12135" y="7690"/>
                    </a:lnTo>
                    <a:lnTo>
                      <a:pt x="12209" y="7395"/>
                    </a:lnTo>
                    <a:lnTo>
                      <a:pt x="12264" y="7100"/>
                    </a:lnTo>
                    <a:lnTo>
                      <a:pt x="12301" y="6787"/>
                    </a:lnTo>
                    <a:lnTo>
                      <a:pt x="12320" y="6473"/>
                    </a:lnTo>
                    <a:lnTo>
                      <a:pt x="12338" y="6160"/>
                    </a:lnTo>
                    <a:lnTo>
                      <a:pt x="12320" y="5846"/>
                    </a:lnTo>
                    <a:lnTo>
                      <a:pt x="12301" y="5533"/>
                    </a:lnTo>
                    <a:lnTo>
                      <a:pt x="12264" y="5219"/>
                    </a:lnTo>
                    <a:lnTo>
                      <a:pt x="12209" y="4906"/>
                    </a:lnTo>
                    <a:lnTo>
                      <a:pt x="12135" y="4611"/>
                    </a:lnTo>
                    <a:lnTo>
                      <a:pt x="12062" y="4316"/>
                    </a:lnTo>
                    <a:lnTo>
                      <a:pt x="11951" y="4039"/>
                    </a:lnTo>
                    <a:lnTo>
                      <a:pt x="11840" y="3762"/>
                    </a:lnTo>
                    <a:lnTo>
                      <a:pt x="11730" y="3486"/>
                    </a:lnTo>
                    <a:lnTo>
                      <a:pt x="11582" y="3228"/>
                    </a:lnTo>
                    <a:lnTo>
                      <a:pt x="11435" y="2969"/>
                    </a:lnTo>
                    <a:lnTo>
                      <a:pt x="11287" y="2711"/>
                    </a:lnTo>
                    <a:lnTo>
                      <a:pt x="11103" y="2472"/>
                    </a:lnTo>
                    <a:lnTo>
                      <a:pt x="10918" y="2232"/>
                    </a:lnTo>
                    <a:lnTo>
                      <a:pt x="10734" y="2010"/>
                    </a:lnTo>
                    <a:lnTo>
                      <a:pt x="10531" y="1808"/>
                    </a:lnTo>
                    <a:lnTo>
                      <a:pt x="10310" y="1586"/>
                    </a:lnTo>
                    <a:lnTo>
                      <a:pt x="10088" y="1402"/>
                    </a:lnTo>
                    <a:lnTo>
                      <a:pt x="9849" y="1218"/>
                    </a:lnTo>
                    <a:lnTo>
                      <a:pt x="9609" y="1052"/>
                    </a:lnTo>
                    <a:lnTo>
                      <a:pt x="9369" y="886"/>
                    </a:lnTo>
                    <a:lnTo>
                      <a:pt x="9111" y="738"/>
                    </a:lnTo>
                    <a:lnTo>
                      <a:pt x="8834" y="609"/>
                    </a:lnTo>
                    <a:lnTo>
                      <a:pt x="8558" y="480"/>
                    </a:lnTo>
                    <a:lnTo>
                      <a:pt x="8281" y="369"/>
                    </a:lnTo>
                    <a:lnTo>
                      <a:pt x="8004" y="277"/>
                    </a:lnTo>
                    <a:lnTo>
                      <a:pt x="7709" y="185"/>
                    </a:lnTo>
                    <a:lnTo>
                      <a:pt x="7414" y="111"/>
                    </a:lnTo>
                    <a:lnTo>
                      <a:pt x="7101" y="74"/>
                    </a:lnTo>
                    <a:lnTo>
                      <a:pt x="6806" y="19"/>
                    </a:lnTo>
                    <a:lnTo>
                      <a:pt x="6492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" name="Google Shape;605;p13"/>
              <p:cNvSpPr/>
              <p:nvPr/>
            </p:nvSpPr>
            <p:spPr>
              <a:xfrm>
                <a:off x="1719416" y="3309261"/>
                <a:ext cx="260342" cy="260342"/>
              </a:xfrm>
              <a:custGeom>
                <a:avLst/>
                <a:gdLst/>
                <a:ahLst/>
                <a:cxnLst/>
                <a:rect l="l" t="t" r="r" b="b"/>
                <a:pathLst>
                  <a:path w="13519" h="13519" extrusionOk="0">
                    <a:moveTo>
                      <a:pt x="6418" y="1"/>
                    </a:moveTo>
                    <a:lnTo>
                      <a:pt x="6068" y="38"/>
                    </a:lnTo>
                    <a:lnTo>
                      <a:pt x="5736" y="74"/>
                    </a:lnTo>
                    <a:lnTo>
                      <a:pt x="5404" y="130"/>
                    </a:lnTo>
                    <a:lnTo>
                      <a:pt x="5072" y="203"/>
                    </a:lnTo>
                    <a:lnTo>
                      <a:pt x="4740" y="296"/>
                    </a:lnTo>
                    <a:lnTo>
                      <a:pt x="4427" y="406"/>
                    </a:lnTo>
                    <a:lnTo>
                      <a:pt x="4132" y="517"/>
                    </a:lnTo>
                    <a:lnTo>
                      <a:pt x="3837" y="665"/>
                    </a:lnTo>
                    <a:lnTo>
                      <a:pt x="3541" y="812"/>
                    </a:lnTo>
                    <a:lnTo>
                      <a:pt x="3246" y="978"/>
                    </a:lnTo>
                    <a:lnTo>
                      <a:pt x="2988" y="1144"/>
                    </a:lnTo>
                    <a:lnTo>
                      <a:pt x="2712" y="1328"/>
                    </a:lnTo>
                    <a:lnTo>
                      <a:pt x="2453" y="1531"/>
                    </a:lnTo>
                    <a:lnTo>
                      <a:pt x="2214" y="1753"/>
                    </a:lnTo>
                    <a:lnTo>
                      <a:pt x="1974" y="1974"/>
                    </a:lnTo>
                    <a:lnTo>
                      <a:pt x="1753" y="2214"/>
                    </a:lnTo>
                    <a:lnTo>
                      <a:pt x="1550" y="2453"/>
                    </a:lnTo>
                    <a:lnTo>
                      <a:pt x="1347" y="2712"/>
                    </a:lnTo>
                    <a:lnTo>
                      <a:pt x="1163" y="2970"/>
                    </a:lnTo>
                    <a:lnTo>
                      <a:pt x="978" y="3246"/>
                    </a:lnTo>
                    <a:lnTo>
                      <a:pt x="812" y="3523"/>
                    </a:lnTo>
                    <a:lnTo>
                      <a:pt x="665" y="3818"/>
                    </a:lnTo>
                    <a:lnTo>
                      <a:pt x="536" y="4132"/>
                    </a:lnTo>
                    <a:lnTo>
                      <a:pt x="406" y="4427"/>
                    </a:lnTo>
                    <a:lnTo>
                      <a:pt x="296" y="4740"/>
                    </a:lnTo>
                    <a:lnTo>
                      <a:pt x="222" y="5072"/>
                    </a:lnTo>
                    <a:lnTo>
                      <a:pt x="130" y="5386"/>
                    </a:lnTo>
                    <a:lnTo>
                      <a:pt x="74" y="5717"/>
                    </a:lnTo>
                    <a:lnTo>
                      <a:pt x="38" y="6068"/>
                    </a:lnTo>
                    <a:lnTo>
                      <a:pt x="1" y="6400"/>
                    </a:lnTo>
                    <a:lnTo>
                      <a:pt x="1" y="6750"/>
                    </a:lnTo>
                    <a:lnTo>
                      <a:pt x="1" y="7101"/>
                    </a:lnTo>
                    <a:lnTo>
                      <a:pt x="38" y="7451"/>
                    </a:lnTo>
                    <a:lnTo>
                      <a:pt x="74" y="7783"/>
                    </a:lnTo>
                    <a:lnTo>
                      <a:pt x="130" y="8115"/>
                    </a:lnTo>
                    <a:lnTo>
                      <a:pt x="222" y="8447"/>
                    </a:lnTo>
                    <a:lnTo>
                      <a:pt x="296" y="8760"/>
                    </a:lnTo>
                    <a:lnTo>
                      <a:pt x="406" y="9074"/>
                    </a:lnTo>
                    <a:lnTo>
                      <a:pt x="536" y="9387"/>
                    </a:lnTo>
                    <a:lnTo>
                      <a:pt x="665" y="9682"/>
                    </a:lnTo>
                    <a:lnTo>
                      <a:pt x="812" y="9977"/>
                    </a:lnTo>
                    <a:lnTo>
                      <a:pt x="978" y="10254"/>
                    </a:lnTo>
                    <a:lnTo>
                      <a:pt x="1163" y="10531"/>
                    </a:lnTo>
                    <a:lnTo>
                      <a:pt x="1347" y="10789"/>
                    </a:lnTo>
                    <a:lnTo>
                      <a:pt x="1550" y="11047"/>
                    </a:lnTo>
                    <a:lnTo>
                      <a:pt x="1753" y="11305"/>
                    </a:lnTo>
                    <a:lnTo>
                      <a:pt x="1974" y="11527"/>
                    </a:lnTo>
                    <a:lnTo>
                      <a:pt x="2214" y="11748"/>
                    </a:lnTo>
                    <a:lnTo>
                      <a:pt x="2453" y="11969"/>
                    </a:lnTo>
                    <a:lnTo>
                      <a:pt x="2712" y="12172"/>
                    </a:lnTo>
                    <a:lnTo>
                      <a:pt x="2988" y="12356"/>
                    </a:lnTo>
                    <a:lnTo>
                      <a:pt x="3246" y="12541"/>
                    </a:lnTo>
                    <a:lnTo>
                      <a:pt x="3541" y="12688"/>
                    </a:lnTo>
                    <a:lnTo>
                      <a:pt x="3837" y="12836"/>
                    </a:lnTo>
                    <a:lnTo>
                      <a:pt x="4132" y="12983"/>
                    </a:lnTo>
                    <a:lnTo>
                      <a:pt x="4427" y="13094"/>
                    </a:lnTo>
                    <a:lnTo>
                      <a:pt x="4740" y="13205"/>
                    </a:lnTo>
                    <a:lnTo>
                      <a:pt x="5072" y="13297"/>
                    </a:lnTo>
                    <a:lnTo>
                      <a:pt x="5404" y="13371"/>
                    </a:lnTo>
                    <a:lnTo>
                      <a:pt x="5736" y="13426"/>
                    </a:lnTo>
                    <a:lnTo>
                      <a:pt x="6068" y="13481"/>
                    </a:lnTo>
                    <a:lnTo>
                      <a:pt x="6418" y="13500"/>
                    </a:lnTo>
                    <a:lnTo>
                      <a:pt x="6750" y="13518"/>
                    </a:lnTo>
                    <a:lnTo>
                      <a:pt x="7101" y="13500"/>
                    </a:lnTo>
                    <a:lnTo>
                      <a:pt x="7451" y="13481"/>
                    </a:lnTo>
                    <a:lnTo>
                      <a:pt x="7783" y="13426"/>
                    </a:lnTo>
                    <a:lnTo>
                      <a:pt x="8115" y="13371"/>
                    </a:lnTo>
                    <a:lnTo>
                      <a:pt x="8447" y="13297"/>
                    </a:lnTo>
                    <a:lnTo>
                      <a:pt x="8760" y="13205"/>
                    </a:lnTo>
                    <a:lnTo>
                      <a:pt x="9074" y="13094"/>
                    </a:lnTo>
                    <a:lnTo>
                      <a:pt x="9387" y="12983"/>
                    </a:lnTo>
                    <a:lnTo>
                      <a:pt x="9682" y="12836"/>
                    </a:lnTo>
                    <a:lnTo>
                      <a:pt x="9978" y="12688"/>
                    </a:lnTo>
                    <a:lnTo>
                      <a:pt x="10254" y="12541"/>
                    </a:lnTo>
                    <a:lnTo>
                      <a:pt x="10531" y="12356"/>
                    </a:lnTo>
                    <a:lnTo>
                      <a:pt x="10807" y="12172"/>
                    </a:lnTo>
                    <a:lnTo>
                      <a:pt x="11066" y="11969"/>
                    </a:lnTo>
                    <a:lnTo>
                      <a:pt x="11305" y="11748"/>
                    </a:lnTo>
                    <a:lnTo>
                      <a:pt x="11545" y="11527"/>
                    </a:lnTo>
                    <a:lnTo>
                      <a:pt x="11766" y="11305"/>
                    </a:lnTo>
                    <a:lnTo>
                      <a:pt x="11969" y="11047"/>
                    </a:lnTo>
                    <a:lnTo>
                      <a:pt x="12172" y="10789"/>
                    </a:lnTo>
                    <a:lnTo>
                      <a:pt x="12356" y="10531"/>
                    </a:lnTo>
                    <a:lnTo>
                      <a:pt x="12541" y="10254"/>
                    </a:lnTo>
                    <a:lnTo>
                      <a:pt x="12707" y="9977"/>
                    </a:lnTo>
                    <a:lnTo>
                      <a:pt x="12854" y="9682"/>
                    </a:lnTo>
                    <a:lnTo>
                      <a:pt x="12983" y="9387"/>
                    </a:lnTo>
                    <a:lnTo>
                      <a:pt x="13113" y="9074"/>
                    </a:lnTo>
                    <a:lnTo>
                      <a:pt x="13205" y="8760"/>
                    </a:lnTo>
                    <a:lnTo>
                      <a:pt x="13297" y="8447"/>
                    </a:lnTo>
                    <a:lnTo>
                      <a:pt x="13371" y="8115"/>
                    </a:lnTo>
                    <a:lnTo>
                      <a:pt x="13445" y="7783"/>
                    </a:lnTo>
                    <a:lnTo>
                      <a:pt x="13481" y="7451"/>
                    </a:lnTo>
                    <a:lnTo>
                      <a:pt x="13500" y="7101"/>
                    </a:lnTo>
                    <a:lnTo>
                      <a:pt x="13518" y="6750"/>
                    </a:lnTo>
                    <a:lnTo>
                      <a:pt x="13500" y="6400"/>
                    </a:lnTo>
                    <a:lnTo>
                      <a:pt x="13481" y="6068"/>
                    </a:lnTo>
                    <a:lnTo>
                      <a:pt x="13445" y="5717"/>
                    </a:lnTo>
                    <a:lnTo>
                      <a:pt x="13371" y="5386"/>
                    </a:lnTo>
                    <a:lnTo>
                      <a:pt x="13297" y="5072"/>
                    </a:lnTo>
                    <a:lnTo>
                      <a:pt x="13205" y="4740"/>
                    </a:lnTo>
                    <a:lnTo>
                      <a:pt x="13113" y="4427"/>
                    </a:lnTo>
                    <a:lnTo>
                      <a:pt x="12983" y="4132"/>
                    </a:lnTo>
                    <a:lnTo>
                      <a:pt x="12854" y="3818"/>
                    </a:lnTo>
                    <a:lnTo>
                      <a:pt x="12707" y="3523"/>
                    </a:lnTo>
                    <a:lnTo>
                      <a:pt x="12541" y="3246"/>
                    </a:lnTo>
                    <a:lnTo>
                      <a:pt x="12356" y="2970"/>
                    </a:lnTo>
                    <a:lnTo>
                      <a:pt x="12172" y="2712"/>
                    </a:lnTo>
                    <a:lnTo>
                      <a:pt x="11969" y="2453"/>
                    </a:lnTo>
                    <a:lnTo>
                      <a:pt x="11766" y="2214"/>
                    </a:lnTo>
                    <a:lnTo>
                      <a:pt x="11545" y="1974"/>
                    </a:lnTo>
                    <a:lnTo>
                      <a:pt x="11305" y="1753"/>
                    </a:lnTo>
                    <a:lnTo>
                      <a:pt x="11066" y="1531"/>
                    </a:lnTo>
                    <a:lnTo>
                      <a:pt x="10807" y="1328"/>
                    </a:lnTo>
                    <a:lnTo>
                      <a:pt x="10531" y="1144"/>
                    </a:lnTo>
                    <a:lnTo>
                      <a:pt x="10254" y="978"/>
                    </a:lnTo>
                    <a:lnTo>
                      <a:pt x="9978" y="812"/>
                    </a:lnTo>
                    <a:lnTo>
                      <a:pt x="9682" y="665"/>
                    </a:lnTo>
                    <a:lnTo>
                      <a:pt x="9387" y="517"/>
                    </a:lnTo>
                    <a:lnTo>
                      <a:pt x="9074" y="406"/>
                    </a:lnTo>
                    <a:lnTo>
                      <a:pt x="8760" y="296"/>
                    </a:lnTo>
                    <a:lnTo>
                      <a:pt x="8447" y="203"/>
                    </a:lnTo>
                    <a:lnTo>
                      <a:pt x="8115" y="130"/>
                    </a:lnTo>
                    <a:lnTo>
                      <a:pt x="7783" y="74"/>
                    </a:lnTo>
                    <a:lnTo>
                      <a:pt x="7451" y="38"/>
                    </a:lnTo>
                    <a:lnTo>
                      <a:pt x="7101" y="1"/>
                    </a:lnTo>
                    <a:close/>
                  </a:path>
                </a:pathLst>
              </a:custGeom>
              <a:solidFill>
                <a:srgbClr val="6E5C7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" name="Google Shape;606;p13"/>
              <p:cNvSpPr/>
              <p:nvPr/>
            </p:nvSpPr>
            <p:spPr>
              <a:xfrm>
                <a:off x="1762035" y="3351881"/>
                <a:ext cx="175108" cy="175108"/>
              </a:xfrm>
              <a:custGeom>
                <a:avLst/>
                <a:gdLst/>
                <a:ahLst/>
                <a:cxnLst/>
                <a:rect l="l" t="t" r="r" b="b"/>
                <a:pathLst>
                  <a:path w="9093" h="9093" extrusionOk="0">
                    <a:moveTo>
                      <a:pt x="4316" y="1"/>
                    </a:moveTo>
                    <a:lnTo>
                      <a:pt x="4076" y="19"/>
                    </a:lnTo>
                    <a:lnTo>
                      <a:pt x="3855" y="56"/>
                    </a:lnTo>
                    <a:lnTo>
                      <a:pt x="3634" y="93"/>
                    </a:lnTo>
                    <a:lnTo>
                      <a:pt x="3412" y="148"/>
                    </a:lnTo>
                    <a:lnTo>
                      <a:pt x="3191" y="203"/>
                    </a:lnTo>
                    <a:lnTo>
                      <a:pt x="2785" y="351"/>
                    </a:lnTo>
                    <a:lnTo>
                      <a:pt x="2380" y="554"/>
                    </a:lnTo>
                    <a:lnTo>
                      <a:pt x="2011" y="775"/>
                    </a:lnTo>
                    <a:lnTo>
                      <a:pt x="1660" y="1033"/>
                    </a:lnTo>
                    <a:lnTo>
                      <a:pt x="1328" y="1328"/>
                    </a:lnTo>
                    <a:lnTo>
                      <a:pt x="1033" y="1642"/>
                    </a:lnTo>
                    <a:lnTo>
                      <a:pt x="775" y="1992"/>
                    </a:lnTo>
                    <a:lnTo>
                      <a:pt x="554" y="2380"/>
                    </a:lnTo>
                    <a:lnTo>
                      <a:pt x="351" y="2767"/>
                    </a:lnTo>
                    <a:lnTo>
                      <a:pt x="204" y="3191"/>
                    </a:lnTo>
                    <a:lnTo>
                      <a:pt x="148" y="3412"/>
                    </a:lnTo>
                    <a:lnTo>
                      <a:pt x="93" y="3634"/>
                    </a:lnTo>
                    <a:lnTo>
                      <a:pt x="56" y="3855"/>
                    </a:lnTo>
                    <a:lnTo>
                      <a:pt x="19" y="4076"/>
                    </a:lnTo>
                    <a:lnTo>
                      <a:pt x="1" y="4297"/>
                    </a:lnTo>
                    <a:lnTo>
                      <a:pt x="1" y="4537"/>
                    </a:lnTo>
                    <a:lnTo>
                      <a:pt x="1" y="4777"/>
                    </a:lnTo>
                    <a:lnTo>
                      <a:pt x="19" y="4998"/>
                    </a:lnTo>
                    <a:lnTo>
                      <a:pt x="56" y="5238"/>
                    </a:lnTo>
                    <a:lnTo>
                      <a:pt x="93" y="5459"/>
                    </a:lnTo>
                    <a:lnTo>
                      <a:pt x="148" y="5681"/>
                    </a:lnTo>
                    <a:lnTo>
                      <a:pt x="204" y="5883"/>
                    </a:lnTo>
                    <a:lnTo>
                      <a:pt x="351" y="6308"/>
                    </a:lnTo>
                    <a:lnTo>
                      <a:pt x="554" y="6713"/>
                    </a:lnTo>
                    <a:lnTo>
                      <a:pt x="775" y="7082"/>
                    </a:lnTo>
                    <a:lnTo>
                      <a:pt x="1033" y="7433"/>
                    </a:lnTo>
                    <a:lnTo>
                      <a:pt x="1328" y="7746"/>
                    </a:lnTo>
                    <a:lnTo>
                      <a:pt x="1660" y="8041"/>
                    </a:lnTo>
                    <a:lnTo>
                      <a:pt x="2011" y="8299"/>
                    </a:lnTo>
                    <a:lnTo>
                      <a:pt x="2380" y="8539"/>
                    </a:lnTo>
                    <a:lnTo>
                      <a:pt x="2785" y="8723"/>
                    </a:lnTo>
                    <a:lnTo>
                      <a:pt x="3191" y="8871"/>
                    </a:lnTo>
                    <a:lnTo>
                      <a:pt x="3412" y="8945"/>
                    </a:lnTo>
                    <a:lnTo>
                      <a:pt x="3634" y="9000"/>
                    </a:lnTo>
                    <a:lnTo>
                      <a:pt x="3855" y="9037"/>
                    </a:lnTo>
                    <a:lnTo>
                      <a:pt x="4076" y="9055"/>
                    </a:lnTo>
                    <a:lnTo>
                      <a:pt x="4316" y="9074"/>
                    </a:lnTo>
                    <a:lnTo>
                      <a:pt x="4537" y="9092"/>
                    </a:lnTo>
                    <a:lnTo>
                      <a:pt x="4777" y="9074"/>
                    </a:lnTo>
                    <a:lnTo>
                      <a:pt x="5017" y="9055"/>
                    </a:lnTo>
                    <a:lnTo>
                      <a:pt x="5238" y="9037"/>
                    </a:lnTo>
                    <a:lnTo>
                      <a:pt x="5459" y="9000"/>
                    </a:lnTo>
                    <a:lnTo>
                      <a:pt x="5681" y="8945"/>
                    </a:lnTo>
                    <a:lnTo>
                      <a:pt x="5902" y="8871"/>
                    </a:lnTo>
                    <a:lnTo>
                      <a:pt x="6308" y="8723"/>
                    </a:lnTo>
                    <a:lnTo>
                      <a:pt x="6713" y="8539"/>
                    </a:lnTo>
                    <a:lnTo>
                      <a:pt x="7082" y="8299"/>
                    </a:lnTo>
                    <a:lnTo>
                      <a:pt x="7433" y="8041"/>
                    </a:lnTo>
                    <a:lnTo>
                      <a:pt x="7765" y="7746"/>
                    </a:lnTo>
                    <a:lnTo>
                      <a:pt x="8060" y="7433"/>
                    </a:lnTo>
                    <a:lnTo>
                      <a:pt x="8318" y="7082"/>
                    </a:lnTo>
                    <a:lnTo>
                      <a:pt x="8539" y="6713"/>
                    </a:lnTo>
                    <a:lnTo>
                      <a:pt x="8723" y="6308"/>
                    </a:lnTo>
                    <a:lnTo>
                      <a:pt x="8889" y="5883"/>
                    </a:lnTo>
                    <a:lnTo>
                      <a:pt x="8945" y="5681"/>
                    </a:lnTo>
                    <a:lnTo>
                      <a:pt x="9000" y="5459"/>
                    </a:lnTo>
                    <a:lnTo>
                      <a:pt x="9037" y="5238"/>
                    </a:lnTo>
                    <a:lnTo>
                      <a:pt x="9074" y="4998"/>
                    </a:lnTo>
                    <a:lnTo>
                      <a:pt x="9074" y="4777"/>
                    </a:lnTo>
                    <a:lnTo>
                      <a:pt x="9092" y="4537"/>
                    </a:lnTo>
                    <a:lnTo>
                      <a:pt x="9074" y="4297"/>
                    </a:lnTo>
                    <a:lnTo>
                      <a:pt x="9074" y="4076"/>
                    </a:lnTo>
                    <a:lnTo>
                      <a:pt x="9037" y="3855"/>
                    </a:lnTo>
                    <a:lnTo>
                      <a:pt x="9000" y="3634"/>
                    </a:lnTo>
                    <a:lnTo>
                      <a:pt x="8945" y="3412"/>
                    </a:lnTo>
                    <a:lnTo>
                      <a:pt x="8889" y="3191"/>
                    </a:lnTo>
                    <a:lnTo>
                      <a:pt x="8723" y="2767"/>
                    </a:lnTo>
                    <a:lnTo>
                      <a:pt x="8539" y="2380"/>
                    </a:lnTo>
                    <a:lnTo>
                      <a:pt x="8318" y="1992"/>
                    </a:lnTo>
                    <a:lnTo>
                      <a:pt x="8060" y="1642"/>
                    </a:lnTo>
                    <a:lnTo>
                      <a:pt x="7765" y="1328"/>
                    </a:lnTo>
                    <a:lnTo>
                      <a:pt x="7433" y="1033"/>
                    </a:lnTo>
                    <a:lnTo>
                      <a:pt x="7082" y="775"/>
                    </a:lnTo>
                    <a:lnTo>
                      <a:pt x="6713" y="554"/>
                    </a:lnTo>
                    <a:lnTo>
                      <a:pt x="6308" y="351"/>
                    </a:lnTo>
                    <a:lnTo>
                      <a:pt x="5902" y="203"/>
                    </a:lnTo>
                    <a:lnTo>
                      <a:pt x="5681" y="148"/>
                    </a:lnTo>
                    <a:lnTo>
                      <a:pt x="5459" y="93"/>
                    </a:lnTo>
                    <a:lnTo>
                      <a:pt x="5238" y="56"/>
                    </a:lnTo>
                    <a:lnTo>
                      <a:pt x="5017" y="19"/>
                    </a:lnTo>
                    <a:lnTo>
                      <a:pt x="477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22_2"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15"/>
          <p:cNvSpPr/>
          <p:nvPr/>
        </p:nvSpPr>
        <p:spPr>
          <a:xfrm>
            <a:off x="-20531" y="-75794"/>
            <a:ext cx="9184150" cy="6119936"/>
          </a:xfrm>
          <a:custGeom>
            <a:avLst/>
            <a:gdLst/>
            <a:ahLst/>
            <a:cxnLst/>
            <a:rect l="l" t="t" r="r" b="b"/>
            <a:pathLst>
              <a:path w="251983" h="167911" extrusionOk="0">
                <a:moveTo>
                  <a:pt x="0" y="1"/>
                </a:moveTo>
                <a:lnTo>
                  <a:pt x="0" y="167911"/>
                </a:lnTo>
                <a:lnTo>
                  <a:pt x="251982" y="167911"/>
                </a:lnTo>
                <a:lnTo>
                  <a:pt x="251982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12" name="Google Shape;612;p15"/>
          <p:cNvPicPr preferRelativeResize="0"/>
          <p:nvPr/>
        </p:nvPicPr>
        <p:blipFill rotWithShape="1">
          <a:blip r:embed="rId2">
            <a:alphaModFix amt="29000"/>
          </a:blip>
          <a:srcRect t="7152" b="7697"/>
          <a:stretch/>
        </p:blipFill>
        <p:spPr>
          <a:xfrm>
            <a:off x="128026" y="443287"/>
            <a:ext cx="8887949" cy="4256925"/>
          </a:xfrm>
          <a:prstGeom prst="rect">
            <a:avLst/>
          </a:prstGeom>
          <a:noFill/>
          <a:ln>
            <a:noFill/>
          </a:ln>
        </p:spPr>
      </p:pic>
      <p:sp>
        <p:nvSpPr>
          <p:cNvPr id="613" name="Google Shape;613;p15"/>
          <p:cNvSpPr/>
          <p:nvPr/>
        </p:nvSpPr>
        <p:spPr>
          <a:xfrm>
            <a:off x="6999185" y="-72040"/>
            <a:ext cx="2170995" cy="4921178"/>
          </a:xfrm>
          <a:custGeom>
            <a:avLst/>
            <a:gdLst/>
            <a:ahLst/>
            <a:cxnLst/>
            <a:rect l="l" t="t" r="r" b="b"/>
            <a:pathLst>
              <a:path w="59565" h="135021" extrusionOk="0">
                <a:moveTo>
                  <a:pt x="0" y="1"/>
                </a:moveTo>
                <a:lnTo>
                  <a:pt x="78" y="723"/>
                </a:lnTo>
                <a:lnTo>
                  <a:pt x="310" y="2735"/>
                </a:lnTo>
                <a:lnTo>
                  <a:pt x="697" y="5882"/>
                </a:lnTo>
                <a:lnTo>
                  <a:pt x="955" y="7817"/>
                </a:lnTo>
                <a:lnTo>
                  <a:pt x="1238" y="9958"/>
                </a:lnTo>
                <a:lnTo>
                  <a:pt x="1600" y="12306"/>
                </a:lnTo>
                <a:lnTo>
                  <a:pt x="1987" y="14834"/>
                </a:lnTo>
                <a:lnTo>
                  <a:pt x="2425" y="17491"/>
                </a:lnTo>
                <a:lnTo>
                  <a:pt x="2915" y="20303"/>
                </a:lnTo>
                <a:lnTo>
                  <a:pt x="3483" y="23192"/>
                </a:lnTo>
                <a:lnTo>
                  <a:pt x="4076" y="26184"/>
                </a:lnTo>
                <a:lnTo>
                  <a:pt x="4721" y="29203"/>
                </a:lnTo>
                <a:lnTo>
                  <a:pt x="5417" y="32298"/>
                </a:lnTo>
                <a:lnTo>
                  <a:pt x="6191" y="35394"/>
                </a:lnTo>
                <a:lnTo>
                  <a:pt x="6991" y="38464"/>
                </a:lnTo>
                <a:lnTo>
                  <a:pt x="7430" y="40011"/>
                </a:lnTo>
                <a:lnTo>
                  <a:pt x="7868" y="41533"/>
                </a:lnTo>
                <a:lnTo>
                  <a:pt x="8333" y="43055"/>
                </a:lnTo>
                <a:lnTo>
                  <a:pt x="8797" y="44552"/>
                </a:lnTo>
                <a:lnTo>
                  <a:pt x="9287" y="46022"/>
                </a:lnTo>
                <a:lnTo>
                  <a:pt x="9803" y="47492"/>
                </a:lnTo>
                <a:lnTo>
                  <a:pt x="10319" y="48911"/>
                </a:lnTo>
                <a:lnTo>
                  <a:pt x="10861" y="50330"/>
                </a:lnTo>
                <a:lnTo>
                  <a:pt x="11428" y="51697"/>
                </a:lnTo>
                <a:lnTo>
                  <a:pt x="11996" y="53039"/>
                </a:lnTo>
                <a:lnTo>
                  <a:pt x="12563" y="54354"/>
                </a:lnTo>
                <a:lnTo>
                  <a:pt x="13182" y="55644"/>
                </a:lnTo>
                <a:lnTo>
                  <a:pt x="13801" y="56857"/>
                </a:lnTo>
                <a:lnTo>
                  <a:pt x="14421" y="58069"/>
                </a:lnTo>
                <a:lnTo>
                  <a:pt x="15065" y="59204"/>
                </a:lnTo>
                <a:lnTo>
                  <a:pt x="15736" y="60313"/>
                </a:lnTo>
                <a:lnTo>
                  <a:pt x="16433" y="61345"/>
                </a:lnTo>
                <a:lnTo>
                  <a:pt x="17129" y="62351"/>
                </a:lnTo>
                <a:lnTo>
                  <a:pt x="17851" y="63280"/>
                </a:lnTo>
                <a:lnTo>
                  <a:pt x="18600" y="64157"/>
                </a:lnTo>
                <a:lnTo>
                  <a:pt x="19348" y="64957"/>
                </a:lnTo>
                <a:lnTo>
                  <a:pt x="20122" y="65705"/>
                </a:lnTo>
                <a:lnTo>
                  <a:pt x="20509" y="66066"/>
                </a:lnTo>
                <a:lnTo>
                  <a:pt x="20921" y="66375"/>
                </a:lnTo>
                <a:lnTo>
                  <a:pt x="21308" y="66711"/>
                </a:lnTo>
                <a:lnTo>
                  <a:pt x="21721" y="66995"/>
                </a:lnTo>
                <a:lnTo>
                  <a:pt x="22134" y="67278"/>
                </a:lnTo>
                <a:lnTo>
                  <a:pt x="22546" y="67536"/>
                </a:lnTo>
                <a:lnTo>
                  <a:pt x="22985" y="67768"/>
                </a:lnTo>
                <a:lnTo>
                  <a:pt x="23398" y="67975"/>
                </a:lnTo>
                <a:lnTo>
                  <a:pt x="23836" y="68181"/>
                </a:lnTo>
                <a:lnTo>
                  <a:pt x="24275" y="68362"/>
                </a:lnTo>
                <a:lnTo>
                  <a:pt x="24713" y="68517"/>
                </a:lnTo>
                <a:lnTo>
                  <a:pt x="25152" y="68671"/>
                </a:lnTo>
                <a:lnTo>
                  <a:pt x="24817" y="70864"/>
                </a:lnTo>
                <a:lnTo>
                  <a:pt x="23888" y="76668"/>
                </a:lnTo>
                <a:lnTo>
                  <a:pt x="23243" y="80564"/>
                </a:lnTo>
                <a:lnTo>
                  <a:pt x="22521" y="84949"/>
                </a:lnTo>
                <a:lnTo>
                  <a:pt x="21695" y="89644"/>
                </a:lnTo>
                <a:lnTo>
                  <a:pt x="20818" y="94520"/>
                </a:lnTo>
                <a:lnTo>
                  <a:pt x="19889" y="99447"/>
                </a:lnTo>
                <a:lnTo>
                  <a:pt x="18935" y="104271"/>
                </a:lnTo>
                <a:lnTo>
                  <a:pt x="18445" y="106592"/>
                </a:lnTo>
                <a:lnTo>
                  <a:pt x="17955" y="108837"/>
                </a:lnTo>
                <a:lnTo>
                  <a:pt x="17490" y="111004"/>
                </a:lnTo>
                <a:lnTo>
                  <a:pt x="17000" y="113016"/>
                </a:lnTo>
                <a:lnTo>
                  <a:pt x="16510" y="114925"/>
                </a:lnTo>
                <a:lnTo>
                  <a:pt x="16046" y="116653"/>
                </a:lnTo>
                <a:lnTo>
                  <a:pt x="15607" y="118227"/>
                </a:lnTo>
                <a:lnTo>
                  <a:pt x="15143" y="119620"/>
                </a:lnTo>
                <a:lnTo>
                  <a:pt x="14704" y="120806"/>
                </a:lnTo>
                <a:lnTo>
                  <a:pt x="14498" y="121296"/>
                </a:lnTo>
                <a:lnTo>
                  <a:pt x="14292" y="121761"/>
                </a:lnTo>
                <a:lnTo>
                  <a:pt x="14085" y="122148"/>
                </a:lnTo>
                <a:lnTo>
                  <a:pt x="13905" y="122457"/>
                </a:lnTo>
                <a:lnTo>
                  <a:pt x="13698" y="122715"/>
                </a:lnTo>
                <a:lnTo>
                  <a:pt x="13518" y="122922"/>
                </a:lnTo>
                <a:lnTo>
                  <a:pt x="13363" y="123076"/>
                </a:lnTo>
                <a:lnTo>
                  <a:pt x="13260" y="123231"/>
                </a:lnTo>
                <a:lnTo>
                  <a:pt x="13182" y="123386"/>
                </a:lnTo>
                <a:lnTo>
                  <a:pt x="13182" y="123515"/>
                </a:lnTo>
                <a:lnTo>
                  <a:pt x="13234" y="123670"/>
                </a:lnTo>
                <a:lnTo>
                  <a:pt x="13311" y="123824"/>
                </a:lnTo>
                <a:lnTo>
                  <a:pt x="13440" y="123953"/>
                </a:lnTo>
                <a:lnTo>
                  <a:pt x="13595" y="124108"/>
                </a:lnTo>
                <a:lnTo>
                  <a:pt x="13801" y="124237"/>
                </a:lnTo>
                <a:lnTo>
                  <a:pt x="14059" y="124366"/>
                </a:lnTo>
                <a:lnTo>
                  <a:pt x="14343" y="124521"/>
                </a:lnTo>
                <a:lnTo>
                  <a:pt x="14678" y="124650"/>
                </a:lnTo>
                <a:lnTo>
                  <a:pt x="15401" y="124908"/>
                </a:lnTo>
                <a:lnTo>
                  <a:pt x="16278" y="125140"/>
                </a:lnTo>
                <a:lnTo>
                  <a:pt x="17258" y="125398"/>
                </a:lnTo>
                <a:lnTo>
                  <a:pt x="18316" y="125630"/>
                </a:lnTo>
                <a:lnTo>
                  <a:pt x="19477" y="125862"/>
                </a:lnTo>
                <a:lnTo>
                  <a:pt x="20689" y="126095"/>
                </a:lnTo>
                <a:lnTo>
                  <a:pt x="23295" y="126533"/>
                </a:lnTo>
                <a:lnTo>
                  <a:pt x="26003" y="126946"/>
                </a:lnTo>
                <a:lnTo>
                  <a:pt x="31395" y="127746"/>
                </a:lnTo>
                <a:lnTo>
                  <a:pt x="33820" y="128132"/>
                </a:lnTo>
                <a:lnTo>
                  <a:pt x="35987" y="128519"/>
                </a:lnTo>
                <a:lnTo>
                  <a:pt x="36915" y="128700"/>
                </a:lnTo>
                <a:lnTo>
                  <a:pt x="37715" y="128881"/>
                </a:lnTo>
                <a:lnTo>
                  <a:pt x="38411" y="129087"/>
                </a:lnTo>
                <a:lnTo>
                  <a:pt x="38953" y="129268"/>
                </a:lnTo>
                <a:lnTo>
                  <a:pt x="39185" y="129371"/>
                </a:lnTo>
                <a:lnTo>
                  <a:pt x="39366" y="129448"/>
                </a:lnTo>
                <a:lnTo>
                  <a:pt x="39495" y="129551"/>
                </a:lnTo>
                <a:lnTo>
                  <a:pt x="39572" y="129654"/>
                </a:lnTo>
                <a:lnTo>
                  <a:pt x="39624" y="129732"/>
                </a:lnTo>
                <a:lnTo>
                  <a:pt x="39624" y="129835"/>
                </a:lnTo>
                <a:lnTo>
                  <a:pt x="39572" y="129938"/>
                </a:lnTo>
                <a:lnTo>
                  <a:pt x="39495" y="130041"/>
                </a:lnTo>
                <a:lnTo>
                  <a:pt x="39263" y="130222"/>
                </a:lnTo>
                <a:lnTo>
                  <a:pt x="39108" y="130428"/>
                </a:lnTo>
                <a:lnTo>
                  <a:pt x="38979" y="130609"/>
                </a:lnTo>
                <a:lnTo>
                  <a:pt x="38902" y="130815"/>
                </a:lnTo>
                <a:lnTo>
                  <a:pt x="38876" y="130996"/>
                </a:lnTo>
                <a:lnTo>
                  <a:pt x="38902" y="131176"/>
                </a:lnTo>
                <a:lnTo>
                  <a:pt x="38979" y="131357"/>
                </a:lnTo>
                <a:lnTo>
                  <a:pt x="39082" y="131538"/>
                </a:lnTo>
                <a:lnTo>
                  <a:pt x="39211" y="131692"/>
                </a:lnTo>
                <a:lnTo>
                  <a:pt x="39392" y="131873"/>
                </a:lnTo>
                <a:lnTo>
                  <a:pt x="39598" y="132028"/>
                </a:lnTo>
                <a:lnTo>
                  <a:pt x="39856" y="132208"/>
                </a:lnTo>
                <a:lnTo>
                  <a:pt x="40140" y="132363"/>
                </a:lnTo>
                <a:lnTo>
                  <a:pt x="40449" y="132518"/>
                </a:lnTo>
                <a:lnTo>
                  <a:pt x="41120" y="132827"/>
                </a:lnTo>
                <a:lnTo>
                  <a:pt x="41920" y="133111"/>
                </a:lnTo>
                <a:lnTo>
                  <a:pt x="42771" y="133369"/>
                </a:lnTo>
                <a:lnTo>
                  <a:pt x="43700" y="133627"/>
                </a:lnTo>
                <a:lnTo>
                  <a:pt x="44654" y="133885"/>
                </a:lnTo>
                <a:lnTo>
                  <a:pt x="45660" y="134091"/>
                </a:lnTo>
                <a:lnTo>
                  <a:pt x="46692" y="134298"/>
                </a:lnTo>
                <a:lnTo>
                  <a:pt x="47698" y="134478"/>
                </a:lnTo>
                <a:lnTo>
                  <a:pt x="48704" y="134659"/>
                </a:lnTo>
                <a:lnTo>
                  <a:pt x="49685" y="134788"/>
                </a:lnTo>
                <a:lnTo>
                  <a:pt x="50665" y="134891"/>
                </a:lnTo>
                <a:lnTo>
                  <a:pt x="51645" y="134969"/>
                </a:lnTo>
                <a:lnTo>
                  <a:pt x="52625" y="135020"/>
                </a:lnTo>
                <a:lnTo>
                  <a:pt x="54457" y="135020"/>
                </a:lnTo>
                <a:lnTo>
                  <a:pt x="55308" y="134994"/>
                </a:lnTo>
                <a:lnTo>
                  <a:pt x="56108" y="134969"/>
                </a:lnTo>
                <a:lnTo>
                  <a:pt x="57501" y="134865"/>
                </a:lnTo>
                <a:lnTo>
                  <a:pt x="58584" y="134762"/>
                </a:lnTo>
                <a:lnTo>
                  <a:pt x="59565" y="134659"/>
                </a:lnTo>
                <a:lnTo>
                  <a:pt x="59049" y="104"/>
                </a:lnTo>
                <a:lnTo>
                  <a:pt x="0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dist="95250" dir="108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4" name="Google Shape;614;p15"/>
          <p:cNvSpPr/>
          <p:nvPr/>
        </p:nvSpPr>
        <p:spPr>
          <a:xfrm>
            <a:off x="-42181" y="-79548"/>
            <a:ext cx="2170084" cy="4921141"/>
          </a:xfrm>
          <a:custGeom>
            <a:avLst/>
            <a:gdLst/>
            <a:ahLst/>
            <a:cxnLst/>
            <a:rect l="l" t="t" r="r" b="b"/>
            <a:pathLst>
              <a:path w="59540" h="135020" extrusionOk="0">
                <a:moveTo>
                  <a:pt x="59539" y="0"/>
                </a:moveTo>
                <a:lnTo>
                  <a:pt x="491" y="104"/>
                </a:lnTo>
                <a:lnTo>
                  <a:pt x="1" y="134659"/>
                </a:lnTo>
                <a:lnTo>
                  <a:pt x="955" y="134762"/>
                </a:lnTo>
                <a:lnTo>
                  <a:pt x="2039" y="134865"/>
                </a:lnTo>
                <a:lnTo>
                  <a:pt x="3457" y="134968"/>
                </a:lnTo>
                <a:lnTo>
                  <a:pt x="4257" y="134994"/>
                </a:lnTo>
                <a:lnTo>
                  <a:pt x="5108" y="135020"/>
                </a:lnTo>
                <a:lnTo>
                  <a:pt x="6011" y="135020"/>
                </a:lnTo>
                <a:lnTo>
                  <a:pt x="6940" y="134994"/>
                </a:lnTo>
                <a:lnTo>
                  <a:pt x="7895" y="134968"/>
                </a:lnTo>
                <a:lnTo>
                  <a:pt x="8875" y="134891"/>
                </a:lnTo>
                <a:lnTo>
                  <a:pt x="9881" y="134788"/>
                </a:lnTo>
                <a:lnTo>
                  <a:pt x="10861" y="134659"/>
                </a:lnTo>
                <a:lnTo>
                  <a:pt x="11867" y="134478"/>
                </a:lnTo>
                <a:lnTo>
                  <a:pt x="12873" y="134297"/>
                </a:lnTo>
                <a:lnTo>
                  <a:pt x="13879" y="134091"/>
                </a:lnTo>
                <a:lnTo>
                  <a:pt x="14885" y="133859"/>
                </a:lnTo>
                <a:lnTo>
                  <a:pt x="15866" y="133627"/>
                </a:lnTo>
                <a:lnTo>
                  <a:pt x="16769" y="133369"/>
                </a:lnTo>
                <a:lnTo>
                  <a:pt x="17646" y="133111"/>
                </a:lnTo>
                <a:lnTo>
                  <a:pt x="18420" y="132827"/>
                </a:lnTo>
                <a:lnTo>
                  <a:pt x="19116" y="132518"/>
                </a:lnTo>
                <a:lnTo>
                  <a:pt x="19426" y="132363"/>
                </a:lnTo>
                <a:lnTo>
                  <a:pt x="19709" y="132208"/>
                </a:lnTo>
                <a:lnTo>
                  <a:pt x="19942" y="132027"/>
                </a:lnTo>
                <a:lnTo>
                  <a:pt x="20148" y="131873"/>
                </a:lnTo>
                <a:lnTo>
                  <a:pt x="20329" y="131692"/>
                </a:lnTo>
                <a:lnTo>
                  <a:pt x="20483" y="131511"/>
                </a:lnTo>
                <a:lnTo>
                  <a:pt x="20586" y="131357"/>
                </a:lnTo>
                <a:lnTo>
                  <a:pt x="20638" y="131176"/>
                </a:lnTo>
                <a:lnTo>
                  <a:pt x="20664" y="130996"/>
                </a:lnTo>
                <a:lnTo>
                  <a:pt x="20638" y="130789"/>
                </a:lnTo>
                <a:lnTo>
                  <a:pt x="20586" y="130609"/>
                </a:lnTo>
                <a:lnTo>
                  <a:pt x="20457" y="130428"/>
                </a:lnTo>
                <a:lnTo>
                  <a:pt x="20303" y="130222"/>
                </a:lnTo>
                <a:lnTo>
                  <a:pt x="20071" y="130041"/>
                </a:lnTo>
                <a:lnTo>
                  <a:pt x="19967" y="129938"/>
                </a:lnTo>
                <a:lnTo>
                  <a:pt x="19916" y="129835"/>
                </a:lnTo>
                <a:lnTo>
                  <a:pt x="19916" y="129732"/>
                </a:lnTo>
                <a:lnTo>
                  <a:pt x="19967" y="129654"/>
                </a:lnTo>
                <a:lnTo>
                  <a:pt x="20071" y="129551"/>
                </a:lnTo>
                <a:lnTo>
                  <a:pt x="20200" y="129448"/>
                </a:lnTo>
                <a:lnTo>
                  <a:pt x="20380" y="129345"/>
                </a:lnTo>
                <a:lnTo>
                  <a:pt x="20586" y="129267"/>
                </a:lnTo>
                <a:lnTo>
                  <a:pt x="21128" y="129061"/>
                </a:lnTo>
                <a:lnTo>
                  <a:pt x="21825" y="128880"/>
                </a:lnTo>
                <a:lnTo>
                  <a:pt x="22650" y="128700"/>
                </a:lnTo>
                <a:lnTo>
                  <a:pt x="23579" y="128519"/>
                </a:lnTo>
                <a:lnTo>
                  <a:pt x="25720" y="128132"/>
                </a:lnTo>
                <a:lnTo>
                  <a:pt x="28171" y="127745"/>
                </a:lnTo>
                <a:lnTo>
                  <a:pt x="33536" y="126945"/>
                </a:lnTo>
                <a:lnTo>
                  <a:pt x="36271" y="126533"/>
                </a:lnTo>
                <a:lnTo>
                  <a:pt x="38876" y="126094"/>
                </a:lnTo>
                <a:lnTo>
                  <a:pt x="40089" y="125862"/>
                </a:lnTo>
                <a:lnTo>
                  <a:pt x="41224" y="125630"/>
                </a:lnTo>
                <a:lnTo>
                  <a:pt x="42307" y="125398"/>
                </a:lnTo>
                <a:lnTo>
                  <a:pt x="43288" y="125140"/>
                </a:lnTo>
                <a:lnTo>
                  <a:pt x="44139" y="124908"/>
                </a:lnTo>
                <a:lnTo>
                  <a:pt x="44887" y="124650"/>
                </a:lnTo>
                <a:lnTo>
                  <a:pt x="45197" y="124495"/>
                </a:lnTo>
                <a:lnTo>
                  <a:pt x="45480" y="124366"/>
                </a:lnTo>
                <a:lnTo>
                  <a:pt x="45738" y="124237"/>
                </a:lnTo>
                <a:lnTo>
                  <a:pt x="45945" y="124108"/>
                </a:lnTo>
                <a:lnTo>
                  <a:pt x="46125" y="123953"/>
                </a:lnTo>
                <a:lnTo>
                  <a:pt x="46254" y="123824"/>
                </a:lnTo>
                <a:lnTo>
                  <a:pt x="46332" y="123669"/>
                </a:lnTo>
                <a:lnTo>
                  <a:pt x="46383" y="123515"/>
                </a:lnTo>
                <a:lnTo>
                  <a:pt x="46357" y="123386"/>
                </a:lnTo>
                <a:lnTo>
                  <a:pt x="46306" y="123231"/>
                </a:lnTo>
                <a:lnTo>
                  <a:pt x="46203" y="123076"/>
                </a:lnTo>
                <a:lnTo>
                  <a:pt x="46048" y="122921"/>
                </a:lnTo>
                <a:lnTo>
                  <a:pt x="45841" y="122715"/>
                </a:lnTo>
                <a:lnTo>
                  <a:pt x="45661" y="122457"/>
                </a:lnTo>
                <a:lnTo>
                  <a:pt x="45454" y="122147"/>
                </a:lnTo>
                <a:lnTo>
                  <a:pt x="45248" y="121760"/>
                </a:lnTo>
                <a:lnTo>
                  <a:pt x="45042" y="121296"/>
                </a:lnTo>
                <a:lnTo>
                  <a:pt x="44835" y="120806"/>
                </a:lnTo>
                <a:lnTo>
                  <a:pt x="44397" y="119619"/>
                </a:lnTo>
                <a:lnTo>
                  <a:pt x="43958" y="118226"/>
                </a:lnTo>
                <a:lnTo>
                  <a:pt x="43494" y="116653"/>
                </a:lnTo>
                <a:lnTo>
                  <a:pt x="43030" y="114924"/>
                </a:lnTo>
                <a:lnTo>
                  <a:pt x="42565" y="113015"/>
                </a:lnTo>
                <a:lnTo>
                  <a:pt x="42075" y="110977"/>
                </a:lnTo>
                <a:lnTo>
                  <a:pt x="41585" y="108836"/>
                </a:lnTo>
                <a:lnTo>
                  <a:pt x="41095" y="106592"/>
                </a:lnTo>
                <a:lnTo>
                  <a:pt x="40631" y="104270"/>
                </a:lnTo>
                <a:lnTo>
                  <a:pt x="39676" y="99446"/>
                </a:lnTo>
                <a:lnTo>
                  <a:pt x="38747" y="94519"/>
                </a:lnTo>
                <a:lnTo>
                  <a:pt x="37870" y="89644"/>
                </a:lnTo>
                <a:lnTo>
                  <a:pt x="37045" y="84949"/>
                </a:lnTo>
                <a:lnTo>
                  <a:pt x="36297" y="80563"/>
                </a:lnTo>
                <a:lnTo>
                  <a:pt x="35678" y="76668"/>
                </a:lnTo>
                <a:lnTo>
                  <a:pt x="34749" y="70864"/>
                </a:lnTo>
                <a:lnTo>
                  <a:pt x="34414" y="68671"/>
                </a:lnTo>
                <a:lnTo>
                  <a:pt x="34852" y="68516"/>
                </a:lnTo>
                <a:lnTo>
                  <a:pt x="35291" y="68361"/>
                </a:lnTo>
                <a:lnTo>
                  <a:pt x="35729" y="68181"/>
                </a:lnTo>
                <a:lnTo>
                  <a:pt x="36142" y="67974"/>
                </a:lnTo>
                <a:lnTo>
                  <a:pt x="36580" y="67768"/>
                </a:lnTo>
                <a:lnTo>
                  <a:pt x="36993" y="67536"/>
                </a:lnTo>
                <a:lnTo>
                  <a:pt x="37406" y="67278"/>
                </a:lnTo>
                <a:lnTo>
                  <a:pt x="37819" y="66994"/>
                </a:lnTo>
                <a:lnTo>
                  <a:pt x="38231" y="66685"/>
                </a:lnTo>
                <a:lnTo>
                  <a:pt x="38644" y="66375"/>
                </a:lnTo>
                <a:lnTo>
                  <a:pt x="39031" y="66040"/>
                </a:lnTo>
                <a:lnTo>
                  <a:pt x="39444" y="65704"/>
                </a:lnTo>
                <a:lnTo>
                  <a:pt x="40218" y="64956"/>
                </a:lnTo>
                <a:lnTo>
                  <a:pt x="40966" y="64131"/>
                </a:lnTo>
                <a:lnTo>
                  <a:pt x="41688" y="63279"/>
                </a:lnTo>
                <a:lnTo>
                  <a:pt x="42410" y="62325"/>
                </a:lnTo>
                <a:lnTo>
                  <a:pt x="43133" y="61345"/>
                </a:lnTo>
                <a:lnTo>
                  <a:pt x="43804" y="60287"/>
                </a:lnTo>
                <a:lnTo>
                  <a:pt x="44474" y="59204"/>
                </a:lnTo>
                <a:lnTo>
                  <a:pt x="45119" y="58069"/>
                </a:lnTo>
                <a:lnTo>
                  <a:pt x="45764" y="56856"/>
                </a:lnTo>
                <a:lnTo>
                  <a:pt x="46383" y="55618"/>
                </a:lnTo>
                <a:lnTo>
                  <a:pt x="46977" y="54354"/>
                </a:lnTo>
                <a:lnTo>
                  <a:pt x="47570" y="53038"/>
                </a:lnTo>
                <a:lnTo>
                  <a:pt x="48137" y="51697"/>
                </a:lnTo>
                <a:lnTo>
                  <a:pt x="48679" y="50330"/>
                </a:lnTo>
                <a:lnTo>
                  <a:pt x="49221" y="48911"/>
                </a:lnTo>
                <a:lnTo>
                  <a:pt x="49763" y="47466"/>
                </a:lnTo>
                <a:lnTo>
                  <a:pt x="50253" y="46022"/>
                </a:lnTo>
                <a:lnTo>
                  <a:pt x="50743" y="44551"/>
                </a:lnTo>
                <a:lnTo>
                  <a:pt x="51233" y="43055"/>
                </a:lnTo>
                <a:lnTo>
                  <a:pt x="51672" y="41533"/>
                </a:lnTo>
                <a:lnTo>
                  <a:pt x="52136" y="40011"/>
                </a:lnTo>
                <a:lnTo>
                  <a:pt x="52549" y="38463"/>
                </a:lnTo>
                <a:lnTo>
                  <a:pt x="53374" y="35393"/>
                </a:lnTo>
                <a:lnTo>
                  <a:pt x="54122" y="32298"/>
                </a:lnTo>
                <a:lnTo>
                  <a:pt x="54844" y="29202"/>
                </a:lnTo>
                <a:lnTo>
                  <a:pt x="55489" y="26158"/>
                </a:lnTo>
                <a:lnTo>
                  <a:pt x="56083" y="23192"/>
                </a:lnTo>
                <a:lnTo>
                  <a:pt x="56624" y="20302"/>
                </a:lnTo>
                <a:lnTo>
                  <a:pt x="57115" y="17491"/>
                </a:lnTo>
                <a:lnTo>
                  <a:pt x="57553" y="14834"/>
                </a:lnTo>
                <a:lnTo>
                  <a:pt x="57966" y="12305"/>
                </a:lnTo>
                <a:lnTo>
                  <a:pt x="58301" y="9958"/>
                </a:lnTo>
                <a:lnTo>
                  <a:pt x="58611" y="7817"/>
                </a:lnTo>
                <a:lnTo>
                  <a:pt x="58869" y="5882"/>
                </a:lnTo>
                <a:lnTo>
                  <a:pt x="59256" y="2735"/>
                </a:lnTo>
                <a:lnTo>
                  <a:pt x="59488" y="723"/>
                </a:lnTo>
                <a:lnTo>
                  <a:pt x="59539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dist="95250" dir="30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5" name="Google Shape;615;p15"/>
          <p:cNvSpPr/>
          <p:nvPr/>
        </p:nvSpPr>
        <p:spPr>
          <a:xfrm>
            <a:off x="-111759" y="8837"/>
            <a:ext cx="2199242" cy="1198795"/>
          </a:xfrm>
          <a:custGeom>
            <a:avLst/>
            <a:gdLst/>
            <a:ahLst/>
            <a:cxnLst/>
            <a:rect l="l" t="t" r="r" b="b"/>
            <a:pathLst>
              <a:path w="60340" h="32891" extrusionOk="0">
                <a:moveTo>
                  <a:pt x="1" y="0"/>
                </a:moveTo>
                <a:lnTo>
                  <a:pt x="1497" y="31911"/>
                </a:lnTo>
                <a:lnTo>
                  <a:pt x="4386" y="32788"/>
                </a:lnTo>
                <a:lnTo>
                  <a:pt x="4851" y="32839"/>
                </a:lnTo>
                <a:lnTo>
                  <a:pt x="5366" y="32865"/>
                </a:lnTo>
                <a:lnTo>
                  <a:pt x="6063" y="32891"/>
                </a:lnTo>
                <a:lnTo>
                  <a:pt x="6914" y="32865"/>
                </a:lnTo>
                <a:lnTo>
                  <a:pt x="7843" y="32839"/>
                </a:lnTo>
                <a:lnTo>
                  <a:pt x="8849" y="32736"/>
                </a:lnTo>
                <a:lnTo>
                  <a:pt x="9391" y="32685"/>
                </a:lnTo>
                <a:lnTo>
                  <a:pt x="9932" y="32581"/>
                </a:lnTo>
                <a:lnTo>
                  <a:pt x="10474" y="32478"/>
                </a:lnTo>
                <a:lnTo>
                  <a:pt x="11016" y="32375"/>
                </a:lnTo>
                <a:lnTo>
                  <a:pt x="11558" y="32220"/>
                </a:lnTo>
                <a:lnTo>
                  <a:pt x="12099" y="32066"/>
                </a:lnTo>
                <a:lnTo>
                  <a:pt x="12641" y="31859"/>
                </a:lnTo>
                <a:lnTo>
                  <a:pt x="13157" y="31653"/>
                </a:lnTo>
                <a:lnTo>
                  <a:pt x="13673" y="31395"/>
                </a:lnTo>
                <a:lnTo>
                  <a:pt x="14137" y="31137"/>
                </a:lnTo>
                <a:lnTo>
                  <a:pt x="14602" y="30827"/>
                </a:lnTo>
                <a:lnTo>
                  <a:pt x="15040" y="30492"/>
                </a:lnTo>
                <a:lnTo>
                  <a:pt x="15453" y="30105"/>
                </a:lnTo>
                <a:lnTo>
                  <a:pt x="15840" y="29718"/>
                </a:lnTo>
                <a:lnTo>
                  <a:pt x="16175" y="29254"/>
                </a:lnTo>
                <a:lnTo>
                  <a:pt x="16485" y="28764"/>
                </a:lnTo>
                <a:lnTo>
                  <a:pt x="16743" y="28248"/>
                </a:lnTo>
                <a:lnTo>
                  <a:pt x="16949" y="27680"/>
                </a:lnTo>
                <a:lnTo>
                  <a:pt x="17439" y="27990"/>
                </a:lnTo>
                <a:lnTo>
                  <a:pt x="18007" y="28325"/>
                </a:lnTo>
                <a:lnTo>
                  <a:pt x="18755" y="28738"/>
                </a:lnTo>
                <a:lnTo>
                  <a:pt x="19658" y="29202"/>
                </a:lnTo>
                <a:lnTo>
                  <a:pt x="20690" y="29718"/>
                </a:lnTo>
                <a:lnTo>
                  <a:pt x="21799" y="30208"/>
                </a:lnTo>
                <a:lnTo>
                  <a:pt x="22960" y="30698"/>
                </a:lnTo>
                <a:lnTo>
                  <a:pt x="23579" y="30930"/>
                </a:lnTo>
                <a:lnTo>
                  <a:pt x="24172" y="31137"/>
                </a:lnTo>
                <a:lnTo>
                  <a:pt x="24766" y="31317"/>
                </a:lnTo>
                <a:lnTo>
                  <a:pt x="25385" y="31472"/>
                </a:lnTo>
                <a:lnTo>
                  <a:pt x="25978" y="31627"/>
                </a:lnTo>
                <a:lnTo>
                  <a:pt x="26546" y="31730"/>
                </a:lnTo>
                <a:lnTo>
                  <a:pt x="27113" y="31808"/>
                </a:lnTo>
                <a:lnTo>
                  <a:pt x="27655" y="31833"/>
                </a:lnTo>
                <a:lnTo>
                  <a:pt x="28197" y="31833"/>
                </a:lnTo>
                <a:lnTo>
                  <a:pt x="28687" y="31782"/>
                </a:lnTo>
                <a:lnTo>
                  <a:pt x="29151" y="31679"/>
                </a:lnTo>
                <a:lnTo>
                  <a:pt x="29590" y="31550"/>
                </a:lnTo>
                <a:lnTo>
                  <a:pt x="29796" y="31446"/>
                </a:lnTo>
                <a:lnTo>
                  <a:pt x="30002" y="31343"/>
                </a:lnTo>
                <a:lnTo>
                  <a:pt x="30183" y="31214"/>
                </a:lnTo>
                <a:lnTo>
                  <a:pt x="30363" y="31085"/>
                </a:lnTo>
                <a:lnTo>
                  <a:pt x="30518" y="30930"/>
                </a:lnTo>
                <a:lnTo>
                  <a:pt x="30673" y="30750"/>
                </a:lnTo>
                <a:lnTo>
                  <a:pt x="30802" y="30569"/>
                </a:lnTo>
                <a:lnTo>
                  <a:pt x="30931" y="30363"/>
                </a:lnTo>
                <a:lnTo>
                  <a:pt x="31395" y="30466"/>
                </a:lnTo>
                <a:lnTo>
                  <a:pt x="31963" y="30569"/>
                </a:lnTo>
                <a:lnTo>
                  <a:pt x="32685" y="30698"/>
                </a:lnTo>
                <a:lnTo>
                  <a:pt x="33536" y="30801"/>
                </a:lnTo>
                <a:lnTo>
                  <a:pt x="34517" y="30930"/>
                </a:lnTo>
                <a:lnTo>
                  <a:pt x="35574" y="31008"/>
                </a:lnTo>
                <a:lnTo>
                  <a:pt x="36684" y="31034"/>
                </a:lnTo>
                <a:lnTo>
                  <a:pt x="37819" y="31034"/>
                </a:lnTo>
                <a:lnTo>
                  <a:pt x="38386" y="31008"/>
                </a:lnTo>
                <a:lnTo>
                  <a:pt x="38928" y="30956"/>
                </a:lnTo>
                <a:lnTo>
                  <a:pt x="39496" y="30879"/>
                </a:lnTo>
                <a:lnTo>
                  <a:pt x="40037" y="30776"/>
                </a:lnTo>
                <a:lnTo>
                  <a:pt x="40553" y="30672"/>
                </a:lnTo>
                <a:lnTo>
                  <a:pt x="41069" y="30518"/>
                </a:lnTo>
                <a:lnTo>
                  <a:pt x="41559" y="30363"/>
                </a:lnTo>
                <a:lnTo>
                  <a:pt x="42024" y="30157"/>
                </a:lnTo>
                <a:lnTo>
                  <a:pt x="42436" y="29924"/>
                </a:lnTo>
                <a:lnTo>
                  <a:pt x="42849" y="29641"/>
                </a:lnTo>
                <a:lnTo>
                  <a:pt x="43210" y="29357"/>
                </a:lnTo>
                <a:lnTo>
                  <a:pt x="43520" y="29022"/>
                </a:lnTo>
                <a:lnTo>
                  <a:pt x="43804" y="28635"/>
                </a:lnTo>
                <a:lnTo>
                  <a:pt x="43907" y="28428"/>
                </a:lnTo>
                <a:lnTo>
                  <a:pt x="44036" y="28222"/>
                </a:lnTo>
                <a:lnTo>
                  <a:pt x="44500" y="28248"/>
                </a:lnTo>
                <a:lnTo>
                  <a:pt x="45790" y="28325"/>
                </a:lnTo>
                <a:lnTo>
                  <a:pt x="47647" y="28377"/>
                </a:lnTo>
                <a:lnTo>
                  <a:pt x="48705" y="28377"/>
                </a:lnTo>
                <a:lnTo>
                  <a:pt x="49814" y="28351"/>
                </a:lnTo>
                <a:lnTo>
                  <a:pt x="50949" y="28299"/>
                </a:lnTo>
                <a:lnTo>
                  <a:pt x="52058" y="28222"/>
                </a:lnTo>
                <a:lnTo>
                  <a:pt x="53142" y="28093"/>
                </a:lnTo>
                <a:lnTo>
                  <a:pt x="53632" y="28015"/>
                </a:lnTo>
                <a:lnTo>
                  <a:pt x="54122" y="27938"/>
                </a:lnTo>
                <a:lnTo>
                  <a:pt x="54587" y="27835"/>
                </a:lnTo>
                <a:lnTo>
                  <a:pt x="55025" y="27706"/>
                </a:lnTo>
                <a:lnTo>
                  <a:pt x="55412" y="27577"/>
                </a:lnTo>
                <a:lnTo>
                  <a:pt x="55773" y="27422"/>
                </a:lnTo>
                <a:lnTo>
                  <a:pt x="56083" y="27242"/>
                </a:lnTo>
                <a:lnTo>
                  <a:pt x="56367" y="27061"/>
                </a:lnTo>
                <a:lnTo>
                  <a:pt x="56573" y="26855"/>
                </a:lnTo>
                <a:lnTo>
                  <a:pt x="56753" y="26648"/>
                </a:lnTo>
                <a:lnTo>
                  <a:pt x="57037" y="26132"/>
                </a:lnTo>
                <a:lnTo>
                  <a:pt x="57295" y="25565"/>
                </a:lnTo>
                <a:lnTo>
                  <a:pt x="57553" y="24946"/>
                </a:lnTo>
                <a:lnTo>
                  <a:pt x="57785" y="24301"/>
                </a:lnTo>
                <a:lnTo>
                  <a:pt x="57992" y="23578"/>
                </a:lnTo>
                <a:lnTo>
                  <a:pt x="58224" y="22805"/>
                </a:lnTo>
                <a:lnTo>
                  <a:pt x="58404" y="22031"/>
                </a:lnTo>
                <a:lnTo>
                  <a:pt x="58585" y="21205"/>
                </a:lnTo>
                <a:lnTo>
                  <a:pt x="58766" y="20354"/>
                </a:lnTo>
                <a:lnTo>
                  <a:pt x="58946" y="19477"/>
                </a:lnTo>
                <a:lnTo>
                  <a:pt x="59230" y="17697"/>
                </a:lnTo>
                <a:lnTo>
                  <a:pt x="59488" y="15917"/>
                </a:lnTo>
                <a:lnTo>
                  <a:pt x="59694" y="14111"/>
                </a:lnTo>
                <a:lnTo>
                  <a:pt x="59875" y="12409"/>
                </a:lnTo>
                <a:lnTo>
                  <a:pt x="60004" y="10783"/>
                </a:lnTo>
                <a:lnTo>
                  <a:pt x="60133" y="9287"/>
                </a:lnTo>
                <a:lnTo>
                  <a:pt x="60210" y="7971"/>
                </a:lnTo>
                <a:lnTo>
                  <a:pt x="60313" y="6063"/>
                </a:lnTo>
                <a:lnTo>
                  <a:pt x="60339" y="5366"/>
                </a:lnTo>
                <a:lnTo>
                  <a:pt x="1" y="0"/>
                </a:lnTo>
                <a:close/>
              </a:path>
            </a:pathLst>
          </a:custGeom>
          <a:solidFill>
            <a:srgbClr val="66224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6" name="Google Shape;616;p15"/>
          <p:cNvSpPr/>
          <p:nvPr/>
        </p:nvSpPr>
        <p:spPr>
          <a:xfrm>
            <a:off x="154344" y="253290"/>
            <a:ext cx="1482757" cy="4273324"/>
          </a:xfrm>
          <a:custGeom>
            <a:avLst/>
            <a:gdLst/>
            <a:ahLst/>
            <a:cxnLst/>
            <a:rect l="l" t="t" r="r" b="b"/>
            <a:pathLst>
              <a:path w="40682" h="117246" extrusionOk="0">
                <a:moveTo>
                  <a:pt x="10113" y="11970"/>
                </a:moveTo>
                <a:lnTo>
                  <a:pt x="9984" y="15220"/>
                </a:lnTo>
                <a:lnTo>
                  <a:pt x="9829" y="18832"/>
                </a:lnTo>
                <a:lnTo>
                  <a:pt x="9597" y="23295"/>
                </a:lnTo>
                <a:lnTo>
                  <a:pt x="9468" y="25745"/>
                </a:lnTo>
                <a:lnTo>
                  <a:pt x="9287" y="28325"/>
                </a:lnTo>
                <a:lnTo>
                  <a:pt x="9106" y="30931"/>
                </a:lnTo>
                <a:lnTo>
                  <a:pt x="8900" y="33562"/>
                </a:lnTo>
                <a:lnTo>
                  <a:pt x="8668" y="36167"/>
                </a:lnTo>
                <a:lnTo>
                  <a:pt x="8384" y="38721"/>
                </a:lnTo>
                <a:lnTo>
                  <a:pt x="8100" y="41146"/>
                </a:lnTo>
                <a:lnTo>
                  <a:pt x="7791" y="43442"/>
                </a:lnTo>
                <a:lnTo>
                  <a:pt x="7636" y="44525"/>
                </a:lnTo>
                <a:lnTo>
                  <a:pt x="7430" y="45557"/>
                </a:lnTo>
                <a:lnTo>
                  <a:pt x="7198" y="46563"/>
                </a:lnTo>
                <a:lnTo>
                  <a:pt x="6965" y="47492"/>
                </a:lnTo>
                <a:lnTo>
                  <a:pt x="6707" y="48395"/>
                </a:lnTo>
                <a:lnTo>
                  <a:pt x="6424" y="49220"/>
                </a:lnTo>
                <a:lnTo>
                  <a:pt x="6140" y="50020"/>
                </a:lnTo>
                <a:lnTo>
                  <a:pt x="5856" y="50794"/>
                </a:lnTo>
                <a:lnTo>
                  <a:pt x="5547" y="51490"/>
                </a:lnTo>
                <a:lnTo>
                  <a:pt x="5211" y="52161"/>
                </a:lnTo>
                <a:lnTo>
                  <a:pt x="4902" y="52806"/>
                </a:lnTo>
                <a:lnTo>
                  <a:pt x="4566" y="53374"/>
                </a:lnTo>
                <a:lnTo>
                  <a:pt x="4231" y="53941"/>
                </a:lnTo>
                <a:lnTo>
                  <a:pt x="3896" y="54457"/>
                </a:lnTo>
                <a:lnTo>
                  <a:pt x="3560" y="54921"/>
                </a:lnTo>
                <a:lnTo>
                  <a:pt x="3251" y="55360"/>
                </a:lnTo>
                <a:lnTo>
                  <a:pt x="2915" y="55773"/>
                </a:lnTo>
                <a:lnTo>
                  <a:pt x="2606" y="56134"/>
                </a:lnTo>
                <a:lnTo>
                  <a:pt x="2012" y="56779"/>
                </a:lnTo>
                <a:lnTo>
                  <a:pt x="1445" y="57295"/>
                </a:lnTo>
                <a:lnTo>
                  <a:pt x="980" y="57707"/>
                </a:lnTo>
                <a:lnTo>
                  <a:pt x="568" y="58017"/>
                </a:lnTo>
                <a:lnTo>
                  <a:pt x="258" y="58223"/>
                </a:lnTo>
                <a:lnTo>
                  <a:pt x="0" y="58378"/>
                </a:lnTo>
                <a:lnTo>
                  <a:pt x="129" y="58971"/>
                </a:lnTo>
                <a:lnTo>
                  <a:pt x="465" y="60674"/>
                </a:lnTo>
                <a:lnTo>
                  <a:pt x="671" y="61886"/>
                </a:lnTo>
                <a:lnTo>
                  <a:pt x="929" y="63331"/>
                </a:lnTo>
                <a:lnTo>
                  <a:pt x="1187" y="64956"/>
                </a:lnTo>
                <a:lnTo>
                  <a:pt x="1471" y="66788"/>
                </a:lnTo>
                <a:lnTo>
                  <a:pt x="1729" y="68774"/>
                </a:lnTo>
                <a:lnTo>
                  <a:pt x="1987" y="70941"/>
                </a:lnTo>
                <a:lnTo>
                  <a:pt x="2219" y="73211"/>
                </a:lnTo>
                <a:lnTo>
                  <a:pt x="2425" y="75610"/>
                </a:lnTo>
                <a:lnTo>
                  <a:pt x="2606" y="78113"/>
                </a:lnTo>
                <a:lnTo>
                  <a:pt x="2735" y="80718"/>
                </a:lnTo>
                <a:lnTo>
                  <a:pt x="2760" y="82034"/>
                </a:lnTo>
                <a:lnTo>
                  <a:pt x="2786" y="83349"/>
                </a:lnTo>
                <a:lnTo>
                  <a:pt x="2786" y="84691"/>
                </a:lnTo>
                <a:lnTo>
                  <a:pt x="2786" y="86058"/>
                </a:lnTo>
                <a:lnTo>
                  <a:pt x="2786" y="87399"/>
                </a:lnTo>
                <a:lnTo>
                  <a:pt x="2786" y="88741"/>
                </a:lnTo>
                <a:lnTo>
                  <a:pt x="2812" y="90031"/>
                </a:lnTo>
                <a:lnTo>
                  <a:pt x="2864" y="91320"/>
                </a:lnTo>
                <a:lnTo>
                  <a:pt x="2915" y="92559"/>
                </a:lnTo>
                <a:lnTo>
                  <a:pt x="2993" y="93797"/>
                </a:lnTo>
                <a:lnTo>
                  <a:pt x="3173" y="96170"/>
                </a:lnTo>
                <a:lnTo>
                  <a:pt x="3380" y="98414"/>
                </a:lnTo>
                <a:lnTo>
                  <a:pt x="3638" y="100504"/>
                </a:lnTo>
                <a:lnTo>
                  <a:pt x="3921" y="102465"/>
                </a:lnTo>
                <a:lnTo>
                  <a:pt x="4205" y="104270"/>
                </a:lnTo>
                <a:lnTo>
                  <a:pt x="4489" y="105895"/>
                </a:lnTo>
                <a:lnTo>
                  <a:pt x="4773" y="107366"/>
                </a:lnTo>
                <a:lnTo>
                  <a:pt x="5031" y="108604"/>
                </a:lnTo>
                <a:lnTo>
                  <a:pt x="5263" y="109662"/>
                </a:lnTo>
                <a:lnTo>
                  <a:pt x="5624" y="111132"/>
                </a:lnTo>
                <a:lnTo>
                  <a:pt x="5779" y="111622"/>
                </a:lnTo>
                <a:lnTo>
                  <a:pt x="5933" y="111803"/>
                </a:lnTo>
                <a:lnTo>
                  <a:pt x="6320" y="112241"/>
                </a:lnTo>
                <a:lnTo>
                  <a:pt x="6862" y="112809"/>
                </a:lnTo>
                <a:lnTo>
                  <a:pt x="7172" y="113067"/>
                </a:lnTo>
                <a:lnTo>
                  <a:pt x="7455" y="113299"/>
                </a:lnTo>
                <a:lnTo>
                  <a:pt x="7739" y="113480"/>
                </a:lnTo>
                <a:lnTo>
                  <a:pt x="7868" y="113531"/>
                </a:lnTo>
                <a:lnTo>
                  <a:pt x="7971" y="113583"/>
                </a:lnTo>
                <a:lnTo>
                  <a:pt x="8100" y="113609"/>
                </a:lnTo>
                <a:lnTo>
                  <a:pt x="8204" y="113609"/>
                </a:lnTo>
                <a:lnTo>
                  <a:pt x="8281" y="113557"/>
                </a:lnTo>
                <a:lnTo>
                  <a:pt x="8358" y="113505"/>
                </a:lnTo>
                <a:lnTo>
                  <a:pt x="8410" y="113402"/>
                </a:lnTo>
                <a:lnTo>
                  <a:pt x="8462" y="113273"/>
                </a:lnTo>
                <a:lnTo>
                  <a:pt x="8462" y="113118"/>
                </a:lnTo>
                <a:lnTo>
                  <a:pt x="8462" y="112912"/>
                </a:lnTo>
                <a:lnTo>
                  <a:pt x="8436" y="112654"/>
                </a:lnTo>
                <a:lnTo>
                  <a:pt x="8410" y="112370"/>
                </a:lnTo>
                <a:lnTo>
                  <a:pt x="8229" y="111622"/>
                </a:lnTo>
                <a:lnTo>
                  <a:pt x="8100" y="111081"/>
                </a:lnTo>
                <a:lnTo>
                  <a:pt x="7971" y="110307"/>
                </a:lnTo>
                <a:lnTo>
                  <a:pt x="7817" y="109301"/>
                </a:lnTo>
                <a:lnTo>
                  <a:pt x="7636" y="108062"/>
                </a:lnTo>
                <a:lnTo>
                  <a:pt x="7275" y="105070"/>
                </a:lnTo>
                <a:lnTo>
                  <a:pt x="6862" y="101458"/>
                </a:lnTo>
                <a:lnTo>
                  <a:pt x="6424" y="97357"/>
                </a:lnTo>
                <a:lnTo>
                  <a:pt x="5959" y="92894"/>
                </a:lnTo>
                <a:lnTo>
                  <a:pt x="5056" y="83452"/>
                </a:lnTo>
                <a:lnTo>
                  <a:pt x="4179" y="74191"/>
                </a:lnTo>
                <a:lnTo>
                  <a:pt x="3457" y="66246"/>
                </a:lnTo>
                <a:lnTo>
                  <a:pt x="2786" y="58585"/>
                </a:lnTo>
                <a:lnTo>
                  <a:pt x="3431" y="57888"/>
                </a:lnTo>
                <a:lnTo>
                  <a:pt x="4025" y="57166"/>
                </a:lnTo>
                <a:lnTo>
                  <a:pt x="4618" y="56418"/>
                </a:lnTo>
                <a:lnTo>
                  <a:pt x="5160" y="55669"/>
                </a:lnTo>
                <a:lnTo>
                  <a:pt x="5701" y="54896"/>
                </a:lnTo>
                <a:lnTo>
                  <a:pt x="6191" y="54096"/>
                </a:lnTo>
                <a:lnTo>
                  <a:pt x="6682" y="53270"/>
                </a:lnTo>
                <a:lnTo>
                  <a:pt x="7120" y="52445"/>
                </a:lnTo>
                <a:lnTo>
                  <a:pt x="7559" y="51619"/>
                </a:lnTo>
                <a:lnTo>
                  <a:pt x="7946" y="50742"/>
                </a:lnTo>
                <a:lnTo>
                  <a:pt x="8333" y="49891"/>
                </a:lnTo>
                <a:lnTo>
                  <a:pt x="8694" y="49014"/>
                </a:lnTo>
                <a:lnTo>
                  <a:pt x="9029" y="48111"/>
                </a:lnTo>
                <a:lnTo>
                  <a:pt x="9339" y="47234"/>
                </a:lnTo>
                <a:lnTo>
                  <a:pt x="9622" y="46305"/>
                </a:lnTo>
                <a:lnTo>
                  <a:pt x="9906" y="45402"/>
                </a:lnTo>
                <a:lnTo>
                  <a:pt x="10138" y="44500"/>
                </a:lnTo>
                <a:lnTo>
                  <a:pt x="10370" y="43571"/>
                </a:lnTo>
                <a:lnTo>
                  <a:pt x="10603" y="42642"/>
                </a:lnTo>
                <a:lnTo>
                  <a:pt x="10783" y="41714"/>
                </a:lnTo>
                <a:lnTo>
                  <a:pt x="10964" y="40785"/>
                </a:lnTo>
                <a:lnTo>
                  <a:pt x="11119" y="39830"/>
                </a:lnTo>
                <a:lnTo>
                  <a:pt x="11402" y="37973"/>
                </a:lnTo>
                <a:lnTo>
                  <a:pt x="11635" y="36116"/>
                </a:lnTo>
                <a:lnTo>
                  <a:pt x="11789" y="34284"/>
                </a:lnTo>
                <a:lnTo>
                  <a:pt x="11893" y="32453"/>
                </a:lnTo>
                <a:lnTo>
                  <a:pt x="11970" y="30673"/>
                </a:lnTo>
                <a:lnTo>
                  <a:pt x="11996" y="28918"/>
                </a:lnTo>
                <a:lnTo>
                  <a:pt x="11970" y="27242"/>
                </a:lnTo>
                <a:lnTo>
                  <a:pt x="11944" y="25591"/>
                </a:lnTo>
                <a:lnTo>
                  <a:pt x="11867" y="24017"/>
                </a:lnTo>
                <a:lnTo>
                  <a:pt x="11764" y="22495"/>
                </a:lnTo>
                <a:lnTo>
                  <a:pt x="11660" y="21076"/>
                </a:lnTo>
                <a:lnTo>
                  <a:pt x="11557" y="19735"/>
                </a:lnTo>
                <a:lnTo>
                  <a:pt x="11428" y="18497"/>
                </a:lnTo>
                <a:lnTo>
                  <a:pt x="11170" y="16356"/>
                </a:lnTo>
                <a:lnTo>
                  <a:pt x="10938" y="14679"/>
                </a:lnTo>
                <a:lnTo>
                  <a:pt x="10757" y="13544"/>
                </a:lnTo>
                <a:lnTo>
                  <a:pt x="10680" y="13028"/>
                </a:lnTo>
                <a:lnTo>
                  <a:pt x="10113" y="11970"/>
                </a:lnTo>
                <a:close/>
                <a:moveTo>
                  <a:pt x="24301" y="4308"/>
                </a:moveTo>
                <a:lnTo>
                  <a:pt x="24275" y="5959"/>
                </a:lnTo>
                <a:lnTo>
                  <a:pt x="24198" y="7868"/>
                </a:lnTo>
                <a:lnTo>
                  <a:pt x="24069" y="10422"/>
                </a:lnTo>
                <a:lnTo>
                  <a:pt x="23888" y="13518"/>
                </a:lnTo>
                <a:lnTo>
                  <a:pt x="23630" y="17026"/>
                </a:lnTo>
                <a:lnTo>
                  <a:pt x="23475" y="18935"/>
                </a:lnTo>
                <a:lnTo>
                  <a:pt x="23295" y="20921"/>
                </a:lnTo>
                <a:lnTo>
                  <a:pt x="23114" y="22959"/>
                </a:lnTo>
                <a:lnTo>
                  <a:pt x="22882" y="25075"/>
                </a:lnTo>
                <a:lnTo>
                  <a:pt x="22701" y="26468"/>
                </a:lnTo>
                <a:lnTo>
                  <a:pt x="22547" y="27809"/>
                </a:lnTo>
                <a:lnTo>
                  <a:pt x="22340" y="29099"/>
                </a:lnTo>
                <a:lnTo>
                  <a:pt x="22160" y="30363"/>
                </a:lnTo>
                <a:lnTo>
                  <a:pt x="21953" y="31575"/>
                </a:lnTo>
                <a:lnTo>
                  <a:pt x="21721" y="32762"/>
                </a:lnTo>
                <a:lnTo>
                  <a:pt x="21489" y="33923"/>
                </a:lnTo>
                <a:lnTo>
                  <a:pt x="21257" y="35032"/>
                </a:lnTo>
                <a:lnTo>
                  <a:pt x="21025" y="36116"/>
                </a:lnTo>
                <a:lnTo>
                  <a:pt x="20767" y="37148"/>
                </a:lnTo>
                <a:lnTo>
                  <a:pt x="20509" y="38179"/>
                </a:lnTo>
                <a:lnTo>
                  <a:pt x="20225" y="39134"/>
                </a:lnTo>
                <a:lnTo>
                  <a:pt x="19941" y="40088"/>
                </a:lnTo>
                <a:lnTo>
                  <a:pt x="19657" y="40991"/>
                </a:lnTo>
                <a:lnTo>
                  <a:pt x="19090" y="42720"/>
                </a:lnTo>
                <a:lnTo>
                  <a:pt x="18471" y="44345"/>
                </a:lnTo>
                <a:lnTo>
                  <a:pt x="17852" y="45815"/>
                </a:lnTo>
                <a:lnTo>
                  <a:pt x="17232" y="47208"/>
                </a:lnTo>
                <a:lnTo>
                  <a:pt x="16588" y="48472"/>
                </a:lnTo>
                <a:lnTo>
                  <a:pt x="15943" y="49659"/>
                </a:lnTo>
                <a:lnTo>
                  <a:pt x="15298" y="50742"/>
                </a:lnTo>
                <a:lnTo>
                  <a:pt x="14653" y="51723"/>
                </a:lnTo>
                <a:lnTo>
                  <a:pt x="14008" y="52626"/>
                </a:lnTo>
                <a:lnTo>
                  <a:pt x="13389" y="53451"/>
                </a:lnTo>
                <a:lnTo>
                  <a:pt x="12770" y="54199"/>
                </a:lnTo>
                <a:lnTo>
                  <a:pt x="12176" y="54870"/>
                </a:lnTo>
                <a:lnTo>
                  <a:pt x="11609" y="55489"/>
                </a:lnTo>
                <a:lnTo>
                  <a:pt x="11041" y="56056"/>
                </a:lnTo>
                <a:lnTo>
                  <a:pt x="10525" y="56547"/>
                </a:lnTo>
                <a:lnTo>
                  <a:pt x="9571" y="57424"/>
                </a:lnTo>
                <a:lnTo>
                  <a:pt x="8797" y="58146"/>
                </a:lnTo>
                <a:lnTo>
                  <a:pt x="8462" y="58456"/>
                </a:lnTo>
                <a:lnTo>
                  <a:pt x="8178" y="58739"/>
                </a:lnTo>
                <a:lnTo>
                  <a:pt x="7971" y="59023"/>
                </a:lnTo>
                <a:lnTo>
                  <a:pt x="7817" y="59281"/>
                </a:lnTo>
                <a:lnTo>
                  <a:pt x="7713" y="59539"/>
                </a:lnTo>
                <a:lnTo>
                  <a:pt x="7688" y="59642"/>
                </a:lnTo>
                <a:lnTo>
                  <a:pt x="7662" y="59771"/>
                </a:lnTo>
                <a:lnTo>
                  <a:pt x="7688" y="60622"/>
                </a:lnTo>
                <a:lnTo>
                  <a:pt x="7791" y="61680"/>
                </a:lnTo>
                <a:lnTo>
                  <a:pt x="7894" y="62918"/>
                </a:lnTo>
                <a:lnTo>
                  <a:pt x="8075" y="64311"/>
                </a:lnTo>
                <a:lnTo>
                  <a:pt x="8281" y="65885"/>
                </a:lnTo>
                <a:lnTo>
                  <a:pt x="8539" y="67588"/>
                </a:lnTo>
                <a:lnTo>
                  <a:pt x="9158" y="71354"/>
                </a:lnTo>
                <a:lnTo>
                  <a:pt x="9880" y="75507"/>
                </a:lnTo>
                <a:lnTo>
                  <a:pt x="10680" y="79944"/>
                </a:lnTo>
                <a:lnTo>
                  <a:pt x="11531" y="84510"/>
                </a:lnTo>
                <a:lnTo>
                  <a:pt x="12408" y="89102"/>
                </a:lnTo>
                <a:lnTo>
                  <a:pt x="14137" y="97899"/>
                </a:lnTo>
                <a:lnTo>
                  <a:pt x="15659" y="105354"/>
                </a:lnTo>
                <a:lnTo>
                  <a:pt x="17129" y="112474"/>
                </a:lnTo>
                <a:lnTo>
                  <a:pt x="18264" y="113634"/>
                </a:lnTo>
                <a:lnTo>
                  <a:pt x="19322" y="114692"/>
                </a:lnTo>
                <a:lnTo>
                  <a:pt x="19889" y="115208"/>
                </a:lnTo>
                <a:lnTo>
                  <a:pt x="20431" y="115724"/>
                </a:lnTo>
                <a:lnTo>
                  <a:pt x="20921" y="116137"/>
                </a:lnTo>
                <a:lnTo>
                  <a:pt x="21334" y="116472"/>
                </a:lnTo>
                <a:lnTo>
                  <a:pt x="21515" y="116575"/>
                </a:lnTo>
                <a:lnTo>
                  <a:pt x="21644" y="116653"/>
                </a:lnTo>
                <a:lnTo>
                  <a:pt x="21747" y="116678"/>
                </a:lnTo>
                <a:lnTo>
                  <a:pt x="21824" y="116678"/>
                </a:lnTo>
                <a:lnTo>
                  <a:pt x="21850" y="116601"/>
                </a:lnTo>
                <a:lnTo>
                  <a:pt x="21824" y="116498"/>
                </a:lnTo>
                <a:lnTo>
                  <a:pt x="21773" y="116317"/>
                </a:lnTo>
                <a:lnTo>
                  <a:pt x="21644" y="116085"/>
                </a:lnTo>
                <a:lnTo>
                  <a:pt x="21257" y="115389"/>
                </a:lnTo>
                <a:lnTo>
                  <a:pt x="20612" y="114408"/>
                </a:lnTo>
                <a:lnTo>
                  <a:pt x="20405" y="114099"/>
                </a:lnTo>
                <a:lnTo>
                  <a:pt x="20199" y="113738"/>
                </a:lnTo>
                <a:lnTo>
                  <a:pt x="19993" y="113299"/>
                </a:lnTo>
                <a:lnTo>
                  <a:pt x="19786" y="112809"/>
                </a:lnTo>
                <a:lnTo>
                  <a:pt x="19374" y="111674"/>
                </a:lnTo>
                <a:lnTo>
                  <a:pt x="18935" y="110358"/>
                </a:lnTo>
                <a:lnTo>
                  <a:pt x="18471" y="108862"/>
                </a:lnTo>
                <a:lnTo>
                  <a:pt x="18032" y="107185"/>
                </a:lnTo>
                <a:lnTo>
                  <a:pt x="17568" y="105380"/>
                </a:lnTo>
                <a:lnTo>
                  <a:pt x="17103" y="103445"/>
                </a:lnTo>
                <a:lnTo>
                  <a:pt x="16639" y="101381"/>
                </a:lnTo>
                <a:lnTo>
                  <a:pt x="16175" y="99214"/>
                </a:lnTo>
                <a:lnTo>
                  <a:pt x="15710" y="96996"/>
                </a:lnTo>
                <a:lnTo>
                  <a:pt x="15272" y="94700"/>
                </a:lnTo>
                <a:lnTo>
                  <a:pt x="14369" y="89979"/>
                </a:lnTo>
                <a:lnTo>
                  <a:pt x="13492" y="85181"/>
                </a:lnTo>
                <a:lnTo>
                  <a:pt x="12692" y="80460"/>
                </a:lnTo>
                <a:lnTo>
                  <a:pt x="11918" y="75946"/>
                </a:lnTo>
                <a:lnTo>
                  <a:pt x="11248" y="71792"/>
                </a:lnTo>
                <a:lnTo>
                  <a:pt x="10680" y="68078"/>
                </a:lnTo>
                <a:lnTo>
                  <a:pt x="9829" y="62557"/>
                </a:lnTo>
                <a:lnTo>
                  <a:pt x="9519" y="60493"/>
                </a:lnTo>
                <a:lnTo>
                  <a:pt x="9984" y="60313"/>
                </a:lnTo>
                <a:lnTo>
                  <a:pt x="10499" y="60107"/>
                </a:lnTo>
                <a:lnTo>
                  <a:pt x="11170" y="59771"/>
                </a:lnTo>
                <a:lnTo>
                  <a:pt x="11996" y="59333"/>
                </a:lnTo>
                <a:lnTo>
                  <a:pt x="12924" y="58791"/>
                </a:lnTo>
                <a:lnTo>
                  <a:pt x="13415" y="58456"/>
                </a:lnTo>
                <a:lnTo>
                  <a:pt x="13930" y="58120"/>
                </a:lnTo>
                <a:lnTo>
                  <a:pt x="14472" y="57707"/>
                </a:lnTo>
                <a:lnTo>
                  <a:pt x="15014" y="57295"/>
                </a:lnTo>
                <a:lnTo>
                  <a:pt x="15581" y="56830"/>
                </a:lnTo>
                <a:lnTo>
                  <a:pt x="16149" y="56340"/>
                </a:lnTo>
                <a:lnTo>
                  <a:pt x="16716" y="55824"/>
                </a:lnTo>
                <a:lnTo>
                  <a:pt x="17258" y="55257"/>
                </a:lnTo>
                <a:lnTo>
                  <a:pt x="17826" y="54638"/>
                </a:lnTo>
                <a:lnTo>
                  <a:pt x="18393" y="53993"/>
                </a:lnTo>
                <a:lnTo>
                  <a:pt x="18935" y="53296"/>
                </a:lnTo>
                <a:lnTo>
                  <a:pt x="19451" y="52574"/>
                </a:lnTo>
                <a:lnTo>
                  <a:pt x="19967" y="51800"/>
                </a:lnTo>
                <a:lnTo>
                  <a:pt x="20483" y="50975"/>
                </a:lnTo>
                <a:lnTo>
                  <a:pt x="20947" y="50123"/>
                </a:lnTo>
                <a:lnTo>
                  <a:pt x="21411" y="49220"/>
                </a:lnTo>
                <a:lnTo>
                  <a:pt x="21824" y="48266"/>
                </a:lnTo>
                <a:lnTo>
                  <a:pt x="22211" y="47260"/>
                </a:lnTo>
                <a:lnTo>
                  <a:pt x="22572" y="46228"/>
                </a:lnTo>
                <a:lnTo>
                  <a:pt x="22882" y="45119"/>
                </a:lnTo>
                <a:lnTo>
                  <a:pt x="23166" y="43984"/>
                </a:lnTo>
                <a:lnTo>
                  <a:pt x="23424" y="42797"/>
                </a:lnTo>
                <a:lnTo>
                  <a:pt x="23656" y="41585"/>
                </a:lnTo>
                <a:lnTo>
                  <a:pt x="23888" y="40346"/>
                </a:lnTo>
                <a:lnTo>
                  <a:pt x="24094" y="39082"/>
                </a:lnTo>
                <a:lnTo>
                  <a:pt x="24275" y="37792"/>
                </a:lnTo>
                <a:lnTo>
                  <a:pt x="24455" y="36503"/>
                </a:lnTo>
                <a:lnTo>
                  <a:pt x="24584" y="35187"/>
                </a:lnTo>
                <a:lnTo>
                  <a:pt x="24868" y="32582"/>
                </a:lnTo>
                <a:lnTo>
                  <a:pt x="25049" y="29976"/>
                </a:lnTo>
                <a:lnTo>
                  <a:pt x="25229" y="27448"/>
                </a:lnTo>
                <a:lnTo>
                  <a:pt x="25333" y="25023"/>
                </a:lnTo>
                <a:lnTo>
                  <a:pt x="25436" y="22727"/>
                </a:lnTo>
                <a:lnTo>
                  <a:pt x="25487" y="20612"/>
                </a:lnTo>
                <a:lnTo>
                  <a:pt x="25591" y="17104"/>
                </a:lnTo>
                <a:lnTo>
                  <a:pt x="25616" y="15762"/>
                </a:lnTo>
                <a:lnTo>
                  <a:pt x="25642" y="14756"/>
                </a:lnTo>
                <a:lnTo>
                  <a:pt x="25694" y="14137"/>
                </a:lnTo>
                <a:lnTo>
                  <a:pt x="25745" y="13982"/>
                </a:lnTo>
                <a:lnTo>
                  <a:pt x="25745" y="13931"/>
                </a:lnTo>
                <a:lnTo>
                  <a:pt x="25771" y="13931"/>
                </a:lnTo>
                <a:lnTo>
                  <a:pt x="26932" y="10293"/>
                </a:lnTo>
                <a:lnTo>
                  <a:pt x="24301" y="4308"/>
                </a:lnTo>
                <a:close/>
                <a:moveTo>
                  <a:pt x="40682" y="0"/>
                </a:moveTo>
                <a:lnTo>
                  <a:pt x="35703" y="4308"/>
                </a:lnTo>
                <a:lnTo>
                  <a:pt x="35600" y="5469"/>
                </a:lnTo>
                <a:lnTo>
                  <a:pt x="35342" y="8694"/>
                </a:lnTo>
                <a:lnTo>
                  <a:pt x="35110" y="10912"/>
                </a:lnTo>
                <a:lnTo>
                  <a:pt x="34877" y="13466"/>
                </a:lnTo>
                <a:lnTo>
                  <a:pt x="34568" y="16304"/>
                </a:lnTo>
                <a:lnTo>
                  <a:pt x="34207" y="19322"/>
                </a:lnTo>
                <a:lnTo>
                  <a:pt x="33794" y="22521"/>
                </a:lnTo>
                <a:lnTo>
                  <a:pt x="33330" y="25823"/>
                </a:lnTo>
                <a:lnTo>
                  <a:pt x="32839" y="29151"/>
                </a:lnTo>
                <a:lnTo>
                  <a:pt x="32556" y="30802"/>
                </a:lnTo>
                <a:lnTo>
                  <a:pt x="32272" y="32453"/>
                </a:lnTo>
                <a:lnTo>
                  <a:pt x="31962" y="34078"/>
                </a:lnTo>
                <a:lnTo>
                  <a:pt x="31653" y="35677"/>
                </a:lnTo>
                <a:lnTo>
                  <a:pt x="31317" y="37251"/>
                </a:lnTo>
                <a:lnTo>
                  <a:pt x="30982" y="38773"/>
                </a:lnTo>
                <a:lnTo>
                  <a:pt x="30621" y="40243"/>
                </a:lnTo>
                <a:lnTo>
                  <a:pt x="30260" y="41662"/>
                </a:lnTo>
                <a:lnTo>
                  <a:pt x="29873" y="43003"/>
                </a:lnTo>
                <a:lnTo>
                  <a:pt x="29460" y="44293"/>
                </a:lnTo>
                <a:lnTo>
                  <a:pt x="29047" y="45506"/>
                </a:lnTo>
                <a:lnTo>
                  <a:pt x="28609" y="46641"/>
                </a:lnTo>
                <a:lnTo>
                  <a:pt x="28170" y="47724"/>
                </a:lnTo>
                <a:lnTo>
                  <a:pt x="27706" y="48756"/>
                </a:lnTo>
                <a:lnTo>
                  <a:pt x="27216" y="49710"/>
                </a:lnTo>
                <a:lnTo>
                  <a:pt x="26726" y="50613"/>
                </a:lnTo>
                <a:lnTo>
                  <a:pt x="26235" y="51490"/>
                </a:lnTo>
                <a:lnTo>
                  <a:pt x="25745" y="52290"/>
                </a:lnTo>
                <a:lnTo>
                  <a:pt x="25229" y="53038"/>
                </a:lnTo>
                <a:lnTo>
                  <a:pt x="24713" y="53735"/>
                </a:lnTo>
                <a:lnTo>
                  <a:pt x="24223" y="54380"/>
                </a:lnTo>
                <a:lnTo>
                  <a:pt x="23707" y="54999"/>
                </a:lnTo>
                <a:lnTo>
                  <a:pt x="23217" y="55566"/>
                </a:lnTo>
                <a:lnTo>
                  <a:pt x="22727" y="56082"/>
                </a:lnTo>
                <a:lnTo>
                  <a:pt x="22237" y="56547"/>
                </a:lnTo>
                <a:lnTo>
                  <a:pt x="21747" y="56985"/>
                </a:lnTo>
                <a:lnTo>
                  <a:pt x="21308" y="57398"/>
                </a:lnTo>
                <a:lnTo>
                  <a:pt x="20844" y="57759"/>
                </a:lnTo>
                <a:lnTo>
                  <a:pt x="20431" y="58069"/>
                </a:lnTo>
                <a:lnTo>
                  <a:pt x="20018" y="58352"/>
                </a:lnTo>
                <a:lnTo>
                  <a:pt x="19245" y="58842"/>
                </a:lnTo>
                <a:lnTo>
                  <a:pt x="18600" y="59229"/>
                </a:lnTo>
                <a:lnTo>
                  <a:pt x="18058" y="59487"/>
                </a:lnTo>
                <a:lnTo>
                  <a:pt x="17645" y="59668"/>
                </a:lnTo>
                <a:lnTo>
                  <a:pt x="17310" y="59771"/>
                </a:lnTo>
                <a:lnTo>
                  <a:pt x="17594" y="60958"/>
                </a:lnTo>
                <a:lnTo>
                  <a:pt x="18342" y="64157"/>
                </a:lnTo>
                <a:lnTo>
                  <a:pt x="19425" y="68929"/>
                </a:lnTo>
                <a:lnTo>
                  <a:pt x="20044" y="71741"/>
                </a:lnTo>
                <a:lnTo>
                  <a:pt x="20689" y="74759"/>
                </a:lnTo>
                <a:lnTo>
                  <a:pt x="21334" y="77932"/>
                </a:lnTo>
                <a:lnTo>
                  <a:pt x="21979" y="81182"/>
                </a:lnTo>
                <a:lnTo>
                  <a:pt x="22598" y="84458"/>
                </a:lnTo>
                <a:lnTo>
                  <a:pt x="23166" y="87709"/>
                </a:lnTo>
                <a:lnTo>
                  <a:pt x="23682" y="90856"/>
                </a:lnTo>
                <a:lnTo>
                  <a:pt x="23888" y="92378"/>
                </a:lnTo>
                <a:lnTo>
                  <a:pt x="24094" y="93874"/>
                </a:lnTo>
                <a:lnTo>
                  <a:pt x="24275" y="95293"/>
                </a:lnTo>
                <a:lnTo>
                  <a:pt x="24430" y="96660"/>
                </a:lnTo>
                <a:lnTo>
                  <a:pt x="24533" y="97950"/>
                </a:lnTo>
                <a:lnTo>
                  <a:pt x="24636" y="99188"/>
                </a:lnTo>
                <a:lnTo>
                  <a:pt x="24713" y="100323"/>
                </a:lnTo>
                <a:lnTo>
                  <a:pt x="24842" y="101458"/>
                </a:lnTo>
                <a:lnTo>
                  <a:pt x="24997" y="102542"/>
                </a:lnTo>
                <a:lnTo>
                  <a:pt x="25204" y="103574"/>
                </a:lnTo>
                <a:lnTo>
                  <a:pt x="25436" y="104554"/>
                </a:lnTo>
                <a:lnTo>
                  <a:pt x="25668" y="105509"/>
                </a:lnTo>
                <a:lnTo>
                  <a:pt x="25952" y="106437"/>
                </a:lnTo>
                <a:lnTo>
                  <a:pt x="26261" y="107314"/>
                </a:lnTo>
                <a:lnTo>
                  <a:pt x="26571" y="108140"/>
                </a:lnTo>
                <a:lnTo>
                  <a:pt x="26906" y="108939"/>
                </a:lnTo>
                <a:lnTo>
                  <a:pt x="27242" y="109713"/>
                </a:lnTo>
                <a:lnTo>
                  <a:pt x="27603" y="110436"/>
                </a:lnTo>
                <a:lnTo>
                  <a:pt x="27964" y="111106"/>
                </a:lnTo>
                <a:lnTo>
                  <a:pt x="28351" y="111751"/>
                </a:lnTo>
                <a:lnTo>
                  <a:pt x="28712" y="112370"/>
                </a:lnTo>
                <a:lnTo>
                  <a:pt x="29099" y="112938"/>
                </a:lnTo>
                <a:lnTo>
                  <a:pt x="29486" y="113454"/>
                </a:lnTo>
                <a:lnTo>
                  <a:pt x="29847" y="113944"/>
                </a:lnTo>
                <a:lnTo>
                  <a:pt x="30569" y="114847"/>
                </a:lnTo>
                <a:lnTo>
                  <a:pt x="31214" y="115569"/>
                </a:lnTo>
                <a:lnTo>
                  <a:pt x="31808" y="116188"/>
                </a:lnTo>
                <a:lnTo>
                  <a:pt x="32298" y="116653"/>
                </a:lnTo>
                <a:lnTo>
                  <a:pt x="32685" y="116962"/>
                </a:lnTo>
                <a:lnTo>
                  <a:pt x="32754" y="117020"/>
                </a:lnTo>
                <a:lnTo>
                  <a:pt x="32754" y="117020"/>
                </a:lnTo>
                <a:lnTo>
                  <a:pt x="32659" y="116807"/>
                </a:lnTo>
                <a:lnTo>
                  <a:pt x="32530" y="116524"/>
                </a:lnTo>
                <a:lnTo>
                  <a:pt x="32401" y="116137"/>
                </a:lnTo>
                <a:lnTo>
                  <a:pt x="32091" y="115182"/>
                </a:lnTo>
                <a:lnTo>
                  <a:pt x="31730" y="113944"/>
                </a:lnTo>
                <a:lnTo>
                  <a:pt x="31343" y="112499"/>
                </a:lnTo>
                <a:lnTo>
                  <a:pt x="30930" y="110797"/>
                </a:lnTo>
                <a:lnTo>
                  <a:pt x="30492" y="108939"/>
                </a:lnTo>
                <a:lnTo>
                  <a:pt x="29512" y="104657"/>
                </a:lnTo>
                <a:lnTo>
                  <a:pt x="28480" y="99859"/>
                </a:lnTo>
                <a:lnTo>
                  <a:pt x="27371" y="94700"/>
                </a:lnTo>
                <a:lnTo>
                  <a:pt x="26287" y="89360"/>
                </a:lnTo>
                <a:lnTo>
                  <a:pt x="25178" y="83994"/>
                </a:lnTo>
                <a:lnTo>
                  <a:pt x="24146" y="78809"/>
                </a:lnTo>
                <a:lnTo>
                  <a:pt x="22314" y="69548"/>
                </a:lnTo>
                <a:lnTo>
                  <a:pt x="20586" y="60493"/>
                </a:lnTo>
                <a:lnTo>
                  <a:pt x="21283" y="59900"/>
                </a:lnTo>
                <a:lnTo>
                  <a:pt x="21953" y="59281"/>
                </a:lnTo>
                <a:lnTo>
                  <a:pt x="22624" y="58610"/>
                </a:lnTo>
                <a:lnTo>
                  <a:pt x="23295" y="57914"/>
                </a:lnTo>
                <a:lnTo>
                  <a:pt x="23914" y="57166"/>
                </a:lnTo>
                <a:lnTo>
                  <a:pt x="24533" y="56366"/>
                </a:lnTo>
                <a:lnTo>
                  <a:pt x="25152" y="55566"/>
                </a:lnTo>
                <a:lnTo>
                  <a:pt x="25745" y="54715"/>
                </a:lnTo>
                <a:lnTo>
                  <a:pt x="26313" y="53812"/>
                </a:lnTo>
                <a:lnTo>
                  <a:pt x="26880" y="52909"/>
                </a:lnTo>
                <a:lnTo>
                  <a:pt x="27448" y="51981"/>
                </a:lnTo>
                <a:lnTo>
                  <a:pt x="27964" y="51000"/>
                </a:lnTo>
                <a:lnTo>
                  <a:pt x="28480" y="50020"/>
                </a:lnTo>
                <a:lnTo>
                  <a:pt x="28996" y="48988"/>
                </a:lnTo>
                <a:lnTo>
                  <a:pt x="29486" y="47956"/>
                </a:lnTo>
                <a:lnTo>
                  <a:pt x="29976" y="46899"/>
                </a:lnTo>
                <a:lnTo>
                  <a:pt x="30440" y="45841"/>
                </a:lnTo>
                <a:lnTo>
                  <a:pt x="30879" y="44758"/>
                </a:lnTo>
                <a:lnTo>
                  <a:pt x="31317" y="43648"/>
                </a:lnTo>
                <a:lnTo>
                  <a:pt x="31756" y="42539"/>
                </a:lnTo>
                <a:lnTo>
                  <a:pt x="32169" y="41404"/>
                </a:lnTo>
                <a:lnTo>
                  <a:pt x="32556" y="40269"/>
                </a:lnTo>
                <a:lnTo>
                  <a:pt x="33330" y="37973"/>
                </a:lnTo>
                <a:lnTo>
                  <a:pt x="34052" y="35651"/>
                </a:lnTo>
                <a:lnTo>
                  <a:pt x="34723" y="33330"/>
                </a:lnTo>
                <a:lnTo>
                  <a:pt x="35342" y="31034"/>
                </a:lnTo>
                <a:lnTo>
                  <a:pt x="35909" y="28738"/>
                </a:lnTo>
                <a:lnTo>
                  <a:pt x="36425" y="26468"/>
                </a:lnTo>
                <a:lnTo>
                  <a:pt x="36915" y="24275"/>
                </a:lnTo>
                <a:lnTo>
                  <a:pt x="37354" y="22134"/>
                </a:lnTo>
                <a:lnTo>
                  <a:pt x="37767" y="20070"/>
                </a:lnTo>
                <a:lnTo>
                  <a:pt x="38128" y="18084"/>
                </a:lnTo>
                <a:lnTo>
                  <a:pt x="38463" y="16201"/>
                </a:lnTo>
                <a:lnTo>
                  <a:pt x="38747" y="14447"/>
                </a:lnTo>
                <a:lnTo>
                  <a:pt x="39005" y="12796"/>
                </a:lnTo>
                <a:lnTo>
                  <a:pt x="39418" y="9984"/>
                </a:lnTo>
                <a:lnTo>
                  <a:pt x="39676" y="7817"/>
                </a:lnTo>
                <a:lnTo>
                  <a:pt x="39882" y="5985"/>
                </a:lnTo>
                <a:lnTo>
                  <a:pt x="40682" y="0"/>
                </a:lnTo>
                <a:close/>
                <a:moveTo>
                  <a:pt x="32754" y="117020"/>
                </a:moveTo>
                <a:lnTo>
                  <a:pt x="32762" y="117040"/>
                </a:lnTo>
                <a:lnTo>
                  <a:pt x="32865" y="117194"/>
                </a:lnTo>
                <a:lnTo>
                  <a:pt x="32943" y="117246"/>
                </a:lnTo>
                <a:lnTo>
                  <a:pt x="33020" y="117246"/>
                </a:lnTo>
                <a:lnTo>
                  <a:pt x="32754" y="117020"/>
                </a:lnTo>
                <a:close/>
              </a:path>
            </a:pathLst>
          </a:custGeom>
          <a:solidFill>
            <a:srgbClr val="66224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7" name="Google Shape;617;p15"/>
          <p:cNvSpPr/>
          <p:nvPr/>
        </p:nvSpPr>
        <p:spPr>
          <a:xfrm>
            <a:off x="7036799" y="8837"/>
            <a:ext cx="2199206" cy="1198795"/>
          </a:xfrm>
          <a:custGeom>
            <a:avLst/>
            <a:gdLst/>
            <a:ahLst/>
            <a:cxnLst/>
            <a:rect l="l" t="t" r="r" b="b"/>
            <a:pathLst>
              <a:path w="60339" h="32891" extrusionOk="0">
                <a:moveTo>
                  <a:pt x="60339" y="0"/>
                </a:moveTo>
                <a:lnTo>
                  <a:pt x="0" y="5366"/>
                </a:lnTo>
                <a:lnTo>
                  <a:pt x="26" y="6063"/>
                </a:lnTo>
                <a:lnTo>
                  <a:pt x="129" y="7971"/>
                </a:lnTo>
                <a:lnTo>
                  <a:pt x="232" y="9287"/>
                </a:lnTo>
                <a:lnTo>
                  <a:pt x="335" y="10783"/>
                </a:lnTo>
                <a:lnTo>
                  <a:pt x="490" y="12409"/>
                </a:lnTo>
                <a:lnTo>
                  <a:pt x="671" y="14111"/>
                </a:lnTo>
                <a:lnTo>
                  <a:pt x="877" y="15917"/>
                </a:lnTo>
                <a:lnTo>
                  <a:pt x="1135" y="17697"/>
                </a:lnTo>
                <a:lnTo>
                  <a:pt x="1419" y="19477"/>
                </a:lnTo>
                <a:lnTo>
                  <a:pt x="1574" y="20354"/>
                </a:lnTo>
                <a:lnTo>
                  <a:pt x="1754" y="21205"/>
                </a:lnTo>
                <a:lnTo>
                  <a:pt x="1935" y="22031"/>
                </a:lnTo>
                <a:lnTo>
                  <a:pt x="2141" y="22805"/>
                </a:lnTo>
                <a:lnTo>
                  <a:pt x="2348" y="23578"/>
                </a:lnTo>
                <a:lnTo>
                  <a:pt x="2580" y="24301"/>
                </a:lnTo>
                <a:lnTo>
                  <a:pt x="2812" y="24946"/>
                </a:lnTo>
                <a:lnTo>
                  <a:pt x="3070" y="25565"/>
                </a:lnTo>
                <a:lnTo>
                  <a:pt x="3328" y="26132"/>
                </a:lnTo>
                <a:lnTo>
                  <a:pt x="3612" y="26648"/>
                </a:lnTo>
                <a:lnTo>
                  <a:pt x="3766" y="26855"/>
                </a:lnTo>
                <a:lnTo>
                  <a:pt x="3999" y="27061"/>
                </a:lnTo>
                <a:lnTo>
                  <a:pt x="4282" y="27242"/>
                </a:lnTo>
                <a:lnTo>
                  <a:pt x="4592" y="27422"/>
                </a:lnTo>
                <a:lnTo>
                  <a:pt x="4953" y="27577"/>
                </a:lnTo>
                <a:lnTo>
                  <a:pt x="5340" y="27706"/>
                </a:lnTo>
                <a:lnTo>
                  <a:pt x="5779" y="27835"/>
                </a:lnTo>
                <a:lnTo>
                  <a:pt x="6217" y="27938"/>
                </a:lnTo>
                <a:lnTo>
                  <a:pt x="6707" y="28015"/>
                </a:lnTo>
                <a:lnTo>
                  <a:pt x="7223" y="28093"/>
                </a:lnTo>
                <a:lnTo>
                  <a:pt x="8281" y="28222"/>
                </a:lnTo>
                <a:lnTo>
                  <a:pt x="9416" y="28299"/>
                </a:lnTo>
                <a:lnTo>
                  <a:pt x="10525" y="28351"/>
                </a:lnTo>
                <a:lnTo>
                  <a:pt x="11634" y="28377"/>
                </a:lnTo>
                <a:lnTo>
                  <a:pt x="12692" y="28377"/>
                </a:lnTo>
                <a:lnTo>
                  <a:pt x="14549" y="28325"/>
                </a:lnTo>
                <a:lnTo>
                  <a:pt x="15839" y="28248"/>
                </a:lnTo>
                <a:lnTo>
                  <a:pt x="16329" y="28222"/>
                </a:lnTo>
                <a:lnTo>
                  <a:pt x="16433" y="28428"/>
                </a:lnTo>
                <a:lnTo>
                  <a:pt x="16562" y="28635"/>
                </a:lnTo>
                <a:lnTo>
                  <a:pt x="16819" y="29022"/>
                </a:lnTo>
                <a:lnTo>
                  <a:pt x="17155" y="29357"/>
                </a:lnTo>
                <a:lnTo>
                  <a:pt x="17516" y="29641"/>
                </a:lnTo>
                <a:lnTo>
                  <a:pt x="17903" y="29924"/>
                </a:lnTo>
                <a:lnTo>
                  <a:pt x="18341" y="30157"/>
                </a:lnTo>
                <a:lnTo>
                  <a:pt x="18806" y="30363"/>
                </a:lnTo>
                <a:lnTo>
                  <a:pt x="19296" y="30518"/>
                </a:lnTo>
                <a:lnTo>
                  <a:pt x="19786" y="30672"/>
                </a:lnTo>
                <a:lnTo>
                  <a:pt x="20328" y="30776"/>
                </a:lnTo>
                <a:lnTo>
                  <a:pt x="20870" y="30879"/>
                </a:lnTo>
                <a:lnTo>
                  <a:pt x="21411" y="30956"/>
                </a:lnTo>
                <a:lnTo>
                  <a:pt x="21979" y="31008"/>
                </a:lnTo>
                <a:lnTo>
                  <a:pt x="22546" y="31034"/>
                </a:lnTo>
                <a:lnTo>
                  <a:pt x="23681" y="31034"/>
                </a:lnTo>
                <a:lnTo>
                  <a:pt x="24791" y="31008"/>
                </a:lnTo>
                <a:lnTo>
                  <a:pt x="25848" y="30930"/>
                </a:lnTo>
                <a:lnTo>
                  <a:pt x="26829" y="30801"/>
                </a:lnTo>
                <a:lnTo>
                  <a:pt x="27680" y="30698"/>
                </a:lnTo>
                <a:lnTo>
                  <a:pt x="28402" y="30569"/>
                </a:lnTo>
                <a:lnTo>
                  <a:pt x="28944" y="30466"/>
                </a:lnTo>
                <a:lnTo>
                  <a:pt x="29434" y="30363"/>
                </a:lnTo>
                <a:lnTo>
                  <a:pt x="29563" y="30569"/>
                </a:lnTo>
                <a:lnTo>
                  <a:pt x="29692" y="30750"/>
                </a:lnTo>
                <a:lnTo>
                  <a:pt x="29847" y="30930"/>
                </a:lnTo>
                <a:lnTo>
                  <a:pt x="30002" y="31085"/>
                </a:lnTo>
                <a:lnTo>
                  <a:pt x="30182" y="31214"/>
                </a:lnTo>
                <a:lnTo>
                  <a:pt x="30363" y="31343"/>
                </a:lnTo>
                <a:lnTo>
                  <a:pt x="30569" y="31446"/>
                </a:lnTo>
                <a:lnTo>
                  <a:pt x="30776" y="31550"/>
                </a:lnTo>
                <a:lnTo>
                  <a:pt x="31188" y="31679"/>
                </a:lnTo>
                <a:lnTo>
                  <a:pt x="31678" y="31782"/>
                </a:lnTo>
                <a:lnTo>
                  <a:pt x="32169" y="31833"/>
                </a:lnTo>
                <a:lnTo>
                  <a:pt x="32684" y="31833"/>
                </a:lnTo>
                <a:lnTo>
                  <a:pt x="33252" y="31808"/>
                </a:lnTo>
                <a:lnTo>
                  <a:pt x="33820" y="31730"/>
                </a:lnTo>
                <a:lnTo>
                  <a:pt x="34387" y="31627"/>
                </a:lnTo>
                <a:lnTo>
                  <a:pt x="34980" y="31472"/>
                </a:lnTo>
                <a:lnTo>
                  <a:pt x="35574" y="31317"/>
                </a:lnTo>
                <a:lnTo>
                  <a:pt x="36193" y="31137"/>
                </a:lnTo>
                <a:lnTo>
                  <a:pt x="36786" y="30930"/>
                </a:lnTo>
                <a:lnTo>
                  <a:pt x="37379" y="30698"/>
                </a:lnTo>
                <a:lnTo>
                  <a:pt x="38566" y="30208"/>
                </a:lnTo>
                <a:lnTo>
                  <a:pt x="39675" y="29718"/>
                </a:lnTo>
                <a:lnTo>
                  <a:pt x="40681" y="29202"/>
                </a:lnTo>
                <a:lnTo>
                  <a:pt x="41584" y="28738"/>
                </a:lnTo>
                <a:lnTo>
                  <a:pt x="42332" y="28325"/>
                </a:lnTo>
                <a:lnTo>
                  <a:pt x="42926" y="27990"/>
                </a:lnTo>
                <a:lnTo>
                  <a:pt x="43416" y="27680"/>
                </a:lnTo>
                <a:lnTo>
                  <a:pt x="43622" y="28248"/>
                </a:lnTo>
                <a:lnTo>
                  <a:pt x="43880" y="28764"/>
                </a:lnTo>
                <a:lnTo>
                  <a:pt x="44190" y="29254"/>
                </a:lnTo>
                <a:lnTo>
                  <a:pt x="44525" y="29718"/>
                </a:lnTo>
                <a:lnTo>
                  <a:pt x="44886" y="30105"/>
                </a:lnTo>
                <a:lnTo>
                  <a:pt x="45299" y="30492"/>
                </a:lnTo>
                <a:lnTo>
                  <a:pt x="45738" y="30827"/>
                </a:lnTo>
                <a:lnTo>
                  <a:pt x="46202" y="31137"/>
                </a:lnTo>
                <a:lnTo>
                  <a:pt x="46692" y="31395"/>
                </a:lnTo>
                <a:lnTo>
                  <a:pt x="47208" y="31653"/>
                </a:lnTo>
                <a:lnTo>
                  <a:pt x="47724" y="31859"/>
                </a:lnTo>
                <a:lnTo>
                  <a:pt x="48266" y="32066"/>
                </a:lnTo>
                <a:lnTo>
                  <a:pt x="48782" y="32220"/>
                </a:lnTo>
                <a:lnTo>
                  <a:pt x="49349" y="32375"/>
                </a:lnTo>
                <a:lnTo>
                  <a:pt x="49891" y="32478"/>
                </a:lnTo>
                <a:lnTo>
                  <a:pt x="50433" y="32581"/>
                </a:lnTo>
                <a:lnTo>
                  <a:pt x="50974" y="32685"/>
                </a:lnTo>
                <a:lnTo>
                  <a:pt x="51490" y="32736"/>
                </a:lnTo>
                <a:lnTo>
                  <a:pt x="52522" y="32839"/>
                </a:lnTo>
                <a:lnTo>
                  <a:pt x="53451" y="32865"/>
                </a:lnTo>
                <a:lnTo>
                  <a:pt x="54276" y="32891"/>
                </a:lnTo>
                <a:lnTo>
                  <a:pt x="54973" y="32865"/>
                </a:lnTo>
                <a:lnTo>
                  <a:pt x="55515" y="32839"/>
                </a:lnTo>
                <a:lnTo>
                  <a:pt x="55979" y="32788"/>
                </a:lnTo>
                <a:lnTo>
                  <a:pt x="58868" y="31911"/>
                </a:lnTo>
                <a:lnTo>
                  <a:pt x="60339" y="0"/>
                </a:lnTo>
                <a:close/>
              </a:path>
            </a:pathLst>
          </a:custGeom>
          <a:solidFill>
            <a:srgbClr val="66224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8" name="Google Shape;618;p15"/>
          <p:cNvSpPr/>
          <p:nvPr/>
        </p:nvSpPr>
        <p:spPr>
          <a:xfrm>
            <a:off x="8526116" y="689567"/>
            <a:ext cx="437224" cy="3704487"/>
          </a:xfrm>
          <a:custGeom>
            <a:avLst/>
            <a:gdLst/>
            <a:ahLst/>
            <a:cxnLst/>
            <a:rect l="l" t="t" r="r" b="b"/>
            <a:pathLst>
              <a:path w="11996" h="101639" extrusionOk="0">
                <a:moveTo>
                  <a:pt x="1883" y="0"/>
                </a:moveTo>
                <a:lnTo>
                  <a:pt x="1290" y="1058"/>
                </a:lnTo>
                <a:lnTo>
                  <a:pt x="1238" y="1574"/>
                </a:lnTo>
                <a:lnTo>
                  <a:pt x="1058" y="2709"/>
                </a:lnTo>
                <a:lnTo>
                  <a:pt x="826" y="4386"/>
                </a:lnTo>
                <a:lnTo>
                  <a:pt x="568" y="6527"/>
                </a:lnTo>
                <a:lnTo>
                  <a:pt x="439" y="7765"/>
                </a:lnTo>
                <a:lnTo>
                  <a:pt x="310" y="9106"/>
                </a:lnTo>
                <a:lnTo>
                  <a:pt x="206" y="10525"/>
                </a:lnTo>
                <a:lnTo>
                  <a:pt x="129" y="12047"/>
                </a:lnTo>
                <a:lnTo>
                  <a:pt x="52" y="13621"/>
                </a:lnTo>
                <a:lnTo>
                  <a:pt x="0" y="15272"/>
                </a:lnTo>
                <a:lnTo>
                  <a:pt x="0" y="16948"/>
                </a:lnTo>
                <a:lnTo>
                  <a:pt x="26" y="18703"/>
                </a:lnTo>
                <a:lnTo>
                  <a:pt x="77" y="20483"/>
                </a:lnTo>
                <a:lnTo>
                  <a:pt x="206" y="22314"/>
                </a:lnTo>
                <a:lnTo>
                  <a:pt x="361" y="24146"/>
                </a:lnTo>
                <a:lnTo>
                  <a:pt x="568" y="26003"/>
                </a:lnTo>
                <a:lnTo>
                  <a:pt x="851" y="27860"/>
                </a:lnTo>
                <a:lnTo>
                  <a:pt x="1006" y="28815"/>
                </a:lnTo>
                <a:lnTo>
                  <a:pt x="1187" y="29744"/>
                </a:lnTo>
                <a:lnTo>
                  <a:pt x="1393" y="30672"/>
                </a:lnTo>
                <a:lnTo>
                  <a:pt x="1599" y="31601"/>
                </a:lnTo>
                <a:lnTo>
                  <a:pt x="1832" y="32530"/>
                </a:lnTo>
                <a:lnTo>
                  <a:pt x="2090" y="33432"/>
                </a:lnTo>
                <a:lnTo>
                  <a:pt x="2348" y="34335"/>
                </a:lnTo>
                <a:lnTo>
                  <a:pt x="2657" y="35264"/>
                </a:lnTo>
                <a:lnTo>
                  <a:pt x="2967" y="36141"/>
                </a:lnTo>
                <a:lnTo>
                  <a:pt x="3302" y="37044"/>
                </a:lnTo>
                <a:lnTo>
                  <a:pt x="3663" y="37921"/>
                </a:lnTo>
                <a:lnTo>
                  <a:pt x="4024" y="38772"/>
                </a:lnTo>
                <a:lnTo>
                  <a:pt x="4437" y="39649"/>
                </a:lnTo>
                <a:lnTo>
                  <a:pt x="4850" y="40475"/>
                </a:lnTo>
                <a:lnTo>
                  <a:pt x="5314" y="41300"/>
                </a:lnTo>
                <a:lnTo>
                  <a:pt x="5778" y="42126"/>
                </a:lnTo>
                <a:lnTo>
                  <a:pt x="6294" y="42926"/>
                </a:lnTo>
                <a:lnTo>
                  <a:pt x="6810" y="43699"/>
                </a:lnTo>
                <a:lnTo>
                  <a:pt x="7378" y="44448"/>
                </a:lnTo>
                <a:lnTo>
                  <a:pt x="7945" y="45196"/>
                </a:lnTo>
                <a:lnTo>
                  <a:pt x="8565" y="45918"/>
                </a:lnTo>
                <a:lnTo>
                  <a:pt x="9209" y="46615"/>
                </a:lnTo>
                <a:lnTo>
                  <a:pt x="8513" y="54276"/>
                </a:lnTo>
                <a:lnTo>
                  <a:pt x="7791" y="62221"/>
                </a:lnTo>
                <a:lnTo>
                  <a:pt x="6939" y="71482"/>
                </a:lnTo>
                <a:lnTo>
                  <a:pt x="6011" y="80924"/>
                </a:lnTo>
                <a:lnTo>
                  <a:pt x="5546" y="85387"/>
                </a:lnTo>
                <a:lnTo>
                  <a:pt x="5134" y="89488"/>
                </a:lnTo>
                <a:lnTo>
                  <a:pt x="4721" y="93100"/>
                </a:lnTo>
                <a:lnTo>
                  <a:pt x="4334" y="96092"/>
                </a:lnTo>
                <a:lnTo>
                  <a:pt x="4179" y="97331"/>
                </a:lnTo>
                <a:lnTo>
                  <a:pt x="4024" y="98337"/>
                </a:lnTo>
                <a:lnTo>
                  <a:pt x="3870" y="99111"/>
                </a:lnTo>
                <a:lnTo>
                  <a:pt x="3766" y="99652"/>
                </a:lnTo>
                <a:lnTo>
                  <a:pt x="3586" y="100400"/>
                </a:lnTo>
                <a:lnTo>
                  <a:pt x="3534" y="100684"/>
                </a:lnTo>
                <a:lnTo>
                  <a:pt x="3508" y="100942"/>
                </a:lnTo>
                <a:lnTo>
                  <a:pt x="3508" y="101148"/>
                </a:lnTo>
                <a:lnTo>
                  <a:pt x="3534" y="101303"/>
                </a:lnTo>
                <a:lnTo>
                  <a:pt x="3560" y="101432"/>
                </a:lnTo>
                <a:lnTo>
                  <a:pt x="3637" y="101535"/>
                </a:lnTo>
                <a:lnTo>
                  <a:pt x="3689" y="101587"/>
                </a:lnTo>
                <a:lnTo>
                  <a:pt x="3792" y="101639"/>
                </a:lnTo>
                <a:lnTo>
                  <a:pt x="3895" y="101639"/>
                </a:lnTo>
                <a:lnTo>
                  <a:pt x="3999" y="101613"/>
                </a:lnTo>
                <a:lnTo>
                  <a:pt x="4127" y="101561"/>
                </a:lnTo>
                <a:lnTo>
                  <a:pt x="4256" y="101510"/>
                </a:lnTo>
                <a:lnTo>
                  <a:pt x="4540" y="101329"/>
                </a:lnTo>
                <a:lnTo>
                  <a:pt x="4824" y="101097"/>
                </a:lnTo>
                <a:lnTo>
                  <a:pt x="5108" y="100839"/>
                </a:lnTo>
                <a:lnTo>
                  <a:pt x="5649" y="100271"/>
                </a:lnTo>
                <a:lnTo>
                  <a:pt x="6062" y="99833"/>
                </a:lnTo>
                <a:lnTo>
                  <a:pt x="6217" y="99652"/>
                </a:lnTo>
                <a:lnTo>
                  <a:pt x="6346" y="99162"/>
                </a:lnTo>
                <a:lnTo>
                  <a:pt x="6707" y="97692"/>
                </a:lnTo>
                <a:lnTo>
                  <a:pt x="6939" y="96634"/>
                </a:lnTo>
                <a:lnTo>
                  <a:pt x="7223" y="95396"/>
                </a:lnTo>
                <a:lnTo>
                  <a:pt x="7507" y="93925"/>
                </a:lnTo>
                <a:lnTo>
                  <a:pt x="7791" y="92300"/>
                </a:lnTo>
                <a:lnTo>
                  <a:pt x="8074" y="90495"/>
                </a:lnTo>
                <a:lnTo>
                  <a:pt x="8358" y="88534"/>
                </a:lnTo>
                <a:lnTo>
                  <a:pt x="8590" y="86444"/>
                </a:lnTo>
                <a:lnTo>
                  <a:pt x="8822" y="84200"/>
                </a:lnTo>
                <a:lnTo>
                  <a:pt x="9003" y="81827"/>
                </a:lnTo>
                <a:lnTo>
                  <a:pt x="9080" y="80589"/>
                </a:lnTo>
                <a:lnTo>
                  <a:pt x="9132" y="79350"/>
                </a:lnTo>
                <a:lnTo>
                  <a:pt x="9184" y="78061"/>
                </a:lnTo>
                <a:lnTo>
                  <a:pt x="9209" y="76771"/>
                </a:lnTo>
                <a:lnTo>
                  <a:pt x="9209" y="75429"/>
                </a:lnTo>
                <a:lnTo>
                  <a:pt x="9209" y="74088"/>
                </a:lnTo>
                <a:lnTo>
                  <a:pt x="9184" y="72721"/>
                </a:lnTo>
                <a:lnTo>
                  <a:pt x="9184" y="71379"/>
                </a:lnTo>
                <a:lnTo>
                  <a:pt x="9209" y="70064"/>
                </a:lnTo>
                <a:lnTo>
                  <a:pt x="9261" y="68748"/>
                </a:lnTo>
                <a:lnTo>
                  <a:pt x="9390" y="66143"/>
                </a:lnTo>
                <a:lnTo>
                  <a:pt x="9545" y="63640"/>
                </a:lnTo>
                <a:lnTo>
                  <a:pt x="9751" y="61241"/>
                </a:lnTo>
                <a:lnTo>
                  <a:pt x="9983" y="58971"/>
                </a:lnTo>
                <a:lnTo>
                  <a:pt x="10241" y="56804"/>
                </a:lnTo>
                <a:lnTo>
                  <a:pt x="10525" y="54818"/>
                </a:lnTo>
                <a:lnTo>
                  <a:pt x="10783" y="52986"/>
                </a:lnTo>
                <a:lnTo>
                  <a:pt x="11041" y="51361"/>
                </a:lnTo>
                <a:lnTo>
                  <a:pt x="11299" y="49916"/>
                </a:lnTo>
                <a:lnTo>
                  <a:pt x="11531" y="48704"/>
                </a:lnTo>
                <a:lnTo>
                  <a:pt x="11867" y="47001"/>
                </a:lnTo>
                <a:lnTo>
                  <a:pt x="11995" y="46408"/>
                </a:lnTo>
                <a:lnTo>
                  <a:pt x="11738" y="46253"/>
                </a:lnTo>
                <a:lnTo>
                  <a:pt x="11428" y="46047"/>
                </a:lnTo>
                <a:lnTo>
                  <a:pt x="11015" y="45737"/>
                </a:lnTo>
                <a:lnTo>
                  <a:pt x="10525" y="45325"/>
                </a:lnTo>
                <a:lnTo>
                  <a:pt x="9983" y="44809"/>
                </a:lnTo>
                <a:lnTo>
                  <a:pt x="9364" y="44164"/>
                </a:lnTo>
                <a:lnTo>
                  <a:pt x="9055" y="43803"/>
                </a:lnTo>
                <a:lnTo>
                  <a:pt x="8745" y="43390"/>
                </a:lnTo>
                <a:lnTo>
                  <a:pt x="8410" y="42951"/>
                </a:lnTo>
                <a:lnTo>
                  <a:pt x="8074" y="42487"/>
                </a:lnTo>
                <a:lnTo>
                  <a:pt x="7739" y="41971"/>
                </a:lnTo>
                <a:lnTo>
                  <a:pt x="7429" y="41404"/>
                </a:lnTo>
                <a:lnTo>
                  <a:pt x="7094" y="40836"/>
                </a:lnTo>
                <a:lnTo>
                  <a:pt x="6759" y="40191"/>
                </a:lnTo>
                <a:lnTo>
                  <a:pt x="6449" y="39520"/>
                </a:lnTo>
                <a:lnTo>
                  <a:pt x="6140" y="38824"/>
                </a:lnTo>
                <a:lnTo>
                  <a:pt x="5830" y="38050"/>
                </a:lnTo>
                <a:lnTo>
                  <a:pt x="5546" y="37250"/>
                </a:lnTo>
                <a:lnTo>
                  <a:pt x="5288" y="36425"/>
                </a:lnTo>
                <a:lnTo>
                  <a:pt x="5030" y="35522"/>
                </a:lnTo>
                <a:lnTo>
                  <a:pt x="4772" y="34593"/>
                </a:lnTo>
                <a:lnTo>
                  <a:pt x="4566" y="33587"/>
                </a:lnTo>
                <a:lnTo>
                  <a:pt x="4360" y="32555"/>
                </a:lnTo>
                <a:lnTo>
                  <a:pt x="4179" y="31472"/>
                </a:lnTo>
                <a:lnTo>
                  <a:pt x="3870" y="29176"/>
                </a:lnTo>
                <a:lnTo>
                  <a:pt x="3586" y="26751"/>
                </a:lnTo>
                <a:lnTo>
                  <a:pt x="3328" y="24197"/>
                </a:lnTo>
                <a:lnTo>
                  <a:pt x="3096" y="21592"/>
                </a:lnTo>
                <a:lnTo>
                  <a:pt x="2889" y="18961"/>
                </a:lnTo>
                <a:lnTo>
                  <a:pt x="2683" y="16355"/>
                </a:lnTo>
                <a:lnTo>
                  <a:pt x="2528" y="13775"/>
                </a:lnTo>
                <a:lnTo>
                  <a:pt x="2373" y="11325"/>
                </a:lnTo>
                <a:lnTo>
                  <a:pt x="2141" y="6862"/>
                </a:lnTo>
                <a:lnTo>
                  <a:pt x="1986" y="3250"/>
                </a:lnTo>
                <a:lnTo>
                  <a:pt x="1883" y="0"/>
                </a:lnTo>
                <a:close/>
              </a:path>
            </a:pathLst>
          </a:custGeom>
          <a:solidFill>
            <a:srgbClr val="66224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9" name="Google Shape;619;p15"/>
          <p:cNvSpPr/>
          <p:nvPr/>
        </p:nvSpPr>
        <p:spPr>
          <a:xfrm>
            <a:off x="7479636" y="253290"/>
            <a:ext cx="852799" cy="4273324"/>
          </a:xfrm>
          <a:custGeom>
            <a:avLst/>
            <a:gdLst/>
            <a:ahLst/>
            <a:cxnLst/>
            <a:rect l="l" t="t" r="r" b="b"/>
            <a:pathLst>
              <a:path w="23398" h="117246" extrusionOk="0">
                <a:moveTo>
                  <a:pt x="0" y="0"/>
                </a:moveTo>
                <a:lnTo>
                  <a:pt x="800" y="5985"/>
                </a:lnTo>
                <a:lnTo>
                  <a:pt x="1006" y="7817"/>
                </a:lnTo>
                <a:lnTo>
                  <a:pt x="1290" y="9984"/>
                </a:lnTo>
                <a:lnTo>
                  <a:pt x="1703" y="12796"/>
                </a:lnTo>
                <a:lnTo>
                  <a:pt x="1961" y="14447"/>
                </a:lnTo>
                <a:lnTo>
                  <a:pt x="2245" y="16201"/>
                </a:lnTo>
                <a:lnTo>
                  <a:pt x="2554" y="18084"/>
                </a:lnTo>
                <a:lnTo>
                  <a:pt x="2941" y="20070"/>
                </a:lnTo>
                <a:lnTo>
                  <a:pt x="3328" y="22134"/>
                </a:lnTo>
                <a:lnTo>
                  <a:pt x="3767" y="24275"/>
                </a:lnTo>
                <a:lnTo>
                  <a:pt x="4257" y="26468"/>
                </a:lnTo>
                <a:lnTo>
                  <a:pt x="4798" y="28738"/>
                </a:lnTo>
                <a:lnTo>
                  <a:pt x="5366" y="31034"/>
                </a:lnTo>
                <a:lnTo>
                  <a:pt x="5985" y="33330"/>
                </a:lnTo>
                <a:lnTo>
                  <a:pt x="6656" y="35651"/>
                </a:lnTo>
                <a:lnTo>
                  <a:pt x="7352" y="37973"/>
                </a:lnTo>
                <a:lnTo>
                  <a:pt x="8126" y="40269"/>
                </a:lnTo>
                <a:lnTo>
                  <a:pt x="8952" y="42539"/>
                </a:lnTo>
                <a:lnTo>
                  <a:pt x="9364" y="43648"/>
                </a:lnTo>
                <a:lnTo>
                  <a:pt x="9803" y="44758"/>
                </a:lnTo>
                <a:lnTo>
                  <a:pt x="10267" y="45841"/>
                </a:lnTo>
                <a:lnTo>
                  <a:pt x="10732" y="46899"/>
                </a:lnTo>
                <a:lnTo>
                  <a:pt x="11196" y="47956"/>
                </a:lnTo>
                <a:lnTo>
                  <a:pt x="11686" y="48988"/>
                </a:lnTo>
                <a:lnTo>
                  <a:pt x="12202" y="50020"/>
                </a:lnTo>
                <a:lnTo>
                  <a:pt x="12718" y="51000"/>
                </a:lnTo>
                <a:lnTo>
                  <a:pt x="13260" y="51981"/>
                </a:lnTo>
                <a:lnTo>
                  <a:pt x="13802" y="52909"/>
                </a:lnTo>
                <a:lnTo>
                  <a:pt x="14369" y="53812"/>
                </a:lnTo>
                <a:lnTo>
                  <a:pt x="14962" y="54715"/>
                </a:lnTo>
                <a:lnTo>
                  <a:pt x="15556" y="55566"/>
                </a:lnTo>
                <a:lnTo>
                  <a:pt x="16149" y="56366"/>
                </a:lnTo>
                <a:lnTo>
                  <a:pt x="16768" y="57166"/>
                </a:lnTo>
                <a:lnTo>
                  <a:pt x="17413" y="57914"/>
                </a:lnTo>
                <a:lnTo>
                  <a:pt x="18058" y="58610"/>
                </a:lnTo>
                <a:lnTo>
                  <a:pt x="18729" y="59281"/>
                </a:lnTo>
                <a:lnTo>
                  <a:pt x="19425" y="59900"/>
                </a:lnTo>
                <a:lnTo>
                  <a:pt x="20122" y="60493"/>
                </a:lnTo>
                <a:lnTo>
                  <a:pt x="18368" y="69548"/>
                </a:lnTo>
                <a:lnTo>
                  <a:pt x="16562" y="78809"/>
                </a:lnTo>
                <a:lnTo>
                  <a:pt x="15504" y="83994"/>
                </a:lnTo>
                <a:lnTo>
                  <a:pt x="14421" y="89360"/>
                </a:lnTo>
                <a:lnTo>
                  <a:pt x="13311" y="94700"/>
                </a:lnTo>
                <a:lnTo>
                  <a:pt x="12228" y="99859"/>
                </a:lnTo>
                <a:lnTo>
                  <a:pt x="11170" y="104657"/>
                </a:lnTo>
                <a:lnTo>
                  <a:pt x="10216" y="108939"/>
                </a:lnTo>
                <a:lnTo>
                  <a:pt x="9751" y="110797"/>
                </a:lnTo>
                <a:lnTo>
                  <a:pt x="9339" y="112499"/>
                </a:lnTo>
                <a:lnTo>
                  <a:pt x="8952" y="113944"/>
                </a:lnTo>
                <a:lnTo>
                  <a:pt x="8616" y="115182"/>
                </a:lnTo>
                <a:lnTo>
                  <a:pt x="8307" y="116137"/>
                </a:lnTo>
                <a:lnTo>
                  <a:pt x="8178" y="116524"/>
                </a:lnTo>
                <a:lnTo>
                  <a:pt x="8049" y="116807"/>
                </a:lnTo>
                <a:lnTo>
                  <a:pt x="7968" y="116989"/>
                </a:lnTo>
                <a:lnTo>
                  <a:pt x="7968" y="116989"/>
                </a:lnTo>
                <a:lnTo>
                  <a:pt x="7997" y="116962"/>
                </a:lnTo>
                <a:lnTo>
                  <a:pt x="8384" y="116653"/>
                </a:lnTo>
                <a:lnTo>
                  <a:pt x="8874" y="116188"/>
                </a:lnTo>
                <a:lnTo>
                  <a:pt x="9468" y="115569"/>
                </a:lnTo>
                <a:lnTo>
                  <a:pt x="10138" y="114847"/>
                </a:lnTo>
                <a:lnTo>
                  <a:pt x="10861" y="113944"/>
                </a:lnTo>
                <a:lnTo>
                  <a:pt x="11222" y="113454"/>
                </a:lnTo>
                <a:lnTo>
                  <a:pt x="11583" y="112938"/>
                </a:lnTo>
                <a:lnTo>
                  <a:pt x="11970" y="112370"/>
                </a:lnTo>
                <a:lnTo>
                  <a:pt x="12357" y="111751"/>
                </a:lnTo>
                <a:lnTo>
                  <a:pt x="12718" y="111106"/>
                </a:lnTo>
                <a:lnTo>
                  <a:pt x="13079" y="110436"/>
                </a:lnTo>
                <a:lnTo>
                  <a:pt x="13440" y="109713"/>
                </a:lnTo>
                <a:lnTo>
                  <a:pt x="13802" y="108939"/>
                </a:lnTo>
                <a:lnTo>
                  <a:pt x="14137" y="108140"/>
                </a:lnTo>
                <a:lnTo>
                  <a:pt x="14446" y="107314"/>
                </a:lnTo>
                <a:lnTo>
                  <a:pt x="14730" y="106437"/>
                </a:lnTo>
                <a:lnTo>
                  <a:pt x="15014" y="105509"/>
                </a:lnTo>
                <a:lnTo>
                  <a:pt x="15272" y="104554"/>
                </a:lnTo>
                <a:lnTo>
                  <a:pt x="15504" y="103574"/>
                </a:lnTo>
                <a:lnTo>
                  <a:pt x="15685" y="102542"/>
                </a:lnTo>
                <a:lnTo>
                  <a:pt x="15865" y="101458"/>
                </a:lnTo>
                <a:lnTo>
                  <a:pt x="15968" y="100323"/>
                </a:lnTo>
                <a:lnTo>
                  <a:pt x="16072" y="99188"/>
                </a:lnTo>
                <a:lnTo>
                  <a:pt x="16149" y="97950"/>
                </a:lnTo>
                <a:lnTo>
                  <a:pt x="16278" y="96660"/>
                </a:lnTo>
                <a:lnTo>
                  <a:pt x="16433" y="95293"/>
                </a:lnTo>
                <a:lnTo>
                  <a:pt x="16588" y="93874"/>
                </a:lnTo>
                <a:lnTo>
                  <a:pt x="16794" y="92378"/>
                </a:lnTo>
                <a:lnTo>
                  <a:pt x="17026" y="90856"/>
                </a:lnTo>
                <a:lnTo>
                  <a:pt x="17542" y="87709"/>
                </a:lnTo>
                <a:lnTo>
                  <a:pt x="18110" y="84458"/>
                </a:lnTo>
                <a:lnTo>
                  <a:pt x="18703" y="81182"/>
                </a:lnTo>
                <a:lnTo>
                  <a:pt x="19348" y="77932"/>
                </a:lnTo>
                <a:lnTo>
                  <a:pt x="20019" y="74759"/>
                </a:lnTo>
                <a:lnTo>
                  <a:pt x="20663" y="71741"/>
                </a:lnTo>
                <a:lnTo>
                  <a:pt x="21283" y="68929"/>
                </a:lnTo>
                <a:lnTo>
                  <a:pt x="22340" y="64157"/>
                </a:lnTo>
                <a:lnTo>
                  <a:pt x="23114" y="60958"/>
                </a:lnTo>
                <a:lnTo>
                  <a:pt x="23398" y="59771"/>
                </a:lnTo>
                <a:lnTo>
                  <a:pt x="23037" y="59668"/>
                </a:lnTo>
                <a:lnTo>
                  <a:pt x="22650" y="59487"/>
                </a:lnTo>
                <a:lnTo>
                  <a:pt x="22108" y="59229"/>
                </a:lnTo>
                <a:lnTo>
                  <a:pt x="21437" y="58842"/>
                </a:lnTo>
                <a:lnTo>
                  <a:pt x="20689" y="58352"/>
                </a:lnTo>
                <a:lnTo>
                  <a:pt x="20276" y="58069"/>
                </a:lnTo>
                <a:lnTo>
                  <a:pt x="19838" y="57759"/>
                </a:lnTo>
                <a:lnTo>
                  <a:pt x="19399" y="57398"/>
                </a:lnTo>
                <a:lnTo>
                  <a:pt x="18935" y="56985"/>
                </a:lnTo>
                <a:lnTo>
                  <a:pt x="18471" y="56547"/>
                </a:lnTo>
                <a:lnTo>
                  <a:pt x="17981" y="56082"/>
                </a:lnTo>
                <a:lnTo>
                  <a:pt x="17490" y="55566"/>
                </a:lnTo>
                <a:lnTo>
                  <a:pt x="16975" y="54999"/>
                </a:lnTo>
                <a:lnTo>
                  <a:pt x="16484" y="54380"/>
                </a:lnTo>
                <a:lnTo>
                  <a:pt x="15968" y="53735"/>
                </a:lnTo>
                <a:lnTo>
                  <a:pt x="15478" y="53038"/>
                </a:lnTo>
                <a:lnTo>
                  <a:pt x="14962" y="52290"/>
                </a:lnTo>
                <a:lnTo>
                  <a:pt x="14446" y="51490"/>
                </a:lnTo>
                <a:lnTo>
                  <a:pt x="13956" y="50613"/>
                </a:lnTo>
                <a:lnTo>
                  <a:pt x="13466" y="49710"/>
                </a:lnTo>
                <a:lnTo>
                  <a:pt x="13002" y="48756"/>
                </a:lnTo>
                <a:lnTo>
                  <a:pt x="12537" y="47724"/>
                </a:lnTo>
                <a:lnTo>
                  <a:pt x="12073" y="46641"/>
                </a:lnTo>
                <a:lnTo>
                  <a:pt x="11635" y="45506"/>
                </a:lnTo>
                <a:lnTo>
                  <a:pt x="11222" y="44293"/>
                </a:lnTo>
                <a:lnTo>
                  <a:pt x="10835" y="43003"/>
                </a:lnTo>
                <a:lnTo>
                  <a:pt x="10448" y="41662"/>
                </a:lnTo>
                <a:lnTo>
                  <a:pt x="10087" y="40243"/>
                </a:lnTo>
                <a:lnTo>
                  <a:pt x="9726" y="38773"/>
                </a:lnTo>
                <a:lnTo>
                  <a:pt x="9364" y="37251"/>
                </a:lnTo>
                <a:lnTo>
                  <a:pt x="9055" y="35677"/>
                </a:lnTo>
                <a:lnTo>
                  <a:pt x="8720" y="34078"/>
                </a:lnTo>
                <a:lnTo>
                  <a:pt x="8436" y="32453"/>
                </a:lnTo>
                <a:lnTo>
                  <a:pt x="8126" y="30802"/>
                </a:lnTo>
                <a:lnTo>
                  <a:pt x="7868" y="29151"/>
                </a:lnTo>
                <a:lnTo>
                  <a:pt x="7352" y="25823"/>
                </a:lnTo>
                <a:lnTo>
                  <a:pt x="6888" y="22521"/>
                </a:lnTo>
                <a:lnTo>
                  <a:pt x="6501" y="19322"/>
                </a:lnTo>
                <a:lnTo>
                  <a:pt x="6140" y="16304"/>
                </a:lnTo>
                <a:lnTo>
                  <a:pt x="5830" y="13466"/>
                </a:lnTo>
                <a:lnTo>
                  <a:pt x="5572" y="10912"/>
                </a:lnTo>
                <a:lnTo>
                  <a:pt x="5366" y="8694"/>
                </a:lnTo>
                <a:lnTo>
                  <a:pt x="5082" y="5469"/>
                </a:lnTo>
                <a:lnTo>
                  <a:pt x="5005" y="4308"/>
                </a:lnTo>
                <a:lnTo>
                  <a:pt x="0" y="0"/>
                </a:lnTo>
                <a:close/>
                <a:moveTo>
                  <a:pt x="7968" y="116989"/>
                </a:moveTo>
                <a:lnTo>
                  <a:pt x="7688" y="117246"/>
                </a:lnTo>
                <a:lnTo>
                  <a:pt x="7739" y="117246"/>
                </a:lnTo>
                <a:lnTo>
                  <a:pt x="7842" y="117194"/>
                </a:lnTo>
                <a:lnTo>
                  <a:pt x="7946" y="117040"/>
                </a:lnTo>
                <a:lnTo>
                  <a:pt x="7968" y="116989"/>
                </a:lnTo>
                <a:close/>
              </a:path>
            </a:pathLst>
          </a:custGeom>
          <a:solidFill>
            <a:srgbClr val="66224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0" name="Google Shape;620;p15"/>
          <p:cNvSpPr/>
          <p:nvPr/>
        </p:nvSpPr>
        <p:spPr>
          <a:xfrm>
            <a:off x="7980752" y="410306"/>
            <a:ext cx="702416" cy="4095642"/>
          </a:xfrm>
          <a:custGeom>
            <a:avLst/>
            <a:gdLst/>
            <a:ahLst/>
            <a:cxnLst/>
            <a:rect l="l" t="t" r="r" b="b"/>
            <a:pathLst>
              <a:path w="19272" h="112371" extrusionOk="0">
                <a:moveTo>
                  <a:pt x="2632" y="0"/>
                </a:moveTo>
                <a:lnTo>
                  <a:pt x="1" y="5985"/>
                </a:lnTo>
                <a:lnTo>
                  <a:pt x="1162" y="9623"/>
                </a:lnTo>
                <a:lnTo>
                  <a:pt x="1188" y="9623"/>
                </a:lnTo>
                <a:lnTo>
                  <a:pt x="1213" y="9674"/>
                </a:lnTo>
                <a:lnTo>
                  <a:pt x="1239" y="9829"/>
                </a:lnTo>
                <a:lnTo>
                  <a:pt x="1291" y="10448"/>
                </a:lnTo>
                <a:lnTo>
                  <a:pt x="1342" y="11454"/>
                </a:lnTo>
                <a:lnTo>
                  <a:pt x="1368" y="12796"/>
                </a:lnTo>
                <a:lnTo>
                  <a:pt x="1446" y="16304"/>
                </a:lnTo>
                <a:lnTo>
                  <a:pt x="1523" y="18419"/>
                </a:lnTo>
                <a:lnTo>
                  <a:pt x="1600" y="20715"/>
                </a:lnTo>
                <a:lnTo>
                  <a:pt x="1729" y="23140"/>
                </a:lnTo>
                <a:lnTo>
                  <a:pt x="1884" y="25668"/>
                </a:lnTo>
                <a:lnTo>
                  <a:pt x="2090" y="28274"/>
                </a:lnTo>
                <a:lnTo>
                  <a:pt x="2348" y="30879"/>
                </a:lnTo>
                <a:lnTo>
                  <a:pt x="2503" y="32195"/>
                </a:lnTo>
                <a:lnTo>
                  <a:pt x="2658" y="33484"/>
                </a:lnTo>
                <a:lnTo>
                  <a:pt x="2864" y="34774"/>
                </a:lnTo>
                <a:lnTo>
                  <a:pt x="3071" y="36038"/>
                </a:lnTo>
                <a:lnTo>
                  <a:pt x="3277" y="37277"/>
                </a:lnTo>
                <a:lnTo>
                  <a:pt x="3535" y="38489"/>
                </a:lnTo>
                <a:lnTo>
                  <a:pt x="3793" y="39676"/>
                </a:lnTo>
                <a:lnTo>
                  <a:pt x="4077" y="40811"/>
                </a:lnTo>
                <a:lnTo>
                  <a:pt x="4386" y="41920"/>
                </a:lnTo>
                <a:lnTo>
                  <a:pt x="4748" y="42952"/>
                </a:lnTo>
                <a:lnTo>
                  <a:pt x="5134" y="43958"/>
                </a:lnTo>
                <a:lnTo>
                  <a:pt x="5547" y="44912"/>
                </a:lnTo>
                <a:lnTo>
                  <a:pt x="5986" y="45815"/>
                </a:lnTo>
                <a:lnTo>
                  <a:pt x="6476" y="46667"/>
                </a:lnTo>
                <a:lnTo>
                  <a:pt x="6966" y="47492"/>
                </a:lnTo>
                <a:lnTo>
                  <a:pt x="7482" y="48266"/>
                </a:lnTo>
                <a:lnTo>
                  <a:pt x="8024" y="48988"/>
                </a:lnTo>
                <a:lnTo>
                  <a:pt x="8565" y="49685"/>
                </a:lnTo>
                <a:lnTo>
                  <a:pt x="9107" y="50330"/>
                </a:lnTo>
                <a:lnTo>
                  <a:pt x="9675" y="50949"/>
                </a:lnTo>
                <a:lnTo>
                  <a:pt x="10242" y="51516"/>
                </a:lnTo>
                <a:lnTo>
                  <a:pt x="10810" y="52032"/>
                </a:lnTo>
                <a:lnTo>
                  <a:pt x="11377" y="52522"/>
                </a:lnTo>
                <a:lnTo>
                  <a:pt x="11919" y="52987"/>
                </a:lnTo>
                <a:lnTo>
                  <a:pt x="12461" y="53399"/>
                </a:lnTo>
                <a:lnTo>
                  <a:pt x="13002" y="53812"/>
                </a:lnTo>
                <a:lnTo>
                  <a:pt x="13518" y="54148"/>
                </a:lnTo>
                <a:lnTo>
                  <a:pt x="14034" y="54483"/>
                </a:lnTo>
                <a:lnTo>
                  <a:pt x="14963" y="55025"/>
                </a:lnTo>
                <a:lnTo>
                  <a:pt x="15763" y="55463"/>
                </a:lnTo>
                <a:lnTo>
                  <a:pt x="16459" y="55799"/>
                </a:lnTo>
                <a:lnTo>
                  <a:pt x="16975" y="56005"/>
                </a:lnTo>
                <a:lnTo>
                  <a:pt x="17414" y="56185"/>
                </a:lnTo>
                <a:lnTo>
                  <a:pt x="17104" y="58249"/>
                </a:lnTo>
                <a:lnTo>
                  <a:pt x="16279" y="63770"/>
                </a:lnTo>
                <a:lnTo>
                  <a:pt x="15685" y="67484"/>
                </a:lnTo>
                <a:lnTo>
                  <a:pt x="15015" y="71638"/>
                </a:lnTo>
                <a:lnTo>
                  <a:pt x="14267" y="76152"/>
                </a:lnTo>
                <a:lnTo>
                  <a:pt x="13441" y="80873"/>
                </a:lnTo>
                <a:lnTo>
                  <a:pt x="12590" y="85671"/>
                </a:lnTo>
                <a:lnTo>
                  <a:pt x="11687" y="90392"/>
                </a:lnTo>
                <a:lnTo>
                  <a:pt x="11222" y="92688"/>
                </a:lnTo>
                <a:lnTo>
                  <a:pt x="10758" y="94906"/>
                </a:lnTo>
                <a:lnTo>
                  <a:pt x="10294" y="97073"/>
                </a:lnTo>
                <a:lnTo>
                  <a:pt x="9829" y="99137"/>
                </a:lnTo>
                <a:lnTo>
                  <a:pt x="9365" y="101072"/>
                </a:lnTo>
                <a:lnTo>
                  <a:pt x="8927" y="102877"/>
                </a:lnTo>
                <a:lnTo>
                  <a:pt x="8462" y="104554"/>
                </a:lnTo>
                <a:lnTo>
                  <a:pt x="8024" y="106050"/>
                </a:lnTo>
                <a:lnTo>
                  <a:pt x="7585" y="107366"/>
                </a:lnTo>
                <a:lnTo>
                  <a:pt x="7147" y="108501"/>
                </a:lnTo>
                <a:lnTo>
                  <a:pt x="6940" y="108991"/>
                </a:lnTo>
                <a:lnTo>
                  <a:pt x="6734" y="109430"/>
                </a:lnTo>
                <a:lnTo>
                  <a:pt x="6553" y="109791"/>
                </a:lnTo>
                <a:lnTo>
                  <a:pt x="6347" y="110100"/>
                </a:lnTo>
                <a:lnTo>
                  <a:pt x="5702" y="111081"/>
                </a:lnTo>
                <a:lnTo>
                  <a:pt x="5289" y="111777"/>
                </a:lnTo>
                <a:lnTo>
                  <a:pt x="5186" y="112009"/>
                </a:lnTo>
                <a:lnTo>
                  <a:pt x="5109" y="112190"/>
                </a:lnTo>
                <a:lnTo>
                  <a:pt x="5109" y="112293"/>
                </a:lnTo>
                <a:lnTo>
                  <a:pt x="5134" y="112370"/>
                </a:lnTo>
                <a:lnTo>
                  <a:pt x="5186" y="112370"/>
                </a:lnTo>
                <a:lnTo>
                  <a:pt x="5289" y="112345"/>
                </a:lnTo>
                <a:lnTo>
                  <a:pt x="5444" y="112267"/>
                </a:lnTo>
                <a:lnTo>
                  <a:pt x="5599" y="112164"/>
                </a:lnTo>
                <a:lnTo>
                  <a:pt x="6012" y="111829"/>
                </a:lnTo>
                <a:lnTo>
                  <a:pt x="6502" y="111416"/>
                </a:lnTo>
                <a:lnTo>
                  <a:pt x="7043" y="110900"/>
                </a:lnTo>
                <a:lnTo>
                  <a:pt x="7611" y="110384"/>
                </a:lnTo>
                <a:lnTo>
                  <a:pt x="8669" y="109326"/>
                </a:lnTo>
                <a:lnTo>
                  <a:pt x="9804" y="108166"/>
                </a:lnTo>
                <a:lnTo>
                  <a:pt x="11300" y="101046"/>
                </a:lnTo>
                <a:lnTo>
                  <a:pt x="12796" y="93591"/>
                </a:lnTo>
                <a:lnTo>
                  <a:pt x="14550" y="84794"/>
                </a:lnTo>
                <a:lnTo>
                  <a:pt x="15427" y="80202"/>
                </a:lnTo>
                <a:lnTo>
                  <a:pt x="16279" y="75636"/>
                </a:lnTo>
                <a:lnTo>
                  <a:pt x="17078" y="71199"/>
                </a:lnTo>
                <a:lnTo>
                  <a:pt x="17801" y="67046"/>
                </a:lnTo>
                <a:lnTo>
                  <a:pt x="18394" y="63280"/>
                </a:lnTo>
                <a:lnTo>
                  <a:pt x="18652" y="61577"/>
                </a:lnTo>
                <a:lnTo>
                  <a:pt x="18858" y="60003"/>
                </a:lnTo>
                <a:lnTo>
                  <a:pt x="19039" y="58610"/>
                </a:lnTo>
                <a:lnTo>
                  <a:pt x="19168" y="57372"/>
                </a:lnTo>
                <a:lnTo>
                  <a:pt x="19245" y="56314"/>
                </a:lnTo>
                <a:lnTo>
                  <a:pt x="19271" y="55463"/>
                </a:lnTo>
                <a:lnTo>
                  <a:pt x="19271" y="55334"/>
                </a:lnTo>
                <a:lnTo>
                  <a:pt x="19245" y="55231"/>
                </a:lnTo>
                <a:lnTo>
                  <a:pt x="19142" y="54973"/>
                </a:lnTo>
                <a:lnTo>
                  <a:pt x="18987" y="54715"/>
                </a:lnTo>
                <a:lnTo>
                  <a:pt x="18755" y="54431"/>
                </a:lnTo>
                <a:lnTo>
                  <a:pt x="18471" y="54148"/>
                </a:lnTo>
                <a:lnTo>
                  <a:pt x="18162" y="53838"/>
                </a:lnTo>
                <a:lnTo>
                  <a:pt x="17362" y="53116"/>
                </a:lnTo>
                <a:lnTo>
                  <a:pt x="16433" y="52239"/>
                </a:lnTo>
                <a:lnTo>
                  <a:pt x="15892" y="51748"/>
                </a:lnTo>
                <a:lnTo>
                  <a:pt x="15350" y="51181"/>
                </a:lnTo>
                <a:lnTo>
                  <a:pt x="14782" y="50562"/>
                </a:lnTo>
                <a:lnTo>
                  <a:pt x="14163" y="49891"/>
                </a:lnTo>
                <a:lnTo>
                  <a:pt x="13570" y="49143"/>
                </a:lnTo>
                <a:lnTo>
                  <a:pt x="12925" y="48318"/>
                </a:lnTo>
                <a:lnTo>
                  <a:pt x="12280" y="47415"/>
                </a:lnTo>
                <a:lnTo>
                  <a:pt x="11635" y="46434"/>
                </a:lnTo>
                <a:lnTo>
                  <a:pt x="10990" y="45351"/>
                </a:lnTo>
                <a:lnTo>
                  <a:pt x="10345" y="44164"/>
                </a:lnTo>
                <a:lnTo>
                  <a:pt x="9726" y="42900"/>
                </a:lnTo>
                <a:lnTo>
                  <a:pt x="9081" y="41507"/>
                </a:lnTo>
                <a:lnTo>
                  <a:pt x="8462" y="40037"/>
                </a:lnTo>
                <a:lnTo>
                  <a:pt x="7869" y="38412"/>
                </a:lnTo>
                <a:lnTo>
                  <a:pt x="7276" y="36683"/>
                </a:lnTo>
                <a:lnTo>
                  <a:pt x="6992" y="35780"/>
                </a:lnTo>
                <a:lnTo>
                  <a:pt x="6708" y="34826"/>
                </a:lnTo>
                <a:lnTo>
                  <a:pt x="6450" y="33871"/>
                </a:lnTo>
                <a:lnTo>
                  <a:pt x="6192" y="32840"/>
                </a:lnTo>
                <a:lnTo>
                  <a:pt x="5934" y="31808"/>
                </a:lnTo>
                <a:lnTo>
                  <a:pt x="5676" y="30724"/>
                </a:lnTo>
                <a:lnTo>
                  <a:pt x="5444" y="29615"/>
                </a:lnTo>
                <a:lnTo>
                  <a:pt x="5212" y="28454"/>
                </a:lnTo>
                <a:lnTo>
                  <a:pt x="5005" y="27267"/>
                </a:lnTo>
                <a:lnTo>
                  <a:pt x="4799" y="26055"/>
                </a:lnTo>
                <a:lnTo>
                  <a:pt x="4593" y="24791"/>
                </a:lnTo>
                <a:lnTo>
                  <a:pt x="4412" y="23501"/>
                </a:lnTo>
                <a:lnTo>
                  <a:pt x="4232" y="22160"/>
                </a:lnTo>
                <a:lnTo>
                  <a:pt x="4077" y="20767"/>
                </a:lnTo>
                <a:lnTo>
                  <a:pt x="3845" y="18651"/>
                </a:lnTo>
                <a:lnTo>
                  <a:pt x="3638" y="16613"/>
                </a:lnTo>
                <a:lnTo>
                  <a:pt x="3458" y="14627"/>
                </a:lnTo>
                <a:lnTo>
                  <a:pt x="3303" y="12718"/>
                </a:lnTo>
                <a:lnTo>
                  <a:pt x="3045" y="9210"/>
                </a:lnTo>
                <a:lnTo>
                  <a:pt x="2864" y="6114"/>
                </a:lnTo>
                <a:lnTo>
                  <a:pt x="2761" y="3560"/>
                </a:lnTo>
                <a:lnTo>
                  <a:pt x="2684" y="1651"/>
                </a:lnTo>
                <a:lnTo>
                  <a:pt x="2632" y="0"/>
                </a:lnTo>
                <a:close/>
              </a:path>
            </a:pathLst>
          </a:custGeom>
          <a:solidFill>
            <a:srgbClr val="66224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1" name="Google Shape;621;p15"/>
          <p:cNvSpPr/>
          <p:nvPr/>
        </p:nvSpPr>
        <p:spPr>
          <a:xfrm>
            <a:off x="2112814" y="4259563"/>
            <a:ext cx="932764" cy="1343637"/>
          </a:xfrm>
          <a:custGeom>
            <a:avLst/>
            <a:gdLst/>
            <a:ahLst/>
            <a:cxnLst/>
            <a:rect l="l" t="t" r="r" b="b"/>
            <a:pathLst>
              <a:path w="25592" h="36865" extrusionOk="0">
                <a:moveTo>
                  <a:pt x="4386" y="1"/>
                </a:moveTo>
                <a:lnTo>
                  <a:pt x="3922" y="27"/>
                </a:lnTo>
                <a:lnTo>
                  <a:pt x="3509" y="78"/>
                </a:lnTo>
                <a:lnTo>
                  <a:pt x="3071" y="181"/>
                </a:lnTo>
                <a:lnTo>
                  <a:pt x="2684" y="336"/>
                </a:lnTo>
                <a:lnTo>
                  <a:pt x="2297" y="517"/>
                </a:lnTo>
                <a:lnTo>
                  <a:pt x="1935" y="749"/>
                </a:lnTo>
                <a:lnTo>
                  <a:pt x="1600" y="1007"/>
                </a:lnTo>
                <a:lnTo>
                  <a:pt x="1291" y="1291"/>
                </a:lnTo>
                <a:lnTo>
                  <a:pt x="1007" y="1600"/>
                </a:lnTo>
                <a:lnTo>
                  <a:pt x="749" y="1935"/>
                </a:lnTo>
                <a:lnTo>
                  <a:pt x="542" y="2297"/>
                </a:lnTo>
                <a:lnTo>
                  <a:pt x="336" y="2684"/>
                </a:lnTo>
                <a:lnTo>
                  <a:pt x="207" y="3071"/>
                </a:lnTo>
                <a:lnTo>
                  <a:pt x="78" y="3483"/>
                </a:lnTo>
                <a:lnTo>
                  <a:pt x="27" y="3922"/>
                </a:lnTo>
                <a:lnTo>
                  <a:pt x="1" y="4360"/>
                </a:lnTo>
                <a:lnTo>
                  <a:pt x="1" y="32479"/>
                </a:lnTo>
                <a:lnTo>
                  <a:pt x="27" y="32943"/>
                </a:lnTo>
                <a:lnTo>
                  <a:pt x="78" y="33381"/>
                </a:lnTo>
                <a:lnTo>
                  <a:pt x="207" y="33794"/>
                </a:lnTo>
                <a:lnTo>
                  <a:pt x="336" y="34181"/>
                </a:lnTo>
                <a:lnTo>
                  <a:pt x="542" y="34568"/>
                </a:lnTo>
                <a:lnTo>
                  <a:pt x="749" y="34929"/>
                </a:lnTo>
                <a:lnTo>
                  <a:pt x="1007" y="35265"/>
                </a:lnTo>
                <a:lnTo>
                  <a:pt x="1291" y="35574"/>
                </a:lnTo>
                <a:lnTo>
                  <a:pt x="1600" y="35858"/>
                </a:lnTo>
                <a:lnTo>
                  <a:pt x="1935" y="36116"/>
                </a:lnTo>
                <a:lnTo>
                  <a:pt x="2297" y="36348"/>
                </a:lnTo>
                <a:lnTo>
                  <a:pt x="2684" y="36529"/>
                </a:lnTo>
                <a:lnTo>
                  <a:pt x="3071" y="36683"/>
                </a:lnTo>
                <a:lnTo>
                  <a:pt x="3509" y="36787"/>
                </a:lnTo>
                <a:lnTo>
                  <a:pt x="3922" y="36838"/>
                </a:lnTo>
                <a:lnTo>
                  <a:pt x="4386" y="36864"/>
                </a:lnTo>
                <a:lnTo>
                  <a:pt x="21206" y="36864"/>
                </a:lnTo>
                <a:lnTo>
                  <a:pt x="21644" y="36838"/>
                </a:lnTo>
                <a:lnTo>
                  <a:pt x="22083" y="36787"/>
                </a:lnTo>
                <a:lnTo>
                  <a:pt x="22495" y="36683"/>
                </a:lnTo>
                <a:lnTo>
                  <a:pt x="22908" y="36529"/>
                </a:lnTo>
                <a:lnTo>
                  <a:pt x="23295" y="36348"/>
                </a:lnTo>
                <a:lnTo>
                  <a:pt x="23656" y="36116"/>
                </a:lnTo>
                <a:lnTo>
                  <a:pt x="23992" y="35858"/>
                </a:lnTo>
                <a:lnTo>
                  <a:pt x="24301" y="35574"/>
                </a:lnTo>
                <a:lnTo>
                  <a:pt x="24585" y="35265"/>
                </a:lnTo>
                <a:lnTo>
                  <a:pt x="24843" y="34929"/>
                </a:lnTo>
                <a:lnTo>
                  <a:pt x="25049" y="34568"/>
                </a:lnTo>
                <a:lnTo>
                  <a:pt x="25230" y="34181"/>
                </a:lnTo>
                <a:lnTo>
                  <a:pt x="25385" y="33794"/>
                </a:lnTo>
                <a:lnTo>
                  <a:pt x="25488" y="33381"/>
                </a:lnTo>
                <a:lnTo>
                  <a:pt x="25565" y="32943"/>
                </a:lnTo>
                <a:lnTo>
                  <a:pt x="25591" y="32479"/>
                </a:lnTo>
                <a:lnTo>
                  <a:pt x="25591" y="4360"/>
                </a:lnTo>
                <a:lnTo>
                  <a:pt x="25565" y="3922"/>
                </a:lnTo>
                <a:lnTo>
                  <a:pt x="25488" y="3483"/>
                </a:lnTo>
                <a:lnTo>
                  <a:pt x="25385" y="3071"/>
                </a:lnTo>
                <a:lnTo>
                  <a:pt x="25230" y="2684"/>
                </a:lnTo>
                <a:lnTo>
                  <a:pt x="25049" y="2297"/>
                </a:lnTo>
                <a:lnTo>
                  <a:pt x="24843" y="1935"/>
                </a:lnTo>
                <a:lnTo>
                  <a:pt x="24585" y="1600"/>
                </a:lnTo>
                <a:lnTo>
                  <a:pt x="24301" y="1291"/>
                </a:lnTo>
                <a:lnTo>
                  <a:pt x="23992" y="1007"/>
                </a:lnTo>
                <a:lnTo>
                  <a:pt x="23656" y="749"/>
                </a:lnTo>
                <a:lnTo>
                  <a:pt x="23295" y="517"/>
                </a:lnTo>
                <a:lnTo>
                  <a:pt x="22908" y="336"/>
                </a:lnTo>
                <a:lnTo>
                  <a:pt x="22495" y="181"/>
                </a:lnTo>
                <a:lnTo>
                  <a:pt x="22083" y="78"/>
                </a:lnTo>
                <a:lnTo>
                  <a:pt x="21644" y="27"/>
                </a:lnTo>
                <a:lnTo>
                  <a:pt x="21206" y="1"/>
                </a:lnTo>
                <a:close/>
              </a:path>
            </a:pathLst>
          </a:custGeom>
          <a:solidFill>
            <a:srgbClr val="2A1C5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2" name="Google Shape;622;p15"/>
          <p:cNvSpPr/>
          <p:nvPr/>
        </p:nvSpPr>
        <p:spPr>
          <a:xfrm>
            <a:off x="1135912" y="4259563"/>
            <a:ext cx="931817" cy="1343637"/>
          </a:xfrm>
          <a:custGeom>
            <a:avLst/>
            <a:gdLst/>
            <a:ahLst/>
            <a:cxnLst/>
            <a:rect l="l" t="t" r="r" b="b"/>
            <a:pathLst>
              <a:path w="25566" h="36865" extrusionOk="0">
                <a:moveTo>
                  <a:pt x="3974" y="1"/>
                </a:moveTo>
                <a:lnTo>
                  <a:pt x="3561" y="27"/>
                </a:lnTo>
                <a:lnTo>
                  <a:pt x="3174" y="78"/>
                </a:lnTo>
                <a:lnTo>
                  <a:pt x="2787" y="181"/>
                </a:lnTo>
                <a:lnTo>
                  <a:pt x="2426" y="310"/>
                </a:lnTo>
                <a:lnTo>
                  <a:pt x="2091" y="465"/>
                </a:lnTo>
                <a:lnTo>
                  <a:pt x="1755" y="671"/>
                </a:lnTo>
                <a:lnTo>
                  <a:pt x="1446" y="904"/>
                </a:lnTo>
                <a:lnTo>
                  <a:pt x="1162" y="1162"/>
                </a:lnTo>
                <a:lnTo>
                  <a:pt x="904" y="1445"/>
                </a:lnTo>
                <a:lnTo>
                  <a:pt x="672" y="1755"/>
                </a:lnTo>
                <a:lnTo>
                  <a:pt x="465" y="2090"/>
                </a:lnTo>
                <a:lnTo>
                  <a:pt x="311" y="2426"/>
                </a:lnTo>
                <a:lnTo>
                  <a:pt x="182" y="2787"/>
                </a:lnTo>
                <a:lnTo>
                  <a:pt x="78" y="3174"/>
                </a:lnTo>
                <a:lnTo>
                  <a:pt x="27" y="3561"/>
                </a:lnTo>
                <a:lnTo>
                  <a:pt x="1" y="3973"/>
                </a:lnTo>
                <a:lnTo>
                  <a:pt x="1" y="32891"/>
                </a:lnTo>
                <a:lnTo>
                  <a:pt x="27" y="33304"/>
                </a:lnTo>
                <a:lnTo>
                  <a:pt x="78" y="33691"/>
                </a:lnTo>
                <a:lnTo>
                  <a:pt x="182" y="34078"/>
                </a:lnTo>
                <a:lnTo>
                  <a:pt x="311" y="34439"/>
                </a:lnTo>
                <a:lnTo>
                  <a:pt x="465" y="34775"/>
                </a:lnTo>
                <a:lnTo>
                  <a:pt x="672" y="35110"/>
                </a:lnTo>
                <a:lnTo>
                  <a:pt x="904" y="35419"/>
                </a:lnTo>
                <a:lnTo>
                  <a:pt x="1162" y="35703"/>
                </a:lnTo>
                <a:lnTo>
                  <a:pt x="1446" y="35961"/>
                </a:lnTo>
                <a:lnTo>
                  <a:pt x="1755" y="36193"/>
                </a:lnTo>
                <a:lnTo>
                  <a:pt x="2091" y="36400"/>
                </a:lnTo>
                <a:lnTo>
                  <a:pt x="2426" y="36554"/>
                </a:lnTo>
                <a:lnTo>
                  <a:pt x="2787" y="36683"/>
                </a:lnTo>
                <a:lnTo>
                  <a:pt x="3174" y="36787"/>
                </a:lnTo>
                <a:lnTo>
                  <a:pt x="3561" y="36838"/>
                </a:lnTo>
                <a:lnTo>
                  <a:pt x="3974" y="36864"/>
                </a:lnTo>
                <a:lnTo>
                  <a:pt x="21619" y="36864"/>
                </a:lnTo>
                <a:lnTo>
                  <a:pt x="22006" y="36838"/>
                </a:lnTo>
                <a:lnTo>
                  <a:pt x="22393" y="36787"/>
                </a:lnTo>
                <a:lnTo>
                  <a:pt x="22779" y="36683"/>
                </a:lnTo>
                <a:lnTo>
                  <a:pt x="23141" y="36554"/>
                </a:lnTo>
                <a:lnTo>
                  <a:pt x="23502" y="36400"/>
                </a:lnTo>
                <a:lnTo>
                  <a:pt x="23811" y="36193"/>
                </a:lnTo>
                <a:lnTo>
                  <a:pt x="24121" y="35961"/>
                </a:lnTo>
                <a:lnTo>
                  <a:pt x="24405" y="35703"/>
                </a:lnTo>
                <a:lnTo>
                  <a:pt x="24663" y="35419"/>
                </a:lnTo>
                <a:lnTo>
                  <a:pt x="24895" y="35110"/>
                </a:lnTo>
                <a:lnTo>
                  <a:pt x="25101" y="34775"/>
                </a:lnTo>
                <a:lnTo>
                  <a:pt x="25256" y="34439"/>
                </a:lnTo>
                <a:lnTo>
                  <a:pt x="25411" y="34078"/>
                </a:lnTo>
                <a:lnTo>
                  <a:pt x="25488" y="33691"/>
                </a:lnTo>
                <a:lnTo>
                  <a:pt x="25566" y="33304"/>
                </a:lnTo>
                <a:lnTo>
                  <a:pt x="25566" y="32891"/>
                </a:lnTo>
                <a:lnTo>
                  <a:pt x="25566" y="3973"/>
                </a:lnTo>
                <a:lnTo>
                  <a:pt x="25566" y="3561"/>
                </a:lnTo>
                <a:lnTo>
                  <a:pt x="25488" y="3174"/>
                </a:lnTo>
                <a:lnTo>
                  <a:pt x="25411" y="2787"/>
                </a:lnTo>
                <a:lnTo>
                  <a:pt x="25256" y="2426"/>
                </a:lnTo>
                <a:lnTo>
                  <a:pt x="25101" y="2090"/>
                </a:lnTo>
                <a:lnTo>
                  <a:pt x="24895" y="1755"/>
                </a:lnTo>
                <a:lnTo>
                  <a:pt x="24663" y="1445"/>
                </a:lnTo>
                <a:lnTo>
                  <a:pt x="24405" y="1162"/>
                </a:lnTo>
                <a:lnTo>
                  <a:pt x="24121" y="904"/>
                </a:lnTo>
                <a:lnTo>
                  <a:pt x="23811" y="671"/>
                </a:lnTo>
                <a:lnTo>
                  <a:pt x="23502" y="465"/>
                </a:lnTo>
                <a:lnTo>
                  <a:pt x="23141" y="310"/>
                </a:lnTo>
                <a:lnTo>
                  <a:pt x="22779" y="181"/>
                </a:lnTo>
                <a:lnTo>
                  <a:pt x="22393" y="78"/>
                </a:lnTo>
                <a:lnTo>
                  <a:pt x="22006" y="27"/>
                </a:lnTo>
                <a:lnTo>
                  <a:pt x="21619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3" name="Google Shape;623;p15"/>
          <p:cNvSpPr/>
          <p:nvPr/>
        </p:nvSpPr>
        <p:spPr>
          <a:xfrm>
            <a:off x="149643" y="4259563"/>
            <a:ext cx="931780" cy="1343637"/>
          </a:xfrm>
          <a:custGeom>
            <a:avLst/>
            <a:gdLst/>
            <a:ahLst/>
            <a:cxnLst/>
            <a:rect l="l" t="t" r="r" b="b"/>
            <a:pathLst>
              <a:path w="25565" h="36865" extrusionOk="0">
                <a:moveTo>
                  <a:pt x="3973" y="1"/>
                </a:moveTo>
                <a:lnTo>
                  <a:pt x="3560" y="27"/>
                </a:lnTo>
                <a:lnTo>
                  <a:pt x="3173" y="78"/>
                </a:lnTo>
                <a:lnTo>
                  <a:pt x="2786" y="181"/>
                </a:lnTo>
                <a:lnTo>
                  <a:pt x="2425" y="310"/>
                </a:lnTo>
                <a:lnTo>
                  <a:pt x="2064" y="465"/>
                </a:lnTo>
                <a:lnTo>
                  <a:pt x="1754" y="671"/>
                </a:lnTo>
                <a:lnTo>
                  <a:pt x="1445" y="904"/>
                </a:lnTo>
                <a:lnTo>
                  <a:pt x="1161" y="1162"/>
                </a:lnTo>
                <a:lnTo>
                  <a:pt x="903" y="1445"/>
                </a:lnTo>
                <a:lnTo>
                  <a:pt x="671" y="1755"/>
                </a:lnTo>
                <a:lnTo>
                  <a:pt x="465" y="2090"/>
                </a:lnTo>
                <a:lnTo>
                  <a:pt x="310" y="2426"/>
                </a:lnTo>
                <a:lnTo>
                  <a:pt x="181" y="2787"/>
                </a:lnTo>
                <a:lnTo>
                  <a:pt x="78" y="3174"/>
                </a:lnTo>
                <a:lnTo>
                  <a:pt x="26" y="3561"/>
                </a:lnTo>
                <a:lnTo>
                  <a:pt x="0" y="3973"/>
                </a:lnTo>
                <a:lnTo>
                  <a:pt x="0" y="32891"/>
                </a:lnTo>
                <a:lnTo>
                  <a:pt x="26" y="33304"/>
                </a:lnTo>
                <a:lnTo>
                  <a:pt x="78" y="33691"/>
                </a:lnTo>
                <a:lnTo>
                  <a:pt x="181" y="34078"/>
                </a:lnTo>
                <a:lnTo>
                  <a:pt x="310" y="34439"/>
                </a:lnTo>
                <a:lnTo>
                  <a:pt x="465" y="34775"/>
                </a:lnTo>
                <a:lnTo>
                  <a:pt x="671" y="35110"/>
                </a:lnTo>
                <a:lnTo>
                  <a:pt x="903" y="35419"/>
                </a:lnTo>
                <a:lnTo>
                  <a:pt x="1161" y="35703"/>
                </a:lnTo>
                <a:lnTo>
                  <a:pt x="1445" y="35961"/>
                </a:lnTo>
                <a:lnTo>
                  <a:pt x="1754" y="36193"/>
                </a:lnTo>
                <a:lnTo>
                  <a:pt x="2064" y="36400"/>
                </a:lnTo>
                <a:lnTo>
                  <a:pt x="2425" y="36554"/>
                </a:lnTo>
                <a:lnTo>
                  <a:pt x="2786" y="36683"/>
                </a:lnTo>
                <a:lnTo>
                  <a:pt x="3173" y="36787"/>
                </a:lnTo>
                <a:lnTo>
                  <a:pt x="3560" y="36838"/>
                </a:lnTo>
                <a:lnTo>
                  <a:pt x="3973" y="36864"/>
                </a:lnTo>
                <a:lnTo>
                  <a:pt x="21592" y="36864"/>
                </a:lnTo>
                <a:lnTo>
                  <a:pt x="22005" y="36838"/>
                </a:lnTo>
                <a:lnTo>
                  <a:pt x="22392" y="36787"/>
                </a:lnTo>
                <a:lnTo>
                  <a:pt x="22779" y="36683"/>
                </a:lnTo>
                <a:lnTo>
                  <a:pt x="23140" y="36554"/>
                </a:lnTo>
                <a:lnTo>
                  <a:pt x="23501" y="36400"/>
                </a:lnTo>
                <a:lnTo>
                  <a:pt x="23811" y="36193"/>
                </a:lnTo>
                <a:lnTo>
                  <a:pt x="24120" y="35961"/>
                </a:lnTo>
                <a:lnTo>
                  <a:pt x="24404" y="35703"/>
                </a:lnTo>
                <a:lnTo>
                  <a:pt x="24662" y="35419"/>
                </a:lnTo>
                <a:lnTo>
                  <a:pt x="24894" y="35110"/>
                </a:lnTo>
                <a:lnTo>
                  <a:pt x="25100" y="34775"/>
                </a:lnTo>
                <a:lnTo>
                  <a:pt x="25255" y="34439"/>
                </a:lnTo>
                <a:lnTo>
                  <a:pt x="25384" y="34078"/>
                </a:lnTo>
                <a:lnTo>
                  <a:pt x="25487" y="33691"/>
                </a:lnTo>
                <a:lnTo>
                  <a:pt x="25565" y="33304"/>
                </a:lnTo>
                <a:lnTo>
                  <a:pt x="25565" y="32891"/>
                </a:lnTo>
                <a:lnTo>
                  <a:pt x="25565" y="3973"/>
                </a:lnTo>
                <a:lnTo>
                  <a:pt x="25565" y="3561"/>
                </a:lnTo>
                <a:lnTo>
                  <a:pt x="25487" y="3174"/>
                </a:lnTo>
                <a:lnTo>
                  <a:pt x="25384" y="2787"/>
                </a:lnTo>
                <a:lnTo>
                  <a:pt x="25255" y="2426"/>
                </a:lnTo>
                <a:lnTo>
                  <a:pt x="25100" y="2090"/>
                </a:lnTo>
                <a:lnTo>
                  <a:pt x="24894" y="1755"/>
                </a:lnTo>
                <a:lnTo>
                  <a:pt x="24662" y="1445"/>
                </a:lnTo>
                <a:lnTo>
                  <a:pt x="24404" y="1162"/>
                </a:lnTo>
                <a:lnTo>
                  <a:pt x="24120" y="904"/>
                </a:lnTo>
                <a:lnTo>
                  <a:pt x="23811" y="671"/>
                </a:lnTo>
                <a:lnTo>
                  <a:pt x="23501" y="465"/>
                </a:lnTo>
                <a:lnTo>
                  <a:pt x="23140" y="310"/>
                </a:lnTo>
                <a:lnTo>
                  <a:pt x="22779" y="181"/>
                </a:lnTo>
                <a:lnTo>
                  <a:pt x="22392" y="78"/>
                </a:lnTo>
                <a:lnTo>
                  <a:pt x="22005" y="27"/>
                </a:lnTo>
                <a:lnTo>
                  <a:pt x="21592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4" name="Google Shape;624;p15"/>
          <p:cNvSpPr/>
          <p:nvPr/>
        </p:nvSpPr>
        <p:spPr>
          <a:xfrm>
            <a:off x="3101015" y="4259563"/>
            <a:ext cx="932728" cy="1343637"/>
          </a:xfrm>
          <a:custGeom>
            <a:avLst/>
            <a:gdLst/>
            <a:ahLst/>
            <a:cxnLst/>
            <a:rect l="l" t="t" r="r" b="b"/>
            <a:pathLst>
              <a:path w="25591" h="36865" extrusionOk="0">
                <a:moveTo>
                  <a:pt x="4205" y="1"/>
                </a:moveTo>
                <a:lnTo>
                  <a:pt x="3766" y="27"/>
                </a:lnTo>
                <a:lnTo>
                  <a:pt x="3354" y="78"/>
                </a:lnTo>
                <a:lnTo>
                  <a:pt x="2967" y="181"/>
                </a:lnTo>
                <a:lnTo>
                  <a:pt x="2580" y="336"/>
                </a:lnTo>
                <a:lnTo>
                  <a:pt x="2193" y="491"/>
                </a:lnTo>
                <a:lnTo>
                  <a:pt x="1857" y="723"/>
                </a:lnTo>
                <a:lnTo>
                  <a:pt x="1548" y="955"/>
                </a:lnTo>
                <a:lnTo>
                  <a:pt x="1238" y="1239"/>
                </a:lnTo>
                <a:lnTo>
                  <a:pt x="980" y="1523"/>
                </a:lnTo>
                <a:lnTo>
                  <a:pt x="722" y="1858"/>
                </a:lnTo>
                <a:lnTo>
                  <a:pt x="516" y="2193"/>
                </a:lnTo>
                <a:lnTo>
                  <a:pt x="335" y="2555"/>
                </a:lnTo>
                <a:lnTo>
                  <a:pt x="206" y="2942"/>
                </a:lnTo>
                <a:lnTo>
                  <a:pt x="103" y="3354"/>
                </a:lnTo>
                <a:lnTo>
                  <a:pt x="26" y="3767"/>
                </a:lnTo>
                <a:lnTo>
                  <a:pt x="0" y="4180"/>
                </a:lnTo>
                <a:lnTo>
                  <a:pt x="0" y="32685"/>
                </a:lnTo>
                <a:lnTo>
                  <a:pt x="26" y="33098"/>
                </a:lnTo>
                <a:lnTo>
                  <a:pt x="103" y="33510"/>
                </a:lnTo>
                <a:lnTo>
                  <a:pt x="206" y="33923"/>
                </a:lnTo>
                <a:lnTo>
                  <a:pt x="335" y="34310"/>
                </a:lnTo>
                <a:lnTo>
                  <a:pt x="516" y="34671"/>
                </a:lnTo>
                <a:lnTo>
                  <a:pt x="722" y="35007"/>
                </a:lnTo>
                <a:lnTo>
                  <a:pt x="980" y="35342"/>
                </a:lnTo>
                <a:lnTo>
                  <a:pt x="1238" y="35626"/>
                </a:lnTo>
                <a:lnTo>
                  <a:pt x="1548" y="35910"/>
                </a:lnTo>
                <a:lnTo>
                  <a:pt x="1857" y="36142"/>
                </a:lnTo>
                <a:lnTo>
                  <a:pt x="2193" y="36348"/>
                </a:lnTo>
                <a:lnTo>
                  <a:pt x="2580" y="36529"/>
                </a:lnTo>
                <a:lnTo>
                  <a:pt x="2967" y="36683"/>
                </a:lnTo>
                <a:lnTo>
                  <a:pt x="3354" y="36787"/>
                </a:lnTo>
                <a:lnTo>
                  <a:pt x="3766" y="36838"/>
                </a:lnTo>
                <a:lnTo>
                  <a:pt x="4205" y="36864"/>
                </a:lnTo>
                <a:lnTo>
                  <a:pt x="21411" y="36864"/>
                </a:lnTo>
                <a:lnTo>
                  <a:pt x="21824" y="36838"/>
                </a:lnTo>
                <a:lnTo>
                  <a:pt x="22237" y="36787"/>
                </a:lnTo>
                <a:lnTo>
                  <a:pt x="22650" y="36683"/>
                </a:lnTo>
                <a:lnTo>
                  <a:pt x="23037" y="36529"/>
                </a:lnTo>
                <a:lnTo>
                  <a:pt x="23398" y="36348"/>
                </a:lnTo>
                <a:lnTo>
                  <a:pt x="23733" y="36142"/>
                </a:lnTo>
                <a:lnTo>
                  <a:pt x="24068" y="35910"/>
                </a:lnTo>
                <a:lnTo>
                  <a:pt x="24352" y="35626"/>
                </a:lnTo>
                <a:lnTo>
                  <a:pt x="24636" y="35342"/>
                </a:lnTo>
                <a:lnTo>
                  <a:pt x="24868" y="35007"/>
                </a:lnTo>
                <a:lnTo>
                  <a:pt x="25074" y="34671"/>
                </a:lnTo>
                <a:lnTo>
                  <a:pt x="25255" y="34310"/>
                </a:lnTo>
                <a:lnTo>
                  <a:pt x="25410" y="33923"/>
                </a:lnTo>
                <a:lnTo>
                  <a:pt x="25513" y="33510"/>
                </a:lnTo>
                <a:lnTo>
                  <a:pt x="25565" y="33098"/>
                </a:lnTo>
                <a:lnTo>
                  <a:pt x="25590" y="32685"/>
                </a:lnTo>
                <a:lnTo>
                  <a:pt x="25590" y="4180"/>
                </a:lnTo>
                <a:lnTo>
                  <a:pt x="25565" y="3767"/>
                </a:lnTo>
                <a:lnTo>
                  <a:pt x="25513" y="3354"/>
                </a:lnTo>
                <a:lnTo>
                  <a:pt x="25410" y="2942"/>
                </a:lnTo>
                <a:lnTo>
                  <a:pt x="25255" y="2555"/>
                </a:lnTo>
                <a:lnTo>
                  <a:pt x="25074" y="2193"/>
                </a:lnTo>
                <a:lnTo>
                  <a:pt x="24868" y="1858"/>
                </a:lnTo>
                <a:lnTo>
                  <a:pt x="24636" y="1523"/>
                </a:lnTo>
                <a:lnTo>
                  <a:pt x="24352" y="1239"/>
                </a:lnTo>
                <a:lnTo>
                  <a:pt x="24068" y="955"/>
                </a:lnTo>
                <a:lnTo>
                  <a:pt x="23733" y="723"/>
                </a:lnTo>
                <a:lnTo>
                  <a:pt x="23398" y="491"/>
                </a:lnTo>
                <a:lnTo>
                  <a:pt x="23037" y="336"/>
                </a:lnTo>
                <a:lnTo>
                  <a:pt x="22650" y="181"/>
                </a:lnTo>
                <a:lnTo>
                  <a:pt x="22237" y="78"/>
                </a:lnTo>
                <a:lnTo>
                  <a:pt x="21824" y="27"/>
                </a:lnTo>
                <a:lnTo>
                  <a:pt x="21411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5" name="Google Shape;625;p15"/>
          <p:cNvSpPr/>
          <p:nvPr/>
        </p:nvSpPr>
        <p:spPr>
          <a:xfrm>
            <a:off x="4092934" y="4259563"/>
            <a:ext cx="932728" cy="1343637"/>
          </a:xfrm>
          <a:custGeom>
            <a:avLst/>
            <a:gdLst/>
            <a:ahLst/>
            <a:cxnLst/>
            <a:rect l="l" t="t" r="r" b="b"/>
            <a:pathLst>
              <a:path w="25591" h="36865" extrusionOk="0">
                <a:moveTo>
                  <a:pt x="4334" y="1"/>
                </a:moveTo>
                <a:lnTo>
                  <a:pt x="3896" y="27"/>
                </a:lnTo>
                <a:lnTo>
                  <a:pt x="3483" y="78"/>
                </a:lnTo>
                <a:lnTo>
                  <a:pt x="3070" y="181"/>
                </a:lnTo>
                <a:lnTo>
                  <a:pt x="2658" y="336"/>
                </a:lnTo>
                <a:lnTo>
                  <a:pt x="2271" y="517"/>
                </a:lnTo>
                <a:lnTo>
                  <a:pt x="1935" y="749"/>
                </a:lnTo>
                <a:lnTo>
                  <a:pt x="1600" y="981"/>
                </a:lnTo>
                <a:lnTo>
                  <a:pt x="1290" y="1265"/>
                </a:lnTo>
                <a:lnTo>
                  <a:pt x="1007" y="1574"/>
                </a:lnTo>
                <a:lnTo>
                  <a:pt x="749" y="1910"/>
                </a:lnTo>
                <a:lnTo>
                  <a:pt x="542" y="2271"/>
                </a:lnTo>
                <a:lnTo>
                  <a:pt x="362" y="2658"/>
                </a:lnTo>
                <a:lnTo>
                  <a:pt x="207" y="3045"/>
                </a:lnTo>
                <a:lnTo>
                  <a:pt x="104" y="3457"/>
                </a:lnTo>
                <a:lnTo>
                  <a:pt x="26" y="3896"/>
                </a:lnTo>
                <a:lnTo>
                  <a:pt x="1" y="4335"/>
                </a:lnTo>
                <a:lnTo>
                  <a:pt x="1" y="32530"/>
                </a:lnTo>
                <a:lnTo>
                  <a:pt x="26" y="32969"/>
                </a:lnTo>
                <a:lnTo>
                  <a:pt x="104" y="33407"/>
                </a:lnTo>
                <a:lnTo>
                  <a:pt x="207" y="33820"/>
                </a:lnTo>
                <a:lnTo>
                  <a:pt x="362" y="34207"/>
                </a:lnTo>
                <a:lnTo>
                  <a:pt x="542" y="34594"/>
                </a:lnTo>
                <a:lnTo>
                  <a:pt x="749" y="34955"/>
                </a:lnTo>
                <a:lnTo>
                  <a:pt x="1007" y="35290"/>
                </a:lnTo>
                <a:lnTo>
                  <a:pt x="1290" y="35600"/>
                </a:lnTo>
                <a:lnTo>
                  <a:pt x="1600" y="35884"/>
                </a:lnTo>
                <a:lnTo>
                  <a:pt x="1935" y="36116"/>
                </a:lnTo>
                <a:lnTo>
                  <a:pt x="2271" y="36348"/>
                </a:lnTo>
                <a:lnTo>
                  <a:pt x="2658" y="36529"/>
                </a:lnTo>
                <a:lnTo>
                  <a:pt x="3070" y="36683"/>
                </a:lnTo>
                <a:lnTo>
                  <a:pt x="3483" y="36787"/>
                </a:lnTo>
                <a:lnTo>
                  <a:pt x="3896" y="36838"/>
                </a:lnTo>
                <a:lnTo>
                  <a:pt x="4334" y="36864"/>
                </a:lnTo>
                <a:lnTo>
                  <a:pt x="21257" y="36864"/>
                </a:lnTo>
                <a:lnTo>
                  <a:pt x="21696" y="36838"/>
                </a:lnTo>
                <a:lnTo>
                  <a:pt x="22108" y="36787"/>
                </a:lnTo>
                <a:lnTo>
                  <a:pt x="22547" y="36683"/>
                </a:lnTo>
                <a:lnTo>
                  <a:pt x="22934" y="36529"/>
                </a:lnTo>
                <a:lnTo>
                  <a:pt x="23321" y="36348"/>
                </a:lnTo>
                <a:lnTo>
                  <a:pt x="23682" y="36116"/>
                </a:lnTo>
                <a:lnTo>
                  <a:pt x="24017" y="35884"/>
                </a:lnTo>
                <a:lnTo>
                  <a:pt x="24327" y="35600"/>
                </a:lnTo>
                <a:lnTo>
                  <a:pt x="24585" y="35290"/>
                </a:lnTo>
                <a:lnTo>
                  <a:pt x="24843" y="34955"/>
                </a:lnTo>
                <a:lnTo>
                  <a:pt x="25075" y="34594"/>
                </a:lnTo>
                <a:lnTo>
                  <a:pt x="25256" y="34207"/>
                </a:lnTo>
                <a:lnTo>
                  <a:pt x="25385" y="33820"/>
                </a:lnTo>
                <a:lnTo>
                  <a:pt x="25488" y="33407"/>
                </a:lnTo>
                <a:lnTo>
                  <a:pt x="25565" y="32969"/>
                </a:lnTo>
                <a:lnTo>
                  <a:pt x="25591" y="32530"/>
                </a:lnTo>
                <a:lnTo>
                  <a:pt x="25591" y="4335"/>
                </a:lnTo>
                <a:lnTo>
                  <a:pt x="25565" y="3896"/>
                </a:lnTo>
                <a:lnTo>
                  <a:pt x="25488" y="3457"/>
                </a:lnTo>
                <a:lnTo>
                  <a:pt x="25385" y="3045"/>
                </a:lnTo>
                <a:lnTo>
                  <a:pt x="25256" y="2658"/>
                </a:lnTo>
                <a:lnTo>
                  <a:pt x="25075" y="2271"/>
                </a:lnTo>
                <a:lnTo>
                  <a:pt x="24843" y="1910"/>
                </a:lnTo>
                <a:lnTo>
                  <a:pt x="24585" y="1574"/>
                </a:lnTo>
                <a:lnTo>
                  <a:pt x="24327" y="1265"/>
                </a:lnTo>
                <a:lnTo>
                  <a:pt x="24017" y="981"/>
                </a:lnTo>
                <a:lnTo>
                  <a:pt x="23682" y="749"/>
                </a:lnTo>
                <a:lnTo>
                  <a:pt x="23321" y="517"/>
                </a:lnTo>
                <a:lnTo>
                  <a:pt x="22934" y="336"/>
                </a:lnTo>
                <a:lnTo>
                  <a:pt x="22547" y="181"/>
                </a:lnTo>
                <a:lnTo>
                  <a:pt x="22108" y="78"/>
                </a:lnTo>
                <a:lnTo>
                  <a:pt x="21696" y="27"/>
                </a:lnTo>
                <a:lnTo>
                  <a:pt x="21257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6" name="Google Shape;626;p15"/>
          <p:cNvSpPr/>
          <p:nvPr/>
        </p:nvSpPr>
        <p:spPr>
          <a:xfrm>
            <a:off x="5077345" y="4259563"/>
            <a:ext cx="931817" cy="1343637"/>
          </a:xfrm>
          <a:custGeom>
            <a:avLst/>
            <a:gdLst/>
            <a:ahLst/>
            <a:cxnLst/>
            <a:rect l="l" t="t" r="r" b="b"/>
            <a:pathLst>
              <a:path w="25566" h="36865" extrusionOk="0">
                <a:moveTo>
                  <a:pt x="3819" y="1"/>
                </a:moveTo>
                <a:lnTo>
                  <a:pt x="3432" y="27"/>
                </a:lnTo>
                <a:lnTo>
                  <a:pt x="3045" y="78"/>
                </a:lnTo>
                <a:lnTo>
                  <a:pt x="2684" y="155"/>
                </a:lnTo>
                <a:lnTo>
                  <a:pt x="2322" y="284"/>
                </a:lnTo>
                <a:lnTo>
                  <a:pt x="1987" y="465"/>
                </a:lnTo>
                <a:lnTo>
                  <a:pt x="1678" y="646"/>
                </a:lnTo>
                <a:lnTo>
                  <a:pt x="1394" y="878"/>
                </a:lnTo>
                <a:lnTo>
                  <a:pt x="1110" y="1110"/>
                </a:lnTo>
                <a:lnTo>
                  <a:pt x="878" y="1394"/>
                </a:lnTo>
                <a:lnTo>
                  <a:pt x="646" y="1677"/>
                </a:lnTo>
                <a:lnTo>
                  <a:pt x="465" y="1987"/>
                </a:lnTo>
                <a:lnTo>
                  <a:pt x="284" y="2322"/>
                </a:lnTo>
                <a:lnTo>
                  <a:pt x="156" y="2684"/>
                </a:lnTo>
                <a:lnTo>
                  <a:pt x="78" y="3045"/>
                </a:lnTo>
                <a:lnTo>
                  <a:pt x="1" y="3432"/>
                </a:lnTo>
                <a:lnTo>
                  <a:pt x="1" y="3819"/>
                </a:lnTo>
                <a:lnTo>
                  <a:pt x="1" y="33046"/>
                </a:lnTo>
                <a:lnTo>
                  <a:pt x="1" y="33433"/>
                </a:lnTo>
                <a:lnTo>
                  <a:pt x="78" y="33820"/>
                </a:lnTo>
                <a:lnTo>
                  <a:pt x="156" y="34181"/>
                </a:lnTo>
                <a:lnTo>
                  <a:pt x="284" y="34542"/>
                </a:lnTo>
                <a:lnTo>
                  <a:pt x="465" y="34852"/>
                </a:lnTo>
                <a:lnTo>
                  <a:pt x="646" y="35187"/>
                </a:lnTo>
                <a:lnTo>
                  <a:pt x="878" y="35471"/>
                </a:lnTo>
                <a:lnTo>
                  <a:pt x="1110" y="35755"/>
                </a:lnTo>
                <a:lnTo>
                  <a:pt x="1394" y="35987"/>
                </a:lnTo>
                <a:lnTo>
                  <a:pt x="1678" y="36219"/>
                </a:lnTo>
                <a:lnTo>
                  <a:pt x="1987" y="36400"/>
                </a:lnTo>
                <a:lnTo>
                  <a:pt x="2322" y="36554"/>
                </a:lnTo>
                <a:lnTo>
                  <a:pt x="2684" y="36683"/>
                </a:lnTo>
                <a:lnTo>
                  <a:pt x="3045" y="36787"/>
                </a:lnTo>
                <a:lnTo>
                  <a:pt x="3432" y="36838"/>
                </a:lnTo>
                <a:lnTo>
                  <a:pt x="3819" y="36864"/>
                </a:lnTo>
                <a:lnTo>
                  <a:pt x="21747" y="36864"/>
                </a:lnTo>
                <a:lnTo>
                  <a:pt x="22134" y="36838"/>
                </a:lnTo>
                <a:lnTo>
                  <a:pt x="22521" y="36787"/>
                </a:lnTo>
                <a:lnTo>
                  <a:pt x="22882" y="36683"/>
                </a:lnTo>
                <a:lnTo>
                  <a:pt x="23244" y="36554"/>
                </a:lnTo>
                <a:lnTo>
                  <a:pt x="23579" y="36400"/>
                </a:lnTo>
                <a:lnTo>
                  <a:pt x="23888" y="36219"/>
                </a:lnTo>
                <a:lnTo>
                  <a:pt x="24172" y="35987"/>
                </a:lnTo>
                <a:lnTo>
                  <a:pt x="24456" y="35755"/>
                </a:lnTo>
                <a:lnTo>
                  <a:pt x="24688" y="35471"/>
                </a:lnTo>
                <a:lnTo>
                  <a:pt x="24920" y="35187"/>
                </a:lnTo>
                <a:lnTo>
                  <a:pt x="25101" y="34852"/>
                </a:lnTo>
                <a:lnTo>
                  <a:pt x="25281" y="34542"/>
                </a:lnTo>
                <a:lnTo>
                  <a:pt x="25410" y="34181"/>
                </a:lnTo>
                <a:lnTo>
                  <a:pt x="25488" y="33820"/>
                </a:lnTo>
                <a:lnTo>
                  <a:pt x="25565" y="33433"/>
                </a:lnTo>
                <a:lnTo>
                  <a:pt x="25565" y="33046"/>
                </a:lnTo>
                <a:lnTo>
                  <a:pt x="25565" y="3819"/>
                </a:lnTo>
                <a:lnTo>
                  <a:pt x="25565" y="3432"/>
                </a:lnTo>
                <a:lnTo>
                  <a:pt x="25488" y="3045"/>
                </a:lnTo>
                <a:lnTo>
                  <a:pt x="25410" y="2684"/>
                </a:lnTo>
                <a:lnTo>
                  <a:pt x="25281" y="2322"/>
                </a:lnTo>
                <a:lnTo>
                  <a:pt x="25101" y="1987"/>
                </a:lnTo>
                <a:lnTo>
                  <a:pt x="24920" y="1677"/>
                </a:lnTo>
                <a:lnTo>
                  <a:pt x="24688" y="1394"/>
                </a:lnTo>
                <a:lnTo>
                  <a:pt x="24456" y="1110"/>
                </a:lnTo>
                <a:lnTo>
                  <a:pt x="24172" y="878"/>
                </a:lnTo>
                <a:lnTo>
                  <a:pt x="23888" y="646"/>
                </a:lnTo>
                <a:lnTo>
                  <a:pt x="23579" y="465"/>
                </a:lnTo>
                <a:lnTo>
                  <a:pt x="23244" y="284"/>
                </a:lnTo>
                <a:lnTo>
                  <a:pt x="22882" y="155"/>
                </a:lnTo>
                <a:lnTo>
                  <a:pt x="22521" y="78"/>
                </a:lnTo>
                <a:lnTo>
                  <a:pt x="22134" y="27"/>
                </a:lnTo>
                <a:lnTo>
                  <a:pt x="21747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7" name="Google Shape;627;p15"/>
          <p:cNvSpPr/>
          <p:nvPr/>
        </p:nvSpPr>
        <p:spPr>
          <a:xfrm>
            <a:off x="6069300" y="4259563"/>
            <a:ext cx="931780" cy="1343637"/>
          </a:xfrm>
          <a:custGeom>
            <a:avLst/>
            <a:gdLst/>
            <a:ahLst/>
            <a:cxnLst/>
            <a:rect l="l" t="t" r="r" b="b"/>
            <a:pathLst>
              <a:path w="25565" h="36865" extrusionOk="0">
                <a:moveTo>
                  <a:pt x="3663" y="1"/>
                </a:moveTo>
                <a:lnTo>
                  <a:pt x="3276" y="27"/>
                </a:lnTo>
                <a:lnTo>
                  <a:pt x="2915" y="78"/>
                </a:lnTo>
                <a:lnTo>
                  <a:pt x="2580" y="155"/>
                </a:lnTo>
                <a:lnTo>
                  <a:pt x="2219" y="284"/>
                </a:lnTo>
                <a:lnTo>
                  <a:pt x="1909" y="439"/>
                </a:lnTo>
                <a:lnTo>
                  <a:pt x="1600" y="620"/>
                </a:lnTo>
                <a:lnTo>
                  <a:pt x="1316" y="826"/>
                </a:lnTo>
                <a:lnTo>
                  <a:pt x="1058" y="1084"/>
                </a:lnTo>
                <a:lnTo>
                  <a:pt x="826" y="1342"/>
                </a:lnTo>
                <a:lnTo>
                  <a:pt x="619" y="1626"/>
                </a:lnTo>
                <a:lnTo>
                  <a:pt x="439" y="1910"/>
                </a:lnTo>
                <a:lnTo>
                  <a:pt x="284" y="2245"/>
                </a:lnTo>
                <a:lnTo>
                  <a:pt x="155" y="2580"/>
                </a:lnTo>
                <a:lnTo>
                  <a:pt x="78" y="2916"/>
                </a:lnTo>
                <a:lnTo>
                  <a:pt x="0" y="3277"/>
                </a:lnTo>
                <a:lnTo>
                  <a:pt x="0" y="3664"/>
                </a:lnTo>
                <a:lnTo>
                  <a:pt x="0" y="33201"/>
                </a:lnTo>
                <a:lnTo>
                  <a:pt x="0" y="33588"/>
                </a:lnTo>
                <a:lnTo>
                  <a:pt x="78" y="33949"/>
                </a:lnTo>
                <a:lnTo>
                  <a:pt x="155" y="34284"/>
                </a:lnTo>
                <a:lnTo>
                  <a:pt x="284" y="34620"/>
                </a:lnTo>
                <a:lnTo>
                  <a:pt x="439" y="34955"/>
                </a:lnTo>
                <a:lnTo>
                  <a:pt x="619" y="35239"/>
                </a:lnTo>
                <a:lnTo>
                  <a:pt x="826" y="35523"/>
                </a:lnTo>
                <a:lnTo>
                  <a:pt x="1058" y="35781"/>
                </a:lnTo>
                <a:lnTo>
                  <a:pt x="1316" y="36039"/>
                </a:lnTo>
                <a:lnTo>
                  <a:pt x="1600" y="36245"/>
                </a:lnTo>
                <a:lnTo>
                  <a:pt x="1909" y="36425"/>
                </a:lnTo>
                <a:lnTo>
                  <a:pt x="2219" y="36580"/>
                </a:lnTo>
                <a:lnTo>
                  <a:pt x="2580" y="36709"/>
                </a:lnTo>
                <a:lnTo>
                  <a:pt x="2915" y="36787"/>
                </a:lnTo>
                <a:lnTo>
                  <a:pt x="3276" y="36838"/>
                </a:lnTo>
                <a:lnTo>
                  <a:pt x="3663" y="36864"/>
                </a:lnTo>
                <a:lnTo>
                  <a:pt x="21902" y="36864"/>
                </a:lnTo>
                <a:lnTo>
                  <a:pt x="22289" y="36838"/>
                </a:lnTo>
                <a:lnTo>
                  <a:pt x="22650" y="36787"/>
                </a:lnTo>
                <a:lnTo>
                  <a:pt x="22985" y="36709"/>
                </a:lnTo>
                <a:lnTo>
                  <a:pt x="23320" y="36580"/>
                </a:lnTo>
                <a:lnTo>
                  <a:pt x="23656" y="36425"/>
                </a:lnTo>
                <a:lnTo>
                  <a:pt x="23965" y="36245"/>
                </a:lnTo>
                <a:lnTo>
                  <a:pt x="24223" y="36039"/>
                </a:lnTo>
                <a:lnTo>
                  <a:pt x="24507" y="35781"/>
                </a:lnTo>
                <a:lnTo>
                  <a:pt x="24739" y="35523"/>
                </a:lnTo>
                <a:lnTo>
                  <a:pt x="24946" y="35239"/>
                </a:lnTo>
                <a:lnTo>
                  <a:pt x="25126" y="34955"/>
                </a:lnTo>
                <a:lnTo>
                  <a:pt x="25281" y="34620"/>
                </a:lnTo>
                <a:lnTo>
                  <a:pt x="25410" y="34284"/>
                </a:lnTo>
                <a:lnTo>
                  <a:pt x="25487" y="33949"/>
                </a:lnTo>
                <a:lnTo>
                  <a:pt x="25565" y="33588"/>
                </a:lnTo>
                <a:lnTo>
                  <a:pt x="25565" y="33201"/>
                </a:lnTo>
                <a:lnTo>
                  <a:pt x="25565" y="3664"/>
                </a:lnTo>
                <a:lnTo>
                  <a:pt x="25565" y="3277"/>
                </a:lnTo>
                <a:lnTo>
                  <a:pt x="25487" y="2916"/>
                </a:lnTo>
                <a:lnTo>
                  <a:pt x="25410" y="2580"/>
                </a:lnTo>
                <a:lnTo>
                  <a:pt x="25281" y="2245"/>
                </a:lnTo>
                <a:lnTo>
                  <a:pt x="25126" y="1910"/>
                </a:lnTo>
                <a:lnTo>
                  <a:pt x="24946" y="1626"/>
                </a:lnTo>
                <a:lnTo>
                  <a:pt x="24739" y="1342"/>
                </a:lnTo>
                <a:lnTo>
                  <a:pt x="24507" y="1084"/>
                </a:lnTo>
                <a:lnTo>
                  <a:pt x="24223" y="826"/>
                </a:lnTo>
                <a:lnTo>
                  <a:pt x="23965" y="620"/>
                </a:lnTo>
                <a:lnTo>
                  <a:pt x="23656" y="439"/>
                </a:lnTo>
                <a:lnTo>
                  <a:pt x="23320" y="284"/>
                </a:lnTo>
                <a:lnTo>
                  <a:pt x="22985" y="155"/>
                </a:lnTo>
                <a:lnTo>
                  <a:pt x="22650" y="78"/>
                </a:lnTo>
                <a:lnTo>
                  <a:pt x="22289" y="27"/>
                </a:lnTo>
                <a:lnTo>
                  <a:pt x="21902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8" name="Google Shape;628;p15"/>
          <p:cNvSpPr/>
          <p:nvPr/>
        </p:nvSpPr>
        <p:spPr>
          <a:xfrm>
            <a:off x="7072517" y="4259563"/>
            <a:ext cx="931780" cy="1343637"/>
          </a:xfrm>
          <a:custGeom>
            <a:avLst/>
            <a:gdLst/>
            <a:ahLst/>
            <a:cxnLst/>
            <a:rect l="l" t="t" r="r" b="b"/>
            <a:pathLst>
              <a:path w="25565" h="36865" extrusionOk="0">
                <a:moveTo>
                  <a:pt x="3792" y="1"/>
                </a:moveTo>
                <a:lnTo>
                  <a:pt x="3405" y="27"/>
                </a:lnTo>
                <a:lnTo>
                  <a:pt x="3019" y="78"/>
                </a:lnTo>
                <a:lnTo>
                  <a:pt x="2657" y="155"/>
                </a:lnTo>
                <a:lnTo>
                  <a:pt x="2322" y="284"/>
                </a:lnTo>
                <a:lnTo>
                  <a:pt x="1987" y="465"/>
                </a:lnTo>
                <a:lnTo>
                  <a:pt x="1677" y="646"/>
                </a:lnTo>
                <a:lnTo>
                  <a:pt x="1368" y="852"/>
                </a:lnTo>
                <a:lnTo>
                  <a:pt x="1110" y="1110"/>
                </a:lnTo>
                <a:lnTo>
                  <a:pt x="852" y="1368"/>
                </a:lnTo>
                <a:lnTo>
                  <a:pt x="645" y="1677"/>
                </a:lnTo>
                <a:lnTo>
                  <a:pt x="465" y="1987"/>
                </a:lnTo>
                <a:lnTo>
                  <a:pt x="284" y="2322"/>
                </a:lnTo>
                <a:lnTo>
                  <a:pt x="155" y="2658"/>
                </a:lnTo>
                <a:lnTo>
                  <a:pt x="78" y="3019"/>
                </a:lnTo>
                <a:lnTo>
                  <a:pt x="0" y="3406"/>
                </a:lnTo>
                <a:lnTo>
                  <a:pt x="0" y="3793"/>
                </a:lnTo>
                <a:lnTo>
                  <a:pt x="0" y="33072"/>
                </a:lnTo>
                <a:lnTo>
                  <a:pt x="0" y="33459"/>
                </a:lnTo>
                <a:lnTo>
                  <a:pt x="78" y="33846"/>
                </a:lnTo>
                <a:lnTo>
                  <a:pt x="155" y="34207"/>
                </a:lnTo>
                <a:lnTo>
                  <a:pt x="284" y="34542"/>
                </a:lnTo>
                <a:lnTo>
                  <a:pt x="465" y="34878"/>
                </a:lnTo>
                <a:lnTo>
                  <a:pt x="645" y="35187"/>
                </a:lnTo>
                <a:lnTo>
                  <a:pt x="852" y="35497"/>
                </a:lnTo>
                <a:lnTo>
                  <a:pt x="1110" y="35755"/>
                </a:lnTo>
                <a:lnTo>
                  <a:pt x="1368" y="36013"/>
                </a:lnTo>
                <a:lnTo>
                  <a:pt x="1677" y="36219"/>
                </a:lnTo>
                <a:lnTo>
                  <a:pt x="1987" y="36400"/>
                </a:lnTo>
                <a:lnTo>
                  <a:pt x="2322" y="36580"/>
                </a:lnTo>
                <a:lnTo>
                  <a:pt x="2657" y="36709"/>
                </a:lnTo>
                <a:lnTo>
                  <a:pt x="3019" y="36787"/>
                </a:lnTo>
                <a:lnTo>
                  <a:pt x="3405" y="36838"/>
                </a:lnTo>
                <a:lnTo>
                  <a:pt x="3792" y="36864"/>
                </a:lnTo>
                <a:lnTo>
                  <a:pt x="21799" y="36864"/>
                </a:lnTo>
                <a:lnTo>
                  <a:pt x="22185" y="36838"/>
                </a:lnTo>
                <a:lnTo>
                  <a:pt x="22547" y="36787"/>
                </a:lnTo>
                <a:lnTo>
                  <a:pt x="22908" y="36709"/>
                </a:lnTo>
                <a:lnTo>
                  <a:pt x="23269" y="36580"/>
                </a:lnTo>
                <a:lnTo>
                  <a:pt x="23579" y="36400"/>
                </a:lnTo>
                <a:lnTo>
                  <a:pt x="23914" y="36219"/>
                </a:lnTo>
                <a:lnTo>
                  <a:pt x="24198" y="36013"/>
                </a:lnTo>
                <a:lnTo>
                  <a:pt x="24456" y="35755"/>
                </a:lnTo>
                <a:lnTo>
                  <a:pt x="24714" y="35497"/>
                </a:lnTo>
                <a:lnTo>
                  <a:pt x="24920" y="35187"/>
                </a:lnTo>
                <a:lnTo>
                  <a:pt x="25126" y="34878"/>
                </a:lnTo>
                <a:lnTo>
                  <a:pt x="25281" y="34542"/>
                </a:lnTo>
                <a:lnTo>
                  <a:pt x="25410" y="34207"/>
                </a:lnTo>
                <a:lnTo>
                  <a:pt x="25487" y="33846"/>
                </a:lnTo>
                <a:lnTo>
                  <a:pt x="25565" y="33459"/>
                </a:lnTo>
                <a:lnTo>
                  <a:pt x="25565" y="33072"/>
                </a:lnTo>
                <a:lnTo>
                  <a:pt x="25565" y="3793"/>
                </a:lnTo>
                <a:lnTo>
                  <a:pt x="25565" y="3406"/>
                </a:lnTo>
                <a:lnTo>
                  <a:pt x="25487" y="3019"/>
                </a:lnTo>
                <a:lnTo>
                  <a:pt x="25410" y="2658"/>
                </a:lnTo>
                <a:lnTo>
                  <a:pt x="25281" y="2322"/>
                </a:lnTo>
                <a:lnTo>
                  <a:pt x="25126" y="1987"/>
                </a:lnTo>
                <a:lnTo>
                  <a:pt x="24920" y="1677"/>
                </a:lnTo>
                <a:lnTo>
                  <a:pt x="24714" y="1368"/>
                </a:lnTo>
                <a:lnTo>
                  <a:pt x="24456" y="1110"/>
                </a:lnTo>
                <a:lnTo>
                  <a:pt x="24198" y="852"/>
                </a:lnTo>
                <a:lnTo>
                  <a:pt x="23914" y="646"/>
                </a:lnTo>
                <a:lnTo>
                  <a:pt x="23579" y="465"/>
                </a:lnTo>
                <a:lnTo>
                  <a:pt x="23269" y="284"/>
                </a:lnTo>
                <a:lnTo>
                  <a:pt x="22908" y="155"/>
                </a:lnTo>
                <a:lnTo>
                  <a:pt x="22547" y="78"/>
                </a:lnTo>
                <a:lnTo>
                  <a:pt x="22185" y="27"/>
                </a:lnTo>
                <a:lnTo>
                  <a:pt x="21799" y="1"/>
                </a:lnTo>
                <a:close/>
              </a:path>
            </a:pathLst>
          </a:custGeom>
          <a:solidFill>
            <a:srgbClr val="2A1C5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9" name="Google Shape;629;p15"/>
          <p:cNvSpPr/>
          <p:nvPr/>
        </p:nvSpPr>
        <p:spPr>
          <a:xfrm>
            <a:off x="8061629" y="4259563"/>
            <a:ext cx="931780" cy="1343637"/>
          </a:xfrm>
          <a:custGeom>
            <a:avLst/>
            <a:gdLst/>
            <a:ahLst/>
            <a:cxnLst/>
            <a:rect l="l" t="t" r="r" b="b"/>
            <a:pathLst>
              <a:path w="25565" h="36865" extrusionOk="0">
                <a:moveTo>
                  <a:pt x="3767" y="1"/>
                </a:moveTo>
                <a:lnTo>
                  <a:pt x="3380" y="27"/>
                </a:lnTo>
                <a:lnTo>
                  <a:pt x="3019" y="78"/>
                </a:lnTo>
                <a:lnTo>
                  <a:pt x="2658" y="155"/>
                </a:lnTo>
                <a:lnTo>
                  <a:pt x="2296" y="284"/>
                </a:lnTo>
                <a:lnTo>
                  <a:pt x="1987" y="465"/>
                </a:lnTo>
                <a:lnTo>
                  <a:pt x="1677" y="646"/>
                </a:lnTo>
                <a:lnTo>
                  <a:pt x="1368" y="852"/>
                </a:lnTo>
                <a:lnTo>
                  <a:pt x="1110" y="1110"/>
                </a:lnTo>
                <a:lnTo>
                  <a:pt x="852" y="1368"/>
                </a:lnTo>
                <a:lnTo>
                  <a:pt x="645" y="1677"/>
                </a:lnTo>
                <a:lnTo>
                  <a:pt x="439" y="1987"/>
                </a:lnTo>
                <a:lnTo>
                  <a:pt x="284" y="2322"/>
                </a:lnTo>
                <a:lnTo>
                  <a:pt x="155" y="2658"/>
                </a:lnTo>
                <a:lnTo>
                  <a:pt x="78" y="3019"/>
                </a:lnTo>
                <a:lnTo>
                  <a:pt x="0" y="3406"/>
                </a:lnTo>
                <a:lnTo>
                  <a:pt x="0" y="3793"/>
                </a:lnTo>
                <a:lnTo>
                  <a:pt x="0" y="33072"/>
                </a:lnTo>
                <a:lnTo>
                  <a:pt x="0" y="33459"/>
                </a:lnTo>
                <a:lnTo>
                  <a:pt x="78" y="33846"/>
                </a:lnTo>
                <a:lnTo>
                  <a:pt x="155" y="34207"/>
                </a:lnTo>
                <a:lnTo>
                  <a:pt x="284" y="34542"/>
                </a:lnTo>
                <a:lnTo>
                  <a:pt x="439" y="34878"/>
                </a:lnTo>
                <a:lnTo>
                  <a:pt x="645" y="35187"/>
                </a:lnTo>
                <a:lnTo>
                  <a:pt x="852" y="35497"/>
                </a:lnTo>
                <a:lnTo>
                  <a:pt x="1110" y="35755"/>
                </a:lnTo>
                <a:lnTo>
                  <a:pt x="1368" y="36013"/>
                </a:lnTo>
                <a:lnTo>
                  <a:pt x="1677" y="36219"/>
                </a:lnTo>
                <a:lnTo>
                  <a:pt x="1987" y="36400"/>
                </a:lnTo>
                <a:lnTo>
                  <a:pt x="2296" y="36580"/>
                </a:lnTo>
                <a:lnTo>
                  <a:pt x="2658" y="36709"/>
                </a:lnTo>
                <a:lnTo>
                  <a:pt x="3019" y="36787"/>
                </a:lnTo>
                <a:lnTo>
                  <a:pt x="3380" y="36838"/>
                </a:lnTo>
                <a:lnTo>
                  <a:pt x="3767" y="36864"/>
                </a:lnTo>
                <a:lnTo>
                  <a:pt x="21799" y="36864"/>
                </a:lnTo>
                <a:lnTo>
                  <a:pt x="22160" y="36838"/>
                </a:lnTo>
                <a:lnTo>
                  <a:pt x="22547" y="36787"/>
                </a:lnTo>
                <a:lnTo>
                  <a:pt x="22908" y="36709"/>
                </a:lnTo>
                <a:lnTo>
                  <a:pt x="23269" y="36580"/>
                </a:lnTo>
                <a:lnTo>
                  <a:pt x="23579" y="36400"/>
                </a:lnTo>
                <a:lnTo>
                  <a:pt x="23888" y="36219"/>
                </a:lnTo>
                <a:lnTo>
                  <a:pt x="24198" y="36013"/>
                </a:lnTo>
                <a:lnTo>
                  <a:pt x="24456" y="35755"/>
                </a:lnTo>
                <a:lnTo>
                  <a:pt x="24714" y="35497"/>
                </a:lnTo>
                <a:lnTo>
                  <a:pt x="24920" y="35187"/>
                </a:lnTo>
                <a:lnTo>
                  <a:pt x="25126" y="34878"/>
                </a:lnTo>
                <a:lnTo>
                  <a:pt x="25281" y="34542"/>
                </a:lnTo>
                <a:lnTo>
                  <a:pt x="25410" y="34207"/>
                </a:lnTo>
                <a:lnTo>
                  <a:pt x="25488" y="33846"/>
                </a:lnTo>
                <a:lnTo>
                  <a:pt x="25565" y="33459"/>
                </a:lnTo>
                <a:lnTo>
                  <a:pt x="25565" y="33072"/>
                </a:lnTo>
                <a:lnTo>
                  <a:pt x="25565" y="3793"/>
                </a:lnTo>
                <a:lnTo>
                  <a:pt x="25565" y="3406"/>
                </a:lnTo>
                <a:lnTo>
                  <a:pt x="25488" y="3019"/>
                </a:lnTo>
                <a:lnTo>
                  <a:pt x="25410" y="2658"/>
                </a:lnTo>
                <a:lnTo>
                  <a:pt x="25281" y="2322"/>
                </a:lnTo>
                <a:lnTo>
                  <a:pt x="25126" y="1987"/>
                </a:lnTo>
                <a:lnTo>
                  <a:pt x="24920" y="1677"/>
                </a:lnTo>
                <a:lnTo>
                  <a:pt x="24714" y="1368"/>
                </a:lnTo>
                <a:lnTo>
                  <a:pt x="24456" y="1110"/>
                </a:lnTo>
                <a:lnTo>
                  <a:pt x="24198" y="852"/>
                </a:lnTo>
                <a:lnTo>
                  <a:pt x="23888" y="646"/>
                </a:lnTo>
                <a:lnTo>
                  <a:pt x="23579" y="465"/>
                </a:lnTo>
                <a:lnTo>
                  <a:pt x="23269" y="284"/>
                </a:lnTo>
                <a:lnTo>
                  <a:pt x="22908" y="155"/>
                </a:lnTo>
                <a:lnTo>
                  <a:pt x="22547" y="78"/>
                </a:lnTo>
                <a:lnTo>
                  <a:pt x="22160" y="27"/>
                </a:lnTo>
                <a:lnTo>
                  <a:pt x="21799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0" name="Google Shape;630;p15"/>
          <p:cNvSpPr/>
          <p:nvPr/>
        </p:nvSpPr>
        <p:spPr>
          <a:xfrm>
            <a:off x="2084604" y="4282124"/>
            <a:ext cx="943079" cy="1344548"/>
          </a:xfrm>
          <a:custGeom>
            <a:avLst/>
            <a:gdLst/>
            <a:ahLst/>
            <a:cxnLst/>
            <a:rect l="l" t="t" r="r" b="b"/>
            <a:pathLst>
              <a:path w="25875" h="36890" extrusionOk="0">
                <a:moveTo>
                  <a:pt x="4360" y="1"/>
                </a:moveTo>
                <a:lnTo>
                  <a:pt x="3922" y="27"/>
                </a:lnTo>
                <a:lnTo>
                  <a:pt x="3483" y="104"/>
                </a:lnTo>
                <a:lnTo>
                  <a:pt x="3071" y="207"/>
                </a:lnTo>
                <a:lnTo>
                  <a:pt x="2684" y="362"/>
                </a:lnTo>
                <a:lnTo>
                  <a:pt x="2297" y="543"/>
                </a:lnTo>
                <a:lnTo>
                  <a:pt x="1936" y="749"/>
                </a:lnTo>
                <a:lnTo>
                  <a:pt x="1600" y="1007"/>
                </a:lnTo>
                <a:lnTo>
                  <a:pt x="1291" y="1291"/>
                </a:lnTo>
                <a:lnTo>
                  <a:pt x="1007" y="1600"/>
                </a:lnTo>
                <a:lnTo>
                  <a:pt x="749" y="1936"/>
                </a:lnTo>
                <a:lnTo>
                  <a:pt x="517" y="2297"/>
                </a:lnTo>
                <a:lnTo>
                  <a:pt x="336" y="2684"/>
                </a:lnTo>
                <a:lnTo>
                  <a:pt x="181" y="3096"/>
                </a:lnTo>
                <a:lnTo>
                  <a:pt x="78" y="3509"/>
                </a:lnTo>
                <a:lnTo>
                  <a:pt x="27" y="3948"/>
                </a:lnTo>
                <a:lnTo>
                  <a:pt x="1" y="4386"/>
                </a:lnTo>
                <a:lnTo>
                  <a:pt x="1" y="32505"/>
                </a:lnTo>
                <a:lnTo>
                  <a:pt x="27" y="32943"/>
                </a:lnTo>
                <a:lnTo>
                  <a:pt x="78" y="33382"/>
                </a:lnTo>
                <a:lnTo>
                  <a:pt x="181" y="33794"/>
                </a:lnTo>
                <a:lnTo>
                  <a:pt x="336" y="34207"/>
                </a:lnTo>
                <a:lnTo>
                  <a:pt x="517" y="34594"/>
                </a:lnTo>
                <a:lnTo>
                  <a:pt x="749" y="34955"/>
                </a:lnTo>
                <a:lnTo>
                  <a:pt x="1007" y="35291"/>
                </a:lnTo>
                <a:lnTo>
                  <a:pt x="1291" y="35600"/>
                </a:lnTo>
                <a:lnTo>
                  <a:pt x="1600" y="35884"/>
                </a:lnTo>
                <a:lnTo>
                  <a:pt x="1936" y="36142"/>
                </a:lnTo>
                <a:lnTo>
                  <a:pt x="2297" y="36348"/>
                </a:lnTo>
                <a:lnTo>
                  <a:pt x="2684" y="36529"/>
                </a:lnTo>
                <a:lnTo>
                  <a:pt x="3071" y="36684"/>
                </a:lnTo>
                <a:lnTo>
                  <a:pt x="3483" y="36787"/>
                </a:lnTo>
                <a:lnTo>
                  <a:pt x="3922" y="36864"/>
                </a:lnTo>
                <a:lnTo>
                  <a:pt x="4360" y="36890"/>
                </a:lnTo>
                <a:lnTo>
                  <a:pt x="21489" y="36890"/>
                </a:lnTo>
                <a:lnTo>
                  <a:pt x="21928" y="36864"/>
                </a:lnTo>
                <a:lnTo>
                  <a:pt x="22367" y="36787"/>
                </a:lnTo>
                <a:lnTo>
                  <a:pt x="22805" y="36684"/>
                </a:lnTo>
                <a:lnTo>
                  <a:pt x="23192" y="36529"/>
                </a:lnTo>
                <a:lnTo>
                  <a:pt x="23579" y="36348"/>
                </a:lnTo>
                <a:lnTo>
                  <a:pt x="23940" y="36142"/>
                </a:lnTo>
                <a:lnTo>
                  <a:pt x="24276" y="35884"/>
                </a:lnTo>
                <a:lnTo>
                  <a:pt x="24585" y="35600"/>
                </a:lnTo>
                <a:lnTo>
                  <a:pt x="24869" y="35291"/>
                </a:lnTo>
                <a:lnTo>
                  <a:pt x="25127" y="34955"/>
                </a:lnTo>
                <a:lnTo>
                  <a:pt x="25333" y="34594"/>
                </a:lnTo>
                <a:lnTo>
                  <a:pt x="25540" y="34207"/>
                </a:lnTo>
                <a:lnTo>
                  <a:pt x="25669" y="33794"/>
                </a:lnTo>
                <a:lnTo>
                  <a:pt x="25772" y="33382"/>
                </a:lnTo>
                <a:lnTo>
                  <a:pt x="25849" y="32943"/>
                </a:lnTo>
                <a:lnTo>
                  <a:pt x="25875" y="32505"/>
                </a:lnTo>
                <a:lnTo>
                  <a:pt x="25875" y="4386"/>
                </a:lnTo>
                <a:lnTo>
                  <a:pt x="25849" y="3948"/>
                </a:lnTo>
                <a:lnTo>
                  <a:pt x="25772" y="3509"/>
                </a:lnTo>
                <a:lnTo>
                  <a:pt x="25669" y="3096"/>
                </a:lnTo>
                <a:lnTo>
                  <a:pt x="25540" y="2684"/>
                </a:lnTo>
                <a:lnTo>
                  <a:pt x="25333" y="2297"/>
                </a:lnTo>
                <a:lnTo>
                  <a:pt x="25127" y="1936"/>
                </a:lnTo>
                <a:lnTo>
                  <a:pt x="24869" y="1600"/>
                </a:lnTo>
                <a:lnTo>
                  <a:pt x="24585" y="1291"/>
                </a:lnTo>
                <a:lnTo>
                  <a:pt x="24276" y="1007"/>
                </a:lnTo>
                <a:lnTo>
                  <a:pt x="23940" y="749"/>
                </a:lnTo>
                <a:lnTo>
                  <a:pt x="23579" y="543"/>
                </a:lnTo>
                <a:lnTo>
                  <a:pt x="23192" y="362"/>
                </a:lnTo>
                <a:lnTo>
                  <a:pt x="22805" y="207"/>
                </a:lnTo>
                <a:lnTo>
                  <a:pt x="22367" y="104"/>
                </a:lnTo>
                <a:lnTo>
                  <a:pt x="21928" y="27"/>
                </a:lnTo>
                <a:lnTo>
                  <a:pt x="21489" y="1"/>
                </a:lnTo>
                <a:close/>
              </a:path>
            </a:pathLst>
          </a:custGeom>
          <a:solidFill>
            <a:srgbClr val="12043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1" name="Google Shape;631;p15"/>
          <p:cNvSpPr/>
          <p:nvPr/>
        </p:nvSpPr>
        <p:spPr>
          <a:xfrm>
            <a:off x="1096439" y="4282124"/>
            <a:ext cx="943079" cy="1344548"/>
          </a:xfrm>
          <a:custGeom>
            <a:avLst/>
            <a:gdLst/>
            <a:ahLst/>
            <a:cxnLst/>
            <a:rect l="l" t="t" r="r" b="b"/>
            <a:pathLst>
              <a:path w="25875" h="36890" extrusionOk="0">
                <a:moveTo>
                  <a:pt x="3973" y="1"/>
                </a:moveTo>
                <a:lnTo>
                  <a:pt x="3560" y="27"/>
                </a:lnTo>
                <a:lnTo>
                  <a:pt x="3174" y="78"/>
                </a:lnTo>
                <a:lnTo>
                  <a:pt x="2787" y="181"/>
                </a:lnTo>
                <a:lnTo>
                  <a:pt x="2425" y="310"/>
                </a:lnTo>
                <a:lnTo>
                  <a:pt x="2064" y="491"/>
                </a:lnTo>
                <a:lnTo>
                  <a:pt x="1755" y="697"/>
                </a:lnTo>
                <a:lnTo>
                  <a:pt x="1445" y="904"/>
                </a:lnTo>
                <a:lnTo>
                  <a:pt x="1161" y="1162"/>
                </a:lnTo>
                <a:lnTo>
                  <a:pt x="903" y="1445"/>
                </a:lnTo>
                <a:lnTo>
                  <a:pt x="671" y="1755"/>
                </a:lnTo>
                <a:lnTo>
                  <a:pt x="465" y="2090"/>
                </a:lnTo>
                <a:lnTo>
                  <a:pt x="310" y="2426"/>
                </a:lnTo>
                <a:lnTo>
                  <a:pt x="181" y="2813"/>
                </a:lnTo>
                <a:lnTo>
                  <a:pt x="78" y="3174"/>
                </a:lnTo>
                <a:lnTo>
                  <a:pt x="1" y="3561"/>
                </a:lnTo>
                <a:lnTo>
                  <a:pt x="1" y="3974"/>
                </a:lnTo>
                <a:lnTo>
                  <a:pt x="1" y="32917"/>
                </a:lnTo>
                <a:lnTo>
                  <a:pt x="1" y="33304"/>
                </a:lnTo>
                <a:lnTo>
                  <a:pt x="78" y="33717"/>
                </a:lnTo>
                <a:lnTo>
                  <a:pt x="181" y="34078"/>
                </a:lnTo>
                <a:lnTo>
                  <a:pt x="310" y="34439"/>
                </a:lnTo>
                <a:lnTo>
                  <a:pt x="465" y="34800"/>
                </a:lnTo>
                <a:lnTo>
                  <a:pt x="671" y="35136"/>
                </a:lnTo>
                <a:lnTo>
                  <a:pt x="903" y="35420"/>
                </a:lnTo>
                <a:lnTo>
                  <a:pt x="1161" y="35703"/>
                </a:lnTo>
                <a:lnTo>
                  <a:pt x="1445" y="35961"/>
                </a:lnTo>
                <a:lnTo>
                  <a:pt x="1755" y="36193"/>
                </a:lnTo>
                <a:lnTo>
                  <a:pt x="2064" y="36400"/>
                </a:lnTo>
                <a:lnTo>
                  <a:pt x="2425" y="36555"/>
                </a:lnTo>
                <a:lnTo>
                  <a:pt x="2787" y="36709"/>
                </a:lnTo>
                <a:lnTo>
                  <a:pt x="3174" y="36787"/>
                </a:lnTo>
                <a:lnTo>
                  <a:pt x="3560" y="36864"/>
                </a:lnTo>
                <a:lnTo>
                  <a:pt x="3973" y="36890"/>
                </a:lnTo>
                <a:lnTo>
                  <a:pt x="21902" y="36890"/>
                </a:lnTo>
                <a:lnTo>
                  <a:pt x="22289" y="36864"/>
                </a:lnTo>
                <a:lnTo>
                  <a:pt x="22702" y="36787"/>
                </a:lnTo>
                <a:lnTo>
                  <a:pt x="23063" y="36709"/>
                </a:lnTo>
                <a:lnTo>
                  <a:pt x="23450" y="36555"/>
                </a:lnTo>
                <a:lnTo>
                  <a:pt x="23785" y="36400"/>
                </a:lnTo>
                <a:lnTo>
                  <a:pt x="24120" y="36193"/>
                </a:lnTo>
                <a:lnTo>
                  <a:pt x="24430" y="35961"/>
                </a:lnTo>
                <a:lnTo>
                  <a:pt x="24714" y="35703"/>
                </a:lnTo>
                <a:lnTo>
                  <a:pt x="24946" y="35420"/>
                </a:lnTo>
                <a:lnTo>
                  <a:pt x="25178" y="35136"/>
                </a:lnTo>
                <a:lnTo>
                  <a:pt x="25384" y="34800"/>
                </a:lnTo>
                <a:lnTo>
                  <a:pt x="25565" y="34439"/>
                </a:lnTo>
                <a:lnTo>
                  <a:pt x="25694" y="34078"/>
                </a:lnTo>
                <a:lnTo>
                  <a:pt x="25797" y="33717"/>
                </a:lnTo>
                <a:lnTo>
                  <a:pt x="25849" y="33304"/>
                </a:lnTo>
                <a:lnTo>
                  <a:pt x="25875" y="32917"/>
                </a:lnTo>
                <a:lnTo>
                  <a:pt x="25875" y="3974"/>
                </a:lnTo>
                <a:lnTo>
                  <a:pt x="25849" y="3561"/>
                </a:lnTo>
                <a:lnTo>
                  <a:pt x="25797" y="3174"/>
                </a:lnTo>
                <a:lnTo>
                  <a:pt x="25694" y="2813"/>
                </a:lnTo>
                <a:lnTo>
                  <a:pt x="25565" y="2426"/>
                </a:lnTo>
                <a:lnTo>
                  <a:pt x="25384" y="2090"/>
                </a:lnTo>
                <a:lnTo>
                  <a:pt x="25178" y="1755"/>
                </a:lnTo>
                <a:lnTo>
                  <a:pt x="24946" y="1445"/>
                </a:lnTo>
                <a:lnTo>
                  <a:pt x="24714" y="1162"/>
                </a:lnTo>
                <a:lnTo>
                  <a:pt x="24430" y="904"/>
                </a:lnTo>
                <a:lnTo>
                  <a:pt x="24120" y="697"/>
                </a:lnTo>
                <a:lnTo>
                  <a:pt x="23785" y="491"/>
                </a:lnTo>
                <a:lnTo>
                  <a:pt x="23450" y="310"/>
                </a:lnTo>
                <a:lnTo>
                  <a:pt x="23063" y="181"/>
                </a:lnTo>
                <a:lnTo>
                  <a:pt x="22702" y="78"/>
                </a:lnTo>
                <a:lnTo>
                  <a:pt x="22289" y="27"/>
                </a:lnTo>
                <a:lnTo>
                  <a:pt x="21902" y="1"/>
                </a:lnTo>
                <a:close/>
              </a:path>
            </a:pathLst>
          </a:custGeom>
          <a:solidFill>
            <a:srgbClr val="12043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2" name="Google Shape;632;p15"/>
          <p:cNvSpPr/>
          <p:nvPr/>
        </p:nvSpPr>
        <p:spPr>
          <a:xfrm>
            <a:off x="97924" y="4282124"/>
            <a:ext cx="944027" cy="1344548"/>
          </a:xfrm>
          <a:custGeom>
            <a:avLst/>
            <a:gdLst/>
            <a:ahLst/>
            <a:cxnLst/>
            <a:rect l="l" t="t" r="r" b="b"/>
            <a:pathLst>
              <a:path w="25901" h="36890" extrusionOk="0">
                <a:moveTo>
                  <a:pt x="3973" y="1"/>
                </a:moveTo>
                <a:lnTo>
                  <a:pt x="3586" y="27"/>
                </a:lnTo>
                <a:lnTo>
                  <a:pt x="3173" y="78"/>
                </a:lnTo>
                <a:lnTo>
                  <a:pt x="2812" y="181"/>
                </a:lnTo>
                <a:lnTo>
                  <a:pt x="2451" y="310"/>
                </a:lnTo>
                <a:lnTo>
                  <a:pt x="2090" y="491"/>
                </a:lnTo>
                <a:lnTo>
                  <a:pt x="1755" y="697"/>
                </a:lnTo>
                <a:lnTo>
                  <a:pt x="1471" y="904"/>
                </a:lnTo>
                <a:lnTo>
                  <a:pt x="1187" y="1162"/>
                </a:lnTo>
                <a:lnTo>
                  <a:pt x="929" y="1445"/>
                </a:lnTo>
                <a:lnTo>
                  <a:pt x="697" y="1755"/>
                </a:lnTo>
                <a:lnTo>
                  <a:pt x="491" y="2090"/>
                </a:lnTo>
                <a:lnTo>
                  <a:pt x="336" y="2426"/>
                </a:lnTo>
                <a:lnTo>
                  <a:pt x="181" y="2813"/>
                </a:lnTo>
                <a:lnTo>
                  <a:pt x="104" y="3174"/>
                </a:lnTo>
                <a:lnTo>
                  <a:pt x="26" y="3561"/>
                </a:lnTo>
                <a:lnTo>
                  <a:pt x="0" y="3974"/>
                </a:lnTo>
                <a:lnTo>
                  <a:pt x="0" y="32917"/>
                </a:lnTo>
                <a:lnTo>
                  <a:pt x="26" y="33304"/>
                </a:lnTo>
                <a:lnTo>
                  <a:pt x="104" y="33717"/>
                </a:lnTo>
                <a:lnTo>
                  <a:pt x="181" y="34078"/>
                </a:lnTo>
                <a:lnTo>
                  <a:pt x="336" y="34439"/>
                </a:lnTo>
                <a:lnTo>
                  <a:pt x="491" y="34800"/>
                </a:lnTo>
                <a:lnTo>
                  <a:pt x="697" y="35136"/>
                </a:lnTo>
                <a:lnTo>
                  <a:pt x="929" y="35420"/>
                </a:lnTo>
                <a:lnTo>
                  <a:pt x="1187" y="35703"/>
                </a:lnTo>
                <a:lnTo>
                  <a:pt x="1471" y="35961"/>
                </a:lnTo>
                <a:lnTo>
                  <a:pt x="1755" y="36193"/>
                </a:lnTo>
                <a:lnTo>
                  <a:pt x="2090" y="36400"/>
                </a:lnTo>
                <a:lnTo>
                  <a:pt x="2451" y="36555"/>
                </a:lnTo>
                <a:lnTo>
                  <a:pt x="2812" y="36709"/>
                </a:lnTo>
                <a:lnTo>
                  <a:pt x="3173" y="36787"/>
                </a:lnTo>
                <a:lnTo>
                  <a:pt x="3586" y="36864"/>
                </a:lnTo>
                <a:lnTo>
                  <a:pt x="3973" y="36890"/>
                </a:lnTo>
                <a:lnTo>
                  <a:pt x="21928" y="36890"/>
                </a:lnTo>
                <a:lnTo>
                  <a:pt x="22315" y="36864"/>
                </a:lnTo>
                <a:lnTo>
                  <a:pt x="22727" y="36787"/>
                </a:lnTo>
                <a:lnTo>
                  <a:pt x="23088" y="36709"/>
                </a:lnTo>
                <a:lnTo>
                  <a:pt x="23450" y="36555"/>
                </a:lnTo>
                <a:lnTo>
                  <a:pt x="23811" y="36400"/>
                </a:lnTo>
                <a:lnTo>
                  <a:pt x="24146" y="36193"/>
                </a:lnTo>
                <a:lnTo>
                  <a:pt x="24430" y="35961"/>
                </a:lnTo>
                <a:lnTo>
                  <a:pt x="24714" y="35703"/>
                </a:lnTo>
                <a:lnTo>
                  <a:pt x="24972" y="35420"/>
                </a:lnTo>
                <a:lnTo>
                  <a:pt x="25204" y="35136"/>
                </a:lnTo>
                <a:lnTo>
                  <a:pt x="25410" y="34800"/>
                </a:lnTo>
                <a:lnTo>
                  <a:pt x="25565" y="34439"/>
                </a:lnTo>
                <a:lnTo>
                  <a:pt x="25720" y="34078"/>
                </a:lnTo>
                <a:lnTo>
                  <a:pt x="25797" y="33717"/>
                </a:lnTo>
                <a:lnTo>
                  <a:pt x="25875" y="33304"/>
                </a:lnTo>
                <a:lnTo>
                  <a:pt x="25900" y="32917"/>
                </a:lnTo>
                <a:lnTo>
                  <a:pt x="25900" y="3974"/>
                </a:lnTo>
                <a:lnTo>
                  <a:pt x="25875" y="3561"/>
                </a:lnTo>
                <a:lnTo>
                  <a:pt x="25797" y="3174"/>
                </a:lnTo>
                <a:lnTo>
                  <a:pt x="25720" y="2813"/>
                </a:lnTo>
                <a:lnTo>
                  <a:pt x="25565" y="2426"/>
                </a:lnTo>
                <a:lnTo>
                  <a:pt x="25410" y="2090"/>
                </a:lnTo>
                <a:lnTo>
                  <a:pt x="25204" y="1755"/>
                </a:lnTo>
                <a:lnTo>
                  <a:pt x="24972" y="1445"/>
                </a:lnTo>
                <a:lnTo>
                  <a:pt x="24714" y="1162"/>
                </a:lnTo>
                <a:lnTo>
                  <a:pt x="24430" y="904"/>
                </a:lnTo>
                <a:lnTo>
                  <a:pt x="24146" y="697"/>
                </a:lnTo>
                <a:lnTo>
                  <a:pt x="23811" y="491"/>
                </a:lnTo>
                <a:lnTo>
                  <a:pt x="23450" y="310"/>
                </a:lnTo>
                <a:lnTo>
                  <a:pt x="23088" y="181"/>
                </a:lnTo>
                <a:lnTo>
                  <a:pt x="22727" y="78"/>
                </a:lnTo>
                <a:lnTo>
                  <a:pt x="22315" y="27"/>
                </a:lnTo>
                <a:lnTo>
                  <a:pt x="21928" y="1"/>
                </a:lnTo>
                <a:close/>
              </a:path>
            </a:pathLst>
          </a:custGeom>
          <a:solidFill>
            <a:srgbClr val="12043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3" name="Google Shape;633;p15"/>
          <p:cNvSpPr/>
          <p:nvPr/>
        </p:nvSpPr>
        <p:spPr>
          <a:xfrm>
            <a:off x="3084067" y="4282124"/>
            <a:ext cx="943079" cy="1344548"/>
          </a:xfrm>
          <a:custGeom>
            <a:avLst/>
            <a:gdLst/>
            <a:ahLst/>
            <a:cxnLst/>
            <a:rect l="l" t="t" r="r" b="b"/>
            <a:pathLst>
              <a:path w="25875" h="36890" extrusionOk="0">
                <a:moveTo>
                  <a:pt x="4206" y="1"/>
                </a:moveTo>
                <a:lnTo>
                  <a:pt x="3767" y="27"/>
                </a:lnTo>
                <a:lnTo>
                  <a:pt x="3354" y="104"/>
                </a:lnTo>
                <a:lnTo>
                  <a:pt x="2942" y="207"/>
                </a:lnTo>
                <a:lnTo>
                  <a:pt x="2580" y="336"/>
                </a:lnTo>
                <a:lnTo>
                  <a:pt x="2193" y="517"/>
                </a:lnTo>
                <a:lnTo>
                  <a:pt x="1858" y="723"/>
                </a:lnTo>
                <a:lnTo>
                  <a:pt x="1549" y="955"/>
                </a:lnTo>
                <a:lnTo>
                  <a:pt x="1239" y="1239"/>
                </a:lnTo>
                <a:lnTo>
                  <a:pt x="955" y="1523"/>
                </a:lnTo>
                <a:lnTo>
                  <a:pt x="723" y="1858"/>
                </a:lnTo>
                <a:lnTo>
                  <a:pt x="517" y="2194"/>
                </a:lnTo>
                <a:lnTo>
                  <a:pt x="336" y="2580"/>
                </a:lnTo>
                <a:lnTo>
                  <a:pt x="207" y="2942"/>
                </a:lnTo>
                <a:lnTo>
                  <a:pt x="104" y="3354"/>
                </a:lnTo>
                <a:lnTo>
                  <a:pt x="27" y="3767"/>
                </a:lnTo>
                <a:lnTo>
                  <a:pt x="1" y="4206"/>
                </a:lnTo>
                <a:lnTo>
                  <a:pt x="1" y="32685"/>
                </a:lnTo>
                <a:lnTo>
                  <a:pt x="27" y="33124"/>
                </a:lnTo>
                <a:lnTo>
                  <a:pt x="104" y="33536"/>
                </a:lnTo>
                <a:lnTo>
                  <a:pt x="207" y="33923"/>
                </a:lnTo>
                <a:lnTo>
                  <a:pt x="336" y="34310"/>
                </a:lnTo>
                <a:lnTo>
                  <a:pt x="517" y="34671"/>
                </a:lnTo>
                <a:lnTo>
                  <a:pt x="723" y="35033"/>
                </a:lnTo>
                <a:lnTo>
                  <a:pt x="955" y="35342"/>
                </a:lnTo>
                <a:lnTo>
                  <a:pt x="1239" y="35652"/>
                </a:lnTo>
                <a:lnTo>
                  <a:pt x="1549" y="35910"/>
                </a:lnTo>
                <a:lnTo>
                  <a:pt x="1858" y="36168"/>
                </a:lnTo>
                <a:lnTo>
                  <a:pt x="2193" y="36374"/>
                </a:lnTo>
                <a:lnTo>
                  <a:pt x="2580" y="36555"/>
                </a:lnTo>
                <a:lnTo>
                  <a:pt x="2942" y="36684"/>
                </a:lnTo>
                <a:lnTo>
                  <a:pt x="3354" y="36787"/>
                </a:lnTo>
                <a:lnTo>
                  <a:pt x="3767" y="36864"/>
                </a:lnTo>
                <a:lnTo>
                  <a:pt x="4206" y="36890"/>
                </a:lnTo>
                <a:lnTo>
                  <a:pt x="21696" y="36890"/>
                </a:lnTo>
                <a:lnTo>
                  <a:pt x="22109" y="36864"/>
                </a:lnTo>
                <a:lnTo>
                  <a:pt x="22547" y="36787"/>
                </a:lnTo>
                <a:lnTo>
                  <a:pt x="22934" y="36684"/>
                </a:lnTo>
                <a:lnTo>
                  <a:pt x="23321" y="36555"/>
                </a:lnTo>
                <a:lnTo>
                  <a:pt x="23682" y="36374"/>
                </a:lnTo>
                <a:lnTo>
                  <a:pt x="24043" y="36168"/>
                </a:lnTo>
                <a:lnTo>
                  <a:pt x="24353" y="35910"/>
                </a:lnTo>
                <a:lnTo>
                  <a:pt x="24662" y="35652"/>
                </a:lnTo>
                <a:lnTo>
                  <a:pt x="24920" y="35342"/>
                </a:lnTo>
                <a:lnTo>
                  <a:pt x="25178" y="35033"/>
                </a:lnTo>
                <a:lnTo>
                  <a:pt x="25385" y="34671"/>
                </a:lnTo>
                <a:lnTo>
                  <a:pt x="25565" y="34310"/>
                </a:lnTo>
                <a:lnTo>
                  <a:pt x="25694" y="33923"/>
                </a:lnTo>
                <a:lnTo>
                  <a:pt x="25797" y="33536"/>
                </a:lnTo>
                <a:lnTo>
                  <a:pt x="25875" y="33124"/>
                </a:lnTo>
                <a:lnTo>
                  <a:pt x="25875" y="32685"/>
                </a:lnTo>
                <a:lnTo>
                  <a:pt x="25875" y="4206"/>
                </a:lnTo>
                <a:lnTo>
                  <a:pt x="25875" y="3767"/>
                </a:lnTo>
                <a:lnTo>
                  <a:pt x="25797" y="3354"/>
                </a:lnTo>
                <a:lnTo>
                  <a:pt x="25694" y="2942"/>
                </a:lnTo>
                <a:lnTo>
                  <a:pt x="25565" y="2580"/>
                </a:lnTo>
                <a:lnTo>
                  <a:pt x="25385" y="2194"/>
                </a:lnTo>
                <a:lnTo>
                  <a:pt x="25178" y="1858"/>
                </a:lnTo>
                <a:lnTo>
                  <a:pt x="24920" y="1523"/>
                </a:lnTo>
                <a:lnTo>
                  <a:pt x="24662" y="1239"/>
                </a:lnTo>
                <a:lnTo>
                  <a:pt x="24353" y="955"/>
                </a:lnTo>
                <a:lnTo>
                  <a:pt x="24043" y="723"/>
                </a:lnTo>
                <a:lnTo>
                  <a:pt x="23682" y="517"/>
                </a:lnTo>
                <a:lnTo>
                  <a:pt x="23321" y="336"/>
                </a:lnTo>
                <a:lnTo>
                  <a:pt x="22934" y="207"/>
                </a:lnTo>
                <a:lnTo>
                  <a:pt x="22547" y="104"/>
                </a:lnTo>
                <a:lnTo>
                  <a:pt x="22109" y="27"/>
                </a:lnTo>
                <a:lnTo>
                  <a:pt x="21696" y="1"/>
                </a:lnTo>
                <a:close/>
              </a:path>
            </a:pathLst>
          </a:custGeom>
          <a:solidFill>
            <a:srgbClr val="12043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4" name="Google Shape;634;p15"/>
          <p:cNvSpPr/>
          <p:nvPr/>
        </p:nvSpPr>
        <p:spPr>
          <a:xfrm>
            <a:off x="4087285" y="4282124"/>
            <a:ext cx="944027" cy="1344548"/>
          </a:xfrm>
          <a:custGeom>
            <a:avLst/>
            <a:gdLst/>
            <a:ahLst/>
            <a:cxnLst/>
            <a:rect l="l" t="t" r="r" b="b"/>
            <a:pathLst>
              <a:path w="25901" h="36890" extrusionOk="0">
                <a:moveTo>
                  <a:pt x="4360" y="1"/>
                </a:moveTo>
                <a:lnTo>
                  <a:pt x="3896" y="27"/>
                </a:lnTo>
                <a:lnTo>
                  <a:pt x="3483" y="104"/>
                </a:lnTo>
                <a:lnTo>
                  <a:pt x="3071" y="207"/>
                </a:lnTo>
                <a:lnTo>
                  <a:pt x="2658" y="336"/>
                </a:lnTo>
                <a:lnTo>
                  <a:pt x="2297" y="543"/>
                </a:lnTo>
                <a:lnTo>
                  <a:pt x="1936" y="749"/>
                </a:lnTo>
                <a:lnTo>
                  <a:pt x="1600" y="1007"/>
                </a:lnTo>
                <a:lnTo>
                  <a:pt x="1291" y="1291"/>
                </a:lnTo>
                <a:lnTo>
                  <a:pt x="1007" y="1600"/>
                </a:lnTo>
                <a:lnTo>
                  <a:pt x="749" y="1936"/>
                </a:lnTo>
                <a:lnTo>
                  <a:pt x="543" y="2271"/>
                </a:lnTo>
                <a:lnTo>
                  <a:pt x="362" y="2658"/>
                </a:lnTo>
                <a:lnTo>
                  <a:pt x="207" y="3071"/>
                </a:lnTo>
                <a:lnTo>
                  <a:pt x="104" y="3483"/>
                </a:lnTo>
                <a:lnTo>
                  <a:pt x="27" y="3896"/>
                </a:lnTo>
                <a:lnTo>
                  <a:pt x="1" y="4335"/>
                </a:lnTo>
                <a:lnTo>
                  <a:pt x="1" y="32530"/>
                </a:lnTo>
                <a:lnTo>
                  <a:pt x="27" y="32969"/>
                </a:lnTo>
                <a:lnTo>
                  <a:pt x="104" y="33407"/>
                </a:lnTo>
                <a:lnTo>
                  <a:pt x="207" y="33820"/>
                </a:lnTo>
                <a:lnTo>
                  <a:pt x="362" y="34233"/>
                </a:lnTo>
                <a:lnTo>
                  <a:pt x="543" y="34594"/>
                </a:lnTo>
                <a:lnTo>
                  <a:pt x="749" y="34955"/>
                </a:lnTo>
                <a:lnTo>
                  <a:pt x="1007" y="35291"/>
                </a:lnTo>
                <a:lnTo>
                  <a:pt x="1291" y="35600"/>
                </a:lnTo>
                <a:lnTo>
                  <a:pt x="1600" y="35884"/>
                </a:lnTo>
                <a:lnTo>
                  <a:pt x="1936" y="36142"/>
                </a:lnTo>
                <a:lnTo>
                  <a:pt x="2297" y="36348"/>
                </a:lnTo>
                <a:lnTo>
                  <a:pt x="2658" y="36529"/>
                </a:lnTo>
                <a:lnTo>
                  <a:pt x="3071" y="36684"/>
                </a:lnTo>
                <a:lnTo>
                  <a:pt x="3483" y="36787"/>
                </a:lnTo>
                <a:lnTo>
                  <a:pt x="3896" y="36864"/>
                </a:lnTo>
                <a:lnTo>
                  <a:pt x="4360" y="36890"/>
                </a:lnTo>
                <a:lnTo>
                  <a:pt x="21541" y="36890"/>
                </a:lnTo>
                <a:lnTo>
                  <a:pt x="21980" y="36864"/>
                </a:lnTo>
                <a:lnTo>
                  <a:pt x="22418" y="36787"/>
                </a:lnTo>
                <a:lnTo>
                  <a:pt x="22831" y="36684"/>
                </a:lnTo>
                <a:lnTo>
                  <a:pt x="23244" y="36529"/>
                </a:lnTo>
                <a:lnTo>
                  <a:pt x="23605" y="36348"/>
                </a:lnTo>
                <a:lnTo>
                  <a:pt x="23966" y="36142"/>
                </a:lnTo>
                <a:lnTo>
                  <a:pt x="24301" y="35884"/>
                </a:lnTo>
                <a:lnTo>
                  <a:pt x="24611" y="35600"/>
                </a:lnTo>
                <a:lnTo>
                  <a:pt x="24895" y="35291"/>
                </a:lnTo>
                <a:lnTo>
                  <a:pt x="25153" y="34955"/>
                </a:lnTo>
                <a:lnTo>
                  <a:pt x="25359" y="34594"/>
                </a:lnTo>
                <a:lnTo>
                  <a:pt x="25540" y="34233"/>
                </a:lnTo>
                <a:lnTo>
                  <a:pt x="25694" y="33820"/>
                </a:lnTo>
                <a:lnTo>
                  <a:pt x="25798" y="33407"/>
                </a:lnTo>
                <a:lnTo>
                  <a:pt x="25875" y="32969"/>
                </a:lnTo>
                <a:lnTo>
                  <a:pt x="25901" y="32530"/>
                </a:lnTo>
                <a:lnTo>
                  <a:pt x="25901" y="4335"/>
                </a:lnTo>
                <a:lnTo>
                  <a:pt x="25875" y="3896"/>
                </a:lnTo>
                <a:lnTo>
                  <a:pt x="25798" y="3483"/>
                </a:lnTo>
                <a:lnTo>
                  <a:pt x="25694" y="3071"/>
                </a:lnTo>
                <a:lnTo>
                  <a:pt x="25540" y="2658"/>
                </a:lnTo>
                <a:lnTo>
                  <a:pt x="25359" y="2271"/>
                </a:lnTo>
                <a:lnTo>
                  <a:pt x="25153" y="1936"/>
                </a:lnTo>
                <a:lnTo>
                  <a:pt x="24895" y="1600"/>
                </a:lnTo>
                <a:lnTo>
                  <a:pt x="24611" y="1291"/>
                </a:lnTo>
                <a:lnTo>
                  <a:pt x="24301" y="1007"/>
                </a:lnTo>
                <a:lnTo>
                  <a:pt x="23966" y="749"/>
                </a:lnTo>
                <a:lnTo>
                  <a:pt x="23605" y="543"/>
                </a:lnTo>
                <a:lnTo>
                  <a:pt x="23244" y="336"/>
                </a:lnTo>
                <a:lnTo>
                  <a:pt x="22831" y="207"/>
                </a:lnTo>
                <a:lnTo>
                  <a:pt x="22418" y="104"/>
                </a:lnTo>
                <a:lnTo>
                  <a:pt x="21980" y="27"/>
                </a:lnTo>
                <a:lnTo>
                  <a:pt x="21541" y="1"/>
                </a:lnTo>
                <a:close/>
              </a:path>
            </a:pathLst>
          </a:custGeom>
          <a:solidFill>
            <a:srgbClr val="12043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5" name="Google Shape;635;p15"/>
          <p:cNvSpPr/>
          <p:nvPr/>
        </p:nvSpPr>
        <p:spPr>
          <a:xfrm>
            <a:off x="5082994" y="4282124"/>
            <a:ext cx="943079" cy="1344548"/>
          </a:xfrm>
          <a:custGeom>
            <a:avLst/>
            <a:gdLst/>
            <a:ahLst/>
            <a:cxnLst/>
            <a:rect l="l" t="t" r="r" b="b"/>
            <a:pathLst>
              <a:path w="25875" h="36890" extrusionOk="0">
                <a:moveTo>
                  <a:pt x="3818" y="1"/>
                </a:moveTo>
                <a:lnTo>
                  <a:pt x="3431" y="27"/>
                </a:lnTo>
                <a:lnTo>
                  <a:pt x="3045" y="78"/>
                </a:lnTo>
                <a:lnTo>
                  <a:pt x="2683" y="181"/>
                </a:lnTo>
                <a:lnTo>
                  <a:pt x="2348" y="310"/>
                </a:lnTo>
                <a:lnTo>
                  <a:pt x="2013" y="465"/>
                </a:lnTo>
                <a:lnTo>
                  <a:pt x="1677" y="672"/>
                </a:lnTo>
                <a:lnTo>
                  <a:pt x="1394" y="878"/>
                </a:lnTo>
                <a:lnTo>
                  <a:pt x="1110" y="1136"/>
                </a:lnTo>
                <a:lnTo>
                  <a:pt x="878" y="1394"/>
                </a:lnTo>
                <a:lnTo>
                  <a:pt x="645" y="1703"/>
                </a:lnTo>
                <a:lnTo>
                  <a:pt x="465" y="2013"/>
                </a:lnTo>
                <a:lnTo>
                  <a:pt x="310" y="2348"/>
                </a:lnTo>
                <a:lnTo>
                  <a:pt x="181" y="2684"/>
                </a:lnTo>
                <a:lnTo>
                  <a:pt x="78" y="3071"/>
                </a:lnTo>
                <a:lnTo>
                  <a:pt x="26" y="3432"/>
                </a:lnTo>
                <a:lnTo>
                  <a:pt x="1" y="3819"/>
                </a:lnTo>
                <a:lnTo>
                  <a:pt x="1" y="33046"/>
                </a:lnTo>
                <a:lnTo>
                  <a:pt x="26" y="33459"/>
                </a:lnTo>
                <a:lnTo>
                  <a:pt x="78" y="33820"/>
                </a:lnTo>
                <a:lnTo>
                  <a:pt x="181" y="34181"/>
                </a:lnTo>
                <a:lnTo>
                  <a:pt x="310" y="34542"/>
                </a:lnTo>
                <a:lnTo>
                  <a:pt x="465" y="34878"/>
                </a:lnTo>
                <a:lnTo>
                  <a:pt x="645" y="35187"/>
                </a:lnTo>
                <a:lnTo>
                  <a:pt x="878" y="35497"/>
                </a:lnTo>
                <a:lnTo>
                  <a:pt x="1110" y="35755"/>
                </a:lnTo>
                <a:lnTo>
                  <a:pt x="1394" y="36013"/>
                </a:lnTo>
                <a:lnTo>
                  <a:pt x="1677" y="36219"/>
                </a:lnTo>
                <a:lnTo>
                  <a:pt x="2013" y="36426"/>
                </a:lnTo>
                <a:lnTo>
                  <a:pt x="2348" y="36580"/>
                </a:lnTo>
                <a:lnTo>
                  <a:pt x="2683" y="36709"/>
                </a:lnTo>
                <a:lnTo>
                  <a:pt x="3045" y="36813"/>
                </a:lnTo>
                <a:lnTo>
                  <a:pt x="3431" y="36864"/>
                </a:lnTo>
                <a:lnTo>
                  <a:pt x="3818" y="36890"/>
                </a:lnTo>
                <a:lnTo>
                  <a:pt x="22057" y="36890"/>
                </a:lnTo>
                <a:lnTo>
                  <a:pt x="22444" y="36864"/>
                </a:lnTo>
                <a:lnTo>
                  <a:pt x="22831" y="36813"/>
                </a:lnTo>
                <a:lnTo>
                  <a:pt x="23192" y="36709"/>
                </a:lnTo>
                <a:lnTo>
                  <a:pt x="23527" y="36580"/>
                </a:lnTo>
                <a:lnTo>
                  <a:pt x="23862" y="36426"/>
                </a:lnTo>
                <a:lnTo>
                  <a:pt x="24172" y="36219"/>
                </a:lnTo>
                <a:lnTo>
                  <a:pt x="24482" y="36013"/>
                </a:lnTo>
                <a:lnTo>
                  <a:pt x="24740" y="35755"/>
                </a:lnTo>
                <a:lnTo>
                  <a:pt x="24998" y="35497"/>
                </a:lnTo>
                <a:lnTo>
                  <a:pt x="25230" y="35187"/>
                </a:lnTo>
                <a:lnTo>
                  <a:pt x="25410" y="34878"/>
                </a:lnTo>
                <a:lnTo>
                  <a:pt x="25565" y="34542"/>
                </a:lnTo>
                <a:lnTo>
                  <a:pt x="25694" y="34181"/>
                </a:lnTo>
                <a:lnTo>
                  <a:pt x="25797" y="33820"/>
                </a:lnTo>
                <a:lnTo>
                  <a:pt x="25849" y="33459"/>
                </a:lnTo>
                <a:lnTo>
                  <a:pt x="25875" y="33046"/>
                </a:lnTo>
                <a:lnTo>
                  <a:pt x="25875" y="3819"/>
                </a:lnTo>
                <a:lnTo>
                  <a:pt x="25849" y="3432"/>
                </a:lnTo>
                <a:lnTo>
                  <a:pt x="25797" y="3071"/>
                </a:lnTo>
                <a:lnTo>
                  <a:pt x="25694" y="2684"/>
                </a:lnTo>
                <a:lnTo>
                  <a:pt x="25565" y="2348"/>
                </a:lnTo>
                <a:lnTo>
                  <a:pt x="25410" y="2013"/>
                </a:lnTo>
                <a:lnTo>
                  <a:pt x="25230" y="1703"/>
                </a:lnTo>
                <a:lnTo>
                  <a:pt x="24998" y="1394"/>
                </a:lnTo>
                <a:lnTo>
                  <a:pt x="24740" y="1136"/>
                </a:lnTo>
                <a:lnTo>
                  <a:pt x="24482" y="878"/>
                </a:lnTo>
                <a:lnTo>
                  <a:pt x="24172" y="672"/>
                </a:lnTo>
                <a:lnTo>
                  <a:pt x="23862" y="465"/>
                </a:lnTo>
                <a:lnTo>
                  <a:pt x="23527" y="310"/>
                </a:lnTo>
                <a:lnTo>
                  <a:pt x="23192" y="181"/>
                </a:lnTo>
                <a:lnTo>
                  <a:pt x="22831" y="78"/>
                </a:lnTo>
                <a:lnTo>
                  <a:pt x="22444" y="27"/>
                </a:lnTo>
                <a:lnTo>
                  <a:pt x="22057" y="1"/>
                </a:lnTo>
                <a:close/>
              </a:path>
            </a:pathLst>
          </a:custGeom>
          <a:solidFill>
            <a:srgbClr val="12043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6" name="Google Shape;636;p15"/>
          <p:cNvSpPr/>
          <p:nvPr/>
        </p:nvSpPr>
        <p:spPr>
          <a:xfrm>
            <a:off x="6086211" y="4282124"/>
            <a:ext cx="943079" cy="1344548"/>
          </a:xfrm>
          <a:custGeom>
            <a:avLst/>
            <a:gdLst/>
            <a:ahLst/>
            <a:cxnLst/>
            <a:rect l="l" t="t" r="r" b="b"/>
            <a:pathLst>
              <a:path w="25875" h="36890" extrusionOk="0">
                <a:moveTo>
                  <a:pt x="3664" y="1"/>
                </a:moveTo>
                <a:lnTo>
                  <a:pt x="3303" y="27"/>
                </a:lnTo>
                <a:lnTo>
                  <a:pt x="2916" y="78"/>
                </a:lnTo>
                <a:lnTo>
                  <a:pt x="2580" y="181"/>
                </a:lnTo>
                <a:lnTo>
                  <a:pt x="2245" y="285"/>
                </a:lnTo>
                <a:lnTo>
                  <a:pt x="1910" y="439"/>
                </a:lnTo>
                <a:lnTo>
                  <a:pt x="1626" y="646"/>
                </a:lnTo>
                <a:lnTo>
                  <a:pt x="1342" y="852"/>
                </a:lnTo>
                <a:lnTo>
                  <a:pt x="1084" y="1084"/>
                </a:lnTo>
                <a:lnTo>
                  <a:pt x="852" y="1342"/>
                </a:lnTo>
                <a:lnTo>
                  <a:pt x="620" y="1626"/>
                </a:lnTo>
                <a:lnTo>
                  <a:pt x="439" y="1936"/>
                </a:lnTo>
                <a:lnTo>
                  <a:pt x="284" y="2245"/>
                </a:lnTo>
                <a:lnTo>
                  <a:pt x="155" y="2580"/>
                </a:lnTo>
                <a:lnTo>
                  <a:pt x="78" y="2942"/>
                </a:lnTo>
                <a:lnTo>
                  <a:pt x="26" y="3303"/>
                </a:lnTo>
                <a:lnTo>
                  <a:pt x="1" y="3664"/>
                </a:lnTo>
                <a:lnTo>
                  <a:pt x="1" y="33227"/>
                </a:lnTo>
                <a:lnTo>
                  <a:pt x="26" y="33588"/>
                </a:lnTo>
                <a:lnTo>
                  <a:pt x="78" y="33949"/>
                </a:lnTo>
                <a:lnTo>
                  <a:pt x="155" y="34310"/>
                </a:lnTo>
                <a:lnTo>
                  <a:pt x="284" y="34646"/>
                </a:lnTo>
                <a:lnTo>
                  <a:pt x="439" y="34955"/>
                </a:lnTo>
                <a:lnTo>
                  <a:pt x="620" y="35265"/>
                </a:lnTo>
                <a:lnTo>
                  <a:pt x="852" y="35549"/>
                </a:lnTo>
                <a:lnTo>
                  <a:pt x="1084" y="35806"/>
                </a:lnTo>
                <a:lnTo>
                  <a:pt x="1342" y="36039"/>
                </a:lnTo>
                <a:lnTo>
                  <a:pt x="1626" y="36245"/>
                </a:lnTo>
                <a:lnTo>
                  <a:pt x="1910" y="36426"/>
                </a:lnTo>
                <a:lnTo>
                  <a:pt x="2245" y="36580"/>
                </a:lnTo>
                <a:lnTo>
                  <a:pt x="2580" y="36709"/>
                </a:lnTo>
                <a:lnTo>
                  <a:pt x="2916" y="36813"/>
                </a:lnTo>
                <a:lnTo>
                  <a:pt x="3303" y="36864"/>
                </a:lnTo>
                <a:lnTo>
                  <a:pt x="3664" y="36890"/>
                </a:lnTo>
                <a:lnTo>
                  <a:pt x="22212" y="36890"/>
                </a:lnTo>
                <a:lnTo>
                  <a:pt x="22598" y="36864"/>
                </a:lnTo>
                <a:lnTo>
                  <a:pt x="22960" y="36813"/>
                </a:lnTo>
                <a:lnTo>
                  <a:pt x="23295" y="36709"/>
                </a:lnTo>
                <a:lnTo>
                  <a:pt x="23630" y="36580"/>
                </a:lnTo>
                <a:lnTo>
                  <a:pt x="23966" y="36426"/>
                </a:lnTo>
                <a:lnTo>
                  <a:pt x="24249" y="36245"/>
                </a:lnTo>
                <a:lnTo>
                  <a:pt x="24533" y="36039"/>
                </a:lnTo>
                <a:lnTo>
                  <a:pt x="24791" y="35806"/>
                </a:lnTo>
                <a:lnTo>
                  <a:pt x="25049" y="35549"/>
                </a:lnTo>
                <a:lnTo>
                  <a:pt x="25256" y="35265"/>
                </a:lnTo>
                <a:lnTo>
                  <a:pt x="25436" y="34955"/>
                </a:lnTo>
                <a:lnTo>
                  <a:pt x="25591" y="34646"/>
                </a:lnTo>
                <a:lnTo>
                  <a:pt x="25720" y="34310"/>
                </a:lnTo>
                <a:lnTo>
                  <a:pt x="25797" y="33949"/>
                </a:lnTo>
                <a:lnTo>
                  <a:pt x="25849" y="33588"/>
                </a:lnTo>
                <a:lnTo>
                  <a:pt x="25875" y="33227"/>
                </a:lnTo>
                <a:lnTo>
                  <a:pt x="25875" y="3664"/>
                </a:lnTo>
                <a:lnTo>
                  <a:pt x="25849" y="3303"/>
                </a:lnTo>
                <a:lnTo>
                  <a:pt x="25797" y="2942"/>
                </a:lnTo>
                <a:lnTo>
                  <a:pt x="25720" y="2580"/>
                </a:lnTo>
                <a:lnTo>
                  <a:pt x="25591" y="2245"/>
                </a:lnTo>
                <a:lnTo>
                  <a:pt x="25436" y="1936"/>
                </a:lnTo>
                <a:lnTo>
                  <a:pt x="25256" y="1626"/>
                </a:lnTo>
                <a:lnTo>
                  <a:pt x="25049" y="1342"/>
                </a:lnTo>
                <a:lnTo>
                  <a:pt x="24791" y="1084"/>
                </a:lnTo>
                <a:lnTo>
                  <a:pt x="24533" y="852"/>
                </a:lnTo>
                <a:lnTo>
                  <a:pt x="24249" y="646"/>
                </a:lnTo>
                <a:lnTo>
                  <a:pt x="23966" y="439"/>
                </a:lnTo>
                <a:lnTo>
                  <a:pt x="23630" y="285"/>
                </a:lnTo>
                <a:lnTo>
                  <a:pt x="23295" y="181"/>
                </a:lnTo>
                <a:lnTo>
                  <a:pt x="22960" y="78"/>
                </a:lnTo>
                <a:lnTo>
                  <a:pt x="22598" y="27"/>
                </a:lnTo>
                <a:lnTo>
                  <a:pt x="22212" y="1"/>
                </a:lnTo>
                <a:close/>
              </a:path>
            </a:pathLst>
          </a:custGeom>
          <a:solidFill>
            <a:srgbClr val="12043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7" name="Google Shape;637;p15"/>
          <p:cNvSpPr/>
          <p:nvPr/>
        </p:nvSpPr>
        <p:spPr>
          <a:xfrm>
            <a:off x="7100728" y="4282124"/>
            <a:ext cx="944027" cy="1344548"/>
          </a:xfrm>
          <a:custGeom>
            <a:avLst/>
            <a:gdLst/>
            <a:ahLst/>
            <a:cxnLst/>
            <a:rect l="l" t="t" r="r" b="b"/>
            <a:pathLst>
              <a:path w="25901" h="36890" extrusionOk="0">
                <a:moveTo>
                  <a:pt x="3792" y="1"/>
                </a:moveTo>
                <a:lnTo>
                  <a:pt x="3405" y="27"/>
                </a:lnTo>
                <a:lnTo>
                  <a:pt x="3044" y="78"/>
                </a:lnTo>
                <a:lnTo>
                  <a:pt x="2683" y="181"/>
                </a:lnTo>
                <a:lnTo>
                  <a:pt x="2322" y="310"/>
                </a:lnTo>
                <a:lnTo>
                  <a:pt x="1987" y="465"/>
                </a:lnTo>
                <a:lnTo>
                  <a:pt x="1677" y="646"/>
                </a:lnTo>
                <a:lnTo>
                  <a:pt x="1393" y="878"/>
                </a:lnTo>
                <a:lnTo>
                  <a:pt x="1135" y="1110"/>
                </a:lnTo>
                <a:lnTo>
                  <a:pt x="877" y="1394"/>
                </a:lnTo>
                <a:lnTo>
                  <a:pt x="671" y="1678"/>
                </a:lnTo>
                <a:lnTo>
                  <a:pt x="465" y="1987"/>
                </a:lnTo>
                <a:lnTo>
                  <a:pt x="310" y="2323"/>
                </a:lnTo>
                <a:lnTo>
                  <a:pt x="181" y="2658"/>
                </a:lnTo>
                <a:lnTo>
                  <a:pt x="78" y="3045"/>
                </a:lnTo>
                <a:lnTo>
                  <a:pt x="26" y="3406"/>
                </a:lnTo>
                <a:lnTo>
                  <a:pt x="0" y="3793"/>
                </a:lnTo>
                <a:lnTo>
                  <a:pt x="0" y="33098"/>
                </a:lnTo>
                <a:lnTo>
                  <a:pt x="26" y="33485"/>
                </a:lnTo>
                <a:lnTo>
                  <a:pt x="78" y="33846"/>
                </a:lnTo>
                <a:lnTo>
                  <a:pt x="181" y="34207"/>
                </a:lnTo>
                <a:lnTo>
                  <a:pt x="310" y="34568"/>
                </a:lnTo>
                <a:lnTo>
                  <a:pt x="465" y="34904"/>
                </a:lnTo>
                <a:lnTo>
                  <a:pt x="671" y="35213"/>
                </a:lnTo>
                <a:lnTo>
                  <a:pt x="877" y="35497"/>
                </a:lnTo>
                <a:lnTo>
                  <a:pt x="1135" y="35755"/>
                </a:lnTo>
                <a:lnTo>
                  <a:pt x="1393" y="36013"/>
                </a:lnTo>
                <a:lnTo>
                  <a:pt x="1677" y="36219"/>
                </a:lnTo>
                <a:lnTo>
                  <a:pt x="1987" y="36426"/>
                </a:lnTo>
                <a:lnTo>
                  <a:pt x="2322" y="36580"/>
                </a:lnTo>
                <a:lnTo>
                  <a:pt x="2683" y="36709"/>
                </a:lnTo>
                <a:lnTo>
                  <a:pt x="3044" y="36813"/>
                </a:lnTo>
                <a:lnTo>
                  <a:pt x="3405" y="36864"/>
                </a:lnTo>
                <a:lnTo>
                  <a:pt x="3792" y="36890"/>
                </a:lnTo>
                <a:lnTo>
                  <a:pt x="22108" y="36890"/>
                </a:lnTo>
                <a:lnTo>
                  <a:pt x="22495" y="36864"/>
                </a:lnTo>
                <a:lnTo>
                  <a:pt x="22856" y="36813"/>
                </a:lnTo>
                <a:lnTo>
                  <a:pt x="23217" y="36709"/>
                </a:lnTo>
                <a:lnTo>
                  <a:pt x="23578" y="36580"/>
                </a:lnTo>
                <a:lnTo>
                  <a:pt x="23914" y="36426"/>
                </a:lnTo>
                <a:lnTo>
                  <a:pt x="24223" y="36219"/>
                </a:lnTo>
                <a:lnTo>
                  <a:pt x="24507" y="36013"/>
                </a:lnTo>
                <a:lnTo>
                  <a:pt x="24765" y="35755"/>
                </a:lnTo>
                <a:lnTo>
                  <a:pt x="25023" y="35497"/>
                </a:lnTo>
                <a:lnTo>
                  <a:pt x="25229" y="35213"/>
                </a:lnTo>
                <a:lnTo>
                  <a:pt x="25436" y="34904"/>
                </a:lnTo>
                <a:lnTo>
                  <a:pt x="25591" y="34568"/>
                </a:lnTo>
                <a:lnTo>
                  <a:pt x="25720" y="34207"/>
                </a:lnTo>
                <a:lnTo>
                  <a:pt x="25823" y="33846"/>
                </a:lnTo>
                <a:lnTo>
                  <a:pt x="25874" y="33485"/>
                </a:lnTo>
                <a:lnTo>
                  <a:pt x="25900" y="33098"/>
                </a:lnTo>
                <a:lnTo>
                  <a:pt x="25900" y="3793"/>
                </a:lnTo>
                <a:lnTo>
                  <a:pt x="25874" y="3406"/>
                </a:lnTo>
                <a:lnTo>
                  <a:pt x="25823" y="3045"/>
                </a:lnTo>
                <a:lnTo>
                  <a:pt x="25720" y="2658"/>
                </a:lnTo>
                <a:lnTo>
                  <a:pt x="25591" y="2323"/>
                </a:lnTo>
                <a:lnTo>
                  <a:pt x="25436" y="1987"/>
                </a:lnTo>
                <a:lnTo>
                  <a:pt x="25229" y="1678"/>
                </a:lnTo>
                <a:lnTo>
                  <a:pt x="25023" y="1394"/>
                </a:lnTo>
                <a:lnTo>
                  <a:pt x="24765" y="1110"/>
                </a:lnTo>
                <a:lnTo>
                  <a:pt x="24507" y="878"/>
                </a:lnTo>
                <a:lnTo>
                  <a:pt x="24223" y="646"/>
                </a:lnTo>
                <a:lnTo>
                  <a:pt x="23914" y="465"/>
                </a:lnTo>
                <a:lnTo>
                  <a:pt x="23578" y="310"/>
                </a:lnTo>
                <a:lnTo>
                  <a:pt x="23217" y="181"/>
                </a:lnTo>
                <a:lnTo>
                  <a:pt x="22856" y="78"/>
                </a:lnTo>
                <a:lnTo>
                  <a:pt x="22495" y="27"/>
                </a:lnTo>
                <a:lnTo>
                  <a:pt x="22108" y="1"/>
                </a:lnTo>
                <a:close/>
              </a:path>
            </a:pathLst>
          </a:custGeom>
          <a:solidFill>
            <a:srgbClr val="12043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8" name="Google Shape;638;p15"/>
          <p:cNvSpPr/>
          <p:nvPr/>
        </p:nvSpPr>
        <p:spPr>
          <a:xfrm>
            <a:off x="8102050" y="4282124"/>
            <a:ext cx="943079" cy="1344548"/>
          </a:xfrm>
          <a:custGeom>
            <a:avLst/>
            <a:gdLst/>
            <a:ahLst/>
            <a:cxnLst/>
            <a:rect l="l" t="t" r="r" b="b"/>
            <a:pathLst>
              <a:path w="25875" h="36890" extrusionOk="0">
                <a:moveTo>
                  <a:pt x="3767" y="1"/>
                </a:moveTo>
                <a:lnTo>
                  <a:pt x="3380" y="27"/>
                </a:lnTo>
                <a:lnTo>
                  <a:pt x="3019" y="78"/>
                </a:lnTo>
                <a:lnTo>
                  <a:pt x="2658" y="181"/>
                </a:lnTo>
                <a:lnTo>
                  <a:pt x="2297" y="310"/>
                </a:lnTo>
                <a:lnTo>
                  <a:pt x="1961" y="465"/>
                </a:lnTo>
                <a:lnTo>
                  <a:pt x="1652" y="646"/>
                </a:lnTo>
                <a:lnTo>
                  <a:pt x="1368" y="878"/>
                </a:lnTo>
                <a:lnTo>
                  <a:pt x="1110" y="1110"/>
                </a:lnTo>
                <a:lnTo>
                  <a:pt x="852" y="1394"/>
                </a:lnTo>
                <a:lnTo>
                  <a:pt x="646" y="1678"/>
                </a:lnTo>
                <a:lnTo>
                  <a:pt x="439" y="1987"/>
                </a:lnTo>
                <a:lnTo>
                  <a:pt x="284" y="2323"/>
                </a:lnTo>
                <a:lnTo>
                  <a:pt x="155" y="2658"/>
                </a:lnTo>
                <a:lnTo>
                  <a:pt x="78" y="3045"/>
                </a:lnTo>
                <a:lnTo>
                  <a:pt x="1" y="3406"/>
                </a:lnTo>
                <a:lnTo>
                  <a:pt x="1" y="3793"/>
                </a:lnTo>
                <a:lnTo>
                  <a:pt x="1" y="33098"/>
                </a:lnTo>
                <a:lnTo>
                  <a:pt x="1" y="33485"/>
                </a:lnTo>
                <a:lnTo>
                  <a:pt x="78" y="33846"/>
                </a:lnTo>
                <a:lnTo>
                  <a:pt x="155" y="34207"/>
                </a:lnTo>
                <a:lnTo>
                  <a:pt x="284" y="34568"/>
                </a:lnTo>
                <a:lnTo>
                  <a:pt x="439" y="34904"/>
                </a:lnTo>
                <a:lnTo>
                  <a:pt x="646" y="35213"/>
                </a:lnTo>
                <a:lnTo>
                  <a:pt x="852" y="35497"/>
                </a:lnTo>
                <a:lnTo>
                  <a:pt x="1110" y="35755"/>
                </a:lnTo>
                <a:lnTo>
                  <a:pt x="1368" y="36013"/>
                </a:lnTo>
                <a:lnTo>
                  <a:pt x="1652" y="36219"/>
                </a:lnTo>
                <a:lnTo>
                  <a:pt x="1961" y="36426"/>
                </a:lnTo>
                <a:lnTo>
                  <a:pt x="2297" y="36580"/>
                </a:lnTo>
                <a:lnTo>
                  <a:pt x="2658" y="36709"/>
                </a:lnTo>
                <a:lnTo>
                  <a:pt x="3019" y="36813"/>
                </a:lnTo>
                <a:lnTo>
                  <a:pt x="3380" y="36864"/>
                </a:lnTo>
                <a:lnTo>
                  <a:pt x="3767" y="36890"/>
                </a:lnTo>
                <a:lnTo>
                  <a:pt x="22083" y="36890"/>
                </a:lnTo>
                <a:lnTo>
                  <a:pt x="22470" y="36864"/>
                </a:lnTo>
                <a:lnTo>
                  <a:pt x="22831" y="36813"/>
                </a:lnTo>
                <a:lnTo>
                  <a:pt x="23192" y="36709"/>
                </a:lnTo>
                <a:lnTo>
                  <a:pt x="23553" y="36580"/>
                </a:lnTo>
                <a:lnTo>
                  <a:pt x="23888" y="36426"/>
                </a:lnTo>
                <a:lnTo>
                  <a:pt x="24198" y="36219"/>
                </a:lnTo>
                <a:lnTo>
                  <a:pt x="24482" y="36013"/>
                </a:lnTo>
                <a:lnTo>
                  <a:pt x="24766" y="35755"/>
                </a:lnTo>
                <a:lnTo>
                  <a:pt x="24998" y="35497"/>
                </a:lnTo>
                <a:lnTo>
                  <a:pt x="25204" y="35213"/>
                </a:lnTo>
                <a:lnTo>
                  <a:pt x="25410" y="34904"/>
                </a:lnTo>
                <a:lnTo>
                  <a:pt x="25565" y="34568"/>
                </a:lnTo>
                <a:lnTo>
                  <a:pt x="25694" y="34207"/>
                </a:lnTo>
                <a:lnTo>
                  <a:pt x="25797" y="33846"/>
                </a:lnTo>
                <a:lnTo>
                  <a:pt x="25849" y="33485"/>
                </a:lnTo>
                <a:lnTo>
                  <a:pt x="25875" y="33098"/>
                </a:lnTo>
                <a:lnTo>
                  <a:pt x="25875" y="3793"/>
                </a:lnTo>
                <a:lnTo>
                  <a:pt x="25849" y="3406"/>
                </a:lnTo>
                <a:lnTo>
                  <a:pt x="25797" y="3045"/>
                </a:lnTo>
                <a:lnTo>
                  <a:pt x="25694" y="2658"/>
                </a:lnTo>
                <a:lnTo>
                  <a:pt x="25565" y="2323"/>
                </a:lnTo>
                <a:lnTo>
                  <a:pt x="25410" y="1987"/>
                </a:lnTo>
                <a:lnTo>
                  <a:pt x="25204" y="1678"/>
                </a:lnTo>
                <a:lnTo>
                  <a:pt x="24998" y="1394"/>
                </a:lnTo>
                <a:lnTo>
                  <a:pt x="24766" y="1110"/>
                </a:lnTo>
                <a:lnTo>
                  <a:pt x="24482" y="878"/>
                </a:lnTo>
                <a:lnTo>
                  <a:pt x="24198" y="646"/>
                </a:lnTo>
                <a:lnTo>
                  <a:pt x="23888" y="465"/>
                </a:lnTo>
                <a:lnTo>
                  <a:pt x="23553" y="310"/>
                </a:lnTo>
                <a:lnTo>
                  <a:pt x="23192" y="181"/>
                </a:lnTo>
                <a:lnTo>
                  <a:pt x="22831" y="78"/>
                </a:lnTo>
                <a:lnTo>
                  <a:pt x="22470" y="27"/>
                </a:lnTo>
                <a:lnTo>
                  <a:pt x="22083" y="1"/>
                </a:lnTo>
                <a:close/>
              </a:path>
            </a:pathLst>
          </a:custGeom>
          <a:solidFill>
            <a:srgbClr val="12043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9" name="Google Shape;639;p15"/>
          <p:cNvSpPr/>
          <p:nvPr/>
        </p:nvSpPr>
        <p:spPr>
          <a:xfrm>
            <a:off x="1895624" y="4321633"/>
            <a:ext cx="1014553" cy="1463950"/>
          </a:xfrm>
          <a:custGeom>
            <a:avLst/>
            <a:gdLst/>
            <a:ahLst/>
            <a:cxnLst/>
            <a:rect l="l" t="t" r="r" b="b"/>
            <a:pathLst>
              <a:path w="27836" h="40166" extrusionOk="0">
                <a:moveTo>
                  <a:pt x="4102" y="0"/>
                </a:moveTo>
                <a:lnTo>
                  <a:pt x="3690" y="26"/>
                </a:lnTo>
                <a:lnTo>
                  <a:pt x="3277" y="78"/>
                </a:lnTo>
                <a:lnTo>
                  <a:pt x="2890" y="181"/>
                </a:lnTo>
                <a:lnTo>
                  <a:pt x="2503" y="336"/>
                </a:lnTo>
                <a:lnTo>
                  <a:pt x="2142" y="490"/>
                </a:lnTo>
                <a:lnTo>
                  <a:pt x="1806" y="697"/>
                </a:lnTo>
                <a:lnTo>
                  <a:pt x="1497" y="955"/>
                </a:lnTo>
                <a:lnTo>
                  <a:pt x="1213" y="1213"/>
                </a:lnTo>
                <a:lnTo>
                  <a:pt x="929" y="1496"/>
                </a:lnTo>
                <a:lnTo>
                  <a:pt x="697" y="1832"/>
                </a:lnTo>
                <a:lnTo>
                  <a:pt x="491" y="2167"/>
                </a:lnTo>
                <a:lnTo>
                  <a:pt x="310" y="2528"/>
                </a:lnTo>
                <a:lnTo>
                  <a:pt x="181" y="2890"/>
                </a:lnTo>
                <a:lnTo>
                  <a:pt x="78" y="3276"/>
                </a:lnTo>
                <a:lnTo>
                  <a:pt x="27" y="3689"/>
                </a:lnTo>
                <a:lnTo>
                  <a:pt x="1" y="4102"/>
                </a:lnTo>
                <a:lnTo>
                  <a:pt x="1" y="36064"/>
                </a:lnTo>
                <a:lnTo>
                  <a:pt x="27" y="36477"/>
                </a:lnTo>
                <a:lnTo>
                  <a:pt x="78" y="36889"/>
                </a:lnTo>
                <a:lnTo>
                  <a:pt x="181" y="37276"/>
                </a:lnTo>
                <a:lnTo>
                  <a:pt x="310" y="37663"/>
                </a:lnTo>
                <a:lnTo>
                  <a:pt x="491" y="37999"/>
                </a:lnTo>
                <a:lnTo>
                  <a:pt x="697" y="38360"/>
                </a:lnTo>
                <a:lnTo>
                  <a:pt x="929" y="38669"/>
                </a:lnTo>
                <a:lnTo>
                  <a:pt x="1213" y="38953"/>
                </a:lnTo>
                <a:lnTo>
                  <a:pt x="1497" y="39237"/>
                </a:lnTo>
                <a:lnTo>
                  <a:pt x="1806" y="39469"/>
                </a:lnTo>
                <a:lnTo>
                  <a:pt x="2142" y="39675"/>
                </a:lnTo>
                <a:lnTo>
                  <a:pt x="2503" y="39830"/>
                </a:lnTo>
                <a:lnTo>
                  <a:pt x="2890" y="39985"/>
                </a:lnTo>
                <a:lnTo>
                  <a:pt x="3277" y="40088"/>
                </a:lnTo>
                <a:lnTo>
                  <a:pt x="3690" y="40140"/>
                </a:lnTo>
                <a:lnTo>
                  <a:pt x="4102" y="40166"/>
                </a:lnTo>
                <a:lnTo>
                  <a:pt x="23734" y="40166"/>
                </a:lnTo>
                <a:lnTo>
                  <a:pt x="24146" y="40140"/>
                </a:lnTo>
                <a:lnTo>
                  <a:pt x="24559" y="40088"/>
                </a:lnTo>
                <a:lnTo>
                  <a:pt x="24946" y="39985"/>
                </a:lnTo>
                <a:lnTo>
                  <a:pt x="25333" y="39830"/>
                </a:lnTo>
                <a:lnTo>
                  <a:pt x="25668" y="39675"/>
                </a:lnTo>
                <a:lnTo>
                  <a:pt x="26030" y="39469"/>
                </a:lnTo>
                <a:lnTo>
                  <a:pt x="26339" y="39237"/>
                </a:lnTo>
                <a:lnTo>
                  <a:pt x="26623" y="38953"/>
                </a:lnTo>
                <a:lnTo>
                  <a:pt x="26881" y="38669"/>
                </a:lnTo>
                <a:lnTo>
                  <a:pt x="27139" y="38360"/>
                </a:lnTo>
                <a:lnTo>
                  <a:pt x="27345" y="37999"/>
                </a:lnTo>
                <a:lnTo>
                  <a:pt x="27500" y="37663"/>
                </a:lnTo>
                <a:lnTo>
                  <a:pt x="27655" y="37276"/>
                </a:lnTo>
                <a:lnTo>
                  <a:pt x="27758" y="36889"/>
                </a:lnTo>
                <a:lnTo>
                  <a:pt x="27810" y="36477"/>
                </a:lnTo>
                <a:lnTo>
                  <a:pt x="27835" y="36064"/>
                </a:lnTo>
                <a:lnTo>
                  <a:pt x="27835" y="4102"/>
                </a:lnTo>
                <a:lnTo>
                  <a:pt x="27810" y="3689"/>
                </a:lnTo>
                <a:lnTo>
                  <a:pt x="27758" y="3276"/>
                </a:lnTo>
                <a:lnTo>
                  <a:pt x="27655" y="2890"/>
                </a:lnTo>
                <a:lnTo>
                  <a:pt x="27500" y="2528"/>
                </a:lnTo>
                <a:lnTo>
                  <a:pt x="27345" y="2167"/>
                </a:lnTo>
                <a:lnTo>
                  <a:pt x="27139" y="1832"/>
                </a:lnTo>
                <a:lnTo>
                  <a:pt x="26881" y="1496"/>
                </a:lnTo>
                <a:lnTo>
                  <a:pt x="26623" y="1213"/>
                </a:lnTo>
                <a:lnTo>
                  <a:pt x="26339" y="955"/>
                </a:lnTo>
                <a:lnTo>
                  <a:pt x="26030" y="697"/>
                </a:lnTo>
                <a:lnTo>
                  <a:pt x="25668" y="490"/>
                </a:lnTo>
                <a:lnTo>
                  <a:pt x="25333" y="336"/>
                </a:lnTo>
                <a:lnTo>
                  <a:pt x="24946" y="181"/>
                </a:lnTo>
                <a:lnTo>
                  <a:pt x="24559" y="78"/>
                </a:lnTo>
                <a:lnTo>
                  <a:pt x="24146" y="26"/>
                </a:lnTo>
                <a:lnTo>
                  <a:pt x="23734" y="0"/>
                </a:lnTo>
                <a:close/>
              </a:path>
            </a:pathLst>
          </a:custGeom>
          <a:solidFill>
            <a:srgbClr val="2A1C5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0" name="Google Shape;640;p15"/>
          <p:cNvSpPr/>
          <p:nvPr/>
        </p:nvSpPr>
        <p:spPr>
          <a:xfrm>
            <a:off x="832231" y="4321633"/>
            <a:ext cx="1014553" cy="1463950"/>
          </a:xfrm>
          <a:custGeom>
            <a:avLst/>
            <a:gdLst/>
            <a:ahLst/>
            <a:cxnLst/>
            <a:rect l="l" t="t" r="r" b="b"/>
            <a:pathLst>
              <a:path w="27836" h="40166" extrusionOk="0">
                <a:moveTo>
                  <a:pt x="4180" y="0"/>
                </a:moveTo>
                <a:lnTo>
                  <a:pt x="3767" y="26"/>
                </a:lnTo>
                <a:lnTo>
                  <a:pt x="3354" y="103"/>
                </a:lnTo>
                <a:lnTo>
                  <a:pt x="2941" y="207"/>
                </a:lnTo>
                <a:lnTo>
                  <a:pt x="2555" y="336"/>
                </a:lnTo>
                <a:lnTo>
                  <a:pt x="2193" y="516"/>
                </a:lnTo>
                <a:lnTo>
                  <a:pt x="1858" y="723"/>
                </a:lnTo>
                <a:lnTo>
                  <a:pt x="1523" y="955"/>
                </a:lnTo>
                <a:lnTo>
                  <a:pt x="1239" y="1239"/>
                </a:lnTo>
                <a:lnTo>
                  <a:pt x="955" y="1548"/>
                </a:lnTo>
                <a:lnTo>
                  <a:pt x="723" y="1858"/>
                </a:lnTo>
                <a:lnTo>
                  <a:pt x="517" y="2193"/>
                </a:lnTo>
                <a:lnTo>
                  <a:pt x="336" y="2580"/>
                </a:lnTo>
                <a:lnTo>
                  <a:pt x="181" y="2967"/>
                </a:lnTo>
                <a:lnTo>
                  <a:pt x="78" y="3354"/>
                </a:lnTo>
                <a:lnTo>
                  <a:pt x="26" y="3767"/>
                </a:lnTo>
                <a:lnTo>
                  <a:pt x="1" y="4205"/>
                </a:lnTo>
                <a:lnTo>
                  <a:pt x="1" y="35961"/>
                </a:lnTo>
                <a:lnTo>
                  <a:pt x="26" y="36399"/>
                </a:lnTo>
                <a:lnTo>
                  <a:pt x="78" y="36812"/>
                </a:lnTo>
                <a:lnTo>
                  <a:pt x="181" y="37225"/>
                </a:lnTo>
                <a:lnTo>
                  <a:pt x="336" y="37612"/>
                </a:lnTo>
                <a:lnTo>
                  <a:pt x="517" y="37973"/>
                </a:lnTo>
                <a:lnTo>
                  <a:pt x="723" y="38308"/>
                </a:lnTo>
                <a:lnTo>
                  <a:pt x="955" y="38644"/>
                </a:lnTo>
                <a:lnTo>
                  <a:pt x="1239" y="38927"/>
                </a:lnTo>
                <a:lnTo>
                  <a:pt x="1523" y="39211"/>
                </a:lnTo>
                <a:lnTo>
                  <a:pt x="1858" y="39443"/>
                </a:lnTo>
                <a:lnTo>
                  <a:pt x="2193" y="39650"/>
                </a:lnTo>
                <a:lnTo>
                  <a:pt x="2555" y="39830"/>
                </a:lnTo>
                <a:lnTo>
                  <a:pt x="2941" y="39985"/>
                </a:lnTo>
                <a:lnTo>
                  <a:pt x="3354" y="40088"/>
                </a:lnTo>
                <a:lnTo>
                  <a:pt x="3767" y="40140"/>
                </a:lnTo>
                <a:lnTo>
                  <a:pt x="4180" y="40166"/>
                </a:lnTo>
                <a:lnTo>
                  <a:pt x="23630" y="40166"/>
                </a:lnTo>
                <a:lnTo>
                  <a:pt x="24069" y="40140"/>
                </a:lnTo>
                <a:lnTo>
                  <a:pt x="24482" y="40088"/>
                </a:lnTo>
                <a:lnTo>
                  <a:pt x="24894" y="39985"/>
                </a:lnTo>
                <a:lnTo>
                  <a:pt x="25281" y="39830"/>
                </a:lnTo>
                <a:lnTo>
                  <a:pt x="25643" y="39650"/>
                </a:lnTo>
                <a:lnTo>
                  <a:pt x="25978" y="39443"/>
                </a:lnTo>
                <a:lnTo>
                  <a:pt x="26313" y="39211"/>
                </a:lnTo>
                <a:lnTo>
                  <a:pt x="26597" y="38927"/>
                </a:lnTo>
                <a:lnTo>
                  <a:pt x="26881" y="38644"/>
                </a:lnTo>
                <a:lnTo>
                  <a:pt x="27113" y="38308"/>
                </a:lnTo>
                <a:lnTo>
                  <a:pt x="27319" y="37973"/>
                </a:lnTo>
                <a:lnTo>
                  <a:pt x="27500" y="37612"/>
                </a:lnTo>
                <a:lnTo>
                  <a:pt x="27655" y="37225"/>
                </a:lnTo>
                <a:lnTo>
                  <a:pt x="27758" y="36812"/>
                </a:lnTo>
                <a:lnTo>
                  <a:pt x="27809" y="36399"/>
                </a:lnTo>
                <a:lnTo>
                  <a:pt x="27835" y="35961"/>
                </a:lnTo>
                <a:lnTo>
                  <a:pt x="27835" y="4205"/>
                </a:lnTo>
                <a:lnTo>
                  <a:pt x="27809" y="3767"/>
                </a:lnTo>
                <a:lnTo>
                  <a:pt x="27758" y="3354"/>
                </a:lnTo>
                <a:lnTo>
                  <a:pt x="27655" y="2967"/>
                </a:lnTo>
                <a:lnTo>
                  <a:pt x="27500" y="2580"/>
                </a:lnTo>
                <a:lnTo>
                  <a:pt x="27319" y="2193"/>
                </a:lnTo>
                <a:lnTo>
                  <a:pt x="27113" y="1858"/>
                </a:lnTo>
                <a:lnTo>
                  <a:pt x="26881" y="1548"/>
                </a:lnTo>
                <a:lnTo>
                  <a:pt x="26597" y="1239"/>
                </a:lnTo>
                <a:lnTo>
                  <a:pt x="26313" y="955"/>
                </a:lnTo>
                <a:lnTo>
                  <a:pt x="25978" y="723"/>
                </a:lnTo>
                <a:lnTo>
                  <a:pt x="25643" y="516"/>
                </a:lnTo>
                <a:lnTo>
                  <a:pt x="25281" y="336"/>
                </a:lnTo>
                <a:lnTo>
                  <a:pt x="24894" y="207"/>
                </a:lnTo>
                <a:lnTo>
                  <a:pt x="24482" y="103"/>
                </a:lnTo>
                <a:lnTo>
                  <a:pt x="24069" y="26"/>
                </a:lnTo>
                <a:lnTo>
                  <a:pt x="23630" y="0"/>
                </a:lnTo>
                <a:close/>
              </a:path>
            </a:pathLst>
          </a:custGeom>
          <a:solidFill>
            <a:srgbClr val="2A1C5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1" name="Google Shape;641;p15"/>
          <p:cNvSpPr/>
          <p:nvPr/>
        </p:nvSpPr>
        <p:spPr>
          <a:xfrm>
            <a:off x="-225512" y="4321633"/>
            <a:ext cx="1014516" cy="1463950"/>
          </a:xfrm>
          <a:custGeom>
            <a:avLst/>
            <a:gdLst/>
            <a:ahLst/>
            <a:cxnLst/>
            <a:rect l="l" t="t" r="r" b="b"/>
            <a:pathLst>
              <a:path w="27835" h="40166" extrusionOk="0">
                <a:moveTo>
                  <a:pt x="4179" y="0"/>
                </a:moveTo>
                <a:lnTo>
                  <a:pt x="3767" y="26"/>
                </a:lnTo>
                <a:lnTo>
                  <a:pt x="3354" y="103"/>
                </a:lnTo>
                <a:lnTo>
                  <a:pt x="2941" y="207"/>
                </a:lnTo>
                <a:lnTo>
                  <a:pt x="2554" y="336"/>
                </a:lnTo>
                <a:lnTo>
                  <a:pt x="2193" y="516"/>
                </a:lnTo>
                <a:lnTo>
                  <a:pt x="1858" y="723"/>
                </a:lnTo>
                <a:lnTo>
                  <a:pt x="1522" y="955"/>
                </a:lnTo>
                <a:lnTo>
                  <a:pt x="1239" y="1239"/>
                </a:lnTo>
                <a:lnTo>
                  <a:pt x="955" y="1548"/>
                </a:lnTo>
                <a:lnTo>
                  <a:pt x="723" y="1858"/>
                </a:lnTo>
                <a:lnTo>
                  <a:pt x="516" y="2193"/>
                </a:lnTo>
                <a:lnTo>
                  <a:pt x="336" y="2580"/>
                </a:lnTo>
                <a:lnTo>
                  <a:pt x="181" y="2967"/>
                </a:lnTo>
                <a:lnTo>
                  <a:pt x="78" y="3354"/>
                </a:lnTo>
                <a:lnTo>
                  <a:pt x="26" y="3767"/>
                </a:lnTo>
                <a:lnTo>
                  <a:pt x="0" y="4205"/>
                </a:lnTo>
                <a:lnTo>
                  <a:pt x="0" y="35961"/>
                </a:lnTo>
                <a:lnTo>
                  <a:pt x="26" y="36399"/>
                </a:lnTo>
                <a:lnTo>
                  <a:pt x="78" y="36812"/>
                </a:lnTo>
                <a:lnTo>
                  <a:pt x="181" y="37225"/>
                </a:lnTo>
                <a:lnTo>
                  <a:pt x="336" y="37612"/>
                </a:lnTo>
                <a:lnTo>
                  <a:pt x="516" y="37973"/>
                </a:lnTo>
                <a:lnTo>
                  <a:pt x="723" y="38308"/>
                </a:lnTo>
                <a:lnTo>
                  <a:pt x="955" y="38644"/>
                </a:lnTo>
                <a:lnTo>
                  <a:pt x="1239" y="38927"/>
                </a:lnTo>
                <a:lnTo>
                  <a:pt x="1522" y="39211"/>
                </a:lnTo>
                <a:lnTo>
                  <a:pt x="1858" y="39443"/>
                </a:lnTo>
                <a:lnTo>
                  <a:pt x="2193" y="39650"/>
                </a:lnTo>
                <a:lnTo>
                  <a:pt x="2554" y="39830"/>
                </a:lnTo>
                <a:lnTo>
                  <a:pt x="2941" y="39985"/>
                </a:lnTo>
                <a:lnTo>
                  <a:pt x="3354" y="40088"/>
                </a:lnTo>
                <a:lnTo>
                  <a:pt x="3767" y="40140"/>
                </a:lnTo>
                <a:lnTo>
                  <a:pt x="4179" y="40166"/>
                </a:lnTo>
                <a:lnTo>
                  <a:pt x="23656" y="40166"/>
                </a:lnTo>
                <a:lnTo>
                  <a:pt x="24069" y="40140"/>
                </a:lnTo>
                <a:lnTo>
                  <a:pt x="24481" y="40088"/>
                </a:lnTo>
                <a:lnTo>
                  <a:pt x="24894" y="39985"/>
                </a:lnTo>
                <a:lnTo>
                  <a:pt x="25281" y="39830"/>
                </a:lnTo>
                <a:lnTo>
                  <a:pt x="25642" y="39650"/>
                </a:lnTo>
                <a:lnTo>
                  <a:pt x="25978" y="39443"/>
                </a:lnTo>
                <a:lnTo>
                  <a:pt x="26313" y="39211"/>
                </a:lnTo>
                <a:lnTo>
                  <a:pt x="26597" y="38927"/>
                </a:lnTo>
                <a:lnTo>
                  <a:pt x="26881" y="38644"/>
                </a:lnTo>
                <a:lnTo>
                  <a:pt x="27113" y="38308"/>
                </a:lnTo>
                <a:lnTo>
                  <a:pt x="27319" y="37973"/>
                </a:lnTo>
                <a:lnTo>
                  <a:pt x="27500" y="37612"/>
                </a:lnTo>
                <a:lnTo>
                  <a:pt x="27654" y="37225"/>
                </a:lnTo>
                <a:lnTo>
                  <a:pt x="27758" y="36812"/>
                </a:lnTo>
                <a:lnTo>
                  <a:pt x="27809" y="36399"/>
                </a:lnTo>
                <a:lnTo>
                  <a:pt x="27835" y="35961"/>
                </a:lnTo>
                <a:lnTo>
                  <a:pt x="27835" y="4205"/>
                </a:lnTo>
                <a:lnTo>
                  <a:pt x="27809" y="3767"/>
                </a:lnTo>
                <a:lnTo>
                  <a:pt x="27758" y="3354"/>
                </a:lnTo>
                <a:lnTo>
                  <a:pt x="27654" y="2967"/>
                </a:lnTo>
                <a:lnTo>
                  <a:pt x="27500" y="2580"/>
                </a:lnTo>
                <a:lnTo>
                  <a:pt x="27319" y="2193"/>
                </a:lnTo>
                <a:lnTo>
                  <a:pt x="27113" y="1858"/>
                </a:lnTo>
                <a:lnTo>
                  <a:pt x="26881" y="1548"/>
                </a:lnTo>
                <a:lnTo>
                  <a:pt x="26597" y="1239"/>
                </a:lnTo>
                <a:lnTo>
                  <a:pt x="26313" y="955"/>
                </a:lnTo>
                <a:lnTo>
                  <a:pt x="25978" y="723"/>
                </a:lnTo>
                <a:lnTo>
                  <a:pt x="25642" y="516"/>
                </a:lnTo>
                <a:lnTo>
                  <a:pt x="25281" y="336"/>
                </a:lnTo>
                <a:lnTo>
                  <a:pt x="24894" y="207"/>
                </a:lnTo>
                <a:lnTo>
                  <a:pt x="24481" y="103"/>
                </a:lnTo>
                <a:lnTo>
                  <a:pt x="24069" y="26"/>
                </a:lnTo>
                <a:lnTo>
                  <a:pt x="2365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2" name="Google Shape;642;p15"/>
          <p:cNvSpPr/>
          <p:nvPr/>
        </p:nvSpPr>
        <p:spPr>
          <a:xfrm>
            <a:off x="2971262" y="4321633"/>
            <a:ext cx="1014516" cy="1463950"/>
          </a:xfrm>
          <a:custGeom>
            <a:avLst/>
            <a:gdLst/>
            <a:ahLst/>
            <a:cxnLst/>
            <a:rect l="l" t="t" r="r" b="b"/>
            <a:pathLst>
              <a:path w="27835" h="40166" extrusionOk="0">
                <a:moveTo>
                  <a:pt x="4205" y="0"/>
                </a:moveTo>
                <a:lnTo>
                  <a:pt x="3766" y="26"/>
                </a:lnTo>
                <a:lnTo>
                  <a:pt x="3354" y="103"/>
                </a:lnTo>
                <a:lnTo>
                  <a:pt x="2941" y="207"/>
                </a:lnTo>
                <a:lnTo>
                  <a:pt x="2554" y="336"/>
                </a:lnTo>
                <a:lnTo>
                  <a:pt x="2193" y="516"/>
                </a:lnTo>
                <a:lnTo>
                  <a:pt x="1857" y="723"/>
                </a:lnTo>
                <a:lnTo>
                  <a:pt x="1522" y="955"/>
                </a:lnTo>
                <a:lnTo>
                  <a:pt x="1238" y="1239"/>
                </a:lnTo>
                <a:lnTo>
                  <a:pt x="955" y="1548"/>
                </a:lnTo>
                <a:lnTo>
                  <a:pt x="722" y="1858"/>
                </a:lnTo>
                <a:lnTo>
                  <a:pt x="516" y="2219"/>
                </a:lnTo>
                <a:lnTo>
                  <a:pt x="335" y="2580"/>
                </a:lnTo>
                <a:lnTo>
                  <a:pt x="181" y="2967"/>
                </a:lnTo>
                <a:lnTo>
                  <a:pt x="78" y="3354"/>
                </a:lnTo>
                <a:lnTo>
                  <a:pt x="26" y="3767"/>
                </a:lnTo>
                <a:lnTo>
                  <a:pt x="0" y="4205"/>
                </a:lnTo>
                <a:lnTo>
                  <a:pt x="0" y="35961"/>
                </a:lnTo>
                <a:lnTo>
                  <a:pt x="26" y="36399"/>
                </a:lnTo>
                <a:lnTo>
                  <a:pt x="78" y="36812"/>
                </a:lnTo>
                <a:lnTo>
                  <a:pt x="181" y="37225"/>
                </a:lnTo>
                <a:lnTo>
                  <a:pt x="335" y="37586"/>
                </a:lnTo>
                <a:lnTo>
                  <a:pt x="516" y="37973"/>
                </a:lnTo>
                <a:lnTo>
                  <a:pt x="722" y="38308"/>
                </a:lnTo>
                <a:lnTo>
                  <a:pt x="955" y="38644"/>
                </a:lnTo>
                <a:lnTo>
                  <a:pt x="1238" y="38927"/>
                </a:lnTo>
                <a:lnTo>
                  <a:pt x="1522" y="39211"/>
                </a:lnTo>
                <a:lnTo>
                  <a:pt x="1857" y="39443"/>
                </a:lnTo>
                <a:lnTo>
                  <a:pt x="2193" y="39650"/>
                </a:lnTo>
                <a:lnTo>
                  <a:pt x="2554" y="39830"/>
                </a:lnTo>
                <a:lnTo>
                  <a:pt x="2941" y="39985"/>
                </a:lnTo>
                <a:lnTo>
                  <a:pt x="3354" y="40088"/>
                </a:lnTo>
                <a:lnTo>
                  <a:pt x="3766" y="40140"/>
                </a:lnTo>
                <a:lnTo>
                  <a:pt x="4205" y="40166"/>
                </a:lnTo>
                <a:lnTo>
                  <a:pt x="23630" y="40166"/>
                </a:lnTo>
                <a:lnTo>
                  <a:pt x="24068" y="40140"/>
                </a:lnTo>
                <a:lnTo>
                  <a:pt x="24481" y="40088"/>
                </a:lnTo>
                <a:lnTo>
                  <a:pt x="24894" y="39985"/>
                </a:lnTo>
                <a:lnTo>
                  <a:pt x="25281" y="39830"/>
                </a:lnTo>
                <a:lnTo>
                  <a:pt x="25642" y="39650"/>
                </a:lnTo>
                <a:lnTo>
                  <a:pt x="25977" y="39443"/>
                </a:lnTo>
                <a:lnTo>
                  <a:pt x="26313" y="39211"/>
                </a:lnTo>
                <a:lnTo>
                  <a:pt x="26597" y="38927"/>
                </a:lnTo>
                <a:lnTo>
                  <a:pt x="26880" y="38644"/>
                </a:lnTo>
                <a:lnTo>
                  <a:pt x="27112" y="38308"/>
                </a:lnTo>
                <a:lnTo>
                  <a:pt x="27319" y="37973"/>
                </a:lnTo>
                <a:lnTo>
                  <a:pt x="27499" y="37586"/>
                </a:lnTo>
                <a:lnTo>
                  <a:pt x="27654" y="37225"/>
                </a:lnTo>
                <a:lnTo>
                  <a:pt x="27757" y="36812"/>
                </a:lnTo>
                <a:lnTo>
                  <a:pt x="27809" y="36399"/>
                </a:lnTo>
                <a:lnTo>
                  <a:pt x="27835" y="35961"/>
                </a:lnTo>
                <a:lnTo>
                  <a:pt x="27835" y="4205"/>
                </a:lnTo>
                <a:lnTo>
                  <a:pt x="27809" y="3767"/>
                </a:lnTo>
                <a:lnTo>
                  <a:pt x="27757" y="3354"/>
                </a:lnTo>
                <a:lnTo>
                  <a:pt x="27654" y="2967"/>
                </a:lnTo>
                <a:lnTo>
                  <a:pt x="27499" y="2580"/>
                </a:lnTo>
                <a:lnTo>
                  <a:pt x="27319" y="2219"/>
                </a:lnTo>
                <a:lnTo>
                  <a:pt x="27112" y="1858"/>
                </a:lnTo>
                <a:lnTo>
                  <a:pt x="26880" y="1548"/>
                </a:lnTo>
                <a:lnTo>
                  <a:pt x="26597" y="1239"/>
                </a:lnTo>
                <a:lnTo>
                  <a:pt x="26313" y="955"/>
                </a:lnTo>
                <a:lnTo>
                  <a:pt x="25977" y="723"/>
                </a:lnTo>
                <a:lnTo>
                  <a:pt x="25642" y="516"/>
                </a:lnTo>
                <a:lnTo>
                  <a:pt x="25281" y="336"/>
                </a:lnTo>
                <a:lnTo>
                  <a:pt x="24894" y="207"/>
                </a:lnTo>
                <a:lnTo>
                  <a:pt x="24481" y="103"/>
                </a:lnTo>
                <a:lnTo>
                  <a:pt x="24068" y="26"/>
                </a:lnTo>
                <a:lnTo>
                  <a:pt x="23630" y="0"/>
                </a:lnTo>
                <a:close/>
              </a:path>
            </a:pathLst>
          </a:custGeom>
          <a:solidFill>
            <a:srgbClr val="2A1C5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3" name="Google Shape;643;p15"/>
          <p:cNvSpPr/>
          <p:nvPr/>
        </p:nvSpPr>
        <p:spPr>
          <a:xfrm>
            <a:off x="4050619" y="4321633"/>
            <a:ext cx="1014553" cy="1463950"/>
          </a:xfrm>
          <a:custGeom>
            <a:avLst/>
            <a:gdLst/>
            <a:ahLst/>
            <a:cxnLst/>
            <a:rect l="l" t="t" r="r" b="b"/>
            <a:pathLst>
              <a:path w="27836" h="40166" extrusionOk="0">
                <a:moveTo>
                  <a:pt x="4257" y="0"/>
                </a:moveTo>
                <a:lnTo>
                  <a:pt x="3819" y="26"/>
                </a:lnTo>
                <a:lnTo>
                  <a:pt x="3406" y="103"/>
                </a:lnTo>
                <a:lnTo>
                  <a:pt x="2993" y="207"/>
                </a:lnTo>
                <a:lnTo>
                  <a:pt x="2606" y="336"/>
                </a:lnTo>
                <a:lnTo>
                  <a:pt x="2245" y="516"/>
                </a:lnTo>
                <a:lnTo>
                  <a:pt x="1884" y="748"/>
                </a:lnTo>
                <a:lnTo>
                  <a:pt x="1549" y="981"/>
                </a:lnTo>
                <a:lnTo>
                  <a:pt x="1265" y="1264"/>
                </a:lnTo>
                <a:lnTo>
                  <a:pt x="981" y="1548"/>
                </a:lnTo>
                <a:lnTo>
                  <a:pt x="723" y="1883"/>
                </a:lnTo>
                <a:lnTo>
                  <a:pt x="517" y="2245"/>
                </a:lnTo>
                <a:lnTo>
                  <a:pt x="336" y="2606"/>
                </a:lnTo>
                <a:lnTo>
                  <a:pt x="181" y="2993"/>
                </a:lnTo>
                <a:lnTo>
                  <a:pt x="78" y="3405"/>
                </a:lnTo>
                <a:lnTo>
                  <a:pt x="27" y="3844"/>
                </a:lnTo>
                <a:lnTo>
                  <a:pt x="1" y="4257"/>
                </a:lnTo>
                <a:lnTo>
                  <a:pt x="1" y="35909"/>
                </a:lnTo>
                <a:lnTo>
                  <a:pt x="27" y="36348"/>
                </a:lnTo>
                <a:lnTo>
                  <a:pt x="78" y="36760"/>
                </a:lnTo>
                <a:lnTo>
                  <a:pt x="181" y="37173"/>
                </a:lnTo>
                <a:lnTo>
                  <a:pt x="336" y="37560"/>
                </a:lnTo>
                <a:lnTo>
                  <a:pt x="517" y="37921"/>
                </a:lnTo>
                <a:lnTo>
                  <a:pt x="723" y="38282"/>
                </a:lnTo>
                <a:lnTo>
                  <a:pt x="981" y="38618"/>
                </a:lnTo>
                <a:lnTo>
                  <a:pt x="1265" y="38902"/>
                </a:lnTo>
                <a:lnTo>
                  <a:pt x="1549" y="39185"/>
                </a:lnTo>
                <a:lnTo>
                  <a:pt x="1884" y="39443"/>
                </a:lnTo>
                <a:lnTo>
                  <a:pt x="2245" y="39650"/>
                </a:lnTo>
                <a:lnTo>
                  <a:pt x="2606" y="39830"/>
                </a:lnTo>
                <a:lnTo>
                  <a:pt x="2993" y="39985"/>
                </a:lnTo>
                <a:lnTo>
                  <a:pt x="3406" y="40088"/>
                </a:lnTo>
                <a:lnTo>
                  <a:pt x="3819" y="40140"/>
                </a:lnTo>
                <a:lnTo>
                  <a:pt x="4257" y="40166"/>
                </a:lnTo>
                <a:lnTo>
                  <a:pt x="23579" y="40166"/>
                </a:lnTo>
                <a:lnTo>
                  <a:pt x="24017" y="40140"/>
                </a:lnTo>
                <a:lnTo>
                  <a:pt x="24430" y="40088"/>
                </a:lnTo>
                <a:lnTo>
                  <a:pt x="24843" y="39985"/>
                </a:lnTo>
                <a:lnTo>
                  <a:pt x="25230" y="39830"/>
                </a:lnTo>
                <a:lnTo>
                  <a:pt x="25617" y="39650"/>
                </a:lnTo>
                <a:lnTo>
                  <a:pt x="25952" y="39443"/>
                </a:lnTo>
                <a:lnTo>
                  <a:pt x="26288" y="39185"/>
                </a:lnTo>
                <a:lnTo>
                  <a:pt x="26597" y="38902"/>
                </a:lnTo>
                <a:lnTo>
                  <a:pt x="26855" y="38618"/>
                </a:lnTo>
                <a:lnTo>
                  <a:pt x="27113" y="38282"/>
                </a:lnTo>
                <a:lnTo>
                  <a:pt x="27319" y="37921"/>
                </a:lnTo>
                <a:lnTo>
                  <a:pt x="27500" y="37560"/>
                </a:lnTo>
                <a:lnTo>
                  <a:pt x="27655" y="37173"/>
                </a:lnTo>
                <a:lnTo>
                  <a:pt x="27758" y="36760"/>
                </a:lnTo>
                <a:lnTo>
                  <a:pt x="27810" y="36348"/>
                </a:lnTo>
                <a:lnTo>
                  <a:pt x="27835" y="35909"/>
                </a:lnTo>
                <a:lnTo>
                  <a:pt x="27835" y="4257"/>
                </a:lnTo>
                <a:lnTo>
                  <a:pt x="27810" y="3844"/>
                </a:lnTo>
                <a:lnTo>
                  <a:pt x="27758" y="3405"/>
                </a:lnTo>
                <a:lnTo>
                  <a:pt x="27655" y="2993"/>
                </a:lnTo>
                <a:lnTo>
                  <a:pt x="27500" y="2606"/>
                </a:lnTo>
                <a:lnTo>
                  <a:pt x="27319" y="2245"/>
                </a:lnTo>
                <a:lnTo>
                  <a:pt x="27113" y="1883"/>
                </a:lnTo>
                <a:lnTo>
                  <a:pt x="26855" y="1548"/>
                </a:lnTo>
                <a:lnTo>
                  <a:pt x="26597" y="1264"/>
                </a:lnTo>
                <a:lnTo>
                  <a:pt x="26288" y="981"/>
                </a:lnTo>
                <a:lnTo>
                  <a:pt x="25952" y="748"/>
                </a:lnTo>
                <a:lnTo>
                  <a:pt x="25617" y="516"/>
                </a:lnTo>
                <a:lnTo>
                  <a:pt x="25230" y="336"/>
                </a:lnTo>
                <a:lnTo>
                  <a:pt x="24843" y="207"/>
                </a:lnTo>
                <a:lnTo>
                  <a:pt x="24430" y="103"/>
                </a:lnTo>
                <a:lnTo>
                  <a:pt x="24017" y="26"/>
                </a:lnTo>
                <a:lnTo>
                  <a:pt x="2357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4" name="Google Shape;644;p15"/>
          <p:cNvSpPr/>
          <p:nvPr/>
        </p:nvSpPr>
        <p:spPr>
          <a:xfrm>
            <a:off x="5121555" y="4321633"/>
            <a:ext cx="1014516" cy="1463950"/>
          </a:xfrm>
          <a:custGeom>
            <a:avLst/>
            <a:gdLst/>
            <a:ahLst/>
            <a:cxnLst/>
            <a:rect l="l" t="t" r="r" b="b"/>
            <a:pathLst>
              <a:path w="27835" h="40166" extrusionOk="0">
                <a:moveTo>
                  <a:pt x="4179" y="0"/>
                </a:moveTo>
                <a:lnTo>
                  <a:pt x="3741" y="26"/>
                </a:lnTo>
                <a:lnTo>
                  <a:pt x="3328" y="103"/>
                </a:lnTo>
                <a:lnTo>
                  <a:pt x="2941" y="207"/>
                </a:lnTo>
                <a:lnTo>
                  <a:pt x="2554" y="336"/>
                </a:lnTo>
                <a:lnTo>
                  <a:pt x="2193" y="516"/>
                </a:lnTo>
                <a:lnTo>
                  <a:pt x="1832" y="723"/>
                </a:lnTo>
                <a:lnTo>
                  <a:pt x="1522" y="955"/>
                </a:lnTo>
                <a:lnTo>
                  <a:pt x="1213" y="1239"/>
                </a:lnTo>
                <a:lnTo>
                  <a:pt x="955" y="1522"/>
                </a:lnTo>
                <a:lnTo>
                  <a:pt x="722" y="1858"/>
                </a:lnTo>
                <a:lnTo>
                  <a:pt x="490" y="2193"/>
                </a:lnTo>
                <a:lnTo>
                  <a:pt x="336" y="2554"/>
                </a:lnTo>
                <a:lnTo>
                  <a:pt x="181" y="2941"/>
                </a:lnTo>
                <a:lnTo>
                  <a:pt x="78" y="3354"/>
                </a:lnTo>
                <a:lnTo>
                  <a:pt x="26" y="3767"/>
                </a:lnTo>
                <a:lnTo>
                  <a:pt x="0" y="4179"/>
                </a:lnTo>
                <a:lnTo>
                  <a:pt x="0" y="35987"/>
                </a:lnTo>
                <a:lnTo>
                  <a:pt x="26" y="36425"/>
                </a:lnTo>
                <a:lnTo>
                  <a:pt x="78" y="36838"/>
                </a:lnTo>
                <a:lnTo>
                  <a:pt x="181" y="37225"/>
                </a:lnTo>
                <a:lnTo>
                  <a:pt x="336" y="37612"/>
                </a:lnTo>
                <a:lnTo>
                  <a:pt x="490" y="37973"/>
                </a:lnTo>
                <a:lnTo>
                  <a:pt x="722" y="38308"/>
                </a:lnTo>
                <a:lnTo>
                  <a:pt x="955" y="38644"/>
                </a:lnTo>
                <a:lnTo>
                  <a:pt x="1213" y="38927"/>
                </a:lnTo>
                <a:lnTo>
                  <a:pt x="1522" y="39211"/>
                </a:lnTo>
                <a:lnTo>
                  <a:pt x="1832" y="39443"/>
                </a:lnTo>
                <a:lnTo>
                  <a:pt x="2193" y="39650"/>
                </a:lnTo>
                <a:lnTo>
                  <a:pt x="2554" y="39830"/>
                </a:lnTo>
                <a:lnTo>
                  <a:pt x="2941" y="39985"/>
                </a:lnTo>
                <a:lnTo>
                  <a:pt x="3328" y="40088"/>
                </a:lnTo>
                <a:lnTo>
                  <a:pt x="3741" y="40140"/>
                </a:lnTo>
                <a:lnTo>
                  <a:pt x="4179" y="40166"/>
                </a:lnTo>
                <a:lnTo>
                  <a:pt x="23656" y="40166"/>
                </a:lnTo>
                <a:lnTo>
                  <a:pt x="24094" y="40140"/>
                </a:lnTo>
                <a:lnTo>
                  <a:pt x="24507" y="40088"/>
                </a:lnTo>
                <a:lnTo>
                  <a:pt x="24894" y="39985"/>
                </a:lnTo>
                <a:lnTo>
                  <a:pt x="25281" y="39830"/>
                </a:lnTo>
                <a:lnTo>
                  <a:pt x="25642" y="39650"/>
                </a:lnTo>
                <a:lnTo>
                  <a:pt x="25977" y="39443"/>
                </a:lnTo>
                <a:lnTo>
                  <a:pt x="26313" y="39211"/>
                </a:lnTo>
                <a:lnTo>
                  <a:pt x="26597" y="38927"/>
                </a:lnTo>
                <a:lnTo>
                  <a:pt x="26880" y="38644"/>
                </a:lnTo>
                <a:lnTo>
                  <a:pt x="27113" y="38308"/>
                </a:lnTo>
                <a:lnTo>
                  <a:pt x="27319" y="37973"/>
                </a:lnTo>
                <a:lnTo>
                  <a:pt x="27499" y="37612"/>
                </a:lnTo>
                <a:lnTo>
                  <a:pt x="27654" y="37225"/>
                </a:lnTo>
                <a:lnTo>
                  <a:pt x="27757" y="36838"/>
                </a:lnTo>
                <a:lnTo>
                  <a:pt x="27809" y="36425"/>
                </a:lnTo>
                <a:lnTo>
                  <a:pt x="27835" y="35987"/>
                </a:lnTo>
                <a:lnTo>
                  <a:pt x="27835" y="4179"/>
                </a:lnTo>
                <a:lnTo>
                  <a:pt x="27809" y="3767"/>
                </a:lnTo>
                <a:lnTo>
                  <a:pt x="27757" y="3354"/>
                </a:lnTo>
                <a:lnTo>
                  <a:pt x="27654" y="2941"/>
                </a:lnTo>
                <a:lnTo>
                  <a:pt x="27499" y="2554"/>
                </a:lnTo>
                <a:lnTo>
                  <a:pt x="27319" y="2193"/>
                </a:lnTo>
                <a:lnTo>
                  <a:pt x="27113" y="1858"/>
                </a:lnTo>
                <a:lnTo>
                  <a:pt x="26880" y="1522"/>
                </a:lnTo>
                <a:lnTo>
                  <a:pt x="26597" y="1239"/>
                </a:lnTo>
                <a:lnTo>
                  <a:pt x="26313" y="955"/>
                </a:lnTo>
                <a:lnTo>
                  <a:pt x="25977" y="723"/>
                </a:lnTo>
                <a:lnTo>
                  <a:pt x="25642" y="516"/>
                </a:lnTo>
                <a:lnTo>
                  <a:pt x="25281" y="336"/>
                </a:lnTo>
                <a:lnTo>
                  <a:pt x="24894" y="207"/>
                </a:lnTo>
                <a:lnTo>
                  <a:pt x="24507" y="103"/>
                </a:lnTo>
                <a:lnTo>
                  <a:pt x="24094" y="26"/>
                </a:lnTo>
                <a:lnTo>
                  <a:pt x="2365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5" name="Google Shape;645;p15"/>
          <p:cNvSpPr/>
          <p:nvPr/>
        </p:nvSpPr>
        <p:spPr>
          <a:xfrm>
            <a:off x="6200912" y="4321633"/>
            <a:ext cx="1014553" cy="1463950"/>
          </a:xfrm>
          <a:custGeom>
            <a:avLst/>
            <a:gdLst/>
            <a:ahLst/>
            <a:cxnLst/>
            <a:rect l="l" t="t" r="r" b="b"/>
            <a:pathLst>
              <a:path w="27836" h="40166" extrusionOk="0">
                <a:moveTo>
                  <a:pt x="4335" y="0"/>
                </a:moveTo>
                <a:lnTo>
                  <a:pt x="3896" y="26"/>
                </a:lnTo>
                <a:lnTo>
                  <a:pt x="3458" y="103"/>
                </a:lnTo>
                <a:lnTo>
                  <a:pt x="3045" y="207"/>
                </a:lnTo>
                <a:lnTo>
                  <a:pt x="2658" y="336"/>
                </a:lnTo>
                <a:lnTo>
                  <a:pt x="2271" y="542"/>
                </a:lnTo>
                <a:lnTo>
                  <a:pt x="1910" y="748"/>
                </a:lnTo>
                <a:lnTo>
                  <a:pt x="1574" y="1006"/>
                </a:lnTo>
                <a:lnTo>
                  <a:pt x="1265" y="1290"/>
                </a:lnTo>
                <a:lnTo>
                  <a:pt x="981" y="1600"/>
                </a:lnTo>
                <a:lnTo>
                  <a:pt x="749" y="1935"/>
                </a:lnTo>
                <a:lnTo>
                  <a:pt x="517" y="2270"/>
                </a:lnTo>
                <a:lnTo>
                  <a:pt x="336" y="2657"/>
                </a:lnTo>
                <a:lnTo>
                  <a:pt x="207" y="3070"/>
                </a:lnTo>
                <a:lnTo>
                  <a:pt x="78" y="3483"/>
                </a:lnTo>
                <a:lnTo>
                  <a:pt x="27" y="3896"/>
                </a:lnTo>
                <a:lnTo>
                  <a:pt x="1" y="4360"/>
                </a:lnTo>
                <a:lnTo>
                  <a:pt x="1" y="35832"/>
                </a:lnTo>
                <a:lnTo>
                  <a:pt x="27" y="36270"/>
                </a:lnTo>
                <a:lnTo>
                  <a:pt x="78" y="36683"/>
                </a:lnTo>
                <a:lnTo>
                  <a:pt x="207" y="37122"/>
                </a:lnTo>
                <a:lnTo>
                  <a:pt x="336" y="37509"/>
                </a:lnTo>
                <a:lnTo>
                  <a:pt x="517" y="37895"/>
                </a:lnTo>
                <a:lnTo>
                  <a:pt x="749" y="38257"/>
                </a:lnTo>
                <a:lnTo>
                  <a:pt x="981" y="38592"/>
                </a:lnTo>
                <a:lnTo>
                  <a:pt x="1265" y="38902"/>
                </a:lnTo>
                <a:lnTo>
                  <a:pt x="1574" y="39160"/>
                </a:lnTo>
                <a:lnTo>
                  <a:pt x="1910" y="39417"/>
                </a:lnTo>
                <a:lnTo>
                  <a:pt x="2271" y="39650"/>
                </a:lnTo>
                <a:lnTo>
                  <a:pt x="2658" y="39830"/>
                </a:lnTo>
                <a:lnTo>
                  <a:pt x="3045" y="39959"/>
                </a:lnTo>
                <a:lnTo>
                  <a:pt x="3458" y="40088"/>
                </a:lnTo>
                <a:lnTo>
                  <a:pt x="3896" y="40140"/>
                </a:lnTo>
                <a:lnTo>
                  <a:pt x="4335" y="40166"/>
                </a:lnTo>
                <a:lnTo>
                  <a:pt x="23502" y="40166"/>
                </a:lnTo>
                <a:lnTo>
                  <a:pt x="23940" y="40140"/>
                </a:lnTo>
                <a:lnTo>
                  <a:pt x="24379" y="40088"/>
                </a:lnTo>
                <a:lnTo>
                  <a:pt x="24791" y="39959"/>
                </a:lnTo>
                <a:lnTo>
                  <a:pt x="25178" y="39830"/>
                </a:lnTo>
                <a:lnTo>
                  <a:pt x="25565" y="39650"/>
                </a:lnTo>
                <a:lnTo>
                  <a:pt x="25926" y="39417"/>
                </a:lnTo>
                <a:lnTo>
                  <a:pt x="26262" y="39160"/>
                </a:lnTo>
                <a:lnTo>
                  <a:pt x="26571" y="38902"/>
                </a:lnTo>
                <a:lnTo>
                  <a:pt x="26855" y="38592"/>
                </a:lnTo>
                <a:lnTo>
                  <a:pt x="27087" y="38257"/>
                </a:lnTo>
                <a:lnTo>
                  <a:pt x="27319" y="37895"/>
                </a:lnTo>
                <a:lnTo>
                  <a:pt x="27500" y="37509"/>
                </a:lnTo>
                <a:lnTo>
                  <a:pt x="27655" y="37122"/>
                </a:lnTo>
                <a:lnTo>
                  <a:pt x="27758" y="36683"/>
                </a:lnTo>
                <a:lnTo>
                  <a:pt x="27810" y="36270"/>
                </a:lnTo>
                <a:lnTo>
                  <a:pt x="27835" y="35832"/>
                </a:lnTo>
                <a:lnTo>
                  <a:pt x="27835" y="4360"/>
                </a:lnTo>
                <a:lnTo>
                  <a:pt x="27810" y="3896"/>
                </a:lnTo>
                <a:lnTo>
                  <a:pt x="27758" y="3483"/>
                </a:lnTo>
                <a:lnTo>
                  <a:pt x="27655" y="3070"/>
                </a:lnTo>
                <a:lnTo>
                  <a:pt x="27500" y="2657"/>
                </a:lnTo>
                <a:lnTo>
                  <a:pt x="27319" y="2270"/>
                </a:lnTo>
                <a:lnTo>
                  <a:pt x="27087" y="1935"/>
                </a:lnTo>
                <a:lnTo>
                  <a:pt x="26855" y="1600"/>
                </a:lnTo>
                <a:lnTo>
                  <a:pt x="26571" y="1290"/>
                </a:lnTo>
                <a:lnTo>
                  <a:pt x="26262" y="1006"/>
                </a:lnTo>
                <a:lnTo>
                  <a:pt x="25926" y="748"/>
                </a:lnTo>
                <a:lnTo>
                  <a:pt x="25565" y="542"/>
                </a:lnTo>
                <a:lnTo>
                  <a:pt x="25178" y="336"/>
                </a:lnTo>
                <a:lnTo>
                  <a:pt x="24791" y="207"/>
                </a:lnTo>
                <a:lnTo>
                  <a:pt x="24379" y="103"/>
                </a:lnTo>
                <a:lnTo>
                  <a:pt x="23940" y="26"/>
                </a:lnTo>
                <a:lnTo>
                  <a:pt x="23502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6" name="Google Shape;646;p15"/>
          <p:cNvSpPr/>
          <p:nvPr/>
        </p:nvSpPr>
        <p:spPr>
          <a:xfrm>
            <a:off x="7277498" y="4321633"/>
            <a:ext cx="1014516" cy="1463950"/>
          </a:xfrm>
          <a:custGeom>
            <a:avLst/>
            <a:gdLst/>
            <a:ahLst/>
            <a:cxnLst/>
            <a:rect l="l" t="t" r="r" b="b"/>
            <a:pathLst>
              <a:path w="27835" h="40166" extrusionOk="0">
                <a:moveTo>
                  <a:pt x="4179" y="0"/>
                </a:moveTo>
                <a:lnTo>
                  <a:pt x="3741" y="26"/>
                </a:lnTo>
                <a:lnTo>
                  <a:pt x="3328" y="78"/>
                </a:lnTo>
                <a:lnTo>
                  <a:pt x="2941" y="181"/>
                </a:lnTo>
                <a:lnTo>
                  <a:pt x="2554" y="336"/>
                </a:lnTo>
                <a:lnTo>
                  <a:pt x="2193" y="516"/>
                </a:lnTo>
                <a:lnTo>
                  <a:pt x="1857" y="723"/>
                </a:lnTo>
                <a:lnTo>
                  <a:pt x="1522" y="955"/>
                </a:lnTo>
                <a:lnTo>
                  <a:pt x="1238" y="1239"/>
                </a:lnTo>
                <a:lnTo>
                  <a:pt x="954" y="1522"/>
                </a:lnTo>
                <a:lnTo>
                  <a:pt x="722" y="1858"/>
                </a:lnTo>
                <a:lnTo>
                  <a:pt x="516" y="2193"/>
                </a:lnTo>
                <a:lnTo>
                  <a:pt x="335" y="2554"/>
                </a:lnTo>
                <a:lnTo>
                  <a:pt x="181" y="2941"/>
                </a:lnTo>
                <a:lnTo>
                  <a:pt x="77" y="3328"/>
                </a:lnTo>
                <a:lnTo>
                  <a:pt x="26" y="3741"/>
                </a:lnTo>
                <a:lnTo>
                  <a:pt x="0" y="4179"/>
                </a:lnTo>
                <a:lnTo>
                  <a:pt x="0" y="35987"/>
                </a:lnTo>
                <a:lnTo>
                  <a:pt x="26" y="36425"/>
                </a:lnTo>
                <a:lnTo>
                  <a:pt x="77" y="36838"/>
                </a:lnTo>
                <a:lnTo>
                  <a:pt x="181" y="37225"/>
                </a:lnTo>
                <a:lnTo>
                  <a:pt x="335" y="37612"/>
                </a:lnTo>
                <a:lnTo>
                  <a:pt x="516" y="37973"/>
                </a:lnTo>
                <a:lnTo>
                  <a:pt x="722" y="38334"/>
                </a:lnTo>
                <a:lnTo>
                  <a:pt x="954" y="38644"/>
                </a:lnTo>
                <a:lnTo>
                  <a:pt x="1238" y="38953"/>
                </a:lnTo>
                <a:lnTo>
                  <a:pt x="1522" y="39211"/>
                </a:lnTo>
                <a:lnTo>
                  <a:pt x="1857" y="39443"/>
                </a:lnTo>
                <a:lnTo>
                  <a:pt x="2193" y="39650"/>
                </a:lnTo>
                <a:lnTo>
                  <a:pt x="2554" y="39830"/>
                </a:lnTo>
                <a:lnTo>
                  <a:pt x="2941" y="39985"/>
                </a:lnTo>
                <a:lnTo>
                  <a:pt x="3328" y="40088"/>
                </a:lnTo>
                <a:lnTo>
                  <a:pt x="3741" y="40140"/>
                </a:lnTo>
                <a:lnTo>
                  <a:pt x="4179" y="40166"/>
                </a:lnTo>
                <a:lnTo>
                  <a:pt x="23681" y="40166"/>
                </a:lnTo>
                <a:lnTo>
                  <a:pt x="24094" y="40140"/>
                </a:lnTo>
                <a:lnTo>
                  <a:pt x="24507" y="40088"/>
                </a:lnTo>
                <a:lnTo>
                  <a:pt x="24920" y="39985"/>
                </a:lnTo>
                <a:lnTo>
                  <a:pt x="25307" y="39830"/>
                </a:lnTo>
                <a:lnTo>
                  <a:pt x="25668" y="39650"/>
                </a:lnTo>
                <a:lnTo>
                  <a:pt x="26003" y="39443"/>
                </a:lnTo>
                <a:lnTo>
                  <a:pt x="26313" y="39211"/>
                </a:lnTo>
                <a:lnTo>
                  <a:pt x="26622" y="38953"/>
                </a:lnTo>
                <a:lnTo>
                  <a:pt x="26880" y="38644"/>
                </a:lnTo>
                <a:lnTo>
                  <a:pt x="27138" y="38334"/>
                </a:lnTo>
                <a:lnTo>
                  <a:pt x="27344" y="37973"/>
                </a:lnTo>
                <a:lnTo>
                  <a:pt x="27525" y="37612"/>
                </a:lnTo>
                <a:lnTo>
                  <a:pt x="27654" y="37225"/>
                </a:lnTo>
                <a:lnTo>
                  <a:pt x="27757" y="36838"/>
                </a:lnTo>
                <a:lnTo>
                  <a:pt x="27835" y="36425"/>
                </a:lnTo>
                <a:lnTo>
                  <a:pt x="27835" y="35987"/>
                </a:lnTo>
                <a:lnTo>
                  <a:pt x="27835" y="4179"/>
                </a:lnTo>
                <a:lnTo>
                  <a:pt x="27835" y="3741"/>
                </a:lnTo>
                <a:lnTo>
                  <a:pt x="27757" y="3328"/>
                </a:lnTo>
                <a:lnTo>
                  <a:pt x="27654" y="2941"/>
                </a:lnTo>
                <a:lnTo>
                  <a:pt x="27525" y="2554"/>
                </a:lnTo>
                <a:lnTo>
                  <a:pt x="27344" y="2193"/>
                </a:lnTo>
                <a:lnTo>
                  <a:pt x="27138" y="1858"/>
                </a:lnTo>
                <a:lnTo>
                  <a:pt x="26880" y="1522"/>
                </a:lnTo>
                <a:lnTo>
                  <a:pt x="26622" y="1239"/>
                </a:lnTo>
                <a:lnTo>
                  <a:pt x="26313" y="955"/>
                </a:lnTo>
                <a:lnTo>
                  <a:pt x="26003" y="723"/>
                </a:lnTo>
                <a:lnTo>
                  <a:pt x="25668" y="516"/>
                </a:lnTo>
                <a:lnTo>
                  <a:pt x="25307" y="336"/>
                </a:lnTo>
                <a:lnTo>
                  <a:pt x="24920" y="181"/>
                </a:lnTo>
                <a:lnTo>
                  <a:pt x="24507" y="78"/>
                </a:lnTo>
                <a:lnTo>
                  <a:pt x="24094" y="26"/>
                </a:lnTo>
                <a:lnTo>
                  <a:pt x="23681" y="0"/>
                </a:lnTo>
                <a:close/>
              </a:path>
            </a:pathLst>
          </a:custGeom>
          <a:solidFill>
            <a:srgbClr val="2A1C5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7" name="Google Shape;647;p15"/>
          <p:cNvSpPr/>
          <p:nvPr/>
        </p:nvSpPr>
        <p:spPr>
          <a:xfrm>
            <a:off x="8354048" y="4321633"/>
            <a:ext cx="1014516" cy="1463950"/>
          </a:xfrm>
          <a:custGeom>
            <a:avLst/>
            <a:gdLst/>
            <a:ahLst/>
            <a:cxnLst/>
            <a:rect l="l" t="t" r="r" b="b"/>
            <a:pathLst>
              <a:path w="27835" h="40166" extrusionOk="0">
                <a:moveTo>
                  <a:pt x="4153" y="0"/>
                </a:moveTo>
                <a:lnTo>
                  <a:pt x="3741" y="26"/>
                </a:lnTo>
                <a:lnTo>
                  <a:pt x="3328" y="78"/>
                </a:lnTo>
                <a:lnTo>
                  <a:pt x="2941" y="181"/>
                </a:lnTo>
                <a:lnTo>
                  <a:pt x="2554" y="336"/>
                </a:lnTo>
                <a:lnTo>
                  <a:pt x="2193" y="516"/>
                </a:lnTo>
                <a:lnTo>
                  <a:pt x="1832" y="723"/>
                </a:lnTo>
                <a:lnTo>
                  <a:pt x="1522" y="955"/>
                </a:lnTo>
                <a:lnTo>
                  <a:pt x="1213" y="1239"/>
                </a:lnTo>
                <a:lnTo>
                  <a:pt x="955" y="1522"/>
                </a:lnTo>
                <a:lnTo>
                  <a:pt x="723" y="1858"/>
                </a:lnTo>
                <a:lnTo>
                  <a:pt x="516" y="2193"/>
                </a:lnTo>
                <a:lnTo>
                  <a:pt x="336" y="2554"/>
                </a:lnTo>
                <a:lnTo>
                  <a:pt x="181" y="2941"/>
                </a:lnTo>
                <a:lnTo>
                  <a:pt x="78" y="3328"/>
                </a:lnTo>
                <a:lnTo>
                  <a:pt x="26" y="3741"/>
                </a:lnTo>
                <a:lnTo>
                  <a:pt x="0" y="4179"/>
                </a:lnTo>
                <a:lnTo>
                  <a:pt x="0" y="35987"/>
                </a:lnTo>
                <a:lnTo>
                  <a:pt x="26" y="36425"/>
                </a:lnTo>
                <a:lnTo>
                  <a:pt x="78" y="36838"/>
                </a:lnTo>
                <a:lnTo>
                  <a:pt x="181" y="37225"/>
                </a:lnTo>
                <a:lnTo>
                  <a:pt x="336" y="37612"/>
                </a:lnTo>
                <a:lnTo>
                  <a:pt x="516" y="37973"/>
                </a:lnTo>
                <a:lnTo>
                  <a:pt x="723" y="38334"/>
                </a:lnTo>
                <a:lnTo>
                  <a:pt x="955" y="38644"/>
                </a:lnTo>
                <a:lnTo>
                  <a:pt x="1213" y="38953"/>
                </a:lnTo>
                <a:lnTo>
                  <a:pt x="1522" y="39211"/>
                </a:lnTo>
                <a:lnTo>
                  <a:pt x="1832" y="39443"/>
                </a:lnTo>
                <a:lnTo>
                  <a:pt x="2193" y="39650"/>
                </a:lnTo>
                <a:lnTo>
                  <a:pt x="2554" y="39830"/>
                </a:lnTo>
                <a:lnTo>
                  <a:pt x="2941" y="39985"/>
                </a:lnTo>
                <a:lnTo>
                  <a:pt x="3328" y="40088"/>
                </a:lnTo>
                <a:lnTo>
                  <a:pt x="3741" y="40140"/>
                </a:lnTo>
                <a:lnTo>
                  <a:pt x="4153" y="40166"/>
                </a:lnTo>
                <a:lnTo>
                  <a:pt x="23682" y="40166"/>
                </a:lnTo>
                <a:lnTo>
                  <a:pt x="24094" y="40140"/>
                </a:lnTo>
                <a:lnTo>
                  <a:pt x="24507" y="40088"/>
                </a:lnTo>
                <a:lnTo>
                  <a:pt x="24920" y="39985"/>
                </a:lnTo>
                <a:lnTo>
                  <a:pt x="25281" y="39830"/>
                </a:lnTo>
                <a:lnTo>
                  <a:pt x="25668" y="39650"/>
                </a:lnTo>
                <a:lnTo>
                  <a:pt x="26003" y="39443"/>
                </a:lnTo>
                <a:lnTo>
                  <a:pt x="26313" y="39211"/>
                </a:lnTo>
                <a:lnTo>
                  <a:pt x="26622" y="38953"/>
                </a:lnTo>
                <a:lnTo>
                  <a:pt x="26880" y="38644"/>
                </a:lnTo>
                <a:lnTo>
                  <a:pt x="27138" y="38334"/>
                </a:lnTo>
                <a:lnTo>
                  <a:pt x="27345" y="37973"/>
                </a:lnTo>
                <a:lnTo>
                  <a:pt x="27500" y="37612"/>
                </a:lnTo>
                <a:lnTo>
                  <a:pt x="27654" y="37225"/>
                </a:lnTo>
                <a:lnTo>
                  <a:pt x="27757" y="36838"/>
                </a:lnTo>
                <a:lnTo>
                  <a:pt x="27809" y="36425"/>
                </a:lnTo>
                <a:lnTo>
                  <a:pt x="27835" y="35987"/>
                </a:lnTo>
                <a:lnTo>
                  <a:pt x="27835" y="4179"/>
                </a:lnTo>
                <a:lnTo>
                  <a:pt x="27809" y="3741"/>
                </a:lnTo>
                <a:lnTo>
                  <a:pt x="27757" y="3328"/>
                </a:lnTo>
                <a:lnTo>
                  <a:pt x="27654" y="2941"/>
                </a:lnTo>
                <a:lnTo>
                  <a:pt x="27500" y="2554"/>
                </a:lnTo>
                <a:lnTo>
                  <a:pt x="27345" y="2193"/>
                </a:lnTo>
                <a:lnTo>
                  <a:pt x="27138" y="1858"/>
                </a:lnTo>
                <a:lnTo>
                  <a:pt x="26880" y="1522"/>
                </a:lnTo>
                <a:lnTo>
                  <a:pt x="26622" y="1239"/>
                </a:lnTo>
                <a:lnTo>
                  <a:pt x="26313" y="955"/>
                </a:lnTo>
                <a:lnTo>
                  <a:pt x="26003" y="723"/>
                </a:lnTo>
                <a:lnTo>
                  <a:pt x="25668" y="516"/>
                </a:lnTo>
                <a:lnTo>
                  <a:pt x="25281" y="336"/>
                </a:lnTo>
                <a:lnTo>
                  <a:pt x="24920" y="181"/>
                </a:lnTo>
                <a:lnTo>
                  <a:pt x="24507" y="78"/>
                </a:lnTo>
                <a:lnTo>
                  <a:pt x="24094" y="26"/>
                </a:lnTo>
                <a:lnTo>
                  <a:pt x="23682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8" name="Google Shape;648;p15"/>
          <p:cNvSpPr/>
          <p:nvPr/>
        </p:nvSpPr>
        <p:spPr>
          <a:xfrm>
            <a:off x="1862712" y="4352650"/>
            <a:ext cx="1026763" cy="1463950"/>
          </a:xfrm>
          <a:custGeom>
            <a:avLst/>
            <a:gdLst/>
            <a:ahLst/>
            <a:cxnLst/>
            <a:rect l="l" t="t" r="r" b="b"/>
            <a:pathLst>
              <a:path w="28171" h="40166" extrusionOk="0">
                <a:moveTo>
                  <a:pt x="4102" y="1"/>
                </a:moveTo>
                <a:lnTo>
                  <a:pt x="3690" y="26"/>
                </a:lnTo>
                <a:lnTo>
                  <a:pt x="3277" y="78"/>
                </a:lnTo>
                <a:lnTo>
                  <a:pt x="2890" y="181"/>
                </a:lnTo>
                <a:lnTo>
                  <a:pt x="2503" y="310"/>
                </a:lnTo>
                <a:lnTo>
                  <a:pt x="2142" y="491"/>
                </a:lnTo>
                <a:lnTo>
                  <a:pt x="1807" y="697"/>
                </a:lnTo>
                <a:lnTo>
                  <a:pt x="1497" y="929"/>
                </a:lnTo>
                <a:lnTo>
                  <a:pt x="1187" y="1213"/>
                </a:lnTo>
                <a:lnTo>
                  <a:pt x="930" y="1497"/>
                </a:lnTo>
                <a:lnTo>
                  <a:pt x="697" y="1806"/>
                </a:lnTo>
                <a:lnTo>
                  <a:pt x="491" y="2142"/>
                </a:lnTo>
                <a:lnTo>
                  <a:pt x="310" y="2503"/>
                </a:lnTo>
                <a:lnTo>
                  <a:pt x="181" y="2890"/>
                </a:lnTo>
                <a:lnTo>
                  <a:pt x="78" y="3277"/>
                </a:lnTo>
                <a:lnTo>
                  <a:pt x="1" y="3689"/>
                </a:lnTo>
                <a:lnTo>
                  <a:pt x="1" y="4102"/>
                </a:lnTo>
                <a:lnTo>
                  <a:pt x="1" y="36038"/>
                </a:lnTo>
                <a:lnTo>
                  <a:pt x="1" y="36451"/>
                </a:lnTo>
                <a:lnTo>
                  <a:pt x="78" y="36864"/>
                </a:lnTo>
                <a:lnTo>
                  <a:pt x="181" y="37251"/>
                </a:lnTo>
                <a:lnTo>
                  <a:pt x="310" y="37638"/>
                </a:lnTo>
                <a:lnTo>
                  <a:pt x="491" y="37999"/>
                </a:lnTo>
                <a:lnTo>
                  <a:pt x="697" y="38334"/>
                </a:lnTo>
                <a:lnTo>
                  <a:pt x="930" y="38644"/>
                </a:lnTo>
                <a:lnTo>
                  <a:pt x="1187" y="38953"/>
                </a:lnTo>
                <a:lnTo>
                  <a:pt x="1497" y="39211"/>
                </a:lnTo>
                <a:lnTo>
                  <a:pt x="1807" y="39444"/>
                </a:lnTo>
                <a:lnTo>
                  <a:pt x="2142" y="39650"/>
                </a:lnTo>
                <a:lnTo>
                  <a:pt x="2503" y="39831"/>
                </a:lnTo>
                <a:lnTo>
                  <a:pt x="2890" y="39959"/>
                </a:lnTo>
                <a:lnTo>
                  <a:pt x="3277" y="40063"/>
                </a:lnTo>
                <a:lnTo>
                  <a:pt x="3690" y="40140"/>
                </a:lnTo>
                <a:lnTo>
                  <a:pt x="4102" y="40166"/>
                </a:lnTo>
                <a:lnTo>
                  <a:pt x="24069" y="40166"/>
                </a:lnTo>
                <a:lnTo>
                  <a:pt x="24482" y="40140"/>
                </a:lnTo>
                <a:lnTo>
                  <a:pt x="24895" y="40063"/>
                </a:lnTo>
                <a:lnTo>
                  <a:pt x="25282" y="39959"/>
                </a:lnTo>
                <a:lnTo>
                  <a:pt x="25669" y="39831"/>
                </a:lnTo>
                <a:lnTo>
                  <a:pt x="26030" y="39650"/>
                </a:lnTo>
                <a:lnTo>
                  <a:pt x="26365" y="39444"/>
                </a:lnTo>
                <a:lnTo>
                  <a:pt x="26675" y="39211"/>
                </a:lnTo>
                <a:lnTo>
                  <a:pt x="26958" y="38953"/>
                </a:lnTo>
                <a:lnTo>
                  <a:pt x="27242" y="38644"/>
                </a:lnTo>
                <a:lnTo>
                  <a:pt x="27474" y="38334"/>
                </a:lnTo>
                <a:lnTo>
                  <a:pt x="27681" y="37999"/>
                </a:lnTo>
                <a:lnTo>
                  <a:pt x="27861" y="37638"/>
                </a:lnTo>
                <a:lnTo>
                  <a:pt x="27990" y="37251"/>
                </a:lnTo>
                <a:lnTo>
                  <a:pt x="28093" y="36864"/>
                </a:lnTo>
                <a:lnTo>
                  <a:pt x="28145" y="36451"/>
                </a:lnTo>
                <a:lnTo>
                  <a:pt x="28171" y="36038"/>
                </a:lnTo>
                <a:lnTo>
                  <a:pt x="28171" y="4102"/>
                </a:lnTo>
                <a:lnTo>
                  <a:pt x="28145" y="3689"/>
                </a:lnTo>
                <a:lnTo>
                  <a:pt x="28093" y="3277"/>
                </a:lnTo>
                <a:lnTo>
                  <a:pt x="27990" y="2890"/>
                </a:lnTo>
                <a:lnTo>
                  <a:pt x="27861" y="2503"/>
                </a:lnTo>
                <a:lnTo>
                  <a:pt x="27681" y="2142"/>
                </a:lnTo>
                <a:lnTo>
                  <a:pt x="27474" y="1806"/>
                </a:lnTo>
                <a:lnTo>
                  <a:pt x="27242" y="1497"/>
                </a:lnTo>
                <a:lnTo>
                  <a:pt x="26958" y="1213"/>
                </a:lnTo>
                <a:lnTo>
                  <a:pt x="26675" y="929"/>
                </a:lnTo>
                <a:lnTo>
                  <a:pt x="26365" y="697"/>
                </a:lnTo>
                <a:lnTo>
                  <a:pt x="26030" y="491"/>
                </a:lnTo>
                <a:lnTo>
                  <a:pt x="25669" y="310"/>
                </a:lnTo>
                <a:lnTo>
                  <a:pt x="25282" y="181"/>
                </a:lnTo>
                <a:lnTo>
                  <a:pt x="24895" y="78"/>
                </a:lnTo>
                <a:lnTo>
                  <a:pt x="24482" y="26"/>
                </a:lnTo>
                <a:lnTo>
                  <a:pt x="2406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9" name="Google Shape;649;p15"/>
          <p:cNvSpPr/>
          <p:nvPr/>
        </p:nvSpPr>
        <p:spPr>
          <a:xfrm>
            <a:off x="786162" y="4352650"/>
            <a:ext cx="1026763" cy="1463950"/>
          </a:xfrm>
          <a:custGeom>
            <a:avLst/>
            <a:gdLst/>
            <a:ahLst/>
            <a:cxnLst/>
            <a:rect l="l" t="t" r="r" b="b"/>
            <a:pathLst>
              <a:path w="28171" h="40166" extrusionOk="0">
                <a:moveTo>
                  <a:pt x="4180" y="1"/>
                </a:moveTo>
                <a:lnTo>
                  <a:pt x="3767" y="26"/>
                </a:lnTo>
                <a:lnTo>
                  <a:pt x="3354" y="78"/>
                </a:lnTo>
                <a:lnTo>
                  <a:pt x="2941" y="181"/>
                </a:lnTo>
                <a:lnTo>
                  <a:pt x="2554" y="336"/>
                </a:lnTo>
                <a:lnTo>
                  <a:pt x="2193" y="491"/>
                </a:lnTo>
                <a:lnTo>
                  <a:pt x="1858" y="723"/>
                </a:lnTo>
                <a:lnTo>
                  <a:pt x="1523" y="955"/>
                </a:lnTo>
                <a:lnTo>
                  <a:pt x="1239" y="1239"/>
                </a:lnTo>
                <a:lnTo>
                  <a:pt x="955" y="1523"/>
                </a:lnTo>
                <a:lnTo>
                  <a:pt x="723" y="1858"/>
                </a:lnTo>
                <a:lnTo>
                  <a:pt x="517" y="2193"/>
                </a:lnTo>
                <a:lnTo>
                  <a:pt x="336" y="2554"/>
                </a:lnTo>
                <a:lnTo>
                  <a:pt x="181" y="2941"/>
                </a:lnTo>
                <a:lnTo>
                  <a:pt x="78" y="3354"/>
                </a:lnTo>
                <a:lnTo>
                  <a:pt x="26" y="3767"/>
                </a:lnTo>
                <a:lnTo>
                  <a:pt x="1" y="4180"/>
                </a:lnTo>
                <a:lnTo>
                  <a:pt x="1" y="35961"/>
                </a:lnTo>
                <a:lnTo>
                  <a:pt x="26" y="36400"/>
                </a:lnTo>
                <a:lnTo>
                  <a:pt x="78" y="36812"/>
                </a:lnTo>
                <a:lnTo>
                  <a:pt x="181" y="37199"/>
                </a:lnTo>
                <a:lnTo>
                  <a:pt x="336" y="37586"/>
                </a:lnTo>
                <a:lnTo>
                  <a:pt x="517" y="37947"/>
                </a:lnTo>
                <a:lnTo>
                  <a:pt x="723" y="38309"/>
                </a:lnTo>
                <a:lnTo>
                  <a:pt x="955" y="38618"/>
                </a:lnTo>
                <a:lnTo>
                  <a:pt x="1239" y="38928"/>
                </a:lnTo>
                <a:lnTo>
                  <a:pt x="1523" y="39186"/>
                </a:lnTo>
                <a:lnTo>
                  <a:pt x="1858" y="39444"/>
                </a:lnTo>
                <a:lnTo>
                  <a:pt x="2193" y="39650"/>
                </a:lnTo>
                <a:lnTo>
                  <a:pt x="2554" y="39831"/>
                </a:lnTo>
                <a:lnTo>
                  <a:pt x="2941" y="39959"/>
                </a:lnTo>
                <a:lnTo>
                  <a:pt x="3354" y="40063"/>
                </a:lnTo>
                <a:lnTo>
                  <a:pt x="3767" y="40140"/>
                </a:lnTo>
                <a:lnTo>
                  <a:pt x="4180" y="40166"/>
                </a:lnTo>
                <a:lnTo>
                  <a:pt x="23992" y="40166"/>
                </a:lnTo>
                <a:lnTo>
                  <a:pt x="24404" y="40140"/>
                </a:lnTo>
                <a:lnTo>
                  <a:pt x="24817" y="40063"/>
                </a:lnTo>
                <a:lnTo>
                  <a:pt x="25230" y="39959"/>
                </a:lnTo>
                <a:lnTo>
                  <a:pt x="25617" y="39831"/>
                </a:lnTo>
                <a:lnTo>
                  <a:pt x="25978" y="39650"/>
                </a:lnTo>
                <a:lnTo>
                  <a:pt x="26313" y="39444"/>
                </a:lnTo>
                <a:lnTo>
                  <a:pt x="26649" y="39186"/>
                </a:lnTo>
                <a:lnTo>
                  <a:pt x="26958" y="38928"/>
                </a:lnTo>
                <a:lnTo>
                  <a:pt x="27216" y="38618"/>
                </a:lnTo>
                <a:lnTo>
                  <a:pt x="27448" y="38309"/>
                </a:lnTo>
                <a:lnTo>
                  <a:pt x="27680" y="37947"/>
                </a:lnTo>
                <a:lnTo>
                  <a:pt x="27861" y="37586"/>
                </a:lnTo>
                <a:lnTo>
                  <a:pt x="27990" y="37199"/>
                </a:lnTo>
                <a:lnTo>
                  <a:pt x="28093" y="36812"/>
                </a:lnTo>
                <a:lnTo>
                  <a:pt x="28145" y="36400"/>
                </a:lnTo>
                <a:lnTo>
                  <a:pt x="28171" y="35961"/>
                </a:lnTo>
                <a:lnTo>
                  <a:pt x="28171" y="4180"/>
                </a:lnTo>
                <a:lnTo>
                  <a:pt x="28145" y="3767"/>
                </a:lnTo>
                <a:lnTo>
                  <a:pt x="28093" y="3354"/>
                </a:lnTo>
                <a:lnTo>
                  <a:pt x="27990" y="2941"/>
                </a:lnTo>
                <a:lnTo>
                  <a:pt x="27861" y="2554"/>
                </a:lnTo>
                <a:lnTo>
                  <a:pt x="27680" y="2193"/>
                </a:lnTo>
                <a:lnTo>
                  <a:pt x="27448" y="1858"/>
                </a:lnTo>
                <a:lnTo>
                  <a:pt x="27216" y="1523"/>
                </a:lnTo>
                <a:lnTo>
                  <a:pt x="26958" y="1239"/>
                </a:lnTo>
                <a:lnTo>
                  <a:pt x="26649" y="955"/>
                </a:lnTo>
                <a:lnTo>
                  <a:pt x="26313" y="723"/>
                </a:lnTo>
                <a:lnTo>
                  <a:pt x="25978" y="491"/>
                </a:lnTo>
                <a:lnTo>
                  <a:pt x="25617" y="336"/>
                </a:lnTo>
                <a:lnTo>
                  <a:pt x="25230" y="181"/>
                </a:lnTo>
                <a:lnTo>
                  <a:pt x="24817" y="78"/>
                </a:lnTo>
                <a:lnTo>
                  <a:pt x="24404" y="26"/>
                </a:lnTo>
                <a:lnTo>
                  <a:pt x="23992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0" name="Google Shape;650;p15"/>
          <p:cNvSpPr/>
          <p:nvPr/>
        </p:nvSpPr>
        <p:spPr>
          <a:xfrm>
            <a:off x="-284739" y="4352650"/>
            <a:ext cx="1026763" cy="1463950"/>
          </a:xfrm>
          <a:custGeom>
            <a:avLst/>
            <a:gdLst/>
            <a:ahLst/>
            <a:cxnLst/>
            <a:rect l="l" t="t" r="r" b="b"/>
            <a:pathLst>
              <a:path w="28171" h="40166" extrusionOk="0">
                <a:moveTo>
                  <a:pt x="4205" y="1"/>
                </a:moveTo>
                <a:lnTo>
                  <a:pt x="3766" y="26"/>
                </a:lnTo>
                <a:lnTo>
                  <a:pt x="3354" y="78"/>
                </a:lnTo>
                <a:lnTo>
                  <a:pt x="2941" y="181"/>
                </a:lnTo>
                <a:lnTo>
                  <a:pt x="2554" y="336"/>
                </a:lnTo>
                <a:lnTo>
                  <a:pt x="2193" y="491"/>
                </a:lnTo>
                <a:lnTo>
                  <a:pt x="1858" y="723"/>
                </a:lnTo>
                <a:lnTo>
                  <a:pt x="1522" y="955"/>
                </a:lnTo>
                <a:lnTo>
                  <a:pt x="1238" y="1239"/>
                </a:lnTo>
                <a:lnTo>
                  <a:pt x="955" y="1523"/>
                </a:lnTo>
                <a:lnTo>
                  <a:pt x="722" y="1858"/>
                </a:lnTo>
                <a:lnTo>
                  <a:pt x="516" y="2193"/>
                </a:lnTo>
                <a:lnTo>
                  <a:pt x="336" y="2554"/>
                </a:lnTo>
                <a:lnTo>
                  <a:pt x="181" y="2941"/>
                </a:lnTo>
                <a:lnTo>
                  <a:pt x="78" y="3354"/>
                </a:lnTo>
                <a:lnTo>
                  <a:pt x="26" y="3767"/>
                </a:lnTo>
                <a:lnTo>
                  <a:pt x="0" y="4180"/>
                </a:lnTo>
                <a:lnTo>
                  <a:pt x="0" y="35961"/>
                </a:lnTo>
                <a:lnTo>
                  <a:pt x="26" y="36400"/>
                </a:lnTo>
                <a:lnTo>
                  <a:pt x="78" y="36812"/>
                </a:lnTo>
                <a:lnTo>
                  <a:pt x="181" y="37199"/>
                </a:lnTo>
                <a:lnTo>
                  <a:pt x="336" y="37586"/>
                </a:lnTo>
                <a:lnTo>
                  <a:pt x="516" y="37947"/>
                </a:lnTo>
                <a:lnTo>
                  <a:pt x="722" y="38309"/>
                </a:lnTo>
                <a:lnTo>
                  <a:pt x="955" y="38618"/>
                </a:lnTo>
                <a:lnTo>
                  <a:pt x="1238" y="38928"/>
                </a:lnTo>
                <a:lnTo>
                  <a:pt x="1522" y="39186"/>
                </a:lnTo>
                <a:lnTo>
                  <a:pt x="1858" y="39444"/>
                </a:lnTo>
                <a:lnTo>
                  <a:pt x="2193" y="39650"/>
                </a:lnTo>
                <a:lnTo>
                  <a:pt x="2554" y="39831"/>
                </a:lnTo>
                <a:lnTo>
                  <a:pt x="2941" y="39959"/>
                </a:lnTo>
                <a:lnTo>
                  <a:pt x="3354" y="40063"/>
                </a:lnTo>
                <a:lnTo>
                  <a:pt x="3766" y="40140"/>
                </a:lnTo>
                <a:lnTo>
                  <a:pt x="4205" y="40166"/>
                </a:lnTo>
                <a:lnTo>
                  <a:pt x="23991" y="40166"/>
                </a:lnTo>
                <a:lnTo>
                  <a:pt x="24404" y="40140"/>
                </a:lnTo>
                <a:lnTo>
                  <a:pt x="24842" y="40063"/>
                </a:lnTo>
                <a:lnTo>
                  <a:pt x="25229" y="39959"/>
                </a:lnTo>
                <a:lnTo>
                  <a:pt x="25616" y="39831"/>
                </a:lnTo>
                <a:lnTo>
                  <a:pt x="25977" y="39650"/>
                </a:lnTo>
                <a:lnTo>
                  <a:pt x="26339" y="39444"/>
                </a:lnTo>
                <a:lnTo>
                  <a:pt x="26648" y="39186"/>
                </a:lnTo>
                <a:lnTo>
                  <a:pt x="26958" y="38928"/>
                </a:lnTo>
                <a:lnTo>
                  <a:pt x="27216" y="38618"/>
                </a:lnTo>
                <a:lnTo>
                  <a:pt x="27474" y="38309"/>
                </a:lnTo>
                <a:lnTo>
                  <a:pt x="27680" y="37947"/>
                </a:lnTo>
                <a:lnTo>
                  <a:pt x="27861" y="37586"/>
                </a:lnTo>
                <a:lnTo>
                  <a:pt x="27990" y="37199"/>
                </a:lnTo>
                <a:lnTo>
                  <a:pt x="28093" y="36812"/>
                </a:lnTo>
                <a:lnTo>
                  <a:pt x="28170" y="36400"/>
                </a:lnTo>
                <a:lnTo>
                  <a:pt x="28170" y="35961"/>
                </a:lnTo>
                <a:lnTo>
                  <a:pt x="28170" y="4180"/>
                </a:lnTo>
                <a:lnTo>
                  <a:pt x="28170" y="3767"/>
                </a:lnTo>
                <a:lnTo>
                  <a:pt x="28093" y="3354"/>
                </a:lnTo>
                <a:lnTo>
                  <a:pt x="27990" y="2941"/>
                </a:lnTo>
                <a:lnTo>
                  <a:pt x="27861" y="2554"/>
                </a:lnTo>
                <a:lnTo>
                  <a:pt x="27680" y="2193"/>
                </a:lnTo>
                <a:lnTo>
                  <a:pt x="27474" y="1858"/>
                </a:lnTo>
                <a:lnTo>
                  <a:pt x="27216" y="1523"/>
                </a:lnTo>
                <a:lnTo>
                  <a:pt x="26958" y="1239"/>
                </a:lnTo>
                <a:lnTo>
                  <a:pt x="26648" y="955"/>
                </a:lnTo>
                <a:lnTo>
                  <a:pt x="26339" y="723"/>
                </a:lnTo>
                <a:lnTo>
                  <a:pt x="25977" y="491"/>
                </a:lnTo>
                <a:lnTo>
                  <a:pt x="25616" y="336"/>
                </a:lnTo>
                <a:lnTo>
                  <a:pt x="25229" y="181"/>
                </a:lnTo>
                <a:lnTo>
                  <a:pt x="24842" y="78"/>
                </a:lnTo>
                <a:lnTo>
                  <a:pt x="24404" y="26"/>
                </a:lnTo>
                <a:lnTo>
                  <a:pt x="23991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1" name="Google Shape;651;p15"/>
          <p:cNvSpPr/>
          <p:nvPr/>
        </p:nvSpPr>
        <p:spPr>
          <a:xfrm>
            <a:off x="2951508" y="4352650"/>
            <a:ext cx="1026763" cy="1463950"/>
          </a:xfrm>
          <a:custGeom>
            <a:avLst/>
            <a:gdLst/>
            <a:ahLst/>
            <a:cxnLst/>
            <a:rect l="l" t="t" r="r" b="b"/>
            <a:pathLst>
              <a:path w="28171" h="40166" extrusionOk="0">
                <a:moveTo>
                  <a:pt x="4205" y="1"/>
                </a:moveTo>
                <a:lnTo>
                  <a:pt x="3767" y="26"/>
                </a:lnTo>
                <a:lnTo>
                  <a:pt x="3354" y="78"/>
                </a:lnTo>
                <a:lnTo>
                  <a:pt x="2941" y="181"/>
                </a:lnTo>
                <a:lnTo>
                  <a:pt x="2554" y="336"/>
                </a:lnTo>
                <a:lnTo>
                  <a:pt x="2193" y="491"/>
                </a:lnTo>
                <a:lnTo>
                  <a:pt x="1858" y="723"/>
                </a:lnTo>
                <a:lnTo>
                  <a:pt x="1522" y="955"/>
                </a:lnTo>
                <a:lnTo>
                  <a:pt x="1239" y="1239"/>
                </a:lnTo>
                <a:lnTo>
                  <a:pt x="955" y="1523"/>
                </a:lnTo>
                <a:lnTo>
                  <a:pt x="723" y="1858"/>
                </a:lnTo>
                <a:lnTo>
                  <a:pt x="516" y="2193"/>
                </a:lnTo>
                <a:lnTo>
                  <a:pt x="336" y="2554"/>
                </a:lnTo>
                <a:lnTo>
                  <a:pt x="181" y="2941"/>
                </a:lnTo>
                <a:lnTo>
                  <a:pt x="78" y="3354"/>
                </a:lnTo>
                <a:lnTo>
                  <a:pt x="26" y="3767"/>
                </a:lnTo>
                <a:lnTo>
                  <a:pt x="0" y="4180"/>
                </a:lnTo>
                <a:lnTo>
                  <a:pt x="0" y="35961"/>
                </a:lnTo>
                <a:lnTo>
                  <a:pt x="26" y="36374"/>
                </a:lnTo>
                <a:lnTo>
                  <a:pt x="78" y="36812"/>
                </a:lnTo>
                <a:lnTo>
                  <a:pt x="181" y="37199"/>
                </a:lnTo>
                <a:lnTo>
                  <a:pt x="336" y="37586"/>
                </a:lnTo>
                <a:lnTo>
                  <a:pt x="516" y="37947"/>
                </a:lnTo>
                <a:lnTo>
                  <a:pt x="723" y="38309"/>
                </a:lnTo>
                <a:lnTo>
                  <a:pt x="955" y="38618"/>
                </a:lnTo>
                <a:lnTo>
                  <a:pt x="1239" y="38928"/>
                </a:lnTo>
                <a:lnTo>
                  <a:pt x="1522" y="39186"/>
                </a:lnTo>
                <a:lnTo>
                  <a:pt x="1858" y="39444"/>
                </a:lnTo>
                <a:lnTo>
                  <a:pt x="2193" y="39650"/>
                </a:lnTo>
                <a:lnTo>
                  <a:pt x="2554" y="39831"/>
                </a:lnTo>
                <a:lnTo>
                  <a:pt x="2941" y="39959"/>
                </a:lnTo>
                <a:lnTo>
                  <a:pt x="3354" y="40063"/>
                </a:lnTo>
                <a:lnTo>
                  <a:pt x="3767" y="40140"/>
                </a:lnTo>
                <a:lnTo>
                  <a:pt x="4205" y="40166"/>
                </a:lnTo>
                <a:lnTo>
                  <a:pt x="23991" y="40166"/>
                </a:lnTo>
                <a:lnTo>
                  <a:pt x="24404" y="40140"/>
                </a:lnTo>
                <a:lnTo>
                  <a:pt x="24817" y="40063"/>
                </a:lnTo>
                <a:lnTo>
                  <a:pt x="25230" y="39959"/>
                </a:lnTo>
                <a:lnTo>
                  <a:pt x="25617" y="39831"/>
                </a:lnTo>
                <a:lnTo>
                  <a:pt x="25978" y="39650"/>
                </a:lnTo>
                <a:lnTo>
                  <a:pt x="26339" y="39444"/>
                </a:lnTo>
                <a:lnTo>
                  <a:pt x="26648" y="39186"/>
                </a:lnTo>
                <a:lnTo>
                  <a:pt x="26958" y="38928"/>
                </a:lnTo>
                <a:lnTo>
                  <a:pt x="27216" y="38618"/>
                </a:lnTo>
                <a:lnTo>
                  <a:pt x="27474" y="38309"/>
                </a:lnTo>
                <a:lnTo>
                  <a:pt x="27680" y="37947"/>
                </a:lnTo>
                <a:lnTo>
                  <a:pt x="27861" y="37586"/>
                </a:lnTo>
                <a:lnTo>
                  <a:pt x="27990" y="37199"/>
                </a:lnTo>
                <a:lnTo>
                  <a:pt x="28093" y="36812"/>
                </a:lnTo>
                <a:lnTo>
                  <a:pt x="28170" y="36374"/>
                </a:lnTo>
                <a:lnTo>
                  <a:pt x="28170" y="35961"/>
                </a:lnTo>
                <a:lnTo>
                  <a:pt x="28170" y="4180"/>
                </a:lnTo>
                <a:lnTo>
                  <a:pt x="28170" y="3767"/>
                </a:lnTo>
                <a:lnTo>
                  <a:pt x="28093" y="3354"/>
                </a:lnTo>
                <a:lnTo>
                  <a:pt x="27990" y="2941"/>
                </a:lnTo>
                <a:lnTo>
                  <a:pt x="27861" y="2554"/>
                </a:lnTo>
                <a:lnTo>
                  <a:pt x="27680" y="2193"/>
                </a:lnTo>
                <a:lnTo>
                  <a:pt x="27474" y="1858"/>
                </a:lnTo>
                <a:lnTo>
                  <a:pt x="27216" y="1523"/>
                </a:lnTo>
                <a:lnTo>
                  <a:pt x="26958" y="1239"/>
                </a:lnTo>
                <a:lnTo>
                  <a:pt x="26648" y="955"/>
                </a:lnTo>
                <a:lnTo>
                  <a:pt x="26339" y="723"/>
                </a:lnTo>
                <a:lnTo>
                  <a:pt x="25978" y="491"/>
                </a:lnTo>
                <a:lnTo>
                  <a:pt x="25617" y="336"/>
                </a:lnTo>
                <a:lnTo>
                  <a:pt x="25230" y="181"/>
                </a:lnTo>
                <a:lnTo>
                  <a:pt x="24817" y="78"/>
                </a:lnTo>
                <a:lnTo>
                  <a:pt x="24404" y="26"/>
                </a:lnTo>
                <a:lnTo>
                  <a:pt x="23991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2" name="Google Shape;652;p15"/>
          <p:cNvSpPr/>
          <p:nvPr/>
        </p:nvSpPr>
        <p:spPr>
          <a:xfrm>
            <a:off x="4044058" y="4352650"/>
            <a:ext cx="1027674" cy="1463950"/>
          </a:xfrm>
          <a:custGeom>
            <a:avLst/>
            <a:gdLst/>
            <a:ahLst/>
            <a:cxnLst/>
            <a:rect l="l" t="t" r="r" b="b"/>
            <a:pathLst>
              <a:path w="28196" h="40166" extrusionOk="0">
                <a:moveTo>
                  <a:pt x="4257" y="1"/>
                </a:moveTo>
                <a:lnTo>
                  <a:pt x="3844" y="26"/>
                </a:lnTo>
                <a:lnTo>
                  <a:pt x="3405" y="78"/>
                </a:lnTo>
                <a:lnTo>
                  <a:pt x="2993" y="181"/>
                </a:lnTo>
                <a:lnTo>
                  <a:pt x="2606" y="336"/>
                </a:lnTo>
                <a:lnTo>
                  <a:pt x="2244" y="517"/>
                </a:lnTo>
                <a:lnTo>
                  <a:pt x="1883" y="723"/>
                </a:lnTo>
                <a:lnTo>
                  <a:pt x="1548" y="981"/>
                </a:lnTo>
                <a:lnTo>
                  <a:pt x="1264" y="1239"/>
                </a:lnTo>
                <a:lnTo>
                  <a:pt x="980" y="1548"/>
                </a:lnTo>
                <a:lnTo>
                  <a:pt x="722" y="1884"/>
                </a:lnTo>
                <a:lnTo>
                  <a:pt x="516" y="2219"/>
                </a:lnTo>
                <a:lnTo>
                  <a:pt x="336" y="2606"/>
                </a:lnTo>
                <a:lnTo>
                  <a:pt x="207" y="2993"/>
                </a:lnTo>
                <a:lnTo>
                  <a:pt x="103" y="3406"/>
                </a:lnTo>
                <a:lnTo>
                  <a:pt x="26" y="3818"/>
                </a:lnTo>
                <a:lnTo>
                  <a:pt x="0" y="4257"/>
                </a:lnTo>
                <a:lnTo>
                  <a:pt x="0" y="35884"/>
                </a:lnTo>
                <a:lnTo>
                  <a:pt x="26" y="36322"/>
                </a:lnTo>
                <a:lnTo>
                  <a:pt x="103" y="36761"/>
                </a:lnTo>
                <a:lnTo>
                  <a:pt x="207" y="37148"/>
                </a:lnTo>
                <a:lnTo>
                  <a:pt x="336" y="37560"/>
                </a:lnTo>
                <a:lnTo>
                  <a:pt x="516" y="37922"/>
                </a:lnTo>
                <a:lnTo>
                  <a:pt x="722" y="38283"/>
                </a:lnTo>
                <a:lnTo>
                  <a:pt x="980" y="38592"/>
                </a:lnTo>
                <a:lnTo>
                  <a:pt x="1264" y="38902"/>
                </a:lnTo>
                <a:lnTo>
                  <a:pt x="1548" y="39186"/>
                </a:lnTo>
                <a:lnTo>
                  <a:pt x="1883" y="39418"/>
                </a:lnTo>
                <a:lnTo>
                  <a:pt x="2244" y="39650"/>
                </a:lnTo>
                <a:lnTo>
                  <a:pt x="2606" y="39831"/>
                </a:lnTo>
                <a:lnTo>
                  <a:pt x="2993" y="39959"/>
                </a:lnTo>
                <a:lnTo>
                  <a:pt x="3405" y="40063"/>
                </a:lnTo>
                <a:lnTo>
                  <a:pt x="3844" y="40140"/>
                </a:lnTo>
                <a:lnTo>
                  <a:pt x="4257" y="40166"/>
                </a:lnTo>
                <a:lnTo>
                  <a:pt x="23939" y="40166"/>
                </a:lnTo>
                <a:lnTo>
                  <a:pt x="24352" y="40140"/>
                </a:lnTo>
                <a:lnTo>
                  <a:pt x="24791" y="40063"/>
                </a:lnTo>
                <a:lnTo>
                  <a:pt x="25204" y="39959"/>
                </a:lnTo>
                <a:lnTo>
                  <a:pt x="25590" y="39831"/>
                </a:lnTo>
                <a:lnTo>
                  <a:pt x="25952" y="39650"/>
                </a:lnTo>
                <a:lnTo>
                  <a:pt x="26313" y="39418"/>
                </a:lnTo>
                <a:lnTo>
                  <a:pt x="26622" y="39186"/>
                </a:lnTo>
                <a:lnTo>
                  <a:pt x="26932" y="38902"/>
                </a:lnTo>
                <a:lnTo>
                  <a:pt x="27216" y="38592"/>
                </a:lnTo>
                <a:lnTo>
                  <a:pt x="27448" y="38283"/>
                </a:lnTo>
                <a:lnTo>
                  <a:pt x="27680" y="37922"/>
                </a:lnTo>
                <a:lnTo>
                  <a:pt x="27861" y="37560"/>
                </a:lnTo>
                <a:lnTo>
                  <a:pt x="27990" y="37148"/>
                </a:lnTo>
                <a:lnTo>
                  <a:pt x="28093" y="36761"/>
                </a:lnTo>
                <a:lnTo>
                  <a:pt x="28170" y="36322"/>
                </a:lnTo>
                <a:lnTo>
                  <a:pt x="28196" y="35884"/>
                </a:lnTo>
                <a:lnTo>
                  <a:pt x="28196" y="4257"/>
                </a:lnTo>
                <a:lnTo>
                  <a:pt x="28170" y="3818"/>
                </a:lnTo>
                <a:lnTo>
                  <a:pt x="28093" y="3406"/>
                </a:lnTo>
                <a:lnTo>
                  <a:pt x="27990" y="2993"/>
                </a:lnTo>
                <a:lnTo>
                  <a:pt x="27861" y="2606"/>
                </a:lnTo>
                <a:lnTo>
                  <a:pt x="27680" y="2219"/>
                </a:lnTo>
                <a:lnTo>
                  <a:pt x="27448" y="1884"/>
                </a:lnTo>
                <a:lnTo>
                  <a:pt x="27216" y="1548"/>
                </a:lnTo>
                <a:lnTo>
                  <a:pt x="26932" y="1239"/>
                </a:lnTo>
                <a:lnTo>
                  <a:pt x="26622" y="981"/>
                </a:lnTo>
                <a:lnTo>
                  <a:pt x="26313" y="723"/>
                </a:lnTo>
                <a:lnTo>
                  <a:pt x="25952" y="517"/>
                </a:lnTo>
                <a:lnTo>
                  <a:pt x="25590" y="336"/>
                </a:lnTo>
                <a:lnTo>
                  <a:pt x="25204" y="181"/>
                </a:lnTo>
                <a:lnTo>
                  <a:pt x="24791" y="78"/>
                </a:lnTo>
                <a:lnTo>
                  <a:pt x="24352" y="26"/>
                </a:lnTo>
                <a:lnTo>
                  <a:pt x="2393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3" name="Google Shape;653;p15"/>
          <p:cNvSpPr/>
          <p:nvPr/>
        </p:nvSpPr>
        <p:spPr>
          <a:xfrm>
            <a:off x="5128116" y="4352650"/>
            <a:ext cx="1027710" cy="1463950"/>
          </a:xfrm>
          <a:custGeom>
            <a:avLst/>
            <a:gdLst/>
            <a:ahLst/>
            <a:cxnLst/>
            <a:rect l="l" t="t" r="r" b="b"/>
            <a:pathLst>
              <a:path w="28197" h="40166" extrusionOk="0">
                <a:moveTo>
                  <a:pt x="4180" y="1"/>
                </a:moveTo>
                <a:lnTo>
                  <a:pt x="3741" y="26"/>
                </a:lnTo>
                <a:lnTo>
                  <a:pt x="3329" y="78"/>
                </a:lnTo>
                <a:lnTo>
                  <a:pt x="2942" y="181"/>
                </a:lnTo>
                <a:lnTo>
                  <a:pt x="2555" y="336"/>
                </a:lnTo>
                <a:lnTo>
                  <a:pt x="2193" y="491"/>
                </a:lnTo>
                <a:lnTo>
                  <a:pt x="1858" y="697"/>
                </a:lnTo>
                <a:lnTo>
                  <a:pt x="1523" y="955"/>
                </a:lnTo>
                <a:lnTo>
                  <a:pt x="1239" y="1213"/>
                </a:lnTo>
                <a:lnTo>
                  <a:pt x="955" y="1523"/>
                </a:lnTo>
                <a:lnTo>
                  <a:pt x="723" y="1832"/>
                </a:lnTo>
                <a:lnTo>
                  <a:pt x="517" y="2193"/>
                </a:lnTo>
                <a:lnTo>
                  <a:pt x="336" y="2554"/>
                </a:lnTo>
                <a:lnTo>
                  <a:pt x="181" y="2941"/>
                </a:lnTo>
                <a:lnTo>
                  <a:pt x="78" y="3328"/>
                </a:lnTo>
                <a:lnTo>
                  <a:pt x="27" y="3741"/>
                </a:lnTo>
                <a:lnTo>
                  <a:pt x="1" y="4180"/>
                </a:lnTo>
                <a:lnTo>
                  <a:pt x="1" y="35987"/>
                </a:lnTo>
                <a:lnTo>
                  <a:pt x="27" y="36400"/>
                </a:lnTo>
                <a:lnTo>
                  <a:pt x="78" y="36812"/>
                </a:lnTo>
                <a:lnTo>
                  <a:pt x="181" y="37225"/>
                </a:lnTo>
                <a:lnTo>
                  <a:pt x="336" y="37586"/>
                </a:lnTo>
                <a:lnTo>
                  <a:pt x="517" y="37973"/>
                </a:lnTo>
                <a:lnTo>
                  <a:pt x="723" y="38309"/>
                </a:lnTo>
                <a:lnTo>
                  <a:pt x="955" y="38618"/>
                </a:lnTo>
                <a:lnTo>
                  <a:pt x="1239" y="38928"/>
                </a:lnTo>
                <a:lnTo>
                  <a:pt x="1523" y="39186"/>
                </a:lnTo>
                <a:lnTo>
                  <a:pt x="1858" y="39444"/>
                </a:lnTo>
                <a:lnTo>
                  <a:pt x="2193" y="39650"/>
                </a:lnTo>
                <a:lnTo>
                  <a:pt x="2555" y="39831"/>
                </a:lnTo>
                <a:lnTo>
                  <a:pt x="2942" y="39959"/>
                </a:lnTo>
                <a:lnTo>
                  <a:pt x="3329" y="40063"/>
                </a:lnTo>
                <a:lnTo>
                  <a:pt x="3741" y="40140"/>
                </a:lnTo>
                <a:lnTo>
                  <a:pt x="4180" y="40166"/>
                </a:lnTo>
                <a:lnTo>
                  <a:pt x="24017" y="40166"/>
                </a:lnTo>
                <a:lnTo>
                  <a:pt x="24430" y="40140"/>
                </a:lnTo>
                <a:lnTo>
                  <a:pt x="24843" y="40063"/>
                </a:lnTo>
                <a:lnTo>
                  <a:pt x="25256" y="39959"/>
                </a:lnTo>
                <a:lnTo>
                  <a:pt x="25617" y="39831"/>
                </a:lnTo>
                <a:lnTo>
                  <a:pt x="26004" y="39650"/>
                </a:lnTo>
                <a:lnTo>
                  <a:pt x="26339" y="39444"/>
                </a:lnTo>
                <a:lnTo>
                  <a:pt x="26649" y="39186"/>
                </a:lnTo>
                <a:lnTo>
                  <a:pt x="26958" y="38928"/>
                </a:lnTo>
                <a:lnTo>
                  <a:pt x="27216" y="38618"/>
                </a:lnTo>
                <a:lnTo>
                  <a:pt x="27474" y="38309"/>
                </a:lnTo>
                <a:lnTo>
                  <a:pt x="27681" y="37973"/>
                </a:lnTo>
                <a:lnTo>
                  <a:pt x="27861" y="37586"/>
                </a:lnTo>
                <a:lnTo>
                  <a:pt x="27990" y="37225"/>
                </a:lnTo>
                <a:lnTo>
                  <a:pt x="28093" y="36812"/>
                </a:lnTo>
                <a:lnTo>
                  <a:pt x="28171" y="36400"/>
                </a:lnTo>
                <a:lnTo>
                  <a:pt x="28197" y="35987"/>
                </a:lnTo>
                <a:lnTo>
                  <a:pt x="28197" y="4180"/>
                </a:lnTo>
                <a:lnTo>
                  <a:pt x="28171" y="3741"/>
                </a:lnTo>
                <a:lnTo>
                  <a:pt x="28093" y="3328"/>
                </a:lnTo>
                <a:lnTo>
                  <a:pt x="27990" y="2941"/>
                </a:lnTo>
                <a:lnTo>
                  <a:pt x="27861" y="2554"/>
                </a:lnTo>
                <a:lnTo>
                  <a:pt x="27681" y="2193"/>
                </a:lnTo>
                <a:lnTo>
                  <a:pt x="27474" y="1832"/>
                </a:lnTo>
                <a:lnTo>
                  <a:pt x="27216" y="1523"/>
                </a:lnTo>
                <a:lnTo>
                  <a:pt x="26958" y="1213"/>
                </a:lnTo>
                <a:lnTo>
                  <a:pt x="26649" y="955"/>
                </a:lnTo>
                <a:lnTo>
                  <a:pt x="26339" y="697"/>
                </a:lnTo>
                <a:lnTo>
                  <a:pt x="26004" y="491"/>
                </a:lnTo>
                <a:lnTo>
                  <a:pt x="25617" y="336"/>
                </a:lnTo>
                <a:lnTo>
                  <a:pt x="25256" y="181"/>
                </a:lnTo>
                <a:lnTo>
                  <a:pt x="24843" y="78"/>
                </a:lnTo>
                <a:lnTo>
                  <a:pt x="24430" y="26"/>
                </a:lnTo>
                <a:lnTo>
                  <a:pt x="24017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4" name="Google Shape;654;p15"/>
          <p:cNvSpPr/>
          <p:nvPr/>
        </p:nvSpPr>
        <p:spPr>
          <a:xfrm>
            <a:off x="6220666" y="4352650"/>
            <a:ext cx="1027710" cy="1463950"/>
          </a:xfrm>
          <a:custGeom>
            <a:avLst/>
            <a:gdLst/>
            <a:ahLst/>
            <a:cxnLst/>
            <a:rect l="l" t="t" r="r" b="b"/>
            <a:pathLst>
              <a:path w="28197" h="40166" extrusionOk="0">
                <a:moveTo>
                  <a:pt x="4360" y="1"/>
                </a:moveTo>
                <a:lnTo>
                  <a:pt x="3896" y="26"/>
                </a:lnTo>
                <a:lnTo>
                  <a:pt x="3483" y="78"/>
                </a:lnTo>
                <a:lnTo>
                  <a:pt x="3070" y="181"/>
                </a:lnTo>
                <a:lnTo>
                  <a:pt x="2658" y="336"/>
                </a:lnTo>
                <a:lnTo>
                  <a:pt x="2296" y="517"/>
                </a:lnTo>
                <a:lnTo>
                  <a:pt x="1935" y="749"/>
                </a:lnTo>
                <a:lnTo>
                  <a:pt x="1600" y="981"/>
                </a:lnTo>
                <a:lnTo>
                  <a:pt x="1290" y="1265"/>
                </a:lnTo>
                <a:lnTo>
                  <a:pt x="1007" y="1574"/>
                </a:lnTo>
                <a:lnTo>
                  <a:pt x="749" y="1910"/>
                </a:lnTo>
                <a:lnTo>
                  <a:pt x="542" y="2271"/>
                </a:lnTo>
                <a:lnTo>
                  <a:pt x="362" y="2658"/>
                </a:lnTo>
                <a:lnTo>
                  <a:pt x="207" y="3045"/>
                </a:lnTo>
                <a:lnTo>
                  <a:pt x="104" y="3457"/>
                </a:lnTo>
                <a:lnTo>
                  <a:pt x="26" y="3896"/>
                </a:lnTo>
                <a:lnTo>
                  <a:pt x="1" y="4334"/>
                </a:lnTo>
                <a:lnTo>
                  <a:pt x="1" y="35806"/>
                </a:lnTo>
                <a:lnTo>
                  <a:pt x="26" y="36245"/>
                </a:lnTo>
                <a:lnTo>
                  <a:pt x="104" y="36683"/>
                </a:lnTo>
                <a:lnTo>
                  <a:pt x="207" y="37096"/>
                </a:lnTo>
                <a:lnTo>
                  <a:pt x="362" y="37509"/>
                </a:lnTo>
                <a:lnTo>
                  <a:pt x="542" y="37870"/>
                </a:lnTo>
                <a:lnTo>
                  <a:pt x="749" y="38231"/>
                </a:lnTo>
                <a:lnTo>
                  <a:pt x="1007" y="38566"/>
                </a:lnTo>
                <a:lnTo>
                  <a:pt x="1290" y="38876"/>
                </a:lnTo>
                <a:lnTo>
                  <a:pt x="1600" y="39160"/>
                </a:lnTo>
                <a:lnTo>
                  <a:pt x="1935" y="39418"/>
                </a:lnTo>
                <a:lnTo>
                  <a:pt x="2296" y="39624"/>
                </a:lnTo>
                <a:lnTo>
                  <a:pt x="2658" y="39805"/>
                </a:lnTo>
                <a:lnTo>
                  <a:pt x="3070" y="39959"/>
                </a:lnTo>
                <a:lnTo>
                  <a:pt x="3483" y="40063"/>
                </a:lnTo>
                <a:lnTo>
                  <a:pt x="3896" y="40140"/>
                </a:lnTo>
                <a:lnTo>
                  <a:pt x="4360" y="40166"/>
                </a:lnTo>
                <a:lnTo>
                  <a:pt x="23837" y="40166"/>
                </a:lnTo>
                <a:lnTo>
                  <a:pt x="24301" y="40140"/>
                </a:lnTo>
                <a:lnTo>
                  <a:pt x="24714" y="40063"/>
                </a:lnTo>
                <a:lnTo>
                  <a:pt x="25126" y="39959"/>
                </a:lnTo>
                <a:lnTo>
                  <a:pt x="25539" y="39805"/>
                </a:lnTo>
                <a:lnTo>
                  <a:pt x="25926" y="39624"/>
                </a:lnTo>
                <a:lnTo>
                  <a:pt x="26262" y="39418"/>
                </a:lnTo>
                <a:lnTo>
                  <a:pt x="26597" y="39160"/>
                </a:lnTo>
                <a:lnTo>
                  <a:pt x="26906" y="38876"/>
                </a:lnTo>
                <a:lnTo>
                  <a:pt x="27190" y="38566"/>
                </a:lnTo>
                <a:lnTo>
                  <a:pt x="27448" y="38231"/>
                </a:lnTo>
                <a:lnTo>
                  <a:pt x="27655" y="37870"/>
                </a:lnTo>
                <a:lnTo>
                  <a:pt x="27861" y="37509"/>
                </a:lnTo>
                <a:lnTo>
                  <a:pt x="27990" y="37096"/>
                </a:lnTo>
                <a:lnTo>
                  <a:pt x="28093" y="36683"/>
                </a:lnTo>
                <a:lnTo>
                  <a:pt x="28171" y="36245"/>
                </a:lnTo>
                <a:lnTo>
                  <a:pt x="28196" y="35806"/>
                </a:lnTo>
                <a:lnTo>
                  <a:pt x="28196" y="4334"/>
                </a:lnTo>
                <a:lnTo>
                  <a:pt x="28171" y="3896"/>
                </a:lnTo>
                <a:lnTo>
                  <a:pt x="28093" y="3457"/>
                </a:lnTo>
                <a:lnTo>
                  <a:pt x="27990" y="3045"/>
                </a:lnTo>
                <a:lnTo>
                  <a:pt x="27861" y="2658"/>
                </a:lnTo>
                <a:lnTo>
                  <a:pt x="27655" y="2271"/>
                </a:lnTo>
                <a:lnTo>
                  <a:pt x="27448" y="1910"/>
                </a:lnTo>
                <a:lnTo>
                  <a:pt x="27190" y="1574"/>
                </a:lnTo>
                <a:lnTo>
                  <a:pt x="26906" y="1265"/>
                </a:lnTo>
                <a:lnTo>
                  <a:pt x="26597" y="981"/>
                </a:lnTo>
                <a:lnTo>
                  <a:pt x="26262" y="749"/>
                </a:lnTo>
                <a:lnTo>
                  <a:pt x="25926" y="517"/>
                </a:lnTo>
                <a:lnTo>
                  <a:pt x="25539" y="336"/>
                </a:lnTo>
                <a:lnTo>
                  <a:pt x="25126" y="181"/>
                </a:lnTo>
                <a:lnTo>
                  <a:pt x="24714" y="78"/>
                </a:lnTo>
                <a:lnTo>
                  <a:pt x="24301" y="26"/>
                </a:lnTo>
                <a:lnTo>
                  <a:pt x="23837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5" name="Google Shape;655;p15"/>
          <p:cNvSpPr/>
          <p:nvPr/>
        </p:nvSpPr>
        <p:spPr>
          <a:xfrm>
            <a:off x="7311321" y="4352650"/>
            <a:ext cx="1026763" cy="1463950"/>
          </a:xfrm>
          <a:custGeom>
            <a:avLst/>
            <a:gdLst/>
            <a:ahLst/>
            <a:cxnLst/>
            <a:rect l="l" t="t" r="r" b="b"/>
            <a:pathLst>
              <a:path w="28171" h="40166" extrusionOk="0">
                <a:moveTo>
                  <a:pt x="4154" y="1"/>
                </a:moveTo>
                <a:lnTo>
                  <a:pt x="3741" y="26"/>
                </a:lnTo>
                <a:lnTo>
                  <a:pt x="3328" y="78"/>
                </a:lnTo>
                <a:lnTo>
                  <a:pt x="2916" y="181"/>
                </a:lnTo>
                <a:lnTo>
                  <a:pt x="2529" y="310"/>
                </a:lnTo>
                <a:lnTo>
                  <a:pt x="2168" y="491"/>
                </a:lnTo>
                <a:lnTo>
                  <a:pt x="1832" y="697"/>
                </a:lnTo>
                <a:lnTo>
                  <a:pt x="1523" y="955"/>
                </a:lnTo>
                <a:lnTo>
                  <a:pt x="1213" y="1213"/>
                </a:lnTo>
                <a:lnTo>
                  <a:pt x="955" y="1523"/>
                </a:lnTo>
                <a:lnTo>
                  <a:pt x="697" y="1832"/>
                </a:lnTo>
                <a:lnTo>
                  <a:pt x="491" y="2167"/>
                </a:lnTo>
                <a:lnTo>
                  <a:pt x="310" y="2554"/>
                </a:lnTo>
                <a:lnTo>
                  <a:pt x="181" y="2916"/>
                </a:lnTo>
                <a:lnTo>
                  <a:pt x="78" y="3328"/>
                </a:lnTo>
                <a:lnTo>
                  <a:pt x="1" y="3741"/>
                </a:lnTo>
                <a:lnTo>
                  <a:pt x="1" y="4154"/>
                </a:lnTo>
                <a:lnTo>
                  <a:pt x="1" y="35987"/>
                </a:lnTo>
                <a:lnTo>
                  <a:pt x="1" y="36400"/>
                </a:lnTo>
                <a:lnTo>
                  <a:pt x="78" y="36812"/>
                </a:lnTo>
                <a:lnTo>
                  <a:pt x="181" y="37225"/>
                </a:lnTo>
                <a:lnTo>
                  <a:pt x="310" y="37612"/>
                </a:lnTo>
                <a:lnTo>
                  <a:pt x="491" y="37973"/>
                </a:lnTo>
                <a:lnTo>
                  <a:pt x="697" y="38309"/>
                </a:lnTo>
                <a:lnTo>
                  <a:pt x="955" y="38644"/>
                </a:lnTo>
                <a:lnTo>
                  <a:pt x="1213" y="38928"/>
                </a:lnTo>
                <a:lnTo>
                  <a:pt x="1523" y="39211"/>
                </a:lnTo>
                <a:lnTo>
                  <a:pt x="1832" y="39444"/>
                </a:lnTo>
                <a:lnTo>
                  <a:pt x="2168" y="39650"/>
                </a:lnTo>
                <a:lnTo>
                  <a:pt x="2529" y="39831"/>
                </a:lnTo>
                <a:lnTo>
                  <a:pt x="2916" y="39959"/>
                </a:lnTo>
                <a:lnTo>
                  <a:pt x="3328" y="40063"/>
                </a:lnTo>
                <a:lnTo>
                  <a:pt x="3741" y="40140"/>
                </a:lnTo>
                <a:lnTo>
                  <a:pt x="4154" y="40166"/>
                </a:lnTo>
                <a:lnTo>
                  <a:pt x="24017" y="40166"/>
                </a:lnTo>
                <a:lnTo>
                  <a:pt x="24430" y="40140"/>
                </a:lnTo>
                <a:lnTo>
                  <a:pt x="24843" y="40063"/>
                </a:lnTo>
                <a:lnTo>
                  <a:pt x="25256" y="39959"/>
                </a:lnTo>
                <a:lnTo>
                  <a:pt x="25617" y="39831"/>
                </a:lnTo>
                <a:lnTo>
                  <a:pt x="25978" y="39650"/>
                </a:lnTo>
                <a:lnTo>
                  <a:pt x="26339" y="39444"/>
                </a:lnTo>
                <a:lnTo>
                  <a:pt x="26649" y="39211"/>
                </a:lnTo>
                <a:lnTo>
                  <a:pt x="26958" y="38928"/>
                </a:lnTo>
                <a:lnTo>
                  <a:pt x="27216" y="38644"/>
                </a:lnTo>
                <a:lnTo>
                  <a:pt x="27448" y="38309"/>
                </a:lnTo>
                <a:lnTo>
                  <a:pt x="27681" y="37973"/>
                </a:lnTo>
                <a:lnTo>
                  <a:pt x="27835" y="37612"/>
                </a:lnTo>
                <a:lnTo>
                  <a:pt x="27990" y="37225"/>
                </a:lnTo>
                <a:lnTo>
                  <a:pt x="28093" y="36812"/>
                </a:lnTo>
                <a:lnTo>
                  <a:pt x="28145" y="36400"/>
                </a:lnTo>
                <a:lnTo>
                  <a:pt x="28171" y="35987"/>
                </a:lnTo>
                <a:lnTo>
                  <a:pt x="28171" y="4154"/>
                </a:lnTo>
                <a:lnTo>
                  <a:pt x="28145" y="3741"/>
                </a:lnTo>
                <a:lnTo>
                  <a:pt x="28093" y="3328"/>
                </a:lnTo>
                <a:lnTo>
                  <a:pt x="27990" y="2916"/>
                </a:lnTo>
                <a:lnTo>
                  <a:pt x="27835" y="2554"/>
                </a:lnTo>
                <a:lnTo>
                  <a:pt x="27681" y="2167"/>
                </a:lnTo>
                <a:lnTo>
                  <a:pt x="27448" y="1832"/>
                </a:lnTo>
                <a:lnTo>
                  <a:pt x="27216" y="1523"/>
                </a:lnTo>
                <a:lnTo>
                  <a:pt x="26958" y="1213"/>
                </a:lnTo>
                <a:lnTo>
                  <a:pt x="26649" y="955"/>
                </a:lnTo>
                <a:lnTo>
                  <a:pt x="26339" y="697"/>
                </a:lnTo>
                <a:lnTo>
                  <a:pt x="25978" y="491"/>
                </a:lnTo>
                <a:lnTo>
                  <a:pt x="25617" y="310"/>
                </a:lnTo>
                <a:lnTo>
                  <a:pt x="25256" y="181"/>
                </a:lnTo>
                <a:lnTo>
                  <a:pt x="24843" y="78"/>
                </a:lnTo>
                <a:lnTo>
                  <a:pt x="24430" y="26"/>
                </a:lnTo>
                <a:lnTo>
                  <a:pt x="24017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6" name="Google Shape;656;p15"/>
          <p:cNvSpPr/>
          <p:nvPr/>
        </p:nvSpPr>
        <p:spPr>
          <a:xfrm>
            <a:off x="8401065" y="4352650"/>
            <a:ext cx="1026763" cy="1463950"/>
          </a:xfrm>
          <a:custGeom>
            <a:avLst/>
            <a:gdLst/>
            <a:ahLst/>
            <a:cxnLst/>
            <a:rect l="l" t="t" r="r" b="b"/>
            <a:pathLst>
              <a:path w="28171" h="40166" extrusionOk="0">
                <a:moveTo>
                  <a:pt x="4153" y="1"/>
                </a:moveTo>
                <a:lnTo>
                  <a:pt x="3741" y="26"/>
                </a:lnTo>
                <a:lnTo>
                  <a:pt x="3328" y="78"/>
                </a:lnTo>
                <a:lnTo>
                  <a:pt x="2915" y="181"/>
                </a:lnTo>
                <a:lnTo>
                  <a:pt x="2528" y="310"/>
                </a:lnTo>
                <a:lnTo>
                  <a:pt x="2167" y="491"/>
                </a:lnTo>
                <a:lnTo>
                  <a:pt x="1832" y="697"/>
                </a:lnTo>
                <a:lnTo>
                  <a:pt x="1496" y="955"/>
                </a:lnTo>
                <a:lnTo>
                  <a:pt x="1212" y="1213"/>
                </a:lnTo>
                <a:lnTo>
                  <a:pt x="955" y="1523"/>
                </a:lnTo>
                <a:lnTo>
                  <a:pt x="697" y="1832"/>
                </a:lnTo>
                <a:lnTo>
                  <a:pt x="490" y="2167"/>
                </a:lnTo>
                <a:lnTo>
                  <a:pt x="310" y="2554"/>
                </a:lnTo>
                <a:lnTo>
                  <a:pt x="181" y="2916"/>
                </a:lnTo>
                <a:lnTo>
                  <a:pt x="77" y="3328"/>
                </a:lnTo>
                <a:lnTo>
                  <a:pt x="0" y="3741"/>
                </a:lnTo>
                <a:lnTo>
                  <a:pt x="0" y="4154"/>
                </a:lnTo>
                <a:lnTo>
                  <a:pt x="0" y="35987"/>
                </a:lnTo>
                <a:lnTo>
                  <a:pt x="0" y="36400"/>
                </a:lnTo>
                <a:lnTo>
                  <a:pt x="77" y="36812"/>
                </a:lnTo>
                <a:lnTo>
                  <a:pt x="181" y="37225"/>
                </a:lnTo>
                <a:lnTo>
                  <a:pt x="310" y="37612"/>
                </a:lnTo>
                <a:lnTo>
                  <a:pt x="490" y="37973"/>
                </a:lnTo>
                <a:lnTo>
                  <a:pt x="697" y="38309"/>
                </a:lnTo>
                <a:lnTo>
                  <a:pt x="955" y="38644"/>
                </a:lnTo>
                <a:lnTo>
                  <a:pt x="1212" y="38928"/>
                </a:lnTo>
                <a:lnTo>
                  <a:pt x="1496" y="39211"/>
                </a:lnTo>
                <a:lnTo>
                  <a:pt x="1832" y="39444"/>
                </a:lnTo>
                <a:lnTo>
                  <a:pt x="2167" y="39650"/>
                </a:lnTo>
                <a:lnTo>
                  <a:pt x="2528" y="39831"/>
                </a:lnTo>
                <a:lnTo>
                  <a:pt x="2915" y="39959"/>
                </a:lnTo>
                <a:lnTo>
                  <a:pt x="3328" y="40063"/>
                </a:lnTo>
                <a:lnTo>
                  <a:pt x="3741" y="40140"/>
                </a:lnTo>
                <a:lnTo>
                  <a:pt x="4153" y="40166"/>
                </a:lnTo>
                <a:lnTo>
                  <a:pt x="24017" y="40166"/>
                </a:lnTo>
                <a:lnTo>
                  <a:pt x="24430" y="40140"/>
                </a:lnTo>
                <a:lnTo>
                  <a:pt x="24842" y="40063"/>
                </a:lnTo>
                <a:lnTo>
                  <a:pt x="25229" y="39959"/>
                </a:lnTo>
                <a:lnTo>
                  <a:pt x="25616" y="39831"/>
                </a:lnTo>
                <a:lnTo>
                  <a:pt x="25977" y="39650"/>
                </a:lnTo>
                <a:lnTo>
                  <a:pt x="26338" y="39444"/>
                </a:lnTo>
                <a:lnTo>
                  <a:pt x="26648" y="39211"/>
                </a:lnTo>
                <a:lnTo>
                  <a:pt x="26958" y="38928"/>
                </a:lnTo>
                <a:lnTo>
                  <a:pt x="27216" y="38644"/>
                </a:lnTo>
                <a:lnTo>
                  <a:pt x="27448" y="38309"/>
                </a:lnTo>
                <a:lnTo>
                  <a:pt x="27680" y="37973"/>
                </a:lnTo>
                <a:lnTo>
                  <a:pt x="27835" y="37612"/>
                </a:lnTo>
                <a:lnTo>
                  <a:pt x="27989" y="37225"/>
                </a:lnTo>
                <a:lnTo>
                  <a:pt x="28093" y="36812"/>
                </a:lnTo>
                <a:lnTo>
                  <a:pt x="28144" y="36400"/>
                </a:lnTo>
                <a:lnTo>
                  <a:pt x="28170" y="35987"/>
                </a:lnTo>
                <a:lnTo>
                  <a:pt x="28170" y="4154"/>
                </a:lnTo>
                <a:lnTo>
                  <a:pt x="28144" y="3741"/>
                </a:lnTo>
                <a:lnTo>
                  <a:pt x="28093" y="3328"/>
                </a:lnTo>
                <a:lnTo>
                  <a:pt x="27989" y="2916"/>
                </a:lnTo>
                <a:lnTo>
                  <a:pt x="27835" y="2554"/>
                </a:lnTo>
                <a:lnTo>
                  <a:pt x="27680" y="2167"/>
                </a:lnTo>
                <a:lnTo>
                  <a:pt x="27448" y="1832"/>
                </a:lnTo>
                <a:lnTo>
                  <a:pt x="27216" y="1523"/>
                </a:lnTo>
                <a:lnTo>
                  <a:pt x="26958" y="1213"/>
                </a:lnTo>
                <a:lnTo>
                  <a:pt x="26648" y="955"/>
                </a:lnTo>
                <a:lnTo>
                  <a:pt x="26338" y="697"/>
                </a:lnTo>
                <a:lnTo>
                  <a:pt x="25977" y="491"/>
                </a:lnTo>
                <a:lnTo>
                  <a:pt x="25616" y="310"/>
                </a:lnTo>
                <a:lnTo>
                  <a:pt x="25229" y="181"/>
                </a:lnTo>
                <a:lnTo>
                  <a:pt x="24842" y="78"/>
                </a:lnTo>
                <a:lnTo>
                  <a:pt x="24430" y="26"/>
                </a:lnTo>
                <a:lnTo>
                  <a:pt x="24017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7" name="Google Shape;657;p15"/>
          <p:cNvSpPr/>
          <p:nvPr/>
        </p:nvSpPr>
        <p:spPr>
          <a:xfrm>
            <a:off x="1716994" y="4460790"/>
            <a:ext cx="1087885" cy="1568299"/>
          </a:xfrm>
          <a:custGeom>
            <a:avLst/>
            <a:gdLst/>
            <a:ahLst/>
            <a:cxnLst/>
            <a:rect l="l" t="t" r="r" b="b"/>
            <a:pathLst>
              <a:path w="29848" h="43029" extrusionOk="0">
                <a:moveTo>
                  <a:pt x="4154" y="0"/>
                </a:moveTo>
                <a:lnTo>
                  <a:pt x="3715" y="26"/>
                </a:lnTo>
                <a:lnTo>
                  <a:pt x="3328" y="78"/>
                </a:lnTo>
                <a:lnTo>
                  <a:pt x="2915" y="181"/>
                </a:lnTo>
                <a:lnTo>
                  <a:pt x="2528" y="336"/>
                </a:lnTo>
                <a:lnTo>
                  <a:pt x="2167" y="516"/>
                </a:lnTo>
                <a:lnTo>
                  <a:pt x="1832" y="722"/>
                </a:lnTo>
                <a:lnTo>
                  <a:pt x="1522" y="955"/>
                </a:lnTo>
                <a:lnTo>
                  <a:pt x="1213" y="1213"/>
                </a:lnTo>
                <a:lnTo>
                  <a:pt x="955" y="1522"/>
                </a:lnTo>
                <a:lnTo>
                  <a:pt x="723" y="1832"/>
                </a:lnTo>
                <a:lnTo>
                  <a:pt x="516" y="2167"/>
                </a:lnTo>
                <a:lnTo>
                  <a:pt x="336" y="2528"/>
                </a:lnTo>
                <a:lnTo>
                  <a:pt x="207" y="2915"/>
                </a:lnTo>
                <a:lnTo>
                  <a:pt x="104" y="3302"/>
                </a:lnTo>
                <a:lnTo>
                  <a:pt x="26" y="3715"/>
                </a:lnTo>
                <a:lnTo>
                  <a:pt x="0" y="4153"/>
                </a:lnTo>
                <a:lnTo>
                  <a:pt x="0" y="38876"/>
                </a:lnTo>
                <a:lnTo>
                  <a:pt x="26" y="39314"/>
                </a:lnTo>
                <a:lnTo>
                  <a:pt x="104" y="39727"/>
                </a:lnTo>
                <a:lnTo>
                  <a:pt x="207" y="40114"/>
                </a:lnTo>
                <a:lnTo>
                  <a:pt x="336" y="40501"/>
                </a:lnTo>
                <a:lnTo>
                  <a:pt x="516" y="40862"/>
                </a:lnTo>
                <a:lnTo>
                  <a:pt x="723" y="41197"/>
                </a:lnTo>
                <a:lnTo>
                  <a:pt x="955" y="41507"/>
                </a:lnTo>
                <a:lnTo>
                  <a:pt x="1213" y="41816"/>
                </a:lnTo>
                <a:lnTo>
                  <a:pt x="1522" y="42074"/>
                </a:lnTo>
                <a:lnTo>
                  <a:pt x="1832" y="42307"/>
                </a:lnTo>
                <a:lnTo>
                  <a:pt x="2167" y="42513"/>
                </a:lnTo>
                <a:lnTo>
                  <a:pt x="2528" y="42694"/>
                </a:lnTo>
                <a:lnTo>
                  <a:pt x="2915" y="42848"/>
                </a:lnTo>
                <a:lnTo>
                  <a:pt x="3328" y="42951"/>
                </a:lnTo>
                <a:lnTo>
                  <a:pt x="3715" y="43003"/>
                </a:lnTo>
                <a:lnTo>
                  <a:pt x="4154" y="43029"/>
                </a:lnTo>
                <a:lnTo>
                  <a:pt x="25694" y="43029"/>
                </a:lnTo>
                <a:lnTo>
                  <a:pt x="26132" y="43003"/>
                </a:lnTo>
                <a:lnTo>
                  <a:pt x="26519" y="42951"/>
                </a:lnTo>
                <a:lnTo>
                  <a:pt x="26932" y="42848"/>
                </a:lnTo>
                <a:lnTo>
                  <a:pt x="27319" y="42694"/>
                </a:lnTo>
                <a:lnTo>
                  <a:pt x="27680" y="42513"/>
                </a:lnTo>
                <a:lnTo>
                  <a:pt x="28016" y="42307"/>
                </a:lnTo>
                <a:lnTo>
                  <a:pt x="28325" y="42074"/>
                </a:lnTo>
                <a:lnTo>
                  <a:pt x="28635" y="41816"/>
                </a:lnTo>
                <a:lnTo>
                  <a:pt x="28893" y="41507"/>
                </a:lnTo>
                <a:lnTo>
                  <a:pt x="29125" y="41197"/>
                </a:lnTo>
                <a:lnTo>
                  <a:pt x="29331" y="40862"/>
                </a:lnTo>
                <a:lnTo>
                  <a:pt x="29512" y="40501"/>
                </a:lnTo>
                <a:lnTo>
                  <a:pt x="29641" y="40114"/>
                </a:lnTo>
                <a:lnTo>
                  <a:pt x="29744" y="39727"/>
                </a:lnTo>
                <a:lnTo>
                  <a:pt x="29821" y="39314"/>
                </a:lnTo>
                <a:lnTo>
                  <a:pt x="29847" y="38876"/>
                </a:lnTo>
                <a:lnTo>
                  <a:pt x="29847" y="4153"/>
                </a:lnTo>
                <a:lnTo>
                  <a:pt x="29821" y="3715"/>
                </a:lnTo>
                <a:lnTo>
                  <a:pt x="29744" y="3302"/>
                </a:lnTo>
                <a:lnTo>
                  <a:pt x="29641" y="2915"/>
                </a:lnTo>
                <a:lnTo>
                  <a:pt x="29512" y="2528"/>
                </a:lnTo>
                <a:lnTo>
                  <a:pt x="29331" y="2167"/>
                </a:lnTo>
                <a:lnTo>
                  <a:pt x="29125" y="1832"/>
                </a:lnTo>
                <a:lnTo>
                  <a:pt x="28893" y="1522"/>
                </a:lnTo>
                <a:lnTo>
                  <a:pt x="28635" y="1213"/>
                </a:lnTo>
                <a:lnTo>
                  <a:pt x="28325" y="955"/>
                </a:lnTo>
                <a:lnTo>
                  <a:pt x="28016" y="722"/>
                </a:lnTo>
                <a:lnTo>
                  <a:pt x="27680" y="516"/>
                </a:lnTo>
                <a:lnTo>
                  <a:pt x="27319" y="336"/>
                </a:lnTo>
                <a:lnTo>
                  <a:pt x="26932" y="181"/>
                </a:lnTo>
                <a:lnTo>
                  <a:pt x="26519" y="78"/>
                </a:lnTo>
                <a:lnTo>
                  <a:pt x="26132" y="26"/>
                </a:lnTo>
                <a:lnTo>
                  <a:pt x="2569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8" name="Google Shape;658;p15"/>
          <p:cNvSpPr/>
          <p:nvPr/>
        </p:nvSpPr>
        <p:spPr>
          <a:xfrm>
            <a:off x="572725" y="4460790"/>
            <a:ext cx="1086937" cy="1568299"/>
          </a:xfrm>
          <a:custGeom>
            <a:avLst/>
            <a:gdLst/>
            <a:ahLst/>
            <a:cxnLst/>
            <a:rect l="l" t="t" r="r" b="b"/>
            <a:pathLst>
              <a:path w="29822" h="43029" extrusionOk="0">
                <a:moveTo>
                  <a:pt x="4541" y="0"/>
                </a:moveTo>
                <a:lnTo>
                  <a:pt x="4077" y="26"/>
                </a:lnTo>
                <a:lnTo>
                  <a:pt x="3638" y="103"/>
                </a:lnTo>
                <a:lnTo>
                  <a:pt x="3200" y="207"/>
                </a:lnTo>
                <a:lnTo>
                  <a:pt x="2787" y="361"/>
                </a:lnTo>
                <a:lnTo>
                  <a:pt x="2374" y="542"/>
                </a:lnTo>
                <a:lnTo>
                  <a:pt x="2013" y="774"/>
                </a:lnTo>
                <a:lnTo>
                  <a:pt x="1652" y="1032"/>
                </a:lnTo>
                <a:lnTo>
                  <a:pt x="1342" y="1342"/>
                </a:lnTo>
                <a:lnTo>
                  <a:pt x="1033" y="1651"/>
                </a:lnTo>
                <a:lnTo>
                  <a:pt x="775" y="2012"/>
                </a:lnTo>
                <a:lnTo>
                  <a:pt x="542" y="2373"/>
                </a:lnTo>
                <a:lnTo>
                  <a:pt x="362" y="2786"/>
                </a:lnTo>
                <a:lnTo>
                  <a:pt x="207" y="3199"/>
                </a:lnTo>
                <a:lnTo>
                  <a:pt x="104" y="3638"/>
                </a:lnTo>
                <a:lnTo>
                  <a:pt x="27" y="4076"/>
                </a:lnTo>
                <a:lnTo>
                  <a:pt x="1" y="4540"/>
                </a:lnTo>
                <a:lnTo>
                  <a:pt x="1" y="38489"/>
                </a:lnTo>
                <a:lnTo>
                  <a:pt x="27" y="38953"/>
                </a:lnTo>
                <a:lnTo>
                  <a:pt x="104" y="39392"/>
                </a:lnTo>
                <a:lnTo>
                  <a:pt x="207" y="39830"/>
                </a:lnTo>
                <a:lnTo>
                  <a:pt x="362" y="40243"/>
                </a:lnTo>
                <a:lnTo>
                  <a:pt x="542" y="40656"/>
                </a:lnTo>
                <a:lnTo>
                  <a:pt x="775" y="41017"/>
                </a:lnTo>
                <a:lnTo>
                  <a:pt x="1033" y="41378"/>
                </a:lnTo>
                <a:lnTo>
                  <a:pt x="1342" y="41687"/>
                </a:lnTo>
                <a:lnTo>
                  <a:pt x="1652" y="41997"/>
                </a:lnTo>
                <a:lnTo>
                  <a:pt x="2013" y="42255"/>
                </a:lnTo>
                <a:lnTo>
                  <a:pt x="2374" y="42487"/>
                </a:lnTo>
                <a:lnTo>
                  <a:pt x="2787" y="42668"/>
                </a:lnTo>
                <a:lnTo>
                  <a:pt x="3200" y="42823"/>
                </a:lnTo>
                <a:lnTo>
                  <a:pt x="3638" y="42926"/>
                </a:lnTo>
                <a:lnTo>
                  <a:pt x="4077" y="43003"/>
                </a:lnTo>
                <a:lnTo>
                  <a:pt x="4541" y="43029"/>
                </a:lnTo>
                <a:lnTo>
                  <a:pt x="25307" y="43029"/>
                </a:lnTo>
                <a:lnTo>
                  <a:pt x="25772" y="43003"/>
                </a:lnTo>
                <a:lnTo>
                  <a:pt x="26210" y="42926"/>
                </a:lnTo>
                <a:lnTo>
                  <a:pt x="26649" y="42823"/>
                </a:lnTo>
                <a:lnTo>
                  <a:pt x="27061" y="42668"/>
                </a:lnTo>
                <a:lnTo>
                  <a:pt x="27448" y="42487"/>
                </a:lnTo>
                <a:lnTo>
                  <a:pt x="27835" y="42255"/>
                </a:lnTo>
                <a:lnTo>
                  <a:pt x="28171" y="41997"/>
                </a:lnTo>
                <a:lnTo>
                  <a:pt x="28506" y="41687"/>
                </a:lnTo>
                <a:lnTo>
                  <a:pt x="28790" y="41378"/>
                </a:lnTo>
                <a:lnTo>
                  <a:pt x="29048" y="41017"/>
                </a:lnTo>
                <a:lnTo>
                  <a:pt x="29280" y="40656"/>
                </a:lnTo>
                <a:lnTo>
                  <a:pt x="29486" y="40243"/>
                </a:lnTo>
                <a:lnTo>
                  <a:pt x="29641" y="39830"/>
                </a:lnTo>
                <a:lnTo>
                  <a:pt x="29744" y="39392"/>
                </a:lnTo>
                <a:lnTo>
                  <a:pt x="29822" y="38953"/>
                </a:lnTo>
                <a:lnTo>
                  <a:pt x="29822" y="38489"/>
                </a:lnTo>
                <a:lnTo>
                  <a:pt x="29822" y="4540"/>
                </a:lnTo>
                <a:lnTo>
                  <a:pt x="29822" y="4076"/>
                </a:lnTo>
                <a:lnTo>
                  <a:pt x="29744" y="3638"/>
                </a:lnTo>
                <a:lnTo>
                  <a:pt x="29641" y="3199"/>
                </a:lnTo>
                <a:lnTo>
                  <a:pt x="29486" y="2786"/>
                </a:lnTo>
                <a:lnTo>
                  <a:pt x="29280" y="2373"/>
                </a:lnTo>
                <a:lnTo>
                  <a:pt x="29048" y="2012"/>
                </a:lnTo>
                <a:lnTo>
                  <a:pt x="28790" y="1651"/>
                </a:lnTo>
                <a:lnTo>
                  <a:pt x="28506" y="1342"/>
                </a:lnTo>
                <a:lnTo>
                  <a:pt x="28171" y="1032"/>
                </a:lnTo>
                <a:lnTo>
                  <a:pt x="27835" y="774"/>
                </a:lnTo>
                <a:lnTo>
                  <a:pt x="27448" y="542"/>
                </a:lnTo>
                <a:lnTo>
                  <a:pt x="27061" y="361"/>
                </a:lnTo>
                <a:lnTo>
                  <a:pt x="26649" y="207"/>
                </a:lnTo>
                <a:lnTo>
                  <a:pt x="26210" y="103"/>
                </a:lnTo>
                <a:lnTo>
                  <a:pt x="25772" y="26"/>
                </a:lnTo>
                <a:lnTo>
                  <a:pt x="2530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9" name="Google Shape;659;p15"/>
          <p:cNvSpPr/>
          <p:nvPr/>
        </p:nvSpPr>
        <p:spPr>
          <a:xfrm>
            <a:off x="-573403" y="4460790"/>
            <a:ext cx="1086937" cy="1568299"/>
          </a:xfrm>
          <a:custGeom>
            <a:avLst/>
            <a:gdLst/>
            <a:ahLst/>
            <a:cxnLst/>
            <a:rect l="l" t="t" r="r" b="b"/>
            <a:pathLst>
              <a:path w="29822" h="43029" extrusionOk="0">
                <a:moveTo>
                  <a:pt x="4541" y="0"/>
                </a:moveTo>
                <a:lnTo>
                  <a:pt x="4076" y="26"/>
                </a:lnTo>
                <a:lnTo>
                  <a:pt x="3612" y="103"/>
                </a:lnTo>
                <a:lnTo>
                  <a:pt x="3199" y="207"/>
                </a:lnTo>
                <a:lnTo>
                  <a:pt x="2761" y="361"/>
                </a:lnTo>
                <a:lnTo>
                  <a:pt x="2374" y="542"/>
                </a:lnTo>
                <a:lnTo>
                  <a:pt x="2013" y="774"/>
                </a:lnTo>
                <a:lnTo>
                  <a:pt x="1652" y="1032"/>
                </a:lnTo>
                <a:lnTo>
                  <a:pt x="1342" y="1342"/>
                </a:lnTo>
                <a:lnTo>
                  <a:pt x="1032" y="1651"/>
                </a:lnTo>
                <a:lnTo>
                  <a:pt x="774" y="2012"/>
                </a:lnTo>
                <a:lnTo>
                  <a:pt x="542" y="2373"/>
                </a:lnTo>
                <a:lnTo>
                  <a:pt x="362" y="2786"/>
                </a:lnTo>
                <a:lnTo>
                  <a:pt x="207" y="3199"/>
                </a:lnTo>
                <a:lnTo>
                  <a:pt x="78" y="3638"/>
                </a:lnTo>
                <a:lnTo>
                  <a:pt x="26" y="4076"/>
                </a:lnTo>
                <a:lnTo>
                  <a:pt x="1" y="4540"/>
                </a:lnTo>
                <a:lnTo>
                  <a:pt x="1" y="38489"/>
                </a:lnTo>
                <a:lnTo>
                  <a:pt x="26" y="38953"/>
                </a:lnTo>
                <a:lnTo>
                  <a:pt x="78" y="39392"/>
                </a:lnTo>
                <a:lnTo>
                  <a:pt x="207" y="39830"/>
                </a:lnTo>
                <a:lnTo>
                  <a:pt x="362" y="40243"/>
                </a:lnTo>
                <a:lnTo>
                  <a:pt x="542" y="40656"/>
                </a:lnTo>
                <a:lnTo>
                  <a:pt x="774" y="41017"/>
                </a:lnTo>
                <a:lnTo>
                  <a:pt x="1032" y="41378"/>
                </a:lnTo>
                <a:lnTo>
                  <a:pt x="1342" y="41687"/>
                </a:lnTo>
                <a:lnTo>
                  <a:pt x="1652" y="41997"/>
                </a:lnTo>
                <a:lnTo>
                  <a:pt x="2013" y="42255"/>
                </a:lnTo>
                <a:lnTo>
                  <a:pt x="2374" y="42487"/>
                </a:lnTo>
                <a:lnTo>
                  <a:pt x="2761" y="42668"/>
                </a:lnTo>
                <a:lnTo>
                  <a:pt x="3199" y="42823"/>
                </a:lnTo>
                <a:lnTo>
                  <a:pt x="3612" y="42926"/>
                </a:lnTo>
                <a:lnTo>
                  <a:pt x="4076" y="43003"/>
                </a:lnTo>
                <a:lnTo>
                  <a:pt x="4541" y="43029"/>
                </a:lnTo>
                <a:lnTo>
                  <a:pt x="25307" y="43029"/>
                </a:lnTo>
                <a:lnTo>
                  <a:pt x="25746" y="43003"/>
                </a:lnTo>
                <a:lnTo>
                  <a:pt x="26210" y="42926"/>
                </a:lnTo>
                <a:lnTo>
                  <a:pt x="26649" y="42823"/>
                </a:lnTo>
                <a:lnTo>
                  <a:pt x="27061" y="42668"/>
                </a:lnTo>
                <a:lnTo>
                  <a:pt x="27448" y="42487"/>
                </a:lnTo>
                <a:lnTo>
                  <a:pt x="27835" y="42255"/>
                </a:lnTo>
                <a:lnTo>
                  <a:pt x="28171" y="41997"/>
                </a:lnTo>
                <a:lnTo>
                  <a:pt x="28506" y="41687"/>
                </a:lnTo>
                <a:lnTo>
                  <a:pt x="28790" y="41378"/>
                </a:lnTo>
                <a:lnTo>
                  <a:pt x="29048" y="41017"/>
                </a:lnTo>
                <a:lnTo>
                  <a:pt x="29280" y="40656"/>
                </a:lnTo>
                <a:lnTo>
                  <a:pt x="29460" y="40243"/>
                </a:lnTo>
                <a:lnTo>
                  <a:pt x="29615" y="39830"/>
                </a:lnTo>
                <a:lnTo>
                  <a:pt x="29744" y="39392"/>
                </a:lnTo>
                <a:lnTo>
                  <a:pt x="29796" y="38953"/>
                </a:lnTo>
                <a:lnTo>
                  <a:pt x="29822" y="38489"/>
                </a:lnTo>
                <a:lnTo>
                  <a:pt x="29822" y="4540"/>
                </a:lnTo>
                <a:lnTo>
                  <a:pt x="29796" y="4076"/>
                </a:lnTo>
                <a:lnTo>
                  <a:pt x="29744" y="3638"/>
                </a:lnTo>
                <a:lnTo>
                  <a:pt x="29615" y="3199"/>
                </a:lnTo>
                <a:lnTo>
                  <a:pt x="29460" y="2786"/>
                </a:lnTo>
                <a:lnTo>
                  <a:pt x="29280" y="2373"/>
                </a:lnTo>
                <a:lnTo>
                  <a:pt x="29048" y="2012"/>
                </a:lnTo>
                <a:lnTo>
                  <a:pt x="28790" y="1651"/>
                </a:lnTo>
                <a:lnTo>
                  <a:pt x="28506" y="1342"/>
                </a:lnTo>
                <a:lnTo>
                  <a:pt x="28171" y="1032"/>
                </a:lnTo>
                <a:lnTo>
                  <a:pt x="27835" y="774"/>
                </a:lnTo>
                <a:lnTo>
                  <a:pt x="27448" y="542"/>
                </a:lnTo>
                <a:lnTo>
                  <a:pt x="27061" y="361"/>
                </a:lnTo>
                <a:lnTo>
                  <a:pt x="26649" y="207"/>
                </a:lnTo>
                <a:lnTo>
                  <a:pt x="26210" y="103"/>
                </a:lnTo>
                <a:lnTo>
                  <a:pt x="25746" y="26"/>
                </a:lnTo>
                <a:lnTo>
                  <a:pt x="2530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0" name="Google Shape;660;p15"/>
          <p:cNvSpPr/>
          <p:nvPr/>
        </p:nvSpPr>
        <p:spPr>
          <a:xfrm>
            <a:off x="2869720" y="4460790"/>
            <a:ext cx="1087849" cy="1568299"/>
          </a:xfrm>
          <a:custGeom>
            <a:avLst/>
            <a:gdLst/>
            <a:ahLst/>
            <a:cxnLst/>
            <a:rect l="l" t="t" r="r" b="b"/>
            <a:pathLst>
              <a:path w="29847" h="43029" extrusionOk="0">
                <a:moveTo>
                  <a:pt x="4179" y="0"/>
                </a:moveTo>
                <a:lnTo>
                  <a:pt x="3741" y="26"/>
                </a:lnTo>
                <a:lnTo>
                  <a:pt x="3328" y="78"/>
                </a:lnTo>
                <a:lnTo>
                  <a:pt x="2941" y="181"/>
                </a:lnTo>
                <a:lnTo>
                  <a:pt x="2554" y="336"/>
                </a:lnTo>
                <a:lnTo>
                  <a:pt x="2193" y="516"/>
                </a:lnTo>
                <a:lnTo>
                  <a:pt x="1857" y="722"/>
                </a:lnTo>
                <a:lnTo>
                  <a:pt x="1522" y="955"/>
                </a:lnTo>
                <a:lnTo>
                  <a:pt x="1238" y="1238"/>
                </a:lnTo>
                <a:lnTo>
                  <a:pt x="955" y="1522"/>
                </a:lnTo>
                <a:lnTo>
                  <a:pt x="722" y="1832"/>
                </a:lnTo>
                <a:lnTo>
                  <a:pt x="516" y="2193"/>
                </a:lnTo>
                <a:lnTo>
                  <a:pt x="335" y="2554"/>
                </a:lnTo>
                <a:lnTo>
                  <a:pt x="206" y="2941"/>
                </a:lnTo>
                <a:lnTo>
                  <a:pt x="103" y="3328"/>
                </a:lnTo>
                <a:lnTo>
                  <a:pt x="26" y="3741"/>
                </a:lnTo>
                <a:lnTo>
                  <a:pt x="0" y="4153"/>
                </a:lnTo>
                <a:lnTo>
                  <a:pt x="0" y="38876"/>
                </a:lnTo>
                <a:lnTo>
                  <a:pt x="26" y="39288"/>
                </a:lnTo>
                <a:lnTo>
                  <a:pt x="103" y="39701"/>
                </a:lnTo>
                <a:lnTo>
                  <a:pt x="206" y="40088"/>
                </a:lnTo>
                <a:lnTo>
                  <a:pt x="335" y="40475"/>
                </a:lnTo>
                <a:lnTo>
                  <a:pt x="516" y="40836"/>
                </a:lnTo>
                <a:lnTo>
                  <a:pt x="722" y="41197"/>
                </a:lnTo>
                <a:lnTo>
                  <a:pt x="955" y="41507"/>
                </a:lnTo>
                <a:lnTo>
                  <a:pt x="1238" y="41816"/>
                </a:lnTo>
                <a:lnTo>
                  <a:pt x="1522" y="42074"/>
                </a:lnTo>
                <a:lnTo>
                  <a:pt x="1857" y="42307"/>
                </a:lnTo>
                <a:lnTo>
                  <a:pt x="2193" y="42513"/>
                </a:lnTo>
                <a:lnTo>
                  <a:pt x="2554" y="42694"/>
                </a:lnTo>
                <a:lnTo>
                  <a:pt x="2941" y="42848"/>
                </a:lnTo>
                <a:lnTo>
                  <a:pt x="3328" y="42951"/>
                </a:lnTo>
                <a:lnTo>
                  <a:pt x="3741" y="43003"/>
                </a:lnTo>
                <a:lnTo>
                  <a:pt x="4179" y="43029"/>
                </a:lnTo>
                <a:lnTo>
                  <a:pt x="25668" y="43029"/>
                </a:lnTo>
                <a:lnTo>
                  <a:pt x="26106" y="43003"/>
                </a:lnTo>
                <a:lnTo>
                  <a:pt x="26519" y="42951"/>
                </a:lnTo>
                <a:lnTo>
                  <a:pt x="26906" y="42848"/>
                </a:lnTo>
                <a:lnTo>
                  <a:pt x="27293" y="42694"/>
                </a:lnTo>
                <a:lnTo>
                  <a:pt x="27654" y="42513"/>
                </a:lnTo>
                <a:lnTo>
                  <a:pt x="27990" y="42307"/>
                </a:lnTo>
                <a:lnTo>
                  <a:pt x="28325" y="42074"/>
                </a:lnTo>
                <a:lnTo>
                  <a:pt x="28609" y="41816"/>
                </a:lnTo>
                <a:lnTo>
                  <a:pt x="28892" y="41507"/>
                </a:lnTo>
                <a:lnTo>
                  <a:pt x="29125" y="41197"/>
                </a:lnTo>
                <a:lnTo>
                  <a:pt x="29331" y="40836"/>
                </a:lnTo>
                <a:lnTo>
                  <a:pt x="29512" y="40475"/>
                </a:lnTo>
                <a:lnTo>
                  <a:pt x="29640" y="40088"/>
                </a:lnTo>
                <a:lnTo>
                  <a:pt x="29744" y="39701"/>
                </a:lnTo>
                <a:lnTo>
                  <a:pt x="29821" y="39288"/>
                </a:lnTo>
                <a:lnTo>
                  <a:pt x="29847" y="38876"/>
                </a:lnTo>
                <a:lnTo>
                  <a:pt x="29847" y="4153"/>
                </a:lnTo>
                <a:lnTo>
                  <a:pt x="29821" y="3741"/>
                </a:lnTo>
                <a:lnTo>
                  <a:pt x="29744" y="3328"/>
                </a:lnTo>
                <a:lnTo>
                  <a:pt x="29640" y="2941"/>
                </a:lnTo>
                <a:lnTo>
                  <a:pt x="29512" y="2554"/>
                </a:lnTo>
                <a:lnTo>
                  <a:pt x="29331" y="2193"/>
                </a:lnTo>
                <a:lnTo>
                  <a:pt x="29125" y="1832"/>
                </a:lnTo>
                <a:lnTo>
                  <a:pt x="28892" y="1522"/>
                </a:lnTo>
                <a:lnTo>
                  <a:pt x="28609" y="1238"/>
                </a:lnTo>
                <a:lnTo>
                  <a:pt x="28325" y="955"/>
                </a:lnTo>
                <a:lnTo>
                  <a:pt x="27990" y="722"/>
                </a:lnTo>
                <a:lnTo>
                  <a:pt x="27654" y="516"/>
                </a:lnTo>
                <a:lnTo>
                  <a:pt x="27293" y="336"/>
                </a:lnTo>
                <a:lnTo>
                  <a:pt x="26906" y="181"/>
                </a:lnTo>
                <a:lnTo>
                  <a:pt x="26519" y="78"/>
                </a:lnTo>
                <a:lnTo>
                  <a:pt x="26106" y="26"/>
                </a:lnTo>
                <a:lnTo>
                  <a:pt x="2566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1" name="Google Shape;661;p15"/>
          <p:cNvSpPr/>
          <p:nvPr/>
        </p:nvSpPr>
        <p:spPr>
          <a:xfrm>
            <a:off x="4026199" y="4460790"/>
            <a:ext cx="1087849" cy="1568299"/>
          </a:xfrm>
          <a:custGeom>
            <a:avLst/>
            <a:gdLst/>
            <a:ahLst/>
            <a:cxnLst/>
            <a:rect l="l" t="t" r="r" b="b"/>
            <a:pathLst>
              <a:path w="29847" h="43029" extrusionOk="0">
                <a:moveTo>
                  <a:pt x="4282" y="0"/>
                </a:moveTo>
                <a:lnTo>
                  <a:pt x="3844" y="26"/>
                </a:lnTo>
                <a:lnTo>
                  <a:pt x="3431" y="103"/>
                </a:lnTo>
                <a:lnTo>
                  <a:pt x="3018" y="207"/>
                </a:lnTo>
                <a:lnTo>
                  <a:pt x="2631" y="336"/>
                </a:lnTo>
                <a:lnTo>
                  <a:pt x="2244" y="516"/>
                </a:lnTo>
                <a:lnTo>
                  <a:pt x="1883" y="722"/>
                </a:lnTo>
                <a:lnTo>
                  <a:pt x="1574" y="980"/>
                </a:lnTo>
                <a:lnTo>
                  <a:pt x="1264" y="1264"/>
                </a:lnTo>
                <a:lnTo>
                  <a:pt x="980" y="1548"/>
                </a:lnTo>
                <a:lnTo>
                  <a:pt x="748" y="1883"/>
                </a:lnTo>
                <a:lnTo>
                  <a:pt x="516" y="2244"/>
                </a:lnTo>
                <a:lnTo>
                  <a:pt x="361" y="2606"/>
                </a:lnTo>
                <a:lnTo>
                  <a:pt x="206" y="2993"/>
                </a:lnTo>
                <a:lnTo>
                  <a:pt x="103" y="3405"/>
                </a:lnTo>
                <a:lnTo>
                  <a:pt x="26" y="3844"/>
                </a:lnTo>
                <a:lnTo>
                  <a:pt x="0" y="4257"/>
                </a:lnTo>
                <a:lnTo>
                  <a:pt x="0" y="38772"/>
                </a:lnTo>
                <a:lnTo>
                  <a:pt x="26" y="39185"/>
                </a:lnTo>
                <a:lnTo>
                  <a:pt x="103" y="39624"/>
                </a:lnTo>
                <a:lnTo>
                  <a:pt x="206" y="40036"/>
                </a:lnTo>
                <a:lnTo>
                  <a:pt x="361" y="40423"/>
                </a:lnTo>
                <a:lnTo>
                  <a:pt x="516" y="40785"/>
                </a:lnTo>
                <a:lnTo>
                  <a:pt x="748" y="41146"/>
                </a:lnTo>
                <a:lnTo>
                  <a:pt x="980" y="41481"/>
                </a:lnTo>
                <a:lnTo>
                  <a:pt x="1264" y="41765"/>
                </a:lnTo>
                <a:lnTo>
                  <a:pt x="1574" y="42049"/>
                </a:lnTo>
                <a:lnTo>
                  <a:pt x="1883" y="42307"/>
                </a:lnTo>
                <a:lnTo>
                  <a:pt x="2244" y="42513"/>
                </a:lnTo>
                <a:lnTo>
                  <a:pt x="2631" y="42694"/>
                </a:lnTo>
                <a:lnTo>
                  <a:pt x="3018" y="42823"/>
                </a:lnTo>
                <a:lnTo>
                  <a:pt x="3431" y="42951"/>
                </a:lnTo>
                <a:lnTo>
                  <a:pt x="3844" y="43003"/>
                </a:lnTo>
                <a:lnTo>
                  <a:pt x="4282" y="43029"/>
                </a:lnTo>
                <a:lnTo>
                  <a:pt x="25590" y="43029"/>
                </a:lnTo>
                <a:lnTo>
                  <a:pt x="26003" y="43003"/>
                </a:lnTo>
                <a:lnTo>
                  <a:pt x="26442" y="42951"/>
                </a:lnTo>
                <a:lnTo>
                  <a:pt x="26854" y="42823"/>
                </a:lnTo>
                <a:lnTo>
                  <a:pt x="27241" y="42694"/>
                </a:lnTo>
                <a:lnTo>
                  <a:pt x="27602" y="42513"/>
                </a:lnTo>
                <a:lnTo>
                  <a:pt x="27964" y="42307"/>
                </a:lnTo>
                <a:lnTo>
                  <a:pt x="28299" y="42049"/>
                </a:lnTo>
                <a:lnTo>
                  <a:pt x="28583" y="41765"/>
                </a:lnTo>
                <a:lnTo>
                  <a:pt x="28867" y="41481"/>
                </a:lnTo>
                <a:lnTo>
                  <a:pt x="29124" y="41146"/>
                </a:lnTo>
                <a:lnTo>
                  <a:pt x="29331" y="40785"/>
                </a:lnTo>
                <a:lnTo>
                  <a:pt x="29511" y="40423"/>
                </a:lnTo>
                <a:lnTo>
                  <a:pt x="29640" y="40036"/>
                </a:lnTo>
                <a:lnTo>
                  <a:pt x="29744" y="39624"/>
                </a:lnTo>
                <a:lnTo>
                  <a:pt x="29821" y="39185"/>
                </a:lnTo>
                <a:lnTo>
                  <a:pt x="29847" y="38772"/>
                </a:lnTo>
                <a:lnTo>
                  <a:pt x="29847" y="4257"/>
                </a:lnTo>
                <a:lnTo>
                  <a:pt x="29821" y="3844"/>
                </a:lnTo>
                <a:lnTo>
                  <a:pt x="29744" y="3405"/>
                </a:lnTo>
                <a:lnTo>
                  <a:pt x="29640" y="2993"/>
                </a:lnTo>
                <a:lnTo>
                  <a:pt x="29511" y="2606"/>
                </a:lnTo>
                <a:lnTo>
                  <a:pt x="29331" y="2244"/>
                </a:lnTo>
                <a:lnTo>
                  <a:pt x="29124" y="1883"/>
                </a:lnTo>
                <a:lnTo>
                  <a:pt x="28867" y="1548"/>
                </a:lnTo>
                <a:lnTo>
                  <a:pt x="28583" y="1264"/>
                </a:lnTo>
                <a:lnTo>
                  <a:pt x="28299" y="980"/>
                </a:lnTo>
                <a:lnTo>
                  <a:pt x="27964" y="722"/>
                </a:lnTo>
                <a:lnTo>
                  <a:pt x="27602" y="516"/>
                </a:lnTo>
                <a:lnTo>
                  <a:pt x="27241" y="336"/>
                </a:lnTo>
                <a:lnTo>
                  <a:pt x="26854" y="207"/>
                </a:lnTo>
                <a:lnTo>
                  <a:pt x="26442" y="103"/>
                </a:lnTo>
                <a:lnTo>
                  <a:pt x="26003" y="26"/>
                </a:lnTo>
                <a:lnTo>
                  <a:pt x="2559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2" name="Google Shape;662;p15"/>
          <p:cNvSpPr/>
          <p:nvPr/>
        </p:nvSpPr>
        <p:spPr>
          <a:xfrm>
            <a:off x="5174186" y="4460790"/>
            <a:ext cx="1086937" cy="1568299"/>
          </a:xfrm>
          <a:custGeom>
            <a:avLst/>
            <a:gdLst/>
            <a:ahLst/>
            <a:cxnLst/>
            <a:rect l="l" t="t" r="r" b="b"/>
            <a:pathLst>
              <a:path w="29822" h="43029" extrusionOk="0">
                <a:moveTo>
                  <a:pt x="4412" y="0"/>
                </a:moveTo>
                <a:lnTo>
                  <a:pt x="3948" y="26"/>
                </a:lnTo>
                <a:lnTo>
                  <a:pt x="3509" y="103"/>
                </a:lnTo>
                <a:lnTo>
                  <a:pt x="3096" y="207"/>
                </a:lnTo>
                <a:lnTo>
                  <a:pt x="2684" y="361"/>
                </a:lnTo>
                <a:lnTo>
                  <a:pt x="2297" y="542"/>
                </a:lnTo>
                <a:lnTo>
                  <a:pt x="1936" y="748"/>
                </a:lnTo>
                <a:lnTo>
                  <a:pt x="1600" y="1006"/>
                </a:lnTo>
                <a:lnTo>
                  <a:pt x="1291" y="1290"/>
                </a:lnTo>
                <a:lnTo>
                  <a:pt x="1007" y="1600"/>
                </a:lnTo>
                <a:lnTo>
                  <a:pt x="749" y="1961"/>
                </a:lnTo>
                <a:lnTo>
                  <a:pt x="517" y="2322"/>
                </a:lnTo>
                <a:lnTo>
                  <a:pt x="336" y="2709"/>
                </a:lnTo>
                <a:lnTo>
                  <a:pt x="181" y="3096"/>
                </a:lnTo>
                <a:lnTo>
                  <a:pt x="78" y="3534"/>
                </a:lnTo>
                <a:lnTo>
                  <a:pt x="27" y="3973"/>
                </a:lnTo>
                <a:lnTo>
                  <a:pt x="1" y="4411"/>
                </a:lnTo>
                <a:lnTo>
                  <a:pt x="1" y="38618"/>
                </a:lnTo>
                <a:lnTo>
                  <a:pt x="27" y="39056"/>
                </a:lnTo>
                <a:lnTo>
                  <a:pt x="78" y="39495"/>
                </a:lnTo>
                <a:lnTo>
                  <a:pt x="181" y="39933"/>
                </a:lnTo>
                <a:lnTo>
                  <a:pt x="336" y="40320"/>
                </a:lnTo>
                <a:lnTo>
                  <a:pt x="517" y="40707"/>
                </a:lnTo>
                <a:lnTo>
                  <a:pt x="749" y="41068"/>
                </a:lnTo>
                <a:lnTo>
                  <a:pt x="1007" y="41430"/>
                </a:lnTo>
                <a:lnTo>
                  <a:pt x="1291" y="41739"/>
                </a:lnTo>
                <a:lnTo>
                  <a:pt x="1600" y="42023"/>
                </a:lnTo>
                <a:lnTo>
                  <a:pt x="1936" y="42281"/>
                </a:lnTo>
                <a:lnTo>
                  <a:pt x="2297" y="42487"/>
                </a:lnTo>
                <a:lnTo>
                  <a:pt x="2684" y="42668"/>
                </a:lnTo>
                <a:lnTo>
                  <a:pt x="3096" y="42823"/>
                </a:lnTo>
                <a:lnTo>
                  <a:pt x="3509" y="42926"/>
                </a:lnTo>
                <a:lnTo>
                  <a:pt x="3948" y="43003"/>
                </a:lnTo>
                <a:lnTo>
                  <a:pt x="4412" y="43029"/>
                </a:lnTo>
                <a:lnTo>
                  <a:pt x="25411" y="43029"/>
                </a:lnTo>
                <a:lnTo>
                  <a:pt x="25875" y="43003"/>
                </a:lnTo>
                <a:lnTo>
                  <a:pt x="26313" y="42926"/>
                </a:lnTo>
                <a:lnTo>
                  <a:pt x="26726" y="42823"/>
                </a:lnTo>
                <a:lnTo>
                  <a:pt x="27139" y="42668"/>
                </a:lnTo>
                <a:lnTo>
                  <a:pt x="27500" y="42487"/>
                </a:lnTo>
                <a:lnTo>
                  <a:pt x="27887" y="42281"/>
                </a:lnTo>
                <a:lnTo>
                  <a:pt x="28222" y="42023"/>
                </a:lnTo>
                <a:lnTo>
                  <a:pt x="28532" y="41739"/>
                </a:lnTo>
                <a:lnTo>
                  <a:pt x="28816" y="41430"/>
                </a:lnTo>
                <a:lnTo>
                  <a:pt x="29074" y="41068"/>
                </a:lnTo>
                <a:lnTo>
                  <a:pt x="29280" y="40707"/>
                </a:lnTo>
                <a:lnTo>
                  <a:pt x="29486" y="40320"/>
                </a:lnTo>
                <a:lnTo>
                  <a:pt x="29615" y="39933"/>
                </a:lnTo>
                <a:lnTo>
                  <a:pt x="29744" y="39495"/>
                </a:lnTo>
                <a:lnTo>
                  <a:pt x="29796" y="39056"/>
                </a:lnTo>
                <a:lnTo>
                  <a:pt x="29822" y="38618"/>
                </a:lnTo>
                <a:lnTo>
                  <a:pt x="29822" y="4411"/>
                </a:lnTo>
                <a:lnTo>
                  <a:pt x="29796" y="3973"/>
                </a:lnTo>
                <a:lnTo>
                  <a:pt x="29744" y="3534"/>
                </a:lnTo>
                <a:lnTo>
                  <a:pt x="29615" y="3096"/>
                </a:lnTo>
                <a:lnTo>
                  <a:pt x="29486" y="2709"/>
                </a:lnTo>
                <a:lnTo>
                  <a:pt x="29280" y="2322"/>
                </a:lnTo>
                <a:lnTo>
                  <a:pt x="29074" y="1961"/>
                </a:lnTo>
                <a:lnTo>
                  <a:pt x="28816" y="1600"/>
                </a:lnTo>
                <a:lnTo>
                  <a:pt x="28532" y="1290"/>
                </a:lnTo>
                <a:lnTo>
                  <a:pt x="28222" y="1006"/>
                </a:lnTo>
                <a:lnTo>
                  <a:pt x="27887" y="748"/>
                </a:lnTo>
                <a:lnTo>
                  <a:pt x="27500" y="542"/>
                </a:lnTo>
                <a:lnTo>
                  <a:pt x="27139" y="361"/>
                </a:lnTo>
                <a:lnTo>
                  <a:pt x="26726" y="207"/>
                </a:lnTo>
                <a:lnTo>
                  <a:pt x="26313" y="103"/>
                </a:lnTo>
                <a:lnTo>
                  <a:pt x="25875" y="26"/>
                </a:lnTo>
                <a:lnTo>
                  <a:pt x="25411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3" name="Google Shape;663;p15"/>
          <p:cNvSpPr/>
          <p:nvPr/>
        </p:nvSpPr>
        <p:spPr>
          <a:xfrm>
            <a:off x="6330665" y="4460790"/>
            <a:ext cx="1086937" cy="1568299"/>
          </a:xfrm>
          <a:custGeom>
            <a:avLst/>
            <a:gdLst/>
            <a:ahLst/>
            <a:cxnLst/>
            <a:rect l="l" t="t" r="r" b="b"/>
            <a:pathLst>
              <a:path w="29822" h="43029" extrusionOk="0">
                <a:moveTo>
                  <a:pt x="4386" y="0"/>
                </a:moveTo>
                <a:lnTo>
                  <a:pt x="3948" y="26"/>
                </a:lnTo>
                <a:lnTo>
                  <a:pt x="3509" y="103"/>
                </a:lnTo>
                <a:lnTo>
                  <a:pt x="3096" y="207"/>
                </a:lnTo>
                <a:lnTo>
                  <a:pt x="2684" y="361"/>
                </a:lnTo>
                <a:lnTo>
                  <a:pt x="2297" y="542"/>
                </a:lnTo>
                <a:lnTo>
                  <a:pt x="1935" y="748"/>
                </a:lnTo>
                <a:lnTo>
                  <a:pt x="1600" y="1006"/>
                </a:lnTo>
                <a:lnTo>
                  <a:pt x="1291" y="1290"/>
                </a:lnTo>
                <a:lnTo>
                  <a:pt x="1007" y="1600"/>
                </a:lnTo>
                <a:lnTo>
                  <a:pt x="749" y="1961"/>
                </a:lnTo>
                <a:lnTo>
                  <a:pt x="542" y="2322"/>
                </a:lnTo>
                <a:lnTo>
                  <a:pt x="336" y="2683"/>
                </a:lnTo>
                <a:lnTo>
                  <a:pt x="207" y="3096"/>
                </a:lnTo>
                <a:lnTo>
                  <a:pt x="78" y="3509"/>
                </a:lnTo>
                <a:lnTo>
                  <a:pt x="27" y="3947"/>
                </a:lnTo>
                <a:lnTo>
                  <a:pt x="1" y="4411"/>
                </a:lnTo>
                <a:lnTo>
                  <a:pt x="1" y="38618"/>
                </a:lnTo>
                <a:lnTo>
                  <a:pt x="27" y="39082"/>
                </a:lnTo>
                <a:lnTo>
                  <a:pt x="78" y="39521"/>
                </a:lnTo>
                <a:lnTo>
                  <a:pt x="207" y="39933"/>
                </a:lnTo>
                <a:lnTo>
                  <a:pt x="336" y="40346"/>
                </a:lnTo>
                <a:lnTo>
                  <a:pt x="542" y="40707"/>
                </a:lnTo>
                <a:lnTo>
                  <a:pt x="749" y="41094"/>
                </a:lnTo>
                <a:lnTo>
                  <a:pt x="1007" y="41430"/>
                </a:lnTo>
                <a:lnTo>
                  <a:pt x="1291" y="41739"/>
                </a:lnTo>
                <a:lnTo>
                  <a:pt x="1600" y="42023"/>
                </a:lnTo>
                <a:lnTo>
                  <a:pt x="1935" y="42281"/>
                </a:lnTo>
                <a:lnTo>
                  <a:pt x="2297" y="42487"/>
                </a:lnTo>
                <a:lnTo>
                  <a:pt x="2684" y="42668"/>
                </a:lnTo>
                <a:lnTo>
                  <a:pt x="3096" y="42823"/>
                </a:lnTo>
                <a:lnTo>
                  <a:pt x="3509" y="42926"/>
                </a:lnTo>
                <a:lnTo>
                  <a:pt x="3948" y="43003"/>
                </a:lnTo>
                <a:lnTo>
                  <a:pt x="4386" y="43029"/>
                </a:lnTo>
                <a:lnTo>
                  <a:pt x="25436" y="43029"/>
                </a:lnTo>
                <a:lnTo>
                  <a:pt x="25875" y="43003"/>
                </a:lnTo>
                <a:lnTo>
                  <a:pt x="26313" y="42926"/>
                </a:lnTo>
                <a:lnTo>
                  <a:pt x="26726" y="42823"/>
                </a:lnTo>
                <a:lnTo>
                  <a:pt x="27139" y="42668"/>
                </a:lnTo>
                <a:lnTo>
                  <a:pt x="27526" y="42487"/>
                </a:lnTo>
                <a:lnTo>
                  <a:pt x="27887" y="42281"/>
                </a:lnTo>
                <a:lnTo>
                  <a:pt x="28222" y="42023"/>
                </a:lnTo>
                <a:lnTo>
                  <a:pt x="28532" y="41739"/>
                </a:lnTo>
                <a:lnTo>
                  <a:pt x="28816" y="41430"/>
                </a:lnTo>
                <a:lnTo>
                  <a:pt x="29074" y="41094"/>
                </a:lnTo>
                <a:lnTo>
                  <a:pt x="29306" y="40707"/>
                </a:lnTo>
                <a:lnTo>
                  <a:pt x="29486" y="40346"/>
                </a:lnTo>
                <a:lnTo>
                  <a:pt x="29641" y="39933"/>
                </a:lnTo>
                <a:lnTo>
                  <a:pt x="29744" y="39521"/>
                </a:lnTo>
                <a:lnTo>
                  <a:pt x="29796" y="39082"/>
                </a:lnTo>
                <a:lnTo>
                  <a:pt x="29822" y="38618"/>
                </a:lnTo>
                <a:lnTo>
                  <a:pt x="29822" y="4411"/>
                </a:lnTo>
                <a:lnTo>
                  <a:pt x="29796" y="3947"/>
                </a:lnTo>
                <a:lnTo>
                  <a:pt x="29744" y="3509"/>
                </a:lnTo>
                <a:lnTo>
                  <a:pt x="29641" y="3096"/>
                </a:lnTo>
                <a:lnTo>
                  <a:pt x="29486" y="2683"/>
                </a:lnTo>
                <a:lnTo>
                  <a:pt x="29306" y="2322"/>
                </a:lnTo>
                <a:lnTo>
                  <a:pt x="29074" y="1961"/>
                </a:lnTo>
                <a:lnTo>
                  <a:pt x="28816" y="1600"/>
                </a:lnTo>
                <a:lnTo>
                  <a:pt x="28532" y="1290"/>
                </a:lnTo>
                <a:lnTo>
                  <a:pt x="28222" y="1006"/>
                </a:lnTo>
                <a:lnTo>
                  <a:pt x="27887" y="748"/>
                </a:lnTo>
                <a:lnTo>
                  <a:pt x="27526" y="542"/>
                </a:lnTo>
                <a:lnTo>
                  <a:pt x="27139" y="361"/>
                </a:lnTo>
                <a:lnTo>
                  <a:pt x="26726" y="207"/>
                </a:lnTo>
                <a:lnTo>
                  <a:pt x="26313" y="103"/>
                </a:lnTo>
                <a:lnTo>
                  <a:pt x="25875" y="26"/>
                </a:lnTo>
                <a:lnTo>
                  <a:pt x="25436" y="0"/>
                </a:lnTo>
                <a:close/>
              </a:path>
            </a:pathLst>
          </a:custGeom>
          <a:solidFill>
            <a:srgbClr val="2A1C5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4" name="Google Shape;664;p15"/>
          <p:cNvSpPr/>
          <p:nvPr/>
        </p:nvSpPr>
        <p:spPr>
          <a:xfrm>
            <a:off x="7479636" y="4460790"/>
            <a:ext cx="1087885" cy="1568299"/>
          </a:xfrm>
          <a:custGeom>
            <a:avLst/>
            <a:gdLst/>
            <a:ahLst/>
            <a:cxnLst/>
            <a:rect l="l" t="t" r="r" b="b"/>
            <a:pathLst>
              <a:path w="29848" h="43029" extrusionOk="0">
                <a:moveTo>
                  <a:pt x="4463" y="0"/>
                </a:moveTo>
                <a:lnTo>
                  <a:pt x="4025" y="26"/>
                </a:lnTo>
                <a:lnTo>
                  <a:pt x="3560" y="103"/>
                </a:lnTo>
                <a:lnTo>
                  <a:pt x="3147" y="207"/>
                </a:lnTo>
                <a:lnTo>
                  <a:pt x="2735" y="361"/>
                </a:lnTo>
                <a:lnTo>
                  <a:pt x="2348" y="542"/>
                </a:lnTo>
                <a:lnTo>
                  <a:pt x="1987" y="774"/>
                </a:lnTo>
                <a:lnTo>
                  <a:pt x="1625" y="1032"/>
                </a:lnTo>
                <a:lnTo>
                  <a:pt x="1316" y="1316"/>
                </a:lnTo>
                <a:lnTo>
                  <a:pt x="1032" y="1625"/>
                </a:lnTo>
                <a:lnTo>
                  <a:pt x="774" y="1987"/>
                </a:lnTo>
                <a:lnTo>
                  <a:pt x="542" y="2348"/>
                </a:lnTo>
                <a:lnTo>
                  <a:pt x="361" y="2735"/>
                </a:lnTo>
                <a:lnTo>
                  <a:pt x="207" y="3147"/>
                </a:lnTo>
                <a:lnTo>
                  <a:pt x="103" y="3560"/>
                </a:lnTo>
                <a:lnTo>
                  <a:pt x="26" y="4024"/>
                </a:lnTo>
                <a:lnTo>
                  <a:pt x="0" y="4463"/>
                </a:lnTo>
                <a:lnTo>
                  <a:pt x="0" y="38566"/>
                </a:lnTo>
                <a:lnTo>
                  <a:pt x="26" y="39030"/>
                </a:lnTo>
                <a:lnTo>
                  <a:pt x="103" y="39469"/>
                </a:lnTo>
                <a:lnTo>
                  <a:pt x="207" y="39882"/>
                </a:lnTo>
                <a:lnTo>
                  <a:pt x="361" y="40294"/>
                </a:lnTo>
                <a:lnTo>
                  <a:pt x="542" y="40681"/>
                </a:lnTo>
                <a:lnTo>
                  <a:pt x="774" y="41043"/>
                </a:lnTo>
                <a:lnTo>
                  <a:pt x="1032" y="41404"/>
                </a:lnTo>
                <a:lnTo>
                  <a:pt x="1316" y="41713"/>
                </a:lnTo>
                <a:lnTo>
                  <a:pt x="1625" y="41997"/>
                </a:lnTo>
                <a:lnTo>
                  <a:pt x="1987" y="42255"/>
                </a:lnTo>
                <a:lnTo>
                  <a:pt x="2348" y="42487"/>
                </a:lnTo>
                <a:lnTo>
                  <a:pt x="2735" y="42668"/>
                </a:lnTo>
                <a:lnTo>
                  <a:pt x="3147" y="42823"/>
                </a:lnTo>
                <a:lnTo>
                  <a:pt x="3560" y="42926"/>
                </a:lnTo>
                <a:lnTo>
                  <a:pt x="4025" y="43003"/>
                </a:lnTo>
                <a:lnTo>
                  <a:pt x="4463" y="43029"/>
                </a:lnTo>
                <a:lnTo>
                  <a:pt x="25384" y="43029"/>
                </a:lnTo>
                <a:lnTo>
                  <a:pt x="25823" y="43003"/>
                </a:lnTo>
                <a:lnTo>
                  <a:pt x="26261" y="42926"/>
                </a:lnTo>
                <a:lnTo>
                  <a:pt x="26700" y="42823"/>
                </a:lnTo>
                <a:lnTo>
                  <a:pt x="27113" y="42668"/>
                </a:lnTo>
                <a:lnTo>
                  <a:pt x="27500" y="42487"/>
                </a:lnTo>
                <a:lnTo>
                  <a:pt x="27861" y="42255"/>
                </a:lnTo>
                <a:lnTo>
                  <a:pt x="28222" y="41997"/>
                </a:lnTo>
                <a:lnTo>
                  <a:pt x="28531" y="41713"/>
                </a:lnTo>
                <a:lnTo>
                  <a:pt x="28815" y="41404"/>
                </a:lnTo>
                <a:lnTo>
                  <a:pt x="29073" y="41043"/>
                </a:lnTo>
                <a:lnTo>
                  <a:pt x="29305" y="40681"/>
                </a:lnTo>
                <a:lnTo>
                  <a:pt x="29486" y="40294"/>
                </a:lnTo>
                <a:lnTo>
                  <a:pt x="29641" y="39882"/>
                </a:lnTo>
                <a:lnTo>
                  <a:pt x="29744" y="39469"/>
                </a:lnTo>
                <a:lnTo>
                  <a:pt x="29821" y="39030"/>
                </a:lnTo>
                <a:lnTo>
                  <a:pt x="29847" y="38566"/>
                </a:lnTo>
                <a:lnTo>
                  <a:pt x="29847" y="4463"/>
                </a:lnTo>
                <a:lnTo>
                  <a:pt x="29821" y="4024"/>
                </a:lnTo>
                <a:lnTo>
                  <a:pt x="29744" y="3560"/>
                </a:lnTo>
                <a:lnTo>
                  <a:pt x="29641" y="3147"/>
                </a:lnTo>
                <a:lnTo>
                  <a:pt x="29486" y="2735"/>
                </a:lnTo>
                <a:lnTo>
                  <a:pt x="29305" y="2348"/>
                </a:lnTo>
                <a:lnTo>
                  <a:pt x="29073" y="1987"/>
                </a:lnTo>
                <a:lnTo>
                  <a:pt x="28815" y="1625"/>
                </a:lnTo>
                <a:lnTo>
                  <a:pt x="28531" y="1316"/>
                </a:lnTo>
                <a:lnTo>
                  <a:pt x="28222" y="1032"/>
                </a:lnTo>
                <a:lnTo>
                  <a:pt x="27861" y="774"/>
                </a:lnTo>
                <a:lnTo>
                  <a:pt x="27500" y="542"/>
                </a:lnTo>
                <a:lnTo>
                  <a:pt x="27113" y="361"/>
                </a:lnTo>
                <a:lnTo>
                  <a:pt x="26700" y="207"/>
                </a:lnTo>
                <a:lnTo>
                  <a:pt x="26261" y="103"/>
                </a:lnTo>
                <a:lnTo>
                  <a:pt x="25823" y="26"/>
                </a:lnTo>
                <a:lnTo>
                  <a:pt x="2538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5" name="Google Shape;665;p15"/>
          <p:cNvSpPr/>
          <p:nvPr/>
        </p:nvSpPr>
        <p:spPr>
          <a:xfrm>
            <a:off x="8629518" y="4460790"/>
            <a:ext cx="1086937" cy="1568299"/>
          </a:xfrm>
          <a:custGeom>
            <a:avLst/>
            <a:gdLst/>
            <a:ahLst/>
            <a:cxnLst/>
            <a:rect l="l" t="t" r="r" b="b"/>
            <a:pathLst>
              <a:path w="29822" h="43029" extrusionOk="0">
                <a:moveTo>
                  <a:pt x="4463" y="0"/>
                </a:moveTo>
                <a:lnTo>
                  <a:pt x="3999" y="26"/>
                </a:lnTo>
                <a:lnTo>
                  <a:pt x="3561" y="103"/>
                </a:lnTo>
                <a:lnTo>
                  <a:pt x="3122" y="207"/>
                </a:lnTo>
                <a:lnTo>
                  <a:pt x="2735" y="361"/>
                </a:lnTo>
                <a:lnTo>
                  <a:pt x="2322" y="542"/>
                </a:lnTo>
                <a:lnTo>
                  <a:pt x="1961" y="774"/>
                </a:lnTo>
                <a:lnTo>
                  <a:pt x="1626" y="1032"/>
                </a:lnTo>
                <a:lnTo>
                  <a:pt x="1316" y="1316"/>
                </a:lnTo>
                <a:lnTo>
                  <a:pt x="1007" y="1625"/>
                </a:lnTo>
                <a:lnTo>
                  <a:pt x="749" y="1987"/>
                </a:lnTo>
                <a:lnTo>
                  <a:pt x="542" y="2348"/>
                </a:lnTo>
                <a:lnTo>
                  <a:pt x="336" y="2735"/>
                </a:lnTo>
                <a:lnTo>
                  <a:pt x="207" y="3147"/>
                </a:lnTo>
                <a:lnTo>
                  <a:pt x="78" y="3560"/>
                </a:lnTo>
                <a:lnTo>
                  <a:pt x="26" y="4024"/>
                </a:lnTo>
                <a:lnTo>
                  <a:pt x="1" y="4463"/>
                </a:lnTo>
                <a:lnTo>
                  <a:pt x="1" y="38566"/>
                </a:lnTo>
                <a:lnTo>
                  <a:pt x="26" y="39030"/>
                </a:lnTo>
                <a:lnTo>
                  <a:pt x="78" y="39469"/>
                </a:lnTo>
                <a:lnTo>
                  <a:pt x="207" y="39882"/>
                </a:lnTo>
                <a:lnTo>
                  <a:pt x="336" y="40294"/>
                </a:lnTo>
                <a:lnTo>
                  <a:pt x="542" y="40681"/>
                </a:lnTo>
                <a:lnTo>
                  <a:pt x="749" y="41043"/>
                </a:lnTo>
                <a:lnTo>
                  <a:pt x="1007" y="41404"/>
                </a:lnTo>
                <a:lnTo>
                  <a:pt x="1316" y="41713"/>
                </a:lnTo>
                <a:lnTo>
                  <a:pt x="1626" y="41997"/>
                </a:lnTo>
                <a:lnTo>
                  <a:pt x="1961" y="42255"/>
                </a:lnTo>
                <a:lnTo>
                  <a:pt x="2322" y="42487"/>
                </a:lnTo>
                <a:lnTo>
                  <a:pt x="2735" y="42668"/>
                </a:lnTo>
                <a:lnTo>
                  <a:pt x="3122" y="42823"/>
                </a:lnTo>
                <a:lnTo>
                  <a:pt x="3561" y="42926"/>
                </a:lnTo>
                <a:lnTo>
                  <a:pt x="3999" y="43003"/>
                </a:lnTo>
                <a:lnTo>
                  <a:pt x="4463" y="43029"/>
                </a:lnTo>
                <a:lnTo>
                  <a:pt x="25359" y="43029"/>
                </a:lnTo>
                <a:lnTo>
                  <a:pt x="25823" y="43003"/>
                </a:lnTo>
                <a:lnTo>
                  <a:pt x="26262" y="42926"/>
                </a:lnTo>
                <a:lnTo>
                  <a:pt x="26674" y="42823"/>
                </a:lnTo>
                <a:lnTo>
                  <a:pt x="27087" y="42668"/>
                </a:lnTo>
                <a:lnTo>
                  <a:pt x="27474" y="42487"/>
                </a:lnTo>
                <a:lnTo>
                  <a:pt x="27861" y="42255"/>
                </a:lnTo>
                <a:lnTo>
                  <a:pt x="28196" y="41997"/>
                </a:lnTo>
                <a:lnTo>
                  <a:pt x="28506" y="41713"/>
                </a:lnTo>
                <a:lnTo>
                  <a:pt x="28816" y="41404"/>
                </a:lnTo>
                <a:lnTo>
                  <a:pt x="29074" y="41043"/>
                </a:lnTo>
                <a:lnTo>
                  <a:pt x="29280" y="40681"/>
                </a:lnTo>
                <a:lnTo>
                  <a:pt x="29486" y="40294"/>
                </a:lnTo>
                <a:lnTo>
                  <a:pt x="29615" y="39882"/>
                </a:lnTo>
                <a:lnTo>
                  <a:pt x="29744" y="39469"/>
                </a:lnTo>
                <a:lnTo>
                  <a:pt x="29796" y="39030"/>
                </a:lnTo>
                <a:lnTo>
                  <a:pt x="29822" y="38566"/>
                </a:lnTo>
                <a:lnTo>
                  <a:pt x="29822" y="4463"/>
                </a:lnTo>
                <a:lnTo>
                  <a:pt x="29796" y="4024"/>
                </a:lnTo>
                <a:lnTo>
                  <a:pt x="29744" y="3560"/>
                </a:lnTo>
                <a:lnTo>
                  <a:pt x="29615" y="3147"/>
                </a:lnTo>
                <a:lnTo>
                  <a:pt x="29486" y="2735"/>
                </a:lnTo>
                <a:lnTo>
                  <a:pt x="29280" y="2348"/>
                </a:lnTo>
                <a:lnTo>
                  <a:pt x="29074" y="1987"/>
                </a:lnTo>
                <a:lnTo>
                  <a:pt x="28816" y="1625"/>
                </a:lnTo>
                <a:lnTo>
                  <a:pt x="28506" y="1316"/>
                </a:lnTo>
                <a:lnTo>
                  <a:pt x="28196" y="1032"/>
                </a:lnTo>
                <a:lnTo>
                  <a:pt x="27861" y="774"/>
                </a:lnTo>
                <a:lnTo>
                  <a:pt x="27474" y="542"/>
                </a:lnTo>
                <a:lnTo>
                  <a:pt x="27087" y="361"/>
                </a:lnTo>
                <a:lnTo>
                  <a:pt x="26674" y="207"/>
                </a:lnTo>
                <a:lnTo>
                  <a:pt x="26262" y="103"/>
                </a:lnTo>
                <a:lnTo>
                  <a:pt x="25823" y="26"/>
                </a:lnTo>
                <a:lnTo>
                  <a:pt x="2535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6" name="Google Shape;666;p15"/>
          <p:cNvSpPr/>
          <p:nvPr/>
        </p:nvSpPr>
        <p:spPr>
          <a:xfrm>
            <a:off x="1682187" y="4514367"/>
            <a:ext cx="1101043" cy="1821245"/>
          </a:xfrm>
          <a:custGeom>
            <a:avLst/>
            <a:gdLst/>
            <a:ahLst/>
            <a:cxnLst/>
            <a:rect l="l" t="t" r="r" b="b"/>
            <a:pathLst>
              <a:path w="30209" h="49969" extrusionOk="0">
                <a:moveTo>
                  <a:pt x="4154" y="1"/>
                </a:moveTo>
                <a:lnTo>
                  <a:pt x="3741" y="26"/>
                </a:lnTo>
                <a:lnTo>
                  <a:pt x="3329" y="78"/>
                </a:lnTo>
                <a:lnTo>
                  <a:pt x="2916" y="181"/>
                </a:lnTo>
                <a:lnTo>
                  <a:pt x="2555" y="336"/>
                </a:lnTo>
                <a:lnTo>
                  <a:pt x="2194" y="517"/>
                </a:lnTo>
                <a:lnTo>
                  <a:pt x="1832" y="723"/>
                </a:lnTo>
                <a:lnTo>
                  <a:pt x="1523" y="955"/>
                </a:lnTo>
                <a:lnTo>
                  <a:pt x="1239" y="1213"/>
                </a:lnTo>
                <a:lnTo>
                  <a:pt x="955" y="1523"/>
                </a:lnTo>
                <a:lnTo>
                  <a:pt x="723" y="1832"/>
                </a:lnTo>
                <a:lnTo>
                  <a:pt x="517" y="2168"/>
                </a:lnTo>
                <a:lnTo>
                  <a:pt x="336" y="2529"/>
                </a:lnTo>
                <a:lnTo>
                  <a:pt x="207" y="2916"/>
                </a:lnTo>
                <a:lnTo>
                  <a:pt x="104" y="3303"/>
                </a:lnTo>
                <a:lnTo>
                  <a:pt x="27" y="3715"/>
                </a:lnTo>
                <a:lnTo>
                  <a:pt x="1" y="4154"/>
                </a:lnTo>
                <a:lnTo>
                  <a:pt x="1" y="45815"/>
                </a:lnTo>
                <a:lnTo>
                  <a:pt x="27" y="46254"/>
                </a:lnTo>
                <a:lnTo>
                  <a:pt x="104" y="46641"/>
                </a:lnTo>
                <a:lnTo>
                  <a:pt x="207" y="47054"/>
                </a:lnTo>
                <a:lnTo>
                  <a:pt x="336" y="47441"/>
                </a:lnTo>
                <a:lnTo>
                  <a:pt x="517" y="47802"/>
                </a:lnTo>
                <a:lnTo>
                  <a:pt x="723" y="48137"/>
                </a:lnTo>
                <a:lnTo>
                  <a:pt x="955" y="48447"/>
                </a:lnTo>
                <a:lnTo>
                  <a:pt x="1239" y="48756"/>
                </a:lnTo>
                <a:lnTo>
                  <a:pt x="1523" y="49014"/>
                </a:lnTo>
                <a:lnTo>
                  <a:pt x="1832" y="49246"/>
                </a:lnTo>
                <a:lnTo>
                  <a:pt x="2194" y="49453"/>
                </a:lnTo>
                <a:lnTo>
                  <a:pt x="2555" y="49633"/>
                </a:lnTo>
                <a:lnTo>
                  <a:pt x="2916" y="49762"/>
                </a:lnTo>
                <a:lnTo>
                  <a:pt x="3329" y="49865"/>
                </a:lnTo>
                <a:lnTo>
                  <a:pt x="3741" y="49943"/>
                </a:lnTo>
                <a:lnTo>
                  <a:pt x="4154" y="49969"/>
                </a:lnTo>
                <a:lnTo>
                  <a:pt x="26056" y="49969"/>
                </a:lnTo>
                <a:lnTo>
                  <a:pt x="26494" y="49943"/>
                </a:lnTo>
                <a:lnTo>
                  <a:pt x="26907" y="49865"/>
                </a:lnTo>
                <a:lnTo>
                  <a:pt x="27294" y="49762"/>
                </a:lnTo>
                <a:lnTo>
                  <a:pt x="27681" y="49633"/>
                </a:lnTo>
                <a:lnTo>
                  <a:pt x="28042" y="49453"/>
                </a:lnTo>
                <a:lnTo>
                  <a:pt x="28377" y="49246"/>
                </a:lnTo>
                <a:lnTo>
                  <a:pt x="28687" y="49014"/>
                </a:lnTo>
                <a:lnTo>
                  <a:pt x="28996" y="48756"/>
                </a:lnTo>
                <a:lnTo>
                  <a:pt x="29254" y="48447"/>
                </a:lnTo>
                <a:lnTo>
                  <a:pt x="29486" y="48137"/>
                </a:lnTo>
                <a:lnTo>
                  <a:pt x="29693" y="47802"/>
                </a:lnTo>
                <a:lnTo>
                  <a:pt x="29873" y="47441"/>
                </a:lnTo>
                <a:lnTo>
                  <a:pt x="30028" y="47054"/>
                </a:lnTo>
                <a:lnTo>
                  <a:pt x="30131" y="46641"/>
                </a:lnTo>
                <a:lnTo>
                  <a:pt x="30183" y="46254"/>
                </a:lnTo>
                <a:lnTo>
                  <a:pt x="30209" y="45815"/>
                </a:lnTo>
                <a:lnTo>
                  <a:pt x="30209" y="4154"/>
                </a:lnTo>
                <a:lnTo>
                  <a:pt x="30183" y="3715"/>
                </a:lnTo>
                <a:lnTo>
                  <a:pt x="30131" y="3303"/>
                </a:lnTo>
                <a:lnTo>
                  <a:pt x="30028" y="2916"/>
                </a:lnTo>
                <a:lnTo>
                  <a:pt x="29873" y="2529"/>
                </a:lnTo>
                <a:lnTo>
                  <a:pt x="29693" y="2168"/>
                </a:lnTo>
                <a:lnTo>
                  <a:pt x="29486" y="1832"/>
                </a:lnTo>
                <a:lnTo>
                  <a:pt x="29254" y="1523"/>
                </a:lnTo>
                <a:lnTo>
                  <a:pt x="28996" y="1213"/>
                </a:lnTo>
                <a:lnTo>
                  <a:pt x="28687" y="955"/>
                </a:lnTo>
                <a:lnTo>
                  <a:pt x="28377" y="723"/>
                </a:lnTo>
                <a:lnTo>
                  <a:pt x="28042" y="517"/>
                </a:lnTo>
                <a:lnTo>
                  <a:pt x="27681" y="336"/>
                </a:lnTo>
                <a:lnTo>
                  <a:pt x="27294" y="181"/>
                </a:lnTo>
                <a:lnTo>
                  <a:pt x="26907" y="78"/>
                </a:lnTo>
                <a:lnTo>
                  <a:pt x="26494" y="26"/>
                </a:lnTo>
                <a:lnTo>
                  <a:pt x="26056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7" name="Google Shape;667;p15"/>
          <p:cNvSpPr/>
          <p:nvPr/>
        </p:nvSpPr>
        <p:spPr>
          <a:xfrm>
            <a:off x="523849" y="4514367"/>
            <a:ext cx="1101043" cy="1821245"/>
          </a:xfrm>
          <a:custGeom>
            <a:avLst/>
            <a:gdLst/>
            <a:ahLst/>
            <a:cxnLst/>
            <a:rect l="l" t="t" r="r" b="b"/>
            <a:pathLst>
              <a:path w="30209" h="49969" extrusionOk="0">
                <a:moveTo>
                  <a:pt x="4541" y="1"/>
                </a:moveTo>
                <a:lnTo>
                  <a:pt x="4076" y="26"/>
                </a:lnTo>
                <a:lnTo>
                  <a:pt x="3638" y="104"/>
                </a:lnTo>
                <a:lnTo>
                  <a:pt x="3199" y="207"/>
                </a:lnTo>
                <a:lnTo>
                  <a:pt x="2786" y="362"/>
                </a:lnTo>
                <a:lnTo>
                  <a:pt x="2399" y="542"/>
                </a:lnTo>
                <a:lnTo>
                  <a:pt x="2012" y="774"/>
                </a:lnTo>
                <a:lnTo>
                  <a:pt x="1677" y="1032"/>
                </a:lnTo>
                <a:lnTo>
                  <a:pt x="1342" y="1342"/>
                </a:lnTo>
                <a:lnTo>
                  <a:pt x="1058" y="1652"/>
                </a:lnTo>
                <a:lnTo>
                  <a:pt x="800" y="2013"/>
                </a:lnTo>
                <a:lnTo>
                  <a:pt x="568" y="2374"/>
                </a:lnTo>
                <a:lnTo>
                  <a:pt x="361" y="2787"/>
                </a:lnTo>
                <a:lnTo>
                  <a:pt x="207" y="3199"/>
                </a:lnTo>
                <a:lnTo>
                  <a:pt x="104" y="3638"/>
                </a:lnTo>
                <a:lnTo>
                  <a:pt x="26" y="4076"/>
                </a:lnTo>
                <a:lnTo>
                  <a:pt x="0" y="4541"/>
                </a:lnTo>
                <a:lnTo>
                  <a:pt x="0" y="45428"/>
                </a:lnTo>
                <a:lnTo>
                  <a:pt x="26" y="45893"/>
                </a:lnTo>
                <a:lnTo>
                  <a:pt x="104" y="46331"/>
                </a:lnTo>
                <a:lnTo>
                  <a:pt x="207" y="46770"/>
                </a:lnTo>
                <a:lnTo>
                  <a:pt x="361" y="47183"/>
                </a:lnTo>
                <a:lnTo>
                  <a:pt x="568" y="47595"/>
                </a:lnTo>
                <a:lnTo>
                  <a:pt x="800" y="47956"/>
                </a:lnTo>
                <a:lnTo>
                  <a:pt x="1058" y="48318"/>
                </a:lnTo>
                <a:lnTo>
                  <a:pt x="1342" y="48627"/>
                </a:lnTo>
                <a:lnTo>
                  <a:pt x="1677" y="48911"/>
                </a:lnTo>
                <a:lnTo>
                  <a:pt x="2012" y="49195"/>
                </a:lnTo>
                <a:lnTo>
                  <a:pt x="2399" y="49401"/>
                </a:lnTo>
                <a:lnTo>
                  <a:pt x="2786" y="49607"/>
                </a:lnTo>
                <a:lnTo>
                  <a:pt x="3199" y="49762"/>
                </a:lnTo>
                <a:lnTo>
                  <a:pt x="3638" y="49865"/>
                </a:lnTo>
                <a:lnTo>
                  <a:pt x="4076" y="49943"/>
                </a:lnTo>
                <a:lnTo>
                  <a:pt x="4541" y="49969"/>
                </a:lnTo>
                <a:lnTo>
                  <a:pt x="25668" y="49969"/>
                </a:lnTo>
                <a:lnTo>
                  <a:pt x="26132" y="49943"/>
                </a:lnTo>
                <a:lnTo>
                  <a:pt x="26571" y="49865"/>
                </a:lnTo>
                <a:lnTo>
                  <a:pt x="27009" y="49762"/>
                </a:lnTo>
                <a:lnTo>
                  <a:pt x="27422" y="49607"/>
                </a:lnTo>
                <a:lnTo>
                  <a:pt x="27835" y="49401"/>
                </a:lnTo>
                <a:lnTo>
                  <a:pt x="28196" y="49195"/>
                </a:lnTo>
                <a:lnTo>
                  <a:pt x="28557" y="48911"/>
                </a:lnTo>
                <a:lnTo>
                  <a:pt x="28867" y="48627"/>
                </a:lnTo>
                <a:lnTo>
                  <a:pt x="29176" y="48318"/>
                </a:lnTo>
                <a:lnTo>
                  <a:pt x="29434" y="47956"/>
                </a:lnTo>
                <a:lnTo>
                  <a:pt x="29667" y="47595"/>
                </a:lnTo>
                <a:lnTo>
                  <a:pt x="29847" y="47183"/>
                </a:lnTo>
                <a:lnTo>
                  <a:pt x="30002" y="46770"/>
                </a:lnTo>
                <a:lnTo>
                  <a:pt x="30105" y="46331"/>
                </a:lnTo>
                <a:lnTo>
                  <a:pt x="30182" y="45893"/>
                </a:lnTo>
                <a:lnTo>
                  <a:pt x="30208" y="45428"/>
                </a:lnTo>
                <a:lnTo>
                  <a:pt x="30208" y="4541"/>
                </a:lnTo>
                <a:lnTo>
                  <a:pt x="30182" y="4076"/>
                </a:lnTo>
                <a:lnTo>
                  <a:pt x="30105" y="3638"/>
                </a:lnTo>
                <a:lnTo>
                  <a:pt x="30002" y="3199"/>
                </a:lnTo>
                <a:lnTo>
                  <a:pt x="29847" y="2787"/>
                </a:lnTo>
                <a:lnTo>
                  <a:pt x="29667" y="2374"/>
                </a:lnTo>
                <a:lnTo>
                  <a:pt x="29434" y="2013"/>
                </a:lnTo>
                <a:lnTo>
                  <a:pt x="29176" y="1652"/>
                </a:lnTo>
                <a:lnTo>
                  <a:pt x="28867" y="1342"/>
                </a:lnTo>
                <a:lnTo>
                  <a:pt x="28557" y="1032"/>
                </a:lnTo>
                <a:lnTo>
                  <a:pt x="28196" y="774"/>
                </a:lnTo>
                <a:lnTo>
                  <a:pt x="27835" y="542"/>
                </a:lnTo>
                <a:lnTo>
                  <a:pt x="27422" y="362"/>
                </a:lnTo>
                <a:lnTo>
                  <a:pt x="27009" y="207"/>
                </a:lnTo>
                <a:lnTo>
                  <a:pt x="26571" y="104"/>
                </a:lnTo>
                <a:lnTo>
                  <a:pt x="26132" y="26"/>
                </a:lnTo>
                <a:lnTo>
                  <a:pt x="25668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8" name="Google Shape;668;p15"/>
          <p:cNvSpPr/>
          <p:nvPr/>
        </p:nvSpPr>
        <p:spPr>
          <a:xfrm>
            <a:off x="-635437" y="4514367"/>
            <a:ext cx="1100095" cy="1821245"/>
          </a:xfrm>
          <a:custGeom>
            <a:avLst/>
            <a:gdLst/>
            <a:ahLst/>
            <a:cxnLst/>
            <a:rect l="l" t="t" r="r" b="b"/>
            <a:pathLst>
              <a:path w="30183" h="49969" extrusionOk="0">
                <a:moveTo>
                  <a:pt x="4514" y="1"/>
                </a:moveTo>
                <a:lnTo>
                  <a:pt x="4050" y="26"/>
                </a:lnTo>
                <a:lnTo>
                  <a:pt x="3612" y="104"/>
                </a:lnTo>
                <a:lnTo>
                  <a:pt x="3173" y="207"/>
                </a:lnTo>
                <a:lnTo>
                  <a:pt x="2760" y="362"/>
                </a:lnTo>
                <a:lnTo>
                  <a:pt x="2373" y="542"/>
                </a:lnTo>
                <a:lnTo>
                  <a:pt x="1986" y="774"/>
                </a:lnTo>
                <a:lnTo>
                  <a:pt x="1651" y="1032"/>
                </a:lnTo>
                <a:lnTo>
                  <a:pt x="1316" y="1342"/>
                </a:lnTo>
                <a:lnTo>
                  <a:pt x="1032" y="1652"/>
                </a:lnTo>
                <a:lnTo>
                  <a:pt x="774" y="2013"/>
                </a:lnTo>
                <a:lnTo>
                  <a:pt x="542" y="2374"/>
                </a:lnTo>
                <a:lnTo>
                  <a:pt x="335" y="2787"/>
                </a:lnTo>
                <a:lnTo>
                  <a:pt x="181" y="3199"/>
                </a:lnTo>
                <a:lnTo>
                  <a:pt x="77" y="3638"/>
                </a:lnTo>
                <a:lnTo>
                  <a:pt x="0" y="4076"/>
                </a:lnTo>
                <a:lnTo>
                  <a:pt x="0" y="4541"/>
                </a:lnTo>
                <a:lnTo>
                  <a:pt x="0" y="45428"/>
                </a:lnTo>
                <a:lnTo>
                  <a:pt x="0" y="45893"/>
                </a:lnTo>
                <a:lnTo>
                  <a:pt x="77" y="46331"/>
                </a:lnTo>
                <a:lnTo>
                  <a:pt x="181" y="46770"/>
                </a:lnTo>
                <a:lnTo>
                  <a:pt x="335" y="47183"/>
                </a:lnTo>
                <a:lnTo>
                  <a:pt x="542" y="47595"/>
                </a:lnTo>
                <a:lnTo>
                  <a:pt x="774" y="47956"/>
                </a:lnTo>
                <a:lnTo>
                  <a:pt x="1032" y="48318"/>
                </a:lnTo>
                <a:lnTo>
                  <a:pt x="1316" y="48627"/>
                </a:lnTo>
                <a:lnTo>
                  <a:pt x="1651" y="48911"/>
                </a:lnTo>
                <a:lnTo>
                  <a:pt x="1986" y="49195"/>
                </a:lnTo>
                <a:lnTo>
                  <a:pt x="2373" y="49401"/>
                </a:lnTo>
                <a:lnTo>
                  <a:pt x="2760" y="49607"/>
                </a:lnTo>
                <a:lnTo>
                  <a:pt x="3173" y="49762"/>
                </a:lnTo>
                <a:lnTo>
                  <a:pt x="3612" y="49865"/>
                </a:lnTo>
                <a:lnTo>
                  <a:pt x="4050" y="49943"/>
                </a:lnTo>
                <a:lnTo>
                  <a:pt x="4514" y="49969"/>
                </a:lnTo>
                <a:lnTo>
                  <a:pt x="25642" y="49969"/>
                </a:lnTo>
                <a:lnTo>
                  <a:pt x="26106" y="49943"/>
                </a:lnTo>
                <a:lnTo>
                  <a:pt x="26545" y="49865"/>
                </a:lnTo>
                <a:lnTo>
                  <a:pt x="26983" y="49762"/>
                </a:lnTo>
                <a:lnTo>
                  <a:pt x="27396" y="49607"/>
                </a:lnTo>
                <a:lnTo>
                  <a:pt x="27809" y="49401"/>
                </a:lnTo>
                <a:lnTo>
                  <a:pt x="28170" y="49195"/>
                </a:lnTo>
                <a:lnTo>
                  <a:pt x="28531" y="48911"/>
                </a:lnTo>
                <a:lnTo>
                  <a:pt x="28841" y="48627"/>
                </a:lnTo>
                <a:lnTo>
                  <a:pt x="29150" y="48318"/>
                </a:lnTo>
                <a:lnTo>
                  <a:pt x="29408" y="47956"/>
                </a:lnTo>
                <a:lnTo>
                  <a:pt x="29640" y="47595"/>
                </a:lnTo>
                <a:lnTo>
                  <a:pt x="29821" y="47183"/>
                </a:lnTo>
                <a:lnTo>
                  <a:pt x="29976" y="46770"/>
                </a:lnTo>
                <a:lnTo>
                  <a:pt x="30079" y="46331"/>
                </a:lnTo>
                <a:lnTo>
                  <a:pt x="30156" y="45893"/>
                </a:lnTo>
                <a:lnTo>
                  <a:pt x="30182" y="45428"/>
                </a:lnTo>
                <a:lnTo>
                  <a:pt x="30182" y="4541"/>
                </a:lnTo>
                <a:lnTo>
                  <a:pt x="30156" y="4076"/>
                </a:lnTo>
                <a:lnTo>
                  <a:pt x="30079" y="3638"/>
                </a:lnTo>
                <a:lnTo>
                  <a:pt x="29976" y="3199"/>
                </a:lnTo>
                <a:lnTo>
                  <a:pt x="29821" y="2787"/>
                </a:lnTo>
                <a:lnTo>
                  <a:pt x="29640" y="2374"/>
                </a:lnTo>
                <a:lnTo>
                  <a:pt x="29408" y="2013"/>
                </a:lnTo>
                <a:lnTo>
                  <a:pt x="29150" y="1652"/>
                </a:lnTo>
                <a:lnTo>
                  <a:pt x="28841" y="1342"/>
                </a:lnTo>
                <a:lnTo>
                  <a:pt x="28531" y="1032"/>
                </a:lnTo>
                <a:lnTo>
                  <a:pt x="28170" y="774"/>
                </a:lnTo>
                <a:lnTo>
                  <a:pt x="27809" y="542"/>
                </a:lnTo>
                <a:lnTo>
                  <a:pt x="27396" y="362"/>
                </a:lnTo>
                <a:lnTo>
                  <a:pt x="26983" y="207"/>
                </a:lnTo>
                <a:lnTo>
                  <a:pt x="26545" y="104"/>
                </a:lnTo>
                <a:lnTo>
                  <a:pt x="26106" y="26"/>
                </a:lnTo>
                <a:lnTo>
                  <a:pt x="25642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9" name="Google Shape;669;p15"/>
          <p:cNvSpPr/>
          <p:nvPr/>
        </p:nvSpPr>
        <p:spPr>
          <a:xfrm>
            <a:off x="2849017" y="4514367"/>
            <a:ext cx="1101043" cy="1821245"/>
          </a:xfrm>
          <a:custGeom>
            <a:avLst/>
            <a:gdLst/>
            <a:ahLst/>
            <a:cxnLst/>
            <a:rect l="l" t="t" r="r" b="b"/>
            <a:pathLst>
              <a:path w="30209" h="49969" extrusionOk="0">
                <a:moveTo>
                  <a:pt x="4180" y="1"/>
                </a:moveTo>
                <a:lnTo>
                  <a:pt x="3741" y="26"/>
                </a:lnTo>
                <a:lnTo>
                  <a:pt x="3328" y="78"/>
                </a:lnTo>
                <a:lnTo>
                  <a:pt x="2941" y="181"/>
                </a:lnTo>
                <a:lnTo>
                  <a:pt x="2554" y="336"/>
                </a:lnTo>
                <a:lnTo>
                  <a:pt x="2193" y="517"/>
                </a:lnTo>
                <a:lnTo>
                  <a:pt x="1858" y="723"/>
                </a:lnTo>
                <a:lnTo>
                  <a:pt x="1523" y="955"/>
                </a:lnTo>
                <a:lnTo>
                  <a:pt x="1239" y="1213"/>
                </a:lnTo>
                <a:lnTo>
                  <a:pt x="955" y="1523"/>
                </a:lnTo>
                <a:lnTo>
                  <a:pt x="723" y="1832"/>
                </a:lnTo>
                <a:lnTo>
                  <a:pt x="516" y="2193"/>
                </a:lnTo>
                <a:lnTo>
                  <a:pt x="336" y="2554"/>
                </a:lnTo>
                <a:lnTo>
                  <a:pt x="207" y="2941"/>
                </a:lnTo>
                <a:lnTo>
                  <a:pt x="104" y="3328"/>
                </a:lnTo>
                <a:lnTo>
                  <a:pt x="26" y="3741"/>
                </a:lnTo>
                <a:lnTo>
                  <a:pt x="1" y="4154"/>
                </a:lnTo>
                <a:lnTo>
                  <a:pt x="1" y="45790"/>
                </a:lnTo>
                <a:lnTo>
                  <a:pt x="26" y="46228"/>
                </a:lnTo>
                <a:lnTo>
                  <a:pt x="104" y="46641"/>
                </a:lnTo>
                <a:lnTo>
                  <a:pt x="207" y="47028"/>
                </a:lnTo>
                <a:lnTo>
                  <a:pt x="336" y="47415"/>
                </a:lnTo>
                <a:lnTo>
                  <a:pt x="516" y="47776"/>
                </a:lnTo>
                <a:lnTo>
                  <a:pt x="723" y="48111"/>
                </a:lnTo>
                <a:lnTo>
                  <a:pt x="955" y="48447"/>
                </a:lnTo>
                <a:lnTo>
                  <a:pt x="1239" y="48730"/>
                </a:lnTo>
                <a:lnTo>
                  <a:pt x="1523" y="49014"/>
                </a:lnTo>
                <a:lnTo>
                  <a:pt x="1858" y="49246"/>
                </a:lnTo>
                <a:lnTo>
                  <a:pt x="2193" y="49453"/>
                </a:lnTo>
                <a:lnTo>
                  <a:pt x="2554" y="49633"/>
                </a:lnTo>
                <a:lnTo>
                  <a:pt x="2941" y="49762"/>
                </a:lnTo>
                <a:lnTo>
                  <a:pt x="3328" y="49865"/>
                </a:lnTo>
                <a:lnTo>
                  <a:pt x="3741" y="49943"/>
                </a:lnTo>
                <a:lnTo>
                  <a:pt x="4180" y="49969"/>
                </a:lnTo>
                <a:lnTo>
                  <a:pt x="26029" y="49969"/>
                </a:lnTo>
                <a:lnTo>
                  <a:pt x="26468" y="49943"/>
                </a:lnTo>
                <a:lnTo>
                  <a:pt x="26881" y="49865"/>
                </a:lnTo>
                <a:lnTo>
                  <a:pt x="27268" y="49762"/>
                </a:lnTo>
                <a:lnTo>
                  <a:pt x="27655" y="49633"/>
                </a:lnTo>
                <a:lnTo>
                  <a:pt x="28016" y="49453"/>
                </a:lnTo>
                <a:lnTo>
                  <a:pt x="28351" y="49246"/>
                </a:lnTo>
                <a:lnTo>
                  <a:pt x="28686" y="49014"/>
                </a:lnTo>
                <a:lnTo>
                  <a:pt x="28970" y="48730"/>
                </a:lnTo>
                <a:lnTo>
                  <a:pt x="29254" y="48447"/>
                </a:lnTo>
                <a:lnTo>
                  <a:pt x="29486" y="48111"/>
                </a:lnTo>
                <a:lnTo>
                  <a:pt x="29693" y="47776"/>
                </a:lnTo>
                <a:lnTo>
                  <a:pt x="29873" y="47415"/>
                </a:lnTo>
                <a:lnTo>
                  <a:pt x="30002" y="47028"/>
                </a:lnTo>
                <a:lnTo>
                  <a:pt x="30105" y="46641"/>
                </a:lnTo>
                <a:lnTo>
                  <a:pt x="30183" y="46228"/>
                </a:lnTo>
                <a:lnTo>
                  <a:pt x="30208" y="45790"/>
                </a:lnTo>
                <a:lnTo>
                  <a:pt x="30208" y="4154"/>
                </a:lnTo>
                <a:lnTo>
                  <a:pt x="30183" y="3741"/>
                </a:lnTo>
                <a:lnTo>
                  <a:pt x="30105" y="3328"/>
                </a:lnTo>
                <a:lnTo>
                  <a:pt x="30002" y="2941"/>
                </a:lnTo>
                <a:lnTo>
                  <a:pt x="29873" y="2554"/>
                </a:lnTo>
                <a:lnTo>
                  <a:pt x="29693" y="2193"/>
                </a:lnTo>
                <a:lnTo>
                  <a:pt x="29486" y="1832"/>
                </a:lnTo>
                <a:lnTo>
                  <a:pt x="29254" y="1523"/>
                </a:lnTo>
                <a:lnTo>
                  <a:pt x="28970" y="1213"/>
                </a:lnTo>
                <a:lnTo>
                  <a:pt x="28686" y="955"/>
                </a:lnTo>
                <a:lnTo>
                  <a:pt x="28351" y="723"/>
                </a:lnTo>
                <a:lnTo>
                  <a:pt x="28016" y="517"/>
                </a:lnTo>
                <a:lnTo>
                  <a:pt x="27655" y="336"/>
                </a:lnTo>
                <a:lnTo>
                  <a:pt x="27268" y="181"/>
                </a:lnTo>
                <a:lnTo>
                  <a:pt x="26881" y="78"/>
                </a:lnTo>
                <a:lnTo>
                  <a:pt x="26468" y="26"/>
                </a:lnTo>
                <a:lnTo>
                  <a:pt x="2602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0" name="Google Shape;670;p15"/>
          <p:cNvSpPr/>
          <p:nvPr/>
        </p:nvSpPr>
        <p:spPr>
          <a:xfrm>
            <a:off x="4019602" y="4514367"/>
            <a:ext cx="1101043" cy="1821245"/>
          </a:xfrm>
          <a:custGeom>
            <a:avLst/>
            <a:gdLst/>
            <a:ahLst/>
            <a:cxnLst/>
            <a:rect l="l" t="t" r="r" b="b"/>
            <a:pathLst>
              <a:path w="30209" h="49969" extrusionOk="0">
                <a:moveTo>
                  <a:pt x="4283" y="1"/>
                </a:moveTo>
                <a:lnTo>
                  <a:pt x="3844" y="26"/>
                </a:lnTo>
                <a:lnTo>
                  <a:pt x="3431" y="78"/>
                </a:lnTo>
                <a:lnTo>
                  <a:pt x="3019" y="207"/>
                </a:lnTo>
                <a:lnTo>
                  <a:pt x="2632" y="336"/>
                </a:lnTo>
                <a:lnTo>
                  <a:pt x="2245" y="517"/>
                </a:lnTo>
                <a:lnTo>
                  <a:pt x="1884" y="723"/>
                </a:lnTo>
                <a:lnTo>
                  <a:pt x="1574" y="981"/>
                </a:lnTo>
                <a:lnTo>
                  <a:pt x="1264" y="1265"/>
                </a:lnTo>
                <a:lnTo>
                  <a:pt x="981" y="1548"/>
                </a:lnTo>
                <a:lnTo>
                  <a:pt x="749" y="1884"/>
                </a:lnTo>
                <a:lnTo>
                  <a:pt x="516" y="2245"/>
                </a:lnTo>
                <a:lnTo>
                  <a:pt x="336" y="2606"/>
                </a:lnTo>
                <a:lnTo>
                  <a:pt x="207" y="2993"/>
                </a:lnTo>
                <a:lnTo>
                  <a:pt x="104" y="3406"/>
                </a:lnTo>
                <a:lnTo>
                  <a:pt x="26" y="3844"/>
                </a:lnTo>
                <a:lnTo>
                  <a:pt x="0" y="4257"/>
                </a:lnTo>
                <a:lnTo>
                  <a:pt x="0" y="45686"/>
                </a:lnTo>
                <a:lnTo>
                  <a:pt x="26" y="46125"/>
                </a:lnTo>
                <a:lnTo>
                  <a:pt x="104" y="46563"/>
                </a:lnTo>
                <a:lnTo>
                  <a:pt x="207" y="46950"/>
                </a:lnTo>
                <a:lnTo>
                  <a:pt x="336" y="47363"/>
                </a:lnTo>
                <a:lnTo>
                  <a:pt x="516" y="47724"/>
                </a:lnTo>
                <a:lnTo>
                  <a:pt x="749" y="48085"/>
                </a:lnTo>
                <a:lnTo>
                  <a:pt x="981" y="48395"/>
                </a:lnTo>
                <a:lnTo>
                  <a:pt x="1264" y="48705"/>
                </a:lnTo>
                <a:lnTo>
                  <a:pt x="1574" y="48988"/>
                </a:lnTo>
                <a:lnTo>
                  <a:pt x="1884" y="49220"/>
                </a:lnTo>
                <a:lnTo>
                  <a:pt x="2245" y="49453"/>
                </a:lnTo>
                <a:lnTo>
                  <a:pt x="2632" y="49633"/>
                </a:lnTo>
                <a:lnTo>
                  <a:pt x="3019" y="49762"/>
                </a:lnTo>
                <a:lnTo>
                  <a:pt x="3431" y="49865"/>
                </a:lnTo>
                <a:lnTo>
                  <a:pt x="3844" y="49943"/>
                </a:lnTo>
                <a:lnTo>
                  <a:pt x="4283" y="49969"/>
                </a:lnTo>
                <a:lnTo>
                  <a:pt x="25952" y="49969"/>
                </a:lnTo>
                <a:lnTo>
                  <a:pt x="26365" y="49943"/>
                </a:lnTo>
                <a:lnTo>
                  <a:pt x="26803" y="49865"/>
                </a:lnTo>
                <a:lnTo>
                  <a:pt x="27216" y="49762"/>
                </a:lnTo>
                <a:lnTo>
                  <a:pt x="27603" y="49633"/>
                </a:lnTo>
                <a:lnTo>
                  <a:pt x="27964" y="49453"/>
                </a:lnTo>
                <a:lnTo>
                  <a:pt x="28325" y="49220"/>
                </a:lnTo>
                <a:lnTo>
                  <a:pt x="28661" y="48988"/>
                </a:lnTo>
                <a:lnTo>
                  <a:pt x="28944" y="48705"/>
                </a:lnTo>
                <a:lnTo>
                  <a:pt x="29228" y="48395"/>
                </a:lnTo>
                <a:lnTo>
                  <a:pt x="29486" y="48085"/>
                </a:lnTo>
                <a:lnTo>
                  <a:pt x="29692" y="47724"/>
                </a:lnTo>
                <a:lnTo>
                  <a:pt x="29873" y="47363"/>
                </a:lnTo>
                <a:lnTo>
                  <a:pt x="30002" y="46950"/>
                </a:lnTo>
                <a:lnTo>
                  <a:pt x="30105" y="46563"/>
                </a:lnTo>
                <a:lnTo>
                  <a:pt x="30183" y="46125"/>
                </a:lnTo>
                <a:lnTo>
                  <a:pt x="30208" y="45686"/>
                </a:lnTo>
                <a:lnTo>
                  <a:pt x="30208" y="4257"/>
                </a:lnTo>
                <a:lnTo>
                  <a:pt x="30183" y="3844"/>
                </a:lnTo>
                <a:lnTo>
                  <a:pt x="30105" y="3406"/>
                </a:lnTo>
                <a:lnTo>
                  <a:pt x="30002" y="2993"/>
                </a:lnTo>
                <a:lnTo>
                  <a:pt x="29873" y="2606"/>
                </a:lnTo>
                <a:lnTo>
                  <a:pt x="29692" y="2245"/>
                </a:lnTo>
                <a:lnTo>
                  <a:pt x="29486" y="1884"/>
                </a:lnTo>
                <a:lnTo>
                  <a:pt x="29228" y="1548"/>
                </a:lnTo>
                <a:lnTo>
                  <a:pt x="28944" y="1265"/>
                </a:lnTo>
                <a:lnTo>
                  <a:pt x="28661" y="981"/>
                </a:lnTo>
                <a:lnTo>
                  <a:pt x="28325" y="723"/>
                </a:lnTo>
                <a:lnTo>
                  <a:pt x="27964" y="517"/>
                </a:lnTo>
                <a:lnTo>
                  <a:pt x="27603" y="336"/>
                </a:lnTo>
                <a:lnTo>
                  <a:pt x="27216" y="207"/>
                </a:lnTo>
                <a:lnTo>
                  <a:pt x="26803" y="78"/>
                </a:lnTo>
                <a:lnTo>
                  <a:pt x="26365" y="26"/>
                </a:lnTo>
                <a:lnTo>
                  <a:pt x="25952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1" name="Google Shape;671;p15"/>
          <p:cNvSpPr/>
          <p:nvPr/>
        </p:nvSpPr>
        <p:spPr>
          <a:xfrm>
            <a:off x="5180783" y="4514367"/>
            <a:ext cx="1101043" cy="1821245"/>
          </a:xfrm>
          <a:custGeom>
            <a:avLst/>
            <a:gdLst/>
            <a:ahLst/>
            <a:cxnLst/>
            <a:rect l="l" t="t" r="r" b="b"/>
            <a:pathLst>
              <a:path w="30209" h="49969" extrusionOk="0">
                <a:moveTo>
                  <a:pt x="4412" y="1"/>
                </a:moveTo>
                <a:lnTo>
                  <a:pt x="3973" y="26"/>
                </a:lnTo>
                <a:lnTo>
                  <a:pt x="3535" y="104"/>
                </a:lnTo>
                <a:lnTo>
                  <a:pt x="3122" y="207"/>
                </a:lnTo>
                <a:lnTo>
                  <a:pt x="2709" y="362"/>
                </a:lnTo>
                <a:lnTo>
                  <a:pt x="2322" y="542"/>
                </a:lnTo>
                <a:lnTo>
                  <a:pt x="1961" y="749"/>
                </a:lnTo>
                <a:lnTo>
                  <a:pt x="1626" y="1007"/>
                </a:lnTo>
                <a:lnTo>
                  <a:pt x="1316" y="1290"/>
                </a:lnTo>
                <a:lnTo>
                  <a:pt x="1032" y="1600"/>
                </a:lnTo>
                <a:lnTo>
                  <a:pt x="774" y="1961"/>
                </a:lnTo>
                <a:lnTo>
                  <a:pt x="542" y="2322"/>
                </a:lnTo>
                <a:lnTo>
                  <a:pt x="362" y="2709"/>
                </a:lnTo>
                <a:lnTo>
                  <a:pt x="207" y="3096"/>
                </a:lnTo>
                <a:lnTo>
                  <a:pt x="104" y="3535"/>
                </a:lnTo>
                <a:lnTo>
                  <a:pt x="26" y="3973"/>
                </a:lnTo>
                <a:lnTo>
                  <a:pt x="0" y="4412"/>
                </a:lnTo>
                <a:lnTo>
                  <a:pt x="0" y="45557"/>
                </a:lnTo>
                <a:lnTo>
                  <a:pt x="26" y="45996"/>
                </a:lnTo>
                <a:lnTo>
                  <a:pt x="104" y="46434"/>
                </a:lnTo>
                <a:lnTo>
                  <a:pt x="207" y="46847"/>
                </a:lnTo>
                <a:lnTo>
                  <a:pt x="362" y="47260"/>
                </a:lnTo>
                <a:lnTo>
                  <a:pt x="542" y="47647"/>
                </a:lnTo>
                <a:lnTo>
                  <a:pt x="774" y="48008"/>
                </a:lnTo>
                <a:lnTo>
                  <a:pt x="1032" y="48343"/>
                </a:lnTo>
                <a:lnTo>
                  <a:pt x="1316" y="48653"/>
                </a:lnTo>
                <a:lnTo>
                  <a:pt x="1626" y="48963"/>
                </a:lnTo>
                <a:lnTo>
                  <a:pt x="1961" y="49195"/>
                </a:lnTo>
                <a:lnTo>
                  <a:pt x="2322" y="49427"/>
                </a:lnTo>
                <a:lnTo>
                  <a:pt x="2709" y="49607"/>
                </a:lnTo>
                <a:lnTo>
                  <a:pt x="3122" y="49762"/>
                </a:lnTo>
                <a:lnTo>
                  <a:pt x="3535" y="49865"/>
                </a:lnTo>
                <a:lnTo>
                  <a:pt x="3973" y="49943"/>
                </a:lnTo>
                <a:lnTo>
                  <a:pt x="4412" y="49969"/>
                </a:lnTo>
                <a:lnTo>
                  <a:pt x="25797" y="49969"/>
                </a:lnTo>
                <a:lnTo>
                  <a:pt x="26236" y="49943"/>
                </a:lnTo>
                <a:lnTo>
                  <a:pt x="26674" y="49865"/>
                </a:lnTo>
                <a:lnTo>
                  <a:pt x="27113" y="49762"/>
                </a:lnTo>
                <a:lnTo>
                  <a:pt x="27500" y="49607"/>
                </a:lnTo>
                <a:lnTo>
                  <a:pt x="27887" y="49427"/>
                </a:lnTo>
                <a:lnTo>
                  <a:pt x="28248" y="49195"/>
                </a:lnTo>
                <a:lnTo>
                  <a:pt x="28609" y="48963"/>
                </a:lnTo>
                <a:lnTo>
                  <a:pt x="28918" y="48653"/>
                </a:lnTo>
                <a:lnTo>
                  <a:pt x="29202" y="48343"/>
                </a:lnTo>
                <a:lnTo>
                  <a:pt x="29460" y="48008"/>
                </a:lnTo>
                <a:lnTo>
                  <a:pt x="29667" y="47647"/>
                </a:lnTo>
                <a:lnTo>
                  <a:pt x="29847" y="47260"/>
                </a:lnTo>
                <a:lnTo>
                  <a:pt x="30002" y="46847"/>
                </a:lnTo>
                <a:lnTo>
                  <a:pt x="30105" y="46434"/>
                </a:lnTo>
                <a:lnTo>
                  <a:pt x="30183" y="45996"/>
                </a:lnTo>
                <a:lnTo>
                  <a:pt x="30208" y="45557"/>
                </a:lnTo>
                <a:lnTo>
                  <a:pt x="30208" y="4412"/>
                </a:lnTo>
                <a:lnTo>
                  <a:pt x="30183" y="3973"/>
                </a:lnTo>
                <a:lnTo>
                  <a:pt x="30105" y="3535"/>
                </a:lnTo>
                <a:lnTo>
                  <a:pt x="30002" y="3096"/>
                </a:lnTo>
                <a:lnTo>
                  <a:pt x="29847" y="2709"/>
                </a:lnTo>
                <a:lnTo>
                  <a:pt x="29667" y="2322"/>
                </a:lnTo>
                <a:lnTo>
                  <a:pt x="29460" y="1961"/>
                </a:lnTo>
                <a:lnTo>
                  <a:pt x="29202" y="1600"/>
                </a:lnTo>
                <a:lnTo>
                  <a:pt x="28918" y="1290"/>
                </a:lnTo>
                <a:lnTo>
                  <a:pt x="28609" y="1007"/>
                </a:lnTo>
                <a:lnTo>
                  <a:pt x="28248" y="749"/>
                </a:lnTo>
                <a:lnTo>
                  <a:pt x="27887" y="542"/>
                </a:lnTo>
                <a:lnTo>
                  <a:pt x="27500" y="362"/>
                </a:lnTo>
                <a:lnTo>
                  <a:pt x="27113" y="207"/>
                </a:lnTo>
                <a:lnTo>
                  <a:pt x="26674" y="104"/>
                </a:lnTo>
                <a:lnTo>
                  <a:pt x="26236" y="26"/>
                </a:lnTo>
                <a:lnTo>
                  <a:pt x="25797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2" name="Google Shape;672;p15"/>
          <p:cNvSpPr/>
          <p:nvPr/>
        </p:nvSpPr>
        <p:spPr>
          <a:xfrm>
            <a:off x="6352315" y="4514367"/>
            <a:ext cx="1100095" cy="1821245"/>
          </a:xfrm>
          <a:custGeom>
            <a:avLst/>
            <a:gdLst/>
            <a:ahLst/>
            <a:cxnLst/>
            <a:rect l="l" t="t" r="r" b="b"/>
            <a:pathLst>
              <a:path w="30183" h="49969" extrusionOk="0">
                <a:moveTo>
                  <a:pt x="4385" y="1"/>
                </a:moveTo>
                <a:lnTo>
                  <a:pt x="3947" y="26"/>
                </a:lnTo>
                <a:lnTo>
                  <a:pt x="3508" y="104"/>
                </a:lnTo>
                <a:lnTo>
                  <a:pt x="3096" y="207"/>
                </a:lnTo>
                <a:lnTo>
                  <a:pt x="2683" y="362"/>
                </a:lnTo>
                <a:lnTo>
                  <a:pt x="2296" y="542"/>
                </a:lnTo>
                <a:lnTo>
                  <a:pt x="1935" y="749"/>
                </a:lnTo>
                <a:lnTo>
                  <a:pt x="1599" y="1007"/>
                </a:lnTo>
                <a:lnTo>
                  <a:pt x="1290" y="1290"/>
                </a:lnTo>
                <a:lnTo>
                  <a:pt x="1006" y="1600"/>
                </a:lnTo>
                <a:lnTo>
                  <a:pt x="748" y="1935"/>
                </a:lnTo>
                <a:lnTo>
                  <a:pt x="516" y="2322"/>
                </a:lnTo>
                <a:lnTo>
                  <a:pt x="335" y="2683"/>
                </a:lnTo>
                <a:lnTo>
                  <a:pt x="181" y="3096"/>
                </a:lnTo>
                <a:lnTo>
                  <a:pt x="77" y="3509"/>
                </a:lnTo>
                <a:lnTo>
                  <a:pt x="0" y="3947"/>
                </a:lnTo>
                <a:lnTo>
                  <a:pt x="0" y="4412"/>
                </a:lnTo>
                <a:lnTo>
                  <a:pt x="0" y="45557"/>
                </a:lnTo>
                <a:lnTo>
                  <a:pt x="0" y="45996"/>
                </a:lnTo>
                <a:lnTo>
                  <a:pt x="77" y="46434"/>
                </a:lnTo>
                <a:lnTo>
                  <a:pt x="181" y="46873"/>
                </a:lnTo>
                <a:lnTo>
                  <a:pt x="335" y="47260"/>
                </a:lnTo>
                <a:lnTo>
                  <a:pt x="516" y="47647"/>
                </a:lnTo>
                <a:lnTo>
                  <a:pt x="748" y="48008"/>
                </a:lnTo>
                <a:lnTo>
                  <a:pt x="1006" y="48343"/>
                </a:lnTo>
                <a:lnTo>
                  <a:pt x="1290" y="48679"/>
                </a:lnTo>
                <a:lnTo>
                  <a:pt x="1599" y="48963"/>
                </a:lnTo>
                <a:lnTo>
                  <a:pt x="1935" y="49195"/>
                </a:lnTo>
                <a:lnTo>
                  <a:pt x="2296" y="49427"/>
                </a:lnTo>
                <a:lnTo>
                  <a:pt x="2683" y="49607"/>
                </a:lnTo>
                <a:lnTo>
                  <a:pt x="3096" y="49762"/>
                </a:lnTo>
                <a:lnTo>
                  <a:pt x="3508" y="49865"/>
                </a:lnTo>
                <a:lnTo>
                  <a:pt x="3947" y="49943"/>
                </a:lnTo>
                <a:lnTo>
                  <a:pt x="4385" y="49969"/>
                </a:lnTo>
                <a:lnTo>
                  <a:pt x="25771" y="49969"/>
                </a:lnTo>
                <a:lnTo>
                  <a:pt x="26235" y="49943"/>
                </a:lnTo>
                <a:lnTo>
                  <a:pt x="26674" y="49865"/>
                </a:lnTo>
                <a:lnTo>
                  <a:pt x="27087" y="49762"/>
                </a:lnTo>
                <a:lnTo>
                  <a:pt x="27499" y="49607"/>
                </a:lnTo>
                <a:lnTo>
                  <a:pt x="27886" y="49427"/>
                </a:lnTo>
                <a:lnTo>
                  <a:pt x="28247" y="49195"/>
                </a:lnTo>
                <a:lnTo>
                  <a:pt x="28583" y="48963"/>
                </a:lnTo>
                <a:lnTo>
                  <a:pt x="28892" y="48679"/>
                </a:lnTo>
                <a:lnTo>
                  <a:pt x="29176" y="48343"/>
                </a:lnTo>
                <a:lnTo>
                  <a:pt x="29434" y="48008"/>
                </a:lnTo>
                <a:lnTo>
                  <a:pt x="29640" y="47647"/>
                </a:lnTo>
                <a:lnTo>
                  <a:pt x="29847" y="47260"/>
                </a:lnTo>
                <a:lnTo>
                  <a:pt x="29976" y="46873"/>
                </a:lnTo>
                <a:lnTo>
                  <a:pt x="30105" y="46434"/>
                </a:lnTo>
                <a:lnTo>
                  <a:pt x="30156" y="45996"/>
                </a:lnTo>
                <a:lnTo>
                  <a:pt x="30182" y="45557"/>
                </a:lnTo>
                <a:lnTo>
                  <a:pt x="30182" y="4412"/>
                </a:lnTo>
                <a:lnTo>
                  <a:pt x="30156" y="3947"/>
                </a:lnTo>
                <a:lnTo>
                  <a:pt x="30105" y="3509"/>
                </a:lnTo>
                <a:lnTo>
                  <a:pt x="29976" y="3096"/>
                </a:lnTo>
                <a:lnTo>
                  <a:pt x="29847" y="2683"/>
                </a:lnTo>
                <a:lnTo>
                  <a:pt x="29640" y="2322"/>
                </a:lnTo>
                <a:lnTo>
                  <a:pt x="29434" y="1935"/>
                </a:lnTo>
                <a:lnTo>
                  <a:pt x="29176" y="1600"/>
                </a:lnTo>
                <a:lnTo>
                  <a:pt x="28892" y="1290"/>
                </a:lnTo>
                <a:lnTo>
                  <a:pt x="28583" y="1007"/>
                </a:lnTo>
                <a:lnTo>
                  <a:pt x="28247" y="749"/>
                </a:lnTo>
                <a:lnTo>
                  <a:pt x="27886" y="542"/>
                </a:lnTo>
                <a:lnTo>
                  <a:pt x="27499" y="362"/>
                </a:lnTo>
                <a:lnTo>
                  <a:pt x="27087" y="207"/>
                </a:lnTo>
                <a:lnTo>
                  <a:pt x="26674" y="104"/>
                </a:lnTo>
                <a:lnTo>
                  <a:pt x="26235" y="26"/>
                </a:lnTo>
                <a:lnTo>
                  <a:pt x="25771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3" name="Google Shape;673;p15"/>
          <p:cNvSpPr/>
          <p:nvPr/>
        </p:nvSpPr>
        <p:spPr>
          <a:xfrm>
            <a:off x="7515354" y="4514367"/>
            <a:ext cx="1100095" cy="1821245"/>
          </a:xfrm>
          <a:custGeom>
            <a:avLst/>
            <a:gdLst/>
            <a:ahLst/>
            <a:cxnLst/>
            <a:rect l="l" t="t" r="r" b="b"/>
            <a:pathLst>
              <a:path w="30183" h="49969" extrusionOk="0">
                <a:moveTo>
                  <a:pt x="4463" y="1"/>
                </a:moveTo>
                <a:lnTo>
                  <a:pt x="3999" y="26"/>
                </a:lnTo>
                <a:lnTo>
                  <a:pt x="3561" y="104"/>
                </a:lnTo>
                <a:lnTo>
                  <a:pt x="3122" y="207"/>
                </a:lnTo>
                <a:lnTo>
                  <a:pt x="2735" y="362"/>
                </a:lnTo>
                <a:lnTo>
                  <a:pt x="2322" y="542"/>
                </a:lnTo>
                <a:lnTo>
                  <a:pt x="1961" y="774"/>
                </a:lnTo>
                <a:lnTo>
                  <a:pt x="1626" y="1032"/>
                </a:lnTo>
                <a:lnTo>
                  <a:pt x="1316" y="1316"/>
                </a:lnTo>
                <a:lnTo>
                  <a:pt x="1007" y="1626"/>
                </a:lnTo>
                <a:lnTo>
                  <a:pt x="749" y="1987"/>
                </a:lnTo>
                <a:lnTo>
                  <a:pt x="542" y="2348"/>
                </a:lnTo>
                <a:lnTo>
                  <a:pt x="336" y="2735"/>
                </a:lnTo>
                <a:lnTo>
                  <a:pt x="207" y="3148"/>
                </a:lnTo>
                <a:lnTo>
                  <a:pt x="78" y="3561"/>
                </a:lnTo>
                <a:lnTo>
                  <a:pt x="26" y="3999"/>
                </a:lnTo>
                <a:lnTo>
                  <a:pt x="1" y="4463"/>
                </a:lnTo>
                <a:lnTo>
                  <a:pt x="1" y="45506"/>
                </a:lnTo>
                <a:lnTo>
                  <a:pt x="26" y="45944"/>
                </a:lnTo>
                <a:lnTo>
                  <a:pt x="78" y="46383"/>
                </a:lnTo>
                <a:lnTo>
                  <a:pt x="207" y="46821"/>
                </a:lnTo>
                <a:lnTo>
                  <a:pt x="336" y="47234"/>
                </a:lnTo>
                <a:lnTo>
                  <a:pt x="542" y="47621"/>
                </a:lnTo>
                <a:lnTo>
                  <a:pt x="749" y="47982"/>
                </a:lnTo>
                <a:lnTo>
                  <a:pt x="1007" y="48343"/>
                </a:lnTo>
                <a:lnTo>
                  <a:pt x="1316" y="48653"/>
                </a:lnTo>
                <a:lnTo>
                  <a:pt x="1626" y="48937"/>
                </a:lnTo>
                <a:lnTo>
                  <a:pt x="1961" y="49195"/>
                </a:lnTo>
                <a:lnTo>
                  <a:pt x="2322" y="49427"/>
                </a:lnTo>
                <a:lnTo>
                  <a:pt x="2735" y="49607"/>
                </a:lnTo>
                <a:lnTo>
                  <a:pt x="3122" y="49762"/>
                </a:lnTo>
                <a:lnTo>
                  <a:pt x="3561" y="49865"/>
                </a:lnTo>
                <a:lnTo>
                  <a:pt x="3999" y="49943"/>
                </a:lnTo>
                <a:lnTo>
                  <a:pt x="4463" y="49969"/>
                </a:lnTo>
                <a:lnTo>
                  <a:pt x="25720" y="49969"/>
                </a:lnTo>
                <a:lnTo>
                  <a:pt x="26184" y="49943"/>
                </a:lnTo>
                <a:lnTo>
                  <a:pt x="26623" y="49865"/>
                </a:lnTo>
                <a:lnTo>
                  <a:pt x="27036" y="49762"/>
                </a:lnTo>
                <a:lnTo>
                  <a:pt x="27448" y="49607"/>
                </a:lnTo>
                <a:lnTo>
                  <a:pt x="27835" y="49427"/>
                </a:lnTo>
                <a:lnTo>
                  <a:pt x="28222" y="49195"/>
                </a:lnTo>
                <a:lnTo>
                  <a:pt x="28558" y="48937"/>
                </a:lnTo>
                <a:lnTo>
                  <a:pt x="28867" y="48653"/>
                </a:lnTo>
                <a:lnTo>
                  <a:pt x="29177" y="48343"/>
                </a:lnTo>
                <a:lnTo>
                  <a:pt x="29435" y="47982"/>
                </a:lnTo>
                <a:lnTo>
                  <a:pt x="29641" y="47621"/>
                </a:lnTo>
                <a:lnTo>
                  <a:pt x="29847" y="47234"/>
                </a:lnTo>
                <a:lnTo>
                  <a:pt x="29976" y="46821"/>
                </a:lnTo>
                <a:lnTo>
                  <a:pt x="30105" y="46383"/>
                </a:lnTo>
                <a:lnTo>
                  <a:pt x="30157" y="45944"/>
                </a:lnTo>
                <a:lnTo>
                  <a:pt x="30183" y="45506"/>
                </a:lnTo>
                <a:lnTo>
                  <a:pt x="30183" y="4463"/>
                </a:lnTo>
                <a:lnTo>
                  <a:pt x="30157" y="3999"/>
                </a:lnTo>
                <a:lnTo>
                  <a:pt x="30105" y="3561"/>
                </a:lnTo>
                <a:lnTo>
                  <a:pt x="29976" y="3148"/>
                </a:lnTo>
                <a:lnTo>
                  <a:pt x="29847" y="2735"/>
                </a:lnTo>
                <a:lnTo>
                  <a:pt x="29641" y="2348"/>
                </a:lnTo>
                <a:lnTo>
                  <a:pt x="29435" y="1987"/>
                </a:lnTo>
                <a:lnTo>
                  <a:pt x="29177" y="1626"/>
                </a:lnTo>
                <a:lnTo>
                  <a:pt x="28867" y="1316"/>
                </a:lnTo>
                <a:lnTo>
                  <a:pt x="28558" y="1032"/>
                </a:lnTo>
                <a:lnTo>
                  <a:pt x="28222" y="774"/>
                </a:lnTo>
                <a:lnTo>
                  <a:pt x="27835" y="542"/>
                </a:lnTo>
                <a:lnTo>
                  <a:pt x="27448" y="362"/>
                </a:lnTo>
                <a:lnTo>
                  <a:pt x="27036" y="207"/>
                </a:lnTo>
                <a:lnTo>
                  <a:pt x="26623" y="104"/>
                </a:lnTo>
                <a:lnTo>
                  <a:pt x="26184" y="26"/>
                </a:lnTo>
                <a:lnTo>
                  <a:pt x="2572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4" name="Google Shape;674;p15"/>
          <p:cNvSpPr/>
          <p:nvPr/>
        </p:nvSpPr>
        <p:spPr>
          <a:xfrm>
            <a:off x="8678430" y="4514367"/>
            <a:ext cx="1101006" cy="1821245"/>
          </a:xfrm>
          <a:custGeom>
            <a:avLst/>
            <a:gdLst/>
            <a:ahLst/>
            <a:cxnLst/>
            <a:rect l="l" t="t" r="r" b="b"/>
            <a:pathLst>
              <a:path w="30208" h="49969" extrusionOk="0">
                <a:moveTo>
                  <a:pt x="4463" y="1"/>
                </a:moveTo>
                <a:lnTo>
                  <a:pt x="4024" y="26"/>
                </a:lnTo>
                <a:lnTo>
                  <a:pt x="3560" y="104"/>
                </a:lnTo>
                <a:lnTo>
                  <a:pt x="3147" y="207"/>
                </a:lnTo>
                <a:lnTo>
                  <a:pt x="2735" y="362"/>
                </a:lnTo>
                <a:lnTo>
                  <a:pt x="2348" y="542"/>
                </a:lnTo>
                <a:lnTo>
                  <a:pt x="1986" y="774"/>
                </a:lnTo>
                <a:lnTo>
                  <a:pt x="1625" y="1032"/>
                </a:lnTo>
                <a:lnTo>
                  <a:pt x="1316" y="1316"/>
                </a:lnTo>
                <a:lnTo>
                  <a:pt x="1032" y="1626"/>
                </a:lnTo>
                <a:lnTo>
                  <a:pt x="774" y="1987"/>
                </a:lnTo>
                <a:lnTo>
                  <a:pt x="542" y="2348"/>
                </a:lnTo>
                <a:lnTo>
                  <a:pt x="361" y="2735"/>
                </a:lnTo>
                <a:lnTo>
                  <a:pt x="206" y="3148"/>
                </a:lnTo>
                <a:lnTo>
                  <a:pt x="103" y="3561"/>
                </a:lnTo>
                <a:lnTo>
                  <a:pt x="26" y="3999"/>
                </a:lnTo>
                <a:lnTo>
                  <a:pt x="0" y="4463"/>
                </a:lnTo>
                <a:lnTo>
                  <a:pt x="0" y="45506"/>
                </a:lnTo>
                <a:lnTo>
                  <a:pt x="26" y="45944"/>
                </a:lnTo>
                <a:lnTo>
                  <a:pt x="103" y="46383"/>
                </a:lnTo>
                <a:lnTo>
                  <a:pt x="206" y="46821"/>
                </a:lnTo>
                <a:lnTo>
                  <a:pt x="361" y="47234"/>
                </a:lnTo>
                <a:lnTo>
                  <a:pt x="542" y="47621"/>
                </a:lnTo>
                <a:lnTo>
                  <a:pt x="774" y="47982"/>
                </a:lnTo>
                <a:lnTo>
                  <a:pt x="1032" y="48343"/>
                </a:lnTo>
                <a:lnTo>
                  <a:pt x="1316" y="48653"/>
                </a:lnTo>
                <a:lnTo>
                  <a:pt x="1625" y="48937"/>
                </a:lnTo>
                <a:lnTo>
                  <a:pt x="1986" y="49195"/>
                </a:lnTo>
                <a:lnTo>
                  <a:pt x="2348" y="49427"/>
                </a:lnTo>
                <a:lnTo>
                  <a:pt x="2735" y="49607"/>
                </a:lnTo>
                <a:lnTo>
                  <a:pt x="3147" y="49762"/>
                </a:lnTo>
                <a:lnTo>
                  <a:pt x="3560" y="49865"/>
                </a:lnTo>
                <a:lnTo>
                  <a:pt x="4024" y="49943"/>
                </a:lnTo>
                <a:lnTo>
                  <a:pt x="4463" y="49969"/>
                </a:lnTo>
                <a:lnTo>
                  <a:pt x="25745" y="49969"/>
                </a:lnTo>
                <a:lnTo>
                  <a:pt x="26184" y="49943"/>
                </a:lnTo>
                <a:lnTo>
                  <a:pt x="26622" y="49865"/>
                </a:lnTo>
                <a:lnTo>
                  <a:pt x="27061" y="49762"/>
                </a:lnTo>
                <a:lnTo>
                  <a:pt x="27474" y="49607"/>
                </a:lnTo>
                <a:lnTo>
                  <a:pt x="27861" y="49427"/>
                </a:lnTo>
                <a:lnTo>
                  <a:pt x="28222" y="49195"/>
                </a:lnTo>
                <a:lnTo>
                  <a:pt x="28557" y="48937"/>
                </a:lnTo>
                <a:lnTo>
                  <a:pt x="28892" y="48653"/>
                </a:lnTo>
                <a:lnTo>
                  <a:pt x="29176" y="48343"/>
                </a:lnTo>
                <a:lnTo>
                  <a:pt x="29434" y="47982"/>
                </a:lnTo>
                <a:lnTo>
                  <a:pt x="29666" y="47621"/>
                </a:lnTo>
                <a:lnTo>
                  <a:pt x="29847" y="47234"/>
                </a:lnTo>
                <a:lnTo>
                  <a:pt x="30002" y="46821"/>
                </a:lnTo>
                <a:lnTo>
                  <a:pt x="30105" y="46383"/>
                </a:lnTo>
                <a:lnTo>
                  <a:pt x="30182" y="45944"/>
                </a:lnTo>
                <a:lnTo>
                  <a:pt x="30208" y="45506"/>
                </a:lnTo>
                <a:lnTo>
                  <a:pt x="30208" y="4463"/>
                </a:lnTo>
                <a:lnTo>
                  <a:pt x="30182" y="3999"/>
                </a:lnTo>
                <a:lnTo>
                  <a:pt x="30105" y="3561"/>
                </a:lnTo>
                <a:lnTo>
                  <a:pt x="30002" y="3148"/>
                </a:lnTo>
                <a:lnTo>
                  <a:pt x="29847" y="2735"/>
                </a:lnTo>
                <a:lnTo>
                  <a:pt x="29666" y="2348"/>
                </a:lnTo>
                <a:lnTo>
                  <a:pt x="29434" y="1987"/>
                </a:lnTo>
                <a:lnTo>
                  <a:pt x="29176" y="1626"/>
                </a:lnTo>
                <a:lnTo>
                  <a:pt x="28892" y="1316"/>
                </a:lnTo>
                <a:lnTo>
                  <a:pt x="28557" y="1032"/>
                </a:lnTo>
                <a:lnTo>
                  <a:pt x="28222" y="774"/>
                </a:lnTo>
                <a:lnTo>
                  <a:pt x="27861" y="542"/>
                </a:lnTo>
                <a:lnTo>
                  <a:pt x="27474" y="362"/>
                </a:lnTo>
                <a:lnTo>
                  <a:pt x="27061" y="207"/>
                </a:lnTo>
                <a:lnTo>
                  <a:pt x="26622" y="104"/>
                </a:lnTo>
                <a:lnTo>
                  <a:pt x="26184" y="26"/>
                </a:lnTo>
                <a:lnTo>
                  <a:pt x="25745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5" name="Google Shape;675;p15"/>
          <p:cNvSpPr/>
          <p:nvPr/>
        </p:nvSpPr>
        <p:spPr>
          <a:xfrm>
            <a:off x="1279770" y="4721207"/>
            <a:ext cx="1253357" cy="1812789"/>
          </a:xfrm>
          <a:custGeom>
            <a:avLst/>
            <a:gdLst/>
            <a:ahLst/>
            <a:cxnLst/>
            <a:rect l="l" t="t" r="r" b="b"/>
            <a:pathLst>
              <a:path w="34388" h="49737" extrusionOk="0">
                <a:moveTo>
                  <a:pt x="5160" y="1"/>
                </a:moveTo>
                <a:lnTo>
                  <a:pt x="4644" y="27"/>
                </a:lnTo>
                <a:lnTo>
                  <a:pt x="4128" y="104"/>
                </a:lnTo>
                <a:lnTo>
                  <a:pt x="3638" y="233"/>
                </a:lnTo>
                <a:lnTo>
                  <a:pt x="3174" y="414"/>
                </a:lnTo>
                <a:lnTo>
                  <a:pt x="2710" y="620"/>
                </a:lnTo>
                <a:lnTo>
                  <a:pt x="2297" y="878"/>
                </a:lnTo>
                <a:lnTo>
                  <a:pt x="1884" y="1187"/>
                </a:lnTo>
                <a:lnTo>
                  <a:pt x="1523" y="1523"/>
                </a:lnTo>
                <a:lnTo>
                  <a:pt x="1188" y="1884"/>
                </a:lnTo>
                <a:lnTo>
                  <a:pt x="878" y="2271"/>
                </a:lnTo>
                <a:lnTo>
                  <a:pt x="620" y="2709"/>
                </a:lnTo>
                <a:lnTo>
                  <a:pt x="414" y="3148"/>
                </a:lnTo>
                <a:lnTo>
                  <a:pt x="233" y="3612"/>
                </a:lnTo>
                <a:lnTo>
                  <a:pt x="104" y="4128"/>
                </a:lnTo>
                <a:lnTo>
                  <a:pt x="27" y="4618"/>
                </a:lnTo>
                <a:lnTo>
                  <a:pt x="1" y="5160"/>
                </a:lnTo>
                <a:lnTo>
                  <a:pt x="1" y="44577"/>
                </a:lnTo>
                <a:lnTo>
                  <a:pt x="27" y="45093"/>
                </a:lnTo>
                <a:lnTo>
                  <a:pt x="104" y="45609"/>
                </a:lnTo>
                <a:lnTo>
                  <a:pt x="233" y="46099"/>
                </a:lnTo>
                <a:lnTo>
                  <a:pt x="414" y="46589"/>
                </a:lnTo>
                <a:lnTo>
                  <a:pt x="620" y="47028"/>
                </a:lnTo>
                <a:lnTo>
                  <a:pt x="878" y="47467"/>
                </a:lnTo>
                <a:lnTo>
                  <a:pt x="1188" y="47854"/>
                </a:lnTo>
                <a:lnTo>
                  <a:pt x="1523" y="48215"/>
                </a:lnTo>
                <a:lnTo>
                  <a:pt x="1884" y="48550"/>
                </a:lnTo>
                <a:lnTo>
                  <a:pt x="2297" y="48860"/>
                </a:lnTo>
                <a:lnTo>
                  <a:pt x="2710" y="49118"/>
                </a:lnTo>
                <a:lnTo>
                  <a:pt x="3174" y="49324"/>
                </a:lnTo>
                <a:lnTo>
                  <a:pt x="3638" y="49504"/>
                </a:lnTo>
                <a:lnTo>
                  <a:pt x="4128" y="49633"/>
                </a:lnTo>
                <a:lnTo>
                  <a:pt x="4644" y="49711"/>
                </a:lnTo>
                <a:lnTo>
                  <a:pt x="5160" y="49737"/>
                </a:lnTo>
                <a:lnTo>
                  <a:pt x="29229" y="49737"/>
                </a:lnTo>
                <a:lnTo>
                  <a:pt x="29744" y="49711"/>
                </a:lnTo>
                <a:lnTo>
                  <a:pt x="30260" y="49633"/>
                </a:lnTo>
                <a:lnTo>
                  <a:pt x="30751" y="49504"/>
                </a:lnTo>
                <a:lnTo>
                  <a:pt x="31215" y="49324"/>
                </a:lnTo>
                <a:lnTo>
                  <a:pt x="31679" y="49118"/>
                </a:lnTo>
                <a:lnTo>
                  <a:pt x="32092" y="48860"/>
                </a:lnTo>
                <a:lnTo>
                  <a:pt x="32505" y="48550"/>
                </a:lnTo>
                <a:lnTo>
                  <a:pt x="32866" y="48215"/>
                </a:lnTo>
                <a:lnTo>
                  <a:pt x="33201" y="47854"/>
                </a:lnTo>
                <a:lnTo>
                  <a:pt x="33511" y="47467"/>
                </a:lnTo>
                <a:lnTo>
                  <a:pt x="33769" y="47028"/>
                </a:lnTo>
                <a:lnTo>
                  <a:pt x="33975" y="46589"/>
                </a:lnTo>
                <a:lnTo>
                  <a:pt x="34156" y="46099"/>
                </a:lnTo>
                <a:lnTo>
                  <a:pt x="34285" y="45609"/>
                </a:lnTo>
                <a:lnTo>
                  <a:pt x="34362" y="45093"/>
                </a:lnTo>
                <a:lnTo>
                  <a:pt x="34388" y="44577"/>
                </a:lnTo>
                <a:lnTo>
                  <a:pt x="34388" y="5160"/>
                </a:lnTo>
                <a:lnTo>
                  <a:pt x="34362" y="4618"/>
                </a:lnTo>
                <a:lnTo>
                  <a:pt x="34285" y="4128"/>
                </a:lnTo>
                <a:lnTo>
                  <a:pt x="34156" y="3612"/>
                </a:lnTo>
                <a:lnTo>
                  <a:pt x="33975" y="3148"/>
                </a:lnTo>
                <a:lnTo>
                  <a:pt x="33769" y="2709"/>
                </a:lnTo>
                <a:lnTo>
                  <a:pt x="33511" y="2271"/>
                </a:lnTo>
                <a:lnTo>
                  <a:pt x="33201" y="1884"/>
                </a:lnTo>
                <a:lnTo>
                  <a:pt x="32866" y="1523"/>
                </a:lnTo>
                <a:lnTo>
                  <a:pt x="32505" y="1187"/>
                </a:lnTo>
                <a:lnTo>
                  <a:pt x="32092" y="878"/>
                </a:lnTo>
                <a:lnTo>
                  <a:pt x="31679" y="620"/>
                </a:lnTo>
                <a:lnTo>
                  <a:pt x="31215" y="414"/>
                </a:lnTo>
                <a:lnTo>
                  <a:pt x="30751" y="233"/>
                </a:lnTo>
                <a:lnTo>
                  <a:pt x="30260" y="104"/>
                </a:lnTo>
                <a:lnTo>
                  <a:pt x="29744" y="27"/>
                </a:lnTo>
                <a:lnTo>
                  <a:pt x="29229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6" name="Google Shape;676;p15"/>
          <p:cNvSpPr/>
          <p:nvPr/>
        </p:nvSpPr>
        <p:spPr>
          <a:xfrm>
            <a:off x="-39338" y="4721207"/>
            <a:ext cx="1253357" cy="1812789"/>
          </a:xfrm>
          <a:custGeom>
            <a:avLst/>
            <a:gdLst/>
            <a:ahLst/>
            <a:cxnLst/>
            <a:rect l="l" t="t" r="r" b="b"/>
            <a:pathLst>
              <a:path w="34388" h="49737" extrusionOk="0">
                <a:moveTo>
                  <a:pt x="5159" y="1"/>
                </a:moveTo>
                <a:lnTo>
                  <a:pt x="4644" y="27"/>
                </a:lnTo>
                <a:lnTo>
                  <a:pt x="4128" y="104"/>
                </a:lnTo>
                <a:lnTo>
                  <a:pt x="3637" y="233"/>
                </a:lnTo>
                <a:lnTo>
                  <a:pt x="3173" y="414"/>
                </a:lnTo>
                <a:lnTo>
                  <a:pt x="2709" y="620"/>
                </a:lnTo>
                <a:lnTo>
                  <a:pt x="2296" y="878"/>
                </a:lnTo>
                <a:lnTo>
                  <a:pt x="1883" y="1187"/>
                </a:lnTo>
                <a:lnTo>
                  <a:pt x="1522" y="1523"/>
                </a:lnTo>
                <a:lnTo>
                  <a:pt x="1187" y="1884"/>
                </a:lnTo>
                <a:lnTo>
                  <a:pt x="903" y="2271"/>
                </a:lnTo>
                <a:lnTo>
                  <a:pt x="619" y="2709"/>
                </a:lnTo>
                <a:lnTo>
                  <a:pt x="413" y="3148"/>
                </a:lnTo>
                <a:lnTo>
                  <a:pt x="232" y="3612"/>
                </a:lnTo>
                <a:lnTo>
                  <a:pt x="103" y="4128"/>
                </a:lnTo>
                <a:lnTo>
                  <a:pt x="26" y="4618"/>
                </a:lnTo>
                <a:lnTo>
                  <a:pt x="0" y="5160"/>
                </a:lnTo>
                <a:lnTo>
                  <a:pt x="0" y="44577"/>
                </a:lnTo>
                <a:lnTo>
                  <a:pt x="26" y="45093"/>
                </a:lnTo>
                <a:lnTo>
                  <a:pt x="103" y="45609"/>
                </a:lnTo>
                <a:lnTo>
                  <a:pt x="232" y="46099"/>
                </a:lnTo>
                <a:lnTo>
                  <a:pt x="413" y="46589"/>
                </a:lnTo>
                <a:lnTo>
                  <a:pt x="619" y="47028"/>
                </a:lnTo>
                <a:lnTo>
                  <a:pt x="903" y="47467"/>
                </a:lnTo>
                <a:lnTo>
                  <a:pt x="1187" y="47854"/>
                </a:lnTo>
                <a:lnTo>
                  <a:pt x="1522" y="48215"/>
                </a:lnTo>
                <a:lnTo>
                  <a:pt x="1883" y="48550"/>
                </a:lnTo>
                <a:lnTo>
                  <a:pt x="2296" y="48860"/>
                </a:lnTo>
                <a:lnTo>
                  <a:pt x="2709" y="49118"/>
                </a:lnTo>
                <a:lnTo>
                  <a:pt x="3173" y="49324"/>
                </a:lnTo>
                <a:lnTo>
                  <a:pt x="3637" y="49504"/>
                </a:lnTo>
                <a:lnTo>
                  <a:pt x="4128" y="49633"/>
                </a:lnTo>
                <a:lnTo>
                  <a:pt x="4644" y="49711"/>
                </a:lnTo>
                <a:lnTo>
                  <a:pt x="5159" y="49737"/>
                </a:lnTo>
                <a:lnTo>
                  <a:pt x="29228" y="49737"/>
                </a:lnTo>
                <a:lnTo>
                  <a:pt x="29744" y="49711"/>
                </a:lnTo>
                <a:lnTo>
                  <a:pt x="30260" y="49633"/>
                </a:lnTo>
                <a:lnTo>
                  <a:pt x="30750" y="49504"/>
                </a:lnTo>
                <a:lnTo>
                  <a:pt x="31240" y="49324"/>
                </a:lnTo>
                <a:lnTo>
                  <a:pt x="31678" y="49118"/>
                </a:lnTo>
                <a:lnTo>
                  <a:pt x="32091" y="48860"/>
                </a:lnTo>
                <a:lnTo>
                  <a:pt x="32504" y="48550"/>
                </a:lnTo>
                <a:lnTo>
                  <a:pt x="32865" y="48215"/>
                </a:lnTo>
                <a:lnTo>
                  <a:pt x="33200" y="47854"/>
                </a:lnTo>
                <a:lnTo>
                  <a:pt x="33510" y="47467"/>
                </a:lnTo>
                <a:lnTo>
                  <a:pt x="33768" y="47028"/>
                </a:lnTo>
                <a:lnTo>
                  <a:pt x="33974" y="46589"/>
                </a:lnTo>
                <a:lnTo>
                  <a:pt x="34155" y="46099"/>
                </a:lnTo>
                <a:lnTo>
                  <a:pt x="34284" y="45609"/>
                </a:lnTo>
                <a:lnTo>
                  <a:pt x="34361" y="45093"/>
                </a:lnTo>
                <a:lnTo>
                  <a:pt x="34387" y="44577"/>
                </a:lnTo>
                <a:lnTo>
                  <a:pt x="34387" y="5160"/>
                </a:lnTo>
                <a:lnTo>
                  <a:pt x="34361" y="4618"/>
                </a:lnTo>
                <a:lnTo>
                  <a:pt x="34284" y="4128"/>
                </a:lnTo>
                <a:lnTo>
                  <a:pt x="34155" y="3612"/>
                </a:lnTo>
                <a:lnTo>
                  <a:pt x="33974" y="3148"/>
                </a:lnTo>
                <a:lnTo>
                  <a:pt x="33768" y="2709"/>
                </a:lnTo>
                <a:lnTo>
                  <a:pt x="33510" y="2271"/>
                </a:lnTo>
                <a:lnTo>
                  <a:pt x="33200" y="1884"/>
                </a:lnTo>
                <a:lnTo>
                  <a:pt x="32865" y="1523"/>
                </a:lnTo>
                <a:lnTo>
                  <a:pt x="32504" y="1187"/>
                </a:lnTo>
                <a:lnTo>
                  <a:pt x="32091" y="878"/>
                </a:lnTo>
                <a:lnTo>
                  <a:pt x="31678" y="620"/>
                </a:lnTo>
                <a:lnTo>
                  <a:pt x="31240" y="414"/>
                </a:lnTo>
                <a:lnTo>
                  <a:pt x="30750" y="233"/>
                </a:lnTo>
                <a:lnTo>
                  <a:pt x="30260" y="104"/>
                </a:lnTo>
                <a:lnTo>
                  <a:pt x="29744" y="27"/>
                </a:lnTo>
                <a:lnTo>
                  <a:pt x="29228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7" name="Google Shape;677;p15"/>
          <p:cNvSpPr/>
          <p:nvPr/>
        </p:nvSpPr>
        <p:spPr>
          <a:xfrm>
            <a:off x="2608318" y="4721207"/>
            <a:ext cx="1253357" cy="1812789"/>
          </a:xfrm>
          <a:custGeom>
            <a:avLst/>
            <a:gdLst/>
            <a:ahLst/>
            <a:cxnLst/>
            <a:rect l="l" t="t" r="r" b="b"/>
            <a:pathLst>
              <a:path w="34388" h="49737" extrusionOk="0">
                <a:moveTo>
                  <a:pt x="5160" y="1"/>
                </a:moveTo>
                <a:lnTo>
                  <a:pt x="4644" y="27"/>
                </a:lnTo>
                <a:lnTo>
                  <a:pt x="4128" y="104"/>
                </a:lnTo>
                <a:lnTo>
                  <a:pt x="3638" y="233"/>
                </a:lnTo>
                <a:lnTo>
                  <a:pt x="3148" y="414"/>
                </a:lnTo>
                <a:lnTo>
                  <a:pt x="2709" y="620"/>
                </a:lnTo>
                <a:lnTo>
                  <a:pt x="2271" y="878"/>
                </a:lnTo>
                <a:lnTo>
                  <a:pt x="1884" y="1187"/>
                </a:lnTo>
                <a:lnTo>
                  <a:pt x="1523" y="1523"/>
                </a:lnTo>
                <a:lnTo>
                  <a:pt x="1187" y="1884"/>
                </a:lnTo>
                <a:lnTo>
                  <a:pt x="878" y="2271"/>
                </a:lnTo>
                <a:lnTo>
                  <a:pt x="620" y="2709"/>
                </a:lnTo>
                <a:lnTo>
                  <a:pt x="413" y="3148"/>
                </a:lnTo>
                <a:lnTo>
                  <a:pt x="233" y="3612"/>
                </a:lnTo>
                <a:lnTo>
                  <a:pt x="104" y="4128"/>
                </a:lnTo>
                <a:lnTo>
                  <a:pt x="26" y="4618"/>
                </a:lnTo>
                <a:lnTo>
                  <a:pt x="1" y="5160"/>
                </a:lnTo>
                <a:lnTo>
                  <a:pt x="1" y="44577"/>
                </a:lnTo>
                <a:lnTo>
                  <a:pt x="26" y="45093"/>
                </a:lnTo>
                <a:lnTo>
                  <a:pt x="104" y="45609"/>
                </a:lnTo>
                <a:lnTo>
                  <a:pt x="233" y="46099"/>
                </a:lnTo>
                <a:lnTo>
                  <a:pt x="413" y="46589"/>
                </a:lnTo>
                <a:lnTo>
                  <a:pt x="620" y="47028"/>
                </a:lnTo>
                <a:lnTo>
                  <a:pt x="878" y="47467"/>
                </a:lnTo>
                <a:lnTo>
                  <a:pt x="1187" y="47854"/>
                </a:lnTo>
                <a:lnTo>
                  <a:pt x="1523" y="48215"/>
                </a:lnTo>
                <a:lnTo>
                  <a:pt x="1884" y="48550"/>
                </a:lnTo>
                <a:lnTo>
                  <a:pt x="2271" y="48860"/>
                </a:lnTo>
                <a:lnTo>
                  <a:pt x="2709" y="49118"/>
                </a:lnTo>
                <a:lnTo>
                  <a:pt x="3148" y="49324"/>
                </a:lnTo>
                <a:lnTo>
                  <a:pt x="3638" y="49504"/>
                </a:lnTo>
                <a:lnTo>
                  <a:pt x="4128" y="49633"/>
                </a:lnTo>
                <a:lnTo>
                  <a:pt x="4644" y="49711"/>
                </a:lnTo>
                <a:lnTo>
                  <a:pt x="5160" y="49737"/>
                </a:lnTo>
                <a:lnTo>
                  <a:pt x="29228" y="49737"/>
                </a:lnTo>
                <a:lnTo>
                  <a:pt x="29744" y="49711"/>
                </a:lnTo>
                <a:lnTo>
                  <a:pt x="30260" y="49633"/>
                </a:lnTo>
                <a:lnTo>
                  <a:pt x="30750" y="49504"/>
                </a:lnTo>
                <a:lnTo>
                  <a:pt x="31215" y="49324"/>
                </a:lnTo>
                <a:lnTo>
                  <a:pt x="31679" y="49118"/>
                </a:lnTo>
                <a:lnTo>
                  <a:pt x="32092" y="48860"/>
                </a:lnTo>
                <a:lnTo>
                  <a:pt x="32504" y="48550"/>
                </a:lnTo>
                <a:lnTo>
                  <a:pt x="32866" y="48215"/>
                </a:lnTo>
                <a:lnTo>
                  <a:pt x="33201" y="47854"/>
                </a:lnTo>
                <a:lnTo>
                  <a:pt x="33485" y="47467"/>
                </a:lnTo>
                <a:lnTo>
                  <a:pt x="33743" y="47028"/>
                </a:lnTo>
                <a:lnTo>
                  <a:pt x="33975" y="46589"/>
                </a:lnTo>
                <a:lnTo>
                  <a:pt x="34155" y="46099"/>
                </a:lnTo>
                <a:lnTo>
                  <a:pt x="34259" y="45609"/>
                </a:lnTo>
                <a:lnTo>
                  <a:pt x="34362" y="45093"/>
                </a:lnTo>
                <a:lnTo>
                  <a:pt x="34388" y="44577"/>
                </a:lnTo>
                <a:lnTo>
                  <a:pt x="34388" y="5160"/>
                </a:lnTo>
                <a:lnTo>
                  <a:pt x="34362" y="4618"/>
                </a:lnTo>
                <a:lnTo>
                  <a:pt x="34259" y="4128"/>
                </a:lnTo>
                <a:lnTo>
                  <a:pt x="34155" y="3612"/>
                </a:lnTo>
                <a:lnTo>
                  <a:pt x="33975" y="3148"/>
                </a:lnTo>
                <a:lnTo>
                  <a:pt x="33743" y="2709"/>
                </a:lnTo>
                <a:lnTo>
                  <a:pt x="33485" y="2271"/>
                </a:lnTo>
                <a:lnTo>
                  <a:pt x="33201" y="1884"/>
                </a:lnTo>
                <a:lnTo>
                  <a:pt x="32866" y="1523"/>
                </a:lnTo>
                <a:lnTo>
                  <a:pt x="32504" y="1187"/>
                </a:lnTo>
                <a:lnTo>
                  <a:pt x="32092" y="878"/>
                </a:lnTo>
                <a:lnTo>
                  <a:pt x="31679" y="620"/>
                </a:lnTo>
                <a:lnTo>
                  <a:pt x="31215" y="414"/>
                </a:lnTo>
                <a:lnTo>
                  <a:pt x="30750" y="233"/>
                </a:lnTo>
                <a:lnTo>
                  <a:pt x="30260" y="104"/>
                </a:lnTo>
                <a:lnTo>
                  <a:pt x="29744" y="27"/>
                </a:lnTo>
                <a:lnTo>
                  <a:pt x="29228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8" name="Google Shape;678;p15"/>
          <p:cNvSpPr/>
          <p:nvPr/>
        </p:nvSpPr>
        <p:spPr>
          <a:xfrm>
            <a:off x="3941568" y="4721207"/>
            <a:ext cx="1252409" cy="1812789"/>
          </a:xfrm>
          <a:custGeom>
            <a:avLst/>
            <a:gdLst/>
            <a:ahLst/>
            <a:cxnLst/>
            <a:rect l="l" t="t" r="r" b="b"/>
            <a:pathLst>
              <a:path w="34362" h="49737" extrusionOk="0">
                <a:moveTo>
                  <a:pt x="5160" y="1"/>
                </a:moveTo>
                <a:lnTo>
                  <a:pt x="4618" y="27"/>
                </a:lnTo>
                <a:lnTo>
                  <a:pt x="4102" y="104"/>
                </a:lnTo>
                <a:lnTo>
                  <a:pt x="3612" y="233"/>
                </a:lnTo>
                <a:lnTo>
                  <a:pt x="3148" y="414"/>
                </a:lnTo>
                <a:lnTo>
                  <a:pt x="2683" y="620"/>
                </a:lnTo>
                <a:lnTo>
                  <a:pt x="2270" y="878"/>
                </a:lnTo>
                <a:lnTo>
                  <a:pt x="1883" y="1187"/>
                </a:lnTo>
                <a:lnTo>
                  <a:pt x="1497" y="1523"/>
                </a:lnTo>
                <a:lnTo>
                  <a:pt x="1161" y="1884"/>
                </a:lnTo>
                <a:lnTo>
                  <a:pt x="877" y="2271"/>
                </a:lnTo>
                <a:lnTo>
                  <a:pt x="619" y="2709"/>
                </a:lnTo>
                <a:lnTo>
                  <a:pt x="387" y="3148"/>
                </a:lnTo>
                <a:lnTo>
                  <a:pt x="232" y="3612"/>
                </a:lnTo>
                <a:lnTo>
                  <a:pt x="104" y="4128"/>
                </a:lnTo>
                <a:lnTo>
                  <a:pt x="26" y="4618"/>
                </a:lnTo>
                <a:lnTo>
                  <a:pt x="0" y="5160"/>
                </a:lnTo>
                <a:lnTo>
                  <a:pt x="0" y="44577"/>
                </a:lnTo>
                <a:lnTo>
                  <a:pt x="26" y="45093"/>
                </a:lnTo>
                <a:lnTo>
                  <a:pt x="104" y="45609"/>
                </a:lnTo>
                <a:lnTo>
                  <a:pt x="232" y="46099"/>
                </a:lnTo>
                <a:lnTo>
                  <a:pt x="387" y="46589"/>
                </a:lnTo>
                <a:lnTo>
                  <a:pt x="619" y="47028"/>
                </a:lnTo>
                <a:lnTo>
                  <a:pt x="877" y="47467"/>
                </a:lnTo>
                <a:lnTo>
                  <a:pt x="1161" y="47854"/>
                </a:lnTo>
                <a:lnTo>
                  <a:pt x="1497" y="48215"/>
                </a:lnTo>
                <a:lnTo>
                  <a:pt x="1883" y="48550"/>
                </a:lnTo>
                <a:lnTo>
                  <a:pt x="2270" y="48860"/>
                </a:lnTo>
                <a:lnTo>
                  <a:pt x="2683" y="49118"/>
                </a:lnTo>
                <a:lnTo>
                  <a:pt x="3148" y="49324"/>
                </a:lnTo>
                <a:lnTo>
                  <a:pt x="3612" y="49504"/>
                </a:lnTo>
                <a:lnTo>
                  <a:pt x="4102" y="49633"/>
                </a:lnTo>
                <a:lnTo>
                  <a:pt x="4618" y="49711"/>
                </a:lnTo>
                <a:lnTo>
                  <a:pt x="5160" y="49737"/>
                </a:lnTo>
                <a:lnTo>
                  <a:pt x="29202" y="49737"/>
                </a:lnTo>
                <a:lnTo>
                  <a:pt x="29744" y="49711"/>
                </a:lnTo>
                <a:lnTo>
                  <a:pt x="30234" y="49633"/>
                </a:lnTo>
                <a:lnTo>
                  <a:pt x="30724" y="49504"/>
                </a:lnTo>
                <a:lnTo>
                  <a:pt x="31214" y="49324"/>
                </a:lnTo>
                <a:lnTo>
                  <a:pt x="31653" y="49118"/>
                </a:lnTo>
                <a:lnTo>
                  <a:pt x="32091" y="48860"/>
                </a:lnTo>
                <a:lnTo>
                  <a:pt x="32478" y="48550"/>
                </a:lnTo>
                <a:lnTo>
                  <a:pt x="32840" y="48215"/>
                </a:lnTo>
                <a:lnTo>
                  <a:pt x="33175" y="47854"/>
                </a:lnTo>
                <a:lnTo>
                  <a:pt x="33484" y="47467"/>
                </a:lnTo>
                <a:lnTo>
                  <a:pt x="33742" y="47028"/>
                </a:lnTo>
                <a:lnTo>
                  <a:pt x="33949" y="46589"/>
                </a:lnTo>
                <a:lnTo>
                  <a:pt x="34129" y="46099"/>
                </a:lnTo>
                <a:lnTo>
                  <a:pt x="34258" y="45609"/>
                </a:lnTo>
                <a:lnTo>
                  <a:pt x="34336" y="45093"/>
                </a:lnTo>
                <a:lnTo>
                  <a:pt x="34362" y="44577"/>
                </a:lnTo>
                <a:lnTo>
                  <a:pt x="34362" y="5160"/>
                </a:lnTo>
                <a:lnTo>
                  <a:pt x="34336" y="4618"/>
                </a:lnTo>
                <a:lnTo>
                  <a:pt x="34258" y="4128"/>
                </a:lnTo>
                <a:lnTo>
                  <a:pt x="34129" y="3612"/>
                </a:lnTo>
                <a:lnTo>
                  <a:pt x="33949" y="3148"/>
                </a:lnTo>
                <a:lnTo>
                  <a:pt x="33742" y="2709"/>
                </a:lnTo>
                <a:lnTo>
                  <a:pt x="33484" y="2271"/>
                </a:lnTo>
                <a:lnTo>
                  <a:pt x="33175" y="1884"/>
                </a:lnTo>
                <a:lnTo>
                  <a:pt x="32840" y="1523"/>
                </a:lnTo>
                <a:lnTo>
                  <a:pt x="32478" y="1187"/>
                </a:lnTo>
                <a:lnTo>
                  <a:pt x="32091" y="878"/>
                </a:lnTo>
                <a:lnTo>
                  <a:pt x="31653" y="620"/>
                </a:lnTo>
                <a:lnTo>
                  <a:pt x="31214" y="414"/>
                </a:lnTo>
                <a:lnTo>
                  <a:pt x="30724" y="233"/>
                </a:lnTo>
                <a:lnTo>
                  <a:pt x="30234" y="104"/>
                </a:lnTo>
                <a:lnTo>
                  <a:pt x="29744" y="27"/>
                </a:lnTo>
                <a:lnTo>
                  <a:pt x="29202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9" name="Google Shape;679;p15"/>
          <p:cNvSpPr/>
          <p:nvPr/>
        </p:nvSpPr>
        <p:spPr>
          <a:xfrm>
            <a:off x="5263518" y="4721207"/>
            <a:ext cx="1252409" cy="1812789"/>
          </a:xfrm>
          <a:custGeom>
            <a:avLst/>
            <a:gdLst/>
            <a:ahLst/>
            <a:cxnLst/>
            <a:rect l="l" t="t" r="r" b="b"/>
            <a:pathLst>
              <a:path w="34362" h="49737" extrusionOk="0">
                <a:moveTo>
                  <a:pt x="5160" y="1"/>
                </a:moveTo>
                <a:lnTo>
                  <a:pt x="4618" y="27"/>
                </a:lnTo>
                <a:lnTo>
                  <a:pt x="4128" y="104"/>
                </a:lnTo>
                <a:lnTo>
                  <a:pt x="3612" y="233"/>
                </a:lnTo>
                <a:lnTo>
                  <a:pt x="3148" y="414"/>
                </a:lnTo>
                <a:lnTo>
                  <a:pt x="2709" y="620"/>
                </a:lnTo>
                <a:lnTo>
                  <a:pt x="2271" y="878"/>
                </a:lnTo>
                <a:lnTo>
                  <a:pt x="1884" y="1187"/>
                </a:lnTo>
                <a:lnTo>
                  <a:pt x="1497" y="1523"/>
                </a:lnTo>
                <a:lnTo>
                  <a:pt x="1187" y="1884"/>
                </a:lnTo>
                <a:lnTo>
                  <a:pt x="878" y="2271"/>
                </a:lnTo>
                <a:lnTo>
                  <a:pt x="620" y="2709"/>
                </a:lnTo>
                <a:lnTo>
                  <a:pt x="413" y="3148"/>
                </a:lnTo>
                <a:lnTo>
                  <a:pt x="233" y="3612"/>
                </a:lnTo>
                <a:lnTo>
                  <a:pt x="104" y="4128"/>
                </a:lnTo>
                <a:lnTo>
                  <a:pt x="26" y="4618"/>
                </a:lnTo>
                <a:lnTo>
                  <a:pt x="0" y="5160"/>
                </a:lnTo>
                <a:lnTo>
                  <a:pt x="0" y="44577"/>
                </a:lnTo>
                <a:lnTo>
                  <a:pt x="26" y="45093"/>
                </a:lnTo>
                <a:lnTo>
                  <a:pt x="104" y="45609"/>
                </a:lnTo>
                <a:lnTo>
                  <a:pt x="233" y="46099"/>
                </a:lnTo>
                <a:lnTo>
                  <a:pt x="413" y="46589"/>
                </a:lnTo>
                <a:lnTo>
                  <a:pt x="620" y="47028"/>
                </a:lnTo>
                <a:lnTo>
                  <a:pt x="878" y="47467"/>
                </a:lnTo>
                <a:lnTo>
                  <a:pt x="1187" y="47854"/>
                </a:lnTo>
                <a:lnTo>
                  <a:pt x="1497" y="48215"/>
                </a:lnTo>
                <a:lnTo>
                  <a:pt x="1884" y="48550"/>
                </a:lnTo>
                <a:lnTo>
                  <a:pt x="2271" y="48860"/>
                </a:lnTo>
                <a:lnTo>
                  <a:pt x="2709" y="49118"/>
                </a:lnTo>
                <a:lnTo>
                  <a:pt x="3148" y="49324"/>
                </a:lnTo>
                <a:lnTo>
                  <a:pt x="3612" y="49504"/>
                </a:lnTo>
                <a:lnTo>
                  <a:pt x="4128" y="49633"/>
                </a:lnTo>
                <a:lnTo>
                  <a:pt x="4618" y="49711"/>
                </a:lnTo>
                <a:lnTo>
                  <a:pt x="5160" y="49737"/>
                </a:lnTo>
                <a:lnTo>
                  <a:pt x="29202" y="49737"/>
                </a:lnTo>
                <a:lnTo>
                  <a:pt x="29744" y="49711"/>
                </a:lnTo>
                <a:lnTo>
                  <a:pt x="30234" y="49633"/>
                </a:lnTo>
                <a:lnTo>
                  <a:pt x="30750" y="49504"/>
                </a:lnTo>
                <a:lnTo>
                  <a:pt x="31214" y="49324"/>
                </a:lnTo>
                <a:lnTo>
                  <a:pt x="31653" y="49118"/>
                </a:lnTo>
                <a:lnTo>
                  <a:pt x="32092" y="48860"/>
                </a:lnTo>
                <a:lnTo>
                  <a:pt x="32479" y="48550"/>
                </a:lnTo>
                <a:lnTo>
                  <a:pt x="32865" y="48215"/>
                </a:lnTo>
                <a:lnTo>
                  <a:pt x="33201" y="47854"/>
                </a:lnTo>
                <a:lnTo>
                  <a:pt x="33485" y="47467"/>
                </a:lnTo>
                <a:lnTo>
                  <a:pt x="33743" y="47028"/>
                </a:lnTo>
                <a:lnTo>
                  <a:pt x="33975" y="46589"/>
                </a:lnTo>
                <a:lnTo>
                  <a:pt x="34130" y="46099"/>
                </a:lnTo>
                <a:lnTo>
                  <a:pt x="34258" y="45609"/>
                </a:lnTo>
                <a:lnTo>
                  <a:pt x="34336" y="45093"/>
                </a:lnTo>
                <a:lnTo>
                  <a:pt x="34362" y="44577"/>
                </a:lnTo>
                <a:lnTo>
                  <a:pt x="34362" y="5160"/>
                </a:lnTo>
                <a:lnTo>
                  <a:pt x="34336" y="4618"/>
                </a:lnTo>
                <a:lnTo>
                  <a:pt x="34258" y="4128"/>
                </a:lnTo>
                <a:lnTo>
                  <a:pt x="34130" y="3612"/>
                </a:lnTo>
                <a:lnTo>
                  <a:pt x="33975" y="3148"/>
                </a:lnTo>
                <a:lnTo>
                  <a:pt x="33743" y="2709"/>
                </a:lnTo>
                <a:lnTo>
                  <a:pt x="33485" y="2271"/>
                </a:lnTo>
                <a:lnTo>
                  <a:pt x="33201" y="1884"/>
                </a:lnTo>
                <a:lnTo>
                  <a:pt x="32865" y="1523"/>
                </a:lnTo>
                <a:lnTo>
                  <a:pt x="32479" y="1187"/>
                </a:lnTo>
                <a:lnTo>
                  <a:pt x="32092" y="878"/>
                </a:lnTo>
                <a:lnTo>
                  <a:pt x="31653" y="620"/>
                </a:lnTo>
                <a:lnTo>
                  <a:pt x="31214" y="414"/>
                </a:lnTo>
                <a:lnTo>
                  <a:pt x="30750" y="233"/>
                </a:lnTo>
                <a:lnTo>
                  <a:pt x="30234" y="104"/>
                </a:lnTo>
                <a:lnTo>
                  <a:pt x="29744" y="27"/>
                </a:lnTo>
                <a:lnTo>
                  <a:pt x="29202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0" name="Google Shape;680;p15"/>
          <p:cNvSpPr/>
          <p:nvPr/>
        </p:nvSpPr>
        <p:spPr>
          <a:xfrm>
            <a:off x="6595820" y="4744716"/>
            <a:ext cx="1253357" cy="1812789"/>
          </a:xfrm>
          <a:custGeom>
            <a:avLst/>
            <a:gdLst/>
            <a:ahLst/>
            <a:cxnLst/>
            <a:rect l="l" t="t" r="r" b="b"/>
            <a:pathLst>
              <a:path w="34388" h="49737" extrusionOk="0">
                <a:moveTo>
                  <a:pt x="5160" y="1"/>
                </a:moveTo>
                <a:lnTo>
                  <a:pt x="4644" y="27"/>
                </a:lnTo>
                <a:lnTo>
                  <a:pt x="4128" y="104"/>
                </a:lnTo>
                <a:lnTo>
                  <a:pt x="3638" y="233"/>
                </a:lnTo>
                <a:lnTo>
                  <a:pt x="3173" y="414"/>
                </a:lnTo>
                <a:lnTo>
                  <a:pt x="2709" y="620"/>
                </a:lnTo>
                <a:lnTo>
                  <a:pt x="2296" y="878"/>
                </a:lnTo>
                <a:lnTo>
                  <a:pt x="1884" y="1187"/>
                </a:lnTo>
                <a:lnTo>
                  <a:pt x="1522" y="1523"/>
                </a:lnTo>
                <a:lnTo>
                  <a:pt x="1187" y="1884"/>
                </a:lnTo>
                <a:lnTo>
                  <a:pt x="903" y="2271"/>
                </a:lnTo>
                <a:lnTo>
                  <a:pt x="645" y="2709"/>
                </a:lnTo>
                <a:lnTo>
                  <a:pt x="413" y="3148"/>
                </a:lnTo>
                <a:lnTo>
                  <a:pt x="233" y="3612"/>
                </a:lnTo>
                <a:lnTo>
                  <a:pt x="104" y="4128"/>
                </a:lnTo>
                <a:lnTo>
                  <a:pt x="26" y="4618"/>
                </a:lnTo>
                <a:lnTo>
                  <a:pt x="0" y="5160"/>
                </a:lnTo>
                <a:lnTo>
                  <a:pt x="0" y="44577"/>
                </a:lnTo>
                <a:lnTo>
                  <a:pt x="26" y="45093"/>
                </a:lnTo>
                <a:lnTo>
                  <a:pt x="104" y="45609"/>
                </a:lnTo>
                <a:lnTo>
                  <a:pt x="233" y="46099"/>
                </a:lnTo>
                <a:lnTo>
                  <a:pt x="413" y="46589"/>
                </a:lnTo>
                <a:lnTo>
                  <a:pt x="645" y="47028"/>
                </a:lnTo>
                <a:lnTo>
                  <a:pt x="903" y="47466"/>
                </a:lnTo>
                <a:lnTo>
                  <a:pt x="1187" y="47853"/>
                </a:lnTo>
                <a:lnTo>
                  <a:pt x="1522" y="48215"/>
                </a:lnTo>
                <a:lnTo>
                  <a:pt x="1884" y="48550"/>
                </a:lnTo>
                <a:lnTo>
                  <a:pt x="2296" y="48859"/>
                </a:lnTo>
                <a:lnTo>
                  <a:pt x="2709" y="49117"/>
                </a:lnTo>
                <a:lnTo>
                  <a:pt x="3173" y="49324"/>
                </a:lnTo>
                <a:lnTo>
                  <a:pt x="3638" y="49504"/>
                </a:lnTo>
                <a:lnTo>
                  <a:pt x="4128" y="49633"/>
                </a:lnTo>
                <a:lnTo>
                  <a:pt x="4644" y="49711"/>
                </a:lnTo>
                <a:lnTo>
                  <a:pt x="5160" y="49737"/>
                </a:lnTo>
                <a:lnTo>
                  <a:pt x="29228" y="49737"/>
                </a:lnTo>
                <a:lnTo>
                  <a:pt x="29744" y="49711"/>
                </a:lnTo>
                <a:lnTo>
                  <a:pt x="30260" y="49633"/>
                </a:lnTo>
                <a:lnTo>
                  <a:pt x="30750" y="49504"/>
                </a:lnTo>
                <a:lnTo>
                  <a:pt x="31240" y="49324"/>
                </a:lnTo>
                <a:lnTo>
                  <a:pt x="31679" y="49117"/>
                </a:lnTo>
                <a:lnTo>
                  <a:pt x="32117" y="48859"/>
                </a:lnTo>
                <a:lnTo>
                  <a:pt x="32504" y="48550"/>
                </a:lnTo>
                <a:lnTo>
                  <a:pt x="32865" y="48215"/>
                </a:lnTo>
                <a:lnTo>
                  <a:pt x="33201" y="47853"/>
                </a:lnTo>
                <a:lnTo>
                  <a:pt x="33510" y="47466"/>
                </a:lnTo>
                <a:lnTo>
                  <a:pt x="33768" y="47028"/>
                </a:lnTo>
                <a:lnTo>
                  <a:pt x="33975" y="46589"/>
                </a:lnTo>
                <a:lnTo>
                  <a:pt x="34155" y="46099"/>
                </a:lnTo>
                <a:lnTo>
                  <a:pt x="34284" y="45609"/>
                </a:lnTo>
                <a:lnTo>
                  <a:pt x="34362" y="45093"/>
                </a:lnTo>
                <a:lnTo>
                  <a:pt x="34387" y="44577"/>
                </a:lnTo>
                <a:lnTo>
                  <a:pt x="34387" y="5160"/>
                </a:lnTo>
                <a:lnTo>
                  <a:pt x="34362" y="4618"/>
                </a:lnTo>
                <a:lnTo>
                  <a:pt x="34284" y="4128"/>
                </a:lnTo>
                <a:lnTo>
                  <a:pt x="34155" y="3612"/>
                </a:lnTo>
                <a:lnTo>
                  <a:pt x="33975" y="3148"/>
                </a:lnTo>
                <a:lnTo>
                  <a:pt x="33768" y="2709"/>
                </a:lnTo>
                <a:lnTo>
                  <a:pt x="33510" y="2271"/>
                </a:lnTo>
                <a:lnTo>
                  <a:pt x="33201" y="1884"/>
                </a:lnTo>
                <a:lnTo>
                  <a:pt x="32865" y="1523"/>
                </a:lnTo>
                <a:lnTo>
                  <a:pt x="32504" y="1187"/>
                </a:lnTo>
                <a:lnTo>
                  <a:pt x="32117" y="878"/>
                </a:lnTo>
                <a:lnTo>
                  <a:pt x="31679" y="620"/>
                </a:lnTo>
                <a:lnTo>
                  <a:pt x="31240" y="414"/>
                </a:lnTo>
                <a:lnTo>
                  <a:pt x="30750" y="233"/>
                </a:lnTo>
                <a:lnTo>
                  <a:pt x="30260" y="104"/>
                </a:lnTo>
                <a:lnTo>
                  <a:pt x="29744" y="27"/>
                </a:lnTo>
                <a:lnTo>
                  <a:pt x="29228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1" name="Google Shape;681;p15"/>
          <p:cNvSpPr/>
          <p:nvPr/>
        </p:nvSpPr>
        <p:spPr>
          <a:xfrm>
            <a:off x="7929070" y="4744716"/>
            <a:ext cx="1253357" cy="1812789"/>
          </a:xfrm>
          <a:custGeom>
            <a:avLst/>
            <a:gdLst/>
            <a:ahLst/>
            <a:cxnLst/>
            <a:rect l="l" t="t" r="r" b="b"/>
            <a:pathLst>
              <a:path w="34388" h="49737" extrusionOk="0">
                <a:moveTo>
                  <a:pt x="5159" y="1"/>
                </a:moveTo>
                <a:lnTo>
                  <a:pt x="4644" y="27"/>
                </a:lnTo>
                <a:lnTo>
                  <a:pt x="4128" y="104"/>
                </a:lnTo>
                <a:lnTo>
                  <a:pt x="3637" y="233"/>
                </a:lnTo>
                <a:lnTo>
                  <a:pt x="3173" y="414"/>
                </a:lnTo>
                <a:lnTo>
                  <a:pt x="2709" y="620"/>
                </a:lnTo>
                <a:lnTo>
                  <a:pt x="2296" y="878"/>
                </a:lnTo>
                <a:lnTo>
                  <a:pt x="1883" y="1187"/>
                </a:lnTo>
                <a:lnTo>
                  <a:pt x="1522" y="1523"/>
                </a:lnTo>
                <a:lnTo>
                  <a:pt x="1187" y="1884"/>
                </a:lnTo>
                <a:lnTo>
                  <a:pt x="877" y="2271"/>
                </a:lnTo>
                <a:lnTo>
                  <a:pt x="619" y="2709"/>
                </a:lnTo>
                <a:lnTo>
                  <a:pt x="413" y="3148"/>
                </a:lnTo>
                <a:lnTo>
                  <a:pt x="232" y="3612"/>
                </a:lnTo>
                <a:lnTo>
                  <a:pt x="103" y="4128"/>
                </a:lnTo>
                <a:lnTo>
                  <a:pt x="26" y="4618"/>
                </a:lnTo>
                <a:lnTo>
                  <a:pt x="0" y="5160"/>
                </a:lnTo>
                <a:lnTo>
                  <a:pt x="0" y="44577"/>
                </a:lnTo>
                <a:lnTo>
                  <a:pt x="26" y="45093"/>
                </a:lnTo>
                <a:lnTo>
                  <a:pt x="103" y="45609"/>
                </a:lnTo>
                <a:lnTo>
                  <a:pt x="232" y="46099"/>
                </a:lnTo>
                <a:lnTo>
                  <a:pt x="413" y="46589"/>
                </a:lnTo>
                <a:lnTo>
                  <a:pt x="619" y="47028"/>
                </a:lnTo>
                <a:lnTo>
                  <a:pt x="877" y="47466"/>
                </a:lnTo>
                <a:lnTo>
                  <a:pt x="1187" y="47853"/>
                </a:lnTo>
                <a:lnTo>
                  <a:pt x="1522" y="48215"/>
                </a:lnTo>
                <a:lnTo>
                  <a:pt x="1883" y="48550"/>
                </a:lnTo>
                <a:lnTo>
                  <a:pt x="2296" y="48859"/>
                </a:lnTo>
                <a:lnTo>
                  <a:pt x="2709" y="49117"/>
                </a:lnTo>
                <a:lnTo>
                  <a:pt x="3173" y="49324"/>
                </a:lnTo>
                <a:lnTo>
                  <a:pt x="3637" y="49504"/>
                </a:lnTo>
                <a:lnTo>
                  <a:pt x="4128" y="49633"/>
                </a:lnTo>
                <a:lnTo>
                  <a:pt x="4644" y="49711"/>
                </a:lnTo>
                <a:lnTo>
                  <a:pt x="5159" y="49737"/>
                </a:lnTo>
                <a:lnTo>
                  <a:pt x="29228" y="49737"/>
                </a:lnTo>
                <a:lnTo>
                  <a:pt x="29744" y="49711"/>
                </a:lnTo>
                <a:lnTo>
                  <a:pt x="30260" y="49633"/>
                </a:lnTo>
                <a:lnTo>
                  <a:pt x="30750" y="49504"/>
                </a:lnTo>
                <a:lnTo>
                  <a:pt x="31214" y="49324"/>
                </a:lnTo>
                <a:lnTo>
                  <a:pt x="31678" y="49117"/>
                </a:lnTo>
                <a:lnTo>
                  <a:pt x="32091" y="48859"/>
                </a:lnTo>
                <a:lnTo>
                  <a:pt x="32504" y="48550"/>
                </a:lnTo>
                <a:lnTo>
                  <a:pt x="32865" y="48215"/>
                </a:lnTo>
                <a:lnTo>
                  <a:pt x="33200" y="47853"/>
                </a:lnTo>
                <a:lnTo>
                  <a:pt x="33510" y="47466"/>
                </a:lnTo>
                <a:lnTo>
                  <a:pt x="33768" y="47028"/>
                </a:lnTo>
                <a:lnTo>
                  <a:pt x="33974" y="46589"/>
                </a:lnTo>
                <a:lnTo>
                  <a:pt x="34155" y="46099"/>
                </a:lnTo>
                <a:lnTo>
                  <a:pt x="34284" y="45609"/>
                </a:lnTo>
                <a:lnTo>
                  <a:pt x="34361" y="45093"/>
                </a:lnTo>
                <a:lnTo>
                  <a:pt x="34387" y="44577"/>
                </a:lnTo>
                <a:lnTo>
                  <a:pt x="34387" y="5160"/>
                </a:lnTo>
                <a:lnTo>
                  <a:pt x="34361" y="4618"/>
                </a:lnTo>
                <a:lnTo>
                  <a:pt x="34284" y="4128"/>
                </a:lnTo>
                <a:lnTo>
                  <a:pt x="34155" y="3612"/>
                </a:lnTo>
                <a:lnTo>
                  <a:pt x="33974" y="3148"/>
                </a:lnTo>
                <a:lnTo>
                  <a:pt x="33768" y="2709"/>
                </a:lnTo>
                <a:lnTo>
                  <a:pt x="33510" y="2271"/>
                </a:lnTo>
                <a:lnTo>
                  <a:pt x="33200" y="1884"/>
                </a:lnTo>
                <a:lnTo>
                  <a:pt x="32865" y="1523"/>
                </a:lnTo>
                <a:lnTo>
                  <a:pt x="32504" y="1187"/>
                </a:lnTo>
                <a:lnTo>
                  <a:pt x="32091" y="878"/>
                </a:lnTo>
                <a:lnTo>
                  <a:pt x="31678" y="620"/>
                </a:lnTo>
                <a:lnTo>
                  <a:pt x="31214" y="414"/>
                </a:lnTo>
                <a:lnTo>
                  <a:pt x="30750" y="233"/>
                </a:lnTo>
                <a:lnTo>
                  <a:pt x="30260" y="104"/>
                </a:lnTo>
                <a:lnTo>
                  <a:pt x="29744" y="27"/>
                </a:lnTo>
                <a:lnTo>
                  <a:pt x="29228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2" name="Google Shape;682;p15"/>
          <p:cNvSpPr/>
          <p:nvPr/>
        </p:nvSpPr>
        <p:spPr>
          <a:xfrm>
            <a:off x="1228999" y="4820891"/>
            <a:ext cx="1272164" cy="1812789"/>
          </a:xfrm>
          <a:custGeom>
            <a:avLst/>
            <a:gdLst/>
            <a:ahLst/>
            <a:cxnLst/>
            <a:rect l="l" t="t" r="r" b="b"/>
            <a:pathLst>
              <a:path w="34904" h="49737" extrusionOk="0">
                <a:moveTo>
                  <a:pt x="5160" y="0"/>
                </a:moveTo>
                <a:lnTo>
                  <a:pt x="4644" y="26"/>
                </a:lnTo>
                <a:lnTo>
                  <a:pt x="4128" y="103"/>
                </a:lnTo>
                <a:lnTo>
                  <a:pt x="3638" y="232"/>
                </a:lnTo>
                <a:lnTo>
                  <a:pt x="3174" y="387"/>
                </a:lnTo>
                <a:lnTo>
                  <a:pt x="2710" y="619"/>
                </a:lnTo>
                <a:lnTo>
                  <a:pt x="2297" y="877"/>
                </a:lnTo>
                <a:lnTo>
                  <a:pt x="1884" y="1161"/>
                </a:lnTo>
                <a:lnTo>
                  <a:pt x="1523" y="1496"/>
                </a:lnTo>
                <a:lnTo>
                  <a:pt x="1187" y="1883"/>
                </a:lnTo>
                <a:lnTo>
                  <a:pt x="878" y="2270"/>
                </a:lnTo>
                <a:lnTo>
                  <a:pt x="620" y="2683"/>
                </a:lnTo>
                <a:lnTo>
                  <a:pt x="414" y="3147"/>
                </a:lnTo>
                <a:lnTo>
                  <a:pt x="233" y="3612"/>
                </a:lnTo>
                <a:lnTo>
                  <a:pt x="104" y="4102"/>
                </a:lnTo>
                <a:lnTo>
                  <a:pt x="27" y="4618"/>
                </a:lnTo>
                <a:lnTo>
                  <a:pt x="1" y="5160"/>
                </a:lnTo>
                <a:lnTo>
                  <a:pt x="1" y="44577"/>
                </a:lnTo>
                <a:lnTo>
                  <a:pt x="27" y="45093"/>
                </a:lnTo>
                <a:lnTo>
                  <a:pt x="104" y="45609"/>
                </a:lnTo>
                <a:lnTo>
                  <a:pt x="233" y="46099"/>
                </a:lnTo>
                <a:lnTo>
                  <a:pt x="414" y="46563"/>
                </a:lnTo>
                <a:lnTo>
                  <a:pt x="620" y="47027"/>
                </a:lnTo>
                <a:lnTo>
                  <a:pt x="878" y="47440"/>
                </a:lnTo>
                <a:lnTo>
                  <a:pt x="1187" y="47853"/>
                </a:lnTo>
                <a:lnTo>
                  <a:pt x="1523" y="48214"/>
                </a:lnTo>
                <a:lnTo>
                  <a:pt x="1884" y="48549"/>
                </a:lnTo>
                <a:lnTo>
                  <a:pt x="2297" y="48833"/>
                </a:lnTo>
                <a:lnTo>
                  <a:pt x="2710" y="49091"/>
                </a:lnTo>
                <a:lnTo>
                  <a:pt x="3174" y="49323"/>
                </a:lnTo>
                <a:lnTo>
                  <a:pt x="3638" y="49504"/>
                </a:lnTo>
                <a:lnTo>
                  <a:pt x="4128" y="49633"/>
                </a:lnTo>
                <a:lnTo>
                  <a:pt x="4644" y="49710"/>
                </a:lnTo>
                <a:lnTo>
                  <a:pt x="5160" y="49736"/>
                </a:lnTo>
                <a:lnTo>
                  <a:pt x="29744" y="49736"/>
                </a:lnTo>
                <a:lnTo>
                  <a:pt x="30286" y="49710"/>
                </a:lnTo>
                <a:lnTo>
                  <a:pt x="30802" y="49633"/>
                </a:lnTo>
                <a:lnTo>
                  <a:pt x="31292" y="49504"/>
                </a:lnTo>
                <a:lnTo>
                  <a:pt x="31757" y="49323"/>
                </a:lnTo>
                <a:lnTo>
                  <a:pt x="32195" y="49091"/>
                </a:lnTo>
                <a:lnTo>
                  <a:pt x="32634" y="48833"/>
                </a:lnTo>
                <a:lnTo>
                  <a:pt x="33021" y="48549"/>
                </a:lnTo>
                <a:lnTo>
                  <a:pt x="33408" y="48214"/>
                </a:lnTo>
                <a:lnTo>
                  <a:pt x="33743" y="47853"/>
                </a:lnTo>
                <a:lnTo>
                  <a:pt x="34027" y="47440"/>
                </a:lnTo>
                <a:lnTo>
                  <a:pt x="34285" y="47027"/>
                </a:lnTo>
                <a:lnTo>
                  <a:pt x="34517" y="46563"/>
                </a:lnTo>
                <a:lnTo>
                  <a:pt x="34672" y="46099"/>
                </a:lnTo>
                <a:lnTo>
                  <a:pt x="34801" y="45609"/>
                </a:lnTo>
                <a:lnTo>
                  <a:pt x="34878" y="45093"/>
                </a:lnTo>
                <a:lnTo>
                  <a:pt x="34904" y="44577"/>
                </a:lnTo>
                <a:lnTo>
                  <a:pt x="34904" y="5160"/>
                </a:lnTo>
                <a:lnTo>
                  <a:pt x="34878" y="4618"/>
                </a:lnTo>
                <a:lnTo>
                  <a:pt x="34801" y="4102"/>
                </a:lnTo>
                <a:lnTo>
                  <a:pt x="34672" y="3612"/>
                </a:lnTo>
                <a:lnTo>
                  <a:pt x="34517" y="3147"/>
                </a:lnTo>
                <a:lnTo>
                  <a:pt x="34285" y="2683"/>
                </a:lnTo>
                <a:lnTo>
                  <a:pt x="34027" y="2270"/>
                </a:lnTo>
                <a:lnTo>
                  <a:pt x="33743" y="1883"/>
                </a:lnTo>
                <a:lnTo>
                  <a:pt x="33408" y="1496"/>
                </a:lnTo>
                <a:lnTo>
                  <a:pt x="33021" y="1161"/>
                </a:lnTo>
                <a:lnTo>
                  <a:pt x="32634" y="877"/>
                </a:lnTo>
                <a:lnTo>
                  <a:pt x="32195" y="619"/>
                </a:lnTo>
                <a:lnTo>
                  <a:pt x="31757" y="387"/>
                </a:lnTo>
                <a:lnTo>
                  <a:pt x="31292" y="232"/>
                </a:lnTo>
                <a:lnTo>
                  <a:pt x="30802" y="103"/>
                </a:lnTo>
                <a:lnTo>
                  <a:pt x="30286" y="26"/>
                </a:lnTo>
                <a:lnTo>
                  <a:pt x="2974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3" name="Google Shape;683;p15"/>
          <p:cNvSpPr/>
          <p:nvPr/>
        </p:nvSpPr>
        <p:spPr>
          <a:xfrm>
            <a:off x="-109864" y="4820891"/>
            <a:ext cx="1272164" cy="1812789"/>
          </a:xfrm>
          <a:custGeom>
            <a:avLst/>
            <a:gdLst/>
            <a:ahLst/>
            <a:cxnLst/>
            <a:rect l="l" t="t" r="r" b="b"/>
            <a:pathLst>
              <a:path w="34904" h="49737" extrusionOk="0">
                <a:moveTo>
                  <a:pt x="5160" y="0"/>
                </a:moveTo>
                <a:lnTo>
                  <a:pt x="4618" y="26"/>
                </a:lnTo>
                <a:lnTo>
                  <a:pt x="4102" y="103"/>
                </a:lnTo>
                <a:lnTo>
                  <a:pt x="3612" y="232"/>
                </a:lnTo>
                <a:lnTo>
                  <a:pt x="3148" y="387"/>
                </a:lnTo>
                <a:lnTo>
                  <a:pt x="2683" y="619"/>
                </a:lnTo>
                <a:lnTo>
                  <a:pt x="2270" y="877"/>
                </a:lnTo>
                <a:lnTo>
                  <a:pt x="1884" y="1161"/>
                </a:lnTo>
                <a:lnTo>
                  <a:pt x="1497" y="1496"/>
                </a:lnTo>
                <a:lnTo>
                  <a:pt x="1161" y="1883"/>
                </a:lnTo>
                <a:lnTo>
                  <a:pt x="877" y="2270"/>
                </a:lnTo>
                <a:lnTo>
                  <a:pt x="619" y="2683"/>
                </a:lnTo>
                <a:lnTo>
                  <a:pt x="387" y="3147"/>
                </a:lnTo>
                <a:lnTo>
                  <a:pt x="233" y="3612"/>
                </a:lnTo>
                <a:lnTo>
                  <a:pt x="104" y="4102"/>
                </a:lnTo>
                <a:lnTo>
                  <a:pt x="26" y="4618"/>
                </a:lnTo>
                <a:lnTo>
                  <a:pt x="0" y="5160"/>
                </a:lnTo>
                <a:lnTo>
                  <a:pt x="0" y="44577"/>
                </a:lnTo>
                <a:lnTo>
                  <a:pt x="26" y="45093"/>
                </a:lnTo>
                <a:lnTo>
                  <a:pt x="104" y="45609"/>
                </a:lnTo>
                <a:lnTo>
                  <a:pt x="233" y="46099"/>
                </a:lnTo>
                <a:lnTo>
                  <a:pt x="387" y="46563"/>
                </a:lnTo>
                <a:lnTo>
                  <a:pt x="619" y="47027"/>
                </a:lnTo>
                <a:lnTo>
                  <a:pt x="877" y="47440"/>
                </a:lnTo>
                <a:lnTo>
                  <a:pt x="1161" y="47853"/>
                </a:lnTo>
                <a:lnTo>
                  <a:pt x="1497" y="48214"/>
                </a:lnTo>
                <a:lnTo>
                  <a:pt x="1884" y="48549"/>
                </a:lnTo>
                <a:lnTo>
                  <a:pt x="2270" y="48833"/>
                </a:lnTo>
                <a:lnTo>
                  <a:pt x="2683" y="49091"/>
                </a:lnTo>
                <a:lnTo>
                  <a:pt x="3148" y="49323"/>
                </a:lnTo>
                <a:lnTo>
                  <a:pt x="3612" y="49504"/>
                </a:lnTo>
                <a:lnTo>
                  <a:pt x="4102" y="49633"/>
                </a:lnTo>
                <a:lnTo>
                  <a:pt x="4618" y="49710"/>
                </a:lnTo>
                <a:lnTo>
                  <a:pt x="5160" y="49736"/>
                </a:lnTo>
                <a:lnTo>
                  <a:pt x="29744" y="49736"/>
                </a:lnTo>
                <a:lnTo>
                  <a:pt x="30260" y="49710"/>
                </a:lnTo>
                <a:lnTo>
                  <a:pt x="30776" y="49633"/>
                </a:lnTo>
                <a:lnTo>
                  <a:pt x="31266" y="49504"/>
                </a:lnTo>
                <a:lnTo>
                  <a:pt x="31730" y="49323"/>
                </a:lnTo>
                <a:lnTo>
                  <a:pt x="32195" y="49091"/>
                </a:lnTo>
                <a:lnTo>
                  <a:pt x="32607" y="48833"/>
                </a:lnTo>
                <a:lnTo>
                  <a:pt x="33020" y="48549"/>
                </a:lnTo>
                <a:lnTo>
                  <a:pt x="33381" y="48214"/>
                </a:lnTo>
                <a:lnTo>
                  <a:pt x="33717" y="47853"/>
                </a:lnTo>
                <a:lnTo>
                  <a:pt x="34000" y="47440"/>
                </a:lnTo>
                <a:lnTo>
                  <a:pt x="34284" y="47027"/>
                </a:lnTo>
                <a:lnTo>
                  <a:pt x="34491" y="46563"/>
                </a:lnTo>
                <a:lnTo>
                  <a:pt x="34671" y="46099"/>
                </a:lnTo>
                <a:lnTo>
                  <a:pt x="34800" y="45609"/>
                </a:lnTo>
                <a:lnTo>
                  <a:pt x="34877" y="45093"/>
                </a:lnTo>
                <a:lnTo>
                  <a:pt x="34903" y="44577"/>
                </a:lnTo>
                <a:lnTo>
                  <a:pt x="34903" y="5160"/>
                </a:lnTo>
                <a:lnTo>
                  <a:pt x="34877" y="4618"/>
                </a:lnTo>
                <a:lnTo>
                  <a:pt x="34800" y="4102"/>
                </a:lnTo>
                <a:lnTo>
                  <a:pt x="34671" y="3612"/>
                </a:lnTo>
                <a:lnTo>
                  <a:pt x="34491" y="3147"/>
                </a:lnTo>
                <a:lnTo>
                  <a:pt x="34284" y="2683"/>
                </a:lnTo>
                <a:lnTo>
                  <a:pt x="34000" y="2270"/>
                </a:lnTo>
                <a:lnTo>
                  <a:pt x="33717" y="1883"/>
                </a:lnTo>
                <a:lnTo>
                  <a:pt x="33381" y="1496"/>
                </a:lnTo>
                <a:lnTo>
                  <a:pt x="33020" y="1161"/>
                </a:lnTo>
                <a:lnTo>
                  <a:pt x="32607" y="877"/>
                </a:lnTo>
                <a:lnTo>
                  <a:pt x="32195" y="619"/>
                </a:lnTo>
                <a:lnTo>
                  <a:pt x="31730" y="387"/>
                </a:lnTo>
                <a:lnTo>
                  <a:pt x="31266" y="232"/>
                </a:lnTo>
                <a:lnTo>
                  <a:pt x="30776" y="103"/>
                </a:lnTo>
                <a:lnTo>
                  <a:pt x="30260" y="26"/>
                </a:lnTo>
                <a:lnTo>
                  <a:pt x="2974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4" name="Google Shape;684;p15"/>
          <p:cNvSpPr/>
          <p:nvPr/>
        </p:nvSpPr>
        <p:spPr>
          <a:xfrm>
            <a:off x="2578249" y="4820891"/>
            <a:ext cx="1272164" cy="1812789"/>
          </a:xfrm>
          <a:custGeom>
            <a:avLst/>
            <a:gdLst/>
            <a:ahLst/>
            <a:cxnLst/>
            <a:rect l="l" t="t" r="r" b="b"/>
            <a:pathLst>
              <a:path w="34904" h="49737" extrusionOk="0">
                <a:moveTo>
                  <a:pt x="5159" y="0"/>
                </a:moveTo>
                <a:lnTo>
                  <a:pt x="4618" y="26"/>
                </a:lnTo>
                <a:lnTo>
                  <a:pt x="4128" y="103"/>
                </a:lnTo>
                <a:lnTo>
                  <a:pt x="3612" y="232"/>
                </a:lnTo>
                <a:lnTo>
                  <a:pt x="3147" y="387"/>
                </a:lnTo>
                <a:lnTo>
                  <a:pt x="2709" y="619"/>
                </a:lnTo>
                <a:lnTo>
                  <a:pt x="2270" y="877"/>
                </a:lnTo>
                <a:lnTo>
                  <a:pt x="1883" y="1161"/>
                </a:lnTo>
                <a:lnTo>
                  <a:pt x="1496" y="1496"/>
                </a:lnTo>
                <a:lnTo>
                  <a:pt x="1187" y="1883"/>
                </a:lnTo>
                <a:lnTo>
                  <a:pt x="877" y="2270"/>
                </a:lnTo>
                <a:lnTo>
                  <a:pt x="619" y="2683"/>
                </a:lnTo>
                <a:lnTo>
                  <a:pt x="413" y="3147"/>
                </a:lnTo>
                <a:lnTo>
                  <a:pt x="232" y="3612"/>
                </a:lnTo>
                <a:lnTo>
                  <a:pt x="103" y="4102"/>
                </a:lnTo>
                <a:lnTo>
                  <a:pt x="26" y="4618"/>
                </a:lnTo>
                <a:lnTo>
                  <a:pt x="0" y="5160"/>
                </a:lnTo>
                <a:lnTo>
                  <a:pt x="0" y="44577"/>
                </a:lnTo>
                <a:lnTo>
                  <a:pt x="26" y="45093"/>
                </a:lnTo>
                <a:lnTo>
                  <a:pt x="103" y="45609"/>
                </a:lnTo>
                <a:lnTo>
                  <a:pt x="232" y="46099"/>
                </a:lnTo>
                <a:lnTo>
                  <a:pt x="413" y="46563"/>
                </a:lnTo>
                <a:lnTo>
                  <a:pt x="619" y="47027"/>
                </a:lnTo>
                <a:lnTo>
                  <a:pt x="877" y="47440"/>
                </a:lnTo>
                <a:lnTo>
                  <a:pt x="1187" y="47853"/>
                </a:lnTo>
                <a:lnTo>
                  <a:pt x="1496" y="48214"/>
                </a:lnTo>
                <a:lnTo>
                  <a:pt x="1883" y="48549"/>
                </a:lnTo>
                <a:lnTo>
                  <a:pt x="2270" y="48833"/>
                </a:lnTo>
                <a:lnTo>
                  <a:pt x="2709" y="49091"/>
                </a:lnTo>
                <a:lnTo>
                  <a:pt x="3147" y="49323"/>
                </a:lnTo>
                <a:lnTo>
                  <a:pt x="3612" y="49504"/>
                </a:lnTo>
                <a:lnTo>
                  <a:pt x="4128" y="49633"/>
                </a:lnTo>
                <a:lnTo>
                  <a:pt x="4618" y="49710"/>
                </a:lnTo>
                <a:lnTo>
                  <a:pt x="5159" y="49736"/>
                </a:lnTo>
                <a:lnTo>
                  <a:pt x="29744" y="49736"/>
                </a:lnTo>
                <a:lnTo>
                  <a:pt x="30260" y="49710"/>
                </a:lnTo>
                <a:lnTo>
                  <a:pt x="30776" y="49633"/>
                </a:lnTo>
                <a:lnTo>
                  <a:pt x="31266" y="49504"/>
                </a:lnTo>
                <a:lnTo>
                  <a:pt x="31756" y="49323"/>
                </a:lnTo>
                <a:lnTo>
                  <a:pt x="32194" y="49091"/>
                </a:lnTo>
                <a:lnTo>
                  <a:pt x="32633" y="48833"/>
                </a:lnTo>
                <a:lnTo>
                  <a:pt x="33020" y="48549"/>
                </a:lnTo>
                <a:lnTo>
                  <a:pt x="33381" y="48214"/>
                </a:lnTo>
                <a:lnTo>
                  <a:pt x="33716" y="47853"/>
                </a:lnTo>
                <a:lnTo>
                  <a:pt x="34026" y="47440"/>
                </a:lnTo>
                <a:lnTo>
                  <a:pt x="34284" y="47027"/>
                </a:lnTo>
                <a:lnTo>
                  <a:pt x="34490" y="46563"/>
                </a:lnTo>
                <a:lnTo>
                  <a:pt x="34671" y="46099"/>
                </a:lnTo>
                <a:lnTo>
                  <a:pt x="34800" y="45609"/>
                </a:lnTo>
                <a:lnTo>
                  <a:pt x="34877" y="45093"/>
                </a:lnTo>
                <a:lnTo>
                  <a:pt x="34903" y="44577"/>
                </a:lnTo>
                <a:lnTo>
                  <a:pt x="34903" y="5160"/>
                </a:lnTo>
                <a:lnTo>
                  <a:pt x="34877" y="4618"/>
                </a:lnTo>
                <a:lnTo>
                  <a:pt x="34800" y="4102"/>
                </a:lnTo>
                <a:lnTo>
                  <a:pt x="34671" y="3612"/>
                </a:lnTo>
                <a:lnTo>
                  <a:pt x="34490" y="3147"/>
                </a:lnTo>
                <a:lnTo>
                  <a:pt x="34284" y="2683"/>
                </a:lnTo>
                <a:lnTo>
                  <a:pt x="34026" y="2270"/>
                </a:lnTo>
                <a:lnTo>
                  <a:pt x="33716" y="1883"/>
                </a:lnTo>
                <a:lnTo>
                  <a:pt x="33381" y="1496"/>
                </a:lnTo>
                <a:lnTo>
                  <a:pt x="33020" y="1161"/>
                </a:lnTo>
                <a:lnTo>
                  <a:pt x="32633" y="877"/>
                </a:lnTo>
                <a:lnTo>
                  <a:pt x="32194" y="619"/>
                </a:lnTo>
                <a:lnTo>
                  <a:pt x="31756" y="387"/>
                </a:lnTo>
                <a:lnTo>
                  <a:pt x="31266" y="232"/>
                </a:lnTo>
                <a:lnTo>
                  <a:pt x="30776" y="103"/>
                </a:lnTo>
                <a:lnTo>
                  <a:pt x="30260" y="26"/>
                </a:lnTo>
                <a:lnTo>
                  <a:pt x="2974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5" name="Google Shape;685;p15"/>
          <p:cNvSpPr/>
          <p:nvPr/>
        </p:nvSpPr>
        <p:spPr>
          <a:xfrm>
            <a:off x="3931217" y="4820891"/>
            <a:ext cx="1272164" cy="1812789"/>
          </a:xfrm>
          <a:custGeom>
            <a:avLst/>
            <a:gdLst/>
            <a:ahLst/>
            <a:cxnLst/>
            <a:rect l="l" t="t" r="r" b="b"/>
            <a:pathLst>
              <a:path w="34904" h="49737" extrusionOk="0">
                <a:moveTo>
                  <a:pt x="5160" y="0"/>
                </a:moveTo>
                <a:lnTo>
                  <a:pt x="4644" y="26"/>
                </a:lnTo>
                <a:lnTo>
                  <a:pt x="4128" y="103"/>
                </a:lnTo>
                <a:lnTo>
                  <a:pt x="3638" y="232"/>
                </a:lnTo>
                <a:lnTo>
                  <a:pt x="3174" y="387"/>
                </a:lnTo>
                <a:lnTo>
                  <a:pt x="2709" y="619"/>
                </a:lnTo>
                <a:lnTo>
                  <a:pt x="2296" y="877"/>
                </a:lnTo>
                <a:lnTo>
                  <a:pt x="1884" y="1161"/>
                </a:lnTo>
                <a:lnTo>
                  <a:pt x="1523" y="1496"/>
                </a:lnTo>
                <a:lnTo>
                  <a:pt x="1187" y="1883"/>
                </a:lnTo>
                <a:lnTo>
                  <a:pt x="903" y="2270"/>
                </a:lnTo>
                <a:lnTo>
                  <a:pt x="620" y="2683"/>
                </a:lnTo>
                <a:lnTo>
                  <a:pt x="413" y="3147"/>
                </a:lnTo>
                <a:lnTo>
                  <a:pt x="233" y="3612"/>
                </a:lnTo>
                <a:lnTo>
                  <a:pt x="104" y="4102"/>
                </a:lnTo>
                <a:lnTo>
                  <a:pt x="26" y="4618"/>
                </a:lnTo>
                <a:lnTo>
                  <a:pt x="1" y="5160"/>
                </a:lnTo>
                <a:lnTo>
                  <a:pt x="1" y="44577"/>
                </a:lnTo>
                <a:lnTo>
                  <a:pt x="26" y="45093"/>
                </a:lnTo>
                <a:lnTo>
                  <a:pt x="104" y="45609"/>
                </a:lnTo>
                <a:lnTo>
                  <a:pt x="233" y="46099"/>
                </a:lnTo>
                <a:lnTo>
                  <a:pt x="413" y="46563"/>
                </a:lnTo>
                <a:lnTo>
                  <a:pt x="620" y="47027"/>
                </a:lnTo>
                <a:lnTo>
                  <a:pt x="903" y="47440"/>
                </a:lnTo>
                <a:lnTo>
                  <a:pt x="1187" y="47853"/>
                </a:lnTo>
                <a:lnTo>
                  <a:pt x="1523" y="48214"/>
                </a:lnTo>
                <a:lnTo>
                  <a:pt x="1884" y="48549"/>
                </a:lnTo>
                <a:lnTo>
                  <a:pt x="2296" y="48833"/>
                </a:lnTo>
                <a:lnTo>
                  <a:pt x="2709" y="49091"/>
                </a:lnTo>
                <a:lnTo>
                  <a:pt x="3174" y="49323"/>
                </a:lnTo>
                <a:lnTo>
                  <a:pt x="3638" y="49504"/>
                </a:lnTo>
                <a:lnTo>
                  <a:pt x="4128" y="49633"/>
                </a:lnTo>
                <a:lnTo>
                  <a:pt x="4644" y="49710"/>
                </a:lnTo>
                <a:lnTo>
                  <a:pt x="5160" y="49736"/>
                </a:lnTo>
                <a:lnTo>
                  <a:pt x="29744" y="49736"/>
                </a:lnTo>
                <a:lnTo>
                  <a:pt x="30286" y="49710"/>
                </a:lnTo>
                <a:lnTo>
                  <a:pt x="30802" y="49633"/>
                </a:lnTo>
                <a:lnTo>
                  <a:pt x="31292" y="49504"/>
                </a:lnTo>
                <a:lnTo>
                  <a:pt x="31756" y="49323"/>
                </a:lnTo>
                <a:lnTo>
                  <a:pt x="32221" y="49091"/>
                </a:lnTo>
                <a:lnTo>
                  <a:pt x="32633" y="48833"/>
                </a:lnTo>
                <a:lnTo>
                  <a:pt x="33020" y="48549"/>
                </a:lnTo>
                <a:lnTo>
                  <a:pt x="33407" y="48214"/>
                </a:lnTo>
                <a:lnTo>
                  <a:pt x="33743" y="47853"/>
                </a:lnTo>
                <a:lnTo>
                  <a:pt x="34026" y="47440"/>
                </a:lnTo>
                <a:lnTo>
                  <a:pt x="34284" y="47027"/>
                </a:lnTo>
                <a:lnTo>
                  <a:pt x="34517" y="46563"/>
                </a:lnTo>
                <a:lnTo>
                  <a:pt x="34671" y="46099"/>
                </a:lnTo>
                <a:lnTo>
                  <a:pt x="34800" y="45609"/>
                </a:lnTo>
                <a:lnTo>
                  <a:pt x="34878" y="45093"/>
                </a:lnTo>
                <a:lnTo>
                  <a:pt x="34903" y="44577"/>
                </a:lnTo>
                <a:lnTo>
                  <a:pt x="34903" y="5160"/>
                </a:lnTo>
                <a:lnTo>
                  <a:pt x="34878" y="4618"/>
                </a:lnTo>
                <a:lnTo>
                  <a:pt x="34800" y="4102"/>
                </a:lnTo>
                <a:lnTo>
                  <a:pt x="34671" y="3612"/>
                </a:lnTo>
                <a:lnTo>
                  <a:pt x="34517" y="3147"/>
                </a:lnTo>
                <a:lnTo>
                  <a:pt x="34284" y="2683"/>
                </a:lnTo>
                <a:lnTo>
                  <a:pt x="34026" y="2270"/>
                </a:lnTo>
                <a:lnTo>
                  <a:pt x="33743" y="1883"/>
                </a:lnTo>
                <a:lnTo>
                  <a:pt x="33407" y="1496"/>
                </a:lnTo>
                <a:lnTo>
                  <a:pt x="33020" y="1161"/>
                </a:lnTo>
                <a:lnTo>
                  <a:pt x="32633" y="877"/>
                </a:lnTo>
                <a:lnTo>
                  <a:pt x="32221" y="619"/>
                </a:lnTo>
                <a:lnTo>
                  <a:pt x="31756" y="387"/>
                </a:lnTo>
                <a:lnTo>
                  <a:pt x="31292" y="232"/>
                </a:lnTo>
                <a:lnTo>
                  <a:pt x="30802" y="103"/>
                </a:lnTo>
                <a:lnTo>
                  <a:pt x="30286" y="26"/>
                </a:lnTo>
                <a:lnTo>
                  <a:pt x="2974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6" name="Google Shape;686;p15"/>
          <p:cNvSpPr/>
          <p:nvPr/>
        </p:nvSpPr>
        <p:spPr>
          <a:xfrm>
            <a:off x="5273870" y="4820891"/>
            <a:ext cx="1272164" cy="1812789"/>
          </a:xfrm>
          <a:custGeom>
            <a:avLst/>
            <a:gdLst/>
            <a:ahLst/>
            <a:cxnLst/>
            <a:rect l="l" t="t" r="r" b="b"/>
            <a:pathLst>
              <a:path w="34904" h="49737" extrusionOk="0">
                <a:moveTo>
                  <a:pt x="5160" y="0"/>
                </a:moveTo>
                <a:lnTo>
                  <a:pt x="4644" y="26"/>
                </a:lnTo>
                <a:lnTo>
                  <a:pt x="4128" y="103"/>
                </a:lnTo>
                <a:lnTo>
                  <a:pt x="3638" y="232"/>
                </a:lnTo>
                <a:lnTo>
                  <a:pt x="3147" y="387"/>
                </a:lnTo>
                <a:lnTo>
                  <a:pt x="2709" y="619"/>
                </a:lnTo>
                <a:lnTo>
                  <a:pt x="2270" y="877"/>
                </a:lnTo>
                <a:lnTo>
                  <a:pt x="1883" y="1161"/>
                </a:lnTo>
                <a:lnTo>
                  <a:pt x="1522" y="1496"/>
                </a:lnTo>
                <a:lnTo>
                  <a:pt x="1187" y="1883"/>
                </a:lnTo>
                <a:lnTo>
                  <a:pt x="877" y="2270"/>
                </a:lnTo>
                <a:lnTo>
                  <a:pt x="619" y="2683"/>
                </a:lnTo>
                <a:lnTo>
                  <a:pt x="413" y="3147"/>
                </a:lnTo>
                <a:lnTo>
                  <a:pt x="232" y="3612"/>
                </a:lnTo>
                <a:lnTo>
                  <a:pt x="103" y="4102"/>
                </a:lnTo>
                <a:lnTo>
                  <a:pt x="26" y="4618"/>
                </a:lnTo>
                <a:lnTo>
                  <a:pt x="0" y="5160"/>
                </a:lnTo>
                <a:lnTo>
                  <a:pt x="0" y="44577"/>
                </a:lnTo>
                <a:lnTo>
                  <a:pt x="26" y="45093"/>
                </a:lnTo>
                <a:lnTo>
                  <a:pt x="103" y="45609"/>
                </a:lnTo>
                <a:lnTo>
                  <a:pt x="232" y="46099"/>
                </a:lnTo>
                <a:lnTo>
                  <a:pt x="413" y="46563"/>
                </a:lnTo>
                <a:lnTo>
                  <a:pt x="619" y="47027"/>
                </a:lnTo>
                <a:lnTo>
                  <a:pt x="877" y="47440"/>
                </a:lnTo>
                <a:lnTo>
                  <a:pt x="1187" y="47853"/>
                </a:lnTo>
                <a:lnTo>
                  <a:pt x="1522" y="48214"/>
                </a:lnTo>
                <a:lnTo>
                  <a:pt x="1883" y="48549"/>
                </a:lnTo>
                <a:lnTo>
                  <a:pt x="2270" y="48833"/>
                </a:lnTo>
                <a:lnTo>
                  <a:pt x="2709" y="49091"/>
                </a:lnTo>
                <a:lnTo>
                  <a:pt x="3147" y="49323"/>
                </a:lnTo>
                <a:lnTo>
                  <a:pt x="3638" y="49504"/>
                </a:lnTo>
                <a:lnTo>
                  <a:pt x="4128" y="49633"/>
                </a:lnTo>
                <a:lnTo>
                  <a:pt x="4644" y="49710"/>
                </a:lnTo>
                <a:lnTo>
                  <a:pt x="5160" y="49736"/>
                </a:lnTo>
                <a:lnTo>
                  <a:pt x="29744" y="49736"/>
                </a:lnTo>
                <a:lnTo>
                  <a:pt x="30286" y="49710"/>
                </a:lnTo>
                <a:lnTo>
                  <a:pt x="30776" y="49633"/>
                </a:lnTo>
                <a:lnTo>
                  <a:pt x="31292" y="49504"/>
                </a:lnTo>
                <a:lnTo>
                  <a:pt x="31756" y="49323"/>
                </a:lnTo>
                <a:lnTo>
                  <a:pt x="32195" y="49091"/>
                </a:lnTo>
                <a:lnTo>
                  <a:pt x="32633" y="48833"/>
                </a:lnTo>
                <a:lnTo>
                  <a:pt x="33020" y="48549"/>
                </a:lnTo>
                <a:lnTo>
                  <a:pt x="33381" y="48214"/>
                </a:lnTo>
                <a:lnTo>
                  <a:pt x="33717" y="47853"/>
                </a:lnTo>
                <a:lnTo>
                  <a:pt x="34026" y="47440"/>
                </a:lnTo>
                <a:lnTo>
                  <a:pt x="34284" y="47027"/>
                </a:lnTo>
                <a:lnTo>
                  <a:pt x="34490" y="46563"/>
                </a:lnTo>
                <a:lnTo>
                  <a:pt x="34671" y="46099"/>
                </a:lnTo>
                <a:lnTo>
                  <a:pt x="34800" y="45609"/>
                </a:lnTo>
                <a:lnTo>
                  <a:pt x="34877" y="45093"/>
                </a:lnTo>
                <a:lnTo>
                  <a:pt x="34903" y="44577"/>
                </a:lnTo>
                <a:lnTo>
                  <a:pt x="34903" y="5160"/>
                </a:lnTo>
                <a:lnTo>
                  <a:pt x="34877" y="4618"/>
                </a:lnTo>
                <a:lnTo>
                  <a:pt x="34800" y="4102"/>
                </a:lnTo>
                <a:lnTo>
                  <a:pt x="34671" y="3612"/>
                </a:lnTo>
                <a:lnTo>
                  <a:pt x="34490" y="3147"/>
                </a:lnTo>
                <a:lnTo>
                  <a:pt x="34284" y="2683"/>
                </a:lnTo>
                <a:lnTo>
                  <a:pt x="34026" y="2270"/>
                </a:lnTo>
                <a:lnTo>
                  <a:pt x="33717" y="1883"/>
                </a:lnTo>
                <a:lnTo>
                  <a:pt x="33381" y="1496"/>
                </a:lnTo>
                <a:lnTo>
                  <a:pt x="33020" y="1161"/>
                </a:lnTo>
                <a:lnTo>
                  <a:pt x="32633" y="877"/>
                </a:lnTo>
                <a:lnTo>
                  <a:pt x="32195" y="619"/>
                </a:lnTo>
                <a:lnTo>
                  <a:pt x="31756" y="387"/>
                </a:lnTo>
                <a:lnTo>
                  <a:pt x="31292" y="232"/>
                </a:lnTo>
                <a:lnTo>
                  <a:pt x="30776" y="103"/>
                </a:lnTo>
                <a:lnTo>
                  <a:pt x="30286" y="26"/>
                </a:lnTo>
                <a:lnTo>
                  <a:pt x="2974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7" name="Google Shape;687;p15"/>
          <p:cNvSpPr/>
          <p:nvPr/>
        </p:nvSpPr>
        <p:spPr>
          <a:xfrm>
            <a:off x="6627785" y="4844399"/>
            <a:ext cx="1272164" cy="1812753"/>
          </a:xfrm>
          <a:custGeom>
            <a:avLst/>
            <a:gdLst/>
            <a:ahLst/>
            <a:cxnLst/>
            <a:rect l="l" t="t" r="r" b="b"/>
            <a:pathLst>
              <a:path w="34904" h="49736" extrusionOk="0">
                <a:moveTo>
                  <a:pt x="5160" y="0"/>
                </a:moveTo>
                <a:lnTo>
                  <a:pt x="4618" y="26"/>
                </a:lnTo>
                <a:lnTo>
                  <a:pt x="4102" y="103"/>
                </a:lnTo>
                <a:lnTo>
                  <a:pt x="3612" y="232"/>
                </a:lnTo>
                <a:lnTo>
                  <a:pt x="3148" y="387"/>
                </a:lnTo>
                <a:lnTo>
                  <a:pt x="2683" y="619"/>
                </a:lnTo>
                <a:lnTo>
                  <a:pt x="2271" y="877"/>
                </a:lnTo>
                <a:lnTo>
                  <a:pt x="1884" y="1161"/>
                </a:lnTo>
                <a:lnTo>
                  <a:pt x="1497" y="1496"/>
                </a:lnTo>
                <a:lnTo>
                  <a:pt x="1161" y="1883"/>
                </a:lnTo>
                <a:lnTo>
                  <a:pt x="878" y="2270"/>
                </a:lnTo>
                <a:lnTo>
                  <a:pt x="620" y="2683"/>
                </a:lnTo>
                <a:lnTo>
                  <a:pt x="387" y="3147"/>
                </a:lnTo>
                <a:lnTo>
                  <a:pt x="233" y="3612"/>
                </a:lnTo>
                <a:lnTo>
                  <a:pt x="104" y="4102"/>
                </a:lnTo>
                <a:lnTo>
                  <a:pt x="26" y="4618"/>
                </a:lnTo>
                <a:lnTo>
                  <a:pt x="0" y="5160"/>
                </a:lnTo>
                <a:lnTo>
                  <a:pt x="0" y="44577"/>
                </a:lnTo>
                <a:lnTo>
                  <a:pt x="26" y="45093"/>
                </a:lnTo>
                <a:lnTo>
                  <a:pt x="104" y="45609"/>
                </a:lnTo>
                <a:lnTo>
                  <a:pt x="233" y="46099"/>
                </a:lnTo>
                <a:lnTo>
                  <a:pt x="387" y="46563"/>
                </a:lnTo>
                <a:lnTo>
                  <a:pt x="620" y="47027"/>
                </a:lnTo>
                <a:lnTo>
                  <a:pt x="878" y="47440"/>
                </a:lnTo>
                <a:lnTo>
                  <a:pt x="1161" y="47853"/>
                </a:lnTo>
                <a:lnTo>
                  <a:pt x="1497" y="48214"/>
                </a:lnTo>
                <a:lnTo>
                  <a:pt x="1884" y="48549"/>
                </a:lnTo>
                <a:lnTo>
                  <a:pt x="2271" y="48833"/>
                </a:lnTo>
                <a:lnTo>
                  <a:pt x="2683" y="49091"/>
                </a:lnTo>
                <a:lnTo>
                  <a:pt x="3148" y="49323"/>
                </a:lnTo>
                <a:lnTo>
                  <a:pt x="3612" y="49504"/>
                </a:lnTo>
                <a:lnTo>
                  <a:pt x="4102" y="49633"/>
                </a:lnTo>
                <a:lnTo>
                  <a:pt x="4618" y="49710"/>
                </a:lnTo>
                <a:lnTo>
                  <a:pt x="5160" y="49736"/>
                </a:lnTo>
                <a:lnTo>
                  <a:pt x="29744" y="49736"/>
                </a:lnTo>
                <a:lnTo>
                  <a:pt x="30260" y="49710"/>
                </a:lnTo>
                <a:lnTo>
                  <a:pt x="30776" y="49633"/>
                </a:lnTo>
                <a:lnTo>
                  <a:pt x="31266" y="49504"/>
                </a:lnTo>
                <a:lnTo>
                  <a:pt x="31730" y="49323"/>
                </a:lnTo>
                <a:lnTo>
                  <a:pt x="32195" y="49091"/>
                </a:lnTo>
                <a:lnTo>
                  <a:pt x="32608" y="48833"/>
                </a:lnTo>
                <a:lnTo>
                  <a:pt x="33020" y="48549"/>
                </a:lnTo>
                <a:lnTo>
                  <a:pt x="33381" y="48214"/>
                </a:lnTo>
                <a:lnTo>
                  <a:pt x="33717" y="47853"/>
                </a:lnTo>
                <a:lnTo>
                  <a:pt x="34001" y="47440"/>
                </a:lnTo>
                <a:lnTo>
                  <a:pt x="34284" y="47027"/>
                </a:lnTo>
                <a:lnTo>
                  <a:pt x="34491" y="46563"/>
                </a:lnTo>
                <a:lnTo>
                  <a:pt x="34671" y="46099"/>
                </a:lnTo>
                <a:lnTo>
                  <a:pt x="34800" y="45609"/>
                </a:lnTo>
                <a:lnTo>
                  <a:pt x="34878" y="45093"/>
                </a:lnTo>
                <a:lnTo>
                  <a:pt x="34903" y="44577"/>
                </a:lnTo>
                <a:lnTo>
                  <a:pt x="34903" y="5160"/>
                </a:lnTo>
                <a:lnTo>
                  <a:pt x="34878" y="4618"/>
                </a:lnTo>
                <a:lnTo>
                  <a:pt x="34800" y="4102"/>
                </a:lnTo>
                <a:lnTo>
                  <a:pt x="34671" y="3612"/>
                </a:lnTo>
                <a:lnTo>
                  <a:pt x="34491" y="3147"/>
                </a:lnTo>
                <a:lnTo>
                  <a:pt x="34284" y="2683"/>
                </a:lnTo>
                <a:lnTo>
                  <a:pt x="34001" y="2270"/>
                </a:lnTo>
                <a:lnTo>
                  <a:pt x="33717" y="1883"/>
                </a:lnTo>
                <a:lnTo>
                  <a:pt x="33381" y="1496"/>
                </a:lnTo>
                <a:lnTo>
                  <a:pt x="33020" y="1161"/>
                </a:lnTo>
                <a:lnTo>
                  <a:pt x="32608" y="877"/>
                </a:lnTo>
                <a:lnTo>
                  <a:pt x="32195" y="619"/>
                </a:lnTo>
                <a:lnTo>
                  <a:pt x="31730" y="387"/>
                </a:lnTo>
                <a:lnTo>
                  <a:pt x="31266" y="232"/>
                </a:lnTo>
                <a:lnTo>
                  <a:pt x="30776" y="103"/>
                </a:lnTo>
                <a:lnTo>
                  <a:pt x="30260" y="26"/>
                </a:lnTo>
                <a:lnTo>
                  <a:pt x="2974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8" name="Google Shape;688;p15"/>
          <p:cNvSpPr/>
          <p:nvPr/>
        </p:nvSpPr>
        <p:spPr>
          <a:xfrm>
            <a:off x="7980752" y="4844399"/>
            <a:ext cx="1272164" cy="1812753"/>
          </a:xfrm>
          <a:custGeom>
            <a:avLst/>
            <a:gdLst/>
            <a:ahLst/>
            <a:cxnLst/>
            <a:rect l="l" t="t" r="r" b="b"/>
            <a:pathLst>
              <a:path w="34904" h="49736" extrusionOk="0">
                <a:moveTo>
                  <a:pt x="5160" y="0"/>
                </a:moveTo>
                <a:lnTo>
                  <a:pt x="4644" y="26"/>
                </a:lnTo>
                <a:lnTo>
                  <a:pt x="4128" y="103"/>
                </a:lnTo>
                <a:lnTo>
                  <a:pt x="3638" y="232"/>
                </a:lnTo>
                <a:lnTo>
                  <a:pt x="3174" y="387"/>
                </a:lnTo>
                <a:lnTo>
                  <a:pt x="2710" y="619"/>
                </a:lnTo>
                <a:lnTo>
                  <a:pt x="2297" y="877"/>
                </a:lnTo>
                <a:lnTo>
                  <a:pt x="1884" y="1161"/>
                </a:lnTo>
                <a:lnTo>
                  <a:pt x="1523" y="1496"/>
                </a:lnTo>
                <a:lnTo>
                  <a:pt x="1188" y="1883"/>
                </a:lnTo>
                <a:lnTo>
                  <a:pt x="904" y="2270"/>
                </a:lnTo>
                <a:lnTo>
                  <a:pt x="646" y="2683"/>
                </a:lnTo>
                <a:lnTo>
                  <a:pt x="414" y="3147"/>
                </a:lnTo>
                <a:lnTo>
                  <a:pt x="233" y="3612"/>
                </a:lnTo>
                <a:lnTo>
                  <a:pt x="104" y="4102"/>
                </a:lnTo>
                <a:lnTo>
                  <a:pt x="27" y="4618"/>
                </a:lnTo>
                <a:lnTo>
                  <a:pt x="1" y="5160"/>
                </a:lnTo>
                <a:lnTo>
                  <a:pt x="1" y="44577"/>
                </a:lnTo>
                <a:lnTo>
                  <a:pt x="27" y="45093"/>
                </a:lnTo>
                <a:lnTo>
                  <a:pt x="104" y="45609"/>
                </a:lnTo>
                <a:lnTo>
                  <a:pt x="233" y="46099"/>
                </a:lnTo>
                <a:lnTo>
                  <a:pt x="414" y="46563"/>
                </a:lnTo>
                <a:lnTo>
                  <a:pt x="646" y="47027"/>
                </a:lnTo>
                <a:lnTo>
                  <a:pt x="904" y="47440"/>
                </a:lnTo>
                <a:lnTo>
                  <a:pt x="1188" y="47853"/>
                </a:lnTo>
                <a:lnTo>
                  <a:pt x="1523" y="48214"/>
                </a:lnTo>
                <a:lnTo>
                  <a:pt x="1884" y="48549"/>
                </a:lnTo>
                <a:lnTo>
                  <a:pt x="2297" y="48833"/>
                </a:lnTo>
                <a:lnTo>
                  <a:pt x="2710" y="49091"/>
                </a:lnTo>
                <a:lnTo>
                  <a:pt x="3174" y="49323"/>
                </a:lnTo>
                <a:lnTo>
                  <a:pt x="3638" y="49504"/>
                </a:lnTo>
                <a:lnTo>
                  <a:pt x="4128" y="49633"/>
                </a:lnTo>
                <a:lnTo>
                  <a:pt x="4644" y="49710"/>
                </a:lnTo>
                <a:lnTo>
                  <a:pt x="5160" y="49736"/>
                </a:lnTo>
                <a:lnTo>
                  <a:pt x="29745" y="49736"/>
                </a:lnTo>
                <a:lnTo>
                  <a:pt x="30286" y="49710"/>
                </a:lnTo>
                <a:lnTo>
                  <a:pt x="30802" y="49633"/>
                </a:lnTo>
                <a:lnTo>
                  <a:pt x="31292" y="49504"/>
                </a:lnTo>
                <a:lnTo>
                  <a:pt x="31757" y="49323"/>
                </a:lnTo>
                <a:lnTo>
                  <a:pt x="32221" y="49091"/>
                </a:lnTo>
                <a:lnTo>
                  <a:pt x="32634" y="48833"/>
                </a:lnTo>
                <a:lnTo>
                  <a:pt x="33021" y="48549"/>
                </a:lnTo>
                <a:lnTo>
                  <a:pt x="33408" y="48214"/>
                </a:lnTo>
                <a:lnTo>
                  <a:pt x="33743" y="47853"/>
                </a:lnTo>
                <a:lnTo>
                  <a:pt x="34027" y="47440"/>
                </a:lnTo>
                <a:lnTo>
                  <a:pt x="34285" y="47027"/>
                </a:lnTo>
                <a:lnTo>
                  <a:pt x="34517" y="46563"/>
                </a:lnTo>
                <a:lnTo>
                  <a:pt x="34672" y="46099"/>
                </a:lnTo>
                <a:lnTo>
                  <a:pt x="34801" y="45609"/>
                </a:lnTo>
                <a:lnTo>
                  <a:pt x="34878" y="45093"/>
                </a:lnTo>
                <a:lnTo>
                  <a:pt x="34904" y="44577"/>
                </a:lnTo>
                <a:lnTo>
                  <a:pt x="34904" y="5160"/>
                </a:lnTo>
                <a:lnTo>
                  <a:pt x="34878" y="4618"/>
                </a:lnTo>
                <a:lnTo>
                  <a:pt x="34801" y="4102"/>
                </a:lnTo>
                <a:lnTo>
                  <a:pt x="34672" y="3612"/>
                </a:lnTo>
                <a:lnTo>
                  <a:pt x="34517" y="3147"/>
                </a:lnTo>
                <a:lnTo>
                  <a:pt x="34285" y="2683"/>
                </a:lnTo>
                <a:lnTo>
                  <a:pt x="34027" y="2270"/>
                </a:lnTo>
                <a:lnTo>
                  <a:pt x="33743" y="1883"/>
                </a:lnTo>
                <a:lnTo>
                  <a:pt x="33408" y="1496"/>
                </a:lnTo>
                <a:lnTo>
                  <a:pt x="33021" y="1161"/>
                </a:lnTo>
                <a:lnTo>
                  <a:pt x="32634" y="877"/>
                </a:lnTo>
                <a:lnTo>
                  <a:pt x="32221" y="619"/>
                </a:lnTo>
                <a:lnTo>
                  <a:pt x="31757" y="387"/>
                </a:lnTo>
                <a:lnTo>
                  <a:pt x="31292" y="232"/>
                </a:lnTo>
                <a:lnTo>
                  <a:pt x="30802" y="103"/>
                </a:lnTo>
                <a:lnTo>
                  <a:pt x="30286" y="26"/>
                </a:lnTo>
                <a:lnTo>
                  <a:pt x="29745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9" name="Google Shape;689;p15"/>
          <p:cNvSpPr/>
          <p:nvPr/>
        </p:nvSpPr>
        <p:spPr>
          <a:xfrm>
            <a:off x="7888613" y="2356566"/>
            <a:ext cx="1411320" cy="150455"/>
          </a:xfrm>
          <a:custGeom>
            <a:avLst/>
            <a:gdLst/>
            <a:ahLst/>
            <a:cxnLst/>
            <a:rect l="l" t="t" r="r" b="b"/>
            <a:pathLst>
              <a:path w="38722" h="4128" extrusionOk="0">
                <a:moveTo>
                  <a:pt x="34568" y="0"/>
                </a:moveTo>
                <a:lnTo>
                  <a:pt x="33666" y="104"/>
                </a:lnTo>
                <a:lnTo>
                  <a:pt x="31189" y="310"/>
                </a:lnTo>
                <a:lnTo>
                  <a:pt x="27423" y="620"/>
                </a:lnTo>
                <a:lnTo>
                  <a:pt x="22702" y="955"/>
                </a:lnTo>
                <a:lnTo>
                  <a:pt x="20071" y="1110"/>
                </a:lnTo>
                <a:lnTo>
                  <a:pt x="17336" y="1264"/>
                </a:lnTo>
                <a:lnTo>
                  <a:pt x="14499" y="1393"/>
                </a:lnTo>
                <a:lnTo>
                  <a:pt x="11609" y="1497"/>
                </a:lnTo>
                <a:lnTo>
                  <a:pt x="8746" y="1574"/>
                </a:lnTo>
                <a:lnTo>
                  <a:pt x="5882" y="1626"/>
                </a:lnTo>
                <a:lnTo>
                  <a:pt x="3122" y="1626"/>
                </a:lnTo>
                <a:lnTo>
                  <a:pt x="439" y="1574"/>
                </a:lnTo>
                <a:lnTo>
                  <a:pt x="362" y="1651"/>
                </a:lnTo>
                <a:lnTo>
                  <a:pt x="285" y="1755"/>
                </a:lnTo>
                <a:lnTo>
                  <a:pt x="181" y="1884"/>
                </a:lnTo>
                <a:lnTo>
                  <a:pt x="104" y="2038"/>
                </a:lnTo>
                <a:lnTo>
                  <a:pt x="27" y="2193"/>
                </a:lnTo>
                <a:lnTo>
                  <a:pt x="1" y="2400"/>
                </a:lnTo>
                <a:lnTo>
                  <a:pt x="27" y="2580"/>
                </a:lnTo>
                <a:lnTo>
                  <a:pt x="78" y="2683"/>
                </a:lnTo>
                <a:lnTo>
                  <a:pt x="130" y="2786"/>
                </a:lnTo>
                <a:lnTo>
                  <a:pt x="207" y="2890"/>
                </a:lnTo>
                <a:lnTo>
                  <a:pt x="310" y="2993"/>
                </a:lnTo>
                <a:lnTo>
                  <a:pt x="439" y="3096"/>
                </a:lnTo>
                <a:lnTo>
                  <a:pt x="594" y="3199"/>
                </a:lnTo>
                <a:lnTo>
                  <a:pt x="749" y="3302"/>
                </a:lnTo>
                <a:lnTo>
                  <a:pt x="981" y="3380"/>
                </a:lnTo>
                <a:lnTo>
                  <a:pt x="1497" y="3560"/>
                </a:lnTo>
                <a:lnTo>
                  <a:pt x="2142" y="3715"/>
                </a:lnTo>
                <a:lnTo>
                  <a:pt x="2967" y="3844"/>
                </a:lnTo>
                <a:lnTo>
                  <a:pt x="3948" y="3922"/>
                </a:lnTo>
                <a:lnTo>
                  <a:pt x="5160" y="3999"/>
                </a:lnTo>
                <a:lnTo>
                  <a:pt x="6553" y="4050"/>
                </a:lnTo>
                <a:lnTo>
                  <a:pt x="8127" y="4102"/>
                </a:lnTo>
                <a:lnTo>
                  <a:pt x="9881" y="4128"/>
                </a:lnTo>
                <a:lnTo>
                  <a:pt x="13725" y="4128"/>
                </a:lnTo>
                <a:lnTo>
                  <a:pt x="15788" y="4102"/>
                </a:lnTo>
                <a:lnTo>
                  <a:pt x="17930" y="4050"/>
                </a:lnTo>
                <a:lnTo>
                  <a:pt x="20122" y="3973"/>
                </a:lnTo>
                <a:lnTo>
                  <a:pt x="22315" y="3896"/>
                </a:lnTo>
                <a:lnTo>
                  <a:pt x="24508" y="3793"/>
                </a:lnTo>
                <a:lnTo>
                  <a:pt x="26675" y="3689"/>
                </a:lnTo>
                <a:lnTo>
                  <a:pt x="28790" y="3535"/>
                </a:lnTo>
                <a:lnTo>
                  <a:pt x="30828" y="3380"/>
                </a:lnTo>
                <a:lnTo>
                  <a:pt x="32763" y="3199"/>
                </a:lnTo>
                <a:lnTo>
                  <a:pt x="34568" y="2993"/>
                </a:lnTo>
                <a:lnTo>
                  <a:pt x="35394" y="2864"/>
                </a:lnTo>
                <a:lnTo>
                  <a:pt x="36116" y="2761"/>
                </a:lnTo>
                <a:lnTo>
                  <a:pt x="36735" y="2657"/>
                </a:lnTo>
                <a:lnTo>
                  <a:pt x="37251" y="2528"/>
                </a:lnTo>
                <a:lnTo>
                  <a:pt x="37690" y="2400"/>
                </a:lnTo>
                <a:lnTo>
                  <a:pt x="38051" y="2271"/>
                </a:lnTo>
                <a:lnTo>
                  <a:pt x="38309" y="2167"/>
                </a:lnTo>
                <a:lnTo>
                  <a:pt x="38515" y="2038"/>
                </a:lnTo>
                <a:lnTo>
                  <a:pt x="38644" y="1909"/>
                </a:lnTo>
                <a:lnTo>
                  <a:pt x="38722" y="1780"/>
                </a:lnTo>
                <a:lnTo>
                  <a:pt x="38722" y="1651"/>
                </a:lnTo>
                <a:lnTo>
                  <a:pt x="38670" y="1548"/>
                </a:lnTo>
                <a:lnTo>
                  <a:pt x="38593" y="1419"/>
                </a:lnTo>
                <a:lnTo>
                  <a:pt x="38438" y="1290"/>
                </a:lnTo>
                <a:lnTo>
                  <a:pt x="38283" y="1187"/>
                </a:lnTo>
                <a:lnTo>
                  <a:pt x="38077" y="1058"/>
                </a:lnTo>
                <a:lnTo>
                  <a:pt x="37587" y="852"/>
                </a:lnTo>
                <a:lnTo>
                  <a:pt x="37045" y="645"/>
                </a:lnTo>
                <a:lnTo>
                  <a:pt x="36452" y="465"/>
                </a:lnTo>
                <a:lnTo>
                  <a:pt x="35884" y="310"/>
                </a:lnTo>
                <a:lnTo>
                  <a:pt x="34955" y="104"/>
                </a:lnTo>
                <a:lnTo>
                  <a:pt x="3456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0" name="Google Shape;690;p15"/>
          <p:cNvSpPr/>
          <p:nvPr/>
        </p:nvSpPr>
        <p:spPr>
          <a:xfrm>
            <a:off x="-179442" y="2349058"/>
            <a:ext cx="1410372" cy="150455"/>
          </a:xfrm>
          <a:custGeom>
            <a:avLst/>
            <a:gdLst/>
            <a:ahLst/>
            <a:cxnLst/>
            <a:rect l="l" t="t" r="r" b="b"/>
            <a:pathLst>
              <a:path w="38696" h="4128" extrusionOk="0">
                <a:moveTo>
                  <a:pt x="4128" y="0"/>
                </a:moveTo>
                <a:lnTo>
                  <a:pt x="3741" y="77"/>
                </a:lnTo>
                <a:lnTo>
                  <a:pt x="2812" y="310"/>
                </a:lnTo>
                <a:lnTo>
                  <a:pt x="2245" y="464"/>
                </a:lnTo>
                <a:lnTo>
                  <a:pt x="1677" y="645"/>
                </a:lnTo>
                <a:lnTo>
                  <a:pt x="1110" y="851"/>
                </a:lnTo>
                <a:lnTo>
                  <a:pt x="645" y="1058"/>
                </a:lnTo>
                <a:lnTo>
                  <a:pt x="439" y="1187"/>
                </a:lnTo>
                <a:lnTo>
                  <a:pt x="258" y="1290"/>
                </a:lnTo>
                <a:lnTo>
                  <a:pt x="129" y="1419"/>
                </a:lnTo>
                <a:lnTo>
                  <a:pt x="26" y="1522"/>
                </a:lnTo>
                <a:lnTo>
                  <a:pt x="0" y="1651"/>
                </a:lnTo>
                <a:lnTo>
                  <a:pt x="0" y="1780"/>
                </a:lnTo>
                <a:lnTo>
                  <a:pt x="78" y="1909"/>
                </a:lnTo>
                <a:lnTo>
                  <a:pt x="207" y="2038"/>
                </a:lnTo>
                <a:lnTo>
                  <a:pt x="387" y="2167"/>
                </a:lnTo>
                <a:lnTo>
                  <a:pt x="671" y="2270"/>
                </a:lnTo>
                <a:lnTo>
                  <a:pt x="1006" y="2399"/>
                </a:lnTo>
                <a:lnTo>
                  <a:pt x="1445" y="2528"/>
                </a:lnTo>
                <a:lnTo>
                  <a:pt x="1987" y="2631"/>
                </a:lnTo>
                <a:lnTo>
                  <a:pt x="2606" y="2760"/>
                </a:lnTo>
                <a:lnTo>
                  <a:pt x="3302" y="2863"/>
                </a:lnTo>
                <a:lnTo>
                  <a:pt x="4128" y="2992"/>
                </a:lnTo>
                <a:lnTo>
                  <a:pt x="5959" y="3199"/>
                </a:lnTo>
                <a:lnTo>
                  <a:pt x="7894" y="3379"/>
                </a:lnTo>
                <a:lnTo>
                  <a:pt x="9932" y="3534"/>
                </a:lnTo>
                <a:lnTo>
                  <a:pt x="12047" y="3663"/>
                </a:lnTo>
                <a:lnTo>
                  <a:pt x="14214" y="3792"/>
                </a:lnTo>
                <a:lnTo>
                  <a:pt x="16407" y="3895"/>
                </a:lnTo>
                <a:lnTo>
                  <a:pt x="18600" y="3973"/>
                </a:lnTo>
                <a:lnTo>
                  <a:pt x="20767" y="4050"/>
                </a:lnTo>
                <a:lnTo>
                  <a:pt x="22908" y="4102"/>
                </a:lnTo>
                <a:lnTo>
                  <a:pt x="24972" y="4128"/>
                </a:lnTo>
                <a:lnTo>
                  <a:pt x="28841" y="4128"/>
                </a:lnTo>
                <a:lnTo>
                  <a:pt x="30569" y="4102"/>
                </a:lnTo>
                <a:lnTo>
                  <a:pt x="32169" y="4050"/>
                </a:lnTo>
                <a:lnTo>
                  <a:pt x="33562" y="3999"/>
                </a:lnTo>
                <a:lnTo>
                  <a:pt x="34749" y="3921"/>
                </a:lnTo>
                <a:lnTo>
                  <a:pt x="35729" y="3844"/>
                </a:lnTo>
                <a:lnTo>
                  <a:pt x="36554" y="3715"/>
                </a:lnTo>
                <a:lnTo>
                  <a:pt x="37225" y="3560"/>
                </a:lnTo>
                <a:lnTo>
                  <a:pt x="37741" y="3379"/>
                </a:lnTo>
                <a:lnTo>
                  <a:pt x="37947" y="3276"/>
                </a:lnTo>
                <a:lnTo>
                  <a:pt x="38128" y="3199"/>
                </a:lnTo>
                <a:lnTo>
                  <a:pt x="38283" y="3096"/>
                </a:lnTo>
                <a:lnTo>
                  <a:pt x="38412" y="2992"/>
                </a:lnTo>
                <a:lnTo>
                  <a:pt x="38489" y="2889"/>
                </a:lnTo>
                <a:lnTo>
                  <a:pt x="38566" y="2786"/>
                </a:lnTo>
                <a:lnTo>
                  <a:pt x="38644" y="2683"/>
                </a:lnTo>
                <a:lnTo>
                  <a:pt x="38670" y="2580"/>
                </a:lnTo>
                <a:lnTo>
                  <a:pt x="38695" y="2399"/>
                </a:lnTo>
                <a:lnTo>
                  <a:pt x="38670" y="2193"/>
                </a:lnTo>
                <a:lnTo>
                  <a:pt x="38618" y="2038"/>
                </a:lnTo>
                <a:lnTo>
                  <a:pt x="38515" y="1883"/>
                </a:lnTo>
                <a:lnTo>
                  <a:pt x="38437" y="1754"/>
                </a:lnTo>
                <a:lnTo>
                  <a:pt x="38334" y="1651"/>
                </a:lnTo>
                <a:lnTo>
                  <a:pt x="38257" y="1574"/>
                </a:lnTo>
                <a:lnTo>
                  <a:pt x="35600" y="1625"/>
                </a:lnTo>
                <a:lnTo>
                  <a:pt x="32814" y="1625"/>
                </a:lnTo>
                <a:lnTo>
                  <a:pt x="29976" y="1574"/>
                </a:lnTo>
                <a:lnTo>
                  <a:pt x="27087" y="1496"/>
                </a:lnTo>
                <a:lnTo>
                  <a:pt x="24223" y="1393"/>
                </a:lnTo>
                <a:lnTo>
                  <a:pt x="21386" y="1264"/>
                </a:lnTo>
                <a:lnTo>
                  <a:pt x="18626" y="1109"/>
                </a:lnTo>
                <a:lnTo>
                  <a:pt x="15994" y="955"/>
                </a:lnTo>
                <a:lnTo>
                  <a:pt x="11274" y="619"/>
                </a:lnTo>
                <a:lnTo>
                  <a:pt x="7507" y="310"/>
                </a:lnTo>
                <a:lnTo>
                  <a:pt x="5031" y="103"/>
                </a:lnTo>
                <a:lnTo>
                  <a:pt x="412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1" name="Google Shape;691;p15"/>
          <p:cNvSpPr/>
          <p:nvPr/>
        </p:nvSpPr>
        <p:spPr>
          <a:xfrm>
            <a:off x="-29934" y="-114319"/>
            <a:ext cx="9195413" cy="1019218"/>
          </a:xfrm>
          <a:custGeom>
            <a:avLst/>
            <a:gdLst/>
            <a:ahLst/>
            <a:cxnLst/>
            <a:rect l="l" t="t" r="r" b="b"/>
            <a:pathLst>
              <a:path w="252292" h="27964" extrusionOk="0">
                <a:moveTo>
                  <a:pt x="252292" y="0"/>
                </a:moveTo>
                <a:lnTo>
                  <a:pt x="0" y="748"/>
                </a:lnTo>
                <a:lnTo>
                  <a:pt x="0" y="23320"/>
                </a:lnTo>
                <a:lnTo>
                  <a:pt x="722" y="23707"/>
                </a:lnTo>
                <a:lnTo>
                  <a:pt x="1445" y="24068"/>
                </a:lnTo>
                <a:lnTo>
                  <a:pt x="2167" y="24404"/>
                </a:lnTo>
                <a:lnTo>
                  <a:pt x="2889" y="24739"/>
                </a:lnTo>
                <a:lnTo>
                  <a:pt x="3637" y="25048"/>
                </a:lnTo>
                <a:lnTo>
                  <a:pt x="4360" y="25332"/>
                </a:lnTo>
                <a:lnTo>
                  <a:pt x="5108" y="25616"/>
                </a:lnTo>
                <a:lnTo>
                  <a:pt x="5856" y="25874"/>
                </a:lnTo>
                <a:lnTo>
                  <a:pt x="6604" y="26132"/>
                </a:lnTo>
                <a:lnTo>
                  <a:pt x="7326" y="26364"/>
                </a:lnTo>
                <a:lnTo>
                  <a:pt x="8823" y="26777"/>
                </a:lnTo>
                <a:lnTo>
                  <a:pt x="10319" y="27112"/>
                </a:lnTo>
                <a:lnTo>
                  <a:pt x="11815" y="27422"/>
                </a:lnTo>
                <a:lnTo>
                  <a:pt x="13285" y="27654"/>
                </a:lnTo>
                <a:lnTo>
                  <a:pt x="14756" y="27809"/>
                </a:lnTo>
                <a:lnTo>
                  <a:pt x="16226" y="27912"/>
                </a:lnTo>
                <a:lnTo>
                  <a:pt x="17697" y="27963"/>
                </a:lnTo>
                <a:lnTo>
                  <a:pt x="19115" y="27963"/>
                </a:lnTo>
                <a:lnTo>
                  <a:pt x="20560" y="27886"/>
                </a:lnTo>
                <a:lnTo>
                  <a:pt x="21953" y="27757"/>
                </a:lnTo>
                <a:lnTo>
                  <a:pt x="23320" y="27551"/>
                </a:lnTo>
                <a:lnTo>
                  <a:pt x="24688" y="27319"/>
                </a:lnTo>
                <a:lnTo>
                  <a:pt x="25358" y="27164"/>
                </a:lnTo>
                <a:lnTo>
                  <a:pt x="26003" y="27009"/>
                </a:lnTo>
                <a:lnTo>
                  <a:pt x="26648" y="26828"/>
                </a:lnTo>
                <a:lnTo>
                  <a:pt x="27293" y="26648"/>
                </a:lnTo>
                <a:lnTo>
                  <a:pt x="27938" y="26442"/>
                </a:lnTo>
                <a:lnTo>
                  <a:pt x="28557" y="26235"/>
                </a:lnTo>
                <a:lnTo>
                  <a:pt x="29176" y="26003"/>
                </a:lnTo>
                <a:lnTo>
                  <a:pt x="29769" y="25771"/>
                </a:lnTo>
                <a:lnTo>
                  <a:pt x="30363" y="25513"/>
                </a:lnTo>
                <a:lnTo>
                  <a:pt x="30956" y="25229"/>
                </a:lnTo>
                <a:lnTo>
                  <a:pt x="31549" y="24945"/>
                </a:lnTo>
                <a:lnTo>
                  <a:pt x="32091" y="24662"/>
                </a:lnTo>
                <a:lnTo>
                  <a:pt x="32659" y="24352"/>
                </a:lnTo>
                <a:lnTo>
                  <a:pt x="33200" y="24017"/>
                </a:lnTo>
                <a:lnTo>
                  <a:pt x="33742" y="23681"/>
                </a:lnTo>
                <a:lnTo>
                  <a:pt x="34258" y="23320"/>
                </a:lnTo>
                <a:lnTo>
                  <a:pt x="34748" y="22959"/>
                </a:lnTo>
                <a:lnTo>
                  <a:pt x="35238" y="22572"/>
                </a:lnTo>
                <a:lnTo>
                  <a:pt x="35728" y="22185"/>
                </a:lnTo>
                <a:lnTo>
                  <a:pt x="36193" y="21798"/>
                </a:lnTo>
                <a:lnTo>
                  <a:pt x="36657" y="21360"/>
                </a:lnTo>
                <a:lnTo>
                  <a:pt x="37096" y="20947"/>
                </a:lnTo>
                <a:lnTo>
                  <a:pt x="37508" y="20508"/>
                </a:lnTo>
                <a:lnTo>
                  <a:pt x="37921" y="20044"/>
                </a:lnTo>
                <a:lnTo>
                  <a:pt x="38308" y="19580"/>
                </a:lnTo>
                <a:lnTo>
                  <a:pt x="38695" y="19089"/>
                </a:lnTo>
                <a:lnTo>
                  <a:pt x="39056" y="18599"/>
                </a:lnTo>
                <a:lnTo>
                  <a:pt x="39392" y="18083"/>
                </a:lnTo>
                <a:lnTo>
                  <a:pt x="39727" y="17567"/>
                </a:lnTo>
                <a:lnTo>
                  <a:pt x="40037" y="17026"/>
                </a:lnTo>
                <a:lnTo>
                  <a:pt x="40398" y="17490"/>
                </a:lnTo>
                <a:lnTo>
                  <a:pt x="40810" y="18032"/>
                </a:lnTo>
                <a:lnTo>
                  <a:pt x="41430" y="18728"/>
                </a:lnTo>
                <a:lnTo>
                  <a:pt x="42203" y="19554"/>
                </a:lnTo>
                <a:lnTo>
                  <a:pt x="42668" y="20018"/>
                </a:lnTo>
                <a:lnTo>
                  <a:pt x="43184" y="20482"/>
                </a:lnTo>
                <a:lnTo>
                  <a:pt x="43751" y="20973"/>
                </a:lnTo>
                <a:lnTo>
                  <a:pt x="44345" y="21463"/>
                </a:lnTo>
                <a:lnTo>
                  <a:pt x="45015" y="21979"/>
                </a:lnTo>
                <a:lnTo>
                  <a:pt x="45712" y="22469"/>
                </a:lnTo>
                <a:lnTo>
                  <a:pt x="46486" y="22985"/>
                </a:lnTo>
                <a:lnTo>
                  <a:pt x="47285" y="23501"/>
                </a:lnTo>
                <a:lnTo>
                  <a:pt x="48137" y="23991"/>
                </a:lnTo>
                <a:lnTo>
                  <a:pt x="49065" y="24481"/>
                </a:lnTo>
                <a:lnTo>
                  <a:pt x="50020" y="24945"/>
                </a:lnTo>
                <a:lnTo>
                  <a:pt x="51026" y="25384"/>
                </a:lnTo>
                <a:lnTo>
                  <a:pt x="52109" y="25822"/>
                </a:lnTo>
                <a:lnTo>
                  <a:pt x="53219" y="26209"/>
                </a:lnTo>
                <a:lnTo>
                  <a:pt x="54405" y="26570"/>
                </a:lnTo>
                <a:lnTo>
                  <a:pt x="55618" y="26906"/>
                </a:lnTo>
                <a:lnTo>
                  <a:pt x="56908" y="27190"/>
                </a:lnTo>
                <a:lnTo>
                  <a:pt x="58249" y="27422"/>
                </a:lnTo>
                <a:lnTo>
                  <a:pt x="59642" y="27628"/>
                </a:lnTo>
                <a:lnTo>
                  <a:pt x="61112" y="27757"/>
                </a:lnTo>
                <a:lnTo>
                  <a:pt x="61861" y="27809"/>
                </a:lnTo>
                <a:lnTo>
                  <a:pt x="62634" y="27835"/>
                </a:lnTo>
                <a:lnTo>
                  <a:pt x="63408" y="27860"/>
                </a:lnTo>
                <a:lnTo>
                  <a:pt x="65085" y="27860"/>
                </a:lnTo>
                <a:lnTo>
                  <a:pt x="65962" y="27809"/>
                </a:lnTo>
                <a:lnTo>
                  <a:pt x="66814" y="27757"/>
                </a:lnTo>
                <a:lnTo>
                  <a:pt x="67665" y="27706"/>
                </a:lnTo>
                <a:lnTo>
                  <a:pt x="68490" y="27602"/>
                </a:lnTo>
                <a:lnTo>
                  <a:pt x="69316" y="27499"/>
                </a:lnTo>
                <a:lnTo>
                  <a:pt x="70115" y="27370"/>
                </a:lnTo>
                <a:lnTo>
                  <a:pt x="70889" y="27241"/>
                </a:lnTo>
                <a:lnTo>
                  <a:pt x="71663" y="27086"/>
                </a:lnTo>
                <a:lnTo>
                  <a:pt x="72411" y="26906"/>
                </a:lnTo>
                <a:lnTo>
                  <a:pt x="73134" y="26725"/>
                </a:lnTo>
                <a:lnTo>
                  <a:pt x="73856" y="26519"/>
                </a:lnTo>
                <a:lnTo>
                  <a:pt x="74578" y="26313"/>
                </a:lnTo>
                <a:lnTo>
                  <a:pt x="75275" y="26080"/>
                </a:lnTo>
                <a:lnTo>
                  <a:pt x="76616" y="25616"/>
                </a:lnTo>
                <a:lnTo>
                  <a:pt x="77906" y="25100"/>
                </a:lnTo>
                <a:lnTo>
                  <a:pt x="79119" y="24533"/>
                </a:lnTo>
                <a:lnTo>
                  <a:pt x="80279" y="23939"/>
                </a:lnTo>
                <a:lnTo>
                  <a:pt x="81389" y="23320"/>
                </a:lnTo>
                <a:lnTo>
                  <a:pt x="82446" y="22701"/>
                </a:lnTo>
                <a:lnTo>
                  <a:pt x="83452" y="22056"/>
                </a:lnTo>
                <a:lnTo>
                  <a:pt x="84381" y="21385"/>
                </a:lnTo>
                <a:lnTo>
                  <a:pt x="85258" y="20715"/>
                </a:lnTo>
                <a:lnTo>
                  <a:pt x="86084" y="20070"/>
                </a:lnTo>
                <a:lnTo>
                  <a:pt x="86858" y="19399"/>
                </a:lnTo>
                <a:lnTo>
                  <a:pt x="87554" y="18754"/>
                </a:lnTo>
                <a:lnTo>
                  <a:pt x="88225" y="18135"/>
                </a:lnTo>
                <a:lnTo>
                  <a:pt x="88818" y="17516"/>
                </a:lnTo>
                <a:lnTo>
                  <a:pt x="89386" y="16923"/>
                </a:lnTo>
                <a:lnTo>
                  <a:pt x="89876" y="16381"/>
                </a:lnTo>
                <a:lnTo>
                  <a:pt x="90314" y="15865"/>
                </a:lnTo>
                <a:lnTo>
                  <a:pt x="91037" y="14962"/>
                </a:lnTo>
                <a:lnTo>
                  <a:pt x="91553" y="14266"/>
                </a:lnTo>
                <a:lnTo>
                  <a:pt x="91862" y="13801"/>
                </a:lnTo>
                <a:lnTo>
                  <a:pt x="91965" y="13646"/>
                </a:lnTo>
                <a:lnTo>
                  <a:pt x="92068" y="13827"/>
                </a:lnTo>
                <a:lnTo>
                  <a:pt x="92378" y="14291"/>
                </a:lnTo>
                <a:lnTo>
                  <a:pt x="92920" y="15014"/>
                </a:lnTo>
                <a:lnTo>
                  <a:pt x="93694" y="15942"/>
                </a:lnTo>
                <a:lnTo>
                  <a:pt x="94158" y="16484"/>
                </a:lnTo>
                <a:lnTo>
                  <a:pt x="94674" y="17052"/>
                </a:lnTo>
                <a:lnTo>
                  <a:pt x="95241" y="17645"/>
                </a:lnTo>
                <a:lnTo>
                  <a:pt x="95861" y="18290"/>
                </a:lnTo>
                <a:lnTo>
                  <a:pt x="96557" y="18935"/>
                </a:lnTo>
                <a:lnTo>
                  <a:pt x="97279" y="19605"/>
                </a:lnTo>
                <a:lnTo>
                  <a:pt x="98079" y="20276"/>
                </a:lnTo>
                <a:lnTo>
                  <a:pt x="98956" y="20947"/>
                </a:lnTo>
                <a:lnTo>
                  <a:pt x="99859" y="21643"/>
                </a:lnTo>
                <a:lnTo>
                  <a:pt x="100814" y="22314"/>
                </a:lnTo>
                <a:lnTo>
                  <a:pt x="101845" y="22959"/>
                </a:lnTo>
                <a:lnTo>
                  <a:pt x="102929" y="23604"/>
                </a:lnTo>
                <a:lnTo>
                  <a:pt x="104064" y="24223"/>
                </a:lnTo>
                <a:lnTo>
                  <a:pt x="105276" y="24816"/>
                </a:lnTo>
                <a:lnTo>
                  <a:pt x="106540" y="25358"/>
                </a:lnTo>
                <a:lnTo>
                  <a:pt x="107856" y="25874"/>
                </a:lnTo>
                <a:lnTo>
                  <a:pt x="108527" y="26132"/>
                </a:lnTo>
                <a:lnTo>
                  <a:pt x="109223" y="26364"/>
                </a:lnTo>
                <a:lnTo>
                  <a:pt x="109946" y="26570"/>
                </a:lnTo>
                <a:lnTo>
                  <a:pt x="110668" y="26777"/>
                </a:lnTo>
                <a:lnTo>
                  <a:pt x="111390" y="26957"/>
                </a:lnTo>
                <a:lnTo>
                  <a:pt x="112164" y="27138"/>
                </a:lnTo>
                <a:lnTo>
                  <a:pt x="112938" y="27293"/>
                </a:lnTo>
                <a:lnTo>
                  <a:pt x="113712" y="27448"/>
                </a:lnTo>
                <a:lnTo>
                  <a:pt x="114512" y="27577"/>
                </a:lnTo>
                <a:lnTo>
                  <a:pt x="115311" y="27680"/>
                </a:lnTo>
                <a:lnTo>
                  <a:pt x="116163" y="27783"/>
                </a:lnTo>
                <a:lnTo>
                  <a:pt x="116988" y="27860"/>
                </a:lnTo>
                <a:lnTo>
                  <a:pt x="117865" y="27912"/>
                </a:lnTo>
                <a:lnTo>
                  <a:pt x="118742" y="27938"/>
                </a:lnTo>
                <a:lnTo>
                  <a:pt x="120522" y="27938"/>
                </a:lnTo>
                <a:lnTo>
                  <a:pt x="121425" y="27912"/>
                </a:lnTo>
                <a:lnTo>
                  <a:pt x="122328" y="27860"/>
                </a:lnTo>
                <a:lnTo>
                  <a:pt x="123205" y="27783"/>
                </a:lnTo>
                <a:lnTo>
                  <a:pt x="124056" y="27706"/>
                </a:lnTo>
                <a:lnTo>
                  <a:pt x="124908" y="27602"/>
                </a:lnTo>
                <a:lnTo>
                  <a:pt x="125733" y="27473"/>
                </a:lnTo>
                <a:lnTo>
                  <a:pt x="126559" y="27319"/>
                </a:lnTo>
                <a:lnTo>
                  <a:pt x="127358" y="27164"/>
                </a:lnTo>
                <a:lnTo>
                  <a:pt x="128132" y="27009"/>
                </a:lnTo>
                <a:lnTo>
                  <a:pt x="128932" y="26803"/>
                </a:lnTo>
                <a:lnTo>
                  <a:pt x="129680" y="26596"/>
                </a:lnTo>
                <a:lnTo>
                  <a:pt x="130428" y="26390"/>
                </a:lnTo>
                <a:lnTo>
                  <a:pt x="131150" y="26158"/>
                </a:lnTo>
                <a:lnTo>
                  <a:pt x="131873" y="25926"/>
                </a:lnTo>
                <a:lnTo>
                  <a:pt x="132569" y="25668"/>
                </a:lnTo>
                <a:lnTo>
                  <a:pt x="133266" y="25410"/>
                </a:lnTo>
                <a:lnTo>
                  <a:pt x="134581" y="24842"/>
                </a:lnTo>
                <a:lnTo>
                  <a:pt x="135871" y="24249"/>
                </a:lnTo>
                <a:lnTo>
                  <a:pt x="137084" y="23630"/>
                </a:lnTo>
                <a:lnTo>
                  <a:pt x="138245" y="22959"/>
                </a:lnTo>
                <a:lnTo>
                  <a:pt x="139354" y="22288"/>
                </a:lnTo>
                <a:lnTo>
                  <a:pt x="140386" y="21618"/>
                </a:lnTo>
                <a:lnTo>
                  <a:pt x="141392" y="20921"/>
                </a:lnTo>
                <a:lnTo>
                  <a:pt x="142320" y="20225"/>
                </a:lnTo>
                <a:lnTo>
                  <a:pt x="143198" y="19528"/>
                </a:lnTo>
                <a:lnTo>
                  <a:pt x="143997" y="18832"/>
                </a:lnTo>
                <a:lnTo>
                  <a:pt x="144771" y="18161"/>
                </a:lnTo>
                <a:lnTo>
                  <a:pt x="145468" y="17490"/>
                </a:lnTo>
                <a:lnTo>
                  <a:pt x="146113" y="16845"/>
                </a:lnTo>
                <a:lnTo>
                  <a:pt x="146706" y="16226"/>
                </a:lnTo>
                <a:lnTo>
                  <a:pt x="147248" y="15659"/>
                </a:lnTo>
                <a:lnTo>
                  <a:pt x="147712" y="15117"/>
                </a:lnTo>
                <a:lnTo>
                  <a:pt x="148512" y="14162"/>
                </a:lnTo>
                <a:lnTo>
                  <a:pt x="149053" y="13440"/>
                </a:lnTo>
                <a:lnTo>
                  <a:pt x="149389" y="12976"/>
                </a:lnTo>
                <a:lnTo>
                  <a:pt x="149518" y="12821"/>
                </a:lnTo>
                <a:lnTo>
                  <a:pt x="150059" y="13466"/>
                </a:lnTo>
                <a:lnTo>
                  <a:pt x="150704" y="14214"/>
                </a:lnTo>
                <a:lnTo>
                  <a:pt x="151633" y="15168"/>
                </a:lnTo>
                <a:lnTo>
                  <a:pt x="152768" y="16329"/>
                </a:lnTo>
                <a:lnTo>
                  <a:pt x="153439" y="16948"/>
                </a:lnTo>
                <a:lnTo>
                  <a:pt x="154161" y="17593"/>
                </a:lnTo>
                <a:lnTo>
                  <a:pt x="154935" y="18264"/>
                </a:lnTo>
                <a:lnTo>
                  <a:pt x="155761" y="18960"/>
                </a:lnTo>
                <a:lnTo>
                  <a:pt x="156638" y="19657"/>
                </a:lnTo>
                <a:lnTo>
                  <a:pt x="157566" y="20379"/>
                </a:lnTo>
                <a:lnTo>
                  <a:pt x="158547" y="21076"/>
                </a:lnTo>
                <a:lnTo>
                  <a:pt x="159578" y="21798"/>
                </a:lnTo>
                <a:lnTo>
                  <a:pt x="160662" y="22469"/>
                </a:lnTo>
                <a:lnTo>
                  <a:pt x="161797" y="23165"/>
                </a:lnTo>
                <a:lnTo>
                  <a:pt x="162958" y="23810"/>
                </a:lnTo>
                <a:lnTo>
                  <a:pt x="164196" y="24429"/>
                </a:lnTo>
                <a:lnTo>
                  <a:pt x="165434" y="25023"/>
                </a:lnTo>
                <a:lnTo>
                  <a:pt x="166750" y="25590"/>
                </a:lnTo>
                <a:lnTo>
                  <a:pt x="168091" y="26080"/>
                </a:lnTo>
                <a:lnTo>
                  <a:pt x="168788" y="26338"/>
                </a:lnTo>
                <a:lnTo>
                  <a:pt x="169484" y="26545"/>
                </a:lnTo>
                <a:lnTo>
                  <a:pt x="170181" y="26751"/>
                </a:lnTo>
                <a:lnTo>
                  <a:pt x="170903" y="26957"/>
                </a:lnTo>
                <a:lnTo>
                  <a:pt x="171625" y="27138"/>
                </a:lnTo>
                <a:lnTo>
                  <a:pt x="172348" y="27293"/>
                </a:lnTo>
                <a:lnTo>
                  <a:pt x="173096" y="27448"/>
                </a:lnTo>
                <a:lnTo>
                  <a:pt x="173870" y="27577"/>
                </a:lnTo>
                <a:lnTo>
                  <a:pt x="174618" y="27680"/>
                </a:lnTo>
                <a:lnTo>
                  <a:pt x="175392" y="27783"/>
                </a:lnTo>
                <a:lnTo>
                  <a:pt x="176166" y="27860"/>
                </a:lnTo>
                <a:lnTo>
                  <a:pt x="176965" y="27912"/>
                </a:lnTo>
                <a:lnTo>
                  <a:pt x="177739" y="27938"/>
                </a:lnTo>
                <a:lnTo>
                  <a:pt x="178565" y="27963"/>
                </a:lnTo>
                <a:lnTo>
                  <a:pt x="179390" y="27938"/>
                </a:lnTo>
                <a:lnTo>
                  <a:pt x="180242" y="27912"/>
                </a:lnTo>
                <a:lnTo>
                  <a:pt x="181067" y="27860"/>
                </a:lnTo>
                <a:lnTo>
                  <a:pt x="181867" y="27809"/>
                </a:lnTo>
                <a:lnTo>
                  <a:pt x="182692" y="27731"/>
                </a:lnTo>
                <a:lnTo>
                  <a:pt x="183466" y="27628"/>
                </a:lnTo>
                <a:lnTo>
                  <a:pt x="184266" y="27499"/>
                </a:lnTo>
                <a:lnTo>
                  <a:pt x="185040" y="27370"/>
                </a:lnTo>
                <a:lnTo>
                  <a:pt x="185788" y="27241"/>
                </a:lnTo>
                <a:lnTo>
                  <a:pt x="186536" y="27086"/>
                </a:lnTo>
                <a:lnTo>
                  <a:pt x="188006" y="26725"/>
                </a:lnTo>
                <a:lnTo>
                  <a:pt x="189425" y="26313"/>
                </a:lnTo>
                <a:lnTo>
                  <a:pt x="190792" y="25874"/>
                </a:lnTo>
                <a:lnTo>
                  <a:pt x="192108" y="25384"/>
                </a:lnTo>
                <a:lnTo>
                  <a:pt x="193398" y="24868"/>
                </a:lnTo>
                <a:lnTo>
                  <a:pt x="194610" y="24326"/>
                </a:lnTo>
                <a:lnTo>
                  <a:pt x="195797" y="23759"/>
                </a:lnTo>
                <a:lnTo>
                  <a:pt x="196932" y="23165"/>
                </a:lnTo>
                <a:lnTo>
                  <a:pt x="197990" y="22546"/>
                </a:lnTo>
                <a:lnTo>
                  <a:pt x="199022" y="21927"/>
                </a:lnTo>
                <a:lnTo>
                  <a:pt x="200002" y="21308"/>
                </a:lnTo>
                <a:lnTo>
                  <a:pt x="200931" y="20689"/>
                </a:lnTo>
                <a:lnTo>
                  <a:pt x="201782" y="20070"/>
                </a:lnTo>
                <a:lnTo>
                  <a:pt x="202582" y="19476"/>
                </a:lnTo>
                <a:lnTo>
                  <a:pt x="203355" y="18883"/>
                </a:lnTo>
                <a:lnTo>
                  <a:pt x="204052" y="18290"/>
                </a:lnTo>
                <a:lnTo>
                  <a:pt x="204697" y="17748"/>
                </a:lnTo>
                <a:lnTo>
                  <a:pt x="205806" y="16742"/>
                </a:lnTo>
                <a:lnTo>
                  <a:pt x="206683" y="15891"/>
                </a:lnTo>
                <a:lnTo>
                  <a:pt x="207302" y="15246"/>
                </a:lnTo>
                <a:lnTo>
                  <a:pt x="207818" y="14652"/>
                </a:lnTo>
                <a:lnTo>
                  <a:pt x="209314" y="15968"/>
                </a:lnTo>
                <a:lnTo>
                  <a:pt x="210811" y="17206"/>
                </a:lnTo>
                <a:lnTo>
                  <a:pt x="212307" y="18367"/>
                </a:lnTo>
                <a:lnTo>
                  <a:pt x="213803" y="19451"/>
                </a:lnTo>
                <a:lnTo>
                  <a:pt x="215274" y="20457"/>
                </a:lnTo>
                <a:lnTo>
                  <a:pt x="216770" y="21411"/>
                </a:lnTo>
                <a:lnTo>
                  <a:pt x="218240" y="22288"/>
                </a:lnTo>
                <a:lnTo>
                  <a:pt x="219711" y="23088"/>
                </a:lnTo>
                <a:lnTo>
                  <a:pt x="221181" y="23810"/>
                </a:lnTo>
                <a:lnTo>
                  <a:pt x="221903" y="24171"/>
                </a:lnTo>
                <a:lnTo>
                  <a:pt x="222651" y="24481"/>
                </a:lnTo>
                <a:lnTo>
                  <a:pt x="223374" y="24791"/>
                </a:lnTo>
                <a:lnTo>
                  <a:pt x="224096" y="25074"/>
                </a:lnTo>
                <a:lnTo>
                  <a:pt x="224818" y="25332"/>
                </a:lnTo>
                <a:lnTo>
                  <a:pt x="225541" y="25590"/>
                </a:lnTo>
                <a:lnTo>
                  <a:pt x="226263" y="25822"/>
                </a:lnTo>
                <a:lnTo>
                  <a:pt x="226985" y="26029"/>
                </a:lnTo>
                <a:lnTo>
                  <a:pt x="227708" y="26235"/>
                </a:lnTo>
                <a:lnTo>
                  <a:pt x="228430" y="26416"/>
                </a:lnTo>
                <a:lnTo>
                  <a:pt x="229126" y="26570"/>
                </a:lnTo>
                <a:lnTo>
                  <a:pt x="229849" y="26725"/>
                </a:lnTo>
                <a:lnTo>
                  <a:pt x="230545" y="26854"/>
                </a:lnTo>
                <a:lnTo>
                  <a:pt x="231267" y="26957"/>
                </a:lnTo>
                <a:lnTo>
                  <a:pt x="231964" y="27035"/>
                </a:lnTo>
                <a:lnTo>
                  <a:pt x="232660" y="27112"/>
                </a:lnTo>
                <a:lnTo>
                  <a:pt x="233357" y="27164"/>
                </a:lnTo>
                <a:lnTo>
                  <a:pt x="234054" y="27215"/>
                </a:lnTo>
                <a:lnTo>
                  <a:pt x="234750" y="27241"/>
                </a:lnTo>
                <a:lnTo>
                  <a:pt x="235447" y="27241"/>
                </a:lnTo>
                <a:lnTo>
                  <a:pt x="236143" y="27215"/>
                </a:lnTo>
                <a:lnTo>
                  <a:pt x="236814" y="27190"/>
                </a:lnTo>
                <a:lnTo>
                  <a:pt x="237510" y="27138"/>
                </a:lnTo>
                <a:lnTo>
                  <a:pt x="238181" y="27061"/>
                </a:lnTo>
                <a:lnTo>
                  <a:pt x="238852" y="26983"/>
                </a:lnTo>
                <a:lnTo>
                  <a:pt x="239522" y="26880"/>
                </a:lnTo>
                <a:lnTo>
                  <a:pt x="240193" y="26751"/>
                </a:lnTo>
                <a:lnTo>
                  <a:pt x="240864" y="26622"/>
                </a:lnTo>
                <a:lnTo>
                  <a:pt x="241535" y="26467"/>
                </a:lnTo>
                <a:lnTo>
                  <a:pt x="242205" y="26313"/>
                </a:lnTo>
                <a:lnTo>
                  <a:pt x="242850" y="26106"/>
                </a:lnTo>
                <a:lnTo>
                  <a:pt x="243521" y="25900"/>
                </a:lnTo>
                <a:lnTo>
                  <a:pt x="244166" y="25668"/>
                </a:lnTo>
                <a:lnTo>
                  <a:pt x="244811" y="25435"/>
                </a:lnTo>
                <a:lnTo>
                  <a:pt x="245456" y="25177"/>
                </a:lnTo>
                <a:lnTo>
                  <a:pt x="246101" y="24894"/>
                </a:lnTo>
                <a:lnTo>
                  <a:pt x="246745" y="24610"/>
                </a:lnTo>
                <a:lnTo>
                  <a:pt x="247365" y="24300"/>
                </a:lnTo>
                <a:lnTo>
                  <a:pt x="248010" y="23965"/>
                </a:lnTo>
                <a:lnTo>
                  <a:pt x="248629" y="23630"/>
                </a:lnTo>
                <a:lnTo>
                  <a:pt x="249248" y="23269"/>
                </a:lnTo>
                <a:lnTo>
                  <a:pt x="249867" y="22882"/>
                </a:lnTo>
                <a:lnTo>
                  <a:pt x="250486" y="22495"/>
                </a:lnTo>
                <a:lnTo>
                  <a:pt x="251105" y="22082"/>
                </a:lnTo>
                <a:lnTo>
                  <a:pt x="251698" y="21643"/>
                </a:lnTo>
                <a:lnTo>
                  <a:pt x="252292" y="21179"/>
                </a:lnTo>
                <a:lnTo>
                  <a:pt x="252292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dist="95250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2" name="Google Shape;692;p15"/>
          <p:cNvSpPr/>
          <p:nvPr/>
        </p:nvSpPr>
        <p:spPr>
          <a:xfrm>
            <a:off x="1336191" y="-45689"/>
            <a:ext cx="6173550" cy="460733"/>
          </a:xfrm>
          <a:custGeom>
            <a:avLst/>
            <a:gdLst/>
            <a:ahLst/>
            <a:cxnLst/>
            <a:rect l="l" t="t" r="r" b="b"/>
            <a:pathLst>
              <a:path w="169382" h="12641" extrusionOk="0">
                <a:moveTo>
                  <a:pt x="111494" y="0"/>
                </a:moveTo>
                <a:lnTo>
                  <a:pt x="110694" y="336"/>
                </a:lnTo>
                <a:lnTo>
                  <a:pt x="108476" y="1238"/>
                </a:lnTo>
                <a:lnTo>
                  <a:pt x="106928" y="1806"/>
                </a:lnTo>
                <a:lnTo>
                  <a:pt x="105096" y="2477"/>
                </a:lnTo>
                <a:lnTo>
                  <a:pt x="103084" y="3173"/>
                </a:lnTo>
                <a:lnTo>
                  <a:pt x="100866" y="3895"/>
                </a:lnTo>
                <a:lnTo>
                  <a:pt x="98518" y="4618"/>
                </a:lnTo>
                <a:lnTo>
                  <a:pt x="96042" y="5314"/>
                </a:lnTo>
                <a:lnTo>
                  <a:pt x="94778" y="5675"/>
                </a:lnTo>
                <a:lnTo>
                  <a:pt x="93514" y="5985"/>
                </a:lnTo>
                <a:lnTo>
                  <a:pt x="92224" y="6295"/>
                </a:lnTo>
                <a:lnTo>
                  <a:pt x="90908" y="6578"/>
                </a:lnTo>
                <a:lnTo>
                  <a:pt x="89618" y="6836"/>
                </a:lnTo>
                <a:lnTo>
                  <a:pt x="88329" y="7068"/>
                </a:lnTo>
                <a:lnTo>
                  <a:pt x="87039" y="7275"/>
                </a:lnTo>
                <a:lnTo>
                  <a:pt x="85749" y="7455"/>
                </a:lnTo>
                <a:lnTo>
                  <a:pt x="84485" y="7584"/>
                </a:lnTo>
                <a:lnTo>
                  <a:pt x="83247" y="7688"/>
                </a:lnTo>
                <a:lnTo>
                  <a:pt x="82034" y="7765"/>
                </a:lnTo>
                <a:lnTo>
                  <a:pt x="80848" y="7791"/>
                </a:lnTo>
                <a:lnTo>
                  <a:pt x="79661" y="7765"/>
                </a:lnTo>
                <a:lnTo>
                  <a:pt x="78474" y="7713"/>
                </a:lnTo>
                <a:lnTo>
                  <a:pt x="77262" y="7610"/>
                </a:lnTo>
                <a:lnTo>
                  <a:pt x="76049" y="7455"/>
                </a:lnTo>
                <a:lnTo>
                  <a:pt x="74837" y="7301"/>
                </a:lnTo>
                <a:lnTo>
                  <a:pt x="73624" y="7094"/>
                </a:lnTo>
                <a:lnTo>
                  <a:pt x="72412" y="6862"/>
                </a:lnTo>
                <a:lnTo>
                  <a:pt x="71200" y="6604"/>
                </a:lnTo>
                <a:lnTo>
                  <a:pt x="70013" y="6320"/>
                </a:lnTo>
                <a:lnTo>
                  <a:pt x="68826" y="6037"/>
                </a:lnTo>
                <a:lnTo>
                  <a:pt x="67665" y="5727"/>
                </a:lnTo>
                <a:lnTo>
                  <a:pt x="66530" y="5392"/>
                </a:lnTo>
                <a:lnTo>
                  <a:pt x="65421" y="5056"/>
                </a:lnTo>
                <a:lnTo>
                  <a:pt x="64312" y="4721"/>
                </a:lnTo>
                <a:lnTo>
                  <a:pt x="62222" y="3999"/>
                </a:lnTo>
                <a:lnTo>
                  <a:pt x="60288" y="3302"/>
                </a:lnTo>
                <a:lnTo>
                  <a:pt x="58508" y="2606"/>
                </a:lnTo>
                <a:lnTo>
                  <a:pt x="56934" y="1986"/>
                </a:lnTo>
                <a:lnTo>
                  <a:pt x="55593" y="1393"/>
                </a:lnTo>
                <a:lnTo>
                  <a:pt x="54509" y="929"/>
                </a:lnTo>
                <a:lnTo>
                  <a:pt x="53684" y="542"/>
                </a:lnTo>
                <a:lnTo>
                  <a:pt x="53013" y="232"/>
                </a:lnTo>
                <a:lnTo>
                  <a:pt x="52162" y="619"/>
                </a:lnTo>
                <a:lnTo>
                  <a:pt x="51181" y="1084"/>
                </a:lnTo>
                <a:lnTo>
                  <a:pt x="49866" y="1677"/>
                </a:lnTo>
                <a:lnTo>
                  <a:pt x="48215" y="2373"/>
                </a:lnTo>
                <a:lnTo>
                  <a:pt x="46332" y="3147"/>
                </a:lnTo>
                <a:lnTo>
                  <a:pt x="44216" y="3973"/>
                </a:lnTo>
                <a:lnTo>
                  <a:pt x="41895" y="4824"/>
                </a:lnTo>
                <a:lnTo>
                  <a:pt x="40656" y="5237"/>
                </a:lnTo>
                <a:lnTo>
                  <a:pt x="39392" y="5650"/>
                </a:lnTo>
                <a:lnTo>
                  <a:pt x="38102" y="6062"/>
                </a:lnTo>
                <a:lnTo>
                  <a:pt x="36787" y="6475"/>
                </a:lnTo>
                <a:lnTo>
                  <a:pt x="35445" y="6836"/>
                </a:lnTo>
                <a:lnTo>
                  <a:pt x="34078" y="7197"/>
                </a:lnTo>
                <a:lnTo>
                  <a:pt x="32711" y="7533"/>
                </a:lnTo>
                <a:lnTo>
                  <a:pt x="31318" y="7868"/>
                </a:lnTo>
                <a:lnTo>
                  <a:pt x="29925" y="8126"/>
                </a:lnTo>
                <a:lnTo>
                  <a:pt x="28558" y="8384"/>
                </a:lnTo>
                <a:lnTo>
                  <a:pt x="27165" y="8590"/>
                </a:lnTo>
                <a:lnTo>
                  <a:pt x="25772" y="8771"/>
                </a:lnTo>
                <a:lnTo>
                  <a:pt x="24404" y="8900"/>
                </a:lnTo>
                <a:lnTo>
                  <a:pt x="23063" y="8977"/>
                </a:lnTo>
                <a:lnTo>
                  <a:pt x="21721" y="9003"/>
                </a:lnTo>
                <a:lnTo>
                  <a:pt x="20406" y="8977"/>
                </a:lnTo>
                <a:lnTo>
                  <a:pt x="19142" y="8900"/>
                </a:lnTo>
                <a:lnTo>
                  <a:pt x="17904" y="8823"/>
                </a:lnTo>
                <a:lnTo>
                  <a:pt x="16717" y="8694"/>
                </a:lnTo>
                <a:lnTo>
                  <a:pt x="15582" y="8590"/>
                </a:lnTo>
                <a:lnTo>
                  <a:pt x="14473" y="8436"/>
                </a:lnTo>
                <a:lnTo>
                  <a:pt x="13415" y="8281"/>
                </a:lnTo>
                <a:lnTo>
                  <a:pt x="12383" y="8126"/>
                </a:lnTo>
                <a:lnTo>
                  <a:pt x="11403" y="7945"/>
                </a:lnTo>
                <a:lnTo>
                  <a:pt x="10474" y="7739"/>
                </a:lnTo>
                <a:lnTo>
                  <a:pt x="9571" y="7559"/>
                </a:lnTo>
                <a:lnTo>
                  <a:pt x="8720" y="7352"/>
                </a:lnTo>
                <a:lnTo>
                  <a:pt x="7894" y="7120"/>
                </a:lnTo>
                <a:lnTo>
                  <a:pt x="6372" y="6707"/>
                </a:lnTo>
                <a:lnTo>
                  <a:pt x="5031" y="6269"/>
                </a:lnTo>
                <a:lnTo>
                  <a:pt x="3844" y="5830"/>
                </a:lnTo>
                <a:lnTo>
                  <a:pt x="2813" y="5417"/>
                </a:lnTo>
                <a:lnTo>
                  <a:pt x="1961" y="5030"/>
                </a:lnTo>
                <a:lnTo>
                  <a:pt x="1239" y="4695"/>
                </a:lnTo>
                <a:lnTo>
                  <a:pt x="697" y="4411"/>
                </a:lnTo>
                <a:lnTo>
                  <a:pt x="310" y="4205"/>
                </a:lnTo>
                <a:lnTo>
                  <a:pt x="1" y="3999"/>
                </a:lnTo>
                <a:lnTo>
                  <a:pt x="1" y="3999"/>
                </a:lnTo>
                <a:lnTo>
                  <a:pt x="233" y="4360"/>
                </a:lnTo>
                <a:lnTo>
                  <a:pt x="568" y="4798"/>
                </a:lnTo>
                <a:lnTo>
                  <a:pt x="1033" y="5314"/>
                </a:lnTo>
                <a:lnTo>
                  <a:pt x="1652" y="5959"/>
                </a:lnTo>
                <a:lnTo>
                  <a:pt x="2013" y="6320"/>
                </a:lnTo>
                <a:lnTo>
                  <a:pt x="2426" y="6681"/>
                </a:lnTo>
                <a:lnTo>
                  <a:pt x="2890" y="7043"/>
                </a:lnTo>
                <a:lnTo>
                  <a:pt x="3406" y="7430"/>
                </a:lnTo>
                <a:lnTo>
                  <a:pt x="3948" y="7817"/>
                </a:lnTo>
                <a:lnTo>
                  <a:pt x="4541" y="8229"/>
                </a:lnTo>
                <a:lnTo>
                  <a:pt x="5186" y="8616"/>
                </a:lnTo>
                <a:lnTo>
                  <a:pt x="5908" y="9003"/>
                </a:lnTo>
                <a:lnTo>
                  <a:pt x="6656" y="9390"/>
                </a:lnTo>
                <a:lnTo>
                  <a:pt x="7456" y="9751"/>
                </a:lnTo>
                <a:lnTo>
                  <a:pt x="8333" y="10112"/>
                </a:lnTo>
                <a:lnTo>
                  <a:pt x="9236" y="10474"/>
                </a:lnTo>
                <a:lnTo>
                  <a:pt x="10216" y="10783"/>
                </a:lnTo>
                <a:lnTo>
                  <a:pt x="11248" y="11093"/>
                </a:lnTo>
                <a:lnTo>
                  <a:pt x="12357" y="11376"/>
                </a:lnTo>
                <a:lnTo>
                  <a:pt x="13492" y="11609"/>
                </a:lnTo>
                <a:lnTo>
                  <a:pt x="14731" y="11841"/>
                </a:lnTo>
                <a:lnTo>
                  <a:pt x="16020" y="12021"/>
                </a:lnTo>
                <a:lnTo>
                  <a:pt x="17362" y="12150"/>
                </a:lnTo>
                <a:lnTo>
                  <a:pt x="18781" y="12254"/>
                </a:lnTo>
                <a:lnTo>
                  <a:pt x="20251" y="12305"/>
                </a:lnTo>
                <a:lnTo>
                  <a:pt x="21825" y="12331"/>
                </a:lnTo>
                <a:lnTo>
                  <a:pt x="23398" y="12279"/>
                </a:lnTo>
                <a:lnTo>
                  <a:pt x="24946" y="12176"/>
                </a:lnTo>
                <a:lnTo>
                  <a:pt x="26494" y="12021"/>
                </a:lnTo>
                <a:lnTo>
                  <a:pt x="28016" y="11815"/>
                </a:lnTo>
                <a:lnTo>
                  <a:pt x="29512" y="11583"/>
                </a:lnTo>
                <a:lnTo>
                  <a:pt x="30983" y="11273"/>
                </a:lnTo>
                <a:lnTo>
                  <a:pt x="32427" y="10938"/>
                </a:lnTo>
                <a:lnTo>
                  <a:pt x="33846" y="10577"/>
                </a:lnTo>
                <a:lnTo>
                  <a:pt x="35213" y="10190"/>
                </a:lnTo>
                <a:lnTo>
                  <a:pt x="36555" y="9777"/>
                </a:lnTo>
                <a:lnTo>
                  <a:pt x="37870" y="9313"/>
                </a:lnTo>
                <a:lnTo>
                  <a:pt x="39134" y="8848"/>
                </a:lnTo>
                <a:lnTo>
                  <a:pt x="40347" y="8384"/>
                </a:lnTo>
                <a:lnTo>
                  <a:pt x="41533" y="7894"/>
                </a:lnTo>
                <a:lnTo>
                  <a:pt x="42668" y="7404"/>
                </a:lnTo>
                <a:lnTo>
                  <a:pt x="43778" y="6888"/>
                </a:lnTo>
                <a:lnTo>
                  <a:pt x="44810" y="6398"/>
                </a:lnTo>
                <a:lnTo>
                  <a:pt x="45790" y="5908"/>
                </a:lnTo>
                <a:lnTo>
                  <a:pt x="46718" y="5417"/>
                </a:lnTo>
                <a:lnTo>
                  <a:pt x="47596" y="4953"/>
                </a:lnTo>
                <a:lnTo>
                  <a:pt x="49195" y="4050"/>
                </a:lnTo>
                <a:lnTo>
                  <a:pt x="50511" y="3251"/>
                </a:lnTo>
                <a:lnTo>
                  <a:pt x="51568" y="2554"/>
                </a:lnTo>
                <a:lnTo>
                  <a:pt x="52368" y="2038"/>
                </a:lnTo>
                <a:lnTo>
                  <a:pt x="53013" y="1574"/>
                </a:lnTo>
                <a:lnTo>
                  <a:pt x="53477" y="2064"/>
                </a:lnTo>
                <a:lnTo>
                  <a:pt x="54045" y="2606"/>
                </a:lnTo>
                <a:lnTo>
                  <a:pt x="54870" y="3302"/>
                </a:lnTo>
                <a:lnTo>
                  <a:pt x="55902" y="4153"/>
                </a:lnTo>
                <a:lnTo>
                  <a:pt x="56495" y="4592"/>
                </a:lnTo>
                <a:lnTo>
                  <a:pt x="57166" y="5082"/>
                </a:lnTo>
                <a:lnTo>
                  <a:pt x="57888" y="5572"/>
                </a:lnTo>
                <a:lnTo>
                  <a:pt x="58662" y="6062"/>
                </a:lnTo>
                <a:lnTo>
                  <a:pt x="59488" y="6578"/>
                </a:lnTo>
                <a:lnTo>
                  <a:pt x="60391" y="7094"/>
                </a:lnTo>
                <a:lnTo>
                  <a:pt x="61345" y="7584"/>
                </a:lnTo>
                <a:lnTo>
                  <a:pt x="62351" y="8100"/>
                </a:lnTo>
                <a:lnTo>
                  <a:pt x="63409" y="8590"/>
                </a:lnTo>
                <a:lnTo>
                  <a:pt x="64518" y="9055"/>
                </a:lnTo>
                <a:lnTo>
                  <a:pt x="65679" y="9519"/>
                </a:lnTo>
                <a:lnTo>
                  <a:pt x="66917" y="9958"/>
                </a:lnTo>
                <a:lnTo>
                  <a:pt x="68207" y="10370"/>
                </a:lnTo>
                <a:lnTo>
                  <a:pt x="69549" y="10757"/>
                </a:lnTo>
                <a:lnTo>
                  <a:pt x="70942" y="11093"/>
                </a:lnTo>
                <a:lnTo>
                  <a:pt x="72386" y="11402"/>
                </a:lnTo>
                <a:lnTo>
                  <a:pt x="73908" y="11660"/>
                </a:lnTo>
                <a:lnTo>
                  <a:pt x="75456" y="11892"/>
                </a:lnTo>
                <a:lnTo>
                  <a:pt x="77081" y="12047"/>
                </a:lnTo>
                <a:lnTo>
                  <a:pt x="77907" y="12099"/>
                </a:lnTo>
                <a:lnTo>
                  <a:pt x="78758" y="12150"/>
                </a:lnTo>
                <a:lnTo>
                  <a:pt x="79609" y="12176"/>
                </a:lnTo>
                <a:lnTo>
                  <a:pt x="80486" y="12202"/>
                </a:lnTo>
                <a:lnTo>
                  <a:pt x="81363" y="12202"/>
                </a:lnTo>
                <a:lnTo>
                  <a:pt x="82266" y="12176"/>
                </a:lnTo>
                <a:lnTo>
                  <a:pt x="84046" y="12099"/>
                </a:lnTo>
                <a:lnTo>
                  <a:pt x="85775" y="11970"/>
                </a:lnTo>
                <a:lnTo>
                  <a:pt x="87451" y="11789"/>
                </a:lnTo>
                <a:lnTo>
                  <a:pt x="89077" y="11557"/>
                </a:lnTo>
                <a:lnTo>
                  <a:pt x="90650" y="11299"/>
                </a:lnTo>
                <a:lnTo>
                  <a:pt x="92146" y="10964"/>
                </a:lnTo>
                <a:lnTo>
                  <a:pt x="93617" y="10628"/>
                </a:lnTo>
                <a:lnTo>
                  <a:pt x="95010" y="10241"/>
                </a:lnTo>
                <a:lnTo>
                  <a:pt x="96377" y="9829"/>
                </a:lnTo>
                <a:lnTo>
                  <a:pt x="97667" y="9390"/>
                </a:lnTo>
                <a:lnTo>
                  <a:pt x="98905" y="8952"/>
                </a:lnTo>
                <a:lnTo>
                  <a:pt x="100066" y="8461"/>
                </a:lnTo>
                <a:lnTo>
                  <a:pt x="101201" y="7971"/>
                </a:lnTo>
                <a:lnTo>
                  <a:pt x="102259" y="7481"/>
                </a:lnTo>
                <a:lnTo>
                  <a:pt x="103291" y="6991"/>
                </a:lnTo>
                <a:lnTo>
                  <a:pt x="104245" y="6475"/>
                </a:lnTo>
                <a:lnTo>
                  <a:pt x="105122" y="5985"/>
                </a:lnTo>
                <a:lnTo>
                  <a:pt x="105974" y="5469"/>
                </a:lnTo>
                <a:lnTo>
                  <a:pt x="106773" y="4979"/>
                </a:lnTo>
                <a:lnTo>
                  <a:pt x="107496" y="4515"/>
                </a:lnTo>
                <a:lnTo>
                  <a:pt x="108166" y="4050"/>
                </a:lnTo>
                <a:lnTo>
                  <a:pt x="108785" y="3612"/>
                </a:lnTo>
                <a:lnTo>
                  <a:pt x="109843" y="2812"/>
                </a:lnTo>
                <a:lnTo>
                  <a:pt x="110643" y="2141"/>
                </a:lnTo>
                <a:lnTo>
                  <a:pt x="111236" y="1625"/>
                </a:lnTo>
                <a:lnTo>
                  <a:pt x="111726" y="1161"/>
                </a:lnTo>
                <a:lnTo>
                  <a:pt x="112319" y="1677"/>
                </a:lnTo>
                <a:lnTo>
                  <a:pt x="113068" y="2270"/>
                </a:lnTo>
                <a:lnTo>
                  <a:pt x="114074" y="3044"/>
                </a:lnTo>
                <a:lnTo>
                  <a:pt x="115338" y="3973"/>
                </a:lnTo>
                <a:lnTo>
                  <a:pt x="116060" y="4463"/>
                </a:lnTo>
                <a:lnTo>
                  <a:pt x="116860" y="4979"/>
                </a:lnTo>
                <a:lnTo>
                  <a:pt x="117685" y="5495"/>
                </a:lnTo>
                <a:lnTo>
                  <a:pt x="118588" y="6037"/>
                </a:lnTo>
                <a:lnTo>
                  <a:pt x="119517" y="6604"/>
                </a:lnTo>
                <a:lnTo>
                  <a:pt x="120523" y="7146"/>
                </a:lnTo>
                <a:lnTo>
                  <a:pt x="121555" y="7688"/>
                </a:lnTo>
                <a:lnTo>
                  <a:pt x="122638" y="8255"/>
                </a:lnTo>
                <a:lnTo>
                  <a:pt x="123773" y="8771"/>
                </a:lnTo>
                <a:lnTo>
                  <a:pt x="124960" y="9287"/>
                </a:lnTo>
                <a:lnTo>
                  <a:pt x="126172" y="9803"/>
                </a:lnTo>
                <a:lnTo>
                  <a:pt x="127411" y="10267"/>
                </a:lnTo>
                <a:lnTo>
                  <a:pt x="128700" y="10706"/>
                </a:lnTo>
                <a:lnTo>
                  <a:pt x="130016" y="11118"/>
                </a:lnTo>
                <a:lnTo>
                  <a:pt x="131383" y="11480"/>
                </a:lnTo>
                <a:lnTo>
                  <a:pt x="132750" y="11815"/>
                </a:lnTo>
                <a:lnTo>
                  <a:pt x="134169" y="12099"/>
                </a:lnTo>
                <a:lnTo>
                  <a:pt x="135614" y="12305"/>
                </a:lnTo>
                <a:lnTo>
                  <a:pt x="136336" y="12408"/>
                </a:lnTo>
                <a:lnTo>
                  <a:pt x="137084" y="12486"/>
                </a:lnTo>
                <a:lnTo>
                  <a:pt x="137832" y="12537"/>
                </a:lnTo>
                <a:lnTo>
                  <a:pt x="138555" y="12589"/>
                </a:lnTo>
                <a:lnTo>
                  <a:pt x="139329" y="12615"/>
                </a:lnTo>
                <a:lnTo>
                  <a:pt x="140077" y="12640"/>
                </a:lnTo>
                <a:lnTo>
                  <a:pt x="140825" y="12640"/>
                </a:lnTo>
                <a:lnTo>
                  <a:pt x="141599" y="12615"/>
                </a:lnTo>
                <a:lnTo>
                  <a:pt x="143250" y="12511"/>
                </a:lnTo>
                <a:lnTo>
                  <a:pt x="144849" y="12357"/>
                </a:lnTo>
                <a:lnTo>
                  <a:pt x="146397" y="12150"/>
                </a:lnTo>
                <a:lnTo>
                  <a:pt x="147893" y="11918"/>
                </a:lnTo>
                <a:lnTo>
                  <a:pt x="149338" y="11634"/>
                </a:lnTo>
                <a:lnTo>
                  <a:pt x="150757" y="11299"/>
                </a:lnTo>
                <a:lnTo>
                  <a:pt x="152124" y="10938"/>
                </a:lnTo>
                <a:lnTo>
                  <a:pt x="153439" y="10551"/>
                </a:lnTo>
                <a:lnTo>
                  <a:pt x="154703" y="10138"/>
                </a:lnTo>
                <a:lnTo>
                  <a:pt x="155916" y="9700"/>
                </a:lnTo>
                <a:lnTo>
                  <a:pt x="157077" y="9235"/>
                </a:lnTo>
                <a:lnTo>
                  <a:pt x="158186" y="8745"/>
                </a:lnTo>
                <a:lnTo>
                  <a:pt x="159244" y="8255"/>
                </a:lnTo>
                <a:lnTo>
                  <a:pt x="160276" y="7765"/>
                </a:lnTo>
                <a:lnTo>
                  <a:pt x="161230" y="7275"/>
                </a:lnTo>
                <a:lnTo>
                  <a:pt x="162133" y="6759"/>
                </a:lnTo>
                <a:lnTo>
                  <a:pt x="163010" y="6269"/>
                </a:lnTo>
                <a:lnTo>
                  <a:pt x="163810" y="5753"/>
                </a:lnTo>
                <a:lnTo>
                  <a:pt x="164558" y="5263"/>
                </a:lnTo>
                <a:lnTo>
                  <a:pt x="165280" y="4798"/>
                </a:lnTo>
                <a:lnTo>
                  <a:pt x="165925" y="4334"/>
                </a:lnTo>
                <a:lnTo>
                  <a:pt x="166518" y="3921"/>
                </a:lnTo>
                <a:lnTo>
                  <a:pt x="167524" y="3122"/>
                </a:lnTo>
                <a:lnTo>
                  <a:pt x="168324" y="2451"/>
                </a:lnTo>
                <a:lnTo>
                  <a:pt x="168917" y="1935"/>
                </a:lnTo>
                <a:lnTo>
                  <a:pt x="169382" y="1471"/>
                </a:lnTo>
                <a:lnTo>
                  <a:pt x="168685" y="1806"/>
                </a:lnTo>
                <a:lnTo>
                  <a:pt x="167860" y="2193"/>
                </a:lnTo>
                <a:lnTo>
                  <a:pt x="166725" y="2683"/>
                </a:lnTo>
                <a:lnTo>
                  <a:pt x="165357" y="3276"/>
                </a:lnTo>
                <a:lnTo>
                  <a:pt x="163732" y="3921"/>
                </a:lnTo>
                <a:lnTo>
                  <a:pt x="161927" y="4618"/>
                </a:lnTo>
                <a:lnTo>
                  <a:pt x="159914" y="5340"/>
                </a:lnTo>
                <a:lnTo>
                  <a:pt x="157747" y="6062"/>
                </a:lnTo>
                <a:lnTo>
                  <a:pt x="156612" y="6424"/>
                </a:lnTo>
                <a:lnTo>
                  <a:pt x="155477" y="6759"/>
                </a:lnTo>
                <a:lnTo>
                  <a:pt x="154291" y="7094"/>
                </a:lnTo>
                <a:lnTo>
                  <a:pt x="153078" y="7404"/>
                </a:lnTo>
                <a:lnTo>
                  <a:pt x="151840" y="7688"/>
                </a:lnTo>
                <a:lnTo>
                  <a:pt x="150602" y="7971"/>
                </a:lnTo>
                <a:lnTo>
                  <a:pt x="149338" y="8229"/>
                </a:lnTo>
                <a:lnTo>
                  <a:pt x="148074" y="8461"/>
                </a:lnTo>
                <a:lnTo>
                  <a:pt x="146810" y="8642"/>
                </a:lnTo>
                <a:lnTo>
                  <a:pt x="145546" y="8823"/>
                </a:lnTo>
                <a:lnTo>
                  <a:pt x="144256" y="8952"/>
                </a:lnTo>
                <a:lnTo>
                  <a:pt x="142992" y="9055"/>
                </a:lnTo>
                <a:lnTo>
                  <a:pt x="141728" y="9106"/>
                </a:lnTo>
                <a:lnTo>
                  <a:pt x="140489" y="9106"/>
                </a:lnTo>
                <a:lnTo>
                  <a:pt x="139200" y="9081"/>
                </a:lnTo>
                <a:lnTo>
                  <a:pt x="137910" y="8977"/>
                </a:lnTo>
                <a:lnTo>
                  <a:pt x="136620" y="8848"/>
                </a:lnTo>
                <a:lnTo>
                  <a:pt x="135330" y="8668"/>
                </a:lnTo>
                <a:lnTo>
                  <a:pt x="134040" y="8461"/>
                </a:lnTo>
                <a:lnTo>
                  <a:pt x="132776" y="8203"/>
                </a:lnTo>
                <a:lnTo>
                  <a:pt x="131486" y="7945"/>
                </a:lnTo>
                <a:lnTo>
                  <a:pt x="130222" y="7636"/>
                </a:lnTo>
                <a:lnTo>
                  <a:pt x="128984" y="7301"/>
                </a:lnTo>
                <a:lnTo>
                  <a:pt x="127746" y="6939"/>
                </a:lnTo>
                <a:lnTo>
                  <a:pt x="126533" y="6552"/>
                </a:lnTo>
                <a:lnTo>
                  <a:pt x="125347" y="6166"/>
                </a:lnTo>
                <a:lnTo>
                  <a:pt x="124186" y="5753"/>
                </a:lnTo>
                <a:lnTo>
                  <a:pt x="123051" y="5340"/>
                </a:lnTo>
                <a:lnTo>
                  <a:pt x="121967" y="4927"/>
                </a:lnTo>
                <a:lnTo>
                  <a:pt x="120910" y="4515"/>
                </a:lnTo>
                <a:lnTo>
                  <a:pt x="118898" y="3663"/>
                </a:lnTo>
                <a:lnTo>
                  <a:pt x="117092" y="2864"/>
                </a:lnTo>
                <a:lnTo>
                  <a:pt x="115492" y="2090"/>
                </a:lnTo>
                <a:lnTo>
                  <a:pt x="114125" y="1419"/>
                </a:lnTo>
                <a:lnTo>
                  <a:pt x="113016" y="851"/>
                </a:lnTo>
                <a:lnTo>
                  <a:pt x="112191" y="387"/>
                </a:lnTo>
                <a:lnTo>
                  <a:pt x="111494" y="0"/>
                </a:lnTo>
                <a:close/>
              </a:path>
            </a:pathLst>
          </a:custGeom>
          <a:solidFill>
            <a:srgbClr val="66224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3" name="Google Shape;693;p15"/>
          <p:cNvSpPr/>
          <p:nvPr/>
        </p:nvSpPr>
        <p:spPr>
          <a:xfrm>
            <a:off x="1354050" y="92520"/>
            <a:ext cx="6182043" cy="647854"/>
          </a:xfrm>
          <a:custGeom>
            <a:avLst/>
            <a:gdLst/>
            <a:ahLst/>
            <a:cxnLst/>
            <a:rect l="l" t="t" r="r" b="b"/>
            <a:pathLst>
              <a:path w="169615" h="17775" extrusionOk="0">
                <a:moveTo>
                  <a:pt x="111443" y="0"/>
                </a:moveTo>
                <a:lnTo>
                  <a:pt x="110669" y="490"/>
                </a:lnTo>
                <a:lnTo>
                  <a:pt x="109740" y="1058"/>
                </a:lnTo>
                <a:lnTo>
                  <a:pt x="108528" y="1806"/>
                </a:lnTo>
                <a:lnTo>
                  <a:pt x="107006" y="2657"/>
                </a:lnTo>
                <a:lnTo>
                  <a:pt x="105277" y="3638"/>
                </a:lnTo>
                <a:lnTo>
                  <a:pt x="103291" y="4669"/>
                </a:lnTo>
                <a:lnTo>
                  <a:pt x="101150" y="5753"/>
                </a:lnTo>
                <a:lnTo>
                  <a:pt x="100040" y="6295"/>
                </a:lnTo>
                <a:lnTo>
                  <a:pt x="98880" y="6811"/>
                </a:lnTo>
                <a:lnTo>
                  <a:pt x="97667" y="7352"/>
                </a:lnTo>
                <a:lnTo>
                  <a:pt x="96455" y="7868"/>
                </a:lnTo>
                <a:lnTo>
                  <a:pt x="95216" y="8358"/>
                </a:lnTo>
                <a:lnTo>
                  <a:pt x="93978" y="8823"/>
                </a:lnTo>
                <a:lnTo>
                  <a:pt x="92714" y="9287"/>
                </a:lnTo>
                <a:lnTo>
                  <a:pt x="91424" y="9700"/>
                </a:lnTo>
                <a:lnTo>
                  <a:pt x="90160" y="10087"/>
                </a:lnTo>
                <a:lnTo>
                  <a:pt x="88870" y="10422"/>
                </a:lnTo>
                <a:lnTo>
                  <a:pt x="87606" y="10732"/>
                </a:lnTo>
                <a:lnTo>
                  <a:pt x="86342" y="10990"/>
                </a:lnTo>
                <a:lnTo>
                  <a:pt x="85078" y="11196"/>
                </a:lnTo>
                <a:lnTo>
                  <a:pt x="83840" y="11351"/>
                </a:lnTo>
                <a:lnTo>
                  <a:pt x="82628" y="11454"/>
                </a:lnTo>
                <a:lnTo>
                  <a:pt x="82009" y="11480"/>
                </a:lnTo>
                <a:lnTo>
                  <a:pt x="81415" y="11480"/>
                </a:lnTo>
                <a:lnTo>
                  <a:pt x="80229" y="11454"/>
                </a:lnTo>
                <a:lnTo>
                  <a:pt x="79042" y="11377"/>
                </a:lnTo>
                <a:lnTo>
                  <a:pt x="77804" y="11222"/>
                </a:lnTo>
                <a:lnTo>
                  <a:pt x="76591" y="11041"/>
                </a:lnTo>
                <a:lnTo>
                  <a:pt x="75379" y="10783"/>
                </a:lnTo>
                <a:lnTo>
                  <a:pt x="74141" y="10499"/>
                </a:lnTo>
                <a:lnTo>
                  <a:pt x="72928" y="10190"/>
                </a:lnTo>
                <a:lnTo>
                  <a:pt x="71716" y="9829"/>
                </a:lnTo>
                <a:lnTo>
                  <a:pt x="70529" y="9442"/>
                </a:lnTo>
                <a:lnTo>
                  <a:pt x="69317" y="9029"/>
                </a:lnTo>
                <a:lnTo>
                  <a:pt x="68156" y="8591"/>
                </a:lnTo>
                <a:lnTo>
                  <a:pt x="66995" y="8126"/>
                </a:lnTo>
                <a:lnTo>
                  <a:pt x="65886" y="7636"/>
                </a:lnTo>
                <a:lnTo>
                  <a:pt x="64776" y="7146"/>
                </a:lnTo>
                <a:lnTo>
                  <a:pt x="63693" y="6656"/>
                </a:lnTo>
                <a:lnTo>
                  <a:pt x="62661" y="6166"/>
                </a:lnTo>
                <a:lnTo>
                  <a:pt x="60700" y="5160"/>
                </a:lnTo>
                <a:lnTo>
                  <a:pt x="58920" y="4205"/>
                </a:lnTo>
                <a:lnTo>
                  <a:pt x="57347" y="3302"/>
                </a:lnTo>
                <a:lnTo>
                  <a:pt x="55980" y="2503"/>
                </a:lnTo>
                <a:lnTo>
                  <a:pt x="54870" y="1832"/>
                </a:lnTo>
                <a:lnTo>
                  <a:pt x="54071" y="1290"/>
                </a:lnTo>
                <a:lnTo>
                  <a:pt x="53374" y="826"/>
                </a:lnTo>
                <a:lnTo>
                  <a:pt x="52600" y="1393"/>
                </a:lnTo>
                <a:lnTo>
                  <a:pt x="51672" y="2038"/>
                </a:lnTo>
                <a:lnTo>
                  <a:pt x="50433" y="2838"/>
                </a:lnTo>
                <a:lnTo>
                  <a:pt x="48911" y="3818"/>
                </a:lnTo>
                <a:lnTo>
                  <a:pt x="47106" y="4902"/>
                </a:lnTo>
                <a:lnTo>
                  <a:pt x="46151" y="5469"/>
                </a:lnTo>
                <a:lnTo>
                  <a:pt x="45119" y="6037"/>
                </a:lnTo>
                <a:lnTo>
                  <a:pt x="44036" y="6630"/>
                </a:lnTo>
                <a:lnTo>
                  <a:pt x="42901" y="7223"/>
                </a:lnTo>
                <a:lnTo>
                  <a:pt x="41740" y="7791"/>
                </a:lnTo>
                <a:lnTo>
                  <a:pt x="40553" y="8384"/>
                </a:lnTo>
                <a:lnTo>
                  <a:pt x="39315" y="8952"/>
                </a:lnTo>
                <a:lnTo>
                  <a:pt x="38051" y="9493"/>
                </a:lnTo>
                <a:lnTo>
                  <a:pt x="36761" y="10035"/>
                </a:lnTo>
                <a:lnTo>
                  <a:pt x="35445" y="10525"/>
                </a:lnTo>
                <a:lnTo>
                  <a:pt x="34130" y="10990"/>
                </a:lnTo>
                <a:lnTo>
                  <a:pt x="32788" y="11428"/>
                </a:lnTo>
                <a:lnTo>
                  <a:pt x="31421" y="11841"/>
                </a:lnTo>
                <a:lnTo>
                  <a:pt x="30080" y="12176"/>
                </a:lnTo>
                <a:lnTo>
                  <a:pt x="28713" y="12460"/>
                </a:lnTo>
                <a:lnTo>
                  <a:pt x="27371" y="12718"/>
                </a:lnTo>
                <a:lnTo>
                  <a:pt x="26675" y="12795"/>
                </a:lnTo>
                <a:lnTo>
                  <a:pt x="26004" y="12899"/>
                </a:lnTo>
                <a:lnTo>
                  <a:pt x="25333" y="12950"/>
                </a:lnTo>
                <a:lnTo>
                  <a:pt x="24662" y="13002"/>
                </a:lnTo>
                <a:lnTo>
                  <a:pt x="23992" y="13028"/>
                </a:lnTo>
                <a:lnTo>
                  <a:pt x="23347" y="13053"/>
                </a:lnTo>
                <a:lnTo>
                  <a:pt x="22676" y="13028"/>
                </a:lnTo>
                <a:lnTo>
                  <a:pt x="22031" y="13002"/>
                </a:lnTo>
                <a:lnTo>
                  <a:pt x="20741" y="12924"/>
                </a:lnTo>
                <a:lnTo>
                  <a:pt x="19477" y="12821"/>
                </a:lnTo>
                <a:lnTo>
                  <a:pt x="18265" y="12666"/>
                </a:lnTo>
                <a:lnTo>
                  <a:pt x="17078" y="12512"/>
                </a:lnTo>
                <a:lnTo>
                  <a:pt x="15943" y="12331"/>
                </a:lnTo>
                <a:lnTo>
                  <a:pt x="14834" y="12150"/>
                </a:lnTo>
                <a:lnTo>
                  <a:pt x="13750" y="11918"/>
                </a:lnTo>
                <a:lnTo>
                  <a:pt x="12719" y="11686"/>
                </a:lnTo>
                <a:lnTo>
                  <a:pt x="11713" y="11454"/>
                </a:lnTo>
                <a:lnTo>
                  <a:pt x="10758" y="11196"/>
                </a:lnTo>
                <a:lnTo>
                  <a:pt x="9829" y="10938"/>
                </a:lnTo>
                <a:lnTo>
                  <a:pt x="8952" y="10680"/>
                </a:lnTo>
                <a:lnTo>
                  <a:pt x="8101" y="10396"/>
                </a:lnTo>
                <a:lnTo>
                  <a:pt x="7301" y="10113"/>
                </a:lnTo>
                <a:lnTo>
                  <a:pt x="5805" y="9545"/>
                </a:lnTo>
                <a:lnTo>
                  <a:pt x="4464" y="9003"/>
                </a:lnTo>
                <a:lnTo>
                  <a:pt x="3303" y="8462"/>
                </a:lnTo>
                <a:lnTo>
                  <a:pt x="2323" y="7997"/>
                </a:lnTo>
                <a:lnTo>
                  <a:pt x="1497" y="7559"/>
                </a:lnTo>
                <a:lnTo>
                  <a:pt x="852" y="7197"/>
                </a:lnTo>
                <a:lnTo>
                  <a:pt x="388" y="6914"/>
                </a:lnTo>
                <a:lnTo>
                  <a:pt x="1" y="6682"/>
                </a:lnTo>
                <a:lnTo>
                  <a:pt x="78" y="6785"/>
                </a:lnTo>
                <a:lnTo>
                  <a:pt x="310" y="7146"/>
                </a:lnTo>
                <a:lnTo>
                  <a:pt x="672" y="7688"/>
                </a:lnTo>
                <a:lnTo>
                  <a:pt x="1213" y="8384"/>
                </a:lnTo>
                <a:lnTo>
                  <a:pt x="1549" y="8797"/>
                </a:lnTo>
                <a:lnTo>
                  <a:pt x="1936" y="9210"/>
                </a:lnTo>
                <a:lnTo>
                  <a:pt x="2348" y="9674"/>
                </a:lnTo>
                <a:lnTo>
                  <a:pt x="2838" y="10138"/>
                </a:lnTo>
                <a:lnTo>
                  <a:pt x="3329" y="10628"/>
                </a:lnTo>
                <a:lnTo>
                  <a:pt x="3896" y="11144"/>
                </a:lnTo>
                <a:lnTo>
                  <a:pt x="4515" y="11635"/>
                </a:lnTo>
                <a:lnTo>
                  <a:pt x="5186" y="12150"/>
                </a:lnTo>
                <a:lnTo>
                  <a:pt x="5882" y="12666"/>
                </a:lnTo>
                <a:lnTo>
                  <a:pt x="6631" y="13182"/>
                </a:lnTo>
                <a:lnTo>
                  <a:pt x="7456" y="13672"/>
                </a:lnTo>
                <a:lnTo>
                  <a:pt x="8307" y="14163"/>
                </a:lnTo>
                <a:lnTo>
                  <a:pt x="9236" y="14627"/>
                </a:lnTo>
                <a:lnTo>
                  <a:pt x="10216" y="15065"/>
                </a:lnTo>
                <a:lnTo>
                  <a:pt x="11248" y="15478"/>
                </a:lnTo>
                <a:lnTo>
                  <a:pt x="12332" y="15891"/>
                </a:lnTo>
                <a:lnTo>
                  <a:pt x="13467" y="16252"/>
                </a:lnTo>
                <a:lnTo>
                  <a:pt x="14679" y="16562"/>
                </a:lnTo>
                <a:lnTo>
                  <a:pt x="15917" y="16845"/>
                </a:lnTo>
                <a:lnTo>
                  <a:pt x="17259" y="17078"/>
                </a:lnTo>
                <a:lnTo>
                  <a:pt x="18626" y="17258"/>
                </a:lnTo>
                <a:lnTo>
                  <a:pt x="20071" y="17413"/>
                </a:lnTo>
                <a:lnTo>
                  <a:pt x="20819" y="17439"/>
                </a:lnTo>
                <a:lnTo>
                  <a:pt x="21567" y="17465"/>
                </a:lnTo>
                <a:lnTo>
                  <a:pt x="22341" y="17490"/>
                </a:lnTo>
                <a:lnTo>
                  <a:pt x="23140" y="17490"/>
                </a:lnTo>
                <a:lnTo>
                  <a:pt x="23940" y="17465"/>
                </a:lnTo>
                <a:lnTo>
                  <a:pt x="24740" y="17439"/>
                </a:lnTo>
                <a:lnTo>
                  <a:pt x="25514" y="17361"/>
                </a:lnTo>
                <a:lnTo>
                  <a:pt x="26288" y="17284"/>
                </a:lnTo>
                <a:lnTo>
                  <a:pt x="27062" y="17207"/>
                </a:lnTo>
                <a:lnTo>
                  <a:pt x="27835" y="17078"/>
                </a:lnTo>
                <a:lnTo>
                  <a:pt x="28584" y="16949"/>
                </a:lnTo>
                <a:lnTo>
                  <a:pt x="29332" y="16794"/>
                </a:lnTo>
                <a:lnTo>
                  <a:pt x="30080" y="16639"/>
                </a:lnTo>
                <a:lnTo>
                  <a:pt x="30828" y="16458"/>
                </a:lnTo>
                <a:lnTo>
                  <a:pt x="31550" y="16278"/>
                </a:lnTo>
                <a:lnTo>
                  <a:pt x="32272" y="16072"/>
                </a:lnTo>
                <a:lnTo>
                  <a:pt x="33666" y="15607"/>
                </a:lnTo>
                <a:lnTo>
                  <a:pt x="35059" y="15117"/>
                </a:lnTo>
                <a:lnTo>
                  <a:pt x="36400" y="14575"/>
                </a:lnTo>
                <a:lnTo>
                  <a:pt x="37690" y="14008"/>
                </a:lnTo>
                <a:lnTo>
                  <a:pt x="38954" y="13389"/>
                </a:lnTo>
                <a:lnTo>
                  <a:pt x="40166" y="12770"/>
                </a:lnTo>
                <a:lnTo>
                  <a:pt x="41353" y="12125"/>
                </a:lnTo>
                <a:lnTo>
                  <a:pt x="42488" y="11454"/>
                </a:lnTo>
                <a:lnTo>
                  <a:pt x="43571" y="10783"/>
                </a:lnTo>
                <a:lnTo>
                  <a:pt x="44603" y="10087"/>
                </a:lnTo>
                <a:lnTo>
                  <a:pt x="45584" y="9416"/>
                </a:lnTo>
                <a:lnTo>
                  <a:pt x="46538" y="8719"/>
                </a:lnTo>
                <a:lnTo>
                  <a:pt x="47415" y="8075"/>
                </a:lnTo>
                <a:lnTo>
                  <a:pt x="48241" y="7430"/>
                </a:lnTo>
                <a:lnTo>
                  <a:pt x="49015" y="6785"/>
                </a:lnTo>
                <a:lnTo>
                  <a:pt x="49711" y="6191"/>
                </a:lnTo>
                <a:lnTo>
                  <a:pt x="50949" y="5108"/>
                </a:lnTo>
                <a:lnTo>
                  <a:pt x="51955" y="4179"/>
                </a:lnTo>
                <a:lnTo>
                  <a:pt x="52678" y="3457"/>
                </a:lnTo>
                <a:lnTo>
                  <a:pt x="53271" y="2838"/>
                </a:lnTo>
                <a:lnTo>
                  <a:pt x="53916" y="3483"/>
                </a:lnTo>
                <a:lnTo>
                  <a:pt x="54690" y="4205"/>
                </a:lnTo>
                <a:lnTo>
                  <a:pt x="55747" y="5160"/>
                </a:lnTo>
                <a:lnTo>
                  <a:pt x="57037" y="6295"/>
                </a:lnTo>
                <a:lnTo>
                  <a:pt x="58559" y="7559"/>
                </a:lnTo>
                <a:lnTo>
                  <a:pt x="59385" y="8229"/>
                </a:lnTo>
                <a:lnTo>
                  <a:pt x="60288" y="8926"/>
                </a:lnTo>
                <a:lnTo>
                  <a:pt x="61216" y="9622"/>
                </a:lnTo>
                <a:lnTo>
                  <a:pt x="62171" y="10319"/>
                </a:lnTo>
                <a:lnTo>
                  <a:pt x="63177" y="11015"/>
                </a:lnTo>
                <a:lnTo>
                  <a:pt x="64235" y="11712"/>
                </a:lnTo>
                <a:lnTo>
                  <a:pt x="65292" y="12383"/>
                </a:lnTo>
                <a:lnTo>
                  <a:pt x="66402" y="13053"/>
                </a:lnTo>
                <a:lnTo>
                  <a:pt x="67537" y="13698"/>
                </a:lnTo>
                <a:lnTo>
                  <a:pt x="68697" y="14317"/>
                </a:lnTo>
                <a:lnTo>
                  <a:pt x="69884" y="14911"/>
                </a:lnTo>
                <a:lnTo>
                  <a:pt x="71071" y="15452"/>
                </a:lnTo>
                <a:lnTo>
                  <a:pt x="72283" y="15943"/>
                </a:lnTo>
                <a:lnTo>
                  <a:pt x="73496" y="16407"/>
                </a:lnTo>
                <a:lnTo>
                  <a:pt x="74734" y="16794"/>
                </a:lnTo>
                <a:lnTo>
                  <a:pt x="75353" y="16974"/>
                </a:lnTo>
                <a:lnTo>
                  <a:pt x="75972" y="17129"/>
                </a:lnTo>
                <a:lnTo>
                  <a:pt x="76591" y="17284"/>
                </a:lnTo>
                <a:lnTo>
                  <a:pt x="77210" y="17413"/>
                </a:lnTo>
                <a:lnTo>
                  <a:pt x="77829" y="17516"/>
                </a:lnTo>
                <a:lnTo>
                  <a:pt x="78449" y="17619"/>
                </a:lnTo>
                <a:lnTo>
                  <a:pt x="79093" y="17671"/>
                </a:lnTo>
                <a:lnTo>
                  <a:pt x="79713" y="17723"/>
                </a:lnTo>
                <a:lnTo>
                  <a:pt x="80332" y="17748"/>
                </a:lnTo>
                <a:lnTo>
                  <a:pt x="80925" y="17774"/>
                </a:lnTo>
                <a:lnTo>
                  <a:pt x="81647" y="17748"/>
                </a:lnTo>
                <a:lnTo>
                  <a:pt x="82370" y="17697"/>
                </a:lnTo>
                <a:lnTo>
                  <a:pt x="83066" y="17645"/>
                </a:lnTo>
                <a:lnTo>
                  <a:pt x="83788" y="17568"/>
                </a:lnTo>
                <a:lnTo>
                  <a:pt x="84485" y="17465"/>
                </a:lnTo>
                <a:lnTo>
                  <a:pt x="85207" y="17336"/>
                </a:lnTo>
                <a:lnTo>
                  <a:pt x="85904" y="17181"/>
                </a:lnTo>
                <a:lnTo>
                  <a:pt x="86626" y="17026"/>
                </a:lnTo>
                <a:lnTo>
                  <a:pt x="87323" y="16845"/>
                </a:lnTo>
                <a:lnTo>
                  <a:pt x="88019" y="16665"/>
                </a:lnTo>
                <a:lnTo>
                  <a:pt x="88716" y="16458"/>
                </a:lnTo>
                <a:lnTo>
                  <a:pt x="89412" y="16226"/>
                </a:lnTo>
                <a:lnTo>
                  <a:pt x="90779" y="15736"/>
                </a:lnTo>
                <a:lnTo>
                  <a:pt x="92121" y="15194"/>
                </a:lnTo>
                <a:lnTo>
                  <a:pt x="93436" y="14601"/>
                </a:lnTo>
                <a:lnTo>
                  <a:pt x="94752" y="13982"/>
                </a:lnTo>
                <a:lnTo>
                  <a:pt x="96016" y="13337"/>
                </a:lnTo>
                <a:lnTo>
                  <a:pt x="97280" y="12641"/>
                </a:lnTo>
                <a:lnTo>
                  <a:pt x="98493" y="11944"/>
                </a:lnTo>
                <a:lnTo>
                  <a:pt x="99653" y="11196"/>
                </a:lnTo>
                <a:lnTo>
                  <a:pt x="100789" y="10474"/>
                </a:lnTo>
                <a:lnTo>
                  <a:pt x="101898" y="9726"/>
                </a:lnTo>
                <a:lnTo>
                  <a:pt x="102930" y="8977"/>
                </a:lnTo>
                <a:lnTo>
                  <a:pt x="103936" y="8255"/>
                </a:lnTo>
                <a:lnTo>
                  <a:pt x="104890" y="7533"/>
                </a:lnTo>
                <a:lnTo>
                  <a:pt x="105793" y="6836"/>
                </a:lnTo>
                <a:lnTo>
                  <a:pt x="107418" y="5495"/>
                </a:lnTo>
                <a:lnTo>
                  <a:pt x="108811" y="4308"/>
                </a:lnTo>
                <a:lnTo>
                  <a:pt x="109921" y="3302"/>
                </a:lnTo>
                <a:lnTo>
                  <a:pt x="110746" y="2528"/>
                </a:lnTo>
                <a:lnTo>
                  <a:pt x="111443" y="1858"/>
                </a:lnTo>
                <a:lnTo>
                  <a:pt x="111984" y="2528"/>
                </a:lnTo>
                <a:lnTo>
                  <a:pt x="112655" y="3302"/>
                </a:lnTo>
                <a:lnTo>
                  <a:pt x="113558" y="4308"/>
                </a:lnTo>
                <a:lnTo>
                  <a:pt x="114100" y="4902"/>
                </a:lnTo>
                <a:lnTo>
                  <a:pt x="114719" y="5521"/>
                </a:lnTo>
                <a:lnTo>
                  <a:pt x="115389" y="6166"/>
                </a:lnTo>
                <a:lnTo>
                  <a:pt x="116112" y="6836"/>
                </a:lnTo>
                <a:lnTo>
                  <a:pt x="116911" y="7533"/>
                </a:lnTo>
                <a:lnTo>
                  <a:pt x="117737" y="8255"/>
                </a:lnTo>
                <a:lnTo>
                  <a:pt x="118640" y="8977"/>
                </a:lnTo>
                <a:lnTo>
                  <a:pt x="119569" y="9726"/>
                </a:lnTo>
                <a:lnTo>
                  <a:pt x="120575" y="10448"/>
                </a:lnTo>
                <a:lnTo>
                  <a:pt x="121632" y="11170"/>
                </a:lnTo>
                <a:lnTo>
                  <a:pt x="122741" y="11892"/>
                </a:lnTo>
                <a:lnTo>
                  <a:pt x="123877" y="12589"/>
                </a:lnTo>
                <a:lnTo>
                  <a:pt x="125089" y="13260"/>
                </a:lnTo>
                <a:lnTo>
                  <a:pt x="126327" y="13879"/>
                </a:lnTo>
                <a:lnTo>
                  <a:pt x="127617" y="14498"/>
                </a:lnTo>
                <a:lnTo>
                  <a:pt x="128958" y="15040"/>
                </a:lnTo>
                <a:lnTo>
                  <a:pt x="129629" y="15323"/>
                </a:lnTo>
                <a:lnTo>
                  <a:pt x="130326" y="15556"/>
                </a:lnTo>
                <a:lnTo>
                  <a:pt x="131048" y="15788"/>
                </a:lnTo>
                <a:lnTo>
                  <a:pt x="131770" y="16020"/>
                </a:lnTo>
                <a:lnTo>
                  <a:pt x="132493" y="16226"/>
                </a:lnTo>
                <a:lnTo>
                  <a:pt x="133215" y="16407"/>
                </a:lnTo>
                <a:lnTo>
                  <a:pt x="133963" y="16587"/>
                </a:lnTo>
                <a:lnTo>
                  <a:pt x="134737" y="16742"/>
                </a:lnTo>
                <a:lnTo>
                  <a:pt x="135485" y="16897"/>
                </a:lnTo>
                <a:lnTo>
                  <a:pt x="136285" y="17000"/>
                </a:lnTo>
                <a:lnTo>
                  <a:pt x="137059" y="17103"/>
                </a:lnTo>
                <a:lnTo>
                  <a:pt x="137858" y="17207"/>
                </a:lnTo>
                <a:lnTo>
                  <a:pt x="138658" y="17258"/>
                </a:lnTo>
                <a:lnTo>
                  <a:pt x="139484" y="17284"/>
                </a:lnTo>
                <a:lnTo>
                  <a:pt x="140309" y="17310"/>
                </a:lnTo>
                <a:lnTo>
                  <a:pt x="141135" y="17310"/>
                </a:lnTo>
                <a:lnTo>
                  <a:pt x="141986" y="17284"/>
                </a:lnTo>
                <a:lnTo>
                  <a:pt x="142786" y="17232"/>
                </a:lnTo>
                <a:lnTo>
                  <a:pt x="143611" y="17155"/>
                </a:lnTo>
                <a:lnTo>
                  <a:pt x="144411" y="17078"/>
                </a:lnTo>
                <a:lnTo>
                  <a:pt x="145210" y="16974"/>
                </a:lnTo>
                <a:lnTo>
                  <a:pt x="145984" y="16845"/>
                </a:lnTo>
                <a:lnTo>
                  <a:pt x="146732" y="16716"/>
                </a:lnTo>
                <a:lnTo>
                  <a:pt x="147506" y="16562"/>
                </a:lnTo>
                <a:lnTo>
                  <a:pt x="148254" y="16381"/>
                </a:lnTo>
                <a:lnTo>
                  <a:pt x="148977" y="16201"/>
                </a:lnTo>
                <a:lnTo>
                  <a:pt x="149699" y="15994"/>
                </a:lnTo>
                <a:lnTo>
                  <a:pt x="150421" y="15788"/>
                </a:lnTo>
                <a:lnTo>
                  <a:pt x="151118" y="15556"/>
                </a:lnTo>
                <a:lnTo>
                  <a:pt x="151789" y="15323"/>
                </a:lnTo>
                <a:lnTo>
                  <a:pt x="153130" y="14807"/>
                </a:lnTo>
                <a:lnTo>
                  <a:pt x="154420" y="14240"/>
                </a:lnTo>
                <a:lnTo>
                  <a:pt x="155684" y="13647"/>
                </a:lnTo>
                <a:lnTo>
                  <a:pt x="156871" y="13028"/>
                </a:lnTo>
                <a:lnTo>
                  <a:pt x="158006" y="12383"/>
                </a:lnTo>
                <a:lnTo>
                  <a:pt x="159115" y="11712"/>
                </a:lnTo>
                <a:lnTo>
                  <a:pt x="160147" y="11041"/>
                </a:lnTo>
                <a:lnTo>
                  <a:pt x="161153" y="10345"/>
                </a:lnTo>
                <a:lnTo>
                  <a:pt x="162081" y="9674"/>
                </a:lnTo>
                <a:lnTo>
                  <a:pt x="162984" y="8977"/>
                </a:lnTo>
                <a:lnTo>
                  <a:pt x="163810" y="8281"/>
                </a:lnTo>
                <a:lnTo>
                  <a:pt x="164610" y="7610"/>
                </a:lnTo>
                <a:lnTo>
                  <a:pt x="165332" y="6940"/>
                </a:lnTo>
                <a:lnTo>
                  <a:pt x="166003" y="6320"/>
                </a:lnTo>
                <a:lnTo>
                  <a:pt x="166622" y="5701"/>
                </a:lnTo>
                <a:lnTo>
                  <a:pt x="167189" y="5134"/>
                </a:lnTo>
                <a:lnTo>
                  <a:pt x="167679" y="4592"/>
                </a:lnTo>
                <a:lnTo>
                  <a:pt x="168531" y="3663"/>
                </a:lnTo>
                <a:lnTo>
                  <a:pt x="169124" y="2941"/>
                </a:lnTo>
                <a:lnTo>
                  <a:pt x="169614" y="2296"/>
                </a:lnTo>
                <a:lnTo>
                  <a:pt x="168892" y="2786"/>
                </a:lnTo>
                <a:lnTo>
                  <a:pt x="168015" y="3328"/>
                </a:lnTo>
                <a:lnTo>
                  <a:pt x="166854" y="4050"/>
                </a:lnTo>
                <a:lnTo>
                  <a:pt x="165409" y="4876"/>
                </a:lnTo>
                <a:lnTo>
                  <a:pt x="163707" y="5804"/>
                </a:lnTo>
                <a:lnTo>
                  <a:pt x="161798" y="6785"/>
                </a:lnTo>
                <a:lnTo>
                  <a:pt x="160766" y="7301"/>
                </a:lnTo>
                <a:lnTo>
                  <a:pt x="159708" y="7791"/>
                </a:lnTo>
                <a:lnTo>
                  <a:pt x="158599" y="8307"/>
                </a:lnTo>
                <a:lnTo>
                  <a:pt x="157438" y="8823"/>
                </a:lnTo>
                <a:lnTo>
                  <a:pt x="156251" y="9313"/>
                </a:lnTo>
                <a:lnTo>
                  <a:pt x="155039" y="9777"/>
                </a:lnTo>
                <a:lnTo>
                  <a:pt x="153801" y="10241"/>
                </a:lnTo>
                <a:lnTo>
                  <a:pt x="152537" y="10680"/>
                </a:lnTo>
                <a:lnTo>
                  <a:pt x="151247" y="11093"/>
                </a:lnTo>
                <a:lnTo>
                  <a:pt x="149931" y="11454"/>
                </a:lnTo>
                <a:lnTo>
                  <a:pt x="148616" y="11815"/>
                </a:lnTo>
                <a:lnTo>
                  <a:pt x="147274" y="12099"/>
                </a:lnTo>
                <a:lnTo>
                  <a:pt x="145959" y="12357"/>
                </a:lnTo>
                <a:lnTo>
                  <a:pt x="144617" y="12589"/>
                </a:lnTo>
                <a:lnTo>
                  <a:pt x="143276" y="12744"/>
                </a:lnTo>
                <a:lnTo>
                  <a:pt x="141934" y="12847"/>
                </a:lnTo>
                <a:lnTo>
                  <a:pt x="141264" y="12873"/>
                </a:lnTo>
                <a:lnTo>
                  <a:pt x="140619" y="12899"/>
                </a:lnTo>
                <a:lnTo>
                  <a:pt x="139948" y="12899"/>
                </a:lnTo>
                <a:lnTo>
                  <a:pt x="139303" y="12873"/>
                </a:lnTo>
                <a:lnTo>
                  <a:pt x="138632" y="12847"/>
                </a:lnTo>
                <a:lnTo>
                  <a:pt x="137987" y="12795"/>
                </a:lnTo>
                <a:lnTo>
                  <a:pt x="137342" y="12718"/>
                </a:lnTo>
                <a:lnTo>
                  <a:pt x="136698" y="12641"/>
                </a:lnTo>
                <a:lnTo>
                  <a:pt x="135408" y="12434"/>
                </a:lnTo>
                <a:lnTo>
                  <a:pt x="134118" y="12150"/>
                </a:lnTo>
                <a:lnTo>
                  <a:pt x="132828" y="11841"/>
                </a:lnTo>
                <a:lnTo>
                  <a:pt x="131564" y="11480"/>
                </a:lnTo>
                <a:lnTo>
                  <a:pt x="130326" y="11067"/>
                </a:lnTo>
                <a:lnTo>
                  <a:pt x="129087" y="10628"/>
                </a:lnTo>
                <a:lnTo>
                  <a:pt x="127875" y="10138"/>
                </a:lnTo>
                <a:lnTo>
                  <a:pt x="126688" y="9648"/>
                </a:lnTo>
                <a:lnTo>
                  <a:pt x="125528" y="9106"/>
                </a:lnTo>
                <a:lnTo>
                  <a:pt x="124392" y="8565"/>
                </a:lnTo>
                <a:lnTo>
                  <a:pt x="123283" y="7997"/>
                </a:lnTo>
                <a:lnTo>
                  <a:pt x="122200" y="7404"/>
                </a:lnTo>
                <a:lnTo>
                  <a:pt x="121168" y="6811"/>
                </a:lnTo>
                <a:lnTo>
                  <a:pt x="120162" y="6217"/>
                </a:lnTo>
                <a:lnTo>
                  <a:pt x="119207" y="5650"/>
                </a:lnTo>
                <a:lnTo>
                  <a:pt x="118279" y="5056"/>
                </a:lnTo>
                <a:lnTo>
                  <a:pt x="116602" y="3921"/>
                </a:lnTo>
                <a:lnTo>
                  <a:pt x="115106" y="2864"/>
                </a:lnTo>
                <a:lnTo>
                  <a:pt x="113842" y="1935"/>
                </a:lnTo>
                <a:lnTo>
                  <a:pt x="112810" y="1135"/>
                </a:lnTo>
                <a:lnTo>
                  <a:pt x="112062" y="516"/>
                </a:lnTo>
                <a:lnTo>
                  <a:pt x="111443" y="0"/>
                </a:lnTo>
                <a:close/>
              </a:path>
            </a:pathLst>
          </a:custGeom>
          <a:solidFill>
            <a:srgbClr val="66224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4" name="Google Shape;694;p15"/>
          <p:cNvSpPr/>
          <p:nvPr/>
        </p:nvSpPr>
        <p:spPr>
          <a:xfrm>
            <a:off x="-42181" y="100028"/>
            <a:ext cx="1378408" cy="257647"/>
          </a:xfrm>
          <a:custGeom>
            <a:avLst/>
            <a:gdLst/>
            <a:ahLst/>
            <a:cxnLst/>
            <a:rect l="l" t="t" r="r" b="b"/>
            <a:pathLst>
              <a:path w="37819" h="7069" extrusionOk="0">
                <a:moveTo>
                  <a:pt x="37819" y="1"/>
                </a:moveTo>
                <a:lnTo>
                  <a:pt x="37303" y="181"/>
                </a:lnTo>
                <a:lnTo>
                  <a:pt x="35910" y="620"/>
                </a:lnTo>
                <a:lnTo>
                  <a:pt x="34904" y="929"/>
                </a:lnTo>
                <a:lnTo>
                  <a:pt x="33717" y="1265"/>
                </a:lnTo>
                <a:lnTo>
                  <a:pt x="32401" y="1626"/>
                </a:lnTo>
                <a:lnTo>
                  <a:pt x="30931" y="1987"/>
                </a:lnTo>
                <a:lnTo>
                  <a:pt x="29332" y="2374"/>
                </a:lnTo>
                <a:lnTo>
                  <a:pt x="27629" y="2735"/>
                </a:lnTo>
                <a:lnTo>
                  <a:pt x="25849" y="3070"/>
                </a:lnTo>
                <a:lnTo>
                  <a:pt x="23992" y="3406"/>
                </a:lnTo>
                <a:lnTo>
                  <a:pt x="22083" y="3664"/>
                </a:lnTo>
                <a:lnTo>
                  <a:pt x="21128" y="3793"/>
                </a:lnTo>
                <a:lnTo>
                  <a:pt x="20148" y="3896"/>
                </a:lnTo>
                <a:lnTo>
                  <a:pt x="19168" y="3973"/>
                </a:lnTo>
                <a:lnTo>
                  <a:pt x="18213" y="4051"/>
                </a:lnTo>
                <a:lnTo>
                  <a:pt x="17233" y="4102"/>
                </a:lnTo>
                <a:lnTo>
                  <a:pt x="16253" y="4128"/>
                </a:lnTo>
                <a:lnTo>
                  <a:pt x="15298" y="4154"/>
                </a:lnTo>
                <a:lnTo>
                  <a:pt x="14369" y="4128"/>
                </a:lnTo>
                <a:lnTo>
                  <a:pt x="13467" y="4102"/>
                </a:lnTo>
                <a:lnTo>
                  <a:pt x="12564" y="4076"/>
                </a:lnTo>
                <a:lnTo>
                  <a:pt x="10913" y="3973"/>
                </a:lnTo>
                <a:lnTo>
                  <a:pt x="9339" y="3819"/>
                </a:lnTo>
                <a:lnTo>
                  <a:pt x="7895" y="3612"/>
                </a:lnTo>
                <a:lnTo>
                  <a:pt x="6553" y="3406"/>
                </a:lnTo>
                <a:lnTo>
                  <a:pt x="5341" y="3174"/>
                </a:lnTo>
                <a:lnTo>
                  <a:pt x="4231" y="2916"/>
                </a:lnTo>
                <a:lnTo>
                  <a:pt x="3251" y="2658"/>
                </a:lnTo>
                <a:lnTo>
                  <a:pt x="2400" y="2426"/>
                </a:lnTo>
                <a:lnTo>
                  <a:pt x="1678" y="2193"/>
                </a:lnTo>
                <a:lnTo>
                  <a:pt x="1084" y="1961"/>
                </a:lnTo>
                <a:lnTo>
                  <a:pt x="284" y="1652"/>
                </a:lnTo>
                <a:lnTo>
                  <a:pt x="1" y="1548"/>
                </a:lnTo>
                <a:lnTo>
                  <a:pt x="388" y="1755"/>
                </a:lnTo>
                <a:lnTo>
                  <a:pt x="1471" y="2374"/>
                </a:lnTo>
                <a:lnTo>
                  <a:pt x="2245" y="2787"/>
                </a:lnTo>
                <a:lnTo>
                  <a:pt x="3122" y="3225"/>
                </a:lnTo>
                <a:lnTo>
                  <a:pt x="4102" y="3715"/>
                </a:lnTo>
                <a:lnTo>
                  <a:pt x="5212" y="4231"/>
                </a:lnTo>
                <a:lnTo>
                  <a:pt x="6372" y="4747"/>
                </a:lnTo>
                <a:lnTo>
                  <a:pt x="7585" y="5237"/>
                </a:lnTo>
                <a:lnTo>
                  <a:pt x="8849" y="5702"/>
                </a:lnTo>
                <a:lnTo>
                  <a:pt x="10139" y="6114"/>
                </a:lnTo>
                <a:lnTo>
                  <a:pt x="10784" y="6321"/>
                </a:lnTo>
                <a:lnTo>
                  <a:pt x="11454" y="6476"/>
                </a:lnTo>
                <a:lnTo>
                  <a:pt x="12099" y="6630"/>
                </a:lnTo>
                <a:lnTo>
                  <a:pt x="12744" y="6759"/>
                </a:lnTo>
                <a:lnTo>
                  <a:pt x="13389" y="6888"/>
                </a:lnTo>
                <a:lnTo>
                  <a:pt x="14008" y="6966"/>
                </a:lnTo>
                <a:lnTo>
                  <a:pt x="14653" y="7017"/>
                </a:lnTo>
                <a:lnTo>
                  <a:pt x="15247" y="7069"/>
                </a:lnTo>
                <a:lnTo>
                  <a:pt x="16665" y="7069"/>
                </a:lnTo>
                <a:lnTo>
                  <a:pt x="18033" y="7043"/>
                </a:lnTo>
                <a:lnTo>
                  <a:pt x="19322" y="6991"/>
                </a:lnTo>
                <a:lnTo>
                  <a:pt x="20586" y="6888"/>
                </a:lnTo>
                <a:lnTo>
                  <a:pt x="21825" y="6734"/>
                </a:lnTo>
                <a:lnTo>
                  <a:pt x="22986" y="6579"/>
                </a:lnTo>
                <a:lnTo>
                  <a:pt x="24121" y="6372"/>
                </a:lnTo>
                <a:lnTo>
                  <a:pt x="25178" y="6140"/>
                </a:lnTo>
                <a:lnTo>
                  <a:pt x="26210" y="5908"/>
                </a:lnTo>
                <a:lnTo>
                  <a:pt x="27216" y="5624"/>
                </a:lnTo>
                <a:lnTo>
                  <a:pt x="28145" y="5341"/>
                </a:lnTo>
                <a:lnTo>
                  <a:pt x="29048" y="5031"/>
                </a:lnTo>
                <a:lnTo>
                  <a:pt x="29899" y="4721"/>
                </a:lnTo>
                <a:lnTo>
                  <a:pt x="30699" y="4386"/>
                </a:lnTo>
                <a:lnTo>
                  <a:pt x="31473" y="4051"/>
                </a:lnTo>
                <a:lnTo>
                  <a:pt x="32169" y="3715"/>
                </a:lnTo>
                <a:lnTo>
                  <a:pt x="32840" y="3380"/>
                </a:lnTo>
                <a:lnTo>
                  <a:pt x="33485" y="3045"/>
                </a:lnTo>
                <a:lnTo>
                  <a:pt x="34052" y="2709"/>
                </a:lnTo>
                <a:lnTo>
                  <a:pt x="34594" y="2374"/>
                </a:lnTo>
                <a:lnTo>
                  <a:pt x="35549" y="1755"/>
                </a:lnTo>
                <a:lnTo>
                  <a:pt x="36348" y="1187"/>
                </a:lnTo>
                <a:lnTo>
                  <a:pt x="36967" y="723"/>
                </a:lnTo>
                <a:lnTo>
                  <a:pt x="37406" y="336"/>
                </a:lnTo>
                <a:lnTo>
                  <a:pt x="37690" y="104"/>
                </a:lnTo>
                <a:lnTo>
                  <a:pt x="37819" y="1"/>
                </a:lnTo>
                <a:close/>
              </a:path>
            </a:pathLst>
          </a:custGeom>
          <a:solidFill>
            <a:srgbClr val="66224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5" name="Google Shape;695;p15"/>
          <p:cNvSpPr/>
          <p:nvPr/>
        </p:nvSpPr>
        <p:spPr>
          <a:xfrm>
            <a:off x="-42181" y="336026"/>
            <a:ext cx="1396267" cy="392102"/>
          </a:xfrm>
          <a:custGeom>
            <a:avLst/>
            <a:gdLst/>
            <a:ahLst/>
            <a:cxnLst/>
            <a:rect l="l" t="t" r="r" b="b"/>
            <a:pathLst>
              <a:path w="38309" h="10758" extrusionOk="0">
                <a:moveTo>
                  <a:pt x="38309" y="1"/>
                </a:moveTo>
                <a:lnTo>
                  <a:pt x="37793" y="310"/>
                </a:lnTo>
                <a:lnTo>
                  <a:pt x="37174" y="697"/>
                </a:lnTo>
                <a:lnTo>
                  <a:pt x="36348" y="1187"/>
                </a:lnTo>
                <a:lnTo>
                  <a:pt x="35291" y="1781"/>
                </a:lnTo>
                <a:lnTo>
                  <a:pt x="34078" y="2425"/>
                </a:lnTo>
                <a:lnTo>
                  <a:pt x="32685" y="3122"/>
                </a:lnTo>
                <a:lnTo>
                  <a:pt x="31137" y="3844"/>
                </a:lnTo>
                <a:lnTo>
                  <a:pt x="30312" y="4180"/>
                </a:lnTo>
                <a:lnTo>
                  <a:pt x="29461" y="4541"/>
                </a:lnTo>
                <a:lnTo>
                  <a:pt x="28583" y="4876"/>
                </a:lnTo>
                <a:lnTo>
                  <a:pt x="27681" y="5211"/>
                </a:lnTo>
                <a:lnTo>
                  <a:pt x="26752" y="5547"/>
                </a:lnTo>
                <a:lnTo>
                  <a:pt x="25797" y="5856"/>
                </a:lnTo>
                <a:lnTo>
                  <a:pt x="24817" y="6140"/>
                </a:lnTo>
                <a:lnTo>
                  <a:pt x="23837" y="6424"/>
                </a:lnTo>
                <a:lnTo>
                  <a:pt x="22831" y="6656"/>
                </a:lnTo>
                <a:lnTo>
                  <a:pt x="21799" y="6888"/>
                </a:lnTo>
                <a:lnTo>
                  <a:pt x="20793" y="7069"/>
                </a:lnTo>
                <a:lnTo>
                  <a:pt x="19735" y="7224"/>
                </a:lnTo>
                <a:lnTo>
                  <a:pt x="18703" y="7353"/>
                </a:lnTo>
                <a:lnTo>
                  <a:pt x="17646" y="7430"/>
                </a:lnTo>
                <a:lnTo>
                  <a:pt x="16588" y="7456"/>
                </a:lnTo>
                <a:lnTo>
                  <a:pt x="15530" y="7456"/>
                </a:lnTo>
                <a:lnTo>
                  <a:pt x="14498" y="7430"/>
                </a:lnTo>
                <a:lnTo>
                  <a:pt x="13518" y="7353"/>
                </a:lnTo>
                <a:lnTo>
                  <a:pt x="12564" y="7249"/>
                </a:lnTo>
                <a:lnTo>
                  <a:pt x="11661" y="7146"/>
                </a:lnTo>
                <a:lnTo>
                  <a:pt x="10784" y="7017"/>
                </a:lnTo>
                <a:lnTo>
                  <a:pt x="9932" y="6862"/>
                </a:lnTo>
                <a:lnTo>
                  <a:pt x="9133" y="6682"/>
                </a:lnTo>
                <a:lnTo>
                  <a:pt x="8385" y="6501"/>
                </a:lnTo>
                <a:lnTo>
                  <a:pt x="7662" y="6295"/>
                </a:lnTo>
                <a:lnTo>
                  <a:pt x="6966" y="6063"/>
                </a:lnTo>
                <a:lnTo>
                  <a:pt x="6321" y="5856"/>
                </a:lnTo>
                <a:lnTo>
                  <a:pt x="5702" y="5624"/>
                </a:lnTo>
                <a:lnTo>
                  <a:pt x="5108" y="5366"/>
                </a:lnTo>
                <a:lnTo>
                  <a:pt x="4567" y="5134"/>
                </a:lnTo>
                <a:lnTo>
                  <a:pt x="4051" y="4876"/>
                </a:lnTo>
                <a:lnTo>
                  <a:pt x="3561" y="4644"/>
                </a:lnTo>
                <a:lnTo>
                  <a:pt x="2709" y="4154"/>
                </a:lnTo>
                <a:lnTo>
                  <a:pt x="1961" y="3664"/>
                </a:lnTo>
                <a:lnTo>
                  <a:pt x="1342" y="3225"/>
                </a:lnTo>
                <a:lnTo>
                  <a:pt x="852" y="2838"/>
                </a:lnTo>
                <a:lnTo>
                  <a:pt x="465" y="2503"/>
                </a:lnTo>
                <a:lnTo>
                  <a:pt x="207" y="2245"/>
                </a:lnTo>
                <a:lnTo>
                  <a:pt x="1" y="2038"/>
                </a:lnTo>
                <a:lnTo>
                  <a:pt x="284" y="2400"/>
                </a:lnTo>
                <a:lnTo>
                  <a:pt x="646" y="2838"/>
                </a:lnTo>
                <a:lnTo>
                  <a:pt x="1162" y="3406"/>
                </a:lnTo>
                <a:lnTo>
                  <a:pt x="1781" y="4076"/>
                </a:lnTo>
                <a:lnTo>
                  <a:pt x="2529" y="4825"/>
                </a:lnTo>
                <a:lnTo>
                  <a:pt x="3432" y="5624"/>
                </a:lnTo>
                <a:lnTo>
                  <a:pt x="3896" y="6037"/>
                </a:lnTo>
                <a:lnTo>
                  <a:pt x="4412" y="6424"/>
                </a:lnTo>
                <a:lnTo>
                  <a:pt x="4954" y="6837"/>
                </a:lnTo>
                <a:lnTo>
                  <a:pt x="5521" y="7249"/>
                </a:lnTo>
                <a:lnTo>
                  <a:pt x="6115" y="7662"/>
                </a:lnTo>
                <a:lnTo>
                  <a:pt x="6759" y="8049"/>
                </a:lnTo>
                <a:lnTo>
                  <a:pt x="7404" y="8410"/>
                </a:lnTo>
                <a:lnTo>
                  <a:pt x="8075" y="8771"/>
                </a:lnTo>
                <a:lnTo>
                  <a:pt x="8772" y="9133"/>
                </a:lnTo>
                <a:lnTo>
                  <a:pt x="9494" y="9442"/>
                </a:lnTo>
                <a:lnTo>
                  <a:pt x="10242" y="9726"/>
                </a:lnTo>
                <a:lnTo>
                  <a:pt x="11016" y="9984"/>
                </a:lnTo>
                <a:lnTo>
                  <a:pt x="11816" y="10216"/>
                </a:lnTo>
                <a:lnTo>
                  <a:pt x="12615" y="10397"/>
                </a:lnTo>
                <a:lnTo>
                  <a:pt x="13441" y="10551"/>
                </a:lnTo>
                <a:lnTo>
                  <a:pt x="14318" y="10680"/>
                </a:lnTo>
                <a:lnTo>
                  <a:pt x="15195" y="10732"/>
                </a:lnTo>
                <a:lnTo>
                  <a:pt x="16072" y="10758"/>
                </a:lnTo>
                <a:lnTo>
                  <a:pt x="17646" y="10706"/>
                </a:lnTo>
                <a:lnTo>
                  <a:pt x="19116" y="10603"/>
                </a:lnTo>
                <a:lnTo>
                  <a:pt x="20561" y="10422"/>
                </a:lnTo>
                <a:lnTo>
                  <a:pt x="21902" y="10216"/>
                </a:lnTo>
                <a:lnTo>
                  <a:pt x="23192" y="9958"/>
                </a:lnTo>
                <a:lnTo>
                  <a:pt x="24430" y="9674"/>
                </a:lnTo>
                <a:lnTo>
                  <a:pt x="25591" y="9339"/>
                </a:lnTo>
                <a:lnTo>
                  <a:pt x="26700" y="8978"/>
                </a:lnTo>
                <a:lnTo>
                  <a:pt x="27758" y="8591"/>
                </a:lnTo>
                <a:lnTo>
                  <a:pt x="28764" y="8152"/>
                </a:lnTo>
                <a:lnTo>
                  <a:pt x="29693" y="7714"/>
                </a:lnTo>
                <a:lnTo>
                  <a:pt x="30570" y="7249"/>
                </a:lnTo>
                <a:lnTo>
                  <a:pt x="31395" y="6759"/>
                </a:lnTo>
                <a:lnTo>
                  <a:pt x="32169" y="6269"/>
                </a:lnTo>
                <a:lnTo>
                  <a:pt x="32892" y="5779"/>
                </a:lnTo>
                <a:lnTo>
                  <a:pt x="33562" y="5289"/>
                </a:lnTo>
                <a:lnTo>
                  <a:pt x="34181" y="4799"/>
                </a:lnTo>
                <a:lnTo>
                  <a:pt x="34749" y="4283"/>
                </a:lnTo>
                <a:lnTo>
                  <a:pt x="35265" y="3818"/>
                </a:lnTo>
                <a:lnTo>
                  <a:pt x="35755" y="3328"/>
                </a:lnTo>
                <a:lnTo>
                  <a:pt x="36193" y="2890"/>
                </a:lnTo>
                <a:lnTo>
                  <a:pt x="36580" y="2451"/>
                </a:lnTo>
                <a:lnTo>
                  <a:pt x="36916" y="2038"/>
                </a:lnTo>
                <a:lnTo>
                  <a:pt x="37225" y="1652"/>
                </a:lnTo>
                <a:lnTo>
                  <a:pt x="37715" y="955"/>
                </a:lnTo>
                <a:lnTo>
                  <a:pt x="38051" y="439"/>
                </a:lnTo>
                <a:lnTo>
                  <a:pt x="38257" y="104"/>
                </a:lnTo>
                <a:lnTo>
                  <a:pt x="38309" y="1"/>
                </a:lnTo>
                <a:close/>
              </a:path>
            </a:pathLst>
          </a:custGeom>
          <a:solidFill>
            <a:srgbClr val="66224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6" name="Google Shape;696;p15"/>
          <p:cNvSpPr/>
          <p:nvPr/>
        </p:nvSpPr>
        <p:spPr>
          <a:xfrm>
            <a:off x="7509705" y="7889"/>
            <a:ext cx="1715001" cy="416558"/>
          </a:xfrm>
          <a:custGeom>
            <a:avLst/>
            <a:gdLst/>
            <a:ahLst/>
            <a:cxnLst/>
            <a:rect l="l" t="t" r="r" b="b"/>
            <a:pathLst>
              <a:path w="47054" h="11429" extrusionOk="0">
                <a:moveTo>
                  <a:pt x="1" y="1"/>
                </a:moveTo>
                <a:lnTo>
                  <a:pt x="620" y="491"/>
                </a:lnTo>
                <a:lnTo>
                  <a:pt x="1394" y="1058"/>
                </a:lnTo>
                <a:lnTo>
                  <a:pt x="2374" y="1806"/>
                </a:lnTo>
                <a:lnTo>
                  <a:pt x="3612" y="2658"/>
                </a:lnTo>
                <a:lnTo>
                  <a:pt x="5057" y="3612"/>
                </a:lnTo>
                <a:lnTo>
                  <a:pt x="6656" y="4644"/>
                </a:lnTo>
                <a:lnTo>
                  <a:pt x="8385" y="5702"/>
                </a:lnTo>
                <a:lnTo>
                  <a:pt x="9313" y="6243"/>
                </a:lnTo>
                <a:lnTo>
                  <a:pt x="10268" y="6785"/>
                </a:lnTo>
                <a:lnTo>
                  <a:pt x="11222" y="7301"/>
                </a:lnTo>
                <a:lnTo>
                  <a:pt x="12203" y="7817"/>
                </a:lnTo>
                <a:lnTo>
                  <a:pt x="13209" y="8307"/>
                </a:lnTo>
                <a:lnTo>
                  <a:pt x="14215" y="8771"/>
                </a:lnTo>
                <a:lnTo>
                  <a:pt x="15247" y="9210"/>
                </a:lnTo>
                <a:lnTo>
                  <a:pt x="16278" y="9623"/>
                </a:lnTo>
                <a:lnTo>
                  <a:pt x="17310" y="10010"/>
                </a:lnTo>
                <a:lnTo>
                  <a:pt x="18316" y="10371"/>
                </a:lnTo>
                <a:lnTo>
                  <a:pt x="19348" y="10680"/>
                </a:lnTo>
                <a:lnTo>
                  <a:pt x="20354" y="10938"/>
                </a:lnTo>
                <a:lnTo>
                  <a:pt x="21360" y="11145"/>
                </a:lnTo>
                <a:lnTo>
                  <a:pt x="22367" y="11299"/>
                </a:lnTo>
                <a:lnTo>
                  <a:pt x="23321" y="11377"/>
                </a:lnTo>
                <a:lnTo>
                  <a:pt x="23811" y="11403"/>
                </a:lnTo>
                <a:lnTo>
                  <a:pt x="24275" y="11428"/>
                </a:lnTo>
                <a:lnTo>
                  <a:pt x="25436" y="11403"/>
                </a:lnTo>
                <a:lnTo>
                  <a:pt x="26597" y="11325"/>
                </a:lnTo>
                <a:lnTo>
                  <a:pt x="27758" y="11196"/>
                </a:lnTo>
                <a:lnTo>
                  <a:pt x="28867" y="11041"/>
                </a:lnTo>
                <a:lnTo>
                  <a:pt x="29977" y="10835"/>
                </a:lnTo>
                <a:lnTo>
                  <a:pt x="31060" y="10603"/>
                </a:lnTo>
                <a:lnTo>
                  <a:pt x="32118" y="10319"/>
                </a:lnTo>
                <a:lnTo>
                  <a:pt x="33150" y="10035"/>
                </a:lnTo>
                <a:lnTo>
                  <a:pt x="34156" y="9700"/>
                </a:lnTo>
                <a:lnTo>
                  <a:pt x="35136" y="9365"/>
                </a:lnTo>
                <a:lnTo>
                  <a:pt x="36090" y="8978"/>
                </a:lnTo>
                <a:lnTo>
                  <a:pt x="37019" y="8617"/>
                </a:lnTo>
                <a:lnTo>
                  <a:pt x="37896" y="8204"/>
                </a:lnTo>
                <a:lnTo>
                  <a:pt x="38773" y="7791"/>
                </a:lnTo>
                <a:lnTo>
                  <a:pt x="39599" y="7404"/>
                </a:lnTo>
                <a:lnTo>
                  <a:pt x="40373" y="6966"/>
                </a:lnTo>
                <a:lnTo>
                  <a:pt x="41147" y="6553"/>
                </a:lnTo>
                <a:lnTo>
                  <a:pt x="41843" y="6140"/>
                </a:lnTo>
                <a:lnTo>
                  <a:pt x="43159" y="5340"/>
                </a:lnTo>
                <a:lnTo>
                  <a:pt x="44294" y="4592"/>
                </a:lnTo>
                <a:lnTo>
                  <a:pt x="45274" y="3922"/>
                </a:lnTo>
                <a:lnTo>
                  <a:pt x="46022" y="3354"/>
                </a:lnTo>
                <a:lnTo>
                  <a:pt x="46590" y="2916"/>
                </a:lnTo>
                <a:lnTo>
                  <a:pt x="47054" y="2529"/>
                </a:lnTo>
                <a:lnTo>
                  <a:pt x="46538" y="2761"/>
                </a:lnTo>
                <a:lnTo>
                  <a:pt x="45919" y="3045"/>
                </a:lnTo>
                <a:lnTo>
                  <a:pt x="45068" y="3380"/>
                </a:lnTo>
                <a:lnTo>
                  <a:pt x="44010" y="3767"/>
                </a:lnTo>
                <a:lnTo>
                  <a:pt x="42772" y="4231"/>
                </a:lnTo>
                <a:lnTo>
                  <a:pt x="41379" y="4696"/>
                </a:lnTo>
                <a:lnTo>
                  <a:pt x="39831" y="5186"/>
                </a:lnTo>
                <a:lnTo>
                  <a:pt x="38128" y="5676"/>
                </a:lnTo>
                <a:lnTo>
                  <a:pt x="36323" y="6140"/>
                </a:lnTo>
                <a:lnTo>
                  <a:pt x="35368" y="6347"/>
                </a:lnTo>
                <a:lnTo>
                  <a:pt x="34388" y="6553"/>
                </a:lnTo>
                <a:lnTo>
                  <a:pt x="33408" y="6733"/>
                </a:lnTo>
                <a:lnTo>
                  <a:pt x="32401" y="6914"/>
                </a:lnTo>
                <a:lnTo>
                  <a:pt x="31370" y="7069"/>
                </a:lnTo>
                <a:lnTo>
                  <a:pt x="30312" y="7198"/>
                </a:lnTo>
                <a:lnTo>
                  <a:pt x="29254" y="7327"/>
                </a:lnTo>
                <a:lnTo>
                  <a:pt x="28197" y="7404"/>
                </a:lnTo>
                <a:lnTo>
                  <a:pt x="27113" y="7482"/>
                </a:lnTo>
                <a:lnTo>
                  <a:pt x="26030" y="7507"/>
                </a:lnTo>
                <a:lnTo>
                  <a:pt x="24946" y="7533"/>
                </a:lnTo>
                <a:lnTo>
                  <a:pt x="23863" y="7507"/>
                </a:lnTo>
                <a:lnTo>
                  <a:pt x="22753" y="7430"/>
                </a:lnTo>
                <a:lnTo>
                  <a:pt x="21670" y="7327"/>
                </a:lnTo>
                <a:lnTo>
                  <a:pt x="20587" y="7198"/>
                </a:lnTo>
                <a:lnTo>
                  <a:pt x="19477" y="7043"/>
                </a:lnTo>
                <a:lnTo>
                  <a:pt x="18394" y="6862"/>
                </a:lnTo>
                <a:lnTo>
                  <a:pt x="17336" y="6630"/>
                </a:lnTo>
                <a:lnTo>
                  <a:pt x="16253" y="6398"/>
                </a:lnTo>
                <a:lnTo>
                  <a:pt x="15221" y="6140"/>
                </a:lnTo>
                <a:lnTo>
                  <a:pt x="14189" y="5856"/>
                </a:lnTo>
                <a:lnTo>
                  <a:pt x="13157" y="5547"/>
                </a:lnTo>
                <a:lnTo>
                  <a:pt x="12151" y="5237"/>
                </a:lnTo>
                <a:lnTo>
                  <a:pt x="11197" y="4928"/>
                </a:lnTo>
                <a:lnTo>
                  <a:pt x="9313" y="4257"/>
                </a:lnTo>
                <a:lnTo>
                  <a:pt x="7559" y="3586"/>
                </a:lnTo>
                <a:lnTo>
                  <a:pt x="5934" y="2916"/>
                </a:lnTo>
                <a:lnTo>
                  <a:pt x="4464" y="2271"/>
                </a:lnTo>
                <a:lnTo>
                  <a:pt x="3174" y="1652"/>
                </a:lnTo>
                <a:lnTo>
                  <a:pt x="2090" y="1110"/>
                </a:lnTo>
                <a:lnTo>
                  <a:pt x="1187" y="671"/>
                </a:lnTo>
                <a:lnTo>
                  <a:pt x="543" y="310"/>
                </a:lnTo>
                <a:lnTo>
                  <a:pt x="1" y="1"/>
                </a:lnTo>
                <a:close/>
              </a:path>
            </a:pathLst>
          </a:custGeom>
          <a:solidFill>
            <a:srgbClr val="66224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7" name="Google Shape;697;p15"/>
          <p:cNvSpPr/>
          <p:nvPr/>
        </p:nvSpPr>
        <p:spPr>
          <a:xfrm>
            <a:off x="7536056" y="176204"/>
            <a:ext cx="1646370" cy="544416"/>
          </a:xfrm>
          <a:custGeom>
            <a:avLst/>
            <a:gdLst/>
            <a:ahLst/>
            <a:cxnLst/>
            <a:rect l="l" t="t" r="r" b="b"/>
            <a:pathLst>
              <a:path w="45171" h="14937" extrusionOk="0">
                <a:moveTo>
                  <a:pt x="0" y="0"/>
                </a:moveTo>
                <a:lnTo>
                  <a:pt x="129" y="181"/>
                </a:lnTo>
                <a:lnTo>
                  <a:pt x="464" y="671"/>
                </a:lnTo>
                <a:lnTo>
                  <a:pt x="1032" y="1445"/>
                </a:lnTo>
                <a:lnTo>
                  <a:pt x="1806" y="2425"/>
                </a:lnTo>
                <a:lnTo>
                  <a:pt x="2270" y="2993"/>
                </a:lnTo>
                <a:lnTo>
                  <a:pt x="2812" y="3586"/>
                </a:lnTo>
                <a:lnTo>
                  <a:pt x="3379" y="4205"/>
                </a:lnTo>
                <a:lnTo>
                  <a:pt x="4024" y="4876"/>
                </a:lnTo>
                <a:lnTo>
                  <a:pt x="4721" y="5546"/>
                </a:lnTo>
                <a:lnTo>
                  <a:pt x="5469" y="6243"/>
                </a:lnTo>
                <a:lnTo>
                  <a:pt x="6269" y="6965"/>
                </a:lnTo>
                <a:lnTo>
                  <a:pt x="7120" y="7662"/>
                </a:lnTo>
                <a:lnTo>
                  <a:pt x="8023" y="8384"/>
                </a:lnTo>
                <a:lnTo>
                  <a:pt x="8977" y="9081"/>
                </a:lnTo>
                <a:lnTo>
                  <a:pt x="9983" y="9777"/>
                </a:lnTo>
                <a:lnTo>
                  <a:pt x="11041" y="10448"/>
                </a:lnTo>
                <a:lnTo>
                  <a:pt x="12150" y="11093"/>
                </a:lnTo>
                <a:lnTo>
                  <a:pt x="13311" y="11712"/>
                </a:lnTo>
                <a:lnTo>
                  <a:pt x="14524" y="12279"/>
                </a:lnTo>
                <a:lnTo>
                  <a:pt x="15169" y="12563"/>
                </a:lnTo>
                <a:lnTo>
                  <a:pt x="15788" y="12821"/>
                </a:lnTo>
                <a:lnTo>
                  <a:pt x="16458" y="13079"/>
                </a:lnTo>
                <a:lnTo>
                  <a:pt x="17129" y="13311"/>
                </a:lnTo>
                <a:lnTo>
                  <a:pt x="17800" y="13543"/>
                </a:lnTo>
                <a:lnTo>
                  <a:pt x="18496" y="13750"/>
                </a:lnTo>
                <a:lnTo>
                  <a:pt x="19193" y="13956"/>
                </a:lnTo>
                <a:lnTo>
                  <a:pt x="19915" y="14137"/>
                </a:lnTo>
                <a:lnTo>
                  <a:pt x="20637" y="14291"/>
                </a:lnTo>
                <a:lnTo>
                  <a:pt x="21386" y="14446"/>
                </a:lnTo>
                <a:lnTo>
                  <a:pt x="22134" y="14575"/>
                </a:lnTo>
                <a:lnTo>
                  <a:pt x="22908" y="14678"/>
                </a:lnTo>
                <a:lnTo>
                  <a:pt x="23681" y="14756"/>
                </a:lnTo>
                <a:lnTo>
                  <a:pt x="24455" y="14833"/>
                </a:lnTo>
                <a:lnTo>
                  <a:pt x="25255" y="14885"/>
                </a:lnTo>
                <a:lnTo>
                  <a:pt x="26081" y="14911"/>
                </a:lnTo>
                <a:lnTo>
                  <a:pt x="26906" y="14936"/>
                </a:lnTo>
                <a:lnTo>
                  <a:pt x="27757" y="14911"/>
                </a:lnTo>
                <a:lnTo>
                  <a:pt x="28763" y="14859"/>
                </a:lnTo>
                <a:lnTo>
                  <a:pt x="29744" y="14756"/>
                </a:lnTo>
                <a:lnTo>
                  <a:pt x="30698" y="14627"/>
                </a:lnTo>
                <a:lnTo>
                  <a:pt x="31627" y="14446"/>
                </a:lnTo>
                <a:lnTo>
                  <a:pt x="32530" y="14240"/>
                </a:lnTo>
                <a:lnTo>
                  <a:pt x="33407" y="14008"/>
                </a:lnTo>
                <a:lnTo>
                  <a:pt x="34258" y="13724"/>
                </a:lnTo>
                <a:lnTo>
                  <a:pt x="35084" y="13440"/>
                </a:lnTo>
                <a:lnTo>
                  <a:pt x="35883" y="13131"/>
                </a:lnTo>
                <a:lnTo>
                  <a:pt x="36631" y="12795"/>
                </a:lnTo>
                <a:lnTo>
                  <a:pt x="37354" y="12434"/>
                </a:lnTo>
                <a:lnTo>
                  <a:pt x="38076" y="12073"/>
                </a:lnTo>
                <a:lnTo>
                  <a:pt x="38747" y="11686"/>
                </a:lnTo>
                <a:lnTo>
                  <a:pt x="39366" y="11299"/>
                </a:lnTo>
                <a:lnTo>
                  <a:pt x="39985" y="10912"/>
                </a:lnTo>
                <a:lnTo>
                  <a:pt x="40553" y="10525"/>
                </a:lnTo>
                <a:lnTo>
                  <a:pt x="41094" y="10138"/>
                </a:lnTo>
                <a:lnTo>
                  <a:pt x="41610" y="9751"/>
                </a:lnTo>
                <a:lnTo>
                  <a:pt x="42539" y="9003"/>
                </a:lnTo>
                <a:lnTo>
                  <a:pt x="43339" y="8281"/>
                </a:lnTo>
                <a:lnTo>
                  <a:pt x="43983" y="7662"/>
                </a:lnTo>
                <a:lnTo>
                  <a:pt x="44499" y="7146"/>
                </a:lnTo>
                <a:lnTo>
                  <a:pt x="44861" y="6733"/>
                </a:lnTo>
                <a:lnTo>
                  <a:pt x="45170" y="6372"/>
                </a:lnTo>
                <a:lnTo>
                  <a:pt x="44861" y="6604"/>
                </a:lnTo>
                <a:lnTo>
                  <a:pt x="44474" y="6836"/>
                </a:lnTo>
                <a:lnTo>
                  <a:pt x="43958" y="7146"/>
                </a:lnTo>
                <a:lnTo>
                  <a:pt x="43261" y="7533"/>
                </a:lnTo>
                <a:lnTo>
                  <a:pt x="42436" y="7971"/>
                </a:lnTo>
                <a:lnTo>
                  <a:pt x="41455" y="8410"/>
                </a:lnTo>
                <a:lnTo>
                  <a:pt x="40320" y="8900"/>
                </a:lnTo>
                <a:lnTo>
                  <a:pt x="39056" y="9390"/>
                </a:lnTo>
                <a:lnTo>
                  <a:pt x="38360" y="9622"/>
                </a:lnTo>
                <a:lnTo>
                  <a:pt x="37637" y="9854"/>
                </a:lnTo>
                <a:lnTo>
                  <a:pt x="36864" y="10087"/>
                </a:lnTo>
                <a:lnTo>
                  <a:pt x="36064" y="10319"/>
                </a:lnTo>
                <a:lnTo>
                  <a:pt x="35238" y="10525"/>
                </a:lnTo>
                <a:lnTo>
                  <a:pt x="34361" y="10732"/>
                </a:lnTo>
                <a:lnTo>
                  <a:pt x="33433" y="10912"/>
                </a:lnTo>
                <a:lnTo>
                  <a:pt x="32504" y="11093"/>
                </a:lnTo>
                <a:lnTo>
                  <a:pt x="31498" y="11273"/>
                </a:lnTo>
                <a:lnTo>
                  <a:pt x="30492" y="11402"/>
                </a:lnTo>
                <a:lnTo>
                  <a:pt x="29434" y="11531"/>
                </a:lnTo>
                <a:lnTo>
                  <a:pt x="28351" y="11634"/>
                </a:lnTo>
                <a:lnTo>
                  <a:pt x="27216" y="11712"/>
                </a:lnTo>
                <a:lnTo>
                  <a:pt x="26055" y="11789"/>
                </a:lnTo>
                <a:lnTo>
                  <a:pt x="24868" y="11789"/>
                </a:lnTo>
                <a:lnTo>
                  <a:pt x="24275" y="11763"/>
                </a:lnTo>
                <a:lnTo>
                  <a:pt x="23681" y="11738"/>
                </a:lnTo>
                <a:lnTo>
                  <a:pt x="23088" y="11686"/>
                </a:lnTo>
                <a:lnTo>
                  <a:pt x="22495" y="11609"/>
                </a:lnTo>
                <a:lnTo>
                  <a:pt x="21308" y="11428"/>
                </a:lnTo>
                <a:lnTo>
                  <a:pt x="20147" y="11170"/>
                </a:lnTo>
                <a:lnTo>
                  <a:pt x="18961" y="10886"/>
                </a:lnTo>
                <a:lnTo>
                  <a:pt x="17800" y="10551"/>
                </a:lnTo>
                <a:lnTo>
                  <a:pt x="16665" y="10164"/>
                </a:lnTo>
                <a:lnTo>
                  <a:pt x="15530" y="9725"/>
                </a:lnTo>
                <a:lnTo>
                  <a:pt x="14420" y="9261"/>
                </a:lnTo>
                <a:lnTo>
                  <a:pt x="13337" y="8797"/>
                </a:lnTo>
                <a:lnTo>
                  <a:pt x="12279" y="8281"/>
                </a:lnTo>
                <a:lnTo>
                  <a:pt x="11222" y="7739"/>
                </a:lnTo>
                <a:lnTo>
                  <a:pt x="10216" y="7197"/>
                </a:lnTo>
                <a:lnTo>
                  <a:pt x="9235" y="6656"/>
                </a:lnTo>
                <a:lnTo>
                  <a:pt x="8307" y="6088"/>
                </a:lnTo>
                <a:lnTo>
                  <a:pt x="7404" y="5521"/>
                </a:lnTo>
                <a:lnTo>
                  <a:pt x="6527" y="4953"/>
                </a:lnTo>
                <a:lnTo>
                  <a:pt x="5701" y="4411"/>
                </a:lnTo>
                <a:lnTo>
                  <a:pt x="4927" y="3870"/>
                </a:lnTo>
                <a:lnTo>
                  <a:pt x="3508" y="2838"/>
                </a:lnTo>
                <a:lnTo>
                  <a:pt x="2296" y="1909"/>
                </a:lnTo>
                <a:lnTo>
                  <a:pt x="1342" y="1135"/>
                </a:lnTo>
                <a:lnTo>
                  <a:pt x="619" y="542"/>
                </a:lnTo>
                <a:lnTo>
                  <a:pt x="0" y="0"/>
                </a:lnTo>
                <a:close/>
              </a:path>
            </a:pathLst>
          </a:custGeom>
          <a:solidFill>
            <a:srgbClr val="66224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5">
  <p:cSld name="CUSTOM_22_1_1_1">
    <p:spTree>
      <p:nvGrpSpPr>
        <p:cNvPr id="1" name="Shape 1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0" name="Google Shape;1490;p18"/>
          <p:cNvSpPr/>
          <p:nvPr/>
        </p:nvSpPr>
        <p:spPr>
          <a:xfrm>
            <a:off x="0" y="0"/>
            <a:ext cx="9144000" cy="4599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91" name="Google Shape;1491;p18"/>
          <p:cNvPicPr preferRelativeResize="0"/>
          <p:nvPr/>
        </p:nvPicPr>
        <p:blipFill rotWithShape="1">
          <a:blip r:embed="rId2">
            <a:alphaModFix amt="29000"/>
          </a:blip>
          <a:srcRect t="303" b="7700"/>
          <a:stretch/>
        </p:blipFill>
        <p:spPr>
          <a:xfrm>
            <a:off x="128025" y="-3849"/>
            <a:ext cx="8887949" cy="4599299"/>
          </a:xfrm>
          <a:prstGeom prst="rect">
            <a:avLst/>
          </a:prstGeom>
          <a:noFill/>
          <a:ln>
            <a:noFill/>
          </a:ln>
        </p:spPr>
      </p:pic>
      <p:sp>
        <p:nvSpPr>
          <p:cNvPr id="1492" name="Google Shape;1492;p18"/>
          <p:cNvSpPr/>
          <p:nvPr/>
        </p:nvSpPr>
        <p:spPr>
          <a:xfrm rot="10800000" flipH="1">
            <a:off x="0" y="4577575"/>
            <a:ext cx="9144000" cy="590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93" name="Google Shape;1493;p18"/>
          <p:cNvGrpSpPr/>
          <p:nvPr/>
        </p:nvGrpSpPr>
        <p:grpSpPr>
          <a:xfrm>
            <a:off x="0" y="0"/>
            <a:ext cx="9144000" cy="5168188"/>
            <a:chOff x="0" y="0"/>
            <a:chExt cx="9144000" cy="5143500"/>
          </a:xfrm>
        </p:grpSpPr>
        <p:sp>
          <p:nvSpPr>
            <p:cNvPr id="1494" name="Google Shape;1494;p18"/>
            <p:cNvSpPr/>
            <p:nvPr/>
          </p:nvSpPr>
          <p:spPr>
            <a:xfrm>
              <a:off x="0" y="0"/>
              <a:ext cx="4364539" cy="5143445"/>
            </a:xfrm>
            <a:custGeom>
              <a:avLst/>
              <a:gdLst/>
              <a:ahLst/>
              <a:cxnLst/>
              <a:rect l="l" t="t" r="r" b="b"/>
              <a:pathLst>
                <a:path w="107793" h="100355" extrusionOk="0">
                  <a:moveTo>
                    <a:pt x="1" y="1"/>
                  </a:moveTo>
                  <a:lnTo>
                    <a:pt x="1" y="100355"/>
                  </a:lnTo>
                  <a:lnTo>
                    <a:pt x="59819" y="100355"/>
                  </a:lnTo>
                  <a:lnTo>
                    <a:pt x="59056" y="98533"/>
                  </a:lnTo>
                  <a:lnTo>
                    <a:pt x="58292" y="96735"/>
                  </a:lnTo>
                  <a:lnTo>
                    <a:pt x="57480" y="94986"/>
                  </a:lnTo>
                  <a:lnTo>
                    <a:pt x="56667" y="93287"/>
                  </a:lnTo>
                  <a:lnTo>
                    <a:pt x="55805" y="91612"/>
                  </a:lnTo>
                  <a:lnTo>
                    <a:pt x="54919" y="90012"/>
                  </a:lnTo>
                  <a:lnTo>
                    <a:pt x="54032" y="88436"/>
                  </a:lnTo>
                  <a:lnTo>
                    <a:pt x="53096" y="86909"/>
                  </a:lnTo>
                  <a:lnTo>
                    <a:pt x="52160" y="85407"/>
                  </a:lnTo>
                  <a:lnTo>
                    <a:pt x="51200" y="83978"/>
                  </a:lnTo>
                  <a:lnTo>
                    <a:pt x="50239" y="82574"/>
                  </a:lnTo>
                  <a:lnTo>
                    <a:pt x="49230" y="81195"/>
                  </a:lnTo>
                  <a:lnTo>
                    <a:pt x="48245" y="79890"/>
                  </a:lnTo>
                  <a:lnTo>
                    <a:pt x="47210" y="78609"/>
                  </a:lnTo>
                  <a:lnTo>
                    <a:pt x="46201" y="77354"/>
                  </a:lnTo>
                  <a:lnTo>
                    <a:pt x="45142" y="76147"/>
                  </a:lnTo>
                  <a:lnTo>
                    <a:pt x="44107" y="74989"/>
                  </a:lnTo>
                  <a:lnTo>
                    <a:pt x="43048" y="73857"/>
                  </a:lnTo>
                  <a:lnTo>
                    <a:pt x="41989" y="72748"/>
                  </a:lnTo>
                  <a:lnTo>
                    <a:pt x="40906" y="71689"/>
                  </a:lnTo>
                  <a:lnTo>
                    <a:pt x="39847" y="70680"/>
                  </a:lnTo>
                  <a:lnTo>
                    <a:pt x="38763" y="69695"/>
                  </a:lnTo>
                  <a:lnTo>
                    <a:pt x="37680" y="68734"/>
                  </a:lnTo>
                  <a:lnTo>
                    <a:pt x="36621" y="67823"/>
                  </a:lnTo>
                  <a:lnTo>
                    <a:pt x="35537" y="66936"/>
                  </a:lnTo>
                  <a:lnTo>
                    <a:pt x="34454" y="66074"/>
                  </a:lnTo>
                  <a:lnTo>
                    <a:pt x="33395" y="65262"/>
                  </a:lnTo>
                  <a:lnTo>
                    <a:pt x="32336" y="64474"/>
                  </a:lnTo>
                  <a:lnTo>
                    <a:pt x="31277" y="63710"/>
                  </a:lnTo>
                  <a:lnTo>
                    <a:pt x="30218" y="62996"/>
                  </a:lnTo>
                  <a:lnTo>
                    <a:pt x="29183" y="62307"/>
                  </a:lnTo>
                  <a:lnTo>
                    <a:pt x="28149" y="61642"/>
                  </a:lnTo>
                  <a:lnTo>
                    <a:pt x="27139" y="61001"/>
                  </a:lnTo>
                  <a:lnTo>
                    <a:pt x="26130" y="60386"/>
                  </a:lnTo>
                  <a:lnTo>
                    <a:pt x="25145" y="59819"/>
                  </a:lnTo>
                  <a:lnTo>
                    <a:pt x="24160" y="59253"/>
                  </a:lnTo>
                  <a:lnTo>
                    <a:pt x="23199" y="58736"/>
                  </a:lnTo>
                  <a:lnTo>
                    <a:pt x="22263" y="58243"/>
                  </a:lnTo>
                  <a:lnTo>
                    <a:pt x="20416" y="57307"/>
                  </a:lnTo>
                  <a:lnTo>
                    <a:pt x="18692" y="56495"/>
                  </a:lnTo>
                  <a:lnTo>
                    <a:pt x="17042" y="55756"/>
                  </a:lnTo>
                  <a:lnTo>
                    <a:pt x="15516" y="55140"/>
                  </a:lnTo>
                  <a:lnTo>
                    <a:pt x="14087" y="54574"/>
                  </a:lnTo>
                  <a:lnTo>
                    <a:pt x="12807" y="54106"/>
                  </a:lnTo>
                  <a:lnTo>
                    <a:pt x="11649" y="53712"/>
                  </a:lnTo>
                  <a:lnTo>
                    <a:pt x="10639" y="53392"/>
                  </a:lnTo>
                  <a:lnTo>
                    <a:pt x="9802" y="53145"/>
                  </a:lnTo>
                  <a:lnTo>
                    <a:pt x="8645" y="52825"/>
                  </a:lnTo>
                  <a:lnTo>
                    <a:pt x="8226" y="52727"/>
                  </a:lnTo>
                  <a:lnTo>
                    <a:pt x="9851" y="52530"/>
                  </a:lnTo>
                  <a:lnTo>
                    <a:pt x="11477" y="52308"/>
                  </a:lnTo>
                  <a:lnTo>
                    <a:pt x="14654" y="51865"/>
                  </a:lnTo>
                  <a:lnTo>
                    <a:pt x="17781" y="51348"/>
                  </a:lnTo>
                  <a:lnTo>
                    <a:pt x="20860" y="50806"/>
                  </a:lnTo>
                  <a:lnTo>
                    <a:pt x="23864" y="50190"/>
                  </a:lnTo>
                  <a:lnTo>
                    <a:pt x="26819" y="49550"/>
                  </a:lnTo>
                  <a:lnTo>
                    <a:pt x="29725" y="48860"/>
                  </a:lnTo>
                  <a:lnTo>
                    <a:pt x="32557" y="48146"/>
                  </a:lnTo>
                  <a:lnTo>
                    <a:pt x="35340" y="47358"/>
                  </a:lnTo>
                  <a:lnTo>
                    <a:pt x="38049" y="46570"/>
                  </a:lnTo>
                  <a:lnTo>
                    <a:pt x="40733" y="45733"/>
                  </a:lnTo>
                  <a:lnTo>
                    <a:pt x="43344" y="44846"/>
                  </a:lnTo>
                  <a:lnTo>
                    <a:pt x="45905" y="43959"/>
                  </a:lnTo>
                  <a:lnTo>
                    <a:pt x="48392" y="43024"/>
                  </a:lnTo>
                  <a:lnTo>
                    <a:pt x="50855" y="42063"/>
                  </a:lnTo>
                  <a:lnTo>
                    <a:pt x="53244" y="41078"/>
                  </a:lnTo>
                  <a:lnTo>
                    <a:pt x="55583" y="40068"/>
                  </a:lnTo>
                  <a:lnTo>
                    <a:pt x="57849" y="39034"/>
                  </a:lnTo>
                  <a:lnTo>
                    <a:pt x="60090" y="37975"/>
                  </a:lnTo>
                  <a:lnTo>
                    <a:pt x="62257" y="36916"/>
                  </a:lnTo>
                  <a:lnTo>
                    <a:pt x="64375" y="35833"/>
                  </a:lnTo>
                  <a:lnTo>
                    <a:pt x="66444" y="34724"/>
                  </a:lnTo>
                  <a:lnTo>
                    <a:pt x="68463" y="33616"/>
                  </a:lnTo>
                  <a:lnTo>
                    <a:pt x="70409" y="32483"/>
                  </a:lnTo>
                  <a:lnTo>
                    <a:pt x="72330" y="31351"/>
                  </a:lnTo>
                  <a:lnTo>
                    <a:pt x="74177" y="30218"/>
                  </a:lnTo>
                  <a:lnTo>
                    <a:pt x="75975" y="29060"/>
                  </a:lnTo>
                  <a:lnTo>
                    <a:pt x="77723" y="27927"/>
                  </a:lnTo>
                  <a:lnTo>
                    <a:pt x="79422" y="26770"/>
                  </a:lnTo>
                  <a:lnTo>
                    <a:pt x="81072" y="25612"/>
                  </a:lnTo>
                  <a:lnTo>
                    <a:pt x="82648" y="24480"/>
                  </a:lnTo>
                  <a:lnTo>
                    <a:pt x="84200" y="23322"/>
                  </a:lnTo>
                  <a:lnTo>
                    <a:pt x="85678" y="22189"/>
                  </a:lnTo>
                  <a:lnTo>
                    <a:pt x="87131" y="21057"/>
                  </a:lnTo>
                  <a:lnTo>
                    <a:pt x="88510" y="19948"/>
                  </a:lnTo>
                  <a:lnTo>
                    <a:pt x="89839" y="18840"/>
                  </a:lnTo>
                  <a:lnTo>
                    <a:pt x="91145" y="17732"/>
                  </a:lnTo>
                  <a:lnTo>
                    <a:pt x="92376" y="16648"/>
                  </a:lnTo>
                  <a:lnTo>
                    <a:pt x="93558" y="15589"/>
                  </a:lnTo>
                  <a:lnTo>
                    <a:pt x="94691" y="14555"/>
                  </a:lnTo>
                  <a:lnTo>
                    <a:pt x="95799" y="13521"/>
                  </a:lnTo>
                  <a:lnTo>
                    <a:pt x="96833" y="12536"/>
                  </a:lnTo>
                  <a:lnTo>
                    <a:pt x="97819" y="11551"/>
                  </a:lnTo>
                  <a:lnTo>
                    <a:pt x="98779" y="10615"/>
                  </a:lnTo>
                  <a:lnTo>
                    <a:pt x="100503" y="8792"/>
                  </a:lnTo>
                  <a:lnTo>
                    <a:pt x="102054" y="7093"/>
                  </a:lnTo>
                  <a:lnTo>
                    <a:pt x="103409" y="5566"/>
                  </a:lnTo>
                  <a:lnTo>
                    <a:pt x="104591" y="4187"/>
                  </a:lnTo>
                  <a:lnTo>
                    <a:pt x="105576" y="2956"/>
                  </a:lnTo>
                  <a:lnTo>
                    <a:pt x="106389" y="1946"/>
                  </a:lnTo>
                  <a:lnTo>
                    <a:pt x="107004" y="1109"/>
                  </a:lnTo>
                  <a:lnTo>
                    <a:pt x="107448" y="518"/>
                  </a:lnTo>
                  <a:lnTo>
                    <a:pt x="10779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18"/>
            <p:cNvSpPr/>
            <p:nvPr/>
          </p:nvSpPr>
          <p:spPr>
            <a:xfrm>
              <a:off x="333078" y="0"/>
              <a:ext cx="3583729" cy="2702391"/>
            </a:xfrm>
            <a:custGeom>
              <a:avLst/>
              <a:gdLst/>
              <a:ahLst/>
              <a:cxnLst/>
              <a:rect l="l" t="t" r="r" b="b"/>
              <a:pathLst>
                <a:path w="88509" h="52727" extrusionOk="0">
                  <a:moveTo>
                    <a:pt x="76171" y="1"/>
                  </a:moveTo>
                  <a:lnTo>
                    <a:pt x="75161" y="1503"/>
                  </a:lnTo>
                  <a:lnTo>
                    <a:pt x="74127" y="2980"/>
                  </a:lnTo>
                  <a:lnTo>
                    <a:pt x="73019" y="4458"/>
                  </a:lnTo>
                  <a:lnTo>
                    <a:pt x="71886" y="5911"/>
                  </a:lnTo>
                  <a:lnTo>
                    <a:pt x="70704" y="7339"/>
                  </a:lnTo>
                  <a:lnTo>
                    <a:pt x="69497" y="8743"/>
                  </a:lnTo>
                  <a:lnTo>
                    <a:pt x="68241" y="10147"/>
                  </a:lnTo>
                  <a:lnTo>
                    <a:pt x="66936" y="11501"/>
                  </a:lnTo>
                  <a:lnTo>
                    <a:pt x="65606" y="12856"/>
                  </a:lnTo>
                  <a:lnTo>
                    <a:pt x="64252" y="14210"/>
                  </a:lnTo>
                  <a:lnTo>
                    <a:pt x="62848" y="15515"/>
                  </a:lnTo>
                  <a:lnTo>
                    <a:pt x="61419" y="16821"/>
                  </a:lnTo>
                  <a:lnTo>
                    <a:pt x="59991" y="18101"/>
                  </a:lnTo>
                  <a:lnTo>
                    <a:pt x="58513" y="19357"/>
                  </a:lnTo>
                  <a:lnTo>
                    <a:pt x="57011" y="20613"/>
                  </a:lnTo>
                  <a:lnTo>
                    <a:pt x="55509" y="21820"/>
                  </a:lnTo>
                  <a:lnTo>
                    <a:pt x="53982" y="23027"/>
                  </a:lnTo>
                  <a:lnTo>
                    <a:pt x="52431" y="24209"/>
                  </a:lnTo>
                  <a:lnTo>
                    <a:pt x="50879" y="25366"/>
                  </a:lnTo>
                  <a:lnTo>
                    <a:pt x="49303" y="26499"/>
                  </a:lnTo>
                  <a:lnTo>
                    <a:pt x="47727" y="27607"/>
                  </a:lnTo>
                  <a:lnTo>
                    <a:pt x="46126" y="28715"/>
                  </a:lnTo>
                  <a:lnTo>
                    <a:pt x="44550" y="29774"/>
                  </a:lnTo>
                  <a:lnTo>
                    <a:pt x="42949" y="30833"/>
                  </a:lnTo>
                  <a:lnTo>
                    <a:pt x="41349" y="31868"/>
                  </a:lnTo>
                  <a:lnTo>
                    <a:pt x="39748" y="32877"/>
                  </a:lnTo>
                  <a:lnTo>
                    <a:pt x="38147" y="33862"/>
                  </a:lnTo>
                  <a:lnTo>
                    <a:pt x="36571" y="34823"/>
                  </a:lnTo>
                  <a:lnTo>
                    <a:pt x="34995" y="35759"/>
                  </a:lnTo>
                  <a:lnTo>
                    <a:pt x="33419" y="36670"/>
                  </a:lnTo>
                  <a:lnTo>
                    <a:pt x="30291" y="38443"/>
                  </a:lnTo>
                  <a:lnTo>
                    <a:pt x="27262" y="40093"/>
                  </a:lnTo>
                  <a:lnTo>
                    <a:pt x="24282" y="41669"/>
                  </a:lnTo>
                  <a:lnTo>
                    <a:pt x="21401" y="43147"/>
                  </a:lnTo>
                  <a:lnTo>
                    <a:pt x="18643" y="44526"/>
                  </a:lnTo>
                  <a:lnTo>
                    <a:pt x="15983" y="45807"/>
                  </a:lnTo>
                  <a:lnTo>
                    <a:pt x="13496" y="46989"/>
                  </a:lnTo>
                  <a:lnTo>
                    <a:pt x="11156" y="48048"/>
                  </a:lnTo>
                  <a:lnTo>
                    <a:pt x="8989" y="49008"/>
                  </a:lnTo>
                  <a:lnTo>
                    <a:pt x="7019" y="49870"/>
                  </a:lnTo>
                  <a:lnTo>
                    <a:pt x="5246" y="50609"/>
                  </a:lnTo>
                  <a:lnTo>
                    <a:pt x="2438" y="51766"/>
                  </a:lnTo>
                  <a:lnTo>
                    <a:pt x="640" y="52480"/>
                  </a:lnTo>
                  <a:lnTo>
                    <a:pt x="0" y="52727"/>
                  </a:lnTo>
                  <a:lnTo>
                    <a:pt x="0" y="52727"/>
                  </a:lnTo>
                  <a:lnTo>
                    <a:pt x="2635" y="52037"/>
                  </a:lnTo>
                  <a:lnTo>
                    <a:pt x="5246" y="51323"/>
                  </a:lnTo>
                  <a:lnTo>
                    <a:pt x="7807" y="50584"/>
                  </a:lnTo>
                  <a:lnTo>
                    <a:pt x="10343" y="49796"/>
                  </a:lnTo>
                  <a:lnTo>
                    <a:pt x="12831" y="48983"/>
                  </a:lnTo>
                  <a:lnTo>
                    <a:pt x="15293" y="48146"/>
                  </a:lnTo>
                  <a:lnTo>
                    <a:pt x="17707" y="47284"/>
                  </a:lnTo>
                  <a:lnTo>
                    <a:pt x="20071" y="46398"/>
                  </a:lnTo>
                  <a:lnTo>
                    <a:pt x="22435" y="45462"/>
                  </a:lnTo>
                  <a:lnTo>
                    <a:pt x="24725" y="44526"/>
                  </a:lnTo>
                  <a:lnTo>
                    <a:pt x="26991" y="43565"/>
                  </a:lnTo>
                  <a:lnTo>
                    <a:pt x="29232" y="42605"/>
                  </a:lnTo>
                  <a:lnTo>
                    <a:pt x="31399" y="41595"/>
                  </a:lnTo>
                  <a:lnTo>
                    <a:pt x="33566" y="40586"/>
                  </a:lnTo>
                  <a:lnTo>
                    <a:pt x="35684" y="39551"/>
                  </a:lnTo>
                  <a:lnTo>
                    <a:pt x="37753" y="38517"/>
                  </a:lnTo>
                  <a:lnTo>
                    <a:pt x="39772" y="37458"/>
                  </a:lnTo>
                  <a:lnTo>
                    <a:pt x="41767" y="36374"/>
                  </a:lnTo>
                  <a:lnTo>
                    <a:pt x="43737" y="35291"/>
                  </a:lnTo>
                  <a:lnTo>
                    <a:pt x="45658" y="34207"/>
                  </a:lnTo>
                  <a:lnTo>
                    <a:pt x="47530" y="33124"/>
                  </a:lnTo>
                  <a:lnTo>
                    <a:pt x="49352" y="32015"/>
                  </a:lnTo>
                  <a:lnTo>
                    <a:pt x="51150" y="30932"/>
                  </a:lnTo>
                  <a:lnTo>
                    <a:pt x="52923" y="29824"/>
                  </a:lnTo>
                  <a:lnTo>
                    <a:pt x="54647" y="28715"/>
                  </a:lnTo>
                  <a:lnTo>
                    <a:pt x="56322" y="27607"/>
                  </a:lnTo>
                  <a:lnTo>
                    <a:pt x="57947" y="26499"/>
                  </a:lnTo>
                  <a:lnTo>
                    <a:pt x="59548" y="25391"/>
                  </a:lnTo>
                  <a:lnTo>
                    <a:pt x="61099" y="24307"/>
                  </a:lnTo>
                  <a:lnTo>
                    <a:pt x="62602" y="23199"/>
                  </a:lnTo>
                  <a:lnTo>
                    <a:pt x="64079" y="22115"/>
                  </a:lnTo>
                  <a:lnTo>
                    <a:pt x="65507" y="21057"/>
                  </a:lnTo>
                  <a:lnTo>
                    <a:pt x="66911" y="19973"/>
                  </a:lnTo>
                  <a:lnTo>
                    <a:pt x="68266" y="18939"/>
                  </a:lnTo>
                  <a:lnTo>
                    <a:pt x="69571" y="17904"/>
                  </a:lnTo>
                  <a:lnTo>
                    <a:pt x="70827" y="16870"/>
                  </a:lnTo>
                  <a:lnTo>
                    <a:pt x="73216" y="14875"/>
                  </a:lnTo>
                  <a:lnTo>
                    <a:pt x="75457" y="12954"/>
                  </a:lnTo>
                  <a:lnTo>
                    <a:pt x="77525" y="11107"/>
                  </a:lnTo>
                  <a:lnTo>
                    <a:pt x="79397" y="9383"/>
                  </a:lnTo>
                  <a:lnTo>
                    <a:pt x="81121" y="7758"/>
                  </a:lnTo>
                  <a:lnTo>
                    <a:pt x="82648" y="6256"/>
                  </a:lnTo>
                  <a:lnTo>
                    <a:pt x="84027" y="4877"/>
                  </a:lnTo>
                  <a:lnTo>
                    <a:pt x="85209" y="3645"/>
                  </a:lnTo>
                  <a:lnTo>
                    <a:pt x="86219" y="2586"/>
                  </a:lnTo>
                  <a:lnTo>
                    <a:pt x="87031" y="1675"/>
                  </a:lnTo>
                  <a:lnTo>
                    <a:pt x="88140" y="444"/>
                  </a:lnTo>
                  <a:lnTo>
                    <a:pt x="88509" y="1"/>
                  </a:lnTo>
                  <a:close/>
                </a:path>
              </a:pathLst>
            </a:custGeom>
            <a:solidFill>
              <a:srgbClr val="000000">
                <a:alpha val="21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18"/>
            <p:cNvSpPr/>
            <p:nvPr/>
          </p:nvSpPr>
          <p:spPr>
            <a:xfrm>
              <a:off x="0" y="0"/>
              <a:ext cx="2607556" cy="2702391"/>
            </a:xfrm>
            <a:custGeom>
              <a:avLst/>
              <a:gdLst/>
              <a:ahLst/>
              <a:cxnLst/>
              <a:rect l="l" t="t" r="r" b="b"/>
              <a:pathLst>
                <a:path w="64400" h="52727" extrusionOk="0">
                  <a:moveTo>
                    <a:pt x="50067" y="1"/>
                  </a:moveTo>
                  <a:lnTo>
                    <a:pt x="49648" y="1626"/>
                  </a:lnTo>
                  <a:lnTo>
                    <a:pt x="49156" y="3227"/>
                  </a:lnTo>
                  <a:lnTo>
                    <a:pt x="48614" y="4778"/>
                  </a:lnTo>
                  <a:lnTo>
                    <a:pt x="48048" y="6330"/>
                  </a:lnTo>
                  <a:lnTo>
                    <a:pt x="47432" y="7856"/>
                  </a:lnTo>
                  <a:lnTo>
                    <a:pt x="46792" y="9334"/>
                  </a:lnTo>
                  <a:lnTo>
                    <a:pt x="46102" y="10812"/>
                  </a:lnTo>
                  <a:lnTo>
                    <a:pt x="45388" y="12265"/>
                  </a:lnTo>
                  <a:lnTo>
                    <a:pt x="44625" y="13668"/>
                  </a:lnTo>
                  <a:lnTo>
                    <a:pt x="43836" y="15072"/>
                  </a:lnTo>
                  <a:lnTo>
                    <a:pt x="43024" y="16451"/>
                  </a:lnTo>
                  <a:lnTo>
                    <a:pt x="42162" y="17781"/>
                  </a:lnTo>
                  <a:lnTo>
                    <a:pt x="41300" y="19111"/>
                  </a:lnTo>
                  <a:lnTo>
                    <a:pt x="40389" y="20416"/>
                  </a:lnTo>
                  <a:lnTo>
                    <a:pt x="39453" y="21672"/>
                  </a:lnTo>
                  <a:lnTo>
                    <a:pt x="38517" y="22928"/>
                  </a:lnTo>
                  <a:lnTo>
                    <a:pt x="37557" y="24135"/>
                  </a:lnTo>
                  <a:lnTo>
                    <a:pt x="36572" y="25342"/>
                  </a:lnTo>
                  <a:lnTo>
                    <a:pt x="35562" y="26499"/>
                  </a:lnTo>
                  <a:lnTo>
                    <a:pt x="34528" y="27657"/>
                  </a:lnTo>
                  <a:lnTo>
                    <a:pt x="33518" y="28765"/>
                  </a:lnTo>
                  <a:lnTo>
                    <a:pt x="32459" y="29873"/>
                  </a:lnTo>
                  <a:lnTo>
                    <a:pt x="31400" y="30932"/>
                  </a:lnTo>
                  <a:lnTo>
                    <a:pt x="30341" y="31966"/>
                  </a:lnTo>
                  <a:lnTo>
                    <a:pt x="29282" y="33001"/>
                  </a:lnTo>
                  <a:lnTo>
                    <a:pt x="28198" y="33986"/>
                  </a:lnTo>
                  <a:lnTo>
                    <a:pt x="27115" y="34946"/>
                  </a:lnTo>
                  <a:lnTo>
                    <a:pt x="26031" y="35907"/>
                  </a:lnTo>
                  <a:lnTo>
                    <a:pt x="24948" y="36818"/>
                  </a:lnTo>
                  <a:lnTo>
                    <a:pt x="23864" y="37704"/>
                  </a:lnTo>
                  <a:lnTo>
                    <a:pt x="22805" y="38566"/>
                  </a:lnTo>
                  <a:lnTo>
                    <a:pt x="21722" y="39404"/>
                  </a:lnTo>
                  <a:lnTo>
                    <a:pt x="20663" y="40216"/>
                  </a:lnTo>
                  <a:lnTo>
                    <a:pt x="19604" y="41029"/>
                  </a:lnTo>
                  <a:lnTo>
                    <a:pt x="17510" y="42531"/>
                  </a:lnTo>
                  <a:lnTo>
                    <a:pt x="15491" y="43910"/>
                  </a:lnTo>
                  <a:lnTo>
                    <a:pt x="13521" y="45215"/>
                  </a:lnTo>
                  <a:lnTo>
                    <a:pt x="11625" y="46422"/>
                  </a:lnTo>
                  <a:lnTo>
                    <a:pt x="9827" y="47506"/>
                  </a:lnTo>
                  <a:lnTo>
                    <a:pt x="8152" y="48491"/>
                  </a:lnTo>
                  <a:lnTo>
                    <a:pt x="6576" y="49377"/>
                  </a:lnTo>
                  <a:lnTo>
                    <a:pt x="5148" y="50165"/>
                  </a:lnTo>
                  <a:lnTo>
                    <a:pt x="3867" y="50830"/>
                  </a:lnTo>
                  <a:lnTo>
                    <a:pt x="2759" y="51421"/>
                  </a:lnTo>
                  <a:lnTo>
                    <a:pt x="1798" y="51889"/>
                  </a:lnTo>
                  <a:lnTo>
                    <a:pt x="469" y="52505"/>
                  </a:lnTo>
                  <a:lnTo>
                    <a:pt x="1" y="52727"/>
                  </a:lnTo>
                  <a:lnTo>
                    <a:pt x="1" y="52727"/>
                  </a:lnTo>
                  <a:lnTo>
                    <a:pt x="912" y="52579"/>
                  </a:lnTo>
                  <a:lnTo>
                    <a:pt x="1798" y="52407"/>
                  </a:lnTo>
                  <a:lnTo>
                    <a:pt x="3572" y="52012"/>
                  </a:lnTo>
                  <a:lnTo>
                    <a:pt x="5320" y="51594"/>
                  </a:lnTo>
                  <a:lnTo>
                    <a:pt x="7044" y="51101"/>
                  </a:lnTo>
                  <a:lnTo>
                    <a:pt x="8768" y="50559"/>
                  </a:lnTo>
                  <a:lnTo>
                    <a:pt x="10467" y="49968"/>
                  </a:lnTo>
                  <a:lnTo>
                    <a:pt x="12142" y="49353"/>
                  </a:lnTo>
                  <a:lnTo>
                    <a:pt x="13792" y="48663"/>
                  </a:lnTo>
                  <a:lnTo>
                    <a:pt x="15417" y="47949"/>
                  </a:lnTo>
                  <a:lnTo>
                    <a:pt x="17018" y="47186"/>
                  </a:lnTo>
                  <a:lnTo>
                    <a:pt x="18619" y="46373"/>
                  </a:lnTo>
                  <a:lnTo>
                    <a:pt x="20195" y="45536"/>
                  </a:lnTo>
                  <a:lnTo>
                    <a:pt x="21746" y="44674"/>
                  </a:lnTo>
                  <a:lnTo>
                    <a:pt x="23273" y="43762"/>
                  </a:lnTo>
                  <a:lnTo>
                    <a:pt x="24775" y="42827"/>
                  </a:lnTo>
                  <a:lnTo>
                    <a:pt x="26253" y="41842"/>
                  </a:lnTo>
                  <a:lnTo>
                    <a:pt x="27706" y="40857"/>
                  </a:lnTo>
                  <a:lnTo>
                    <a:pt x="29134" y="39847"/>
                  </a:lnTo>
                  <a:lnTo>
                    <a:pt x="30538" y="38788"/>
                  </a:lnTo>
                  <a:lnTo>
                    <a:pt x="31942" y="37729"/>
                  </a:lnTo>
                  <a:lnTo>
                    <a:pt x="33296" y="36645"/>
                  </a:lnTo>
                  <a:lnTo>
                    <a:pt x="34626" y="35537"/>
                  </a:lnTo>
                  <a:lnTo>
                    <a:pt x="35956" y="34429"/>
                  </a:lnTo>
                  <a:lnTo>
                    <a:pt x="37236" y="33296"/>
                  </a:lnTo>
                  <a:lnTo>
                    <a:pt x="38492" y="32163"/>
                  </a:lnTo>
                  <a:lnTo>
                    <a:pt x="39724" y="31006"/>
                  </a:lnTo>
                  <a:lnTo>
                    <a:pt x="40930" y="29848"/>
                  </a:lnTo>
                  <a:lnTo>
                    <a:pt x="42113" y="28691"/>
                  </a:lnTo>
                  <a:lnTo>
                    <a:pt x="43270" y="27509"/>
                  </a:lnTo>
                  <a:lnTo>
                    <a:pt x="44403" y="26351"/>
                  </a:lnTo>
                  <a:lnTo>
                    <a:pt x="45511" y="25194"/>
                  </a:lnTo>
                  <a:lnTo>
                    <a:pt x="46570" y="24012"/>
                  </a:lnTo>
                  <a:lnTo>
                    <a:pt x="47629" y="22854"/>
                  </a:lnTo>
                  <a:lnTo>
                    <a:pt x="48639" y="21697"/>
                  </a:lnTo>
                  <a:lnTo>
                    <a:pt x="49624" y="20564"/>
                  </a:lnTo>
                  <a:lnTo>
                    <a:pt x="50584" y="19431"/>
                  </a:lnTo>
                  <a:lnTo>
                    <a:pt x="52431" y="17190"/>
                  </a:lnTo>
                  <a:lnTo>
                    <a:pt x="54130" y="15048"/>
                  </a:lnTo>
                  <a:lnTo>
                    <a:pt x="55731" y="12954"/>
                  </a:lnTo>
                  <a:lnTo>
                    <a:pt x="57184" y="10984"/>
                  </a:lnTo>
                  <a:lnTo>
                    <a:pt x="58514" y="9112"/>
                  </a:lnTo>
                  <a:lnTo>
                    <a:pt x="59721" y="7364"/>
                  </a:lnTo>
                  <a:lnTo>
                    <a:pt x="60804" y="5763"/>
                  </a:lnTo>
                  <a:lnTo>
                    <a:pt x="61740" y="4335"/>
                  </a:lnTo>
                  <a:lnTo>
                    <a:pt x="62553" y="3079"/>
                  </a:lnTo>
                  <a:lnTo>
                    <a:pt x="63193" y="2020"/>
                  </a:lnTo>
                  <a:lnTo>
                    <a:pt x="64104" y="518"/>
                  </a:lnTo>
                  <a:lnTo>
                    <a:pt x="64400" y="1"/>
                  </a:lnTo>
                  <a:close/>
                </a:path>
              </a:pathLst>
            </a:custGeom>
            <a:solidFill>
              <a:srgbClr val="000000">
                <a:alpha val="21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18"/>
            <p:cNvSpPr/>
            <p:nvPr/>
          </p:nvSpPr>
          <p:spPr>
            <a:xfrm>
              <a:off x="0" y="0"/>
              <a:ext cx="1401035" cy="2702391"/>
            </a:xfrm>
            <a:custGeom>
              <a:avLst/>
              <a:gdLst/>
              <a:ahLst/>
              <a:cxnLst/>
              <a:rect l="l" t="t" r="r" b="b"/>
              <a:pathLst>
                <a:path w="34602" h="52727" extrusionOk="0">
                  <a:moveTo>
                    <a:pt x="19825" y="1"/>
                  </a:moveTo>
                  <a:lnTo>
                    <a:pt x="19801" y="1454"/>
                  </a:lnTo>
                  <a:lnTo>
                    <a:pt x="19751" y="2882"/>
                  </a:lnTo>
                  <a:lnTo>
                    <a:pt x="19653" y="4286"/>
                  </a:lnTo>
                  <a:lnTo>
                    <a:pt x="19554" y="5689"/>
                  </a:lnTo>
                  <a:lnTo>
                    <a:pt x="19431" y="7068"/>
                  </a:lnTo>
                  <a:lnTo>
                    <a:pt x="19259" y="8448"/>
                  </a:lnTo>
                  <a:lnTo>
                    <a:pt x="19086" y="9802"/>
                  </a:lnTo>
                  <a:lnTo>
                    <a:pt x="18889" y="11156"/>
                  </a:lnTo>
                  <a:lnTo>
                    <a:pt x="18668" y="12462"/>
                  </a:lnTo>
                  <a:lnTo>
                    <a:pt x="18422" y="13767"/>
                  </a:lnTo>
                  <a:lnTo>
                    <a:pt x="18175" y="15072"/>
                  </a:lnTo>
                  <a:lnTo>
                    <a:pt x="17904" y="16353"/>
                  </a:lnTo>
                  <a:lnTo>
                    <a:pt x="17609" y="17609"/>
                  </a:lnTo>
                  <a:lnTo>
                    <a:pt x="17289" y="18840"/>
                  </a:lnTo>
                  <a:lnTo>
                    <a:pt x="16969" y="20071"/>
                  </a:lnTo>
                  <a:lnTo>
                    <a:pt x="16624" y="21278"/>
                  </a:lnTo>
                  <a:lnTo>
                    <a:pt x="16254" y="22485"/>
                  </a:lnTo>
                  <a:lnTo>
                    <a:pt x="15885" y="23642"/>
                  </a:lnTo>
                  <a:lnTo>
                    <a:pt x="15516" y="24800"/>
                  </a:lnTo>
                  <a:lnTo>
                    <a:pt x="15122" y="25933"/>
                  </a:lnTo>
                  <a:lnTo>
                    <a:pt x="14703" y="27041"/>
                  </a:lnTo>
                  <a:lnTo>
                    <a:pt x="14284" y="28149"/>
                  </a:lnTo>
                  <a:lnTo>
                    <a:pt x="13866" y="29208"/>
                  </a:lnTo>
                  <a:lnTo>
                    <a:pt x="13447" y="30267"/>
                  </a:lnTo>
                  <a:lnTo>
                    <a:pt x="12560" y="32311"/>
                  </a:lnTo>
                  <a:lnTo>
                    <a:pt x="11649" y="34281"/>
                  </a:lnTo>
                  <a:lnTo>
                    <a:pt x="10738" y="36153"/>
                  </a:lnTo>
                  <a:lnTo>
                    <a:pt x="9827" y="37951"/>
                  </a:lnTo>
                  <a:lnTo>
                    <a:pt x="8891" y="39650"/>
                  </a:lnTo>
                  <a:lnTo>
                    <a:pt x="7980" y="41275"/>
                  </a:lnTo>
                  <a:lnTo>
                    <a:pt x="7093" y="42777"/>
                  </a:lnTo>
                  <a:lnTo>
                    <a:pt x="6207" y="44206"/>
                  </a:lnTo>
                  <a:lnTo>
                    <a:pt x="5369" y="45511"/>
                  </a:lnTo>
                  <a:lnTo>
                    <a:pt x="4557" y="46718"/>
                  </a:lnTo>
                  <a:lnTo>
                    <a:pt x="3793" y="47826"/>
                  </a:lnTo>
                  <a:lnTo>
                    <a:pt x="3079" y="48836"/>
                  </a:lnTo>
                  <a:lnTo>
                    <a:pt x="2414" y="49722"/>
                  </a:lnTo>
                  <a:lnTo>
                    <a:pt x="1823" y="50510"/>
                  </a:lnTo>
                  <a:lnTo>
                    <a:pt x="863" y="51717"/>
                  </a:lnTo>
                  <a:lnTo>
                    <a:pt x="222" y="52480"/>
                  </a:lnTo>
                  <a:lnTo>
                    <a:pt x="1" y="52727"/>
                  </a:lnTo>
                  <a:lnTo>
                    <a:pt x="1" y="52727"/>
                  </a:lnTo>
                  <a:lnTo>
                    <a:pt x="1528" y="51717"/>
                  </a:lnTo>
                  <a:lnTo>
                    <a:pt x="2980" y="50732"/>
                  </a:lnTo>
                  <a:lnTo>
                    <a:pt x="4409" y="49698"/>
                  </a:lnTo>
                  <a:lnTo>
                    <a:pt x="5788" y="48663"/>
                  </a:lnTo>
                  <a:lnTo>
                    <a:pt x="7118" y="47604"/>
                  </a:lnTo>
                  <a:lnTo>
                    <a:pt x="8398" y="46570"/>
                  </a:lnTo>
                  <a:lnTo>
                    <a:pt x="9654" y="45486"/>
                  </a:lnTo>
                  <a:lnTo>
                    <a:pt x="10886" y="44403"/>
                  </a:lnTo>
                  <a:lnTo>
                    <a:pt x="12043" y="43319"/>
                  </a:lnTo>
                  <a:lnTo>
                    <a:pt x="13176" y="42236"/>
                  </a:lnTo>
                  <a:lnTo>
                    <a:pt x="14284" y="41152"/>
                  </a:lnTo>
                  <a:lnTo>
                    <a:pt x="15343" y="40044"/>
                  </a:lnTo>
                  <a:lnTo>
                    <a:pt x="16353" y="38936"/>
                  </a:lnTo>
                  <a:lnTo>
                    <a:pt x="17338" y="37827"/>
                  </a:lnTo>
                  <a:lnTo>
                    <a:pt x="18274" y="36719"/>
                  </a:lnTo>
                  <a:lnTo>
                    <a:pt x="19185" y="35611"/>
                  </a:lnTo>
                  <a:lnTo>
                    <a:pt x="20072" y="34503"/>
                  </a:lnTo>
                  <a:lnTo>
                    <a:pt x="20909" y="33395"/>
                  </a:lnTo>
                  <a:lnTo>
                    <a:pt x="21722" y="32286"/>
                  </a:lnTo>
                  <a:lnTo>
                    <a:pt x="22510" y="31178"/>
                  </a:lnTo>
                  <a:lnTo>
                    <a:pt x="23248" y="30070"/>
                  </a:lnTo>
                  <a:lnTo>
                    <a:pt x="23963" y="28962"/>
                  </a:lnTo>
                  <a:lnTo>
                    <a:pt x="24652" y="27878"/>
                  </a:lnTo>
                  <a:lnTo>
                    <a:pt x="25317" y="26795"/>
                  </a:lnTo>
                  <a:lnTo>
                    <a:pt x="25933" y="25711"/>
                  </a:lnTo>
                  <a:lnTo>
                    <a:pt x="26524" y="24652"/>
                  </a:lnTo>
                  <a:lnTo>
                    <a:pt x="27090" y="23593"/>
                  </a:lnTo>
                  <a:lnTo>
                    <a:pt x="27632" y="22534"/>
                  </a:lnTo>
                  <a:lnTo>
                    <a:pt x="28149" y="21500"/>
                  </a:lnTo>
                  <a:lnTo>
                    <a:pt x="28642" y="20465"/>
                  </a:lnTo>
                  <a:lnTo>
                    <a:pt x="29110" y="19456"/>
                  </a:lnTo>
                  <a:lnTo>
                    <a:pt x="29553" y="18471"/>
                  </a:lnTo>
                  <a:lnTo>
                    <a:pt x="29972" y="17486"/>
                  </a:lnTo>
                  <a:lnTo>
                    <a:pt x="30366" y="16525"/>
                  </a:lnTo>
                  <a:lnTo>
                    <a:pt x="31080" y="14654"/>
                  </a:lnTo>
                  <a:lnTo>
                    <a:pt x="31720" y="12856"/>
                  </a:lnTo>
                  <a:lnTo>
                    <a:pt x="32262" y="11132"/>
                  </a:lnTo>
                  <a:lnTo>
                    <a:pt x="32754" y="9506"/>
                  </a:lnTo>
                  <a:lnTo>
                    <a:pt x="33148" y="7980"/>
                  </a:lnTo>
                  <a:lnTo>
                    <a:pt x="33493" y="6576"/>
                  </a:lnTo>
                  <a:lnTo>
                    <a:pt x="33789" y="5271"/>
                  </a:lnTo>
                  <a:lnTo>
                    <a:pt x="34010" y="4113"/>
                  </a:lnTo>
                  <a:lnTo>
                    <a:pt x="34207" y="3054"/>
                  </a:lnTo>
                  <a:lnTo>
                    <a:pt x="34355" y="2168"/>
                  </a:lnTo>
                  <a:lnTo>
                    <a:pt x="34454" y="1404"/>
                  </a:lnTo>
                  <a:lnTo>
                    <a:pt x="34577" y="370"/>
                  </a:lnTo>
                  <a:lnTo>
                    <a:pt x="34601" y="1"/>
                  </a:lnTo>
                  <a:close/>
                </a:path>
              </a:pathLst>
            </a:custGeom>
            <a:solidFill>
              <a:srgbClr val="000000">
                <a:alpha val="21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18"/>
            <p:cNvSpPr/>
            <p:nvPr/>
          </p:nvSpPr>
          <p:spPr>
            <a:xfrm>
              <a:off x="0" y="0"/>
              <a:ext cx="403888" cy="2702391"/>
            </a:xfrm>
            <a:custGeom>
              <a:avLst/>
              <a:gdLst/>
              <a:ahLst/>
              <a:cxnLst/>
              <a:rect l="l" t="t" r="r" b="b"/>
              <a:pathLst>
                <a:path w="9975" h="52727" extrusionOk="0">
                  <a:moveTo>
                    <a:pt x="1" y="1"/>
                  </a:moveTo>
                  <a:lnTo>
                    <a:pt x="1" y="52727"/>
                  </a:lnTo>
                  <a:lnTo>
                    <a:pt x="1158" y="49648"/>
                  </a:lnTo>
                  <a:lnTo>
                    <a:pt x="2217" y="46644"/>
                  </a:lnTo>
                  <a:lnTo>
                    <a:pt x="3202" y="43738"/>
                  </a:lnTo>
                  <a:lnTo>
                    <a:pt x="4089" y="40906"/>
                  </a:lnTo>
                  <a:lnTo>
                    <a:pt x="4901" y="38148"/>
                  </a:lnTo>
                  <a:lnTo>
                    <a:pt x="5640" y="35512"/>
                  </a:lnTo>
                  <a:lnTo>
                    <a:pt x="6305" y="32927"/>
                  </a:lnTo>
                  <a:lnTo>
                    <a:pt x="6921" y="30439"/>
                  </a:lnTo>
                  <a:lnTo>
                    <a:pt x="7438" y="28051"/>
                  </a:lnTo>
                  <a:lnTo>
                    <a:pt x="7906" y="25760"/>
                  </a:lnTo>
                  <a:lnTo>
                    <a:pt x="8325" y="23544"/>
                  </a:lnTo>
                  <a:lnTo>
                    <a:pt x="8669" y="21426"/>
                  </a:lnTo>
                  <a:lnTo>
                    <a:pt x="8989" y="19382"/>
                  </a:lnTo>
                  <a:lnTo>
                    <a:pt x="9236" y="17461"/>
                  </a:lnTo>
                  <a:lnTo>
                    <a:pt x="9457" y="15614"/>
                  </a:lnTo>
                  <a:lnTo>
                    <a:pt x="9630" y="13890"/>
                  </a:lnTo>
                  <a:lnTo>
                    <a:pt x="9753" y="12240"/>
                  </a:lnTo>
                  <a:lnTo>
                    <a:pt x="9851" y="10689"/>
                  </a:lnTo>
                  <a:lnTo>
                    <a:pt x="9925" y="9260"/>
                  </a:lnTo>
                  <a:lnTo>
                    <a:pt x="9950" y="7906"/>
                  </a:lnTo>
                  <a:lnTo>
                    <a:pt x="9975" y="6674"/>
                  </a:lnTo>
                  <a:lnTo>
                    <a:pt x="9975" y="5517"/>
                  </a:lnTo>
                  <a:lnTo>
                    <a:pt x="9950" y="4483"/>
                  </a:lnTo>
                  <a:lnTo>
                    <a:pt x="9925" y="3571"/>
                  </a:lnTo>
                  <a:lnTo>
                    <a:pt x="9851" y="2020"/>
                  </a:lnTo>
                  <a:lnTo>
                    <a:pt x="9753" y="912"/>
                  </a:lnTo>
                  <a:lnTo>
                    <a:pt x="9654" y="222"/>
                  </a:lnTo>
                  <a:lnTo>
                    <a:pt x="9630" y="1"/>
                  </a:lnTo>
                  <a:close/>
                </a:path>
              </a:pathLst>
            </a:custGeom>
            <a:solidFill>
              <a:srgbClr val="000000">
                <a:alpha val="21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18"/>
            <p:cNvSpPr/>
            <p:nvPr/>
          </p:nvSpPr>
          <p:spPr>
            <a:xfrm>
              <a:off x="333078" y="2702394"/>
              <a:ext cx="1696167" cy="2441105"/>
            </a:xfrm>
            <a:custGeom>
              <a:avLst/>
              <a:gdLst/>
              <a:ahLst/>
              <a:cxnLst/>
              <a:rect l="l" t="t" r="r" b="b"/>
              <a:pathLst>
                <a:path w="41891" h="47629" extrusionOk="0">
                  <a:moveTo>
                    <a:pt x="0" y="1"/>
                  </a:moveTo>
                  <a:lnTo>
                    <a:pt x="1256" y="1109"/>
                  </a:lnTo>
                  <a:lnTo>
                    <a:pt x="2487" y="2217"/>
                  </a:lnTo>
                  <a:lnTo>
                    <a:pt x="3669" y="3350"/>
                  </a:lnTo>
                  <a:lnTo>
                    <a:pt x="4827" y="4458"/>
                  </a:lnTo>
                  <a:lnTo>
                    <a:pt x="5960" y="5566"/>
                  </a:lnTo>
                  <a:lnTo>
                    <a:pt x="7068" y="6675"/>
                  </a:lnTo>
                  <a:lnTo>
                    <a:pt x="8127" y="7783"/>
                  </a:lnTo>
                  <a:lnTo>
                    <a:pt x="9186" y="8866"/>
                  </a:lnTo>
                  <a:lnTo>
                    <a:pt x="10196" y="9975"/>
                  </a:lnTo>
                  <a:lnTo>
                    <a:pt x="11181" y="11058"/>
                  </a:lnTo>
                  <a:lnTo>
                    <a:pt x="12116" y="12142"/>
                  </a:lnTo>
                  <a:lnTo>
                    <a:pt x="13052" y="13225"/>
                  </a:lnTo>
                  <a:lnTo>
                    <a:pt x="13963" y="14309"/>
                  </a:lnTo>
                  <a:lnTo>
                    <a:pt x="14825" y="15368"/>
                  </a:lnTo>
                  <a:lnTo>
                    <a:pt x="15663" y="16427"/>
                  </a:lnTo>
                  <a:lnTo>
                    <a:pt x="16475" y="17486"/>
                  </a:lnTo>
                  <a:lnTo>
                    <a:pt x="17288" y="18520"/>
                  </a:lnTo>
                  <a:lnTo>
                    <a:pt x="18052" y="19554"/>
                  </a:lnTo>
                  <a:lnTo>
                    <a:pt x="19504" y="21574"/>
                  </a:lnTo>
                  <a:lnTo>
                    <a:pt x="20859" y="23569"/>
                  </a:lnTo>
                  <a:lnTo>
                    <a:pt x="22115" y="25514"/>
                  </a:lnTo>
                  <a:lnTo>
                    <a:pt x="23297" y="27410"/>
                  </a:lnTo>
                  <a:lnTo>
                    <a:pt x="24381" y="29257"/>
                  </a:lnTo>
                  <a:lnTo>
                    <a:pt x="25366" y="31031"/>
                  </a:lnTo>
                  <a:lnTo>
                    <a:pt x="26302" y="32730"/>
                  </a:lnTo>
                  <a:lnTo>
                    <a:pt x="27114" y="34380"/>
                  </a:lnTo>
                  <a:lnTo>
                    <a:pt x="27878" y="35956"/>
                  </a:lnTo>
                  <a:lnTo>
                    <a:pt x="28567" y="37433"/>
                  </a:lnTo>
                  <a:lnTo>
                    <a:pt x="29183" y="38837"/>
                  </a:lnTo>
                  <a:lnTo>
                    <a:pt x="29725" y="40142"/>
                  </a:lnTo>
                  <a:lnTo>
                    <a:pt x="30217" y="41374"/>
                  </a:lnTo>
                  <a:lnTo>
                    <a:pt x="30636" y="42507"/>
                  </a:lnTo>
                  <a:lnTo>
                    <a:pt x="31005" y="43541"/>
                  </a:lnTo>
                  <a:lnTo>
                    <a:pt x="31325" y="44477"/>
                  </a:lnTo>
                  <a:lnTo>
                    <a:pt x="31572" y="45289"/>
                  </a:lnTo>
                  <a:lnTo>
                    <a:pt x="31966" y="46570"/>
                  </a:lnTo>
                  <a:lnTo>
                    <a:pt x="32163" y="47358"/>
                  </a:lnTo>
                  <a:lnTo>
                    <a:pt x="32237" y="47629"/>
                  </a:lnTo>
                  <a:lnTo>
                    <a:pt x="41890" y="47629"/>
                  </a:lnTo>
                  <a:lnTo>
                    <a:pt x="41472" y="46102"/>
                  </a:lnTo>
                  <a:lnTo>
                    <a:pt x="41004" y="44600"/>
                  </a:lnTo>
                  <a:lnTo>
                    <a:pt x="40487" y="43147"/>
                  </a:lnTo>
                  <a:lnTo>
                    <a:pt x="39969" y="41694"/>
                  </a:lnTo>
                  <a:lnTo>
                    <a:pt x="39403" y="40266"/>
                  </a:lnTo>
                  <a:lnTo>
                    <a:pt x="38812" y="38862"/>
                  </a:lnTo>
                  <a:lnTo>
                    <a:pt x="38196" y="37507"/>
                  </a:lnTo>
                  <a:lnTo>
                    <a:pt x="37531" y="36153"/>
                  </a:lnTo>
                  <a:lnTo>
                    <a:pt x="36866" y="34823"/>
                  </a:lnTo>
                  <a:lnTo>
                    <a:pt x="36177" y="33542"/>
                  </a:lnTo>
                  <a:lnTo>
                    <a:pt x="35463" y="32286"/>
                  </a:lnTo>
                  <a:lnTo>
                    <a:pt x="34724" y="31031"/>
                  </a:lnTo>
                  <a:lnTo>
                    <a:pt x="33960" y="29824"/>
                  </a:lnTo>
                  <a:lnTo>
                    <a:pt x="33197" y="28617"/>
                  </a:lnTo>
                  <a:lnTo>
                    <a:pt x="32409" y="27460"/>
                  </a:lnTo>
                  <a:lnTo>
                    <a:pt x="31596" y="26327"/>
                  </a:lnTo>
                  <a:lnTo>
                    <a:pt x="30759" y="25219"/>
                  </a:lnTo>
                  <a:lnTo>
                    <a:pt x="29946" y="24110"/>
                  </a:lnTo>
                  <a:lnTo>
                    <a:pt x="29084" y="23051"/>
                  </a:lnTo>
                  <a:lnTo>
                    <a:pt x="28222" y="22017"/>
                  </a:lnTo>
                  <a:lnTo>
                    <a:pt x="27360" y="21007"/>
                  </a:lnTo>
                  <a:lnTo>
                    <a:pt x="26499" y="20022"/>
                  </a:lnTo>
                  <a:lnTo>
                    <a:pt x="25612" y="19062"/>
                  </a:lnTo>
                  <a:lnTo>
                    <a:pt x="24725" y="18126"/>
                  </a:lnTo>
                  <a:lnTo>
                    <a:pt x="23839" y="17190"/>
                  </a:lnTo>
                  <a:lnTo>
                    <a:pt x="22952" y="16304"/>
                  </a:lnTo>
                  <a:lnTo>
                    <a:pt x="22041" y="15442"/>
                  </a:lnTo>
                  <a:lnTo>
                    <a:pt x="21154" y="14604"/>
                  </a:lnTo>
                  <a:lnTo>
                    <a:pt x="20268" y="13792"/>
                  </a:lnTo>
                  <a:lnTo>
                    <a:pt x="19381" y="13004"/>
                  </a:lnTo>
                  <a:lnTo>
                    <a:pt x="18495" y="12240"/>
                  </a:lnTo>
                  <a:lnTo>
                    <a:pt x="17608" y="11477"/>
                  </a:lnTo>
                  <a:lnTo>
                    <a:pt x="15860" y="10073"/>
                  </a:lnTo>
                  <a:lnTo>
                    <a:pt x="14160" y="8743"/>
                  </a:lnTo>
                  <a:lnTo>
                    <a:pt x="12510" y="7536"/>
                  </a:lnTo>
                  <a:lnTo>
                    <a:pt x="10910" y="6404"/>
                  </a:lnTo>
                  <a:lnTo>
                    <a:pt x="9383" y="5369"/>
                  </a:lnTo>
                  <a:lnTo>
                    <a:pt x="7930" y="4433"/>
                  </a:lnTo>
                  <a:lnTo>
                    <a:pt x="6551" y="3572"/>
                  </a:lnTo>
                  <a:lnTo>
                    <a:pt x="5295" y="2808"/>
                  </a:lnTo>
                  <a:lnTo>
                    <a:pt x="4137" y="2143"/>
                  </a:lnTo>
                  <a:lnTo>
                    <a:pt x="3103" y="1577"/>
                  </a:lnTo>
                  <a:lnTo>
                    <a:pt x="2192" y="1084"/>
                  </a:lnTo>
                  <a:lnTo>
                    <a:pt x="1453" y="690"/>
                  </a:lnTo>
                  <a:lnTo>
                    <a:pt x="369" y="17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>
                <a:alpha val="21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18"/>
            <p:cNvSpPr/>
            <p:nvPr/>
          </p:nvSpPr>
          <p:spPr>
            <a:xfrm>
              <a:off x="0" y="2702394"/>
              <a:ext cx="1181660" cy="2441105"/>
            </a:xfrm>
            <a:custGeom>
              <a:avLst/>
              <a:gdLst/>
              <a:ahLst/>
              <a:cxnLst/>
              <a:rect l="l" t="t" r="r" b="b"/>
              <a:pathLst>
                <a:path w="29184" h="47629" extrusionOk="0">
                  <a:moveTo>
                    <a:pt x="1" y="1"/>
                  </a:moveTo>
                  <a:lnTo>
                    <a:pt x="222" y="222"/>
                  </a:lnTo>
                  <a:lnTo>
                    <a:pt x="838" y="887"/>
                  </a:lnTo>
                  <a:lnTo>
                    <a:pt x="1798" y="1995"/>
                  </a:lnTo>
                  <a:lnTo>
                    <a:pt x="2389" y="2710"/>
                  </a:lnTo>
                  <a:lnTo>
                    <a:pt x="3030" y="3522"/>
                  </a:lnTo>
                  <a:lnTo>
                    <a:pt x="3744" y="4433"/>
                  </a:lnTo>
                  <a:lnTo>
                    <a:pt x="4507" y="5419"/>
                  </a:lnTo>
                  <a:lnTo>
                    <a:pt x="5320" y="6527"/>
                  </a:lnTo>
                  <a:lnTo>
                    <a:pt x="6157" y="7709"/>
                  </a:lnTo>
                  <a:lnTo>
                    <a:pt x="7019" y="8989"/>
                  </a:lnTo>
                  <a:lnTo>
                    <a:pt x="7930" y="10369"/>
                  </a:lnTo>
                  <a:lnTo>
                    <a:pt x="8842" y="11822"/>
                  </a:lnTo>
                  <a:lnTo>
                    <a:pt x="9753" y="13348"/>
                  </a:lnTo>
                  <a:lnTo>
                    <a:pt x="10689" y="14974"/>
                  </a:lnTo>
                  <a:lnTo>
                    <a:pt x="11600" y="16673"/>
                  </a:lnTo>
                  <a:lnTo>
                    <a:pt x="12511" y="18446"/>
                  </a:lnTo>
                  <a:lnTo>
                    <a:pt x="13398" y="20293"/>
                  </a:lnTo>
                  <a:lnTo>
                    <a:pt x="14260" y="22214"/>
                  </a:lnTo>
                  <a:lnTo>
                    <a:pt x="14678" y="23224"/>
                  </a:lnTo>
                  <a:lnTo>
                    <a:pt x="15072" y="24233"/>
                  </a:lnTo>
                  <a:lnTo>
                    <a:pt x="15491" y="25243"/>
                  </a:lnTo>
                  <a:lnTo>
                    <a:pt x="15885" y="26278"/>
                  </a:lnTo>
                  <a:lnTo>
                    <a:pt x="16254" y="27336"/>
                  </a:lnTo>
                  <a:lnTo>
                    <a:pt x="16624" y="28420"/>
                  </a:lnTo>
                  <a:lnTo>
                    <a:pt x="16969" y="29504"/>
                  </a:lnTo>
                  <a:lnTo>
                    <a:pt x="17313" y="30612"/>
                  </a:lnTo>
                  <a:lnTo>
                    <a:pt x="17633" y="31745"/>
                  </a:lnTo>
                  <a:lnTo>
                    <a:pt x="17929" y="32878"/>
                  </a:lnTo>
                  <a:lnTo>
                    <a:pt x="18225" y="34035"/>
                  </a:lnTo>
                  <a:lnTo>
                    <a:pt x="18495" y="35192"/>
                  </a:lnTo>
                  <a:lnTo>
                    <a:pt x="18766" y="36375"/>
                  </a:lnTo>
                  <a:lnTo>
                    <a:pt x="18988" y="37581"/>
                  </a:lnTo>
                  <a:lnTo>
                    <a:pt x="19210" y="38788"/>
                  </a:lnTo>
                  <a:lnTo>
                    <a:pt x="19407" y="40019"/>
                  </a:lnTo>
                  <a:lnTo>
                    <a:pt x="19579" y="41251"/>
                  </a:lnTo>
                  <a:lnTo>
                    <a:pt x="19727" y="42507"/>
                  </a:lnTo>
                  <a:lnTo>
                    <a:pt x="19850" y="43763"/>
                  </a:lnTo>
                  <a:lnTo>
                    <a:pt x="19948" y="45043"/>
                  </a:lnTo>
                  <a:lnTo>
                    <a:pt x="20022" y="46348"/>
                  </a:lnTo>
                  <a:lnTo>
                    <a:pt x="20072" y="47629"/>
                  </a:lnTo>
                  <a:lnTo>
                    <a:pt x="29183" y="47629"/>
                  </a:lnTo>
                  <a:lnTo>
                    <a:pt x="29134" y="47235"/>
                  </a:lnTo>
                  <a:lnTo>
                    <a:pt x="28962" y="46078"/>
                  </a:lnTo>
                  <a:lnTo>
                    <a:pt x="28666" y="44255"/>
                  </a:lnTo>
                  <a:lnTo>
                    <a:pt x="28469" y="43122"/>
                  </a:lnTo>
                  <a:lnTo>
                    <a:pt x="28223" y="41866"/>
                  </a:lnTo>
                  <a:lnTo>
                    <a:pt x="27903" y="40463"/>
                  </a:lnTo>
                  <a:lnTo>
                    <a:pt x="27558" y="38960"/>
                  </a:lnTo>
                  <a:lnTo>
                    <a:pt x="27139" y="37360"/>
                  </a:lnTo>
                  <a:lnTo>
                    <a:pt x="26672" y="35685"/>
                  </a:lnTo>
                  <a:lnTo>
                    <a:pt x="26154" y="33912"/>
                  </a:lnTo>
                  <a:lnTo>
                    <a:pt x="25563" y="32065"/>
                  </a:lnTo>
                  <a:lnTo>
                    <a:pt x="24898" y="30193"/>
                  </a:lnTo>
                  <a:lnTo>
                    <a:pt x="24160" y="28248"/>
                  </a:lnTo>
                  <a:lnTo>
                    <a:pt x="23766" y="27263"/>
                  </a:lnTo>
                  <a:lnTo>
                    <a:pt x="23372" y="26278"/>
                  </a:lnTo>
                  <a:lnTo>
                    <a:pt x="22928" y="25268"/>
                  </a:lnTo>
                  <a:lnTo>
                    <a:pt x="22485" y="24283"/>
                  </a:lnTo>
                  <a:lnTo>
                    <a:pt x="21992" y="23273"/>
                  </a:lnTo>
                  <a:lnTo>
                    <a:pt x="21500" y="22263"/>
                  </a:lnTo>
                  <a:lnTo>
                    <a:pt x="21007" y="21254"/>
                  </a:lnTo>
                  <a:lnTo>
                    <a:pt x="20466" y="20269"/>
                  </a:lnTo>
                  <a:lnTo>
                    <a:pt x="19899" y="19259"/>
                  </a:lnTo>
                  <a:lnTo>
                    <a:pt x="19308" y="18249"/>
                  </a:lnTo>
                  <a:lnTo>
                    <a:pt x="18717" y="17264"/>
                  </a:lnTo>
                  <a:lnTo>
                    <a:pt x="18077" y="16279"/>
                  </a:lnTo>
                  <a:lnTo>
                    <a:pt x="17436" y="15294"/>
                  </a:lnTo>
                  <a:lnTo>
                    <a:pt x="16772" y="14333"/>
                  </a:lnTo>
                  <a:lnTo>
                    <a:pt x="16057" y="13373"/>
                  </a:lnTo>
                  <a:lnTo>
                    <a:pt x="15343" y="12413"/>
                  </a:lnTo>
                  <a:lnTo>
                    <a:pt x="14580" y="11477"/>
                  </a:lnTo>
                  <a:lnTo>
                    <a:pt x="13816" y="10566"/>
                  </a:lnTo>
                  <a:lnTo>
                    <a:pt x="13004" y="9654"/>
                  </a:lnTo>
                  <a:lnTo>
                    <a:pt x="12191" y="8768"/>
                  </a:lnTo>
                  <a:lnTo>
                    <a:pt x="11329" y="7906"/>
                  </a:lnTo>
                  <a:lnTo>
                    <a:pt x="10442" y="7069"/>
                  </a:lnTo>
                  <a:lnTo>
                    <a:pt x="9531" y="6231"/>
                  </a:lnTo>
                  <a:lnTo>
                    <a:pt x="8595" y="5443"/>
                  </a:lnTo>
                  <a:lnTo>
                    <a:pt x="7635" y="4655"/>
                  </a:lnTo>
                  <a:lnTo>
                    <a:pt x="6625" y="3892"/>
                  </a:lnTo>
                  <a:lnTo>
                    <a:pt x="5591" y="3178"/>
                  </a:lnTo>
                  <a:lnTo>
                    <a:pt x="4557" y="2488"/>
                  </a:lnTo>
                  <a:lnTo>
                    <a:pt x="3448" y="1798"/>
                  </a:lnTo>
                  <a:lnTo>
                    <a:pt x="2340" y="1183"/>
                  </a:lnTo>
                  <a:lnTo>
                    <a:pt x="1183" y="56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0000">
                <a:alpha val="21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18"/>
            <p:cNvSpPr/>
            <p:nvPr/>
          </p:nvSpPr>
          <p:spPr>
            <a:xfrm>
              <a:off x="0" y="2702394"/>
              <a:ext cx="458711" cy="2441105"/>
            </a:xfrm>
            <a:custGeom>
              <a:avLst/>
              <a:gdLst/>
              <a:ahLst/>
              <a:cxnLst/>
              <a:rect l="l" t="t" r="r" b="b"/>
              <a:pathLst>
                <a:path w="11329" h="47629" extrusionOk="0">
                  <a:moveTo>
                    <a:pt x="1" y="1"/>
                  </a:moveTo>
                  <a:lnTo>
                    <a:pt x="1" y="47629"/>
                  </a:lnTo>
                  <a:lnTo>
                    <a:pt x="11157" y="47629"/>
                  </a:lnTo>
                  <a:lnTo>
                    <a:pt x="11181" y="47407"/>
                  </a:lnTo>
                  <a:lnTo>
                    <a:pt x="11230" y="46767"/>
                  </a:lnTo>
                  <a:lnTo>
                    <a:pt x="11304" y="45683"/>
                  </a:lnTo>
                  <a:lnTo>
                    <a:pt x="11329" y="44181"/>
                  </a:lnTo>
                  <a:lnTo>
                    <a:pt x="11329" y="43295"/>
                  </a:lnTo>
                  <a:lnTo>
                    <a:pt x="11304" y="42310"/>
                  </a:lnTo>
                  <a:lnTo>
                    <a:pt x="11280" y="41226"/>
                  </a:lnTo>
                  <a:lnTo>
                    <a:pt x="11206" y="40044"/>
                  </a:lnTo>
                  <a:lnTo>
                    <a:pt x="11132" y="38788"/>
                  </a:lnTo>
                  <a:lnTo>
                    <a:pt x="11009" y="37433"/>
                  </a:lnTo>
                  <a:lnTo>
                    <a:pt x="10861" y="35981"/>
                  </a:lnTo>
                  <a:lnTo>
                    <a:pt x="10664" y="34454"/>
                  </a:lnTo>
                  <a:lnTo>
                    <a:pt x="10442" y="32853"/>
                  </a:lnTo>
                  <a:lnTo>
                    <a:pt x="10172" y="31154"/>
                  </a:lnTo>
                  <a:lnTo>
                    <a:pt x="9851" y="29381"/>
                  </a:lnTo>
                  <a:lnTo>
                    <a:pt x="9507" y="27533"/>
                  </a:lnTo>
                  <a:lnTo>
                    <a:pt x="9088" y="25613"/>
                  </a:lnTo>
                  <a:lnTo>
                    <a:pt x="8595" y="23618"/>
                  </a:lnTo>
                  <a:lnTo>
                    <a:pt x="8078" y="21549"/>
                  </a:lnTo>
                  <a:lnTo>
                    <a:pt x="7463" y="19407"/>
                  </a:lnTo>
                  <a:lnTo>
                    <a:pt x="6798" y="17190"/>
                  </a:lnTo>
                  <a:lnTo>
                    <a:pt x="6083" y="14925"/>
                  </a:lnTo>
                  <a:lnTo>
                    <a:pt x="5271" y="12585"/>
                  </a:lnTo>
                  <a:lnTo>
                    <a:pt x="4384" y="10196"/>
                  </a:lnTo>
                  <a:lnTo>
                    <a:pt x="3424" y="7733"/>
                  </a:lnTo>
                  <a:lnTo>
                    <a:pt x="2365" y="5197"/>
                  </a:lnTo>
                  <a:lnTo>
                    <a:pt x="1232" y="2636"/>
                  </a:lnTo>
                  <a:lnTo>
                    <a:pt x="641" y="133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0000">
                <a:alpha val="21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18"/>
            <p:cNvSpPr/>
            <p:nvPr/>
          </p:nvSpPr>
          <p:spPr>
            <a:xfrm>
              <a:off x="0" y="2644324"/>
              <a:ext cx="387935" cy="117471"/>
            </a:xfrm>
            <a:custGeom>
              <a:avLst/>
              <a:gdLst/>
              <a:ahLst/>
              <a:cxnLst/>
              <a:rect l="l" t="t" r="r" b="b"/>
              <a:pathLst>
                <a:path w="9581" h="2292" extrusionOk="0">
                  <a:moveTo>
                    <a:pt x="1" y="1"/>
                  </a:moveTo>
                  <a:lnTo>
                    <a:pt x="1" y="2291"/>
                  </a:lnTo>
                  <a:lnTo>
                    <a:pt x="8349" y="2291"/>
                  </a:lnTo>
                  <a:lnTo>
                    <a:pt x="8645" y="2217"/>
                  </a:lnTo>
                  <a:lnTo>
                    <a:pt x="8891" y="2094"/>
                  </a:lnTo>
                  <a:lnTo>
                    <a:pt x="9113" y="1971"/>
                  </a:lnTo>
                  <a:lnTo>
                    <a:pt x="9310" y="1799"/>
                  </a:lnTo>
                  <a:lnTo>
                    <a:pt x="9457" y="1602"/>
                  </a:lnTo>
                  <a:lnTo>
                    <a:pt x="9531" y="1380"/>
                  </a:lnTo>
                  <a:lnTo>
                    <a:pt x="9556" y="1257"/>
                  </a:lnTo>
                  <a:lnTo>
                    <a:pt x="9580" y="1158"/>
                  </a:lnTo>
                  <a:lnTo>
                    <a:pt x="9556" y="1035"/>
                  </a:lnTo>
                  <a:lnTo>
                    <a:pt x="9531" y="912"/>
                  </a:lnTo>
                  <a:lnTo>
                    <a:pt x="9457" y="690"/>
                  </a:lnTo>
                  <a:lnTo>
                    <a:pt x="9310" y="493"/>
                  </a:lnTo>
                  <a:lnTo>
                    <a:pt x="9113" y="321"/>
                  </a:lnTo>
                  <a:lnTo>
                    <a:pt x="8891" y="198"/>
                  </a:lnTo>
                  <a:lnTo>
                    <a:pt x="8645" y="75"/>
                  </a:lnTo>
                  <a:lnTo>
                    <a:pt x="8349" y="25"/>
                  </a:lnTo>
                  <a:lnTo>
                    <a:pt x="802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18"/>
            <p:cNvSpPr/>
            <p:nvPr/>
          </p:nvSpPr>
          <p:spPr>
            <a:xfrm>
              <a:off x="4779418" y="0"/>
              <a:ext cx="4364498" cy="5143445"/>
            </a:xfrm>
            <a:custGeom>
              <a:avLst/>
              <a:gdLst/>
              <a:ahLst/>
              <a:cxnLst/>
              <a:rect l="l" t="t" r="r" b="b"/>
              <a:pathLst>
                <a:path w="107792" h="100355" extrusionOk="0">
                  <a:moveTo>
                    <a:pt x="0" y="1"/>
                  </a:moveTo>
                  <a:lnTo>
                    <a:pt x="345" y="518"/>
                  </a:lnTo>
                  <a:lnTo>
                    <a:pt x="788" y="1109"/>
                  </a:lnTo>
                  <a:lnTo>
                    <a:pt x="1429" y="1946"/>
                  </a:lnTo>
                  <a:lnTo>
                    <a:pt x="2217" y="2956"/>
                  </a:lnTo>
                  <a:lnTo>
                    <a:pt x="3202" y="4187"/>
                  </a:lnTo>
                  <a:lnTo>
                    <a:pt x="4384" y="5566"/>
                  </a:lnTo>
                  <a:lnTo>
                    <a:pt x="5738" y="7093"/>
                  </a:lnTo>
                  <a:lnTo>
                    <a:pt x="7290" y="8792"/>
                  </a:lnTo>
                  <a:lnTo>
                    <a:pt x="9038" y="10615"/>
                  </a:lnTo>
                  <a:lnTo>
                    <a:pt x="9974" y="11551"/>
                  </a:lnTo>
                  <a:lnTo>
                    <a:pt x="10959" y="12536"/>
                  </a:lnTo>
                  <a:lnTo>
                    <a:pt x="12018" y="13521"/>
                  </a:lnTo>
                  <a:lnTo>
                    <a:pt x="13102" y="14555"/>
                  </a:lnTo>
                  <a:lnTo>
                    <a:pt x="14235" y="15589"/>
                  </a:lnTo>
                  <a:lnTo>
                    <a:pt x="15417" y="16648"/>
                  </a:lnTo>
                  <a:lnTo>
                    <a:pt x="16673" y="17732"/>
                  </a:lnTo>
                  <a:lnTo>
                    <a:pt x="17953" y="18840"/>
                  </a:lnTo>
                  <a:lnTo>
                    <a:pt x="19283" y="19948"/>
                  </a:lnTo>
                  <a:lnTo>
                    <a:pt x="20687" y="21057"/>
                  </a:lnTo>
                  <a:lnTo>
                    <a:pt x="22115" y="22189"/>
                  </a:lnTo>
                  <a:lnTo>
                    <a:pt x="23617" y="23322"/>
                  </a:lnTo>
                  <a:lnTo>
                    <a:pt x="25144" y="24480"/>
                  </a:lnTo>
                  <a:lnTo>
                    <a:pt x="26745" y="25612"/>
                  </a:lnTo>
                  <a:lnTo>
                    <a:pt x="28395" y="26770"/>
                  </a:lnTo>
                  <a:lnTo>
                    <a:pt x="30094" y="27927"/>
                  </a:lnTo>
                  <a:lnTo>
                    <a:pt x="31843" y="29060"/>
                  </a:lnTo>
                  <a:lnTo>
                    <a:pt x="33641" y="30218"/>
                  </a:lnTo>
                  <a:lnTo>
                    <a:pt x="35488" y="31351"/>
                  </a:lnTo>
                  <a:lnTo>
                    <a:pt x="37384" y="32483"/>
                  </a:lnTo>
                  <a:lnTo>
                    <a:pt x="39354" y="33616"/>
                  </a:lnTo>
                  <a:lnTo>
                    <a:pt x="41349" y="34724"/>
                  </a:lnTo>
                  <a:lnTo>
                    <a:pt x="43417" y="35833"/>
                  </a:lnTo>
                  <a:lnTo>
                    <a:pt x="45535" y="36916"/>
                  </a:lnTo>
                  <a:lnTo>
                    <a:pt x="47727" y="37975"/>
                  </a:lnTo>
                  <a:lnTo>
                    <a:pt x="49944" y="39034"/>
                  </a:lnTo>
                  <a:lnTo>
                    <a:pt x="52234" y="40068"/>
                  </a:lnTo>
                  <a:lnTo>
                    <a:pt x="54573" y="41078"/>
                  </a:lnTo>
                  <a:lnTo>
                    <a:pt x="56962" y="42063"/>
                  </a:lnTo>
                  <a:lnTo>
                    <a:pt x="59400" y="43024"/>
                  </a:lnTo>
                  <a:lnTo>
                    <a:pt x="61912" y="43959"/>
                  </a:lnTo>
                  <a:lnTo>
                    <a:pt x="64449" y="44846"/>
                  </a:lnTo>
                  <a:lnTo>
                    <a:pt x="67084" y="45733"/>
                  </a:lnTo>
                  <a:lnTo>
                    <a:pt x="69744" y="46570"/>
                  </a:lnTo>
                  <a:lnTo>
                    <a:pt x="72477" y="47358"/>
                  </a:lnTo>
                  <a:lnTo>
                    <a:pt x="75260" y="48146"/>
                  </a:lnTo>
                  <a:lnTo>
                    <a:pt x="78092" y="48860"/>
                  </a:lnTo>
                  <a:lnTo>
                    <a:pt x="80973" y="49550"/>
                  </a:lnTo>
                  <a:lnTo>
                    <a:pt x="83929" y="50190"/>
                  </a:lnTo>
                  <a:lnTo>
                    <a:pt x="86958" y="50806"/>
                  </a:lnTo>
                  <a:lnTo>
                    <a:pt x="90011" y="51348"/>
                  </a:lnTo>
                  <a:lnTo>
                    <a:pt x="93139" y="51865"/>
                  </a:lnTo>
                  <a:lnTo>
                    <a:pt x="96316" y="52308"/>
                  </a:lnTo>
                  <a:lnTo>
                    <a:pt x="97941" y="52530"/>
                  </a:lnTo>
                  <a:lnTo>
                    <a:pt x="99567" y="52727"/>
                  </a:lnTo>
                  <a:lnTo>
                    <a:pt x="99173" y="52825"/>
                  </a:lnTo>
                  <a:lnTo>
                    <a:pt x="97991" y="53145"/>
                  </a:lnTo>
                  <a:lnTo>
                    <a:pt x="97153" y="53392"/>
                  </a:lnTo>
                  <a:lnTo>
                    <a:pt x="96144" y="53712"/>
                  </a:lnTo>
                  <a:lnTo>
                    <a:pt x="95011" y="54106"/>
                  </a:lnTo>
                  <a:lnTo>
                    <a:pt x="93705" y="54574"/>
                  </a:lnTo>
                  <a:lnTo>
                    <a:pt x="92302" y="55140"/>
                  </a:lnTo>
                  <a:lnTo>
                    <a:pt x="90750" y="55756"/>
                  </a:lnTo>
                  <a:lnTo>
                    <a:pt x="89125" y="56495"/>
                  </a:lnTo>
                  <a:lnTo>
                    <a:pt x="87376" y="57307"/>
                  </a:lnTo>
                  <a:lnTo>
                    <a:pt x="85554" y="58243"/>
                  </a:lnTo>
                  <a:lnTo>
                    <a:pt x="84618" y="58736"/>
                  </a:lnTo>
                  <a:lnTo>
                    <a:pt x="83658" y="59253"/>
                  </a:lnTo>
                  <a:lnTo>
                    <a:pt x="82673" y="59819"/>
                  </a:lnTo>
                  <a:lnTo>
                    <a:pt x="81688" y="60386"/>
                  </a:lnTo>
                  <a:lnTo>
                    <a:pt x="80678" y="61001"/>
                  </a:lnTo>
                  <a:lnTo>
                    <a:pt x="79644" y="61642"/>
                  </a:lnTo>
                  <a:lnTo>
                    <a:pt x="78609" y="62307"/>
                  </a:lnTo>
                  <a:lnTo>
                    <a:pt x="77575" y="62996"/>
                  </a:lnTo>
                  <a:lnTo>
                    <a:pt x="76541" y="63710"/>
                  </a:lnTo>
                  <a:lnTo>
                    <a:pt x="75482" y="64474"/>
                  </a:lnTo>
                  <a:lnTo>
                    <a:pt x="74398" y="65262"/>
                  </a:lnTo>
                  <a:lnTo>
                    <a:pt x="73339" y="66074"/>
                  </a:lnTo>
                  <a:lnTo>
                    <a:pt x="72255" y="66936"/>
                  </a:lnTo>
                  <a:lnTo>
                    <a:pt x="71196" y="67823"/>
                  </a:lnTo>
                  <a:lnTo>
                    <a:pt x="70113" y="68734"/>
                  </a:lnTo>
                  <a:lnTo>
                    <a:pt x="69029" y="69695"/>
                  </a:lnTo>
                  <a:lnTo>
                    <a:pt x="67970" y="70680"/>
                  </a:lnTo>
                  <a:lnTo>
                    <a:pt x="66887" y="71689"/>
                  </a:lnTo>
                  <a:lnTo>
                    <a:pt x="65828" y="72748"/>
                  </a:lnTo>
                  <a:lnTo>
                    <a:pt x="64769" y="73857"/>
                  </a:lnTo>
                  <a:lnTo>
                    <a:pt x="63710" y="74989"/>
                  </a:lnTo>
                  <a:lnTo>
                    <a:pt x="62651" y="76147"/>
                  </a:lnTo>
                  <a:lnTo>
                    <a:pt x="61617" y="77354"/>
                  </a:lnTo>
                  <a:lnTo>
                    <a:pt x="60582" y="78609"/>
                  </a:lnTo>
                  <a:lnTo>
                    <a:pt x="59573" y="79890"/>
                  </a:lnTo>
                  <a:lnTo>
                    <a:pt x="58563" y="81195"/>
                  </a:lnTo>
                  <a:lnTo>
                    <a:pt x="57578" y="82574"/>
                  </a:lnTo>
                  <a:lnTo>
                    <a:pt x="56593" y="83978"/>
                  </a:lnTo>
                  <a:lnTo>
                    <a:pt x="55632" y="85407"/>
                  </a:lnTo>
                  <a:lnTo>
                    <a:pt x="54696" y="86909"/>
                  </a:lnTo>
                  <a:lnTo>
                    <a:pt x="53785" y="88436"/>
                  </a:lnTo>
                  <a:lnTo>
                    <a:pt x="52874" y="90012"/>
                  </a:lnTo>
                  <a:lnTo>
                    <a:pt x="52012" y="91612"/>
                  </a:lnTo>
                  <a:lnTo>
                    <a:pt x="51150" y="93287"/>
                  </a:lnTo>
                  <a:lnTo>
                    <a:pt x="50313" y="94986"/>
                  </a:lnTo>
                  <a:lnTo>
                    <a:pt x="49500" y="96735"/>
                  </a:lnTo>
                  <a:lnTo>
                    <a:pt x="48737" y="98533"/>
                  </a:lnTo>
                  <a:lnTo>
                    <a:pt x="47998" y="100355"/>
                  </a:lnTo>
                  <a:lnTo>
                    <a:pt x="107792" y="100355"/>
                  </a:lnTo>
                  <a:lnTo>
                    <a:pt x="10779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18"/>
            <p:cNvSpPr/>
            <p:nvPr/>
          </p:nvSpPr>
          <p:spPr>
            <a:xfrm>
              <a:off x="5227126" y="0"/>
              <a:ext cx="3583770" cy="2702391"/>
            </a:xfrm>
            <a:custGeom>
              <a:avLst/>
              <a:gdLst/>
              <a:ahLst/>
              <a:cxnLst/>
              <a:rect l="l" t="t" r="r" b="b"/>
              <a:pathLst>
                <a:path w="88510" h="52727" extrusionOk="0">
                  <a:moveTo>
                    <a:pt x="1" y="1"/>
                  </a:moveTo>
                  <a:lnTo>
                    <a:pt x="370" y="444"/>
                  </a:lnTo>
                  <a:lnTo>
                    <a:pt x="1478" y="1675"/>
                  </a:lnTo>
                  <a:lnTo>
                    <a:pt x="2316" y="2586"/>
                  </a:lnTo>
                  <a:lnTo>
                    <a:pt x="3301" y="3645"/>
                  </a:lnTo>
                  <a:lnTo>
                    <a:pt x="4507" y="4877"/>
                  </a:lnTo>
                  <a:lnTo>
                    <a:pt x="5862" y="6256"/>
                  </a:lnTo>
                  <a:lnTo>
                    <a:pt x="7389" y="7758"/>
                  </a:lnTo>
                  <a:lnTo>
                    <a:pt x="9113" y="9383"/>
                  </a:lnTo>
                  <a:lnTo>
                    <a:pt x="11009" y="11107"/>
                  </a:lnTo>
                  <a:lnTo>
                    <a:pt x="13053" y="12954"/>
                  </a:lnTo>
                  <a:lnTo>
                    <a:pt x="15294" y="14875"/>
                  </a:lnTo>
                  <a:lnTo>
                    <a:pt x="17707" y="16870"/>
                  </a:lnTo>
                  <a:lnTo>
                    <a:pt x="18963" y="17904"/>
                  </a:lnTo>
                  <a:lnTo>
                    <a:pt x="20269" y="18939"/>
                  </a:lnTo>
                  <a:lnTo>
                    <a:pt x="21623" y="19973"/>
                  </a:lnTo>
                  <a:lnTo>
                    <a:pt x="23002" y="21057"/>
                  </a:lnTo>
                  <a:lnTo>
                    <a:pt x="24431" y="22115"/>
                  </a:lnTo>
                  <a:lnTo>
                    <a:pt x="25908" y="23199"/>
                  </a:lnTo>
                  <a:lnTo>
                    <a:pt x="27410" y="24307"/>
                  </a:lnTo>
                  <a:lnTo>
                    <a:pt x="28987" y="25391"/>
                  </a:lnTo>
                  <a:lnTo>
                    <a:pt x="30563" y="26499"/>
                  </a:lnTo>
                  <a:lnTo>
                    <a:pt x="32213" y="27607"/>
                  </a:lnTo>
                  <a:lnTo>
                    <a:pt x="33887" y="28715"/>
                  </a:lnTo>
                  <a:lnTo>
                    <a:pt x="35611" y="29824"/>
                  </a:lnTo>
                  <a:lnTo>
                    <a:pt x="37360" y="30932"/>
                  </a:lnTo>
                  <a:lnTo>
                    <a:pt x="39157" y="32015"/>
                  </a:lnTo>
                  <a:lnTo>
                    <a:pt x="41004" y="33124"/>
                  </a:lnTo>
                  <a:lnTo>
                    <a:pt x="42876" y="34207"/>
                  </a:lnTo>
                  <a:lnTo>
                    <a:pt x="44797" y="35291"/>
                  </a:lnTo>
                  <a:lnTo>
                    <a:pt x="46742" y="36374"/>
                  </a:lnTo>
                  <a:lnTo>
                    <a:pt x="48737" y="37458"/>
                  </a:lnTo>
                  <a:lnTo>
                    <a:pt x="50781" y="38517"/>
                  </a:lnTo>
                  <a:lnTo>
                    <a:pt x="52850" y="39551"/>
                  </a:lnTo>
                  <a:lnTo>
                    <a:pt x="54968" y="40586"/>
                  </a:lnTo>
                  <a:lnTo>
                    <a:pt x="57110" y="41595"/>
                  </a:lnTo>
                  <a:lnTo>
                    <a:pt x="59302" y="42605"/>
                  </a:lnTo>
                  <a:lnTo>
                    <a:pt x="61519" y="43565"/>
                  </a:lnTo>
                  <a:lnTo>
                    <a:pt x="63784" y="44526"/>
                  </a:lnTo>
                  <a:lnTo>
                    <a:pt x="66099" y="45462"/>
                  </a:lnTo>
                  <a:lnTo>
                    <a:pt x="68439" y="46398"/>
                  </a:lnTo>
                  <a:lnTo>
                    <a:pt x="70828" y="47284"/>
                  </a:lnTo>
                  <a:lnTo>
                    <a:pt x="73241" y="48146"/>
                  </a:lnTo>
                  <a:lnTo>
                    <a:pt x="75679" y="48983"/>
                  </a:lnTo>
                  <a:lnTo>
                    <a:pt x="78191" y="49796"/>
                  </a:lnTo>
                  <a:lnTo>
                    <a:pt x="80703" y="50584"/>
                  </a:lnTo>
                  <a:lnTo>
                    <a:pt x="83264" y="51323"/>
                  </a:lnTo>
                  <a:lnTo>
                    <a:pt x="85875" y="52037"/>
                  </a:lnTo>
                  <a:lnTo>
                    <a:pt x="88510" y="52727"/>
                  </a:lnTo>
                  <a:lnTo>
                    <a:pt x="88510" y="52727"/>
                  </a:lnTo>
                  <a:lnTo>
                    <a:pt x="87894" y="52480"/>
                  </a:lnTo>
                  <a:lnTo>
                    <a:pt x="86096" y="51766"/>
                  </a:lnTo>
                  <a:lnTo>
                    <a:pt x="83264" y="50609"/>
                  </a:lnTo>
                  <a:lnTo>
                    <a:pt x="81491" y="49870"/>
                  </a:lnTo>
                  <a:lnTo>
                    <a:pt x="79521" y="49008"/>
                  </a:lnTo>
                  <a:lnTo>
                    <a:pt x="77378" y="48048"/>
                  </a:lnTo>
                  <a:lnTo>
                    <a:pt x="75039" y="46989"/>
                  </a:lnTo>
                  <a:lnTo>
                    <a:pt x="72527" y="45807"/>
                  </a:lnTo>
                  <a:lnTo>
                    <a:pt x="69892" y="44526"/>
                  </a:lnTo>
                  <a:lnTo>
                    <a:pt x="67109" y="43147"/>
                  </a:lnTo>
                  <a:lnTo>
                    <a:pt x="64252" y="41669"/>
                  </a:lnTo>
                  <a:lnTo>
                    <a:pt x="61272" y="40093"/>
                  </a:lnTo>
                  <a:lnTo>
                    <a:pt x="58219" y="38443"/>
                  </a:lnTo>
                  <a:lnTo>
                    <a:pt x="55116" y="36670"/>
                  </a:lnTo>
                  <a:lnTo>
                    <a:pt x="53539" y="35759"/>
                  </a:lnTo>
                  <a:lnTo>
                    <a:pt x="51939" y="34823"/>
                  </a:lnTo>
                  <a:lnTo>
                    <a:pt x="50363" y="33862"/>
                  </a:lnTo>
                  <a:lnTo>
                    <a:pt x="48762" y="32877"/>
                  </a:lnTo>
                  <a:lnTo>
                    <a:pt x="47161" y="31868"/>
                  </a:lnTo>
                  <a:lnTo>
                    <a:pt x="45585" y="30833"/>
                  </a:lnTo>
                  <a:lnTo>
                    <a:pt x="43984" y="29774"/>
                  </a:lnTo>
                  <a:lnTo>
                    <a:pt x="42384" y="28715"/>
                  </a:lnTo>
                  <a:lnTo>
                    <a:pt x="40807" y="27607"/>
                  </a:lnTo>
                  <a:lnTo>
                    <a:pt x="39207" y="26499"/>
                  </a:lnTo>
                  <a:lnTo>
                    <a:pt x="37655" y="25366"/>
                  </a:lnTo>
                  <a:lnTo>
                    <a:pt x="36079" y="24209"/>
                  </a:lnTo>
                  <a:lnTo>
                    <a:pt x="34552" y="23027"/>
                  </a:lnTo>
                  <a:lnTo>
                    <a:pt x="33001" y="21820"/>
                  </a:lnTo>
                  <a:lnTo>
                    <a:pt x="31498" y="20613"/>
                  </a:lnTo>
                  <a:lnTo>
                    <a:pt x="29996" y="19357"/>
                  </a:lnTo>
                  <a:lnTo>
                    <a:pt x="28543" y="18101"/>
                  </a:lnTo>
                  <a:lnTo>
                    <a:pt x="27090" y="16821"/>
                  </a:lnTo>
                  <a:lnTo>
                    <a:pt x="25662" y="15515"/>
                  </a:lnTo>
                  <a:lnTo>
                    <a:pt x="24283" y="14210"/>
                  </a:lnTo>
                  <a:lnTo>
                    <a:pt x="22904" y="12856"/>
                  </a:lnTo>
                  <a:lnTo>
                    <a:pt x="21574" y="11501"/>
                  </a:lnTo>
                  <a:lnTo>
                    <a:pt x="20293" y="10147"/>
                  </a:lnTo>
                  <a:lnTo>
                    <a:pt x="19037" y="8743"/>
                  </a:lnTo>
                  <a:lnTo>
                    <a:pt x="17806" y="7339"/>
                  </a:lnTo>
                  <a:lnTo>
                    <a:pt x="16624" y="5911"/>
                  </a:lnTo>
                  <a:lnTo>
                    <a:pt x="15491" y="4458"/>
                  </a:lnTo>
                  <a:lnTo>
                    <a:pt x="14407" y="2980"/>
                  </a:lnTo>
                  <a:lnTo>
                    <a:pt x="13348" y="1503"/>
                  </a:lnTo>
                  <a:lnTo>
                    <a:pt x="12363" y="1"/>
                  </a:lnTo>
                  <a:close/>
                </a:path>
              </a:pathLst>
            </a:custGeom>
            <a:solidFill>
              <a:srgbClr val="000000">
                <a:alpha val="21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18"/>
            <p:cNvSpPr/>
            <p:nvPr/>
          </p:nvSpPr>
          <p:spPr>
            <a:xfrm>
              <a:off x="6537409" y="0"/>
              <a:ext cx="2606544" cy="2702391"/>
            </a:xfrm>
            <a:custGeom>
              <a:avLst/>
              <a:gdLst/>
              <a:ahLst/>
              <a:cxnLst/>
              <a:rect l="l" t="t" r="r" b="b"/>
              <a:pathLst>
                <a:path w="64375" h="52727" extrusionOk="0">
                  <a:moveTo>
                    <a:pt x="0" y="1"/>
                  </a:moveTo>
                  <a:lnTo>
                    <a:pt x="296" y="518"/>
                  </a:lnTo>
                  <a:lnTo>
                    <a:pt x="1182" y="2020"/>
                  </a:lnTo>
                  <a:lnTo>
                    <a:pt x="1847" y="3079"/>
                  </a:lnTo>
                  <a:lnTo>
                    <a:pt x="2635" y="4335"/>
                  </a:lnTo>
                  <a:lnTo>
                    <a:pt x="3596" y="5763"/>
                  </a:lnTo>
                  <a:lnTo>
                    <a:pt x="4655" y="7364"/>
                  </a:lnTo>
                  <a:lnTo>
                    <a:pt x="5862" y="9112"/>
                  </a:lnTo>
                  <a:lnTo>
                    <a:pt x="7191" y="10984"/>
                  </a:lnTo>
                  <a:lnTo>
                    <a:pt x="8669" y="12954"/>
                  </a:lnTo>
                  <a:lnTo>
                    <a:pt x="10245" y="15048"/>
                  </a:lnTo>
                  <a:lnTo>
                    <a:pt x="11969" y="17190"/>
                  </a:lnTo>
                  <a:lnTo>
                    <a:pt x="13791" y="19431"/>
                  </a:lnTo>
                  <a:lnTo>
                    <a:pt x="14752" y="20564"/>
                  </a:lnTo>
                  <a:lnTo>
                    <a:pt x="15737" y="21697"/>
                  </a:lnTo>
                  <a:lnTo>
                    <a:pt x="16771" y="22854"/>
                  </a:lnTo>
                  <a:lnTo>
                    <a:pt x="17806" y="24012"/>
                  </a:lnTo>
                  <a:lnTo>
                    <a:pt x="18889" y="25194"/>
                  </a:lnTo>
                  <a:lnTo>
                    <a:pt x="19973" y="26351"/>
                  </a:lnTo>
                  <a:lnTo>
                    <a:pt x="21106" y="27509"/>
                  </a:lnTo>
                  <a:lnTo>
                    <a:pt x="22263" y="28691"/>
                  </a:lnTo>
                  <a:lnTo>
                    <a:pt x="23445" y="29848"/>
                  </a:lnTo>
                  <a:lnTo>
                    <a:pt x="24652" y="31006"/>
                  </a:lnTo>
                  <a:lnTo>
                    <a:pt x="25883" y="32163"/>
                  </a:lnTo>
                  <a:lnTo>
                    <a:pt x="27164" y="33296"/>
                  </a:lnTo>
                  <a:lnTo>
                    <a:pt x="28444" y="34429"/>
                  </a:lnTo>
                  <a:lnTo>
                    <a:pt x="29750" y="35537"/>
                  </a:lnTo>
                  <a:lnTo>
                    <a:pt x="31079" y="36645"/>
                  </a:lnTo>
                  <a:lnTo>
                    <a:pt x="32459" y="37729"/>
                  </a:lnTo>
                  <a:lnTo>
                    <a:pt x="33838" y="38788"/>
                  </a:lnTo>
                  <a:lnTo>
                    <a:pt x="35241" y="39847"/>
                  </a:lnTo>
                  <a:lnTo>
                    <a:pt x="36694" y="40857"/>
                  </a:lnTo>
                  <a:lnTo>
                    <a:pt x="38147" y="41842"/>
                  </a:lnTo>
                  <a:lnTo>
                    <a:pt x="39625" y="42827"/>
                  </a:lnTo>
                  <a:lnTo>
                    <a:pt x="41127" y="43762"/>
                  </a:lnTo>
                  <a:lnTo>
                    <a:pt x="42654" y="44674"/>
                  </a:lnTo>
                  <a:lnTo>
                    <a:pt x="44206" y="45536"/>
                  </a:lnTo>
                  <a:lnTo>
                    <a:pt x="45757" y="46373"/>
                  </a:lnTo>
                  <a:lnTo>
                    <a:pt x="47358" y="47186"/>
                  </a:lnTo>
                  <a:lnTo>
                    <a:pt x="48959" y="47949"/>
                  </a:lnTo>
                  <a:lnTo>
                    <a:pt x="50609" y="48663"/>
                  </a:lnTo>
                  <a:lnTo>
                    <a:pt x="52259" y="49353"/>
                  </a:lnTo>
                  <a:lnTo>
                    <a:pt x="53933" y="49968"/>
                  </a:lnTo>
                  <a:lnTo>
                    <a:pt x="55632" y="50559"/>
                  </a:lnTo>
                  <a:lnTo>
                    <a:pt x="57332" y="51101"/>
                  </a:lnTo>
                  <a:lnTo>
                    <a:pt x="59056" y="51594"/>
                  </a:lnTo>
                  <a:lnTo>
                    <a:pt x="60829" y="52012"/>
                  </a:lnTo>
                  <a:lnTo>
                    <a:pt x="62577" y="52407"/>
                  </a:lnTo>
                  <a:lnTo>
                    <a:pt x="63488" y="52579"/>
                  </a:lnTo>
                  <a:lnTo>
                    <a:pt x="64375" y="52727"/>
                  </a:lnTo>
                  <a:lnTo>
                    <a:pt x="63907" y="52505"/>
                  </a:lnTo>
                  <a:lnTo>
                    <a:pt x="62577" y="51889"/>
                  </a:lnTo>
                  <a:lnTo>
                    <a:pt x="61641" y="51421"/>
                  </a:lnTo>
                  <a:lnTo>
                    <a:pt x="60509" y="50830"/>
                  </a:lnTo>
                  <a:lnTo>
                    <a:pt x="59228" y="50165"/>
                  </a:lnTo>
                  <a:lnTo>
                    <a:pt x="57800" y="49377"/>
                  </a:lnTo>
                  <a:lnTo>
                    <a:pt x="56224" y="48491"/>
                  </a:lnTo>
                  <a:lnTo>
                    <a:pt x="54549" y="47506"/>
                  </a:lnTo>
                  <a:lnTo>
                    <a:pt x="52751" y="46422"/>
                  </a:lnTo>
                  <a:lnTo>
                    <a:pt x="50879" y="45215"/>
                  </a:lnTo>
                  <a:lnTo>
                    <a:pt x="48909" y="43910"/>
                  </a:lnTo>
                  <a:lnTo>
                    <a:pt x="46865" y="42531"/>
                  </a:lnTo>
                  <a:lnTo>
                    <a:pt x="44797" y="41029"/>
                  </a:lnTo>
                  <a:lnTo>
                    <a:pt x="43738" y="40216"/>
                  </a:lnTo>
                  <a:lnTo>
                    <a:pt x="42654" y="39404"/>
                  </a:lnTo>
                  <a:lnTo>
                    <a:pt x="41595" y="38566"/>
                  </a:lnTo>
                  <a:lnTo>
                    <a:pt x="40512" y="37704"/>
                  </a:lnTo>
                  <a:lnTo>
                    <a:pt x="39428" y="36818"/>
                  </a:lnTo>
                  <a:lnTo>
                    <a:pt x="38344" y="35907"/>
                  </a:lnTo>
                  <a:lnTo>
                    <a:pt x="37261" y="34946"/>
                  </a:lnTo>
                  <a:lnTo>
                    <a:pt x="36202" y="33986"/>
                  </a:lnTo>
                  <a:lnTo>
                    <a:pt x="35118" y="33001"/>
                  </a:lnTo>
                  <a:lnTo>
                    <a:pt x="34035" y="31966"/>
                  </a:lnTo>
                  <a:lnTo>
                    <a:pt x="32976" y="30932"/>
                  </a:lnTo>
                  <a:lnTo>
                    <a:pt x="31917" y="29873"/>
                  </a:lnTo>
                  <a:lnTo>
                    <a:pt x="30882" y="28765"/>
                  </a:lnTo>
                  <a:lnTo>
                    <a:pt x="29848" y="27657"/>
                  </a:lnTo>
                  <a:lnTo>
                    <a:pt x="28838" y="26499"/>
                  </a:lnTo>
                  <a:lnTo>
                    <a:pt x="27829" y="25342"/>
                  </a:lnTo>
                  <a:lnTo>
                    <a:pt x="26844" y="24135"/>
                  </a:lnTo>
                  <a:lnTo>
                    <a:pt x="25859" y="22928"/>
                  </a:lnTo>
                  <a:lnTo>
                    <a:pt x="24923" y="21672"/>
                  </a:lnTo>
                  <a:lnTo>
                    <a:pt x="23987" y="20416"/>
                  </a:lnTo>
                  <a:lnTo>
                    <a:pt x="23100" y="19111"/>
                  </a:lnTo>
                  <a:lnTo>
                    <a:pt x="22214" y="17781"/>
                  </a:lnTo>
                  <a:lnTo>
                    <a:pt x="21377" y="16451"/>
                  </a:lnTo>
                  <a:lnTo>
                    <a:pt x="20539" y="15072"/>
                  </a:lnTo>
                  <a:lnTo>
                    <a:pt x="19751" y="13668"/>
                  </a:lnTo>
                  <a:lnTo>
                    <a:pt x="19012" y="12265"/>
                  </a:lnTo>
                  <a:lnTo>
                    <a:pt x="18274" y="10812"/>
                  </a:lnTo>
                  <a:lnTo>
                    <a:pt x="17584" y="9334"/>
                  </a:lnTo>
                  <a:lnTo>
                    <a:pt x="16944" y="7856"/>
                  </a:lnTo>
                  <a:lnTo>
                    <a:pt x="16328" y="6330"/>
                  </a:lnTo>
                  <a:lnTo>
                    <a:pt x="15762" y="4778"/>
                  </a:lnTo>
                  <a:lnTo>
                    <a:pt x="15220" y="3227"/>
                  </a:lnTo>
                  <a:lnTo>
                    <a:pt x="14752" y="1626"/>
                  </a:lnTo>
                  <a:lnTo>
                    <a:pt x="14309" y="1"/>
                  </a:lnTo>
                  <a:close/>
                </a:path>
              </a:pathLst>
            </a:custGeom>
            <a:solidFill>
              <a:srgbClr val="000000">
                <a:alpha val="21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18"/>
            <p:cNvSpPr/>
            <p:nvPr/>
          </p:nvSpPr>
          <p:spPr>
            <a:xfrm>
              <a:off x="7743956" y="0"/>
              <a:ext cx="1400023" cy="2702391"/>
            </a:xfrm>
            <a:custGeom>
              <a:avLst/>
              <a:gdLst/>
              <a:ahLst/>
              <a:cxnLst/>
              <a:rect l="l" t="t" r="r" b="b"/>
              <a:pathLst>
                <a:path w="34577" h="52727" extrusionOk="0">
                  <a:moveTo>
                    <a:pt x="1" y="1"/>
                  </a:moveTo>
                  <a:lnTo>
                    <a:pt x="26" y="370"/>
                  </a:lnTo>
                  <a:lnTo>
                    <a:pt x="149" y="1404"/>
                  </a:lnTo>
                  <a:lnTo>
                    <a:pt x="247" y="2168"/>
                  </a:lnTo>
                  <a:lnTo>
                    <a:pt x="395" y="3054"/>
                  </a:lnTo>
                  <a:lnTo>
                    <a:pt x="567" y="4113"/>
                  </a:lnTo>
                  <a:lnTo>
                    <a:pt x="814" y="5271"/>
                  </a:lnTo>
                  <a:lnTo>
                    <a:pt x="1084" y="6576"/>
                  </a:lnTo>
                  <a:lnTo>
                    <a:pt x="1429" y="7980"/>
                  </a:lnTo>
                  <a:lnTo>
                    <a:pt x="1848" y="9506"/>
                  </a:lnTo>
                  <a:lnTo>
                    <a:pt x="2316" y="11132"/>
                  </a:lnTo>
                  <a:lnTo>
                    <a:pt x="2882" y="12856"/>
                  </a:lnTo>
                  <a:lnTo>
                    <a:pt x="3523" y="14654"/>
                  </a:lnTo>
                  <a:lnTo>
                    <a:pt x="4237" y="16525"/>
                  </a:lnTo>
                  <a:lnTo>
                    <a:pt x="4631" y="17486"/>
                  </a:lnTo>
                  <a:lnTo>
                    <a:pt x="5049" y="18471"/>
                  </a:lnTo>
                  <a:lnTo>
                    <a:pt x="5468" y="19456"/>
                  </a:lnTo>
                  <a:lnTo>
                    <a:pt x="5936" y="20465"/>
                  </a:lnTo>
                  <a:lnTo>
                    <a:pt x="6429" y="21500"/>
                  </a:lnTo>
                  <a:lnTo>
                    <a:pt x="6946" y="22534"/>
                  </a:lnTo>
                  <a:lnTo>
                    <a:pt x="7487" y="23593"/>
                  </a:lnTo>
                  <a:lnTo>
                    <a:pt x="8054" y="24652"/>
                  </a:lnTo>
                  <a:lnTo>
                    <a:pt x="8645" y="25711"/>
                  </a:lnTo>
                  <a:lnTo>
                    <a:pt x="9285" y="26795"/>
                  </a:lnTo>
                  <a:lnTo>
                    <a:pt x="9926" y="27878"/>
                  </a:lnTo>
                  <a:lnTo>
                    <a:pt x="10615" y="28962"/>
                  </a:lnTo>
                  <a:lnTo>
                    <a:pt x="11329" y="30070"/>
                  </a:lnTo>
                  <a:lnTo>
                    <a:pt x="12093" y="31178"/>
                  </a:lnTo>
                  <a:lnTo>
                    <a:pt x="12856" y="32286"/>
                  </a:lnTo>
                  <a:lnTo>
                    <a:pt x="13669" y="33395"/>
                  </a:lnTo>
                  <a:lnTo>
                    <a:pt x="14506" y="34503"/>
                  </a:lnTo>
                  <a:lnTo>
                    <a:pt x="15393" y="35611"/>
                  </a:lnTo>
                  <a:lnTo>
                    <a:pt x="16304" y="36719"/>
                  </a:lnTo>
                  <a:lnTo>
                    <a:pt x="17264" y="37827"/>
                  </a:lnTo>
                  <a:lnTo>
                    <a:pt x="18249" y="38936"/>
                  </a:lnTo>
                  <a:lnTo>
                    <a:pt x="19259" y="40044"/>
                  </a:lnTo>
                  <a:lnTo>
                    <a:pt x="20318" y="41152"/>
                  </a:lnTo>
                  <a:lnTo>
                    <a:pt x="21402" y="42236"/>
                  </a:lnTo>
                  <a:lnTo>
                    <a:pt x="22534" y="43319"/>
                  </a:lnTo>
                  <a:lnTo>
                    <a:pt x="23717" y="44403"/>
                  </a:lnTo>
                  <a:lnTo>
                    <a:pt x="24923" y="45486"/>
                  </a:lnTo>
                  <a:lnTo>
                    <a:pt x="26179" y="46570"/>
                  </a:lnTo>
                  <a:lnTo>
                    <a:pt x="27460" y="47604"/>
                  </a:lnTo>
                  <a:lnTo>
                    <a:pt x="28814" y="48663"/>
                  </a:lnTo>
                  <a:lnTo>
                    <a:pt x="30193" y="49698"/>
                  </a:lnTo>
                  <a:lnTo>
                    <a:pt x="31597" y="50732"/>
                  </a:lnTo>
                  <a:lnTo>
                    <a:pt x="33075" y="51717"/>
                  </a:lnTo>
                  <a:lnTo>
                    <a:pt x="34577" y="52727"/>
                  </a:lnTo>
                  <a:lnTo>
                    <a:pt x="34355" y="52480"/>
                  </a:lnTo>
                  <a:lnTo>
                    <a:pt x="33740" y="51717"/>
                  </a:lnTo>
                  <a:lnTo>
                    <a:pt x="32779" y="50510"/>
                  </a:lnTo>
                  <a:lnTo>
                    <a:pt x="32188" y="49722"/>
                  </a:lnTo>
                  <a:lnTo>
                    <a:pt x="31523" y="48836"/>
                  </a:lnTo>
                  <a:lnTo>
                    <a:pt x="30809" y="47826"/>
                  </a:lnTo>
                  <a:lnTo>
                    <a:pt x="30046" y="46718"/>
                  </a:lnTo>
                  <a:lnTo>
                    <a:pt x="29233" y="45511"/>
                  </a:lnTo>
                  <a:lnTo>
                    <a:pt x="28371" y="44206"/>
                  </a:lnTo>
                  <a:lnTo>
                    <a:pt x="27509" y="42777"/>
                  </a:lnTo>
                  <a:lnTo>
                    <a:pt x="26598" y="41275"/>
                  </a:lnTo>
                  <a:lnTo>
                    <a:pt x="25687" y="39650"/>
                  </a:lnTo>
                  <a:lnTo>
                    <a:pt x="24776" y="37951"/>
                  </a:lnTo>
                  <a:lnTo>
                    <a:pt x="23840" y="36153"/>
                  </a:lnTo>
                  <a:lnTo>
                    <a:pt x="22929" y="34281"/>
                  </a:lnTo>
                  <a:lnTo>
                    <a:pt x="22042" y="32311"/>
                  </a:lnTo>
                  <a:lnTo>
                    <a:pt x="21155" y="30267"/>
                  </a:lnTo>
                  <a:lnTo>
                    <a:pt x="20712" y="29208"/>
                  </a:lnTo>
                  <a:lnTo>
                    <a:pt x="20293" y="28149"/>
                  </a:lnTo>
                  <a:lnTo>
                    <a:pt x="19875" y="27041"/>
                  </a:lnTo>
                  <a:lnTo>
                    <a:pt x="19481" y="25933"/>
                  </a:lnTo>
                  <a:lnTo>
                    <a:pt x="19087" y="24800"/>
                  </a:lnTo>
                  <a:lnTo>
                    <a:pt x="18693" y="23642"/>
                  </a:lnTo>
                  <a:lnTo>
                    <a:pt x="18323" y="22485"/>
                  </a:lnTo>
                  <a:lnTo>
                    <a:pt x="17979" y="21278"/>
                  </a:lnTo>
                  <a:lnTo>
                    <a:pt x="17634" y="20071"/>
                  </a:lnTo>
                  <a:lnTo>
                    <a:pt x="17314" y="18840"/>
                  </a:lnTo>
                  <a:lnTo>
                    <a:pt x="16993" y="17609"/>
                  </a:lnTo>
                  <a:lnTo>
                    <a:pt x="16698" y="16353"/>
                  </a:lnTo>
                  <a:lnTo>
                    <a:pt x="16427" y="15072"/>
                  </a:lnTo>
                  <a:lnTo>
                    <a:pt x="16156" y="13767"/>
                  </a:lnTo>
                  <a:lnTo>
                    <a:pt x="15910" y="12462"/>
                  </a:lnTo>
                  <a:lnTo>
                    <a:pt x="15688" y="11156"/>
                  </a:lnTo>
                  <a:lnTo>
                    <a:pt x="15491" y="9802"/>
                  </a:lnTo>
                  <a:lnTo>
                    <a:pt x="15319" y="8448"/>
                  </a:lnTo>
                  <a:lnTo>
                    <a:pt x="15171" y="7068"/>
                  </a:lnTo>
                  <a:lnTo>
                    <a:pt x="15023" y="5689"/>
                  </a:lnTo>
                  <a:lnTo>
                    <a:pt x="14925" y="4286"/>
                  </a:lnTo>
                  <a:lnTo>
                    <a:pt x="14851" y="2882"/>
                  </a:lnTo>
                  <a:lnTo>
                    <a:pt x="14802" y="1454"/>
                  </a:lnTo>
                  <a:lnTo>
                    <a:pt x="14777" y="1"/>
                  </a:lnTo>
                  <a:close/>
                </a:path>
              </a:pathLst>
            </a:custGeom>
            <a:solidFill>
              <a:srgbClr val="000000">
                <a:alpha val="21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18"/>
            <p:cNvSpPr/>
            <p:nvPr/>
          </p:nvSpPr>
          <p:spPr>
            <a:xfrm>
              <a:off x="8740152" y="0"/>
              <a:ext cx="403847" cy="2702391"/>
            </a:xfrm>
            <a:custGeom>
              <a:avLst/>
              <a:gdLst/>
              <a:ahLst/>
              <a:cxnLst/>
              <a:rect l="l" t="t" r="r" b="b"/>
              <a:pathLst>
                <a:path w="9974" h="52727" extrusionOk="0">
                  <a:moveTo>
                    <a:pt x="345" y="1"/>
                  </a:moveTo>
                  <a:lnTo>
                    <a:pt x="320" y="222"/>
                  </a:lnTo>
                  <a:lnTo>
                    <a:pt x="246" y="912"/>
                  </a:lnTo>
                  <a:lnTo>
                    <a:pt x="148" y="2020"/>
                  </a:lnTo>
                  <a:lnTo>
                    <a:pt x="49" y="3571"/>
                  </a:lnTo>
                  <a:lnTo>
                    <a:pt x="25" y="4483"/>
                  </a:lnTo>
                  <a:lnTo>
                    <a:pt x="0" y="5517"/>
                  </a:lnTo>
                  <a:lnTo>
                    <a:pt x="0" y="6674"/>
                  </a:lnTo>
                  <a:lnTo>
                    <a:pt x="25" y="7906"/>
                  </a:lnTo>
                  <a:lnTo>
                    <a:pt x="74" y="9260"/>
                  </a:lnTo>
                  <a:lnTo>
                    <a:pt x="123" y="10689"/>
                  </a:lnTo>
                  <a:lnTo>
                    <a:pt x="222" y="12240"/>
                  </a:lnTo>
                  <a:lnTo>
                    <a:pt x="370" y="13890"/>
                  </a:lnTo>
                  <a:lnTo>
                    <a:pt x="542" y="15614"/>
                  </a:lnTo>
                  <a:lnTo>
                    <a:pt x="739" y="17461"/>
                  </a:lnTo>
                  <a:lnTo>
                    <a:pt x="1010" y="19382"/>
                  </a:lnTo>
                  <a:lnTo>
                    <a:pt x="1305" y="21426"/>
                  </a:lnTo>
                  <a:lnTo>
                    <a:pt x="1675" y="23544"/>
                  </a:lnTo>
                  <a:lnTo>
                    <a:pt x="2069" y="25760"/>
                  </a:lnTo>
                  <a:lnTo>
                    <a:pt x="2537" y="28051"/>
                  </a:lnTo>
                  <a:lnTo>
                    <a:pt x="3078" y="30439"/>
                  </a:lnTo>
                  <a:lnTo>
                    <a:pt x="3670" y="32927"/>
                  </a:lnTo>
                  <a:lnTo>
                    <a:pt x="4334" y="35512"/>
                  </a:lnTo>
                  <a:lnTo>
                    <a:pt x="5073" y="38148"/>
                  </a:lnTo>
                  <a:lnTo>
                    <a:pt x="5886" y="40906"/>
                  </a:lnTo>
                  <a:lnTo>
                    <a:pt x="6773" y="43738"/>
                  </a:lnTo>
                  <a:lnTo>
                    <a:pt x="7758" y="46644"/>
                  </a:lnTo>
                  <a:lnTo>
                    <a:pt x="8817" y="49648"/>
                  </a:lnTo>
                  <a:lnTo>
                    <a:pt x="9974" y="52727"/>
                  </a:lnTo>
                  <a:lnTo>
                    <a:pt x="9974" y="1"/>
                  </a:lnTo>
                  <a:close/>
                </a:path>
              </a:pathLst>
            </a:custGeom>
            <a:solidFill>
              <a:srgbClr val="000000">
                <a:alpha val="21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18"/>
            <p:cNvSpPr/>
            <p:nvPr/>
          </p:nvSpPr>
          <p:spPr>
            <a:xfrm>
              <a:off x="7114768" y="2702394"/>
              <a:ext cx="1696167" cy="2441105"/>
            </a:xfrm>
            <a:custGeom>
              <a:avLst/>
              <a:gdLst/>
              <a:ahLst/>
              <a:cxnLst/>
              <a:rect l="l" t="t" r="r" b="b"/>
              <a:pathLst>
                <a:path w="41891" h="47629" extrusionOk="0">
                  <a:moveTo>
                    <a:pt x="41891" y="1"/>
                  </a:moveTo>
                  <a:lnTo>
                    <a:pt x="41521" y="173"/>
                  </a:lnTo>
                  <a:lnTo>
                    <a:pt x="40462" y="690"/>
                  </a:lnTo>
                  <a:lnTo>
                    <a:pt x="39699" y="1084"/>
                  </a:lnTo>
                  <a:lnTo>
                    <a:pt x="38788" y="1577"/>
                  </a:lnTo>
                  <a:lnTo>
                    <a:pt x="37753" y="2143"/>
                  </a:lnTo>
                  <a:lnTo>
                    <a:pt x="36596" y="2808"/>
                  </a:lnTo>
                  <a:lnTo>
                    <a:pt x="35340" y="3572"/>
                  </a:lnTo>
                  <a:lnTo>
                    <a:pt x="33985" y="4433"/>
                  </a:lnTo>
                  <a:lnTo>
                    <a:pt x="32532" y="5369"/>
                  </a:lnTo>
                  <a:lnTo>
                    <a:pt x="30981" y="6404"/>
                  </a:lnTo>
                  <a:lnTo>
                    <a:pt x="29405" y="7536"/>
                  </a:lnTo>
                  <a:lnTo>
                    <a:pt x="27730" y="8743"/>
                  </a:lnTo>
                  <a:lnTo>
                    <a:pt x="26031" y="10073"/>
                  </a:lnTo>
                  <a:lnTo>
                    <a:pt x="24282" y="11477"/>
                  </a:lnTo>
                  <a:lnTo>
                    <a:pt x="23420" y="12240"/>
                  </a:lnTo>
                  <a:lnTo>
                    <a:pt x="22534" y="13004"/>
                  </a:lnTo>
                  <a:lnTo>
                    <a:pt x="21647" y="13792"/>
                  </a:lnTo>
                  <a:lnTo>
                    <a:pt x="20736" y="14604"/>
                  </a:lnTo>
                  <a:lnTo>
                    <a:pt x="19850" y="15442"/>
                  </a:lnTo>
                  <a:lnTo>
                    <a:pt x="18963" y="16304"/>
                  </a:lnTo>
                  <a:lnTo>
                    <a:pt x="18076" y="17190"/>
                  </a:lnTo>
                  <a:lnTo>
                    <a:pt x="17165" y="18126"/>
                  </a:lnTo>
                  <a:lnTo>
                    <a:pt x="16279" y="19062"/>
                  </a:lnTo>
                  <a:lnTo>
                    <a:pt x="15417" y="20022"/>
                  </a:lnTo>
                  <a:lnTo>
                    <a:pt x="14530" y="21007"/>
                  </a:lnTo>
                  <a:lnTo>
                    <a:pt x="13668" y="22017"/>
                  </a:lnTo>
                  <a:lnTo>
                    <a:pt x="12806" y="23051"/>
                  </a:lnTo>
                  <a:lnTo>
                    <a:pt x="11969" y="24110"/>
                  </a:lnTo>
                  <a:lnTo>
                    <a:pt x="11132" y="25219"/>
                  </a:lnTo>
                  <a:lnTo>
                    <a:pt x="10319" y="26327"/>
                  </a:lnTo>
                  <a:lnTo>
                    <a:pt x="9506" y="27460"/>
                  </a:lnTo>
                  <a:lnTo>
                    <a:pt x="8718" y="28617"/>
                  </a:lnTo>
                  <a:lnTo>
                    <a:pt x="7930" y="29824"/>
                  </a:lnTo>
                  <a:lnTo>
                    <a:pt x="7191" y="31031"/>
                  </a:lnTo>
                  <a:lnTo>
                    <a:pt x="6453" y="32286"/>
                  </a:lnTo>
                  <a:lnTo>
                    <a:pt x="5738" y="33542"/>
                  </a:lnTo>
                  <a:lnTo>
                    <a:pt x="5024" y="34823"/>
                  </a:lnTo>
                  <a:lnTo>
                    <a:pt x="4359" y="36153"/>
                  </a:lnTo>
                  <a:lnTo>
                    <a:pt x="3719" y="37507"/>
                  </a:lnTo>
                  <a:lnTo>
                    <a:pt x="3103" y="38862"/>
                  </a:lnTo>
                  <a:lnTo>
                    <a:pt x="2512" y="40266"/>
                  </a:lnTo>
                  <a:lnTo>
                    <a:pt x="1946" y="41694"/>
                  </a:lnTo>
                  <a:lnTo>
                    <a:pt x="1404" y="43147"/>
                  </a:lnTo>
                  <a:lnTo>
                    <a:pt x="912" y="44600"/>
                  </a:lnTo>
                  <a:lnTo>
                    <a:pt x="444" y="46102"/>
                  </a:lnTo>
                  <a:lnTo>
                    <a:pt x="0" y="47629"/>
                  </a:lnTo>
                  <a:lnTo>
                    <a:pt x="9679" y="47629"/>
                  </a:lnTo>
                  <a:lnTo>
                    <a:pt x="9728" y="47358"/>
                  </a:lnTo>
                  <a:lnTo>
                    <a:pt x="9950" y="46570"/>
                  </a:lnTo>
                  <a:lnTo>
                    <a:pt x="10319" y="45289"/>
                  </a:lnTo>
                  <a:lnTo>
                    <a:pt x="10590" y="44477"/>
                  </a:lnTo>
                  <a:lnTo>
                    <a:pt x="10885" y="43541"/>
                  </a:lnTo>
                  <a:lnTo>
                    <a:pt x="11255" y="42507"/>
                  </a:lnTo>
                  <a:lnTo>
                    <a:pt x="11673" y="41374"/>
                  </a:lnTo>
                  <a:lnTo>
                    <a:pt x="12166" y="40142"/>
                  </a:lnTo>
                  <a:lnTo>
                    <a:pt x="12708" y="38837"/>
                  </a:lnTo>
                  <a:lnTo>
                    <a:pt x="13323" y="37433"/>
                  </a:lnTo>
                  <a:lnTo>
                    <a:pt x="14013" y="35956"/>
                  </a:lnTo>
                  <a:lnTo>
                    <a:pt x="14776" y="34380"/>
                  </a:lnTo>
                  <a:lnTo>
                    <a:pt x="15614" y="32730"/>
                  </a:lnTo>
                  <a:lnTo>
                    <a:pt x="16525" y="31031"/>
                  </a:lnTo>
                  <a:lnTo>
                    <a:pt x="17535" y="29257"/>
                  </a:lnTo>
                  <a:lnTo>
                    <a:pt x="18618" y="27410"/>
                  </a:lnTo>
                  <a:lnTo>
                    <a:pt x="19776" y="25514"/>
                  </a:lnTo>
                  <a:lnTo>
                    <a:pt x="21032" y="23569"/>
                  </a:lnTo>
                  <a:lnTo>
                    <a:pt x="22411" y="21574"/>
                  </a:lnTo>
                  <a:lnTo>
                    <a:pt x="23864" y="19554"/>
                  </a:lnTo>
                  <a:lnTo>
                    <a:pt x="24627" y="18520"/>
                  </a:lnTo>
                  <a:lnTo>
                    <a:pt x="25415" y="17486"/>
                  </a:lnTo>
                  <a:lnTo>
                    <a:pt x="26228" y="16427"/>
                  </a:lnTo>
                  <a:lnTo>
                    <a:pt x="27090" y="15368"/>
                  </a:lnTo>
                  <a:lnTo>
                    <a:pt x="27952" y="14309"/>
                  </a:lnTo>
                  <a:lnTo>
                    <a:pt x="28838" y="13225"/>
                  </a:lnTo>
                  <a:lnTo>
                    <a:pt x="29774" y="12142"/>
                  </a:lnTo>
                  <a:lnTo>
                    <a:pt x="30735" y="11058"/>
                  </a:lnTo>
                  <a:lnTo>
                    <a:pt x="31720" y="9975"/>
                  </a:lnTo>
                  <a:lnTo>
                    <a:pt x="32729" y="8866"/>
                  </a:lnTo>
                  <a:lnTo>
                    <a:pt x="33764" y="7783"/>
                  </a:lnTo>
                  <a:lnTo>
                    <a:pt x="34823" y="6675"/>
                  </a:lnTo>
                  <a:lnTo>
                    <a:pt x="35931" y="5566"/>
                  </a:lnTo>
                  <a:lnTo>
                    <a:pt x="37064" y="4458"/>
                  </a:lnTo>
                  <a:lnTo>
                    <a:pt x="38221" y="3350"/>
                  </a:lnTo>
                  <a:lnTo>
                    <a:pt x="39403" y="2217"/>
                  </a:lnTo>
                  <a:lnTo>
                    <a:pt x="40635" y="1109"/>
                  </a:lnTo>
                  <a:lnTo>
                    <a:pt x="41891" y="1"/>
                  </a:lnTo>
                  <a:close/>
                </a:path>
              </a:pathLst>
            </a:custGeom>
            <a:solidFill>
              <a:srgbClr val="000000">
                <a:alpha val="21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18"/>
            <p:cNvSpPr/>
            <p:nvPr/>
          </p:nvSpPr>
          <p:spPr>
            <a:xfrm>
              <a:off x="7963335" y="2702394"/>
              <a:ext cx="1180648" cy="2441105"/>
            </a:xfrm>
            <a:custGeom>
              <a:avLst/>
              <a:gdLst/>
              <a:ahLst/>
              <a:cxnLst/>
              <a:rect l="l" t="t" r="r" b="b"/>
              <a:pathLst>
                <a:path w="29159" h="47629" extrusionOk="0">
                  <a:moveTo>
                    <a:pt x="29159" y="1"/>
                  </a:moveTo>
                  <a:lnTo>
                    <a:pt x="27977" y="567"/>
                  </a:lnTo>
                  <a:lnTo>
                    <a:pt x="26819" y="1183"/>
                  </a:lnTo>
                  <a:lnTo>
                    <a:pt x="25711" y="1798"/>
                  </a:lnTo>
                  <a:lnTo>
                    <a:pt x="24628" y="2488"/>
                  </a:lnTo>
                  <a:lnTo>
                    <a:pt x="23569" y="3178"/>
                  </a:lnTo>
                  <a:lnTo>
                    <a:pt x="22534" y="3892"/>
                  </a:lnTo>
                  <a:lnTo>
                    <a:pt x="21549" y="4655"/>
                  </a:lnTo>
                  <a:lnTo>
                    <a:pt x="20564" y="5443"/>
                  </a:lnTo>
                  <a:lnTo>
                    <a:pt x="19628" y="6231"/>
                  </a:lnTo>
                  <a:lnTo>
                    <a:pt x="18717" y="7069"/>
                  </a:lnTo>
                  <a:lnTo>
                    <a:pt x="17855" y="7906"/>
                  </a:lnTo>
                  <a:lnTo>
                    <a:pt x="16993" y="8768"/>
                  </a:lnTo>
                  <a:lnTo>
                    <a:pt x="16156" y="9654"/>
                  </a:lnTo>
                  <a:lnTo>
                    <a:pt x="15368" y="10566"/>
                  </a:lnTo>
                  <a:lnTo>
                    <a:pt x="14580" y="11477"/>
                  </a:lnTo>
                  <a:lnTo>
                    <a:pt x="13841" y="12413"/>
                  </a:lnTo>
                  <a:lnTo>
                    <a:pt x="13102" y="13373"/>
                  </a:lnTo>
                  <a:lnTo>
                    <a:pt x="12413" y="14333"/>
                  </a:lnTo>
                  <a:lnTo>
                    <a:pt x="11723" y="15294"/>
                  </a:lnTo>
                  <a:lnTo>
                    <a:pt x="11083" y="16279"/>
                  </a:lnTo>
                  <a:lnTo>
                    <a:pt x="10443" y="17264"/>
                  </a:lnTo>
                  <a:lnTo>
                    <a:pt x="9852" y="18249"/>
                  </a:lnTo>
                  <a:lnTo>
                    <a:pt x="9261" y="19259"/>
                  </a:lnTo>
                  <a:lnTo>
                    <a:pt x="8719" y="20269"/>
                  </a:lnTo>
                  <a:lnTo>
                    <a:pt x="8177" y="21254"/>
                  </a:lnTo>
                  <a:lnTo>
                    <a:pt x="7660" y="22263"/>
                  </a:lnTo>
                  <a:lnTo>
                    <a:pt x="7167" y="23273"/>
                  </a:lnTo>
                  <a:lnTo>
                    <a:pt x="6699" y="24283"/>
                  </a:lnTo>
                  <a:lnTo>
                    <a:pt x="6231" y="25268"/>
                  </a:lnTo>
                  <a:lnTo>
                    <a:pt x="5813" y="26278"/>
                  </a:lnTo>
                  <a:lnTo>
                    <a:pt x="5394" y="27263"/>
                  </a:lnTo>
                  <a:lnTo>
                    <a:pt x="5000" y="28248"/>
                  </a:lnTo>
                  <a:lnTo>
                    <a:pt x="4261" y="30193"/>
                  </a:lnTo>
                  <a:lnTo>
                    <a:pt x="3621" y="32065"/>
                  </a:lnTo>
                  <a:lnTo>
                    <a:pt x="3005" y="33912"/>
                  </a:lnTo>
                  <a:lnTo>
                    <a:pt x="2488" y="35685"/>
                  </a:lnTo>
                  <a:lnTo>
                    <a:pt x="2020" y="37360"/>
                  </a:lnTo>
                  <a:lnTo>
                    <a:pt x="1626" y="38960"/>
                  </a:lnTo>
                  <a:lnTo>
                    <a:pt x="1257" y="40463"/>
                  </a:lnTo>
                  <a:lnTo>
                    <a:pt x="961" y="41866"/>
                  </a:lnTo>
                  <a:lnTo>
                    <a:pt x="715" y="43122"/>
                  </a:lnTo>
                  <a:lnTo>
                    <a:pt x="493" y="44255"/>
                  </a:lnTo>
                  <a:lnTo>
                    <a:pt x="198" y="46078"/>
                  </a:lnTo>
                  <a:lnTo>
                    <a:pt x="25" y="47235"/>
                  </a:lnTo>
                  <a:lnTo>
                    <a:pt x="1" y="47629"/>
                  </a:lnTo>
                  <a:lnTo>
                    <a:pt x="9088" y="47629"/>
                  </a:lnTo>
                  <a:lnTo>
                    <a:pt x="9137" y="46348"/>
                  </a:lnTo>
                  <a:lnTo>
                    <a:pt x="9211" y="45043"/>
                  </a:lnTo>
                  <a:lnTo>
                    <a:pt x="9310" y="43763"/>
                  </a:lnTo>
                  <a:lnTo>
                    <a:pt x="9433" y="42507"/>
                  </a:lnTo>
                  <a:lnTo>
                    <a:pt x="9605" y="41251"/>
                  </a:lnTo>
                  <a:lnTo>
                    <a:pt x="9778" y="40019"/>
                  </a:lnTo>
                  <a:lnTo>
                    <a:pt x="9950" y="38788"/>
                  </a:lnTo>
                  <a:lnTo>
                    <a:pt x="10172" y="37581"/>
                  </a:lnTo>
                  <a:lnTo>
                    <a:pt x="10418" y="36375"/>
                  </a:lnTo>
                  <a:lnTo>
                    <a:pt x="10664" y="35192"/>
                  </a:lnTo>
                  <a:lnTo>
                    <a:pt x="10935" y="34035"/>
                  </a:lnTo>
                  <a:lnTo>
                    <a:pt x="11231" y="32878"/>
                  </a:lnTo>
                  <a:lnTo>
                    <a:pt x="11526" y="31745"/>
                  </a:lnTo>
                  <a:lnTo>
                    <a:pt x="11871" y="30612"/>
                  </a:lnTo>
                  <a:lnTo>
                    <a:pt x="12191" y="29504"/>
                  </a:lnTo>
                  <a:lnTo>
                    <a:pt x="12561" y="28420"/>
                  </a:lnTo>
                  <a:lnTo>
                    <a:pt x="12905" y="27336"/>
                  </a:lnTo>
                  <a:lnTo>
                    <a:pt x="13299" y="26278"/>
                  </a:lnTo>
                  <a:lnTo>
                    <a:pt x="13693" y="25243"/>
                  </a:lnTo>
                  <a:lnTo>
                    <a:pt x="14087" y="24233"/>
                  </a:lnTo>
                  <a:lnTo>
                    <a:pt x="14506" y="23224"/>
                  </a:lnTo>
                  <a:lnTo>
                    <a:pt x="14925" y="22214"/>
                  </a:lnTo>
                  <a:lnTo>
                    <a:pt x="15787" y="20293"/>
                  </a:lnTo>
                  <a:lnTo>
                    <a:pt x="16673" y="18446"/>
                  </a:lnTo>
                  <a:lnTo>
                    <a:pt x="17584" y="16673"/>
                  </a:lnTo>
                  <a:lnTo>
                    <a:pt x="18496" y="14974"/>
                  </a:lnTo>
                  <a:lnTo>
                    <a:pt x="19407" y="13348"/>
                  </a:lnTo>
                  <a:lnTo>
                    <a:pt x="20343" y="11822"/>
                  </a:lnTo>
                  <a:lnTo>
                    <a:pt x="21254" y="10369"/>
                  </a:lnTo>
                  <a:lnTo>
                    <a:pt x="22140" y="8989"/>
                  </a:lnTo>
                  <a:lnTo>
                    <a:pt x="23002" y="7709"/>
                  </a:lnTo>
                  <a:lnTo>
                    <a:pt x="23864" y="6527"/>
                  </a:lnTo>
                  <a:lnTo>
                    <a:pt x="24652" y="5419"/>
                  </a:lnTo>
                  <a:lnTo>
                    <a:pt x="25416" y="4433"/>
                  </a:lnTo>
                  <a:lnTo>
                    <a:pt x="26130" y="3522"/>
                  </a:lnTo>
                  <a:lnTo>
                    <a:pt x="26795" y="2710"/>
                  </a:lnTo>
                  <a:lnTo>
                    <a:pt x="27361" y="1995"/>
                  </a:lnTo>
                  <a:lnTo>
                    <a:pt x="28322" y="887"/>
                  </a:lnTo>
                  <a:lnTo>
                    <a:pt x="28937" y="222"/>
                  </a:lnTo>
                  <a:lnTo>
                    <a:pt x="29159" y="1"/>
                  </a:lnTo>
                  <a:close/>
                </a:path>
              </a:pathLst>
            </a:custGeom>
            <a:solidFill>
              <a:srgbClr val="000000">
                <a:alpha val="21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18"/>
            <p:cNvSpPr/>
            <p:nvPr/>
          </p:nvSpPr>
          <p:spPr>
            <a:xfrm>
              <a:off x="8686299" y="2702394"/>
              <a:ext cx="457699" cy="2441105"/>
            </a:xfrm>
            <a:custGeom>
              <a:avLst/>
              <a:gdLst/>
              <a:ahLst/>
              <a:cxnLst/>
              <a:rect l="l" t="t" r="r" b="b"/>
              <a:pathLst>
                <a:path w="11304" h="47629" extrusionOk="0">
                  <a:moveTo>
                    <a:pt x="11304" y="1"/>
                  </a:moveTo>
                  <a:lnTo>
                    <a:pt x="10688" y="1331"/>
                  </a:lnTo>
                  <a:lnTo>
                    <a:pt x="10073" y="2636"/>
                  </a:lnTo>
                  <a:lnTo>
                    <a:pt x="8940" y="5197"/>
                  </a:lnTo>
                  <a:lnTo>
                    <a:pt x="7906" y="7733"/>
                  </a:lnTo>
                  <a:lnTo>
                    <a:pt x="6920" y="10196"/>
                  </a:lnTo>
                  <a:lnTo>
                    <a:pt x="6058" y="12585"/>
                  </a:lnTo>
                  <a:lnTo>
                    <a:pt x="5246" y="14925"/>
                  </a:lnTo>
                  <a:lnTo>
                    <a:pt x="4507" y="17190"/>
                  </a:lnTo>
                  <a:lnTo>
                    <a:pt x="3842" y="19407"/>
                  </a:lnTo>
                  <a:lnTo>
                    <a:pt x="3251" y="21549"/>
                  </a:lnTo>
                  <a:lnTo>
                    <a:pt x="2709" y="23618"/>
                  </a:lnTo>
                  <a:lnTo>
                    <a:pt x="2241" y="25613"/>
                  </a:lnTo>
                  <a:lnTo>
                    <a:pt x="1823" y="27533"/>
                  </a:lnTo>
                  <a:lnTo>
                    <a:pt x="1453" y="29381"/>
                  </a:lnTo>
                  <a:lnTo>
                    <a:pt x="1133" y="31154"/>
                  </a:lnTo>
                  <a:lnTo>
                    <a:pt x="862" y="32853"/>
                  </a:lnTo>
                  <a:lnTo>
                    <a:pt x="641" y="34454"/>
                  </a:lnTo>
                  <a:lnTo>
                    <a:pt x="468" y="35981"/>
                  </a:lnTo>
                  <a:lnTo>
                    <a:pt x="320" y="37433"/>
                  </a:lnTo>
                  <a:lnTo>
                    <a:pt x="197" y="38788"/>
                  </a:lnTo>
                  <a:lnTo>
                    <a:pt x="99" y="40044"/>
                  </a:lnTo>
                  <a:lnTo>
                    <a:pt x="50" y="41226"/>
                  </a:lnTo>
                  <a:lnTo>
                    <a:pt x="0" y="42310"/>
                  </a:lnTo>
                  <a:lnTo>
                    <a:pt x="0" y="43295"/>
                  </a:lnTo>
                  <a:lnTo>
                    <a:pt x="0" y="44181"/>
                  </a:lnTo>
                  <a:lnTo>
                    <a:pt x="25" y="45683"/>
                  </a:lnTo>
                  <a:lnTo>
                    <a:pt x="74" y="46767"/>
                  </a:lnTo>
                  <a:lnTo>
                    <a:pt x="123" y="47407"/>
                  </a:lnTo>
                  <a:lnTo>
                    <a:pt x="148" y="47629"/>
                  </a:lnTo>
                  <a:lnTo>
                    <a:pt x="11304" y="47629"/>
                  </a:lnTo>
                  <a:lnTo>
                    <a:pt x="11304" y="1"/>
                  </a:lnTo>
                  <a:close/>
                </a:path>
              </a:pathLst>
            </a:custGeom>
            <a:solidFill>
              <a:srgbClr val="000000">
                <a:alpha val="21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18"/>
            <p:cNvSpPr/>
            <p:nvPr/>
          </p:nvSpPr>
          <p:spPr>
            <a:xfrm>
              <a:off x="8757077" y="2644324"/>
              <a:ext cx="386922" cy="117471"/>
            </a:xfrm>
            <a:custGeom>
              <a:avLst/>
              <a:gdLst/>
              <a:ahLst/>
              <a:cxnLst/>
              <a:rect l="l" t="t" r="r" b="b"/>
              <a:pathLst>
                <a:path w="9556" h="2292" extrusionOk="0">
                  <a:moveTo>
                    <a:pt x="1528" y="1"/>
                  </a:moveTo>
                  <a:lnTo>
                    <a:pt x="1208" y="25"/>
                  </a:lnTo>
                  <a:lnTo>
                    <a:pt x="937" y="75"/>
                  </a:lnTo>
                  <a:lnTo>
                    <a:pt x="666" y="198"/>
                  </a:lnTo>
                  <a:lnTo>
                    <a:pt x="444" y="321"/>
                  </a:lnTo>
                  <a:lnTo>
                    <a:pt x="272" y="493"/>
                  </a:lnTo>
                  <a:lnTo>
                    <a:pt x="124" y="690"/>
                  </a:lnTo>
                  <a:lnTo>
                    <a:pt x="25" y="912"/>
                  </a:lnTo>
                  <a:lnTo>
                    <a:pt x="1" y="1035"/>
                  </a:lnTo>
                  <a:lnTo>
                    <a:pt x="1" y="1158"/>
                  </a:lnTo>
                  <a:lnTo>
                    <a:pt x="1" y="1257"/>
                  </a:lnTo>
                  <a:lnTo>
                    <a:pt x="25" y="1380"/>
                  </a:lnTo>
                  <a:lnTo>
                    <a:pt x="124" y="1602"/>
                  </a:lnTo>
                  <a:lnTo>
                    <a:pt x="272" y="1799"/>
                  </a:lnTo>
                  <a:lnTo>
                    <a:pt x="444" y="1971"/>
                  </a:lnTo>
                  <a:lnTo>
                    <a:pt x="666" y="2094"/>
                  </a:lnTo>
                  <a:lnTo>
                    <a:pt x="937" y="2217"/>
                  </a:lnTo>
                  <a:lnTo>
                    <a:pt x="1208" y="2291"/>
                  </a:lnTo>
                  <a:lnTo>
                    <a:pt x="9556" y="2291"/>
                  </a:lnTo>
                  <a:lnTo>
                    <a:pt x="95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9">
  <p:cSld name="CUSTOM_22_1_1_1_1_1_1_1">
    <p:spTree>
      <p:nvGrpSpPr>
        <p:cNvPr id="1" name="Shape 2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6" name="Google Shape;2626;p22"/>
          <p:cNvSpPr/>
          <p:nvPr/>
        </p:nvSpPr>
        <p:spPr>
          <a:xfrm>
            <a:off x="0" y="3086100"/>
            <a:ext cx="9144000" cy="2057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27" name="Google Shape;2627;p22"/>
          <p:cNvGrpSpPr/>
          <p:nvPr/>
        </p:nvGrpSpPr>
        <p:grpSpPr>
          <a:xfrm>
            <a:off x="1000125" y="1786125"/>
            <a:ext cx="7143750" cy="2923775"/>
            <a:chOff x="238125" y="1395600"/>
            <a:chExt cx="7143750" cy="2923775"/>
          </a:xfrm>
        </p:grpSpPr>
        <p:sp>
          <p:nvSpPr>
            <p:cNvPr id="2628" name="Google Shape;2628;p22"/>
            <p:cNvSpPr/>
            <p:nvPr/>
          </p:nvSpPr>
          <p:spPr>
            <a:xfrm>
              <a:off x="238125" y="2984075"/>
              <a:ext cx="5471300" cy="40425"/>
            </a:xfrm>
            <a:custGeom>
              <a:avLst/>
              <a:gdLst/>
              <a:ahLst/>
              <a:cxnLst/>
              <a:rect l="l" t="t" r="r" b="b"/>
              <a:pathLst>
                <a:path w="218852" h="1617" extrusionOk="0">
                  <a:moveTo>
                    <a:pt x="0" y="1"/>
                  </a:moveTo>
                  <a:lnTo>
                    <a:pt x="0" y="1616"/>
                  </a:lnTo>
                  <a:lnTo>
                    <a:pt x="79258" y="1616"/>
                  </a:lnTo>
                  <a:lnTo>
                    <a:pt x="79258" y="1"/>
                  </a:lnTo>
                  <a:close/>
                  <a:moveTo>
                    <a:pt x="152670" y="1"/>
                  </a:moveTo>
                  <a:lnTo>
                    <a:pt x="153132" y="1616"/>
                  </a:lnTo>
                  <a:lnTo>
                    <a:pt x="156080" y="1616"/>
                  </a:lnTo>
                  <a:lnTo>
                    <a:pt x="155542" y="1"/>
                  </a:lnTo>
                  <a:close/>
                  <a:moveTo>
                    <a:pt x="195799" y="1"/>
                  </a:moveTo>
                  <a:lnTo>
                    <a:pt x="196286" y="1616"/>
                  </a:lnTo>
                  <a:lnTo>
                    <a:pt x="218851" y="1616"/>
                  </a:lnTo>
                  <a:lnTo>
                    <a:pt x="218543" y="1"/>
                  </a:lnTo>
                  <a:close/>
                </a:path>
              </a:pathLst>
            </a:custGeom>
            <a:solidFill>
              <a:srgbClr val="9765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9" name="Google Shape;2629;p22"/>
            <p:cNvSpPr/>
            <p:nvPr/>
          </p:nvSpPr>
          <p:spPr>
            <a:xfrm>
              <a:off x="238125" y="2984075"/>
              <a:ext cx="1981475" cy="40425"/>
            </a:xfrm>
            <a:custGeom>
              <a:avLst/>
              <a:gdLst/>
              <a:ahLst/>
              <a:cxnLst/>
              <a:rect l="l" t="t" r="r" b="b"/>
              <a:pathLst>
                <a:path w="79259" h="1617" fill="none" extrusionOk="0">
                  <a:moveTo>
                    <a:pt x="79258" y="1"/>
                  </a:moveTo>
                  <a:lnTo>
                    <a:pt x="0" y="1"/>
                  </a:lnTo>
                  <a:lnTo>
                    <a:pt x="0" y="1616"/>
                  </a:lnTo>
                  <a:lnTo>
                    <a:pt x="79258" y="1616"/>
                  </a:lnTo>
                  <a:lnTo>
                    <a:pt x="7925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0" name="Google Shape;2630;p22"/>
            <p:cNvSpPr/>
            <p:nvPr/>
          </p:nvSpPr>
          <p:spPr>
            <a:xfrm>
              <a:off x="4054875" y="2984075"/>
              <a:ext cx="85275" cy="40425"/>
            </a:xfrm>
            <a:custGeom>
              <a:avLst/>
              <a:gdLst/>
              <a:ahLst/>
              <a:cxnLst/>
              <a:rect l="l" t="t" r="r" b="b"/>
              <a:pathLst>
                <a:path w="3411" h="1617" fill="none" extrusionOk="0">
                  <a:moveTo>
                    <a:pt x="2872" y="1"/>
                  </a:moveTo>
                  <a:lnTo>
                    <a:pt x="0" y="1"/>
                  </a:lnTo>
                  <a:lnTo>
                    <a:pt x="462" y="1616"/>
                  </a:lnTo>
                  <a:lnTo>
                    <a:pt x="3410" y="1616"/>
                  </a:lnTo>
                  <a:lnTo>
                    <a:pt x="287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1" name="Google Shape;2631;p22"/>
            <p:cNvSpPr/>
            <p:nvPr/>
          </p:nvSpPr>
          <p:spPr>
            <a:xfrm>
              <a:off x="5133100" y="2984075"/>
              <a:ext cx="576325" cy="40425"/>
            </a:xfrm>
            <a:custGeom>
              <a:avLst/>
              <a:gdLst/>
              <a:ahLst/>
              <a:cxnLst/>
              <a:rect l="l" t="t" r="r" b="b"/>
              <a:pathLst>
                <a:path w="23053" h="1617" fill="none" extrusionOk="0">
                  <a:moveTo>
                    <a:pt x="22744" y="1"/>
                  </a:moveTo>
                  <a:lnTo>
                    <a:pt x="0" y="1"/>
                  </a:lnTo>
                  <a:lnTo>
                    <a:pt x="487" y="1616"/>
                  </a:lnTo>
                  <a:lnTo>
                    <a:pt x="23052" y="1616"/>
                  </a:lnTo>
                  <a:lnTo>
                    <a:pt x="2274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2" name="Google Shape;2632;p22"/>
            <p:cNvSpPr/>
            <p:nvPr/>
          </p:nvSpPr>
          <p:spPr>
            <a:xfrm>
              <a:off x="238125" y="3363575"/>
              <a:ext cx="6240525" cy="40400"/>
            </a:xfrm>
            <a:custGeom>
              <a:avLst/>
              <a:gdLst/>
              <a:ahLst/>
              <a:cxnLst/>
              <a:rect l="l" t="t" r="r" b="b"/>
              <a:pathLst>
                <a:path w="249621" h="1616" extrusionOk="0">
                  <a:moveTo>
                    <a:pt x="0" y="0"/>
                  </a:moveTo>
                  <a:lnTo>
                    <a:pt x="0" y="1616"/>
                  </a:lnTo>
                  <a:lnTo>
                    <a:pt x="249621" y="1616"/>
                  </a:lnTo>
                  <a:lnTo>
                    <a:pt x="249621" y="0"/>
                  </a:lnTo>
                  <a:close/>
                </a:path>
              </a:pathLst>
            </a:custGeom>
            <a:solidFill>
              <a:srgbClr val="6D26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3" name="Google Shape;2633;p22"/>
            <p:cNvSpPr/>
            <p:nvPr/>
          </p:nvSpPr>
          <p:spPr>
            <a:xfrm>
              <a:off x="238125" y="3363575"/>
              <a:ext cx="6240525" cy="40400"/>
            </a:xfrm>
            <a:custGeom>
              <a:avLst/>
              <a:gdLst/>
              <a:ahLst/>
              <a:cxnLst/>
              <a:rect l="l" t="t" r="r" b="b"/>
              <a:pathLst>
                <a:path w="249621" h="1616" fill="none" extrusionOk="0">
                  <a:moveTo>
                    <a:pt x="249621" y="1616"/>
                  </a:moveTo>
                  <a:lnTo>
                    <a:pt x="0" y="1616"/>
                  </a:lnTo>
                  <a:lnTo>
                    <a:pt x="0" y="0"/>
                  </a:lnTo>
                  <a:lnTo>
                    <a:pt x="249621" y="0"/>
                  </a:lnTo>
                  <a:lnTo>
                    <a:pt x="249621" y="161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4" name="Google Shape;2634;p22"/>
            <p:cNvSpPr/>
            <p:nvPr/>
          </p:nvSpPr>
          <p:spPr>
            <a:xfrm>
              <a:off x="464400" y="3403950"/>
              <a:ext cx="174375" cy="174400"/>
            </a:xfrm>
            <a:custGeom>
              <a:avLst/>
              <a:gdLst/>
              <a:ahLst/>
              <a:cxnLst/>
              <a:rect l="l" t="t" r="r" b="b"/>
              <a:pathLst>
                <a:path w="6975" h="6976" extrusionOk="0">
                  <a:moveTo>
                    <a:pt x="0" y="1"/>
                  </a:moveTo>
                  <a:lnTo>
                    <a:pt x="0" y="3488"/>
                  </a:lnTo>
                  <a:lnTo>
                    <a:pt x="26" y="3847"/>
                  </a:lnTo>
                  <a:lnTo>
                    <a:pt x="77" y="4206"/>
                  </a:lnTo>
                  <a:lnTo>
                    <a:pt x="154" y="4539"/>
                  </a:lnTo>
                  <a:lnTo>
                    <a:pt x="283" y="4847"/>
                  </a:lnTo>
                  <a:lnTo>
                    <a:pt x="411" y="5155"/>
                  </a:lnTo>
                  <a:lnTo>
                    <a:pt x="590" y="5437"/>
                  </a:lnTo>
                  <a:lnTo>
                    <a:pt x="795" y="5719"/>
                  </a:lnTo>
                  <a:lnTo>
                    <a:pt x="1026" y="5950"/>
                  </a:lnTo>
                  <a:lnTo>
                    <a:pt x="1257" y="6181"/>
                  </a:lnTo>
                  <a:lnTo>
                    <a:pt x="1539" y="6386"/>
                  </a:lnTo>
                  <a:lnTo>
                    <a:pt x="1821" y="6565"/>
                  </a:lnTo>
                  <a:lnTo>
                    <a:pt x="2129" y="6719"/>
                  </a:lnTo>
                  <a:lnTo>
                    <a:pt x="2462" y="6822"/>
                  </a:lnTo>
                  <a:lnTo>
                    <a:pt x="2795" y="6924"/>
                  </a:lnTo>
                  <a:lnTo>
                    <a:pt x="3129" y="6975"/>
                  </a:lnTo>
                  <a:lnTo>
                    <a:pt x="3847" y="6975"/>
                  </a:lnTo>
                  <a:lnTo>
                    <a:pt x="4180" y="6924"/>
                  </a:lnTo>
                  <a:lnTo>
                    <a:pt x="4513" y="6822"/>
                  </a:lnTo>
                  <a:lnTo>
                    <a:pt x="4847" y="6719"/>
                  </a:lnTo>
                  <a:lnTo>
                    <a:pt x="5154" y="6565"/>
                  </a:lnTo>
                  <a:lnTo>
                    <a:pt x="5437" y="6386"/>
                  </a:lnTo>
                  <a:lnTo>
                    <a:pt x="5719" y="6181"/>
                  </a:lnTo>
                  <a:lnTo>
                    <a:pt x="5949" y="5950"/>
                  </a:lnTo>
                  <a:lnTo>
                    <a:pt x="6180" y="5719"/>
                  </a:lnTo>
                  <a:lnTo>
                    <a:pt x="6385" y="5437"/>
                  </a:lnTo>
                  <a:lnTo>
                    <a:pt x="6565" y="5155"/>
                  </a:lnTo>
                  <a:lnTo>
                    <a:pt x="6693" y="4847"/>
                  </a:lnTo>
                  <a:lnTo>
                    <a:pt x="6821" y="4539"/>
                  </a:lnTo>
                  <a:lnTo>
                    <a:pt x="6898" y="4206"/>
                  </a:lnTo>
                  <a:lnTo>
                    <a:pt x="6949" y="3847"/>
                  </a:lnTo>
                  <a:lnTo>
                    <a:pt x="6975" y="3488"/>
                  </a:lnTo>
                  <a:lnTo>
                    <a:pt x="6975" y="1"/>
                  </a:lnTo>
                  <a:close/>
                </a:path>
              </a:pathLst>
            </a:custGeom>
            <a:solidFill>
              <a:srgbClr val="6933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5" name="Google Shape;2635;p22"/>
            <p:cNvSpPr/>
            <p:nvPr/>
          </p:nvSpPr>
          <p:spPr>
            <a:xfrm>
              <a:off x="4376675" y="2495600"/>
              <a:ext cx="871200" cy="871200"/>
            </a:xfrm>
            <a:custGeom>
              <a:avLst/>
              <a:gdLst/>
              <a:ahLst/>
              <a:cxnLst/>
              <a:rect l="l" t="t" r="r" b="b"/>
              <a:pathLst>
                <a:path w="34848" h="34848" extrusionOk="0">
                  <a:moveTo>
                    <a:pt x="3744" y="1"/>
                  </a:moveTo>
                  <a:lnTo>
                    <a:pt x="3359" y="27"/>
                  </a:lnTo>
                  <a:lnTo>
                    <a:pt x="3000" y="78"/>
                  </a:lnTo>
                  <a:lnTo>
                    <a:pt x="2641" y="155"/>
                  </a:lnTo>
                  <a:lnTo>
                    <a:pt x="2282" y="283"/>
                  </a:lnTo>
                  <a:lnTo>
                    <a:pt x="1949" y="462"/>
                  </a:lnTo>
                  <a:lnTo>
                    <a:pt x="1641" y="642"/>
                  </a:lnTo>
                  <a:lnTo>
                    <a:pt x="1359" y="847"/>
                  </a:lnTo>
                  <a:lnTo>
                    <a:pt x="1103" y="1103"/>
                  </a:lnTo>
                  <a:lnTo>
                    <a:pt x="846" y="1360"/>
                  </a:lnTo>
                  <a:lnTo>
                    <a:pt x="641" y="1668"/>
                  </a:lnTo>
                  <a:lnTo>
                    <a:pt x="436" y="1975"/>
                  </a:lnTo>
                  <a:lnTo>
                    <a:pt x="282" y="2283"/>
                  </a:lnTo>
                  <a:lnTo>
                    <a:pt x="154" y="2642"/>
                  </a:lnTo>
                  <a:lnTo>
                    <a:pt x="77" y="3001"/>
                  </a:lnTo>
                  <a:lnTo>
                    <a:pt x="0" y="3386"/>
                  </a:lnTo>
                  <a:lnTo>
                    <a:pt x="0" y="3770"/>
                  </a:lnTo>
                  <a:lnTo>
                    <a:pt x="0" y="34848"/>
                  </a:lnTo>
                  <a:lnTo>
                    <a:pt x="34847" y="34848"/>
                  </a:lnTo>
                  <a:lnTo>
                    <a:pt x="29155" y="15873"/>
                  </a:lnTo>
                  <a:lnTo>
                    <a:pt x="31078" y="7924"/>
                  </a:lnTo>
                  <a:lnTo>
                    <a:pt x="31155" y="7565"/>
                  </a:lnTo>
                  <a:lnTo>
                    <a:pt x="31206" y="7180"/>
                  </a:lnTo>
                  <a:lnTo>
                    <a:pt x="31232" y="6796"/>
                  </a:lnTo>
                  <a:lnTo>
                    <a:pt x="31257" y="6437"/>
                  </a:lnTo>
                  <a:lnTo>
                    <a:pt x="31232" y="6052"/>
                  </a:lnTo>
                  <a:lnTo>
                    <a:pt x="31206" y="5693"/>
                  </a:lnTo>
                  <a:lnTo>
                    <a:pt x="31155" y="5334"/>
                  </a:lnTo>
                  <a:lnTo>
                    <a:pt x="31078" y="5001"/>
                  </a:lnTo>
                  <a:lnTo>
                    <a:pt x="31001" y="4642"/>
                  </a:lnTo>
                  <a:lnTo>
                    <a:pt x="30873" y="4309"/>
                  </a:lnTo>
                  <a:lnTo>
                    <a:pt x="30744" y="3975"/>
                  </a:lnTo>
                  <a:lnTo>
                    <a:pt x="30616" y="3642"/>
                  </a:lnTo>
                  <a:lnTo>
                    <a:pt x="30437" y="3334"/>
                  </a:lnTo>
                  <a:lnTo>
                    <a:pt x="30257" y="3027"/>
                  </a:lnTo>
                  <a:lnTo>
                    <a:pt x="30078" y="2745"/>
                  </a:lnTo>
                  <a:lnTo>
                    <a:pt x="29847" y="2437"/>
                  </a:lnTo>
                  <a:lnTo>
                    <a:pt x="29642" y="2180"/>
                  </a:lnTo>
                  <a:lnTo>
                    <a:pt x="29385" y="1924"/>
                  </a:lnTo>
                  <a:lnTo>
                    <a:pt x="29129" y="1668"/>
                  </a:lnTo>
                  <a:lnTo>
                    <a:pt x="28873" y="1437"/>
                  </a:lnTo>
                  <a:lnTo>
                    <a:pt x="28591" y="1232"/>
                  </a:lnTo>
                  <a:lnTo>
                    <a:pt x="28283" y="1027"/>
                  </a:lnTo>
                  <a:lnTo>
                    <a:pt x="28001" y="847"/>
                  </a:lnTo>
                  <a:lnTo>
                    <a:pt x="27667" y="668"/>
                  </a:lnTo>
                  <a:lnTo>
                    <a:pt x="27360" y="514"/>
                  </a:lnTo>
                  <a:lnTo>
                    <a:pt x="27001" y="385"/>
                  </a:lnTo>
                  <a:lnTo>
                    <a:pt x="26667" y="257"/>
                  </a:lnTo>
                  <a:lnTo>
                    <a:pt x="26308" y="180"/>
                  </a:lnTo>
                  <a:lnTo>
                    <a:pt x="25949" y="103"/>
                  </a:lnTo>
                  <a:lnTo>
                    <a:pt x="25565" y="52"/>
                  </a:lnTo>
                  <a:lnTo>
                    <a:pt x="25180" y="1"/>
                  </a:lnTo>
                  <a:close/>
                </a:path>
              </a:pathLst>
            </a:custGeom>
            <a:solidFill>
              <a:srgbClr val="812F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6" name="Google Shape;2636;p22"/>
            <p:cNvSpPr/>
            <p:nvPr/>
          </p:nvSpPr>
          <p:spPr>
            <a:xfrm>
              <a:off x="4376675" y="2495600"/>
              <a:ext cx="871200" cy="871200"/>
            </a:xfrm>
            <a:custGeom>
              <a:avLst/>
              <a:gdLst/>
              <a:ahLst/>
              <a:cxnLst/>
              <a:rect l="l" t="t" r="r" b="b"/>
              <a:pathLst>
                <a:path w="34848" h="34848" fill="none" extrusionOk="0">
                  <a:moveTo>
                    <a:pt x="29155" y="15873"/>
                  </a:moveTo>
                  <a:lnTo>
                    <a:pt x="31078" y="7924"/>
                  </a:lnTo>
                  <a:lnTo>
                    <a:pt x="31078" y="7924"/>
                  </a:lnTo>
                  <a:lnTo>
                    <a:pt x="31155" y="7565"/>
                  </a:lnTo>
                  <a:lnTo>
                    <a:pt x="31206" y="7180"/>
                  </a:lnTo>
                  <a:lnTo>
                    <a:pt x="31232" y="6796"/>
                  </a:lnTo>
                  <a:lnTo>
                    <a:pt x="31257" y="6437"/>
                  </a:lnTo>
                  <a:lnTo>
                    <a:pt x="31232" y="6052"/>
                  </a:lnTo>
                  <a:lnTo>
                    <a:pt x="31206" y="5693"/>
                  </a:lnTo>
                  <a:lnTo>
                    <a:pt x="31155" y="5334"/>
                  </a:lnTo>
                  <a:lnTo>
                    <a:pt x="31078" y="5001"/>
                  </a:lnTo>
                  <a:lnTo>
                    <a:pt x="31001" y="4642"/>
                  </a:lnTo>
                  <a:lnTo>
                    <a:pt x="30873" y="4309"/>
                  </a:lnTo>
                  <a:lnTo>
                    <a:pt x="30744" y="3975"/>
                  </a:lnTo>
                  <a:lnTo>
                    <a:pt x="30616" y="3642"/>
                  </a:lnTo>
                  <a:lnTo>
                    <a:pt x="30437" y="3334"/>
                  </a:lnTo>
                  <a:lnTo>
                    <a:pt x="30257" y="3027"/>
                  </a:lnTo>
                  <a:lnTo>
                    <a:pt x="30078" y="2745"/>
                  </a:lnTo>
                  <a:lnTo>
                    <a:pt x="29847" y="2437"/>
                  </a:lnTo>
                  <a:lnTo>
                    <a:pt x="29642" y="2180"/>
                  </a:lnTo>
                  <a:lnTo>
                    <a:pt x="29385" y="1924"/>
                  </a:lnTo>
                  <a:lnTo>
                    <a:pt x="29129" y="1668"/>
                  </a:lnTo>
                  <a:lnTo>
                    <a:pt x="28873" y="1437"/>
                  </a:lnTo>
                  <a:lnTo>
                    <a:pt x="28591" y="1232"/>
                  </a:lnTo>
                  <a:lnTo>
                    <a:pt x="28283" y="1027"/>
                  </a:lnTo>
                  <a:lnTo>
                    <a:pt x="28001" y="847"/>
                  </a:lnTo>
                  <a:lnTo>
                    <a:pt x="27667" y="668"/>
                  </a:lnTo>
                  <a:lnTo>
                    <a:pt x="27360" y="514"/>
                  </a:lnTo>
                  <a:lnTo>
                    <a:pt x="27001" y="385"/>
                  </a:lnTo>
                  <a:lnTo>
                    <a:pt x="26667" y="257"/>
                  </a:lnTo>
                  <a:lnTo>
                    <a:pt x="26308" y="180"/>
                  </a:lnTo>
                  <a:lnTo>
                    <a:pt x="25949" y="103"/>
                  </a:lnTo>
                  <a:lnTo>
                    <a:pt x="25565" y="52"/>
                  </a:lnTo>
                  <a:lnTo>
                    <a:pt x="25180" y="1"/>
                  </a:lnTo>
                  <a:lnTo>
                    <a:pt x="24796" y="1"/>
                  </a:lnTo>
                  <a:lnTo>
                    <a:pt x="3744" y="1"/>
                  </a:lnTo>
                  <a:lnTo>
                    <a:pt x="3744" y="1"/>
                  </a:lnTo>
                  <a:lnTo>
                    <a:pt x="3359" y="27"/>
                  </a:lnTo>
                  <a:lnTo>
                    <a:pt x="3000" y="78"/>
                  </a:lnTo>
                  <a:lnTo>
                    <a:pt x="2641" y="155"/>
                  </a:lnTo>
                  <a:lnTo>
                    <a:pt x="2282" y="283"/>
                  </a:lnTo>
                  <a:lnTo>
                    <a:pt x="1949" y="462"/>
                  </a:lnTo>
                  <a:lnTo>
                    <a:pt x="1641" y="642"/>
                  </a:lnTo>
                  <a:lnTo>
                    <a:pt x="1359" y="847"/>
                  </a:lnTo>
                  <a:lnTo>
                    <a:pt x="1103" y="1103"/>
                  </a:lnTo>
                  <a:lnTo>
                    <a:pt x="846" y="1360"/>
                  </a:lnTo>
                  <a:lnTo>
                    <a:pt x="641" y="1668"/>
                  </a:lnTo>
                  <a:lnTo>
                    <a:pt x="436" y="1975"/>
                  </a:lnTo>
                  <a:lnTo>
                    <a:pt x="282" y="2283"/>
                  </a:lnTo>
                  <a:lnTo>
                    <a:pt x="154" y="2642"/>
                  </a:lnTo>
                  <a:lnTo>
                    <a:pt x="77" y="3001"/>
                  </a:lnTo>
                  <a:lnTo>
                    <a:pt x="0" y="3386"/>
                  </a:lnTo>
                  <a:lnTo>
                    <a:pt x="0" y="3770"/>
                  </a:lnTo>
                  <a:lnTo>
                    <a:pt x="0" y="34848"/>
                  </a:lnTo>
                  <a:lnTo>
                    <a:pt x="34847" y="34848"/>
                  </a:lnTo>
                  <a:lnTo>
                    <a:pt x="29155" y="1587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7" name="Google Shape;2637;p22"/>
            <p:cNvSpPr/>
            <p:nvPr/>
          </p:nvSpPr>
          <p:spPr>
            <a:xfrm>
              <a:off x="4376675" y="2495600"/>
              <a:ext cx="724400" cy="871200"/>
            </a:xfrm>
            <a:custGeom>
              <a:avLst/>
              <a:gdLst/>
              <a:ahLst/>
              <a:cxnLst/>
              <a:rect l="l" t="t" r="r" b="b"/>
              <a:pathLst>
                <a:path w="28976" h="34848" extrusionOk="0">
                  <a:moveTo>
                    <a:pt x="3744" y="1"/>
                  </a:moveTo>
                  <a:lnTo>
                    <a:pt x="3359" y="27"/>
                  </a:lnTo>
                  <a:lnTo>
                    <a:pt x="3000" y="78"/>
                  </a:lnTo>
                  <a:lnTo>
                    <a:pt x="2641" y="155"/>
                  </a:lnTo>
                  <a:lnTo>
                    <a:pt x="2282" y="283"/>
                  </a:lnTo>
                  <a:lnTo>
                    <a:pt x="1949" y="462"/>
                  </a:lnTo>
                  <a:lnTo>
                    <a:pt x="1641" y="642"/>
                  </a:lnTo>
                  <a:lnTo>
                    <a:pt x="1359" y="847"/>
                  </a:lnTo>
                  <a:lnTo>
                    <a:pt x="1103" y="1103"/>
                  </a:lnTo>
                  <a:lnTo>
                    <a:pt x="846" y="1360"/>
                  </a:lnTo>
                  <a:lnTo>
                    <a:pt x="641" y="1668"/>
                  </a:lnTo>
                  <a:lnTo>
                    <a:pt x="436" y="1975"/>
                  </a:lnTo>
                  <a:lnTo>
                    <a:pt x="282" y="2283"/>
                  </a:lnTo>
                  <a:lnTo>
                    <a:pt x="154" y="2642"/>
                  </a:lnTo>
                  <a:lnTo>
                    <a:pt x="77" y="3001"/>
                  </a:lnTo>
                  <a:lnTo>
                    <a:pt x="0" y="3386"/>
                  </a:lnTo>
                  <a:lnTo>
                    <a:pt x="0" y="3770"/>
                  </a:lnTo>
                  <a:lnTo>
                    <a:pt x="0" y="34848"/>
                  </a:lnTo>
                  <a:lnTo>
                    <a:pt x="28975" y="34848"/>
                  </a:lnTo>
                  <a:lnTo>
                    <a:pt x="23308" y="15873"/>
                  </a:lnTo>
                  <a:lnTo>
                    <a:pt x="25206" y="7924"/>
                  </a:lnTo>
                  <a:lnTo>
                    <a:pt x="25283" y="7565"/>
                  </a:lnTo>
                  <a:lnTo>
                    <a:pt x="25360" y="7180"/>
                  </a:lnTo>
                  <a:lnTo>
                    <a:pt x="25385" y="6796"/>
                  </a:lnTo>
                  <a:lnTo>
                    <a:pt x="25385" y="6437"/>
                  </a:lnTo>
                  <a:lnTo>
                    <a:pt x="25385" y="6052"/>
                  </a:lnTo>
                  <a:lnTo>
                    <a:pt x="25360" y="5693"/>
                  </a:lnTo>
                  <a:lnTo>
                    <a:pt x="25308" y="5334"/>
                  </a:lnTo>
                  <a:lnTo>
                    <a:pt x="25232" y="5001"/>
                  </a:lnTo>
                  <a:lnTo>
                    <a:pt x="25129" y="4642"/>
                  </a:lnTo>
                  <a:lnTo>
                    <a:pt x="25026" y="4309"/>
                  </a:lnTo>
                  <a:lnTo>
                    <a:pt x="24898" y="3975"/>
                  </a:lnTo>
                  <a:lnTo>
                    <a:pt x="24744" y="3642"/>
                  </a:lnTo>
                  <a:lnTo>
                    <a:pt x="24590" y="3334"/>
                  </a:lnTo>
                  <a:lnTo>
                    <a:pt x="24411" y="3027"/>
                  </a:lnTo>
                  <a:lnTo>
                    <a:pt x="24206" y="2745"/>
                  </a:lnTo>
                  <a:lnTo>
                    <a:pt x="24001" y="2437"/>
                  </a:lnTo>
                  <a:lnTo>
                    <a:pt x="23770" y="2180"/>
                  </a:lnTo>
                  <a:lnTo>
                    <a:pt x="23539" y="1924"/>
                  </a:lnTo>
                  <a:lnTo>
                    <a:pt x="23283" y="1668"/>
                  </a:lnTo>
                  <a:lnTo>
                    <a:pt x="23026" y="1437"/>
                  </a:lnTo>
                  <a:lnTo>
                    <a:pt x="22744" y="1232"/>
                  </a:lnTo>
                  <a:lnTo>
                    <a:pt x="22437" y="1027"/>
                  </a:lnTo>
                  <a:lnTo>
                    <a:pt x="22129" y="847"/>
                  </a:lnTo>
                  <a:lnTo>
                    <a:pt x="21821" y="668"/>
                  </a:lnTo>
                  <a:lnTo>
                    <a:pt x="21488" y="514"/>
                  </a:lnTo>
                  <a:lnTo>
                    <a:pt x="21155" y="385"/>
                  </a:lnTo>
                  <a:lnTo>
                    <a:pt x="20821" y="257"/>
                  </a:lnTo>
                  <a:lnTo>
                    <a:pt x="20462" y="180"/>
                  </a:lnTo>
                  <a:lnTo>
                    <a:pt x="20103" y="103"/>
                  </a:lnTo>
                  <a:lnTo>
                    <a:pt x="19719" y="52"/>
                  </a:lnTo>
                  <a:lnTo>
                    <a:pt x="19334" y="1"/>
                  </a:lnTo>
                  <a:close/>
                </a:path>
              </a:pathLst>
            </a:custGeom>
            <a:solidFill>
              <a:srgbClr val="6B2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8" name="Google Shape;2638;p22"/>
            <p:cNvSpPr/>
            <p:nvPr/>
          </p:nvSpPr>
          <p:spPr>
            <a:xfrm>
              <a:off x="4376675" y="2495600"/>
              <a:ext cx="724400" cy="871200"/>
            </a:xfrm>
            <a:custGeom>
              <a:avLst/>
              <a:gdLst/>
              <a:ahLst/>
              <a:cxnLst/>
              <a:rect l="l" t="t" r="r" b="b"/>
              <a:pathLst>
                <a:path w="28976" h="34848" fill="none" extrusionOk="0">
                  <a:moveTo>
                    <a:pt x="23308" y="15873"/>
                  </a:moveTo>
                  <a:lnTo>
                    <a:pt x="25206" y="7924"/>
                  </a:lnTo>
                  <a:lnTo>
                    <a:pt x="25206" y="7924"/>
                  </a:lnTo>
                  <a:lnTo>
                    <a:pt x="25283" y="7565"/>
                  </a:lnTo>
                  <a:lnTo>
                    <a:pt x="25360" y="7180"/>
                  </a:lnTo>
                  <a:lnTo>
                    <a:pt x="25385" y="6796"/>
                  </a:lnTo>
                  <a:lnTo>
                    <a:pt x="25385" y="6437"/>
                  </a:lnTo>
                  <a:lnTo>
                    <a:pt x="25385" y="6052"/>
                  </a:lnTo>
                  <a:lnTo>
                    <a:pt x="25360" y="5693"/>
                  </a:lnTo>
                  <a:lnTo>
                    <a:pt x="25308" y="5334"/>
                  </a:lnTo>
                  <a:lnTo>
                    <a:pt x="25232" y="5001"/>
                  </a:lnTo>
                  <a:lnTo>
                    <a:pt x="25129" y="4642"/>
                  </a:lnTo>
                  <a:lnTo>
                    <a:pt x="25026" y="4309"/>
                  </a:lnTo>
                  <a:lnTo>
                    <a:pt x="24898" y="3975"/>
                  </a:lnTo>
                  <a:lnTo>
                    <a:pt x="24744" y="3642"/>
                  </a:lnTo>
                  <a:lnTo>
                    <a:pt x="24590" y="3334"/>
                  </a:lnTo>
                  <a:lnTo>
                    <a:pt x="24411" y="3027"/>
                  </a:lnTo>
                  <a:lnTo>
                    <a:pt x="24206" y="2745"/>
                  </a:lnTo>
                  <a:lnTo>
                    <a:pt x="24001" y="2437"/>
                  </a:lnTo>
                  <a:lnTo>
                    <a:pt x="23770" y="2180"/>
                  </a:lnTo>
                  <a:lnTo>
                    <a:pt x="23539" y="1924"/>
                  </a:lnTo>
                  <a:lnTo>
                    <a:pt x="23283" y="1668"/>
                  </a:lnTo>
                  <a:lnTo>
                    <a:pt x="23026" y="1437"/>
                  </a:lnTo>
                  <a:lnTo>
                    <a:pt x="22744" y="1232"/>
                  </a:lnTo>
                  <a:lnTo>
                    <a:pt x="22437" y="1027"/>
                  </a:lnTo>
                  <a:lnTo>
                    <a:pt x="22129" y="847"/>
                  </a:lnTo>
                  <a:lnTo>
                    <a:pt x="21821" y="668"/>
                  </a:lnTo>
                  <a:lnTo>
                    <a:pt x="21488" y="514"/>
                  </a:lnTo>
                  <a:lnTo>
                    <a:pt x="21155" y="385"/>
                  </a:lnTo>
                  <a:lnTo>
                    <a:pt x="20821" y="257"/>
                  </a:lnTo>
                  <a:lnTo>
                    <a:pt x="20462" y="180"/>
                  </a:lnTo>
                  <a:lnTo>
                    <a:pt x="20103" y="103"/>
                  </a:lnTo>
                  <a:lnTo>
                    <a:pt x="19719" y="52"/>
                  </a:lnTo>
                  <a:lnTo>
                    <a:pt x="19334" y="1"/>
                  </a:lnTo>
                  <a:lnTo>
                    <a:pt x="18949" y="1"/>
                  </a:lnTo>
                  <a:lnTo>
                    <a:pt x="3744" y="1"/>
                  </a:lnTo>
                  <a:lnTo>
                    <a:pt x="3744" y="1"/>
                  </a:lnTo>
                  <a:lnTo>
                    <a:pt x="3359" y="27"/>
                  </a:lnTo>
                  <a:lnTo>
                    <a:pt x="3000" y="78"/>
                  </a:lnTo>
                  <a:lnTo>
                    <a:pt x="2641" y="155"/>
                  </a:lnTo>
                  <a:lnTo>
                    <a:pt x="2282" y="283"/>
                  </a:lnTo>
                  <a:lnTo>
                    <a:pt x="1949" y="462"/>
                  </a:lnTo>
                  <a:lnTo>
                    <a:pt x="1641" y="642"/>
                  </a:lnTo>
                  <a:lnTo>
                    <a:pt x="1359" y="847"/>
                  </a:lnTo>
                  <a:lnTo>
                    <a:pt x="1103" y="1103"/>
                  </a:lnTo>
                  <a:lnTo>
                    <a:pt x="846" y="1360"/>
                  </a:lnTo>
                  <a:lnTo>
                    <a:pt x="641" y="1668"/>
                  </a:lnTo>
                  <a:lnTo>
                    <a:pt x="436" y="1975"/>
                  </a:lnTo>
                  <a:lnTo>
                    <a:pt x="282" y="2283"/>
                  </a:lnTo>
                  <a:lnTo>
                    <a:pt x="154" y="2642"/>
                  </a:lnTo>
                  <a:lnTo>
                    <a:pt x="77" y="3001"/>
                  </a:lnTo>
                  <a:lnTo>
                    <a:pt x="0" y="3386"/>
                  </a:lnTo>
                  <a:lnTo>
                    <a:pt x="0" y="3770"/>
                  </a:lnTo>
                  <a:lnTo>
                    <a:pt x="0" y="34848"/>
                  </a:lnTo>
                  <a:lnTo>
                    <a:pt x="28975" y="34848"/>
                  </a:lnTo>
                  <a:lnTo>
                    <a:pt x="23308" y="1587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9" name="Google Shape;2639;p22"/>
            <p:cNvSpPr/>
            <p:nvPr/>
          </p:nvSpPr>
          <p:spPr>
            <a:xfrm>
              <a:off x="3540750" y="1664175"/>
              <a:ext cx="1076975" cy="1063525"/>
            </a:xfrm>
            <a:custGeom>
              <a:avLst/>
              <a:gdLst/>
              <a:ahLst/>
              <a:cxnLst/>
              <a:rect l="l" t="t" r="r" b="b"/>
              <a:pathLst>
                <a:path w="43079" h="42541" extrusionOk="0">
                  <a:moveTo>
                    <a:pt x="14001" y="1"/>
                  </a:moveTo>
                  <a:lnTo>
                    <a:pt x="13206" y="26"/>
                  </a:lnTo>
                  <a:lnTo>
                    <a:pt x="12385" y="103"/>
                  </a:lnTo>
                  <a:lnTo>
                    <a:pt x="11616" y="206"/>
                  </a:lnTo>
                  <a:lnTo>
                    <a:pt x="10821" y="360"/>
                  </a:lnTo>
                  <a:lnTo>
                    <a:pt x="10078" y="565"/>
                  </a:lnTo>
                  <a:lnTo>
                    <a:pt x="9334" y="796"/>
                  </a:lnTo>
                  <a:lnTo>
                    <a:pt x="8616" y="1078"/>
                  </a:lnTo>
                  <a:lnTo>
                    <a:pt x="7924" y="1385"/>
                  </a:lnTo>
                  <a:lnTo>
                    <a:pt x="7257" y="1744"/>
                  </a:lnTo>
                  <a:lnTo>
                    <a:pt x="6590" y="2129"/>
                  </a:lnTo>
                  <a:lnTo>
                    <a:pt x="5975" y="2539"/>
                  </a:lnTo>
                  <a:lnTo>
                    <a:pt x="5360" y="2975"/>
                  </a:lnTo>
                  <a:lnTo>
                    <a:pt x="4796" y="3462"/>
                  </a:lnTo>
                  <a:lnTo>
                    <a:pt x="4257" y="3975"/>
                  </a:lnTo>
                  <a:lnTo>
                    <a:pt x="3719" y="4514"/>
                  </a:lnTo>
                  <a:lnTo>
                    <a:pt x="3231" y="5078"/>
                  </a:lnTo>
                  <a:lnTo>
                    <a:pt x="2770" y="5668"/>
                  </a:lnTo>
                  <a:lnTo>
                    <a:pt x="2334" y="6283"/>
                  </a:lnTo>
                  <a:lnTo>
                    <a:pt x="1949" y="6898"/>
                  </a:lnTo>
                  <a:lnTo>
                    <a:pt x="1565" y="7565"/>
                  </a:lnTo>
                  <a:lnTo>
                    <a:pt x="1257" y="8232"/>
                  </a:lnTo>
                  <a:lnTo>
                    <a:pt x="949" y="8950"/>
                  </a:lnTo>
                  <a:lnTo>
                    <a:pt x="693" y="9642"/>
                  </a:lnTo>
                  <a:lnTo>
                    <a:pt x="488" y="10386"/>
                  </a:lnTo>
                  <a:lnTo>
                    <a:pt x="308" y="11129"/>
                  </a:lnTo>
                  <a:lnTo>
                    <a:pt x="154" y="11873"/>
                  </a:lnTo>
                  <a:lnTo>
                    <a:pt x="77" y="12642"/>
                  </a:lnTo>
                  <a:lnTo>
                    <a:pt x="26" y="13411"/>
                  </a:lnTo>
                  <a:lnTo>
                    <a:pt x="1" y="14206"/>
                  </a:lnTo>
                  <a:lnTo>
                    <a:pt x="52" y="15001"/>
                  </a:lnTo>
                  <a:lnTo>
                    <a:pt x="129" y="15796"/>
                  </a:lnTo>
                  <a:lnTo>
                    <a:pt x="257" y="16617"/>
                  </a:lnTo>
                  <a:lnTo>
                    <a:pt x="5154" y="42540"/>
                  </a:lnTo>
                  <a:lnTo>
                    <a:pt x="43078" y="42540"/>
                  </a:lnTo>
                  <a:lnTo>
                    <a:pt x="36873" y="9770"/>
                  </a:lnTo>
                  <a:lnTo>
                    <a:pt x="36771" y="9232"/>
                  </a:lnTo>
                  <a:lnTo>
                    <a:pt x="36642" y="8719"/>
                  </a:lnTo>
                  <a:lnTo>
                    <a:pt x="36489" y="8206"/>
                  </a:lnTo>
                  <a:lnTo>
                    <a:pt x="36309" y="7719"/>
                  </a:lnTo>
                  <a:lnTo>
                    <a:pt x="36104" y="7232"/>
                  </a:lnTo>
                  <a:lnTo>
                    <a:pt x="35899" y="6770"/>
                  </a:lnTo>
                  <a:lnTo>
                    <a:pt x="35642" y="6309"/>
                  </a:lnTo>
                  <a:lnTo>
                    <a:pt x="35386" y="5847"/>
                  </a:lnTo>
                  <a:lnTo>
                    <a:pt x="35130" y="5411"/>
                  </a:lnTo>
                  <a:lnTo>
                    <a:pt x="34822" y="5001"/>
                  </a:lnTo>
                  <a:lnTo>
                    <a:pt x="34514" y="4591"/>
                  </a:lnTo>
                  <a:lnTo>
                    <a:pt x="34206" y="4180"/>
                  </a:lnTo>
                  <a:lnTo>
                    <a:pt x="33873" y="3796"/>
                  </a:lnTo>
                  <a:lnTo>
                    <a:pt x="33514" y="3437"/>
                  </a:lnTo>
                  <a:lnTo>
                    <a:pt x="33129" y="3103"/>
                  </a:lnTo>
                  <a:lnTo>
                    <a:pt x="32745" y="2770"/>
                  </a:lnTo>
                  <a:lnTo>
                    <a:pt x="32360" y="2437"/>
                  </a:lnTo>
                  <a:lnTo>
                    <a:pt x="31950" y="2155"/>
                  </a:lnTo>
                  <a:lnTo>
                    <a:pt x="31514" y="1873"/>
                  </a:lnTo>
                  <a:lnTo>
                    <a:pt x="31078" y="1591"/>
                  </a:lnTo>
                  <a:lnTo>
                    <a:pt x="30642" y="1360"/>
                  </a:lnTo>
                  <a:lnTo>
                    <a:pt x="30181" y="1129"/>
                  </a:lnTo>
                  <a:lnTo>
                    <a:pt x="29694" y="924"/>
                  </a:lnTo>
                  <a:lnTo>
                    <a:pt x="29232" y="744"/>
                  </a:lnTo>
                  <a:lnTo>
                    <a:pt x="28745" y="565"/>
                  </a:lnTo>
                  <a:lnTo>
                    <a:pt x="28232" y="411"/>
                  </a:lnTo>
                  <a:lnTo>
                    <a:pt x="27745" y="309"/>
                  </a:lnTo>
                  <a:lnTo>
                    <a:pt x="27232" y="206"/>
                  </a:lnTo>
                  <a:lnTo>
                    <a:pt x="26693" y="103"/>
                  </a:lnTo>
                  <a:lnTo>
                    <a:pt x="26181" y="52"/>
                  </a:lnTo>
                  <a:lnTo>
                    <a:pt x="25642" y="26"/>
                  </a:lnTo>
                  <a:lnTo>
                    <a:pt x="25104" y="1"/>
                  </a:lnTo>
                  <a:close/>
                </a:path>
              </a:pathLst>
            </a:custGeom>
            <a:solidFill>
              <a:srgbClr val="511B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0" name="Google Shape;2640;p22"/>
            <p:cNvSpPr/>
            <p:nvPr/>
          </p:nvSpPr>
          <p:spPr>
            <a:xfrm>
              <a:off x="3540750" y="1664175"/>
              <a:ext cx="1076975" cy="1063525"/>
            </a:xfrm>
            <a:custGeom>
              <a:avLst/>
              <a:gdLst/>
              <a:ahLst/>
              <a:cxnLst/>
              <a:rect l="l" t="t" r="r" b="b"/>
              <a:pathLst>
                <a:path w="43079" h="42541" fill="none" extrusionOk="0">
                  <a:moveTo>
                    <a:pt x="36873" y="9770"/>
                  </a:moveTo>
                  <a:lnTo>
                    <a:pt x="36873" y="9770"/>
                  </a:lnTo>
                  <a:lnTo>
                    <a:pt x="36771" y="9232"/>
                  </a:lnTo>
                  <a:lnTo>
                    <a:pt x="36642" y="8719"/>
                  </a:lnTo>
                  <a:lnTo>
                    <a:pt x="36489" y="8206"/>
                  </a:lnTo>
                  <a:lnTo>
                    <a:pt x="36309" y="7719"/>
                  </a:lnTo>
                  <a:lnTo>
                    <a:pt x="36104" y="7232"/>
                  </a:lnTo>
                  <a:lnTo>
                    <a:pt x="35899" y="6770"/>
                  </a:lnTo>
                  <a:lnTo>
                    <a:pt x="35642" y="6309"/>
                  </a:lnTo>
                  <a:lnTo>
                    <a:pt x="35386" y="5847"/>
                  </a:lnTo>
                  <a:lnTo>
                    <a:pt x="35130" y="5411"/>
                  </a:lnTo>
                  <a:lnTo>
                    <a:pt x="34822" y="5001"/>
                  </a:lnTo>
                  <a:lnTo>
                    <a:pt x="34514" y="4591"/>
                  </a:lnTo>
                  <a:lnTo>
                    <a:pt x="34206" y="4180"/>
                  </a:lnTo>
                  <a:lnTo>
                    <a:pt x="33873" y="3796"/>
                  </a:lnTo>
                  <a:lnTo>
                    <a:pt x="33514" y="3437"/>
                  </a:lnTo>
                  <a:lnTo>
                    <a:pt x="33129" y="3103"/>
                  </a:lnTo>
                  <a:lnTo>
                    <a:pt x="32745" y="2770"/>
                  </a:lnTo>
                  <a:lnTo>
                    <a:pt x="32360" y="2437"/>
                  </a:lnTo>
                  <a:lnTo>
                    <a:pt x="31950" y="2155"/>
                  </a:lnTo>
                  <a:lnTo>
                    <a:pt x="31514" y="1873"/>
                  </a:lnTo>
                  <a:lnTo>
                    <a:pt x="31078" y="1591"/>
                  </a:lnTo>
                  <a:lnTo>
                    <a:pt x="30642" y="1360"/>
                  </a:lnTo>
                  <a:lnTo>
                    <a:pt x="30181" y="1129"/>
                  </a:lnTo>
                  <a:lnTo>
                    <a:pt x="29694" y="924"/>
                  </a:lnTo>
                  <a:lnTo>
                    <a:pt x="29232" y="744"/>
                  </a:lnTo>
                  <a:lnTo>
                    <a:pt x="28745" y="565"/>
                  </a:lnTo>
                  <a:lnTo>
                    <a:pt x="28232" y="411"/>
                  </a:lnTo>
                  <a:lnTo>
                    <a:pt x="27745" y="309"/>
                  </a:lnTo>
                  <a:lnTo>
                    <a:pt x="27232" y="206"/>
                  </a:lnTo>
                  <a:lnTo>
                    <a:pt x="26693" y="103"/>
                  </a:lnTo>
                  <a:lnTo>
                    <a:pt x="26181" y="52"/>
                  </a:lnTo>
                  <a:lnTo>
                    <a:pt x="25642" y="26"/>
                  </a:lnTo>
                  <a:lnTo>
                    <a:pt x="25104" y="1"/>
                  </a:lnTo>
                  <a:lnTo>
                    <a:pt x="14001" y="1"/>
                  </a:lnTo>
                  <a:lnTo>
                    <a:pt x="14001" y="1"/>
                  </a:lnTo>
                  <a:lnTo>
                    <a:pt x="13206" y="26"/>
                  </a:lnTo>
                  <a:lnTo>
                    <a:pt x="12385" y="103"/>
                  </a:lnTo>
                  <a:lnTo>
                    <a:pt x="11616" y="206"/>
                  </a:lnTo>
                  <a:lnTo>
                    <a:pt x="10821" y="360"/>
                  </a:lnTo>
                  <a:lnTo>
                    <a:pt x="10078" y="565"/>
                  </a:lnTo>
                  <a:lnTo>
                    <a:pt x="9334" y="796"/>
                  </a:lnTo>
                  <a:lnTo>
                    <a:pt x="8616" y="1078"/>
                  </a:lnTo>
                  <a:lnTo>
                    <a:pt x="7924" y="1385"/>
                  </a:lnTo>
                  <a:lnTo>
                    <a:pt x="7257" y="1744"/>
                  </a:lnTo>
                  <a:lnTo>
                    <a:pt x="6590" y="2129"/>
                  </a:lnTo>
                  <a:lnTo>
                    <a:pt x="5975" y="2539"/>
                  </a:lnTo>
                  <a:lnTo>
                    <a:pt x="5360" y="2975"/>
                  </a:lnTo>
                  <a:lnTo>
                    <a:pt x="4796" y="3462"/>
                  </a:lnTo>
                  <a:lnTo>
                    <a:pt x="4257" y="3975"/>
                  </a:lnTo>
                  <a:lnTo>
                    <a:pt x="3719" y="4514"/>
                  </a:lnTo>
                  <a:lnTo>
                    <a:pt x="3231" y="5078"/>
                  </a:lnTo>
                  <a:lnTo>
                    <a:pt x="2770" y="5668"/>
                  </a:lnTo>
                  <a:lnTo>
                    <a:pt x="2334" y="6283"/>
                  </a:lnTo>
                  <a:lnTo>
                    <a:pt x="1949" y="6898"/>
                  </a:lnTo>
                  <a:lnTo>
                    <a:pt x="1565" y="7565"/>
                  </a:lnTo>
                  <a:lnTo>
                    <a:pt x="1257" y="8232"/>
                  </a:lnTo>
                  <a:lnTo>
                    <a:pt x="949" y="8950"/>
                  </a:lnTo>
                  <a:lnTo>
                    <a:pt x="693" y="9642"/>
                  </a:lnTo>
                  <a:lnTo>
                    <a:pt x="488" y="10386"/>
                  </a:lnTo>
                  <a:lnTo>
                    <a:pt x="308" y="11129"/>
                  </a:lnTo>
                  <a:lnTo>
                    <a:pt x="154" y="11873"/>
                  </a:lnTo>
                  <a:lnTo>
                    <a:pt x="77" y="12642"/>
                  </a:lnTo>
                  <a:lnTo>
                    <a:pt x="26" y="13411"/>
                  </a:lnTo>
                  <a:lnTo>
                    <a:pt x="1" y="14206"/>
                  </a:lnTo>
                  <a:lnTo>
                    <a:pt x="52" y="15001"/>
                  </a:lnTo>
                  <a:lnTo>
                    <a:pt x="129" y="15796"/>
                  </a:lnTo>
                  <a:lnTo>
                    <a:pt x="257" y="16617"/>
                  </a:lnTo>
                  <a:lnTo>
                    <a:pt x="5154" y="42540"/>
                  </a:lnTo>
                  <a:lnTo>
                    <a:pt x="43078" y="42540"/>
                  </a:lnTo>
                  <a:lnTo>
                    <a:pt x="36873" y="977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1" name="Google Shape;2641;p22"/>
            <p:cNvSpPr/>
            <p:nvPr/>
          </p:nvSpPr>
          <p:spPr>
            <a:xfrm>
              <a:off x="3721525" y="1664175"/>
              <a:ext cx="896200" cy="1063525"/>
            </a:xfrm>
            <a:custGeom>
              <a:avLst/>
              <a:gdLst/>
              <a:ahLst/>
              <a:cxnLst/>
              <a:rect l="l" t="t" r="r" b="b"/>
              <a:pathLst>
                <a:path w="35848" h="42541" extrusionOk="0">
                  <a:moveTo>
                    <a:pt x="14001" y="1"/>
                  </a:moveTo>
                  <a:lnTo>
                    <a:pt x="13180" y="26"/>
                  </a:lnTo>
                  <a:lnTo>
                    <a:pt x="12385" y="103"/>
                  </a:lnTo>
                  <a:lnTo>
                    <a:pt x="11590" y="206"/>
                  </a:lnTo>
                  <a:lnTo>
                    <a:pt x="10821" y="360"/>
                  </a:lnTo>
                  <a:lnTo>
                    <a:pt x="10052" y="565"/>
                  </a:lnTo>
                  <a:lnTo>
                    <a:pt x="9334" y="796"/>
                  </a:lnTo>
                  <a:lnTo>
                    <a:pt x="8616" y="1078"/>
                  </a:lnTo>
                  <a:lnTo>
                    <a:pt x="7924" y="1385"/>
                  </a:lnTo>
                  <a:lnTo>
                    <a:pt x="7231" y="1744"/>
                  </a:lnTo>
                  <a:lnTo>
                    <a:pt x="6590" y="2129"/>
                  </a:lnTo>
                  <a:lnTo>
                    <a:pt x="5949" y="2539"/>
                  </a:lnTo>
                  <a:lnTo>
                    <a:pt x="5360" y="2975"/>
                  </a:lnTo>
                  <a:lnTo>
                    <a:pt x="4770" y="3462"/>
                  </a:lnTo>
                  <a:lnTo>
                    <a:pt x="4231" y="3975"/>
                  </a:lnTo>
                  <a:lnTo>
                    <a:pt x="3718" y="4514"/>
                  </a:lnTo>
                  <a:lnTo>
                    <a:pt x="3206" y="5078"/>
                  </a:lnTo>
                  <a:lnTo>
                    <a:pt x="2744" y="5668"/>
                  </a:lnTo>
                  <a:lnTo>
                    <a:pt x="2334" y="6283"/>
                  </a:lnTo>
                  <a:lnTo>
                    <a:pt x="1924" y="6898"/>
                  </a:lnTo>
                  <a:lnTo>
                    <a:pt x="1565" y="7565"/>
                  </a:lnTo>
                  <a:lnTo>
                    <a:pt x="1231" y="8232"/>
                  </a:lnTo>
                  <a:lnTo>
                    <a:pt x="949" y="8950"/>
                  </a:lnTo>
                  <a:lnTo>
                    <a:pt x="693" y="9642"/>
                  </a:lnTo>
                  <a:lnTo>
                    <a:pt x="462" y="10386"/>
                  </a:lnTo>
                  <a:lnTo>
                    <a:pt x="283" y="11129"/>
                  </a:lnTo>
                  <a:lnTo>
                    <a:pt x="154" y="11873"/>
                  </a:lnTo>
                  <a:lnTo>
                    <a:pt x="52" y="12642"/>
                  </a:lnTo>
                  <a:lnTo>
                    <a:pt x="0" y="13411"/>
                  </a:lnTo>
                  <a:lnTo>
                    <a:pt x="0" y="14206"/>
                  </a:lnTo>
                  <a:lnTo>
                    <a:pt x="26" y="15001"/>
                  </a:lnTo>
                  <a:lnTo>
                    <a:pt x="103" y="15796"/>
                  </a:lnTo>
                  <a:lnTo>
                    <a:pt x="231" y="16617"/>
                  </a:lnTo>
                  <a:lnTo>
                    <a:pt x="5129" y="42540"/>
                  </a:lnTo>
                  <a:lnTo>
                    <a:pt x="35847" y="42540"/>
                  </a:lnTo>
                  <a:lnTo>
                    <a:pt x="29642" y="9770"/>
                  </a:lnTo>
                  <a:lnTo>
                    <a:pt x="29540" y="9232"/>
                  </a:lnTo>
                  <a:lnTo>
                    <a:pt x="29411" y="8719"/>
                  </a:lnTo>
                  <a:lnTo>
                    <a:pt x="29258" y="8206"/>
                  </a:lnTo>
                  <a:lnTo>
                    <a:pt x="29078" y="7719"/>
                  </a:lnTo>
                  <a:lnTo>
                    <a:pt x="28873" y="7232"/>
                  </a:lnTo>
                  <a:lnTo>
                    <a:pt x="28668" y="6770"/>
                  </a:lnTo>
                  <a:lnTo>
                    <a:pt x="28411" y="6309"/>
                  </a:lnTo>
                  <a:lnTo>
                    <a:pt x="28155" y="5847"/>
                  </a:lnTo>
                  <a:lnTo>
                    <a:pt x="27899" y="5411"/>
                  </a:lnTo>
                  <a:lnTo>
                    <a:pt x="27591" y="5001"/>
                  </a:lnTo>
                  <a:lnTo>
                    <a:pt x="27283" y="4591"/>
                  </a:lnTo>
                  <a:lnTo>
                    <a:pt x="26975" y="4180"/>
                  </a:lnTo>
                  <a:lnTo>
                    <a:pt x="26642" y="3796"/>
                  </a:lnTo>
                  <a:lnTo>
                    <a:pt x="26283" y="3437"/>
                  </a:lnTo>
                  <a:lnTo>
                    <a:pt x="25898" y="3103"/>
                  </a:lnTo>
                  <a:lnTo>
                    <a:pt x="25514" y="2770"/>
                  </a:lnTo>
                  <a:lnTo>
                    <a:pt x="25129" y="2437"/>
                  </a:lnTo>
                  <a:lnTo>
                    <a:pt x="24719" y="2155"/>
                  </a:lnTo>
                  <a:lnTo>
                    <a:pt x="24283" y="1873"/>
                  </a:lnTo>
                  <a:lnTo>
                    <a:pt x="23847" y="1591"/>
                  </a:lnTo>
                  <a:lnTo>
                    <a:pt x="23411" y="1360"/>
                  </a:lnTo>
                  <a:lnTo>
                    <a:pt x="22950" y="1129"/>
                  </a:lnTo>
                  <a:lnTo>
                    <a:pt x="22463" y="924"/>
                  </a:lnTo>
                  <a:lnTo>
                    <a:pt x="22001" y="744"/>
                  </a:lnTo>
                  <a:lnTo>
                    <a:pt x="21514" y="565"/>
                  </a:lnTo>
                  <a:lnTo>
                    <a:pt x="21001" y="411"/>
                  </a:lnTo>
                  <a:lnTo>
                    <a:pt x="20514" y="309"/>
                  </a:lnTo>
                  <a:lnTo>
                    <a:pt x="20001" y="206"/>
                  </a:lnTo>
                  <a:lnTo>
                    <a:pt x="19462" y="103"/>
                  </a:lnTo>
                  <a:lnTo>
                    <a:pt x="18950" y="52"/>
                  </a:lnTo>
                  <a:lnTo>
                    <a:pt x="18411" y="26"/>
                  </a:lnTo>
                  <a:lnTo>
                    <a:pt x="17873" y="1"/>
                  </a:lnTo>
                  <a:close/>
                </a:path>
              </a:pathLst>
            </a:custGeom>
            <a:solidFill>
              <a:srgbClr val="812F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2" name="Google Shape;2642;p22"/>
            <p:cNvSpPr/>
            <p:nvPr/>
          </p:nvSpPr>
          <p:spPr>
            <a:xfrm>
              <a:off x="3721525" y="1664175"/>
              <a:ext cx="896200" cy="1063525"/>
            </a:xfrm>
            <a:custGeom>
              <a:avLst/>
              <a:gdLst/>
              <a:ahLst/>
              <a:cxnLst/>
              <a:rect l="l" t="t" r="r" b="b"/>
              <a:pathLst>
                <a:path w="35848" h="42541" fill="none" extrusionOk="0">
                  <a:moveTo>
                    <a:pt x="17873" y="1"/>
                  </a:moveTo>
                  <a:lnTo>
                    <a:pt x="14001" y="1"/>
                  </a:lnTo>
                  <a:lnTo>
                    <a:pt x="14001" y="1"/>
                  </a:lnTo>
                  <a:lnTo>
                    <a:pt x="13180" y="26"/>
                  </a:lnTo>
                  <a:lnTo>
                    <a:pt x="12385" y="103"/>
                  </a:lnTo>
                  <a:lnTo>
                    <a:pt x="11590" y="206"/>
                  </a:lnTo>
                  <a:lnTo>
                    <a:pt x="10821" y="360"/>
                  </a:lnTo>
                  <a:lnTo>
                    <a:pt x="10052" y="565"/>
                  </a:lnTo>
                  <a:lnTo>
                    <a:pt x="9334" y="796"/>
                  </a:lnTo>
                  <a:lnTo>
                    <a:pt x="8616" y="1078"/>
                  </a:lnTo>
                  <a:lnTo>
                    <a:pt x="7924" y="1385"/>
                  </a:lnTo>
                  <a:lnTo>
                    <a:pt x="7231" y="1744"/>
                  </a:lnTo>
                  <a:lnTo>
                    <a:pt x="6590" y="2129"/>
                  </a:lnTo>
                  <a:lnTo>
                    <a:pt x="5949" y="2539"/>
                  </a:lnTo>
                  <a:lnTo>
                    <a:pt x="5360" y="2975"/>
                  </a:lnTo>
                  <a:lnTo>
                    <a:pt x="4770" y="3462"/>
                  </a:lnTo>
                  <a:lnTo>
                    <a:pt x="4231" y="3975"/>
                  </a:lnTo>
                  <a:lnTo>
                    <a:pt x="3718" y="4514"/>
                  </a:lnTo>
                  <a:lnTo>
                    <a:pt x="3206" y="5078"/>
                  </a:lnTo>
                  <a:lnTo>
                    <a:pt x="2744" y="5668"/>
                  </a:lnTo>
                  <a:lnTo>
                    <a:pt x="2334" y="6283"/>
                  </a:lnTo>
                  <a:lnTo>
                    <a:pt x="1924" y="6898"/>
                  </a:lnTo>
                  <a:lnTo>
                    <a:pt x="1565" y="7565"/>
                  </a:lnTo>
                  <a:lnTo>
                    <a:pt x="1231" y="8232"/>
                  </a:lnTo>
                  <a:lnTo>
                    <a:pt x="949" y="8950"/>
                  </a:lnTo>
                  <a:lnTo>
                    <a:pt x="693" y="9642"/>
                  </a:lnTo>
                  <a:lnTo>
                    <a:pt x="462" y="10386"/>
                  </a:lnTo>
                  <a:lnTo>
                    <a:pt x="283" y="11129"/>
                  </a:lnTo>
                  <a:lnTo>
                    <a:pt x="154" y="11873"/>
                  </a:lnTo>
                  <a:lnTo>
                    <a:pt x="52" y="12642"/>
                  </a:lnTo>
                  <a:lnTo>
                    <a:pt x="0" y="13411"/>
                  </a:lnTo>
                  <a:lnTo>
                    <a:pt x="0" y="14206"/>
                  </a:lnTo>
                  <a:lnTo>
                    <a:pt x="26" y="15001"/>
                  </a:lnTo>
                  <a:lnTo>
                    <a:pt x="103" y="15796"/>
                  </a:lnTo>
                  <a:lnTo>
                    <a:pt x="231" y="16617"/>
                  </a:lnTo>
                  <a:lnTo>
                    <a:pt x="5129" y="42540"/>
                  </a:lnTo>
                  <a:lnTo>
                    <a:pt x="35847" y="42540"/>
                  </a:lnTo>
                  <a:lnTo>
                    <a:pt x="29642" y="9770"/>
                  </a:lnTo>
                  <a:lnTo>
                    <a:pt x="29642" y="9770"/>
                  </a:lnTo>
                  <a:lnTo>
                    <a:pt x="29540" y="9232"/>
                  </a:lnTo>
                  <a:lnTo>
                    <a:pt x="29411" y="8719"/>
                  </a:lnTo>
                  <a:lnTo>
                    <a:pt x="29258" y="8206"/>
                  </a:lnTo>
                  <a:lnTo>
                    <a:pt x="29078" y="7719"/>
                  </a:lnTo>
                  <a:lnTo>
                    <a:pt x="28873" y="7232"/>
                  </a:lnTo>
                  <a:lnTo>
                    <a:pt x="28668" y="6770"/>
                  </a:lnTo>
                  <a:lnTo>
                    <a:pt x="28411" y="6309"/>
                  </a:lnTo>
                  <a:lnTo>
                    <a:pt x="28155" y="5847"/>
                  </a:lnTo>
                  <a:lnTo>
                    <a:pt x="27899" y="5411"/>
                  </a:lnTo>
                  <a:lnTo>
                    <a:pt x="27591" y="5001"/>
                  </a:lnTo>
                  <a:lnTo>
                    <a:pt x="27283" y="4591"/>
                  </a:lnTo>
                  <a:lnTo>
                    <a:pt x="26975" y="4180"/>
                  </a:lnTo>
                  <a:lnTo>
                    <a:pt x="26642" y="3796"/>
                  </a:lnTo>
                  <a:lnTo>
                    <a:pt x="26283" y="3437"/>
                  </a:lnTo>
                  <a:lnTo>
                    <a:pt x="25898" y="3103"/>
                  </a:lnTo>
                  <a:lnTo>
                    <a:pt x="25514" y="2770"/>
                  </a:lnTo>
                  <a:lnTo>
                    <a:pt x="25129" y="2437"/>
                  </a:lnTo>
                  <a:lnTo>
                    <a:pt x="24719" y="2155"/>
                  </a:lnTo>
                  <a:lnTo>
                    <a:pt x="24283" y="1873"/>
                  </a:lnTo>
                  <a:lnTo>
                    <a:pt x="23847" y="1591"/>
                  </a:lnTo>
                  <a:lnTo>
                    <a:pt x="23411" y="1360"/>
                  </a:lnTo>
                  <a:lnTo>
                    <a:pt x="22950" y="1129"/>
                  </a:lnTo>
                  <a:lnTo>
                    <a:pt x="22463" y="924"/>
                  </a:lnTo>
                  <a:lnTo>
                    <a:pt x="22001" y="744"/>
                  </a:lnTo>
                  <a:lnTo>
                    <a:pt x="21514" y="565"/>
                  </a:lnTo>
                  <a:lnTo>
                    <a:pt x="21001" y="411"/>
                  </a:lnTo>
                  <a:lnTo>
                    <a:pt x="20514" y="309"/>
                  </a:lnTo>
                  <a:lnTo>
                    <a:pt x="20001" y="206"/>
                  </a:lnTo>
                  <a:lnTo>
                    <a:pt x="19462" y="103"/>
                  </a:lnTo>
                  <a:lnTo>
                    <a:pt x="18950" y="52"/>
                  </a:lnTo>
                  <a:lnTo>
                    <a:pt x="18411" y="26"/>
                  </a:lnTo>
                  <a:lnTo>
                    <a:pt x="1787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3" name="Google Shape;2643;p22"/>
            <p:cNvSpPr/>
            <p:nvPr/>
          </p:nvSpPr>
          <p:spPr>
            <a:xfrm>
              <a:off x="4625400" y="2892400"/>
              <a:ext cx="314125" cy="474400"/>
            </a:xfrm>
            <a:custGeom>
              <a:avLst/>
              <a:gdLst/>
              <a:ahLst/>
              <a:cxnLst/>
              <a:rect l="l" t="t" r="r" b="b"/>
              <a:pathLst>
                <a:path w="12565" h="18976" extrusionOk="0">
                  <a:moveTo>
                    <a:pt x="0" y="1"/>
                  </a:moveTo>
                  <a:lnTo>
                    <a:pt x="5693" y="18976"/>
                  </a:lnTo>
                  <a:lnTo>
                    <a:pt x="12565" y="18976"/>
                  </a:lnTo>
                  <a:lnTo>
                    <a:pt x="6898" y="1"/>
                  </a:lnTo>
                  <a:close/>
                </a:path>
              </a:pathLst>
            </a:custGeom>
            <a:solidFill>
              <a:srgbClr val="6D26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4" name="Google Shape;2644;p22"/>
            <p:cNvSpPr/>
            <p:nvPr/>
          </p:nvSpPr>
          <p:spPr>
            <a:xfrm>
              <a:off x="4625400" y="2892400"/>
              <a:ext cx="314125" cy="474400"/>
            </a:xfrm>
            <a:custGeom>
              <a:avLst/>
              <a:gdLst/>
              <a:ahLst/>
              <a:cxnLst/>
              <a:rect l="l" t="t" r="r" b="b"/>
              <a:pathLst>
                <a:path w="12565" h="18976" fill="none" extrusionOk="0">
                  <a:moveTo>
                    <a:pt x="12565" y="18976"/>
                  </a:moveTo>
                  <a:lnTo>
                    <a:pt x="6898" y="1"/>
                  </a:lnTo>
                  <a:lnTo>
                    <a:pt x="0" y="1"/>
                  </a:lnTo>
                  <a:lnTo>
                    <a:pt x="5693" y="18976"/>
                  </a:lnTo>
                  <a:lnTo>
                    <a:pt x="12565" y="1897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5" name="Google Shape;2645;p22"/>
            <p:cNvSpPr/>
            <p:nvPr/>
          </p:nvSpPr>
          <p:spPr>
            <a:xfrm>
              <a:off x="4094600" y="2892400"/>
              <a:ext cx="673125" cy="474400"/>
            </a:xfrm>
            <a:custGeom>
              <a:avLst/>
              <a:gdLst/>
              <a:ahLst/>
              <a:cxnLst/>
              <a:rect l="l" t="t" r="r" b="b"/>
              <a:pathLst>
                <a:path w="26925" h="18976" extrusionOk="0">
                  <a:moveTo>
                    <a:pt x="1" y="1"/>
                  </a:moveTo>
                  <a:lnTo>
                    <a:pt x="6539" y="18976"/>
                  </a:lnTo>
                  <a:lnTo>
                    <a:pt x="26925" y="18976"/>
                  </a:lnTo>
                  <a:lnTo>
                    <a:pt x="21232" y="1"/>
                  </a:lnTo>
                  <a:close/>
                </a:path>
              </a:pathLst>
            </a:custGeom>
            <a:solidFill>
              <a:srgbClr val="6B2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6" name="Google Shape;2646;p22"/>
            <p:cNvSpPr/>
            <p:nvPr/>
          </p:nvSpPr>
          <p:spPr>
            <a:xfrm>
              <a:off x="4094600" y="2892400"/>
              <a:ext cx="673125" cy="474400"/>
            </a:xfrm>
            <a:custGeom>
              <a:avLst/>
              <a:gdLst/>
              <a:ahLst/>
              <a:cxnLst/>
              <a:rect l="l" t="t" r="r" b="b"/>
              <a:pathLst>
                <a:path w="26925" h="18976" fill="none" extrusionOk="0">
                  <a:moveTo>
                    <a:pt x="21232" y="1"/>
                  </a:moveTo>
                  <a:lnTo>
                    <a:pt x="1" y="1"/>
                  </a:lnTo>
                  <a:lnTo>
                    <a:pt x="6539" y="18976"/>
                  </a:lnTo>
                  <a:lnTo>
                    <a:pt x="26925" y="18976"/>
                  </a:lnTo>
                  <a:lnTo>
                    <a:pt x="2123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7" name="Google Shape;2647;p22"/>
            <p:cNvSpPr/>
            <p:nvPr/>
          </p:nvSpPr>
          <p:spPr>
            <a:xfrm>
              <a:off x="4152950" y="2892400"/>
              <a:ext cx="313475" cy="474400"/>
            </a:xfrm>
            <a:custGeom>
              <a:avLst/>
              <a:gdLst/>
              <a:ahLst/>
              <a:cxnLst/>
              <a:rect l="l" t="t" r="r" b="b"/>
              <a:pathLst>
                <a:path w="12539" h="18976" extrusionOk="0">
                  <a:moveTo>
                    <a:pt x="0" y="1"/>
                  </a:moveTo>
                  <a:lnTo>
                    <a:pt x="5667" y="18976"/>
                  </a:lnTo>
                  <a:lnTo>
                    <a:pt x="12539" y="18976"/>
                  </a:lnTo>
                  <a:lnTo>
                    <a:pt x="6872" y="1"/>
                  </a:lnTo>
                  <a:close/>
                </a:path>
              </a:pathLst>
            </a:custGeom>
            <a:solidFill>
              <a:srgbClr val="6D26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8" name="Google Shape;2648;p22"/>
            <p:cNvSpPr/>
            <p:nvPr/>
          </p:nvSpPr>
          <p:spPr>
            <a:xfrm>
              <a:off x="3669600" y="2727675"/>
              <a:ext cx="1268000" cy="278225"/>
            </a:xfrm>
            <a:custGeom>
              <a:avLst/>
              <a:gdLst/>
              <a:ahLst/>
              <a:cxnLst/>
              <a:rect l="l" t="t" r="r" b="b"/>
              <a:pathLst>
                <a:path w="50720" h="11129" extrusionOk="0">
                  <a:moveTo>
                    <a:pt x="0" y="0"/>
                  </a:moveTo>
                  <a:lnTo>
                    <a:pt x="0" y="11129"/>
                  </a:lnTo>
                  <a:lnTo>
                    <a:pt x="43232" y="11129"/>
                  </a:lnTo>
                  <a:lnTo>
                    <a:pt x="43643" y="11077"/>
                  </a:lnTo>
                  <a:lnTo>
                    <a:pt x="44027" y="11026"/>
                  </a:lnTo>
                  <a:lnTo>
                    <a:pt x="44437" y="10975"/>
                  </a:lnTo>
                  <a:lnTo>
                    <a:pt x="44796" y="10872"/>
                  </a:lnTo>
                  <a:lnTo>
                    <a:pt x="45181" y="10770"/>
                  </a:lnTo>
                  <a:lnTo>
                    <a:pt x="45540" y="10641"/>
                  </a:lnTo>
                  <a:lnTo>
                    <a:pt x="45899" y="10513"/>
                  </a:lnTo>
                  <a:lnTo>
                    <a:pt x="46258" y="10359"/>
                  </a:lnTo>
                  <a:lnTo>
                    <a:pt x="46591" y="10180"/>
                  </a:lnTo>
                  <a:lnTo>
                    <a:pt x="46925" y="9975"/>
                  </a:lnTo>
                  <a:lnTo>
                    <a:pt x="47258" y="9770"/>
                  </a:lnTo>
                  <a:lnTo>
                    <a:pt x="47566" y="9564"/>
                  </a:lnTo>
                  <a:lnTo>
                    <a:pt x="47848" y="9334"/>
                  </a:lnTo>
                  <a:lnTo>
                    <a:pt x="48130" y="9077"/>
                  </a:lnTo>
                  <a:lnTo>
                    <a:pt x="48412" y="8821"/>
                  </a:lnTo>
                  <a:lnTo>
                    <a:pt x="48668" y="8539"/>
                  </a:lnTo>
                  <a:lnTo>
                    <a:pt x="48925" y="8257"/>
                  </a:lnTo>
                  <a:lnTo>
                    <a:pt x="49155" y="7949"/>
                  </a:lnTo>
                  <a:lnTo>
                    <a:pt x="49386" y="7641"/>
                  </a:lnTo>
                  <a:lnTo>
                    <a:pt x="49591" y="7334"/>
                  </a:lnTo>
                  <a:lnTo>
                    <a:pt x="49771" y="7000"/>
                  </a:lnTo>
                  <a:lnTo>
                    <a:pt x="49950" y="6667"/>
                  </a:lnTo>
                  <a:lnTo>
                    <a:pt x="50104" y="6308"/>
                  </a:lnTo>
                  <a:lnTo>
                    <a:pt x="50232" y="5949"/>
                  </a:lnTo>
                  <a:lnTo>
                    <a:pt x="50361" y="5590"/>
                  </a:lnTo>
                  <a:lnTo>
                    <a:pt x="50463" y="5205"/>
                  </a:lnTo>
                  <a:lnTo>
                    <a:pt x="50566" y="4821"/>
                  </a:lnTo>
                  <a:lnTo>
                    <a:pt x="50643" y="4436"/>
                  </a:lnTo>
                  <a:lnTo>
                    <a:pt x="50694" y="4051"/>
                  </a:lnTo>
                  <a:lnTo>
                    <a:pt x="50720" y="3641"/>
                  </a:lnTo>
                  <a:lnTo>
                    <a:pt x="50720" y="3231"/>
                  </a:lnTo>
                  <a:lnTo>
                    <a:pt x="50720" y="2051"/>
                  </a:lnTo>
                  <a:lnTo>
                    <a:pt x="50720" y="1846"/>
                  </a:lnTo>
                  <a:lnTo>
                    <a:pt x="50694" y="1641"/>
                  </a:lnTo>
                  <a:lnTo>
                    <a:pt x="50643" y="1436"/>
                  </a:lnTo>
                  <a:lnTo>
                    <a:pt x="50566" y="1257"/>
                  </a:lnTo>
                  <a:lnTo>
                    <a:pt x="50463" y="1077"/>
                  </a:lnTo>
                  <a:lnTo>
                    <a:pt x="50361" y="898"/>
                  </a:lnTo>
                  <a:lnTo>
                    <a:pt x="50258" y="744"/>
                  </a:lnTo>
                  <a:lnTo>
                    <a:pt x="50130" y="590"/>
                  </a:lnTo>
                  <a:lnTo>
                    <a:pt x="49976" y="462"/>
                  </a:lnTo>
                  <a:lnTo>
                    <a:pt x="49822" y="333"/>
                  </a:lnTo>
                  <a:lnTo>
                    <a:pt x="49643" y="231"/>
                  </a:lnTo>
                  <a:lnTo>
                    <a:pt x="49463" y="154"/>
                  </a:lnTo>
                  <a:lnTo>
                    <a:pt x="49284" y="77"/>
                  </a:lnTo>
                  <a:lnTo>
                    <a:pt x="49079" y="26"/>
                  </a:lnTo>
                  <a:lnTo>
                    <a:pt x="48873" y="0"/>
                  </a:lnTo>
                  <a:close/>
                </a:path>
              </a:pathLst>
            </a:custGeom>
            <a:solidFill>
              <a:srgbClr val="812F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9" name="Google Shape;2649;p22"/>
            <p:cNvSpPr/>
            <p:nvPr/>
          </p:nvSpPr>
          <p:spPr>
            <a:xfrm>
              <a:off x="3669600" y="2727675"/>
              <a:ext cx="1257100" cy="151950"/>
            </a:xfrm>
            <a:custGeom>
              <a:avLst/>
              <a:gdLst/>
              <a:ahLst/>
              <a:cxnLst/>
              <a:rect l="l" t="t" r="r" b="b"/>
              <a:pathLst>
                <a:path w="50284" h="6078" extrusionOk="0">
                  <a:moveTo>
                    <a:pt x="0" y="0"/>
                  </a:moveTo>
                  <a:lnTo>
                    <a:pt x="0" y="6077"/>
                  </a:lnTo>
                  <a:lnTo>
                    <a:pt x="42848" y="6077"/>
                  </a:lnTo>
                  <a:lnTo>
                    <a:pt x="43489" y="6051"/>
                  </a:lnTo>
                  <a:lnTo>
                    <a:pt x="44104" y="5975"/>
                  </a:lnTo>
                  <a:lnTo>
                    <a:pt x="44719" y="5846"/>
                  </a:lnTo>
                  <a:lnTo>
                    <a:pt x="45309" y="5693"/>
                  </a:lnTo>
                  <a:lnTo>
                    <a:pt x="45873" y="5462"/>
                  </a:lnTo>
                  <a:lnTo>
                    <a:pt x="46412" y="5205"/>
                  </a:lnTo>
                  <a:lnTo>
                    <a:pt x="46950" y="4923"/>
                  </a:lnTo>
                  <a:lnTo>
                    <a:pt x="47437" y="4590"/>
                  </a:lnTo>
                  <a:lnTo>
                    <a:pt x="47925" y="4205"/>
                  </a:lnTo>
                  <a:lnTo>
                    <a:pt x="48361" y="3821"/>
                  </a:lnTo>
                  <a:lnTo>
                    <a:pt x="48771" y="3385"/>
                  </a:lnTo>
                  <a:lnTo>
                    <a:pt x="49155" y="2923"/>
                  </a:lnTo>
                  <a:lnTo>
                    <a:pt x="49489" y="2410"/>
                  </a:lnTo>
                  <a:lnTo>
                    <a:pt x="49796" y="1898"/>
                  </a:lnTo>
                  <a:lnTo>
                    <a:pt x="50053" y="1359"/>
                  </a:lnTo>
                  <a:lnTo>
                    <a:pt x="50284" y="795"/>
                  </a:lnTo>
                  <a:lnTo>
                    <a:pt x="50130" y="615"/>
                  </a:lnTo>
                  <a:lnTo>
                    <a:pt x="49976" y="462"/>
                  </a:lnTo>
                  <a:lnTo>
                    <a:pt x="49771" y="333"/>
                  </a:lnTo>
                  <a:lnTo>
                    <a:pt x="49591" y="205"/>
                  </a:lnTo>
                  <a:lnTo>
                    <a:pt x="49361" y="128"/>
                  </a:lnTo>
                  <a:lnTo>
                    <a:pt x="49130" y="51"/>
                  </a:lnTo>
                  <a:lnTo>
                    <a:pt x="48899" y="0"/>
                  </a:lnTo>
                  <a:close/>
                </a:path>
              </a:pathLst>
            </a:custGeom>
            <a:solidFill>
              <a:srgbClr val="6D26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0" name="Google Shape;2650;p22"/>
            <p:cNvSpPr/>
            <p:nvPr/>
          </p:nvSpPr>
          <p:spPr>
            <a:xfrm>
              <a:off x="3474075" y="2495600"/>
              <a:ext cx="870575" cy="871200"/>
            </a:xfrm>
            <a:custGeom>
              <a:avLst/>
              <a:gdLst/>
              <a:ahLst/>
              <a:cxnLst/>
              <a:rect l="l" t="t" r="r" b="b"/>
              <a:pathLst>
                <a:path w="34823" h="34848" extrusionOk="0">
                  <a:moveTo>
                    <a:pt x="3744" y="1"/>
                  </a:moveTo>
                  <a:lnTo>
                    <a:pt x="3360" y="27"/>
                  </a:lnTo>
                  <a:lnTo>
                    <a:pt x="3001" y="78"/>
                  </a:lnTo>
                  <a:lnTo>
                    <a:pt x="2642" y="155"/>
                  </a:lnTo>
                  <a:lnTo>
                    <a:pt x="2283" y="283"/>
                  </a:lnTo>
                  <a:lnTo>
                    <a:pt x="1950" y="462"/>
                  </a:lnTo>
                  <a:lnTo>
                    <a:pt x="1642" y="642"/>
                  </a:lnTo>
                  <a:lnTo>
                    <a:pt x="1360" y="847"/>
                  </a:lnTo>
                  <a:lnTo>
                    <a:pt x="1103" y="1103"/>
                  </a:lnTo>
                  <a:lnTo>
                    <a:pt x="847" y="1360"/>
                  </a:lnTo>
                  <a:lnTo>
                    <a:pt x="642" y="1668"/>
                  </a:lnTo>
                  <a:lnTo>
                    <a:pt x="437" y="1975"/>
                  </a:lnTo>
                  <a:lnTo>
                    <a:pt x="283" y="2283"/>
                  </a:lnTo>
                  <a:lnTo>
                    <a:pt x="155" y="2642"/>
                  </a:lnTo>
                  <a:lnTo>
                    <a:pt x="78" y="3001"/>
                  </a:lnTo>
                  <a:lnTo>
                    <a:pt x="1" y="3386"/>
                  </a:lnTo>
                  <a:lnTo>
                    <a:pt x="1" y="3770"/>
                  </a:lnTo>
                  <a:lnTo>
                    <a:pt x="1" y="34848"/>
                  </a:lnTo>
                  <a:lnTo>
                    <a:pt x="34822" y="34848"/>
                  </a:lnTo>
                  <a:lnTo>
                    <a:pt x="29155" y="15873"/>
                  </a:lnTo>
                  <a:lnTo>
                    <a:pt x="31053" y="7924"/>
                  </a:lnTo>
                  <a:lnTo>
                    <a:pt x="31155" y="7565"/>
                  </a:lnTo>
                  <a:lnTo>
                    <a:pt x="31207" y="7180"/>
                  </a:lnTo>
                  <a:lnTo>
                    <a:pt x="31232" y="6796"/>
                  </a:lnTo>
                  <a:lnTo>
                    <a:pt x="31232" y="6437"/>
                  </a:lnTo>
                  <a:lnTo>
                    <a:pt x="31232" y="6052"/>
                  </a:lnTo>
                  <a:lnTo>
                    <a:pt x="31207" y="5693"/>
                  </a:lnTo>
                  <a:lnTo>
                    <a:pt x="31155" y="5334"/>
                  </a:lnTo>
                  <a:lnTo>
                    <a:pt x="31078" y="5001"/>
                  </a:lnTo>
                  <a:lnTo>
                    <a:pt x="31002" y="4642"/>
                  </a:lnTo>
                  <a:lnTo>
                    <a:pt x="30873" y="4309"/>
                  </a:lnTo>
                  <a:lnTo>
                    <a:pt x="30745" y="3975"/>
                  </a:lnTo>
                  <a:lnTo>
                    <a:pt x="30617" y="3642"/>
                  </a:lnTo>
                  <a:lnTo>
                    <a:pt x="30437" y="3334"/>
                  </a:lnTo>
                  <a:lnTo>
                    <a:pt x="30258" y="3027"/>
                  </a:lnTo>
                  <a:lnTo>
                    <a:pt x="30078" y="2745"/>
                  </a:lnTo>
                  <a:lnTo>
                    <a:pt x="29848" y="2437"/>
                  </a:lnTo>
                  <a:lnTo>
                    <a:pt x="29642" y="2180"/>
                  </a:lnTo>
                  <a:lnTo>
                    <a:pt x="29386" y="1924"/>
                  </a:lnTo>
                  <a:lnTo>
                    <a:pt x="29130" y="1668"/>
                  </a:lnTo>
                  <a:lnTo>
                    <a:pt x="28873" y="1437"/>
                  </a:lnTo>
                  <a:lnTo>
                    <a:pt x="28591" y="1232"/>
                  </a:lnTo>
                  <a:lnTo>
                    <a:pt x="28283" y="1027"/>
                  </a:lnTo>
                  <a:lnTo>
                    <a:pt x="27976" y="847"/>
                  </a:lnTo>
                  <a:lnTo>
                    <a:pt x="27668" y="668"/>
                  </a:lnTo>
                  <a:lnTo>
                    <a:pt x="27335" y="514"/>
                  </a:lnTo>
                  <a:lnTo>
                    <a:pt x="27001" y="385"/>
                  </a:lnTo>
                  <a:lnTo>
                    <a:pt x="26668" y="257"/>
                  </a:lnTo>
                  <a:lnTo>
                    <a:pt x="26309" y="180"/>
                  </a:lnTo>
                  <a:lnTo>
                    <a:pt x="25950" y="103"/>
                  </a:lnTo>
                  <a:lnTo>
                    <a:pt x="25565" y="52"/>
                  </a:lnTo>
                  <a:lnTo>
                    <a:pt x="25181" y="1"/>
                  </a:lnTo>
                  <a:close/>
                </a:path>
              </a:pathLst>
            </a:custGeom>
            <a:solidFill>
              <a:srgbClr val="812F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1" name="Google Shape;2651;p22"/>
            <p:cNvSpPr/>
            <p:nvPr/>
          </p:nvSpPr>
          <p:spPr>
            <a:xfrm>
              <a:off x="3474075" y="2495600"/>
              <a:ext cx="724400" cy="871200"/>
            </a:xfrm>
            <a:custGeom>
              <a:avLst/>
              <a:gdLst/>
              <a:ahLst/>
              <a:cxnLst/>
              <a:rect l="l" t="t" r="r" b="b"/>
              <a:pathLst>
                <a:path w="28976" h="34848" extrusionOk="0">
                  <a:moveTo>
                    <a:pt x="3744" y="1"/>
                  </a:moveTo>
                  <a:lnTo>
                    <a:pt x="3360" y="27"/>
                  </a:lnTo>
                  <a:lnTo>
                    <a:pt x="3001" y="78"/>
                  </a:lnTo>
                  <a:lnTo>
                    <a:pt x="2642" y="155"/>
                  </a:lnTo>
                  <a:lnTo>
                    <a:pt x="2283" y="283"/>
                  </a:lnTo>
                  <a:lnTo>
                    <a:pt x="1950" y="462"/>
                  </a:lnTo>
                  <a:lnTo>
                    <a:pt x="1642" y="642"/>
                  </a:lnTo>
                  <a:lnTo>
                    <a:pt x="1360" y="847"/>
                  </a:lnTo>
                  <a:lnTo>
                    <a:pt x="1103" y="1103"/>
                  </a:lnTo>
                  <a:lnTo>
                    <a:pt x="847" y="1360"/>
                  </a:lnTo>
                  <a:lnTo>
                    <a:pt x="642" y="1668"/>
                  </a:lnTo>
                  <a:lnTo>
                    <a:pt x="437" y="1975"/>
                  </a:lnTo>
                  <a:lnTo>
                    <a:pt x="283" y="2283"/>
                  </a:lnTo>
                  <a:lnTo>
                    <a:pt x="155" y="2642"/>
                  </a:lnTo>
                  <a:lnTo>
                    <a:pt x="78" y="3001"/>
                  </a:lnTo>
                  <a:lnTo>
                    <a:pt x="1" y="3386"/>
                  </a:lnTo>
                  <a:lnTo>
                    <a:pt x="1" y="3770"/>
                  </a:lnTo>
                  <a:lnTo>
                    <a:pt x="1" y="34848"/>
                  </a:lnTo>
                  <a:lnTo>
                    <a:pt x="28976" y="34848"/>
                  </a:lnTo>
                  <a:lnTo>
                    <a:pt x="23309" y="15873"/>
                  </a:lnTo>
                  <a:lnTo>
                    <a:pt x="25207" y="7924"/>
                  </a:lnTo>
                  <a:lnTo>
                    <a:pt x="25283" y="7565"/>
                  </a:lnTo>
                  <a:lnTo>
                    <a:pt x="25335" y="7180"/>
                  </a:lnTo>
                  <a:lnTo>
                    <a:pt x="25386" y="6796"/>
                  </a:lnTo>
                  <a:lnTo>
                    <a:pt x="25386" y="6437"/>
                  </a:lnTo>
                  <a:lnTo>
                    <a:pt x="25386" y="6052"/>
                  </a:lnTo>
                  <a:lnTo>
                    <a:pt x="25360" y="5693"/>
                  </a:lnTo>
                  <a:lnTo>
                    <a:pt x="25309" y="5334"/>
                  </a:lnTo>
                  <a:lnTo>
                    <a:pt x="25232" y="5001"/>
                  </a:lnTo>
                  <a:lnTo>
                    <a:pt x="25130" y="4642"/>
                  </a:lnTo>
                  <a:lnTo>
                    <a:pt x="25027" y="4309"/>
                  </a:lnTo>
                  <a:lnTo>
                    <a:pt x="24899" y="3975"/>
                  </a:lnTo>
                  <a:lnTo>
                    <a:pt x="24745" y="3642"/>
                  </a:lnTo>
                  <a:lnTo>
                    <a:pt x="24591" y="3334"/>
                  </a:lnTo>
                  <a:lnTo>
                    <a:pt x="24412" y="3027"/>
                  </a:lnTo>
                  <a:lnTo>
                    <a:pt x="24206" y="2745"/>
                  </a:lnTo>
                  <a:lnTo>
                    <a:pt x="24001" y="2437"/>
                  </a:lnTo>
                  <a:lnTo>
                    <a:pt x="23771" y="2180"/>
                  </a:lnTo>
                  <a:lnTo>
                    <a:pt x="23540" y="1924"/>
                  </a:lnTo>
                  <a:lnTo>
                    <a:pt x="23283" y="1668"/>
                  </a:lnTo>
                  <a:lnTo>
                    <a:pt x="23027" y="1437"/>
                  </a:lnTo>
                  <a:lnTo>
                    <a:pt x="22745" y="1232"/>
                  </a:lnTo>
                  <a:lnTo>
                    <a:pt x="22437" y="1027"/>
                  </a:lnTo>
                  <a:lnTo>
                    <a:pt x="22130" y="847"/>
                  </a:lnTo>
                  <a:lnTo>
                    <a:pt x="21822" y="668"/>
                  </a:lnTo>
                  <a:lnTo>
                    <a:pt x="21488" y="514"/>
                  </a:lnTo>
                  <a:lnTo>
                    <a:pt x="21155" y="385"/>
                  </a:lnTo>
                  <a:lnTo>
                    <a:pt x="20796" y="257"/>
                  </a:lnTo>
                  <a:lnTo>
                    <a:pt x="20463" y="180"/>
                  </a:lnTo>
                  <a:lnTo>
                    <a:pt x="20078" y="103"/>
                  </a:lnTo>
                  <a:lnTo>
                    <a:pt x="19719" y="52"/>
                  </a:lnTo>
                  <a:lnTo>
                    <a:pt x="19335" y="1"/>
                  </a:lnTo>
                  <a:close/>
                </a:path>
              </a:pathLst>
            </a:custGeom>
            <a:solidFill>
              <a:srgbClr val="6B2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2" name="Google Shape;2652;p22"/>
            <p:cNvSpPr/>
            <p:nvPr/>
          </p:nvSpPr>
          <p:spPr>
            <a:xfrm>
              <a:off x="3777925" y="1911625"/>
              <a:ext cx="641725" cy="2575"/>
            </a:xfrm>
            <a:custGeom>
              <a:avLst/>
              <a:gdLst/>
              <a:ahLst/>
              <a:cxnLst/>
              <a:rect l="l" t="t" r="r" b="b"/>
              <a:pathLst>
                <a:path w="25669" h="103" extrusionOk="0">
                  <a:moveTo>
                    <a:pt x="12822" y="0"/>
                  </a:moveTo>
                  <a:lnTo>
                    <a:pt x="6334" y="26"/>
                  </a:lnTo>
                  <a:lnTo>
                    <a:pt x="1" y="52"/>
                  </a:lnTo>
                  <a:lnTo>
                    <a:pt x="6334" y="103"/>
                  </a:lnTo>
                  <a:lnTo>
                    <a:pt x="19335" y="103"/>
                  </a:lnTo>
                  <a:lnTo>
                    <a:pt x="25668" y="52"/>
                  </a:lnTo>
                  <a:lnTo>
                    <a:pt x="19335" y="26"/>
                  </a:lnTo>
                  <a:lnTo>
                    <a:pt x="12822" y="0"/>
                  </a:lnTo>
                  <a:close/>
                </a:path>
              </a:pathLst>
            </a:custGeom>
            <a:solidFill>
              <a:srgbClr val="6D26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3" name="Google Shape;2653;p22"/>
            <p:cNvSpPr/>
            <p:nvPr/>
          </p:nvSpPr>
          <p:spPr>
            <a:xfrm>
              <a:off x="3758075" y="2091125"/>
              <a:ext cx="721175" cy="2575"/>
            </a:xfrm>
            <a:custGeom>
              <a:avLst/>
              <a:gdLst/>
              <a:ahLst/>
              <a:cxnLst/>
              <a:rect l="l" t="t" r="r" b="b"/>
              <a:pathLst>
                <a:path w="28847" h="103" extrusionOk="0">
                  <a:moveTo>
                    <a:pt x="14411" y="0"/>
                  </a:moveTo>
                  <a:lnTo>
                    <a:pt x="7103" y="26"/>
                  </a:lnTo>
                  <a:lnTo>
                    <a:pt x="0" y="51"/>
                  </a:lnTo>
                  <a:lnTo>
                    <a:pt x="7103" y="103"/>
                  </a:lnTo>
                  <a:lnTo>
                    <a:pt x="21744" y="103"/>
                  </a:lnTo>
                  <a:lnTo>
                    <a:pt x="28847" y="51"/>
                  </a:lnTo>
                  <a:lnTo>
                    <a:pt x="21744" y="26"/>
                  </a:lnTo>
                  <a:lnTo>
                    <a:pt x="14411" y="0"/>
                  </a:lnTo>
                  <a:close/>
                </a:path>
              </a:pathLst>
            </a:custGeom>
            <a:solidFill>
              <a:srgbClr val="6D26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4" name="Google Shape;2654;p22"/>
            <p:cNvSpPr/>
            <p:nvPr/>
          </p:nvSpPr>
          <p:spPr>
            <a:xfrm>
              <a:off x="3787550" y="2271250"/>
              <a:ext cx="721200" cy="1950"/>
            </a:xfrm>
            <a:custGeom>
              <a:avLst/>
              <a:gdLst/>
              <a:ahLst/>
              <a:cxnLst/>
              <a:rect l="l" t="t" r="r" b="b"/>
              <a:pathLst>
                <a:path w="28848" h="78" extrusionOk="0">
                  <a:moveTo>
                    <a:pt x="7103" y="0"/>
                  </a:moveTo>
                  <a:lnTo>
                    <a:pt x="1" y="26"/>
                  </a:lnTo>
                  <a:lnTo>
                    <a:pt x="7103" y="77"/>
                  </a:lnTo>
                  <a:lnTo>
                    <a:pt x="21745" y="77"/>
                  </a:lnTo>
                  <a:lnTo>
                    <a:pt x="28847" y="26"/>
                  </a:lnTo>
                  <a:lnTo>
                    <a:pt x="21745" y="0"/>
                  </a:lnTo>
                  <a:close/>
                </a:path>
              </a:pathLst>
            </a:custGeom>
            <a:solidFill>
              <a:srgbClr val="6D26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5" name="Google Shape;2655;p22"/>
            <p:cNvSpPr/>
            <p:nvPr/>
          </p:nvSpPr>
          <p:spPr>
            <a:xfrm>
              <a:off x="3821525" y="2450725"/>
              <a:ext cx="716075" cy="1950"/>
            </a:xfrm>
            <a:custGeom>
              <a:avLst/>
              <a:gdLst/>
              <a:ahLst/>
              <a:cxnLst/>
              <a:rect l="l" t="t" r="r" b="b"/>
              <a:pathLst>
                <a:path w="28643" h="78" extrusionOk="0">
                  <a:moveTo>
                    <a:pt x="7052" y="1"/>
                  </a:moveTo>
                  <a:lnTo>
                    <a:pt x="1" y="52"/>
                  </a:lnTo>
                  <a:lnTo>
                    <a:pt x="7052" y="78"/>
                  </a:lnTo>
                  <a:lnTo>
                    <a:pt x="21591" y="78"/>
                  </a:lnTo>
                  <a:lnTo>
                    <a:pt x="28642" y="52"/>
                  </a:lnTo>
                  <a:lnTo>
                    <a:pt x="21591" y="1"/>
                  </a:lnTo>
                  <a:close/>
                </a:path>
              </a:pathLst>
            </a:custGeom>
            <a:solidFill>
              <a:srgbClr val="6D26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6" name="Google Shape;2656;p22"/>
            <p:cNvSpPr/>
            <p:nvPr/>
          </p:nvSpPr>
          <p:spPr>
            <a:xfrm>
              <a:off x="3297800" y="2495600"/>
              <a:ext cx="871200" cy="871200"/>
            </a:xfrm>
            <a:custGeom>
              <a:avLst/>
              <a:gdLst/>
              <a:ahLst/>
              <a:cxnLst/>
              <a:rect l="l" t="t" r="r" b="b"/>
              <a:pathLst>
                <a:path w="34848" h="34848" extrusionOk="0">
                  <a:moveTo>
                    <a:pt x="3770" y="1"/>
                  </a:moveTo>
                  <a:lnTo>
                    <a:pt x="3385" y="27"/>
                  </a:lnTo>
                  <a:lnTo>
                    <a:pt x="3000" y="78"/>
                  </a:lnTo>
                  <a:lnTo>
                    <a:pt x="2641" y="155"/>
                  </a:lnTo>
                  <a:lnTo>
                    <a:pt x="2308" y="283"/>
                  </a:lnTo>
                  <a:lnTo>
                    <a:pt x="1975" y="462"/>
                  </a:lnTo>
                  <a:lnTo>
                    <a:pt x="1667" y="642"/>
                  </a:lnTo>
                  <a:lnTo>
                    <a:pt x="1359" y="847"/>
                  </a:lnTo>
                  <a:lnTo>
                    <a:pt x="1103" y="1103"/>
                  </a:lnTo>
                  <a:lnTo>
                    <a:pt x="872" y="1360"/>
                  </a:lnTo>
                  <a:lnTo>
                    <a:pt x="641" y="1668"/>
                  </a:lnTo>
                  <a:lnTo>
                    <a:pt x="462" y="1975"/>
                  </a:lnTo>
                  <a:lnTo>
                    <a:pt x="308" y="2283"/>
                  </a:lnTo>
                  <a:lnTo>
                    <a:pt x="180" y="2642"/>
                  </a:lnTo>
                  <a:lnTo>
                    <a:pt x="77" y="3001"/>
                  </a:lnTo>
                  <a:lnTo>
                    <a:pt x="26" y="3386"/>
                  </a:lnTo>
                  <a:lnTo>
                    <a:pt x="0" y="3770"/>
                  </a:lnTo>
                  <a:lnTo>
                    <a:pt x="0" y="34848"/>
                  </a:lnTo>
                  <a:lnTo>
                    <a:pt x="34847" y="34848"/>
                  </a:lnTo>
                  <a:lnTo>
                    <a:pt x="29181" y="15873"/>
                  </a:lnTo>
                  <a:lnTo>
                    <a:pt x="31078" y="7924"/>
                  </a:lnTo>
                  <a:lnTo>
                    <a:pt x="31155" y="7565"/>
                  </a:lnTo>
                  <a:lnTo>
                    <a:pt x="31206" y="7180"/>
                  </a:lnTo>
                  <a:lnTo>
                    <a:pt x="31257" y="6796"/>
                  </a:lnTo>
                  <a:lnTo>
                    <a:pt x="31257" y="6437"/>
                  </a:lnTo>
                  <a:lnTo>
                    <a:pt x="31257" y="6052"/>
                  </a:lnTo>
                  <a:lnTo>
                    <a:pt x="31206" y="5693"/>
                  </a:lnTo>
                  <a:lnTo>
                    <a:pt x="31155" y="5334"/>
                  </a:lnTo>
                  <a:lnTo>
                    <a:pt x="31104" y="5001"/>
                  </a:lnTo>
                  <a:lnTo>
                    <a:pt x="31001" y="4642"/>
                  </a:lnTo>
                  <a:lnTo>
                    <a:pt x="30898" y="4309"/>
                  </a:lnTo>
                  <a:lnTo>
                    <a:pt x="30770" y="3975"/>
                  </a:lnTo>
                  <a:lnTo>
                    <a:pt x="30616" y="3642"/>
                  </a:lnTo>
                  <a:lnTo>
                    <a:pt x="30463" y="3334"/>
                  </a:lnTo>
                  <a:lnTo>
                    <a:pt x="30283" y="3027"/>
                  </a:lnTo>
                  <a:lnTo>
                    <a:pt x="30078" y="2745"/>
                  </a:lnTo>
                  <a:lnTo>
                    <a:pt x="29873" y="2437"/>
                  </a:lnTo>
                  <a:lnTo>
                    <a:pt x="29642" y="2180"/>
                  </a:lnTo>
                  <a:lnTo>
                    <a:pt x="29411" y="1924"/>
                  </a:lnTo>
                  <a:lnTo>
                    <a:pt x="29155" y="1668"/>
                  </a:lnTo>
                  <a:lnTo>
                    <a:pt x="28873" y="1437"/>
                  </a:lnTo>
                  <a:lnTo>
                    <a:pt x="28591" y="1232"/>
                  </a:lnTo>
                  <a:lnTo>
                    <a:pt x="28309" y="1027"/>
                  </a:lnTo>
                  <a:lnTo>
                    <a:pt x="28001" y="847"/>
                  </a:lnTo>
                  <a:lnTo>
                    <a:pt x="27693" y="668"/>
                  </a:lnTo>
                  <a:lnTo>
                    <a:pt x="27360" y="514"/>
                  </a:lnTo>
                  <a:lnTo>
                    <a:pt x="27027" y="385"/>
                  </a:lnTo>
                  <a:lnTo>
                    <a:pt x="26668" y="257"/>
                  </a:lnTo>
                  <a:lnTo>
                    <a:pt x="26309" y="180"/>
                  </a:lnTo>
                  <a:lnTo>
                    <a:pt x="25950" y="103"/>
                  </a:lnTo>
                  <a:lnTo>
                    <a:pt x="25591" y="52"/>
                  </a:lnTo>
                  <a:lnTo>
                    <a:pt x="25206" y="1"/>
                  </a:lnTo>
                  <a:close/>
                </a:path>
              </a:pathLst>
            </a:custGeom>
            <a:solidFill>
              <a:srgbClr val="812F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7" name="Google Shape;2657;p22"/>
            <p:cNvSpPr/>
            <p:nvPr/>
          </p:nvSpPr>
          <p:spPr>
            <a:xfrm>
              <a:off x="3297800" y="2495600"/>
              <a:ext cx="871200" cy="871200"/>
            </a:xfrm>
            <a:custGeom>
              <a:avLst/>
              <a:gdLst/>
              <a:ahLst/>
              <a:cxnLst/>
              <a:rect l="l" t="t" r="r" b="b"/>
              <a:pathLst>
                <a:path w="34848" h="34848" fill="none" extrusionOk="0">
                  <a:moveTo>
                    <a:pt x="29181" y="15873"/>
                  </a:moveTo>
                  <a:lnTo>
                    <a:pt x="31078" y="7924"/>
                  </a:lnTo>
                  <a:lnTo>
                    <a:pt x="31078" y="7924"/>
                  </a:lnTo>
                  <a:lnTo>
                    <a:pt x="31155" y="7565"/>
                  </a:lnTo>
                  <a:lnTo>
                    <a:pt x="31206" y="7180"/>
                  </a:lnTo>
                  <a:lnTo>
                    <a:pt x="31257" y="6796"/>
                  </a:lnTo>
                  <a:lnTo>
                    <a:pt x="31257" y="6437"/>
                  </a:lnTo>
                  <a:lnTo>
                    <a:pt x="31257" y="6052"/>
                  </a:lnTo>
                  <a:lnTo>
                    <a:pt x="31206" y="5693"/>
                  </a:lnTo>
                  <a:lnTo>
                    <a:pt x="31155" y="5334"/>
                  </a:lnTo>
                  <a:lnTo>
                    <a:pt x="31104" y="5001"/>
                  </a:lnTo>
                  <a:lnTo>
                    <a:pt x="31001" y="4642"/>
                  </a:lnTo>
                  <a:lnTo>
                    <a:pt x="30898" y="4309"/>
                  </a:lnTo>
                  <a:lnTo>
                    <a:pt x="30770" y="3975"/>
                  </a:lnTo>
                  <a:lnTo>
                    <a:pt x="30616" y="3642"/>
                  </a:lnTo>
                  <a:lnTo>
                    <a:pt x="30463" y="3334"/>
                  </a:lnTo>
                  <a:lnTo>
                    <a:pt x="30283" y="3027"/>
                  </a:lnTo>
                  <a:lnTo>
                    <a:pt x="30078" y="2745"/>
                  </a:lnTo>
                  <a:lnTo>
                    <a:pt x="29873" y="2437"/>
                  </a:lnTo>
                  <a:lnTo>
                    <a:pt x="29642" y="2180"/>
                  </a:lnTo>
                  <a:lnTo>
                    <a:pt x="29411" y="1924"/>
                  </a:lnTo>
                  <a:lnTo>
                    <a:pt x="29155" y="1668"/>
                  </a:lnTo>
                  <a:lnTo>
                    <a:pt x="28873" y="1437"/>
                  </a:lnTo>
                  <a:lnTo>
                    <a:pt x="28591" y="1232"/>
                  </a:lnTo>
                  <a:lnTo>
                    <a:pt x="28309" y="1027"/>
                  </a:lnTo>
                  <a:lnTo>
                    <a:pt x="28001" y="847"/>
                  </a:lnTo>
                  <a:lnTo>
                    <a:pt x="27693" y="668"/>
                  </a:lnTo>
                  <a:lnTo>
                    <a:pt x="27360" y="514"/>
                  </a:lnTo>
                  <a:lnTo>
                    <a:pt x="27027" y="385"/>
                  </a:lnTo>
                  <a:lnTo>
                    <a:pt x="26668" y="257"/>
                  </a:lnTo>
                  <a:lnTo>
                    <a:pt x="26309" y="180"/>
                  </a:lnTo>
                  <a:lnTo>
                    <a:pt x="25950" y="103"/>
                  </a:lnTo>
                  <a:lnTo>
                    <a:pt x="25591" y="52"/>
                  </a:lnTo>
                  <a:lnTo>
                    <a:pt x="25206" y="1"/>
                  </a:lnTo>
                  <a:lnTo>
                    <a:pt x="24821" y="1"/>
                  </a:lnTo>
                  <a:lnTo>
                    <a:pt x="3770" y="1"/>
                  </a:lnTo>
                  <a:lnTo>
                    <a:pt x="3770" y="1"/>
                  </a:lnTo>
                  <a:lnTo>
                    <a:pt x="3385" y="27"/>
                  </a:lnTo>
                  <a:lnTo>
                    <a:pt x="3000" y="78"/>
                  </a:lnTo>
                  <a:lnTo>
                    <a:pt x="2641" y="155"/>
                  </a:lnTo>
                  <a:lnTo>
                    <a:pt x="2308" y="283"/>
                  </a:lnTo>
                  <a:lnTo>
                    <a:pt x="1975" y="462"/>
                  </a:lnTo>
                  <a:lnTo>
                    <a:pt x="1667" y="642"/>
                  </a:lnTo>
                  <a:lnTo>
                    <a:pt x="1359" y="847"/>
                  </a:lnTo>
                  <a:lnTo>
                    <a:pt x="1103" y="1103"/>
                  </a:lnTo>
                  <a:lnTo>
                    <a:pt x="872" y="1360"/>
                  </a:lnTo>
                  <a:lnTo>
                    <a:pt x="641" y="1668"/>
                  </a:lnTo>
                  <a:lnTo>
                    <a:pt x="462" y="1975"/>
                  </a:lnTo>
                  <a:lnTo>
                    <a:pt x="308" y="2283"/>
                  </a:lnTo>
                  <a:lnTo>
                    <a:pt x="180" y="2642"/>
                  </a:lnTo>
                  <a:lnTo>
                    <a:pt x="77" y="3001"/>
                  </a:lnTo>
                  <a:lnTo>
                    <a:pt x="26" y="3386"/>
                  </a:lnTo>
                  <a:lnTo>
                    <a:pt x="0" y="3770"/>
                  </a:lnTo>
                  <a:lnTo>
                    <a:pt x="0" y="34848"/>
                  </a:lnTo>
                  <a:lnTo>
                    <a:pt x="34847" y="34848"/>
                  </a:lnTo>
                  <a:lnTo>
                    <a:pt x="29181" y="1587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8" name="Google Shape;2658;p22"/>
            <p:cNvSpPr/>
            <p:nvPr/>
          </p:nvSpPr>
          <p:spPr>
            <a:xfrm>
              <a:off x="3297800" y="2495600"/>
              <a:ext cx="725050" cy="871200"/>
            </a:xfrm>
            <a:custGeom>
              <a:avLst/>
              <a:gdLst/>
              <a:ahLst/>
              <a:cxnLst/>
              <a:rect l="l" t="t" r="r" b="b"/>
              <a:pathLst>
                <a:path w="29002" h="34848" extrusionOk="0">
                  <a:moveTo>
                    <a:pt x="3770" y="1"/>
                  </a:moveTo>
                  <a:lnTo>
                    <a:pt x="3385" y="27"/>
                  </a:lnTo>
                  <a:lnTo>
                    <a:pt x="3000" y="78"/>
                  </a:lnTo>
                  <a:lnTo>
                    <a:pt x="2641" y="155"/>
                  </a:lnTo>
                  <a:lnTo>
                    <a:pt x="2308" y="283"/>
                  </a:lnTo>
                  <a:lnTo>
                    <a:pt x="1975" y="462"/>
                  </a:lnTo>
                  <a:lnTo>
                    <a:pt x="1667" y="642"/>
                  </a:lnTo>
                  <a:lnTo>
                    <a:pt x="1359" y="847"/>
                  </a:lnTo>
                  <a:lnTo>
                    <a:pt x="1103" y="1103"/>
                  </a:lnTo>
                  <a:lnTo>
                    <a:pt x="872" y="1360"/>
                  </a:lnTo>
                  <a:lnTo>
                    <a:pt x="641" y="1668"/>
                  </a:lnTo>
                  <a:lnTo>
                    <a:pt x="462" y="1975"/>
                  </a:lnTo>
                  <a:lnTo>
                    <a:pt x="308" y="2283"/>
                  </a:lnTo>
                  <a:lnTo>
                    <a:pt x="180" y="2642"/>
                  </a:lnTo>
                  <a:lnTo>
                    <a:pt x="77" y="3001"/>
                  </a:lnTo>
                  <a:lnTo>
                    <a:pt x="26" y="3386"/>
                  </a:lnTo>
                  <a:lnTo>
                    <a:pt x="0" y="3770"/>
                  </a:lnTo>
                  <a:lnTo>
                    <a:pt x="0" y="34848"/>
                  </a:lnTo>
                  <a:lnTo>
                    <a:pt x="29001" y="34848"/>
                  </a:lnTo>
                  <a:lnTo>
                    <a:pt x="23334" y="15873"/>
                  </a:lnTo>
                  <a:lnTo>
                    <a:pt x="25232" y="7924"/>
                  </a:lnTo>
                  <a:lnTo>
                    <a:pt x="25309" y="7565"/>
                  </a:lnTo>
                  <a:lnTo>
                    <a:pt x="25360" y="7180"/>
                  </a:lnTo>
                  <a:lnTo>
                    <a:pt x="25386" y="6796"/>
                  </a:lnTo>
                  <a:lnTo>
                    <a:pt x="25411" y="6437"/>
                  </a:lnTo>
                  <a:lnTo>
                    <a:pt x="25386" y="6052"/>
                  </a:lnTo>
                  <a:lnTo>
                    <a:pt x="25360" y="5693"/>
                  </a:lnTo>
                  <a:lnTo>
                    <a:pt x="25309" y="5334"/>
                  </a:lnTo>
                  <a:lnTo>
                    <a:pt x="25232" y="5001"/>
                  </a:lnTo>
                  <a:lnTo>
                    <a:pt x="25155" y="4642"/>
                  </a:lnTo>
                  <a:lnTo>
                    <a:pt x="25052" y="4309"/>
                  </a:lnTo>
                  <a:lnTo>
                    <a:pt x="24924" y="3975"/>
                  </a:lnTo>
                  <a:lnTo>
                    <a:pt x="24770" y="3642"/>
                  </a:lnTo>
                  <a:lnTo>
                    <a:pt x="24616" y="3334"/>
                  </a:lnTo>
                  <a:lnTo>
                    <a:pt x="24437" y="3027"/>
                  </a:lnTo>
                  <a:lnTo>
                    <a:pt x="24232" y="2745"/>
                  </a:lnTo>
                  <a:lnTo>
                    <a:pt x="24027" y="2437"/>
                  </a:lnTo>
                  <a:lnTo>
                    <a:pt x="23796" y="2180"/>
                  </a:lnTo>
                  <a:lnTo>
                    <a:pt x="23539" y="1924"/>
                  </a:lnTo>
                  <a:lnTo>
                    <a:pt x="23309" y="1668"/>
                  </a:lnTo>
                  <a:lnTo>
                    <a:pt x="23027" y="1437"/>
                  </a:lnTo>
                  <a:lnTo>
                    <a:pt x="22744" y="1232"/>
                  </a:lnTo>
                  <a:lnTo>
                    <a:pt x="22462" y="1027"/>
                  </a:lnTo>
                  <a:lnTo>
                    <a:pt x="22155" y="847"/>
                  </a:lnTo>
                  <a:lnTo>
                    <a:pt x="21821" y="668"/>
                  </a:lnTo>
                  <a:lnTo>
                    <a:pt x="21514" y="514"/>
                  </a:lnTo>
                  <a:lnTo>
                    <a:pt x="21180" y="385"/>
                  </a:lnTo>
                  <a:lnTo>
                    <a:pt x="20821" y="257"/>
                  </a:lnTo>
                  <a:lnTo>
                    <a:pt x="20462" y="180"/>
                  </a:lnTo>
                  <a:lnTo>
                    <a:pt x="20103" y="103"/>
                  </a:lnTo>
                  <a:lnTo>
                    <a:pt x="19719" y="52"/>
                  </a:lnTo>
                  <a:lnTo>
                    <a:pt x="19360" y="1"/>
                  </a:lnTo>
                  <a:close/>
                </a:path>
              </a:pathLst>
            </a:custGeom>
            <a:solidFill>
              <a:srgbClr val="6B2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9" name="Google Shape;2659;p22"/>
            <p:cNvSpPr/>
            <p:nvPr/>
          </p:nvSpPr>
          <p:spPr>
            <a:xfrm>
              <a:off x="3297800" y="2495600"/>
              <a:ext cx="725050" cy="871200"/>
            </a:xfrm>
            <a:custGeom>
              <a:avLst/>
              <a:gdLst/>
              <a:ahLst/>
              <a:cxnLst/>
              <a:rect l="l" t="t" r="r" b="b"/>
              <a:pathLst>
                <a:path w="29002" h="34848" fill="none" extrusionOk="0">
                  <a:moveTo>
                    <a:pt x="23334" y="15873"/>
                  </a:moveTo>
                  <a:lnTo>
                    <a:pt x="25232" y="7924"/>
                  </a:lnTo>
                  <a:lnTo>
                    <a:pt x="25232" y="7924"/>
                  </a:lnTo>
                  <a:lnTo>
                    <a:pt x="25309" y="7565"/>
                  </a:lnTo>
                  <a:lnTo>
                    <a:pt x="25360" y="7180"/>
                  </a:lnTo>
                  <a:lnTo>
                    <a:pt x="25386" y="6796"/>
                  </a:lnTo>
                  <a:lnTo>
                    <a:pt x="25411" y="6437"/>
                  </a:lnTo>
                  <a:lnTo>
                    <a:pt x="25386" y="6052"/>
                  </a:lnTo>
                  <a:lnTo>
                    <a:pt x="25360" y="5693"/>
                  </a:lnTo>
                  <a:lnTo>
                    <a:pt x="25309" y="5334"/>
                  </a:lnTo>
                  <a:lnTo>
                    <a:pt x="25232" y="5001"/>
                  </a:lnTo>
                  <a:lnTo>
                    <a:pt x="25155" y="4642"/>
                  </a:lnTo>
                  <a:lnTo>
                    <a:pt x="25052" y="4309"/>
                  </a:lnTo>
                  <a:lnTo>
                    <a:pt x="24924" y="3975"/>
                  </a:lnTo>
                  <a:lnTo>
                    <a:pt x="24770" y="3642"/>
                  </a:lnTo>
                  <a:lnTo>
                    <a:pt x="24616" y="3334"/>
                  </a:lnTo>
                  <a:lnTo>
                    <a:pt x="24437" y="3027"/>
                  </a:lnTo>
                  <a:lnTo>
                    <a:pt x="24232" y="2745"/>
                  </a:lnTo>
                  <a:lnTo>
                    <a:pt x="24027" y="2437"/>
                  </a:lnTo>
                  <a:lnTo>
                    <a:pt x="23796" y="2180"/>
                  </a:lnTo>
                  <a:lnTo>
                    <a:pt x="23539" y="1924"/>
                  </a:lnTo>
                  <a:lnTo>
                    <a:pt x="23309" y="1668"/>
                  </a:lnTo>
                  <a:lnTo>
                    <a:pt x="23027" y="1437"/>
                  </a:lnTo>
                  <a:lnTo>
                    <a:pt x="22744" y="1232"/>
                  </a:lnTo>
                  <a:lnTo>
                    <a:pt x="22462" y="1027"/>
                  </a:lnTo>
                  <a:lnTo>
                    <a:pt x="22155" y="847"/>
                  </a:lnTo>
                  <a:lnTo>
                    <a:pt x="21821" y="668"/>
                  </a:lnTo>
                  <a:lnTo>
                    <a:pt x="21514" y="514"/>
                  </a:lnTo>
                  <a:lnTo>
                    <a:pt x="21180" y="385"/>
                  </a:lnTo>
                  <a:lnTo>
                    <a:pt x="20821" y="257"/>
                  </a:lnTo>
                  <a:lnTo>
                    <a:pt x="20462" y="180"/>
                  </a:lnTo>
                  <a:lnTo>
                    <a:pt x="20103" y="103"/>
                  </a:lnTo>
                  <a:lnTo>
                    <a:pt x="19719" y="52"/>
                  </a:lnTo>
                  <a:lnTo>
                    <a:pt x="19360" y="1"/>
                  </a:lnTo>
                  <a:lnTo>
                    <a:pt x="18975" y="1"/>
                  </a:lnTo>
                  <a:lnTo>
                    <a:pt x="3770" y="1"/>
                  </a:lnTo>
                  <a:lnTo>
                    <a:pt x="3770" y="1"/>
                  </a:lnTo>
                  <a:lnTo>
                    <a:pt x="3385" y="27"/>
                  </a:lnTo>
                  <a:lnTo>
                    <a:pt x="3000" y="78"/>
                  </a:lnTo>
                  <a:lnTo>
                    <a:pt x="2641" y="155"/>
                  </a:lnTo>
                  <a:lnTo>
                    <a:pt x="2308" y="283"/>
                  </a:lnTo>
                  <a:lnTo>
                    <a:pt x="1975" y="462"/>
                  </a:lnTo>
                  <a:lnTo>
                    <a:pt x="1667" y="642"/>
                  </a:lnTo>
                  <a:lnTo>
                    <a:pt x="1359" y="847"/>
                  </a:lnTo>
                  <a:lnTo>
                    <a:pt x="1103" y="1103"/>
                  </a:lnTo>
                  <a:lnTo>
                    <a:pt x="872" y="1360"/>
                  </a:lnTo>
                  <a:lnTo>
                    <a:pt x="641" y="1668"/>
                  </a:lnTo>
                  <a:lnTo>
                    <a:pt x="462" y="1975"/>
                  </a:lnTo>
                  <a:lnTo>
                    <a:pt x="308" y="2283"/>
                  </a:lnTo>
                  <a:lnTo>
                    <a:pt x="180" y="2642"/>
                  </a:lnTo>
                  <a:lnTo>
                    <a:pt x="77" y="3001"/>
                  </a:lnTo>
                  <a:lnTo>
                    <a:pt x="26" y="3386"/>
                  </a:lnTo>
                  <a:lnTo>
                    <a:pt x="0" y="3770"/>
                  </a:lnTo>
                  <a:lnTo>
                    <a:pt x="0" y="34848"/>
                  </a:lnTo>
                  <a:lnTo>
                    <a:pt x="29001" y="34848"/>
                  </a:lnTo>
                  <a:lnTo>
                    <a:pt x="23334" y="1587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0" name="Google Shape;2660;p22"/>
            <p:cNvSpPr/>
            <p:nvPr/>
          </p:nvSpPr>
          <p:spPr>
            <a:xfrm>
              <a:off x="2462525" y="1664175"/>
              <a:ext cx="1076325" cy="1063525"/>
            </a:xfrm>
            <a:custGeom>
              <a:avLst/>
              <a:gdLst/>
              <a:ahLst/>
              <a:cxnLst/>
              <a:rect l="l" t="t" r="r" b="b"/>
              <a:pathLst>
                <a:path w="43053" h="42541" extrusionOk="0">
                  <a:moveTo>
                    <a:pt x="14001" y="1"/>
                  </a:moveTo>
                  <a:lnTo>
                    <a:pt x="13180" y="26"/>
                  </a:lnTo>
                  <a:lnTo>
                    <a:pt x="12385" y="103"/>
                  </a:lnTo>
                  <a:lnTo>
                    <a:pt x="11590" y="206"/>
                  </a:lnTo>
                  <a:lnTo>
                    <a:pt x="10821" y="360"/>
                  </a:lnTo>
                  <a:lnTo>
                    <a:pt x="10052" y="565"/>
                  </a:lnTo>
                  <a:lnTo>
                    <a:pt x="9334" y="796"/>
                  </a:lnTo>
                  <a:lnTo>
                    <a:pt x="8616" y="1078"/>
                  </a:lnTo>
                  <a:lnTo>
                    <a:pt x="7924" y="1385"/>
                  </a:lnTo>
                  <a:lnTo>
                    <a:pt x="7231" y="1744"/>
                  </a:lnTo>
                  <a:lnTo>
                    <a:pt x="6590" y="2129"/>
                  </a:lnTo>
                  <a:lnTo>
                    <a:pt x="5949" y="2539"/>
                  </a:lnTo>
                  <a:lnTo>
                    <a:pt x="5359" y="2975"/>
                  </a:lnTo>
                  <a:lnTo>
                    <a:pt x="4770" y="3462"/>
                  </a:lnTo>
                  <a:lnTo>
                    <a:pt x="4231" y="3975"/>
                  </a:lnTo>
                  <a:lnTo>
                    <a:pt x="3718" y="4514"/>
                  </a:lnTo>
                  <a:lnTo>
                    <a:pt x="3206" y="5078"/>
                  </a:lnTo>
                  <a:lnTo>
                    <a:pt x="2744" y="5668"/>
                  </a:lnTo>
                  <a:lnTo>
                    <a:pt x="2334" y="6283"/>
                  </a:lnTo>
                  <a:lnTo>
                    <a:pt x="1923" y="6898"/>
                  </a:lnTo>
                  <a:lnTo>
                    <a:pt x="1564" y="7565"/>
                  </a:lnTo>
                  <a:lnTo>
                    <a:pt x="1231" y="8232"/>
                  </a:lnTo>
                  <a:lnTo>
                    <a:pt x="949" y="8950"/>
                  </a:lnTo>
                  <a:lnTo>
                    <a:pt x="693" y="9642"/>
                  </a:lnTo>
                  <a:lnTo>
                    <a:pt x="462" y="10386"/>
                  </a:lnTo>
                  <a:lnTo>
                    <a:pt x="282" y="11129"/>
                  </a:lnTo>
                  <a:lnTo>
                    <a:pt x="154" y="11873"/>
                  </a:lnTo>
                  <a:lnTo>
                    <a:pt x="52" y="12642"/>
                  </a:lnTo>
                  <a:lnTo>
                    <a:pt x="0" y="13411"/>
                  </a:lnTo>
                  <a:lnTo>
                    <a:pt x="0" y="14206"/>
                  </a:lnTo>
                  <a:lnTo>
                    <a:pt x="26" y="15001"/>
                  </a:lnTo>
                  <a:lnTo>
                    <a:pt x="103" y="15796"/>
                  </a:lnTo>
                  <a:lnTo>
                    <a:pt x="231" y="16617"/>
                  </a:lnTo>
                  <a:lnTo>
                    <a:pt x="5154" y="42540"/>
                  </a:lnTo>
                  <a:lnTo>
                    <a:pt x="43053" y="42540"/>
                  </a:lnTo>
                  <a:lnTo>
                    <a:pt x="36873" y="9770"/>
                  </a:lnTo>
                  <a:lnTo>
                    <a:pt x="36745" y="9232"/>
                  </a:lnTo>
                  <a:lnTo>
                    <a:pt x="36617" y="8719"/>
                  </a:lnTo>
                  <a:lnTo>
                    <a:pt x="36463" y="8206"/>
                  </a:lnTo>
                  <a:lnTo>
                    <a:pt x="36283" y="7719"/>
                  </a:lnTo>
                  <a:lnTo>
                    <a:pt x="36078" y="7232"/>
                  </a:lnTo>
                  <a:lnTo>
                    <a:pt x="35873" y="6770"/>
                  </a:lnTo>
                  <a:lnTo>
                    <a:pt x="35642" y="6309"/>
                  </a:lnTo>
                  <a:lnTo>
                    <a:pt x="35386" y="5847"/>
                  </a:lnTo>
                  <a:lnTo>
                    <a:pt x="35104" y="5411"/>
                  </a:lnTo>
                  <a:lnTo>
                    <a:pt x="34822" y="5001"/>
                  </a:lnTo>
                  <a:lnTo>
                    <a:pt x="34514" y="4591"/>
                  </a:lnTo>
                  <a:lnTo>
                    <a:pt x="34181" y="4180"/>
                  </a:lnTo>
                  <a:lnTo>
                    <a:pt x="33847" y="3796"/>
                  </a:lnTo>
                  <a:lnTo>
                    <a:pt x="33488" y="3437"/>
                  </a:lnTo>
                  <a:lnTo>
                    <a:pt x="33129" y="3103"/>
                  </a:lnTo>
                  <a:lnTo>
                    <a:pt x="32745" y="2770"/>
                  </a:lnTo>
                  <a:lnTo>
                    <a:pt x="32334" y="2437"/>
                  </a:lnTo>
                  <a:lnTo>
                    <a:pt x="31924" y="2155"/>
                  </a:lnTo>
                  <a:lnTo>
                    <a:pt x="31514" y="1873"/>
                  </a:lnTo>
                  <a:lnTo>
                    <a:pt x="31078" y="1591"/>
                  </a:lnTo>
                  <a:lnTo>
                    <a:pt x="30616" y="1360"/>
                  </a:lnTo>
                  <a:lnTo>
                    <a:pt x="30155" y="1129"/>
                  </a:lnTo>
                  <a:lnTo>
                    <a:pt x="29693" y="924"/>
                  </a:lnTo>
                  <a:lnTo>
                    <a:pt x="29206" y="744"/>
                  </a:lnTo>
                  <a:lnTo>
                    <a:pt x="28719" y="565"/>
                  </a:lnTo>
                  <a:lnTo>
                    <a:pt x="28232" y="411"/>
                  </a:lnTo>
                  <a:lnTo>
                    <a:pt x="27719" y="309"/>
                  </a:lnTo>
                  <a:lnTo>
                    <a:pt x="27206" y="206"/>
                  </a:lnTo>
                  <a:lnTo>
                    <a:pt x="26693" y="103"/>
                  </a:lnTo>
                  <a:lnTo>
                    <a:pt x="26155" y="52"/>
                  </a:lnTo>
                  <a:lnTo>
                    <a:pt x="25642" y="26"/>
                  </a:lnTo>
                  <a:lnTo>
                    <a:pt x="25103" y="1"/>
                  </a:lnTo>
                  <a:close/>
                </a:path>
              </a:pathLst>
            </a:custGeom>
            <a:solidFill>
              <a:srgbClr val="511B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1" name="Google Shape;2661;p22"/>
            <p:cNvSpPr/>
            <p:nvPr/>
          </p:nvSpPr>
          <p:spPr>
            <a:xfrm>
              <a:off x="2462525" y="1664175"/>
              <a:ext cx="1076325" cy="1063525"/>
            </a:xfrm>
            <a:custGeom>
              <a:avLst/>
              <a:gdLst/>
              <a:ahLst/>
              <a:cxnLst/>
              <a:rect l="l" t="t" r="r" b="b"/>
              <a:pathLst>
                <a:path w="43053" h="42541" fill="none" extrusionOk="0">
                  <a:moveTo>
                    <a:pt x="36873" y="9770"/>
                  </a:moveTo>
                  <a:lnTo>
                    <a:pt x="36873" y="9770"/>
                  </a:lnTo>
                  <a:lnTo>
                    <a:pt x="36745" y="9232"/>
                  </a:lnTo>
                  <a:lnTo>
                    <a:pt x="36617" y="8719"/>
                  </a:lnTo>
                  <a:lnTo>
                    <a:pt x="36463" y="8206"/>
                  </a:lnTo>
                  <a:lnTo>
                    <a:pt x="36283" y="7719"/>
                  </a:lnTo>
                  <a:lnTo>
                    <a:pt x="36078" y="7232"/>
                  </a:lnTo>
                  <a:lnTo>
                    <a:pt x="35873" y="6770"/>
                  </a:lnTo>
                  <a:lnTo>
                    <a:pt x="35642" y="6309"/>
                  </a:lnTo>
                  <a:lnTo>
                    <a:pt x="35386" y="5847"/>
                  </a:lnTo>
                  <a:lnTo>
                    <a:pt x="35104" y="5411"/>
                  </a:lnTo>
                  <a:lnTo>
                    <a:pt x="34822" y="5001"/>
                  </a:lnTo>
                  <a:lnTo>
                    <a:pt x="34514" y="4591"/>
                  </a:lnTo>
                  <a:lnTo>
                    <a:pt x="34181" y="4180"/>
                  </a:lnTo>
                  <a:lnTo>
                    <a:pt x="33847" y="3796"/>
                  </a:lnTo>
                  <a:lnTo>
                    <a:pt x="33488" y="3437"/>
                  </a:lnTo>
                  <a:lnTo>
                    <a:pt x="33129" y="3103"/>
                  </a:lnTo>
                  <a:lnTo>
                    <a:pt x="32745" y="2770"/>
                  </a:lnTo>
                  <a:lnTo>
                    <a:pt x="32334" y="2437"/>
                  </a:lnTo>
                  <a:lnTo>
                    <a:pt x="31924" y="2155"/>
                  </a:lnTo>
                  <a:lnTo>
                    <a:pt x="31514" y="1873"/>
                  </a:lnTo>
                  <a:lnTo>
                    <a:pt x="31078" y="1591"/>
                  </a:lnTo>
                  <a:lnTo>
                    <a:pt x="30616" y="1360"/>
                  </a:lnTo>
                  <a:lnTo>
                    <a:pt x="30155" y="1129"/>
                  </a:lnTo>
                  <a:lnTo>
                    <a:pt x="29693" y="924"/>
                  </a:lnTo>
                  <a:lnTo>
                    <a:pt x="29206" y="744"/>
                  </a:lnTo>
                  <a:lnTo>
                    <a:pt x="28719" y="565"/>
                  </a:lnTo>
                  <a:lnTo>
                    <a:pt x="28232" y="411"/>
                  </a:lnTo>
                  <a:lnTo>
                    <a:pt x="27719" y="309"/>
                  </a:lnTo>
                  <a:lnTo>
                    <a:pt x="27206" y="206"/>
                  </a:lnTo>
                  <a:lnTo>
                    <a:pt x="26693" y="103"/>
                  </a:lnTo>
                  <a:lnTo>
                    <a:pt x="26155" y="52"/>
                  </a:lnTo>
                  <a:lnTo>
                    <a:pt x="25642" y="26"/>
                  </a:lnTo>
                  <a:lnTo>
                    <a:pt x="25103" y="1"/>
                  </a:lnTo>
                  <a:lnTo>
                    <a:pt x="14001" y="1"/>
                  </a:lnTo>
                  <a:lnTo>
                    <a:pt x="14001" y="1"/>
                  </a:lnTo>
                  <a:lnTo>
                    <a:pt x="13180" y="26"/>
                  </a:lnTo>
                  <a:lnTo>
                    <a:pt x="12385" y="103"/>
                  </a:lnTo>
                  <a:lnTo>
                    <a:pt x="11590" y="206"/>
                  </a:lnTo>
                  <a:lnTo>
                    <a:pt x="10821" y="360"/>
                  </a:lnTo>
                  <a:lnTo>
                    <a:pt x="10052" y="565"/>
                  </a:lnTo>
                  <a:lnTo>
                    <a:pt x="9334" y="796"/>
                  </a:lnTo>
                  <a:lnTo>
                    <a:pt x="8616" y="1078"/>
                  </a:lnTo>
                  <a:lnTo>
                    <a:pt x="7924" y="1385"/>
                  </a:lnTo>
                  <a:lnTo>
                    <a:pt x="7231" y="1744"/>
                  </a:lnTo>
                  <a:lnTo>
                    <a:pt x="6590" y="2129"/>
                  </a:lnTo>
                  <a:lnTo>
                    <a:pt x="5949" y="2539"/>
                  </a:lnTo>
                  <a:lnTo>
                    <a:pt x="5359" y="2975"/>
                  </a:lnTo>
                  <a:lnTo>
                    <a:pt x="4770" y="3462"/>
                  </a:lnTo>
                  <a:lnTo>
                    <a:pt x="4231" y="3975"/>
                  </a:lnTo>
                  <a:lnTo>
                    <a:pt x="3718" y="4514"/>
                  </a:lnTo>
                  <a:lnTo>
                    <a:pt x="3206" y="5078"/>
                  </a:lnTo>
                  <a:lnTo>
                    <a:pt x="2744" y="5668"/>
                  </a:lnTo>
                  <a:lnTo>
                    <a:pt x="2334" y="6283"/>
                  </a:lnTo>
                  <a:lnTo>
                    <a:pt x="1923" y="6898"/>
                  </a:lnTo>
                  <a:lnTo>
                    <a:pt x="1564" y="7565"/>
                  </a:lnTo>
                  <a:lnTo>
                    <a:pt x="1231" y="8232"/>
                  </a:lnTo>
                  <a:lnTo>
                    <a:pt x="949" y="8950"/>
                  </a:lnTo>
                  <a:lnTo>
                    <a:pt x="693" y="9642"/>
                  </a:lnTo>
                  <a:lnTo>
                    <a:pt x="462" y="10386"/>
                  </a:lnTo>
                  <a:lnTo>
                    <a:pt x="282" y="11129"/>
                  </a:lnTo>
                  <a:lnTo>
                    <a:pt x="154" y="11873"/>
                  </a:lnTo>
                  <a:lnTo>
                    <a:pt x="52" y="12642"/>
                  </a:lnTo>
                  <a:lnTo>
                    <a:pt x="0" y="13411"/>
                  </a:lnTo>
                  <a:lnTo>
                    <a:pt x="0" y="14206"/>
                  </a:lnTo>
                  <a:lnTo>
                    <a:pt x="26" y="15001"/>
                  </a:lnTo>
                  <a:lnTo>
                    <a:pt x="103" y="15796"/>
                  </a:lnTo>
                  <a:lnTo>
                    <a:pt x="231" y="16617"/>
                  </a:lnTo>
                  <a:lnTo>
                    <a:pt x="5154" y="42540"/>
                  </a:lnTo>
                  <a:lnTo>
                    <a:pt x="43053" y="42540"/>
                  </a:lnTo>
                  <a:lnTo>
                    <a:pt x="36873" y="977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2" name="Google Shape;2662;p22"/>
            <p:cNvSpPr/>
            <p:nvPr/>
          </p:nvSpPr>
          <p:spPr>
            <a:xfrm>
              <a:off x="2642650" y="1664175"/>
              <a:ext cx="896200" cy="1063525"/>
            </a:xfrm>
            <a:custGeom>
              <a:avLst/>
              <a:gdLst/>
              <a:ahLst/>
              <a:cxnLst/>
              <a:rect l="l" t="t" r="r" b="b"/>
              <a:pathLst>
                <a:path w="35848" h="42541" extrusionOk="0">
                  <a:moveTo>
                    <a:pt x="14001" y="1"/>
                  </a:moveTo>
                  <a:lnTo>
                    <a:pt x="13180" y="26"/>
                  </a:lnTo>
                  <a:lnTo>
                    <a:pt x="12386" y="103"/>
                  </a:lnTo>
                  <a:lnTo>
                    <a:pt x="11591" y="206"/>
                  </a:lnTo>
                  <a:lnTo>
                    <a:pt x="10821" y="360"/>
                  </a:lnTo>
                  <a:lnTo>
                    <a:pt x="10078" y="565"/>
                  </a:lnTo>
                  <a:lnTo>
                    <a:pt x="9334" y="796"/>
                  </a:lnTo>
                  <a:lnTo>
                    <a:pt x="8616" y="1078"/>
                  </a:lnTo>
                  <a:lnTo>
                    <a:pt x="7924" y="1385"/>
                  </a:lnTo>
                  <a:lnTo>
                    <a:pt x="7257" y="1744"/>
                  </a:lnTo>
                  <a:lnTo>
                    <a:pt x="6591" y="2129"/>
                  </a:lnTo>
                  <a:lnTo>
                    <a:pt x="5975" y="2539"/>
                  </a:lnTo>
                  <a:lnTo>
                    <a:pt x="5360" y="2975"/>
                  </a:lnTo>
                  <a:lnTo>
                    <a:pt x="4796" y="3462"/>
                  </a:lnTo>
                  <a:lnTo>
                    <a:pt x="4232" y="3975"/>
                  </a:lnTo>
                  <a:lnTo>
                    <a:pt x="3719" y="4514"/>
                  </a:lnTo>
                  <a:lnTo>
                    <a:pt x="3231" y="5078"/>
                  </a:lnTo>
                  <a:lnTo>
                    <a:pt x="2770" y="5668"/>
                  </a:lnTo>
                  <a:lnTo>
                    <a:pt x="2334" y="6283"/>
                  </a:lnTo>
                  <a:lnTo>
                    <a:pt x="1924" y="6898"/>
                  </a:lnTo>
                  <a:lnTo>
                    <a:pt x="1565" y="7565"/>
                  </a:lnTo>
                  <a:lnTo>
                    <a:pt x="1231" y="8232"/>
                  </a:lnTo>
                  <a:lnTo>
                    <a:pt x="949" y="8950"/>
                  </a:lnTo>
                  <a:lnTo>
                    <a:pt x="693" y="9642"/>
                  </a:lnTo>
                  <a:lnTo>
                    <a:pt x="488" y="10386"/>
                  </a:lnTo>
                  <a:lnTo>
                    <a:pt x="308" y="11129"/>
                  </a:lnTo>
                  <a:lnTo>
                    <a:pt x="154" y="11873"/>
                  </a:lnTo>
                  <a:lnTo>
                    <a:pt x="78" y="12642"/>
                  </a:lnTo>
                  <a:lnTo>
                    <a:pt x="1" y="13411"/>
                  </a:lnTo>
                  <a:lnTo>
                    <a:pt x="1" y="14206"/>
                  </a:lnTo>
                  <a:lnTo>
                    <a:pt x="26" y="15001"/>
                  </a:lnTo>
                  <a:lnTo>
                    <a:pt x="129" y="15796"/>
                  </a:lnTo>
                  <a:lnTo>
                    <a:pt x="257" y="16617"/>
                  </a:lnTo>
                  <a:lnTo>
                    <a:pt x="5155" y="42540"/>
                  </a:lnTo>
                  <a:lnTo>
                    <a:pt x="35848" y="42540"/>
                  </a:lnTo>
                  <a:lnTo>
                    <a:pt x="29668" y="9770"/>
                  </a:lnTo>
                  <a:lnTo>
                    <a:pt x="29540" y="9232"/>
                  </a:lnTo>
                  <a:lnTo>
                    <a:pt x="29412" y="8719"/>
                  </a:lnTo>
                  <a:lnTo>
                    <a:pt x="29258" y="8206"/>
                  </a:lnTo>
                  <a:lnTo>
                    <a:pt x="29078" y="7719"/>
                  </a:lnTo>
                  <a:lnTo>
                    <a:pt x="28873" y="7232"/>
                  </a:lnTo>
                  <a:lnTo>
                    <a:pt x="28668" y="6770"/>
                  </a:lnTo>
                  <a:lnTo>
                    <a:pt x="28437" y="6309"/>
                  </a:lnTo>
                  <a:lnTo>
                    <a:pt x="28181" y="5847"/>
                  </a:lnTo>
                  <a:lnTo>
                    <a:pt x="27899" y="5411"/>
                  </a:lnTo>
                  <a:lnTo>
                    <a:pt x="27617" y="5001"/>
                  </a:lnTo>
                  <a:lnTo>
                    <a:pt x="27309" y="4591"/>
                  </a:lnTo>
                  <a:lnTo>
                    <a:pt x="26976" y="4180"/>
                  </a:lnTo>
                  <a:lnTo>
                    <a:pt x="26642" y="3796"/>
                  </a:lnTo>
                  <a:lnTo>
                    <a:pt x="26283" y="3437"/>
                  </a:lnTo>
                  <a:lnTo>
                    <a:pt x="25924" y="3103"/>
                  </a:lnTo>
                  <a:lnTo>
                    <a:pt x="25540" y="2770"/>
                  </a:lnTo>
                  <a:lnTo>
                    <a:pt x="25129" y="2437"/>
                  </a:lnTo>
                  <a:lnTo>
                    <a:pt x="24719" y="2155"/>
                  </a:lnTo>
                  <a:lnTo>
                    <a:pt x="24309" y="1873"/>
                  </a:lnTo>
                  <a:lnTo>
                    <a:pt x="23873" y="1591"/>
                  </a:lnTo>
                  <a:lnTo>
                    <a:pt x="23411" y="1360"/>
                  </a:lnTo>
                  <a:lnTo>
                    <a:pt x="22950" y="1129"/>
                  </a:lnTo>
                  <a:lnTo>
                    <a:pt x="22488" y="924"/>
                  </a:lnTo>
                  <a:lnTo>
                    <a:pt x="22001" y="744"/>
                  </a:lnTo>
                  <a:lnTo>
                    <a:pt x="21514" y="565"/>
                  </a:lnTo>
                  <a:lnTo>
                    <a:pt x="21027" y="411"/>
                  </a:lnTo>
                  <a:lnTo>
                    <a:pt x="20514" y="309"/>
                  </a:lnTo>
                  <a:lnTo>
                    <a:pt x="20001" y="206"/>
                  </a:lnTo>
                  <a:lnTo>
                    <a:pt x="19488" y="103"/>
                  </a:lnTo>
                  <a:lnTo>
                    <a:pt x="18950" y="52"/>
                  </a:lnTo>
                  <a:lnTo>
                    <a:pt x="18437" y="26"/>
                  </a:lnTo>
                  <a:lnTo>
                    <a:pt x="1789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3" name="Google Shape;2663;p22"/>
            <p:cNvSpPr/>
            <p:nvPr/>
          </p:nvSpPr>
          <p:spPr>
            <a:xfrm>
              <a:off x="2642650" y="1664175"/>
              <a:ext cx="896200" cy="1063525"/>
            </a:xfrm>
            <a:custGeom>
              <a:avLst/>
              <a:gdLst/>
              <a:ahLst/>
              <a:cxnLst/>
              <a:rect l="l" t="t" r="r" b="b"/>
              <a:pathLst>
                <a:path w="35848" h="42541" fill="none" extrusionOk="0">
                  <a:moveTo>
                    <a:pt x="17898" y="1"/>
                  </a:moveTo>
                  <a:lnTo>
                    <a:pt x="14001" y="1"/>
                  </a:lnTo>
                  <a:lnTo>
                    <a:pt x="14001" y="1"/>
                  </a:lnTo>
                  <a:lnTo>
                    <a:pt x="13180" y="26"/>
                  </a:lnTo>
                  <a:lnTo>
                    <a:pt x="12386" y="103"/>
                  </a:lnTo>
                  <a:lnTo>
                    <a:pt x="11591" y="206"/>
                  </a:lnTo>
                  <a:lnTo>
                    <a:pt x="10821" y="360"/>
                  </a:lnTo>
                  <a:lnTo>
                    <a:pt x="10078" y="565"/>
                  </a:lnTo>
                  <a:lnTo>
                    <a:pt x="9334" y="796"/>
                  </a:lnTo>
                  <a:lnTo>
                    <a:pt x="8616" y="1078"/>
                  </a:lnTo>
                  <a:lnTo>
                    <a:pt x="7924" y="1385"/>
                  </a:lnTo>
                  <a:lnTo>
                    <a:pt x="7257" y="1744"/>
                  </a:lnTo>
                  <a:lnTo>
                    <a:pt x="6591" y="2129"/>
                  </a:lnTo>
                  <a:lnTo>
                    <a:pt x="5975" y="2539"/>
                  </a:lnTo>
                  <a:lnTo>
                    <a:pt x="5360" y="2975"/>
                  </a:lnTo>
                  <a:lnTo>
                    <a:pt x="4796" y="3462"/>
                  </a:lnTo>
                  <a:lnTo>
                    <a:pt x="4232" y="3975"/>
                  </a:lnTo>
                  <a:lnTo>
                    <a:pt x="3719" y="4514"/>
                  </a:lnTo>
                  <a:lnTo>
                    <a:pt x="3231" y="5078"/>
                  </a:lnTo>
                  <a:lnTo>
                    <a:pt x="2770" y="5668"/>
                  </a:lnTo>
                  <a:lnTo>
                    <a:pt x="2334" y="6283"/>
                  </a:lnTo>
                  <a:lnTo>
                    <a:pt x="1924" y="6898"/>
                  </a:lnTo>
                  <a:lnTo>
                    <a:pt x="1565" y="7565"/>
                  </a:lnTo>
                  <a:lnTo>
                    <a:pt x="1231" y="8232"/>
                  </a:lnTo>
                  <a:lnTo>
                    <a:pt x="949" y="8950"/>
                  </a:lnTo>
                  <a:lnTo>
                    <a:pt x="693" y="9642"/>
                  </a:lnTo>
                  <a:lnTo>
                    <a:pt x="488" y="10386"/>
                  </a:lnTo>
                  <a:lnTo>
                    <a:pt x="308" y="11129"/>
                  </a:lnTo>
                  <a:lnTo>
                    <a:pt x="154" y="11873"/>
                  </a:lnTo>
                  <a:lnTo>
                    <a:pt x="78" y="12642"/>
                  </a:lnTo>
                  <a:lnTo>
                    <a:pt x="1" y="13411"/>
                  </a:lnTo>
                  <a:lnTo>
                    <a:pt x="1" y="14206"/>
                  </a:lnTo>
                  <a:lnTo>
                    <a:pt x="26" y="15001"/>
                  </a:lnTo>
                  <a:lnTo>
                    <a:pt x="129" y="15796"/>
                  </a:lnTo>
                  <a:lnTo>
                    <a:pt x="257" y="16617"/>
                  </a:lnTo>
                  <a:lnTo>
                    <a:pt x="5155" y="42540"/>
                  </a:lnTo>
                  <a:lnTo>
                    <a:pt x="35848" y="42540"/>
                  </a:lnTo>
                  <a:lnTo>
                    <a:pt x="29668" y="9770"/>
                  </a:lnTo>
                  <a:lnTo>
                    <a:pt x="29668" y="9770"/>
                  </a:lnTo>
                  <a:lnTo>
                    <a:pt x="29540" y="9232"/>
                  </a:lnTo>
                  <a:lnTo>
                    <a:pt x="29412" y="8719"/>
                  </a:lnTo>
                  <a:lnTo>
                    <a:pt x="29258" y="8206"/>
                  </a:lnTo>
                  <a:lnTo>
                    <a:pt x="29078" y="7719"/>
                  </a:lnTo>
                  <a:lnTo>
                    <a:pt x="28873" y="7232"/>
                  </a:lnTo>
                  <a:lnTo>
                    <a:pt x="28668" y="6770"/>
                  </a:lnTo>
                  <a:lnTo>
                    <a:pt x="28437" y="6309"/>
                  </a:lnTo>
                  <a:lnTo>
                    <a:pt x="28181" y="5847"/>
                  </a:lnTo>
                  <a:lnTo>
                    <a:pt x="27899" y="5411"/>
                  </a:lnTo>
                  <a:lnTo>
                    <a:pt x="27617" y="5001"/>
                  </a:lnTo>
                  <a:lnTo>
                    <a:pt x="27309" y="4591"/>
                  </a:lnTo>
                  <a:lnTo>
                    <a:pt x="26976" y="4180"/>
                  </a:lnTo>
                  <a:lnTo>
                    <a:pt x="26642" y="3796"/>
                  </a:lnTo>
                  <a:lnTo>
                    <a:pt x="26283" y="3437"/>
                  </a:lnTo>
                  <a:lnTo>
                    <a:pt x="25924" y="3103"/>
                  </a:lnTo>
                  <a:lnTo>
                    <a:pt x="25540" y="2770"/>
                  </a:lnTo>
                  <a:lnTo>
                    <a:pt x="25129" y="2437"/>
                  </a:lnTo>
                  <a:lnTo>
                    <a:pt x="24719" y="2155"/>
                  </a:lnTo>
                  <a:lnTo>
                    <a:pt x="24309" y="1873"/>
                  </a:lnTo>
                  <a:lnTo>
                    <a:pt x="23873" y="1591"/>
                  </a:lnTo>
                  <a:lnTo>
                    <a:pt x="23411" y="1360"/>
                  </a:lnTo>
                  <a:lnTo>
                    <a:pt x="22950" y="1129"/>
                  </a:lnTo>
                  <a:lnTo>
                    <a:pt x="22488" y="924"/>
                  </a:lnTo>
                  <a:lnTo>
                    <a:pt x="22001" y="744"/>
                  </a:lnTo>
                  <a:lnTo>
                    <a:pt x="21514" y="565"/>
                  </a:lnTo>
                  <a:lnTo>
                    <a:pt x="21027" y="411"/>
                  </a:lnTo>
                  <a:lnTo>
                    <a:pt x="20514" y="309"/>
                  </a:lnTo>
                  <a:lnTo>
                    <a:pt x="20001" y="206"/>
                  </a:lnTo>
                  <a:lnTo>
                    <a:pt x="19488" y="103"/>
                  </a:lnTo>
                  <a:lnTo>
                    <a:pt x="18950" y="52"/>
                  </a:lnTo>
                  <a:lnTo>
                    <a:pt x="18437" y="26"/>
                  </a:lnTo>
                  <a:lnTo>
                    <a:pt x="1789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4" name="Google Shape;2664;p22"/>
            <p:cNvSpPr/>
            <p:nvPr/>
          </p:nvSpPr>
          <p:spPr>
            <a:xfrm>
              <a:off x="3547150" y="2892400"/>
              <a:ext cx="313500" cy="474400"/>
            </a:xfrm>
            <a:custGeom>
              <a:avLst/>
              <a:gdLst/>
              <a:ahLst/>
              <a:cxnLst/>
              <a:rect l="l" t="t" r="r" b="b"/>
              <a:pathLst>
                <a:path w="12540" h="18976" extrusionOk="0">
                  <a:moveTo>
                    <a:pt x="1" y="1"/>
                  </a:moveTo>
                  <a:lnTo>
                    <a:pt x="5668" y="18976"/>
                  </a:lnTo>
                  <a:lnTo>
                    <a:pt x="12540" y="18976"/>
                  </a:lnTo>
                  <a:lnTo>
                    <a:pt x="6873" y="1"/>
                  </a:lnTo>
                  <a:close/>
                </a:path>
              </a:pathLst>
            </a:custGeom>
            <a:solidFill>
              <a:srgbClr val="6D26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5" name="Google Shape;2665;p22"/>
            <p:cNvSpPr/>
            <p:nvPr/>
          </p:nvSpPr>
          <p:spPr>
            <a:xfrm>
              <a:off x="3016375" y="2892400"/>
              <a:ext cx="672475" cy="474400"/>
            </a:xfrm>
            <a:custGeom>
              <a:avLst/>
              <a:gdLst/>
              <a:ahLst/>
              <a:cxnLst/>
              <a:rect l="l" t="t" r="r" b="b"/>
              <a:pathLst>
                <a:path w="26899" h="18976" extrusionOk="0">
                  <a:moveTo>
                    <a:pt x="1" y="1"/>
                  </a:moveTo>
                  <a:lnTo>
                    <a:pt x="6539" y="18976"/>
                  </a:lnTo>
                  <a:lnTo>
                    <a:pt x="26899" y="18976"/>
                  </a:lnTo>
                  <a:lnTo>
                    <a:pt x="21232" y="1"/>
                  </a:lnTo>
                  <a:close/>
                </a:path>
              </a:pathLst>
            </a:custGeom>
            <a:solidFill>
              <a:srgbClr val="6B2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6" name="Google Shape;2666;p22"/>
            <p:cNvSpPr/>
            <p:nvPr/>
          </p:nvSpPr>
          <p:spPr>
            <a:xfrm>
              <a:off x="3074075" y="2892400"/>
              <a:ext cx="314125" cy="474400"/>
            </a:xfrm>
            <a:custGeom>
              <a:avLst/>
              <a:gdLst/>
              <a:ahLst/>
              <a:cxnLst/>
              <a:rect l="l" t="t" r="r" b="b"/>
              <a:pathLst>
                <a:path w="12565" h="18976" extrusionOk="0">
                  <a:moveTo>
                    <a:pt x="0" y="1"/>
                  </a:moveTo>
                  <a:lnTo>
                    <a:pt x="5667" y="18976"/>
                  </a:lnTo>
                  <a:lnTo>
                    <a:pt x="12565" y="18976"/>
                  </a:lnTo>
                  <a:lnTo>
                    <a:pt x="6898" y="1"/>
                  </a:lnTo>
                  <a:close/>
                </a:path>
              </a:pathLst>
            </a:custGeom>
            <a:solidFill>
              <a:srgbClr val="6D26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7" name="Google Shape;2667;p22"/>
            <p:cNvSpPr/>
            <p:nvPr/>
          </p:nvSpPr>
          <p:spPr>
            <a:xfrm>
              <a:off x="2591375" y="2727675"/>
              <a:ext cx="1268000" cy="278225"/>
            </a:xfrm>
            <a:custGeom>
              <a:avLst/>
              <a:gdLst/>
              <a:ahLst/>
              <a:cxnLst/>
              <a:rect l="l" t="t" r="r" b="b"/>
              <a:pathLst>
                <a:path w="50720" h="11129" extrusionOk="0">
                  <a:moveTo>
                    <a:pt x="0" y="0"/>
                  </a:moveTo>
                  <a:lnTo>
                    <a:pt x="0" y="11129"/>
                  </a:lnTo>
                  <a:lnTo>
                    <a:pt x="43232" y="11129"/>
                  </a:lnTo>
                  <a:lnTo>
                    <a:pt x="43617" y="11077"/>
                  </a:lnTo>
                  <a:lnTo>
                    <a:pt x="44027" y="11026"/>
                  </a:lnTo>
                  <a:lnTo>
                    <a:pt x="44412" y="10975"/>
                  </a:lnTo>
                  <a:lnTo>
                    <a:pt x="44796" y="10872"/>
                  </a:lnTo>
                  <a:lnTo>
                    <a:pt x="45155" y="10770"/>
                  </a:lnTo>
                  <a:lnTo>
                    <a:pt x="45540" y="10641"/>
                  </a:lnTo>
                  <a:lnTo>
                    <a:pt x="45899" y="10513"/>
                  </a:lnTo>
                  <a:lnTo>
                    <a:pt x="46232" y="10359"/>
                  </a:lnTo>
                  <a:lnTo>
                    <a:pt x="46591" y="10180"/>
                  </a:lnTo>
                  <a:lnTo>
                    <a:pt x="46924" y="9975"/>
                  </a:lnTo>
                  <a:lnTo>
                    <a:pt x="47232" y="9770"/>
                  </a:lnTo>
                  <a:lnTo>
                    <a:pt x="47540" y="9564"/>
                  </a:lnTo>
                  <a:lnTo>
                    <a:pt x="47848" y="9334"/>
                  </a:lnTo>
                  <a:lnTo>
                    <a:pt x="48130" y="9077"/>
                  </a:lnTo>
                  <a:lnTo>
                    <a:pt x="48412" y="8821"/>
                  </a:lnTo>
                  <a:lnTo>
                    <a:pt x="48668" y="8539"/>
                  </a:lnTo>
                  <a:lnTo>
                    <a:pt x="48899" y="8257"/>
                  </a:lnTo>
                  <a:lnTo>
                    <a:pt x="49130" y="7949"/>
                  </a:lnTo>
                  <a:lnTo>
                    <a:pt x="49360" y="7641"/>
                  </a:lnTo>
                  <a:lnTo>
                    <a:pt x="49566" y="7334"/>
                  </a:lnTo>
                  <a:lnTo>
                    <a:pt x="49745" y="7000"/>
                  </a:lnTo>
                  <a:lnTo>
                    <a:pt x="49925" y="6667"/>
                  </a:lnTo>
                  <a:lnTo>
                    <a:pt x="50078" y="6308"/>
                  </a:lnTo>
                  <a:lnTo>
                    <a:pt x="50232" y="5949"/>
                  </a:lnTo>
                  <a:lnTo>
                    <a:pt x="50360" y="5590"/>
                  </a:lnTo>
                  <a:lnTo>
                    <a:pt x="50463" y="5205"/>
                  </a:lnTo>
                  <a:lnTo>
                    <a:pt x="50540" y="4821"/>
                  </a:lnTo>
                  <a:lnTo>
                    <a:pt x="50617" y="4436"/>
                  </a:lnTo>
                  <a:lnTo>
                    <a:pt x="50668" y="4051"/>
                  </a:lnTo>
                  <a:lnTo>
                    <a:pt x="50694" y="3641"/>
                  </a:lnTo>
                  <a:lnTo>
                    <a:pt x="50719" y="3231"/>
                  </a:lnTo>
                  <a:lnTo>
                    <a:pt x="50719" y="2051"/>
                  </a:lnTo>
                  <a:lnTo>
                    <a:pt x="50694" y="1846"/>
                  </a:lnTo>
                  <a:lnTo>
                    <a:pt x="50668" y="1641"/>
                  </a:lnTo>
                  <a:lnTo>
                    <a:pt x="50617" y="1436"/>
                  </a:lnTo>
                  <a:lnTo>
                    <a:pt x="50540" y="1257"/>
                  </a:lnTo>
                  <a:lnTo>
                    <a:pt x="50463" y="1077"/>
                  </a:lnTo>
                  <a:lnTo>
                    <a:pt x="50360" y="898"/>
                  </a:lnTo>
                  <a:lnTo>
                    <a:pt x="50232" y="744"/>
                  </a:lnTo>
                  <a:lnTo>
                    <a:pt x="50104" y="590"/>
                  </a:lnTo>
                  <a:lnTo>
                    <a:pt x="49950" y="462"/>
                  </a:lnTo>
                  <a:lnTo>
                    <a:pt x="49796" y="333"/>
                  </a:lnTo>
                  <a:lnTo>
                    <a:pt x="49642" y="231"/>
                  </a:lnTo>
                  <a:lnTo>
                    <a:pt x="49437" y="154"/>
                  </a:lnTo>
                  <a:lnTo>
                    <a:pt x="49258" y="77"/>
                  </a:lnTo>
                  <a:lnTo>
                    <a:pt x="49053" y="26"/>
                  </a:lnTo>
                  <a:lnTo>
                    <a:pt x="48848" y="0"/>
                  </a:lnTo>
                  <a:close/>
                </a:path>
              </a:pathLst>
            </a:custGeom>
            <a:solidFill>
              <a:srgbClr val="812F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8" name="Google Shape;2668;p22"/>
            <p:cNvSpPr/>
            <p:nvPr/>
          </p:nvSpPr>
          <p:spPr>
            <a:xfrm>
              <a:off x="2591375" y="2727675"/>
              <a:ext cx="1268000" cy="278225"/>
            </a:xfrm>
            <a:custGeom>
              <a:avLst/>
              <a:gdLst/>
              <a:ahLst/>
              <a:cxnLst/>
              <a:rect l="l" t="t" r="r" b="b"/>
              <a:pathLst>
                <a:path w="50720" h="11129" fill="none" extrusionOk="0">
                  <a:moveTo>
                    <a:pt x="48642" y="0"/>
                  </a:moveTo>
                  <a:lnTo>
                    <a:pt x="0" y="0"/>
                  </a:lnTo>
                  <a:lnTo>
                    <a:pt x="0" y="11129"/>
                  </a:lnTo>
                  <a:lnTo>
                    <a:pt x="42822" y="11129"/>
                  </a:lnTo>
                  <a:lnTo>
                    <a:pt x="42822" y="11129"/>
                  </a:lnTo>
                  <a:lnTo>
                    <a:pt x="43232" y="11129"/>
                  </a:lnTo>
                  <a:lnTo>
                    <a:pt x="43617" y="11077"/>
                  </a:lnTo>
                  <a:lnTo>
                    <a:pt x="44027" y="11026"/>
                  </a:lnTo>
                  <a:lnTo>
                    <a:pt x="44412" y="10975"/>
                  </a:lnTo>
                  <a:lnTo>
                    <a:pt x="44796" y="10872"/>
                  </a:lnTo>
                  <a:lnTo>
                    <a:pt x="45155" y="10770"/>
                  </a:lnTo>
                  <a:lnTo>
                    <a:pt x="45540" y="10641"/>
                  </a:lnTo>
                  <a:lnTo>
                    <a:pt x="45899" y="10513"/>
                  </a:lnTo>
                  <a:lnTo>
                    <a:pt x="46232" y="10359"/>
                  </a:lnTo>
                  <a:lnTo>
                    <a:pt x="46591" y="10180"/>
                  </a:lnTo>
                  <a:lnTo>
                    <a:pt x="46924" y="9975"/>
                  </a:lnTo>
                  <a:lnTo>
                    <a:pt x="47232" y="9770"/>
                  </a:lnTo>
                  <a:lnTo>
                    <a:pt x="47540" y="9564"/>
                  </a:lnTo>
                  <a:lnTo>
                    <a:pt x="47848" y="9334"/>
                  </a:lnTo>
                  <a:lnTo>
                    <a:pt x="48130" y="9077"/>
                  </a:lnTo>
                  <a:lnTo>
                    <a:pt x="48412" y="8821"/>
                  </a:lnTo>
                  <a:lnTo>
                    <a:pt x="48668" y="8539"/>
                  </a:lnTo>
                  <a:lnTo>
                    <a:pt x="48899" y="8257"/>
                  </a:lnTo>
                  <a:lnTo>
                    <a:pt x="49130" y="7949"/>
                  </a:lnTo>
                  <a:lnTo>
                    <a:pt x="49360" y="7641"/>
                  </a:lnTo>
                  <a:lnTo>
                    <a:pt x="49566" y="7334"/>
                  </a:lnTo>
                  <a:lnTo>
                    <a:pt x="49745" y="7000"/>
                  </a:lnTo>
                  <a:lnTo>
                    <a:pt x="49925" y="6667"/>
                  </a:lnTo>
                  <a:lnTo>
                    <a:pt x="50078" y="6308"/>
                  </a:lnTo>
                  <a:lnTo>
                    <a:pt x="50232" y="5949"/>
                  </a:lnTo>
                  <a:lnTo>
                    <a:pt x="50360" y="5590"/>
                  </a:lnTo>
                  <a:lnTo>
                    <a:pt x="50463" y="5205"/>
                  </a:lnTo>
                  <a:lnTo>
                    <a:pt x="50540" y="4821"/>
                  </a:lnTo>
                  <a:lnTo>
                    <a:pt x="50617" y="4436"/>
                  </a:lnTo>
                  <a:lnTo>
                    <a:pt x="50668" y="4051"/>
                  </a:lnTo>
                  <a:lnTo>
                    <a:pt x="50694" y="3641"/>
                  </a:lnTo>
                  <a:lnTo>
                    <a:pt x="50719" y="3231"/>
                  </a:lnTo>
                  <a:lnTo>
                    <a:pt x="50719" y="2051"/>
                  </a:lnTo>
                  <a:lnTo>
                    <a:pt x="50719" y="2051"/>
                  </a:lnTo>
                  <a:lnTo>
                    <a:pt x="50694" y="1846"/>
                  </a:lnTo>
                  <a:lnTo>
                    <a:pt x="50668" y="1641"/>
                  </a:lnTo>
                  <a:lnTo>
                    <a:pt x="50617" y="1436"/>
                  </a:lnTo>
                  <a:lnTo>
                    <a:pt x="50540" y="1257"/>
                  </a:lnTo>
                  <a:lnTo>
                    <a:pt x="50463" y="1077"/>
                  </a:lnTo>
                  <a:lnTo>
                    <a:pt x="50360" y="898"/>
                  </a:lnTo>
                  <a:lnTo>
                    <a:pt x="50232" y="744"/>
                  </a:lnTo>
                  <a:lnTo>
                    <a:pt x="50104" y="590"/>
                  </a:lnTo>
                  <a:lnTo>
                    <a:pt x="49950" y="462"/>
                  </a:lnTo>
                  <a:lnTo>
                    <a:pt x="49796" y="333"/>
                  </a:lnTo>
                  <a:lnTo>
                    <a:pt x="49642" y="231"/>
                  </a:lnTo>
                  <a:lnTo>
                    <a:pt x="49437" y="154"/>
                  </a:lnTo>
                  <a:lnTo>
                    <a:pt x="49258" y="77"/>
                  </a:lnTo>
                  <a:lnTo>
                    <a:pt x="49053" y="26"/>
                  </a:lnTo>
                  <a:lnTo>
                    <a:pt x="48848" y="0"/>
                  </a:lnTo>
                  <a:lnTo>
                    <a:pt x="48642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9" name="Google Shape;2669;p22"/>
            <p:cNvSpPr/>
            <p:nvPr/>
          </p:nvSpPr>
          <p:spPr>
            <a:xfrm>
              <a:off x="2591375" y="2727675"/>
              <a:ext cx="1256450" cy="151950"/>
            </a:xfrm>
            <a:custGeom>
              <a:avLst/>
              <a:gdLst/>
              <a:ahLst/>
              <a:cxnLst/>
              <a:rect l="l" t="t" r="r" b="b"/>
              <a:pathLst>
                <a:path w="50258" h="6078" extrusionOk="0">
                  <a:moveTo>
                    <a:pt x="0" y="0"/>
                  </a:moveTo>
                  <a:lnTo>
                    <a:pt x="0" y="6077"/>
                  </a:lnTo>
                  <a:lnTo>
                    <a:pt x="42822" y="6077"/>
                  </a:lnTo>
                  <a:lnTo>
                    <a:pt x="43463" y="6051"/>
                  </a:lnTo>
                  <a:lnTo>
                    <a:pt x="44078" y="5975"/>
                  </a:lnTo>
                  <a:lnTo>
                    <a:pt x="44694" y="5846"/>
                  </a:lnTo>
                  <a:lnTo>
                    <a:pt x="45283" y="5693"/>
                  </a:lnTo>
                  <a:lnTo>
                    <a:pt x="45848" y="5462"/>
                  </a:lnTo>
                  <a:lnTo>
                    <a:pt x="46412" y="5205"/>
                  </a:lnTo>
                  <a:lnTo>
                    <a:pt x="46924" y="4923"/>
                  </a:lnTo>
                  <a:lnTo>
                    <a:pt x="47437" y="4590"/>
                  </a:lnTo>
                  <a:lnTo>
                    <a:pt x="47899" y="4205"/>
                  </a:lnTo>
                  <a:lnTo>
                    <a:pt x="48360" y="3821"/>
                  </a:lnTo>
                  <a:lnTo>
                    <a:pt x="48771" y="3385"/>
                  </a:lnTo>
                  <a:lnTo>
                    <a:pt x="49130" y="2923"/>
                  </a:lnTo>
                  <a:lnTo>
                    <a:pt x="49489" y="2410"/>
                  </a:lnTo>
                  <a:lnTo>
                    <a:pt x="49771" y="1898"/>
                  </a:lnTo>
                  <a:lnTo>
                    <a:pt x="50053" y="1359"/>
                  </a:lnTo>
                  <a:lnTo>
                    <a:pt x="50258" y="795"/>
                  </a:lnTo>
                  <a:lnTo>
                    <a:pt x="50130" y="615"/>
                  </a:lnTo>
                  <a:lnTo>
                    <a:pt x="49950" y="462"/>
                  </a:lnTo>
                  <a:lnTo>
                    <a:pt x="49771" y="333"/>
                  </a:lnTo>
                  <a:lnTo>
                    <a:pt x="49566" y="205"/>
                  </a:lnTo>
                  <a:lnTo>
                    <a:pt x="49360" y="128"/>
                  </a:lnTo>
                  <a:lnTo>
                    <a:pt x="49130" y="51"/>
                  </a:lnTo>
                  <a:lnTo>
                    <a:pt x="48899" y="0"/>
                  </a:lnTo>
                  <a:close/>
                </a:path>
              </a:pathLst>
            </a:custGeom>
            <a:solidFill>
              <a:srgbClr val="6D26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0" name="Google Shape;2670;p22"/>
            <p:cNvSpPr/>
            <p:nvPr/>
          </p:nvSpPr>
          <p:spPr>
            <a:xfrm>
              <a:off x="2591375" y="2727675"/>
              <a:ext cx="1256450" cy="151950"/>
            </a:xfrm>
            <a:custGeom>
              <a:avLst/>
              <a:gdLst/>
              <a:ahLst/>
              <a:cxnLst/>
              <a:rect l="l" t="t" r="r" b="b"/>
              <a:pathLst>
                <a:path w="50258" h="6078" fill="none" extrusionOk="0">
                  <a:moveTo>
                    <a:pt x="50258" y="795"/>
                  </a:moveTo>
                  <a:lnTo>
                    <a:pt x="50258" y="795"/>
                  </a:lnTo>
                  <a:lnTo>
                    <a:pt x="50130" y="615"/>
                  </a:lnTo>
                  <a:lnTo>
                    <a:pt x="49950" y="462"/>
                  </a:lnTo>
                  <a:lnTo>
                    <a:pt x="49771" y="333"/>
                  </a:lnTo>
                  <a:lnTo>
                    <a:pt x="49566" y="205"/>
                  </a:lnTo>
                  <a:lnTo>
                    <a:pt x="49360" y="128"/>
                  </a:lnTo>
                  <a:lnTo>
                    <a:pt x="49130" y="51"/>
                  </a:lnTo>
                  <a:lnTo>
                    <a:pt x="48899" y="0"/>
                  </a:lnTo>
                  <a:lnTo>
                    <a:pt x="48642" y="0"/>
                  </a:lnTo>
                  <a:lnTo>
                    <a:pt x="0" y="0"/>
                  </a:lnTo>
                  <a:lnTo>
                    <a:pt x="0" y="6077"/>
                  </a:lnTo>
                  <a:lnTo>
                    <a:pt x="42822" y="6077"/>
                  </a:lnTo>
                  <a:lnTo>
                    <a:pt x="42822" y="6077"/>
                  </a:lnTo>
                  <a:lnTo>
                    <a:pt x="43463" y="6051"/>
                  </a:lnTo>
                  <a:lnTo>
                    <a:pt x="44078" y="5975"/>
                  </a:lnTo>
                  <a:lnTo>
                    <a:pt x="44694" y="5846"/>
                  </a:lnTo>
                  <a:lnTo>
                    <a:pt x="45283" y="5693"/>
                  </a:lnTo>
                  <a:lnTo>
                    <a:pt x="45848" y="5462"/>
                  </a:lnTo>
                  <a:lnTo>
                    <a:pt x="46412" y="5205"/>
                  </a:lnTo>
                  <a:lnTo>
                    <a:pt x="46924" y="4923"/>
                  </a:lnTo>
                  <a:lnTo>
                    <a:pt x="47437" y="4590"/>
                  </a:lnTo>
                  <a:lnTo>
                    <a:pt x="47899" y="4205"/>
                  </a:lnTo>
                  <a:lnTo>
                    <a:pt x="48360" y="3821"/>
                  </a:lnTo>
                  <a:lnTo>
                    <a:pt x="48771" y="3385"/>
                  </a:lnTo>
                  <a:lnTo>
                    <a:pt x="49130" y="2923"/>
                  </a:lnTo>
                  <a:lnTo>
                    <a:pt x="49489" y="2410"/>
                  </a:lnTo>
                  <a:lnTo>
                    <a:pt x="49771" y="1898"/>
                  </a:lnTo>
                  <a:lnTo>
                    <a:pt x="50053" y="1359"/>
                  </a:lnTo>
                  <a:lnTo>
                    <a:pt x="50258" y="79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1" name="Google Shape;2671;p22"/>
            <p:cNvSpPr/>
            <p:nvPr/>
          </p:nvSpPr>
          <p:spPr>
            <a:xfrm>
              <a:off x="2395200" y="2495600"/>
              <a:ext cx="871200" cy="871200"/>
            </a:xfrm>
            <a:custGeom>
              <a:avLst/>
              <a:gdLst/>
              <a:ahLst/>
              <a:cxnLst/>
              <a:rect l="l" t="t" r="r" b="b"/>
              <a:pathLst>
                <a:path w="34848" h="34848" extrusionOk="0">
                  <a:moveTo>
                    <a:pt x="3770" y="1"/>
                  </a:moveTo>
                  <a:lnTo>
                    <a:pt x="3386" y="27"/>
                  </a:lnTo>
                  <a:lnTo>
                    <a:pt x="3001" y="78"/>
                  </a:lnTo>
                  <a:lnTo>
                    <a:pt x="2642" y="155"/>
                  </a:lnTo>
                  <a:lnTo>
                    <a:pt x="2309" y="283"/>
                  </a:lnTo>
                  <a:lnTo>
                    <a:pt x="1975" y="462"/>
                  </a:lnTo>
                  <a:lnTo>
                    <a:pt x="1668" y="642"/>
                  </a:lnTo>
                  <a:lnTo>
                    <a:pt x="1360" y="847"/>
                  </a:lnTo>
                  <a:lnTo>
                    <a:pt x="1104" y="1103"/>
                  </a:lnTo>
                  <a:lnTo>
                    <a:pt x="847" y="1360"/>
                  </a:lnTo>
                  <a:lnTo>
                    <a:pt x="642" y="1668"/>
                  </a:lnTo>
                  <a:lnTo>
                    <a:pt x="463" y="1975"/>
                  </a:lnTo>
                  <a:lnTo>
                    <a:pt x="309" y="2283"/>
                  </a:lnTo>
                  <a:lnTo>
                    <a:pt x="180" y="2642"/>
                  </a:lnTo>
                  <a:lnTo>
                    <a:pt x="78" y="3001"/>
                  </a:lnTo>
                  <a:lnTo>
                    <a:pt x="27" y="3386"/>
                  </a:lnTo>
                  <a:lnTo>
                    <a:pt x="1" y="3770"/>
                  </a:lnTo>
                  <a:lnTo>
                    <a:pt x="1" y="34848"/>
                  </a:lnTo>
                  <a:lnTo>
                    <a:pt x="34848" y="34848"/>
                  </a:lnTo>
                  <a:lnTo>
                    <a:pt x="29181" y="15873"/>
                  </a:lnTo>
                  <a:lnTo>
                    <a:pt x="31079" y="7924"/>
                  </a:lnTo>
                  <a:lnTo>
                    <a:pt x="31156" y="7565"/>
                  </a:lnTo>
                  <a:lnTo>
                    <a:pt x="31207" y="7180"/>
                  </a:lnTo>
                  <a:lnTo>
                    <a:pt x="31232" y="6796"/>
                  </a:lnTo>
                  <a:lnTo>
                    <a:pt x="31258" y="6437"/>
                  </a:lnTo>
                  <a:lnTo>
                    <a:pt x="31232" y="6052"/>
                  </a:lnTo>
                  <a:lnTo>
                    <a:pt x="31207" y="5693"/>
                  </a:lnTo>
                  <a:lnTo>
                    <a:pt x="31156" y="5334"/>
                  </a:lnTo>
                  <a:lnTo>
                    <a:pt x="31079" y="5001"/>
                  </a:lnTo>
                  <a:lnTo>
                    <a:pt x="31002" y="4642"/>
                  </a:lnTo>
                  <a:lnTo>
                    <a:pt x="30899" y="4309"/>
                  </a:lnTo>
                  <a:lnTo>
                    <a:pt x="30771" y="3975"/>
                  </a:lnTo>
                  <a:lnTo>
                    <a:pt x="30617" y="3642"/>
                  </a:lnTo>
                  <a:lnTo>
                    <a:pt x="30463" y="3334"/>
                  </a:lnTo>
                  <a:lnTo>
                    <a:pt x="30284" y="3027"/>
                  </a:lnTo>
                  <a:lnTo>
                    <a:pt x="30079" y="2745"/>
                  </a:lnTo>
                  <a:lnTo>
                    <a:pt x="29873" y="2437"/>
                  </a:lnTo>
                  <a:lnTo>
                    <a:pt x="29643" y="2180"/>
                  </a:lnTo>
                  <a:lnTo>
                    <a:pt x="29412" y="1924"/>
                  </a:lnTo>
                  <a:lnTo>
                    <a:pt x="29155" y="1668"/>
                  </a:lnTo>
                  <a:lnTo>
                    <a:pt x="28873" y="1437"/>
                  </a:lnTo>
                  <a:lnTo>
                    <a:pt x="28591" y="1232"/>
                  </a:lnTo>
                  <a:lnTo>
                    <a:pt x="28309" y="1027"/>
                  </a:lnTo>
                  <a:lnTo>
                    <a:pt x="28002" y="847"/>
                  </a:lnTo>
                  <a:lnTo>
                    <a:pt x="27694" y="668"/>
                  </a:lnTo>
                  <a:lnTo>
                    <a:pt x="27361" y="514"/>
                  </a:lnTo>
                  <a:lnTo>
                    <a:pt x="27027" y="385"/>
                  </a:lnTo>
                  <a:lnTo>
                    <a:pt x="26668" y="257"/>
                  </a:lnTo>
                  <a:lnTo>
                    <a:pt x="26309" y="180"/>
                  </a:lnTo>
                  <a:lnTo>
                    <a:pt x="25950" y="103"/>
                  </a:lnTo>
                  <a:lnTo>
                    <a:pt x="25591" y="52"/>
                  </a:lnTo>
                  <a:lnTo>
                    <a:pt x="25207" y="1"/>
                  </a:lnTo>
                  <a:close/>
                </a:path>
              </a:pathLst>
            </a:custGeom>
            <a:solidFill>
              <a:srgbClr val="812F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2" name="Google Shape;2672;p22"/>
            <p:cNvSpPr/>
            <p:nvPr/>
          </p:nvSpPr>
          <p:spPr>
            <a:xfrm>
              <a:off x="2395200" y="2495600"/>
              <a:ext cx="871200" cy="871200"/>
            </a:xfrm>
            <a:custGeom>
              <a:avLst/>
              <a:gdLst/>
              <a:ahLst/>
              <a:cxnLst/>
              <a:rect l="l" t="t" r="r" b="b"/>
              <a:pathLst>
                <a:path w="34848" h="34848" fill="none" extrusionOk="0">
                  <a:moveTo>
                    <a:pt x="29181" y="15873"/>
                  </a:moveTo>
                  <a:lnTo>
                    <a:pt x="31079" y="7924"/>
                  </a:lnTo>
                  <a:lnTo>
                    <a:pt x="31079" y="7924"/>
                  </a:lnTo>
                  <a:lnTo>
                    <a:pt x="31156" y="7565"/>
                  </a:lnTo>
                  <a:lnTo>
                    <a:pt x="31207" y="7180"/>
                  </a:lnTo>
                  <a:lnTo>
                    <a:pt x="31232" y="6796"/>
                  </a:lnTo>
                  <a:lnTo>
                    <a:pt x="31258" y="6437"/>
                  </a:lnTo>
                  <a:lnTo>
                    <a:pt x="31232" y="6052"/>
                  </a:lnTo>
                  <a:lnTo>
                    <a:pt x="31207" y="5693"/>
                  </a:lnTo>
                  <a:lnTo>
                    <a:pt x="31156" y="5334"/>
                  </a:lnTo>
                  <a:lnTo>
                    <a:pt x="31079" y="5001"/>
                  </a:lnTo>
                  <a:lnTo>
                    <a:pt x="31002" y="4642"/>
                  </a:lnTo>
                  <a:lnTo>
                    <a:pt x="30899" y="4309"/>
                  </a:lnTo>
                  <a:lnTo>
                    <a:pt x="30771" y="3975"/>
                  </a:lnTo>
                  <a:lnTo>
                    <a:pt x="30617" y="3642"/>
                  </a:lnTo>
                  <a:lnTo>
                    <a:pt x="30463" y="3334"/>
                  </a:lnTo>
                  <a:lnTo>
                    <a:pt x="30284" y="3027"/>
                  </a:lnTo>
                  <a:lnTo>
                    <a:pt x="30079" y="2745"/>
                  </a:lnTo>
                  <a:lnTo>
                    <a:pt x="29873" y="2437"/>
                  </a:lnTo>
                  <a:lnTo>
                    <a:pt x="29643" y="2180"/>
                  </a:lnTo>
                  <a:lnTo>
                    <a:pt x="29412" y="1924"/>
                  </a:lnTo>
                  <a:lnTo>
                    <a:pt x="29155" y="1668"/>
                  </a:lnTo>
                  <a:lnTo>
                    <a:pt x="28873" y="1437"/>
                  </a:lnTo>
                  <a:lnTo>
                    <a:pt x="28591" y="1232"/>
                  </a:lnTo>
                  <a:lnTo>
                    <a:pt x="28309" y="1027"/>
                  </a:lnTo>
                  <a:lnTo>
                    <a:pt x="28002" y="847"/>
                  </a:lnTo>
                  <a:lnTo>
                    <a:pt x="27694" y="668"/>
                  </a:lnTo>
                  <a:lnTo>
                    <a:pt x="27361" y="514"/>
                  </a:lnTo>
                  <a:lnTo>
                    <a:pt x="27027" y="385"/>
                  </a:lnTo>
                  <a:lnTo>
                    <a:pt x="26668" y="257"/>
                  </a:lnTo>
                  <a:lnTo>
                    <a:pt x="26309" y="180"/>
                  </a:lnTo>
                  <a:lnTo>
                    <a:pt x="25950" y="103"/>
                  </a:lnTo>
                  <a:lnTo>
                    <a:pt x="25591" y="52"/>
                  </a:lnTo>
                  <a:lnTo>
                    <a:pt x="25207" y="1"/>
                  </a:lnTo>
                  <a:lnTo>
                    <a:pt x="24822" y="1"/>
                  </a:lnTo>
                  <a:lnTo>
                    <a:pt x="3770" y="1"/>
                  </a:lnTo>
                  <a:lnTo>
                    <a:pt x="3770" y="1"/>
                  </a:lnTo>
                  <a:lnTo>
                    <a:pt x="3386" y="27"/>
                  </a:lnTo>
                  <a:lnTo>
                    <a:pt x="3001" y="78"/>
                  </a:lnTo>
                  <a:lnTo>
                    <a:pt x="2642" y="155"/>
                  </a:lnTo>
                  <a:lnTo>
                    <a:pt x="2309" y="283"/>
                  </a:lnTo>
                  <a:lnTo>
                    <a:pt x="1975" y="462"/>
                  </a:lnTo>
                  <a:lnTo>
                    <a:pt x="1668" y="642"/>
                  </a:lnTo>
                  <a:lnTo>
                    <a:pt x="1360" y="847"/>
                  </a:lnTo>
                  <a:lnTo>
                    <a:pt x="1104" y="1103"/>
                  </a:lnTo>
                  <a:lnTo>
                    <a:pt x="847" y="1360"/>
                  </a:lnTo>
                  <a:lnTo>
                    <a:pt x="642" y="1668"/>
                  </a:lnTo>
                  <a:lnTo>
                    <a:pt x="463" y="1975"/>
                  </a:lnTo>
                  <a:lnTo>
                    <a:pt x="309" y="2283"/>
                  </a:lnTo>
                  <a:lnTo>
                    <a:pt x="180" y="2642"/>
                  </a:lnTo>
                  <a:lnTo>
                    <a:pt x="78" y="3001"/>
                  </a:lnTo>
                  <a:lnTo>
                    <a:pt x="27" y="3386"/>
                  </a:lnTo>
                  <a:lnTo>
                    <a:pt x="1" y="3770"/>
                  </a:lnTo>
                  <a:lnTo>
                    <a:pt x="1" y="34848"/>
                  </a:lnTo>
                  <a:lnTo>
                    <a:pt x="34848" y="34848"/>
                  </a:lnTo>
                  <a:lnTo>
                    <a:pt x="29181" y="1587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3" name="Google Shape;2673;p22"/>
            <p:cNvSpPr/>
            <p:nvPr/>
          </p:nvSpPr>
          <p:spPr>
            <a:xfrm>
              <a:off x="2395200" y="2495600"/>
              <a:ext cx="725050" cy="871200"/>
            </a:xfrm>
            <a:custGeom>
              <a:avLst/>
              <a:gdLst/>
              <a:ahLst/>
              <a:cxnLst/>
              <a:rect l="l" t="t" r="r" b="b"/>
              <a:pathLst>
                <a:path w="29002" h="34848" extrusionOk="0">
                  <a:moveTo>
                    <a:pt x="3770" y="1"/>
                  </a:moveTo>
                  <a:lnTo>
                    <a:pt x="3386" y="27"/>
                  </a:lnTo>
                  <a:lnTo>
                    <a:pt x="3001" y="78"/>
                  </a:lnTo>
                  <a:lnTo>
                    <a:pt x="2642" y="155"/>
                  </a:lnTo>
                  <a:lnTo>
                    <a:pt x="2309" y="283"/>
                  </a:lnTo>
                  <a:lnTo>
                    <a:pt x="1975" y="462"/>
                  </a:lnTo>
                  <a:lnTo>
                    <a:pt x="1668" y="642"/>
                  </a:lnTo>
                  <a:lnTo>
                    <a:pt x="1360" y="847"/>
                  </a:lnTo>
                  <a:lnTo>
                    <a:pt x="1104" y="1103"/>
                  </a:lnTo>
                  <a:lnTo>
                    <a:pt x="847" y="1360"/>
                  </a:lnTo>
                  <a:lnTo>
                    <a:pt x="642" y="1668"/>
                  </a:lnTo>
                  <a:lnTo>
                    <a:pt x="463" y="1975"/>
                  </a:lnTo>
                  <a:lnTo>
                    <a:pt x="309" y="2283"/>
                  </a:lnTo>
                  <a:lnTo>
                    <a:pt x="180" y="2642"/>
                  </a:lnTo>
                  <a:lnTo>
                    <a:pt x="78" y="3001"/>
                  </a:lnTo>
                  <a:lnTo>
                    <a:pt x="27" y="3386"/>
                  </a:lnTo>
                  <a:lnTo>
                    <a:pt x="1" y="3770"/>
                  </a:lnTo>
                  <a:lnTo>
                    <a:pt x="1" y="34848"/>
                  </a:lnTo>
                  <a:lnTo>
                    <a:pt x="29002" y="34848"/>
                  </a:lnTo>
                  <a:lnTo>
                    <a:pt x="23335" y="15873"/>
                  </a:lnTo>
                  <a:lnTo>
                    <a:pt x="25232" y="7924"/>
                  </a:lnTo>
                  <a:lnTo>
                    <a:pt x="25309" y="7565"/>
                  </a:lnTo>
                  <a:lnTo>
                    <a:pt x="25361" y="7180"/>
                  </a:lnTo>
                  <a:lnTo>
                    <a:pt x="25386" y="6796"/>
                  </a:lnTo>
                  <a:lnTo>
                    <a:pt x="25412" y="6437"/>
                  </a:lnTo>
                  <a:lnTo>
                    <a:pt x="25386" y="6052"/>
                  </a:lnTo>
                  <a:lnTo>
                    <a:pt x="25361" y="5693"/>
                  </a:lnTo>
                  <a:lnTo>
                    <a:pt x="25309" y="5334"/>
                  </a:lnTo>
                  <a:lnTo>
                    <a:pt x="25232" y="5001"/>
                  </a:lnTo>
                  <a:lnTo>
                    <a:pt x="25155" y="4642"/>
                  </a:lnTo>
                  <a:lnTo>
                    <a:pt x="25027" y="4309"/>
                  </a:lnTo>
                  <a:lnTo>
                    <a:pt x="24899" y="3975"/>
                  </a:lnTo>
                  <a:lnTo>
                    <a:pt x="24771" y="3642"/>
                  </a:lnTo>
                  <a:lnTo>
                    <a:pt x="24591" y="3334"/>
                  </a:lnTo>
                  <a:lnTo>
                    <a:pt x="24412" y="3027"/>
                  </a:lnTo>
                  <a:lnTo>
                    <a:pt x="24232" y="2745"/>
                  </a:lnTo>
                  <a:lnTo>
                    <a:pt x="24027" y="2437"/>
                  </a:lnTo>
                  <a:lnTo>
                    <a:pt x="23796" y="2180"/>
                  </a:lnTo>
                  <a:lnTo>
                    <a:pt x="23540" y="1924"/>
                  </a:lnTo>
                  <a:lnTo>
                    <a:pt x="23284" y="1668"/>
                  </a:lnTo>
                  <a:lnTo>
                    <a:pt x="23027" y="1437"/>
                  </a:lnTo>
                  <a:lnTo>
                    <a:pt x="22745" y="1232"/>
                  </a:lnTo>
                  <a:lnTo>
                    <a:pt x="22463" y="1027"/>
                  </a:lnTo>
                  <a:lnTo>
                    <a:pt x="22155" y="847"/>
                  </a:lnTo>
                  <a:lnTo>
                    <a:pt x="21822" y="668"/>
                  </a:lnTo>
                  <a:lnTo>
                    <a:pt x="21514" y="514"/>
                  </a:lnTo>
                  <a:lnTo>
                    <a:pt x="21155" y="385"/>
                  </a:lnTo>
                  <a:lnTo>
                    <a:pt x="20822" y="257"/>
                  </a:lnTo>
                  <a:lnTo>
                    <a:pt x="20463" y="180"/>
                  </a:lnTo>
                  <a:lnTo>
                    <a:pt x="20104" y="103"/>
                  </a:lnTo>
                  <a:lnTo>
                    <a:pt x="19719" y="52"/>
                  </a:lnTo>
                  <a:lnTo>
                    <a:pt x="19335" y="1"/>
                  </a:lnTo>
                  <a:close/>
                </a:path>
              </a:pathLst>
            </a:custGeom>
            <a:solidFill>
              <a:srgbClr val="6B2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4" name="Google Shape;2674;p22"/>
            <p:cNvSpPr/>
            <p:nvPr/>
          </p:nvSpPr>
          <p:spPr>
            <a:xfrm>
              <a:off x="2395200" y="2495600"/>
              <a:ext cx="725050" cy="871200"/>
            </a:xfrm>
            <a:custGeom>
              <a:avLst/>
              <a:gdLst/>
              <a:ahLst/>
              <a:cxnLst/>
              <a:rect l="l" t="t" r="r" b="b"/>
              <a:pathLst>
                <a:path w="29002" h="34848" fill="none" extrusionOk="0">
                  <a:moveTo>
                    <a:pt x="23335" y="15873"/>
                  </a:moveTo>
                  <a:lnTo>
                    <a:pt x="25232" y="7924"/>
                  </a:lnTo>
                  <a:lnTo>
                    <a:pt x="25232" y="7924"/>
                  </a:lnTo>
                  <a:lnTo>
                    <a:pt x="25309" y="7565"/>
                  </a:lnTo>
                  <a:lnTo>
                    <a:pt x="25361" y="7180"/>
                  </a:lnTo>
                  <a:lnTo>
                    <a:pt x="25386" y="6796"/>
                  </a:lnTo>
                  <a:lnTo>
                    <a:pt x="25412" y="6437"/>
                  </a:lnTo>
                  <a:lnTo>
                    <a:pt x="25386" y="6052"/>
                  </a:lnTo>
                  <a:lnTo>
                    <a:pt x="25361" y="5693"/>
                  </a:lnTo>
                  <a:lnTo>
                    <a:pt x="25309" y="5334"/>
                  </a:lnTo>
                  <a:lnTo>
                    <a:pt x="25232" y="5001"/>
                  </a:lnTo>
                  <a:lnTo>
                    <a:pt x="25155" y="4642"/>
                  </a:lnTo>
                  <a:lnTo>
                    <a:pt x="25027" y="4309"/>
                  </a:lnTo>
                  <a:lnTo>
                    <a:pt x="24899" y="3975"/>
                  </a:lnTo>
                  <a:lnTo>
                    <a:pt x="24771" y="3642"/>
                  </a:lnTo>
                  <a:lnTo>
                    <a:pt x="24591" y="3334"/>
                  </a:lnTo>
                  <a:lnTo>
                    <a:pt x="24412" y="3027"/>
                  </a:lnTo>
                  <a:lnTo>
                    <a:pt x="24232" y="2745"/>
                  </a:lnTo>
                  <a:lnTo>
                    <a:pt x="24027" y="2437"/>
                  </a:lnTo>
                  <a:lnTo>
                    <a:pt x="23796" y="2180"/>
                  </a:lnTo>
                  <a:lnTo>
                    <a:pt x="23540" y="1924"/>
                  </a:lnTo>
                  <a:lnTo>
                    <a:pt x="23284" y="1668"/>
                  </a:lnTo>
                  <a:lnTo>
                    <a:pt x="23027" y="1437"/>
                  </a:lnTo>
                  <a:lnTo>
                    <a:pt x="22745" y="1232"/>
                  </a:lnTo>
                  <a:lnTo>
                    <a:pt x="22463" y="1027"/>
                  </a:lnTo>
                  <a:lnTo>
                    <a:pt x="22155" y="847"/>
                  </a:lnTo>
                  <a:lnTo>
                    <a:pt x="21822" y="668"/>
                  </a:lnTo>
                  <a:lnTo>
                    <a:pt x="21514" y="514"/>
                  </a:lnTo>
                  <a:lnTo>
                    <a:pt x="21155" y="385"/>
                  </a:lnTo>
                  <a:lnTo>
                    <a:pt x="20822" y="257"/>
                  </a:lnTo>
                  <a:lnTo>
                    <a:pt x="20463" y="180"/>
                  </a:lnTo>
                  <a:lnTo>
                    <a:pt x="20104" y="103"/>
                  </a:lnTo>
                  <a:lnTo>
                    <a:pt x="19719" y="52"/>
                  </a:lnTo>
                  <a:lnTo>
                    <a:pt x="19335" y="1"/>
                  </a:lnTo>
                  <a:lnTo>
                    <a:pt x="18950" y="1"/>
                  </a:lnTo>
                  <a:lnTo>
                    <a:pt x="3770" y="1"/>
                  </a:lnTo>
                  <a:lnTo>
                    <a:pt x="3770" y="1"/>
                  </a:lnTo>
                  <a:lnTo>
                    <a:pt x="3386" y="27"/>
                  </a:lnTo>
                  <a:lnTo>
                    <a:pt x="3001" y="78"/>
                  </a:lnTo>
                  <a:lnTo>
                    <a:pt x="2642" y="155"/>
                  </a:lnTo>
                  <a:lnTo>
                    <a:pt x="2309" y="283"/>
                  </a:lnTo>
                  <a:lnTo>
                    <a:pt x="1975" y="462"/>
                  </a:lnTo>
                  <a:lnTo>
                    <a:pt x="1668" y="642"/>
                  </a:lnTo>
                  <a:lnTo>
                    <a:pt x="1360" y="847"/>
                  </a:lnTo>
                  <a:lnTo>
                    <a:pt x="1104" y="1103"/>
                  </a:lnTo>
                  <a:lnTo>
                    <a:pt x="847" y="1360"/>
                  </a:lnTo>
                  <a:lnTo>
                    <a:pt x="642" y="1668"/>
                  </a:lnTo>
                  <a:lnTo>
                    <a:pt x="463" y="1975"/>
                  </a:lnTo>
                  <a:lnTo>
                    <a:pt x="309" y="2283"/>
                  </a:lnTo>
                  <a:lnTo>
                    <a:pt x="180" y="2642"/>
                  </a:lnTo>
                  <a:lnTo>
                    <a:pt x="78" y="3001"/>
                  </a:lnTo>
                  <a:lnTo>
                    <a:pt x="27" y="3386"/>
                  </a:lnTo>
                  <a:lnTo>
                    <a:pt x="1" y="3770"/>
                  </a:lnTo>
                  <a:lnTo>
                    <a:pt x="1" y="34848"/>
                  </a:lnTo>
                  <a:lnTo>
                    <a:pt x="29002" y="34848"/>
                  </a:lnTo>
                  <a:lnTo>
                    <a:pt x="23335" y="1587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5" name="Google Shape;2675;p22"/>
            <p:cNvSpPr/>
            <p:nvPr/>
          </p:nvSpPr>
          <p:spPr>
            <a:xfrm>
              <a:off x="2699075" y="1911625"/>
              <a:ext cx="641700" cy="2575"/>
            </a:xfrm>
            <a:custGeom>
              <a:avLst/>
              <a:gdLst/>
              <a:ahLst/>
              <a:cxnLst/>
              <a:rect l="l" t="t" r="r" b="b"/>
              <a:pathLst>
                <a:path w="25668" h="103" extrusionOk="0">
                  <a:moveTo>
                    <a:pt x="12847" y="0"/>
                  </a:moveTo>
                  <a:lnTo>
                    <a:pt x="6334" y="26"/>
                  </a:lnTo>
                  <a:lnTo>
                    <a:pt x="0" y="52"/>
                  </a:lnTo>
                  <a:lnTo>
                    <a:pt x="6334" y="103"/>
                  </a:lnTo>
                  <a:lnTo>
                    <a:pt x="19360" y="103"/>
                  </a:lnTo>
                  <a:lnTo>
                    <a:pt x="25667" y="52"/>
                  </a:lnTo>
                  <a:lnTo>
                    <a:pt x="19360" y="26"/>
                  </a:lnTo>
                  <a:lnTo>
                    <a:pt x="12847" y="0"/>
                  </a:lnTo>
                  <a:close/>
                </a:path>
              </a:pathLst>
            </a:custGeom>
            <a:solidFill>
              <a:srgbClr val="6D26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6" name="Google Shape;2676;p22"/>
            <p:cNvSpPr/>
            <p:nvPr/>
          </p:nvSpPr>
          <p:spPr>
            <a:xfrm>
              <a:off x="2679825" y="2091125"/>
              <a:ext cx="720575" cy="2575"/>
            </a:xfrm>
            <a:custGeom>
              <a:avLst/>
              <a:gdLst/>
              <a:ahLst/>
              <a:cxnLst/>
              <a:rect l="l" t="t" r="r" b="b"/>
              <a:pathLst>
                <a:path w="28823" h="103" extrusionOk="0">
                  <a:moveTo>
                    <a:pt x="14411" y="0"/>
                  </a:moveTo>
                  <a:lnTo>
                    <a:pt x="7104" y="26"/>
                  </a:lnTo>
                  <a:lnTo>
                    <a:pt x="1" y="51"/>
                  </a:lnTo>
                  <a:lnTo>
                    <a:pt x="7104" y="103"/>
                  </a:lnTo>
                  <a:lnTo>
                    <a:pt x="21719" y="103"/>
                  </a:lnTo>
                  <a:lnTo>
                    <a:pt x="28822" y="51"/>
                  </a:lnTo>
                  <a:lnTo>
                    <a:pt x="21719" y="26"/>
                  </a:lnTo>
                  <a:lnTo>
                    <a:pt x="14411" y="0"/>
                  </a:lnTo>
                  <a:close/>
                </a:path>
              </a:pathLst>
            </a:custGeom>
            <a:solidFill>
              <a:srgbClr val="6D26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7" name="Google Shape;2677;p22"/>
            <p:cNvSpPr/>
            <p:nvPr/>
          </p:nvSpPr>
          <p:spPr>
            <a:xfrm>
              <a:off x="2708675" y="2271250"/>
              <a:ext cx="721850" cy="1950"/>
            </a:xfrm>
            <a:custGeom>
              <a:avLst/>
              <a:gdLst/>
              <a:ahLst/>
              <a:cxnLst/>
              <a:rect l="l" t="t" r="r" b="b"/>
              <a:pathLst>
                <a:path w="28874" h="78" extrusionOk="0">
                  <a:moveTo>
                    <a:pt x="7103" y="0"/>
                  </a:moveTo>
                  <a:lnTo>
                    <a:pt x="1" y="26"/>
                  </a:lnTo>
                  <a:lnTo>
                    <a:pt x="7103" y="77"/>
                  </a:lnTo>
                  <a:lnTo>
                    <a:pt x="21770" y="77"/>
                  </a:lnTo>
                  <a:lnTo>
                    <a:pt x="28873" y="26"/>
                  </a:lnTo>
                  <a:lnTo>
                    <a:pt x="21770" y="0"/>
                  </a:lnTo>
                  <a:close/>
                </a:path>
              </a:pathLst>
            </a:custGeom>
            <a:solidFill>
              <a:srgbClr val="6D26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8" name="Google Shape;2678;p22"/>
            <p:cNvSpPr/>
            <p:nvPr/>
          </p:nvSpPr>
          <p:spPr>
            <a:xfrm>
              <a:off x="2743300" y="2450725"/>
              <a:ext cx="715425" cy="1950"/>
            </a:xfrm>
            <a:custGeom>
              <a:avLst/>
              <a:gdLst/>
              <a:ahLst/>
              <a:cxnLst/>
              <a:rect l="l" t="t" r="r" b="b"/>
              <a:pathLst>
                <a:path w="28617" h="78" extrusionOk="0">
                  <a:moveTo>
                    <a:pt x="7052" y="1"/>
                  </a:moveTo>
                  <a:lnTo>
                    <a:pt x="0" y="52"/>
                  </a:lnTo>
                  <a:lnTo>
                    <a:pt x="7052" y="78"/>
                  </a:lnTo>
                  <a:lnTo>
                    <a:pt x="21565" y="78"/>
                  </a:lnTo>
                  <a:lnTo>
                    <a:pt x="28616" y="52"/>
                  </a:lnTo>
                  <a:lnTo>
                    <a:pt x="21565" y="1"/>
                  </a:lnTo>
                  <a:close/>
                </a:path>
              </a:pathLst>
            </a:custGeom>
            <a:solidFill>
              <a:srgbClr val="6D26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9" name="Google Shape;2679;p22"/>
            <p:cNvSpPr/>
            <p:nvPr/>
          </p:nvSpPr>
          <p:spPr>
            <a:xfrm>
              <a:off x="2219575" y="2495600"/>
              <a:ext cx="870550" cy="871200"/>
            </a:xfrm>
            <a:custGeom>
              <a:avLst/>
              <a:gdLst/>
              <a:ahLst/>
              <a:cxnLst/>
              <a:rect l="l" t="t" r="r" b="b"/>
              <a:pathLst>
                <a:path w="34822" h="34848" extrusionOk="0">
                  <a:moveTo>
                    <a:pt x="3744" y="1"/>
                  </a:moveTo>
                  <a:lnTo>
                    <a:pt x="3359" y="27"/>
                  </a:lnTo>
                  <a:lnTo>
                    <a:pt x="3000" y="78"/>
                  </a:lnTo>
                  <a:lnTo>
                    <a:pt x="2641" y="155"/>
                  </a:lnTo>
                  <a:lnTo>
                    <a:pt x="2282" y="283"/>
                  </a:lnTo>
                  <a:lnTo>
                    <a:pt x="1949" y="462"/>
                  </a:lnTo>
                  <a:lnTo>
                    <a:pt x="1641" y="642"/>
                  </a:lnTo>
                  <a:lnTo>
                    <a:pt x="1359" y="847"/>
                  </a:lnTo>
                  <a:lnTo>
                    <a:pt x="1103" y="1103"/>
                  </a:lnTo>
                  <a:lnTo>
                    <a:pt x="846" y="1360"/>
                  </a:lnTo>
                  <a:lnTo>
                    <a:pt x="641" y="1668"/>
                  </a:lnTo>
                  <a:lnTo>
                    <a:pt x="436" y="1975"/>
                  </a:lnTo>
                  <a:lnTo>
                    <a:pt x="282" y="2283"/>
                  </a:lnTo>
                  <a:lnTo>
                    <a:pt x="154" y="2642"/>
                  </a:lnTo>
                  <a:lnTo>
                    <a:pt x="77" y="3001"/>
                  </a:lnTo>
                  <a:lnTo>
                    <a:pt x="0" y="3386"/>
                  </a:lnTo>
                  <a:lnTo>
                    <a:pt x="0" y="3770"/>
                  </a:lnTo>
                  <a:lnTo>
                    <a:pt x="0" y="34848"/>
                  </a:lnTo>
                  <a:lnTo>
                    <a:pt x="34821" y="34848"/>
                  </a:lnTo>
                  <a:lnTo>
                    <a:pt x="29155" y="15873"/>
                  </a:lnTo>
                  <a:lnTo>
                    <a:pt x="31052" y="7924"/>
                  </a:lnTo>
                  <a:lnTo>
                    <a:pt x="31155" y="7565"/>
                  </a:lnTo>
                  <a:lnTo>
                    <a:pt x="31206" y="7180"/>
                  </a:lnTo>
                  <a:lnTo>
                    <a:pt x="31232" y="6796"/>
                  </a:lnTo>
                  <a:lnTo>
                    <a:pt x="31232" y="6437"/>
                  </a:lnTo>
                  <a:lnTo>
                    <a:pt x="31232" y="6052"/>
                  </a:lnTo>
                  <a:lnTo>
                    <a:pt x="31206" y="5693"/>
                  </a:lnTo>
                  <a:lnTo>
                    <a:pt x="31155" y="5334"/>
                  </a:lnTo>
                  <a:lnTo>
                    <a:pt x="31078" y="5001"/>
                  </a:lnTo>
                  <a:lnTo>
                    <a:pt x="30975" y="4642"/>
                  </a:lnTo>
                  <a:lnTo>
                    <a:pt x="30873" y="4309"/>
                  </a:lnTo>
                  <a:lnTo>
                    <a:pt x="30744" y="3975"/>
                  </a:lnTo>
                  <a:lnTo>
                    <a:pt x="30616" y="3642"/>
                  </a:lnTo>
                  <a:lnTo>
                    <a:pt x="30437" y="3334"/>
                  </a:lnTo>
                  <a:lnTo>
                    <a:pt x="30257" y="3027"/>
                  </a:lnTo>
                  <a:lnTo>
                    <a:pt x="30078" y="2745"/>
                  </a:lnTo>
                  <a:lnTo>
                    <a:pt x="29847" y="2437"/>
                  </a:lnTo>
                  <a:lnTo>
                    <a:pt x="29642" y="2180"/>
                  </a:lnTo>
                  <a:lnTo>
                    <a:pt x="29385" y="1924"/>
                  </a:lnTo>
                  <a:lnTo>
                    <a:pt x="29129" y="1668"/>
                  </a:lnTo>
                  <a:lnTo>
                    <a:pt x="28873" y="1437"/>
                  </a:lnTo>
                  <a:lnTo>
                    <a:pt x="28591" y="1232"/>
                  </a:lnTo>
                  <a:lnTo>
                    <a:pt x="28283" y="1027"/>
                  </a:lnTo>
                  <a:lnTo>
                    <a:pt x="27975" y="847"/>
                  </a:lnTo>
                  <a:lnTo>
                    <a:pt x="27667" y="668"/>
                  </a:lnTo>
                  <a:lnTo>
                    <a:pt x="27334" y="514"/>
                  </a:lnTo>
                  <a:lnTo>
                    <a:pt x="27001" y="385"/>
                  </a:lnTo>
                  <a:lnTo>
                    <a:pt x="26667" y="257"/>
                  </a:lnTo>
                  <a:lnTo>
                    <a:pt x="26308" y="180"/>
                  </a:lnTo>
                  <a:lnTo>
                    <a:pt x="25949" y="103"/>
                  </a:lnTo>
                  <a:lnTo>
                    <a:pt x="25565" y="52"/>
                  </a:lnTo>
                  <a:lnTo>
                    <a:pt x="25180" y="1"/>
                  </a:lnTo>
                  <a:close/>
                </a:path>
              </a:pathLst>
            </a:custGeom>
            <a:solidFill>
              <a:srgbClr val="812F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0" name="Google Shape;2680;p22"/>
            <p:cNvSpPr/>
            <p:nvPr/>
          </p:nvSpPr>
          <p:spPr>
            <a:xfrm>
              <a:off x="2219575" y="2495600"/>
              <a:ext cx="870550" cy="871200"/>
            </a:xfrm>
            <a:custGeom>
              <a:avLst/>
              <a:gdLst/>
              <a:ahLst/>
              <a:cxnLst/>
              <a:rect l="l" t="t" r="r" b="b"/>
              <a:pathLst>
                <a:path w="34822" h="34848" fill="none" extrusionOk="0">
                  <a:moveTo>
                    <a:pt x="29155" y="15873"/>
                  </a:moveTo>
                  <a:lnTo>
                    <a:pt x="31052" y="7924"/>
                  </a:lnTo>
                  <a:lnTo>
                    <a:pt x="31052" y="7924"/>
                  </a:lnTo>
                  <a:lnTo>
                    <a:pt x="31155" y="7565"/>
                  </a:lnTo>
                  <a:lnTo>
                    <a:pt x="31206" y="7180"/>
                  </a:lnTo>
                  <a:lnTo>
                    <a:pt x="31232" y="6796"/>
                  </a:lnTo>
                  <a:lnTo>
                    <a:pt x="31232" y="6437"/>
                  </a:lnTo>
                  <a:lnTo>
                    <a:pt x="31232" y="6052"/>
                  </a:lnTo>
                  <a:lnTo>
                    <a:pt x="31206" y="5693"/>
                  </a:lnTo>
                  <a:lnTo>
                    <a:pt x="31155" y="5334"/>
                  </a:lnTo>
                  <a:lnTo>
                    <a:pt x="31078" y="5001"/>
                  </a:lnTo>
                  <a:lnTo>
                    <a:pt x="30975" y="4642"/>
                  </a:lnTo>
                  <a:lnTo>
                    <a:pt x="30873" y="4309"/>
                  </a:lnTo>
                  <a:lnTo>
                    <a:pt x="30744" y="3975"/>
                  </a:lnTo>
                  <a:lnTo>
                    <a:pt x="30616" y="3642"/>
                  </a:lnTo>
                  <a:lnTo>
                    <a:pt x="30437" y="3334"/>
                  </a:lnTo>
                  <a:lnTo>
                    <a:pt x="30257" y="3027"/>
                  </a:lnTo>
                  <a:lnTo>
                    <a:pt x="30078" y="2745"/>
                  </a:lnTo>
                  <a:lnTo>
                    <a:pt x="29847" y="2437"/>
                  </a:lnTo>
                  <a:lnTo>
                    <a:pt x="29642" y="2180"/>
                  </a:lnTo>
                  <a:lnTo>
                    <a:pt x="29385" y="1924"/>
                  </a:lnTo>
                  <a:lnTo>
                    <a:pt x="29129" y="1668"/>
                  </a:lnTo>
                  <a:lnTo>
                    <a:pt x="28873" y="1437"/>
                  </a:lnTo>
                  <a:lnTo>
                    <a:pt x="28591" y="1232"/>
                  </a:lnTo>
                  <a:lnTo>
                    <a:pt x="28283" y="1027"/>
                  </a:lnTo>
                  <a:lnTo>
                    <a:pt x="27975" y="847"/>
                  </a:lnTo>
                  <a:lnTo>
                    <a:pt x="27667" y="668"/>
                  </a:lnTo>
                  <a:lnTo>
                    <a:pt x="27334" y="514"/>
                  </a:lnTo>
                  <a:lnTo>
                    <a:pt x="27001" y="385"/>
                  </a:lnTo>
                  <a:lnTo>
                    <a:pt x="26667" y="257"/>
                  </a:lnTo>
                  <a:lnTo>
                    <a:pt x="26308" y="180"/>
                  </a:lnTo>
                  <a:lnTo>
                    <a:pt x="25949" y="103"/>
                  </a:lnTo>
                  <a:lnTo>
                    <a:pt x="25565" y="52"/>
                  </a:lnTo>
                  <a:lnTo>
                    <a:pt x="25180" y="1"/>
                  </a:lnTo>
                  <a:lnTo>
                    <a:pt x="24796" y="1"/>
                  </a:lnTo>
                  <a:lnTo>
                    <a:pt x="3744" y="1"/>
                  </a:lnTo>
                  <a:lnTo>
                    <a:pt x="3744" y="1"/>
                  </a:lnTo>
                  <a:lnTo>
                    <a:pt x="3359" y="27"/>
                  </a:lnTo>
                  <a:lnTo>
                    <a:pt x="3000" y="78"/>
                  </a:lnTo>
                  <a:lnTo>
                    <a:pt x="2641" y="155"/>
                  </a:lnTo>
                  <a:lnTo>
                    <a:pt x="2282" y="283"/>
                  </a:lnTo>
                  <a:lnTo>
                    <a:pt x="1949" y="462"/>
                  </a:lnTo>
                  <a:lnTo>
                    <a:pt x="1641" y="642"/>
                  </a:lnTo>
                  <a:lnTo>
                    <a:pt x="1359" y="847"/>
                  </a:lnTo>
                  <a:lnTo>
                    <a:pt x="1103" y="1103"/>
                  </a:lnTo>
                  <a:lnTo>
                    <a:pt x="846" y="1360"/>
                  </a:lnTo>
                  <a:lnTo>
                    <a:pt x="641" y="1668"/>
                  </a:lnTo>
                  <a:lnTo>
                    <a:pt x="436" y="1975"/>
                  </a:lnTo>
                  <a:lnTo>
                    <a:pt x="282" y="2283"/>
                  </a:lnTo>
                  <a:lnTo>
                    <a:pt x="154" y="2642"/>
                  </a:lnTo>
                  <a:lnTo>
                    <a:pt x="77" y="3001"/>
                  </a:lnTo>
                  <a:lnTo>
                    <a:pt x="0" y="3386"/>
                  </a:lnTo>
                  <a:lnTo>
                    <a:pt x="0" y="3770"/>
                  </a:lnTo>
                  <a:lnTo>
                    <a:pt x="0" y="34848"/>
                  </a:lnTo>
                  <a:lnTo>
                    <a:pt x="34821" y="34848"/>
                  </a:lnTo>
                  <a:lnTo>
                    <a:pt x="29155" y="1587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1" name="Google Shape;2681;p22"/>
            <p:cNvSpPr/>
            <p:nvPr/>
          </p:nvSpPr>
          <p:spPr>
            <a:xfrm>
              <a:off x="2219575" y="2495600"/>
              <a:ext cx="724400" cy="871200"/>
            </a:xfrm>
            <a:custGeom>
              <a:avLst/>
              <a:gdLst/>
              <a:ahLst/>
              <a:cxnLst/>
              <a:rect l="l" t="t" r="r" b="b"/>
              <a:pathLst>
                <a:path w="28976" h="34848" extrusionOk="0">
                  <a:moveTo>
                    <a:pt x="3744" y="1"/>
                  </a:moveTo>
                  <a:lnTo>
                    <a:pt x="3359" y="27"/>
                  </a:lnTo>
                  <a:lnTo>
                    <a:pt x="3000" y="78"/>
                  </a:lnTo>
                  <a:lnTo>
                    <a:pt x="2641" y="155"/>
                  </a:lnTo>
                  <a:lnTo>
                    <a:pt x="2282" y="283"/>
                  </a:lnTo>
                  <a:lnTo>
                    <a:pt x="1949" y="462"/>
                  </a:lnTo>
                  <a:lnTo>
                    <a:pt x="1641" y="642"/>
                  </a:lnTo>
                  <a:lnTo>
                    <a:pt x="1359" y="847"/>
                  </a:lnTo>
                  <a:lnTo>
                    <a:pt x="1103" y="1103"/>
                  </a:lnTo>
                  <a:lnTo>
                    <a:pt x="846" y="1360"/>
                  </a:lnTo>
                  <a:lnTo>
                    <a:pt x="641" y="1668"/>
                  </a:lnTo>
                  <a:lnTo>
                    <a:pt x="436" y="1975"/>
                  </a:lnTo>
                  <a:lnTo>
                    <a:pt x="282" y="2283"/>
                  </a:lnTo>
                  <a:lnTo>
                    <a:pt x="154" y="2642"/>
                  </a:lnTo>
                  <a:lnTo>
                    <a:pt x="77" y="3001"/>
                  </a:lnTo>
                  <a:lnTo>
                    <a:pt x="0" y="3386"/>
                  </a:lnTo>
                  <a:lnTo>
                    <a:pt x="0" y="3770"/>
                  </a:lnTo>
                  <a:lnTo>
                    <a:pt x="0" y="34848"/>
                  </a:lnTo>
                  <a:lnTo>
                    <a:pt x="28975" y="34848"/>
                  </a:lnTo>
                  <a:lnTo>
                    <a:pt x="23308" y="15873"/>
                  </a:lnTo>
                  <a:lnTo>
                    <a:pt x="25206" y="7924"/>
                  </a:lnTo>
                  <a:lnTo>
                    <a:pt x="25283" y="7565"/>
                  </a:lnTo>
                  <a:lnTo>
                    <a:pt x="25334" y="7180"/>
                  </a:lnTo>
                  <a:lnTo>
                    <a:pt x="25385" y="6796"/>
                  </a:lnTo>
                  <a:lnTo>
                    <a:pt x="25385" y="6437"/>
                  </a:lnTo>
                  <a:lnTo>
                    <a:pt x="25385" y="6052"/>
                  </a:lnTo>
                  <a:lnTo>
                    <a:pt x="25360" y="5693"/>
                  </a:lnTo>
                  <a:lnTo>
                    <a:pt x="25308" y="5334"/>
                  </a:lnTo>
                  <a:lnTo>
                    <a:pt x="25232" y="5001"/>
                  </a:lnTo>
                  <a:lnTo>
                    <a:pt x="25129" y="4642"/>
                  </a:lnTo>
                  <a:lnTo>
                    <a:pt x="25026" y="4309"/>
                  </a:lnTo>
                  <a:lnTo>
                    <a:pt x="24898" y="3975"/>
                  </a:lnTo>
                  <a:lnTo>
                    <a:pt x="24744" y="3642"/>
                  </a:lnTo>
                  <a:lnTo>
                    <a:pt x="24590" y="3334"/>
                  </a:lnTo>
                  <a:lnTo>
                    <a:pt x="24411" y="3027"/>
                  </a:lnTo>
                  <a:lnTo>
                    <a:pt x="24206" y="2745"/>
                  </a:lnTo>
                  <a:lnTo>
                    <a:pt x="24001" y="2437"/>
                  </a:lnTo>
                  <a:lnTo>
                    <a:pt x="23770" y="2180"/>
                  </a:lnTo>
                  <a:lnTo>
                    <a:pt x="23539" y="1924"/>
                  </a:lnTo>
                  <a:lnTo>
                    <a:pt x="23283" y="1668"/>
                  </a:lnTo>
                  <a:lnTo>
                    <a:pt x="23026" y="1437"/>
                  </a:lnTo>
                  <a:lnTo>
                    <a:pt x="22744" y="1232"/>
                  </a:lnTo>
                  <a:lnTo>
                    <a:pt x="22437" y="1027"/>
                  </a:lnTo>
                  <a:lnTo>
                    <a:pt x="22129" y="847"/>
                  </a:lnTo>
                  <a:lnTo>
                    <a:pt x="21821" y="668"/>
                  </a:lnTo>
                  <a:lnTo>
                    <a:pt x="21488" y="514"/>
                  </a:lnTo>
                  <a:lnTo>
                    <a:pt x="21155" y="385"/>
                  </a:lnTo>
                  <a:lnTo>
                    <a:pt x="20796" y="257"/>
                  </a:lnTo>
                  <a:lnTo>
                    <a:pt x="20462" y="180"/>
                  </a:lnTo>
                  <a:lnTo>
                    <a:pt x="20078" y="103"/>
                  </a:lnTo>
                  <a:lnTo>
                    <a:pt x="19719" y="52"/>
                  </a:lnTo>
                  <a:lnTo>
                    <a:pt x="19334" y="1"/>
                  </a:lnTo>
                  <a:close/>
                </a:path>
              </a:pathLst>
            </a:custGeom>
            <a:solidFill>
              <a:srgbClr val="6B2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2" name="Google Shape;2682;p22"/>
            <p:cNvSpPr/>
            <p:nvPr/>
          </p:nvSpPr>
          <p:spPr>
            <a:xfrm>
              <a:off x="1383650" y="1664175"/>
              <a:ext cx="1076975" cy="1063525"/>
            </a:xfrm>
            <a:custGeom>
              <a:avLst/>
              <a:gdLst/>
              <a:ahLst/>
              <a:cxnLst/>
              <a:rect l="l" t="t" r="r" b="b"/>
              <a:pathLst>
                <a:path w="43079" h="42541" extrusionOk="0">
                  <a:moveTo>
                    <a:pt x="14001" y="1"/>
                  </a:moveTo>
                  <a:lnTo>
                    <a:pt x="13180" y="26"/>
                  </a:lnTo>
                  <a:lnTo>
                    <a:pt x="12385" y="103"/>
                  </a:lnTo>
                  <a:lnTo>
                    <a:pt x="11591" y="206"/>
                  </a:lnTo>
                  <a:lnTo>
                    <a:pt x="10821" y="360"/>
                  </a:lnTo>
                  <a:lnTo>
                    <a:pt x="10078" y="565"/>
                  </a:lnTo>
                  <a:lnTo>
                    <a:pt x="9334" y="796"/>
                  </a:lnTo>
                  <a:lnTo>
                    <a:pt x="8616" y="1078"/>
                  </a:lnTo>
                  <a:lnTo>
                    <a:pt x="7924" y="1385"/>
                  </a:lnTo>
                  <a:lnTo>
                    <a:pt x="7257" y="1744"/>
                  </a:lnTo>
                  <a:lnTo>
                    <a:pt x="6590" y="2129"/>
                  </a:lnTo>
                  <a:lnTo>
                    <a:pt x="5975" y="2539"/>
                  </a:lnTo>
                  <a:lnTo>
                    <a:pt x="5360" y="2975"/>
                  </a:lnTo>
                  <a:lnTo>
                    <a:pt x="4796" y="3462"/>
                  </a:lnTo>
                  <a:lnTo>
                    <a:pt x="4231" y="3975"/>
                  </a:lnTo>
                  <a:lnTo>
                    <a:pt x="3719" y="4514"/>
                  </a:lnTo>
                  <a:lnTo>
                    <a:pt x="3231" y="5078"/>
                  </a:lnTo>
                  <a:lnTo>
                    <a:pt x="2770" y="5668"/>
                  </a:lnTo>
                  <a:lnTo>
                    <a:pt x="2334" y="6283"/>
                  </a:lnTo>
                  <a:lnTo>
                    <a:pt x="1949" y="6898"/>
                  </a:lnTo>
                  <a:lnTo>
                    <a:pt x="1565" y="7565"/>
                  </a:lnTo>
                  <a:lnTo>
                    <a:pt x="1257" y="8232"/>
                  </a:lnTo>
                  <a:lnTo>
                    <a:pt x="949" y="8950"/>
                  </a:lnTo>
                  <a:lnTo>
                    <a:pt x="693" y="9642"/>
                  </a:lnTo>
                  <a:lnTo>
                    <a:pt x="488" y="10386"/>
                  </a:lnTo>
                  <a:lnTo>
                    <a:pt x="308" y="11129"/>
                  </a:lnTo>
                  <a:lnTo>
                    <a:pt x="154" y="11873"/>
                  </a:lnTo>
                  <a:lnTo>
                    <a:pt x="77" y="12642"/>
                  </a:lnTo>
                  <a:lnTo>
                    <a:pt x="26" y="13411"/>
                  </a:lnTo>
                  <a:lnTo>
                    <a:pt x="1" y="14206"/>
                  </a:lnTo>
                  <a:lnTo>
                    <a:pt x="52" y="15001"/>
                  </a:lnTo>
                  <a:lnTo>
                    <a:pt x="129" y="15796"/>
                  </a:lnTo>
                  <a:lnTo>
                    <a:pt x="257" y="16617"/>
                  </a:lnTo>
                  <a:lnTo>
                    <a:pt x="5155" y="42540"/>
                  </a:lnTo>
                  <a:lnTo>
                    <a:pt x="43078" y="42540"/>
                  </a:lnTo>
                  <a:lnTo>
                    <a:pt x="36873" y="9770"/>
                  </a:lnTo>
                  <a:lnTo>
                    <a:pt x="36771" y="9232"/>
                  </a:lnTo>
                  <a:lnTo>
                    <a:pt x="36617" y="8719"/>
                  </a:lnTo>
                  <a:lnTo>
                    <a:pt x="36463" y="8206"/>
                  </a:lnTo>
                  <a:lnTo>
                    <a:pt x="36309" y="7719"/>
                  </a:lnTo>
                  <a:lnTo>
                    <a:pt x="36104" y="7232"/>
                  </a:lnTo>
                  <a:lnTo>
                    <a:pt x="35873" y="6770"/>
                  </a:lnTo>
                  <a:lnTo>
                    <a:pt x="35642" y="6309"/>
                  </a:lnTo>
                  <a:lnTo>
                    <a:pt x="35386" y="5847"/>
                  </a:lnTo>
                  <a:lnTo>
                    <a:pt x="35130" y="5411"/>
                  </a:lnTo>
                  <a:lnTo>
                    <a:pt x="34822" y="5001"/>
                  </a:lnTo>
                  <a:lnTo>
                    <a:pt x="34514" y="4591"/>
                  </a:lnTo>
                  <a:lnTo>
                    <a:pt x="34206" y="4180"/>
                  </a:lnTo>
                  <a:lnTo>
                    <a:pt x="33847" y="3796"/>
                  </a:lnTo>
                  <a:lnTo>
                    <a:pt x="33514" y="3437"/>
                  </a:lnTo>
                  <a:lnTo>
                    <a:pt x="33129" y="3103"/>
                  </a:lnTo>
                  <a:lnTo>
                    <a:pt x="32745" y="2770"/>
                  </a:lnTo>
                  <a:lnTo>
                    <a:pt x="32360" y="2437"/>
                  </a:lnTo>
                  <a:lnTo>
                    <a:pt x="31950" y="2155"/>
                  </a:lnTo>
                  <a:lnTo>
                    <a:pt x="31514" y="1873"/>
                  </a:lnTo>
                  <a:lnTo>
                    <a:pt x="31078" y="1591"/>
                  </a:lnTo>
                  <a:lnTo>
                    <a:pt x="30642" y="1360"/>
                  </a:lnTo>
                  <a:lnTo>
                    <a:pt x="30181" y="1129"/>
                  </a:lnTo>
                  <a:lnTo>
                    <a:pt x="29694" y="924"/>
                  </a:lnTo>
                  <a:lnTo>
                    <a:pt x="29232" y="744"/>
                  </a:lnTo>
                  <a:lnTo>
                    <a:pt x="28745" y="565"/>
                  </a:lnTo>
                  <a:lnTo>
                    <a:pt x="28232" y="411"/>
                  </a:lnTo>
                  <a:lnTo>
                    <a:pt x="27745" y="309"/>
                  </a:lnTo>
                  <a:lnTo>
                    <a:pt x="27232" y="206"/>
                  </a:lnTo>
                  <a:lnTo>
                    <a:pt x="26693" y="103"/>
                  </a:lnTo>
                  <a:lnTo>
                    <a:pt x="26181" y="52"/>
                  </a:lnTo>
                  <a:lnTo>
                    <a:pt x="25642" y="26"/>
                  </a:lnTo>
                  <a:lnTo>
                    <a:pt x="25104" y="1"/>
                  </a:lnTo>
                  <a:close/>
                </a:path>
              </a:pathLst>
            </a:custGeom>
            <a:solidFill>
              <a:srgbClr val="511B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3" name="Google Shape;2683;p22"/>
            <p:cNvSpPr/>
            <p:nvPr/>
          </p:nvSpPr>
          <p:spPr>
            <a:xfrm>
              <a:off x="1564425" y="1664175"/>
              <a:ext cx="896200" cy="1063525"/>
            </a:xfrm>
            <a:custGeom>
              <a:avLst/>
              <a:gdLst/>
              <a:ahLst/>
              <a:cxnLst/>
              <a:rect l="l" t="t" r="r" b="b"/>
              <a:pathLst>
                <a:path w="35848" h="42541" extrusionOk="0">
                  <a:moveTo>
                    <a:pt x="14001" y="1"/>
                  </a:moveTo>
                  <a:lnTo>
                    <a:pt x="13180" y="26"/>
                  </a:lnTo>
                  <a:lnTo>
                    <a:pt x="12360" y="103"/>
                  </a:lnTo>
                  <a:lnTo>
                    <a:pt x="11590" y="206"/>
                  </a:lnTo>
                  <a:lnTo>
                    <a:pt x="10821" y="360"/>
                  </a:lnTo>
                  <a:lnTo>
                    <a:pt x="10052" y="565"/>
                  </a:lnTo>
                  <a:lnTo>
                    <a:pt x="9334" y="796"/>
                  </a:lnTo>
                  <a:lnTo>
                    <a:pt x="8616" y="1078"/>
                  </a:lnTo>
                  <a:lnTo>
                    <a:pt x="7898" y="1385"/>
                  </a:lnTo>
                  <a:lnTo>
                    <a:pt x="7231" y="1744"/>
                  </a:lnTo>
                  <a:lnTo>
                    <a:pt x="6590" y="2129"/>
                  </a:lnTo>
                  <a:lnTo>
                    <a:pt x="5949" y="2539"/>
                  </a:lnTo>
                  <a:lnTo>
                    <a:pt x="5360" y="2975"/>
                  </a:lnTo>
                  <a:lnTo>
                    <a:pt x="4770" y="3462"/>
                  </a:lnTo>
                  <a:lnTo>
                    <a:pt x="4231" y="3975"/>
                  </a:lnTo>
                  <a:lnTo>
                    <a:pt x="3693" y="4514"/>
                  </a:lnTo>
                  <a:lnTo>
                    <a:pt x="3206" y="5078"/>
                  </a:lnTo>
                  <a:lnTo>
                    <a:pt x="2744" y="5668"/>
                  </a:lnTo>
                  <a:lnTo>
                    <a:pt x="2308" y="6283"/>
                  </a:lnTo>
                  <a:lnTo>
                    <a:pt x="1924" y="6898"/>
                  </a:lnTo>
                  <a:lnTo>
                    <a:pt x="1565" y="7565"/>
                  </a:lnTo>
                  <a:lnTo>
                    <a:pt x="1231" y="8232"/>
                  </a:lnTo>
                  <a:lnTo>
                    <a:pt x="924" y="8950"/>
                  </a:lnTo>
                  <a:lnTo>
                    <a:pt x="667" y="9642"/>
                  </a:lnTo>
                  <a:lnTo>
                    <a:pt x="462" y="10386"/>
                  </a:lnTo>
                  <a:lnTo>
                    <a:pt x="283" y="11129"/>
                  </a:lnTo>
                  <a:lnTo>
                    <a:pt x="154" y="11873"/>
                  </a:lnTo>
                  <a:lnTo>
                    <a:pt x="52" y="12642"/>
                  </a:lnTo>
                  <a:lnTo>
                    <a:pt x="0" y="13411"/>
                  </a:lnTo>
                  <a:lnTo>
                    <a:pt x="0" y="14206"/>
                  </a:lnTo>
                  <a:lnTo>
                    <a:pt x="26" y="15001"/>
                  </a:lnTo>
                  <a:lnTo>
                    <a:pt x="103" y="15796"/>
                  </a:lnTo>
                  <a:lnTo>
                    <a:pt x="231" y="16617"/>
                  </a:lnTo>
                  <a:lnTo>
                    <a:pt x="5129" y="42540"/>
                  </a:lnTo>
                  <a:lnTo>
                    <a:pt x="35847" y="42540"/>
                  </a:lnTo>
                  <a:lnTo>
                    <a:pt x="29642" y="9770"/>
                  </a:lnTo>
                  <a:lnTo>
                    <a:pt x="29540" y="9232"/>
                  </a:lnTo>
                  <a:lnTo>
                    <a:pt x="29386" y="8719"/>
                  </a:lnTo>
                  <a:lnTo>
                    <a:pt x="29232" y="8206"/>
                  </a:lnTo>
                  <a:lnTo>
                    <a:pt x="29078" y="7719"/>
                  </a:lnTo>
                  <a:lnTo>
                    <a:pt x="28873" y="7232"/>
                  </a:lnTo>
                  <a:lnTo>
                    <a:pt x="28642" y="6770"/>
                  </a:lnTo>
                  <a:lnTo>
                    <a:pt x="28411" y="6309"/>
                  </a:lnTo>
                  <a:lnTo>
                    <a:pt x="28155" y="5847"/>
                  </a:lnTo>
                  <a:lnTo>
                    <a:pt x="27899" y="5411"/>
                  </a:lnTo>
                  <a:lnTo>
                    <a:pt x="27591" y="5001"/>
                  </a:lnTo>
                  <a:lnTo>
                    <a:pt x="27283" y="4591"/>
                  </a:lnTo>
                  <a:lnTo>
                    <a:pt x="26975" y="4180"/>
                  </a:lnTo>
                  <a:lnTo>
                    <a:pt x="26616" y="3796"/>
                  </a:lnTo>
                  <a:lnTo>
                    <a:pt x="26283" y="3437"/>
                  </a:lnTo>
                  <a:lnTo>
                    <a:pt x="25898" y="3103"/>
                  </a:lnTo>
                  <a:lnTo>
                    <a:pt x="25514" y="2770"/>
                  </a:lnTo>
                  <a:lnTo>
                    <a:pt x="25129" y="2437"/>
                  </a:lnTo>
                  <a:lnTo>
                    <a:pt x="24719" y="2155"/>
                  </a:lnTo>
                  <a:lnTo>
                    <a:pt x="24283" y="1873"/>
                  </a:lnTo>
                  <a:lnTo>
                    <a:pt x="23847" y="1591"/>
                  </a:lnTo>
                  <a:lnTo>
                    <a:pt x="23411" y="1360"/>
                  </a:lnTo>
                  <a:lnTo>
                    <a:pt x="22950" y="1129"/>
                  </a:lnTo>
                  <a:lnTo>
                    <a:pt x="22463" y="924"/>
                  </a:lnTo>
                  <a:lnTo>
                    <a:pt x="22001" y="744"/>
                  </a:lnTo>
                  <a:lnTo>
                    <a:pt x="21514" y="565"/>
                  </a:lnTo>
                  <a:lnTo>
                    <a:pt x="21001" y="411"/>
                  </a:lnTo>
                  <a:lnTo>
                    <a:pt x="20514" y="309"/>
                  </a:lnTo>
                  <a:lnTo>
                    <a:pt x="20001" y="206"/>
                  </a:lnTo>
                  <a:lnTo>
                    <a:pt x="19462" y="103"/>
                  </a:lnTo>
                  <a:lnTo>
                    <a:pt x="18950" y="52"/>
                  </a:lnTo>
                  <a:lnTo>
                    <a:pt x="18411" y="26"/>
                  </a:lnTo>
                  <a:lnTo>
                    <a:pt x="1787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4" name="Google Shape;2684;p22"/>
            <p:cNvSpPr/>
            <p:nvPr/>
          </p:nvSpPr>
          <p:spPr>
            <a:xfrm>
              <a:off x="2468300" y="2892400"/>
              <a:ext cx="314125" cy="474400"/>
            </a:xfrm>
            <a:custGeom>
              <a:avLst/>
              <a:gdLst/>
              <a:ahLst/>
              <a:cxnLst/>
              <a:rect l="l" t="t" r="r" b="b"/>
              <a:pathLst>
                <a:path w="12565" h="18976" extrusionOk="0">
                  <a:moveTo>
                    <a:pt x="0" y="1"/>
                  </a:moveTo>
                  <a:lnTo>
                    <a:pt x="5667" y="18976"/>
                  </a:lnTo>
                  <a:lnTo>
                    <a:pt x="12565" y="18976"/>
                  </a:lnTo>
                  <a:lnTo>
                    <a:pt x="6898" y="1"/>
                  </a:lnTo>
                  <a:close/>
                </a:path>
              </a:pathLst>
            </a:custGeom>
            <a:solidFill>
              <a:srgbClr val="6D26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5" name="Google Shape;2685;p22"/>
            <p:cNvSpPr/>
            <p:nvPr/>
          </p:nvSpPr>
          <p:spPr>
            <a:xfrm>
              <a:off x="1937500" y="2892400"/>
              <a:ext cx="672475" cy="474400"/>
            </a:xfrm>
            <a:custGeom>
              <a:avLst/>
              <a:gdLst/>
              <a:ahLst/>
              <a:cxnLst/>
              <a:rect l="l" t="t" r="r" b="b"/>
              <a:pathLst>
                <a:path w="26899" h="18976" extrusionOk="0">
                  <a:moveTo>
                    <a:pt x="1" y="1"/>
                  </a:moveTo>
                  <a:lnTo>
                    <a:pt x="6539" y="18976"/>
                  </a:lnTo>
                  <a:lnTo>
                    <a:pt x="26899" y="18976"/>
                  </a:lnTo>
                  <a:lnTo>
                    <a:pt x="21232" y="1"/>
                  </a:lnTo>
                  <a:close/>
                </a:path>
              </a:pathLst>
            </a:custGeom>
            <a:solidFill>
              <a:srgbClr val="6B2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6" name="Google Shape;2686;p22"/>
            <p:cNvSpPr/>
            <p:nvPr/>
          </p:nvSpPr>
          <p:spPr>
            <a:xfrm>
              <a:off x="1995850" y="2892400"/>
              <a:ext cx="313500" cy="474400"/>
            </a:xfrm>
            <a:custGeom>
              <a:avLst/>
              <a:gdLst/>
              <a:ahLst/>
              <a:cxnLst/>
              <a:rect l="l" t="t" r="r" b="b"/>
              <a:pathLst>
                <a:path w="12540" h="18976" extrusionOk="0">
                  <a:moveTo>
                    <a:pt x="0" y="1"/>
                  </a:moveTo>
                  <a:lnTo>
                    <a:pt x="5667" y="18976"/>
                  </a:lnTo>
                  <a:lnTo>
                    <a:pt x="12539" y="18976"/>
                  </a:lnTo>
                  <a:lnTo>
                    <a:pt x="6872" y="1"/>
                  </a:lnTo>
                  <a:close/>
                </a:path>
              </a:pathLst>
            </a:custGeom>
            <a:solidFill>
              <a:srgbClr val="6D26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7" name="Google Shape;2687;p22"/>
            <p:cNvSpPr/>
            <p:nvPr/>
          </p:nvSpPr>
          <p:spPr>
            <a:xfrm>
              <a:off x="1512500" y="2727675"/>
              <a:ext cx="1268000" cy="278225"/>
            </a:xfrm>
            <a:custGeom>
              <a:avLst/>
              <a:gdLst/>
              <a:ahLst/>
              <a:cxnLst/>
              <a:rect l="l" t="t" r="r" b="b"/>
              <a:pathLst>
                <a:path w="50720" h="11129" extrusionOk="0">
                  <a:moveTo>
                    <a:pt x="1" y="0"/>
                  </a:moveTo>
                  <a:lnTo>
                    <a:pt x="1" y="11129"/>
                  </a:lnTo>
                  <a:lnTo>
                    <a:pt x="43232" y="11129"/>
                  </a:lnTo>
                  <a:lnTo>
                    <a:pt x="43643" y="11077"/>
                  </a:lnTo>
                  <a:lnTo>
                    <a:pt x="44027" y="11026"/>
                  </a:lnTo>
                  <a:lnTo>
                    <a:pt x="44412" y="10975"/>
                  </a:lnTo>
                  <a:lnTo>
                    <a:pt x="44796" y="10872"/>
                  </a:lnTo>
                  <a:lnTo>
                    <a:pt x="45181" y="10770"/>
                  </a:lnTo>
                  <a:lnTo>
                    <a:pt x="45540" y="10641"/>
                  </a:lnTo>
                  <a:lnTo>
                    <a:pt x="45899" y="10513"/>
                  </a:lnTo>
                  <a:lnTo>
                    <a:pt x="46258" y="10359"/>
                  </a:lnTo>
                  <a:lnTo>
                    <a:pt x="46591" y="10180"/>
                  </a:lnTo>
                  <a:lnTo>
                    <a:pt x="46925" y="9975"/>
                  </a:lnTo>
                  <a:lnTo>
                    <a:pt x="47232" y="9770"/>
                  </a:lnTo>
                  <a:lnTo>
                    <a:pt x="47540" y="9564"/>
                  </a:lnTo>
                  <a:lnTo>
                    <a:pt x="47848" y="9334"/>
                  </a:lnTo>
                  <a:lnTo>
                    <a:pt x="48130" y="9077"/>
                  </a:lnTo>
                  <a:lnTo>
                    <a:pt x="48412" y="8821"/>
                  </a:lnTo>
                  <a:lnTo>
                    <a:pt x="48668" y="8539"/>
                  </a:lnTo>
                  <a:lnTo>
                    <a:pt x="48925" y="8257"/>
                  </a:lnTo>
                  <a:lnTo>
                    <a:pt x="49155" y="7949"/>
                  </a:lnTo>
                  <a:lnTo>
                    <a:pt x="49386" y="7641"/>
                  </a:lnTo>
                  <a:lnTo>
                    <a:pt x="49591" y="7334"/>
                  </a:lnTo>
                  <a:lnTo>
                    <a:pt x="49771" y="7000"/>
                  </a:lnTo>
                  <a:lnTo>
                    <a:pt x="49950" y="6667"/>
                  </a:lnTo>
                  <a:lnTo>
                    <a:pt x="50104" y="6308"/>
                  </a:lnTo>
                  <a:lnTo>
                    <a:pt x="50232" y="5949"/>
                  </a:lnTo>
                  <a:lnTo>
                    <a:pt x="50361" y="5590"/>
                  </a:lnTo>
                  <a:lnTo>
                    <a:pt x="50463" y="5205"/>
                  </a:lnTo>
                  <a:lnTo>
                    <a:pt x="50566" y="4821"/>
                  </a:lnTo>
                  <a:lnTo>
                    <a:pt x="50617" y="4436"/>
                  </a:lnTo>
                  <a:lnTo>
                    <a:pt x="50668" y="4051"/>
                  </a:lnTo>
                  <a:lnTo>
                    <a:pt x="50720" y="3641"/>
                  </a:lnTo>
                  <a:lnTo>
                    <a:pt x="50720" y="3231"/>
                  </a:lnTo>
                  <a:lnTo>
                    <a:pt x="50720" y="2051"/>
                  </a:lnTo>
                  <a:lnTo>
                    <a:pt x="50720" y="1846"/>
                  </a:lnTo>
                  <a:lnTo>
                    <a:pt x="50668" y="1641"/>
                  </a:lnTo>
                  <a:lnTo>
                    <a:pt x="50617" y="1436"/>
                  </a:lnTo>
                  <a:lnTo>
                    <a:pt x="50566" y="1257"/>
                  </a:lnTo>
                  <a:lnTo>
                    <a:pt x="50463" y="1077"/>
                  </a:lnTo>
                  <a:lnTo>
                    <a:pt x="50361" y="898"/>
                  </a:lnTo>
                  <a:lnTo>
                    <a:pt x="50258" y="744"/>
                  </a:lnTo>
                  <a:lnTo>
                    <a:pt x="50104" y="590"/>
                  </a:lnTo>
                  <a:lnTo>
                    <a:pt x="49976" y="462"/>
                  </a:lnTo>
                  <a:lnTo>
                    <a:pt x="49822" y="333"/>
                  </a:lnTo>
                  <a:lnTo>
                    <a:pt x="49643" y="231"/>
                  </a:lnTo>
                  <a:lnTo>
                    <a:pt x="49463" y="154"/>
                  </a:lnTo>
                  <a:lnTo>
                    <a:pt x="49284" y="77"/>
                  </a:lnTo>
                  <a:lnTo>
                    <a:pt x="49079" y="26"/>
                  </a:lnTo>
                  <a:lnTo>
                    <a:pt x="48873" y="0"/>
                  </a:lnTo>
                  <a:close/>
                </a:path>
              </a:pathLst>
            </a:custGeom>
            <a:solidFill>
              <a:srgbClr val="812F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8" name="Google Shape;2688;p22"/>
            <p:cNvSpPr/>
            <p:nvPr/>
          </p:nvSpPr>
          <p:spPr>
            <a:xfrm>
              <a:off x="1512500" y="2727675"/>
              <a:ext cx="1257100" cy="151950"/>
            </a:xfrm>
            <a:custGeom>
              <a:avLst/>
              <a:gdLst/>
              <a:ahLst/>
              <a:cxnLst/>
              <a:rect l="l" t="t" r="r" b="b"/>
              <a:pathLst>
                <a:path w="50284" h="6078" extrusionOk="0">
                  <a:moveTo>
                    <a:pt x="1" y="0"/>
                  </a:moveTo>
                  <a:lnTo>
                    <a:pt x="1" y="6077"/>
                  </a:lnTo>
                  <a:lnTo>
                    <a:pt x="42822" y="6077"/>
                  </a:lnTo>
                  <a:lnTo>
                    <a:pt x="43463" y="6051"/>
                  </a:lnTo>
                  <a:lnTo>
                    <a:pt x="44104" y="5975"/>
                  </a:lnTo>
                  <a:lnTo>
                    <a:pt x="44719" y="5846"/>
                  </a:lnTo>
                  <a:lnTo>
                    <a:pt x="45309" y="5693"/>
                  </a:lnTo>
                  <a:lnTo>
                    <a:pt x="45873" y="5462"/>
                  </a:lnTo>
                  <a:lnTo>
                    <a:pt x="46412" y="5205"/>
                  </a:lnTo>
                  <a:lnTo>
                    <a:pt x="46950" y="4923"/>
                  </a:lnTo>
                  <a:lnTo>
                    <a:pt x="47437" y="4590"/>
                  </a:lnTo>
                  <a:lnTo>
                    <a:pt x="47925" y="4205"/>
                  </a:lnTo>
                  <a:lnTo>
                    <a:pt x="48361" y="3821"/>
                  </a:lnTo>
                  <a:lnTo>
                    <a:pt x="48771" y="3385"/>
                  </a:lnTo>
                  <a:lnTo>
                    <a:pt x="49155" y="2923"/>
                  </a:lnTo>
                  <a:lnTo>
                    <a:pt x="49489" y="2410"/>
                  </a:lnTo>
                  <a:lnTo>
                    <a:pt x="49796" y="1898"/>
                  </a:lnTo>
                  <a:lnTo>
                    <a:pt x="50053" y="1359"/>
                  </a:lnTo>
                  <a:lnTo>
                    <a:pt x="50284" y="795"/>
                  </a:lnTo>
                  <a:lnTo>
                    <a:pt x="50130" y="615"/>
                  </a:lnTo>
                  <a:lnTo>
                    <a:pt x="49950" y="462"/>
                  </a:lnTo>
                  <a:lnTo>
                    <a:pt x="49771" y="333"/>
                  </a:lnTo>
                  <a:lnTo>
                    <a:pt x="49566" y="205"/>
                  </a:lnTo>
                  <a:lnTo>
                    <a:pt x="49361" y="128"/>
                  </a:lnTo>
                  <a:lnTo>
                    <a:pt x="49130" y="51"/>
                  </a:lnTo>
                  <a:lnTo>
                    <a:pt x="48899" y="0"/>
                  </a:lnTo>
                  <a:close/>
                </a:path>
              </a:pathLst>
            </a:custGeom>
            <a:solidFill>
              <a:srgbClr val="6D26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9" name="Google Shape;2689;p22"/>
            <p:cNvSpPr/>
            <p:nvPr/>
          </p:nvSpPr>
          <p:spPr>
            <a:xfrm>
              <a:off x="1316350" y="2495600"/>
              <a:ext cx="871200" cy="871200"/>
            </a:xfrm>
            <a:custGeom>
              <a:avLst/>
              <a:gdLst/>
              <a:ahLst/>
              <a:cxnLst/>
              <a:rect l="l" t="t" r="r" b="b"/>
              <a:pathLst>
                <a:path w="34848" h="34848" extrusionOk="0">
                  <a:moveTo>
                    <a:pt x="3769" y="1"/>
                  </a:moveTo>
                  <a:lnTo>
                    <a:pt x="3385" y="27"/>
                  </a:lnTo>
                  <a:lnTo>
                    <a:pt x="3026" y="78"/>
                  </a:lnTo>
                  <a:lnTo>
                    <a:pt x="2667" y="155"/>
                  </a:lnTo>
                  <a:lnTo>
                    <a:pt x="2308" y="283"/>
                  </a:lnTo>
                  <a:lnTo>
                    <a:pt x="1975" y="462"/>
                  </a:lnTo>
                  <a:lnTo>
                    <a:pt x="1667" y="642"/>
                  </a:lnTo>
                  <a:lnTo>
                    <a:pt x="1385" y="847"/>
                  </a:lnTo>
                  <a:lnTo>
                    <a:pt x="1103" y="1103"/>
                  </a:lnTo>
                  <a:lnTo>
                    <a:pt x="872" y="1360"/>
                  </a:lnTo>
                  <a:lnTo>
                    <a:pt x="641" y="1668"/>
                  </a:lnTo>
                  <a:lnTo>
                    <a:pt x="462" y="1975"/>
                  </a:lnTo>
                  <a:lnTo>
                    <a:pt x="308" y="2283"/>
                  </a:lnTo>
                  <a:lnTo>
                    <a:pt x="180" y="2642"/>
                  </a:lnTo>
                  <a:lnTo>
                    <a:pt x="77" y="3001"/>
                  </a:lnTo>
                  <a:lnTo>
                    <a:pt x="26" y="3386"/>
                  </a:lnTo>
                  <a:lnTo>
                    <a:pt x="0" y="3770"/>
                  </a:lnTo>
                  <a:lnTo>
                    <a:pt x="0" y="34848"/>
                  </a:lnTo>
                  <a:lnTo>
                    <a:pt x="34847" y="34848"/>
                  </a:lnTo>
                  <a:lnTo>
                    <a:pt x="29180" y="15873"/>
                  </a:lnTo>
                  <a:lnTo>
                    <a:pt x="31078" y="7924"/>
                  </a:lnTo>
                  <a:lnTo>
                    <a:pt x="31155" y="7565"/>
                  </a:lnTo>
                  <a:lnTo>
                    <a:pt x="31232" y="7180"/>
                  </a:lnTo>
                  <a:lnTo>
                    <a:pt x="31257" y="6796"/>
                  </a:lnTo>
                  <a:lnTo>
                    <a:pt x="31257" y="6437"/>
                  </a:lnTo>
                  <a:lnTo>
                    <a:pt x="31257" y="6052"/>
                  </a:lnTo>
                  <a:lnTo>
                    <a:pt x="31232" y="5693"/>
                  </a:lnTo>
                  <a:lnTo>
                    <a:pt x="31180" y="5334"/>
                  </a:lnTo>
                  <a:lnTo>
                    <a:pt x="31103" y="5001"/>
                  </a:lnTo>
                  <a:lnTo>
                    <a:pt x="31001" y="4642"/>
                  </a:lnTo>
                  <a:lnTo>
                    <a:pt x="30898" y="4309"/>
                  </a:lnTo>
                  <a:lnTo>
                    <a:pt x="30770" y="3975"/>
                  </a:lnTo>
                  <a:lnTo>
                    <a:pt x="30616" y="3642"/>
                  </a:lnTo>
                  <a:lnTo>
                    <a:pt x="30462" y="3334"/>
                  </a:lnTo>
                  <a:lnTo>
                    <a:pt x="30283" y="3027"/>
                  </a:lnTo>
                  <a:lnTo>
                    <a:pt x="30078" y="2745"/>
                  </a:lnTo>
                  <a:lnTo>
                    <a:pt x="29873" y="2437"/>
                  </a:lnTo>
                  <a:lnTo>
                    <a:pt x="29642" y="2180"/>
                  </a:lnTo>
                  <a:lnTo>
                    <a:pt x="29411" y="1924"/>
                  </a:lnTo>
                  <a:lnTo>
                    <a:pt x="29155" y="1668"/>
                  </a:lnTo>
                  <a:lnTo>
                    <a:pt x="28898" y="1437"/>
                  </a:lnTo>
                  <a:lnTo>
                    <a:pt x="28616" y="1232"/>
                  </a:lnTo>
                  <a:lnTo>
                    <a:pt x="28309" y="1027"/>
                  </a:lnTo>
                  <a:lnTo>
                    <a:pt x="28001" y="847"/>
                  </a:lnTo>
                  <a:lnTo>
                    <a:pt x="27693" y="668"/>
                  </a:lnTo>
                  <a:lnTo>
                    <a:pt x="27360" y="514"/>
                  </a:lnTo>
                  <a:lnTo>
                    <a:pt x="27026" y="385"/>
                  </a:lnTo>
                  <a:lnTo>
                    <a:pt x="26693" y="257"/>
                  </a:lnTo>
                  <a:lnTo>
                    <a:pt x="26334" y="180"/>
                  </a:lnTo>
                  <a:lnTo>
                    <a:pt x="25949" y="103"/>
                  </a:lnTo>
                  <a:lnTo>
                    <a:pt x="25590" y="52"/>
                  </a:lnTo>
                  <a:lnTo>
                    <a:pt x="25206" y="1"/>
                  </a:lnTo>
                  <a:close/>
                </a:path>
              </a:pathLst>
            </a:custGeom>
            <a:solidFill>
              <a:srgbClr val="812F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0" name="Google Shape;2690;p22"/>
            <p:cNvSpPr/>
            <p:nvPr/>
          </p:nvSpPr>
          <p:spPr>
            <a:xfrm>
              <a:off x="1316350" y="2495600"/>
              <a:ext cx="725025" cy="871200"/>
            </a:xfrm>
            <a:custGeom>
              <a:avLst/>
              <a:gdLst/>
              <a:ahLst/>
              <a:cxnLst/>
              <a:rect l="l" t="t" r="r" b="b"/>
              <a:pathLst>
                <a:path w="29001" h="34848" extrusionOk="0">
                  <a:moveTo>
                    <a:pt x="3769" y="1"/>
                  </a:moveTo>
                  <a:lnTo>
                    <a:pt x="3385" y="27"/>
                  </a:lnTo>
                  <a:lnTo>
                    <a:pt x="3026" y="78"/>
                  </a:lnTo>
                  <a:lnTo>
                    <a:pt x="2667" y="155"/>
                  </a:lnTo>
                  <a:lnTo>
                    <a:pt x="2308" y="283"/>
                  </a:lnTo>
                  <a:lnTo>
                    <a:pt x="1975" y="462"/>
                  </a:lnTo>
                  <a:lnTo>
                    <a:pt x="1667" y="642"/>
                  </a:lnTo>
                  <a:lnTo>
                    <a:pt x="1385" y="847"/>
                  </a:lnTo>
                  <a:lnTo>
                    <a:pt x="1103" y="1103"/>
                  </a:lnTo>
                  <a:lnTo>
                    <a:pt x="872" y="1360"/>
                  </a:lnTo>
                  <a:lnTo>
                    <a:pt x="641" y="1668"/>
                  </a:lnTo>
                  <a:lnTo>
                    <a:pt x="462" y="1975"/>
                  </a:lnTo>
                  <a:lnTo>
                    <a:pt x="308" y="2283"/>
                  </a:lnTo>
                  <a:lnTo>
                    <a:pt x="180" y="2642"/>
                  </a:lnTo>
                  <a:lnTo>
                    <a:pt x="77" y="3001"/>
                  </a:lnTo>
                  <a:lnTo>
                    <a:pt x="26" y="3386"/>
                  </a:lnTo>
                  <a:lnTo>
                    <a:pt x="0" y="3770"/>
                  </a:lnTo>
                  <a:lnTo>
                    <a:pt x="0" y="34848"/>
                  </a:lnTo>
                  <a:lnTo>
                    <a:pt x="29001" y="34848"/>
                  </a:lnTo>
                  <a:lnTo>
                    <a:pt x="23334" y="15873"/>
                  </a:lnTo>
                  <a:lnTo>
                    <a:pt x="25232" y="7924"/>
                  </a:lnTo>
                  <a:lnTo>
                    <a:pt x="25308" y="7565"/>
                  </a:lnTo>
                  <a:lnTo>
                    <a:pt x="25360" y="7180"/>
                  </a:lnTo>
                  <a:lnTo>
                    <a:pt x="25411" y="6796"/>
                  </a:lnTo>
                  <a:lnTo>
                    <a:pt x="25411" y="6437"/>
                  </a:lnTo>
                  <a:lnTo>
                    <a:pt x="25411" y="6052"/>
                  </a:lnTo>
                  <a:lnTo>
                    <a:pt x="25360" y="5693"/>
                  </a:lnTo>
                  <a:lnTo>
                    <a:pt x="25308" y="5334"/>
                  </a:lnTo>
                  <a:lnTo>
                    <a:pt x="25257" y="5001"/>
                  </a:lnTo>
                  <a:lnTo>
                    <a:pt x="25155" y="4642"/>
                  </a:lnTo>
                  <a:lnTo>
                    <a:pt x="25052" y="4309"/>
                  </a:lnTo>
                  <a:lnTo>
                    <a:pt x="24924" y="3975"/>
                  </a:lnTo>
                  <a:lnTo>
                    <a:pt x="24770" y="3642"/>
                  </a:lnTo>
                  <a:lnTo>
                    <a:pt x="24616" y="3334"/>
                  </a:lnTo>
                  <a:lnTo>
                    <a:pt x="24437" y="3027"/>
                  </a:lnTo>
                  <a:lnTo>
                    <a:pt x="24231" y="2745"/>
                  </a:lnTo>
                  <a:lnTo>
                    <a:pt x="24026" y="2437"/>
                  </a:lnTo>
                  <a:lnTo>
                    <a:pt x="23796" y="2180"/>
                  </a:lnTo>
                  <a:lnTo>
                    <a:pt x="23565" y="1924"/>
                  </a:lnTo>
                  <a:lnTo>
                    <a:pt x="23308" y="1668"/>
                  </a:lnTo>
                  <a:lnTo>
                    <a:pt x="23026" y="1437"/>
                  </a:lnTo>
                  <a:lnTo>
                    <a:pt x="22744" y="1232"/>
                  </a:lnTo>
                  <a:lnTo>
                    <a:pt x="22462" y="1027"/>
                  </a:lnTo>
                  <a:lnTo>
                    <a:pt x="22155" y="847"/>
                  </a:lnTo>
                  <a:lnTo>
                    <a:pt x="21847" y="668"/>
                  </a:lnTo>
                  <a:lnTo>
                    <a:pt x="21513" y="514"/>
                  </a:lnTo>
                  <a:lnTo>
                    <a:pt x="21180" y="385"/>
                  </a:lnTo>
                  <a:lnTo>
                    <a:pt x="20821" y="257"/>
                  </a:lnTo>
                  <a:lnTo>
                    <a:pt x="20462" y="180"/>
                  </a:lnTo>
                  <a:lnTo>
                    <a:pt x="20103" y="103"/>
                  </a:lnTo>
                  <a:lnTo>
                    <a:pt x="19744" y="52"/>
                  </a:lnTo>
                  <a:lnTo>
                    <a:pt x="19360" y="1"/>
                  </a:lnTo>
                  <a:close/>
                </a:path>
              </a:pathLst>
            </a:custGeom>
            <a:solidFill>
              <a:srgbClr val="6B2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1" name="Google Shape;2691;p22"/>
            <p:cNvSpPr/>
            <p:nvPr/>
          </p:nvSpPr>
          <p:spPr>
            <a:xfrm>
              <a:off x="1620825" y="1911625"/>
              <a:ext cx="641725" cy="2575"/>
            </a:xfrm>
            <a:custGeom>
              <a:avLst/>
              <a:gdLst/>
              <a:ahLst/>
              <a:cxnLst/>
              <a:rect l="l" t="t" r="r" b="b"/>
              <a:pathLst>
                <a:path w="25669" h="103" extrusionOk="0">
                  <a:moveTo>
                    <a:pt x="12822" y="0"/>
                  </a:moveTo>
                  <a:lnTo>
                    <a:pt x="6309" y="26"/>
                  </a:lnTo>
                  <a:lnTo>
                    <a:pt x="1" y="52"/>
                  </a:lnTo>
                  <a:lnTo>
                    <a:pt x="6309" y="103"/>
                  </a:lnTo>
                  <a:lnTo>
                    <a:pt x="19335" y="103"/>
                  </a:lnTo>
                  <a:lnTo>
                    <a:pt x="25668" y="52"/>
                  </a:lnTo>
                  <a:lnTo>
                    <a:pt x="19335" y="26"/>
                  </a:lnTo>
                  <a:lnTo>
                    <a:pt x="12822" y="0"/>
                  </a:lnTo>
                  <a:close/>
                </a:path>
              </a:pathLst>
            </a:custGeom>
            <a:solidFill>
              <a:srgbClr val="6D26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2" name="Google Shape;2692;p22"/>
            <p:cNvSpPr/>
            <p:nvPr/>
          </p:nvSpPr>
          <p:spPr>
            <a:xfrm>
              <a:off x="1600975" y="2091125"/>
              <a:ext cx="720550" cy="2575"/>
            </a:xfrm>
            <a:custGeom>
              <a:avLst/>
              <a:gdLst/>
              <a:ahLst/>
              <a:cxnLst/>
              <a:rect l="l" t="t" r="r" b="b"/>
              <a:pathLst>
                <a:path w="28822" h="103" extrusionOk="0">
                  <a:moveTo>
                    <a:pt x="14411" y="0"/>
                  </a:moveTo>
                  <a:lnTo>
                    <a:pt x="7103" y="26"/>
                  </a:lnTo>
                  <a:lnTo>
                    <a:pt x="0" y="51"/>
                  </a:lnTo>
                  <a:lnTo>
                    <a:pt x="7103" y="103"/>
                  </a:lnTo>
                  <a:lnTo>
                    <a:pt x="21718" y="103"/>
                  </a:lnTo>
                  <a:lnTo>
                    <a:pt x="28821" y="51"/>
                  </a:lnTo>
                  <a:lnTo>
                    <a:pt x="21718" y="26"/>
                  </a:lnTo>
                  <a:lnTo>
                    <a:pt x="14411" y="0"/>
                  </a:lnTo>
                  <a:close/>
                </a:path>
              </a:pathLst>
            </a:custGeom>
            <a:solidFill>
              <a:srgbClr val="6D26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3" name="Google Shape;2693;p22"/>
            <p:cNvSpPr/>
            <p:nvPr/>
          </p:nvSpPr>
          <p:spPr>
            <a:xfrm>
              <a:off x="1630450" y="2271250"/>
              <a:ext cx="721200" cy="1950"/>
            </a:xfrm>
            <a:custGeom>
              <a:avLst/>
              <a:gdLst/>
              <a:ahLst/>
              <a:cxnLst/>
              <a:rect l="l" t="t" r="r" b="b"/>
              <a:pathLst>
                <a:path w="28848" h="78" extrusionOk="0">
                  <a:moveTo>
                    <a:pt x="7103" y="0"/>
                  </a:moveTo>
                  <a:lnTo>
                    <a:pt x="1" y="26"/>
                  </a:lnTo>
                  <a:lnTo>
                    <a:pt x="7103" y="77"/>
                  </a:lnTo>
                  <a:lnTo>
                    <a:pt x="21745" y="77"/>
                  </a:lnTo>
                  <a:lnTo>
                    <a:pt x="28847" y="26"/>
                  </a:lnTo>
                  <a:lnTo>
                    <a:pt x="21745" y="0"/>
                  </a:lnTo>
                  <a:close/>
                </a:path>
              </a:pathLst>
            </a:custGeom>
            <a:solidFill>
              <a:srgbClr val="6D26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4" name="Google Shape;2694;p22"/>
            <p:cNvSpPr/>
            <p:nvPr/>
          </p:nvSpPr>
          <p:spPr>
            <a:xfrm>
              <a:off x="1664425" y="2450725"/>
              <a:ext cx="716075" cy="1950"/>
            </a:xfrm>
            <a:custGeom>
              <a:avLst/>
              <a:gdLst/>
              <a:ahLst/>
              <a:cxnLst/>
              <a:rect l="l" t="t" r="r" b="b"/>
              <a:pathLst>
                <a:path w="28643" h="78" extrusionOk="0">
                  <a:moveTo>
                    <a:pt x="7052" y="1"/>
                  </a:moveTo>
                  <a:lnTo>
                    <a:pt x="1" y="52"/>
                  </a:lnTo>
                  <a:lnTo>
                    <a:pt x="7052" y="78"/>
                  </a:lnTo>
                  <a:lnTo>
                    <a:pt x="21591" y="78"/>
                  </a:lnTo>
                  <a:lnTo>
                    <a:pt x="28642" y="52"/>
                  </a:lnTo>
                  <a:lnTo>
                    <a:pt x="21591" y="1"/>
                  </a:lnTo>
                  <a:close/>
                </a:path>
              </a:pathLst>
            </a:custGeom>
            <a:solidFill>
              <a:srgbClr val="6D26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5" name="Google Shape;2695;p22"/>
            <p:cNvSpPr/>
            <p:nvPr/>
          </p:nvSpPr>
          <p:spPr>
            <a:xfrm>
              <a:off x="1140700" y="2495600"/>
              <a:ext cx="871200" cy="871200"/>
            </a:xfrm>
            <a:custGeom>
              <a:avLst/>
              <a:gdLst/>
              <a:ahLst/>
              <a:cxnLst/>
              <a:rect l="l" t="t" r="r" b="b"/>
              <a:pathLst>
                <a:path w="34848" h="34848" extrusionOk="0">
                  <a:moveTo>
                    <a:pt x="3770" y="1"/>
                  </a:moveTo>
                  <a:lnTo>
                    <a:pt x="3385" y="27"/>
                  </a:lnTo>
                  <a:lnTo>
                    <a:pt x="3000" y="78"/>
                  </a:lnTo>
                  <a:lnTo>
                    <a:pt x="2641" y="155"/>
                  </a:lnTo>
                  <a:lnTo>
                    <a:pt x="2308" y="283"/>
                  </a:lnTo>
                  <a:lnTo>
                    <a:pt x="1975" y="462"/>
                  </a:lnTo>
                  <a:lnTo>
                    <a:pt x="1667" y="642"/>
                  </a:lnTo>
                  <a:lnTo>
                    <a:pt x="1359" y="847"/>
                  </a:lnTo>
                  <a:lnTo>
                    <a:pt x="1103" y="1103"/>
                  </a:lnTo>
                  <a:lnTo>
                    <a:pt x="847" y="1360"/>
                  </a:lnTo>
                  <a:lnTo>
                    <a:pt x="641" y="1668"/>
                  </a:lnTo>
                  <a:lnTo>
                    <a:pt x="462" y="1975"/>
                  </a:lnTo>
                  <a:lnTo>
                    <a:pt x="282" y="2283"/>
                  </a:lnTo>
                  <a:lnTo>
                    <a:pt x="180" y="2642"/>
                  </a:lnTo>
                  <a:lnTo>
                    <a:pt x="77" y="3001"/>
                  </a:lnTo>
                  <a:lnTo>
                    <a:pt x="26" y="3386"/>
                  </a:lnTo>
                  <a:lnTo>
                    <a:pt x="0" y="3770"/>
                  </a:lnTo>
                  <a:lnTo>
                    <a:pt x="0" y="34848"/>
                  </a:lnTo>
                  <a:lnTo>
                    <a:pt x="34847" y="34848"/>
                  </a:lnTo>
                  <a:lnTo>
                    <a:pt x="29181" y="15873"/>
                  </a:lnTo>
                  <a:lnTo>
                    <a:pt x="31078" y="7924"/>
                  </a:lnTo>
                  <a:lnTo>
                    <a:pt x="31155" y="7565"/>
                  </a:lnTo>
                  <a:lnTo>
                    <a:pt x="31206" y="7180"/>
                  </a:lnTo>
                  <a:lnTo>
                    <a:pt x="31232" y="6796"/>
                  </a:lnTo>
                  <a:lnTo>
                    <a:pt x="31257" y="6437"/>
                  </a:lnTo>
                  <a:lnTo>
                    <a:pt x="31232" y="6052"/>
                  </a:lnTo>
                  <a:lnTo>
                    <a:pt x="31206" y="5693"/>
                  </a:lnTo>
                  <a:lnTo>
                    <a:pt x="31155" y="5334"/>
                  </a:lnTo>
                  <a:lnTo>
                    <a:pt x="31078" y="5001"/>
                  </a:lnTo>
                  <a:lnTo>
                    <a:pt x="31001" y="4642"/>
                  </a:lnTo>
                  <a:lnTo>
                    <a:pt x="30899" y="4309"/>
                  </a:lnTo>
                  <a:lnTo>
                    <a:pt x="30770" y="3975"/>
                  </a:lnTo>
                  <a:lnTo>
                    <a:pt x="30616" y="3642"/>
                  </a:lnTo>
                  <a:lnTo>
                    <a:pt x="30463" y="3334"/>
                  </a:lnTo>
                  <a:lnTo>
                    <a:pt x="30283" y="3027"/>
                  </a:lnTo>
                  <a:lnTo>
                    <a:pt x="30078" y="2745"/>
                  </a:lnTo>
                  <a:lnTo>
                    <a:pt x="29873" y="2437"/>
                  </a:lnTo>
                  <a:lnTo>
                    <a:pt x="29642" y="2180"/>
                  </a:lnTo>
                  <a:lnTo>
                    <a:pt x="29411" y="1924"/>
                  </a:lnTo>
                  <a:lnTo>
                    <a:pt x="29155" y="1668"/>
                  </a:lnTo>
                  <a:lnTo>
                    <a:pt x="28873" y="1437"/>
                  </a:lnTo>
                  <a:lnTo>
                    <a:pt x="28591" y="1232"/>
                  </a:lnTo>
                  <a:lnTo>
                    <a:pt x="28309" y="1027"/>
                  </a:lnTo>
                  <a:lnTo>
                    <a:pt x="28001" y="847"/>
                  </a:lnTo>
                  <a:lnTo>
                    <a:pt x="27693" y="668"/>
                  </a:lnTo>
                  <a:lnTo>
                    <a:pt x="27360" y="514"/>
                  </a:lnTo>
                  <a:lnTo>
                    <a:pt x="27027" y="385"/>
                  </a:lnTo>
                  <a:lnTo>
                    <a:pt x="26668" y="257"/>
                  </a:lnTo>
                  <a:lnTo>
                    <a:pt x="26309" y="180"/>
                  </a:lnTo>
                  <a:lnTo>
                    <a:pt x="25950" y="103"/>
                  </a:lnTo>
                  <a:lnTo>
                    <a:pt x="25591" y="52"/>
                  </a:lnTo>
                  <a:lnTo>
                    <a:pt x="25206" y="1"/>
                  </a:lnTo>
                  <a:close/>
                </a:path>
              </a:pathLst>
            </a:custGeom>
            <a:solidFill>
              <a:srgbClr val="812F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6" name="Google Shape;2696;p22"/>
            <p:cNvSpPr/>
            <p:nvPr/>
          </p:nvSpPr>
          <p:spPr>
            <a:xfrm>
              <a:off x="1140700" y="2495600"/>
              <a:ext cx="725050" cy="871200"/>
            </a:xfrm>
            <a:custGeom>
              <a:avLst/>
              <a:gdLst/>
              <a:ahLst/>
              <a:cxnLst/>
              <a:rect l="l" t="t" r="r" b="b"/>
              <a:pathLst>
                <a:path w="29002" h="34848" extrusionOk="0">
                  <a:moveTo>
                    <a:pt x="3770" y="1"/>
                  </a:moveTo>
                  <a:lnTo>
                    <a:pt x="3385" y="27"/>
                  </a:lnTo>
                  <a:lnTo>
                    <a:pt x="3000" y="78"/>
                  </a:lnTo>
                  <a:lnTo>
                    <a:pt x="2641" y="155"/>
                  </a:lnTo>
                  <a:lnTo>
                    <a:pt x="2308" y="283"/>
                  </a:lnTo>
                  <a:lnTo>
                    <a:pt x="1975" y="462"/>
                  </a:lnTo>
                  <a:lnTo>
                    <a:pt x="1667" y="642"/>
                  </a:lnTo>
                  <a:lnTo>
                    <a:pt x="1359" y="847"/>
                  </a:lnTo>
                  <a:lnTo>
                    <a:pt x="1103" y="1103"/>
                  </a:lnTo>
                  <a:lnTo>
                    <a:pt x="847" y="1360"/>
                  </a:lnTo>
                  <a:lnTo>
                    <a:pt x="641" y="1668"/>
                  </a:lnTo>
                  <a:lnTo>
                    <a:pt x="462" y="1975"/>
                  </a:lnTo>
                  <a:lnTo>
                    <a:pt x="282" y="2283"/>
                  </a:lnTo>
                  <a:lnTo>
                    <a:pt x="180" y="2642"/>
                  </a:lnTo>
                  <a:lnTo>
                    <a:pt x="77" y="3001"/>
                  </a:lnTo>
                  <a:lnTo>
                    <a:pt x="26" y="3386"/>
                  </a:lnTo>
                  <a:lnTo>
                    <a:pt x="0" y="3770"/>
                  </a:lnTo>
                  <a:lnTo>
                    <a:pt x="0" y="34848"/>
                  </a:lnTo>
                  <a:lnTo>
                    <a:pt x="29001" y="34848"/>
                  </a:lnTo>
                  <a:lnTo>
                    <a:pt x="23334" y="15873"/>
                  </a:lnTo>
                  <a:lnTo>
                    <a:pt x="25232" y="7924"/>
                  </a:lnTo>
                  <a:lnTo>
                    <a:pt x="25309" y="7565"/>
                  </a:lnTo>
                  <a:lnTo>
                    <a:pt x="25360" y="7180"/>
                  </a:lnTo>
                  <a:lnTo>
                    <a:pt x="25386" y="6796"/>
                  </a:lnTo>
                  <a:lnTo>
                    <a:pt x="25411" y="6437"/>
                  </a:lnTo>
                  <a:lnTo>
                    <a:pt x="25386" y="6052"/>
                  </a:lnTo>
                  <a:lnTo>
                    <a:pt x="25360" y="5693"/>
                  </a:lnTo>
                  <a:lnTo>
                    <a:pt x="25309" y="5334"/>
                  </a:lnTo>
                  <a:lnTo>
                    <a:pt x="25232" y="5001"/>
                  </a:lnTo>
                  <a:lnTo>
                    <a:pt x="25155" y="4642"/>
                  </a:lnTo>
                  <a:lnTo>
                    <a:pt x="25027" y="4309"/>
                  </a:lnTo>
                  <a:lnTo>
                    <a:pt x="24898" y="3975"/>
                  </a:lnTo>
                  <a:lnTo>
                    <a:pt x="24770" y="3642"/>
                  </a:lnTo>
                  <a:lnTo>
                    <a:pt x="24591" y="3334"/>
                  </a:lnTo>
                  <a:lnTo>
                    <a:pt x="24411" y="3027"/>
                  </a:lnTo>
                  <a:lnTo>
                    <a:pt x="24232" y="2745"/>
                  </a:lnTo>
                  <a:lnTo>
                    <a:pt x="24027" y="2437"/>
                  </a:lnTo>
                  <a:lnTo>
                    <a:pt x="23796" y="2180"/>
                  </a:lnTo>
                  <a:lnTo>
                    <a:pt x="23539" y="1924"/>
                  </a:lnTo>
                  <a:lnTo>
                    <a:pt x="23283" y="1668"/>
                  </a:lnTo>
                  <a:lnTo>
                    <a:pt x="23027" y="1437"/>
                  </a:lnTo>
                  <a:lnTo>
                    <a:pt x="22744" y="1232"/>
                  </a:lnTo>
                  <a:lnTo>
                    <a:pt x="22462" y="1027"/>
                  </a:lnTo>
                  <a:lnTo>
                    <a:pt x="22155" y="847"/>
                  </a:lnTo>
                  <a:lnTo>
                    <a:pt x="21821" y="668"/>
                  </a:lnTo>
                  <a:lnTo>
                    <a:pt x="21514" y="514"/>
                  </a:lnTo>
                  <a:lnTo>
                    <a:pt x="21155" y="385"/>
                  </a:lnTo>
                  <a:lnTo>
                    <a:pt x="20821" y="257"/>
                  </a:lnTo>
                  <a:lnTo>
                    <a:pt x="20462" y="180"/>
                  </a:lnTo>
                  <a:lnTo>
                    <a:pt x="20103" y="103"/>
                  </a:lnTo>
                  <a:lnTo>
                    <a:pt x="19719" y="52"/>
                  </a:lnTo>
                  <a:lnTo>
                    <a:pt x="19334" y="1"/>
                  </a:lnTo>
                  <a:close/>
                </a:path>
              </a:pathLst>
            </a:custGeom>
            <a:solidFill>
              <a:srgbClr val="511B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7" name="Google Shape;2697;p22"/>
            <p:cNvSpPr/>
            <p:nvPr/>
          </p:nvSpPr>
          <p:spPr>
            <a:xfrm>
              <a:off x="305425" y="1664175"/>
              <a:ext cx="1076325" cy="1063525"/>
            </a:xfrm>
            <a:custGeom>
              <a:avLst/>
              <a:gdLst/>
              <a:ahLst/>
              <a:cxnLst/>
              <a:rect l="l" t="t" r="r" b="b"/>
              <a:pathLst>
                <a:path w="43053" h="42541" extrusionOk="0">
                  <a:moveTo>
                    <a:pt x="14001" y="1"/>
                  </a:moveTo>
                  <a:lnTo>
                    <a:pt x="13180" y="26"/>
                  </a:lnTo>
                  <a:lnTo>
                    <a:pt x="12385" y="103"/>
                  </a:lnTo>
                  <a:lnTo>
                    <a:pt x="11590" y="206"/>
                  </a:lnTo>
                  <a:lnTo>
                    <a:pt x="10821" y="360"/>
                  </a:lnTo>
                  <a:lnTo>
                    <a:pt x="10052" y="565"/>
                  </a:lnTo>
                  <a:lnTo>
                    <a:pt x="9334" y="796"/>
                  </a:lnTo>
                  <a:lnTo>
                    <a:pt x="8616" y="1078"/>
                  </a:lnTo>
                  <a:lnTo>
                    <a:pt x="7924" y="1385"/>
                  </a:lnTo>
                  <a:lnTo>
                    <a:pt x="7231" y="1744"/>
                  </a:lnTo>
                  <a:lnTo>
                    <a:pt x="6590" y="2129"/>
                  </a:lnTo>
                  <a:lnTo>
                    <a:pt x="5949" y="2539"/>
                  </a:lnTo>
                  <a:lnTo>
                    <a:pt x="5359" y="2975"/>
                  </a:lnTo>
                  <a:lnTo>
                    <a:pt x="4770" y="3462"/>
                  </a:lnTo>
                  <a:lnTo>
                    <a:pt x="4231" y="3975"/>
                  </a:lnTo>
                  <a:lnTo>
                    <a:pt x="3693" y="4514"/>
                  </a:lnTo>
                  <a:lnTo>
                    <a:pt x="3206" y="5078"/>
                  </a:lnTo>
                  <a:lnTo>
                    <a:pt x="2744" y="5668"/>
                  </a:lnTo>
                  <a:lnTo>
                    <a:pt x="2308" y="6283"/>
                  </a:lnTo>
                  <a:lnTo>
                    <a:pt x="1923" y="6898"/>
                  </a:lnTo>
                  <a:lnTo>
                    <a:pt x="1565" y="7565"/>
                  </a:lnTo>
                  <a:lnTo>
                    <a:pt x="1231" y="8232"/>
                  </a:lnTo>
                  <a:lnTo>
                    <a:pt x="949" y="8950"/>
                  </a:lnTo>
                  <a:lnTo>
                    <a:pt x="693" y="9642"/>
                  </a:lnTo>
                  <a:lnTo>
                    <a:pt x="462" y="10386"/>
                  </a:lnTo>
                  <a:lnTo>
                    <a:pt x="282" y="11129"/>
                  </a:lnTo>
                  <a:lnTo>
                    <a:pt x="154" y="11873"/>
                  </a:lnTo>
                  <a:lnTo>
                    <a:pt x="52" y="12642"/>
                  </a:lnTo>
                  <a:lnTo>
                    <a:pt x="0" y="13411"/>
                  </a:lnTo>
                  <a:lnTo>
                    <a:pt x="0" y="14206"/>
                  </a:lnTo>
                  <a:lnTo>
                    <a:pt x="26" y="15001"/>
                  </a:lnTo>
                  <a:lnTo>
                    <a:pt x="103" y="15796"/>
                  </a:lnTo>
                  <a:lnTo>
                    <a:pt x="231" y="16617"/>
                  </a:lnTo>
                  <a:lnTo>
                    <a:pt x="5129" y="42540"/>
                  </a:lnTo>
                  <a:lnTo>
                    <a:pt x="43053" y="42540"/>
                  </a:lnTo>
                  <a:lnTo>
                    <a:pt x="36847" y="9770"/>
                  </a:lnTo>
                  <a:lnTo>
                    <a:pt x="36745" y="9232"/>
                  </a:lnTo>
                  <a:lnTo>
                    <a:pt x="36617" y="8719"/>
                  </a:lnTo>
                  <a:lnTo>
                    <a:pt x="36463" y="8206"/>
                  </a:lnTo>
                  <a:lnTo>
                    <a:pt x="36283" y="7719"/>
                  </a:lnTo>
                  <a:lnTo>
                    <a:pt x="36078" y="7232"/>
                  </a:lnTo>
                  <a:lnTo>
                    <a:pt x="35873" y="6770"/>
                  </a:lnTo>
                  <a:lnTo>
                    <a:pt x="35642" y="6309"/>
                  </a:lnTo>
                  <a:lnTo>
                    <a:pt x="35386" y="5847"/>
                  </a:lnTo>
                  <a:lnTo>
                    <a:pt x="35104" y="5411"/>
                  </a:lnTo>
                  <a:lnTo>
                    <a:pt x="34822" y="5001"/>
                  </a:lnTo>
                  <a:lnTo>
                    <a:pt x="34514" y="4591"/>
                  </a:lnTo>
                  <a:lnTo>
                    <a:pt x="34181" y="4180"/>
                  </a:lnTo>
                  <a:lnTo>
                    <a:pt x="33847" y="3796"/>
                  </a:lnTo>
                  <a:lnTo>
                    <a:pt x="33488" y="3437"/>
                  </a:lnTo>
                  <a:lnTo>
                    <a:pt x="33129" y="3103"/>
                  </a:lnTo>
                  <a:lnTo>
                    <a:pt x="32745" y="2770"/>
                  </a:lnTo>
                  <a:lnTo>
                    <a:pt x="32334" y="2437"/>
                  </a:lnTo>
                  <a:lnTo>
                    <a:pt x="31924" y="2155"/>
                  </a:lnTo>
                  <a:lnTo>
                    <a:pt x="31488" y="1873"/>
                  </a:lnTo>
                  <a:lnTo>
                    <a:pt x="31052" y="1591"/>
                  </a:lnTo>
                  <a:lnTo>
                    <a:pt x="30616" y="1360"/>
                  </a:lnTo>
                  <a:lnTo>
                    <a:pt x="30155" y="1129"/>
                  </a:lnTo>
                  <a:lnTo>
                    <a:pt x="29693" y="924"/>
                  </a:lnTo>
                  <a:lnTo>
                    <a:pt x="29206" y="744"/>
                  </a:lnTo>
                  <a:lnTo>
                    <a:pt x="28719" y="565"/>
                  </a:lnTo>
                  <a:lnTo>
                    <a:pt x="28232" y="411"/>
                  </a:lnTo>
                  <a:lnTo>
                    <a:pt x="27719" y="309"/>
                  </a:lnTo>
                  <a:lnTo>
                    <a:pt x="27206" y="206"/>
                  </a:lnTo>
                  <a:lnTo>
                    <a:pt x="26693" y="103"/>
                  </a:lnTo>
                  <a:lnTo>
                    <a:pt x="26155" y="52"/>
                  </a:lnTo>
                  <a:lnTo>
                    <a:pt x="25616" y="26"/>
                  </a:lnTo>
                  <a:lnTo>
                    <a:pt x="25103" y="1"/>
                  </a:lnTo>
                  <a:close/>
                </a:path>
              </a:pathLst>
            </a:custGeom>
            <a:solidFill>
              <a:srgbClr val="511B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8" name="Google Shape;2698;p22"/>
            <p:cNvSpPr/>
            <p:nvPr/>
          </p:nvSpPr>
          <p:spPr>
            <a:xfrm>
              <a:off x="485550" y="1664175"/>
              <a:ext cx="896200" cy="1063525"/>
            </a:xfrm>
            <a:custGeom>
              <a:avLst/>
              <a:gdLst/>
              <a:ahLst/>
              <a:cxnLst/>
              <a:rect l="l" t="t" r="r" b="b"/>
              <a:pathLst>
                <a:path w="35848" h="42541" extrusionOk="0">
                  <a:moveTo>
                    <a:pt x="14001" y="1"/>
                  </a:moveTo>
                  <a:lnTo>
                    <a:pt x="13180" y="26"/>
                  </a:lnTo>
                  <a:lnTo>
                    <a:pt x="12386" y="103"/>
                  </a:lnTo>
                  <a:lnTo>
                    <a:pt x="11591" y="206"/>
                  </a:lnTo>
                  <a:lnTo>
                    <a:pt x="10821" y="360"/>
                  </a:lnTo>
                  <a:lnTo>
                    <a:pt x="10078" y="565"/>
                  </a:lnTo>
                  <a:lnTo>
                    <a:pt x="9334" y="796"/>
                  </a:lnTo>
                  <a:lnTo>
                    <a:pt x="8616" y="1078"/>
                  </a:lnTo>
                  <a:lnTo>
                    <a:pt x="7924" y="1385"/>
                  </a:lnTo>
                  <a:lnTo>
                    <a:pt x="7257" y="1744"/>
                  </a:lnTo>
                  <a:lnTo>
                    <a:pt x="6591" y="2129"/>
                  </a:lnTo>
                  <a:lnTo>
                    <a:pt x="5975" y="2539"/>
                  </a:lnTo>
                  <a:lnTo>
                    <a:pt x="5360" y="2975"/>
                  </a:lnTo>
                  <a:lnTo>
                    <a:pt x="4796" y="3462"/>
                  </a:lnTo>
                  <a:lnTo>
                    <a:pt x="4232" y="3975"/>
                  </a:lnTo>
                  <a:lnTo>
                    <a:pt x="3719" y="4514"/>
                  </a:lnTo>
                  <a:lnTo>
                    <a:pt x="3232" y="5078"/>
                  </a:lnTo>
                  <a:lnTo>
                    <a:pt x="2770" y="5668"/>
                  </a:lnTo>
                  <a:lnTo>
                    <a:pt x="2334" y="6283"/>
                  </a:lnTo>
                  <a:lnTo>
                    <a:pt x="1924" y="6898"/>
                  </a:lnTo>
                  <a:lnTo>
                    <a:pt x="1565" y="7565"/>
                  </a:lnTo>
                  <a:lnTo>
                    <a:pt x="1231" y="8232"/>
                  </a:lnTo>
                  <a:lnTo>
                    <a:pt x="949" y="8950"/>
                  </a:lnTo>
                  <a:lnTo>
                    <a:pt x="693" y="9642"/>
                  </a:lnTo>
                  <a:lnTo>
                    <a:pt x="462" y="10386"/>
                  </a:lnTo>
                  <a:lnTo>
                    <a:pt x="283" y="11129"/>
                  </a:lnTo>
                  <a:lnTo>
                    <a:pt x="155" y="11873"/>
                  </a:lnTo>
                  <a:lnTo>
                    <a:pt x="52" y="12642"/>
                  </a:lnTo>
                  <a:lnTo>
                    <a:pt x="1" y="13411"/>
                  </a:lnTo>
                  <a:lnTo>
                    <a:pt x="1" y="14206"/>
                  </a:lnTo>
                  <a:lnTo>
                    <a:pt x="26" y="15001"/>
                  </a:lnTo>
                  <a:lnTo>
                    <a:pt x="129" y="15796"/>
                  </a:lnTo>
                  <a:lnTo>
                    <a:pt x="257" y="16617"/>
                  </a:lnTo>
                  <a:lnTo>
                    <a:pt x="5155" y="42540"/>
                  </a:lnTo>
                  <a:lnTo>
                    <a:pt x="35848" y="42540"/>
                  </a:lnTo>
                  <a:lnTo>
                    <a:pt x="29642" y="9770"/>
                  </a:lnTo>
                  <a:lnTo>
                    <a:pt x="29540" y="9232"/>
                  </a:lnTo>
                  <a:lnTo>
                    <a:pt x="29412" y="8719"/>
                  </a:lnTo>
                  <a:lnTo>
                    <a:pt x="29258" y="8206"/>
                  </a:lnTo>
                  <a:lnTo>
                    <a:pt x="29078" y="7719"/>
                  </a:lnTo>
                  <a:lnTo>
                    <a:pt x="28873" y="7232"/>
                  </a:lnTo>
                  <a:lnTo>
                    <a:pt x="28668" y="6770"/>
                  </a:lnTo>
                  <a:lnTo>
                    <a:pt x="28437" y="6309"/>
                  </a:lnTo>
                  <a:lnTo>
                    <a:pt x="28181" y="5847"/>
                  </a:lnTo>
                  <a:lnTo>
                    <a:pt x="27899" y="5411"/>
                  </a:lnTo>
                  <a:lnTo>
                    <a:pt x="27617" y="5001"/>
                  </a:lnTo>
                  <a:lnTo>
                    <a:pt x="27309" y="4591"/>
                  </a:lnTo>
                  <a:lnTo>
                    <a:pt x="26976" y="4180"/>
                  </a:lnTo>
                  <a:lnTo>
                    <a:pt x="26642" y="3796"/>
                  </a:lnTo>
                  <a:lnTo>
                    <a:pt x="26283" y="3437"/>
                  </a:lnTo>
                  <a:lnTo>
                    <a:pt x="25924" y="3103"/>
                  </a:lnTo>
                  <a:lnTo>
                    <a:pt x="25540" y="2770"/>
                  </a:lnTo>
                  <a:lnTo>
                    <a:pt x="25129" y="2437"/>
                  </a:lnTo>
                  <a:lnTo>
                    <a:pt x="24719" y="2155"/>
                  </a:lnTo>
                  <a:lnTo>
                    <a:pt x="24283" y="1873"/>
                  </a:lnTo>
                  <a:lnTo>
                    <a:pt x="23847" y="1591"/>
                  </a:lnTo>
                  <a:lnTo>
                    <a:pt x="23411" y="1360"/>
                  </a:lnTo>
                  <a:lnTo>
                    <a:pt x="22950" y="1129"/>
                  </a:lnTo>
                  <a:lnTo>
                    <a:pt x="22488" y="924"/>
                  </a:lnTo>
                  <a:lnTo>
                    <a:pt x="22001" y="744"/>
                  </a:lnTo>
                  <a:lnTo>
                    <a:pt x="21514" y="565"/>
                  </a:lnTo>
                  <a:lnTo>
                    <a:pt x="21027" y="411"/>
                  </a:lnTo>
                  <a:lnTo>
                    <a:pt x="20514" y="309"/>
                  </a:lnTo>
                  <a:lnTo>
                    <a:pt x="20001" y="206"/>
                  </a:lnTo>
                  <a:lnTo>
                    <a:pt x="19488" y="103"/>
                  </a:lnTo>
                  <a:lnTo>
                    <a:pt x="18950" y="52"/>
                  </a:lnTo>
                  <a:lnTo>
                    <a:pt x="18411" y="26"/>
                  </a:lnTo>
                  <a:lnTo>
                    <a:pt x="1789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9" name="Google Shape;2699;p22"/>
            <p:cNvSpPr/>
            <p:nvPr/>
          </p:nvSpPr>
          <p:spPr>
            <a:xfrm>
              <a:off x="1390050" y="2892400"/>
              <a:ext cx="313500" cy="474400"/>
            </a:xfrm>
            <a:custGeom>
              <a:avLst/>
              <a:gdLst/>
              <a:ahLst/>
              <a:cxnLst/>
              <a:rect l="l" t="t" r="r" b="b"/>
              <a:pathLst>
                <a:path w="12540" h="18976" extrusionOk="0">
                  <a:moveTo>
                    <a:pt x="1" y="1"/>
                  </a:moveTo>
                  <a:lnTo>
                    <a:pt x="5668" y="18976"/>
                  </a:lnTo>
                  <a:lnTo>
                    <a:pt x="12540" y="18976"/>
                  </a:lnTo>
                  <a:lnTo>
                    <a:pt x="6873" y="1"/>
                  </a:lnTo>
                  <a:close/>
                </a:path>
              </a:pathLst>
            </a:custGeom>
            <a:solidFill>
              <a:srgbClr val="6D26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0" name="Google Shape;2700;p22"/>
            <p:cNvSpPr/>
            <p:nvPr/>
          </p:nvSpPr>
          <p:spPr>
            <a:xfrm>
              <a:off x="859275" y="2892400"/>
              <a:ext cx="672475" cy="474400"/>
            </a:xfrm>
            <a:custGeom>
              <a:avLst/>
              <a:gdLst/>
              <a:ahLst/>
              <a:cxnLst/>
              <a:rect l="l" t="t" r="r" b="b"/>
              <a:pathLst>
                <a:path w="26899" h="18976" extrusionOk="0">
                  <a:moveTo>
                    <a:pt x="1" y="1"/>
                  </a:moveTo>
                  <a:lnTo>
                    <a:pt x="6514" y="18976"/>
                  </a:lnTo>
                  <a:lnTo>
                    <a:pt x="26899" y="18976"/>
                  </a:lnTo>
                  <a:lnTo>
                    <a:pt x="21232" y="1"/>
                  </a:lnTo>
                  <a:close/>
                </a:path>
              </a:pathLst>
            </a:custGeom>
            <a:solidFill>
              <a:srgbClr val="6B2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1" name="Google Shape;2701;p22"/>
            <p:cNvSpPr/>
            <p:nvPr/>
          </p:nvSpPr>
          <p:spPr>
            <a:xfrm>
              <a:off x="916975" y="2892400"/>
              <a:ext cx="314125" cy="474400"/>
            </a:xfrm>
            <a:custGeom>
              <a:avLst/>
              <a:gdLst/>
              <a:ahLst/>
              <a:cxnLst/>
              <a:rect l="l" t="t" r="r" b="b"/>
              <a:pathLst>
                <a:path w="12565" h="18976" extrusionOk="0">
                  <a:moveTo>
                    <a:pt x="0" y="1"/>
                  </a:moveTo>
                  <a:lnTo>
                    <a:pt x="5667" y="18976"/>
                  </a:lnTo>
                  <a:lnTo>
                    <a:pt x="12565" y="18976"/>
                  </a:lnTo>
                  <a:lnTo>
                    <a:pt x="6872" y="1"/>
                  </a:lnTo>
                  <a:close/>
                </a:path>
              </a:pathLst>
            </a:custGeom>
            <a:solidFill>
              <a:srgbClr val="6D26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2" name="Google Shape;2702;p22"/>
            <p:cNvSpPr/>
            <p:nvPr/>
          </p:nvSpPr>
          <p:spPr>
            <a:xfrm>
              <a:off x="433625" y="2727675"/>
              <a:ext cx="1268000" cy="278225"/>
            </a:xfrm>
            <a:custGeom>
              <a:avLst/>
              <a:gdLst/>
              <a:ahLst/>
              <a:cxnLst/>
              <a:rect l="l" t="t" r="r" b="b"/>
              <a:pathLst>
                <a:path w="50720" h="11129" extrusionOk="0">
                  <a:moveTo>
                    <a:pt x="1" y="0"/>
                  </a:moveTo>
                  <a:lnTo>
                    <a:pt x="1" y="11129"/>
                  </a:lnTo>
                  <a:lnTo>
                    <a:pt x="43258" y="11129"/>
                  </a:lnTo>
                  <a:lnTo>
                    <a:pt x="43643" y="11077"/>
                  </a:lnTo>
                  <a:lnTo>
                    <a:pt x="44053" y="11026"/>
                  </a:lnTo>
                  <a:lnTo>
                    <a:pt x="44438" y="10975"/>
                  </a:lnTo>
                  <a:lnTo>
                    <a:pt x="44822" y="10872"/>
                  </a:lnTo>
                  <a:lnTo>
                    <a:pt x="45181" y="10770"/>
                  </a:lnTo>
                  <a:lnTo>
                    <a:pt x="45566" y="10641"/>
                  </a:lnTo>
                  <a:lnTo>
                    <a:pt x="45925" y="10513"/>
                  </a:lnTo>
                  <a:lnTo>
                    <a:pt x="46258" y="10359"/>
                  </a:lnTo>
                  <a:lnTo>
                    <a:pt x="46617" y="10180"/>
                  </a:lnTo>
                  <a:lnTo>
                    <a:pt x="46925" y="9975"/>
                  </a:lnTo>
                  <a:lnTo>
                    <a:pt x="47258" y="9770"/>
                  </a:lnTo>
                  <a:lnTo>
                    <a:pt x="47566" y="9564"/>
                  </a:lnTo>
                  <a:lnTo>
                    <a:pt x="47874" y="9334"/>
                  </a:lnTo>
                  <a:lnTo>
                    <a:pt x="48156" y="9077"/>
                  </a:lnTo>
                  <a:lnTo>
                    <a:pt x="48412" y="8821"/>
                  </a:lnTo>
                  <a:lnTo>
                    <a:pt x="48694" y="8539"/>
                  </a:lnTo>
                  <a:lnTo>
                    <a:pt x="48925" y="8257"/>
                  </a:lnTo>
                  <a:lnTo>
                    <a:pt x="49156" y="7949"/>
                  </a:lnTo>
                  <a:lnTo>
                    <a:pt x="49386" y="7641"/>
                  </a:lnTo>
                  <a:lnTo>
                    <a:pt x="49592" y="7334"/>
                  </a:lnTo>
                  <a:lnTo>
                    <a:pt x="49771" y="7000"/>
                  </a:lnTo>
                  <a:lnTo>
                    <a:pt x="49951" y="6667"/>
                  </a:lnTo>
                  <a:lnTo>
                    <a:pt x="50104" y="6308"/>
                  </a:lnTo>
                  <a:lnTo>
                    <a:pt x="50258" y="5949"/>
                  </a:lnTo>
                  <a:lnTo>
                    <a:pt x="50386" y="5590"/>
                  </a:lnTo>
                  <a:lnTo>
                    <a:pt x="50489" y="5205"/>
                  </a:lnTo>
                  <a:lnTo>
                    <a:pt x="50566" y="4821"/>
                  </a:lnTo>
                  <a:lnTo>
                    <a:pt x="50643" y="4436"/>
                  </a:lnTo>
                  <a:lnTo>
                    <a:pt x="50694" y="4051"/>
                  </a:lnTo>
                  <a:lnTo>
                    <a:pt x="50720" y="3641"/>
                  </a:lnTo>
                  <a:lnTo>
                    <a:pt x="50720" y="3231"/>
                  </a:lnTo>
                  <a:lnTo>
                    <a:pt x="50720" y="2051"/>
                  </a:lnTo>
                  <a:lnTo>
                    <a:pt x="50720" y="1846"/>
                  </a:lnTo>
                  <a:lnTo>
                    <a:pt x="50694" y="1641"/>
                  </a:lnTo>
                  <a:lnTo>
                    <a:pt x="50643" y="1436"/>
                  </a:lnTo>
                  <a:lnTo>
                    <a:pt x="50566" y="1257"/>
                  </a:lnTo>
                  <a:lnTo>
                    <a:pt x="50489" y="1077"/>
                  </a:lnTo>
                  <a:lnTo>
                    <a:pt x="50386" y="898"/>
                  </a:lnTo>
                  <a:lnTo>
                    <a:pt x="50258" y="744"/>
                  </a:lnTo>
                  <a:lnTo>
                    <a:pt x="50130" y="590"/>
                  </a:lnTo>
                  <a:lnTo>
                    <a:pt x="49976" y="462"/>
                  </a:lnTo>
                  <a:lnTo>
                    <a:pt x="49822" y="333"/>
                  </a:lnTo>
                  <a:lnTo>
                    <a:pt x="49643" y="231"/>
                  </a:lnTo>
                  <a:lnTo>
                    <a:pt x="49463" y="154"/>
                  </a:lnTo>
                  <a:lnTo>
                    <a:pt x="49284" y="77"/>
                  </a:lnTo>
                  <a:lnTo>
                    <a:pt x="49079" y="26"/>
                  </a:lnTo>
                  <a:lnTo>
                    <a:pt x="48874" y="0"/>
                  </a:lnTo>
                  <a:close/>
                </a:path>
              </a:pathLst>
            </a:custGeom>
            <a:solidFill>
              <a:srgbClr val="812F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3" name="Google Shape;2703;p22"/>
            <p:cNvSpPr/>
            <p:nvPr/>
          </p:nvSpPr>
          <p:spPr>
            <a:xfrm>
              <a:off x="433625" y="2727675"/>
              <a:ext cx="1257100" cy="151950"/>
            </a:xfrm>
            <a:custGeom>
              <a:avLst/>
              <a:gdLst/>
              <a:ahLst/>
              <a:cxnLst/>
              <a:rect l="l" t="t" r="r" b="b"/>
              <a:pathLst>
                <a:path w="50284" h="6078" extrusionOk="0">
                  <a:moveTo>
                    <a:pt x="1" y="0"/>
                  </a:moveTo>
                  <a:lnTo>
                    <a:pt x="1" y="6077"/>
                  </a:lnTo>
                  <a:lnTo>
                    <a:pt x="42848" y="6077"/>
                  </a:lnTo>
                  <a:lnTo>
                    <a:pt x="43489" y="6051"/>
                  </a:lnTo>
                  <a:lnTo>
                    <a:pt x="44104" y="5975"/>
                  </a:lnTo>
                  <a:lnTo>
                    <a:pt x="44720" y="5846"/>
                  </a:lnTo>
                  <a:lnTo>
                    <a:pt x="45309" y="5693"/>
                  </a:lnTo>
                  <a:lnTo>
                    <a:pt x="45874" y="5462"/>
                  </a:lnTo>
                  <a:lnTo>
                    <a:pt x="46438" y="5205"/>
                  </a:lnTo>
                  <a:lnTo>
                    <a:pt x="46950" y="4923"/>
                  </a:lnTo>
                  <a:lnTo>
                    <a:pt x="47463" y="4590"/>
                  </a:lnTo>
                  <a:lnTo>
                    <a:pt x="47925" y="4205"/>
                  </a:lnTo>
                  <a:lnTo>
                    <a:pt x="48361" y="3821"/>
                  </a:lnTo>
                  <a:lnTo>
                    <a:pt x="48771" y="3385"/>
                  </a:lnTo>
                  <a:lnTo>
                    <a:pt x="49156" y="2923"/>
                  </a:lnTo>
                  <a:lnTo>
                    <a:pt x="49489" y="2410"/>
                  </a:lnTo>
                  <a:lnTo>
                    <a:pt x="49797" y="1898"/>
                  </a:lnTo>
                  <a:lnTo>
                    <a:pt x="50079" y="1359"/>
                  </a:lnTo>
                  <a:lnTo>
                    <a:pt x="50284" y="795"/>
                  </a:lnTo>
                  <a:lnTo>
                    <a:pt x="50130" y="615"/>
                  </a:lnTo>
                  <a:lnTo>
                    <a:pt x="49976" y="462"/>
                  </a:lnTo>
                  <a:lnTo>
                    <a:pt x="49797" y="333"/>
                  </a:lnTo>
                  <a:lnTo>
                    <a:pt x="49592" y="205"/>
                  </a:lnTo>
                  <a:lnTo>
                    <a:pt x="49361" y="128"/>
                  </a:lnTo>
                  <a:lnTo>
                    <a:pt x="49156" y="51"/>
                  </a:lnTo>
                  <a:lnTo>
                    <a:pt x="48925" y="0"/>
                  </a:lnTo>
                  <a:close/>
                </a:path>
              </a:pathLst>
            </a:custGeom>
            <a:solidFill>
              <a:srgbClr val="6D26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4" name="Google Shape;2704;p22"/>
            <p:cNvSpPr/>
            <p:nvPr/>
          </p:nvSpPr>
          <p:spPr>
            <a:xfrm>
              <a:off x="238125" y="2495600"/>
              <a:ext cx="871175" cy="871200"/>
            </a:xfrm>
            <a:custGeom>
              <a:avLst/>
              <a:gdLst/>
              <a:ahLst/>
              <a:cxnLst/>
              <a:rect l="l" t="t" r="r" b="b"/>
              <a:pathLst>
                <a:path w="34847" h="34848" extrusionOk="0">
                  <a:moveTo>
                    <a:pt x="3769" y="1"/>
                  </a:moveTo>
                  <a:lnTo>
                    <a:pt x="3385" y="27"/>
                  </a:lnTo>
                  <a:lnTo>
                    <a:pt x="3000" y="78"/>
                  </a:lnTo>
                  <a:lnTo>
                    <a:pt x="2641" y="155"/>
                  </a:lnTo>
                  <a:lnTo>
                    <a:pt x="2282" y="283"/>
                  </a:lnTo>
                  <a:lnTo>
                    <a:pt x="1974" y="462"/>
                  </a:lnTo>
                  <a:lnTo>
                    <a:pt x="1667" y="642"/>
                  </a:lnTo>
                  <a:lnTo>
                    <a:pt x="1359" y="847"/>
                  </a:lnTo>
                  <a:lnTo>
                    <a:pt x="1103" y="1103"/>
                  </a:lnTo>
                  <a:lnTo>
                    <a:pt x="846" y="1360"/>
                  </a:lnTo>
                  <a:lnTo>
                    <a:pt x="641" y="1668"/>
                  </a:lnTo>
                  <a:lnTo>
                    <a:pt x="462" y="1975"/>
                  </a:lnTo>
                  <a:lnTo>
                    <a:pt x="282" y="2283"/>
                  </a:lnTo>
                  <a:lnTo>
                    <a:pt x="154" y="2642"/>
                  </a:lnTo>
                  <a:lnTo>
                    <a:pt x="77" y="3001"/>
                  </a:lnTo>
                  <a:lnTo>
                    <a:pt x="26" y="3386"/>
                  </a:lnTo>
                  <a:lnTo>
                    <a:pt x="0" y="3770"/>
                  </a:lnTo>
                  <a:lnTo>
                    <a:pt x="0" y="34848"/>
                  </a:lnTo>
                  <a:lnTo>
                    <a:pt x="34847" y="34848"/>
                  </a:lnTo>
                  <a:lnTo>
                    <a:pt x="29180" y="15873"/>
                  </a:lnTo>
                  <a:lnTo>
                    <a:pt x="31078" y="7924"/>
                  </a:lnTo>
                  <a:lnTo>
                    <a:pt x="31155" y="7565"/>
                  </a:lnTo>
                  <a:lnTo>
                    <a:pt x="31206" y="7180"/>
                  </a:lnTo>
                  <a:lnTo>
                    <a:pt x="31231" y="6796"/>
                  </a:lnTo>
                  <a:lnTo>
                    <a:pt x="31257" y="6437"/>
                  </a:lnTo>
                  <a:lnTo>
                    <a:pt x="31231" y="6052"/>
                  </a:lnTo>
                  <a:lnTo>
                    <a:pt x="31206" y="5693"/>
                  </a:lnTo>
                  <a:lnTo>
                    <a:pt x="31155" y="5334"/>
                  </a:lnTo>
                  <a:lnTo>
                    <a:pt x="31078" y="5001"/>
                  </a:lnTo>
                  <a:lnTo>
                    <a:pt x="31001" y="4642"/>
                  </a:lnTo>
                  <a:lnTo>
                    <a:pt x="30898" y="4309"/>
                  </a:lnTo>
                  <a:lnTo>
                    <a:pt x="30770" y="3975"/>
                  </a:lnTo>
                  <a:lnTo>
                    <a:pt x="30616" y="3642"/>
                  </a:lnTo>
                  <a:lnTo>
                    <a:pt x="30462" y="3334"/>
                  </a:lnTo>
                  <a:lnTo>
                    <a:pt x="30283" y="3027"/>
                  </a:lnTo>
                  <a:lnTo>
                    <a:pt x="30078" y="2745"/>
                  </a:lnTo>
                  <a:lnTo>
                    <a:pt x="29872" y="2437"/>
                  </a:lnTo>
                  <a:lnTo>
                    <a:pt x="29642" y="2180"/>
                  </a:lnTo>
                  <a:lnTo>
                    <a:pt x="29385" y="1924"/>
                  </a:lnTo>
                  <a:lnTo>
                    <a:pt x="29155" y="1668"/>
                  </a:lnTo>
                  <a:lnTo>
                    <a:pt x="28872" y="1437"/>
                  </a:lnTo>
                  <a:lnTo>
                    <a:pt x="28590" y="1232"/>
                  </a:lnTo>
                  <a:lnTo>
                    <a:pt x="28308" y="1027"/>
                  </a:lnTo>
                  <a:lnTo>
                    <a:pt x="28001" y="847"/>
                  </a:lnTo>
                  <a:lnTo>
                    <a:pt x="27667" y="668"/>
                  </a:lnTo>
                  <a:lnTo>
                    <a:pt x="27360" y="514"/>
                  </a:lnTo>
                  <a:lnTo>
                    <a:pt x="27026" y="385"/>
                  </a:lnTo>
                  <a:lnTo>
                    <a:pt x="26667" y="257"/>
                  </a:lnTo>
                  <a:lnTo>
                    <a:pt x="26308" y="180"/>
                  </a:lnTo>
                  <a:lnTo>
                    <a:pt x="25949" y="103"/>
                  </a:lnTo>
                  <a:lnTo>
                    <a:pt x="25565" y="52"/>
                  </a:lnTo>
                  <a:lnTo>
                    <a:pt x="25206" y="1"/>
                  </a:lnTo>
                  <a:close/>
                </a:path>
              </a:pathLst>
            </a:custGeom>
            <a:solidFill>
              <a:srgbClr val="511B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5" name="Google Shape;2705;p22"/>
            <p:cNvSpPr/>
            <p:nvPr/>
          </p:nvSpPr>
          <p:spPr>
            <a:xfrm>
              <a:off x="238125" y="2495600"/>
              <a:ext cx="725025" cy="871200"/>
            </a:xfrm>
            <a:custGeom>
              <a:avLst/>
              <a:gdLst/>
              <a:ahLst/>
              <a:cxnLst/>
              <a:rect l="l" t="t" r="r" b="b"/>
              <a:pathLst>
                <a:path w="29001" h="34848" extrusionOk="0">
                  <a:moveTo>
                    <a:pt x="3769" y="1"/>
                  </a:moveTo>
                  <a:lnTo>
                    <a:pt x="3385" y="27"/>
                  </a:lnTo>
                  <a:lnTo>
                    <a:pt x="3000" y="78"/>
                  </a:lnTo>
                  <a:lnTo>
                    <a:pt x="2641" y="155"/>
                  </a:lnTo>
                  <a:lnTo>
                    <a:pt x="2282" y="283"/>
                  </a:lnTo>
                  <a:lnTo>
                    <a:pt x="1974" y="462"/>
                  </a:lnTo>
                  <a:lnTo>
                    <a:pt x="1667" y="642"/>
                  </a:lnTo>
                  <a:lnTo>
                    <a:pt x="1359" y="847"/>
                  </a:lnTo>
                  <a:lnTo>
                    <a:pt x="1103" y="1103"/>
                  </a:lnTo>
                  <a:lnTo>
                    <a:pt x="846" y="1360"/>
                  </a:lnTo>
                  <a:lnTo>
                    <a:pt x="641" y="1668"/>
                  </a:lnTo>
                  <a:lnTo>
                    <a:pt x="462" y="1975"/>
                  </a:lnTo>
                  <a:lnTo>
                    <a:pt x="282" y="2283"/>
                  </a:lnTo>
                  <a:lnTo>
                    <a:pt x="154" y="2642"/>
                  </a:lnTo>
                  <a:lnTo>
                    <a:pt x="77" y="3001"/>
                  </a:lnTo>
                  <a:lnTo>
                    <a:pt x="26" y="3386"/>
                  </a:lnTo>
                  <a:lnTo>
                    <a:pt x="0" y="3770"/>
                  </a:lnTo>
                  <a:lnTo>
                    <a:pt x="0" y="34848"/>
                  </a:lnTo>
                  <a:lnTo>
                    <a:pt x="29001" y="34848"/>
                  </a:lnTo>
                  <a:lnTo>
                    <a:pt x="23308" y="15873"/>
                  </a:lnTo>
                  <a:lnTo>
                    <a:pt x="25231" y="7924"/>
                  </a:lnTo>
                  <a:lnTo>
                    <a:pt x="25308" y="7565"/>
                  </a:lnTo>
                  <a:lnTo>
                    <a:pt x="25360" y="7180"/>
                  </a:lnTo>
                  <a:lnTo>
                    <a:pt x="25385" y="6796"/>
                  </a:lnTo>
                  <a:lnTo>
                    <a:pt x="25411" y="6437"/>
                  </a:lnTo>
                  <a:lnTo>
                    <a:pt x="25385" y="6052"/>
                  </a:lnTo>
                  <a:lnTo>
                    <a:pt x="25360" y="5693"/>
                  </a:lnTo>
                  <a:lnTo>
                    <a:pt x="25308" y="5334"/>
                  </a:lnTo>
                  <a:lnTo>
                    <a:pt x="25231" y="5001"/>
                  </a:lnTo>
                  <a:lnTo>
                    <a:pt x="25154" y="4642"/>
                  </a:lnTo>
                  <a:lnTo>
                    <a:pt x="25026" y="4309"/>
                  </a:lnTo>
                  <a:lnTo>
                    <a:pt x="24898" y="3975"/>
                  </a:lnTo>
                  <a:lnTo>
                    <a:pt x="24770" y="3642"/>
                  </a:lnTo>
                  <a:lnTo>
                    <a:pt x="24590" y="3334"/>
                  </a:lnTo>
                  <a:lnTo>
                    <a:pt x="24411" y="3027"/>
                  </a:lnTo>
                  <a:lnTo>
                    <a:pt x="24231" y="2745"/>
                  </a:lnTo>
                  <a:lnTo>
                    <a:pt x="24001" y="2437"/>
                  </a:lnTo>
                  <a:lnTo>
                    <a:pt x="23795" y="2180"/>
                  </a:lnTo>
                  <a:lnTo>
                    <a:pt x="23539" y="1924"/>
                  </a:lnTo>
                  <a:lnTo>
                    <a:pt x="23283" y="1668"/>
                  </a:lnTo>
                  <a:lnTo>
                    <a:pt x="23026" y="1437"/>
                  </a:lnTo>
                  <a:lnTo>
                    <a:pt x="22744" y="1232"/>
                  </a:lnTo>
                  <a:lnTo>
                    <a:pt x="22436" y="1027"/>
                  </a:lnTo>
                  <a:lnTo>
                    <a:pt x="22154" y="847"/>
                  </a:lnTo>
                  <a:lnTo>
                    <a:pt x="21821" y="668"/>
                  </a:lnTo>
                  <a:lnTo>
                    <a:pt x="21488" y="514"/>
                  </a:lnTo>
                  <a:lnTo>
                    <a:pt x="21154" y="385"/>
                  </a:lnTo>
                  <a:lnTo>
                    <a:pt x="20821" y="257"/>
                  </a:lnTo>
                  <a:lnTo>
                    <a:pt x="20462" y="180"/>
                  </a:lnTo>
                  <a:lnTo>
                    <a:pt x="20103" y="103"/>
                  </a:lnTo>
                  <a:lnTo>
                    <a:pt x="19718" y="52"/>
                  </a:lnTo>
                  <a:lnTo>
                    <a:pt x="19334" y="1"/>
                  </a:lnTo>
                  <a:close/>
                </a:path>
              </a:pathLst>
            </a:custGeom>
            <a:solidFill>
              <a:srgbClr val="6D26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6" name="Google Shape;2706;p22"/>
            <p:cNvSpPr/>
            <p:nvPr/>
          </p:nvSpPr>
          <p:spPr>
            <a:xfrm>
              <a:off x="541975" y="1911625"/>
              <a:ext cx="641700" cy="2575"/>
            </a:xfrm>
            <a:custGeom>
              <a:avLst/>
              <a:gdLst/>
              <a:ahLst/>
              <a:cxnLst/>
              <a:rect l="l" t="t" r="r" b="b"/>
              <a:pathLst>
                <a:path w="25668" h="103" extrusionOk="0">
                  <a:moveTo>
                    <a:pt x="12847" y="0"/>
                  </a:moveTo>
                  <a:lnTo>
                    <a:pt x="6334" y="26"/>
                  </a:lnTo>
                  <a:lnTo>
                    <a:pt x="0" y="52"/>
                  </a:lnTo>
                  <a:lnTo>
                    <a:pt x="6334" y="103"/>
                  </a:lnTo>
                  <a:lnTo>
                    <a:pt x="19360" y="103"/>
                  </a:lnTo>
                  <a:lnTo>
                    <a:pt x="25667" y="52"/>
                  </a:lnTo>
                  <a:lnTo>
                    <a:pt x="19360" y="26"/>
                  </a:lnTo>
                  <a:lnTo>
                    <a:pt x="12847" y="0"/>
                  </a:lnTo>
                  <a:close/>
                </a:path>
              </a:pathLst>
            </a:custGeom>
            <a:solidFill>
              <a:srgbClr val="6D26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7" name="Google Shape;2707;p22"/>
            <p:cNvSpPr/>
            <p:nvPr/>
          </p:nvSpPr>
          <p:spPr>
            <a:xfrm>
              <a:off x="522100" y="2091125"/>
              <a:ext cx="721200" cy="2575"/>
            </a:xfrm>
            <a:custGeom>
              <a:avLst/>
              <a:gdLst/>
              <a:ahLst/>
              <a:cxnLst/>
              <a:rect l="l" t="t" r="r" b="b"/>
              <a:pathLst>
                <a:path w="28848" h="103" extrusionOk="0">
                  <a:moveTo>
                    <a:pt x="14436" y="0"/>
                  </a:moveTo>
                  <a:lnTo>
                    <a:pt x="7103" y="26"/>
                  </a:lnTo>
                  <a:lnTo>
                    <a:pt x="0" y="51"/>
                  </a:lnTo>
                  <a:lnTo>
                    <a:pt x="7103" y="103"/>
                  </a:lnTo>
                  <a:lnTo>
                    <a:pt x="21744" y="103"/>
                  </a:lnTo>
                  <a:lnTo>
                    <a:pt x="28847" y="51"/>
                  </a:lnTo>
                  <a:lnTo>
                    <a:pt x="21744" y="26"/>
                  </a:lnTo>
                  <a:lnTo>
                    <a:pt x="14436" y="0"/>
                  </a:lnTo>
                  <a:close/>
                </a:path>
              </a:pathLst>
            </a:custGeom>
            <a:solidFill>
              <a:srgbClr val="6D26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8" name="Google Shape;2708;p22"/>
            <p:cNvSpPr/>
            <p:nvPr/>
          </p:nvSpPr>
          <p:spPr>
            <a:xfrm>
              <a:off x="551575" y="2271250"/>
              <a:ext cx="721850" cy="1950"/>
            </a:xfrm>
            <a:custGeom>
              <a:avLst/>
              <a:gdLst/>
              <a:ahLst/>
              <a:cxnLst/>
              <a:rect l="l" t="t" r="r" b="b"/>
              <a:pathLst>
                <a:path w="28874" h="78" extrusionOk="0">
                  <a:moveTo>
                    <a:pt x="7103" y="0"/>
                  </a:moveTo>
                  <a:lnTo>
                    <a:pt x="1" y="26"/>
                  </a:lnTo>
                  <a:lnTo>
                    <a:pt x="7103" y="77"/>
                  </a:lnTo>
                  <a:lnTo>
                    <a:pt x="21745" y="77"/>
                  </a:lnTo>
                  <a:lnTo>
                    <a:pt x="28873" y="26"/>
                  </a:lnTo>
                  <a:lnTo>
                    <a:pt x="21745" y="0"/>
                  </a:lnTo>
                  <a:close/>
                </a:path>
              </a:pathLst>
            </a:custGeom>
            <a:solidFill>
              <a:srgbClr val="6D26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9" name="Google Shape;2709;p22"/>
            <p:cNvSpPr/>
            <p:nvPr/>
          </p:nvSpPr>
          <p:spPr>
            <a:xfrm>
              <a:off x="586200" y="2450725"/>
              <a:ext cx="715425" cy="1950"/>
            </a:xfrm>
            <a:custGeom>
              <a:avLst/>
              <a:gdLst/>
              <a:ahLst/>
              <a:cxnLst/>
              <a:rect l="l" t="t" r="r" b="b"/>
              <a:pathLst>
                <a:path w="28617" h="78" extrusionOk="0">
                  <a:moveTo>
                    <a:pt x="7052" y="1"/>
                  </a:moveTo>
                  <a:lnTo>
                    <a:pt x="0" y="52"/>
                  </a:lnTo>
                  <a:lnTo>
                    <a:pt x="7052" y="78"/>
                  </a:lnTo>
                  <a:lnTo>
                    <a:pt x="21565" y="78"/>
                  </a:lnTo>
                  <a:lnTo>
                    <a:pt x="28616" y="52"/>
                  </a:lnTo>
                  <a:lnTo>
                    <a:pt x="21565" y="1"/>
                  </a:lnTo>
                  <a:close/>
                </a:path>
              </a:pathLst>
            </a:custGeom>
            <a:solidFill>
              <a:srgbClr val="6D26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0" name="Google Shape;2710;p22"/>
            <p:cNvSpPr/>
            <p:nvPr/>
          </p:nvSpPr>
          <p:spPr>
            <a:xfrm>
              <a:off x="4609375" y="3273825"/>
              <a:ext cx="255800" cy="153875"/>
            </a:xfrm>
            <a:custGeom>
              <a:avLst/>
              <a:gdLst/>
              <a:ahLst/>
              <a:cxnLst/>
              <a:rect l="l" t="t" r="r" b="b"/>
              <a:pathLst>
                <a:path w="10232" h="6155" extrusionOk="0">
                  <a:moveTo>
                    <a:pt x="4975" y="1"/>
                  </a:moveTo>
                  <a:lnTo>
                    <a:pt x="0" y="924"/>
                  </a:lnTo>
                  <a:lnTo>
                    <a:pt x="77" y="1590"/>
                  </a:lnTo>
                  <a:lnTo>
                    <a:pt x="180" y="2283"/>
                  </a:lnTo>
                  <a:lnTo>
                    <a:pt x="333" y="3129"/>
                  </a:lnTo>
                  <a:lnTo>
                    <a:pt x="513" y="4001"/>
                  </a:lnTo>
                  <a:lnTo>
                    <a:pt x="615" y="4411"/>
                  </a:lnTo>
                  <a:lnTo>
                    <a:pt x="718" y="4821"/>
                  </a:lnTo>
                  <a:lnTo>
                    <a:pt x="846" y="5206"/>
                  </a:lnTo>
                  <a:lnTo>
                    <a:pt x="974" y="5514"/>
                  </a:lnTo>
                  <a:lnTo>
                    <a:pt x="1128" y="5796"/>
                  </a:lnTo>
                  <a:lnTo>
                    <a:pt x="1282" y="6001"/>
                  </a:lnTo>
                  <a:lnTo>
                    <a:pt x="1385" y="6078"/>
                  </a:lnTo>
                  <a:lnTo>
                    <a:pt x="1539" y="6129"/>
                  </a:lnTo>
                  <a:lnTo>
                    <a:pt x="1718" y="6155"/>
                  </a:lnTo>
                  <a:lnTo>
                    <a:pt x="2436" y="6155"/>
                  </a:lnTo>
                  <a:lnTo>
                    <a:pt x="3077" y="6052"/>
                  </a:lnTo>
                  <a:lnTo>
                    <a:pt x="3769" y="5924"/>
                  </a:lnTo>
                  <a:lnTo>
                    <a:pt x="4539" y="5744"/>
                  </a:lnTo>
                  <a:lnTo>
                    <a:pt x="5334" y="5539"/>
                  </a:lnTo>
                  <a:lnTo>
                    <a:pt x="6128" y="5283"/>
                  </a:lnTo>
                  <a:lnTo>
                    <a:pt x="6923" y="5052"/>
                  </a:lnTo>
                  <a:lnTo>
                    <a:pt x="7693" y="4770"/>
                  </a:lnTo>
                  <a:lnTo>
                    <a:pt x="8385" y="4514"/>
                  </a:lnTo>
                  <a:lnTo>
                    <a:pt x="9000" y="4283"/>
                  </a:lnTo>
                  <a:lnTo>
                    <a:pt x="9539" y="4052"/>
                  </a:lnTo>
                  <a:lnTo>
                    <a:pt x="9923" y="3847"/>
                  </a:lnTo>
                  <a:lnTo>
                    <a:pt x="10154" y="3693"/>
                  </a:lnTo>
                  <a:lnTo>
                    <a:pt x="10231" y="3616"/>
                  </a:lnTo>
                  <a:lnTo>
                    <a:pt x="10231" y="3565"/>
                  </a:lnTo>
                  <a:lnTo>
                    <a:pt x="10180" y="3488"/>
                  </a:lnTo>
                  <a:lnTo>
                    <a:pt x="10026" y="3385"/>
                  </a:lnTo>
                  <a:lnTo>
                    <a:pt x="9846" y="3283"/>
                  </a:lnTo>
                  <a:lnTo>
                    <a:pt x="9590" y="3155"/>
                  </a:lnTo>
                  <a:lnTo>
                    <a:pt x="8975" y="2873"/>
                  </a:lnTo>
                  <a:lnTo>
                    <a:pt x="8205" y="2514"/>
                  </a:lnTo>
                  <a:lnTo>
                    <a:pt x="7795" y="2283"/>
                  </a:lnTo>
                  <a:lnTo>
                    <a:pt x="7385" y="2052"/>
                  </a:lnTo>
                  <a:lnTo>
                    <a:pt x="6949" y="1796"/>
                  </a:lnTo>
                  <a:lnTo>
                    <a:pt x="6513" y="1488"/>
                  </a:lnTo>
                  <a:lnTo>
                    <a:pt x="6103" y="1180"/>
                  </a:lnTo>
                  <a:lnTo>
                    <a:pt x="5693" y="821"/>
                  </a:lnTo>
                  <a:lnTo>
                    <a:pt x="5334" y="437"/>
                  </a:lnTo>
                  <a:lnTo>
                    <a:pt x="4975" y="1"/>
                  </a:lnTo>
                  <a:close/>
                </a:path>
              </a:pathLst>
            </a:custGeom>
            <a:solidFill>
              <a:srgbClr val="E424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1" name="Google Shape;2711;p22"/>
            <p:cNvSpPr/>
            <p:nvPr/>
          </p:nvSpPr>
          <p:spPr>
            <a:xfrm>
              <a:off x="4609375" y="3273825"/>
              <a:ext cx="255800" cy="153875"/>
            </a:xfrm>
            <a:custGeom>
              <a:avLst/>
              <a:gdLst/>
              <a:ahLst/>
              <a:cxnLst/>
              <a:rect l="l" t="t" r="r" b="b"/>
              <a:pathLst>
                <a:path w="10232" h="6155" fill="none" extrusionOk="0">
                  <a:moveTo>
                    <a:pt x="0" y="924"/>
                  </a:moveTo>
                  <a:lnTo>
                    <a:pt x="0" y="924"/>
                  </a:lnTo>
                  <a:lnTo>
                    <a:pt x="77" y="1590"/>
                  </a:lnTo>
                  <a:lnTo>
                    <a:pt x="180" y="2283"/>
                  </a:lnTo>
                  <a:lnTo>
                    <a:pt x="333" y="3129"/>
                  </a:lnTo>
                  <a:lnTo>
                    <a:pt x="513" y="4001"/>
                  </a:lnTo>
                  <a:lnTo>
                    <a:pt x="615" y="4411"/>
                  </a:lnTo>
                  <a:lnTo>
                    <a:pt x="718" y="4821"/>
                  </a:lnTo>
                  <a:lnTo>
                    <a:pt x="846" y="5206"/>
                  </a:lnTo>
                  <a:lnTo>
                    <a:pt x="974" y="5514"/>
                  </a:lnTo>
                  <a:lnTo>
                    <a:pt x="1128" y="5796"/>
                  </a:lnTo>
                  <a:lnTo>
                    <a:pt x="1282" y="6001"/>
                  </a:lnTo>
                  <a:lnTo>
                    <a:pt x="1282" y="6001"/>
                  </a:lnTo>
                  <a:lnTo>
                    <a:pt x="1385" y="6078"/>
                  </a:lnTo>
                  <a:lnTo>
                    <a:pt x="1539" y="6129"/>
                  </a:lnTo>
                  <a:lnTo>
                    <a:pt x="1718" y="6155"/>
                  </a:lnTo>
                  <a:lnTo>
                    <a:pt x="1923" y="6155"/>
                  </a:lnTo>
                  <a:lnTo>
                    <a:pt x="2436" y="6155"/>
                  </a:lnTo>
                  <a:lnTo>
                    <a:pt x="3077" y="6052"/>
                  </a:lnTo>
                  <a:lnTo>
                    <a:pt x="3769" y="5924"/>
                  </a:lnTo>
                  <a:lnTo>
                    <a:pt x="4539" y="5744"/>
                  </a:lnTo>
                  <a:lnTo>
                    <a:pt x="5334" y="5539"/>
                  </a:lnTo>
                  <a:lnTo>
                    <a:pt x="6128" y="5283"/>
                  </a:lnTo>
                  <a:lnTo>
                    <a:pt x="6923" y="5052"/>
                  </a:lnTo>
                  <a:lnTo>
                    <a:pt x="7693" y="4770"/>
                  </a:lnTo>
                  <a:lnTo>
                    <a:pt x="8385" y="4514"/>
                  </a:lnTo>
                  <a:lnTo>
                    <a:pt x="9000" y="4283"/>
                  </a:lnTo>
                  <a:lnTo>
                    <a:pt x="9539" y="4052"/>
                  </a:lnTo>
                  <a:lnTo>
                    <a:pt x="9923" y="3847"/>
                  </a:lnTo>
                  <a:lnTo>
                    <a:pt x="10154" y="3693"/>
                  </a:lnTo>
                  <a:lnTo>
                    <a:pt x="10231" y="3616"/>
                  </a:lnTo>
                  <a:lnTo>
                    <a:pt x="10231" y="3565"/>
                  </a:lnTo>
                  <a:lnTo>
                    <a:pt x="10231" y="3565"/>
                  </a:lnTo>
                  <a:lnTo>
                    <a:pt x="10180" y="3488"/>
                  </a:lnTo>
                  <a:lnTo>
                    <a:pt x="10026" y="3385"/>
                  </a:lnTo>
                  <a:lnTo>
                    <a:pt x="9846" y="3283"/>
                  </a:lnTo>
                  <a:lnTo>
                    <a:pt x="9590" y="3155"/>
                  </a:lnTo>
                  <a:lnTo>
                    <a:pt x="8975" y="2873"/>
                  </a:lnTo>
                  <a:lnTo>
                    <a:pt x="8205" y="2514"/>
                  </a:lnTo>
                  <a:lnTo>
                    <a:pt x="7795" y="2283"/>
                  </a:lnTo>
                  <a:lnTo>
                    <a:pt x="7385" y="2052"/>
                  </a:lnTo>
                  <a:lnTo>
                    <a:pt x="6949" y="1796"/>
                  </a:lnTo>
                  <a:lnTo>
                    <a:pt x="6513" y="1488"/>
                  </a:lnTo>
                  <a:lnTo>
                    <a:pt x="6103" y="1180"/>
                  </a:lnTo>
                  <a:lnTo>
                    <a:pt x="5693" y="821"/>
                  </a:lnTo>
                  <a:lnTo>
                    <a:pt x="5334" y="437"/>
                  </a:lnTo>
                  <a:lnTo>
                    <a:pt x="4975" y="1"/>
                  </a:lnTo>
                  <a:lnTo>
                    <a:pt x="0" y="92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2" name="Google Shape;2712;p22"/>
            <p:cNvSpPr/>
            <p:nvPr/>
          </p:nvSpPr>
          <p:spPr>
            <a:xfrm>
              <a:off x="4788850" y="3321900"/>
              <a:ext cx="76325" cy="42975"/>
            </a:xfrm>
            <a:custGeom>
              <a:avLst/>
              <a:gdLst/>
              <a:ahLst/>
              <a:cxnLst/>
              <a:rect l="l" t="t" r="r" b="b"/>
              <a:pathLst>
                <a:path w="3053" h="1719" extrusionOk="0">
                  <a:moveTo>
                    <a:pt x="3026" y="1719"/>
                  </a:moveTo>
                  <a:lnTo>
                    <a:pt x="3026" y="1719"/>
                  </a:lnTo>
                  <a:lnTo>
                    <a:pt x="3026" y="1719"/>
                  </a:lnTo>
                  <a:lnTo>
                    <a:pt x="3026" y="1719"/>
                  </a:lnTo>
                  <a:lnTo>
                    <a:pt x="3026" y="1719"/>
                  </a:lnTo>
                  <a:close/>
                  <a:moveTo>
                    <a:pt x="3026" y="1719"/>
                  </a:moveTo>
                  <a:lnTo>
                    <a:pt x="3026" y="1719"/>
                  </a:lnTo>
                  <a:lnTo>
                    <a:pt x="3026" y="1719"/>
                  </a:lnTo>
                  <a:lnTo>
                    <a:pt x="3026" y="1719"/>
                  </a:lnTo>
                  <a:lnTo>
                    <a:pt x="3026" y="1719"/>
                  </a:lnTo>
                  <a:close/>
                  <a:moveTo>
                    <a:pt x="3026" y="1719"/>
                  </a:moveTo>
                  <a:lnTo>
                    <a:pt x="3026" y="1719"/>
                  </a:lnTo>
                  <a:lnTo>
                    <a:pt x="3026" y="1719"/>
                  </a:lnTo>
                  <a:lnTo>
                    <a:pt x="3026" y="1719"/>
                  </a:lnTo>
                  <a:lnTo>
                    <a:pt x="3026" y="1719"/>
                  </a:lnTo>
                  <a:close/>
                  <a:moveTo>
                    <a:pt x="3026" y="1719"/>
                  </a:moveTo>
                  <a:lnTo>
                    <a:pt x="3026" y="1719"/>
                  </a:lnTo>
                  <a:lnTo>
                    <a:pt x="3026" y="1719"/>
                  </a:lnTo>
                  <a:lnTo>
                    <a:pt x="3026" y="1719"/>
                  </a:lnTo>
                  <a:lnTo>
                    <a:pt x="3026" y="1719"/>
                  </a:lnTo>
                  <a:close/>
                  <a:moveTo>
                    <a:pt x="3026" y="1693"/>
                  </a:moveTo>
                  <a:lnTo>
                    <a:pt x="3026" y="1693"/>
                  </a:lnTo>
                  <a:lnTo>
                    <a:pt x="3026" y="1719"/>
                  </a:lnTo>
                  <a:lnTo>
                    <a:pt x="3026" y="1719"/>
                  </a:lnTo>
                  <a:lnTo>
                    <a:pt x="3026" y="1693"/>
                  </a:lnTo>
                  <a:close/>
                  <a:moveTo>
                    <a:pt x="3026" y="1693"/>
                  </a:moveTo>
                  <a:lnTo>
                    <a:pt x="3026" y="1693"/>
                  </a:lnTo>
                  <a:lnTo>
                    <a:pt x="3026" y="1693"/>
                  </a:lnTo>
                  <a:lnTo>
                    <a:pt x="3026" y="1693"/>
                  </a:lnTo>
                  <a:lnTo>
                    <a:pt x="3026" y="1693"/>
                  </a:lnTo>
                  <a:close/>
                  <a:moveTo>
                    <a:pt x="3026" y="1693"/>
                  </a:moveTo>
                  <a:lnTo>
                    <a:pt x="3026" y="1693"/>
                  </a:lnTo>
                  <a:lnTo>
                    <a:pt x="3026" y="1693"/>
                  </a:lnTo>
                  <a:lnTo>
                    <a:pt x="3026" y="1693"/>
                  </a:lnTo>
                  <a:lnTo>
                    <a:pt x="3026" y="1693"/>
                  </a:lnTo>
                  <a:close/>
                  <a:moveTo>
                    <a:pt x="3052" y="1693"/>
                  </a:moveTo>
                  <a:lnTo>
                    <a:pt x="3052" y="1693"/>
                  </a:lnTo>
                  <a:lnTo>
                    <a:pt x="3026" y="1693"/>
                  </a:lnTo>
                  <a:lnTo>
                    <a:pt x="3026" y="1693"/>
                  </a:lnTo>
                  <a:lnTo>
                    <a:pt x="3052" y="1693"/>
                  </a:lnTo>
                  <a:close/>
                  <a:moveTo>
                    <a:pt x="3052" y="1693"/>
                  </a:moveTo>
                  <a:lnTo>
                    <a:pt x="3052" y="1693"/>
                  </a:lnTo>
                  <a:lnTo>
                    <a:pt x="3052" y="1693"/>
                  </a:lnTo>
                  <a:lnTo>
                    <a:pt x="3052" y="1693"/>
                  </a:lnTo>
                  <a:lnTo>
                    <a:pt x="3052" y="1693"/>
                  </a:lnTo>
                  <a:close/>
                  <a:moveTo>
                    <a:pt x="3052" y="1693"/>
                  </a:moveTo>
                  <a:lnTo>
                    <a:pt x="3052" y="1693"/>
                  </a:lnTo>
                  <a:lnTo>
                    <a:pt x="3052" y="1693"/>
                  </a:lnTo>
                  <a:lnTo>
                    <a:pt x="3052" y="1693"/>
                  </a:lnTo>
                  <a:lnTo>
                    <a:pt x="3052" y="1693"/>
                  </a:lnTo>
                  <a:close/>
                  <a:moveTo>
                    <a:pt x="3052" y="1693"/>
                  </a:moveTo>
                  <a:lnTo>
                    <a:pt x="3052" y="1693"/>
                  </a:lnTo>
                  <a:lnTo>
                    <a:pt x="3052" y="1693"/>
                  </a:lnTo>
                  <a:lnTo>
                    <a:pt x="3052" y="1693"/>
                  </a:lnTo>
                  <a:lnTo>
                    <a:pt x="3052" y="1693"/>
                  </a:lnTo>
                  <a:close/>
                  <a:moveTo>
                    <a:pt x="3052" y="1693"/>
                  </a:moveTo>
                  <a:lnTo>
                    <a:pt x="3052" y="1693"/>
                  </a:lnTo>
                  <a:lnTo>
                    <a:pt x="3052" y="1693"/>
                  </a:lnTo>
                  <a:lnTo>
                    <a:pt x="3052" y="1693"/>
                  </a:lnTo>
                  <a:lnTo>
                    <a:pt x="3052" y="1693"/>
                  </a:lnTo>
                  <a:close/>
                  <a:moveTo>
                    <a:pt x="3052" y="1693"/>
                  </a:moveTo>
                  <a:lnTo>
                    <a:pt x="3052" y="1693"/>
                  </a:lnTo>
                  <a:lnTo>
                    <a:pt x="3052" y="1693"/>
                  </a:lnTo>
                  <a:lnTo>
                    <a:pt x="3052" y="1693"/>
                  </a:lnTo>
                  <a:lnTo>
                    <a:pt x="3052" y="1693"/>
                  </a:lnTo>
                  <a:close/>
                  <a:moveTo>
                    <a:pt x="3052" y="1693"/>
                  </a:moveTo>
                  <a:lnTo>
                    <a:pt x="3052" y="1693"/>
                  </a:lnTo>
                  <a:lnTo>
                    <a:pt x="3052" y="1693"/>
                  </a:lnTo>
                  <a:lnTo>
                    <a:pt x="3052" y="1693"/>
                  </a:lnTo>
                  <a:lnTo>
                    <a:pt x="3052" y="1693"/>
                  </a:lnTo>
                  <a:close/>
                  <a:moveTo>
                    <a:pt x="3052" y="1693"/>
                  </a:moveTo>
                  <a:lnTo>
                    <a:pt x="3052" y="1693"/>
                  </a:lnTo>
                  <a:lnTo>
                    <a:pt x="3052" y="1693"/>
                  </a:lnTo>
                  <a:lnTo>
                    <a:pt x="3052" y="1693"/>
                  </a:lnTo>
                  <a:lnTo>
                    <a:pt x="3052" y="1693"/>
                  </a:lnTo>
                  <a:close/>
                  <a:moveTo>
                    <a:pt x="3052" y="1693"/>
                  </a:moveTo>
                  <a:lnTo>
                    <a:pt x="3052" y="1693"/>
                  </a:lnTo>
                  <a:lnTo>
                    <a:pt x="3052" y="1693"/>
                  </a:lnTo>
                  <a:lnTo>
                    <a:pt x="3052" y="1693"/>
                  </a:lnTo>
                  <a:lnTo>
                    <a:pt x="3052" y="1693"/>
                  </a:lnTo>
                  <a:close/>
                  <a:moveTo>
                    <a:pt x="3052" y="1693"/>
                  </a:moveTo>
                  <a:lnTo>
                    <a:pt x="3052" y="1693"/>
                  </a:lnTo>
                  <a:lnTo>
                    <a:pt x="3052" y="1693"/>
                  </a:lnTo>
                  <a:lnTo>
                    <a:pt x="3052" y="1693"/>
                  </a:lnTo>
                  <a:lnTo>
                    <a:pt x="3052" y="1693"/>
                  </a:lnTo>
                  <a:close/>
                  <a:moveTo>
                    <a:pt x="3052" y="1667"/>
                  </a:moveTo>
                  <a:lnTo>
                    <a:pt x="3052" y="1667"/>
                  </a:lnTo>
                  <a:lnTo>
                    <a:pt x="3052" y="1693"/>
                  </a:lnTo>
                  <a:lnTo>
                    <a:pt x="3052" y="1693"/>
                  </a:lnTo>
                  <a:lnTo>
                    <a:pt x="3052" y="1667"/>
                  </a:lnTo>
                  <a:close/>
                  <a:moveTo>
                    <a:pt x="3052" y="1667"/>
                  </a:moveTo>
                  <a:lnTo>
                    <a:pt x="3052" y="1667"/>
                  </a:lnTo>
                  <a:lnTo>
                    <a:pt x="3052" y="1667"/>
                  </a:lnTo>
                  <a:lnTo>
                    <a:pt x="3052" y="1667"/>
                  </a:lnTo>
                  <a:lnTo>
                    <a:pt x="3052" y="1667"/>
                  </a:lnTo>
                  <a:close/>
                  <a:moveTo>
                    <a:pt x="3052" y="1667"/>
                  </a:moveTo>
                  <a:lnTo>
                    <a:pt x="3052" y="1667"/>
                  </a:lnTo>
                  <a:lnTo>
                    <a:pt x="3052" y="1667"/>
                  </a:lnTo>
                  <a:lnTo>
                    <a:pt x="3052" y="1667"/>
                  </a:lnTo>
                  <a:lnTo>
                    <a:pt x="3052" y="1667"/>
                  </a:lnTo>
                  <a:close/>
                  <a:moveTo>
                    <a:pt x="3052" y="1667"/>
                  </a:moveTo>
                  <a:lnTo>
                    <a:pt x="3052" y="1667"/>
                  </a:lnTo>
                  <a:lnTo>
                    <a:pt x="3052" y="1667"/>
                  </a:lnTo>
                  <a:lnTo>
                    <a:pt x="3052" y="1667"/>
                  </a:lnTo>
                  <a:lnTo>
                    <a:pt x="3052" y="1667"/>
                  </a:lnTo>
                  <a:close/>
                  <a:moveTo>
                    <a:pt x="3052" y="1667"/>
                  </a:moveTo>
                  <a:lnTo>
                    <a:pt x="3052" y="1667"/>
                  </a:lnTo>
                  <a:lnTo>
                    <a:pt x="3052" y="1667"/>
                  </a:lnTo>
                  <a:lnTo>
                    <a:pt x="3052" y="1667"/>
                  </a:lnTo>
                  <a:lnTo>
                    <a:pt x="3052" y="1667"/>
                  </a:lnTo>
                  <a:close/>
                  <a:moveTo>
                    <a:pt x="3052" y="1667"/>
                  </a:moveTo>
                  <a:lnTo>
                    <a:pt x="3052" y="1667"/>
                  </a:lnTo>
                  <a:lnTo>
                    <a:pt x="3052" y="1667"/>
                  </a:lnTo>
                  <a:lnTo>
                    <a:pt x="3052" y="1667"/>
                  </a:lnTo>
                  <a:lnTo>
                    <a:pt x="3052" y="1667"/>
                  </a:lnTo>
                  <a:close/>
                  <a:moveTo>
                    <a:pt x="3052" y="1667"/>
                  </a:moveTo>
                  <a:lnTo>
                    <a:pt x="3052" y="1667"/>
                  </a:lnTo>
                  <a:lnTo>
                    <a:pt x="3052" y="1667"/>
                  </a:lnTo>
                  <a:lnTo>
                    <a:pt x="3052" y="1667"/>
                  </a:lnTo>
                  <a:lnTo>
                    <a:pt x="3052" y="1667"/>
                  </a:lnTo>
                  <a:close/>
                  <a:moveTo>
                    <a:pt x="3052" y="1667"/>
                  </a:moveTo>
                  <a:lnTo>
                    <a:pt x="3052" y="1667"/>
                  </a:lnTo>
                  <a:lnTo>
                    <a:pt x="3052" y="1667"/>
                  </a:lnTo>
                  <a:lnTo>
                    <a:pt x="3052" y="1667"/>
                  </a:lnTo>
                  <a:lnTo>
                    <a:pt x="3052" y="1667"/>
                  </a:lnTo>
                  <a:close/>
                  <a:moveTo>
                    <a:pt x="3052" y="1667"/>
                  </a:moveTo>
                  <a:lnTo>
                    <a:pt x="3052" y="1667"/>
                  </a:lnTo>
                  <a:lnTo>
                    <a:pt x="3052" y="1667"/>
                  </a:lnTo>
                  <a:lnTo>
                    <a:pt x="3052" y="1667"/>
                  </a:lnTo>
                  <a:lnTo>
                    <a:pt x="3052" y="1667"/>
                  </a:lnTo>
                  <a:close/>
                  <a:moveTo>
                    <a:pt x="3052" y="1667"/>
                  </a:moveTo>
                  <a:lnTo>
                    <a:pt x="3052" y="1667"/>
                  </a:lnTo>
                  <a:lnTo>
                    <a:pt x="3052" y="1667"/>
                  </a:lnTo>
                  <a:lnTo>
                    <a:pt x="3052" y="1667"/>
                  </a:lnTo>
                  <a:lnTo>
                    <a:pt x="3052" y="1667"/>
                  </a:lnTo>
                  <a:close/>
                  <a:moveTo>
                    <a:pt x="3052" y="1667"/>
                  </a:moveTo>
                  <a:lnTo>
                    <a:pt x="3052" y="1667"/>
                  </a:lnTo>
                  <a:lnTo>
                    <a:pt x="3052" y="1667"/>
                  </a:lnTo>
                  <a:lnTo>
                    <a:pt x="3052" y="1667"/>
                  </a:lnTo>
                  <a:lnTo>
                    <a:pt x="3052" y="1667"/>
                  </a:lnTo>
                  <a:close/>
                  <a:moveTo>
                    <a:pt x="3052" y="1667"/>
                  </a:moveTo>
                  <a:lnTo>
                    <a:pt x="3052" y="1667"/>
                  </a:lnTo>
                  <a:lnTo>
                    <a:pt x="3052" y="1667"/>
                  </a:lnTo>
                  <a:lnTo>
                    <a:pt x="3052" y="1667"/>
                  </a:lnTo>
                  <a:lnTo>
                    <a:pt x="3052" y="1667"/>
                  </a:lnTo>
                  <a:close/>
                  <a:moveTo>
                    <a:pt x="3052" y="1667"/>
                  </a:moveTo>
                  <a:lnTo>
                    <a:pt x="3052" y="1667"/>
                  </a:lnTo>
                  <a:lnTo>
                    <a:pt x="3052" y="1667"/>
                  </a:lnTo>
                  <a:lnTo>
                    <a:pt x="3052" y="1667"/>
                  </a:lnTo>
                  <a:lnTo>
                    <a:pt x="3052" y="1667"/>
                  </a:lnTo>
                  <a:close/>
                  <a:moveTo>
                    <a:pt x="3052" y="1667"/>
                  </a:moveTo>
                  <a:lnTo>
                    <a:pt x="3052" y="1667"/>
                  </a:lnTo>
                  <a:lnTo>
                    <a:pt x="3052" y="1667"/>
                  </a:lnTo>
                  <a:lnTo>
                    <a:pt x="3052" y="1667"/>
                  </a:lnTo>
                  <a:lnTo>
                    <a:pt x="3052" y="1667"/>
                  </a:lnTo>
                  <a:close/>
                  <a:moveTo>
                    <a:pt x="3052" y="1667"/>
                  </a:moveTo>
                  <a:lnTo>
                    <a:pt x="3052" y="1667"/>
                  </a:lnTo>
                  <a:lnTo>
                    <a:pt x="3052" y="1667"/>
                  </a:lnTo>
                  <a:lnTo>
                    <a:pt x="3052" y="1667"/>
                  </a:lnTo>
                  <a:lnTo>
                    <a:pt x="3052" y="1667"/>
                  </a:lnTo>
                  <a:close/>
                  <a:moveTo>
                    <a:pt x="3052" y="1667"/>
                  </a:moveTo>
                  <a:lnTo>
                    <a:pt x="3052" y="1667"/>
                  </a:lnTo>
                  <a:lnTo>
                    <a:pt x="3052" y="1667"/>
                  </a:lnTo>
                  <a:lnTo>
                    <a:pt x="3052" y="1667"/>
                  </a:lnTo>
                  <a:lnTo>
                    <a:pt x="3052" y="1667"/>
                  </a:lnTo>
                  <a:close/>
                  <a:moveTo>
                    <a:pt x="3052" y="1667"/>
                  </a:moveTo>
                  <a:lnTo>
                    <a:pt x="3052" y="1667"/>
                  </a:lnTo>
                  <a:lnTo>
                    <a:pt x="3052" y="1667"/>
                  </a:lnTo>
                  <a:lnTo>
                    <a:pt x="3052" y="1667"/>
                  </a:lnTo>
                  <a:lnTo>
                    <a:pt x="3052" y="1667"/>
                  </a:lnTo>
                  <a:close/>
                  <a:moveTo>
                    <a:pt x="3052" y="1642"/>
                  </a:moveTo>
                  <a:lnTo>
                    <a:pt x="3052" y="1642"/>
                  </a:lnTo>
                  <a:lnTo>
                    <a:pt x="3052" y="1642"/>
                  </a:lnTo>
                  <a:lnTo>
                    <a:pt x="3052" y="1642"/>
                  </a:lnTo>
                  <a:lnTo>
                    <a:pt x="3052" y="1642"/>
                  </a:lnTo>
                  <a:close/>
                  <a:moveTo>
                    <a:pt x="3052" y="1642"/>
                  </a:moveTo>
                  <a:lnTo>
                    <a:pt x="3052" y="1642"/>
                  </a:lnTo>
                  <a:lnTo>
                    <a:pt x="3052" y="1642"/>
                  </a:lnTo>
                  <a:lnTo>
                    <a:pt x="3052" y="1642"/>
                  </a:lnTo>
                  <a:lnTo>
                    <a:pt x="3052" y="1642"/>
                  </a:lnTo>
                  <a:close/>
                  <a:moveTo>
                    <a:pt x="3052" y="1642"/>
                  </a:moveTo>
                  <a:lnTo>
                    <a:pt x="3052" y="1642"/>
                  </a:lnTo>
                  <a:lnTo>
                    <a:pt x="3052" y="1642"/>
                  </a:lnTo>
                  <a:lnTo>
                    <a:pt x="3052" y="1642"/>
                  </a:lnTo>
                  <a:lnTo>
                    <a:pt x="3052" y="1642"/>
                  </a:lnTo>
                  <a:close/>
                  <a:moveTo>
                    <a:pt x="3052" y="1642"/>
                  </a:moveTo>
                  <a:lnTo>
                    <a:pt x="3052" y="1642"/>
                  </a:lnTo>
                  <a:lnTo>
                    <a:pt x="3052" y="1642"/>
                  </a:lnTo>
                  <a:lnTo>
                    <a:pt x="3052" y="1642"/>
                  </a:lnTo>
                  <a:lnTo>
                    <a:pt x="3052" y="1642"/>
                  </a:lnTo>
                  <a:lnTo>
                    <a:pt x="3052" y="1642"/>
                  </a:lnTo>
                  <a:lnTo>
                    <a:pt x="3052" y="1642"/>
                  </a:lnTo>
                  <a:close/>
                  <a:moveTo>
                    <a:pt x="3052" y="1642"/>
                  </a:moveTo>
                  <a:lnTo>
                    <a:pt x="3052" y="1642"/>
                  </a:lnTo>
                  <a:lnTo>
                    <a:pt x="3052" y="1642"/>
                  </a:lnTo>
                  <a:lnTo>
                    <a:pt x="3052" y="1642"/>
                  </a:lnTo>
                  <a:lnTo>
                    <a:pt x="3052" y="1642"/>
                  </a:lnTo>
                  <a:close/>
                  <a:moveTo>
                    <a:pt x="3052" y="1642"/>
                  </a:moveTo>
                  <a:lnTo>
                    <a:pt x="3052" y="1642"/>
                  </a:lnTo>
                  <a:lnTo>
                    <a:pt x="3052" y="1642"/>
                  </a:lnTo>
                  <a:lnTo>
                    <a:pt x="3052" y="1642"/>
                  </a:lnTo>
                  <a:lnTo>
                    <a:pt x="3052" y="1642"/>
                  </a:lnTo>
                  <a:close/>
                  <a:moveTo>
                    <a:pt x="3052" y="1642"/>
                  </a:moveTo>
                  <a:lnTo>
                    <a:pt x="3052" y="1642"/>
                  </a:lnTo>
                  <a:lnTo>
                    <a:pt x="3052" y="1642"/>
                  </a:lnTo>
                  <a:lnTo>
                    <a:pt x="3052" y="1642"/>
                  </a:lnTo>
                  <a:lnTo>
                    <a:pt x="3052" y="1642"/>
                  </a:lnTo>
                  <a:close/>
                  <a:moveTo>
                    <a:pt x="3052" y="1642"/>
                  </a:moveTo>
                  <a:lnTo>
                    <a:pt x="3052" y="1642"/>
                  </a:lnTo>
                  <a:lnTo>
                    <a:pt x="3052" y="1642"/>
                  </a:lnTo>
                  <a:lnTo>
                    <a:pt x="3052" y="1642"/>
                  </a:lnTo>
                  <a:lnTo>
                    <a:pt x="3052" y="1642"/>
                  </a:lnTo>
                  <a:close/>
                  <a:moveTo>
                    <a:pt x="3052" y="1642"/>
                  </a:moveTo>
                  <a:lnTo>
                    <a:pt x="3052" y="1642"/>
                  </a:lnTo>
                  <a:lnTo>
                    <a:pt x="3052" y="1642"/>
                  </a:lnTo>
                  <a:lnTo>
                    <a:pt x="3052" y="1642"/>
                  </a:lnTo>
                  <a:lnTo>
                    <a:pt x="3052" y="1642"/>
                  </a:lnTo>
                  <a:close/>
                  <a:moveTo>
                    <a:pt x="3052" y="1642"/>
                  </a:moveTo>
                  <a:lnTo>
                    <a:pt x="3052" y="1642"/>
                  </a:lnTo>
                  <a:lnTo>
                    <a:pt x="3052" y="1642"/>
                  </a:lnTo>
                  <a:lnTo>
                    <a:pt x="3052" y="1642"/>
                  </a:lnTo>
                  <a:lnTo>
                    <a:pt x="3052" y="1642"/>
                  </a:lnTo>
                  <a:close/>
                  <a:moveTo>
                    <a:pt x="3052" y="1616"/>
                  </a:moveTo>
                  <a:lnTo>
                    <a:pt x="3052" y="1616"/>
                  </a:lnTo>
                  <a:lnTo>
                    <a:pt x="3052" y="1642"/>
                  </a:lnTo>
                  <a:lnTo>
                    <a:pt x="3052" y="1642"/>
                  </a:lnTo>
                  <a:lnTo>
                    <a:pt x="3052" y="1616"/>
                  </a:lnTo>
                  <a:close/>
                  <a:moveTo>
                    <a:pt x="3052" y="1616"/>
                  </a:moveTo>
                  <a:lnTo>
                    <a:pt x="3052" y="1616"/>
                  </a:lnTo>
                  <a:lnTo>
                    <a:pt x="3052" y="1616"/>
                  </a:lnTo>
                  <a:lnTo>
                    <a:pt x="3052" y="1616"/>
                  </a:lnTo>
                  <a:lnTo>
                    <a:pt x="3052" y="1616"/>
                  </a:lnTo>
                  <a:close/>
                  <a:moveTo>
                    <a:pt x="3026" y="1616"/>
                  </a:moveTo>
                  <a:lnTo>
                    <a:pt x="3026" y="1616"/>
                  </a:lnTo>
                  <a:lnTo>
                    <a:pt x="3052" y="1616"/>
                  </a:lnTo>
                  <a:lnTo>
                    <a:pt x="3052" y="1616"/>
                  </a:lnTo>
                  <a:lnTo>
                    <a:pt x="3026" y="1616"/>
                  </a:lnTo>
                  <a:close/>
                  <a:moveTo>
                    <a:pt x="3026" y="1616"/>
                  </a:moveTo>
                  <a:lnTo>
                    <a:pt x="3026" y="1616"/>
                  </a:lnTo>
                  <a:lnTo>
                    <a:pt x="3026" y="1616"/>
                  </a:lnTo>
                  <a:lnTo>
                    <a:pt x="3026" y="1616"/>
                  </a:lnTo>
                  <a:lnTo>
                    <a:pt x="3026" y="1616"/>
                  </a:lnTo>
                  <a:close/>
                  <a:moveTo>
                    <a:pt x="3026" y="1616"/>
                  </a:moveTo>
                  <a:lnTo>
                    <a:pt x="3026" y="1616"/>
                  </a:lnTo>
                  <a:lnTo>
                    <a:pt x="3026" y="1616"/>
                  </a:lnTo>
                  <a:lnTo>
                    <a:pt x="3026" y="1616"/>
                  </a:lnTo>
                  <a:lnTo>
                    <a:pt x="3026" y="1616"/>
                  </a:lnTo>
                  <a:close/>
                  <a:moveTo>
                    <a:pt x="3026" y="1616"/>
                  </a:moveTo>
                  <a:lnTo>
                    <a:pt x="3026" y="1616"/>
                  </a:lnTo>
                  <a:lnTo>
                    <a:pt x="3026" y="1616"/>
                  </a:lnTo>
                  <a:lnTo>
                    <a:pt x="3026" y="1616"/>
                  </a:lnTo>
                  <a:lnTo>
                    <a:pt x="3026" y="1616"/>
                  </a:lnTo>
                  <a:close/>
                  <a:moveTo>
                    <a:pt x="3026" y="1616"/>
                  </a:moveTo>
                  <a:lnTo>
                    <a:pt x="3026" y="1616"/>
                  </a:lnTo>
                  <a:lnTo>
                    <a:pt x="3026" y="1616"/>
                  </a:lnTo>
                  <a:lnTo>
                    <a:pt x="3026" y="1616"/>
                  </a:lnTo>
                  <a:lnTo>
                    <a:pt x="3026" y="1616"/>
                  </a:lnTo>
                  <a:close/>
                  <a:moveTo>
                    <a:pt x="3026" y="1591"/>
                  </a:moveTo>
                  <a:lnTo>
                    <a:pt x="3026" y="1591"/>
                  </a:lnTo>
                  <a:lnTo>
                    <a:pt x="3026" y="1616"/>
                  </a:lnTo>
                  <a:lnTo>
                    <a:pt x="3026" y="1616"/>
                  </a:lnTo>
                  <a:lnTo>
                    <a:pt x="3026" y="1591"/>
                  </a:lnTo>
                  <a:close/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514" y="308"/>
                  </a:lnTo>
                  <a:lnTo>
                    <a:pt x="1026" y="565"/>
                  </a:lnTo>
                  <a:lnTo>
                    <a:pt x="1949" y="1026"/>
                  </a:lnTo>
                  <a:lnTo>
                    <a:pt x="2667" y="1334"/>
                  </a:lnTo>
                  <a:lnTo>
                    <a:pt x="2898" y="1488"/>
                  </a:lnTo>
                  <a:lnTo>
                    <a:pt x="3026" y="1591"/>
                  </a:lnTo>
                  <a:lnTo>
                    <a:pt x="3026" y="1591"/>
                  </a:lnTo>
                  <a:lnTo>
                    <a:pt x="2898" y="1488"/>
                  </a:lnTo>
                  <a:lnTo>
                    <a:pt x="2667" y="1334"/>
                  </a:lnTo>
                  <a:lnTo>
                    <a:pt x="1949" y="1026"/>
                  </a:lnTo>
                  <a:lnTo>
                    <a:pt x="1026" y="565"/>
                  </a:lnTo>
                  <a:lnTo>
                    <a:pt x="514" y="30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6105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3" name="Google Shape;2713;p22"/>
            <p:cNvSpPr/>
            <p:nvPr/>
          </p:nvSpPr>
          <p:spPr>
            <a:xfrm>
              <a:off x="4864500" y="33648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4" name="Google Shape;2714;p22"/>
            <p:cNvSpPr/>
            <p:nvPr/>
          </p:nvSpPr>
          <p:spPr>
            <a:xfrm>
              <a:off x="4864500" y="33648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5" name="Google Shape;2715;p22"/>
            <p:cNvSpPr/>
            <p:nvPr/>
          </p:nvSpPr>
          <p:spPr>
            <a:xfrm>
              <a:off x="4864500" y="33648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6" name="Google Shape;2716;p22"/>
            <p:cNvSpPr/>
            <p:nvPr/>
          </p:nvSpPr>
          <p:spPr>
            <a:xfrm>
              <a:off x="4864500" y="33648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7" name="Google Shape;2717;p22"/>
            <p:cNvSpPr/>
            <p:nvPr/>
          </p:nvSpPr>
          <p:spPr>
            <a:xfrm>
              <a:off x="4864500" y="3364225"/>
              <a:ext cx="25" cy="650"/>
            </a:xfrm>
            <a:custGeom>
              <a:avLst/>
              <a:gdLst/>
              <a:ahLst/>
              <a:cxnLst/>
              <a:rect l="l" t="t" r="r" b="b"/>
              <a:pathLst>
                <a:path w="1" h="26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26"/>
                  </a:lnTo>
                  <a:lnTo>
                    <a:pt x="0" y="26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8" name="Google Shape;2718;p22"/>
            <p:cNvSpPr/>
            <p:nvPr/>
          </p:nvSpPr>
          <p:spPr>
            <a:xfrm>
              <a:off x="4864500" y="33642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9" name="Google Shape;2719;p22"/>
            <p:cNvSpPr/>
            <p:nvPr/>
          </p:nvSpPr>
          <p:spPr>
            <a:xfrm>
              <a:off x="4864500" y="33642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0" name="Google Shape;2720;p22"/>
            <p:cNvSpPr/>
            <p:nvPr/>
          </p:nvSpPr>
          <p:spPr>
            <a:xfrm>
              <a:off x="4864500" y="3364225"/>
              <a:ext cx="675" cy="25"/>
            </a:xfrm>
            <a:custGeom>
              <a:avLst/>
              <a:gdLst/>
              <a:ahLst/>
              <a:cxnLst/>
              <a:rect l="l" t="t" r="r" b="b"/>
              <a:pathLst>
                <a:path w="27" h="1" fill="none" extrusionOk="0">
                  <a:moveTo>
                    <a:pt x="26" y="0"/>
                  </a:moveTo>
                  <a:lnTo>
                    <a:pt x="26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1" name="Google Shape;2721;p22"/>
            <p:cNvSpPr/>
            <p:nvPr/>
          </p:nvSpPr>
          <p:spPr>
            <a:xfrm>
              <a:off x="4865150" y="33642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2" name="Google Shape;2722;p22"/>
            <p:cNvSpPr/>
            <p:nvPr/>
          </p:nvSpPr>
          <p:spPr>
            <a:xfrm>
              <a:off x="4865150" y="33642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3" name="Google Shape;2723;p22"/>
            <p:cNvSpPr/>
            <p:nvPr/>
          </p:nvSpPr>
          <p:spPr>
            <a:xfrm>
              <a:off x="4865150" y="33642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4" name="Google Shape;2724;p22"/>
            <p:cNvSpPr/>
            <p:nvPr/>
          </p:nvSpPr>
          <p:spPr>
            <a:xfrm>
              <a:off x="4865150" y="33642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5" name="Google Shape;2725;p22"/>
            <p:cNvSpPr/>
            <p:nvPr/>
          </p:nvSpPr>
          <p:spPr>
            <a:xfrm>
              <a:off x="4865150" y="33642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6" name="Google Shape;2726;p22"/>
            <p:cNvSpPr/>
            <p:nvPr/>
          </p:nvSpPr>
          <p:spPr>
            <a:xfrm>
              <a:off x="4865150" y="33642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7" name="Google Shape;2727;p22"/>
            <p:cNvSpPr/>
            <p:nvPr/>
          </p:nvSpPr>
          <p:spPr>
            <a:xfrm>
              <a:off x="4865150" y="33642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8" name="Google Shape;2728;p22"/>
            <p:cNvSpPr/>
            <p:nvPr/>
          </p:nvSpPr>
          <p:spPr>
            <a:xfrm>
              <a:off x="4865150" y="33642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9" name="Google Shape;2729;p22"/>
            <p:cNvSpPr/>
            <p:nvPr/>
          </p:nvSpPr>
          <p:spPr>
            <a:xfrm>
              <a:off x="4865150" y="33642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0" name="Google Shape;2730;p22"/>
            <p:cNvSpPr/>
            <p:nvPr/>
          </p:nvSpPr>
          <p:spPr>
            <a:xfrm>
              <a:off x="4865150" y="3363575"/>
              <a:ext cx="25" cy="675"/>
            </a:xfrm>
            <a:custGeom>
              <a:avLst/>
              <a:gdLst/>
              <a:ahLst/>
              <a:cxnLst/>
              <a:rect l="l" t="t" r="r" b="b"/>
              <a:pathLst>
                <a:path w="1" h="27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26"/>
                  </a:lnTo>
                  <a:lnTo>
                    <a:pt x="0" y="26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1" name="Google Shape;2731;p22"/>
            <p:cNvSpPr/>
            <p:nvPr/>
          </p:nvSpPr>
          <p:spPr>
            <a:xfrm>
              <a:off x="4865150" y="33635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2" name="Google Shape;2732;p22"/>
            <p:cNvSpPr/>
            <p:nvPr/>
          </p:nvSpPr>
          <p:spPr>
            <a:xfrm>
              <a:off x="4865150" y="33635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3" name="Google Shape;2733;p22"/>
            <p:cNvSpPr/>
            <p:nvPr/>
          </p:nvSpPr>
          <p:spPr>
            <a:xfrm>
              <a:off x="4865150" y="33635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4" name="Google Shape;2734;p22"/>
            <p:cNvSpPr/>
            <p:nvPr/>
          </p:nvSpPr>
          <p:spPr>
            <a:xfrm>
              <a:off x="4865150" y="33635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5" name="Google Shape;2735;p22"/>
            <p:cNvSpPr/>
            <p:nvPr/>
          </p:nvSpPr>
          <p:spPr>
            <a:xfrm>
              <a:off x="4865150" y="33635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6" name="Google Shape;2736;p22"/>
            <p:cNvSpPr/>
            <p:nvPr/>
          </p:nvSpPr>
          <p:spPr>
            <a:xfrm>
              <a:off x="4865150" y="33635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7" name="Google Shape;2737;p22"/>
            <p:cNvSpPr/>
            <p:nvPr/>
          </p:nvSpPr>
          <p:spPr>
            <a:xfrm>
              <a:off x="4865150" y="33635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8" name="Google Shape;2738;p22"/>
            <p:cNvSpPr/>
            <p:nvPr/>
          </p:nvSpPr>
          <p:spPr>
            <a:xfrm>
              <a:off x="4865150" y="33635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9" name="Google Shape;2739;p22"/>
            <p:cNvSpPr/>
            <p:nvPr/>
          </p:nvSpPr>
          <p:spPr>
            <a:xfrm>
              <a:off x="4865150" y="33635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0" name="Google Shape;2740;p22"/>
            <p:cNvSpPr/>
            <p:nvPr/>
          </p:nvSpPr>
          <p:spPr>
            <a:xfrm>
              <a:off x="4865150" y="33635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1" name="Google Shape;2741;p22"/>
            <p:cNvSpPr/>
            <p:nvPr/>
          </p:nvSpPr>
          <p:spPr>
            <a:xfrm>
              <a:off x="4865150" y="33635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2" name="Google Shape;2742;p22"/>
            <p:cNvSpPr/>
            <p:nvPr/>
          </p:nvSpPr>
          <p:spPr>
            <a:xfrm>
              <a:off x="4865150" y="33635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3" name="Google Shape;2743;p22"/>
            <p:cNvSpPr/>
            <p:nvPr/>
          </p:nvSpPr>
          <p:spPr>
            <a:xfrm>
              <a:off x="4865150" y="33635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4" name="Google Shape;2744;p22"/>
            <p:cNvSpPr/>
            <p:nvPr/>
          </p:nvSpPr>
          <p:spPr>
            <a:xfrm>
              <a:off x="4865150" y="33635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5" name="Google Shape;2745;p22"/>
            <p:cNvSpPr/>
            <p:nvPr/>
          </p:nvSpPr>
          <p:spPr>
            <a:xfrm>
              <a:off x="4865150" y="33635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6" name="Google Shape;2746;p22"/>
            <p:cNvSpPr/>
            <p:nvPr/>
          </p:nvSpPr>
          <p:spPr>
            <a:xfrm>
              <a:off x="4865150" y="33635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7" name="Google Shape;2747;p22"/>
            <p:cNvSpPr/>
            <p:nvPr/>
          </p:nvSpPr>
          <p:spPr>
            <a:xfrm>
              <a:off x="4865150" y="33629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8" name="Google Shape;2748;p22"/>
            <p:cNvSpPr/>
            <p:nvPr/>
          </p:nvSpPr>
          <p:spPr>
            <a:xfrm>
              <a:off x="4865150" y="33629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9" name="Google Shape;2749;p22"/>
            <p:cNvSpPr/>
            <p:nvPr/>
          </p:nvSpPr>
          <p:spPr>
            <a:xfrm>
              <a:off x="4865150" y="33629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0" name="Google Shape;2750;p22"/>
            <p:cNvSpPr/>
            <p:nvPr/>
          </p:nvSpPr>
          <p:spPr>
            <a:xfrm>
              <a:off x="4865150" y="33629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1" name="Google Shape;2751;p22"/>
            <p:cNvSpPr/>
            <p:nvPr/>
          </p:nvSpPr>
          <p:spPr>
            <a:xfrm>
              <a:off x="4865150" y="33629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2" name="Google Shape;2752;p22"/>
            <p:cNvSpPr/>
            <p:nvPr/>
          </p:nvSpPr>
          <p:spPr>
            <a:xfrm>
              <a:off x="4865150" y="33629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3" name="Google Shape;2753;p22"/>
            <p:cNvSpPr/>
            <p:nvPr/>
          </p:nvSpPr>
          <p:spPr>
            <a:xfrm>
              <a:off x="4865150" y="33629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4" name="Google Shape;2754;p22"/>
            <p:cNvSpPr/>
            <p:nvPr/>
          </p:nvSpPr>
          <p:spPr>
            <a:xfrm>
              <a:off x="4865150" y="33629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5" name="Google Shape;2755;p22"/>
            <p:cNvSpPr/>
            <p:nvPr/>
          </p:nvSpPr>
          <p:spPr>
            <a:xfrm>
              <a:off x="4865150" y="33629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6" name="Google Shape;2756;p22"/>
            <p:cNvSpPr/>
            <p:nvPr/>
          </p:nvSpPr>
          <p:spPr>
            <a:xfrm>
              <a:off x="4865150" y="33629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7" name="Google Shape;2757;p22"/>
            <p:cNvSpPr/>
            <p:nvPr/>
          </p:nvSpPr>
          <p:spPr>
            <a:xfrm>
              <a:off x="4865150" y="3362300"/>
              <a:ext cx="25" cy="650"/>
            </a:xfrm>
            <a:custGeom>
              <a:avLst/>
              <a:gdLst/>
              <a:ahLst/>
              <a:cxnLst/>
              <a:rect l="l" t="t" r="r" b="b"/>
              <a:pathLst>
                <a:path w="1" h="26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26"/>
                  </a:lnTo>
                  <a:lnTo>
                    <a:pt x="0" y="26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8" name="Google Shape;2758;p22"/>
            <p:cNvSpPr/>
            <p:nvPr/>
          </p:nvSpPr>
          <p:spPr>
            <a:xfrm>
              <a:off x="4865150" y="33623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9" name="Google Shape;2759;p22"/>
            <p:cNvSpPr/>
            <p:nvPr/>
          </p:nvSpPr>
          <p:spPr>
            <a:xfrm>
              <a:off x="4864500" y="3362300"/>
              <a:ext cx="675" cy="25"/>
            </a:xfrm>
            <a:custGeom>
              <a:avLst/>
              <a:gdLst/>
              <a:ahLst/>
              <a:cxnLst/>
              <a:rect l="l" t="t" r="r" b="b"/>
              <a:pathLst>
                <a:path w="27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26" y="0"/>
                  </a:lnTo>
                  <a:lnTo>
                    <a:pt x="26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0" name="Google Shape;2760;p22"/>
            <p:cNvSpPr/>
            <p:nvPr/>
          </p:nvSpPr>
          <p:spPr>
            <a:xfrm>
              <a:off x="4864500" y="33623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1" name="Google Shape;2761;p22"/>
            <p:cNvSpPr/>
            <p:nvPr/>
          </p:nvSpPr>
          <p:spPr>
            <a:xfrm>
              <a:off x="4864500" y="33623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2" name="Google Shape;2762;p22"/>
            <p:cNvSpPr/>
            <p:nvPr/>
          </p:nvSpPr>
          <p:spPr>
            <a:xfrm>
              <a:off x="4864500" y="33623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3" name="Google Shape;2763;p22"/>
            <p:cNvSpPr/>
            <p:nvPr/>
          </p:nvSpPr>
          <p:spPr>
            <a:xfrm>
              <a:off x="4864500" y="33623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4" name="Google Shape;2764;p22"/>
            <p:cNvSpPr/>
            <p:nvPr/>
          </p:nvSpPr>
          <p:spPr>
            <a:xfrm>
              <a:off x="4864500" y="3361650"/>
              <a:ext cx="25" cy="675"/>
            </a:xfrm>
            <a:custGeom>
              <a:avLst/>
              <a:gdLst/>
              <a:ahLst/>
              <a:cxnLst/>
              <a:rect l="l" t="t" r="r" b="b"/>
              <a:pathLst>
                <a:path w="1" h="27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26"/>
                  </a:lnTo>
                  <a:lnTo>
                    <a:pt x="0" y="26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5" name="Google Shape;2765;p22"/>
            <p:cNvSpPr/>
            <p:nvPr/>
          </p:nvSpPr>
          <p:spPr>
            <a:xfrm>
              <a:off x="4788850" y="3321900"/>
              <a:ext cx="75675" cy="39775"/>
            </a:xfrm>
            <a:custGeom>
              <a:avLst/>
              <a:gdLst/>
              <a:ahLst/>
              <a:cxnLst/>
              <a:rect l="l" t="t" r="r" b="b"/>
              <a:pathLst>
                <a:path w="3027" h="159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514" y="308"/>
                  </a:lnTo>
                  <a:lnTo>
                    <a:pt x="1026" y="565"/>
                  </a:lnTo>
                  <a:lnTo>
                    <a:pt x="1949" y="1026"/>
                  </a:lnTo>
                  <a:lnTo>
                    <a:pt x="2667" y="1334"/>
                  </a:lnTo>
                  <a:lnTo>
                    <a:pt x="2898" y="1488"/>
                  </a:lnTo>
                  <a:lnTo>
                    <a:pt x="3026" y="1591"/>
                  </a:lnTo>
                  <a:lnTo>
                    <a:pt x="3026" y="1591"/>
                  </a:lnTo>
                  <a:lnTo>
                    <a:pt x="2898" y="1488"/>
                  </a:lnTo>
                  <a:lnTo>
                    <a:pt x="2667" y="1334"/>
                  </a:lnTo>
                  <a:lnTo>
                    <a:pt x="1949" y="1026"/>
                  </a:lnTo>
                  <a:lnTo>
                    <a:pt x="1026" y="565"/>
                  </a:lnTo>
                  <a:lnTo>
                    <a:pt x="514" y="308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6" name="Google Shape;2766;p22"/>
            <p:cNvSpPr/>
            <p:nvPr/>
          </p:nvSpPr>
          <p:spPr>
            <a:xfrm>
              <a:off x="4862575" y="33667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6105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7" name="Google Shape;2767;p22"/>
            <p:cNvSpPr/>
            <p:nvPr/>
          </p:nvSpPr>
          <p:spPr>
            <a:xfrm>
              <a:off x="4862575" y="33667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8" name="Google Shape;2768;p22"/>
            <p:cNvSpPr/>
            <p:nvPr/>
          </p:nvSpPr>
          <p:spPr>
            <a:xfrm>
              <a:off x="4862575" y="3364850"/>
              <a:ext cx="1950" cy="1950"/>
            </a:xfrm>
            <a:custGeom>
              <a:avLst/>
              <a:gdLst/>
              <a:ahLst/>
              <a:cxnLst/>
              <a:rect l="l" t="t" r="r" b="b"/>
              <a:pathLst>
                <a:path w="78" h="78" extrusionOk="0">
                  <a:moveTo>
                    <a:pt x="77" y="1"/>
                  </a:moveTo>
                  <a:lnTo>
                    <a:pt x="77" y="1"/>
                  </a:lnTo>
                  <a:lnTo>
                    <a:pt x="1" y="78"/>
                  </a:lnTo>
                  <a:lnTo>
                    <a:pt x="1" y="78"/>
                  </a:lnTo>
                  <a:lnTo>
                    <a:pt x="1" y="78"/>
                  </a:lnTo>
                  <a:lnTo>
                    <a:pt x="77" y="1"/>
                  </a:lnTo>
                  <a:close/>
                </a:path>
              </a:pathLst>
            </a:custGeom>
            <a:solidFill>
              <a:srgbClr val="6105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9" name="Google Shape;2769;p22"/>
            <p:cNvSpPr/>
            <p:nvPr/>
          </p:nvSpPr>
          <p:spPr>
            <a:xfrm>
              <a:off x="4862575" y="3364850"/>
              <a:ext cx="1950" cy="1950"/>
            </a:xfrm>
            <a:custGeom>
              <a:avLst/>
              <a:gdLst/>
              <a:ahLst/>
              <a:cxnLst/>
              <a:rect l="l" t="t" r="r" b="b"/>
              <a:pathLst>
                <a:path w="78" h="78" fill="none" extrusionOk="0">
                  <a:moveTo>
                    <a:pt x="77" y="1"/>
                  </a:moveTo>
                  <a:lnTo>
                    <a:pt x="77" y="1"/>
                  </a:lnTo>
                  <a:lnTo>
                    <a:pt x="1" y="78"/>
                  </a:lnTo>
                  <a:lnTo>
                    <a:pt x="1" y="78"/>
                  </a:lnTo>
                  <a:lnTo>
                    <a:pt x="1" y="78"/>
                  </a:lnTo>
                  <a:lnTo>
                    <a:pt x="7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0" name="Google Shape;2770;p22"/>
            <p:cNvSpPr/>
            <p:nvPr/>
          </p:nvSpPr>
          <p:spPr>
            <a:xfrm>
              <a:off x="4860650" y="3366775"/>
              <a:ext cx="1950" cy="1300"/>
            </a:xfrm>
            <a:custGeom>
              <a:avLst/>
              <a:gdLst/>
              <a:ahLst/>
              <a:cxnLst/>
              <a:rect l="l" t="t" r="r" b="b"/>
              <a:pathLst>
                <a:path w="78" h="52" extrusionOk="0">
                  <a:moveTo>
                    <a:pt x="1" y="52"/>
                  </a:moveTo>
                  <a:lnTo>
                    <a:pt x="1" y="52"/>
                  </a:lnTo>
                  <a:lnTo>
                    <a:pt x="1" y="52"/>
                  </a:lnTo>
                  <a:lnTo>
                    <a:pt x="1" y="52"/>
                  </a:lnTo>
                  <a:lnTo>
                    <a:pt x="1" y="52"/>
                  </a:lnTo>
                  <a:close/>
                  <a:moveTo>
                    <a:pt x="1" y="52"/>
                  </a:moveTo>
                  <a:lnTo>
                    <a:pt x="1" y="52"/>
                  </a:lnTo>
                  <a:lnTo>
                    <a:pt x="1" y="52"/>
                  </a:lnTo>
                  <a:lnTo>
                    <a:pt x="1" y="52"/>
                  </a:lnTo>
                  <a:lnTo>
                    <a:pt x="1" y="52"/>
                  </a:lnTo>
                  <a:close/>
                  <a:moveTo>
                    <a:pt x="26" y="52"/>
                  </a:moveTo>
                  <a:lnTo>
                    <a:pt x="26" y="52"/>
                  </a:lnTo>
                  <a:lnTo>
                    <a:pt x="26" y="52"/>
                  </a:lnTo>
                  <a:close/>
                  <a:moveTo>
                    <a:pt x="26" y="26"/>
                  </a:moveTo>
                  <a:lnTo>
                    <a:pt x="26" y="26"/>
                  </a:lnTo>
                  <a:lnTo>
                    <a:pt x="26" y="26"/>
                  </a:lnTo>
                  <a:lnTo>
                    <a:pt x="26" y="26"/>
                  </a:lnTo>
                  <a:lnTo>
                    <a:pt x="26" y="26"/>
                  </a:lnTo>
                  <a:close/>
                  <a:moveTo>
                    <a:pt x="26" y="26"/>
                  </a:moveTo>
                  <a:lnTo>
                    <a:pt x="26" y="26"/>
                  </a:lnTo>
                  <a:lnTo>
                    <a:pt x="26" y="26"/>
                  </a:lnTo>
                  <a:lnTo>
                    <a:pt x="26" y="26"/>
                  </a:lnTo>
                  <a:lnTo>
                    <a:pt x="26" y="26"/>
                  </a:lnTo>
                  <a:close/>
                  <a:moveTo>
                    <a:pt x="26" y="26"/>
                  </a:moveTo>
                  <a:lnTo>
                    <a:pt x="26" y="26"/>
                  </a:lnTo>
                  <a:lnTo>
                    <a:pt x="26" y="26"/>
                  </a:lnTo>
                  <a:lnTo>
                    <a:pt x="26" y="26"/>
                  </a:lnTo>
                  <a:lnTo>
                    <a:pt x="26" y="26"/>
                  </a:lnTo>
                  <a:close/>
                  <a:moveTo>
                    <a:pt x="26" y="26"/>
                  </a:moveTo>
                  <a:lnTo>
                    <a:pt x="26" y="26"/>
                  </a:lnTo>
                  <a:lnTo>
                    <a:pt x="26" y="26"/>
                  </a:lnTo>
                  <a:lnTo>
                    <a:pt x="26" y="26"/>
                  </a:lnTo>
                  <a:lnTo>
                    <a:pt x="26" y="26"/>
                  </a:lnTo>
                  <a:close/>
                  <a:moveTo>
                    <a:pt x="26" y="26"/>
                  </a:moveTo>
                  <a:lnTo>
                    <a:pt x="26" y="26"/>
                  </a:lnTo>
                  <a:lnTo>
                    <a:pt x="26" y="26"/>
                  </a:lnTo>
                  <a:lnTo>
                    <a:pt x="26" y="26"/>
                  </a:lnTo>
                  <a:lnTo>
                    <a:pt x="26" y="26"/>
                  </a:lnTo>
                  <a:close/>
                  <a:moveTo>
                    <a:pt x="52" y="26"/>
                  </a:moveTo>
                  <a:lnTo>
                    <a:pt x="52" y="26"/>
                  </a:lnTo>
                  <a:lnTo>
                    <a:pt x="26" y="26"/>
                  </a:lnTo>
                  <a:lnTo>
                    <a:pt x="26" y="26"/>
                  </a:lnTo>
                  <a:lnTo>
                    <a:pt x="52" y="26"/>
                  </a:lnTo>
                  <a:close/>
                  <a:moveTo>
                    <a:pt x="52" y="26"/>
                  </a:moveTo>
                  <a:lnTo>
                    <a:pt x="52" y="26"/>
                  </a:lnTo>
                  <a:lnTo>
                    <a:pt x="52" y="26"/>
                  </a:lnTo>
                  <a:lnTo>
                    <a:pt x="52" y="26"/>
                  </a:lnTo>
                  <a:lnTo>
                    <a:pt x="52" y="26"/>
                  </a:lnTo>
                  <a:close/>
                  <a:moveTo>
                    <a:pt x="52" y="26"/>
                  </a:moveTo>
                  <a:lnTo>
                    <a:pt x="52" y="26"/>
                  </a:lnTo>
                  <a:lnTo>
                    <a:pt x="52" y="26"/>
                  </a:lnTo>
                  <a:lnTo>
                    <a:pt x="52" y="26"/>
                  </a:lnTo>
                  <a:lnTo>
                    <a:pt x="52" y="26"/>
                  </a:lnTo>
                  <a:close/>
                  <a:moveTo>
                    <a:pt x="52" y="26"/>
                  </a:moveTo>
                  <a:lnTo>
                    <a:pt x="52" y="26"/>
                  </a:lnTo>
                  <a:lnTo>
                    <a:pt x="52" y="26"/>
                  </a:lnTo>
                  <a:lnTo>
                    <a:pt x="52" y="26"/>
                  </a:lnTo>
                  <a:lnTo>
                    <a:pt x="52" y="26"/>
                  </a:lnTo>
                  <a:close/>
                  <a:moveTo>
                    <a:pt x="52" y="1"/>
                  </a:moveTo>
                  <a:lnTo>
                    <a:pt x="52" y="1"/>
                  </a:lnTo>
                  <a:lnTo>
                    <a:pt x="52" y="26"/>
                  </a:lnTo>
                  <a:lnTo>
                    <a:pt x="52" y="26"/>
                  </a:lnTo>
                  <a:lnTo>
                    <a:pt x="52" y="1"/>
                  </a:lnTo>
                  <a:close/>
                  <a:moveTo>
                    <a:pt x="78" y="1"/>
                  </a:moveTo>
                  <a:lnTo>
                    <a:pt x="78" y="1"/>
                  </a:lnTo>
                  <a:lnTo>
                    <a:pt x="52" y="1"/>
                  </a:lnTo>
                  <a:lnTo>
                    <a:pt x="52" y="1"/>
                  </a:lnTo>
                  <a:lnTo>
                    <a:pt x="78" y="1"/>
                  </a:lnTo>
                  <a:close/>
                  <a:moveTo>
                    <a:pt x="78" y="1"/>
                  </a:moveTo>
                  <a:lnTo>
                    <a:pt x="78" y="1"/>
                  </a:lnTo>
                  <a:lnTo>
                    <a:pt x="78" y="1"/>
                  </a:lnTo>
                  <a:lnTo>
                    <a:pt x="78" y="1"/>
                  </a:lnTo>
                  <a:lnTo>
                    <a:pt x="78" y="1"/>
                  </a:lnTo>
                  <a:close/>
                  <a:moveTo>
                    <a:pt x="78" y="1"/>
                  </a:moveTo>
                  <a:lnTo>
                    <a:pt x="78" y="1"/>
                  </a:lnTo>
                  <a:lnTo>
                    <a:pt x="78" y="1"/>
                  </a:lnTo>
                  <a:lnTo>
                    <a:pt x="78" y="1"/>
                  </a:lnTo>
                  <a:lnTo>
                    <a:pt x="78" y="1"/>
                  </a:lnTo>
                  <a:close/>
                </a:path>
              </a:pathLst>
            </a:custGeom>
            <a:solidFill>
              <a:srgbClr val="6105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1" name="Google Shape;2771;p22"/>
            <p:cNvSpPr/>
            <p:nvPr/>
          </p:nvSpPr>
          <p:spPr>
            <a:xfrm>
              <a:off x="4860650" y="33680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2" name="Google Shape;2772;p22"/>
            <p:cNvSpPr/>
            <p:nvPr/>
          </p:nvSpPr>
          <p:spPr>
            <a:xfrm>
              <a:off x="4860650" y="33680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3" name="Google Shape;2773;p22"/>
            <p:cNvSpPr/>
            <p:nvPr/>
          </p:nvSpPr>
          <p:spPr>
            <a:xfrm>
              <a:off x="4861300" y="33680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4" name="Google Shape;2774;p22"/>
            <p:cNvSpPr/>
            <p:nvPr/>
          </p:nvSpPr>
          <p:spPr>
            <a:xfrm>
              <a:off x="4861300" y="33674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5" name="Google Shape;2775;p22"/>
            <p:cNvSpPr/>
            <p:nvPr/>
          </p:nvSpPr>
          <p:spPr>
            <a:xfrm>
              <a:off x="4861300" y="33674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6" name="Google Shape;2776;p22"/>
            <p:cNvSpPr/>
            <p:nvPr/>
          </p:nvSpPr>
          <p:spPr>
            <a:xfrm>
              <a:off x="4861300" y="33674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7" name="Google Shape;2777;p22"/>
            <p:cNvSpPr/>
            <p:nvPr/>
          </p:nvSpPr>
          <p:spPr>
            <a:xfrm>
              <a:off x="4861300" y="33674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8" name="Google Shape;2778;p22"/>
            <p:cNvSpPr/>
            <p:nvPr/>
          </p:nvSpPr>
          <p:spPr>
            <a:xfrm>
              <a:off x="4861300" y="33674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9" name="Google Shape;2779;p22"/>
            <p:cNvSpPr/>
            <p:nvPr/>
          </p:nvSpPr>
          <p:spPr>
            <a:xfrm>
              <a:off x="4861300" y="3367425"/>
              <a:ext cx="650" cy="25"/>
            </a:xfrm>
            <a:custGeom>
              <a:avLst/>
              <a:gdLst/>
              <a:ahLst/>
              <a:cxnLst/>
              <a:rect l="l" t="t" r="r" b="b"/>
              <a:pathLst>
                <a:path w="26" h="1" fill="none" extrusionOk="0">
                  <a:moveTo>
                    <a:pt x="26" y="0"/>
                  </a:moveTo>
                  <a:lnTo>
                    <a:pt x="26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0" name="Google Shape;2780;p22"/>
            <p:cNvSpPr/>
            <p:nvPr/>
          </p:nvSpPr>
          <p:spPr>
            <a:xfrm>
              <a:off x="4861925" y="33674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1" name="Google Shape;2781;p22"/>
            <p:cNvSpPr/>
            <p:nvPr/>
          </p:nvSpPr>
          <p:spPr>
            <a:xfrm>
              <a:off x="4861925" y="33674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2" name="Google Shape;2782;p22"/>
            <p:cNvSpPr/>
            <p:nvPr/>
          </p:nvSpPr>
          <p:spPr>
            <a:xfrm>
              <a:off x="4861925" y="33674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3" name="Google Shape;2783;p22"/>
            <p:cNvSpPr/>
            <p:nvPr/>
          </p:nvSpPr>
          <p:spPr>
            <a:xfrm>
              <a:off x="4861925" y="3366775"/>
              <a:ext cx="25" cy="675"/>
            </a:xfrm>
            <a:custGeom>
              <a:avLst/>
              <a:gdLst/>
              <a:ahLst/>
              <a:cxnLst/>
              <a:rect l="l" t="t" r="r" b="b"/>
              <a:pathLst>
                <a:path w="1" h="27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26"/>
                  </a:lnTo>
                  <a:lnTo>
                    <a:pt x="1" y="26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4" name="Google Shape;2784;p22"/>
            <p:cNvSpPr/>
            <p:nvPr/>
          </p:nvSpPr>
          <p:spPr>
            <a:xfrm>
              <a:off x="4861925" y="3366775"/>
              <a:ext cx="675" cy="25"/>
            </a:xfrm>
            <a:custGeom>
              <a:avLst/>
              <a:gdLst/>
              <a:ahLst/>
              <a:cxnLst/>
              <a:rect l="l" t="t" r="r" b="b"/>
              <a:pathLst>
                <a:path w="27" h="1" fill="none" extrusionOk="0">
                  <a:moveTo>
                    <a:pt x="27" y="1"/>
                  </a:moveTo>
                  <a:lnTo>
                    <a:pt x="27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2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5" name="Google Shape;2785;p22"/>
            <p:cNvSpPr/>
            <p:nvPr/>
          </p:nvSpPr>
          <p:spPr>
            <a:xfrm>
              <a:off x="4862575" y="33667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6" name="Google Shape;2786;p22"/>
            <p:cNvSpPr/>
            <p:nvPr/>
          </p:nvSpPr>
          <p:spPr>
            <a:xfrm>
              <a:off x="4862575" y="33667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7" name="Google Shape;2787;p22"/>
            <p:cNvSpPr/>
            <p:nvPr/>
          </p:nvSpPr>
          <p:spPr>
            <a:xfrm>
              <a:off x="4761300" y="3321900"/>
              <a:ext cx="103875" cy="84650"/>
            </a:xfrm>
            <a:custGeom>
              <a:avLst/>
              <a:gdLst/>
              <a:ahLst/>
              <a:cxnLst/>
              <a:rect l="l" t="t" r="r" b="b"/>
              <a:pathLst>
                <a:path w="4155" h="3386" extrusionOk="0">
                  <a:moveTo>
                    <a:pt x="1103" y="1"/>
                  </a:moveTo>
                  <a:lnTo>
                    <a:pt x="872" y="308"/>
                  </a:lnTo>
                  <a:lnTo>
                    <a:pt x="641" y="667"/>
                  </a:lnTo>
                  <a:lnTo>
                    <a:pt x="436" y="1052"/>
                  </a:lnTo>
                  <a:lnTo>
                    <a:pt x="257" y="1462"/>
                  </a:lnTo>
                  <a:lnTo>
                    <a:pt x="128" y="1898"/>
                  </a:lnTo>
                  <a:lnTo>
                    <a:pt x="26" y="2360"/>
                  </a:lnTo>
                  <a:lnTo>
                    <a:pt x="0" y="2616"/>
                  </a:lnTo>
                  <a:lnTo>
                    <a:pt x="0" y="2873"/>
                  </a:lnTo>
                  <a:lnTo>
                    <a:pt x="0" y="3129"/>
                  </a:lnTo>
                  <a:lnTo>
                    <a:pt x="26" y="3385"/>
                  </a:lnTo>
                  <a:lnTo>
                    <a:pt x="1308" y="2950"/>
                  </a:lnTo>
                  <a:lnTo>
                    <a:pt x="2462" y="2539"/>
                  </a:lnTo>
                  <a:lnTo>
                    <a:pt x="3385" y="2155"/>
                  </a:lnTo>
                  <a:lnTo>
                    <a:pt x="3744" y="1975"/>
                  </a:lnTo>
                  <a:lnTo>
                    <a:pt x="3975" y="1847"/>
                  </a:lnTo>
                  <a:lnTo>
                    <a:pt x="4000" y="1847"/>
                  </a:lnTo>
                  <a:lnTo>
                    <a:pt x="4000" y="1821"/>
                  </a:lnTo>
                  <a:lnTo>
                    <a:pt x="4026" y="1821"/>
                  </a:lnTo>
                  <a:lnTo>
                    <a:pt x="4026" y="1796"/>
                  </a:lnTo>
                  <a:lnTo>
                    <a:pt x="4052" y="1796"/>
                  </a:lnTo>
                  <a:lnTo>
                    <a:pt x="4128" y="1719"/>
                  </a:lnTo>
                  <a:lnTo>
                    <a:pt x="4128" y="1693"/>
                  </a:lnTo>
                  <a:lnTo>
                    <a:pt x="4154" y="1693"/>
                  </a:lnTo>
                  <a:lnTo>
                    <a:pt x="4154" y="1667"/>
                  </a:lnTo>
                  <a:lnTo>
                    <a:pt x="4154" y="1642"/>
                  </a:lnTo>
                  <a:lnTo>
                    <a:pt x="4154" y="1616"/>
                  </a:lnTo>
                  <a:lnTo>
                    <a:pt x="4128" y="1616"/>
                  </a:lnTo>
                  <a:lnTo>
                    <a:pt x="4128" y="1591"/>
                  </a:lnTo>
                  <a:lnTo>
                    <a:pt x="4000" y="1488"/>
                  </a:lnTo>
                  <a:lnTo>
                    <a:pt x="3769" y="1334"/>
                  </a:lnTo>
                  <a:lnTo>
                    <a:pt x="3051" y="1026"/>
                  </a:lnTo>
                  <a:lnTo>
                    <a:pt x="2128" y="565"/>
                  </a:lnTo>
                  <a:lnTo>
                    <a:pt x="1616" y="308"/>
                  </a:lnTo>
                  <a:lnTo>
                    <a:pt x="1103" y="1"/>
                  </a:lnTo>
                  <a:close/>
                </a:path>
              </a:pathLst>
            </a:custGeom>
            <a:solidFill>
              <a:srgbClr val="CC05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8" name="Google Shape;2788;p22"/>
            <p:cNvSpPr/>
            <p:nvPr/>
          </p:nvSpPr>
          <p:spPr>
            <a:xfrm>
              <a:off x="4761300" y="3321900"/>
              <a:ext cx="103875" cy="84650"/>
            </a:xfrm>
            <a:custGeom>
              <a:avLst/>
              <a:gdLst/>
              <a:ahLst/>
              <a:cxnLst/>
              <a:rect l="l" t="t" r="r" b="b"/>
              <a:pathLst>
                <a:path w="4155" h="3386" fill="none" extrusionOk="0">
                  <a:moveTo>
                    <a:pt x="1103" y="1"/>
                  </a:moveTo>
                  <a:lnTo>
                    <a:pt x="1103" y="1"/>
                  </a:lnTo>
                  <a:lnTo>
                    <a:pt x="872" y="308"/>
                  </a:lnTo>
                  <a:lnTo>
                    <a:pt x="641" y="667"/>
                  </a:lnTo>
                  <a:lnTo>
                    <a:pt x="436" y="1052"/>
                  </a:lnTo>
                  <a:lnTo>
                    <a:pt x="257" y="1462"/>
                  </a:lnTo>
                  <a:lnTo>
                    <a:pt x="128" y="1898"/>
                  </a:lnTo>
                  <a:lnTo>
                    <a:pt x="26" y="2360"/>
                  </a:lnTo>
                  <a:lnTo>
                    <a:pt x="0" y="2616"/>
                  </a:lnTo>
                  <a:lnTo>
                    <a:pt x="0" y="2873"/>
                  </a:lnTo>
                  <a:lnTo>
                    <a:pt x="0" y="3129"/>
                  </a:lnTo>
                  <a:lnTo>
                    <a:pt x="26" y="3385"/>
                  </a:lnTo>
                  <a:lnTo>
                    <a:pt x="26" y="3385"/>
                  </a:lnTo>
                  <a:lnTo>
                    <a:pt x="1308" y="2950"/>
                  </a:lnTo>
                  <a:lnTo>
                    <a:pt x="2462" y="2539"/>
                  </a:lnTo>
                  <a:lnTo>
                    <a:pt x="3385" y="2155"/>
                  </a:lnTo>
                  <a:lnTo>
                    <a:pt x="3744" y="1975"/>
                  </a:lnTo>
                  <a:lnTo>
                    <a:pt x="3975" y="1847"/>
                  </a:lnTo>
                  <a:lnTo>
                    <a:pt x="3975" y="1847"/>
                  </a:lnTo>
                  <a:lnTo>
                    <a:pt x="3975" y="1847"/>
                  </a:lnTo>
                  <a:lnTo>
                    <a:pt x="3975" y="1847"/>
                  </a:lnTo>
                  <a:lnTo>
                    <a:pt x="3975" y="1847"/>
                  </a:lnTo>
                  <a:lnTo>
                    <a:pt x="3975" y="1847"/>
                  </a:lnTo>
                  <a:lnTo>
                    <a:pt x="3975" y="1847"/>
                  </a:lnTo>
                  <a:lnTo>
                    <a:pt x="3975" y="1847"/>
                  </a:lnTo>
                  <a:lnTo>
                    <a:pt x="4000" y="1847"/>
                  </a:lnTo>
                  <a:lnTo>
                    <a:pt x="4000" y="1847"/>
                  </a:lnTo>
                  <a:lnTo>
                    <a:pt x="4000" y="1847"/>
                  </a:lnTo>
                  <a:lnTo>
                    <a:pt x="4000" y="1821"/>
                  </a:lnTo>
                  <a:lnTo>
                    <a:pt x="4000" y="1821"/>
                  </a:lnTo>
                  <a:lnTo>
                    <a:pt x="4000" y="1821"/>
                  </a:lnTo>
                  <a:lnTo>
                    <a:pt x="4000" y="1821"/>
                  </a:lnTo>
                  <a:lnTo>
                    <a:pt x="4000" y="1821"/>
                  </a:lnTo>
                  <a:lnTo>
                    <a:pt x="4000" y="1821"/>
                  </a:lnTo>
                  <a:lnTo>
                    <a:pt x="4000" y="1821"/>
                  </a:lnTo>
                  <a:lnTo>
                    <a:pt x="4000" y="1821"/>
                  </a:lnTo>
                  <a:lnTo>
                    <a:pt x="4000" y="1821"/>
                  </a:lnTo>
                  <a:lnTo>
                    <a:pt x="4000" y="1821"/>
                  </a:lnTo>
                  <a:lnTo>
                    <a:pt x="4000" y="1821"/>
                  </a:lnTo>
                  <a:lnTo>
                    <a:pt x="4000" y="1821"/>
                  </a:lnTo>
                  <a:lnTo>
                    <a:pt x="4000" y="1821"/>
                  </a:lnTo>
                  <a:lnTo>
                    <a:pt x="4000" y="1821"/>
                  </a:lnTo>
                  <a:lnTo>
                    <a:pt x="4000" y="1821"/>
                  </a:lnTo>
                  <a:lnTo>
                    <a:pt x="4000" y="1821"/>
                  </a:lnTo>
                  <a:lnTo>
                    <a:pt x="4000" y="1821"/>
                  </a:lnTo>
                  <a:lnTo>
                    <a:pt x="4000" y="1821"/>
                  </a:lnTo>
                  <a:lnTo>
                    <a:pt x="4000" y="1821"/>
                  </a:lnTo>
                  <a:lnTo>
                    <a:pt x="4000" y="1821"/>
                  </a:lnTo>
                  <a:lnTo>
                    <a:pt x="4000" y="1821"/>
                  </a:lnTo>
                  <a:lnTo>
                    <a:pt x="4000" y="1821"/>
                  </a:lnTo>
                  <a:lnTo>
                    <a:pt x="4026" y="1821"/>
                  </a:lnTo>
                  <a:lnTo>
                    <a:pt x="4026" y="1821"/>
                  </a:lnTo>
                  <a:lnTo>
                    <a:pt x="4026" y="1821"/>
                  </a:lnTo>
                  <a:lnTo>
                    <a:pt x="4026" y="1821"/>
                  </a:lnTo>
                  <a:lnTo>
                    <a:pt x="4026" y="1821"/>
                  </a:lnTo>
                  <a:lnTo>
                    <a:pt x="4026" y="1821"/>
                  </a:lnTo>
                  <a:lnTo>
                    <a:pt x="4026" y="1821"/>
                  </a:lnTo>
                  <a:lnTo>
                    <a:pt x="4026" y="1821"/>
                  </a:lnTo>
                  <a:lnTo>
                    <a:pt x="4026" y="1821"/>
                  </a:lnTo>
                  <a:lnTo>
                    <a:pt x="4026" y="1821"/>
                  </a:lnTo>
                  <a:lnTo>
                    <a:pt x="4026" y="1821"/>
                  </a:lnTo>
                  <a:lnTo>
                    <a:pt x="4026" y="1821"/>
                  </a:lnTo>
                  <a:lnTo>
                    <a:pt x="4026" y="1821"/>
                  </a:lnTo>
                  <a:lnTo>
                    <a:pt x="4026" y="1821"/>
                  </a:lnTo>
                  <a:lnTo>
                    <a:pt x="4026" y="1821"/>
                  </a:lnTo>
                  <a:lnTo>
                    <a:pt x="4026" y="1821"/>
                  </a:lnTo>
                  <a:lnTo>
                    <a:pt x="4026" y="1796"/>
                  </a:lnTo>
                  <a:lnTo>
                    <a:pt x="4026" y="1796"/>
                  </a:lnTo>
                  <a:lnTo>
                    <a:pt x="4026" y="1796"/>
                  </a:lnTo>
                  <a:lnTo>
                    <a:pt x="4026" y="1796"/>
                  </a:lnTo>
                  <a:lnTo>
                    <a:pt x="4052" y="1796"/>
                  </a:lnTo>
                  <a:lnTo>
                    <a:pt x="4052" y="1796"/>
                  </a:lnTo>
                  <a:lnTo>
                    <a:pt x="4052" y="1796"/>
                  </a:lnTo>
                  <a:lnTo>
                    <a:pt x="4052" y="1796"/>
                  </a:lnTo>
                  <a:lnTo>
                    <a:pt x="4052" y="1796"/>
                  </a:lnTo>
                  <a:lnTo>
                    <a:pt x="4052" y="1796"/>
                  </a:lnTo>
                  <a:lnTo>
                    <a:pt x="4052" y="1796"/>
                  </a:lnTo>
                  <a:lnTo>
                    <a:pt x="4052" y="1796"/>
                  </a:lnTo>
                  <a:lnTo>
                    <a:pt x="4052" y="1796"/>
                  </a:lnTo>
                  <a:lnTo>
                    <a:pt x="4052" y="1796"/>
                  </a:lnTo>
                  <a:lnTo>
                    <a:pt x="4052" y="1796"/>
                  </a:lnTo>
                  <a:lnTo>
                    <a:pt x="4052" y="1796"/>
                  </a:lnTo>
                  <a:lnTo>
                    <a:pt x="4052" y="1796"/>
                  </a:lnTo>
                  <a:lnTo>
                    <a:pt x="4052" y="1796"/>
                  </a:lnTo>
                  <a:lnTo>
                    <a:pt x="4052" y="1796"/>
                  </a:lnTo>
                  <a:lnTo>
                    <a:pt x="4128" y="1719"/>
                  </a:lnTo>
                  <a:lnTo>
                    <a:pt x="4128" y="1719"/>
                  </a:lnTo>
                  <a:lnTo>
                    <a:pt x="4128" y="1719"/>
                  </a:lnTo>
                  <a:lnTo>
                    <a:pt x="4128" y="1719"/>
                  </a:lnTo>
                  <a:lnTo>
                    <a:pt x="4128" y="1719"/>
                  </a:lnTo>
                  <a:lnTo>
                    <a:pt x="4128" y="1719"/>
                  </a:lnTo>
                  <a:lnTo>
                    <a:pt x="4128" y="1719"/>
                  </a:lnTo>
                  <a:lnTo>
                    <a:pt x="4128" y="1719"/>
                  </a:lnTo>
                  <a:lnTo>
                    <a:pt x="4128" y="1719"/>
                  </a:lnTo>
                  <a:lnTo>
                    <a:pt x="4128" y="1719"/>
                  </a:lnTo>
                  <a:lnTo>
                    <a:pt x="4128" y="1719"/>
                  </a:lnTo>
                  <a:lnTo>
                    <a:pt x="4128" y="1719"/>
                  </a:lnTo>
                  <a:lnTo>
                    <a:pt x="4128" y="1719"/>
                  </a:lnTo>
                  <a:lnTo>
                    <a:pt x="4128" y="1719"/>
                  </a:lnTo>
                  <a:lnTo>
                    <a:pt x="4128" y="1719"/>
                  </a:lnTo>
                  <a:lnTo>
                    <a:pt x="4128" y="1719"/>
                  </a:lnTo>
                  <a:lnTo>
                    <a:pt x="4128" y="1719"/>
                  </a:lnTo>
                  <a:lnTo>
                    <a:pt x="4128" y="1719"/>
                  </a:lnTo>
                  <a:lnTo>
                    <a:pt x="4128" y="1719"/>
                  </a:lnTo>
                  <a:lnTo>
                    <a:pt x="4128" y="1719"/>
                  </a:lnTo>
                  <a:lnTo>
                    <a:pt x="4128" y="1693"/>
                  </a:lnTo>
                  <a:lnTo>
                    <a:pt x="4128" y="1693"/>
                  </a:lnTo>
                  <a:lnTo>
                    <a:pt x="4128" y="1693"/>
                  </a:lnTo>
                  <a:lnTo>
                    <a:pt x="4128" y="1693"/>
                  </a:lnTo>
                  <a:lnTo>
                    <a:pt x="4128" y="1693"/>
                  </a:lnTo>
                  <a:lnTo>
                    <a:pt x="4128" y="1693"/>
                  </a:lnTo>
                  <a:lnTo>
                    <a:pt x="4128" y="1693"/>
                  </a:lnTo>
                  <a:lnTo>
                    <a:pt x="4128" y="1693"/>
                  </a:lnTo>
                  <a:lnTo>
                    <a:pt x="4128" y="1693"/>
                  </a:lnTo>
                  <a:lnTo>
                    <a:pt x="4128" y="1693"/>
                  </a:lnTo>
                  <a:lnTo>
                    <a:pt x="4128" y="1693"/>
                  </a:lnTo>
                  <a:lnTo>
                    <a:pt x="4128" y="1693"/>
                  </a:lnTo>
                  <a:lnTo>
                    <a:pt x="4154" y="1693"/>
                  </a:lnTo>
                  <a:lnTo>
                    <a:pt x="4154" y="1693"/>
                  </a:lnTo>
                  <a:lnTo>
                    <a:pt x="4154" y="1693"/>
                  </a:lnTo>
                  <a:lnTo>
                    <a:pt x="4154" y="1693"/>
                  </a:lnTo>
                  <a:lnTo>
                    <a:pt x="4154" y="1693"/>
                  </a:lnTo>
                  <a:lnTo>
                    <a:pt x="4154" y="1693"/>
                  </a:lnTo>
                  <a:lnTo>
                    <a:pt x="4154" y="1693"/>
                  </a:lnTo>
                  <a:lnTo>
                    <a:pt x="4154" y="1693"/>
                  </a:lnTo>
                  <a:lnTo>
                    <a:pt x="4154" y="1693"/>
                  </a:lnTo>
                  <a:lnTo>
                    <a:pt x="4154" y="1693"/>
                  </a:lnTo>
                  <a:lnTo>
                    <a:pt x="4154" y="1693"/>
                  </a:lnTo>
                  <a:lnTo>
                    <a:pt x="4154" y="1693"/>
                  </a:lnTo>
                  <a:lnTo>
                    <a:pt x="4154" y="1693"/>
                  </a:lnTo>
                  <a:lnTo>
                    <a:pt x="4154" y="1693"/>
                  </a:lnTo>
                  <a:lnTo>
                    <a:pt x="4154" y="1693"/>
                  </a:lnTo>
                  <a:lnTo>
                    <a:pt x="4154" y="1693"/>
                  </a:lnTo>
                  <a:lnTo>
                    <a:pt x="4154" y="1693"/>
                  </a:lnTo>
                  <a:lnTo>
                    <a:pt x="4154" y="1693"/>
                  </a:lnTo>
                  <a:lnTo>
                    <a:pt x="4154" y="1693"/>
                  </a:lnTo>
                  <a:lnTo>
                    <a:pt x="4154" y="1693"/>
                  </a:lnTo>
                  <a:lnTo>
                    <a:pt x="4154" y="1693"/>
                  </a:lnTo>
                  <a:lnTo>
                    <a:pt x="4154" y="1693"/>
                  </a:lnTo>
                  <a:lnTo>
                    <a:pt x="4154" y="1693"/>
                  </a:lnTo>
                  <a:lnTo>
                    <a:pt x="4154" y="1693"/>
                  </a:lnTo>
                  <a:lnTo>
                    <a:pt x="4154" y="1693"/>
                  </a:lnTo>
                  <a:lnTo>
                    <a:pt x="4154" y="1693"/>
                  </a:lnTo>
                  <a:lnTo>
                    <a:pt x="4154" y="1693"/>
                  </a:lnTo>
                  <a:lnTo>
                    <a:pt x="4154" y="1693"/>
                  </a:lnTo>
                  <a:lnTo>
                    <a:pt x="4154" y="1693"/>
                  </a:lnTo>
                  <a:lnTo>
                    <a:pt x="4154" y="1693"/>
                  </a:lnTo>
                  <a:lnTo>
                    <a:pt x="4154" y="1693"/>
                  </a:lnTo>
                  <a:lnTo>
                    <a:pt x="4154" y="1693"/>
                  </a:lnTo>
                  <a:lnTo>
                    <a:pt x="4154" y="1693"/>
                  </a:lnTo>
                  <a:lnTo>
                    <a:pt x="4154" y="1693"/>
                  </a:lnTo>
                  <a:lnTo>
                    <a:pt x="4154" y="1693"/>
                  </a:lnTo>
                  <a:lnTo>
                    <a:pt x="4154" y="1693"/>
                  </a:lnTo>
                  <a:lnTo>
                    <a:pt x="4154" y="1693"/>
                  </a:lnTo>
                  <a:lnTo>
                    <a:pt x="4154" y="1693"/>
                  </a:lnTo>
                  <a:lnTo>
                    <a:pt x="4154" y="1693"/>
                  </a:lnTo>
                  <a:lnTo>
                    <a:pt x="4154" y="1693"/>
                  </a:lnTo>
                  <a:lnTo>
                    <a:pt x="4154" y="1667"/>
                  </a:lnTo>
                  <a:lnTo>
                    <a:pt x="4154" y="1667"/>
                  </a:lnTo>
                  <a:lnTo>
                    <a:pt x="4154" y="1667"/>
                  </a:lnTo>
                  <a:lnTo>
                    <a:pt x="4154" y="1667"/>
                  </a:lnTo>
                  <a:lnTo>
                    <a:pt x="4154" y="1667"/>
                  </a:lnTo>
                  <a:lnTo>
                    <a:pt x="4154" y="1667"/>
                  </a:lnTo>
                  <a:lnTo>
                    <a:pt x="4154" y="1667"/>
                  </a:lnTo>
                  <a:lnTo>
                    <a:pt x="4154" y="1667"/>
                  </a:lnTo>
                  <a:lnTo>
                    <a:pt x="4154" y="1667"/>
                  </a:lnTo>
                  <a:lnTo>
                    <a:pt x="4154" y="1667"/>
                  </a:lnTo>
                  <a:lnTo>
                    <a:pt x="4154" y="1667"/>
                  </a:lnTo>
                  <a:lnTo>
                    <a:pt x="4154" y="1667"/>
                  </a:lnTo>
                  <a:lnTo>
                    <a:pt x="4154" y="1667"/>
                  </a:lnTo>
                  <a:lnTo>
                    <a:pt x="4154" y="1667"/>
                  </a:lnTo>
                  <a:lnTo>
                    <a:pt x="4154" y="1667"/>
                  </a:lnTo>
                  <a:lnTo>
                    <a:pt x="4154" y="1667"/>
                  </a:lnTo>
                  <a:lnTo>
                    <a:pt x="4154" y="1667"/>
                  </a:lnTo>
                  <a:lnTo>
                    <a:pt x="4154" y="1667"/>
                  </a:lnTo>
                  <a:lnTo>
                    <a:pt x="4154" y="1667"/>
                  </a:lnTo>
                  <a:lnTo>
                    <a:pt x="4154" y="1667"/>
                  </a:lnTo>
                  <a:lnTo>
                    <a:pt x="4154" y="1667"/>
                  </a:lnTo>
                  <a:lnTo>
                    <a:pt x="4154" y="1667"/>
                  </a:lnTo>
                  <a:lnTo>
                    <a:pt x="4154" y="1667"/>
                  </a:lnTo>
                  <a:lnTo>
                    <a:pt x="4154" y="1667"/>
                  </a:lnTo>
                  <a:lnTo>
                    <a:pt x="4154" y="1667"/>
                  </a:lnTo>
                  <a:lnTo>
                    <a:pt x="4154" y="1667"/>
                  </a:lnTo>
                  <a:lnTo>
                    <a:pt x="4154" y="1667"/>
                  </a:lnTo>
                  <a:lnTo>
                    <a:pt x="4154" y="1667"/>
                  </a:lnTo>
                  <a:lnTo>
                    <a:pt x="4154" y="1667"/>
                  </a:lnTo>
                  <a:lnTo>
                    <a:pt x="4154" y="1667"/>
                  </a:lnTo>
                  <a:lnTo>
                    <a:pt x="4154" y="1667"/>
                  </a:lnTo>
                  <a:lnTo>
                    <a:pt x="4154" y="1667"/>
                  </a:lnTo>
                  <a:lnTo>
                    <a:pt x="4154" y="1667"/>
                  </a:lnTo>
                  <a:lnTo>
                    <a:pt x="4154" y="1667"/>
                  </a:lnTo>
                  <a:lnTo>
                    <a:pt x="4154" y="1667"/>
                  </a:lnTo>
                  <a:lnTo>
                    <a:pt x="4154" y="1667"/>
                  </a:lnTo>
                  <a:lnTo>
                    <a:pt x="4154" y="1667"/>
                  </a:lnTo>
                  <a:lnTo>
                    <a:pt x="4154" y="1667"/>
                  </a:lnTo>
                  <a:lnTo>
                    <a:pt x="4154" y="1667"/>
                  </a:lnTo>
                  <a:lnTo>
                    <a:pt x="4154" y="1667"/>
                  </a:lnTo>
                  <a:lnTo>
                    <a:pt x="4154" y="1667"/>
                  </a:lnTo>
                  <a:lnTo>
                    <a:pt x="4154" y="1667"/>
                  </a:lnTo>
                  <a:lnTo>
                    <a:pt x="4154" y="1667"/>
                  </a:lnTo>
                  <a:lnTo>
                    <a:pt x="4154" y="1667"/>
                  </a:lnTo>
                  <a:lnTo>
                    <a:pt x="4154" y="1667"/>
                  </a:lnTo>
                  <a:lnTo>
                    <a:pt x="4154" y="1667"/>
                  </a:lnTo>
                  <a:lnTo>
                    <a:pt x="4154" y="1667"/>
                  </a:lnTo>
                  <a:lnTo>
                    <a:pt x="4154" y="1667"/>
                  </a:lnTo>
                  <a:lnTo>
                    <a:pt x="4154" y="1667"/>
                  </a:lnTo>
                  <a:lnTo>
                    <a:pt x="4154" y="1667"/>
                  </a:lnTo>
                  <a:lnTo>
                    <a:pt x="4154" y="1667"/>
                  </a:lnTo>
                  <a:lnTo>
                    <a:pt x="4154" y="1667"/>
                  </a:lnTo>
                  <a:lnTo>
                    <a:pt x="4154" y="1667"/>
                  </a:lnTo>
                  <a:lnTo>
                    <a:pt x="4154" y="1667"/>
                  </a:lnTo>
                  <a:lnTo>
                    <a:pt x="4154" y="1667"/>
                  </a:lnTo>
                  <a:lnTo>
                    <a:pt x="4154" y="1667"/>
                  </a:lnTo>
                  <a:lnTo>
                    <a:pt x="4154" y="1667"/>
                  </a:lnTo>
                  <a:lnTo>
                    <a:pt x="4154" y="1667"/>
                  </a:lnTo>
                  <a:lnTo>
                    <a:pt x="4154" y="1667"/>
                  </a:lnTo>
                  <a:lnTo>
                    <a:pt x="4154" y="1667"/>
                  </a:lnTo>
                  <a:lnTo>
                    <a:pt x="4154" y="1667"/>
                  </a:lnTo>
                  <a:lnTo>
                    <a:pt x="4154" y="1667"/>
                  </a:lnTo>
                  <a:lnTo>
                    <a:pt x="4154" y="1667"/>
                  </a:lnTo>
                  <a:lnTo>
                    <a:pt x="4154" y="1667"/>
                  </a:lnTo>
                  <a:lnTo>
                    <a:pt x="4154" y="1667"/>
                  </a:lnTo>
                  <a:lnTo>
                    <a:pt x="4154" y="1667"/>
                  </a:lnTo>
                  <a:lnTo>
                    <a:pt x="4154" y="1642"/>
                  </a:lnTo>
                  <a:lnTo>
                    <a:pt x="4154" y="1642"/>
                  </a:lnTo>
                  <a:lnTo>
                    <a:pt x="4154" y="1642"/>
                  </a:lnTo>
                  <a:lnTo>
                    <a:pt x="4154" y="1642"/>
                  </a:lnTo>
                  <a:lnTo>
                    <a:pt x="4154" y="1642"/>
                  </a:lnTo>
                  <a:lnTo>
                    <a:pt x="4154" y="1642"/>
                  </a:lnTo>
                  <a:lnTo>
                    <a:pt x="4154" y="1642"/>
                  </a:lnTo>
                  <a:lnTo>
                    <a:pt x="4154" y="1642"/>
                  </a:lnTo>
                  <a:lnTo>
                    <a:pt x="4154" y="1642"/>
                  </a:lnTo>
                  <a:lnTo>
                    <a:pt x="4154" y="1642"/>
                  </a:lnTo>
                  <a:lnTo>
                    <a:pt x="4154" y="1642"/>
                  </a:lnTo>
                  <a:lnTo>
                    <a:pt x="4154" y="1642"/>
                  </a:lnTo>
                  <a:lnTo>
                    <a:pt x="4154" y="1642"/>
                  </a:lnTo>
                  <a:lnTo>
                    <a:pt x="4154" y="1642"/>
                  </a:lnTo>
                  <a:lnTo>
                    <a:pt x="4154" y="1642"/>
                  </a:lnTo>
                  <a:lnTo>
                    <a:pt x="4154" y="1642"/>
                  </a:lnTo>
                  <a:lnTo>
                    <a:pt x="4154" y="1642"/>
                  </a:lnTo>
                  <a:lnTo>
                    <a:pt x="4154" y="1642"/>
                  </a:lnTo>
                  <a:lnTo>
                    <a:pt x="4154" y="1642"/>
                  </a:lnTo>
                  <a:lnTo>
                    <a:pt x="4154" y="1642"/>
                  </a:lnTo>
                  <a:lnTo>
                    <a:pt x="4154" y="1642"/>
                  </a:lnTo>
                  <a:lnTo>
                    <a:pt x="4154" y="1642"/>
                  </a:lnTo>
                  <a:lnTo>
                    <a:pt x="4154" y="1642"/>
                  </a:lnTo>
                  <a:lnTo>
                    <a:pt x="4154" y="1642"/>
                  </a:lnTo>
                  <a:lnTo>
                    <a:pt x="4154" y="1642"/>
                  </a:lnTo>
                  <a:lnTo>
                    <a:pt x="4154" y="1642"/>
                  </a:lnTo>
                  <a:lnTo>
                    <a:pt x="4154" y="1642"/>
                  </a:lnTo>
                  <a:lnTo>
                    <a:pt x="4154" y="1642"/>
                  </a:lnTo>
                  <a:lnTo>
                    <a:pt x="4154" y="1642"/>
                  </a:lnTo>
                  <a:lnTo>
                    <a:pt x="4154" y="1642"/>
                  </a:lnTo>
                  <a:lnTo>
                    <a:pt x="4154" y="1642"/>
                  </a:lnTo>
                  <a:lnTo>
                    <a:pt x="4154" y="1642"/>
                  </a:lnTo>
                  <a:lnTo>
                    <a:pt x="4154" y="1642"/>
                  </a:lnTo>
                  <a:lnTo>
                    <a:pt x="4154" y="1642"/>
                  </a:lnTo>
                  <a:lnTo>
                    <a:pt x="4154" y="1642"/>
                  </a:lnTo>
                  <a:lnTo>
                    <a:pt x="4154" y="1642"/>
                  </a:lnTo>
                  <a:lnTo>
                    <a:pt x="4154" y="1642"/>
                  </a:lnTo>
                  <a:lnTo>
                    <a:pt x="4154" y="1642"/>
                  </a:lnTo>
                  <a:lnTo>
                    <a:pt x="4154" y="1642"/>
                  </a:lnTo>
                  <a:lnTo>
                    <a:pt x="4154" y="1642"/>
                  </a:lnTo>
                  <a:lnTo>
                    <a:pt x="4154" y="1642"/>
                  </a:lnTo>
                  <a:lnTo>
                    <a:pt x="4154" y="1642"/>
                  </a:lnTo>
                  <a:lnTo>
                    <a:pt x="4154" y="1642"/>
                  </a:lnTo>
                  <a:lnTo>
                    <a:pt x="4154" y="1616"/>
                  </a:lnTo>
                  <a:lnTo>
                    <a:pt x="4154" y="1616"/>
                  </a:lnTo>
                  <a:lnTo>
                    <a:pt x="4154" y="1616"/>
                  </a:lnTo>
                  <a:lnTo>
                    <a:pt x="4154" y="1616"/>
                  </a:lnTo>
                  <a:lnTo>
                    <a:pt x="4154" y="1616"/>
                  </a:lnTo>
                  <a:lnTo>
                    <a:pt x="4154" y="1616"/>
                  </a:lnTo>
                  <a:lnTo>
                    <a:pt x="4154" y="1616"/>
                  </a:lnTo>
                  <a:lnTo>
                    <a:pt x="4154" y="1616"/>
                  </a:lnTo>
                  <a:lnTo>
                    <a:pt x="4128" y="1616"/>
                  </a:lnTo>
                  <a:lnTo>
                    <a:pt x="4128" y="1616"/>
                  </a:lnTo>
                  <a:lnTo>
                    <a:pt x="4128" y="1616"/>
                  </a:lnTo>
                  <a:lnTo>
                    <a:pt x="4128" y="1616"/>
                  </a:lnTo>
                  <a:lnTo>
                    <a:pt x="4128" y="1616"/>
                  </a:lnTo>
                  <a:lnTo>
                    <a:pt x="4128" y="1616"/>
                  </a:lnTo>
                  <a:lnTo>
                    <a:pt x="4128" y="1616"/>
                  </a:lnTo>
                  <a:lnTo>
                    <a:pt x="4128" y="1616"/>
                  </a:lnTo>
                  <a:lnTo>
                    <a:pt x="4128" y="1616"/>
                  </a:lnTo>
                  <a:lnTo>
                    <a:pt x="4128" y="1616"/>
                  </a:lnTo>
                  <a:lnTo>
                    <a:pt x="4128" y="1616"/>
                  </a:lnTo>
                  <a:lnTo>
                    <a:pt x="4128" y="1616"/>
                  </a:lnTo>
                  <a:lnTo>
                    <a:pt x="4128" y="1616"/>
                  </a:lnTo>
                  <a:lnTo>
                    <a:pt x="4128" y="1616"/>
                  </a:lnTo>
                  <a:lnTo>
                    <a:pt x="4128" y="1616"/>
                  </a:lnTo>
                  <a:lnTo>
                    <a:pt x="4128" y="1616"/>
                  </a:lnTo>
                  <a:lnTo>
                    <a:pt x="4128" y="1616"/>
                  </a:lnTo>
                  <a:lnTo>
                    <a:pt x="4128" y="1616"/>
                  </a:lnTo>
                  <a:lnTo>
                    <a:pt x="4128" y="1616"/>
                  </a:lnTo>
                  <a:lnTo>
                    <a:pt x="4128" y="1616"/>
                  </a:lnTo>
                  <a:lnTo>
                    <a:pt x="4128" y="1591"/>
                  </a:lnTo>
                  <a:lnTo>
                    <a:pt x="4128" y="1591"/>
                  </a:lnTo>
                  <a:lnTo>
                    <a:pt x="4128" y="1591"/>
                  </a:lnTo>
                  <a:lnTo>
                    <a:pt x="4000" y="1488"/>
                  </a:lnTo>
                  <a:lnTo>
                    <a:pt x="3769" y="1334"/>
                  </a:lnTo>
                  <a:lnTo>
                    <a:pt x="3051" y="1026"/>
                  </a:lnTo>
                  <a:lnTo>
                    <a:pt x="2128" y="565"/>
                  </a:lnTo>
                  <a:lnTo>
                    <a:pt x="1616" y="308"/>
                  </a:lnTo>
                  <a:lnTo>
                    <a:pt x="110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9" name="Google Shape;2789;p22"/>
            <p:cNvSpPr/>
            <p:nvPr/>
          </p:nvSpPr>
          <p:spPr>
            <a:xfrm>
              <a:off x="4629225" y="3353325"/>
              <a:ext cx="235950" cy="74375"/>
            </a:xfrm>
            <a:custGeom>
              <a:avLst/>
              <a:gdLst/>
              <a:ahLst/>
              <a:cxnLst/>
              <a:rect l="l" t="t" r="r" b="b"/>
              <a:pathLst>
                <a:path w="9438" h="2975" extrusionOk="0">
                  <a:moveTo>
                    <a:pt x="8899" y="0"/>
                  </a:moveTo>
                  <a:lnTo>
                    <a:pt x="8283" y="231"/>
                  </a:lnTo>
                  <a:lnTo>
                    <a:pt x="7668" y="436"/>
                  </a:lnTo>
                  <a:lnTo>
                    <a:pt x="7052" y="616"/>
                  </a:lnTo>
                  <a:lnTo>
                    <a:pt x="6437" y="795"/>
                  </a:lnTo>
                  <a:lnTo>
                    <a:pt x="5181" y="1103"/>
                  </a:lnTo>
                  <a:lnTo>
                    <a:pt x="3975" y="1334"/>
                  </a:lnTo>
                  <a:lnTo>
                    <a:pt x="2796" y="1539"/>
                  </a:lnTo>
                  <a:lnTo>
                    <a:pt x="1745" y="1693"/>
                  </a:lnTo>
                  <a:lnTo>
                    <a:pt x="796" y="1795"/>
                  </a:lnTo>
                  <a:lnTo>
                    <a:pt x="1" y="1872"/>
                  </a:lnTo>
                  <a:lnTo>
                    <a:pt x="129" y="2180"/>
                  </a:lnTo>
                  <a:lnTo>
                    <a:pt x="232" y="2436"/>
                  </a:lnTo>
                  <a:lnTo>
                    <a:pt x="360" y="2641"/>
                  </a:lnTo>
                  <a:lnTo>
                    <a:pt x="488" y="2821"/>
                  </a:lnTo>
                  <a:lnTo>
                    <a:pt x="591" y="2898"/>
                  </a:lnTo>
                  <a:lnTo>
                    <a:pt x="745" y="2949"/>
                  </a:lnTo>
                  <a:lnTo>
                    <a:pt x="924" y="2975"/>
                  </a:lnTo>
                  <a:lnTo>
                    <a:pt x="1642" y="2975"/>
                  </a:lnTo>
                  <a:lnTo>
                    <a:pt x="2283" y="2872"/>
                  </a:lnTo>
                  <a:lnTo>
                    <a:pt x="2975" y="2744"/>
                  </a:lnTo>
                  <a:lnTo>
                    <a:pt x="3745" y="2564"/>
                  </a:lnTo>
                  <a:lnTo>
                    <a:pt x="4540" y="2359"/>
                  </a:lnTo>
                  <a:lnTo>
                    <a:pt x="5334" y="2103"/>
                  </a:lnTo>
                  <a:lnTo>
                    <a:pt x="6129" y="1872"/>
                  </a:lnTo>
                  <a:lnTo>
                    <a:pt x="6899" y="1590"/>
                  </a:lnTo>
                  <a:lnTo>
                    <a:pt x="7591" y="1334"/>
                  </a:lnTo>
                  <a:lnTo>
                    <a:pt x="8206" y="1103"/>
                  </a:lnTo>
                  <a:lnTo>
                    <a:pt x="8745" y="872"/>
                  </a:lnTo>
                  <a:lnTo>
                    <a:pt x="9129" y="667"/>
                  </a:lnTo>
                  <a:lnTo>
                    <a:pt x="9360" y="513"/>
                  </a:lnTo>
                  <a:lnTo>
                    <a:pt x="9437" y="436"/>
                  </a:lnTo>
                  <a:lnTo>
                    <a:pt x="9437" y="385"/>
                  </a:lnTo>
                  <a:lnTo>
                    <a:pt x="9386" y="308"/>
                  </a:lnTo>
                  <a:lnTo>
                    <a:pt x="9258" y="231"/>
                  </a:lnTo>
                  <a:lnTo>
                    <a:pt x="889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0" name="Google Shape;2790;p22"/>
            <p:cNvSpPr/>
            <p:nvPr/>
          </p:nvSpPr>
          <p:spPr>
            <a:xfrm>
              <a:off x="4887575" y="3273825"/>
              <a:ext cx="255150" cy="153875"/>
            </a:xfrm>
            <a:custGeom>
              <a:avLst/>
              <a:gdLst/>
              <a:ahLst/>
              <a:cxnLst/>
              <a:rect l="l" t="t" r="r" b="b"/>
              <a:pathLst>
                <a:path w="10206" h="6155" extrusionOk="0">
                  <a:moveTo>
                    <a:pt x="4975" y="1"/>
                  </a:moveTo>
                  <a:lnTo>
                    <a:pt x="1" y="924"/>
                  </a:lnTo>
                  <a:lnTo>
                    <a:pt x="77" y="1590"/>
                  </a:lnTo>
                  <a:lnTo>
                    <a:pt x="180" y="2283"/>
                  </a:lnTo>
                  <a:lnTo>
                    <a:pt x="308" y="3129"/>
                  </a:lnTo>
                  <a:lnTo>
                    <a:pt x="488" y="4001"/>
                  </a:lnTo>
                  <a:lnTo>
                    <a:pt x="590" y="4411"/>
                  </a:lnTo>
                  <a:lnTo>
                    <a:pt x="719" y="4821"/>
                  </a:lnTo>
                  <a:lnTo>
                    <a:pt x="847" y="5206"/>
                  </a:lnTo>
                  <a:lnTo>
                    <a:pt x="975" y="5514"/>
                  </a:lnTo>
                  <a:lnTo>
                    <a:pt x="1129" y="5796"/>
                  </a:lnTo>
                  <a:lnTo>
                    <a:pt x="1283" y="6001"/>
                  </a:lnTo>
                  <a:lnTo>
                    <a:pt x="1385" y="6078"/>
                  </a:lnTo>
                  <a:lnTo>
                    <a:pt x="1513" y="6129"/>
                  </a:lnTo>
                  <a:lnTo>
                    <a:pt x="1693" y="6155"/>
                  </a:lnTo>
                  <a:lnTo>
                    <a:pt x="2436" y="6155"/>
                  </a:lnTo>
                  <a:lnTo>
                    <a:pt x="3052" y="6052"/>
                  </a:lnTo>
                  <a:lnTo>
                    <a:pt x="3770" y="5924"/>
                  </a:lnTo>
                  <a:lnTo>
                    <a:pt x="4513" y="5744"/>
                  </a:lnTo>
                  <a:lnTo>
                    <a:pt x="5308" y="5539"/>
                  </a:lnTo>
                  <a:lnTo>
                    <a:pt x="6129" y="5283"/>
                  </a:lnTo>
                  <a:lnTo>
                    <a:pt x="6924" y="5052"/>
                  </a:lnTo>
                  <a:lnTo>
                    <a:pt x="7667" y="4770"/>
                  </a:lnTo>
                  <a:lnTo>
                    <a:pt x="8385" y="4514"/>
                  </a:lnTo>
                  <a:lnTo>
                    <a:pt x="9001" y="4283"/>
                  </a:lnTo>
                  <a:lnTo>
                    <a:pt x="9514" y="4052"/>
                  </a:lnTo>
                  <a:lnTo>
                    <a:pt x="9898" y="3847"/>
                  </a:lnTo>
                  <a:lnTo>
                    <a:pt x="10155" y="3693"/>
                  </a:lnTo>
                  <a:lnTo>
                    <a:pt x="10206" y="3616"/>
                  </a:lnTo>
                  <a:lnTo>
                    <a:pt x="10206" y="3565"/>
                  </a:lnTo>
                  <a:lnTo>
                    <a:pt x="10155" y="3488"/>
                  </a:lnTo>
                  <a:lnTo>
                    <a:pt x="10026" y="3385"/>
                  </a:lnTo>
                  <a:lnTo>
                    <a:pt x="9821" y="3283"/>
                  </a:lnTo>
                  <a:lnTo>
                    <a:pt x="9590" y="3155"/>
                  </a:lnTo>
                  <a:lnTo>
                    <a:pt x="8949" y="2873"/>
                  </a:lnTo>
                  <a:lnTo>
                    <a:pt x="8206" y="2514"/>
                  </a:lnTo>
                  <a:lnTo>
                    <a:pt x="7796" y="2283"/>
                  </a:lnTo>
                  <a:lnTo>
                    <a:pt x="7360" y="2052"/>
                  </a:lnTo>
                  <a:lnTo>
                    <a:pt x="6949" y="1796"/>
                  </a:lnTo>
                  <a:lnTo>
                    <a:pt x="6514" y="1488"/>
                  </a:lnTo>
                  <a:lnTo>
                    <a:pt x="6103" y="1180"/>
                  </a:lnTo>
                  <a:lnTo>
                    <a:pt x="5693" y="821"/>
                  </a:lnTo>
                  <a:lnTo>
                    <a:pt x="5308" y="437"/>
                  </a:lnTo>
                  <a:lnTo>
                    <a:pt x="4975" y="1"/>
                  </a:lnTo>
                  <a:close/>
                </a:path>
              </a:pathLst>
            </a:custGeom>
            <a:solidFill>
              <a:srgbClr val="E424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1" name="Google Shape;2791;p22"/>
            <p:cNvSpPr/>
            <p:nvPr/>
          </p:nvSpPr>
          <p:spPr>
            <a:xfrm>
              <a:off x="4887575" y="3273825"/>
              <a:ext cx="255150" cy="153875"/>
            </a:xfrm>
            <a:custGeom>
              <a:avLst/>
              <a:gdLst/>
              <a:ahLst/>
              <a:cxnLst/>
              <a:rect l="l" t="t" r="r" b="b"/>
              <a:pathLst>
                <a:path w="10206" h="6155" fill="none" extrusionOk="0">
                  <a:moveTo>
                    <a:pt x="1" y="924"/>
                  </a:moveTo>
                  <a:lnTo>
                    <a:pt x="1" y="924"/>
                  </a:lnTo>
                  <a:lnTo>
                    <a:pt x="77" y="1590"/>
                  </a:lnTo>
                  <a:lnTo>
                    <a:pt x="180" y="2283"/>
                  </a:lnTo>
                  <a:lnTo>
                    <a:pt x="308" y="3129"/>
                  </a:lnTo>
                  <a:lnTo>
                    <a:pt x="488" y="4001"/>
                  </a:lnTo>
                  <a:lnTo>
                    <a:pt x="590" y="4411"/>
                  </a:lnTo>
                  <a:lnTo>
                    <a:pt x="719" y="4821"/>
                  </a:lnTo>
                  <a:lnTo>
                    <a:pt x="847" y="5206"/>
                  </a:lnTo>
                  <a:lnTo>
                    <a:pt x="975" y="5514"/>
                  </a:lnTo>
                  <a:lnTo>
                    <a:pt x="1129" y="5796"/>
                  </a:lnTo>
                  <a:lnTo>
                    <a:pt x="1283" y="6001"/>
                  </a:lnTo>
                  <a:lnTo>
                    <a:pt x="1283" y="6001"/>
                  </a:lnTo>
                  <a:lnTo>
                    <a:pt x="1385" y="6078"/>
                  </a:lnTo>
                  <a:lnTo>
                    <a:pt x="1513" y="6129"/>
                  </a:lnTo>
                  <a:lnTo>
                    <a:pt x="1693" y="6155"/>
                  </a:lnTo>
                  <a:lnTo>
                    <a:pt x="1924" y="6155"/>
                  </a:lnTo>
                  <a:lnTo>
                    <a:pt x="2436" y="6155"/>
                  </a:lnTo>
                  <a:lnTo>
                    <a:pt x="3052" y="6052"/>
                  </a:lnTo>
                  <a:lnTo>
                    <a:pt x="3770" y="5924"/>
                  </a:lnTo>
                  <a:lnTo>
                    <a:pt x="4513" y="5744"/>
                  </a:lnTo>
                  <a:lnTo>
                    <a:pt x="5308" y="5539"/>
                  </a:lnTo>
                  <a:lnTo>
                    <a:pt x="6129" y="5283"/>
                  </a:lnTo>
                  <a:lnTo>
                    <a:pt x="6924" y="5052"/>
                  </a:lnTo>
                  <a:lnTo>
                    <a:pt x="7667" y="4770"/>
                  </a:lnTo>
                  <a:lnTo>
                    <a:pt x="8385" y="4514"/>
                  </a:lnTo>
                  <a:lnTo>
                    <a:pt x="9001" y="4283"/>
                  </a:lnTo>
                  <a:lnTo>
                    <a:pt x="9514" y="4052"/>
                  </a:lnTo>
                  <a:lnTo>
                    <a:pt x="9898" y="3847"/>
                  </a:lnTo>
                  <a:lnTo>
                    <a:pt x="10155" y="3693"/>
                  </a:lnTo>
                  <a:lnTo>
                    <a:pt x="10206" y="3616"/>
                  </a:lnTo>
                  <a:lnTo>
                    <a:pt x="10206" y="3565"/>
                  </a:lnTo>
                  <a:lnTo>
                    <a:pt x="10206" y="3565"/>
                  </a:lnTo>
                  <a:lnTo>
                    <a:pt x="10155" y="3488"/>
                  </a:lnTo>
                  <a:lnTo>
                    <a:pt x="10026" y="3385"/>
                  </a:lnTo>
                  <a:lnTo>
                    <a:pt x="9821" y="3283"/>
                  </a:lnTo>
                  <a:lnTo>
                    <a:pt x="9590" y="3155"/>
                  </a:lnTo>
                  <a:lnTo>
                    <a:pt x="8949" y="2873"/>
                  </a:lnTo>
                  <a:lnTo>
                    <a:pt x="8206" y="2514"/>
                  </a:lnTo>
                  <a:lnTo>
                    <a:pt x="7796" y="2283"/>
                  </a:lnTo>
                  <a:lnTo>
                    <a:pt x="7360" y="2052"/>
                  </a:lnTo>
                  <a:lnTo>
                    <a:pt x="6949" y="1796"/>
                  </a:lnTo>
                  <a:lnTo>
                    <a:pt x="6514" y="1488"/>
                  </a:lnTo>
                  <a:lnTo>
                    <a:pt x="6103" y="1180"/>
                  </a:lnTo>
                  <a:lnTo>
                    <a:pt x="5693" y="821"/>
                  </a:lnTo>
                  <a:lnTo>
                    <a:pt x="5308" y="437"/>
                  </a:lnTo>
                  <a:lnTo>
                    <a:pt x="4975" y="1"/>
                  </a:lnTo>
                  <a:lnTo>
                    <a:pt x="1" y="92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2" name="Google Shape;2792;p22"/>
            <p:cNvSpPr/>
            <p:nvPr/>
          </p:nvSpPr>
          <p:spPr>
            <a:xfrm>
              <a:off x="5136300" y="3366775"/>
              <a:ext cx="4500" cy="2600"/>
            </a:xfrm>
            <a:custGeom>
              <a:avLst/>
              <a:gdLst/>
              <a:ahLst/>
              <a:cxnLst/>
              <a:rect l="l" t="t" r="r" b="b"/>
              <a:pathLst>
                <a:path w="180" h="104" extrusionOk="0">
                  <a:moveTo>
                    <a:pt x="0" y="103"/>
                  </a:moveTo>
                  <a:lnTo>
                    <a:pt x="0" y="103"/>
                  </a:lnTo>
                  <a:lnTo>
                    <a:pt x="0" y="103"/>
                  </a:lnTo>
                  <a:lnTo>
                    <a:pt x="0" y="103"/>
                  </a:lnTo>
                  <a:lnTo>
                    <a:pt x="0" y="103"/>
                  </a:lnTo>
                  <a:close/>
                  <a:moveTo>
                    <a:pt x="26" y="103"/>
                  </a:moveTo>
                  <a:lnTo>
                    <a:pt x="26" y="103"/>
                  </a:lnTo>
                  <a:lnTo>
                    <a:pt x="0" y="103"/>
                  </a:lnTo>
                  <a:lnTo>
                    <a:pt x="0" y="103"/>
                  </a:lnTo>
                  <a:lnTo>
                    <a:pt x="26" y="103"/>
                  </a:lnTo>
                  <a:close/>
                  <a:moveTo>
                    <a:pt x="26" y="103"/>
                  </a:moveTo>
                  <a:lnTo>
                    <a:pt x="26" y="103"/>
                  </a:lnTo>
                  <a:lnTo>
                    <a:pt x="26" y="103"/>
                  </a:lnTo>
                  <a:lnTo>
                    <a:pt x="26" y="103"/>
                  </a:lnTo>
                  <a:lnTo>
                    <a:pt x="26" y="103"/>
                  </a:lnTo>
                  <a:close/>
                  <a:moveTo>
                    <a:pt x="26" y="103"/>
                  </a:moveTo>
                  <a:lnTo>
                    <a:pt x="26" y="103"/>
                  </a:lnTo>
                  <a:lnTo>
                    <a:pt x="26" y="103"/>
                  </a:lnTo>
                  <a:lnTo>
                    <a:pt x="26" y="103"/>
                  </a:lnTo>
                  <a:lnTo>
                    <a:pt x="26" y="103"/>
                  </a:lnTo>
                  <a:close/>
                  <a:moveTo>
                    <a:pt x="26" y="78"/>
                  </a:moveTo>
                  <a:lnTo>
                    <a:pt x="26" y="78"/>
                  </a:lnTo>
                  <a:lnTo>
                    <a:pt x="26" y="103"/>
                  </a:lnTo>
                  <a:lnTo>
                    <a:pt x="26" y="103"/>
                  </a:lnTo>
                  <a:lnTo>
                    <a:pt x="26" y="78"/>
                  </a:lnTo>
                  <a:close/>
                  <a:moveTo>
                    <a:pt x="26" y="78"/>
                  </a:moveTo>
                  <a:lnTo>
                    <a:pt x="26" y="78"/>
                  </a:lnTo>
                  <a:lnTo>
                    <a:pt x="26" y="78"/>
                  </a:lnTo>
                  <a:lnTo>
                    <a:pt x="26" y="78"/>
                  </a:lnTo>
                  <a:lnTo>
                    <a:pt x="26" y="78"/>
                  </a:lnTo>
                  <a:close/>
                  <a:moveTo>
                    <a:pt x="52" y="78"/>
                  </a:moveTo>
                  <a:lnTo>
                    <a:pt x="52" y="78"/>
                  </a:lnTo>
                  <a:lnTo>
                    <a:pt x="52" y="78"/>
                  </a:lnTo>
                  <a:lnTo>
                    <a:pt x="52" y="78"/>
                  </a:lnTo>
                  <a:lnTo>
                    <a:pt x="52" y="78"/>
                  </a:lnTo>
                  <a:close/>
                  <a:moveTo>
                    <a:pt x="52" y="78"/>
                  </a:moveTo>
                  <a:lnTo>
                    <a:pt x="52" y="78"/>
                  </a:lnTo>
                  <a:lnTo>
                    <a:pt x="52" y="78"/>
                  </a:lnTo>
                  <a:lnTo>
                    <a:pt x="52" y="78"/>
                  </a:lnTo>
                  <a:lnTo>
                    <a:pt x="52" y="78"/>
                  </a:lnTo>
                  <a:close/>
                  <a:moveTo>
                    <a:pt x="180" y="1"/>
                  </a:moveTo>
                  <a:lnTo>
                    <a:pt x="180" y="1"/>
                  </a:lnTo>
                  <a:lnTo>
                    <a:pt x="180" y="1"/>
                  </a:lnTo>
                  <a:lnTo>
                    <a:pt x="52" y="78"/>
                  </a:lnTo>
                  <a:lnTo>
                    <a:pt x="52" y="78"/>
                  </a:lnTo>
                  <a:lnTo>
                    <a:pt x="180" y="1"/>
                  </a:lnTo>
                  <a:close/>
                </a:path>
              </a:pathLst>
            </a:custGeom>
            <a:solidFill>
              <a:srgbClr val="6105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3" name="Google Shape;2793;p22"/>
            <p:cNvSpPr/>
            <p:nvPr/>
          </p:nvSpPr>
          <p:spPr>
            <a:xfrm>
              <a:off x="5136300" y="33693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4" name="Google Shape;2794;p22"/>
            <p:cNvSpPr/>
            <p:nvPr/>
          </p:nvSpPr>
          <p:spPr>
            <a:xfrm>
              <a:off x="5136300" y="3369350"/>
              <a:ext cx="675" cy="25"/>
            </a:xfrm>
            <a:custGeom>
              <a:avLst/>
              <a:gdLst/>
              <a:ahLst/>
              <a:cxnLst/>
              <a:rect l="l" t="t" r="r" b="b"/>
              <a:pathLst>
                <a:path w="27" h="1" fill="none" extrusionOk="0">
                  <a:moveTo>
                    <a:pt x="26" y="0"/>
                  </a:moveTo>
                  <a:lnTo>
                    <a:pt x="26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5" name="Google Shape;2795;p22"/>
            <p:cNvSpPr/>
            <p:nvPr/>
          </p:nvSpPr>
          <p:spPr>
            <a:xfrm>
              <a:off x="5136950" y="33693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6" name="Google Shape;2796;p22"/>
            <p:cNvSpPr/>
            <p:nvPr/>
          </p:nvSpPr>
          <p:spPr>
            <a:xfrm>
              <a:off x="5136950" y="33693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7" name="Google Shape;2797;p22"/>
            <p:cNvSpPr/>
            <p:nvPr/>
          </p:nvSpPr>
          <p:spPr>
            <a:xfrm>
              <a:off x="5136950" y="3368700"/>
              <a:ext cx="25" cy="675"/>
            </a:xfrm>
            <a:custGeom>
              <a:avLst/>
              <a:gdLst/>
              <a:ahLst/>
              <a:cxnLst/>
              <a:rect l="l" t="t" r="r" b="b"/>
              <a:pathLst>
                <a:path w="1" h="27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26"/>
                  </a:lnTo>
                  <a:lnTo>
                    <a:pt x="0" y="26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8" name="Google Shape;2798;p22"/>
            <p:cNvSpPr/>
            <p:nvPr/>
          </p:nvSpPr>
          <p:spPr>
            <a:xfrm>
              <a:off x="5136950" y="33687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9" name="Google Shape;2799;p22"/>
            <p:cNvSpPr/>
            <p:nvPr/>
          </p:nvSpPr>
          <p:spPr>
            <a:xfrm>
              <a:off x="5137575" y="33687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0" name="Google Shape;2800;p22"/>
            <p:cNvSpPr/>
            <p:nvPr/>
          </p:nvSpPr>
          <p:spPr>
            <a:xfrm>
              <a:off x="5137575" y="33687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1" name="Google Shape;2801;p22"/>
            <p:cNvSpPr/>
            <p:nvPr/>
          </p:nvSpPr>
          <p:spPr>
            <a:xfrm>
              <a:off x="5137575" y="3366775"/>
              <a:ext cx="3225" cy="1950"/>
            </a:xfrm>
            <a:custGeom>
              <a:avLst/>
              <a:gdLst/>
              <a:ahLst/>
              <a:cxnLst/>
              <a:rect l="l" t="t" r="r" b="b"/>
              <a:pathLst>
                <a:path w="129" h="78" fill="none" extrusionOk="0">
                  <a:moveTo>
                    <a:pt x="129" y="1"/>
                  </a:moveTo>
                  <a:lnTo>
                    <a:pt x="129" y="1"/>
                  </a:lnTo>
                  <a:lnTo>
                    <a:pt x="129" y="1"/>
                  </a:lnTo>
                  <a:lnTo>
                    <a:pt x="1" y="78"/>
                  </a:lnTo>
                  <a:lnTo>
                    <a:pt x="1" y="78"/>
                  </a:lnTo>
                  <a:lnTo>
                    <a:pt x="12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2" name="Google Shape;2802;p22"/>
            <p:cNvSpPr/>
            <p:nvPr/>
          </p:nvSpPr>
          <p:spPr>
            <a:xfrm>
              <a:off x="5092075" y="3336000"/>
              <a:ext cx="51300" cy="30800"/>
            </a:xfrm>
            <a:custGeom>
              <a:avLst/>
              <a:gdLst/>
              <a:ahLst/>
              <a:cxnLst/>
              <a:rect l="l" t="t" r="r" b="b"/>
              <a:pathLst>
                <a:path w="2052" h="1232" extrusionOk="0">
                  <a:moveTo>
                    <a:pt x="2026" y="1129"/>
                  </a:moveTo>
                  <a:lnTo>
                    <a:pt x="2026" y="1129"/>
                  </a:lnTo>
                  <a:lnTo>
                    <a:pt x="2000" y="1155"/>
                  </a:lnTo>
                  <a:lnTo>
                    <a:pt x="1949" y="1232"/>
                  </a:lnTo>
                  <a:lnTo>
                    <a:pt x="1949" y="1232"/>
                  </a:lnTo>
                  <a:lnTo>
                    <a:pt x="1949" y="1232"/>
                  </a:lnTo>
                  <a:lnTo>
                    <a:pt x="2000" y="1155"/>
                  </a:lnTo>
                  <a:lnTo>
                    <a:pt x="2026" y="1129"/>
                  </a:lnTo>
                  <a:close/>
                  <a:moveTo>
                    <a:pt x="2026" y="1103"/>
                  </a:moveTo>
                  <a:lnTo>
                    <a:pt x="2026" y="1103"/>
                  </a:lnTo>
                  <a:lnTo>
                    <a:pt x="2026" y="1129"/>
                  </a:lnTo>
                  <a:lnTo>
                    <a:pt x="2026" y="1129"/>
                  </a:lnTo>
                  <a:lnTo>
                    <a:pt x="2026" y="1103"/>
                  </a:lnTo>
                  <a:close/>
                  <a:moveTo>
                    <a:pt x="2026" y="1103"/>
                  </a:moveTo>
                  <a:lnTo>
                    <a:pt x="2026" y="1103"/>
                  </a:lnTo>
                  <a:lnTo>
                    <a:pt x="2026" y="1103"/>
                  </a:lnTo>
                  <a:lnTo>
                    <a:pt x="2026" y="1103"/>
                  </a:lnTo>
                  <a:lnTo>
                    <a:pt x="2026" y="1103"/>
                  </a:lnTo>
                  <a:close/>
                  <a:moveTo>
                    <a:pt x="2026" y="1103"/>
                  </a:moveTo>
                  <a:lnTo>
                    <a:pt x="2026" y="1103"/>
                  </a:lnTo>
                  <a:lnTo>
                    <a:pt x="2026" y="1103"/>
                  </a:lnTo>
                  <a:lnTo>
                    <a:pt x="2026" y="1103"/>
                  </a:lnTo>
                  <a:lnTo>
                    <a:pt x="2026" y="1103"/>
                  </a:lnTo>
                  <a:close/>
                  <a:moveTo>
                    <a:pt x="2026" y="1103"/>
                  </a:moveTo>
                  <a:lnTo>
                    <a:pt x="2026" y="1103"/>
                  </a:lnTo>
                  <a:lnTo>
                    <a:pt x="2026" y="1103"/>
                  </a:lnTo>
                  <a:lnTo>
                    <a:pt x="2026" y="1103"/>
                  </a:lnTo>
                  <a:lnTo>
                    <a:pt x="2026" y="1103"/>
                  </a:lnTo>
                  <a:close/>
                  <a:moveTo>
                    <a:pt x="2026" y="1103"/>
                  </a:moveTo>
                  <a:lnTo>
                    <a:pt x="2026" y="1103"/>
                  </a:lnTo>
                  <a:lnTo>
                    <a:pt x="2026" y="1103"/>
                  </a:lnTo>
                  <a:lnTo>
                    <a:pt x="2026" y="1103"/>
                  </a:lnTo>
                  <a:lnTo>
                    <a:pt x="2026" y="1103"/>
                  </a:lnTo>
                  <a:close/>
                  <a:moveTo>
                    <a:pt x="2026" y="1103"/>
                  </a:moveTo>
                  <a:lnTo>
                    <a:pt x="2026" y="1103"/>
                  </a:lnTo>
                  <a:lnTo>
                    <a:pt x="2026" y="1103"/>
                  </a:lnTo>
                  <a:lnTo>
                    <a:pt x="2026" y="1103"/>
                  </a:lnTo>
                  <a:lnTo>
                    <a:pt x="2026" y="1103"/>
                  </a:lnTo>
                  <a:close/>
                  <a:moveTo>
                    <a:pt x="2052" y="1103"/>
                  </a:moveTo>
                  <a:lnTo>
                    <a:pt x="2052" y="1103"/>
                  </a:lnTo>
                  <a:lnTo>
                    <a:pt x="2052" y="1103"/>
                  </a:lnTo>
                  <a:lnTo>
                    <a:pt x="2052" y="1103"/>
                  </a:lnTo>
                  <a:lnTo>
                    <a:pt x="2052" y="1103"/>
                  </a:lnTo>
                  <a:close/>
                  <a:moveTo>
                    <a:pt x="2052" y="1103"/>
                  </a:moveTo>
                  <a:lnTo>
                    <a:pt x="2052" y="1103"/>
                  </a:lnTo>
                  <a:lnTo>
                    <a:pt x="2052" y="1103"/>
                  </a:lnTo>
                  <a:lnTo>
                    <a:pt x="2052" y="1103"/>
                  </a:lnTo>
                  <a:lnTo>
                    <a:pt x="2052" y="1103"/>
                  </a:lnTo>
                  <a:close/>
                  <a:moveTo>
                    <a:pt x="2052" y="1103"/>
                  </a:moveTo>
                  <a:lnTo>
                    <a:pt x="2052" y="1103"/>
                  </a:lnTo>
                  <a:lnTo>
                    <a:pt x="2052" y="1103"/>
                  </a:lnTo>
                  <a:lnTo>
                    <a:pt x="2052" y="1103"/>
                  </a:lnTo>
                  <a:lnTo>
                    <a:pt x="2052" y="1103"/>
                  </a:lnTo>
                  <a:close/>
                  <a:moveTo>
                    <a:pt x="2052" y="1103"/>
                  </a:moveTo>
                  <a:lnTo>
                    <a:pt x="2052" y="1103"/>
                  </a:lnTo>
                  <a:lnTo>
                    <a:pt x="2052" y="1103"/>
                  </a:lnTo>
                  <a:lnTo>
                    <a:pt x="2052" y="1103"/>
                  </a:lnTo>
                  <a:lnTo>
                    <a:pt x="2052" y="1103"/>
                  </a:lnTo>
                  <a:close/>
                  <a:moveTo>
                    <a:pt x="2026" y="1103"/>
                  </a:moveTo>
                  <a:lnTo>
                    <a:pt x="2026" y="1103"/>
                  </a:lnTo>
                  <a:lnTo>
                    <a:pt x="2026" y="1103"/>
                  </a:lnTo>
                  <a:lnTo>
                    <a:pt x="2026" y="1103"/>
                  </a:lnTo>
                  <a:lnTo>
                    <a:pt x="2026" y="1103"/>
                  </a:lnTo>
                  <a:close/>
                  <a:moveTo>
                    <a:pt x="2026" y="1103"/>
                  </a:moveTo>
                  <a:lnTo>
                    <a:pt x="2026" y="1103"/>
                  </a:lnTo>
                  <a:lnTo>
                    <a:pt x="2026" y="1103"/>
                  </a:lnTo>
                  <a:lnTo>
                    <a:pt x="2026" y="1103"/>
                  </a:lnTo>
                  <a:lnTo>
                    <a:pt x="2026" y="1103"/>
                  </a:lnTo>
                  <a:close/>
                  <a:moveTo>
                    <a:pt x="2026" y="1103"/>
                  </a:moveTo>
                  <a:lnTo>
                    <a:pt x="2026" y="1103"/>
                  </a:lnTo>
                  <a:lnTo>
                    <a:pt x="2026" y="1103"/>
                  </a:lnTo>
                  <a:lnTo>
                    <a:pt x="2026" y="1103"/>
                  </a:lnTo>
                  <a:lnTo>
                    <a:pt x="2026" y="1103"/>
                  </a:lnTo>
                  <a:close/>
                  <a:moveTo>
                    <a:pt x="2026" y="1078"/>
                  </a:moveTo>
                  <a:lnTo>
                    <a:pt x="2026" y="1078"/>
                  </a:lnTo>
                  <a:lnTo>
                    <a:pt x="2026" y="1078"/>
                  </a:lnTo>
                  <a:lnTo>
                    <a:pt x="2026" y="1078"/>
                  </a:lnTo>
                  <a:lnTo>
                    <a:pt x="2026" y="1078"/>
                  </a:lnTo>
                  <a:close/>
                  <a:moveTo>
                    <a:pt x="2026" y="1078"/>
                  </a:moveTo>
                  <a:lnTo>
                    <a:pt x="2026" y="1078"/>
                  </a:lnTo>
                  <a:lnTo>
                    <a:pt x="2026" y="1078"/>
                  </a:lnTo>
                  <a:lnTo>
                    <a:pt x="2026" y="1078"/>
                  </a:lnTo>
                  <a:lnTo>
                    <a:pt x="2026" y="1078"/>
                  </a:lnTo>
                  <a:close/>
                  <a:moveTo>
                    <a:pt x="2026" y="1078"/>
                  </a:moveTo>
                  <a:lnTo>
                    <a:pt x="2026" y="1078"/>
                  </a:lnTo>
                  <a:lnTo>
                    <a:pt x="2026" y="1078"/>
                  </a:lnTo>
                  <a:lnTo>
                    <a:pt x="2026" y="1078"/>
                  </a:lnTo>
                  <a:lnTo>
                    <a:pt x="2026" y="1078"/>
                  </a:lnTo>
                  <a:close/>
                  <a:moveTo>
                    <a:pt x="2026" y="1078"/>
                  </a:moveTo>
                  <a:lnTo>
                    <a:pt x="2026" y="1078"/>
                  </a:lnTo>
                  <a:lnTo>
                    <a:pt x="2026" y="1078"/>
                  </a:lnTo>
                  <a:lnTo>
                    <a:pt x="2026" y="1078"/>
                  </a:lnTo>
                  <a:lnTo>
                    <a:pt x="2026" y="1078"/>
                  </a:lnTo>
                  <a:lnTo>
                    <a:pt x="2026" y="1078"/>
                  </a:lnTo>
                  <a:lnTo>
                    <a:pt x="2026" y="1078"/>
                  </a:lnTo>
                  <a:close/>
                  <a:moveTo>
                    <a:pt x="2026" y="1078"/>
                  </a:moveTo>
                  <a:lnTo>
                    <a:pt x="2026" y="1078"/>
                  </a:lnTo>
                  <a:lnTo>
                    <a:pt x="2026" y="1078"/>
                  </a:lnTo>
                  <a:lnTo>
                    <a:pt x="2026" y="1078"/>
                  </a:lnTo>
                  <a:lnTo>
                    <a:pt x="2026" y="1078"/>
                  </a:lnTo>
                  <a:close/>
                  <a:moveTo>
                    <a:pt x="2026" y="1078"/>
                  </a:moveTo>
                  <a:lnTo>
                    <a:pt x="2026" y="1078"/>
                  </a:lnTo>
                  <a:lnTo>
                    <a:pt x="2026" y="1078"/>
                  </a:lnTo>
                  <a:lnTo>
                    <a:pt x="2026" y="1078"/>
                  </a:lnTo>
                  <a:lnTo>
                    <a:pt x="2026" y="1078"/>
                  </a:lnTo>
                  <a:close/>
                  <a:moveTo>
                    <a:pt x="2026" y="1078"/>
                  </a:moveTo>
                  <a:lnTo>
                    <a:pt x="2026" y="1078"/>
                  </a:lnTo>
                  <a:lnTo>
                    <a:pt x="2026" y="1078"/>
                  </a:lnTo>
                  <a:lnTo>
                    <a:pt x="2026" y="1078"/>
                  </a:lnTo>
                  <a:lnTo>
                    <a:pt x="2026" y="1078"/>
                  </a:lnTo>
                  <a:close/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744" y="360"/>
                  </a:lnTo>
                  <a:lnTo>
                    <a:pt x="1385" y="642"/>
                  </a:lnTo>
                  <a:lnTo>
                    <a:pt x="1821" y="873"/>
                  </a:lnTo>
                  <a:lnTo>
                    <a:pt x="1949" y="975"/>
                  </a:lnTo>
                  <a:lnTo>
                    <a:pt x="2026" y="1078"/>
                  </a:lnTo>
                  <a:lnTo>
                    <a:pt x="2026" y="1078"/>
                  </a:lnTo>
                  <a:lnTo>
                    <a:pt x="1949" y="975"/>
                  </a:lnTo>
                  <a:lnTo>
                    <a:pt x="1821" y="873"/>
                  </a:lnTo>
                  <a:lnTo>
                    <a:pt x="1385" y="642"/>
                  </a:lnTo>
                  <a:lnTo>
                    <a:pt x="744" y="36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7307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3" name="Google Shape;2803;p22"/>
            <p:cNvSpPr/>
            <p:nvPr/>
          </p:nvSpPr>
          <p:spPr>
            <a:xfrm>
              <a:off x="5140775" y="3364225"/>
              <a:ext cx="1950" cy="2575"/>
            </a:xfrm>
            <a:custGeom>
              <a:avLst/>
              <a:gdLst/>
              <a:ahLst/>
              <a:cxnLst/>
              <a:rect l="l" t="t" r="r" b="b"/>
              <a:pathLst>
                <a:path w="78" h="103" fill="none" extrusionOk="0">
                  <a:moveTo>
                    <a:pt x="78" y="0"/>
                  </a:moveTo>
                  <a:lnTo>
                    <a:pt x="78" y="0"/>
                  </a:lnTo>
                  <a:lnTo>
                    <a:pt x="52" y="26"/>
                  </a:lnTo>
                  <a:lnTo>
                    <a:pt x="1" y="103"/>
                  </a:lnTo>
                  <a:lnTo>
                    <a:pt x="1" y="103"/>
                  </a:lnTo>
                  <a:lnTo>
                    <a:pt x="1" y="103"/>
                  </a:lnTo>
                  <a:lnTo>
                    <a:pt x="52" y="26"/>
                  </a:lnTo>
                  <a:lnTo>
                    <a:pt x="7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4" name="Google Shape;2804;p22"/>
            <p:cNvSpPr/>
            <p:nvPr/>
          </p:nvSpPr>
          <p:spPr>
            <a:xfrm>
              <a:off x="5142700" y="3363575"/>
              <a:ext cx="25" cy="675"/>
            </a:xfrm>
            <a:custGeom>
              <a:avLst/>
              <a:gdLst/>
              <a:ahLst/>
              <a:cxnLst/>
              <a:rect l="l" t="t" r="r" b="b"/>
              <a:pathLst>
                <a:path w="1" h="27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26"/>
                  </a:lnTo>
                  <a:lnTo>
                    <a:pt x="1" y="26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5" name="Google Shape;2805;p22"/>
            <p:cNvSpPr/>
            <p:nvPr/>
          </p:nvSpPr>
          <p:spPr>
            <a:xfrm>
              <a:off x="5142700" y="33635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6" name="Google Shape;2806;p22"/>
            <p:cNvSpPr/>
            <p:nvPr/>
          </p:nvSpPr>
          <p:spPr>
            <a:xfrm>
              <a:off x="5142700" y="33635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7" name="Google Shape;2807;p22"/>
            <p:cNvSpPr/>
            <p:nvPr/>
          </p:nvSpPr>
          <p:spPr>
            <a:xfrm>
              <a:off x="5142700" y="33635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8" name="Google Shape;2808;p22"/>
            <p:cNvSpPr/>
            <p:nvPr/>
          </p:nvSpPr>
          <p:spPr>
            <a:xfrm>
              <a:off x="5142700" y="33635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9" name="Google Shape;2809;p22"/>
            <p:cNvSpPr/>
            <p:nvPr/>
          </p:nvSpPr>
          <p:spPr>
            <a:xfrm>
              <a:off x="5142700" y="33635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0" name="Google Shape;2810;p22"/>
            <p:cNvSpPr/>
            <p:nvPr/>
          </p:nvSpPr>
          <p:spPr>
            <a:xfrm>
              <a:off x="5143350" y="33635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1" name="Google Shape;2811;p22"/>
            <p:cNvSpPr/>
            <p:nvPr/>
          </p:nvSpPr>
          <p:spPr>
            <a:xfrm>
              <a:off x="5143350" y="33635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2" name="Google Shape;2812;p22"/>
            <p:cNvSpPr/>
            <p:nvPr/>
          </p:nvSpPr>
          <p:spPr>
            <a:xfrm>
              <a:off x="5143350" y="33635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3" name="Google Shape;2813;p22"/>
            <p:cNvSpPr/>
            <p:nvPr/>
          </p:nvSpPr>
          <p:spPr>
            <a:xfrm>
              <a:off x="5143350" y="33635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4" name="Google Shape;2814;p22"/>
            <p:cNvSpPr/>
            <p:nvPr/>
          </p:nvSpPr>
          <p:spPr>
            <a:xfrm>
              <a:off x="5142700" y="33635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5" name="Google Shape;2815;p22"/>
            <p:cNvSpPr/>
            <p:nvPr/>
          </p:nvSpPr>
          <p:spPr>
            <a:xfrm>
              <a:off x="5142700" y="33635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6" name="Google Shape;2816;p22"/>
            <p:cNvSpPr/>
            <p:nvPr/>
          </p:nvSpPr>
          <p:spPr>
            <a:xfrm>
              <a:off x="5142700" y="33635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7" name="Google Shape;2817;p22"/>
            <p:cNvSpPr/>
            <p:nvPr/>
          </p:nvSpPr>
          <p:spPr>
            <a:xfrm>
              <a:off x="5142700" y="33629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8" name="Google Shape;2818;p22"/>
            <p:cNvSpPr/>
            <p:nvPr/>
          </p:nvSpPr>
          <p:spPr>
            <a:xfrm>
              <a:off x="5142700" y="33629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9" name="Google Shape;2819;p22"/>
            <p:cNvSpPr/>
            <p:nvPr/>
          </p:nvSpPr>
          <p:spPr>
            <a:xfrm>
              <a:off x="5142700" y="33629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0" name="Google Shape;2820;p22"/>
            <p:cNvSpPr/>
            <p:nvPr/>
          </p:nvSpPr>
          <p:spPr>
            <a:xfrm>
              <a:off x="5142700" y="33629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1" name="Google Shape;2821;p22"/>
            <p:cNvSpPr/>
            <p:nvPr/>
          </p:nvSpPr>
          <p:spPr>
            <a:xfrm>
              <a:off x="5142700" y="33629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2" name="Google Shape;2822;p22"/>
            <p:cNvSpPr/>
            <p:nvPr/>
          </p:nvSpPr>
          <p:spPr>
            <a:xfrm>
              <a:off x="5142700" y="33629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3" name="Google Shape;2823;p22"/>
            <p:cNvSpPr/>
            <p:nvPr/>
          </p:nvSpPr>
          <p:spPr>
            <a:xfrm>
              <a:off x="5142700" y="33629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4" name="Google Shape;2824;p22"/>
            <p:cNvSpPr/>
            <p:nvPr/>
          </p:nvSpPr>
          <p:spPr>
            <a:xfrm>
              <a:off x="5092075" y="3336000"/>
              <a:ext cx="50650" cy="26950"/>
            </a:xfrm>
            <a:custGeom>
              <a:avLst/>
              <a:gdLst/>
              <a:ahLst/>
              <a:cxnLst/>
              <a:rect l="l" t="t" r="r" b="b"/>
              <a:pathLst>
                <a:path w="2026" h="1078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744" y="360"/>
                  </a:lnTo>
                  <a:lnTo>
                    <a:pt x="1385" y="642"/>
                  </a:lnTo>
                  <a:lnTo>
                    <a:pt x="1821" y="873"/>
                  </a:lnTo>
                  <a:lnTo>
                    <a:pt x="1949" y="975"/>
                  </a:lnTo>
                  <a:lnTo>
                    <a:pt x="2026" y="1078"/>
                  </a:lnTo>
                  <a:lnTo>
                    <a:pt x="2026" y="1078"/>
                  </a:lnTo>
                  <a:lnTo>
                    <a:pt x="1949" y="975"/>
                  </a:lnTo>
                  <a:lnTo>
                    <a:pt x="1821" y="873"/>
                  </a:lnTo>
                  <a:lnTo>
                    <a:pt x="1385" y="642"/>
                  </a:lnTo>
                  <a:lnTo>
                    <a:pt x="744" y="360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5" name="Google Shape;2825;p22"/>
            <p:cNvSpPr/>
            <p:nvPr/>
          </p:nvSpPr>
          <p:spPr>
            <a:xfrm>
              <a:off x="5066425" y="3321900"/>
              <a:ext cx="25675" cy="14125"/>
            </a:xfrm>
            <a:custGeom>
              <a:avLst/>
              <a:gdLst/>
              <a:ahLst/>
              <a:cxnLst/>
              <a:rect l="l" t="t" r="r" b="b"/>
              <a:pathLst>
                <a:path w="1027" h="565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513" y="308"/>
                  </a:lnTo>
                  <a:lnTo>
                    <a:pt x="1026" y="565"/>
                  </a:lnTo>
                  <a:lnTo>
                    <a:pt x="1026" y="565"/>
                  </a:lnTo>
                  <a:lnTo>
                    <a:pt x="1026" y="565"/>
                  </a:lnTo>
                  <a:lnTo>
                    <a:pt x="513" y="30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600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6" name="Google Shape;2826;p22"/>
            <p:cNvSpPr/>
            <p:nvPr/>
          </p:nvSpPr>
          <p:spPr>
            <a:xfrm>
              <a:off x="5066425" y="3321900"/>
              <a:ext cx="25675" cy="14125"/>
            </a:xfrm>
            <a:custGeom>
              <a:avLst/>
              <a:gdLst/>
              <a:ahLst/>
              <a:cxnLst/>
              <a:rect l="l" t="t" r="r" b="b"/>
              <a:pathLst>
                <a:path w="1027" h="565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513" y="308"/>
                  </a:lnTo>
                  <a:lnTo>
                    <a:pt x="1026" y="565"/>
                  </a:lnTo>
                  <a:lnTo>
                    <a:pt x="1026" y="565"/>
                  </a:lnTo>
                  <a:lnTo>
                    <a:pt x="1026" y="565"/>
                  </a:lnTo>
                  <a:lnTo>
                    <a:pt x="513" y="308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7" name="Google Shape;2827;p22"/>
            <p:cNvSpPr/>
            <p:nvPr/>
          </p:nvSpPr>
          <p:spPr>
            <a:xfrm>
              <a:off x="5038850" y="3321900"/>
              <a:ext cx="103875" cy="84650"/>
            </a:xfrm>
            <a:custGeom>
              <a:avLst/>
              <a:gdLst/>
              <a:ahLst/>
              <a:cxnLst/>
              <a:rect l="l" t="t" r="r" b="b"/>
              <a:pathLst>
                <a:path w="4155" h="3386" extrusionOk="0">
                  <a:moveTo>
                    <a:pt x="1104" y="1"/>
                  </a:moveTo>
                  <a:lnTo>
                    <a:pt x="873" y="308"/>
                  </a:lnTo>
                  <a:lnTo>
                    <a:pt x="668" y="667"/>
                  </a:lnTo>
                  <a:lnTo>
                    <a:pt x="463" y="1052"/>
                  </a:lnTo>
                  <a:lnTo>
                    <a:pt x="283" y="1462"/>
                  </a:lnTo>
                  <a:lnTo>
                    <a:pt x="129" y="1898"/>
                  </a:lnTo>
                  <a:lnTo>
                    <a:pt x="27" y="2360"/>
                  </a:lnTo>
                  <a:lnTo>
                    <a:pt x="1" y="2616"/>
                  </a:lnTo>
                  <a:lnTo>
                    <a:pt x="1" y="2873"/>
                  </a:lnTo>
                  <a:lnTo>
                    <a:pt x="1" y="3129"/>
                  </a:lnTo>
                  <a:lnTo>
                    <a:pt x="27" y="3385"/>
                  </a:lnTo>
                  <a:lnTo>
                    <a:pt x="1257" y="2975"/>
                  </a:lnTo>
                  <a:lnTo>
                    <a:pt x="2360" y="2591"/>
                  </a:lnTo>
                  <a:lnTo>
                    <a:pt x="3257" y="2206"/>
                  </a:lnTo>
                  <a:lnTo>
                    <a:pt x="3616" y="2052"/>
                  </a:lnTo>
                  <a:lnTo>
                    <a:pt x="3898" y="1898"/>
                  </a:lnTo>
                  <a:lnTo>
                    <a:pt x="3924" y="1898"/>
                  </a:lnTo>
                  <a:lnTo>
                    <a:pt x="3924" y="1873"/>
                  </a:lnTo>
                  <a:lnTo>
                    <a:pt x="3950" y="1873"/>
                  </a:lnTo>
                  <a:lnTo>
                    <a:pt x="4078" y="1796"/>
                  </a:lnTo>
                  <a:lnTo>
                    <a:pt x="4129" y="1719"/>
                  </a:lnTo>
                  <a:lnTo>
                    <a:pt x="4155" y="1693"/>
                  </a:lnTo>
                  <a:lnTo>
                    <a:pt x="4155" y="1667"/>
                  </a:lnTo>
                  <a:lnTo>
                    <a:pt x="4155" y="1642"/>
                  </a:lnTo>
                  <a:lnTo>
                    <a:pt x="4078" y="1539"/>
                  </a:lnTo>
                  <a:lnTo>
                    <a:pt x="3950" y="1437"/>
                  </a:lnTo>
                  <a:lnTo>
                    <a:pt x="3514" y="1206"/>
                  </a:lnTo>
                  <a:lnTo>
                    <a:pt x="2873" y="924"/>
                  </a:lnTo>
                  <a:lnTo>
                    <a:pt x="2129" y="565"/>
                  </a:lnTo>
                  <a:lnTo>
                    <a:pt x="1616" y="308"/>
                  </a:lnTo>
                  <a:lnTo>
                    <a:pt x="1104" y="1"/>
                  </a:lnTo>
                  <a:close/>
                </a:path>
              </a:pathLst>
            </a:custGeom>
            <a:solidFill>
              <a:srgbClr val="CC05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8" name="Google Shape;2828;p22"/>
            <p:cNvSpPr/>
            <p:nvPr/>
          </p:nvSpPr>
          <p:spPr>
            <a:xfrm>
              <a:off x="5038850" y="3321900"/>
              <a:ext cx="104525" cy="84650"/>
            </a:xfrm>
            <a:custGeom>
              <a:avLst/>
              <a:gdLst/>
              <a:ahLst/>
              <a:cxnLst/>
              <a:rect l="l" t="t" r="r" b="b"/>
              <a:pathLst>
                <a:path w="4181" h="3386" fill="none" extrusionOk="0">
                  <a:moveTo>
                    <a:pt x="1104" y="1"/>
                  </a:moveTo>
                  <a:lnTo>
                    <a:pt x="1104" y="1"/>
                  </a:lnTo>
                  <a:lnTo>
                    <a:pt x="873" y="308"/>
                  </a:lnTo>
                  <a:lnTo>
                    <a:pt x="668" y="667"/>
                  </a:lnTo>
                  <a:lnTo>
                    <a:pt x="463" y="1052"/>
                  </a:lnTo>
                  <a:lnTo>
                    <a:pt x="283" y="1462"/>
                  </a:lnTo>
                  <a:lnTo>
                    <a:pt x="129" y="1898"/>
                  </a:lnTo>
                  <a:lnTo>
                    <a:pt x="27" y="2360"/>
                  </a:lnTo>
                  <a:lnTo>
                    <a:pt x="1" y="2616"/>
                  </a:lnTo>
                  <a:lnTo>
                    <a:pt x="1" y="2873"/>
                  </a:lnTo>
                  <a:lnTo>
                    <a:pt x="1" y="3129"/>
                  </a:lnTo>
                  <a:lnTo>
                    <a:pt x="27" y="3385"/>
                  </a:lnTo>
                  <a:lnTo>
                    <a:pt x="27" y="3385"/>
                  </a:lnTo>
                  <a:lnTo>
                    <a:pt x="1257" y="2975"/>
                  </a:lnTo>
                  <a:lnTo>
                    <a:pt x="2360" y="2591"/>
                  </a:lnTo>
                  <a:lnTo>
                    <a:pt x="3257" y="2206"/>
                  </a:lnTo>
                  <a:lnTo>
                    <a:pt x="3616" y="2052"/>
                  </a:lnTo>
                  <a:lnTo>
                    <a:pt x="3898" y="1898"/>
                  </a:lnTo>
                  <a:lnTo>
                    <a:pt x="3898" y="1898"/>
                  </a:lnTo>
                  <a:lnTo>
                    <a:pt x="3898" y="1898"/>
                  </a:lnTo>
                  <a:lnTo>
                    <a:pt x="3898" y="1898"/>
                  </a:lnTo>
                  <a:lnTo>
                    <a:pt x="3898" y="1898"/>
                  </a:lnTo>
                  <a:lnTo>
                    <a:pt x="3898" y="1898"/>
                  </a:lnTo>
                  <a:lnTo>
                    <a:pt x="3924" y="1898"/>
                  </a:lnTo>
                  <a:lnTo>
                    <a:pt x="3924" y="1898"/>
                  </a:lnTo>
                  <a:lnTo>
                    <a:pt x="3924" y="1898"/>
                  </a:lnTo>
                  <a:lnTo>
                    <a:pt x="3924" y="1898"/>
                  </a:lnTo>
                  <a:lnTo>
                    <a:pt x="3924" y="1898"/>
                  </a:lnTo>
                  <a:lnTo>
                    <a:pt x="3924" y="1898"/>
                  </a:lnTo>
                  <a:lnTo>
                    <a:pt x="3924" y="1898"/>
                  </a:lnTo>
                  <a:lnTo>
                    <a:pt x="3924" y="1898"/>
                  </a:lnTo>
                  <a:lnTo>
                    <a:pt x="3924" y="1898"/>
                  </a:lnTo>
                  <a:lnTo>
                    <a:pt x="3924" y="1898"/>
                  </a:lnTo>
                  <a:lnTo>
                    <a:pt x="3924" y="1898"/>
                  </a:lnTo>
                  <a:lnTo>
                    <a:pt x="3924" y="1898"/>
                  </a:lnTo>
                  <a:lnTo>
                    <a:pt x="3924" y="1873"/>
                  </a:lnTo>
                  <a:lnTo>
                    <a:pt x="3924" y="1873"/>
                  </a:lnTo>
                  <a:lnTo>
                    <a:pt x="3924" y="1873"/>
                  </a:lnTo>
                  <a:lnTo>
                    <a:pt x="3924" y="1873"/>
                  </a:lnTo>
                  <a:lnTo>
                    <a:pt x="3924" y="1873"/>
                  </a:lnTo>
                  <a:lnTo>
                    <a:pt x="3924" y="1873"/>
                  </a:lnTo>
                  <a:lnTo>
                    <a:pt x="3950" y="1873"/>
                  </a:lnTo>
                  <a:lnTo>
                    <a:pt x="3950" y="1873"/>
                  </a:lnTo>
                  <a:lnTo>
                    <a:pt x="3950" y="1873"/>
                  </a:lnTo>
                  <a:lnTo>
                    <a:pt x="3950" y="1873"/>
                  </a:lnTo>
                  <a:lnTo>
                    <a:pt x="3950" y="1873"/>
                  </a:lnTo>
                  <a:lnTo>
                    <a:pt x="3950" y="1873"/>
                  </a:lnTo>
                  <a:lnTo>
                    <a:pt x="3950" y="1873"/>
                  </a:lnTo>
                  <a:lnTo>
                    <a:pt x="3950" y="1873"/>
                  </a:lnTo>
                  <a:lnTo>
                    <a:pt x="3950" y="1873"/>
                  </a:lnTo>
                  <a:lnTo>
                    <a:pt x="3950" y="1873"/>
                  </a:lnTo>
                  <a:lnTo>
                    <a:pt x="4078" y="1796"/>
                  </a:lnTo>
                  <a:lnTo>
                    <a:pt x="4078" y="1796"/>
                  </a:lnTo>
                  <a:lnTo>
                    <a:pt x="4129" y="1719"/>
                  </a:lnTo>
                  <a:lnTo>
                    <a:pt x="4155" y="1693"/>
                  </a:lnTo>
                  <a:lnTo>
                    <a:pt x="4155" y="1693"/>
                  </a:lnTo>
                  <a:lnTo>
                    <a:pt x="4155" y="1693"/>
                  </a:lnTo>
                  <a:lnTo>
                    <a:pt x="4155" y="1693"/>
                  </a:lnTo>
                  <a:lnTo>
                    <a:pt x="4155" y="1667"/>
                  </a:lnTo>
                  <a:lnTo>
                    <a:pt x="4155" y="1667"/>
                  </a:lnTo>
                  <a:lnTo>
                    <a:pt x="4155" y="1667"/>
                  </a:lnTo>
                  <a:lnTo>
                    <a:pt x="4155" y="1667"/>
                  </a:lnTo>
                  <a:lnTo>
                    <a:pt x="4155" y="1667"/>
                  </a:lnTo>
                  <a:lnTo>
                    <a:pt x="4155" y="1667"/>
                  </a:lnTo>
                  <a:lnTo>
                    <a:pt x="4155" y="1667"/>
                  </a:lnTo>
                  <a:lnTo>
                    <a:pt x="4155" y="1667"/>
                  </a:lnTo>
                  <a:lnTo>
                    <a:pt x="4155" y="1667"/>
                  </a:lnTo>
                  <a:lnTo>
                    <a:pt x="4155" y="1667"/>
                  </a:lnTo>
                  <a:lnTo>
                    <a:pt x="4155" y="1667"/>
                  </a:lnTo>
                  <a:lnTo>
                    <a:pt x="4155" y="1667"/>
                  </a:lnTo>
                  <a:lnTo>
                    <a:pt x="4155" y="1667"/>
                  </a:lnTo>
                  <a:lnTo>
                    <a:pt x="4155" y="1667"/>
                  </a:lnTo>
                  <a:lnTo>
                    <a:pt x="4155" y="1667"/>
                  </a:lnTo>
                  <a:lnTo>
                    <a:pt x="4155" y="1667"/>
                  </a:lnTo>
                  <a:lnTo>
                    <a:pt x="4155" y="1667"/>
                  </a:lnTo>
                  <a:lnTo>
                    <a:pt x="4155" y="1667"/>
                  </a:lnTo>
                  <a:lnTo>
                    <a:pt x="4155" y="1667"/>
                  </a:lnTo>
                  <a:lnTo>
                    <a:pt x="4155" y="1667"/>
                  </a:lnTo>
                  <a:lnTo>
                    <a:pt x="4155" y="1667"/>
                  </a:lnTo>
                  <a:lnTo>
                    <a:pt x="4155" y="1667"/>
                  </a:lnTo>
                  <a:lnTo>
                    <a:pt x="4181" y="1667"/>
                  </a:lnTo>
                  <a:lnTo>
                    <a:pt x="4181" y="1667"/>
                  </a:lnTo>
                  <a:lnTo>
                    <a:pt x="4181" y="1667"/>
                  </a:lnTo>
                  <a:lnTo>
                    <a:pt x="4181" y="1667"/>
                  </a:lnTo>
                  <a:lnTo>
                    <a:pt x="4181" y="1667"/>
                  </a:lnTo>
                  <a:lnTo>
                    <a:pt x="4181" y="1667"/>
                  </a:lnTo>
                  <a:lnTo>
                    <a:pt x="4181" y="1667"/>
                  </a:lnTo>
                  <a:lnTo>
                    <a:pt x="4181" y="1667"/>
                  </a:lnTo>
                  <a:lnTo>
                    <a:pt x="4181" y="1667"/>
                  </a:lnTo>
                  <a:lnTo>
                    <a:pt x="4181" y="1667"/>
                  </a:lnTo>
                  <a:lnTo>
                    <a:pt x="4181" y="1667"/>
                  </a:lnTo>
                  <a:lnTo>
                    <a:pt x="4181" y="1667"/>
                  </a:lnTo>
                  <a:lnTo>
                    <a:pt x="4181" y="1667"/>
                  </a:lnTo>
                  <a:lnTo>
                    <a:pt x="4181" y="1667"/>
                  </a:lnTo>
                  <a:lnTo>
                    <a:pt x="4181" y="1667"/>
                  </a:lnTo>
                  <a:lnTo>
                    <a:pt x="4181" y="1667"/>
                  </a:lnTo>
                  <a:lnTo>
                    <a:pt x="4155" y="1667"/>
                  </a:lnTo>
                  <a:lnTo>
                    <a:pt x="4155" y="1667"/>
                  </a:lnTo>
                  <a:lnTo>
                    <a:pt x="4155" y="1667"/>
                  </a:lnTo>
                  <a:lnTo>
                    <a:pt x="4155" y="1667"/>
                  </a:lnTo>
                  <a:lnTo>
                    <a:pt x="4155" y="1667"/>
                  </a:lnTo>
                  <a:lnTo>
                    <a:pt x="4155" y="1667"/>
                  </a:lnTo>
                  <a:lnTo>
                    <a:pt x="4155" y="1667"/>
                  </a:lnTo>
                  <a:lnTo>
                    <a:pt x="4155" y="1667"/>
                  </a:lnTo>
                  <a:lnTo>
                    <a:pt x="4155" y="1667"/>
                  </a:lnTo>
                  <a:lnTo>
                    <a:pt x="4155" y="1667"/>
                  </a:lnTo>
                  <a:lnTo>
                    <a:pt x="4155" y="1667"/>
                  </a:lnTo>
                  <a:lnTo>
                    <a:pt x="4155" y="1667"/>
                  </a:lnTo>
                  <a:lnTo>
                    <a:pt x="4155" y="1642"/>
                  </a:lnTo>
                  <a:lnTo>
                    <a:pt x="4155" y="1642"/>
                  </a:lnTo>
                  <a:lnTo>
                    <a:pt x="4155" y="1642"/>
                  </a:lnTo>
                  <a:lnTo>
                    <a:pt x="4155" y="1642"/>
                  </a:lnTo>
                  <a:lnTo>
                    <a:pt x="4155" y="1642"/>
                  </a:lnTo>
                  <a:lnTo>
                    <a:pt x="4155" y="1642"/>
                  </a:lnTo>
                  <a:lnTo>
                    <a:pt x="4155" y="1642"/>
                  </a:lnTo>
                  <a:lnTo>
                    <a:pt x="4155" y="1642"/>
                  </a:lnTo>
                  <a:lnTo>
                    <a:pt x="4155" y="1642"/>
                  </a:lnTo>
                  <a:lnTo>
                    <a:pt x="4155" y="1642"/>
                  </a:lnTo>
                  <a:lnTo>
                    <a:pt x="4155" y="1642"/>
                  </a:lnTo>
                  <a:lnTo>
                    <a:pt x="4155" y="1642"/>
                  </a:lnTo>
                  <a:lnTo>
                    <a:pt x="4155" y="1642"/>
                  </a:lnTo>
                  <a:lnTo>
                    <a:pt x="4155" y="1642"/>
                  </a:lnTo>
                  <a:lnTo>
                    <a:pt x="4155" y="1642"/>
                  </a:lnTo>
                  <a:lnTo>
                    <a:pt x="4155" y="1642"/>
                  </a:lnTo>
                  <a:lnTo>
                    <a:pt x="4155" y="1642"/>
                  </a:lnTo>
                  <a:lnTo>
                    <a:pt x="4155" y="1642"/>
                  </a:lnTo>
                  <a:lnTo>
                    <a:pt x="4155" y="1642"/>
                  </a:lnTo>
                  <a:lnTo>
                    <a:pt x="4155" y="1642"/>
                  </a:lnTo>
                  <a:lnTo>
                    <a:pt x="4155" y="1642"/>
                  </a:lnTo>
                  <a:lnTo>
                    <a:pt x="4155" y="1642"/>
                  </a:lnTo>
                  <a:lnTo>
                    <a:pt x="4155" y="1642"/>
                  </a:lnTo>
                  <a:lnTo>
                    <a:pt x="4155" y="1642"/>
                  </a:lnTo>
                  <a:lnTo>
                    <a:pt x="4155" y="1642"/>
                  </a:lnTo>
                  <a:lnTo>
                    <a:pt x="4155" y="1642"/>
                  </a:lnTo>
                  <a:lnTo>
                    <a:pt x="4155" y="1642"/>
                  </a:lnTo>
                  <a:lnTo>
                    <a:pt x="4155" y="1642"/>
                  </a:lnTo>
                  <a:lnTo>
                    <a:pt x="4155" y="1642"/>
                  </a:lnTo>
                  <a:lnTo>
                    <a:pt x="4155" y="1642"/>
                  </a:lnTo>
                  <a:lnTo>
                    <a:pt x="4155" y="1642"/>
                  </a:lnTo>
                  <a:lnTo>
                    <a:pt x="4078" y="1539"/>
                  </a:lnTo>
                  <a:lnTo>
                    <a:pt x="3950" y="1437"/>
                  </a:lnTo>
                  <a:lnTo>
                    <a:pt x="3514" y="1206"/>
                  </a:lnTo>
                  <a:lnTo>
                    <a:pt x="2873" y="924"/>
                  </a:lnTo>
                  <a:lnTo>
                    <a:pt x="2129" y="565"/>
                  </a:lnTo>
                  <a:lnTo>
                    <a:pt x="2129" y="565"/>
                  </a:lnTo>
                  <a:lnTo>
                    <a:pt x="1616" y="308"/>
                  </a:lnTo>
                  <a:lnTo>
                    <a:pt x="110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9" name="Google Shape;2829;p22"/>
            <p:cNvSpPr/>
            <p:nvPr/>
          </p:nvSpPr>
          <p:spPr>
            <a:xfrm>
              <a:off x="4907450" y="3353325"/>
              <a:ext cx="235275" cy="74375"/>
            </a:xfrm>
            <a:custGeom>
              <a:avLst/>
              <a:gdLst/>
              <a:ahLst/>
              <a:cxnLst/>
              <a:rect l="l" t="t" r="r" b="b"/>
              <a:pathLst>
                <a:path w="9411" h="2975" extrusionOk="0">
                  <a:moveTo>
                    <a:pt x="8872" y="0"/>
                  </a:moveTo>
                  <a:lnTo>
                    <a:pt x="8283" y="231"/>
                  </a:lnTo>
                  <a:lnTo>
                    <a:pt x="7667" y="436"/>
                  </a:lnTo>
                  <a:lnTo>
                    <a:pt x="7052" y="616"/>
                  </a:lnTo>
                  <a:lnTo>
                    <a:pt x="6411" y="795"/>
                  </a:lnTo>
                  <a:lnTo>
                    <a:pt x="5180" y="1103"/>
                  </a:lnTo>
                  <a:lnTo>
                    <a:pt x="3949" y="1334"/>
                  </a:lnTo>
                  <a:lnTo>
                    <a:pt x="2795" y="1539"/>
                  </a:lnTo>
                  <a:lnTo>
                    <a:pt x="1718" y="1693"/>
                  </a:lnTo>
                  <a:lnTo>
                    <a:pt x="770" y="1795"/>
                  </a:lnTo>
                  <a:lnTo>
                    <a:pt x="0" y="1872"/>
                  </a:lnTo>
                  <a:lnTo>
                    <a:pt x="103" y="2180"/>
                  </a:lnTo>
                  <a:lnTo>
                    <a:pt x="231" y="2436"/>
                  </a:lnTo>
                  <a:lnTo>
                    <a:pt x="334" y="2641"/>
                  </a:lnTo>
                  <a:lnTo>
                    <a:pt x="488" y="2821"/>
                  </a:lnTo>
                  <a:lnTo>
                    <a:pt x="590" y="2898"/>
                  </a:lnTo>
                  <a:lnTo>
                    <a:pt x="718" y="2949"/>
                  </a:lnTo>
                  <a:lnTo>
                    <a:pt x="898" y="2975"/>
                  </a:lnTo>
                  <a:lnTo>
                    <a:pt x="1641" y="2975"/>
                  </a:lnTo>
                  <a:lnTo>
                    <a:pt x="2257" y="2872"/>
                  </a:lnTo>
                  <a:lnTo>
                    <a:pt x="2975" y="2744"/>
                  </a:lnTo>
                  <a:lnTo>
                    <a:pt x="3718" y="2564"/>
                  </a:lnTo>
                  <a:lnTo>
                    <a:pt x="4513" y="2359"/>
                  </a:lnTo>
                  <a:lnTo>
                    <a:pt x="5334" y="2103"/>
                  </a:lnTo>
                  <a:lnTo>
                    <a:pt x="6129" y="1872"/>
                  </a:lnTo>
                  <a:lnTo>
                    <a:pt x="6872" y="1590"/>
                  </a:lnTo>
                  <a:lnTo>
                    <a:pt x="7590" y="1334"/>
                  </a:lnTo>
                  <a:lnTo>
                    <a:pt x="8206" y="1103"/>
                  </a:lnTo>
                  <a:lnTo>
                    <a:pt x="8719" y="872"/>
                  </a:lnTo>
                  <a:lnTo>
                    <a:pt x="9103" y="667"/>
                  </a:lnTo>
                  <a:lnTo>
                    <a:pt x="9360" y="513"/>
                  </a:lnTo>
                  <a:lnTo>
                    <a:pt x="9411" y="436"/>
                  </a:lnTo>
                  <a:lnTo>
                    <a:pt x="9411" y="385"/>
                  </a:lnTo>
                  <a:lnTo>
                    <a:pt x="9360" y="308"/>
                  </a:lnTo>
                  <a:lnTo>
                    <a:pt x="9257" y="231"/>
                  </a:lnTo>
                  <a:lnTo>
                    <a:pt x="88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0" name="Google Shape;2830;p22"/>
            <p:cNvSpPr/>
            <p:nvPr/>
          </p:nvSpPr>
          <p:spPr>
            <a:xfrm>
              <a:off x="4157425" y="2258425"/>
              <a:ext cx="864150" cy="1050675"/>
            </a:xfrm>
            <a:custGeom>
              <a:avLst/>
              <a:gdLst/>
              <a:ahLst/>
              <a:cxnLst/>
              <a:rect l="l" t="t" r="r" b="b"/>
              <a:pathLst>
                <a:path w="34566" h="42027" extrusionOk="0">
                  <a:moveTo>
                    <a:pt x="10822" y="0"/>
                  </a:moveTo>
                  <a:lnTo>
                    <a:pt x="1" y="2667"/>
                  </a:lnTo>
                  <a:lnTo>
                    <a:pt x="103" y="3308"/>
                  </a:lnTo>
                  <a:lnTo>
                    <a:pt x="206" y="3924"/>
                  </a:lnTo>
                  <a:lnTo>
                    <a:pt x="360" y="4513"/>
                  </a:lnTo>
                  <a:lnTo>
                    <a:pt x="514" y="5103"/>
                  </a:lnTo>
                  <a:lnTo>
                    <a:pt x="693" y="5667"/>
                  </a:lnTo>
                  <a:lnTo>
                    <a:pt x="898" y="6206"/>
                  </a:lnTo>
                  <a:lnTo>
                    <a:pt x="1129" y="6719"/>
                  </a:lnTo>
                  <a:lnTo>
                    <a:pt x="1360" y="7206"/>
                  </a:lnTo>
                  <a:lnTo>
                    <a:pt x="1616" y="7693"/>
                  </a:lnTo>
                  <a:lnTo>
                    <a:pt x="1898" y="8155"/>
                  </a:lnTo>
                  <a:lnTo>
                    <a:pt x="2180" y="8616"/>
                  </a:lnTo>
                  <a:lnTo>
                    <a:pt x="2488" y="9052"/>
                  </a:lnTo>
                  <a:lnTo>
                    <a:pt x="2821" y="9462"/>
                  </a:lnTo>
                  <a:lnTo>
                    <a:pt x="3155" y="9872"/>
                  </a:lnTo>
                  <a:lnTo>
                    <a:pt x="3488" y="10231"/>
                  </a:lnTo>
                  <a:lnTo>
                    <a:pt x="3847" y="10616"/>
                  </a:lnTo>
                  <a:lnTo>
                    <a:pt x="4206" y="10949"/>
                  </a:lnTo>
                  <a:lnTo>
                    <a:pt x="4591" y="11308"/>
                  </a:lnTo>
                  <a:lnTo>
                    <a:pt x="4975" y="11616"/>
                  </a:lnTo>
                  <a:lnTo>
                    <a:pt x="5385" y="11924"/>
                  </a:lnTo>
                  <a:lnTo>
                    <a:pt x="5770" y="12206"/>
                  </a:lnTo>
                  <a:lnTo>
                    <a:pt x="6180" y="12488"/>
                  </a:lnTo>
                  <a:lnTo>
                    <a:pt x="7027" y="13026"/>
                  </a:lnTo>
                  <a:lnTo>
                    <a:pt x="7898" y="13488"/>
                  </a:lnTo>
                  <a:lnTo>
                    <a:pt x="8770" y="13898"/>
                  </a:lnTo>
                  <a:lnTo>
                    <a:pt x="9642" y="14283"/>
                  </a:lnTo>
                  <a:lnTo>
                    <a:pt x="10539" y="14616"/>
                  </a:lnTo>
                  <a:lnTo>
                    <a:pt x="11411" y="14898"/>
                  </a:lnTo>
                  <a:lnTo>
                    <a:pt x="12283" y="15155"/>
                  </a:lnTo>
                  <a:lnTo>
                    <a:pt x="13129" y="15360"/>
                  </a:lnTo>
                  <a:lnTo>
                    <a:pt x="13950" y="15539"/>
                  </a:lnTo>
                  <a:lnTo>
                    <a:pt x="14745" y="15693"/>
                  </a:lnTo>
                  <a:lnTo>
                    <a:pt x="15514" y="15821"/>
                  </a:lnTo>
                  <a:lnTo>
                    <a:pt x="16206" y="15924"/>
                  </a:lnTo>
                  <a:lnTo>
                    <a:pt x="16873" y="16001"/>
                  </a:lnTo>
                  <a:lnTo>
                    <a:pt x="18052" y="16103"/>
                  </a:lnTo>
                  <a:lnTo>
                    <a:pt x="18924" y="16155"/>
                  </a:lnTo>
                  <a:lnTo>
                    <a:pt x="19719" y="16180"/>
                  </a:lnTo>
                  <a:lnTo>
                    <a:pt x="19745" y="16591"/>
                  </a:lnTo>
                  <a:lnTo>
                    <a:pt x="19847" y="17129"/>
                  </a:lnTo>
                  <a:lnTo>
                    <a:pt x="20001" y="17719"/>
                  </a:lnTo>
                  <a:lnTo>
                    <a:pt x="20155" y="18411"/>
                  </a:lnTo>
                  <a:lnTo>
                    <a:pt x="20617" y="20001"/>
                  </a:lnTo>
                  <a:lnTo>
                    <a:pt x="21206" y="21821"/>
                  </a:lnTo>
                  <a:lnTo>
                    <a:pt x="21873" y="23821"/>
                  </a:lnTo>
                  <a:lnTo>
                    <a:pt x="22617" y="25950"/>
                  </a:lnTo>
                  <a:lnTo>
                    <a:pt x="23412" y="28155"/>
                  </a:lnTo>
                  <a:lnTo>
                    <a:pt x="24206" y="30334"/>
                  </a:lnTo>
                  <a:lnTo>
                    <a:pt x="25796" y="34540"/>
                  </a:lnTo>
                  <a:lnTo>
                    <a:pt x="27155" y="38104"/>
                  </a:lnTo>
                  <a:lnTo>
                    <a:pt x="28489" y="41514"/>
                  </a:lnTo>
                  <a:lnTo>
                    <a:pt x="28719" y="41642"/>
                  </a:lnTo>
                  <a:lnTo>
                    <a:pt x="28976" y="41745"/>
                  </a:lnTo>
                  <a:lnTo>
                    <a:pt x="29232" y="41847"/>
                  </a:lnTo>
                  <a:lnTo>
                    <a:pt x="29489" y="41899"/>
                  </a:lnTo>
                  <a:lnTo>
                    <a:pt x="29745" y="41950"/>
                  </a:lnTo>
                  <a:lnTo>
                    <a:pt x="30001" y="42001"/>
                  </a:lnTo>
                  <a:lnTo>
                    <a:pt x="30258" y="42001"/>
                  </a:lnTo>
                  <a:lnTo>
                    <a:pt x="30514" y="42027"/>
                  </a:lnTo>
                  <a:lnTo>
                    <a:pt x="31027" y="41976"/>
                  </a:lnTo>
                  <a:lnTo>
                    <a:pt x="31540" y="41899"/>
                  </a:lnTo>
                  <a:lnTo>
                    <a:pt x="32027" y="41796"/>
                  </a:lnTo>
                  <a:lnTo>
                    <a:pt x="32489" y="41642"/>
                  </a:lnTo>
                  <a:lnTo>
                    <a:pt x="32925" y="41488"/>
                  </a:lnTo>
                  <a:lnTo>
                    <a:pt x="33309" y="41309"/>
                  </a:lnTo>
                  <a:lnTo>
                    <a:pt x="33976" y="40976"/>
                  </a:lnTo>
                  <a:lnTo>
                    <a:pt x="34412" y="40719"/>
                  </a:lnTo>
                  <a:lnTo>
                    <a:pt x="34566" y="40617"/>
                  </a:lnTo>
                  <a:lnTo>
                    <a:pt x="33617" y="36078"/>
                  </a:lnTo>
                  <a:lnTo>
                    <a:pt x="32617" y="31386"/>
                  </a:lnTo>
                  <a:lnTo>
                    <a:pt x="31386" y="25898"/>
                  </a:lnTo>
                  <a:lnTo>
                    <a:pt x="30745" y="23078"/>
                  </a:lnTo>
                  <a:lnTo>
                    <a:pt x="30104" y="20309"/>
                  </a:lnTo>
                  <a:lnTo>
                    <a:pt x="29463" y="17668"/>
                  </a:lnTo>
                  <a:lnTo>
                    <a:pt x="28822" y="15232"/>
                  </a:lnTo>
                  <a:lnTo>
                    <a:pt x="28232" y="13103"/>
                  </a:lnTo>
                  <a:lnTo>
                    <a:pt x="27950" y="12180"/>
                  </a:lnTo>
                  <a:lnTo>
                    <a:pt x="27694" y="11334"/>
                  </a:lnTo>
                  <a:lnTo>
                    <a:pt x="27463" y="10616"/>
                  </a:lnTo>
                  <a:lnTo>
                    <a:pt x="27232" y="10026"/>
                  </a:lnTo>
                  <a:lnTo>
                    <a:pt x="27027" y="9565"/>
                  </a:lnTo>
                  <a:lnTo>
                    <a:pt x="26848" y="9257"/>
                  </a:lnTo>
                  <a:lnTo>
                    <a:pt x="26617" y="9001"/>
                  </a:lnTo>
                  <a:lnTo>
                    <a:pt x="26360" y="8719"/>
                  </a:lnTo>
                  <a:lnTo>
                    <a:pt x="26001" y="8411"/>
                  </a:lnTo>
                  <a:lnTo>
                    <a:pt x="25617" y="8103"/>
                  </a:lnTo>
                  <a:lnTo>
                    <a:pt x="25155" y="7770"/>
                  </a:lnTo>
                  <a:lnTo>
                    <a:pt x="24668" y="7437"/>
                  </a:lnTo>
                  <a:lnTo>
                    <a:pt x="23540" y="6693"/>
                  </a:lnTo>
                  <a:lnTo>
                    <a:pt x="22309" y="5949"/>
                  </a:lnTo>
                  <a:lnTo>
                    <a:pt x="20950" y="5180"/>
                  </a:lnTo>
                  <a:lnTo>
                    <a:pt x="19565" y="4411"/>
                  </a:lnTo>
                  <a:lnTo>
                    <a:pt x="18129" y="3642"/>
                  </a:lnTo>
                  <a:lnTo>
                    <a:pt x="15411" y="2231"/>
                  </a:lnTo>
                  <a:lnTo>
                    <a:pt x="13052" y="1077"/>
                  </a:lnTo>
                  <a:lnTo>
                    <a:pt x="10822" y="0"/>
                  </a:lnTo>
                  <a:close/>
                </a:path>
              </a:pathLst>
            </a:custGeom>
            <a:solidFill>
              <a:srgbClr val="2A1C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1" name="Google Shape;2831;p22"/>
            <p:cNvSpPr/>
            <p:nvPr/>
          </p:nvSpPr>
          <p:spPr>
            <a:xfrm>
              <a:off x="4012550" y="2309075"/>
              <a:ext cx="728900" cy="992975"/>
            </a:xfrm>
            <a:custGeom>
              <a:avLst/>
              <a:gdLst/>
              <a:ahLst/>
              <a:cxnLst/>
              <a:rect l="l" t="t" r="r" b="b"/>
              <a:pathLst>
                <a:path w="29156" h="39719" extrusionOk="0">
                  <a:moveTo>
                    <a:pt x="693" y="0"/>
                  </a:moveTo>
                  <a:lnTo>
                    <a:pt x="565" y="539"/>
                  </a:lnTo>
                  <a:lnTo>
                    <a:pt x="437" y="1180"/>
                  </a:lnTo>
                  <a:lnTo>
                    <a:pt x="308" y="1975"/>
                  </a:lnTo>
                  <a:lnTo>
                    <a:pt x="155" y="2949"/>
                  </a:lnTo>
                  <a:lnTo>
                    <a:pt x="52" y="4026"/>
                  </a:lnTo>
                  <a:lnTo>
                    <a:pt x="26" y="4590"/>
                  </a:lnTo>
                  <a:lnTo>
                    <a:pt x="1" y="5180"/>
                  </a:lnTo>
                  <a:lnTo>
                    <a:pt x="1" y="5795"/>
                  </a:lnTo>
                  <a:lnTo>
                    <a:pt x="1" y="6411"/>
                  </a:lnTo>
                  <a:lnTo>
                    <a:pt x="52" y="7026"/>
                  </a:lnTo>
                  <a:lnTo>
                    <a:pt x="103" y="7641"/>
                  </a:lnTo>
                  <a:lnTo>
                    <a:pt x="206" y="8257"/>
                  </a:lnTo>
                  <a:lnTo>
                    <a:pt x="308" y="8847"/>
                  </a:lnTo>
                  <a:lnTo>
                    <a:pt x="462" y="9436"/>
                  </a:lnTo>
                  <a:lnTo>
                    <a:pt x="667" y="10000"/>
                  </a:lnTo>
                  <a:lnTo>
                    <a:pt x="898" y="10564"/>
                  </a:lnTo>
                  <a:lnTo>
                    <a:pt x="1155" y="11077"/>
                  </a:lnTo>
                  <a:lnTo>
                    <a:pt x="1462" y="11565"/>
                  </a:lnTo>
                  <a:lnTo>
                    <a:pt x="1821" y="12026"/>
                  </a:lnTo>
                  <a:lnTo>
                    <a:pt x="2026" y="12231"/>
                  </a:lnTo>
                  <a:lnTo>
                    <a:pt x="2232" y="12436"/>
                  </a:lnTo>
                  <a:lnTo>
                    <a:pt x="2462" y="12641"/>
                  </a:lnTo>
                  <a:lnTo>
                    <a:pt x="2693" y="12821"/>
                  </a:lnTo>
                  <a:lnTo>
                    <a:pt x="2950" y="12975"/>
                  </a:lnTo>
                  <a:lnTo>
                    <a:pt x="3206" y="13129"/>
                  </a:lnTo>
                  <a:lnTo>
                    <a:pt x="3488" y="13282"/>
                  </a:lnTo>
                  <a:lnTo>
                    <a:pt x="3770" y="13411"/>
                  </a:lnTo>
                  <a:lnTo>
                    <a:pt x="4078" y="13513"/>
                  </a:lnTo>
                  <a:lnTo>
                    <a:pt x="4411" y="13616"/>
                  </a:lnTo>
                  <a:lnTo>
                    <a:pt x="4744" y="13718"/>
                  </a:lnTo>
                  <a:lnTo>
                    <a:pt x="5103" y="13770"/>
                  </a:lnTo>
                  <a:lnTo>
                    <a:pt x="7796" y="14206"/>
                  </a:lnTo>
                  <a:lnTo>
                    <a:pt x="10104" y="14539"/>
                  </a:lnTo>
                  <a:lnTo>
                    <a:pt x="12027" y="14770"/>
                  </a:lnTo>
                  <a:lnTo>
                    <a:pt x="13565" y="14924"/>
                  </a:lnTo>
                  <a:lnTo>
                    <a:pt x="14745" y="15000"/>
                  </a:lnTo>
                  <a:lnTo>
                    <a:pt x="15565" y="15052"/>
                  </a:lnTo>
                  <a:lnTo>
                    <a:pt x="16232" y="15077"/>
                  </a:lnTo>
                  <a:lnTo>
                    <a:pt x="19386" y="26052"/>
                  </a:lnTo>
                  <a:lnTo>
                    <a:pt x="21770" y="34334"/>
                  </a:lnTo>
                  <a:lnTo>
                    <a:pt x="22694" y="37591"/>
                  </a:lnTo>
                  <a:lnTo>
                    <a:pt x="23258" y="39668"/>
                  </a:lnTo>
                  <a:lnTo>
                    <a:pt x="23694" y="39693"/>
                  </a:lnTo>
                  <a:lnTo>
                    <a:pt x="24206" y="39719"/>
                  </a:lnTo>
                  <a:lnTo>
                    <a:pt x="24899" y="39719"/>
                  </a:lnTo>
                  <a:lnTo>
                    <a:pt x="25771" y="39668"/>
                  </a:lnTo>
                  <a:lnTo>
                    <a:pt x="26258" y="39616"/>
                  </a:lnTo>
                  <a:lnTo>
                    <a:pt x="26771" y="39539"/>
                  </a:lnTo>
                  <a:lnTo>
                    <a:pt x="27309" y="39437"/>
                  </a:lnTo>
                  <a:lnTo>
                    <a:pt x="27899" y="39309"/>
                  </a:lnTo>
                  <a:lnTo>
                    <a:pt x="28514" y="39155"/>
                  </a:lnTo>
                  <a:lnTo>
                    <a:pt x="29155" y="38975"/>
                  </a:lnTo>
                  <a:lnTo>
                    <a:pt x="28950" y="37770"/>
                  </a:lnTo>
                  <a:lnTo>
                    <a:pt x="28412" y="34616"/>
                  </a:lnTo>
                  <a:lnTo>
                    <a:pt x="27642" y="30129"/>
                  </a:lnTo>
                  <a:lnTo>
                    <a:pt x="27155" y="27565"/>
                  </a:lnTo>
                  <a:lnTo>
                    <a:pt x="26668" y="24924"/>
                  </a:lnTo>
                  <a:lnTo>
                    <a:pt x="26130" y="22231"/>
                  </a:lnTo>
                  <a:lnTo>
                    <a:pt x="25591" y="19616"/>
                  </a:lnTo>
                  <a:lnTo>
                    <a:pt x="25053" y="17129"/>
                  </a:lnTo>
                  <a:lnTo>
                    <a:pt x="24514" y="14847"/>
                  </a:lnTo>
                  <a:lnTo>
                    <a:pt x="24258" y="13821"/>
                  </a:lnTo>
                  <a:lnTo>
                    <a:pt x="24001" y="12872"/>
                  </a:lnTo>
                  <a:lnTo>
                    <a:pt x="23745" y="12000"/>
                  </a:lnTo>
                  <a:lnTo>
                    <a:pt x="23514" y="11231"/>
                  </a:lnTo>
                  <a:lnTo>
                    <a:pt x="23258" y="10590"/>
                  </a:lnTo>
                  <a:lnTo>
                    <a:pt x="23053" y="10052"/>
                  </a:lnTo>
                  <a:lnTo>
                    <a:pt x="22822" y="9667"/>
                  </a:lnTo>
                  <a:lnTo>
                    <a:pt x="22719" y="9513"/>
                  </a:lnTo>
                  <a:lnTo>
                    <a:pt x="22642" y="9411"/>
                  </a:lnTo>
                  <a:lnTo>
                    <a:pt x="22155" y="9000"/>
                  </a:lnTo>
                  <a:lnTo>
                    <a:pt x="21540" y="8488"/>
                  </a:lnTo>
                  <a:lnTo>
                    <a:pt x="20796" y="7923"/>
                  </a:lnTo>
                  <a:lnTo>
                    <a:pt x="19924" y="7308"/>
                  </a:lnTo>
                  <a:lnTo>
                    <a:pt x="18027" y="5975"/>
                  </a:lnTo>
                  <a:lnTo>
                    <a:pt x="16001" y="4616"/>
                  </a:lnTo>
                  <a:lnTo>
                    <a:pt x="14078" y="3359"/>
                  </a:lnTo>
                  <a:lnTo>
                    <a:pt x="12463" y="2282"/>
                  </a:lnTo>
                  <a:lnTo>
                    <a:pt x="10924" y="1308"/>
                  </a:lnTo>
                  <a:lnTo>
                    <a:pt x="693" y="0"/>
                  </a:lnTo>
                  <a:close/>
                </a:path>
              </a:pathLst>
            </a:custGeom>
            <a:solidFill>
              <a:srgbClr val="2A1C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2" name="Google Shape;2832;p22"/>
            <p:cNvSpPr/>
            <p:nvPr/>
          </p:nvSpPr>
          <p:spPr>
            <a:xfrm>
              <a:off x="4373450" y="2412275"/>
              <a:ext cx="244275" cy="248100"/>
            </a:xfrm>
            <a:custGeom>
              <a:avLst/>
              <a:gdLst/>
              <a:ahLst/>
              <a:cxnLst/>
              <a:rect l="l" t="t" r="r" b="b"/>
              <a:pathLst>
                <a:path w="9771" h="9924" extrusionOk="0">
                  <a:moveTo>
                    <a:pt x="27" y="0"/>
                  </a:moveTo>
                  <a:lnTo>
                    <a:pt x="1" y="52"/>
                  </a:lnTo>
                  <a:lnTo>
                    <a:pt x="2360" y="1616"/>
                  </a:lnTo>
                  <a:lnTo>
                    <a:pt x="4745" y="3257"/>
                  </a:lnTo>
                  <a:lnTo>
                    <a:pt x="5822" y="4026"/>
                  </a:lnTo>
                  <a:lnTo>
                    <a:pt x="6796" y="4719"/>
                  </a:lnTo>
                  <a:lnTo>
                    <a:pt x="7591" y="5360"/>
                  </a:lnTo>
                  <a:lnTo>
                    <a:pt x="8181" y="5847"/>
                  </a:lnTo>
                  <a:lnTo>
                    <a:pt x="8334" y="6052"/>
                  </a:lnTo>
                  <a:lnTo>
                    <a:pt x="8514" y="6360"/>
                  </a:lnTo>
                  <a:lnTo>
                    <a:pt x="8693" y="6744"/>
                  </a:lnTo>
                  <a:lnTo>
                    <a:pt x="8899" y="7231"/>
                  </a:lnTo>
                  <a:lnTo>
                    <a:pt x="9078" y="7795"/>
                  </a:lnTo>
                  <a:lnTo>
                    <a:pt x="9283" y="8437"/>
                  </a:lnTo>
                  <a:lnTo>
                    <a:pt x="9719" y="9924"/>
                  </a:lnTo>
                  <a:lnTo>
                    <a:pt x="9770" y="9924"/>
                  </a:lnTo>
                  <a:lnTo>
                    <a:pt x="9335" y="8437"/>
                  </a:lnTo>
                  <a:lnTo>
                    <a:pt x="9129" y="7795"/>
                  </a:lnTo>
                  <a:lnTo>
                    <a:pt x="8924" y="7206"/>
                  </a:lnTo>
                  <a:lnTo>
                    <a:pt x="8745" y="6744"/>
                  </a:lnTo>
                  <a:lnTo>
                    <a:pt x="8565" y="6334"/>
                  </a:lnTo>
                  <a:lnTo>
                    <a:pt x="8386" y="6026"/>
                  </a:lnTo>
                  <a:lnTo>
                    <a:pt x="8206" y="5821"/>
                  </a:lnTo>
                  <a:lnTo>
                    <a:pt x="7617" y="5308"/>
                  </a:lnTo>
                  <a:lnTo>
                    <a:pt x="6822" y="4693"/>
                  </a:lnTo>
                  <a:lnTo>
                    <a:pt x="5873" y="3975"/>
                  </a:lnTo>
                  <a:lnTo>
                    <a:pt x="4770" y="3206"/>
                  </a:lnTo>
                  <a:lnTo>
                    <a:pt x="2386" y="1565"/>
                  </a:lnTo>
                  <a:lnTo>
                    <a:pt x="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3" name="Google Shape;2833;p22"/>
            <p:cNvSpPr/>
            <p:nvPr/>
          </p:nvSpPr>
          <p:spPr>
            <a:xfrm>
              <a:off x="4267700" y="1785350"/>
              <a:ext cx="187200" cy="255150"/>
            </a:xfrm>
            <a:custGeom>
              <a:avLst/>
              <a:gdLst/>
              <a:ahLst/>
              <a:cxnLst/>
              <a:rect l="l" t="t" r="r" b="b"/>
              <a:pathLst>
                <a:path w="7488" h="10206" extrusionOk="0">
                  <a:moveTo>
                    <a:pt x="0" y="0"/>
                  </a:moveTo>
                  <a:lnTo>
                    <a:pt x="2744" y="10205"/>
                  </a:lnTo>
                  <a:lnTo>
                    <a:pt x="7487" y="9282"/>
                  </a:lnTo>
                  <a:lnTo>
                    <a:pt x="7128" y="8462"/>
                  </a:lnTo>
                  <a:lnTo>
                    <a:pt x="6744" y="7539"/>
                  </a:lnTo>
                  <a:lnTo>
                    <a:pt x="6257" y="6436"/>
                  </a:lnTo>
                  <a:lnTo>
                    <a:pt x="5718" y="5205"/>
                  </a:lnTo>
                  <a:lnTo>
                    <a:pt x="5128" y="4000"/>
                  </a:lnTo>
                  <a:lnTo>
                    <a:pt x="4539" y="2846"/>
                  </a:lnTo>
                  <a:lnTo>
                    <a:pt x="4257" y="2359"/>
                  </a:lnTo>
                  <a:lnTo>
                    <a:pt x="3975" y="1898"/>
                  </a:lnTo>
                  <a:lnTo>
                    <a:pt x="3693" y="1513"/>
                  </a:lnTo>
                  <a:lnTo>
                    <a:pt x="3385" y="1180"/>
                  </a:lnTo>
                  <a:lnTo>
                    <a:pt x="3077" y="898"/>
                  </a:lnTo>
                  <a:lnTo>
                    <a:pt x="2744" y="667"/>
                  </a:lnTo>
                  <a:lnTo>
                    <a:pt x="2410" y="487"/>
                  </a:lnTo>
                  <a:lnTo>
                    <a:pt x="2077" y="333"/>
                  </a:lnTo>
                  <a:lnTo>
                    <a:pt x="1744" y="205"/>
                  </a:lnTo>
                  <a:lnTo>
                    <a:pt x="1436" y="128"/>
                  </a:lnTo>
                  <a:lnTo>
                    <a:pt x="1154" y="51"/>
                  </a:lnTo>
                  <a:lnTo>
                    <a:pt x="872" y="26"/>
                  </a:lnTo>
                  <a:lnTo>
                    <a:pt x="41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4" name="Google Shape;2834;p22"/>
            <p:cNvSpPr/>
            <p:nvPr/>
          </p:nvSpPr>
          <p:spPr>
            <a:xfrm>
              <a:off x="4267700" y="1785350"/>
              <a:ext cx="187200" cy="255150"/>
            </a:xfrm>
            <a:custGeom>
              <a:avLst/>
              <a:gdLst/>
              <a:ahLst/>
              <a:cxnLst/>
              <a:rect l="l" t="t" r="r" b="b"/>
              <a:pathLst>
                <a:path w="7488" h="10206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103" y="0"/>
                  </a:lnTo>
                  <a:lnTo>
                    <a:pt x="410" y="0"/>
                  </a:lnTo>
                  <a:lnTo>
                    <a:pt x="872" y="26"/>
                  </a:lnTo>
                  <a:lnTo>
                    <a:pt x="1154" y="51"/>
                  </a:lnTo>
                  <a:lnTo>
                    <a:pt x="1436" y="128"/>
                  </a:lnTo>
                  <a:lnTo>
                    <a:pt x="1744" y="205"/>
                  </a:lnTo>
                  <a:lnTo>
                    <a:pt x="2077" y="333"/>
                  </a:lnTo>
                  <a:lnTo>
                    <a:pt x="2410" y="487"/>
                  </a:lnTo>
                  <a:lnTo>
                    <a:pt x="2744" y="667"/>
                  </a:lnTo>
                  <a:lnTo>
                    <a:pt x="3077" y="898"/>
                  </a:lnTo>
                  <a:lnTo>
                    <a:pt x="3385" y="1180"/>
                  </a:lnTo>
                  <a:lnTo>
                    <a:pt x="3693" y="1513"/>
                  </a:lnTo>
                  <a:lnTo>
                    <a:pt x="3975" y="1898"/>
                  </a:lnTo>
                  <a:lnTo>
                    <a:pt x="3975" y="1898"/>
                  </a:lnTo>
                  <a:lnTo>
                    <a:pt x="4257" y="2359"/>
                  </a:lnTo>
                  <a:lnTo>
                    <a:pt x="4539" y="2846"/>
                  </a:lnTo>
                  <a:lnTo>
                    <a:pt x="5128" y="4000"/>
                  </a:lnTo>
                  <a:lnTo>
                    <a:pt x="5718" y="5205"/>
                  </a:lnTo>
                  <a:lnTo>
                    <a:pt x="6257" y="6436"/>
                  </a:lnTo>
                  <a:lnTo>
                    <a:pt x="6744" y="7539"/>
                  </a:lnTo>
                  <a:lnTo>
                    <a:pt x="7128" y="8462"/>
                  </a:lnTo>
                  <a:lnTo>
                    <a:pt x="7487" y="9282"/>
                  </a:lnTo>
                  <a:lnTo>
                    <a:pt x="2744" y="10205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5" name="Google Shape;2835;p22"/>
            <p:cNvSpPr/>
            <p:nvPr/>
          </p:nvSpPr>
          <p:spPr>
            <a:xfrm>
              <a:off x="3886900" y="1785350"/>
              <a:ext cx="541075" cy="562200"/>
            </a:xfrm>
            <a:custGeom>
              <a:avLst/>
              <a:gdLst/>
              <a:ahLst/>
              <a:cxnLst/>
              <a:rect l="l" t="t" r="r" b="b"/>
              <a:pathLst>
                <a:path w="21643" h="22488" extrusionOk="0">
                  <a:moveTo>
                    <a:pt x="15232" y="0"/>
                  </a:moveTo>
                  <a:lnTo>
                    <a:pt x="14360" y="103"/>
                  </a:lnTo>
                  <a:lnTo>
                    <a:pt x="12873" y="256"/>
                  </a:lnTo>
                  <a:lnTo>
                    <a:pt x="8796" y="564"/>
                  </a:lnTo>
                  <a:lnTo>
                    <a:pt x="4642" y="923"/>
                  </a:lnTo>
                  <a:lnTo>
                    <a:pt x="3027" y="1077"/>
                  </a:lnTo>
                  <a:lnTo>
                    <a:pt x="2411" y="1154"/>
                  </a:lnTo>
                  <a:lnTo>
                    <a:pt x="1975" y="1205"/>
                  </a:lnTo>
                  <a:lnTo>
                    <a:pt x="1668" y="1282"/>
                  </a:lnTo>
                  <a:lnTo>
                    <a:pt x="1386" y="1410"/>
                  </a:lnTo>
                  <a:lnTo>
                    <a:pt x="1129" y="1539"/>
                  </a:lnTo>
                  <a:lnTo>
                    <a:pt x="924" y="1718"/>
                  </a:lnTo>
                  <a:lnTo>
                    <a:pt x="745" y="1898"/>
                  </a:lnTo>
                  <a:lnTo>
                    <a:pt x="565" y="2077"/>
                  </a:lnTo>
                  <a:lnTo>
                    <a:pt x="437" y="2282"/>
                  </a:lnTo>
                  <a:lnTo>
                    <a:pt x="309" y="2487"/>
                  </a:lnTo>
                  <a:lnTo>
                    <a:pt x="155" y="2872"/>
                  </a:lnTo>
                  <a:lnTo>
                    <a:pt x="52" y="3205"/>
                  </a:lnTo>
                  <a:lnTo>
                    <a:pt x="1" y="3436"/>
                  </a:lnTo>
                  <a:lnTo>
                    <a:pt x="1" y="3539"/>
                  </a:lnTo>
                  <a:lnTo>
                    <a:pt x="104" y="4205"/>
                  </a:lnTo>
                  <a:lnTo>
                    <a:pt x="206" y="4898"/>
                  </a:lnTo>
                  <a:lnTo>
                    <a:pt x="514" y="6308"/>
                  </a:lnTo>
                  <a:lnTo>
                    <a:pt x="873" y="7769"/>
                  </a:lnTo>
                  <a:lnTo>
                    <a:pt x="1309" y="9231"/>
                  </a:lnTo>
                  <a:lnTo>
                    <a:pt x="1745" y="10693"/>
                  </a:lnTo>
                  <a:lnTo>
                    <a:pt x="2232" y="12154"/>
                  </a:lnTo>
                  <a:lnTo>
                    <a:pt x="2719" y="13539"/>
                  </a:lnTo>
                  <a:lnTo>
                    <a:pt x="3232" y="14898"/>
                  </a:lnTo>
                  <a:lnTo>
                    <a:pt x="3719" y="16154"/>
                  </a:lnTo>
                  <a:lnTo>
                    <a:pt x="4181" y="17308"/>
                  </a:lnTo>
                  <a:lnTo>
                    <a:pt x="4975" y="19231"/>
                  </a:lnTo>
                  <a:lnTo>
                    <a:pt x="5514" y="20488"/>
                  </a:lnTo>
                  <a:lnTo>
                    <a:pt x="5719" y="20949"/>
                  </a:lnTo>
                  <a:lnTo>
                    <a:pt x="5975" y="21052"/>
                  </a:lnTo>
                  <a:lnTo>
                    <a:pt x="6668" y="21283"/>
                  </a:lnTo>
                  <a:lnTo>
                    <a:pt x="7745" y="21616"/>
                  </a:lnTo>
                  <a:lnTo>
                    <a:pt x="8386" y="21795"/>
                  </a:lnTo>
                  <a:lnTo>
                    <a:pt x="9104" y="21975"/>
                  </a:lnTo>
                  <a:lnTo>
                    <a:pt x="9873" y="22129"/>
                  </a:lnTo>
                  <a:lnTo>
                    <a:pt x="10694" y="22257"/>
                  </a:lnTo>
                  <a:lnTo>
                    <a:pt x="11540" y="22385"/>
                  </a:lnTo>
                  <a:lnTo>
                    <a:pt x="12412" y="22462"/>
                  </a:lnTo>
                  <a:lnTo>
                    <a:pt x="13283" y="22488"/>
                  </a:lnTo>
                  <a:lnTo>
                    <a:pt x="14181" y="22462"/>
                  </a:lnTo>
                  <a:lnTo>
                    <a:pt x="14617" y="22436"/>
                  </a:lnTo>
                  <a:lnTo>
                    <a:pt x="15078" y="22385"/>
                  </a:lnTo>
                  <a:lnTo>
                    <a:pt x="15514" y="22334"/>
                  </a:lnTo>
                  <a:lnTo>
                    <a:pt x="15950" y="22257"/>
                  </a:lnTo>
                  <a:lnTo>
                    <a:pt x="16771" y="22052"/>
                  </a:lnTo>
                  <a:lnTo>
                    <a:pt x="17514" y="21821"/>
                  </a:lnTo>
                  <a:lnTo>
                    <a:pt x="18181" y="21590"/>
                  </a:lnTo>
                  <a:lnTo>
                    <a:pt x="18771" y="21334"/>
                  </a:lnTo>
                  <a:lnTo>
                    <a:pt x="19309" y="21052"/>
                  </a:lnTo>
                  <a:lnTo>
                    <a:pt x="19771" y="20770"/>
                  </a:lnTo>
                  <a:lnTo>
                    <a:pt x="20181" y="20488"/>
                  </a:lnTo>
                  <a:lnTo>
                    <a:pt x="20514" y="20231"/>
                  </a:lnTo>
                  <a:lnTo>
                    <a:pt x="20822" y="19975"/>
                  </a:lnTo>
                  <a:lnTo>
                    <a:pt x="21053" y="19718"/>
                  </a:lnTo>
                  <a:lnTo>
                    <a:pt x="21258" y="19513"/>
                  </a:lnTo>
                  <a:lnTo>
                    <a:pt x="21412" y="19308"/>
                  </a:lnTo>
                  <a:lnTo>
                    <a:pt x="21591" y="19026"/>
                  </a:lnTo>
                  <a:lnTo>
                    <a:pt x="21643" y="18923"/>
                  </a:lnTo>
                  <a:lnTo>
                    <a:pt x="21155" y="17436"/>
                  </a:lnTo>
                  <a:lnTo>
                    <a:pt x="20642" y="15847"/>
                  </a:lnTo>
                  <a:lnTo>
                    <a:pt x="20027" y="13898"/>
                  </a:lnTo>
                  <a:lnTo>
                    <a:pt x="19386" y="11744"/>
                  </a:lnTo>
                  <a:lnTo>
                    <a:pt x="18796" y="9616"/>
                  </a:lnTo>
                  <a:lnTo>
                    <a:pt x="18540" y="8590"/>
                  </a:lnTo>
                  <a:lnTo>
                    <a:pt x="18309" y="7616"/>
                  </a:lnTo>
                  <a:lnTo>
                    <a:pt x="18130" y="6744"/>
                  </a:lnTo>
                  <a:lnTo>
                    <a:pt x="18001" y="5949"/>
                  </a:lnTo>
                  <a:lnTo>
                    <a:pt x="17899" y="5257"/>
                  </a:lnTo>
                  <a:lnTo>
                    <a:pt x="17771" y="4590"/>
                  </a:lnTo>
                  <a:lnTo>
                    <a:pt x="17642" y="3949"/>
                  </a:lnTo>
                  <a:lnTo>
                    <a:pt x="17514" y="3359"/>
                  </a:lnTo>
                  <a:lnTo>
                    <a:pt x="17360" y="2821"/>
                  </a:lnTo>
                  <a:lnTo>
                    <a:pt x="17207" y="2333"/>
                  </a:lnTo>
                  <a:lnTo>
                    <a:pt x="17053" y="1872"/>
                  </a:lnTo>
                  <a:lnTo>
                    <a:pt x="16873" y="1462"/>
                  </a:lnTo>
                  <a:lnTo>
                    <a:pt x="16694" y="1077"/>
                  </a:lnTo>
                  <a:lnTo>
                    <a:pt x="16514" y="769"/>
                  </a:lnTo>
                  <a:lnTo>
                    <a:pt x="16309" y="513"/>
                  </a:lnTo>
                  <a:lnTo>
                    <a:pt x="16104" y="308"/>
                  </a:lnTo>
                  <a:lnTo>
                    <a:pt x="15899" y="128"/>
                  </a:lnTo>
                  <a:lnTo>
                    <a:pt x="15694" y="51"/>
                  </a:lnTo>
                  <a:lnTo>
                    <a:pt x="1546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6" name="Google Shape;2836;p22"/>
            <p:cNvSpPr/>
            <p:nvPr/>
          </p:nvSpPr>
          <p:spPr>
            <a:xfrm>
              <a:off x="3886900" y="1785350"/>
              <a:ext cx="541075" cy="562200"/>
            </a:xfrm>
            <a:custGeom>
              <a:avLst/>
              <a:gdLst/>
              <a:ahLst/>
              <a:cxnLst/>
              <a:rect l="l" t="t" r="r" b="b"/>
              <a:pathLst>
                <a:path w="21643" h="22488" fill="none" extrusionOk="0">
                  <a:moveTo>
                    <a:pt x="1" y="3539"/>
                  </a:moveTo>
                  <a:lnTo>
                    <a:pt x="1" y="3539"/>
                  </a:lnTo>
                  <a:lnTo>
                    <a:pt x="1" y="3436"/>
                  </a:lnTo>
                  <a:lnTo>
                    <a:pt x="52" y="3205"/>
                  </a:lnTo>
                  <a:lnTo>
                    <a:pt x="155" y="2872"/>
                  </a:lnTo>
                  <a:lnTo>
                    <a:pt x="309" y="2487"/>
                  </a:lnTo>
                  <a:lnTo>
                    <a:pt x="437" y="2282"/>
                  </a:lnTo>
                  <a:lnTo>
                    <a:pt x="565" y="2077"/>
                  </a:lnTo>
                  <a:lnTo>
                    <a:pt x="745" y="1898"/>
                  </a:lnTo>
                  <a:lnTo>
                    <a:pt x="924" y="1718"/>
                  </a:lnTo>
                  <a:lnTo>
                    <a:pt x="1129" y="1539"/>
                  </a:lnTo>
                  <a:lnTo>
                    <a:pt x="1386" y="1410"/>
                  </a:lnTo>
                  <a:lnTo>
                    <a:pt x="1668" y="1282"/>
                  </a:lnTo>
                  <a:lnTo>
                    <a:pt x="1975" y="1205"/>
                  </a:lnTo>
                  <a:lnTo>
                    <a:pt x="1975" y="1205"/>
                  </a:lnTo>
                  <a:lnTo>
                    <a:pt x="2411" y="1154"/>
                  </a:lnTo>
                  <a:lnTo>
                    <a:pt x="3027" y="1077"/>
                  </a:lnTo>
                  <a:lnTo>
                    <a:pt x="4642" y="923"/>
                  </a:lnTo>
                  <a:lnTo>
                    <a:pt x="8796" y="564"/>
                  </a:lnTo>
                  <a:lnTo>
                    <a:pt x="12873" y="256"/>
                  </a:lnTo>
                  <a:lnTo>
                    <a:pt x="14360" y="103"/>
                  </a:lnTo>
                  <a:lnTo>
                    <a:pt x="15232" y="0"/>
                  </a:lnTo>
                  <a:lnTo>
                    <a:pt x="15232" y="0"/>
                  </a:lnTo>
                  <a:lnTo>
                    <a:pt x="15463" y="0"/>
                  </a:lnTo>
                  <a:lnTo>
                    <a:pt x="15694" y="51"/>
                  </a:lnTo>
                  <a:lnTo>
                    <a:pt x="15899" y="128"/>
                  </a:lnTo>
                  <a:lnTo>
                    <a:pt x="16104" y="308"/>
                  </a:lnTo>
                  <a:lnTo>
                    <a:pt x="16309" y="513"/>
                  </a:lnTo>
                  <a:lnTo>
                    <a:pt x="16514" y="769"/>
                  </a:lnTo>
                  <a:lnTo>
                    <a:pt x="16694" y="1077"/>
                  </a:lnTo>
                  <a:lnTo>
                    <a:pt x="16873" y="1462"/>
                  </a:lnTo>
                  <a:lnTo>
                    <a:pt x="17053" y="1872"/>
                  </a:lnTo>
                  <a:lnTo>
                    <a:pt x="17207" y="2333"/>
                  </a:lnTo>
                  <a:lnTo>
                    <a:pt x="17360" y="2821"/>
                  </a:lnTo>
                  <a:lnTo>
                    <a:pt x="17514" y="3359"/>
                  </a:lnTo>
                  <a:lnTo>
                    <a:pt x="17642" y="3949"/>
                  </a:lnTo>
                  <a:lnTo>
                    <a:pt x="17771" y="4590"/>
                  </a:lnTo>
                  <a:lnTo>
                    <a:pt x="17899" y="5257"/>
                  </a:lnTo>
                  <a:lnTo>
                    <a:pt x="18001" y="5949"/>
                  </a:lnTo>
                  <a:lnTo>
                    <a:pt x="18001" y="5949"/>
                  </a:lnTo>
                  <a:lnTo>
                    <a:pt x="18130" y="6744"/>
                  </a:lnTo>
                  <a:lnTo>
                    <a:pt x="18309" y="7616"/>
                  </a:lnTo>
                  <a:lnTo>
                    <a:pt x="18540" y="8590"/>
                  </a:lnTo>
                  <a:lnTo>
                    <a:pt x="18796" y="9616"/>
                  </a:lnTo>
                  <a:lnTo>
                    <a:pt x="19386" y="11744"/>
                  </a:lnTo>
                  <a:lnTo>
                    <a:pt x="20027" y="13898"/>
                  </a:lnTo>
                  <a:lnTo>
                    <a:pt x="20642" y="15847"/>
                  </a:lnTo>
                  <a:lnTo>
                    <a:pt x="21155" y="17436"/>
                  </a:lnTo>
                  <a:lnTo>
                    <a:pt x="21643" y="18923"/>
                  </a:lnTo>
                  <a:lnTo>
                    <a:pt x="21643" y="18923"/>
                  </a:lnTo>
                  <a:lnTo>
                    <a:pt x="21591" y="19026"/>
                  </a:lnTo>
                  <a:lnTo>
                    <a:pt x="21412" y="19308"/>
                  </a:lnTo>
                  <a:lnTo>
                    <a:pt x="21258" y="19513"/>
                  </a:lnTo>
                  <a:lnTo>
                    <a:pt x="21053" y="19718"/>
                  </a:lnTo>
                  <a:lnTo>
                    <a:pt x="20822" y="19975"/>
                  </a:lnTo>
                  <a:lnTo>
                    <a:pt x="20514" y="20231"/>
                  </a:lnTo>
                  <a:lnTo>
                    <a:pt x="20181" y="20488"/>
                  </a:lnTo>
                  <a:lnTo>
                    <a:pt x="19771" y="20770"/>
                  </a:lnTo>
                  <a:lnTo>
                    <a:pt x="19309" y="21052"/>
                  </a:lnTo>
                  <a:lnTo>
                    <a:pt x="18771" y="21334"/>
                  </a:lnTo>
                  <a:lnTo>
                    <a:pt x="18181" y="21590"/>
                  </a:lnTo>
                  <a:lnTo>
                    <a:pt x="17514" y="21821"/>
                  </a:lnTo>
                  <a:lnTo>
                    <a:pt x="16771" y="22052"/>
                  </a:lnTo>
                  <a:lnTo>
                    <a:pt x="15950" y="22257"/>
                  </a:lnTo>
                  <a:lnTo>
                    <a:pt x="15950" y="22257"/>
                  </a:lnTo>
                  <a:lnTo>
                    <a:pt x="15514" y="22334"/>
                  </a:lnTo>
                  <a:lnTo>
                    <a:pt x="15078" y="22385"/>
                  </a:lnTo>
                  <a:lnTo>
                    <a:pt x="14617" y="22436"/>
                  </a:lnTo>
                  <a:lnTo>
                    <a:pt x="14181" y="22462"/>
                  </a:lnTo>
                  <a:lnTo>
                    <a:pt x="13283" y="22488"/>
                  </a:lnTo>
                  <a:lnTo>
                    <a:pt x="12412" y="22462"/>
                  </a:lnTo>
                  <a:lnTo>
                    <a:pt x="11540" y="22385"/>
                  </a:lnTo>
                  <a:lnTo>
                    <a:pt x="10694" y="22257"/>
                  </a:lnTo>
                  <a:lnTo>
                    <a:pt x="9873" y="22129"/>
                  </a:lnTo>
                  <a:lnTo>
                    <a:pt x="9104" y="21975"/>
                  </a:lnTo>
                  <a:lnTo>
                    <a:pt x="8386" y="21795"/>
                  </a:lnTo>
                  <a:lnTo>
                    <a:pt x="7745" y="21616"/>
                  </a:lnTo>
                  <a:lnTo>
                    <a:pt x="6668" y="21283"/>
                  </a:lnTo>
                  <a:lnTo>
                    <a:pt x="5975" y="21052"/>
                  </a:lnTo>
                  <a:lnTo>
                    <a:pt x="5719" y="20949"/>
                  </a:lnTo>
                  <a:lnTo>
                    <a:pt x="5719" y="20949"/>
                  </a:lnTo>
                  <a:lnTo>
                    <a:pt x="5514" y="20488"/>
                  </a:lnTo>
                  <a:lnTo>
                    <a:pt x="4975" y="19231"/>
                  </a:lnTo>
                  <a:lnTo>
                    <a:pt x="4181" y="17308"/>
                  </a:lnTo>
                  <a:lnTo>
                    <a:pt x="3719" y="16154"/>
                  </a:lnTo>
                  <a:lnTo>
                    <a:pt x="3232" y="14898"/>
                  </a:lnTo>
                  <a:lnTo>
                    <a:pt x="2719" y="13539"/>
                  </a:lnTo>
                  <a:lnTo>
                    <a:pt x="2232" y="12154"/>
                  </a:lnTo>
                  <a:lnTo>
                    <a:pt x="1745" y="10693"/>
                  </a:lnTo>
                  <a:lnTo>
                    <a:pt x="1309" y="9231"/>
                  </a:lnTo>
                  <a:lnTo>
                    <a:pt x="873" y="7769"/>
                  </a:lnTo>
                  <a:lnTo>
                    <a:pt x="514" y="6308"/>
                  </a:lnTo>
                  <a:lnTo>
                    <a:pt x="206" y="4898"/>
                  </a:lnTo>
                  <a:lnTo>
                    <a:pt x="104" y="4205"/>
                  </a:lnTo>
                  <a:lnTo>
                    <a:pt x="1" y="353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7" name="Google Shape;2837;p22"/>
            <p:cNvSpPr/>
            <p:nvPr/>
          </p:nvSpPr>
          <p:spPr>
            <a:xfrm>
              <a:off x="4318325" y="1849450"/>
              <a:ext cx="110300" cy="409650"/>
            </a:xfrm>
            <a:custGeom>
              <a:avLst/>
              <a:gdLst/>
              <a:ahLst/>
              <a:cxnLst/>
              <a:rect l="l" t="t" r="r" b="b"/>
              <a:pathLst>
                <a:path w="4412" h="16386" extrusionOk="0">
                  <a:moveTo>
                    <a:pt x="1" y="0"/>
                  </a:moveTo>
                  <a:lnTo>
                    <a:pt x="206" y="744"/>
                  </a:lnTo>
                  <a:lnTo>
                    <a:pt x="411" y="1564"/>
                  </a:lnTo>
                  <a:lnTo>
                    <a:pt x="565" y="2436"/>
                  </a:lnTo>
                  <a:lnTo>
                    <a:pt x="719" y="3411"/>
                  </a:lnTo>
                  <a:lnTo>
                    <a:pt x="847" y="4180"/>
                  </a:lnTo>
                  <a:lnTo>
                    <a:pt x="1026" y="5052"/>
                  </a:lnTo>
                  <a:lnTo>
                    <a:pt x="1257" y="6026"/>
                  </a:lnTo>
                  <a:lnTo>
                    <a:pt x="1514" y="7052"/>
                  </a:lnTo>
                  <a:lnTo>
                    <a:pt x="2103" y="9206"/>
                  </a:lnTo>
                  <a:lnTo>
                    <a:pt x="2744" y="11334"/>
                  </a:lnTo>
                  <a:lnTo>
                    <a:pt x="3360" y="13283"/>
                  </a:lnTo>
                  <a:lnTo>
                    <a:pt x="3873" y="14898"/>
                  </a:lnTo>
                  <a:lnTo>
                    <a:pt x="4360" y="16385"/>
                  </a:lnTo>
                  <a:lnTo>
                    <a:pt x="4411" y="16359"/>
                  </a:lnTo>
                  <a:lnTo>
                    <a:pt x="4283" y="15949"/>
                  </a:lnTo>
                  <a:lnTo>
                    <a:pt x="3539" y="13718"/>
                  </a:lnTo>
                  <a:lnTo>
                    <a:pt x="3027" y="12077"/>
                  </a:lnTo>
                  <a:lnTo>
                    <a:pt x="2488" y="10257"/>
                  </a:lnTo>
                  <a:lnTo>
                    <a:pt x="1924" y="8359"/>
                  </a:lnTo>
                  <a:lnTo>
                    <a:pt x="1437" y="6513"/>
                  </a:lnTo>
                  <a:lnTo>
                    <a:pt x="1232" y="5641"/>
                  </a:lnTo>
                  <a:lnTo>
                    <a:pt x="1026" y="4821"/>
                  </a:lnTo>
                  <a:lnTo>
                    <a:pt x="873" y="4077"/>
                  </a:lnTo>
                  <a:lnTo>
                    <a:pt x="770" y="3385"/>
                  </a:lnTo>
                  <a:lnTo>
                    <a:pt x="616" y="2436"/>
                  </a:lnTo>
                  <a:lnTo>
                    <a:pt x="462" y="1539"/>
                  </a:lnTo>
                  <a:lnTo>
                    <a:pt x="257" y="744"/>
                  </a:lnTo>
                  <a:lnTo>
                    <a:pt x="52" y="0"/>
                  </a:lnTo>
                  <a:close/>
                </a:path>
              </a:pathLst>
            </a:custGeom>
            <a:solidFill>
              <a:srgbClr val="2A1C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8" name="Google Shape;2838;p22"/>
            <p:cNvSpPr/>
            <p:nvPr/>
          </p:nvSpPr>
          <p:spPr>
            <a:xfrm>
              <a:off x="4318325" y="1849450"/>
              <a:ext cx="110300" cy="409650"/>
            </a:xfrm>
            <a:custGeom>
              <a:avLst/>
              <a:gdLst/>
              <a:ahLst/>
              <a:cxnLst/>
              <a:rect l="l" t="t" r="r" b="b"/>
              <a:pathLst>
                <a:path w="4412" h="16386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206" y="744"/>
                  </a:lnTo>
                  <a:lnTo>
                    <a:pt x="411" y="1564"/>
                  </a:lnTo>
                  <a:lnTo>
                    <a:pt x="565" y="2436"/>
                  </a:lnTo>
                  <a:lnTo>
                    <a:pt x="719" y="3411"/>
                  </a:lnTo>
                  <a:lnTo>
                    <a:pt x="719" y="3411"/>
                  </a:lnTo>
                  <a:lnTo>
                    <a:pt x="847" y="4180"/>
                  </a:lnTo>
                  <a:lnTo>
                    <a:pt x="1026" y="5052"/>
                  </a:lnTo>
                  <a:lnTo>
                    <a:pt x="1257" y="6026"/>
                  </a:lnTo>
                  <a:lnTo>
                    <a:pt x="1514" y="7052"/>
                  </a:lnTo>
                  <a:lnTo>
                    <a:pt x="2103" y="9206"/>
                  </a:lnTo>
                  <a:lnTo>
                    <a:pt x="2744" y="11334"/>
                  </a:lnTo>
                  <a:lnTo>
                    <a:pt x="3360" y="13283"/>
                  </a:lnTo>
                  <a:lnTo>
                    <a:pt x="3873" y="14898"/>
                  </a:lnTo>
                  <a:lnTo>
                    <a:pt x="4360" y="16385"/>
                  </a:lnTo>
                  <a:lnTo>
                    <a:pt x="4411" y="16359"/>
                  </a:lnTo>
                  <a:lnTo>
                    <a:pt x="4411" y="16359"/>
                  </a:lnTo>
                  <a:lnTo>
                    <a:pt x="4283" y="15949"/>
                  </a:lnTo>
                  <a:lnTo>
                    <a:pt x="4283" y="15949"/>
                  </a:lnTo>
                  <a:lnTo>
                    <a:pt x="3539" y="13718"/>
                  </a:lnTo>
                  <a:lnTo>
                    <a:pt x="3027" y="12077"/>
                  </a:lnTo>
                  <a:lnTo>
                    <a:pt x="2488" y="10257"/>
                  </a:lnTo>
                  <a:lnTo>
                    <a:pt x="1924" y="8359"/>
                  </a:lnTo>
                  <a:lnTo>
                    <a:pt x="1437" y="6513"/>
                  </a:lnTo>
                  <a:lnTo>
                    <a:pt x="1232" y="5641"/>
                  </a:lnTo>
                  <a:lnTo>
                    <a:pt x="1026" y="4821"/>
                  </a:lnTo>
                  <a:lnTo>
                    <a:pt x="873" y="4077"/>
                  </a:lnTo>
                  <a:lnTo>
                    <a:pt x="770" y="3385"/>
                  </a:lnTo>
                  <a:lnTo>
                    <a:pt x="770" y="3385"/>
                  </a:lnTo>
                  <a:lnTo>
                    <a:pt x="616" y="2436"/>
                  </a:lnTo>
                  <a:lnTo>
                    <a:pt x="462" y="1539"/>
                  </a:lnTo>
                  <a:lnTo>
                    <a:pt x="257" y="744"/>
                  </a:lnTo>
                  <a:lnTo>
                    <a:pt x="52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9" name="Google Shape;2839;p22"/>
            <p:cNvSpPr/>
            <p:nvPr/>
          </p:nvSpPr>
          <p:spPr>
            <a:xfrm>
              <a:off x="3791400" y="1820600"/>
              <a:ext cx="171175" cy="564125"/>
            </a:xfrm>
            <a:custGeom>
              <a:avLst/>
              <a:gdLst/>
              <a:ahLst/>
              <a:cxnLst/>
              <a:rect l="l" t="t" r="r" b="b"/>
              <a:pathLst>
                <a:path w="6847" h="22565" extrusionOk="0">
                  <a:moveTo>
                    <a:pt x="5052" y="0"/>
                  </a:moveTo>
                  <a:lnTo>
                    <a:pt x="4898" y="26"/>
                  </a:lnTo>
                  <a:lnTo>
                    <a:pt x="4667" y="77"/>
                  </a:lnTo>
                  <a:lnTo>
                    <a:pt x="4436" y="154"/>
                  </a:lnTo>
                  <a:lnTo>
                    <a:pt x="4154" y="282"/>
                  </a:lnTo>
                  <a:lnTo>
                    <a:pt x="3847" y="488"/>
                  </a:lnTo>
                  <a:lnTo>
                    <a:pt x="3539" y="744"/>
                  </a:lnTo>
                  <a:lnTo>
                    <a:pt x="3359" y="898"/>
                  </a:lnTo>
                  <a:lnTo>
                    <a:pt x="3206" y="1077"/>
                  </a:lnTo>
                  <a:lnTo>
                    <a:pt x="3052" y="1282"/>
                  </a:lnTo>
                  <a:lnTo>
                    <a:pt x="2898" y="1513"/>
                  </a:lnTo>
                  <a:lnTo>
                    <a:pt x="2744" y="1770"/>
                  </a:lnTo>
                  <a:lnTo>
                    <a:pt x="2590" y="2052"/>
                  </a:lnTo>
                  <a:lnTo>
                    <a:pt x="2462" y="2359"/>
                  </a:lnTo>
                  <a:lnTo>
                    <a:pt x="2308" y="2718"/>
                  </a:lnTo>
                  <a:lnTo>
                    <a:pt x="2180" y="3077"/>
                  </a:lnTo>
                  <a:lnTo>
                    <a:pt x="2077" y="3488"/>
                  </a:lnTo>
                  <a:lnTo>
                    <a:pt x="1975" y="3923"/>
                  </a:lnTo>
                  <a:lnTo>
                    <a:pt x="1872" y="4411"/>
                  </a:lnTo>
                  <a:lnTo>
                    <a:pt x="1795" y="4898"/>
                  </a:lnTo>
                  <a:lnTo>
                    <a:pt x="1718" y="5462"/>
                  </a:lnTo>
                  <a:lnTo>
                    <a:pt x="1667" y="6052"/>
                  </a:lnTo>
                  <a:lnTo>
                    <a:pt x="1616" y="6667"/>
                  </a:lnTo>
                  <a:lnTo>
                    <a:pt x="1513" y="8000"/>
                  </a:lnTo>
                  <a:lnTo>
                    <a:pt x="1385" y="9334"/>
                  </a:lnTo>
                  <a:lnTo>
                    <a:pt x="1206" y="10693"/>
                  </a:lnTo>
                  <a:lnTo>
                    <a:pt x="975" y="12052"/>
                  </a:lnTo>
                  <a:lnTo>
                    <a:pt x="565" y="14693"/>
                  </a:lnTo>
                  <a:lnTo>
                    <a:pt x="359" y="15949"/>
                  </a:lnTo>
                  <a:lnTo>
                    <a:pt x="206" y="17155"/>
                  </a:lnTo>
                  <a:lnTo>
                    <a:pt x="77" y="18257"/>
                  </a:lnTo>
                  <a:lnTo>
                    <a:pt x="26" y="19283"/>
                  </a:lnTo>
                  <a:lnTo>
                    <a:pt x="0" y="19744"/>
                  </a:lnTo>
                  <a:lnTo>
                    <a:pt x="26" y="20180"/>
                  </a:lnTo>
                  <a:lnTo>
                    <a:pt x="52" y="20590"/>
                  </a:lnTo>
                  <a:lnTo>
                    <a:pt x="129" y="20975"/>
                  </a:lnTo>
                  <a:lnTo>
                    <a:pt x="206" y="21308"/>
                  </a:lnTo>
                  <a:lnTo>
                    <a:pt x="308" y="21616"/>
                  </a:lnTo>
                  <a:lnTo>
                    <a:pt x="436" y="21873"/>
                  </a:lnTo>
                  <a:lnTo>
                    <a:pt x="616" y="22103"/>
                  </a:lnTo>
                  <a:lnTo>
                    <a:pt x="821" y="22283"/>
                  </a:lnTo>
                  <a:lnTo>
                    <a:pt x="1052" y="22411"/>
                  </a:lnTo>
                  <a:lnTo>
                    <a:pt x="1308" y="22514"/>
                  </a:lnTo>
                  <a:lnTo>
                    <a:pt x="1616" y="22565"/>
                  </a:lnTo>
                  <a:lnTo>
                    <a:pt x="1770" y="22565"/>
                  </a:lnTo>
                  <a:lnTo>
                    <a:pt x="1924" y="22539"/>
                  </a:lnTo>
                  <a:lnTo>
                    <a:pt x="2077" y="22514"/>
                  </a:lnTo>
                  <a:lnTo>
                    <a:pt x="2231" y="22462"/>
                  </a:lnTo>
                  <a:lnTo>
                    <a:pt x="2539" y="22308"/>
                  </a:lnTo>
                  <a:lnTo>
                    <a:pt x="2821" y="22103"/>
                  </a:lnTo>
                  <a:lnTo>
                    <a:pt x="3103" y="21847"/>
                  </a:lnTo>
                  <a:lnTo>
                    <a:pt x="3385" y="21539"/>
                  </a:lnTo>
                  <a:lnTo>
                    <a:pt x="3642" y="21180"/>
                  </a:lnTo>
                  <a:lnTo>
                    <a:pt x="3898" y="20796"/>
                  </a:lnTo>
                  <a:lnTo>
                    <a:pt x="4154" y="20360"/>
                  </a:lnTo>
                  <a:lnTo>
                    <a:pt x="4385" y="19873"/>
                  </a:lnTo>
                  <a:lnTo>
                    <a:pt x="4590" y="19360"/>
                  </a:lnTo>
                  <a:lnTo>
                    <a:pt x="4821" y="18821"/>
                  </a:lnTo>
                  <a:lnTo>
                    <a:pt x="5026" y="18257"/>
                  </a:lnTo>
                  <a:lnTo>
                    <a:pt x="5206" y="17667"/>
                  </a:lnTo>
                  <a:lnTo>
                    <a:pt x="5565" y="16462"/>
                  </a:lnTo>
                  <a:lnTo>
                    <a:pt x="5872" y="15180"/>
                  </a:lnTo>
                  <a:lnTo>
                    <a:pt x="6154" y="13898"/>
                  </a:lnTo>
                  <a:lnTo>
                    <a:pt x="6385" y="12642"/>
                  </a:lnTo>
                  <a:lnTo>
                    <a:pt x="6565" y="11411"/>
                  </a:lnTo>
                  <a:lnTo>
                    <a:pt x="6693" y="10283"/>
                  </a:lnTo>
                  <a:lnTo>
                    <a:pt x="6795" y="9231"/>
                  </a:lnTo>
                  <a:lnTo>
                    <a:pt x="6847" y="8308"/>
                  </a:lnTo>
                  <a:lnTo>
                    <a:pt x="6847" y="7565"/>
                  </a:lnTo>
                  <a:lnTo>
                    <a:pt x="6795" y="6898"/>
                  </a:lnTo>
                  <a:lnTo>
                    <a:pt x="6719" y="6231"/>
                  </a:lnTo>
                  <a:lnTo>
                    <a:pt x="6642" y="5565"/>
                  </a:lnTo>
                  <a:lnTo>
                    <a:pt x="6513" y="4898"/>
                  </a:lnTo>
                  <a:lnTo>
                    <a:pt x="6385" y="4257"/>
                  </a:lnTo>
                  <a:lnTo>
                    <a:pt x="6257" y="3641"/>
                  </a:lnTo>
                  <a:lnTo>
                    <a:pt x="5975" y="2462"/>
                  </a:lnTo>
                  <a:lnTo>
                    <a:pt x="5667" y="1462"/>
                  </a:lnTo>
                  <a:lnTo>
                    <a:pt x="5436" y="693"/>
                  </a:lnTo>
                  <a:lnTo>
                    <a:pt x="51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0" name="Google Shape;2840;p22"/>
            <p:cNvSpPr/>
            <p:nvPr/>
          </p:nvSpPr>
          <p:spPr>
            <a:xfrm>
              <a:off x="3947175" y="1912900"/>
              <a:ext cx="16050" cy="207075"/>
            </a:xfrm>
            <a:custGeom>
              <a:avLst/>
              <a:gdLst/>
              <a:ahLst/>
              <a:cxnLst/>
              <a:rect l="l" t="t" r="r" b="b"/>
              <a:pathLst>
                <a:path w="642" h="8283" extrusionOk="0">
                  <a:moveTo>
                    <a:pt x="0" y="1"/>
                  </a:moveTo>
                  <a:lnTo>
                    <a:pt x="205" y="949"/>
                  </a:lnTo>
                  <a:lnTo>
                    <a:pt x="385" y="1898"/>
                  </a:lnTo>
                  <a:lnTo>
                    <a:pt x="513" y="2898"/>
                  </a:lnTo>
                  <a:lnTo>
                    <a:pt x="564" y="3385"/>
                  </a:lnTo>
                  <a:lnTo>
                    <a:pt x="590" y="3873"/>
                  </a:lnTo>
                  <a:lnTo>
                    <a:pt x="590" y="4257"/>
                  </a:lnTo>
                  <a:lnTo>
                    <a:pt x="564" y="5078"/>
                  </a:lnTo>
                  <a:lnTo>
                    <a:pt x="488" y="6026"/>
                  </a:lnTo>
                  <a:lnTo>
                    <a:pt x="385" y="7103"/>
                  </a:lnTo>
                  <a:lnTo>
                    <a:pt x="231" y="8283"/>
                  </a:lnTo>
                  <a:lnTo>
                    <a:pt x="282" y="8283"/>
                  </a:lnTo>
                  <a:lnTo>
                    <a:pt x="436" y="7129"/>
                  </a:lnTo>
                  <a:lnTo>
                    <a:pt x="539" y="6052"/>
                  </a:lnTo>
                  <a:lnTo>
                    <a:pt x="616" y="5078"/>
                  </a:lnTo>
                  <a:lnTo>
                    <a:pt x="641" y="4257"/>
                  </a:lnTo>
                  <a:lnTo>
                    <a:pt x="641" y="3873"/>
                  </a:lnTo>
                  <a:lnTo>
                    <a:pt x="616" y="3385"/>
                  </a:lnTo>
                  <a:lnTo>
                    <a:pt x="564" y="2898"/>
                  </a:lnTo>
                  <a:lnTo>
                    <a:pt x="436" y="1898"/>
                  </a:lnTo>
                  <a:lnTo>
                    <a:pt x="257" y="924"/>
                  </a:lnTo>
                  <a:lnTo>
                    <a:pt x="52" y="1"/>
                  </a:lnTo>
                  <a:close/>
                </a:path>
              </a:pathLst>
            </a:custGeom>
            <a:solidFill>
              <a:srgbClr val="2A1C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1" name="Google Shape;2841;p22"/>
            <p:cNvSpPr/>
            <p:nvPr/>
          </p:nvSpPr>
          <p:spPr>
            <a:xfrm>
              <a:off x="4427950" y="2046875"/>
              <a:ext cx="164125" cy="172475"/>
            </a:xfrm>
            <a:custGeom>
              <a:avLst/>
              <a:gdLst/>
              <a:ahLst/>
              <a:cxnLst/>
              <a:rect l="l" t="t" r="r" b="b"/>
              <a:pathLst>
                <a:path w="6565" h="6899" extrusionOk="0">
                  <a:moveTo>
                    <a:pt x="2719" y="1"/>
                  </a:moveTo>
                  <a:lnTo>
                    <a:pt x="1" y="5155"/>
                  </a:lnTo>
                  <a:lnTo>
                    <a:pt x="231" y="5283"/>
                  </a:lnTo>
                  <a:lnTo>
                    <a:pt x="821" y="5616"/>
                  </a:lnTo>
                  <a:lnTo>
                    <a:pt x="1231" y="5821"/>
                  </a:lnTo>
                  <a:lnTo>
                    <a:pt x="1718" y="6052"/>
                  </a:lnTo>
                  <a:lnTo>
                    <a:pt x="2206" y="6257"/>
                  </a:lnTo>
                  <a:lnTo>
                    <a:pt x="2744" y="6462"/>
                  </a:lnTo>
                  <a:lnTo>
                    <a:pt x="3283" y="6642"/>
                  </a:lnTo>
                  <a:lnTo>
                    <a:pt x="3847" y="6770"/>
                  </a:lnTo>
                  <a:lnTo>
                    <a:pt x="4385" y="6873"/>
                  </a:lnTo>
                  <a:lnTo>
                    <a:pt x="4642" y="6898"/>
                  </a:lnTo>
                  <a:lnTo>
                    <a:pt x="4872" y="6898"/>
                  </a:lnTo>
                  <a:lnTo>
                    <a:pt x="5129" y="6873"/>
                  </a:lnTo>
                  <a:lnTo>
                    <a:pt x="5360" y="6821"/>
                  </a:lnTo>
                  <a:lnTo>
                    <a:pt x="5565" y="6770"/>
                  </a:lnTo>
                  <a:lnTo>
                    <a:pt x="5770" y="6693"/>
                  </a:lnTo>
                  <a:lnTo>
                    <a:pt x="5949" y="6565"/>
                  </a:lnTo>
                  <a:lnTo>
                    <a:pt x="6103" y="6437"/>
                  </a:lnTo>
                  <a:lnTo>
                    <a:pt x="6257" y="6283"/>
                  </a:lnTo>
                  <a:lnTo>
                    <a:pt x="6385" y="6078"/>
                  </a:lnTo>
                  <a:lnTo>
                    <a:pt x="6462" y="5847"/>
                  </a:lnTo>
                  <a:lnTo>
                    <a:pt x="6539" y="5642"/>
                  </a:lnTo>
                  <a:lnTo>
                    <a:pt x="6565" y="5386"/>
                  </a:lnTo>
                  <a:lnTo>
                    <a:pt x="6565" y="5155"/>
                  </a:lnTo>
                  <a:lnTo>
                    <a:pt x="6539" y="4924"/>
                  </a:lnTo>
                  <a:lnTo>
                    <a:pt x="6488" y="4668"/>
                  </a:lnTo>
                  <a:lnTo>
                    <a:pt x="6411" y="4411"/>
                  </a:lnTo>
                  <a:lnTo>
                    <a:pt x="6308" y="4155"/>
                  </a:lnTo>
                  <a:lnTo>
                    <a:pt x="6180" y="3924"/>
                  </a:lnTo>
                  <a:lnTo>
                    <a:pt x="6052" y="3668"/>
                  </a:lnTo>
                  <a:lnTo>
                    <a:pt x="5744" y="3155"/>
                  </a:lnTo>
                  <a:lnTo>
                    <a:pt x="5385" y="2668"/>
                  </a:lnTo>
                  <a:lnTo>
                    <a:pt x="5001" y="2180"/>
                  </a:lnTo>
                  <a:lnTo>
                    <a:pt x="4590" y="1744"/>
                  </a:lnTo>
                  <a:lnTo>
                    <a:pt x="4180" y="1334"/>
                  </a:lnTo>
                  <a:lnTo>
                    <a:pt x="3462" y="642"/>
                  </a:lnTo>
                  <a:lnTo>
                    <a:pt x="2924" y="180"/>
                  </a:lnTo>
                  <a:lnTo>
                    <a:pt x="271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2" name="Google Shape;2842;p22"/>
            <p:cNvSpPr/>
            <p:nvPr/>
          </p:nvSpPr>
          <p:spPr>
            <a:xfrm>
              <a:off x="4170900" y="1985975"/>
              <a:ext cx="319250" cy="303250"/>
            </a:xfrm>
            <a:custGeom>
              <a:avLst/>
              <a:gdLst/>
              <a:ahLst/>
              <a:cxnLst/>
              <a:rect l="l" t="t" r="r" b="b"/>
              <a:pathLst>
                <a:path w="12770" h="12130" extrusionOk="0">
                  <a:moveTo>
                    <a:pt x="0" y="1"/>
                  </a:moveTo>
                  <a:lnTo>
                    <a:pt x="1590" y="10719"/>
                  </a:lnTo>
                  <a:lnTo>
                    <a:pt x="1667" y="11001"/>
                  </a:lnTo>
                  <a:lnTo>
                    <a:pt x="1769" y="11283"/>
                  </a:lnTo>
                  <a:lnTo>
                    <a:pt x="1949" y="11514"/>
                  </a:lnTo>
                  <a:lnTo>
                    <a:pt x="2128" y="11719"/>
                  </a:lnTo>
                  <a:lnTo>
                    <a:pt x="2385" y="11899"/>
                  </a:lnTo>
                  <a:lnTo>
                    <a:pt x="2641" y="12027"/>
                  </a:lnTo>
                  <a:lnTo>
                    <a:pt x="2923" y="12104"/>
                  </a:lnTo>
                  <a:lnTo>
                    <a:pt x="3205" y="12129"/>
                  </a:lnTo>
                  <a:lnTo>
                    <a:pt x="9718" y="12129"/>
                  </a:lnTo>
                  <a:lnTo>
                    <a:pt x="10026" y="12104"/>
                  </a:lnTo>
                  <a:lnTo>
                    <a:pt x="10308" y="12027"/>
                  </a:lnTo>
                  <a:lnTo>
                    <a:pt x="10565" y="11899"/>
                  </a:lnTo>
                  <a:lnTo>
                    <a:pt x="10795" y="11719"/>
                  </a:lnTo>
                  <a:lnTo>
                    <a:pt x="11000" y="11514"/>
                  </a:lnTo>
                  <a:lnTo>
                    <a:pt x="11154" y="11257"/>
                  </a:lnTo>
                  <a:lnTo>
                    <a:pt x="11283" y="11001"/>
                  </a:lnTo>
                  <a:lnTo>
                    <a:pt x="11334" y="10693"/>
                  </a:lnTo>
                  <a:lnTo>
                    <a:pt x="1277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3" name="Google Shape;2843;p22"/>
            <p:cNvSpPr/>
            <p:nvPr/>
          </p:nvSpPr>
          <p:spPr>
            <a:xfrm>
              <a:off x="4170900" y="1985975"/>
              <a:ext cx="319250" cy="303250"/>
            </a:xfrm>
            <a:custGeom>
              <a:avLst/>
              <a:gdLst/>
              <a:ahLst/>
              <a:cxnLst/>
              <a:rect l="l" t="t" r="r" b="b"/>
              <a:pathLst>
                <a:path w="12770" h="12130" fill="none" extrusionOk="0">
                  <a:moveTo>
                    <a:pt x="0" y="1"/>
                  </a:moveTo>
                  <a:lnTo>
                    <a:pt x="1590" y="10719"/>
                  </a:lnTo>
                  <a:lnTo>
                    <a:pt x="1590" y="10719"/>
                  </a:lnTo>
                  <a:lnTo>
                    <a:pt x="1667" y="11001"/>
                  </a:lnTo>
                  <a:lnTo>
                    <a:pt x="1769" y="11283"/>
                  </a:lnTo>
                  <a:lnTo>
                    <a:pt x="1949" y="11514"/>
                  </a:lnTo>
                  <a:lnTo>
                    <a:pt x="2128" y="11719"/>
                  </a:lnTo>
                  <a:lnTo>
                    <a:pt x="2385" y="11899"/>
                  </a:lnTo>
                  <a:lnTo>
                    <a:pt x="2641" y="12027"/>
                  </a:lnTo>
                  <a:lnTo>
                    <a:pt x="2923" y="12104"/>
                  </a:lnTo>
                  <a:lnTo>
                    <a:pt x="3205" y="12129"/>
                  </a:lnTo>
                  <a:lnTo>
                    <a:pt x="9718" y="12129"/>
                  </a:lnTo>
                  <a:lnTo>
                    <a:pt x="9718" y="12129"/>
                  </a:lnTo>
                  <a:lnTo>
                    <a:pt x="10026" y="12104"/>
                  </a:lnTo>
                  <a:lnTo>
                    <a:pt x="10308" y="12027"/>
                  </a:lnTo>
                  <a:lnTo>
                    <a:pt x="10565" y="11899"/>
                  </a:lnTo>
                  <a:lnTo>
                    <a:pt x="10795" y="11719"/>
                  </a:lnTo>
                  <a:lnTo>
                    <a:pt x="11000" y="11514"/>
                  </a:lnTo>
                  <a:lnTo>
                    <a:pt x="11154" y="11257"/>
                  </a:lnTo>
                  <a:lnTo>
                    <a:pt x="11283" y="11001"/>
                  </a:lnTo>
                  <a:lnTo>
                    <a:pt x="11334" y="10693"/>
                  </a:lnTo>
                  <a:lnTo>
                    <a:pt x="12770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4" name="Google Shape;2844;p22"/>
            <p:cNvSpPr/>
            <p:nvPr/>
          </p:nvSpPr>
          <p:spPr>
            <a:xfrm>
              <a:off x="4170900" y="1954575"/>
              <a:ext cx="319250" cy="62850"/>
            </a:xfrm>
            <a:custGeom>
              <a:avLst/>
              <a:gdLst/>
              <a:ahLst/>
              <a:cxnLst/>
              <a:rect l="l" t="t" r="r" b="b"/>
              <a:pathLst>
                <a:path w="12770" h="2514" extrusionOk="0">
                  <a:moveTo>
                    <a:pt x="6385" y="0"/>
                  </a:moveTo>
                  <a:lnTo>
                    <a:pt x="5103" y="26"/>
                  </a:lnTo>
                  <a:lnTo>
                    <a:pt x="3898" y="103"/>
                  </a:lnTo>
                  <a:lnTo>
                    <a:pt x="2821" y="206"/>
                  </a:lnTo>
                  <a:lnTo>
                    <a:pt x="1872" y="359"/>
                  </a:lnTo>
                  <a:lnTo>
                    <a:pt x="1462" y="462"/>
                  </a:lnTo>
                  <a:lnTo>
                    <a:pt x="1077" y="565"/>
                  </a:lnTo>
                  <a:lnTo>
                    <a:pt x="769" y="667"/>
                  </a:lnTo>
                  <a:lnTo>
                    <a:pt x="487" y="770"/>
                  </a:lnTo>
                  <a:lnTo>
                    <a:pt x="282" y="872"/>
                  </a:lnTo>
                  <a:lnTo>
                    <a:pt x="128" y="1000"/>
                  </a:lnTo>
                  <a:lnTo>
                    <a:pt x="26" y="1129"/>
                  </a:lnTo>
                  <a:lnTo>
                    <a:pt x="0" y="1206"/>
                  </a:lnTo>
                  <a:lnTo>
                    <a:pt x="0" y="1257"/>
                  </a:lnTo>
                  <a:lnTo>
                    <a:pt x="0" y="1334"/>
                  </a:lnTo>
                  <a:lnTo>
                    <a:pt x="26" y="1385"/>
                  </a:lnTo>
                  <a:lnTo>
                    <a:pt x="128" y="1513"/>
                  </a:lnTo>
                  <a:lnTo>
                    <a:pt x="282" y="1641"/>
                  </a:lnTo>
                  <a:lnTo>
                    <a:pt x="487" y="1744"/>
                  </a:lnTo>
                  <a:lnTo>
                    <a:pt x="769" y="1872"/>
                  </a:lnTo>
                  <a:lnTo>
                    <a:pt x="1077" y="1975"/>
                  </a:lnTo>
                  <a:lnTo>
                    <a:pt x="1462" y="2052"/>
                  </a:lnTo>
                  <a:lnTo>
                    <a:pt x="1872" y="2154"/>
                  </a:lnTo>
                  <a:lnTo>
                    <a:pt x="2821" y="2308"/>
                  </a:lnTo>
                  <a:lnTo>
                    <a:pt x="3898" y="2436"/>
                  </a:lnTo>
                  <a:lnTo>
                    <a:pt x="5103" y="2488"/>
                  </a:lnTo>
                  <a:lnTo>
                    <a:pt x="6385" y="2513"/>
                  </a:lnTo>
                  <a:lnTo>
                    <a:pt x="7667" y="2488"/>
                  </a:lnTo>
                  <a:lnTo>
                    <a:pt x="8872" y="2436"/>
                  </a:lnTo>
                  <a:lnTo>
                    <a:pt x="9949" y="2308"/>
                  </a:lnTo>
                  <a:lnTo>
                    <a:pt x="10898" y="2154"/>
                  </a:lnTo>
                  <a:lnTo>
                    <a:pt x="11308" y="2052"/>
                  </a:lnTo>
                  <a:lnTo>
                    <a:pt x="11693" y="1975"/>
                  </a:lnTo>
                  <a:lnTo>
                    <a:pt x="12000" y="1872"/>
                  </a:lnTo>
                  <a:lnTo>
                    <a:pt x="12283" y="1744"/>
                  </a:lnTo>
                  <a:lnTo>
                    <a:pt x="12488" y="1641"/>
                  </a:lnTo>
                  <a:lnTo>
                    <a:pt x="12642" y="1513"/>
                  </a:lnTo>
                  <a:lnTo>
                    <a:pt x="12744" y="1385"/>
                  </a:lnTo>
                  <a:lnTo>
                    <a:pt x="12770" y="1334"/>
                  </a:lnTo>
                  <a:lnTo>
                    <a:pt x="12770" y="1257"/>
                  </a:lnTo>
                  <a:lnTo>
                    <a:pt x="12770" y="1206"/>
                  </a:lnTo>
                  <a:lnTo>
                    <a:pt x="12744" y="1129"/>
                  </a:lnTo>
                  <a:lnTo>
                    <a:pt x="12642" y="1000"/>
                  </a:lnTo>
                  <a:lnTo>
                    <a:pt x="12488" y="872"/>
                  </a:lnTo>
                  <a:lnTo>
                    <a:pt x="12283" y="770"/>
                  </a:lnTo>
                  <a:lnTo>
                    <a:pt x="12000" y="667"/>
                  </a:lnTo>
                  <a:lnTo>
                    <a:pt x="11693" y="565"/>
                  </a:lnTo>
                  <a:lnTo>
                    <a:pt x="11308" y="462"/>
                  </a:lnTo>
                  <a:lnTo>
                    <a:pt x="10898" y="359"/>
                  </a:lnTo>
                  <a:lnTo>
                    <a:pt x="9949" y="206"/>
                  </a:lnTo>
                  <a:lnTo>
                    <a:pt x="8872" y="103"/>
                  </a:lnTo>
                  <a:lnTo>
                    <a:pt x="7667" y="26"/>
                  </a:lnTo>
                  <a:lnTo>
                    <a:pt x="6385" y="0"/>
                  </a:lnTo>
                  <a:close/>
                </a:path>
              </a:pathLst>
            </a:custGeom>
            <a:solidFill>
              <a:srgbClr val="E424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5" name="Google Shape;2845;p22"/>
            <p:cNvSpPr/>
            <p:nvPr/>
          </p:nvSpPr>
          <p:spPr>
            <a:xfrm>
              <a:off x="4170900" y="1954575"/>
              <a:ext cx="319250" cy="62850"/>
            </a:xfrm>
            <a:custGeom>
              <a:avLst/>
              <a:gdLst/>
              <a:ahLst/>
              <a:cxnLst/>
              <a:rect l="l" t="t" r="r" b="b"/>
              <a:pathLst>
                <a:path w="12770" h="2514" fill="none" extrusionOk="0">
                  <a:moveTo>
                    <a:pt x="12770" y="1257"/>
                  </a:moveTo>
                  <a:lnTo>
                    <a:pt x="12770" y="1257"/>
                  </a:lnTo>
                  <a:lnTo>
                    <a:pt x="12770" y="1334"/>
                  </a:lnTo>
                  <a:lnTo>
                    <a:pt x="12744" y="1385"/>
                  </a:lnTo>
                  <a:lnTo>
                    <a:pt x="12642" y="1513"/>
                  </a:lnTo>
                  <a:lnTo>
                    <a:pt x="12488" y="1641"/>
                  </a:lnTo>
                  <a:lnTo>
                    <a:pt x="12283" y="1744"/>
                  </a:lnTo>
                  <a:lnTo>
                    <a:pt x="12000" y="1872"/>
                  </a:lnTo>
                  <a:lnTo>
                    <a:pt x="11693" y="1975"/>
                  </a:lnTo>
                  <a:lnTo>
                    <a:pt x="11308" y="2052"/>
                  </a:lnTo>
                  <a:lnTo>
                    <a:pt x="10898" y="2154"/>
                  </a:lnTo>
                  <a:lnTo>
                    <a:pt x="9949" y="2308"/>
                  </a:lnTo>
                  <a:lnTo>
                    <a:pt x="8872" y="2436"/>
                  </a:lnTo>
                  <a:lnTo>
                    <a:pt x="7667" y="2488"/>
                  </a:lnTo>
                  <a:lnTo>
                    <a:pt x="6385" y="2513"/>
                  </a:lnTo>
                  <a:lnTo>
                    <a:pt x="6385" y="2513"/>
                  </a:lnTo>
                  <a:lnTo>
                    <a:pt x="5103" y="2488"/>
                  </a:lnTo>
                  <a:lnTo>
                    <a:pt x="3898" y="2436"/>
                  </a:lnTo>
                  <a:lnTo>
                    <a:pt x="2821" y="2308"/>
                  </a:lnTo>
                  <a:lnTo>
                    <a:pt x="1872" y="2154"/>
                  </a:lnTo>
                  <a:lnTo>
                    <a:pt x="1462" y="2052"/>
                  </a:lnTo>
                  <a:lnTo>
                    <a:pt x="1077" y="1975"/>
                  </a:lnTo>
                  <a:lnTo>
                    <a:pt x="769" y="1872"/>
                  </a:lnTo>
                  <a:lnTo>
                    <a:pt x="487" y="1744"/>
                  </a:lnTo>
                  <a:lnTo>
                    <a:pt x="282" y="1641"/>
                  </a:lnTo>
                  <a:lnTo>
                    <a:pt x="128" y="1513"/>
                  </a:lnTo>
                  <a:lnTo>
                    <a:pt x="26" y="1385"/>
                  </a:lnTo>
                  <a:lnTo>
                    <a:pt x="0" y="1334"/>
                  </a:lnTo>
                  <a:lnTo>
                    <a:pt x="0" y="1257"/>
                  </a:lnTo>
                  <a:lnTo>
                    <a:pt x="0" y="1257"/>
                  </a:lnTo>
                  <a:lnTo>
                    <a:pt x="0" y="1206"/>
                  </a:lnTo>
                  <a:lnTo>
                    <a:pt x="26" y="1129"/>
                  </a:lnTo>
                  <a:lnTo>
                    <a:pt x="128" y="1000"/>
                  </a:lnTo>
                  <a:lnTo>
                    <a:pt x="282" y="872"/>
                  </a:lnTo>
                  <a:lnTo>
                    <a:pt x="487" y="770"/>
                  </a:lnTo>
                  <a:lnTo>
                    <a:pt x="769" y="667"/>
                  </a:lnTo>
                  <a:lnTo>
                    <a:pt x="1077" y="565"/>
                  </a:lnTo>
                  <a:lnTo>
                    <a:pt x="1462" y="462"/>
                  </a:lnTo>
                  <a:lnTo>
                    <a:pt x="1872" y="359"/>
                  </a:lnTo>
                  <a:lnTo>
                    <a:pt x="2821" y="206"/>
                  </a:lnTo>
                  <a:lnTo>
                    <a:pt x="3898" y="103"/>
                  </a:lnTo>
                  <a:lnTo>
                    <a:pt x="5103" y="26"/>
                  </a:lnTo>
                  <a:lnTo>
                    <a:pt x="6385" y="0"/>
                  </a:lnTo>
                  <a:lnTo>
                    <a:pt x="6385" y="0"/>
                  </a:lnTo>
                  <a:lnTo>
                    <a:pt x="7667" y="26"/>
                  </a:lnTo>
                  <a:lnTo>
                    <a:pt x="8872" y="103"/>
                  </a:lnTo>
                  <a:lnTo>
                    <a:pt x="9949" y="206"/>
                  </a:lnTo>
                  <a:lnTo>
                    <a:pt x="10898" y="359"/>
                  </a:lnTo>
                  <a:lnTo>
                    <a:pt x="11308" y="462"/>
                  </a:lnTo>
                  <a:lnTo>
                    <a:pt x="11693" y="565"/>
                  </a:lnTo>
                  <a:lnTo>
                    <a:pt x="12000" y="667"/>
                  </a:lnTo>
                  <a:lnTo>
                    <a:pt x="12283" y="770"/>
                  </a:lnTo>
                  <a:lnTo>
                    <a:pt x="12488" y="872"/>
                  </a:lnTo>
                  <a:lnTo>
                    <a:pt x="12642" y="1000"/>
                  </a:lnTo>
                  <a:lnTo>
                    <a:pt x="12744" y="1129"/>
                  </a:lnTo>
                  <a:lnTo>
                    <a:pt x="12770" y="1206"/>
                  </a:lnTo>
                  <a:lnTo>
                    <a:pt x="12770" y="125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6" name="Google Shape;2846;p22"/>
            <p:cNvSpPr/>
            <p:nvPr/>
          </p:nvSpPr>
          <p:spPr>
            <a:xfrm>
              <a:off x="4170900" y="1954575"/>
              <a:ext cx="319250" cy="62850"/>
            </a:xfrm>
            <a:custGeom>
              <a:avLst/>
              <a:gdLst/>
              <a:ahLst/>
              <a:cxnLst/>
              <a:rect l="l" t="t" r="r" b="b"/>
              <a:pathLst>
                <a:path w="12770" h="2514" extrusionOk="0">
                  <a:moveTo>
                    <a:pt x="6385" y="0"/>
                  </a:moveTo>
                  <a:lnTo>
                    <a:pt x="5103" y="26"/>
                  </a:lnTo>
                  <a:lnTo>
                    <a:pt x="3898" y="103"/>
                  </a:lnTo>
                  <a:lnTo>
                    <a:pt x="2821" y="206"/>
                  </a:lnTo>
                  <a:lnTo>
                    <a:pt x="1872" y="359"/>
                  </a:lnTo>
                  <a:lnTo>
                    <a:pt x="1462" y="462"/>
                  </a:lnTo>
                  <a:lnTo>
                    <a:pt x="1077" y="565"/>
                  </a:lnTo>
                  <a:lnTo>
                    <a:pt x="769" y="667"/>
                  </a:lnTo>
                  <a:lnTo>
                    <a:pt x="487" y="770"/>
                  </a:lnTo>
                  <a:lnTo>
                    <a:pt x="282" y="872"/>
                  </a:lnTo>
                  <a:lnTo>
                    <a:pt x="128" y="1000"/>
                  </a:lnTo>
                  <a:lnTo>
                    <a:pt x="26" y="1129"/>
                  </a:lnTo>
                  <a:lnTo>
                    <a:pt x="0" y="1206"/>
                  </a:lnTo>
                  <a:lnTo>
                    <a:pt x="0" y="1257"/>
                  </a:lnTo>
                  <a:lnTo>
                    <a:pt x="0" y="1334"/>
                  </a:lnTo>
                  <a:lnTo>
                    <a:pt x="26" y="1385"/>
                  </a:lnTo>
                  <a:lnTo>
                    <a:pt x="128" y="1513"/>
                  </a:lnTo>
                  <a:lnTo>
                    <a:pt x="282" y="1641"/>
                  </a:lnTo>
                  <a:lnTo>
                    <a:pt x="487" y="1744"/>
                  </a:lnTo>
                  <a:lnTo>
                    <a:pt x="769" y="1872"/>
                  </a:lnTo>
                  <a:lnTo>
                    <a:pt x="1077" y="1975"/>
                  </a:lnTo>
                  <a:lnTo>
                    <a:pt x="1462" y="2052"/>
                  </a:lnTo>
                  <a:lnTo>
                    <a:pt x="1872" y="2154"/>
                  </a:lnTo>
                  <a:lnTo>
                    <a:pt x="2821" y="2308"/>
                  </a:lnTo>
                  <a:lnTo>
                    <a:pt x="3898" y="2436"/>
                  </a:lnTo>
                  <a:lnTo>
                    <a:pt x="5103" y="2488"/>
                  </a:lnTo>
                  <a:lnTo>
                    <a:pt x="6385" y="2513"/>
                  </a:lnTo>
                  <a:lnTo>
                    <a:pt x="7667" y="2488"/>
                  </a:lnTo>
                  <a:lnTo>
                    <a:pt x="8872" y="2436"/>
                  </a:lnTo>
                  <a:lnTo>
                    <a:pt x="9949" y="2308"/>
                  </a:lnTo>
                  <a:lnTo>
                    <a:pt x="10898" y="2154"/>
                  </a:lnTo>
                  <a:lnTo>
                    <a:pt x="11308" y="2052"/>
                  </a:lnTo>
                  <a:lnTo>
                    <a:pt x="11693" y="1975"/>
                  </a:lnTo>
                  <a:lnTo>
                    <a:pt x="12000" y="1872"/>
                  </a:lnTo>
                  <a:lnTo>
                    <a:pt x="12283" y="1744"/>
                  </a:lnTo>
                  <a:lnTo>
                    <a:pt x="12488" y="1641"/>
                  </a:lnTo>
                  <a:lnTo>
                    <a:pt x="12642" y="1513"/>
                  </a:lnTo>
                  <a:lnTo>
                    <a:pt x="12744" y="1385"/>
                  </a:lnTo>
                  <a:lnTo>
                    <a:pt x="12770" y="1334"/>
                  </a:lnTo>
                  <a:lnTo>
                    <a:pt x="12770" y="1257"/>
                  </a:lnTo>
                  <a:lnTo>
                    <a:pt x="12744" y="1129"/>
                  </a:lnTo>
                  <a:lnTo>
                    <a:pt x="12667" y="1026"/>
                  </a:lnTo>
                  <a:lnTo>
                    <a:pt x="12513" y="898"/>
                  </a:lnTo>
                  <a:lnTo>
                    <a:pt x="12308" y="795"/>
                  </a:lnTo>
                  <a:lnTo>
                    <a:pt x="12052" y="667"/>
                  </a:lnTo>
                  <a:lnTo>
                    <a:pt x="11770" y="590"/>
                  </a:lnTo>
                  <a:lnTo>
                    <a:pt x="11411" y="488"/>
                  </a:lnTo>
                  <a:lnTo>
                    <a:pt x="11052" y="385"/>
                  </a:lnTo>
                  <a:lnTo>
                    <a:pt x="10154" y="231"/>
                  </a:lnTo>
                  <a:lnTo>
                    <a:pt x="9154" y="129"/>
                  </a:lnTo>
                  <a:lnTo>
                    <a:pt x="8026" y="26"/>
                  </a:lnTo>
                  <a:lnTo>
                    <a:pt x="6795" y="0"/>
                  </a:lnTo>
                  <a:close/>
                </a:path>
              </a:pathLst>
            </a:custGeom>
            <a:solidFill>
              <a:srgbClr val="CC05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7" name="Google Shape;2847;p22"/>
            <p:cNvSpPr/>
            <p:nvPr/>
          </p:nvSpPr>
          <p:spPr>
            <a:xfrm>
              <a:off x="4170900" y="1954575"/>
              <a:ext cx="319250" cy="62850"/>
            </a:xfrm>
            <a:custGeom>
              <a:avLst/>
              <a:gdLst/>
              <a:ahLst/>
              <a:cxnLst/>
              <a:rect l="l" t="t" r="r" b="b"/>
              <a:pathLst>
                <a:path w="12770" h="2514" fill="none" extrusionOk="0">
                  <a:moveTo>
                    <a:pt x="6385" y="0"/>
                  </a:moveTo>
                  <a:lnTo>
                    <a:pt x="6385" y="0"/>
                  </a:lnTo>
                  <a:lnTo>
                    <a:pt x="5103" y="26"/>
                  </a:lnTo>
                  <a:lnTo>
                    <a:pt x="3898" y="103"/>
                  </a:lnTo>
                  <a:lnTo>
                    <a:pt x="2821" y="206"/>
                  </a:lnTo>
                  <a:lnTo>
                    <a:pt x="1872" y="359"/>
                  </a:lnTo>
                  <a:lnTo>
                    <a:pt x="1462" y="462"/>
                  </a:lnTo>
                  <a:lnTo>
                    <a:pt x="1077" y="565"/>
                  </a:lnTo>
                  <a:lnTo>
                    <a:pt x="769" y="667"/>
                  </a:lnTo>
                  <a:lnTo>
                    <a:pt x="487" y="770"/>
                  </a:lnTo>
                  <a:lnTo>
                    <a:pt x="282" y="872"/>
                  </a:lnTo>
                  <a:lnTo>
                    <a:pt x="128" y="1000"/>
                  </a:lnTo>
                  <a:lnTo>
                    <a:pt x="26" y="1129"/>
                  </a:lnTo>
                  <a:lnTo>
                    <a:pt x="0" y="1206"/>
                  </a:lnTo>
                  <a:lnTo>
                    <a:pt x="0" y="1257"/>
                  </a:lnTo>
                  <a:lnTo>
                    <a:pt x="0" y="1257"/>
                  </a:lnTo>
                  <a:lnTo>
                    <a:pt x="0" y="1334"/>
                  </a:lnTo>
                  <a:lnTo>
                    <a:pt x="26" y="1385"/>
                  </a:lnTo>
                  <a:lnTo>
                    <a:pt x="128" y="1513"/>
                  </a:lnTo>
                  <a:lnTo>
                    <a:pt x="282" y="1641"/>
                  </a:lnTo>
                  <a:lnTo>
                    <a:pt x="487" y="1744"/>
                  </a:lnTo>
                  <a:lnTo>
                    <a:pt x="769" y="1872"/>
                  </a:lnTo>
                  <a:lnTo>
                    <a:pt x="1077" y="1975"/>
                  </a:lnTo>
                  <a:lnTo>
                    <a:pt x="1462" y="2052"/>
                  </a:lnTo>
                  <a:lnTo>
                    <a:pt x="1872" y="2154"/>
                  </a:lnTo>
                  <a:lnTo>
                    <a:pt x="2821" y="2308"/>
                  </a:lnTo>
                  <a:lnTo>
                    <a:pt x="3898" y="2436"/>
                  </a:lnTo>
                  <a:lnTo>
                    <a:pt x="5103" y="2488"/>
                  </a:lnTo>
                  <a:lnTo>
                    <a:pt x="6385" y="2513"/>
                  </a:lnTo>
                  <a:lnTo>
                    <a:pt x="6385" y="2513"/>
                  </a:lnTo>
                  <a:lnTo>
                    <a:pt x="7667" y="2488"/>
                  </a:lnTo>
                  <a:lnTo>
                    <a:pt x="8872" y="2436"/>
                  </a:lnTo>
                  <a:lnTo>
                    <a:pt x="9949" y="2308"/>
                  </a:lnTo>
                  <a:lnTo>
                    <a:pt x="10898" y="2154"/>
                  </a:lnTo>
                  <a:lnTo>
                    <a:pt x="11308" y="2052"/>
                  </a:lnTo>
                  <a:lnTo>
                    <a:pt x="11693" y="1975"/>
                  </a:lnTo>
                  <a:lnTo>
                    <a:pt x="12000" y="1872"/>
                  </a:lnTo>
                  <a:lnTo>
                    <a:pt x="12283" y="1744"/>
                  </a:lnTo>
                  <a:lnTo>
                    <a:pt x="12488" y="1641"/>
                  </a:lnTo>
                  <a:lnTo>
                    <a:pt x="12642" y="1513"/>
                  </a:lnTo>
                  <a:lnTo>
                    <a:pt x="12744" y="1385"/>
                  </a:lnTo>
                  <a:lnTo>
                    <a:pt x="12770" y="1334"/>
                  </a:lnTo>
                  <a:lnTo>
                    <a:pt x="12770" y="1257"/>
                  </a:lnTo>
                  <a:lnTo>
                    <a:pt x="12770" y="1257"/>
                  </a:lnTo>
                  <a:lnTo>
                    <a:pt x="12744" y="1129"/>
                  </a:lnTo>
                  <a:lnTo>
                    <a:pt x="12667" y="1026"/>
                  </a:lnTo>
                  <a:lnTo>
                    <a:pt x="12513" y="898"/>
                  </a:lnTo>
                  <a:lnTo>
                    <a:pt x="12308" y="795"/>
                  </a:lnTo>
                  <a:lnTo>
                    <a:pt x="12052" y="667"/>
                  </a:lnTo>
                  <a:lnTo>
                    <a:pt x="11770" y="590"/>
                  </a:lnTo>
                  <a:lnTo>
                    <a:pt x="11411" y="488"/>
                  </a:lnTo>
                  <a:lnTo>
                    <a:pt x="11052" y="385"/>
                  </a:lnTo>
                  <a:lnTo>
                    <a:pt x="10154" y="231"/>
                  </a:lnTo>
                  <a:lnTo>
                    <a:pt x="9154" y="129"/>
                  </a:lnTo>
                  <a:lnTo>
                    <a:pt x="8026" y="26"/>
                  </a:lnTo>
                  <a:lnTo>
                    <a:pt x="6795" y="0"/>
                  </a:lnTo>
                  <a:lnTo>
                    <a:pt x="6795" y="0"/>
                  </a:lnTo>
                  <a:lnTo>
                    <a:pt x="6744" y="0"/>
                  </a:lnTo>
                  <a:lnTo>
                    <a:pt x="6744" y="0"/>
                  </a:lnTo>
                  <a:lnTo>
                    <a:pt x="638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8" name="Google Shape;2848;p22"/>
            <p:cNvSpPr/>
            <p:nvPr/>
          </p:nvSpPr>
          <p:spPr>
            <a:xfrm>
              <a:off x="4042050" y="1664825"/>
              <a:ext cx="128875" cy="190400"/>
            </a:xfrm>
            <a:custGeom>
              <a:avLst/>
              <a:gdLst/>
              <a:ahLst/>
              <a:cxnLst/>
              <a:rect l="l" t="t" r="r" b="b"/>
              <a:pathLst>
                <a:path w="5155" h="7616" extrusionOk="0">
                  <a:moveTo>
                    <a:pt x="0" y="0"/>
                  </a:moveTo>
                  <a:lnTo>
                    <a:pt x="0" y="5872"/>
                  </a:lnTo>
                  <a:lnTo>
                    <a:pt x="52" y="5949"/>
                  </a:lnTo>
                  <a:lnTo>
                    <a:pt x="154" y="6129"/>
                  </a:lnTo>
                  <a:lnTo>
                    <a:pt x="359" y="6385"/>
                  </a:lnTo>
                  <a:lnTo>
                    <a:pt x="641" y="6693"/>
                  </a:lnTo>
                  <a:lnTo>
                    <a:pt x="821" y="6847"/>
                  </a:lnTo>
                  <a:lnTo>
                    <a:pt x="1026" y="7001"/>
                  </a:lnTo>
                  <a:lnTo>
                    <a:pt x="1257" y="7154"/>
                  </a:lnTo>
                  <a:lnTo>
                    <a:pt x="1513" y="7283"/>
                  </a:lnTo>
                  <a:lnTo>
                    <a:pt x="1795" y="7385"/>
                  </a:lnTo>
                  <a:lnTo>
                    <a:pt x="2129" y="7488"/>
                  </a:lnTo>
                  <a:lnTo>
                    <a:pt x="2462" y="7565"/>
                  </a:lnTo>
                  <a:lnTo>
                    <a:pt x="2846" y="7590"/>
                  </a:lnTo>
                  <a:lnTo>
                    <a:pt x="3231" y="7616"/>
                  </a:lnTo>
                  <a:lnTo>
                    <a:pt x="3564" y="7565"/>
                  </a:lnTo>
                  <a:lnTo>
                    <a:pt x="3847" y="7488"/>
                  </a:lnTo>
                  <a:lnTo>
                    <a:pt x="4103" y="7385"/>
                  </a:lnTo>
                  <a:lnTo>
                    <a:pt x="4334" y="7257"/>
                  </a:lnTo>
                  <a:lnTo>
                    <a:pt x="4513" y="7129"/>
                  </a:lnTo>
                  <a:lnTo>
                    <a:pt x="4667" y="6949"/>
                  </a:lnTo>
                  <a:lnTo>
                    <a:pt x="4795" y="6795"/>
                  </a:lnTo>
                  <a:lnTo>
                    <a:pt x="4898" y="6616"/>
                  </a:lnTo>
                  <a:lnTo>
                    <a:pt x="4975" y="6462"/>
                  </a:lnTo>
                  <a:lnTo>
                    <a:pt x="5077" y="6180"/>
                  </a:lnTo>
                  <a:lnTo>
                    <a:pt x="5129" y="5975"/>
                  </a:lnTo>
                  <a:lnTo>
                    <a:pt x="5154" y="5872"/>
                  </a:lnTo>
                  <a:lnTo>
                    <a:pt x="5000" y="19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EB4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9" name="Google Shape;2849;p22"/>
            <p:cNvSpPr/>
            <p:nvPr/>
          </p:nvSpPr>
          <p:spPr>
            <a:xfrm>
              <a:off x="4042050" y="1664825"/>
              <a:ext cx="128875" cy="190400"/>
            </a:xfrm>
            <a:custGeom>
              <a:avLst/>
              <a:gdLst/>
              <a:ahLst/>
              <a:cxnLst/>
              <a:rect l="l" t="t" r="r" b="b"/>
              <a:pathLst>
                <a:path w="5155" h="7616" fill="none" extrusionOk="0">
                  <a:moveTo>
                    <a:pt x="0" y="0"/>
                  </a:moveTo>
                  <a:lnTo>
                    <a:pt x="0" y="5872"/>
                  </a:lnTo>
                  <a:lnTo>
                    <a:pt x="0" y="5872"/>
                  </a:lnTo>
                  <a:lnTo>
                    <a:pt x="52" y="5949"/>
                  </a:lnTo>
                  <a:lnTo>
                    <a:pt x="154" y="6129"/>
                  </a:lnTo>
                  <a:lnTo>
                    <a:pt x="359" y="6385"/>
                  </a:lnTo>
                  <a:lnTo>
                    <a:pt x="641" y="6693"/>
                  </a:lnTo>
                  <a:lnTo>
                    <a:pt x="821" y="6847"/>
                  </a:lnTo>
                  <a:lnTo>
                    <a:pt x="1026" y="7001"/>
                  </a:lnTo>
                  <a:lnTo>
                    <a:pt x="1257" y="7154"/>
                  </a:lnTo>
                  <a:lnTo>
                    <a:pt x="1513" y="7283"/>
                  </a:lnTo>
                  <a:lnTo>
                    <a:pt x="1795" y="7385"/>
                  </a:lnTo>
                  <a:lnTo>
                    <a:pt x="2129" y="7488"/>
                  </a:lnTo>
                  <a:lnTo>
                    <a:pt x="2462" y="7565"/>
                  </a:lnTo>
                  <a:lnTo>
                    <a:pt x="2846" y="7590"/>
                  </a:lnTo>
                  <a:lnTo>
                    <a:pt x="2846" y="7590"/>
                  </a:lnTo>
                  <a:lnTo>
                    <a:pt x="3231" y="7616"/>
                  </a:lnTo>
                  <a:lnTo>
                    <a:pt x="3564" y="7565"/>
                  </a:lnTo>
                  <a:lnTo>
                    <a:pt x="3847" y="7488"/>
                  </a:lnTo>
                  <a:lnTo>
                    <a:pt x="4103" y="7385"/>
                  </a:lnTo>
                  <a:lnTo>
                    <a:pt x="4334" y="7257"/>
                  </a:lnTo>
                  <a:lnTo>
                    <a:pt x="4513" y="7129"/>
                  </a:lnTo>
                  <a:lnTo>
                    <a:pt x="4667" y="6949"/>
                  </a:lnTo>
                  <a:lnTo>
                    <a:pt x="4795" y="6795"/>
                  </a:lnTo>
                  <a:lnTo>
                    <a:pt x="4898" y="6616"/>
                  </a:lnTo>
                  <a:lnTo>
                    <a:pt x="4975" y="6462"/>
                  </a:lnTo>
                  <a:lnTo>
                    <a:pt x="5077" y="6180"/>
                  </a:lnTo>
                  <a:lnTo>
                    <a:pt x="5129" y="5975"/>
                  </a:lnTo>
                  <a:lnTo>
                    <a:pt x="5154" y="5872"/>
                  </a:lnTo>
                  <a:lnTo>
                    <a:pt x="5000" y="1924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0" name="Google Shape;2850;p22"/>
            <p:cNvSpPr/>
            <p:nvPr/>
          </p:nvSpPr>
          <p:spPr>
            <a:xfrm>
              <a:off x="4043325" y="1665475"/>
              <a:ext cx="126300" cy="112825"/>
            </a:xfrm>
            <a:custGeom>
              <a:avLst/>
              <a:gdLst/>
              <a:ahLst/>
              <a:cxnLst/>
              <a:rect l="l" t="t" r="r" b="b"/>
              <a:pathLst>
                <a:path w="5052" h="4513" extrusionOk="0">
                  <a:moveTo>
                    <a:pt x="1" y="0"/>
                  </a:moveTo>
                  <a:lnTo>
                    <a:pt x="1" y="0"/>
                  </a:lnTo>
                  <a:lnTo>
                    <a:pt x="4949" y="1898"/>
                  </a:lnTo>
                  <a:lnTo>
                    <a:pt x="5052" y="4513"/>
                  </a:lnTo>
                  <a:lnTo>
                    <a:pt x="4949" y="189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7821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1" name="Google Shape;2851;p22"/>
            <p:cNvSpPr/>
            <p:nvPr/>
          </p:nvSpPr>
          <p:spPr>
            <a:xfrm>
              <a:off x="4043325" y="1665475"/>
              <a:ext cx="126300" cy="112825"/>
            </a:xfrm>
            <a:custGeom>
              <a:avLst/>
              <a:gdLst/>
              <a:ahLst/>
              <a:cxnLst/>
              <a:rect l="l" t="t" r="r" b="b"/>
              <a:pathLst>
                <a:path w="5052" h="4513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4949" y="1898"/>
                  </a:lnTo>
                  <a:lnTo>
                    <a:pt x="5052" y="4513"/>
                  </a:lnTo>
                  <a:lnTo>
                    <a:pt x="4949" y="1898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2" name="Google Shape;2852;p22"/>
            <p:cNvSpPr/>
            <p:nvPr/>
          </p:nvSpPr>
          <p:spPr>
            <a:xfrm>
              <a:off x="4042050" y="1664825"/>
              <a:ext cx="127575" cy="124375"/>
            </a:xfrm>
            <a:custGeom>
              <a:avLst/>
              <a:gdLst/>
              <a:ahLst/>
              <a:cxnLst/>
              <a:rect l="l" t="t" r="r" b="b"/>
              <a:pathLst>
                <a:path w="5103" h="4975" extrusionOk="0">
                  <a:moveTo>
                    <a:pt x="0" y="0"/>
                  </a:moveTo>
                  <a:lnTo>
                    <a:pt x="0" y="2257"/>
                  </a:lnTo>
                  <a:lnTo>
                    <a:pt x="385" y="2693"/>
                  </a:lnTo>
                  <a:lnTo>
                    <a:pt x="846" y="3129"/>
                  </a:lnTo>
                  <a:lnTo>
                    <a:pt x="1077" y="3359"/>
                  </a:lnTo>
                  <a:lnTo>
                    <a:pt x="1359" y="3565"/>
                  </a:lnTo>
                  <a:lnTo>
                    <a:pt x="1641" y="3770"/>
                  </a:lnTo>
                  <a:lnTo>
                    <a:pt x="1949" y="3975"/>
                  </a:lnTo>
                  <a:lnTo>
                    <a:pt x="2282" y="4154"/>
                  </a:lnTo>
                  <a:lnTo>
                    <a:pt x="2616" y="4334"/>
                  </a:lnTo>
                  <a:lnTo>
                    <a:pt x="2975" y="4488"/>
                  </a:lnTo>
                  <a:lnTo>
                    <a:pt x="3359" y="4642"/>
                  </a:lnTo>
                  <a:lnTo>
                    <a:pt x="3770" y="4744"/>
                  </a:lnTo>
                  <a:lnTo>
                    <a:pt x="4205" y="4847"/>
                  </a:lnTo>
                  <a:lnTo>
                    <a:pt x="4641" y="4924"/>
                  </a:lnTo>
                  <a:lnTo>
                    <a:pt x="5103" y="4975"/>
                  </a:lnTo>
                  <a:lnTo>
                    <a:pt x="5103" y="4539"/>
                  </a:lnTo>
                  <a:lnTo>
                    <a:pt x="5000" y="1924"/>
                  </a:lnTo>
                  <a:lnTo>
                    <a:pt x="52" y="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E7F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3" name="Google Shape;2853;p22"/>
            <p:cNvSpPr/>
            <p:nvPr/>
          </p:nvSpPr>
          <p:spPr>
            <a:xfrm>
              <a:off x="4042050" y="1664825"/>
              <a:ext cx="127575" cy="124375"/>
            </a:xfrm>
            <a:custGeom>
              <a:avLst/>
              <a:gdLst/>
              <a:ahLst/>
              <a:cxnLst/>
              <a:rect l="l" t="t" r="r" b="b"/>
              <a:pathLst>
                <a:path w="5103" h="4975" fill="none" extrusionOk="0">
                  <a:moveTo>
                    <a:pt x="0" y="0"/>
                  </a:moveTo>
                  <a:lnTo>
                    <a:pt x="0" y="2257"/>
                  </a:lnTo>
                  <a:lnTo>
                    <a:pt x="0" y="2257"/>
                  </a:lnTo>
                  <a:lnTo>
                    <a:pt x="385" y="2693"/>
                  </a:lnTo>
                  <a:lnTo>
                    <a:pt x="846" y="3129"/>
                  </a:lnTo>
                  <a:lnTo>
                    <a:pt x="1077" y="3359"/>
                  </a:lnTo>
                  <a:lnTo>
                    <a:pt x="1359" y="3565"/>
                  </a:lnTo>
                  <a:lnTo>
                    <a:pt x="1641" y="3770"/>
                  </a:lnTo>
                  <a:lnTo>
                    <a:pt x="1949" y="3975"/>
                  </a:lnTo>
                  <a:lnTo>
                    <a:pt x="2282" y="4154"/>
                  </a:lnTo>
                  <a:lnTo>
                    <a:pt x="2616" y="4334"/>
                  </a:lnTo>
                  <a:lnTo>
                    <a:pt x="2975" y="4488"/>
                  </a:lnTo>
                  <a:lnTo>
                    <a:pt x="3359" y="4642"/>
                  </a:lnTo>
                  <a:lnTo>
                    <a:pt x="3770" y="4744"/>
                  </a:lnTo>
                  <a:lnTo>
                    <a:pt x="4205" y="4847"/>
                  </a:lnTo>
                  <a:lnTo>
                    <a:pt x="4641" y="4924"/>
                  </a:lnTo>
                  <a:lnTo>
                    <a:pt x="5103" y="4975"/>
                  </a:lnTo>
                  <a:lnTo>
                    <a:pt x="5103" y="4539"/>
                  </a:lnTo>
                  <a:lnTo>
                    <a:pt x="5000" y="1924"/>
                  </a:lnTo>
                  <a:lnTo>
                    <a:pt x="52" y="26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4" name="Google Shape;2854;p22"/>
            <p:cNvSpPr/>
            <p:nvPr/>
          </p:nvSpPr>
          <p:spPr>
            <a:xfrm>
              <a:off x="4029875" y="1471875"/>
              <a:ext cx="194250" cy="280800"/>
            </a:xfrm>
            <a:custGeom>
              <a:avLst/>
              <a:gdLst/>
              <a:ahLst/>
              <a:cxnLst/>
              <a:rect l="l" t="t" r="r" b="b"/>
              <a:pathLst>
                <a:path w="7770" h="11232" extrusionOk="0">
                  <a:moveTo>
                    <a:pt x="3513" y="0"/>
                  </a:moveTo>
                  <a:lnTo>
                    <a:pt x="3128" y="26"/>
                  </a:lnTo>
                  <a:lnTo>
                    <a:pt x="2744" y="77"/>
                  </a:lnTo>
                  <a:lnTo>
                    <a:pt x="2385" y="154"/>
                  </a:lnTo>
                  <a:lnTo>
                    <a:pt x="1795" y="308"/>
                  </a:lnTo>
                  <a:lnTo>
                    <a:pt x="1410" y="436"/>
                  </a:lnTo>
                  <a:lnTo>
                    <a:pt x="1257" y="513"/>
                  </a:lnTo>
                  <a:lnTo>
                    <a:pt x="1180" y="539"/>
                  </a:lnTo>
                  <a:lnTo>
                    <a:pt x="1077" y="590"/>
                  </a:lnTo>
                  <a:lnTo>
                    <a:pt x="974" y="693"/>
                  </a:lnTo>
                  <a:lnTo>
                    <a:pt x="846" y="795"/>
                  </a:lnTo>
                  <a:lnTo>
                    <a:pt x="718" y="975"/>
                  </a:lnTo>
                  <a:lnTo>
                    <a:pt x="564" y="1205"/>
                  </a:lnTo>
                  <a:lnTo>
                    <a:pt x="436" y="1488"/>
                  </a:lnTo>
                  <a:lnTo>
                    <a:pt x="308" y="1821"/>
                  </a:lnTo>
                  <a:lnTo>
                    <a:pt x="180" y="2231"/>
                  </a:lnTo>
                  <a:lnTo>
                    <a:pt x="103" y="2718"/>
                  </a:lnTo>
                  <a:lnTo>
                    <a:pt x="26" y="3282"/>
                  </a:lnTo>
                  <a:lnTo>
                    <a:pt x="0" y="3949"/>
                  </a:lnTo>
                  <a:lnTo>
                    <a:pt x="26" y="4718"/>
                  </a:lnTo>
                  <a:lnTo>
                    <a:pt x="103" y="5565"/>
                  </a:lnTo>
                  <a:lnTo>
                    <a:pt x="231" y="6539"/>
                  </a:lnTo>
                  <a:lnTo>
                    <a:pt x="308" y="7026"/>
                  </a:lnTo>
                  <a:lnTo>
                    <a:pt x="436" y="7488"/>
                  </a:lnTo>
                  <a:lnTo>
                    <a:pt x="564" y="7924"/>
                  </a:lnTo>
                  <a:lnTo>
                    <a:pt x="718" y="8308"/>
                  </a:lnTo>
                  <a:lnTo>
                    <a:pt x="898" y="8667"/>
                  </a:lnTo>
                  <a:lnTo>
                    <a:pt x="1077" y="9001"/>
                  </a:lnTo>
                  <a:lnTo>
                    <a:pt x="1308" y="9308"/>
                  </a:lnTo>
                  <a:lnTo>
                    <a:pt x="1513" y="9565"/>
                  </a:lnTo>
                  <a:lnTo>
                    <a:pt x="1744" y="9821"/>
                  </a:lnTo>
                  <a:lnTo>
                    <a:pt x="2000" y="10026"/>
                  </a:lnTo>
                  <a:lnTo>
                    <a:pt x="2257" y="10231"/>
                  </a:lnTo>
                  <a:lnTo>
                    <a:pt x="2513" y="10411"/>
                  </a:lnTo>
                  <a:lnTo>
                    <a:pt x="2769" y="10565"/>
                  </a:lnTo>
                  <a:lnTo>
                    <a:pt x="3026" y="10693"/>
                  </a:lnTo>
                  <a:lnTo>
                    <a:pt x="3308" y="10821"/>
                  </a:lnTo>
                  <a:lnTo>
                    <a:pt x="3564" y="10898"/>
                  </a:lnTo>
                  <a:lnTo>
                    <a:pt x="4103" y="11052"/>
                  </a:lnTo>
                  <a:lnTo>
                    <a:pt x="4590" y="11154"/>
                  </a:lnTo>
                  <a:lnTo>
                    <a:pt x="5051" y="11206"/>
                  </a:lnTo>
                  <a:lnTo>
                    <a:pt x="5462" y="11231"/>
                  </a:lnTo>
                  <a:lnTo>
                    <a:pt x="5821" y="11231"/>
                  </a:lnTo>
                  <a:lnTo>
                    <a:pt x="6077" y="11206"/>
                  </a:lnTo>
                  <a:lnTo>
                    <a:pt x="6308" y="11180"/>
                  </a:lnTo>
                  <a:lnTo>
                    <a:pt x="6744" y="10719"/>
                  </a:lnTo>
                  <a:lnTo>
                    <a:pt x="7077" y="10283"/>
                  </a:lnTo>
                  <a:lnTo>
                    <a:pt x="7334" y="9872"/>
                  </a:lnTo>
                  <a:lnTo>
                    <a:pt x="7539" y="9513"/>
                  </a:lnTo>
                  <a:lnTo>
                    <a:pt x="7667" y="9154"/>
                  </a:lnTo>
                  <a:lnTo>
                    <a:pt x="7744" y="8821"/>
                  </a:lnTo>
                  <a:lnTo>
                    <a:pt x="7769" y="8488"/>
                  </a:lnTo>
                  <a:lnTo>
                    <a:pt x="7769" y="8154"/>
                  </a:lnTo>
                  <a:lnTo>
                    <a:pt x="7744" y="7847"/>
                  </a:lnTo>
                  <a:lnTo>
                    <a:pt x="7693" y="7513"/>
                  </a:lnTo>
                  <a:lnTo>
                    <a:pt x="7590" y="6795"/>
                  </a:lnTo>
                  <a:lnTo>
                    <a:pt x="7564" y="6385"/>
                  </a:lnTo>
                  <a:lnTo>
                    <a:pt x="7564" y="5975"/>
                  </a:lnTo>
                  <a:lnTo>
                    <a:pt x="7590" y="5513"/>
                  </a:lnTo>
                  <a:lnTo>
                    <a:pt x="7641" y="5000"/>
                  </a:lnTo>
                  <a:lnTo>
                    <a:pt x="7718" y="4488"/>
                  </a:lnTo>
                  <a:lnTo>
                    <a:pt x="7718" y="4000"/>
                  </a:lnTo>
                  <a:lnTo>
                    <a:pt x="7693" y="3590"/>
                  </a:lnTo>
                  <a:lnTo>
                    <a:pt x="7641" y="3180"/>
                  </a:lnTo>
                  <a:lnTo>
                    <a:pt x="7539" y="2821"/>
                  </a:lnTo>
                  <a:lnTo>
                    <a:pt x="7436" y="2513"/>
                  </a:lnTo>
                  <a:lnTo>
                    <a:pt x="7282" y="2231"/>
                  </a:lnTo>
                  <a:lnTo>
                    <a:pt x="7154" y="1975"/>
                  </a:lnTo>
                  <a:lnTo>
                    <a:pt x="7000" y="1744"/>
                  </a:lnTo>
                  <a:lnTo>
                    <a:pt x="6846" y="1564"/>
                  </a:lnTo>
                  <a:lnTo>
                    <a:pt x="6590" y="1282"/>
                  </a:lnTo>
                  <a:lnTo>
                    <a:pt x="6385" y="1129"/>
                  </a:lnTo>
                  <a:lnTo>
                    <a:pt x="6308" y="1077"/>
                  </a:lnTo>
                  <a:lnTo>
                    <a:pt x="6128" y="898"/>
                  </a:lnTo>
                  <a:lnTo>
                    <a:pt x="5949" y="718"/>
                  </a:lnTo>
                  <a:lnTo>
                    <a:pt x="5769" y="590"/>
                  </a:lnTo>
                  <a:lnTo>
                    <a:pt x="5590" y="462"/>
                  </a:lnTo>
                  <a:lnTo>
                    <a:pt x="5385" y="359"/>
                  </a:lnTo>
                  <a:lnTo>
                    <a:pt x="5180" y="257"/>
                  </a:lnTo>
                  <a:lnTo>
                    <a:pt x="4769" y="129"/>
                  </a:lnTo>
                  <a:lnTo>
                    <a:pt x="4359" y="26"/>
                  </a:lnTo>
                  <a:lnTo>
                    <a:pt x="3923" y="0"/>
                  </a:lnTo>
                  <a:close/>
                </a:path>
              </a:pathLst>
            </a:custGeom>
            <a:solidFill>
              <a:srgbClr val="EEB4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5" name="Google Shape;2855;p22"/>
            <p:cNvSpPr/>
            <p:nvPr/>
          </p:nvSpPr>
          <p:spPr>
            <a:xfrm>
              <a:off x="3967675" y="1395600"/>
              <a:ext cx="300050" cy="249375"/>
            </a:xfrm>
            <a:custGeom>
              <a:avLst/>
              <a:gdLst/>
              <a:ahLst/>
              <a:cxnLst/>
              <a:rect l="l" t="t" r="r" b="b"/>
              <a:pathLst>
                <a:path w="12002" h="9975" extrusionOk="0">
                  <a:moveTo>
                    <a:pt x="9642" y="0"/>
                  </a:moveTo>
                  <a:lnTo>
                    <a:pt x="9257" y="26"/>
                  </a:lnTo>
                  <a:lnTo>
                    <a:pt x="8898" y="103"/>
                  </a:lnTo>
                  <a:lnTo>
                    <a:pt x="8719" y="179"/>
                  </a:lnTo>
                  <a:lnTo>
                    <a:pt x="8591" y="256"/>
                  </a:lnTo>
                  <a:lnTo>
                    <a:pt x="8437" y="333"/>
                  </a:lnTo>
                  <a:lnTo>
                    <a:pt x="8309" y="436"/>
                  </a:lnTo>
                  <a:lnTo>
                    <a:pt x="8206" y="538"/>
                  </a:lnTo>
                  <a:lnTo>
                    <a:pt x="8129" y="667"/>
                  </a:lnTo>
                  <a:lnTo>
                    <a:pt x="8027" y="795"/>
                  </a:lnTo>
                  <a:lnTo>
                    <a:pt x="7924" y="897"/>
                  </a:lnTo>
                  <a:lnTo>
                    <a:pt x="7822" y="974"/>
                  </a:lnTo>
                  <a:lnTo>
                    <a:pt x="7693" y="1051"/>
                  </a:lnTo>
                  <a:lnTo>
                    <a:pt x="7539" y="1103"/>
                  </a:lnTo>
                  <a:lnTo>
                    <a:pt x="7386" y="1128"/>
                  </a:lnTo>
                  <a:lnTo>
                    <a:pt x="7027" y="1180"/>
                  </a:lnTo>
                  <a:lnTo>
                    <a:pt x="6642" y="1205"/>
                  </a:lnTo>
                  <a:lnTo>
                    <a:pt x="6206" y="1180"/>
                  </a:lnTo>
                  <a:lnTo>
                    <a:pt x="4873" y="1180"/>
                  </a:lnTo>
                  <a:lnTo>
                    <a:pt x="4437" y="1231"/>
                  </a:lnTo>
                  <a:lnTo>
                    <a:pt x="4001" y="1308"/>
                  </a:lnTo>
                  <a:lnTo>
                    <a:pt x="3796" y="1359"/>
                  </a:lnTo>
                  <a:lnTo>
                    <a:pt x="3591" y="1462"/>
                  </a:lnTo>
                  <a:lnTo>
                    <a:pt x="3386" y="1538"/>
                  </a:lnTo>
                  <a:lnTo>
                    <a:pt x="3206" y="1667"/>
                  </a:lnTo>
                  <a:lnTo>
                    <a:pt x="3027" y="1795"/>
                  </a:lnTo>
                  <a:lnTo>
                    <a:pt x="2873" y="1974"/>
                  </a:lnTo>
                  <a:lnTo>
                    <a:pt x="2719" y="2154"/>
                  </a:lnTo>
                  <a:lnTo>
                    <a:pt x="2591" y="2359"/>
                  </a:lnTo>
                  <a:lnTo>
                    <a:pt x="2462" y="2615"/>
                  </a:lnTo>
                  <a:lnTo>
                    <a:pt x="2360" y="2872"/>
                  </a:lnTo>
                  <a:lnTo>
                    <a:pt x="2155" y="3077"/>
                  </a:lnTo>
                  <a:lnTo>
                    <a:pt x="1924" y="3308"/>
                  </a:lnTo>
                  <a:lnTo>
                    <a:pt x="1642" y="3615"/>
                  </a:lnTo>
                  <a:lnTo>
                    <a:pt x="1334" y="4000"/>
                  </a:lnTo>
                  <a:lnTo>
                    <a:pt x="1001" y="4436"/>
                  </a:lnTo>
                  <a:lnTo>
                    <a:pt x="693" y="4923"/>
                  </a:lnTo>
                  <a:lnTo>
                    <a:pt x="411" y="5462"/>
                  </a:lnTo>
                  <a:lnTo>
                    <a:pt x="309" y="5744"/>
                  </a:lnTo>
                  <a:lnTo>
                    <a:pt x="206" y="6026"/>
                  </a:lnTo>
                  <a:lnTo>
                    <a:pt x="103" y="6308"/>
                  </a:lnTo>
                  <a:lnTo>
                    <a:pt x="52" y="6590"/>
                  </a:lnTo>
                  <a:lnTo>
                    <a:pt x="26" y="6898"/>
                  </a:lnTo>
                  <a:lnTo>
                    <a:pt x="1" y="7180"/>
                  </a:lnTo>
                  <a:lnTo>
                    <a:pt x="26" y="7487"/>
                  </a:lnTo>
                  <a:lnTo>
                    <a:pt x="78" y="7769"/>
                  </a:lnTo>
                  <a:lnTo>
                    <a:pt x="155" y="8077"/>
                  </a:lnTo>
                  <a:lnTo>
                    <a:pt x="283" y="8359"/>
                  </a:lnTo>
                  <a:lnTo>
                    <a:pt x="462" y="8641"/>
                  </a:lnTo>
                  <a:lnTo>
                    <a:pt x="668" y="8923"/>
                  </a:lnTo>
                  <a:lnTo>
                    <a:pt x="924" y="9180"/>
                  </a:lnTo>
                  <a:lnTo>
                    <a:pt x="1232" y="9462"/>
                  </a:lnTo>
                  <a:lnTo>
                    <a:pt x="1565" y="9718"/>
                  </a:lnTo>
                  <a:lnTo>
                    <a:pt x="1975" y="9949"/>
                  </a:lnTo>
                  <a:lnTo>
                    <a:pt x="2283" y="9975"/>
                  </a:lnTo>
                  <a:lnTo>
                    <a:pt x="2565" y="9949"/>
                  </a:lnTo>
                  <a:lnTo>
                    <a:pt x="2719" y="9923"/>
                  </a:lnTo>
                  <a:lnTo>
                    <a:pt x="2873" y="9898"/>
                  </a:lnTo>
                  <a:lnTo>
                    <a:pt x="3052" y="9821"/>
                  </a:lnTo>
                  <a:lnTo>
                    <a:pt x="3206" y="9744"/>
                  </a:lnTo>
                  <a:lnTo>
                    <a:pt x="3334" y="9641"/>
                  </a:lnTo>
                  <a:lnTo>
                    <a:pt x="3462" y="9513"/>
                  </a:lnTo>
                  <a:lnTo>
                    <a:pt x="3539" y="9359"/>
                  </a:lnTo>
                  <a:lnTo>
                    <a:pt x="3616" y="9154"/>
                  </a:lnTo>
                  <a:lnTo>
                    <a:pt x="3642" y="8923"/>
                  </a:lnTo>
                  <a:lnTo>
                    <a:pt x="3616" y="8667"/>
                  </a:lnTo>
                  <a:lnTo>
                    <a:pt x="3591" y="8385"/>
                  </a:lnTo>
                  <a:lnTo>
                    <a:pt x="3616" y="8180"/>
                  </a:lnTo>
                  <a:lnTo>
                    <a:pt x="3642" y="8000"/>
                  </a:lnTo>
                  <a:lnTo>
                    <a:pt x="3693" y="7846"/>
                  </a:lnTo>
                  <a:lnTo>
                    <a:pt x="3770" y="7718"/>
                  </a:lnTo>
                  <a:lnTo>
                    <a:pt x="3847" y="7590"/>
                  </a:lnTo>
                  <a:lnTo>
                    <a:pt x="4027" y="7359"/>
                  </a:lnTo>
                  <a:lnTo>
                    <a:pt x="4103" y="7205"/>
                  </a:lnTo>
                  <a:lnTo>
                    <a:pt x="4206" y="7000"/>
                  </a:lnTo>
                  <a:lnTo>
                    <a:pt x="4257" y="6795"/>
                  </a:lnTo>
                  <a:lnTo>
                    <a:pt x="4309" y="6513"/>
                  </a:lnTo>
                  <a:lnTo>
                    <a:pt x="4360" y="6180"/>
                  </a:lnTo>
                  <a:lnTo>
                    <a:pt x="4360" y="5769"/>
                  </a:lnTo>
                  <a:lnTo>
                    <a:pt x="4334" y="5282"/>
                  </a:lnTo>
                  <a:lnTo>
                    <a:pt x="4283" y="4692"/>
                  </a:lnTo>
                  <a:lnTo>
                    <a:pt x="4514" y="4769"/>
                  </a:lnTo>
                  <a:lnTo>
                    <a:pt x="5180" y="4949"/>
                  </a:lnTo>
                  <a:lnTo>
                    <a:pt x="5616" y="5051"/>
                  </a:lnTo>
                  <a:lnTo>
                    <a:pt x="6129" y="5154"/>
                  </a:lnTo>
                  <a:lnTo>
                    <a:pt x="6693" y="5231"/>
                  </a:lnTo>
                  <a:lnTo>
                    <a:pt x="7283" y="5282"/>
                  </a:lnTo>
                  <a:lnTo>
                    <a:pt x="7898" y="5308"/>
                  </a:lnTo>
                  <a:lnTo>
                    <a:pt x="8514" y="5257"/>
                  </a:lnTo>
                  <a:lnTo>
                    <a:pt x="8822" y="5205"/>
                  </a:lnTo>
                  <a:lnTo>
                    <a:pt x="9129" y="5154"/>
                  </a:lnTo>
                  <a:lnTo>
                    <a:pt x="9437" y="5077"/>
                  </a:lnTo>
                  <a:lnTo>
                    <a:pt x="9719" y="4974"/>
                  </a:lnTo>
                  <a:lnTo>
                    <a:pt x="10001" y="4872"/>
                  </a:lnTo>
                  <a:lnTo>
                    <a:pt x="10283" y="4718"/>
                  </a:lnTo>
                  <a:lnTo>
                    <a:pt x="10540" y="4564"/>
                  </a:lnTo>
                  <a:lnTo>
                    <a:pt x="10796" y="4385"/>
                  </a:lnTo>
                  <a:lnTo>
                    <a:pt x="11027" y="4154"/>
                  </a:lnTo>
                  <a:lnTo>
                    <a:pt x="11232" y="3923"/>
                  </a:lnTo>
                  <a:lnTo>
                    <a:pt x="11411" y="3667"/>
                  </a:lnTo>
                  <a:lnTo>
                    <a:pt x="11591" y="3359"/>
                  </a:lnTo>
                  <a:lnTo>
                    <a:pt x="11745" y="3051"/>
                  </a:lnTo>
                  <a:lnTo>
                    <a:pt x="11847" y="2744"/>
                  </a:lnTo>
                  <a:lnTo>
                    <a:pt x="11924" y="2487"/>
                  </a:lnTo>
                  <a:lnTo>
                    <a:pt x="11975" y="2205"/>
                  </a:lnTo>
                  <a:lnTo>
                    <a:pt x="12001" y="1974"/>
                  </a:lnTo>
                  <a:lnTo>
                    <a:pt x="11975" y="1744"/>
                  </a:lnTo>
                  <a:lnTo>
                    <a:pt x="11950" y="1513"/>
                  </a:lnTo>
                  <a:lnTo>
                    <a:pt x="11899" y="1308"/>
                  </a:lnTo>
                  <a:lnTo>
                    <a:pt x="11822" y="1128"/>
                  </a:lnTo>
                  <a:lnTo>
                    <a:pt x="11719" y="949"/>
                  </a:lnTo>
                  <a:lnTo>
                    <a:pt x="11591" y="795"/>
                  </a:lnTo>
                  <a:lnTo>
                    <a:pt x="11463" y="667"/>
                  </a:lnTo>
                  <a:lnTo>
                    <a:pt x="11309" y="513"/>
                  </a:lnTo>
                  <a:lnTo>
                    <a:pt x="11155" y="410"/>
                  </a:lnTo>
                  <a:lnTo>
                    <a:pt x="11001" y="308"/>
                  </a:lnTo>
                  <a:lnTo>
                    <a:pt x="10822" y="231"/>
                  </a:lnTo>
                  <a:lnTo>
                    <a:pt x="10437" y="103"/>
                  </a:lnTo>
                  <a:lnTo>
                    <a:pt x="10027" y="26"/>
                  </a:lnTo>
                  <a:lnTo>
                    <a:pt x="9642" y="0"/>
                  </a:lnTo>
                  <a:close/>
                </a:path>
              </a:pathLst>
            </a:custGeom>
            <a:solidFill>
              <a:srgbClr val="6933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6" name="Google Shape;2856;p22"/>
            <p:cNvSpPr/>
            <p:nvPr/>
          </p:nvSpPr>
          <p:spPr>
            <a:xfrm>
              <a:off x="3988850" y="1585975"/>
              <a:ext cx="57075" cy="89775"/>
            </a:xfrm>
            <a:custGeom>
              <a:avLst/>
              <a:gdLst/>
              <a:ahLst/>
              <a:cxnLst/>
              <a:rect l="l" t="t" r="r" b="b"/>
              <a:pathLst>
                <a:path w="2283" h="3591" extrusionOk="0">
                  <a:moveTo>
                    <a:pt x="769" y="1"/>
                  </a:moveTo>
                  <a:lnTo>
                    <a:pt x="564" y="77"/>
                  </a:lnTo>
                  <a:lnTo>
                    <a:pt x="385" y="180"/>
                  </a:lnTo>
                  <a:lnTo>
                    <a:pt x="231" y="308"/>
                  </a:lnTo>
                  <a:lnTo>
                    <a:pt x="128" y="513"/>
                  </a:lnTo>
                  <a:lnTo>
                    <a:pt x="51" y="718"/>
                  </a:lnTo>
                  <a:lnTo>
                    <a:pt x="0" y="949"/>
                  </a:lnTo>
                  <a:lnTo>
                    <a:pt x="0" y="1206"/>
                  </a:lnTo>
                  <a:lnTo>
                    <a:pt x="26" y="1462"/>
                  </a:lnTo>
                  <a:lnTo>
                    <a:pt x="103" y="1744"/>
                  </a:lnTo>
                  <a:lnTo>
                    <a:pt x="205" y="2026"/>
                  </a:lnTo>
                  <a:lnTo>
                    <a:pt x="359" y="2283"/>
                  </a:lnTo>
                  <a:lnTo>
                    <a:pt x="564" y="2565"/>
                  </a:lnTo>
                  <a:lnTo>
                    <a:pt x="821" y="2821"/>
                  </a:lnTo>
                  <a:lnTo>
                    <a:pt x="1103" y="3052"/>
                  </a:lnTo>
                  <a:lnTo>
                    <a:pt x="1462" y="3257"/>
                  </a:lnTo>
                  <a:lnTo>
                    <a:pt x="1846" y="3437"/>
                  </a:lnTo>
                  <a:lnTo>
                    <a:pt x="2282" y="3590"/>
                  </a:lnTo>
                  <a:lnTo>
                    <a:pt x="2077" y="1488"/>
                  </a:lnTo>
                  <a:lnTo>
                    <a:pt x="2000" y="1206"/>
                  </a:lnTo>
                  <a:lnTo>
                    <a:pt x="1897" y="924"/>
                  </a:lnTo>
                  <a:lnTo>
                    <a:pt x="1718" y="616"/>
                  </a:lnTo>
                  <a:lnTo>
                    <a:pt x="1641" y="462"/>
                  </a:lnTo>
                  <a:lnTo>
                    <a:pt x="1513" y="308"/>
                  </a:lnTo>
                  <a:lnTo>
                    <a:pt x="1385" y="206"/>
                  </a:lnTo>
                  <a:lnTo>
                    <a:pt x="1256" y="103"/>
                  </a:lnTo>
                  <a:lnTo>
                    <a:pt x="1103" y="26"/>
                  </a:lnTo>
                  <a:lnTo>
                    <a:pt x="949" y="1"/>
                  </a:lnTo>
                  <a:close/>
                </a:path>
              </a:pathLst>
            </a:custGeom>
            <a:solidFill>
              <a:srgbClr val="EEB4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7" name="Google Shape;2857;p22"/>
            <p:cNvSpPr/>
            <p:nvPr/>
          </p:nvSpPr>
          <p:spPr>
            <a:xfrm>
              <a:off x="4136925" y="1651350"/>
              <a:ext cx="59625" cy="40425"/>
            </a:xfrm>
            <a:custGeom>
              <a:avLst/>
              <a:gdLst/>
              <a:ahLst/>
              <a:cxnLst/>
              <a:rect l="l" t="t" r="r" b="b"/>
              <a:pathLst>
                <a:path w="2385" h="1617" extrusionOk="0">
                  <a:moveTo>
                    <a:pt x="0" y="1"/>
                  </a:moveTo>
                  <a:lnTo>
                    <a:pt x="26" y="257"/>
                  </a:lnTo>
                  <a:lnTo>
                    <a:pt x="77" y="514"/>
                  </a:lnTo>
                  <a:lnTo>
                    <a:pt x="180" y="822"/>
                  </a:lnTo>
                  <a:lnTo>
                    <a:pt x="231" y="975"/>
                  </a:lnTo>
                  <a:lnTo>
                    <a:pt x="334" y="1104"/>
                  </a:lnTo>
                  <a:lnTo>
                    <a:pt x="436" y="1257"/>
                  </a:lnTo>
                  <a:lnTo>
                    <a:pt x="564" y="1386"/>
                  </a:lnTo>
                  <a:lnTo>
                    <a:pt x="744" y="1488"/>
                  </a:lnTo>
                  <a:lnTo>
                    <a:pt x="923" y="1565"/>
                  </a:lnTo>
                  <a:lnTo>
                    <a:pt x="1128" y="1616"/>
                  </a:lnTo>
                  <a:lnTo>
                    <a:pt x="1616" y="1616"/>
                  </a:lnTo>
                  <a:lnTo>
                    <a:pt x="1795" y="1565"/>
                  </a:lnTo>
                  <a:lnTo>
                    <a:pt x="1949" y="1488"/>
                  </a:lnTo>
                  <a:lnTo>
                    <a:pt x="2077" y="1386"/>
                  </a:lnTo>
                  <a:lnTo>
                    <a:pt x="2180" y="1283"/>
                  </a:lnTo>
                  <a:lnTo>
                    <a:pt x="2257" y="1155"/>
                  </a:lnTo>
                  <a:lnTo>
                    <a:pt x="2308" y="1027"/>
                  </a:lnTo>
                  <a:lnTo>
                    <a:pt x="2359" y="873"/>
                  </a:lnTo>
                  <a:lnTo>
                    <a:pt x="2385" y="616"/>
                  </a:lnTo>
                  <a:lnTo>
                    <a:pt x="2359" y="360"/>
                  </a:lnTo>
                  <a:lnTo>
                    <a:pt x="2334" y="129"/>
                  </a:lnTo>
                  <a:lnTo>
                    <a:pt x="2103" y="180"/>
                  </a:lnTo>
                  <a:lnTo>
                    <a:pt x="1872" y="206"/>
                  </a:lnTo>
                  <a:lnTo>
                    <a:pt x="1539" y="232"/>
                  </a:lnTo>
                  <a:lnTo>
                    <a:pt x="1180" y="232"/>
                  </a:lnTo>
                  <a:lnTo>
                    <a:pt x="795" y="206"/>
                  </a:lnTo>
                  <a:lnTo>
                    <a:pt x="410" y="129"/>
                  </a:lnTo>
                  <a:lnTo>
                    <a:pt x="205" y="7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8" name="Google Shape;2858;p22"/>
            <p:cNvSpPr/>
            <p:nvPr/>
          </p:nvSpPr>
          <p:spPr>
            <a:xfrm>
              <a:off x="4123450" y="1573150"/>
              <a:ext cx="13500" cy="23750"/>
            </a:xfrm>
            <a:custGeom>
              <a:avLst/>
              <a:gdLst/>
              <a:ahLst/>
              <a:cxnLst/>
              <a:rect l="l" t="t" r="r" b="b"/>
              <a:pathLst>
                <a:path w="540" h="950" extrusionOk="0">
                  <a:moveTo>
                    <a:pt x="232" y="1"/>
                  </a:moveTo>
                  <a:lnTo>
                    <a:pt x="180" y="26"/>
                  </a:lnTo>
                  <a:lnTo>
                    <a:pt x="78" y="129"/>
                  </a:lnTo>
                  <a:lnTo>
                    <a:pt x="26" y="283"/>
                  </a:lnTo>
                  <a:lnTo>
                    <a:pt x="1" y="462"/>
                  </a:lnTo>
                  <a:lnTo>
                    <a:pt x="26" y="642"/>
                  </a:lnTo>
                  <a:lnTo>
                    <a:pt x="78" y="796"/>
                  </a:lnTo>
                  <a:lnTo>
                    <a:pt x="180" y="898"/>
                  </a:lnTo>
                  <a:lnTo>
                    <a:pt x="232" y="924"/>
                  </a:lnTo>
                  <a:lnTo>
                    <a:pt x="283" y="949"/>
                  </a:lnTo>
                  <a:lnTo>
                    <a:pt x="334" y="924"/>
                  </a:lnTo>
                  <a:lnTo>
                    <a:pt x="385" y="898"/>
                  </a:lnTo>
                  <a:lnTo>
                    <a:pt x="462" y="796"/>
                  </a:lnTo>
                  <a:lnTo>
                    <a:pt x="539" y="642"/>
                  </a:lnTo>
                  <a:lnTo>
                    <a:pt x="539" y="462"/>
                  </a:lnTo>
                  <a:lnTo>
                    <a:pt x="539" y="283"/>
                  </a:lnTo>
                  <a:lnTo>
                    <a:pt x="462" y="129"/>
                  </a:lnTo>
                  <a:lnTo>
                    <a:pt x="385" y="26"/>
                  </a:lnTo>
                  <a:lnTo>
                    <a:pt x="334" y="1"/>
                  </a:lnTo>
                  <a:close/>
                </a:path>
              </a:pathLst>
            </a:custGeom>
            <a:solidFill>
              <a:srgbClr val="2A1C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9" name="Google Shape;2859;p22"/>
            <p:cNvSpPr/>
            <p:nvPr/>
          </p:nvSpPr>
          <p:spPr>
            <a:xfrm>
              <a:off x="4184350" y="1573150"/>
              <a:ext cx="13500" cy="23750"/>
            </a:xfrm>
            <a:custGeom>
              <a:avLst/>
              <a:gdLst/>
              <a:ahLst/>
              <a:cxnLst/>
              <a:rect l="l" t="t" r="r" b="b"/>
              <a:pathLst>
                <a:path w="540" h="950" extrusionOk="0">
                  <a:moveTo>
                    <a:pt x="231" y="1"/>
                  </a:moveTo>
                  <a:lnTo>
                    <a:pt x="180" y="26"/>
                  </a:lnTo>
                  <a:lnTo>
                    <a:pt x="78" y="129"/>
                  </a:lnTo>
                  <a:lnTo>
                    <a:pt x="26" y="283"/>
                  </a:lnTo>
                  <a:lnTo>
                    <a:pt x="1" y="462"/>
                  </a:lnTo>
                  <a:lnTo>
                    <a:pt x="26" y="642"/>
                  </a:lnTo>
                  <a:lnTo>
                    <a:pt x="78" y="796"/>
                  </a:lnTo>
                  <a:lnTo>
                    <a:pt x="180" y="898"/>
                  </a:lnTo>
                  <a:lnTo>
                    <a:pt x="231" y="924"/>
                  </a:lnTo>
                  <a:lnTo>
                    <a:pt x="283" y="949"/>
                  </a:lnTo>
                  <a:lnTo>
                    <a:pt x="334" y="924"/>
                  </a:lnTo>
                  <a:lnTo>
                    <a:pt x="385" y="898"/>
                  </a:lnTo>
                  <a:lnTo>
                    <a:pt x="462" y="796"/>
                  </a:lnTo>
                  <a:lnTo>
                    <a:pt x="539" y="642"/>
                  </a:lnTo>
                  <a:lnTo>
                    <a:pt x="539" y="462"/>
                  </a:lnTo>
                  <a:lnTo>
                    <a:pt x="539" y="283"/>
                  </a:lnTo>
                  <a:lnTo>
                    <a:pt x="462" y="129"/>
                  </a:lnTo>
                  <a:lnTo>
                    <a:pt x="385" y="26"/>
                  </a:lnTo>
                  <a:lnTo>
                    <a:pt x="334" y="1"/>
                  </a:lnTo>
                  <a:close/>
                </a:path>
              </a:pathLst>
            </a:custGeom>
            <a:solidFill>
              <a:srgbClr val="2A1C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0" name="Google Shape;2860;p22"/>
            <p:cNvSpPr/>
            <p:nvPr/>
          </p:nvSpPr>
          <p:spPr>
            <a:xfrm>
              <a:off x="4176675" y="1596225"/>
              <a:ext cx="23725" cy="42975"/>
            </a:xfrm>
            <a:custGeom>
              <a:avLst/>
              <a:gdLst/>
              <a:ahLst/>
              <a:cxnLst/>
              <a:rect l="l" t="t" r="r" b="b"/>
              <a:pathLst>
                <a:path w="949" h="1719" extrusionOk="0">
                  <a:moveTo>
                    <a:pt x="51" y="1"/>
                  </a:moveTo>
                  <a:lnTo>
                    <a:pt x="26" y="52"/>
                  </a:lnTo>
                  <a:lnTo>
                    <a:pt x="0" y="206"/>
                  </a:lnTo>
                  <a:lnTo>
                    <a:pt x="26" y="283"/>
                  </a:lnTo>
                  <a:lnTo>
                    <a:pt x="51" y="360"/>
                  </a:lnTo>
                  <a:lnTo>
                    <a:pt x="103" y="462"/>
                  </a:lnTo>
                  <a:lnTo>
                    <a:pt x="179" y="565"/>
                  </a:lnTo>
                  <a:lnTo>
                    <a:pt x="282" y="667"/>
                  </a:lnTo>
                  <a:lnTo>
                    <a:pt x="436" y="770"/>
                  </a:lnTo>
                  <a:lnTo>
                    <a:pt x="615" y="873"/>
                  </a:lnTo>
                  <a:lnTo>
                    <a:pt x="853" y="944"/>
                  </a:lnTo>
                  <a:lnTo>
                    <a:pt x="872" y="1001"/>
                  </a:lnTo>
                  <a:lnTo>
                    <a:pt x="897" y="1155"/>
                  </a:lnTo>
                  <a:lnTo>
                    <a:pt x="872" y="1309"/>
                  </a:lnTo>
                  <a:lnTo>
                    <a:pt x="846" y="1385"/>
                  </a:lnTo>
                  <a:lnTo>
                    <a:pt x="769" y="1462"/>
                  </a:lnTo>
                  <a:lnTo>
                    <a:pt x="718" y="1514"/>
                  </a:lnTo>
                  <a:lnTo>
                    <a:pt x="615" y="1591"/>
                  </a:lnTo>
                  <a:lnTo>
                    <a:pt x="462" y="1642"/>
                  </a:lnTo>
                  <a:lnTo>
                    <a:pt x="308" y="1667"/>
                  </a:lnTo>
                  <a:lnTo>
                    <a:pt x="308" y="1719"/>
                  </a:lnTo>
                  <a:lnTo>
                    <a:pt x="487" y="1693"/>
                  </a:lnTo>
                  <a:lnTo>
                    <a:pt x="615" y="1642"/>
                  </a:lnTo>
                  <a:lnTo>
                    <a:pt x="744" y="1565"/>
                  </a:lnTo>
                  <a:lnTo>
                    <a:pt x="821" y="1488"/>
                  </a:lnTo>
                  <a:lnTo>
                    <a:pt x="872" y="1411"/>
                  </a:lnTo>
                  <a:lnTo>
                    <a:pt x="923" y="1334"/>
                  </a:lnTo>
                  <a:lnTo>
                    <a:pt x="949" y="1155"/>
                  </a:lnTo>
                  <a:lnTo>
                    <a:pt x="923" y="975"/>
                  </a:lnTo>
                  <a:lnTo>
                    <a:pt x="897" y="924"/>
                  </a:lnTo>
                  <a:lnTo>
                    <a:pt x="897" y="898"/>
                  </a:lnTo>
                  <a:lnTo>
                    <a:pt x="872" y="898"/>
                  </a:lnTo>
                  <a:lnTo>
                    <a:pt x="641" y="821"/>
                  </a:lnTo>
                  <a:lnTo>
                    <a:pt x="462" y="719"/>
                  </a:lnTo>
                  <a:lnTo>
                    <a:pt x="308" y="642"/>
                  </a:lnTo>
                  <a:lnTo>
                    <a:pt x="205" y="539"/>
                  </a:lnTo>
                  <a:lnTo>
                    <a:pt x="128" y="437"/>
                  </a:lnTo>
                  <a:lnTo>
                    <a:pt x="103" y="360"/>
                  </a:lnTo>
                  <a:lnTo>
                    <a:pt x="77" y="283"/>
                  </a:lnTo>
                  <a:lnTo>
                    <a:pt x="51" y="206"/>
                  </a:lnTo>
                  <a:lnTo>
                    <a:pt x="77" y="78"/>
                  </a:lnTo>
                  <a:lnTo>
                    <a:pt x="103" y="52"/>
                  </a:lnTo>
                  <a:lnTo>
                    <a:pt x="103" y="26"/>
                  </a:lnTo>
                  <a:lnTo>
                    <a:pt x="51" y="1"/>
                  </a:lnTo>
                  <a:close/>
                </a:path>
              </a:pathLst>
            </a:custGeom>
            <a:solidFill>
              <a:srgbClr val="2A1C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1" name="Google Shape;2861;p22"/>
            <p:cNvSpPr/>
            <p:nvPr/>
          </p:nvSpPr>
          <p:spPr>
            <a:xfrm>
              <a:off x="4112550" y="1546875"/>
              <a:ext cx="28250" cy="7075"/>
            </a:xfrm>
            <a:custGeom>
              <a:avLst/>
              <a:gdLst/>
              <a:ahLst/>
              <a:cxnLst/>
              <a:rect l="l" t="t" r="r" b="b"/>
              <a:pathLst>
                <a:path w="1130" h="283" extrusionOk="0">
                  <a:moveTo>
                    <a:pt x="360" y="0"/>
                  </a:moveTo>
                  <a:lnTo>
                    <a:pt x="232" y="52"/>
                  </a:lnTo>
                  <a:lnTo>
                    <a:pt x="103" y="129"/>
                  </a:lnTo>
                  <a:lnTo>
                    <a:pt x="1" y="257"/>
                  </a:lnTo>
                  <a:lnTo>
                    <a:pt x="52" y="282"/>
                  </a:lnTo>
                  <a:lnTo>
                    <a:pt x="155" y="154"/>
                  </a:lnTo>
                  <a:lnTo>
                    <a:pt x="257" y="103"/>
                  </a:lnTo>
                  <a:lnTo>
                    <a:pt x="360" y="52"/>
                  </a:lnTo>
                  <a:lnTo>
                    <a:pt x="591" y="52"/>
                  </a:lnTo>
                  <a:lnTo>
                    <a:pt x="693" y="77"/>
                  </a:lnTo>
                  <a:lnTo>
                    <a:pt x="898" y="154"/>
                  </a:lnTo>
                  <a:lnTo>
                    <a:pt x="1052" y="257"/>
                  </a:lnTo>
                  <a:lnTo>
                    <a:pt x="1078" y="282"/>
                  </a:lnTo>
                  <a:lnTo>
                    <a:pt x="1103" y="282"/>
                  </a:lnTo>
                  <a:lnTo>
                    <a:pt x="1129" y="257"/>
                  </a:lnTo>
                  <a:lnTo>
                    <a:pt x="1078" y="206"/>
                  </a:lnTo>
                  <a:lnTo>
                    <a:pt x="924" y="129"/>
                  </a:lnTo>
                  <a:lnTo>
                    <a:pt x="719" y="26"/>
                  </a:lnTo>
                  <a:lnTo>
                    <a:pt x="591" y="0"/>
                  </a:lnTo>
                  <a:close/>
                </a:path>
              </a:pathLst>
            </a:custGeom>
            <a:solidFill>
              <a:srgbClr val="2A1C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2" name="Google Shape;2862;p22"/>
            <p:cNvSpPr/>
            <p:nvPr/>
          </p:nvSpPr>
          <p:spPr>
            <a:xfrm>
              <a:off x="4177300" y="1544950"/>
              <a:ext cx="27600" cy="9000"/>
            </a:xfrm>
            <a:custGeom>
              <a:avLst/>
              <a:gdLst/>
              <a:ahLst/>
              <a:cxnLst/>
              <a:rect l="l" t="t" r="r" b="b"/>
              <a:pathLst>
                <a:path w="1104" h="360" extrusionOk="0">
                  <a:moveTo>
                    <a:pt x="411" y="0"/>
                  </a:moveTo>
                  <a:lnTo>
                    <a:pt x="308" y="52"/>
                  </a:lnTo>
                  <a:lnTo>
                    <a:pt x="206" y="103"/>
                  </a:lnTo>
                  <a:lnTo>
                    <a:pt x="129" y="154"/>
                  </a:lnTo>
                  <a:lnTo>
                    <a:pt x="26" y="283"/>
                  </a:lnTo>
                  <a:lnTo>
                    <a:pt x="1" y="334"/>
                  </a:lnTo>
                  <a:lnTo>
                    <a:pt x="26" y="359"/>
                  </a:lnTo>
                  <a:lnTo>
                    <a:pt x="52" y="334"/>
                  </a:lnTo>
                  <a:lnTo>
                    <a:pt x="103" y="283"/>
                  </a:lnTo>
                  <a:lnTo>
                    <a:pt x="206" y="180"/>
                  </a:lnTo>
                  <a:lnTo>
                    <a:pt x="360" y="77"/>
                  </a:lnTo>
                  <a:lnTo>
                    <a:pt x="437" y="52"/>
                  </a:lnTo>
                  <a:lnTo>
                    <a:pt x="667" y="52"/>
                  </a:lnTo>
                  <a:lnTo>
                    <a:pt x="770" y="77"/>
                  </a:lnTo>
                  <a:lnTo>
                    <a:pt x="924" y="154"/>
                  </a:lnTo>
                  <a:lnTo>
                    <a:pt x="1052" y="231"/>
                  </a:lnTo>
                  <a:lnTo>
                    <a:pt x="1103" y="206"/>
                  </a:lnTo>
                  <a:lnTo>
                    <a:pt x="949" y="103"/>
                  </a:lnTo>
                  <a:lnTo>
                    <a:pt x="796" y="52"/>
                  </a:lnTo>
                  <a:lnTo>
                    <a:pt x="667" y="0"/>
                  </a:lnTo>
                  <a:close/>
                </a:path>
              </a:pathLst>
            </a:custGeom>
            <a:solidFill>
              <a:srgbClr val="2A1C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3" name="Google Shape;2863;p22"/>
            <p:cNvSpPr/>
            <p:nvPr/>
          </p:nvSpPr>
          <p:spPr>
            <a:xfrm>
              <a:off x="4421550" y="2040475"/>
              <a:ext cx="90400" cy="102600"/>
            </a:xfrm>
            <a:custGeom>
              <a:avLst/>
              <a:gdLst/>
              <a:ahLst/>
              <a:cxnLst/>
              <a:rect l="l" t="t" r="r" b="b"/>
              <a:pathLst>
                <a:path w="3616" h="4104" extrusionOk="0">
                  <a:moveTo>
                    <a:pt x="2462" y="0"/>
                  </a:moveTo>
                  <a:lnTo>
                    <a:pt x="2128" y="52"/>
                  </a:lnTo>
                  <a:lnTo>
                    <a:pt x="1769" y="129"/>
                  </a:lnTo>
                  <a:lnTo>
                    <a:pt x="1359" y="257"/>
                  </a:lnTo>
                  <a:lnTo>
                    <a:pt x="1154" y="359"/>
                  </a:lnTo>
                  <a:lnTo>
                    <a:pt x="949" y="488"/>
                  </a:lnTo>
                  <a:lnTo>
                    <a:pt x="744" y="641"/>
                  </a:lnTo>
                  <a:lnTo>
                    <a:pt x="539" y="795"/>
                  </a:lnTo>
                  <a:lnTo>
                    <a:pt x="385" y="1000"/>
                  </a:lnTo>
                  <a:lnTo>
                    <a:pt x="231" y="1231"/>
                  </a:lnTo>
                  <a:lnTo>
                    <a:pt x="103" y="1488"/>
                  </a:lnTo>
                  <a:lnTo>
                    <a:pt x="26" y="1795"/>
                  </a:lnTo>
                  <a:lnTo>
                    <a:pt x="0" y="2077"/>
                  </a:lnTo>
                  <a:lnTo>
                    <a:pt x="0" y="2385"/>
                  </a:lnTo>
                  <a:lnTo>
                    <a:pt x="51" y="2641"/>
                  </a:lnTo>
                  <a:lnTo>
                    <a:pt x="128" y="2872"/>
                  </a:lnTo>
                  <a:lnTo>
                    <a:pt x="257" y="3103"/>
                  </a:lnTo>
                  <a:lnTo>
                    <a:pt x="385" y="3308"/>
                  </a:lnTo>
                  <a:lnTo>
                    <a:pt x="564" y="3488"/>
                  </a:lnTo>
                  <a:lnTo>
                    <a:pt x="744" y="3641"/>
                  </a:lnTo>
                  <a:lnTo>
                    <a:pt x="949" y="3795"/>
                  </a:lnTo>
                  <a:lnTo>
                    <a:pt x="1154" y="3898"/>
                  </a:lnTo>
                  <a:lnTo>
                    <a:pt x="1385" y="4000"/>
                  </a:lnTo>
                  <a:lnTo>
                    <a:pt x="1590" y="4052"/>
                  </a:lnTo>
                  <a:lnTo>
                    <a:pt x="1821" y="4103"/>
                  </a:lnTo>
                  <a:lnTo>
                    <a:pt x="2257" y="4103"/>
                  </a:lnTo>
                  <a:lnTo>
                    <a:pt x="2462" y="4077"/>
                  </a:lnTo>
                  <a:lnTo>
                    <a:pt x="2564" y="4026"/>
                  </a:lnTo>
                  <a:lnTo>
                    <a:pt x="2641" y="4000"/>
                  </a:lnTo>
                  <a:lnTo>
                    <a:pt x="2846" y="3847"/>
                  </a:lnTo>
                  <a:lnTo>
                    <a:pt x="3000" y="3641"/>
                  </a:lnTo>
                  <a:lnTo>
                    <a:pt x="3180" y="3411"/>
                  </a:lnTo>
                  <a:lnTo>
                    <a:pt x="3308" y="3129"/>
                  </a:lnTo>
                  <a:lnTo>
                    <a:pt x="3436" y="2821"/>
                  </a:lnTo>
                  <a:lnTo>
                    <a:pt x="3513" y="2513"/>
                  </a:lnTo>
                  <a:lnTo>
                    <a:pt x="3590" y="2180"/>
                  </a:lnTo>
                  <a:lnTo>
                    <a:pt x="3616" y="1821"/>
                  </a:lnTo>
                  <a:lnTo>
                    <a:pt x="3590" y="1488"/>
                  </a:lnTo>
                  <a:lnTo>
                    <a:pt x="3539" y="1154"/>
                  </a:lnTo>
                  <a:lnTo>
                    <a:pt x="3436" y="847"/>
                  </a:lnTo>
                  <a:lnTo>
                    <a:pt x="3359" y="718"/>
                  </a:lnTo>
                  <a:lnTo>
                    <a:pt x="3282" y="590"/>
                  </a:lnTo>
                  <a:lnTo>
                    <a:pt x="3180" y="462"/>
                  </a:lnTo>
                  <a:lnTo>
                    <a:pt x="3051" y="334"/>
                  </a:lnTo>
                  <a:lnTo>
                    <a:pt x="2923" y="231"/>
                  </a:lnTo>
                  <a:lnTo>
                    <a:pt x="2795" y="154"/>
                  </a:lnTo>
                  <a:lnTo>
                    <a:pt x="2641" y="52"/>
                  </a:lnTo>
                  <a:lnTo>
                    <a:pt x="2462" y="0"/>
                  </a:lnTo>
                  <a:close/>
                </a:path>
              </a:pathLst>
            </a:custGeom>
            <a:solidFill>
              <a:srgbClr val="EEB4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4" name="Google Shape;2864;p22"/>
            <p:cNvSpPr/>
            <p:nvPr/>
          </p:nvSpPr>
          <p:spPr>
            <a:xfrm>
              <a:off x="4127950" y="2193050"/>
              <a:ext cx="155150" cy="76950"/>
            </a:xfrm>
            <a:custGeom>
              <a:avLst/>
              <a:gdLst/>
              <a:ahLst/>
              <a:cxnLst/>
              <a:rect l="l" t="t" r="r" b="b"/>
              <a:pathLst>
                <a:path w="6206" h="3078" extrusionOk="0">
                  <a:moveTo>
                    <a:pt x="2462" y="0"/>
                  </a:moveTo>
                  <a:lnTo>
                    <a:pt x="2154" y="26"/>
                  </a:lnTo>
                  <a:lnTo>
                    <a:pt x="1872" y="51"/>
                  </a:lnTo>
                  <a:lnTo>
                    <a:pt x="1616" y="128"/>
                  </a:lnTo>
                  <a:lnTo>
                    <a:pt x="1436" y="205"/>
                  </a:lnTo>
                  <a:lnTo>
                    <a:pt x="949" y="410"/>
                  </a:lnTo>
                  <a:lnTo>
                    <a:pt x="616" y="539"/>
                  </a:lnTo>
                  <a:lnTo>
                    <a:pt x="385" y="564"/>
                  </a:lnTo>
                  <a:lnTo>
                    <a:pt x="334" y="590"/>
                  </a:lnTo>
                  <a:lnTo>
                    <a:pt x="282" y="667"/>
                  </a:lnTo>
                  <a:lnTo>
                    <a:pt x="180" y="923"/>
                  </a:lnTo>
                  <a:lnTo>
                    <a:pt x="77" y="1308"/>
                  </a:lnTo>
                  <a:lnTo>
                    <a:pt x="52" y="1513"/>
                  </a:lnTo>
                  <a:lnTo>
                    <a:pt x="26" y="1718"/>
                  </a:lnTo>
                  <a:lnTo>
                    <a:pt x="0" y="1949"/>
                  </a:lnTo>
                  <a:lnTo>
                    <a:pt x="26" y="2154"/>
                  </a:lnTo>
                  <a:lnTo>
                    <a:pt x="77" y="2359"/>
                  </a:lnTo>
                  <a:lnTo>
                    <a:pt x="154" y="2564"/>
                  </a:lnTo>
                  <a:lnTo>
                    <a:pt x="308" y="2718"/>
                  </a:lnTo>
                  <a:lnTo>
                    <a:pt x="487" y="2872"/>
                  </a:lnTo>
                  <a:lnTo>
                    <a:pt x="718" y="2974"/>
                  </a:lnTo>
                  <a:lnTo>
                    <a:pt x="1000" y="3051"/>
                  </a:lnTo>
                  <a:lnTo>
                    <a:pt x="1334" y="3077"/>
                  </a:lnTo>
                  <a:lnTo>
                    <a:pt x="1667" y="3051"/>
                  </a:lnTo>
                  <a:lnTo>
                    <a:pt x="1975" y="3000"/>
                  </a:lnTo>
                  <a:lnTo>
                    <a:pt x="2282" y="2898"/>
                  </a:lnTo>
                  <a:lnTo>
                    <a:pt x="2590" y="2795"/>
                  </a:lnTo>
                  <a:lnTo>
                    <a:pt x="2898" y="2667"/>
                  </a:lnTo>
                  <a:lnTo>
                    <a:pt x="3487" y="2385"/>
                  </a:lnTo>
                  <a:lnTo>
                    <a:pt x="4026" y="2077"/>
                  </a:lnTo>
                  <a:lnTo>
                    <a:pt x="4513" y="1821"/>
                  </a:lnTo>
                  <a:lnTo>
                    <a:pt x="4718" y="1718"/>
                  </a:lnTo>
                  <a:lnTo>
                    <a:pt x="4923" y="1641"/>
                  </a:lnTo>
                  <a:lnTo>
                    <a:pt x="5129" y="1590"/>
                  </a:lnTo>
                  <a:lnTo>
                    <a:pt x="5436" y="1590"/>
                  </a:lnTo>
                  <a:lnTo>
                    <a:pt x="5590" y="1564"/>
                  </a:lnTo>
                  <a:lnTo>
                    <a:pt x="5718" y="1539"/>
                  </a:lnTo>
                  <a:lnTo>
                    <a:pt x="5821" y="1513"/>
                  </a:lnTo>
                  <a:lnTo>
                    <a:pt x="5923" y="1462"/>
                  </a:lnTo>
                  <a:lnTo>
                    <a:pt x="6000" y="1385"/>
                  </a:lnTo>
                  <a:lnTo>
                    <a:pt x="6077" y="1333"/>
                  </a:lnTo>
                  <a:lnTo>
                    <a:pt x="6129" y="1256"/>
                  </a:lnTo>
                  <a:lnTo>
                    <a:pt x="6180" y="1180"/>
                  </a:lnTo>
                  <a:lnTo>
                    <a:pt x="6206" y="1077"/>
                  </a:lnTo>
                  <a:lnTo>
                    <a:pt x="6206" y="1000"/>
                  </a:lnTo>
                  <a:lnTo>
                    <a:pt x="6180" y="898"/>
                  </a:lnTo>
                  <a:lnTo>
                    <a:pt x="6154" y="821"/>
                  </a:lnTo>
                  <a:lnTo>
                    <a:pt x="6103" y="744"/>
                  </a:lnTo>
                  <a:lnTo>
                    <a:pt x="6026" y="667"/>
                  </a:lnTo>
                  <a:lnTo>
                    <a:pt x="5949" y="590"/>
                  </a:lnTo>
                  <a:lnTo>
                    <a:pt x="5821" y="513"/>
                  </a:lnTo>
                  <a:lnTo>
                    <a:pt x="5641" y="436"/>
                  </a:lnTo>
                  <a:lnTo>
                    <a:pt x="5154" y="282"/>
                  </a:lnTo>
                  <a:lnTo>
                    <a:pt x="4539" y="154"/>
                  </a:lnTo>
                  <a:lnTo>
                    <a:pt x="3846" y="51"/>
                  </a:lnTo>
                  <a:lnTo>
                    <a:pt x="3129" y="0"/>
                  </a:lnTo>
                  <a:close/>
                </a:path>
              </a:pathLst>
            </a:custGeom>
            <a:solidFill>
              <a:srgbClr val="EEB4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5" name="Google Shape;2865;p22"/>
            <p:cNvSpPr/>
            <p:nvPr/>
          </p:nvSpPr>
          <p:spPr>
            <a:xfrm>
              <a:off x="3806150" y="2202025"/>
              <a:ext cx="357075" cy="184000"/>
            </a:xfrm>
            <a:custGeom>
              <a:avLst/>
              <a:gdLst/>
              <a:ahLst/>
              <a:cxnLst/>
              <a:rect l="l" t="t" r="r" b="b"/>
              <a:pathLst>
                <a:path w="14283" h="7360" extrusionOk="0">
                  <a:moveTo>
                    <a:pt x="13231" y="0"/>
                  </a:moveTo>
                  <a:lnTo>
                    <a:pt x="12539" y="154"/>
                  </a:lnTo>
                  <a:lnTo>
                    <a:pt x="11744" y="256"/>
                  </a:lnTo>
                  <a:lnTo>
                    <a:pt x="10872" y="359"/>
                  </a:lnTo>
                  <a:lnTo>
                    <a:pt x="9949" y="436"/>
                  </a:lnTo>
                  <a:lnTo>
                    <a:pt x="7975" y="615"/>
                  </a:lnTo>
                  <a:lnTo>
                    <a:pt x="6975" y="744"/>
                  </a:lnTo>
                  <a:lnTo>
                    <a:pt x="5975" y="846"/>
                  </a:lnTo>
                  <a:lnTo>
                    <a:pt x="5000" y="1000"/>
                  </a:lnTo>
                  <a:lnTo>
                    <a:pt x="4077" y="1180"/>
                  </a:lnTo>
                  <a:lnTo>
                    <a:pt x="3205" y="1410"/>
                  </a:lnTo>
                  <a:lnTo>
                    <a:pt x="2795" y="1539"/>
                  </a:lnTo>
                  <a:lnTo>
                    <a:pt x="2410" y="1667"/>
                  </a:lnTo>
                  <a:lnTo>
                    <a:pt x="2051" y="1821"/>
                  </a:lnTo>
                  <a:lnTo>
                    <a:pt x="1718" y="1974"/>
                  </a:lnTo>
                  <a:lnTo>
                    <a:pt x="1436" y="2154"/>
                  </a:lnTo>
                  <a:lnTo>
                    <a:pt x="1154" y="2333"/>
                  </a:lnTo>
                  <a:lnTo>
                    <a:pt x="923" y="2539"/>
                  </a:lnTo>
                  <a:lnTo>
                    <a:pt x="718" y="2769"/>
                  </a:lnTo>
                  <a:lnTo>
                    <a:pt x="539" y="3000"/>
                  </a:lnTo>
                  <a:lnTo>
                    <a:pt x="410" y="3257"/>
                  </a:lnTo>
                  <a:lnTo>
                    <a:pt x="231" y="3769"/>
                  </a:lnTo>
                  <a:lnTo>
                    <a:pt x="103" y="4257"/>
                  </a:lnTo>
                  <a:lnTo>
                    <a:pt x="26" y="4692"/>
                  </a:lnTo>
                  <a:lnTo>
                    <a:pt x="0" y="5077"/>
                  </a:lnTo>
                  <a:lnTo>
                    <a:pt x="26" y="5462"/>
                  </a:lnTo>
                  <a:lnTo>
                    <a:pt x="77" y="5795"/>
                  </a:lnTo>
                  <a:lnTo>
                    <a:pt x="180" y="6077"/>
                  </a:lnTo>
                  <a:lnTo>
                    <a:pt x="282" y="6334"/>
                  </a:lnTo>
                  <a:lnTo>
                    <a:pt x="385" y="6564"/>
                  </a:lnTo>
                  <a:lnTo>
                    <a:pt x="513" y="6769"/>
                  </a:lnTo>
                  <a:lnTo>
                    <a:pt x="641" y="6923"/>
                  </a:lnTo>
                  <a:lnTo>
                    <a:pt x="769" y="7077"/>
                  </a:lnTo>
                  <a:lnTo>
                    <a:pt x="949" y="7231"/>
                  </a:lnTo>
                  <a:lnTo>
                    <a:pt x="1026" y="7308"/>
                  </a:lnTo>
                  <a:lnTo>
                    <a:pt x="1513" y="7359"/>
                  </a:lnTo>
                  <a:lnTo>
                    <a:pt x="2564" y="7359"/>
                  </a:lnTo>
                  <a:lnTo>
                    <a:pt x="3077" y="7334"/>
                  </a:lnTo>
                  <a:lnTo>
                    <a:pt x="3616" y="7282"/>
                  </a:lnTo>
                  <a:lnTo>
                    <a:pt x="4180" y="7205"/>
                  </a:lnTo>
                  <a:lnTo>
                    <a:pt x="4718" y="7128"/>
                  </a:lnTo>
                  <a:lnTo>
                    <a:pt x="5257" y="7026"/>
                  </a:lnTo>
                  <a:lnTo>
                    <a:pt x="6359" y="6769"/>
                  </a:lnTo>
                  <a:lnTo>
                    <a:pt x="7436" y="6436"/>
                  </a:lnTo>
                  <a:lnTo>
                    <a:pt x="8488" y="6103"/>
                  </a:lnTo>
                  <a:lnTo>
                    <a:pt x="9488" y="5744"/>
                  </a:lnTo>
                  <a:lnTo>
                    <a:pt x="10436" y="5359"/>
                  </a:lnTo>
                  <a:lnTo>
                    <a:pt x="11308" y="5000"/>
                  </a:lnTo>
                  <a:lnTo>
                    <a:pt x="12077" y="4641"/>
                  </a:lnTo>
                  <a:lnTo>
                    <a:pt x="12744" y="4333"/>
                  </a:lnTo>
                  <a:lnTo>
                    <a:pt x="13693" y="3846"/>
                  </a:lnTo>
                  <a:lnTo>
                    <a:pt x="14052" y="3667"/>
                  </a:lnTo>
                  <a:lnTo>
                    <a:pt x="14180" y="3180"/>
                  </a:lnTo>
                  <a:lnTo>
                    <a:pt x="14257" y="2718"/>
                  </a:lnTo>
                  <a:lnTo>
                    <a:pt x="14283" y="2333"/>
                  </a:lnTo>
                  <a:lnTo>
                    <a:pt x="14283" y="1949"/>
                  </a:lnTo>
                  <a:lnTo>
                    <a:pt x="14231" y="1615"/>
                  </a:lnTo>
                  <a:lnTo>
                    <a:pt x="14180" y="1333"/>
                  </a:lnTo>
                  <a:lnTo>
                    <a:pt x="14077" y="1051"/>
                  </a:lnTo>
                  <a:lnTo>
                    <a:pt x="13975" y="821"/>
                  </a:lnTo>
                  <a:lnTo>
                    <a:pt x="13847" y="641"/>
                  </a:lnTo>
                  <a:lnTo>
                    <a:pt x="13718" y="462"/>
                  </a:lnTo>
                  <a:lnTo>
                    <a:pt x="13488" y="205"/>
                  </a:lnTo>
                  <a:lnTo>
                    <a:pt x="13308" y="51"/>
                  </a:lnTo>
                  <a:lnTo>
                    <a:pt x="1323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6" name="Google Shape;2866;p22"/>
            <p:cNvSpPr/>
            <p:nvPr/>
          </p:nvSpPr>
          <p:spPr>
            <a:xfrm>
              <a:off x="3815750" y="2201375"/>
              <a:ext cx="348750" cy="112200"/>
            </a:xfrm>
            <a:custGeom>
              <a:avLst/>
              <a:gdLst/>
              <a:ahLst/>
              <a:cxnLst/>
              <a:rect l="l" t="t" r="r" b="b"/>
              <a:pathLst>
                <a:path w="13950" h="4488" extrusionOk="0">
                  <a:moveTo>
                    <a:pt x="12873" y="0"/>
                  </a:moveTo>
                  <a:lnTo>
                    <a:pt x="12847" y="26"/>
                  </a:lnTo>
                  <a:lnTo>
                    <a:pt x="12155" y="154"/>
                  </a:lnTo>
                  <a:lnTo>
                    <a:pt x="11360" y="257"/>
                  </a:lnTo>
                  <a:lnTo>
                    <a:pt x="10488" y="359"/>
                  </a:lnTo>
                  <a:lnTo>
                    <a:pt x="9565" y="436"/>
                  </a:lnTo>
                  <a:lnTo>
                    <a:pt x="7591" y="616"/>
                  </a:lnTo>
                  <a:lnTo>
                    <a:pt x="6591" y="744"/>
                  </a:lnTo>
                  <a:lnTo>
                    <a:pt x="5591" y="847"/>
                  </a:lnTo>
                  <a:lnTo>
                    <a:pt x="4616" y="1000"/>
                  </a:lnTo>
                  <a:lnTo>
                    <a:pt x="3693" y="1180"/>
                  </a:lnTo>
                  <a:lnTo>
                    <a:pt x="2821" y="1411"/>
                  </a:lnTo>
                  <a:lnTo>
                    <a:pt x="2411" y="1539"/>
                  </a:lnTo>
                  <a:lnTo>
                    <a:pt x="2026" y="1667"/>
                  </a:lnTo>
                  <a:lnTo>
                    <a:pt x="1667" y="1821"/>
                  </a:lnTo>
                  <a:lnTo>
                    <a:pt x="1334" y="1975"/>
                  </a:lnTo>
                  <a:lnTo>
                    <a:pt x="1026" y="2154"/>
                  </a:lnTo>
                  <a:lnTo>
                    <a:pt x="744" y="2334"/>
                  </a:lnTo>
                  <a:lnTo>
                    <a:pt x="514" y="2539"/>
                  </a:lnTo>
                  <a:lnTo>
                    <a:pt x="308" y="2770"/>
                  </a:lnTo>
                  <a:lnTo>
                    <a:pt x="129" y="3026"/>
                  </a:lnTo>
                  <a:lnTo>
                    <a:pt x="1" y="3283"/>
                  </a:lnTo>
                  <a:lnTo>
                    <a:pt x="52" y="3308"/>
                  </a:lnTo>
                  <a:lnTo>
                    <a:pt x="180" y="3052"/>
                  </a:lnTo>
                  <a:lnTo>
                    <a:pt x="334" y="2795"/>
                  </a:lnTo>
                  <a:lnTo>
                    <a:pt x="539" y="2590"/>
                  </a:lnTo>
                  <a:lnTo>
                    <a:pt x="796" y="2385"/>
                  </a:lnTo>
                  <a:lnTo>
                    <a:pt x="1052" y="2206"/>
                  </a:lnTo>
                  <a:lnTo>
                    <a:pt x="1360" y="2026"/>
                  </a:lnTo>
                  <a:lnTo>
                    <a:pt x="1693" y="1872"/>
                  </a:lnTo>
                  <a:lnTo>
                    <a:pt x="2052" y="1718"/>
                  </a:lnTo>
                  <a:lnTo>
                    <a:pt x="2616" y="1513"/>
                  </a:lnTo>
                  <a:lnTo>
                    <a:pt x="3257" y="1334"/>
                  </a:lnTo>
                  <a:lnTo>
                    <a:pt x="3924" y="1180"/>
                  </a:lnTo>
                  <a:lnTo>
                    <a:pt x="4616" y="1052"/>
                  </a:lnTo>
                  <a:lnTo>
                    <a:pt x="5334" y="949"/>
                  </a:lnTo>
                  <a:lnTo>
                    <a:pt x="6078" y="847"/>
                  </a:lnTo>
                  <a:lnTo>
                    <a:pt x="7591" y="667"/>
                  </a:lnTo>
                  <a:lnTo>
                    <a:pt x="10488" y="411"/>
                  </a:lnTo>
                  <a:lnTo>
                    <a:pt x="11770" y="257"/>
                  </a:lnTo>
                  <a:lnTo>
                    <a:pt x="12360" y="154"/>
                  </a:lnTo>
                  <a:lnTo>
                    <a:pt x="12847" y="57"/>
                  </a:lnTo>
                  <a:lnTo>
                    <a:pt x="12847" y="57"/>
                  </a:lnTo>
                  <a:lnTo>
                    <a:pt x="12847" y="77"/>
                  </a:lnTo>
                  <a:lnTo>
                    <a:pt x="13052" y="231"/>
                  </a:lnTo>
                  <a:lnTo>
                    <a:pt x="13232" y="385"/>
                  </a:lnTo>
                  <a:lnTo>
                    <a:pt x="13411" y="616"/>
                  </a:lnTo>
                  <a:lnTo>
                    <a:pt x="13591" y="923"/>
                  </a:lnTo>
                  <a:lnTo>
                    <a:pt x="13668" y="1103"/>
                  </a:lnTo>
                  <a:lnTo>
                    <a:pt x="13745" y="1282"/>
                  </a:lnTo>
                  <a:lnTo>
                    <a:pt x="13796" y="1488"/>
                  </a:lnTo>
                  <a:lnTo>
                    <a:pt x="13847" y="1718"/>
                  </a:lnTo>
                  <a:lnTo>
                    <a:pt x="13873" y="1975"/>
                  </a:lnTo>
                  <a:lnTo>
                    <a:pt x="13899" y="2231"/>
                  </a:lnTo>
                  <a:lnTo>
                    <a:pt x="13873" y="2565"/>
                  </a:lnTo>
                  <a:lnTo>
                    <a:pt x="13822" y="2898"/>
                  </a:lnTo>
                  <a:lnTo>
                    <a:pt x="13745" y="3283"/>
                  </a:lnTo>
                  <a:lnTo>
                    <a:pt x="13642" y="3667"/>
                  </a:lnTo>
                  <a:lnTo>
                    <a:pt x="13540" y="3718"/>
                  </a:lnTo>
                  <a:lnTo>
                    <a:pt x="13027" y="4000"/>
                  </a:lnTo>
                  <a:lnTo>
                    <a:pt x="12104" y="4436"/>
                  </a:lnTo>
                  <a:lnTo>
                    <a:pt x="12129" y="4488"/>
                  </a:lnTo>
                  <a:lnTo>
                    <a:pt x="13257" y="3924"/>
                  </a:lnTo>
                  <a:lnTo>
                    <a:pt x="13668" y="3693"/>
                  </a:lnTo>
                  <a:lnTo>
                    <a:pt x="13693" y="3693"/>
                  </a:lnTo>
                  <a:lnTo>
                    <a:pt x="13796" y="3283"/>
                  </a:lnTo>
                  <a:lnTo>
                    <a:pt x="13873" y="2924"/>
                  </a:lnTo>
                  <a:lnTo>
                    <a:pt x="13924" y="2565"/>
                  </a:lnTo>
                  <a:lnTo>
                    <a:pt x="13950" y="2231"/>
                  </a:lnTo>
                  <a:lnTo>
                    <a:pt x="13924" y="1949"/>
                  </a:lnTo>
                  <a:lnTo>
                    <a:pt x="13899" y="1693"/>
                  </a:lnTo>
                  <a:lnTo>
                    <a:pt x="13847" y="1436"/>
                  </a:lnTo>
                  <a:lnTo>
                    <a:pt x="13770" y="1206"/>
                  </a:lnTo>
                  <a:lnTo>
                    <a:pt x="13693" y="1026"/>
                  </a:lnTo>
                  <a:lnTo>
                    <a:pt x="13591" y="821"/>
                  </a:lnTo>
                  <a:lnTo>
                    <a:pt x="13411" y="539"/>
                  </a:lnTo>
                  <a:lnTo>
                    <a:pt x="13206" y="308"/>
                  </a:lnTo>
                  <a:lnTo>
                    <a:pt x="13052" y="129"/>
                  </a:lnTo>
                  <a:lnTo>
                    <a:pt x="12873" y="26"/>
                  </a:lnTo>
                  <a:lnTo>
                    <a:pt x="12873" y="0"/>
                  </a:lnTo>
                  <a:close/>
                </a:path>
              </a:pathLst>
            </a:custGeom>
            <a:solidFill>
              <a:srgbClr val="2A1C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7" name="Google Shape;2867;p22"/>
            <p:cNvSpPr/>
            <p:nvPr/>
          </p:nvSpPr>
          <p:spPr>
            <a:xfrm>
              <a:off x="4438200" y="2057150"/>
              <a:ext cx="41050" cy="1300"/>
            </a:xfrm>
            <a:custGeom>
              <a:avLst/>
              <a:gdLst/>
              <a:ahLst/>
              <a:cxnLst/>
              <a:rect l="l" t="t" r="r" b="b"/>
              <a:pathLst>
                <a:path w="1642" h="52" extrusionOk="0">
                  <a:moveTo>
                    <a:pt x="1" y="0"/>
                  </a:moveTo>
                  <a:lnTo>
                    <a:pt x="1" y="51"/>
                  </a:lnTo>
                  <a:lnTo>
                    <a:pt x="1642" y="51"/>
                  </a:lnTo>
                  <a:lnTo>
                    <a:pt x="1642" y="0"/>
                  </a:lnTo>
                  <a:close/>
                </a:path>
              </a:pathLst>
            </a:custGeom>
            <a:solidFill>
              <a:srgbClr val="2A1C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8" name="Google Shape;2868;p22"/>
            <p:cNvSpPr/>
            <p:nvPr/>
          </p:nvSpPr>
          <p:spPr>
            <a:xfrm>
              <a:off x="4438200" y="2057150"/>
              <a:ext cx="41050" cy="1300"/>
            </a:xfrm>
            <a:custGeom>
              <a:avLst/>
              <a:gdLst/>
              <a:ahLst/>
              <a:cxnLst/>
              <a:rect l="l" t="t" r="r" b="b"/>
              <a:pathLst>
                <a:path w="1642" h="52" fill="none" extrusionOk="0">
                  <a:moveTo>
                    <a:pt x="1" y="51"/>
                  </a:moveTo>
                  <a:lnTo>
                    <a:pt x="1642" y="51"/>
                  </a:lnTo>
                  <a:lnTo>
                    <a:pt x="1642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9" name="Google Shape;2869;p22"/>
            <p:cNvSpPr/>
            <p:nvPr/>
          </p:nvSpPr>
          <p:spPr>
            <a:xfrm>
              <a:off x="4421550" y="2075100"/>
              <a:ext cx="57700" cy="4500"/>
            </a:xfrm>
            <a:custGeom>
              <a:avLst/>
              <a:gdLst/>
              <a:ahLst/>
              <a:cxnLst/>
              <a:rect l="l" t="t" r="r" b="b"/>
              <a:pathLst>
                <a:path w="2308" h="180" extrusionOk="0">
                  <a:moveTo>
                    <a:pt x="0" y="0"/>
                  </a:moveTo>
                  <a:lnTo>
                    <a:pt x="0" y="51"/>
                  </a:lnTo>
                  <a:lnTo>
                    <a:pt x="2282" y="180"/>
                  </a:lnTo>
                  <a:lnTo>
                    <a:pt x="2308" y="1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A1C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0" name="Google Shape;2870;p22"/>
            <p:cNvSpPr/>
            <p:nvPr/>
          </p:nvSpPr>
          <p:spPr>
            <a:xfrm>
              <a:off x="4421550" y="2075100"/>
              <a:ext cx="57700" cy="4500"/>
            </a:xfrm>
            <a:custGeom>
              <a:avLst/>
              <a:gdLst/>
              <a:ahLst/>
              <a:cxnLst/>
              <a:rect l="l" t="t" r="r" b="b"/>
              <a:pathLst>
                <a:path w="2308" h="180" fill="none" extrusionOk="0">
                  <a:moveTo>
                    <a:pt x="2308" y="128"/>
                  </a:moveTo>
                  <a:lnTo>
                    <a:pt x="0" y="0"/>
                  </a:lnTo>
                  <a:lnTo>
                    <a:pt x="0" y="51"/>
                  </a:lnTo>
                  <a:lnTo>
                    <a:pt x="2282" y="18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1" name="Google Shape;2871;p22"/>
            <p:cNvSpPr/>
            <p:nvPr/>
          </p:nvSpPr>
          <p:spPr>
            <a:xfrm>
              <a:off x="4421550" y="2102000"/>
              <a:ext cx="52575" cy="9650"/>
            </a:xfrm>
            <a:custGeom>
              <a:avLst/>
              <a:gdLst/>
              <a:ahLst/>
              <a:cxnLst/>
              <a:rect l="l" t="t" r="r" b="b"/>
              <a:pathLst>
                <a:path w="2103" h="386" extrusionOk="0">
                  <a:moveTo>
                    <a:pt x="0" y="1"/>
                  </a:moveTo>
                  <a:lnTo>
                    <a:pt x="0" y="52"/>
                  </a:lnTo>
                  <a:lnTo>
                    <a:pt x="2077" y="386"/>
                  </a:lnTo>
                  <a:lnTo>
                    <a:pt x="2103" y="33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A1C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2" name="Google Shape;2872;p22"/>
            <p:cNvSpPr/>
            <p:nvPr/>
          </p:nvSpPr>
          <p:spPr>
            <a:xfrm>
              <a:off x="4421550" y="2102000"/>
              <a:ext cx="52575" cy="9650"/>
            </a:xfrm>
            <a:custGeom>
              <a:avLst/>
              <a:gdLst/>
              <a:ahLst/>
              <a:cxnLst/>
              <a:rect l="l" t="t" r="r" b="b"/>
              <a:pathLst>
                <a:path w="2103" h="386" fill="none" extrusionOk="0">
                  <a:moveTo>
                    <a:pt x="2103" y="334"/>
                  </a:moveTo>
                  <a:lnTo>
                    <a:pt x="0" y="1"/>
                  </a:lnTo>
                  <a:lnTo>
                    <a:pt x="0" y="52"/>
                  </a:lnTo>
                  <a:lnTo>
                    <a:pt x="2077" y="38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3" name="Google Shape;2873;p22"/>
            <p:cNvSpPr/>
            <p:nvPr/>
          </p:nvSpPr>
          <p:spPr>
            <a:xfrm>
              <a:off x="5443350" y="2893050"/>
              <a:ext cx="871200" cy="871200"/>
            </a:xfrm>
            <a:custGeom>
              <a:avLst/>
              <a:gdLst/>
              <a:ahLst/>
              <a:cxnLst/>
              <a:rect l="l" t="t" r="r" b="b"/>
              <a:pathLst>
                <a:path w="34848" h="34848" extrusionOk="0">
                  <a:moveTo>
                    <a:pt x="3770" y="1"/>
                  </a:moveTo>
                  <a:lnTo>
                    <a:pt x="3385" y="26"/>
                  </a:lnTo>
                  <a:lnTo>
                    <a:pt x="3001" y="78"/>
                  </a:lnTo>
                  <a:lnTo>
                    <a:pt x="2642" y="180"/>
                  </a:lnTo>
                  <a:lnTo>
                    <a:pt x="2309" y="283"/>
                  </a:lnTo>
                  <a:lnTo>
                    <a:pt x="1975" y="462"/>
                  </a:lnTo>
                  <a:lnTo>
                    <a:pt x="1668" y="642"/>
                  </a:lnTo>
                  <a:lnTo>
                    <a:pt x="1385" y="847"/>
                  </a:lnTo>
                  <a:lnTo>
                    <a:pt x="1103" y="1103"/>
                  </a:lnTo>
                  <a:lnTo>
                    <a:pt x="873" y="1360"/>
                  </a:lnTo>
                  <a:lnTo>
                    <a:pt x="642" y="1667"/>
                  </a:lnTo>
                  <a:lnTo>
                    <a:pt x="462" y="1975"/>
                  </a:lnTo>
                  <a:lnTo>
                    <a:pt x="309" y="2308"/>
                  </a:lnTo>
                  <a:lnTo>
                    <a:pt x="180" y="2642"/>
                  </a:lnTo>
                  <a:lnTo>
                    <a:pt x="78" y="3001"/>
                  </a:lnTo>
                  <a:lnTo>
                    <a:pt x="26" y="3385"/>
                  </a:lnTo>
                  <a:lnTo>
                    <a:pt x="1" y="3770"/>
                  </a:lnTo>
                  <a:lnTo>
                    <a:pt x="1" y="34847"/>
                  </a:lnTo>
                  <a:lnTo>
                    <a:pt x="34848" y="34847"/>
                  </a:lnTo>
                  <a:lnTo>
                    <a:pt x="29181" y="15873"/>
                  </a:lnTo>
                  <a:lnTo>
                    <a:pt x="31078" y="7949"/>
                  </a:lnTo>
                  <a:lnTo>
                    <a:pt x="31155" y="7565"/>
                  </a:lnTo>
                  <a:lnTo>
                    <a:pt x="31207" y="7180"/>
                  </a:lnTo>
                  <a:lnTo>
                    <a:pt x="31258" y="6796"/>
                  </a:lnTo>
                  <a:lnTo>
                    <a:pt x="31258" y="6437"/>
                  </a:lnTo>
                  <a:lnTo>
                    <a:pt x="31258" y="6078"/>
                  </a:lnTo>
                  <a:lnTo>
                    <a:pt x="31207" y="5693"/>
                  </a:lnTo>
                  <a:lnTo>
                    <a:pt x="31155" y="5334"/>
                  </a:lnTo>
                  <a:lnTo>
                    <a:pt x="31104" y="5001"/>
                  </a:lnTo>
                  <a:lnTo>
                    <a:pt x="31002" y="4642"/>
                  </a:lnTo>
                  <a:lnTo>
                    <a:pt x="30899" y="4308"/>
                  </a:lnTo>
                  <a:lnTo>
                    <a:pt x="30771" y="3975"/>
                  </a:lnTo>
                  <a:lnTo>
                    <a:pt x="30617" y="3642"/>
                  </a:lnTo>
                  <a:lnTo>
                    <a:pt x="30463" y="3334"/>
                  </a:lnTo>
                  <a:lnTo>
                    <a:pt x="30284" y="3026"/>
                  </a:lnTo>
                  <a:lnTo>
                    <a:pt x="30078" y="2744"/>
                  </a:lnTo>
                  <a:lnTo>
                    <a:pt x="29873" y="2462"/>
                  </a:lnTo>
                  <a:lnTo>
                    <a:pt x="29642" y="2180"/>
                  </a:lnTo>
                  <a:lnTo>
                    <a:pt x="29412" y="1924"/>
                  </a:lnTo>
                  <a:lnTo>
                    <a:pt x="29155" y="1667"/>
                  </a:lnTo>
                  <a:lnTo>
                    <a:pt x="28873" y="1437"/>
                  </a:lnTo>
                  <a:lnTo>
                    <a:pt x="28591" y="1231"/>
                  </a:lnTo>
                  <a:lnTo>
                    <a:pt x="28309" y="1026"/>
                  </a:lnTo>
                  <a:lnTo>
                    <a:pt x="28001" y="847"/>
                  </a:lnTo>
                  <a:lnTo>
                    <a:pt x="27694" y="667"/>
                  </a:lnTo>
                  <a:lnTo>
                    <a:pt x="27360" y="513"/>
                  </a:lnTo>
                  <a:lnTo>
                    <a:pt x="27027" y="385"/>
                  </a:lnTo>
                  <a:lnTo>
                    <a:pt x="26668" y="257"/>
                  </a:lnTo>
                  <a:lnTo>
                    <a:pt x="26309" y="180"/>
                  </a:lnTo>
                  <a:lnTo>
                    <a:pt x="25950" y="103"/>
                  </a:lnTo>
                  <a:lnTo>
                    <a:pt x="25591" y="52"/>
                  </a:lnTo>
                  <a:lnTo>
                    <a:pt x="25207" y="1"/>
                  </a:lnTo>
                  <a:close/>
                </a:path>
              </a:pathLst>
            </a:custGeom>
            <a:solidFill>
              <a:srgbClr val="812F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4" name="Google Shape;2874;p22"/>
            <p:cNvSpPr/>
            <p:nvPr/>
          </p:nvSpPr>
          <p:spPr>
            <a:xfrm>
              <a:off x="5443350" y="2893050"/>
              <a:ext cx="725050" cy="871200"/>
            </a:xfrm>
            <a:custGeom>
              <a:avLst/>
              <a:gdLst/>
              <a:ahLst/>
              <a:cxnLst/>
              <a:rect l="l" t="t" r="r" b="b"/>
              <a:pathLst>
                <a:path w="29002" h="34848" extrusionOk="0">
                  <a:moveTo>
                    <a:pt x="3770" y="1"/>
                  </a:moveTo>
                  <a:lnTo>
                    <a:pt x="3385" y="26"/>
                  </a:lnTo>
                  <a:lnTo>
                    <a:pt x="3001" y="78"/>
                  </a:lnTo>
                  <a:lnTo>
                    <a:pt x="2642" y="180"/>
                  </a:lnTo>
                  <a:lnTo>
                    <a:pt x="2309" y="283"/>
                  </a:lnTo>
                  <a:lnTo>
                    <a:pt x="1975" y="462"/>
                  </a:lnTo>
                  <a:lnTo>
                    <a:pt x="1668" y="642"/>
                  </a:lnTo>
                  <a:lnTo>
                    <a:pt x="1385" y="847"/>
                  </a:lnTo>
                  <a:lnTo>
                    <a:pt x="1103" y="1103"/>
                  </a:lnTo>
                  <a:lnTo>
                    <a:pt x="873" y="1360"/>
                  </a:lnTo>
                  <a:lnTo>
                    <a:pt x="642" y="1667"/>
                  </a:lnTo>
                  <a:lnTo>
                    <a:pt x="462" y="1975"/>
                  </a:lnTo>
                  <a:lnTo>
                    <a:pt x="309" y="2308"/>
                  </a:lnTo>
                  <a:lnTo>
                    <a:pt x="180" y="2642"/>
                  </a:lnTo>
                  <a:lnTo>
                    <a:pt x="78" y="3001"/>
                  </a:lnTo>
                  <a:lnTo>
                    <a:pt x="26" y="3385"/>
                  </a:lnTo>
                  <a:lnTo>
                    <a:pt x="1" y="3770"/>
                  </a:lnTo>
                  <a:lnTo>
                    <a:pt x="1" y="34847"/>
                  </a:lnTo>
                  <a:lnTo>
                    <a:pt x="29001" y="34847"/>
                  </a:lnTo>
                  <a:lnTo>
                    <a:pt x="23335" y="15873"/>
                  </a:lnTo>
                  <a:lnTo>
                    <a:pt x="25232" y="7949"/>
                  </a:lnTo>
                  <a:lnTo>
                    <a:pt x="25309" y="7565"/>
                  </a:lnTo>
                  <a:lnTo>
                    <a:pt x="25360" y="7180"/>
                  </a:lnTo>
                  <a:lnTo>
                    <a:pt x="25386" y="6796"/>
                  </a:lnTo>
                  <a:lnTo>
                    <a:pt x="25412" y="6437"/>
                  </a:lnTo>
                  <a:lnTo>
                    <a:pt x="25386" y="6078"/>
                  </a:lnTo>
                  <a:lnTo>
                    <a:pt x="25360" y="5693"/>
                  </a:lnTo>
                  <a:lnTo>
                    <a:pt x="25309" y="5334"/>
                  </a:lnTo>
                  <a:lnTo>
                    <a:pt x="25232" y="5001"/>
                  </a:lnTo>
                  <a:lnTo>
                    <a:pt x="25155" y="4642"/>
                  </a:lnTo>
                  <a:lnTo>
                    <a:pt x="25053" y="4308"/>
                  </a:lnTo>
                  <a:lnTo>
                    <a:pt x="24924" y="3975"/>
                  </a:lnTo>
                  <a:lnTo>
                    <a:pt x="24771" y="3642"/>
                  </a:lnTo>
                  <a:lnTo>
                    <a:pt x="24617" y="3334"/>
                  </a:lnTo>
                  <a:lnTo>
                    <a:pt x="24437" y="3026"/>
                  </a:lnTo>
                  <a:lnTo>
                    <a:pt x="24232" y="2744"/>
                  </a:lnTo>
                  <a:lnTo>
                    <a:pt x="24027" y="2462"/>
                  </a:lnTo>
                  <a:lnTo>
                    <a:pt x="23796" y="2180"/>
                  </a:lnTo>
                  <a:lnTo>
                    <a:pt x="23565" y="1924"/>
                  </a:lnTo>
                  <a:lnTo>
                    <a:pt x="23309" y="1667"/>
                  </a:lnTo>
                  <a:lnTo>
                    <a:pt x="23027" y="1437"/>
                  </a:lnTo>
                  <a:lnTo>
                    <a:pt x="22745" y="1231"/>
                  </a:lnTo>
                  <a:lnTo>
                    <a:pt x="22463" y="1026"/>
                  </a:lnTo>
                  <a:lnTo>
                    <a:pt x="22155" y="847"/>
                  </a:lnTo>
                  <a:lnTo>
                    <a:pt x="21847" y="667"/>
                  </a:lnTo>
                  <a:lnTo>
                    <a:pt x="21514" y="513"/>
                  </a:lnTo>
                  <a:lnTo>
                    <a:pt x="21181" y="385"/>
                  </a:lnTo>
                  <a:lnTo>
                    <a:pt x="20822" y="257"/>
                  </a:lnTo>
                  <a:lnTo>
                    <a:pt x="20463" y="180"/>
                  </a:lnTo>
                  <a:lnTo>
                    <a:pt x="20104" y="103"/>
                  </a:lnTo>
                  <a:lnTo>
                    <a:pt x="19719" y="52"/>
                  </a:lnTo>
                  <a:lnTo>
                    <a:pt x="19360" y="1"/>
                  </a:lnTo>
                  <a:close/>
                </a:path>
              </a:pathLst>
            </a:custGeom>
            <a:solidFill>
              <a:srgbClr val="6B2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5" name="Google Shape;2875;p22"/>
            <p:cNvSpPr/>
            <p:nvPr/>
          </p:nvSpPr>
          <p:spPr>
            <a:xfrm>
              <a:off x="4608075" y="2061625"/>
              <a:ext cx="1076350" cy="1063500"/>
            </a:xfrm>
            <a:custGeom>
              <a:avLst/>
              <a:gdLst/>
              <a:ahLst/>
              <a:cxnLst/>
              <a:rect l="l" t="t" r="r" b="b"/>
              <a:pathLst>
                <a:path w="43054" h="42540" extrusionOk="0">
                  <a:moveTo>
                    <a:pt x="14001" y="1"/>
                  </a:moveTo>
                  <a:lnTo>
                    <a:pt x="13181" y="26"/>
                  </a:lnTo>
                  <a:lnTo>
                    <a:pt x="12386" y="103"/>
                  </a:lnTo>
                  <a:lnTo>
                    <a:pt x="11591" y="206"/>
                  </a:lnTo>
                  <a:lnTo>
                    <a:pt x="10822" y="360"/>
                  </a:lnTo>
                  <a:lnTo>
                    <a:pt x="10052" y="565"/>
                  </a:lnTo>
                  <a:lnTo>
                    <a:pt x="9334" y="795"/>
                  </a:lnTo>
                  <a:lnTo>
                    <a:pt x="8616" y="1077"/>
                  </a:lnTo>
                  <a:lnTo>
                    <a:pt x="7924" y="1385"/>
                  </a:lnTo>
                  <a:lnTo>
                    <a:pt x="7232" y="1744"/>
                  </a:lnTo>
                  <a:lnTo>
                    <a:pt x="6591" y="2129"/>
                  </a:lnTo>
                  <a:lnTo>
                    <a:pt x="5950" y="2539"/>
                  </a:lnTo>
                  <a:lnTo>
                    <a:pt x="5360" y="3001"/>
                  </a:lnTo>
                  <a:lnTo>
                    <a:pt x="4770" y="3462"/>
                  </a:lnTo>
                  <a:lnTo>
                    <a:pt x="4232" y="3975"/>
                  </a:lnTo>
                  <a:lnTo>
                    <a:pt x="3719" y="4513"/>
                  </a:lnTo>
                  <a:lnTo>
                    <a:pt x="3206" y="5078"/>
                  </a:lnTo>
                  <a:lnTo>
                    <a:pt x="2744" y="5667"/>
                  </a:lnTo>
                  <a:lnTo>
                    <a:pt x="2334" y="6283"/>
                  </a:lnTo>
                  <a:lnTo>
                    <a:pt x="1924" y="6924"/>
                  </a:lnTo>
                  <a:lnTo>
                    <a:pt x="1565" y="7565"/>
                  </a:lnTo>
                  <a:lnTo>
                    <a:pt x="1232" y="8231"/>
                  </a:lnTo>
                  <a:lnTo>
                    <a:pt x="950" y="8949"/>
                  </a:lnTo>
                  <a:lnTo>
                    <a:pt x="693" y="9642"/>
                  </a:lnTo>
                  <a:lnTo>
                    <a:pt x="462" y="10385"/>
                  </a:lnTo>
                  <a:lnTo>
                    <a:pt x="283" y="11129"/>
                  </a:lnTo>
                  <a:lnTo>
                    <a:pt x="155" y="11873"/>
                  </a:lnTo>
                  <a:lnTo>
                    <a:pt x="52" y="12642"/>
                  </a:lnTo>
                  <a:lnTo>
                    <a:pt x="1" y="13411"/>
                  </a:lnTo>
                  <a:lnTo>
                    <a:pt x="1" y="14206"/>
                  </a:lnTo>
                  <a:lnTo>
                    <a:pt x="26" y="15001"/>
                  </a:lnTo>
                  <a:lnTo>
                    <a:pt x="103" y="15796"/>
                  </a:lnTo>
                  <a:lnTo>
                    <a:pt x="232" y="16616"/>
                  </a:lnTo>
                  <a:lnTo>
                    <a:pt x="5155" y="42540"/>
                  </a:lnTo>
                  <a:lnTo>
                    <a:pt x="43053" y="42540"/>
                  </a:lnTo>
                  <a:lnTo>
                    <a:pt x="36873" y="9770"/>
                  </a:lnTo>
                  <a:lnTo>
                    <a:pt x="36745" y="9231"/>
                  </a:lnTo>
                  <a:lnTo>
                    <a:pt x="36617" y="8719"/>
                  </a:lnTo>
                  <a:lnTo>
                    <a:pt x="36463" y="8206"/>
                  </a:lnTo>
                  <a:lnTo>
                    <a:pt x="36284" y="7719"/>
                  </a:lnTo>
                  <a:lnTo>
                    <a:pt x="36079" y="7231"/>
                  </a:lnTo>
                  <a:lnTo>
                    <a:pt x="35873" y="6770"/>
                  </a:lnTo>
                  <a:lnTo>
                    <a:pt x="35643" y="6308"/>
                  </a:lnTo>
                  <a:lnTo>
                    <a:pt x="35386" y="5847"/>
                  </a:lnTo>
                  <a:lnTo>
                    <a:pt x="35104" y="5411"/>
                  </a:lnTo>
                  <a:lnTo>
                    <a:pt x="34822" y="5001"/>
                  </a:lnTo>
                  <a:lnTo>
                    <a:pt x="34514" y="4590"/>
                  </a:lnTo>
                  <a:lnTo>
                    <a:pt x="34181" y="4180"/>
                  </a:lnTo>
                  <a:lnTo>
                    <a:pt x="33848" y="3821"/>
                  </a:lnTo>
                  <a:lnTo>
                    <a:pt x="33489" y="3437"/>
                  </a:lnTo>
                  <a:lnTo>
                    <a:pt x="33130" y="3103"/>
                  </a:lnTo>
                  <a:lnTo>
                    <a:pt x="32745" y="2770"/>
                  </a:lnTo>
                  <a:lnTo>
                    <a:pt x="32335" y="2436"/>
                  </a:lnTo>
                  <a:lnTo>
                    <a:pt x="31925" y="2154"/>
                  </a:lnTo>
                  <a:lnTo>
                    <a:pt x="31514" y="1872"/>
                  </a:lnTo>
                  <a:lnTo>
                    <a:pt x="31078" y="1590"/>
                  </a:lnTo>
                  <a:lnTo>
                    <a:pt x="30617" y="1360"/>
                  </a:lnTo>
                  <a:lnTo>
                    <a:pt x="30155" y="1129"/>
                  </a:lnTo>
                  <a:lnTo>
                    <a:pt x="29694" y="924"/>
                  </a:lnTo>
                  <a:lnTo>
                    <a:pt x="29207" y="744"/>
                  </a:lnTo>
                  <a:lnTo>
                    <a:pt x="28719" y="565"/>
                  </a:lnTo>
                  <a:lnTo>
                    <a:pt x="28232" y="436"/>
                  </a:lnTo>
                  <a:lnTo>
                    <a:pt x="27719" y="308"/>
                  </a:lnTo>
                  <a:lnTo>
                    <a:pt x="27207" y="206"/>
                  </a:lnTo>
                  <a:lnTo>
                    <a:pt x="26694" y="103"/>
                  </a:lnTo>
                  <a:lnTo>
                    <a:pt x="26155" y="52"/>
                  </a:lnTo>
                  <a:lnTo>
                    <a:pt x="25642" y="26"/>
                  </a:lnTo>
                  <a:lnTo>
                    <a:pt x="25104" y="1"/>
                  </a:lnTo>
                  <a:close/>
                </a:path>
              </a:pathLst>
            </a:custGeom>
            <a:solidFill>
              <a:srgbClr val="511B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6" name="Google Shape;2876;p22"/>
            <p:cNvSpPr/>
            <p:nvPr/>
          </p:nvSpPr>
          <p:spPr>
            <a:xfrm>
              <a:off x="4788225" y="2061625"/>
              <a:ext cx="896200" cy="1063500"/>
            </a:xfrm>
            <a:custGeom>
              <a:avLst/>
              <a:gdLst/>
              <a:ahLst/>
              <a:cxnLst/>
              <a:rect l="l" t="t" r="r" b="b"/>
              <a:pathLst>
                <a:path w="35848" h="42540" extrusionOk="0">
                  <a:moveTo>
                    <a:pt x="14000" y="1"/>
                  </a:moveTo>
                  <a:lnTo>
                    <a:pt x="13180" y="26"/>
                  </a:lnTo>
                  <a:lnTo>
                    <a:pt x="12385" y="103"/>
                  </a:lnTo>
                  <a:lnTo>
                    <a:pt x="11590" y="206"/>
                  </a:lnTo>
                  <a:lnTo>
                    <a:pt x="10821" y="360"/>
                  </a:lnTo>
                  <a:lnTo>
                    <a:pt x="10077" y="565"/>
                  </a:lnTo>
                  <a:lnTo>
                    <a:pt x="9334" y="795"/>
                  </a:lnTo>
                  <a:lnTo>
                    <a:pt x="8616" y="1077"/>
                  </a:lnTo>
                  <a:lnTo>
                    <a:pt x="7923" y="1385"/>
                  </a:lnTo>
                  <a:lnTo>
                    <a:pt x="7257" y="1744"/>
                  </a:lnTo>
                  <a:lnTo>
                    <a:pt x="6590" y="2129"/>
                  </a:lnTo>
                  <a:lnTo>
                    <a:pt x="5975" y="2539"/>
                  </a:lnTo>
                  <a:lnTo>
                    <a:pt x="5359" y="3001"/>
                  </a:lnTo>
                  <a:lnTo>
                    <a:pt x="4795" y="3462"/>
                  </a:lnTo>
                  <a:lnTo>
                    <a:pt x="4231" y="3975"/>
                  </a:lnTo>
                  <a:lnTo>
                    <a:pt x="3718" y="4513"/>
                  </a:lnTo>
                  <a:lnTo>
                    <a:pt x="3231" y="5078"/>
                  </a:lnTo>
                  <a:lnTo>
                    <a:pt x="2769" y="5667"/>
                  </a:lnTo>
                  <a:lnTo>
                    <a:pt x="2333" y="6283"/>
                  </a:lnTo>
                  <a:lnTo>
                    <a:pt x="1923" y="6924"/>
                  </a:lnTo>
                  <a:lnTo>
                    <a:pt x="1564" y="7565"/>
                  </a:lnTo>
                  <a:lnTo>
                    <a:pt x="1231" y="8231"/>
                  </a:lnTo>
                  <a:lnTo>
                    <a:pt x="949" y="8949"/>
                  </a:lnTo>
                  <a:lnTo>
                    <a:pt x="692" y="9642"/>
                  </a:lnTo>
                  <a:lnTo>
                    <a:pt x="487" y="10385"/>
                  </a:lnTo>
                  <a:lnTo>
                    <a:pt x="308" y="11129"/>
                  </a:lnTo>
                  <a:lnTo>
                    <a:pt x="154" y="11873"/>
                  </a:lnTo>
                  <a:lnTo>
                    <a:pt x="77" y="12642"/>
                  </a:lnTo>
                  <a:lnTo>
                    <a:pt x="0" y="13411"/>
                  </a:lnTo>
                  <a:lnTo>
                    <a:pt x="0" y="14206"/>
                  </a:lnTo>
                  <a:lnTo>
                    <a:pt x="26" y="15001"/>
                  </a:lnTo>
                  <a:lnTo>
                    <a:pt x="128" y="15796"/>
                  </a:lnTo>
                  <a:lnTo>
                    <a:pt x="257" y="16616"/>
                  </a:lnTo>
                  <a:lnTo>
                    <a:pt x="5154" y="42540"/>
                  </a:lnTo>
                  <a:lnTo>
                    <a:pt x="35847" y="42540"/>
                  </a:lnTo>
                  <a:lnTo>
                    <a:pt x="29667" y="9770"/>
                  </a:lnTo>
                  <a:lnTo>
                    <a:pt x="29539" y="9231"/>
                  </a:lnTo>
                  <a:lnTo>
                    <a:pt x="29411" y="8719"/>
                  </a:lnTo>
                  <a:lnTo>
                    <a:pt x="29257" y="8206"/>
                  </a:lnTo>
                  <a:lnTo>
                    <a:pt x="29078" y="7719"/>
                  </a:lnTo>
                  <a:lnTo>
                    <a:pt x="28873" y="7231"/>
                  </a:lnTo>
                  <a:lnTo>
                    <a:pt x="28667" y="6770"/>
                  </a:lnTo>
                  <a:lnTo>
                    <a:pt x="28437" y="6308"/>
                  </a:lnTo>
                  <a:lnTo>
                    <a:pt x="28180" y="5847"/>
                  </a:lnTo>
                  <a:lnTo>
                    <a:pt x="27898" y="5411"/>
                  </a:lnTo>
                  <a:lnTo>
                    <a:pt x="27616" y="5001"/>
                  </a:lnTo>
                  <a:lnTo>
                    <a:pt x="27308" y="4590"/>
                  </a:lnTo>
                  <a:lnTo>
                    <a:pt x="26975" y="4180"/>
                  </a:lnTo>
                  <a:lnTo>
                    <a:pt x="26642" y="3821"/>
                  </a:lnTo>
                  <a:lnTo>
                    <a:pt x="26283" y="3437"/>
                  </a:lnTo>
                  <a:lnTo>
                    <a:pt x="25924" y="3103"/>
                  </a:lnTo>
                  <a:lnTo>
                    <a:pt x="25539" y="2770"/>
                  </a:lnTo>
                  <a:lnTo>
                    <a:pt x="25129" y="2436"/>
                  </a:lnTo>
                  <a:lnTo>
                    <a:pt x="24719" y="2154"/>
                  </a:lnTo>
                  <a:lnTo>
                    <a:pt x="24308" y="1872"/>
                  </a:lnTo>
                  <a:lnTo>
                    <a:pt x="23872" y="1590"/>
                  </a:lnTo>
                  <a:lnTo>
                    <a:pt x="23411" y="1360"/>
                  </a:lnTo>
                  <a:lnTo>
                    <a:pt x="22949" y="1129"/>
                  </a:lnTo>
                  <a:lnTo>
                    <a:pt x="22488" y="924"/>
                  </a:lnTo>
                  <a:lnTo>
                    <a:pt x="22001" y="744"/>
                  </a:lnTo>
                  <a:lnTo>
                    <a:pt x="21513" y="565"/>
                  </a:lnTo>
                  <a:lnTo>
                    <a:pt x="21026" y="436"/>
                  </a:lnTo>
                  <a:lnTo>
                    <a:pt x="20513" y="308"/>
                  </a:lnTo>
                  <a:lnTo>
                    <a:pt x="20001" y="206"/>
                  </a:lnTo>
                  <a:lnTo>
                    <a:pt x="19488" y="103"/>
                  </a:lnTo>
                  <a:lnTo>
                    <a:pt x="18949" y="52"/>
                  </a:lnTo>
                  <a:lnTo>
                    <a:pt x="18436" y="26"/>
                  </a:lnTo>
                  <a:lnTo>
                    <a:pt x="17898" y="1"/>
                  </a:lnTo>
                  <a:close/>
                </a:path>
              </a:pathLst>
            </a:custGeom>
            <a:solidFill>
              <a:srgbClr val="8E3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7" name="Google Shape;2877;p22"/>
            <p:cNvSpPr/>
            <p:nvPr/>
          </p:nvSpPr>
          <p:spPr>
            <a:xfrm>
              <a:off x="5692725" y="3289850"/>
              <a:ext cx="313500" cy="474400"/>
            </a:xfrm>
            <a:custGeom>
              <a:avLst/>
              <a:gdLst/>
              <a:ahLst/>
              <a:cxnLst/>
              <a:rect l="l" t="t" r="r" b="b"/>
              <a:pathLst>
                <a:path w="12540" h="18976" extrusionOk="0">
                  <a:moveTo>
                    <a:pt x="0" y="1"/>
                  </a:moveTo>
                  <a:lnTo>
                    <a:pt x="5667" y="18975"/>
                  </a:lnTo>
                  <a:lnTo>
                    <a:pt x="12539" y="18975"/>
                  </a:lnTo>
                  <a:lnTo>
                    <a:pt x="6872" y="1"/>
                  </a:lnTo>
                  <a:close/>
                </a:path>
              </a:pathLst>
            </a:custGeom>
            <a:solidFill>
              <a:srgbClr val="6D26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8" name="Google Shape;2878;p22"/>
            <p:cNvSpPr/>
            <p:nvPr/>
          </p:nvSpPr>
          <p:spPr>
            <a:xfrm>
              <a:off x="5161950" y="3289850"/>
              <a:ext cx="672475" cy="474400"/>
            </a:xfrm>
            <a:custGeom>
              <a:avLst/>
              <a:gdLst/>
              <a:ahLst/>
              <a:cxnLst/>
              <a:rect l="l" t="t" r="r" b="b"/>
              <a:pathLst>
                <a:path w="26899" h="18976" extrusionOk="0">
                  <a:moveTo>
                    <a:pt x="0" y="1"/>
                  </a:moveTo>
                  <a:lnTo>
                    <a:pt x="6539" y="18975"/>
                  </a:lnTo>
                  <a:lnTo>
                    <a:pt x="26898" y="18975"/>
                  </a:lnTo>
                  <a:lnTo>
                    <a:pt x="21231" y="1"/>
                  </a:lnTo>
                  <a:close/>
                </a:path>
              </a:pathLst>
            </a:custGeom>
            <a:solidFill>
              <a:srgbClr val="6B2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9" name="Google Shape;2879;p22"/>
            <p:cNvSpPr/>
            <p:nvPr/>
          </p:nvSpPr>
          <p:spPr>
            <a:xfrm>
              <a:off x="5219625" y="3289850"/>
              <a:ext cx="314150" cy="474400"/>
            </a:xfrm>
            <a:custGeom>
              <a:avLst/>
              <a:gdLst/>
              <a:ahLst/>
              <a:cxnLst/>
              <a:rect l="l" t="t" r="r" b="b"/>
              <a:pathLst>
                <a:path w="12566" h="18976" extrusionOk="0">
                  <a:moveTo>
                    <a:pt x="1" y="1"/>
                  </a:moveTo>
                  <a:lnTo>
                    <a:pt x="5668" y="18975"/>
                  </a:lnTo>
                  <a:lnTo>
                    <a:pt x="12565" y="18975"/>
                  </a:lnTo>
                  <a:lnTo>
                    <a:pt x="6898" y="1"/>
                  </a:lnTo>
                  <a:close/>
                </a:path>
              </a:pathLst>
            </a:custGeom>
            <a:solidFill>
              <a:srgbClr val="6D26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0" name="Google Shape;2880;p22"/>
            <p:cNvSpPr/>
            <p:nvPr/>
          </p:nvSpPr>
          <p:spPr>
            <a:xfrm>
              <a:off x="4736925" y="3125100"/>
              <a:ext cx="1268000" cy="278250"/>
            </a:xfrm>
            <a:custGeom>
              <a:avLst/>
              <a:gdLst/>
              <a:ahLst/>
              <a:cxnLst/>
              <a:rect l="l" t="t" r="r" b="b"/>
              <a:pathLst>
                <a:path w="50720" h="11130" extrusionOk="0">
                  <a:moveTo>
                    <a:pt x="1" y="1"/>
                  </a:moveTo>
                  <a:lnTo>
                    <a:pt x="1" y="11129"/>
                  </a:lnTo>
                  <a:lnTo>
                    <a:pt x="43233" y="11129"/>
                  </a:lnTo>
                  <a:lnTo>
                    <a:pt x="43643" y="11078"/>
                  </a:lnTo>
                  <a:lnTo>
                    <a:pt x="44027" y="11027"/>
                  </a:lnTo>
                  <a:lnTo>
                    <a:pt x="44412" y="10975"/>
                  </a:lnTo>
                  <a:lnTo>
                    <a:pt x="44797" y="10873"/>
                  </a:lnTo>
                  <a:lnTo>
                    <a:pt x="45181" y="10770"/>
                  </a:lnTo>
                  <a:lnTo>
                    <a:pt x="45540" y="10642"/>
                  </a:lnTo>
                  <a:lnTo>
                    <a:pt x="45899" y="10514"/>
                  </a:lnTo>
                  <a:lnTo>
                    <a:pt x="46233" y="10360"/>
                  </a:lnTo>
                  <a:lnTo>
                    <a:pt x="46592" y="10181"/>
                  </a:lnTo>
                  <a:lnTo>
                    <a:pt x="46925" y="9975"/>
                  </a:lnTo>
                  <a:lnTo>
                    <a:pt x="47233" y="9770"/>
                  </a:lnTo>
                  <a:lnTo>
                    <a:pt x="47540" y="9565"/>
                  </a:lnTo>
                  <a:lnTo>
                    <a:pt x="47848" y="9334"/>
                  </a:lnTo>
                  <a:lnTo>
                    <a:pt x="48130" y="9078"/>
                  </a:lnTo>
                  <a:lnTo>
                    <a:pt x="48412" y="8822"/>
                  </a:lnTo>
                  <a:lnTo>
                    <a:pt x="48669" y="8539"/>
                  </a:lnTo>
                  <a:lnTo>
                    <a:pt x="48899" y="8257"/>
                  </a:lnTo>
                  <a:lnTo>
                    <a:pt x="49156" y="7950"/>
                  </a:lnTo>
                  <a:lnTo>
                    <a:pt x="49361" y="7642"/>
                  </a:lnTo>
                  <a:lnTo>
                    <a:pt x="49566" y="7334"/>
                  </a:lnTo>
                  <a:lnTo>
                    <a:pt x="49771" y="7001"/>
                  </a:lnTo>
                  <a:lnTo>
                    <a:pt x="49925" y="6668"/>
                  </a:lnTo>
                  <a:lnTo>
                    <a:pt x="50079" y="6309"/>
                  </a:lnTo>
                  <a:lnTo>
                    <a:pt x="50233" y="5950"/>
                  </a:lnTo>
                  <a:lnTo>
                    <a:pt x="50361" y="5591"/>
                  </a:lnTo>
                  <a:lnTo>
                    <a:pt x="50463" y="5206"/>
                  </a:lnTo>
                  <a:lnTo>
                    <a:pt x="50540" y="4821"/>
                  </a:lnTo>
                  <a:lnTo>
                    <a:pt x="50617" y="4437"/>
                  </a:lnTo>
                  <a:lnTo>
                    <a:pt x="50669" y="4052"/>
                  </a:lnTo>
                  <a:lnTo>
                    <a:pt x="50694" y="3642"/>
                  </a:lnTo>
                  <a:lnTo>
                    <a:pt x="50720" y="3232"/>
                  </a:lnTo>
                  <a:lnTo>
                    <a:pt x="50720" y="2052"/>
                  </a:lnTo>
                  <a:lnTo>
                    <a:pt x="50694" y="1847"/>
                  </a:lnTo>
                  <a:lnTo>
                    <a:pt x="50669" y="1642"/>
                  </a:lnTo>
                  <a:lnTo>
                    <a:pt x="50617" y="1437"/>
                  </a:lnTo>
                  <a:lnTo>
                    <a:pt x="50540" y="1257"/>
                  </a:lnTo>
                  <a:lnTo>
                    <a:pt x="50463" y="1078"/>
                  </a:lnTo>
                  <a:lnTo>
                    <a:pt x="50361" y="898"/>
                  </a:lnTo>
                  <a:lnTo>
                    <a:pt x="50233" y="744"/>
                  </a:lnTo>
                  <a:lnTo>
                    <a:pt x="50104" y="591"/>
                  </a:lnTo>
                  <a:lnTo>
                    <a:pt x="49951" y="462"/>
                  </a:lnTo>
                  <a:lnTo>
                    <a:pt x="49797" y="334"/>
                  </a:lnTo>
                  <a:lnTo>
                    <a:pt x="49643" y="232"/>
                  </a:lnTo>
                  <a:lnTo>
                    <a:pt x="49463" y="155"/>
                  </a:lnTo>
                  <a:lnTo>
                    <a:pt x="49258" y="78"/>
                  </a:lnTo>
                  <a:lnTo>
                    <a:pt x="49053" y="26"/>
                  </a:lnTo>
                  <a:lnTo>
                    <a:pt x="48848" y="1"/>
                  </a:lnTo>
                  <a:close/>
                </a:path>
              </a:pathLst>
            </a:custGeom>
            <a:solidFill>
              <a:srgbClr val="812F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1" name="Google Shape;2881;p22"/>
            <p:cNvSpPr/>
            <p:nvPr/>
          </p:nvSpPr>
          <p:spPr>
            <a:xfrm>
              <a:off x="4736925" y="3125100"/>
              <a:ext cx="1256475" cy="151950"/>
            </a:xfrm>
            <a:custGeom>
              <a:avLst/>
              <a:gdLst/>
              <a:ahLst/>
              <a:cxnLst/>
              <a:rect l="l" t="t" r="r" b="b"/>
              <a:pathLst>
                <a:path w="50259" h="6078" extrusionOk="0">
                  <a:moveTo>
                    <a:pt x="1" y="1"/>
                  </a:moveTo>
                  <a:lnTo>
                    <a:pt x="1" y="6078"/>
                  </a:lnTo>
                  <a:lnTo>
                    <a:pt x="42822" y="6078"/>
                  </a:lnTo>
                  <a:lnTo>
                    <a:pt x="43463" y="6052"/>
                  </a:lnTo>
                  <a:lnTo>
                    <a:pt x="44079" y="5975"/>
                  </a:lnTo>
                  <a:lnTo>
                    <a:pt x="44694" y="5847"/>
                  </a:lnTo>
                  <a:lnTo>
                    <a:pt x="45284" y="5693"/>
                  </a:lnTo>
                  <a:lnTo>
                    <a:pt x="45874" y="5462"/>
                  </a:lnTo>
                  <a:lnTo>
                    <a:pt x="46412" y="5206"/>
                  </a:lnTo>
                  <a:lnTo>
                    <a:pt x="46925" y="4924"/>
                  </a:lnTo>
                  <a:lnTo>
                    <a:pt x="47438" y="4591"/>
                  </a:lnTo>
                  <a:lnTo>
                    <a:pt x="47899" y="4206"/>
                  </a:lnTo>
                  <a:lnTo>
                    <a:pt x="48361" y="3821"/>
                  </a:lnTo>
                  <a:lnTo>
                    <a:pt x="48771" y="3386"/>
                  </a:lnTo>
                  <a:lnTo>
                    <a:pt x="49130" y="2924"/>
                  </a:lnTo>
                  <a:lnTo>
                    <a:pt x="49489" y="2411"/>
                  </a:lnTo>
                  <a:lnTo>
                    <a:pt x="49771" y="1898"/>
                  </a:lnTo>
                  <a:lnTo>
                    <a:pt x="50053" y="1360"/>
                  </a:lnTo>
                  <a:lnTo>
                    <a:pt x="50258" y="796"/>
                  </a:lnTo>
                  <a:lnTo>
                    <a:pt x="50130" y="616"/>
                  </a:lnTo>
                  <a:lnTo>
                    <a:pt x="49951" y="462"/>
                  </a:lnTo>
                  <a:lnTo>
                    <a:pt x="49771" y="334"/>
                  </a:lnTo>
                  <a:lnTo>
                    <a:pt x="49566" y="206"/>
                  </a:lnTo>
                  <a:lnTo>
                    <a:pt x="49361" y="129"/>
                  </a:lnTo>
                  <a:lnTo>
                    <a:pt x="49130" y="52"/>
                  </a:lnTo>
                  <a:lnTo>
                    <a:pt x="48899" y="1"/>
                  </a:lnTo>
                  <a:close/>
                </a:path>
              </a:pathLst>
            </a:custGeom>
            <a:solidFill>
              <a:srgbClr val="6D26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2" name="Google Shape;2882;p22"/>
            <p:cNvSpPr/>
            <p:nvPr/>
          </p:nvSpPr>
          <p:spPr>
            <a:xfrm>
              <a:off x="4540775" y="2893050"/>
              <a:ext cx="871200" cy="871200"/>
            </a:xfrm>
            <a:custGeom>
              <a:avLst/>
              <a:gdLst/>
              <a:ahLst/>
              <a:cxnLst/>
              <a:rect l="l" t="t" r="r" b="b"/>
              <a:pathLst>
                <a:path w="34848" h="34848" extrusionOk="0">
                  <a:moveTo>
                    <a:pt x="3770" y="1"/>
                  </a:moveTo>
                  <a:lnTo>
                    <a:pt x="3385" y="26"/>
                  </a:lnTo>
                  <a:lnTo>
                    <a:pt x="3001" y="78"/>
                  </a:lnTo>
                  <a:lnTo>
                    <a:pt x="2642" y="180"/>
                  </a:lnTo>
                  <a:lnTo>
                    <a:pt x="2308" y="283"/>
                  </a:lnTo>
                  <a:lnTo>
                    <a:pt x="1975" y="462"/>
                  </a:lnTo>
                  <a:lnTo>
                    <a:pt x="1667" y="642"/>
                  </a:lnTo>
                  <a:lnTo>
                    <a:pt x="1359" y="847"/>
                  </a:lnTo>
                  <a:lnTo>
                    <a:pt x="1103" y="1103"/>
                  </a:lnTo>
                  <a:lnTo>
                    <a:pt x="872" y="1360"/>
                  </a:lnTo>
                  <a:lnTo>
                    <a:pt x="641" y="1667"/>
                  </a:lnTo>
                  <a:lnTo>
                    <a:pt x="462" y="1975"/>
                  </a:lnTo>
                  <a:lnTo>
                    <a:pt x="308" y="2308"/>
                  </a:lnTo>
                  <a:lnTo>
                    <a:pt x="180" y="2642"/>
                  </a:lnTo>
                  <a:lnTo>
                    <a:pt x="77" y="3001"/>
                  </a:lnTo>
                  <a:lnTo>
                    <a:pt x="26" y="3385"/>
                  </a:lnTo>
                  <a:lnTo>
                    <a:pt x="0" y="3770"/>
                  </a:lnTo>
                  <a:lnTo>
                    <a:pt x="0" y="34847"/>
                  </a:lnTo>
                  <a:lnTo>
                    <a:pt x="34847" y="34847"/>
                  </a:lnTo>
                  <a:lnTo>
                    <a:pt x="29181" y="15873"/>
                  </a:lnTo>
                  <a:lnTo>
                    <a:pt x="31078" y="7949"/>
                  </a:lnTo>
                  <a:lnTo>
                    <a:pt x="31155" y="7565"/>
                  </a:lnTo>
                  <a:lnTo>
                    <a:pt x="31206" y="7180"/>
                  </a:lnTo>
                  <a:lnTo>
                    <a:pt x="31232" y="6796"/>
                  </a:lnTo>
                  <a:lnTo>
                    <a:pt x="31258" y="6437"/>
                  </a:lnTo>
                  <a:lnTo>
                    <a:pt x="31258" y="6078"/>
                  </a:lnTo>
                  <a:lnTo>
                    <a:pt x="31206" y="5693"/>
                  </a:lnTo>
                  <a:lnTo>
                    <a:pt x="31155" y="5334"/>
                  </a:lnTo>
                  <a:lnTo>
                    <a:pt x="31104" y="5001"/>
                  </a:lnTo>
                  <a:lnTo>
                    <a:pt x="31001" y="4642"/>
                  </a:lnTo>
                  <a:lnTo>
                    <a:pt x="30899" y="4308"/>
                  </a:lnTo>
                  <a:lnTo>
                    <a:pt x="30770" y="3975"/>
                  </a:lnTo>
                  <a:lnTo>
                    <a:pt x="30617" y="3642"/>
                  </a:lnTo>
                  <a:lnTo>
                    <a:pt x="30463" y="3334"/>
                  </a:lnTo>
                  <a:lnTo>
                    <a:pt x="30283" y="3026"/>
                  </a:lnTo>
                  <a:lnTo>
                    <a:pt x="30078" y="2744"/>
                  </a:lnTo>
                  <a:lnTo>
                    <a:pt x="29873" y="2462"/>
                  </a:lnTo>
                  <a:lnTo>
                    <a:pt x="29642" y="2180"/>
                  </a:lnTo>
                  <a:lnTo>
                    <a:pt x="29411" y="1924"/>
                  </a:lnTo>
                  <a:lnTo>
                    <a:pt x="29155" y="1667"/>
                  </a:lnTo>
                  <a:lnTo>
                    <a:pt x="28873" y="1437"/>
                  </a:lnTo>
                  <a:lnTo>
                    <a:pt x="28591" y="1231"/>
                  </a:lnTo>
                  <a:lnTo>
                    <a:pt x="28309" y="1026"/>
                  </a:lnTo>
                  <a:lnTo>
                    <a:pt x="28001" y="847"/>
                  </a:lnTo>
                  <a:lnTo>
                    <a:pt x="27693" y="667"/>
                  </a:lnTo>
                  <a:lnTo>
                    <a:pt x="27360" y="513"/>
                  </a:lnTo>
                  <a:lnTo>
                    <a:pt x="27027" y="385"/>
                  </a:lnTo>
                  <a:lnTo>
                    <a:pt x="26668" y="257"/>
                  </a:lnTo>
                  <a:lnTo>
                    <a:pt x="26309" y="180"/>
                  </a:lnTo>
                  <a:lnTo>
                    <a:pt x="25950" y="103"/>
                  </a:lnTo>
                  <a:lnTo>
                    <a:pt x="25591" y="52"/>
                  </a:lnTo>
                  <a:lnTo>
                    <a:pt x="25206" y="1"/>
                  </a:lnTo>
                  <a:close/>
                </a:path>
              </a:pathLst>
            </a:custGeom>
            <a:solidFill>
              <a:srgbClr val="812F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3" name="Google Shape;2883;p22"/>
            <p:cNvSpPr/>
            <p:nvPr/>
          </p:nvSpPr>
          <p:spPr>
            <a:xfrm>
              <a:off x="4540775" y="2893050"/>
              <a:ext cx="725050" cy="871200"/>
            </a:xfrm>
            <a:custGeom>
              <a:avLst/>
              <a:gdLst/>
              <a:ahLst/>
              <a:cxnLst/>
              <a:rect l="l" t="t" r="r" b="b"/>
              <a:pathLst>
                <a:path w="29002" h="34848" extrusionOk="0">
                  <a:moveTo>
                    <a:pt x="3770" y="1"/>
                  </a:moveTo>
                  <a:lnTo>
                    <a:pt x="3385" y="26"/>
                  </a:lnTo>
                  <a:lnTo>
                    <a:pt x="3001" y="78"/>
                  </a:lnTo>
                  <a:lnTo>
                    <a:pt x="2642" y="180"/>
                  </a:lnTo>
                  <a:lnTo>
                    <a:pt x="2308" y="283"/>
                  </a:lnTo>
                  <a:lnTo>
                    <a:pt x="1975" y="462"/>
                  </a:lnTo>
                  <a:lnTo>
                    <a:pt x="1667" y="642"/>
                  </a:lnTo>
                  <a:lnTo>
                    <a:pt x="1359" y="847"/>
                  </a:lnTo>
                  <a:lnTo>
                    <a:pt x="1103" y="1103"/>
                  </a:lnTo>
                  <a:lnTo>
                    <a:pt x="872" y="1360"/>
                  </a:lnTo>
                  <a:lnTo>
                    <a:pt x="641" y="1667"/>
                  </a:lnTo>
                  <a:lnTo>
                    <a:pt x="462" y="1975"/>
                  </a:lnTo>
                  <a:lnTo>
                    <a:pt x="308" y="2308"/>
                  </a:lnTo>
                  <a:lnTo>
                    <a:pt x="180" y="2642"/>
                  </a:lnTo>
                  <a:lnTo>
                    <a:pt x="77" y="3001"/>
                  </a:lnTo>
                  <a:lnTo>
                    <a:pt x="26" y="3385"/>
                  </a:lnTo>
                  <a:lnTo>
                    <a:pt x="0" y="3770"/>
                  </a:lnTo>
                  <a:lnTo>
                    <a:pt x="0" y="34847"/>
                  </a:lnTo>
                  <a:lnTo>
                    <a:pt x="29001" y="34847"/>
                  </a:lnTo>
                  <a:lnTo>
                    <a:pt x="23334" y="15873"/>
                  </a:lnTo>
                  <a:lnTo>
                    <a:pt x="25232" y="7949"/>
                  </a:lnTo>
                  <a:lnTo>
                    <a:pt x="25309" y="7565"/>
                  </a:lnTo>
                  <a:lnTo>
                    <a:pt x="25360" y="7180"/>
                  </a:lnTo>
                  <a:lnTo>
                    <a:pt x="25386" y="6796"/>
                  </a:lnTo>
                  <a:lnTo>
                    <a:pt x="25411" y="6437"/>
                  </a:lnTo>
                  <a:lnTo>
                    <a:pt x="25386" y="6078"/>
                  </a:lnTo>
                  <a:lnTo>
                    <a:pt x="25360" y="5693"/>
                  </a:lnTo>
                  <a:lnTo>
                    <a:pt x="25309" y="5334"/>
                  </a:lnTo>
                  <a:lnTo>
                    <a:pt x="25232" y="5001"/>
                  </a:lnTo>
                  <a:lnTo>
                    <a:pt x="25155" y="4642"/>
                  </a:lnTo>
                  <a:lnTo>
                    <a:pt x="25027" y="4308"/>
                  </a:lnTo>
                  <a:lnTo>
                    <a:pt x="24898" y="3975"/>
                  </a:lnTo>
                  <a:lnTo>
                    <a:pt x="24770" y="3642"/>
                  </a:lnTo>
                  <a:lnTo>
                    <a:pt x="24591" y="3334"/>
                  </a:lnTo>
                  <a:lnTo>
                    <a:pt x="24411" y="3026"/>
                  </a:lnTo>
                  <a:lnTo>
                    <a:pt x="24232" y="2744"/>
                  </a:lnTo>
                  <a:lnTo>
                    <a:pt x="24027" y="2462"/>
                  </a:lnTo>
                  <a:lnTo>
                    <a:pt x="23796" y="2180"/>
                  </a:lnTo>
                  <a:lnTo>
                    <a:pt x="23539" y="1924"/>
                  </a:lnTo>
                  <a:lnTo>
                    <a:pt x="23283" y="1667"/>
                  </a:lnTo>
                  <a:lnTo>
                    <a:pt x="23027" y="1437"/>
                  </a:lnTo>
                  <a:lnTo>
                    <a:pt x="22745" y="1231"/>
                  </a:lnTo>
                  <a:lnTo>
                    <a:pt x="22462" y="1026"/>
                  </a:lnTo>
                  <a:lnTo>
                    <a:pt x="22155" y="847"/>
                  </a:lnTo>
                  <a:lnTo>
                    <a:pt x="21821" y="667"/>
                  </a:lnTo>
                  <a:lnTo>
                    <a:pt x="21514" y="513"/>
                  </a:lnTo>
                  <a:lnTo>
                    <a:pt x="21155" y="385"/>
                  </a:lnTo>
                  <a:lnTo>
                    <a:pt x="20821" y="257"/>
                  </a:lnTo>
                  <a:lnTo>
                    <a:pt x="20462" y="180"/>
                  </a:lnTo>
                  <a:lnTo>
                    <a:pt x="20103" y="103"/>
                  </a:lnTo>
                  <a:lnTo>
                    <a:pt x="19719" y="52"/>
                  </a:lnTo>
                  <a:lnTo>
                    <a:pt x="19360" y="1"/>
                  </a:lnTo>
                  <a:close/>
                </a:path>
              </a:pathLst>
            </a:custGeom>
            <a:solidFill>
              <a:srgbClr val="6B2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4" name="Google Shape;2884;p22"/>
            <p:cNvSpPr/>
            <p:nvPr/>
          </p:nvSpPr>
          <p:spPr>
            <a:xfrm>
              <a:off x="4844625" y="2309075"/>
              <a:ext cx="642350" cy="2575"/>
            </a:xfrm>
            <a:custGeom>
              <a:avLst/>
              <a:gdLst/>
              <a:ahLst/>
              <a:cxnLst/>
              <a:rect l="l" t="t" r="r" b="b"/>
              <a:pathLst>
                <a:path w="25694" h="103" extrusionOk="0">
                  <a:moveTo>
                    <a:pt x="12847" y="0"/>
                  </a:moveTo>
                  <a:lnTo>
                    <a:pt x="6334" y="26"/>
                  </a:lnTo>
                  <a:lnTo>
                    <a:pt x="1" y="51"/>
                  </a:lnTo>
                  <a:lnTo>
                    <a:pt x="6334" y="103"/>
                  </a:lnTo>
                  <a:lnTo>
                    <a:pt x="19360" y="103"/>
                  </a:lnTo>
                  <a:lnTo>
                    <a:pt x="25693" y="51"/>
                  </a:lnTo>
                  <a:lnTo>
                    <a:pt x="19360" y="26"/>
                  </a:lnTo>
                  <a:lnTo>
                    <a:pt x="12847" y="0"/>
                  </a:lnTo>
                  <a:close/>
                </a:path>
              </a:pathLst>
            </a:custGeom>
            <a:solidFill>
              <a:srgbClr val="6D26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5" name="Google Shape;2885;p22"/>
            <p:cNvSpPr/>
            <p:nvPr/>
          </p:nvSpPr>
          <p:spPr>
            <a:xfrm>
              <a:off x="4825400" y="2489200"/>
              <a:ext cx="720550" cy="1950"/>
            </a:xfrm>
            <a:custGeom>
              <a:avLst/>
              <a:gdLst/>
              <a:ahLst/>
              <a:cxnLst/>
              <a:rect l="l" t="t" r="r" b="b"/>
              <a:pathLst>
                <a:path w="28822" h="78" extrusionOk="0">
                  <a:moveTo>
                    <a:pt x="7103" y="0"/>
                  </a:moveTo>
                  <a:lnTo>
                    <a:pt x="0" y="26"/>
                  </a:lnTo>
                  <a:lnTo>
                    <a:pt x="7103" y="77"/>
                  </a:lnTo>
                  <a:lnTo>
                    <a:pt x="21719" y="77"/>
                  </a:lnTo>
                  <a:lnTo>
                    <a:pt x="28821" y="26"/>
                  </a:lnTo>
                  <a:lnTo>
                    <a:pt x="21719" y="0"/>
                  </a:lnTo>
                  <a:close/>
                </a:path>
              </a:pathLst>
            </a:custGeom>
            <a:solidFill>
              <a:srgbClr val="6D26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6" name="Google Shape;2886;p22"/>
            <p:cNvSpPr/>
            <p:nvPr/>
          </p:nvSpPr>
          <p:spPr>
            <a:xfrm>
              <a:off x="4854250" y="2668700"/>
              <a:ext cx="721825" cy="1925"/>
            </a:xfrm>
            <a:custGeom>
              <a:avLst/>
              <a:gdLst/>
              <a:ahLst/>
              <a:cxnLst/>
              <a:rect l="l" t="t" r="r" b="b"/>
              <a:pathLst>
                <a:path w="28873" h="77" extrusionOk="0">
                  <a:moveTo>
                    <a:pt x="7103" y="0"/>
                  </a:moveTo>
                  <a:lnTo>
                    <a:pt x="0" y="26"/>
                  </a:lnTo>
                  <a:lnTo>
                    <a:pt x="7103" y="77"/>
                  </a:lnTo>
                  <a:lnTo>
                    <a:pt x="21770" y="77"/>
                  </a:lnTo>
                  <a:lnTo>
                    <a:pt x="28873" y="26"/>
                  </a:lnTo>
                  <a:lnTo>
                    <a:pt x="21770" y="0"/>
                  </a:lnTo>
                  <a:close/>
                </a:path>
              </a:pathLst>
            </a:custGeom>
            <a:solidFill>
              <a:srgbClr val="6D26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7" name="Google Shape;2887;p22"/>
            <p:cNvSpPr/>
            <p:nvPr/>
          </p:nvSpPr>
          <p:spPr>
            <a:xfrm>
              <a:off x="4888850" y="2848175"/>
              <a:ext cx="715425" cy="1950"/>
            </a:xfrm>
            <a:custGeom>
              <a:avLst/>
              <a:gdLst/>
              <a:ahLst/>
              <a:cxnLst/>
              <a:rect l="l" t="t" r="r" b="b"/>
              <a:pathLst>
                <a:path w="28617" h="78" extrusionOk="0">
                  <a:moveTo>
                    <a:pt x="7052" y="1"/>
                  </a:moveTo>
                  <a:lnTo>
                    <a:pt x="1" y="52"/>
                  </a:lnTo>
                  <a:lnTo>
                    <a:pt x="7052" y="78"/>
                  </a:lnTo>
                  <a:lnTo>
                    <a:pt x="21565" y="78"/>
                  </a:lnTo>
                  <a:lnTo>
                    <a:pt x="28617" y="52"/>
                  </a:lnTo>
                  <a:lnTo>
                    <a:pt x="21565" y="1"/>
                  </a:lnTo>
                  <a:close/>
                </a:path>
              </a:pathLst>
            </a:custGeom>
            <a:solidFill>
              <a:srgbClr val="6D26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8" name="Google Shape;2888;p22"/>
            <p:cNvSpPr/>
            <p:nvPr/>
          </p:nvSpPr>
          <p:spPr>
            <a:xfrm>
              <a:off x="4365125" y="2893050"/>
              <a:ext cx="870550" cy="871200"/>
            </a:xfrm>
            <a:custGeom>
              <a:avLst/>
              <a:gdLst/>
              <a:ahLst/>
              <a:cxnLst/>
              <a:rect l="l" t="t" r="r" b="b"/>
              <a:pathLst>
                <a:path w="34822" h="34848" extrusionOk="0">
                  <a:moveTo>
                    <a:pt x="3744" y="1"/>
                  </a:moveTo>
                  <a:lnTo>
                    <a:pt x="3360" y="26"/>
                  </a:lnTo>
                  <a:lnTo>
                    <a:pt x="3001" y="78"/>
                  </a:lnTo>
                  <a:lnTo>
                    <a:pt x="2642" y="180"/>
                  </a:lnTo>
                  <a:lnTo>
                    <a:pt x="2283" y="283"/>
                  </a:lnTo>
                  <a:lnTo>
                    <a:pt x="1949" y="462"/>
                  </a:lnTo>
                  <a:lnTo>
                    <a:pt x="1642" y="642"/>
                  </a:lnTo>
                  <a:lnTo>
                    <a:pt x="1360" y="847"/>
                  </a:lnTo>
                  <a:lnTo>
                    <a:pt x="1103" y="1103"/>
                  </a:lnTo>
                  <a:lnTo>
                    <a:pt x="847" y="1360"/>
                  </a:lnTo>
                  <a:lnTo>
                    <a:pt x="642" y="1667"/>
                  </a:lnTo>
                  <a:lnTo>
                    <a:pt x="437" y="1975"/>
                  </a:lnTo>
                  <a:lnTo>
                    <a:pt x="283" y="2308"/>
                  </a:lnTo>
                  <a:lnTo>
                    <a:pt x="154" y="2642"/>
                  </a:lnTo>
                  <a:lnTo>
                    <a:pt x="78" y="3001"/>
                  </a:lnTo>
                  <a:lnTo>
                    <a:pt x="1" y="3385"/>
                  </a:lnTo>
                  <a:lnTo>
                    <a:pt x="1" y="3770"/>
                  </a:lnTo>
                  <a:lnTo>
                    <a:pt x="1" y="34847"/>
                  </a:lnTo>
                  <a:lnTo>
                    <a:pt x="34822" y="34847"/>
                  </a:lnTo>
                  <a:lnTo>
                    <a:pt x="29155" y="15873"/>
                  </a:lnTo>
                  <a:lnTo>
                    <a:pt x="31053" y="7949"/>
                  </a:lnTo>
                  <a:lnTo>
                    <a:pt x="31155" y="7565"/>
                  </a:lnTo>
                  <a:lnTo>
                    <a:pt x="31206" y="7180"/>
                  </a:lnTo>
                  <a:lnTo>
                    <a:pt x="31232" y="6796"/>
                  </a:lnTo>
                  <a:lnTo>
                    <a:pt x="31232" y="6437"/>
                  </a:lnTo>
                  <a:lnTo>
                    <a:pt x="31232" y="6078"/>
                  </a:lnTo>
                  <a:lnTo>
                    <a:pt x="31206" y="5693"/>
                  </a:lnTo>
                  <a:lnTo>
                    <a:pt x="31155" y="5334"/>
                  </a:lnTo>
                  <a:lnTo>
                    <a:pt x="31078" y="5001"/>
                  </a:lnTo>
                  <a:lnTo>
                    <a:pt x="31001" y="4642"/>
                  </a:lnTo>
                  <a:lnTo>
                    <a:pt x="30873" y="4308"/>
                  </a:lnTo>
                  <a:lnTo>
                    <a:pt x="30745" y="3975"/>
                  </a:lnTo>
                  <a:lnTo>
                    <a:pt x="30617" y="3642"/>
                  </a:lnTo>
                  <a:lnTo>
                    <a:pt x="30437" y="3334"/>
                  </a:lnTo>
                  <a:lnTo>
                    <a:pt x="30258" y="3026"/>
                  </a:lnTo>
                  <a:lnTo>
                    <a:pt x="30078" y="2744"/>
                  </a:lnTo>
                  <a:lnTo>
                    <a:pt x="29847" y="2462"/>
                  </a:lnTo>
                  <a:lnTo>
                    <a:pt x="29642" y="2180"/>
                  </a:lnTo>
                  <a:lnTo>
                    <a:pt x="29386" y="1924"/>
                  </a:lnTo>
                  <a:lnTo>
                    <a:pt x="29129" y="1667"/>
                  </a:lnTo>
                  <a:lnTo>
                    <a:pt x="28873" y="1437"/>
                  </a:lnTo>
                  <a:lnTo>
                    <a:pt x="28591" y="1231"/>
                  </a:lnTo>
                  <a:lnTo>
                    <a:pt x="28283" y="1026"/>
                  </a:lnTo>
                  <a:lnTo>
                    <a:pt x="28001" y="847"/>
                  </a:lnTo>
                  <a:lnTo>
                    <a:pt x="27668" y="667"/>
                  </a:lnTo>
                  <a:lnTo>
                    <a:pt x="27335" y="513"/>
                  </a:lnTo>
                  <a:lnTo>
                    <a:pt x="27001" y="385"/>
                  </a:lnTo>
                  <a:lnTo>
                    <a:pt x="26668" y="257"/>
                  </a:lnTo>
                  <a:lnTo>
                    <a:pt x="26309" y="180"/>
                  </a:lnTo>
                  <a:lnTo>
                    <a:pt x="25950" y="103"/>
                  </a:lnTo>
                  <a:lnTo>
                    <a:pt x="25565" y="52"/>
                  </a:lnTo>
                  <a:lnTo>
                    <a:pt x="25181" y="1"/>
                  </a:lnTo>
                  <a:close/>
                </a:path>
              </a:pathLst>
            </a:custGeom>
            <a:solidFill>
              <a:srgbClr val="812F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9" name="Google Shape;2889;p22"/>
            <p:cNvSpPr/>
            <p:nvPr/>
          </p:nvSpPr>
          <p:spPr>
            <a:xfrm>
              <a:off x="4365125" y="2893050"/>
              <a:ext cx="724400" cy="871200"/>
            </a:xfrm>
            <a:custGeom>
              <a:avLst/>
              <a:gdLst/>
              <a:ahLst/>
              <a:cxnLst/>
              <a:rect l="l" t="t" r="r" b="b"/>
              <a:pathLst>
                <a:path w="28976" h="34848" extrusionOk="0">
                  <a:moveTo>
                    <a:pt x="3744" y="1"/>
                  </a:moveTo>
                  <a:lnTo>
                    <a:pt x="3360" y="26"/>
                  </a:lnTo>
                  <a:lnTo>
                    <a:pt x="3001" y="78"/>
                  </a:lnTo>
                  <a:lnTo>
                    <a:pt x="2642" y="180"/>
                  </a:lnTo>
                  <a:lnTo>
                    <a:pt x="2283" y="283"/>
                  </a:lnTo>
                  <a:lnTo>
                    <a:pt x="1949" y="462"/>
                  </a:lnTo>
                  <a:lnTo>
                    <a:pt x="1642" y="642"/>
                  </a:lnTo>
                  <a:lnTo>
                    <a:pt x="1360" y="847"/>
                  </a:lnTo>
                  <a:lnTo>
                    <a:pt x="1103" y="1103"/>
                  </a:lnTo>
                  <a:lnTo>
                    <a:pt x="847" y="1360"/>
                  </a:lnTo>
                  <a:lnTo>
                    <a:pt x="642" y="1667"/>
                  </a:lnTo>
                  <a:lnTo>
                    <a:pt x="437" y="1975"/>
                  </a:lnTo>
                  <a:lnTo>
                    <a:pt x="283" y="2308"/>
                  </a:lnTo>
                  <a:lnTo>
                    <a:pt x="154" y="2642"/>
                  </a:lnTo>
                  <a:lnTo>
                    <a:pt x="78" y="3001"/>
                  </a:lnTo>
                  <a:lnTo>
                    <a:pt x="1" y="3385"/>
                  </a:lnTo>
                  <a:lnTo>
                    <a:pt x="1" y="3770"/>
                  </a:lnTo>
                  <a:lnTo>
                    <a:pt x="1" y="34847"/>
                  </a:lnTo>
                  <a:lnTo>
                    <a:pt x="28976" y="34847"/>
                  </a:lnTo>
                  <a:lnTo>
                    <a:pt x="23309" y="15873"/>
                  </a:lnTo>
                  <a:lnTo>
                    <a:pt x="25206" y="7949"/>
                  </a:lnTo>
                  <a:lnTo>
                    <a:pt x="25283" y="7565"/>
                  </a:lnTo>
                  <a:lnTo>
                    <a:pt x="25335" y="7180"/>
                  </a:lnTo>
                  <a:lnTo>
                    <a:pt x="25386" y="6796"/>
                  </a:lnTo>
                  <a:lnTo>
                    <a:pt x="25386" y="6437"/>
                  </a:lnTo>
                  <a:lnTo>
                    <a:pt x="25386" y="6078"/>
                  </a:lnTo>
                  <a:lnTo>
                    <a:pt x="25360" y="5693"/>
                  </a:lnTo>
                  <a:lnTo>
                    <a:pt x="25309" y="5334"/>
                  </a:lnTo>
                  <a:lnTo>
                    <a:pt x="25232" y="5001"/>
                  </a:lnTo>
                  <a:lnTo>
                    <a:pt x="25129" y="4642"/>
                  </a:lnTo>
                  <a:lnTo>
                    <a:pt x="25027" y="4308"/>
                  </a:lnTo>
                  <a:lnTo>
                    <a:pt x="24899" y="3975"/>
                  </a:lnTo>
                  <a:lnTo>
                    <a:pt x="24745" y="3642"/>
                  </a:lnTo>
                  <a:lnTo>
                    <a:pt x="24591" y="3334"/>
                  </a:lnTo>
                  <a:lnTo>
                    <a:pt x="24411" y="3026"/>
                  </a:lnTo>
                  <a:lnTo>
                    <a:pt x="24206" y="2744"/>
                  </a:lnTo>
                  <a:lnTo>
                    <a:pt x="24001" y="2462"/>
                  </a:lnTo>
                  <a:lnTo>
                    <a:pt x="23770" y="2180"/>
                  </a:lnTo>
                  <a:lnTo>
                    <a:pt x="23540" y="1924"/>
                  </a:lnTo>
                  <a:lnTo>
                    <a:pt x="23283" y="1667"/>
                  </a:lnTo>
                  <a:lnTo>
                    <a:pt x="23027" y="1437"/>
                  </a:lnTo>
                  <a:lnTo>
                    <a:pt x="22745" y="1231"/>
                  </a:lnTo>
                  <a:lnTo>
                    <a:pt x="22437" y="1026"/>
                  </a:lnTo>
                  <a:lnTo>
                    <a:pt x="22129" y="847"/>
                  </a:lnTo>
                  <a:lnTo>
                    <a:pt x="21822" y="667"/>
                  </a:lnTo>
                  <a:lnTo>
                    <a:pt x="21488" y="513"/>
                  </a:lnTo>
                  <a:lnTo>
                    <a:pt x="21155" y="385"/>
                  </a:lnTo>
                  <a:lnTo>
                    <a:pt x="20822" y="257"/>
                  </a:lnTo>
                  <a:lnTo>
                    <a:pt x="20463" y="180"/>
                  </a:lnTo>
                  <a:lnTo>
                    <a:pt x="20078" y="103"/>
                  </a:lnTo>
                  <a:lnTo>
                    <a:pt x="19719" y="52"/>
                  </a:lnTo>
                  <a:lnTo>
                    <a:pt x="19334" y="1"/>
                  </a:lnTo>
                  <a:close/>
                </a:path>
              </a:pathLst>
            </a:custGeom>
            <a:solidFill>
              <a:srgbClr val="6B2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0" name="Google Shape;2890;p22"/>
            <p:cNvSpPr/>
            <p:nvPr/>
          </p:nvSpPr>
          <p:spPr>
            <a:xfrm>
              <a:off x="3529200" y="2061625"/>
              <a:ext cx="1076975" cy="1063500"/>
            </a:xfrm>
            <a:custGeom>
              <a:avLst/>
              <a:gdLst/>
              <a:ahLst/>
              <a:cxnLst/>
              <a:rect l="l" t="t" r="r" b="b"/>
              <a:pathLst>
                <a:path w="43079" h="42540" extrusionOk="0">
                  <a:moveTo>
                    <a:pt x="14001" y="1"/>
                  </a:moveTo>
                  <a:lnTo>
                    <a:pt x="13181" y="26"/>
                  </a:lnTo>
                  <a:lnTo>
                    <a:pt x="12386" y="103"/>
                  </a:lnTo>
                  <a:lnTo>
                    <a:pt x="11591" y="206"/>
                  </a:lnTo>
                  <a:lnTo>
                    <a:pt x="10822" y="360"/>
                  </a:lnTo>
                  <a:lnTo>
                    <a:pt x="10078" y="565"/>
                  </a:lnTo>
                  <a:lnTo>
                    <a:pt x="9335" y="795"/>
                  </a:lnTo>
                  <a:lnTo>
                    <a:pt x="8617" y="1077"/>
                  </a:lnTo>
                  <a:lnTo>
                    <a:pt x="7924" y="1385"/>
                  </a:lnTo>
                  <a:lnTo>
                    <a:pt x="7258" y="1744"/>
                  </a:lnTo>
                  <a:lnTo>
                    <a:pt x="6591" y="2129"/>
                  </a:lnTo>
                  <a:lnTo>
                    <a:pt x="5975" y="2539"/>
                  </a:lnTo>
                  <a:lnTo>
                    <a:pt x="5360" y="3001"/>
                  </a:lnTo>
                  <a:lnTo>
                    <a:pt x="4796" y="3462"/>
                  </a:lnTo>
                  <a:lnTo>
                    <a:pt x="4232" y="3975"/>
                  </a:lnTo>
                  <a:lnTo>
                    <a:pt x="3719" y="4513"/>
                  </a:lnTo>
                  <a:lnTo>
                    <a:pt x="3232" y="5078"/>
                  </a:lnTo>
                  <a:lnTo>
                    <a:pt x="2770" y="5667"/>
                  </a:lnTo>
                  <a:lnTo>
                    <a:pt x="2334" y="6283"/>
                  </a:lnTo>
                  <a:lnTo>
                    <a:pt x="1950" y="6924"/>
                  </a:lnTo>
                  <a:lnTo>
                    <a:pt x="1565" y="7565"/>
                  </a:lnTo>
                  <a:lnTo>
                    <a:pt x="1257" y="8231"/>
                  </a:lnTo>
                  <a:lnTo>
                    <a:pt x="950" y="8949"/>
                  </a:lnTo>
                  <a:lnTo>
                    <a:pt x="693" y="9642"/>
                  </a:lnTo>
                  <a:lnTo>
                    <a:pt x="488" y="10385"/>
                  </a:lnTo>
                  <a:lnTo>
                    <a:pt x="309" y="11129"/>
                  </a:lnTo>
                  <a:lnTo>
                    <a:pt x="155" y="11873"/>
                  </a:lnTo>
                  <a:lnTo>
                    <a:pt x="78" y="12642"/>
                  </a:lnTo>
                  <a:lnTo>
                    <a:pt x="27" y="13411"/>
                  </a:lnTo>
                  <a:lnTo>
                    <a:pt x="1" y="14206"/>
                  </a:lnTo>
                  <a:lnTo>
                    <a:pt x="52" y="15001"/>
                  </a:lnTo>
                  <a:lnTo>
                    <a:pt x="129" y="15796"/>
                  </a:lnTo>
                  <a:lnTo>
                    <a:pt x="257" y="16616"/>
                  </a:lnTo>
                  <a:lnTo>
                    <a:pt x="5155" y="42540"/>
                  </a:lnTo>
                  <a:lnTo>
                    <a:pt x="43079" y="42540"/>
                  </a:lnTo>
                  <a:lnTo>
                    <a:pt x="36874" y="9770"/>
                  </a:lnTo>
                  <a:lnTo>
                    <a:pt x="36771" y="9231"/>
                  </a:lnTo>
                  <a:lnTo>
                    <a:pt x="36643" y="8719"/>
                  </a:lnTo>
                  <a:lnTo>
                    <a:pt x="36463" y="8206"/>
                  </a:lnTo>
                  <a:lnTo>
                    <a:pt x="36309" y="7719"/>
                  </a:lnTo>
                  <a:lnTo>
                    <a:pt x="36104" y="7231"/>
                  </a:lnTo>
                  <a:lnTo>
                    <a:pt x="35874" y="6770"/>
                  </a:lnTo>
                  <a:lnTo>
                    <a:pt x="35643" y="6308"/>
                  </a:lnTo>
                  <a:lnTo>
                    <a:pt x="35386" y="5847"/>
                  </a:lnTo>
                  <a:lnTo>
                    <a:pt x="35130" y="5411"/>
                  </a:lnTo>
                  <a:lnTo>
                    <a:pt x="34822" y="5001"/>
                  </a:lnTo>
                  <a:lnTo>
                    <a:pt x="34515" y="4590"/>
                  </a:lnTo>
                  <a:lnTo>
                    <a:pt x="34207" y="4180"/>
                  </a:lnTo>
                  <a:lnTo>
                    <a:pt x="33848" y="3821"/>
                  </a:lnTo>
                  <a:lnTo>
                    <a:pt x="33515" y="3437"/>
                  </a:lnTo>
                  <a:lnTo>
                    <a:pt x="33130" y="3103"/>
                  </a:lnTo>
                  <a:lnTo>
                    <a:pt x="32745" y="2770"/>
                  </a:lnTo>
                  <a:lnTo>
                    <a:pt x="32361" y="2436"/>
                  </a:lnTo>
                  <a:lnTo>
                    <a:pt x="31950" y="2154"/>
                  </a:lnTo>
                  <a:lnTo>
                    <a:pt x="31515" y="1872"/>
                  </a:lnTo>
                  <a:lnTo>
                    <a:pt x="31079" y="1590"/>
                  </a:lnTo>
                  <a:lnTo>
                    <a:pt x="30643" y="1360"/>
                  </a:lnTo>
                  <a:lnTo>
                    <a:pt x="30181" y="1129"/>
                  </a:lnTo>
                  <a:lnTo>
                    <a:pt x="29694" y="924"/>
                  </a:lnTo>
                  <a:lnTo>
                    <a:pt x="29232" y="744"/>
                  </a:lnTo>
                  <a:lnTo>
                    <a:pt x="28745" y="565"/>
                  </a:lnTo>
                  <a:lnTo>
                    <a:pt x="28232" y="436"/>
                  </a:lnTo>
                  <a:lnTo>
                    <a:pt x="27745" y="308"/>
                  </a:lnTo>
                  <a:lnTo>
                    <a:pt x="27232" y="206"/>
                  </a:lnTo>
                  <a:lnTo>
                    <a:pt x="26694" y="103"/>
                  </a:lnTo>
                  <a:lnTo>
                    <a:pt x="26181" y="52"/>
                  </a:lnTo>
                  <a:lnTo>
                    <a:pt x="25643" y="26"/>
                  </a:lnTo>
                  <a:lnTo>
                    <a:pt x="25104" y="1"/>
                  </a:lnTo>
                  <a:close/>
                </a:path>
              </a:pathLst>
            </a:custGeom>
            <a:solidFill>
              <a:srgbClr val="511B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1" name="Google Shape;2891;p22"/>
            <p:cNvSpPr/>
            <p:nvPr/>
          </p:nvSpPr>
          <p:spPr>
            <a:xfrm>
              <a:off x="3709975" y="2061625"/>
              <a:ext cx="896200" cy="1063500"/>
            </a:xfrm>
            <a:custGeom>
              <a:avLst/>
              <a:gdLst/>
              <a:ahLst/>
              <a:cxnLst/>
              <a:rect l="l" t="t" r="r" b="b"/>
              <a:pathLst>
                <a:path w="35848" h="42540" extrusionOk="0">
                  <a:moveTo>
                    <a:pt x="14001" y="1"/>
                  </a:moveTo>
                  <a:lnTo>
                    <a:pt x="13181" y="26"/>
                  </a:lnTo>
                  <a:lnTo>
                    <a:pt x="12360" y="103"/>
                  </a:lnTo>
                  <a:lnTo>
                    <a:pt x="11591" y="206"/>
                  </a:lnTo>
                  <a:lnTo>
                    <a:pt x="10822" y="360"/>
                  </a:lnTo>
                  <a:lnTo>
                    <a:pt x="10052" y="565"/>
                  </a:lnTo>
                  <a:lnTo>
                    <a:pt x="9334" y="795"/>
                  </a:lnTo>
                  <a:lnTo>
                    <a:pt x="8616" y="1077"/>
                  </a:lnTo>
                  <a:lnTo>
                    <a:pt x="7899" y="1385"/>
                  </a:lnTo>
                  <a:lnTo>
                    <a:pt x="7232" y="1744"/>
                  </a:lnTo>
                  <a:lnTo>
                    <a:pt x="6591" y="2129"/>
                  </a:lnTo>
                  <a:lnTo>
                    <a:pt x="5950" y="2539"/>
                  </a:lnTo>
                  <a:lnTo>
                    <a:pt x="5360" y="3001"/>
                  </a:lnTo>
                  <a:lnTo>
                    <a:pt x="4770" y="3462"/>
                  </a:lnTo>
                  <a:lnTo>
                    <a:pt x="4232" y="3975"/>
                  </a:lnTo>
                  <a:lnTo>
                    <a:pt x="3693" y="4513"/>
                  </a:lnTo>
                  <a:lnTo>
                    <a:pt x="3206" y="5078"/>
                  </a:lnTo>
                  <a:lnTo>
                    <a:pt x="2745" y="5667"/>
                  </a:lnTo>
                  <a:lnTo>
                    <a:pt x="2309" y="6283"/>
                  </a:lnTo>
                  <a:lnTo>
                    <a:pt x="1924" y="6924"/>
                  </a:lnTo>
                  <a:lnTo>
                    <a:pt x="1565" y="7565"/>
                  </a:lnTo>
                  <a:lnTo>
                    <a:pt x="1232" y="8231"/>
                  </a:lnTo>
                  <a:lnTo>
                    <a:pt x="924" y="8949"/>
                  </a:lnTo>
                  <a:lnTo>
                    <a:pt x="693" y="9642"/>
                  </a:lnTo>
                  <a:lnTo>
                    <a:pt x="462" y="10385"/>
                  </a:lnTo>
                  <a:lnTo>
                    <a:pt x="283" y="11129"/>
                  </a:lnTo>
                  <a:lnTo>
                    <a:pt x="155" y="11873"/>
                  </a:lnTo>
                  <a:lnTo>
                    <a:pt x="52" y="12642"/>
                  </a:lnTo>
                  <a:lnTo>
                    <a:pt x="1" y="13411"/>
                  </a:lnTo>
                  <a:lnTo>
                    <a:pt x="1" y="14206"/>
                  </a:lnTo>
                  <a:lnTo>
                    <a:pt x="27" y="15001"/>
                  </a:lnTo>
                  <a:lnTo>
                    <a:pt x="103" y="15796"/>
                  </a:lnTo>
                  <a:lnTo>
                    <a:pt x="232" y="16616"/>
                  </a:lnTo>
                  <a:lnTo>
                    <a:pt x="5129" y="42540"/>
                  </a:lnTo>
                  <a:lnTo>
                    <a:pt x="35848" y="42540"/>
                  </a:lnTo>
                  <a:lnTo>
                    <a:pt x="29643" y="9770"/>
                  </a:lnTo>
                  <a:lnTo>
                    <a:pt x="29540" y="9231"/>
                  </a:lnTo>
                  <a:lnTo>
                    <a:pt x="29412" y="8719"/>
                  </a:lnTo>
                  <a:lnTo>
                    <a:pt x="29232" y="8206"/>
                  </a:lnTo>
                  <a:lnTo>
                    <a:pt x="29078" y="7719"/>
                  </a:lnTo>
                  <a:lnTo>
                    <a:pt x="28873" y="7231"/>
                  </a:lnTo>
                  <a:lnTo>
                    <a:pt x="28643" y="6770"/>
                  </a:lnTo>
                  <a:lnTo>
                    <a:pt x="28412" y="6308"/>
                  </a:lnTo>
                  <a:lnTo>
                    <a:pt x="28155" y="5847"/>
                  </a:lnTo>
                  <a:lnTo>
                    <a:pt x="27899" y="5411"/>
                  </a:lnTo>
                  <a:lnTo>
                    <a:pt x="27591" y="5001"/>
                  </a:lnTo>
                  <a:lnTo>
                    <a:pt x="27284" y="4590"/>
                  </a:lnTo>
                  <a:lnTo>
                    <a:pt x="26976" y="4180"/>
                  </a:lnTo>
                  <a:lnTo>
                    <a:pt x="26617" y="3821"/>
                  </a:lnTo>
                  <a:lnTo>
                    <a:pt x="26284" y="3437"/>
                  </a:lnTo>
                  <a:lnTo>
                    <a:pt x="25899" y="3103"/>
                  </a:lnTo>
                  <a:lnTo>
                    <a:pt x="25514" y="2770"/>
                  </a:lnTo>
                  <a:lnTo>
                    <a:pt x="25130" y="2436"/>
                  </a:lnTo>
                  <a:lnTo>
                    <a:pt x="24719" y="2154"/>
                  </a:lnTo>
                  <a:lnTo>
                    <a:pt x="24284" y="1872"/>
                  </a:lnTo>
                  <a:lnTo>
                    <a:pt x="23848" y="1590"/>
                  </a:lnTo>
                  <a:lnTo>
                    <a:pt x="23412" y="1360"/>
                  </a:lnTo>
                  <a:lnTo>
                    <a:pt x="22950" y="1129"/>
                  </a:lnTo>
                  <a:lnTo>
                    <a:pt x="22463" y="924"/>
                  </a:lnTo>
                  <a:lnTo>
                    <a:pt x="22001" y="744"/>
                  </a:lnTo>
                  <a:lnTo>
                    <a:pt x="21514" y="565"/>
                  </a:lnTo>
                  <a:lnTo>
                    <a:pt x="21001" y="436"/>
                  </a:lnTo>
                  <a:lnTo>
                    <a:pt x="20514" y="308"/>
                  </a:lnTo>
                  <a:lnTo>
                    <a:pt x="20001" y="206"/>
                  </a:lnTo>
                  <a:lnTo>
                    <a:pt x="19463" y="103"/>
                  </a:lnTo>
                  <a:lnTo>
                    <a:pt x="18950" y="52"/>
                  </a:lnTo>
                  <a:lnTo>
                    <a:pt x="18412" y="26"/>
                  </a:lnTo>
                  <a:lnTo>
                    <a:pt x="17873" y="1"/>
                  </a:lnTo>
                  <a:close/>
                </a:path>
              </a:pathLst>
            </a:custGeom>
            <a:solidFill>
              <a:srgbClr val="8E3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2" name="Google Shape;2892;p22"/>
            <p:cNvSpPr/>
            <p:nvPr/>
          </p:nvSpPr>
          <p:spPr>
            <a:xfrm>
              <a:off x="4613850" y="3289850"/>
              <a:ext cx="314125" cy="474400"/>
            </a:xfrm>
            <a:custGeom>
              <a:avLst/>
              <a:gdLst/>
              <a:ahLst/>
              <a:cxnLst/>
              <a:rect l="l" t="t" r="r" b="b"/>
              <a:pathLst>
                <a:path w="12565" h="18976" extrusionOk="0">
                  <a:moveTo>
                    <a:pt x="1" y="1"/>
                  </a:moveTo>
                  <a:lnTo>
                    <a:pt x="5693" y="18975"/>
                  </a:lnTo>
                  <a:lnTo>
                    <a:pt x="12565" y="18975"/>
                  </a:lnTo>
                  <a:lnTo>
                    <a:pt x="6898" y="1"/>
                  </a:lnTo>
                  <a:close/>
                </a:path>
              </a:pathLst>
            </a:custGeom>
            <a:solidFill>
              <a:srgbClr val="6D26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3" name="Google Shape;2893;p22"/>
            <p:cNvSpPr/>
            <p:nvPr/>
          </p:nvSpPr>
          <p:spPr>
            <a:xfrm>
              <a:off x="4083075" y="3289850"/>
              <a:ext cx="673100" cy="474400"/>
            </a:xfrm>
            <a:custGeom>
              <a:avLst/>
              <a:gdLst/>
              <a:ahLst/>
              <a:cxnLst/>
              <a:rect l="l" t="t" r="r" b="b"/>
              <a:pathLst>
                <a:path w="26924" h="18976" extrusionOk="0">
                  <a:moveTo>
                    <a:pt x="0" y="1"/>
                  </a:moveTo>
                  <a:lnTo>
                    <a:pt x="6539" y="18975"/>
                  </a:lnTo>
                  <a:lnTo>
                    <a:pt x="26924" y="18975"/>
                  </a:lnTo>
                  <a:lnTo>
                    <a:pt x="21232" y="1"/>
                  </a:lnTo>
                  <a:close/>
                </a:path>
              </a:pathLst>
            </a:custGeom>
            <a:solidFill>
              <a:srgbClr val="6B2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4" name="Google Shape;2894;p22"/>
            <p:cNvSpPr/>
            <p:nvPr/>
          </p:nvSpPr>
          <p:spPr>
            <a:xfrm>
              <a:off x="4141400" y="3289850"/>
              <a:ext cx="313500" cy="474400"/>
            </a:xfrm>
            <a:custGeom>
              <a:avLst/>
              <a:gdLst/>
              <a:ahLst/>
              <a:cxnLst/>
              <a:rect l="l" t="t" r="r" b="b"/>
              <a:pathLst>
                <a:path w="12540" h="18976" extrusionOk="0">
                  <a:moveTo>
                    <a:pt x="1" y="1"/>
                  </a:moveTo>
                  <a:lnTo>
                    <a:pt x="5668" y="18975"/>
                  </a:lnTo>
                  <a:lnTo>
                    <a:pt x="12539" y="18975"/>
                  </a:lnTo>
                  <a:lnTo>
                    <a:pt x="6873" y="1"/>
                  </a:lnTo>
                  <a:close/>
                </a:path>
              </a:pathLst>
            </a:custGeom>
            <a:solidFill>
              <a:srgbClr val="6D26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5" name="Google Shape;2895;p22"/>
            <p:cNvSpPr/>
            <p:nvPr/>
          </p:nvSpPr>
          <p:spPr>
            <a:xfrm>
              <a:off x="3658050" y="3125100"/>
              <a:ext cx="1268025" cy="278250"/>
            </a:xfrm>
            <a:custGeom>
              <a:avLst/>
              <a:gdLst/>
              <a:ahLst/>
              <a:cxnLst/>
              <a:rect l="l" t="t" r="r" b="b"/>
              <a:pathLst>
                <a:path w="50721" h="11130" extrusionOk="0">
                  <a:moveTo>
                    <a:pt x="1" y="1"/>
                  </a:moveTo>
                  <a:lnTo>
                    <a:pt x="1" y="11129"/>
                  </a:lnTo>
                  <a:lnTo>
                    <a:pt x="43233" y="11129"/>
                  </a:lnTo>
                  <a:lnTo>
                    <a:pt x="43643" y="11078"/>
                  </a:lnTo>
                  <a:lnTo>
                    <a:pt x="44028" y="11027"/>
                  </a:lnTo>
                  <a:lnTo>
                    <a:pt x="44412" y="10975"/>
                  </a:lnTo>
                  <a:lnTo>
                    <a:pt x="44797" y="10873"/>
                  </a:lnTo>
                  <a:lnTo>
                    <a:pt x="45181" y="10770"/>
                  </a:lnTo>
                  <a:lnTo>
                    <a:pt x="45540" y="10642"/>
                  </a:lnTo>
                  <a:lnTo>
                    <a:pt x="45899" y="10514"/>
                  </a:lnTo>
                  <a:lnTo>
                    <a:pt x="46258" y="10360"/>
                  </a:lnTo>
                  <a:lnTo>
                    <a:pt x="46592" y="10181"/>
                  </a:lnTo>
                  <a:lnTo>
                    <a:pt x="46925" y="9975"/>
                  </a:lnTo>
                  <a:lnTo>
                    <a:pt x="47233" y="9770"/>
                  </a:lnTo>
                  <a:lnTo>
                    <a:pt x="47566" y="9565"/>
                  </a:lnTo>
                  <a:lnTo>
                    <a:pt x="47848" y="9334"/>
                  </a:lnTo>
                  <a:lnTo>
                    <a:pt x="48130" y="9078"/>
                  </a:lnTo>
                  <a:lnTo>
                    <a:pt x="48412" y="8822"/>
                  </a:lnTo>
                  <a:lnTo>
                    <a:pt x="48669" y="8539"/>
                  </a:lnTo>
                  <a:lnTo>
                    <a:pt x="48925" y="8257"/>
                  </a:lnTo>
                  <a:lnTo>
                    <a:pt x="49156" y="7950"/>
                  </a:lnTo>
                  <a:lnTo>
                    <a:pt x="49387" y="7642"/>
                  </a:lnTo>
                  <a:lnTo>
                    <a:pt x="49592" y="7334"/>
                  </a:lnTo>
                  <a:lnTo>
                    <a:pt x="49771" y="7001"/>
                  </a:lnTo>
                  <a:lnTo>
                    <a:pt x="49951" y="6668"/>
                  </a:lnTo>
                  <a:lnTo>
                    <a:pt x="50105" y="6309"/>
                  </a:lnTo>
                  <a:lnTo>
                    <a:pt x="50233" y="5950"/>
                  </a:lnTo>
                  <a:lnTo>
                    <a:pt x="50361" y="5591"/>
                  </a:lnTo>
                  <a:lnTo>
                    <a:pt x="50464" y="5206"/>
                  </a:lnTo>
                  <a:lnTo>
                    <a:pt x="50566" y="4821"/>
                  </a:lnTo>
                  <a:lnTo>
                    <a:pt x="50643" y="4437"/>
                  </a:lnTo>
                  <a:lnTo>
                    <a:pt x="50669" y="4052"/>
                  </a:lnTo>
                  <a:lnTo>
                    <a:pt x="50720" y="3642"/>
                  </a:lnTo>
                  <a:lnTo>
                    <a:pt x="50720" y="3232"/>
                  </a:lnTo>
                  <a:lnTo>
                    <a:pt x="50720" y="2052"/>
                  </a:lnTo>
                  <a:lnTo>
                    <a:pt x="50720" y="1847"/>
                  </a:lnTo>
                  <a:lnTo>
                    <a:pt x="50669" y="1642"/>
                  </a:lnTo>
                  <a:lnTo>
                    <a:pt x="50617" y="1437"/>
                  </a:lnTo>
                  <a:lnTo>
                    <a:pt x="50566" y="1257"/>
                  </a:lnTo>
                  <a:lnTo>
                    <a:pt x="50464" y="1078"/>
                  </a:lnTo>
                  <a:lnTo>
                    <a:pt x="50361" y="898"/>
                  </a:lnTo>
                  <a:lnTo>
                    <a:pt x="50258" y="744"/>
                  </a:lnTo>
                  <a:lnTo>
                    <a:pt x="50130" y="591"/>
                  </a:lnTo>
                  <a:lnTo>
                    <a:pt x="49976" y="462"/>
                  </a:lnTo>
                  <a:lnTo>
                    <a:pt x="49823" y="334"/>
                  </a:lnTo>
                  <a:lnTo>
                    <a:pt x="49643" y="232"/>
                  </a:lnTo>
                  <a:lnTo>
                    <a:pt x="49464" y="155"/>
                  </a:lnTo>
                  <a:lnTo>
                    <a:pt x="49284" y="78"/>
                  </a:lnTo>
                  <a:lnTo>
                    <a:pt x="49079" y="26"/>
                  </a:lnTo>
                  <a:lnTo>
                    <a:pt x="48874" y="1"/>
                  </a:lnTo>
                  <a:close/>
                </a:path>
              </a:pathLst>
            </a:custGeom>
            <a:solidFill>
              <a:srgbClr val="812F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6" name="Google Shape;2896;p22"/>
            <p:cNvSpPr/>
            <p:nvPr/>
          </p:nvSpPr>
          <p:spPr>
            <a:xfrm>
              <a:off x="3658050" y="3125100"/>
              <a:ext cx="1257125" cy="151950"/>
            </a:xfrm>
            <a:custGeom>
              <a:avLst/>
              <a:gdLst/>
              <a:ahLst/>
              <a:cxnLst/>
              <a:rect l="l" t="t" r="r" b="b"/>
              <a:pathLst>
                <a:path w="50285" h="6078" extrusionOk="0">
                  <a:moveTo>
                    <a:pt x="1" y="1"/>
                  </a:moveTo>
                  <a:lnTo>
                    <a:pt x="1" y="6078"/>
                  </a:lnTo>
                  <a:lnTo>
                    <a:pt x="42822" y="6078"/>
                  </a:lnTo>
                  <a:lnTo>
                    <a:pt x="43463" y="6052"/>
                  </a:lnTo>
                  <a:lnTo>
                    <a:pt x="44105" y="5975"/>
                  </a:lnTo>
                  <a:lnTo>
                    <a:pt x="44720" y="5847"/>
                  </a:lnTo>
                  <a:lnTo>
                    <a:pt x="45310" y="5693"/>
                  </a:lnTo>
                  <a:lnTo>
                    <a:pt x="45874" y="5462"/>
                  </a:lnTo>
                  <a:lnTo>
                    <a:pt x="46412" y="5206"/>
                  </a:lnTo>
                  <a:lnTo>
                    <a:pt x="46951" y="4924"/>
                  </a:lnTo>
                  <a:lnTo>
                    <a:pt x="47438" y="4591"/>
                  </a:lnTo>
                  <a:lnTo>
                    <a:pt x="47925" y="4206"/>
                  </a:lnTo>
                  <a:lnTo>
                    <a:pt x="48361" y="3821"/>
                  </a:lnTo>
                  <a:lnTo>
                    <a:pt x="48771" y="3386"/>
                  </a:lnTo>
                  <a:lnTo>
                    <a:pt x="49156" y="2924"/>
                  </a:lnTo>
                  <a:lnTo>
                    <a:pt x="49489" y="2411"/>
                  </a:lnTo>
                  <a:lnTo>
                    <a:pt x="49797" y="1898"/>
                  </a:lnTo>
                  <a:lnTo>
                    <a:pt x="50053" y="1360"/>
                  </a:lnTo>
                  <a:lnTo>
                    <a:pt x="50284" y="796"/>
                  </a:lnTo>
                  <a:lnTo>
                    <a:pt x="50130" y="616"/>
                  </a:lnTo>
                  <a:lnTo>
                    <a:pt x="49951" y="462"/>
                  </a:lnTo>
                  <a:lnTo>
                    <a:pt x="49771" y="334"/>
                  </a:lnTo>
                  <a:lnTo>
                    <a:pt x="49566" y="206"/>
                  </a:lnTo>
                  <a:lnTo>
                    <a:pt x="49361" y="129"/>
                  </a:lnTo>
                  <a:lnTo>
                    <a:pt x="49130" y="52"/>
                  </a:lnTo>
                  <a:lnTo>
                    <a:pt x="48899" y="1"/>
                  </a:lnTo>
                  <a:close/>
                </a:path>
              </a:pathLst>
            </a:custGeom>
            <a:solidFill>
              <a:srgbClr val="6D26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7" name="Google Shape;2897;p22"/>
            <p:cNvSpPr/>
            <p:nvPr/>
          </p:nvSpPr>
          <p:spPr>
            <a:xfrm>
              <a:off x="3461900" y="2893050"/>
              <a:ext cx="871200" cy="871200"/>
            </a:xfrm>
            <a:custGeom>
              <a:avLst/>
              <a:gdLst/>
              <a:ahLst/>
              <a:cxnLst/>
              <a:rect l="l" t="t" r="r" b="b"/>
              <a:pathLst>
                <a:path w="34848" h="34848" extrusionOk="0">
                  <a:moveTo>
                    <a:pt x="3770" y="1"/>
                  </a:moveTo>
                  <a:lnTo>
                    <a:pt x="3385" y="26"/>
                  </a:lnTo>
                  <a:lnTo>
                    <a:pt x="3026" y="78"/>
                  </a:lnTo>
                  <a:lnTo>
                    <a:pt x="2667" y="180"/>
                  </a:lnTo>
                  <a:lnTo>
                    <a:pt x="2308" y="283"/>
                  </a:lnTo>
                  <a:lnTo>
                    <a:pt x="1975" y="462"/>
                  </a:lnTo>
                  <a:lnTo>
                    <a:pt x="1667" y="642"/>
                  </a:lnTo>
                  <a:lnTo>
                    <a:pt x="1385" y="847"/>
                  </a:lnTo>
                  <a:lnTo>
                    <a:pt x="1103" y="1103"/>
                  </a:lnTo>
                  <a:lnTo>
                    <a:pt x="872" y="1360"/>
                  </a:lnTo>
                  <a:lnTo>
                    <a:pt x="667" y="1667"/>
                  </a:lnTo>
                  <a:lnTo>
                    <a:pt x="462" y="1975"/>
                  </a:lnTo>
                  <a:lnTo>
                    <a:pt x="308" y="2308"/>
                  </a:lnTo>
                  <a:lnTo>
                    <a:pt x="180" y="2642"/>
                  </a:lnTo>
                  <a:lnTo>
                    <a:pt x="78" y="3001"/>
                  </a:lnTo>
                  <a:lnTo>
                    <a:pt x="26" y="3385"/>
                  </a:lnTo>
                  <a:lnTo>
                    <a:pt x="1" y="3770"/>
                  </a:lnTo>
                  <a:lnTo>
                    <a:pt x="1" y="34847"/>
                  </a:lnTo>
                  <a:lnTo>
                    <a:pt x="34848" y="34847"/>
                  </a:lnTo>
                  <a:lnTo>
                    <a:pt x="29181" y="15873"/>
                  </a:lnTo>
                  <a:lnTo>
                    <a:pt x="31078" y="7949"/>
                  </a:lnTo>
                  <a:lnTo>
                    <a:pt x="31155" y="7565"/>
                  </a:lnTo>
                  <a:lnTo>
                    <a:pt x="31232" y="7180"/>
                  </a:lnTo>
                  <a:lnTo>
                    <a:pt x="31258" y="6796"/>
                  </a:lnTo>
                  <a:lnTo>
                    <a:pt x="31258" y="6437"/>
                  </a:lnTo>
                  <a:lnTo>
                    <a:pt x="31258" y="6078"/>
                  </a:lnTo>
                  <a:lnTo>
                    <a:pt x="31232" y="5693"/>
                  </a:lnTo>
                  <a:lnTo>
                    <a:pt x="31181" y="5334"/>
                  </a:lnTo>
                  <a:lnTo>
                    <a:pt x="31104" y="5001"/>
                  </a:lnTo>
                  <a:lnTo>
                    <a:pt x="31001" y="4642"/>
                  </a:lnTo>
                  <a:lnTo>
                    <a:pt x="30899" y="4308"/>
                  </a:lnTo>
                  <a:lnTo>
                    <a:pt x="30771" y="3975"/>
                  </a:lnTo>
                  <a:lnTo>
                    <a:pt x="30617" y="3642"/>
                  </a:lnTo>
                  <a:lnTo>
                    <a:pt x="30463" y="3334"/>
                  </a:lnTo>
                  <a:lnTo>
                    <a:pt x="30283" y="3026"/>
                  </a:lnTo>
                  <a:lnTo>
                    <a:pt x="30104" y="2744"/>
                  </a:lnTo>
                  <a:lnTo>
                    <a:pt x="29873" y="2462"/>
                  </a:lnTo>
                  <a:lnTo>
                    <a:pt x="29642" y="2180"/>
                  </a:lnTo>
                  <a:lnTo>
                    <a:pt x="29412" y="1924"/>
                  </a:lnTo>
                  <a:lnTo>
                    <a:pt x="29155" y="1667"/>
                  </a:lnTo>
                  <a:lnTo>
                    <a:pt x="28899" y="1437"/>
                  </a:lnTo>
                  <a:lnTo>
                    <a:pt x="28617" y="1231"/>
                  </a:lnTo>
                  <a:lnTo>
                    <a:pt x="28309" y="1026"/>
                  </a:lnTo>
                  <a:lnTo>
                    <a:pt x="28001" y="847"/>
                  </a:lnTo>
                  <a:lnTo>
                    <a:pt x="27694" y="667"/>
                  </a:lnTo>
                  <a:lnTo>
                    <a:pt x="27360" y="513"/>
                  </a:lnTo>
                  <a:lnTo>
                    <a:pt x="27027" y="385"/>
                  </a:lnTo>
                  <a:lnTo>
                    <a:pt x="26694" y="257"/>
                  </a:lnTo>
                  <a:lnTo>
                    <a:pt x="26335" y="180"/>
                  </a:lnTo>
                  <a:lnTo>
                    <a:pt x="25976" y="103"/>
                  </a:lnTo>
                  <a:lnTo>
                    <a:pt x="25591" y="52"/>
                  </a:lnTo>
                  <a:lnTo>
                    <a:pt x="25206" y="1"/>
                  </a:lnTo>
                  <a:close/>
                </a:path>
              </a:pathLst>
            </a:custGeom>
            <a:solidFill>
              <a:srgbClr val="812F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8" name="Google Shape;2898;p22"/>
            <p:cNvSpPr/>
            <p:nvPr/>
          </p:nvSpPr>
          <p:spPr>
            <a:xfrm>
              <a:off x="3461900" y="2893050"/>
              <a:ext cx="725050" cy="871200"/>
            </a:xfrm>
            <a:custGeom>
              <a:avLst/>
              <a:gdLst/>
              <a:ahLst/>
              <a:cxnLst/>
              <a:rect l="l" t="t" r="r" b="b"/>
              <a:pathLst>
                <a:path w="29002" h="34848" extrusionOk="0">
                  <a:moveTo>
                    <a:pt x="3770" y="1"/>
                  </a:moveTo>
                  <a:lnTo>
                    <a:pt x="3385" y="26"/>
                  </a:lnTo>
                  <a:lnTo>
                    <a:pt x="3026" y="78"/>
                  </a:lnTo>
                  <a:lnTo>
                    <a:pt x="2667" y="180"/>
                  </a:lnTo>
                  <a:lnTo>
                    <a:pt x="2308" y="283"/>
                  </a:lnTo>
                  <a:lnTo>
                    <a:pt x="1975" y="462"/>
                  </a:lnTo>
                  <a:lnTo>
                    <a:pt x="1667" y="642"/>
                  </a:lnTo>
                  <a:lnTo>
                    <a:pt x="1385" y="847"/>
                  </a:lnTo>
                  <a:lnTo>
                    <a:pt x="1103" y="1103"/>
                  </a:lnTo>
                  <a:lnTo>
                    <a:pt x="872" y="1360"/>
                  </a:lnTo>
                  <a:lnTo>
                    <a:pt x="667" y="1667"/>
                  </a:lnTo>
                  <a:lnTo>
                    <a:pt x="462" y="1975"/>
                  </a:lnTo>
                  <a:lnTo>
                    <a:pt x="308" y="2308"/>
                  </a:lnTo>
                  <a:lnTo>
                    <a:pt x="180" y="2642"/>
                  </a:lnTo>
                  <a:lnTo>
                    <a:pt x="78" y="3001"/>
                  </a:lnTo>
                  <a:lnTo>
                    <a:pt x="26" y="3385"/>
                  </a:lnTo>
                  <a:lnTo>
                    <a:pt x="1" y="3770"/>
                  </a:lnTo>
                  <a:lnTo>
                    <a:pt x="1" y="34847"/>
                  </a:lnTo>
                  <a:lnTo>
                    <a:pt x="29001" y="34847"/>
                  </a:lnTo>
                  <a:lnTo>
                    <a:pt x="23334" y="15873"/>
                  </a:lnTo>
                  <a:lnTo>
                    <a:pt x="25232" y="7949"/>
                  </a:lnTo>
                  <a:lnTo>
                    <a:pt x="25309" y="7565"/>
                  </a:lnTo>
                  <a:lnTo>
                    <a:pt x="25360" y="7180"/>
                  </a:lnTo>
                  <a:lnTo>
                    <a:pt x="25411" y="6796"/>
                  </a:lnTo>
                  <a:lnTo>
                    <a:pt x="25411" y="6437"/>
                  </a:lnTo>
                  <a:lnTo>
                    <a:pt x="25411" y="6078"/>
                  </a:lnTo>
                  <a:lnTo>
                    <a:pt x="25386" y="5693"/>
                  </a:lnTo>
                  <a:lnTo>
                    <a:pt x="25335" y="5334"/>
                  </a:lnTo>
                  <a:lnTo>
                    <a:pt x="25258" y="5001"/>
                  </a:lnTo>
                  <a:lnTo>
                    <a:pt x="25155" y="4642"/>
                  </a:lnTo>
                  <a:lnTo>
                    <a:pt x="25052" y="4308"/>
                  </a:lnTo>
                  <a:lnTo>
                    <a:pt x="24924" y="3975"/>
                  </a:lnTo>
                  <a:lnTo>
                    <a:pt x="24770" y="3642"/>
                  </a:lnTo>
                  <a:lnTo>
                    <a:pt x="24617" y="3334"/>
                  </a:lnTo>
                  <a:lnTo>
                    <a:pt x="24437" y="3026"/>
                  </a:lnTo>
                  <a:lnTo>
                    <a:pt x="24232" y="2744"/>
                  </a:lnTo>
                  <a:lnTo>
                    <a:pt x="24027" y="2462"/>
                  </a:lnTo>
                  <a:lnTo>
                    <a:pt x="23796" y="2180"/>
                  </a:lnTo>
                  <a:lnTo>
                    <a:pt x="23565" y="1924"/>
                  </a:lnTo>
                  <a:lnTo>
                    <a:pt x="23309" y="1667"/>
                  </a:lnTo>
                  <a:lnTo>
                    <a:pt x="23027" y="1437"/>
                  </a:lnTo>
                  <a:lnTo>
                    <a:pt x="22770" y="1231"/>
                  </a:lnTo>
                  <a:lnTo>
                    <a:pt x="22463" y="1026"/>
                  </a:lnTo>
                  <a:lnTo>
                    <a:pt x="22155" y="847"/>
                  </a:lnTo>
                  <a:lnTo>
                    <a:pt x="21847" y="667"/>
                  </a:lnTo>
                  <a:lnTo>
                    <a:pt x="21514" y="513"/>
                  </a:lnTo>
                  <a:lnTo>
                    <a:pt x="21181" y="385"/>
                  </a:lnTo>
                  <a:lnTo>
                    <a:pt x="20822" y="257"/>
                  </a:lnTo>
                  <a:lnTo>
                    <a:pt x="20488" y="180"/>
                  </a:lnTo>
                  <a:lnTo>
                    <a:pt x="20104" y="103"/>
                  </a:lnTo>
                  <a:lnTo>
                    <a:pt x="19745" y="52"/>
                  </a:lnTo>
                  <a:lnTo>
                    <a:pt x="19360" y="1"/>
                  </a:lnTo>
                  <a:close/>
                </a:path>
              </a:pathLst>
            </a:custGeom>
            <a:solidFill>
              <a:srgbClr val="6B2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9" name="Google Shape;2899;p22"/>
            <p:cNvSpPr/>
            <p:nvPr/>
          </p:nvSpPr>
          <p:spPr>
            <a:xfrm>
              <a:off x="3766400" y="2309075"/>
              <a:ext cx="641700" cy="2575"/>
            </a:xfrm>
            <a:custGeom>
              <a:avLst/>
              <a:gdLst/>
              <a:ahLst/>
              <a:cxnLst/>
              <a:rect l="l" t="t" r="r" b="b"/>
              <a:pathLst>
                <a:path w="25668" h="103" extrusionOk="0">
                  <a:moveTo>
                    <a:pt x="12821" y="0"/>
                  </a:moveTo>
                  <a:lnTo>
                    <a:pt x="6308" y="26"/>
                  </a:lnTo>
                  <a:lnTo>
                    <a:pt x="0" y="51"/>
                  </a:lnTo>
                  <a:lnTo>
                    <a:pt x="6308" y="103"/>
                  </a:lnTo>
                  <a:lnTo>
                    <a:pt x="19334" y="103"/>
                  </a:lnTo>
                  <a:lnTo>
                    <a:pt x="25668" y="51"/>
                  </a:lnTo>
                  <a:lnTo>
                    <a:pt x="19334" y="26"/>
                  </a:lnTo>
                  <a:lnTo>
                    <a:pt x="12821" y="0"/>
                  </a:lnTo>
                  <a:close/>
                </a:path>
              </a:pathLst>
            </a:custGeom>
            <a:solidFill>
              <a:srgbClr val="6D26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0" name="Google Shape;2900;p22"/>
            <p:cNvSpPr/>
            <p:nvPr/>
          </p:nvSpPr>
          <p:spPr>
            <a:xfrm>
              <a:off x="3746525" y="2489200"/>
              <a:ext cx="720550" cy="1950"/>
            </a:xfrm>
            <a:custGeom>
              <a:avLst/>
              <a:gdLst/>
              <a:ahLst/>
              <a:cxnLst/>
              <a:rect l="l" t="t" r="r" b="b"/>
              <a:pathLst>
                <a:path w="28822" h="78" extrusionOk="0">
                  <a:moveTo>
                    <a:pt x="7103" y="0"/>
                  </a:moveTo>
                  <a:lnTo>
                    <a:pt x="0" y="26"/>
                  </a:lnTo>
                  <a:lnTo>
                    <a:pt x="7103" y="77"/>
                  </a:lnTo>
                  <a:lnTo>
                    <a:pt x="21719" y="77"/>
                  </a:lnTo>
                  <a:lnTo>
                    <a:pt x="28822" y="26"/>
                  </a:lnTo>
                  <a:lnTo>
                    <a:pt x="21719" y="0"/>
                  </a:lnTo>
                  <a:close/>
                </a:path>
              </a:pathLst>
            </a:custGeom>
            <a:solidFill>
              <a:srgbClr val="6D26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1" name="Google Shape;2901;p22"/>
            <p:cNvSpPr/>
            <p:nvPr/>
          </p:nvSpPr>
          <p:spPr>
            <a:xfrm>
              <a:off x="3776025" y="2668700"/>
              <a:ext cx="721175" cy="1925"/>
            </a:xfrm>
            <a:custGeom>
              <a:avLst/>
              <a:gdLst/>
              <a:ahLst/>
              <a:cxnLst/>
              <a:rect l="l" t="t" r="r" b="b"/>
              <a:pathLst>
                <a:path w="28847" h="77" extrusionOk="0">
                  <a:moveTo>
                    <a:pt x="7103" y="0"/>
                  </a:moveTo>
                  <a:lnTo>
                    <a:pt x="0" y="26"/>
                  </a:lnTo>
                  <a:lnTo>
                    <a:pt x="7103" y="77"/>
                  </a:lnTo>
                  <a:lnTo>
                    <a:pt x="21744" y="77"/>
                  </a:lnTo>
                  <a:lnTo>
                    <a:pt x="28847" y="26"/>
                  </a:lnTo>
                  <a:lnTo>
                    <a:pt x="21744" y="0"/>
                  </a:lnTo>
                  <a:close/>
                </a:path>
              </a:pathLst>
            </a:custGeom>
            <a:solidFill>
              <a:srgbClr val="6D26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2" name="Google Shape;2902;p22"/>
            <p:cNvSpPr/>
            <p:nvPr/>
          </p:nvSpPr>
          <p:spPr>
            <a:xfrm>
              <a:off x="3810000" y="2848175"/>
              <a:ext cx="716050" cy="1950"/>
            </a:xfrm>
            <a:custGeom>
              <a:avLst/>
              <a:gdLst/>
              <a:ahLst/>
              <a:cxnLst/>
              <a:rect l="l" t="t" r="r" b="b"/>
              <a:pathLst>
                <a:path w="28642" h="78" extrusionOk="0">
                  <a:moveTo>
                    <a:pt x="7051" y="1"/>
                  </a:moveTo>
                  <a:lnTo>
                    <a:pt x="0" y="52"/>
                  </a:lnTo>
                  <a:lnTo>
                    <a:pt x="7051" y="78"/>
                  </a:lnTo>
                  <a:lnTo>
                    <a:pt x="21590" y="78"/>
                  </a:lnTo>
                  <a:lnTo>
                    <a:pt x="28642" y="52"/>
                  </a:lnTo>
                  <a:lnTo>
                    <a:pt x="21590" y="1"/>
                  </a:lnTo>
                  <a:close/>
                </a:path>
              </a:pathLst>
            </a:custGeom>
            <a:solidFill>
              <a:srgbClr val="6D26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3" name="Google Shape;2903;p22"/>
            <p:cNvSpPr/>
            <p:nvPr/>
          </p:nvSpPr>
          <p:spPr>
            <a:xfrm>
              <a:off x="3286250" y="2893050"/>
              <a:ext cx="871200" cy="871200"/>
            </a:xfrm>
            <a:custGeom>
              <a:avLst/>
              <a:gdLst/>
              <a:ahLst/>
              <a:cxnLst/>
              <a:rect l="l" t="t" r="r" b="b"/>
              <a:pathLst>
                <a:path w="34848" h="34848" extrusionOk="0">
                  <a:moveTo>
                    <a:pt x="3770" y="1"/>
                  </a:moveTo>
                  <a:lnTo>
                    <a:pt x="3386" y="26"/>
                  </a:lnTo>
                  <a:lnTo>
                    <a:pt x="3001" y="78"/>
                  </a:lnTo>
                  <a:lnTo>
                    <a:pt x="2642" y="180"/>
                  </a:lnTo>
                  <a:lnTo>
                    <a:pt x="2309" y="283"/>
                  </a:lnTo>
                  <a:lnTo>
                    <a:pt x="1975" y="462"/>
                  </a:lnTo>
                  <a:lnTo>
                    <a:pt x="1668" y="642"/>
                  </a:lnTo>
                  <a:lnTo>
                    <a:pt x="1360" y="847"/>
                  </a:lnTo>
                  <a:lnTo>
                    <a:pt x="1103" y="1103"/>
                  </a:lnTo>
                  <a:lnTo>
                    <a:pt x="873" y="1360"/>
                  </a:lnTo>
                  <a:lnTo>
                    <a:pt x="642" y="1667"/>
                  </a:lnTo>
                  <a:lnTo>
                    <a:pt x="462" y="1975"/>
                  </a:lnTo>
                  <a:lnTo>
                    <a:pt x="309" y="2308"/>
                  </a:lnTo>
                  <a:lnTo>
                    <a:pt x="180" y="2642"/>
                  </a:lnTo>
                  <a:lnTo>
                    <a:pt x="78" y="3001"/>
                  </a:lnTo>
                  <a:lnTo>
                    <a:pt x="26" y="3385"/>
                  </a:lnTo>
                  <a:lnTo>
                    <a:pt x="1" y="3770"/>
                  </a:lnTo>
                  <a:lnTo>
                    <a:pt x="1" y="34847"/>
                  </a:lnTo>
                  <a:lnTo>
                    <a:pt x="34848" y="34847"/>
                  </a:lnTo>
                  <a:lnTo>
                    <a:pt x="29181" y="15873"/>
                  </a:lnTo>
                  <a:lnTo>
                    <a:pt x="31078" y="7949"/>
                  </a:lnTo>
                  <a:lnTo>
                    <a:pt x="31155" y="7565"/>
                  </a:lnTo>
                  <a:lnTo>
                    <a:pt x="31207" y="7180"/>
                  </a:lnTo>
                  <a:lnTo>
                    <a:pt x="31232" y="6796"/>
                  </a:lnTo>
                  <a:lnTo>
                    <a:pt x="31258" y="6437"/>
                  </a:lnTo>
                  <a:lnTo>
                    <a:pt x="31258" y="6078"/>
                  </a:lnTo>
                  <a:lnTo>
                    <a:pt x="31207" y="5693"/>
                  </a:lnTo>
                  <a:lnTo>
                    <a:pt x="31155" y="5334"/>
                  </a:lnTo>
                  <a:lnTo>
                    <a:pt x="31104" y="5001"/>
                  </a:lnTo>
                  <a:lnTo>
                    <a:pt x="31002" y="4642"/>
                  </a:lnTo>
                  <a:lnTo>
                    <a:pt x="30899" y="4308"/>
                  </a:lnTo>
                  <a:lnTo>
                    <a:pt x="30771" y="3975"/>
                  </a:lnTo>
                  <a:lnTo>
                    <a:pt x="30617" y="3642"/>
                  </a:lnTo>
                  <a:lnTo>
                    <a:pt x="30463" y="3334"/>
                  </a:lnTo>
                  <a:lnTo>
                    <a:pt x="30284" y="3026"/>
                  </a:lnTo>
                  <a:lnTo>
                    <a:pt x="30078" y="2744"/>
                  </a:lnTo>
                  <a:lnTo>
                    <a:pt x="29873" y="2462"/>
                  </a:lnTo>
                  <a:lnTo>
                    <a:pt x="29643" y="2180"/>
                  </a:lnTo>
                  <a:lnTo>
                    <a:pt x="29412" y="1924"/>
                  </a:lnTo>
                  <a:lnTo>
                    <a:pt x="29155" y="1667"/>
                  </a:lnTo>
                  <a:lnTo>
                    <a:pt x="28873" y="1437"/>
                  </a:lnTo>
                  <a:lnTo>
                    <a:pt x="28591" y="1231"/>
                  </a:lnTo>
                  <a:lnTo>
                    <a:pt x="28309" y="1026"/>
                  </a:lnTo>
                  <a:lnTo>
                    <a:pt x="28001" y="847"/>
                  </a:lnTo>
                  <a:lnTo>
                    <a:pt x="27694" y="667"/>
                  </a:lnTo>
                  <a:lnTo>
                    <a:pt x="27360" y="513"/>
                  </a:lnTo>
                  <a:lnTo>
                    <a:pt x="27027" y="385"/>
                  </a:lnTo>
                  <a:lnTo>
                    <a:pt x="26668" y="257"/>
                  </a:lnTo>
                  <a:lnTo>
                    <a:pt x="26309" y="180"/>
                  </a:lnTo>
                  <a:lnTo>
                    <a:pt x="25950" y="103"/>
                  </a:lnTo>
                  <a:lnTo>
                    <a:pt x="25591" y="52"/>
                  </a:lnTo>
                  <a:lnTo>
                    <a:pt x="25207" y="1"/>
                  </a:lnTo>
                  <a:close/>
                </a:path>
              </a:pathLst>
            </a:custGeom>
            <a:solidFill>
              <a:srgbClr val="812F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4" name="Google Shape;2904;p22"/>
            <p:cNvSpPr/>
            <p:nvPr/>
          </p:nvSpPr>
          <p:spPr>
            <a:xfrm>
              <a:off x="3286250" y="2893050"/>
              <a:ext cx="725050" cy="871200"/>
            </a:xfrm>
            <a:custGeom>
              <a:avLst/>
              <a:gdLst/>
              <a:ahLst/>
              <a:cxnLst/>
              <a:rect l="l" t="t" r="r" b="b"/>
              <a:pathLst>
                <a:path w="29002" h="34848" extrusionOk="0">
                  <a:moveTo>
                    <a:pt x="3770" y="1"/>
                  </a:moveTo>
                  <a:lnTo>
                    <a:pt x="3386" y="26"/>
                  </a:lnTo>
                  <a:lnTo>
                    <a:pt x="3001" y="78"/>
                  </a:lnTo>
                  <a:lnTo>
                    <a:pt x="2642" y="180"/>
                  </a:lnTo>
                  <a:lnTo>
                    <a:pt x="2309" y="283"/>
                  </a:lnTo>
                  <a:lnTo>
                    <a:pt x="1975" y="462"/>
                  </a:lnTo>
                  <a:lnTo>
                    <a:pt x="1668" y="642"/>
                  </a:lnTo>
                  <a:lnTo>
                    <a:pt x="1360" y="847"/>
                  </a:lnTo>
                  <a:lnTo>
                    <a:pt x="1103" y="1103"/>
                  </a:lnTo>
                  <a:lnTo>
                    <a:pt x="873" y="1360"/>
                  </a:lnTo>
                  <a:lnTo>
                    <a:pt x="642" y="1667"/>
                  </a:lnTo>
                  <a:lnTo>
                    <a:pt x="462" y="1975"/>
                  </a:lnTo>
                  <a:lnTo>
                    <a:pt x="309" y="2308"/>
                  </a:lnTo>
                  <a:lnTo>
                    <a:pt x="180" y="2642"/>
                  </a:lnTo>
                  <a:lnTo>
                    <a:pt x="78" y="3001"/>
                  </a:lnTo>
                  <a:lnTo>
                    <a:pt x="26" y="3385"/>
                  </a:lnTo>
                  <a:lnTo>
                    <a:pt x="1" y="3770"/>
                  </a:lnTo>
                  <a:lnTo>
                    <a:pt x="1" y="34847"/>
                  </a:lnTo>
                  <a:lnTo>
                    <a:pt x="29001" y="34847"/>
                  </a:lnTo>
                  <a:lnTo>
                    <a:pt x="23335" y="15873"/>
                  </a:lnTo>
                  <a:lnTo>
                    <a:pt x="25232" y="7949"/>
                  </a:lnTo>
                  <a:lnTo>
                    <a:pt x="25309" y="7565"/>
                  </a:lnTo>
                  <a:lnTo>
                    <a:pt x="25360" y="7180"/>
                  </a:lnTo>
                  <a:lnTo>
                    <a:pt x="25386" y="6796"/>
                  </a:lnTo>
                  <a:lnTo>
                    <a:pt x="25412" y="6437"/>
                  </a:lnTo>
                  <a:lnTo>
                    <a:pt x="25386" y="6078"/>
                  </a:lnTo>
                  <a:lnTo>
                    <a:pt x="25360" y="5693"/>
                  </a:lnTo>
                  <a:lnTo>
                    <a:pt x="25309" y="5334"/>
                  </a:lnTo>
                  <a:lnTo>
                    <a:pt x="25232" y="5001"/>
                  </a:lnTo>
                  <a:lnTo>
                    <a:pt x="25155" y="4642"/>
                  </a:lnTo>
                  <a:lnTo>
                    <a:pt x="25027" y="4308"/>
                  </a:lnTo>
                  <a:lnTo>
                    <a:pt x="24899" y="3975"/>
                  </a:lnTo>
                  <a:lnTo>
                    <a:pt x="24771" y="3642"/>
                  </a:lnTo>
                  <a:lnTo>
                    <a:pt x="24591" y="3334"/>
                  </a:lnTo>
                  <a:lnTo>
                    <a:pt x="24412" y="3026"/>
                  </a:lnTo>
                  <a:lnTo>
                    <a:pt x="24232" y="2744"/>
                  </a:lnTo>
                  <a:lnTo>
                    <a:pt x="24027" y="2462"/>
                  </a:lnTo>
                  <a:lnTo>
                    <a:pt x="23796" y="2180"/>
                  </a:lnTo>
                  <a:lnTo>
                    <a:pt x="23540" y="1924"/>
                  </a:lnTo>
                  <a:lnTo>
                    <a:pt x="23283" y="1667"/>
                  </a:lnTo>
                  <a:lnTo>
                    <a:pt x="23027" y="1437"/>
                  </a:lnTo>
                  <a:lnTo>
                    <a:pt x="22745" y="1231"/>
                  </a:lnTo>
                  <a:lnTo>
                    <a:pt x="22463" y="1026"/>
                  </a:lnTo>
                  <a:lnTo>
                    <a:pt x="22155" y="847"/>
                  </a:lnTo>
                  <a:lnTo>
                    <a:pt x="21822" y="667"/>
                  </a:lnTo>
                  <a:lnTo>
                    <a:pt x="21514" y="513"/>
                  </a:lnTo>
                  <a:lnTo>
                    <a:pt x="21155" y="385"/>
                  </a:lnTo>
                  <a:lnTo>
                    <a:pt x="20822" y="257"/>
                  </a:lnTo>
                  <a:lnTo>
                    <a:pt x="20463" y="180"/>
                  </a:lnTo>
                  <a:lnTo>
                    <a:pt x="20104" y="103"/>
                  </a:lnTo>
                  <a:lnTo>
                    <a:pt x="19719" y="52"/>
                  </a:lnTo>
                  <a:lnTo>
                    <a:pt x="19360" y="1"/>
                  </a:lnTo>
                  <a:close/>
                </a:path>
              </a:pathLst>
            </a:custGeom>
            <a:solidFill>
              <a:srgbClr val="6B2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5" name="Google Shape;2905;p22"/>
            <p:cNvSpPr/>
            <p:nvPr/>
          </p:nvSpPr>
          <p:spPr>
            <a:xfrm>
              <a:off x="2450975" y="2061625"/>
              <a:ext cx="1076350" cy="1063500"/>
            </a:xfrm>
            <a:custGeom>
              <a:avLst/>
              <a:gdLst/>
              <a:ahLst/>
              <a:cxnLst/>
              <a:rect l="l" t="t" r="r" b="b"/>
              <a:pathLst>
                <a:path w="43054" h="42540" extrusionOk="0">
                  <a:moveTo>
                    <a:pt x="14001" y="1"/>
                  </a:moveTo>
                  <a:lnTo>
                    <a:pt x="13181" y="26"/>
                  </a:lnTo>
                  <a:lnTo>
                    <a:pt x="12386" y="103"/>
                  </a:lnTo>
                  <a:lnTo>
                    <a:pt x="11591" y="206"/>
                  </a:lnTo>
                  <a:lnTo>
                    <a:pt x="10822" y="360"/>
                  </a:lnTo>
                  <a:lnTo>
                    <a:pt x="10052" y="565"/>
                  </a:lnTo>
                  <a:lnTo>
                    <a:pt x="9334" y="795"/>
                  </a:lnTo>
                  <a:lnTo>
                    <a:pt x="8616" y="1077"/>
                  </a:lnTo>
                  <a:lnTo>
                    <a:pt x="7924" y="1385"/>
                  </a:lnTo>
                  <a:lnTo>
                    <a:pt x="7232" y="1744"/>
                  </a:lnTo>
                  <a:lnTo>
                    <a:pt x="6591" y="2129"/>
                  </a:lnTo>
                  <a:lnTo>
                    <a:pt x="5950" y="2539"/>
                  </a:lnTo>
                  <a:lnTo>
                    <a:pt x="5360" y="3001"/>
                  </a:lnTo>
                  <a:lnTo>
                    <a:pt x="4770" y="3462"/>
                  </a:lnTo>
                  <a:lnTo>
                    <a:pt x="4232" y="3975"/>
                  </a:lnTo>
                  <a:lnTo>
                    <a:pt x="3719" y="4513"/>
                  </a:lnTo>
                  <a:lnTo>
                    <a:pt x="3206" y="5078"/>
                  </a:lnTo>
                  <a:lnTo>
                    <a:pt x="2744" y="5667"/>
                  </a:lnTo>
                  <a:lnTo>
                    <a:pt x="2334" y="6283"/>
                  </a:lnTo>
                  <a:lnTo>
                    <a:pt x="1924" y="6924"/>
                  </a:lnTo>
                  <a:lnTo>
                    <a:pt x="1565" y="7565"/>
                  </a:lnTo>
                  <a:lnTo>
                    <a:pt x="1232" y="8231"/>
                  </a:lnTo>
                  <a:lnTo>
                    <a:pt x="950" y="8949"/>
                  </a:lnTo>
                  <a:lnTo>
                    <a:pt x="693" y="9642"/>
                  </a:lnTo>
                  <a:lnTo>
                    <a:pt x="462" y="10385"/>
                  </a:lnTo>
                  <a:lnTo>
                    <a:pt x="283" y="11129"/>
                  </a:lnTo>
                  <a:lnTo>
                    <a:pt x="155" y="11873"/>
                  </a:lnTo>
                  <a:lnTo>
                    <a:pt x="52" y="12642"/>
                  </a:lnTo>
                  <a:lnTo>
                    <a:pt x="1" y="13411"/>
                  </a:lnTo>
                  <a:lnTo>
                    <a:pt x="1" y="14206"/>
                  </a:lnTo>
                  <a:lnTo>
                    <a:pt x="26" y="15001"/>
                  </a:lnTo>
                  <a:lnTo>
                    <a:pt x="103" y="15796"/>
                  </a:lnTo>
                  <a:lnTo>
                    <a:pt x="232" y="16616"/>
                  </a:lnTo>
                  <a:lnTo>
                    <a:pt x="5129" y="42540"/>
                  </a:lnTo>
                  <a:lnTo>
                    <a:pt x="43053" y="42540"/>
                  </a:lnTo>
                  <a:lnTo>
                    <a:pt x="36873" y="9770"/>
                  </a:lnTo>
                  <a:lnTo>
                    <a:pt x="36745" y="9231"/>
                  </a:lnTo>
                  <a:lnTo>
                    <a:pt x="36617" y="8719"/>
                  </a:lnTo>
                  <a:lnTo>
                    <a:pt x="36463" y="8206"/>
                  </a:lnTo>
                  <a:lnTo>
                    <a:pt x="36284" y="7719"/>
                  </a:lnTo>
                  <a:lnTo>
                    <a:pt x="36079" y="7231"/>
                  </a:lnTo>
                  <a:lnTo>
                    <a:pt x="35873" y="6770"/>
                  </a:lnTo>
                  <a:lnTo>
                    <a:pt x="35643" y="6308"/>
                  </a:lnTo>
                  <a:lnTo>
                    <a:pt x="35386" y="5847"/>
                  </a:lnTo>
                  <a:lnTo>
                    <a:pt x="35104" y="5411"/>
                  </a:lnTo>
                  <a:lnTo>
                    <a:pt x="34822" y="5001"/>
                  </a:lnTo>
                  <a:lnTo>
                    <a:pt x="34514" y="4590"/>
                  </a:lnTo>
                  <a:lnTo>
                    <a:pt x="34181" y="4180"/>
                  </a:lnTo>
                  <a:lnTo>
                    <a:pt x="33848" y="3821"/>
                  </a:lnTo>
                  <a:lnTo>
                    <a:pt x="33489" y="3437"/>
                  </a:lnTo>
                  <a:lnTo>
                    <a:pt x="33130" y="3103"/>
                  </a:lnTo>
                  <a:lnTo>
                    <a:pt x="32745" y="2770"/>
                  </a:lnTo>
                  <a:lnTo>
                    <a:pt x="32335" y="2436"/>
                  </a:lnTo>
                  <a:lnTo>
                    <a:pt x="31925" y="2154"/>
                  </a:lnTo>
                  <a:lnTo>
                    <a:pt x="31489" y="1872"/>
                  </a:lnTo>
                  <a:lnTo>
                    <a:pt x="31053" y="1590"/>
                  </a:lnTo>
                  <a:lnTo>
                    <a:pt x="30617" y="1360"/>
                  </a:lnTo>
                  <a:lnTo>
                    <a:pt x="30155" y="1129"/>
                  </a:lnTo>
                  <a:lnTo>
                    <a:pt x="29694" y="924"/>
                  </a:lnTo>
                  <a:lnTo>
                    <a:pt x="29207" y="744"/>
                  </a:lnTo>
                  <a:lnTo>
                    <a:pt x="28719" y="565"/>
                  </a:lnTo>
                  <a:lnTo>
                    <a:pt x="28232" y="436"/>
                  </a:lnTo>
                  <a:lnTo>
                    <a:pt x="27719" y="308"/>
                  </a:lnTo>
                  <a:lnTo>
                    <a:pt x="27207" y="206"/>
                  </a:lnTo>
                  <a:lnTo>
                    <a:pt x="26694" y="103"/>
                  </a:lnTo>
                  <a:lnTo>
                    <a:pt x="26155" y="52"/>
                  </a:lnTo>
                  <a:lnTo>
                    <a:pt x="25642" y="26"/>
                  </a:lnTo>
                  <a:lnTo>
                    <a:pt x="25104" y="1"/>
                  </a:lnTo>
                  <a:close/>
                </a:path>
              </a:pathLst>
            </a:custGeom>
            <a:solidFill>
              <a:srgbClr val="511B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6" name="Google Shape;2906;p22"/>
            <p:cNvSpPr/>
            <p:nvPr/>
          </p:nvSpPr>
          <p:spPr>
            <a:xfrm>
              <a:off x="2450975" y="2061625"/>
              <a:ext cx="1076350" cy="1063500"/>
            </a:xfrm>
            <a:custGeom>
              <a:avLst/>
              <a:gdLst/>
              <a:ahLst/>
              <a:cxnLst/>
              <a:rect l="l" t="t" r="r" b="b"/>
              <a:pathLst>
                <a:path w="43054" h="42540" fill="none" extrusionOk="0">
                  <a:moveTo>
                    <a:pt x="36873" y="9770"/>
                  </a:moveTo>
                  <a:lnTo>
                    <a:pt x="36873" y="9770"/>
                  </a:lnTo>
                  <a:lnTo>
                    <a:pt x="36745" y="9231"/>
                  </a:lnTo>
                  <a:lnTo>
                    <a:pt x="36617" y="8719"/>
                  </a:lnTo>
                  <a:lnTo>
                    <a:pt x="36463" y="8206"/>
                  </a:lnTo>
                  <a:lnTo>
                    <a:pt x="36284" y="7719"/>
                  </a:lnTo>
                  <a:lnTo>
                    <a:pt x="36079" y="7231"/>
                  </a:lnTo>
                  <a:lnTo>
                    <a:pt x="35873" y="6770"/>
                  </a:lnTo>
                  <a:lnTo>
                    <a:pt x="35643" y="6308"/>
                  </a:lnTo>
                  <a:lnTo>
                    <a:pt x="35386" y="5847"/>
                  </a:lnTo>
                  <a:lnTo>
                    <a:pt x="35104" y="5411"/>
                  </a:lnTo>
                  <a:lnTo>
                    <a:pt x="34822" y="5001"/>
                  </a:lnTo>
                  <a:lnTo>
                    <a:pt x="34514" y="4590"/>
                  </a:lnTo>
                  <a:lnTo>
                    <a:pt x="34181" y="4180"/>
                  </a:lnTo>
                  <a:lnTo>
                    <a:pt x="33848" y="3821"/>
                  </a:lnTo>
                  <a:lnTo>
                    <a:pt x="33489" y="3437"/>
                  </a:lnTo>
                  <a:lnTo>
                    <a:pt x="33130" y="3103"/>
                  </a:lnTo>
                  <a:lnTo>
                    <a:pt x="32745" y="2770"/>
                  </a:lnTo>
                  <a:lnTo>
                    <a:pt x="32335" y="2436"/>
                  </a:lnTo>
                  <a:lnTo>
                    <a:pt x="31925" y="2154"/>
                  </a:lnTo>
                  <a:lnTo>
                    <a:pt x="31489" y="1872"/>
                  </a:lnTo>
                  <a:lnTo>
                    <a:pt x="31053" y="1590"/>
                  </a:lnTo>
                  <a:lnTo>
                    <a:pt x="30617" y="1360"/>
                  </a:lnTo>
                  <a:lnTo>
                    <a:pt x="30155" y="1129"/>
                  </a:lnTo>
                  <a:lnTo>
                    <a:pt x="29694" y="924"/>
                  </a:lnTo>
                  <a:lnTo>
                    <a:pt x="29207" y="744"/>
                  </a:lnTo>
                  <a:lnTo>
                    <a:pt x="28719" y="565"/>
                  </a:lnTo>
                  <a:lnTo>
                    <a:pt x="28232" y="436"/>
                  </a:lnTo>
                  <a:lnTo>
                    <a:pt x="27719" y="308"/>
                  </a:lnTo>
                  <a:lnTo>
                    <a:pt x="27207" y="206"/>
                  </a:lnTo>
                  <a:lnTo>
                    <a:pt x="26694" y="103"/>
                  </a:lnTo>
                  <a:lnTo>
                    <a:pt x="26155" y="52"/>
                  </a:lnTo>
                  <a:lnTo>
                    <a:pt x="25642" y="26"/>
                  </a:lnTo>
                  <a:lnTo>
                    <a:pt x="25104" y="1"/>
                  </a:lnTo>
                  <a:lnTo>
                    <a:pt x="14001" y="1"/>
                  </a:lnTo>
                  <a:lnTo>
                    <a:pt x="14001" y="1"/>
                  </a:lnTo>
                  <a:lnTo>
                    <a:pt x="13181" y="26"/>
                  </a:lnTo>
                  <a:lnTo>
                    <a:pt x="12386" y="103"/>
                  </a:lnTo>
                  <a:lnTo>
                    <a:pt x="11591" y="206"/>
                  </a:lnTo>
                  <a:lnTo>
                    <a:pt x="10822" y="360"/>
                  </a:lnTo>
                  <a:lnTo>
                    <a:pt x="10052" y="565"/>
                  </a:lnTo>
                  <a:lnTo>
                    <a:pt x="9334" y="795"/>
                  </a:lnTo>
                  <a:lnTo>
                    <a:pt x="8616" y="1077"/>
                  </a:lnTo>
                  <a:lnTo>
                    <a:pt x="7924" y="1385"/>
                  </a:lnTo>
                  <a:lnTo>
                    <a:pt x="7232" y="1744"/>
                  </a:lnTo>
                  <a:lnTo>
                    <a:pt x="6591" y="2129"/>
                  </a:lnTo>
                  <a:lnTo>
                    <a:pt x="5950" y="2539"/>
                  </a:lnTo>
                  <a:lnTo>
                    <a:pt x="5360" y="3001"/>
                  </a:lnTo>
                  <a:lnTo>
                    <a:pt x="4770" y="3462"/>
                  </a:lnTo>
                  <a:lnTo>
                    <a:pt x="4232" y="3975"/>
                  </a:lnTo>
                  <a:lnTo>
                    <a:pt x="3719" y="4513"/>
                  </a:lnTo>
                  <a:lnTo>
                    <a:pt x="3206" y="5078"/>
                  </a:lnTo>
                  <a:lnTo>
                    <a:pt x="2744" y="5667"/>
                  </a:lnTo>
                  <a:lnTo>
                    <a:pt x="2334" y="6283"/>
                  </a:lnTo>
                  <a:lnTo>
                    <a:pt x="1924" y="6924"/>
                  </a:lnTo>
                  <a:lnTo>
                    <a:pt x="1565" y="7565"/>
                  </a:lnTo>
                  <a:lnTo>
                    <a:pt x="1232" y="8231"/>
                  </a:lnTo>
                  <a:lnTo>
                    <a:pt x="950" y="8949"/>
                  </a:lnTo>
                  <a:lnTo>
                    <a:pt x="693" y="9642"/>
                  </a:lnTo>
                  <a:lnTo>
                    <a:pt x="462" y="10385"/>
                  </a:lnTo>
                  <a:lnTo>
                    <a:pt x="283" y="11129"/>
                  </a:lnTo>
                  <a:lnTo>
                    <a:pt x="155" y="11873"/>
                  </a:lnTo>
                  <a:lnTo>
                    <a:pt x="52" y="12642"/>
                  </a:lnTo>
                  <a:lnTo>
                    <a:pt x="1" y="13411"/>
                  </a:lnTo>
                  <a:lnTo>
                    <a:pt x="1" y="14206"/>
                  </a:lnTo>
                  <a:lnTo>
                    <a:pt x="26" y="15001"/>
                  </a:lnTo>
                  <a:lnTo>
                    <a:pt x="103" y="15796"/>
                  </a:lnTo>
                  <a:lnTo>
                    <a:pt x="232" y="16616"/>
                  </a:lnTo>
                  <a:lnTo>
                    <a:pt x="5129" y="42540"/>
                  </a:lnTo>
                  <a:lnTo>
                    <a:pt x="43053" y="42540"/>
                  </a:lnTo>
                  <a:lnTo>
                    <a:pt x="36873" y="977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7" name="Google Shape;2907;p22"/>
            <p:cNvSpPr/>
            <p:nvPr/>
          </p:nvSpPr>
          <p:spPr>
            <a:xfrm>
              <a:off x="2631125" y="2061625"/>
              <a:ext cx="896200" cy="1063500"/>
            </a:xfrm>
            <a:custGeom>
              <a:avLst/>
              <a:gdLst/>
              <a:ahLst/>
              <a:cxnLst/>
              <a:rect l="l" t="t" r="r" b="b"/>
              <a:pathLst>
                <a:path w="35848" h="42540" extrusionOk="0">
                  <a:moveTo>
                    <a:pt x="14000" y="1"/>
                  </a:moveTo>
                  <a:lnTo>
                    <a:pt x="13180" y="26"/>
                  </a:lnTo>
                  <a:lnTo>
                    <a:pt x="12385" y="103"/>
                  </a:lnTo>
                  <a:lnTo>
                    <a:pt x="11590" y="206"/>
                  </a:lnTo>
                  <a:lnTo>
                    <a:pt x="10821" y="360"/>
                  </a:lnTo>
                  <a:lnTo>
                    <a:pt x="10077" y="565"/>
                  </a:lnTo>
                  <a:lnTo>
                    <a:pt x="9334" y="795"/>
                  </a:lnTo>
                  <a:lnTo>
                    <a:pt x="8616" y="1077"/>
                  </a:lnTo>
                  <a:lnTo>
                    <a:pt x="7923" y="1385"/>
                  </a:lnTo>
                  <a:lnTo>
                    <a:pt x="7257" y="1744"/>
                  </a:lnTo>
                  <a:lnTo>
                    <a:pt x="6590" y="2129"/>
                  </a:lnTo>
                  <a:lnTo>
                    <a:pt x="5975" y="2539"/>
                  </a:lnTo>
                  <a:lnTo>
                    <a:pt x="5359" y="3001"/>
                  </a:lnTo>
                  <a:lnTo>
                    <a:pt x="4795" y="3462"/>
                  </a:lnTo>
                  <a:lnTo>
                    <a:pt x="4231" y="3975"/>
                  </a:lnTo>
                  <a:lnTo>
                    <a:pt x="3718" y="4513"/>
                  </a:lnTo>
                  <a:lnTo>
                    <a:pt x="3231" y="5078"/>
                  </a:lnTo>
                  <a:lnTo>
                    <a:pt x="2769" y="5667"/>
                  </a:lnTo>
                  <a:lnTo>
                    <a:pt x="2333" y="6283"/>
                  </a:lnTo>
                  <a:lnTo>
                    <a:pt x="1923" y="6924"/>
                  </a:lnTo>
                  <a:lnTo>
                    <a:pt x="1564" y="7565"/>
                  </a:lnTo>
                  <a:lnTo>
                    <a:pt x="1231" y="8231"/>
                  </a:lnTo>
                  <a:lnTo>
                    <a:pt x="949" y="8949"/>
                  </a:lnTo>
                  <a:lnTo>
                    <a:pt x="692" y="9642"/>
                  </a:lnTo>
                  <a:lnTo>
                    <a:pt x="462" y="10385"/>
                  </a:lnTo>
                  <a:lnTo>
                    <a:pt x="308" y="11129"/>
                  </a:lnTo>
                  <a:lnTo>
                    <a:pt x="154" y="11873"/>
                  </a:lnTo>
                  <a:lnTo>
                    <a:pt x="51" y="12642"/>
                  </a:lnTo>
                  <a:lnTo>
                    <a:pt x="0" y="13411"/>
                  </a:lnTo>
                  <a:lnTo>
                    <a:pt x="0" y="14206"/>
                  </a:lnTo>
                  <a:lnTo>
                    <a:pt x="26" y="15001"/>
                  </a:lnTo>
                  <a:lnTo>
                    <a:pt x="128" y="15796"/>
                  </a:lnTo>
                  <a:lnTo>
                    <a:pt x="257" y="16616"/>
                  </a:lnTo>
                  <a:lnTo>
                    <a:pt x="5154" y="42540"/>
                  </a:lnTo>
                  <a:lnTo>
                    <a:pt x="35847" y="42540"/>
                  </a:lnTo>
                  <a:lnTo>
                    <a:pt x="29667" y="9770"/>
                  </a:lnTo>
                  <a:lnTo>
                    <a:pt x="29539" y="9231"/>
                  </a:lnTo>
                  <a:lnTo>
                    <a:pt x="29411" y="8719"/>
                  </a:lnTo>
                  <a:lnTo>
                    <a:pt x="29257" y="8206"/>
                  </a:lnTo>
                  <a:lnTo>
                    <a:pt x="29078" y="7719"/>
                  </a:lnTo>
                  <a:lnTo>
                    <a:pt x="28873" y="7231"/>
                  </a:lnTo>
                  <a:lnTo>
                    <a:pt x="28667" y="6770"/>
                  </a:lnTo>
                  <a:lnTo>
                    <a:pt x="28437" y="6308"/>
                  </a:lnTo>
                  <a:lnTo>
                    <a:pt x="28180" y="5847"/>
                  </a:lnTo>
                  <a:lnTo>
                    <a:pt x="27898" y="5411"/>
                  </a:lnTo>
                  <a:lnTo>
                    <a:pt x="27616" y="5001"/>
                  </a:lnTo>
                  <a:lnTo>
                    <a:pt x="27308" y="4590"/>
                  </a:lnTo>
                  <a:lnTo>
                    <a:pt x="26975" y="4180"/>
                  </a:lnTo>
                  <a:lnTo>
                    <a:pt x="26642" y="3821"/>
                  </a:lnTo>
                  <a:lnTo>
                    <a:pt x="26283" y="3437"/>
                  </a:lnTo>
                  <a:lnTo>
                    <a:pt x="25924" y="3103"/>
                  </a:lnTo>
                  <a:lnTo>
                    <a:pt x="25539" y="2770"/>
                  </a:lnTo>
                  <a:lnTo>
                    <a:pt x="25129" y="2436"/>
                  </a:lnTo>
                  <a:lnTo>
                    <a:pt x="24719" y="2154"/>
                  </a:lnTo>
                  <a:lnTo>
                    <a:pt x="24283" y="1872"/>
                  </a:lnTo>
                  <a:lnTo>
                    <a:pt x="23847" y="1590"/>
                  </a:lnTo>
                  <a:lnTo>
                    <a:pt x="23411" y="1360"/>
                  </a:lnTo>
                  <a:lnTo>
                    <a:pt x="22949" y="1129"/>
                  </a:lnTo>
                  <a:lnTo>
                    <a:pt x="22488" y="924"/>
                  </a:lnTo>
                  <a:lnTo>
                    <a:pt x="22001" y="744"/>
                  </a:lnTo>
                  <a:lnTo>
                    <a:pt x="21513" y="565"/>
                  </a:lnTo>
                  <a:lnTo>
                    <a:pt x="21026" y="436"/>
                  </a:lnTo>
                  <a:lnTo>
                    <a:pt x="20513" y="308"/>
                  </a:lnTo>
                  <a:lnTo>
                    <a:pt x="20001" y="206"/>
                  </a:lnTo>
                  <a:lnTo>
                    <a:pt x="19488" y="103"/>
                  </a:lnTo>
                  <a:lnTo>
                    <a:pt x="18949" y="52"/>
                  </a:lnTo>
                  <a:lnTo>
                    <a:pt x="18436" y="26"/>
                  </a:lnTo>
                  <a:lnTo>
                    <a:pt x="17898" y="1"/>
                  </a:lnTo>
                  <a:close/>
                </a:path>
              </a:pathLst>
            </a:custGeom>
            <a:solidFill>
              <a:srgbClr val="8E3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8" name="Google Shape;2908;p22"/>
            <p:cNvSpPr/>
            <p:nvPr/>
          </p:nvSpPr>
          <p:spPr>
            <a:xfrm>
              <a:off x="2631125" y="2061625"/>
              <a:ext cx="896200" cy="1063500"/>
            </a:xfrm>
            <a:custGeom>
              <a:avLst/>
              <a:gdLst/>
              <a:ahLst/>
              <a:cxnLst/>
              <a:rect l="l" t="t" r="r" b="b"/>
              <a:pathLst>
                <a:path w="35848" h="42540" fill="none" extrusionOk="0">
                  <a:moveTo>
                    <a:pt x="17898" y="1"/>
                  </a:moveTo>
                  <a:lnTo>
                    <a:pt x="14000" y="1"/>
                  </a:lnTo>
                  <a:lnTo>
                    <a:pt x="14000" y="1"/>
                  </a:lnTo>
                  <a:lnTo>
                    <a:pt x="13180" y="26"/>
                  </a:lnTo>
                  <a:lnTo>
                    <a:pt x="12385" y="103"/>
                  </a:lnTo>
                  <a:lnTo>
                    <a:pt x="11590" y="206"/>
                  </a:lnTo>
                  <a:lnTo>
                    <a:pt x="10821" y="360"/>
                  </a:lnTo>
                  <a:lnTo>
                    <a:pt x="10077" y="565"/>
                  </a:lnTo>
                  <a:lnTo>
                    <a:pt x="9334" y="795"/>
                  </a:lnTo>
                  <a:lnTo>
                    <a:pt x="8616" y="1077"/>
                  </a:lnTo>
                  <a:lnTo>
                    <a:pt x="7923" y="1385"/>
                  </a:lnTo>
                  <a:lnTo>
                    <a:pt x="7257" y="1744"/>
                  </a:lnTo>
                  <a:lnTo>
                    <a:pt x="6590" y="2129"/>
                  </a:lnTo>
                  <a:lnTo>
                    <a:pt x="5975" y="2539"/>
                  </a:lnTo>
                  <a:lnTo>
                    <a:pt x="5359" y="3001"/>
                  </a:lnTo>
                  <a:lnTo>
                    <a:pt x="4795" y="3462"/>
                  </a:lnTo>
                  <a:lnTo>
                    <a:pt x="4231" y="3975"/>
                  </a:lnTo>
                  <a:lnTo>
                    <a:pt x="3718" y="4513"/>
                  </a:lnTo>
                  <a:lnTo>
                    <a:pt x="3231" y="5078"/>
                  </a:lnTo>
                  <a:lnTo>
                    <a:pt x="2769" y="5667"/>
                  </a:lnTo>
                  <a:lnTo>
                    <a:pt x="2333" y="6283"/>
                  </a:lnTo>
                  <a:lnTo>
                    <a:pt x="1923" y="6924"/>
                  </a:lnTo>
                  <a:lnTo>
                    <a:pt x="1564" y="7565"/>
                  </a:lnTo>
                  <a:lnTo>
                    <a:pt x="1231" y="8231"/>
                  </a:lnTo>
                  <a:lnTo>
                    <a:pt x="949" y="8949"/>
                  </a:lnTo>
                  <a:lnTo>
                    <a:pt x="692" y="9642"/>
                  </a:lnTo>
                  <a:lnTo>
                    <a:pt x="462" y="10385"/>
                  </a:lnTo>
                  <a:lnTo>
                    <a:pt x="308" y="11129"/>
                  </a:lnTo>
                  <a:lnTo>
                    <a:pt x="154" y="11873"/>
                  </a:lnTo>
                  <a:lnTo>
                    <a:pt x="51" y="12642"/>
                  </a:lnTo>
                  <a:lnTo>
                    <a:pt x="0" y="13411"/>
                  </a:lnTo>
                  <a:lnTo>
                    <a:pt x="0" y="14206"/>
                  </a:lnTo>
                  <a:lnTo>
                    <a:pt x="26" y="15001"/>
                  </a:lnTo>
                  <a:lnTo>
                    <a:pt x="128" y="15796"/>
                  </a:lnTo>
                  <a:lnTo>
                    <a:pt x="257" y="16616"/>
                  </a:lnTo>
                  <a:lnTo>
                    <a:pt x="5154" y="42540"/>
                  </a:lnTo>
                  <a:lnTo>
                    <a:pt x="35847" y="42540"/>
                  </a:lnTo>
                  <a:lnTo>
                    <a:pt x="29667" y="9770"/>
                  </a:lnTo>
                  <a:lnTo>
                    <a:pt x="29667" y="9770"/>
                  </a:lnTo>
                  <a:lnTo>
                    <a:pt x="29539" y="9231"/>
                  </a:lnTo>
                  <a:lnTo>
                    <a:pt x="29411" y="8719"/>
                  </a:lnTo>
                  <a:lnTo>
                    <a:pt x="29257" y="8206"/>
                  </a:lnTo>
                  <a:lnTo>
                    <a:pt x="29078" y="7719"/>
                  </a:lnTo>
                  <a:lnTo>
                    <a:pt x="28873" y="7231"/>
                  </a:lnTo>
                  <a:lnTo>
                    <a:pt x="28667" y="6770"/>
                  </a:lnTo>
                  <a:lnTo>
                    <a:pt x="28437" y="6308"/>
                  </a:lnTo>
                  <a:lnTo>
                    <a:pt x="28180" y="5847"/>
                  </a:lnTo>
                  <a:lnTo>
                    <a:pt x="27898" y="5411"/>
                  </a:lnTo>
                  <a:lnTo>
                    <a:pt x="27616" y="5001"/>
                  </a:lnTo>
                  <a:lnTo>
                    <a:pt x="27308" y="4590"/>
                  </a:lnTo>
                  <a:lnTo>
                    <a:pt x="26975" y="4180"/>
                  </a:lnTo>
                  <a:lnTo>
                    <a:pt x="26642" y="3821"/>
                  </a:lnTo>
                  <a:lnTo>
                    <a:pt x="26283" y="3437"/>
                  </a:lnTo>
                  <a:lnTo>
                    <a:pt x="25924" y="3103"/>
                  </a:lnTo>
                  <a:lnTo>
                    <a:pt x="25539" y="2770"/>
                  </a:lnTo>
                  <a:lnTo>
                    <a:pt x="25129" y="2436"/>
                  </a:lnTo>
                  <a:lnTo>
                    <a:pt x="24719" y="2154"/>
                  </a:lnTo>
                  <a:lnTo>
                    <a:pt x="24283" y="1872"/>
                  </a:lnTo>
                  <a:lnTo>
                    <a:pt x="23847" y="1590"/>
                  </a:lnTo>
                  <a:lnTo>
                    <a:pt x="23411" y="1360"/>
                  </a:lnTo>
                  <a:lnTo>
                    <a:pt x="22949" y="1129"/>
                  </a:lnTo>
                  <a:lnTo>
                    <a:pt x="22488" y="924"/>
                  </a:lnTo>
                  <a:lnTo>
                    <a:pt x="22001" y="744"/>
                  </a:lnTo>
                  <a:lnTo>
                    <a:pt x="21513" y="565"/>
                  </a:lnTo>
                  <a:lnTo>
                    <a:pt x="21026" y="436"/>
                  </a:lnTo>
                  <a:lnTo>
                    <a:pt x="20513" y="308"/>
                  </a:lnTo>
                  <a:lnTo>
                    <a:pt x="20001" y="206"/>
                  </a:lnTo>
                  <a:lnTo>
                    <a:pt x="19488" y="103"/>
                  </a:lnTo>
                  <a:lnTo>
                    <a:pt x="18949" y="52"/>
                  </a:lnTo>
                  <a:lnTo>
                    <a:pt x="18436" y="26"/>
                  </a:lnTo>
                  <a:lnTo>
                    <a:pt x="1789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9" name="Google Shape;2909;p22"/>
            <p:cNvSpPr/>
            <p:nvPr/>
          </p:nvSpPr>
          <p:spPr>
            <a:xfrm>
              <a:off x="3535625" y="3289850"/>
              <a:ext cx="313500" cy="474400"/>
            </a:xfrm>
            <a:custGeom>
              <a:avLst/>
              <a:gdLst/>
              <a:ahLst/>
              <a:cxnLst/>
              <a:rect l="l" t="t" r="r" b="b"/>
              <a:pathLst>
                <a:path w="12540" h="18976" extrusionOk="0">
                  <a:moveTo>
                    <a:pt x="0" y="1"/>
                  </a:moveTo>
                  <a:lnTo>
                    <a:pt x="5667" y="18975"/>
                  </a:lnTo>
                  <a:lnTo>
                    <a:pt x="12539" y="18975"/>
                  </a:lnTo>
                  <a:lnTo>
                    <a:pt x="6872" y="1"/>
                  </a:lnTo>
                  <a:close/>
                </a:path>
              </a:pathLst>
            </a:custGeom>
            <a:solidFill>
              <a:srgbClr val="6D26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0" name="Google Shape;2910;p22"/>
            <p:cNvSpPr/>
            <p:nvPr/>
          </p:nvSpPr>
          <p:spPr>
            <a:xfrm>
              <a:off x="3004850" y="3289850"/>
              <a:ext cx="672475" cy="474400"/>
            </a:xfrm>
            <a:custGeom>
              <a:avLst/>
              <a:gdLst/>
              <a:ahLst/>
              <a:cxnLst/>
              <a:rect l="l" t="t" r="r" b="b"/>
              <a:pathLst>
                <a:path w="26899" h="18976" extrusionOk="0">
                  <a:moveTo>
                    <a:pt x="0" y="1"/>
                  </a:moveTo>
                  <a:lnTo>
                    <a:pt x="6513" y="18975"/>
                  </a:lnTo>
                  <a:lnTo>
                    <a:pt x="26898" y="18975"/>
                  </a:lnTo>
                  <a:lnTo>
                    <a:pt x="21231" y="1"/>
                  </a:lnTo>
                  <a:close/>
                </a:path>
              </a:pathLst>
            </a:custGeom>
            <a:solidFill>
              <a:srgbClr val="6B2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1" name="Google Shape;2911;p22"/>
            <p:cNvSpPr/>
            <p:nvPr/>
          </p:nvSpPr>
          <p:spPr>
            <a:xfrm>
              <a:off x="3062525" y="3289850"/>
              <a:ext cx="314150" cy="474400"/>
            </a:xfrm>
            <a:custGeom>
              <a:avLst/>
              <a:gdLst/>
              <a:ahLst/>
              <a:cxnLst/>
              <a:rect l="l" t="t" r="r" b="b"/>
              <a:pathLst>
                <a:path w="12566" h="18976" extrusionOk="0">
                  <a:moveTo>
                    <a:pt x="1" y="1"/>
                  </a:moveTo>
                  <a:lnTo>
                    <a:pt x="5668" y="18975"/>
                  </a:lnTo>
                  <a:lnTo>
                    <a:pt x="12565" y="18975"/>
                  </a:lnTo>
                  <a:lnTo>
                    <a:pt x="6873" y="1"/>
                  </a:lnTo>
                  <a:close/>
                </a:path>
              </a:pathLst>
            </a:custGeom>
            <a:solidFill>
              <a:srgbClr val="6D26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2" name="Google Shape;2912;p22"/>
            <p:cNvSpPr/>
            <p:nvPr/>
          </p:nvSpPr>
          <p:spPr>
            <a:xfrm>
              <a:off x="2579200" y="3125100"/>
              <a:ext cx="1268625" cy="278250"/>
            </a:xfrm>
            <a:custGeom>
              <a:avLst/>
              <a:gdLst/>
              <a:ahLst/>
              <a:cxnLst/>
              <a:rect l="l" t="t" r="r" b="b"/>
              <a:pathLst>
                <a:path w="50745" h="11130" extrusionOk="0">
                  <a:moveTo>
                    <a:pt x="0" y="1"/>
                  </a:moveTo>
                  <a:lnTo>
                    <a:pt x="0" y="11129"/>
                  </a:lnTo>
                  <a:lnTo>
                    <a:pt x="43258" y="11129"/>
                  </a:lnTo>
                  <a:lnTo>
                    <a:pt x="43642" y="11078"/>
                  </a:lnTo>
                  <a:lnTo>
                    <a:pt x="44052" y="11027"/>
                  </a:lnTo>
                  <a:lnTo>
                    <a:pt x="44437" y="10975"/>
                  </a:lnTo>
                  <a:lnTo>
                    <a:pt x="44822" y="10873"/>
                  </a:lnTo>
                  <a:lnTo>
                    <a:pt x="45181" y="10770"/>
                  </a:lnTo>
                  <a:lnTo>
                    <a:pt x="45565" y="10642"/>
                  </a:lnTo>
                  <a:lnTo>
                    <a:pt x="45924" y="10514"/>
                  </a:lnTo>
                  <a:lnTo>
                    <a:pt x="46258" y="10360"/>
                  </a:lnTo>
                  <a:lnTo>
                    <a:pt x="46617" y="10181"/>
                  </a:lnTo>
                  <a:lnTo>
                    <a:pt x="46924" y="9975"/>
                  </a:lnTo>
                  <a:lnTo>
                    <a:pt x="47258" y="9770"/>
                  </a:lnTo>
                  <a:lnTo>
                    <a:pt x="47565" y="9565"/>
                  </a:lnTo>
                  <a:lnTo>
                    <a:pt x="47873" y="9334"/>
                  </a:lnTo>
                  <a:lnTo>
                    <a:pt x="48155" y="9078"/>
                  </a:lnTo>
                  <a:lnTo>
                    <a:pt x="48411" y="8822"/>
                  </a:lnTo>
                  <a:lnTo>
                    <a:pt x="48694" y="8539"/>
                  </a:lnTo>
                  <a:lnTo>
                    <a:pt x="48924" y="8257"/>
                  </a:lnTo>
                  <a:lnTo>
                    <a:pt x="49155" y="7950"/>
                  </a:lnTo>
                  <a:lnTo>
                    <a:pt x="49386" y="7642"/>
                  </a:lnTo>
                  <a:lnTo>
                    <a:pt x="49591" y="7334"/>
                  </a:lnTo>
                  <a:lnTo>
                    <a:pt x="49770" y="7001"/>
                  </a:lnTo>
                  <a:lnTo>
                    <a:pt x="49950" y="6668"/>
                  </a:lnTo>
                  <a:lnTo>
                    <a:pt x="50104" y="6309"/>
                  </a:lnTo>
                  <a:lnTo>
                    <a:pt x="50258" y="5950"/>
                  </a:lnTo>
                  <a:lnTo>
                    <a:pt x="50386" y="5591"/>
                  </a:lnTo>
                  <a:lnTo>
                    <a:pt x="50488" y="5206"/>
                  </a:lnTo>
                  <a:lnTo>
                    <a:pt x="50565" y="4821"/>
                  </a:lnTo>
                  <a:lnTo>
                    <a:pt x="50642" y="4437"/>
                  </a:lnTo>
                  <a:lnTo>
                    <a:pt x="50694" y="4052"/>
                  </a:lnTo>
                  <a:lnTo>
                    <a:pt x="50719" y="3642"/>
                  </a:lnTo>
                  <a:lnTo>
                    <a:pt x="50745" y="3232"/>
                  </a:lnTo>
                  <a:lnTo>
                    <a:pt x="50745" y="2052"/>
                  </a:lnTo>
                  <a:lnTo>
                    <a:pt x="50719" y="1847"/>
                  </a:lnTo>
                  <a:lnTo>
                    <a:pt x="50694" y="1642"/>
                  </a:lnTo>
                  <a:lnTo>
                    <a:pt x="50642" y="1437"/>
                  </a:lnTo>
                  <a:lnTo>
                    <a:pt x="50565" y="1257"/>
                  </a:lnTo>
                  <a:lnTo>
                    <a:pt x="50488" y="1078"/>
                  </a:lnTo>
                  <a:lnTo>
                    <a:pt x="50386" y="898"/>
                  </a:lnTo>
                  <a:lnTo>
                    <a:pt x="50258" y="744"/>
                  </a:lnTo>
                  <a:lnTo>
                    <a:pt x="50129" y="591"/>
                  </a:lnTo>
                  <a:lnTo>
                    <a:pt x="49976" y="462"/>
                  </a:lnTo>
                  <a:lnTo>
                    <a:pt x="49822" y="334"/>
                  </a:lnTo>
                  <a:lnTo>
                    <a:pt x="49642" y="232"/>
                  </a:lnTo>
                  <a:lnTo>
                    <a:pt x="49463" y="155"/>
                  </a:lnTo>
                  <a:lnTo>
                    <a:pt x="49283" y="78"/>
                  </a:lnTo>
                  <a:lnTo>
                    <a:pt x="49078" y="26"/>
                  </a:lnTo>
                  <a:lnTo>
                    <a:pt x="48873" y="1"/>
                  </a:lnTo>
                  <a:close/>
                </a:path>
              </a:pathLst>
            </a:custGeom>
            <a:solidFill>
              <a:srgbClr val="812F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3" name="Google Shape;2913;p22"/>
            <p:cNvSpPr/>
            <p:nvPr/>
          </p:nvSpPr>
          <p:spPr>
            <a:xfrm>
              <a:off x="2579200" y="3125100"/>
              <a:ext cx="1257100" cy="151950"/>
            </a:xfrm>
            <a:custGeom>
              <a:avLst/>
              <a:gdLst/>
              <a:ahLst/>
              <a:cxnLst/>
              <a:rect l="l" t="t" r="r" b="b"/>
              <a:pathLst>
                <a:path w="50284" h="6078" extrusionOk="0">
                  <a:moveTo>
                    <a:pt x="0" y="1"/>
                  </a:moveTo>
                  <a:lnTo>
                    <a:pt x="0" y="6078"/>
                  </a:lnTo>
                  <a:lnTo>
                    <a:pt x="42847" y="6078"/>
                  </a:lnTo>
                  <a:lnTo>
                    <a:pt x="43488" y="6052"/>
                  </a:lnTo>
                  <a:lnTo>
                    <a:pt x="44104" y="5975"/>
                  </a:lnTo>
                  <a:lnTo>
                    <a:pt x="44719" y="5847"/>
                  </a:lnTo>
                  <a:lnTo>
                    <a:pt x="45309" y="5693"/>
                  </a:lnTo>
                  <a:lnTo>
                    <a:pt x="45873" y="5462"/>
                  </a:lnTo>
                  <a:lnTo>
                    <a:pt x="46437" y="5206"/>
                  </a:lnTo>
                  <a:lnTo>
                    <a:pt x="46950" y="4924"/>
                  </a:lnTo>
                  <a:lnTo>
                    <a:pt x="47463" y="4591"/>
                  </a:lnTo>
                  <a:lnTo>
                    <a:pt x="47924" y="4206"/>
                  </a:lnTo>
                  <a:lnTo>
                    <a:pt x="48360" y="3821"/>
                  </a:lnTo>
                  <a:lnTo>
                    <a:pt x="48796" y="3386"/>
                  </a:lnTo>
                  <a:lnTo>
                    <a:pt x="49155" y="2924"/>
                  </a:lnTo>
                  <a:lnTo>
                    <a:pt x="49514" y="2411"/>
                  </a:lnTo>
                  <a:lnTo>
                    <a:pt x="49796" y="1898"/>
                  </a:lnTo>
                  <a:lnTo>
                    <a:pt x="50078" y="1360"/>
                  </a:lnTo>
                  <a:lnTo>
                    <a:pt x="50283" y="796"/>
                  </a:lnTo>
                  <a:lnTo>
                    <a:pt x="50129" y="616"/>
                  </a:lnTo>
                  <a:lnTo>
                    <a:pt x="49976" y="462"/>
                  </a:lnTo>
                  <a:lnTo>
                    <a:pt x="49796" y="334"/>
                  </a:lnTo>
                  <a:lnTo>
                    <a:pt x="49591" y="206"/>
                  </a:lnTo>
                  <a:lnTo>
                    <a:pt x="49386" y="129"/>
                  </a:lnTo>
                  <a:lnTo>
                    <a:pt x="49155" y="52"/>
                  </a:lnTo>
                  <a:lnTo>
                    <a:pt x="48924" y="1"/>
                  </a:lnTo>
                  <a:close/>
                </a:path>
              </a:pathLst>
            </a:custGeom>
            <a:solidFill>
              <a:srgbClr val="6D26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4" name="Google Shape;2914;p22"/>
            <p:cNvSpPr/>
            <p:nvPr/>
          </p:nvSpPr>
          <p:spPr>
            <a:xfrm>
              <a:off x="2383675" y="2893050"/>
              <a:ext cx="871200" cy="871200"/>
            </a:xfrm>
            <a:custGeom>
              <a:avLst/>
              <a:gdLst/>
              <a:ahLst/>
              <a:cxnLst/>
              <a:rect l="l" t="t" r="r" b="b"/>
              <a:pathLst>
                <a:path w="34848" h="34848" extrusionOk="0">
                  <a:moveTo>
                    <a:pt x="3770" y="1"/>
                  </a:moveTo>
                  <a:lnTo>
                    <a:pt x="3385" y="26"/>
                  </a:lnTo>
                  <a:lnTo>
                    <a:pt x="3001" y="78"/>
                  </a:lnTo>
                  <a:lnTo>
                    <a:pt x="2642" y="180"/>
                  </a:lnTo>
                  <a:lnTo>
                    <a:pt x="2308" y="283"/>
                  </a:lnTo>
                  <a:lnTo>
                    <a:pt x="1975" y="462"/>
                  </a:lnTo>
                  <a:lnTo>
                    <a:pt x="1667" y="642"/>
                  </a:lnTo>
                  <a:lnTo>
                    <a:pt x="1359" y="847"/>
                  </a:lnTo>
                  <a:lnTo>
                    <a:pt x="1103" y="1103"/>
                  </a:lnTo>
                  <a:lnTo>
                    <a:pt x="847" y="1360"/>
                  </a:lnTo>
                  <a:lnTo>
                    <a:pt x="641" y="1667"/>
                  </a:lnTo>
                  <a:lnTo>
                    <a:pt x="462" y="1975"/>
                  </a:lnTo>
                  <a:lnTo>
                    <a:pt x="282" y="2308"/>
                  </a:lnTo>
                  <a:lnTo>
                    <a:pt x="154" y="2642"/>
                  </a:lnTo>
                  <a:lnTo>
                    <a:pt x="77" y="3001"/>
                  </a:lnTo>
                  <a:lnTo>
                    <a:pt x="26" y="3385"/>
                  </a:lnTo>
                  <a:lnTo>
                    <a:pt x="0" y="3770"/>
                  </a:lnTo>
                  <a:lnTo>
                    <a:pt x="0" y="34847"/>
                  </a:lnTo>
                  <a:lnTo>
                    <a:pt x="34847" y="34847"/>
                  </a:lnTo>
                  <a:lnTo>
                    <a:pt x="29181" y="15873"/>
                  </a:lnTo>
                  <a:lnTo>
                    <a:pt x="31078" y="7949"/>
                  </a:lnTo>
                  <a:lnTo>
                    <a:pt x="31155" y="7565"/>
                  </a:lnTo>
                  <a:lnTo>
                    <a:pt x="31206" y="7180"/>
                  </a:lnTo>
                  <a:lnTo>
                    <a:pt x="31232" y="6796"/>
                  </a:lnTo>
                  <a:lnTo>
                    <a:pt x="31258" y="6437"/>
                  </a:lnTo>
                  <a:lnTo>
                    <a:pt x="31232" y="6078"/>
                  </a:lnTo>
                  <a:lnTo>
                    <a:pt x="31206" y="5693"/>
                  </a:lnTo>
                  <a:lnTo>
                    <a:pt x="31155" y="5334"/>
                  </a:lnTo>
                  <a:lnTo>
                    <a:pt x="31078" y="5001"/>
                  </a:lnTo>
                  <a:lnTo>
                    <a:pt x="31001" y="4642"/>
                  </a:lnTo>
                  <a:lnTo>
                    <a:pt x="30899" y="4308"/>
                  </a:lnTo>
                  <a:lnTo>
                    <a:pt x="30770" y="3975"/>
                  </a:lnTo>
                  <a:lnTo>
                    <a:pt x="30617" y="3642"/>
                  </a:lnTo>
                  <a:lnTo>
                    <a:pt x="30463" y="3334"/>
                  </a:lnTo>
                  <a:lnTo>
                    <a:pt x="30283" y="3026"/>
                  </a:lnTo>
                  <a:lnTo>
                    <a:pt x="30078" y="2744"/>
                  </a:lnTo>
                  <a:lnTo>
                    <a:pt x="29873" y="2462"/>
                  </a:lnTo>
                  <a:lnTo>
                    <a:pt x="29642" y="2180"/>
                  </a:lnTo>
                  <a:lnTo>
                    <a:pt x="29411" y="1924"/>
                  </a:lnTo>
                  <a:lnTo>
                    <a:pt x="29155" y="1667"/>
                  </a:lnTo>
                  <a:lnTo>
                    <a:pt x="28873" y="1437"/>
                  </a:lnTo>
                  <a:lnTo>
                    <a:pt x="28591" y="1231"/>
                  </a:lnTo>
                  <a:lnTo>
                    <a:pt x="28309" y="1026"/>
                  </a:lnTo>
                  <a:lnTo>
                    <a:pt x="28001" y="847"/>
                  </a:lnTo>
                  <a:lnTo>
                    <a:pt x="27668" y="667"/>
                  </a:lnTo>
                  <a:lnTo>
                    <a:pt x="27360" y="513"/>
                  </a:lnTo>
                  <a:lnTo>
                    <a:pt x="27027" y="385"/>
                  </a:lnTo>
                  <a:lnTo>
                    <a:pt x="26668" y="257"/>
                  </a:lnTo>
                  <a:lnTo>
                    <a:pt x="26309" y="180"/>
                  </a:lnTo>
                  <a:lnTo>
                    <a:pt x="25950" y="103"/>
                  </a:lnTo>
                  <a:lnTo>
                    <a:pt x="25565" y="52"/>
                  </a:lnTo>
                  <a:lnTo>
                    <a:pt x="25206" y="1"/>
                  </a:lnTo>
                  <a:close/>
                </a:path>
              </a:pathLst>
            </a:custGeom>
            <a:solidFill>
              <a:srgbClr val="812F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5" name="Google Shape;2915;p22"/>
            <p:cNvSpPr/>
            <p:nvPr/>
          </p:nvSpPr>
          <p:spPr>
            <a:xfrm>
              <a:off x="2383675" y="2893050"/>
              <a:ext cx="725050" cy="871200"/>
            </a:xfrm>
            <a:custGeom>
              <a:avLst/>
              <a:gdLst/>
              <a:ahLst/>
              <a:cxnLst/>
              <a:rect l="l" t="t" r="r" b="b"/>
              <a:pathLst>
                <a:path w="29002" h="34848" extrusionOk="0">
                  <a:moveTo>
                    <a:pt x="3770" y="1"/>
                  </a:moveTo>
                  <a:lnTo>
                    <a:pt x="3385" y="26"/>
                  </a:lnTo>
                  <a:lnTo>
                    <a:pt x="3001" y="78"/>
                  </a:lnTo>
                  <a:lnTo>
                    <a:pt x="2642" y="180"/>
                  </a:lnTo>
                  <a:lnTo>
                    <a:pt x="2308" y="283"/>
                  </a:lnTo>
                  <a:lnTo>
                    <a:pt x="1975" y="462"/>
                  </a:lnTo>
                  <a:lnTo>
                    <a:pt x="1667" y="642"/>
                  </a:lnTo>
                  <a:lnTo>
                    <a:pt x="1359" y="847"/>
                  </a:lnTo>
                  <a:lnTo>
                    <a:pt x="1103" y="1103"/>
                  </a:lnTo>
                  <a:lnTo>
                    <a:pt x="847" y="1360"/>
                  </a:lnTo>
                  <a:lnTo>
                    <a:pt x="641" y="1667"/>
                  </a:lnTo>
                  <a:lnTo>
                    <a:pt x="462" y="1975"/>
                  </a:lnTo>
                  <a:lnTo>
                    <a:pt x="282" y="2308"/>
                  </a:lnTo>
                  <a:lnTo>
                    <a:pt x="154" y="2642"/>
                  </a:lnTo>
                  <a:lnTo>
                    <a:pt x="77" y="3001"/>
                  </a:lnTo>
                  <a:lnTo>
                    <a:pt x="26" y="3385"/>
                  </a:lnTo>
                  <a:lnTo>
                    <a:pt x="0" y="3770"/>
                  </a:lnTo>
                  <a:lnTo>
                    <a:pt x="0" y="34847"/>
                  </a:lnTo>
                  <a:lnTo>
                    <a:pt x="29001" y="34847"/>
                  </a:lnTo>
                  <a:lnTo>
                    <a:pt x="23309" y="15873"/>
                  </a:lnTo>
                  <a:lnTo>
                    <a:pt x="25232" y="7949"/>
                  </a:lnTo>
                  <a:lnTo>
                    <a:pt x="25309" y="7565"/>
                  </a:lnTo>
                  <a:lnTo>
                    <a:pt x="25360" y="7180"/>
                  </a:lnTo>
                  <a:lnTo>
                    <a:pt x="25386" y="6796"/>
                  </a:lnTo>
                  <a:lnTo>
                    <a:pt x="25411" y="6437"/>
                  </a:lnTo>
                  <a:lnTo>
                    <a:pt x="25386" y="6078"/>
                  </a:lnTo>
                  <a:lnTo>
                    <a:pt x="25360" y="5693"/>
                  </a:lnTo>
                  <a:lnTo>
                    <a:pt x="25309" y="5334"/>
                  </a:lnTo>
                  <a:lnTo>
                    <a:pt x="25232" y="5001"/>
                  </a:lnTo>
                  <a:lnTo>
                    <a:pt x="25155" y="4642"/>
                  </a:lnTo>
                  <a:lnTo>
                    <a:pt x="25027" y="4308"/>
                  </a:lnTo>
                  <a:lnTo>
                    <a:pt x="24898" y="3975"/>
                  </a:lnTo>
                  <a:lnTo>
                    <a:pt x="24770" y="3642"/>
                  </a:lnTo>
                  <a:lnTo>
                    <a:pt x="24591" y="3334"/>
                  </a:lnTo>
                  <a:lnTo>
                    <a:pt x="24411" y="3026"/>
                  </a:lnTo>
                  <a:lnTo>
                    <a:pt x="24232" y="2744"/>
                  </a:lnTo>
                  <a:lnTo>
                    <a:pt x="24001" y="2462"/>
                  </a:lnTo>
                  <a:lnTo>
                    <a:pt x="23796" y="2180"/>
                  </a:lnTo>
                  <a:lnTo>
                    <a:pt x="23539" y="1924"/>
                  </a:lnTo>
                  <a:lnTo>
                    <a:pt x="23283" y="1667"/>
                  </a:lnTo>
                  <a:lnTo>
                    <a:pt x="23027" y="1437"/>
                  </a:lnTo>
                  <a:lnTo>
                    <a:pt x="22745" y="1231"/>
                  </a:lnTo>
                  <a:lnTo>
                    <a:pt x="22462" y="1026"/>
                  </a:lnTo>
                  <a:lnTo>
                    <a:pt x="22155" y="847"/>
                  </a:lnTo>
                  <a:lnTo>
                    <a:pt x="21821" y="667"/>
                  </a:lnTo>
                  <a:lnTo>
                    <a:pt x="21514" y="513"/>
                  </a:lnTo>
                  <a:lnTo>
                    <a:pt x="21155" y="385"/>
                  </a:lnTo>
                  <a:lnTo>
                    <a:pt x="20821" y="257"/>
                  </a:lnTo>
                  <a:lnTo>
                    <a:pt x="20462" y="180"/>
                  </a:lnTo>
                  <a:lnTo>
                    <a:pt x="20103" y="103"/>
                  </a:lnTo>
                  <a:lnTo>
                    <a:pt x="19719" y="52"/>
                  </a:lnTo>
                  <a:lnTo>
                    <a:pt x="19334" y="1"/>
                  </a:lnTo>
                  <a:close/>
                </a:path>
              </a:pathLst>
            </a:custGeom>
            <a:solidFill>
              <a:srgbClr val="6B2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6" name="Google Shape;2916;p22"/>
            <p:cNvSpPr/>
            <p:nvPr/>
          </p:nvSpPr>
          <p:spPr>
            <a:xfrm>
              <a:off x="2687525" y="2309075"/>
              <a:ext cx="641700" cy="2575"/>
            </a:xfrm>
            <a:custGeom>
              <a:avLst/>
              <a:gdLst/>
              <a:ahLst/>
              <a:cxnLst/>
              <a:rect l="l" t="t" r="r" b="b"/>
              <a:pathLst>
                <a:path w="25668" h="103" extrusionOk="0">
                  <a:moveTo>
                    <a:pt x="12847" y="0"/>
                  </a:moveTo>
                  <a:lnTo>
                    <a:pt x="6334" y="26"/>
                  </a:lnTo>
                  <a:lnTo>
                    <a:pt x="1" y="51"/>
                  </a:lnTo>
                  <a:lnTo>
                    <a:pt x="6334" y="103"/>
                  </a:lnTo>
                  <a:lnTo>
                    <a:pt x="19360" y="103"/>
                  </a:lnTo>
                  <a:lnTo>
                    <a:pt x="25668" y="51"/>
                  </a:lnTo>
                  <a:lnTo>
                    <a:pt x="19360" y="26"/>
                  </a:lnTo>
                  <a:lnTo>
                    <a:pt x="12847" y="0"/>
                  </a:lnTo>
                  <a:close/>
                </a:path>
              </a:pathLst>
            </a:custGeom>
            <a:solidFill>
              <a:srgbClr val="6D26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7" name="Google Shape;2917;p22"/>
            <p:cNvSpPr/>
            <p:nvPr/>
          </p:nvSpPr>
          <p:spPr>
            <a:xfrm>
              <a:off x="2667650" y="2489200"/>
              <a:ext cx="721200" cy="1950"/>
            </a:xfrm>
            <a:custGeom>
              <a:avLst/>
              <a:gdLst/>
              <a:ahLst/>
              <a:cxnLst/>
              <a:rect l="l" t="t" r="r" b="b"/>
              <a:pathLst>
                <a:path w="28848" h="78" extrusionOk="0">
                  <a:moveTo>
                    <a:pt x="7103" y="0"/>
                  </a:moveTo>
                  <a:lnTo>
                    <a:pt x="1" y="26"/>
                  </a:lnTo>
                  <a:lnTo>
                    <a:pt x="7103" y="77"/>
                  </a:lnTo>
                  <a:lnTo>
                    <a:pt x="21745" y="77"/>
                  </a:lnTo>
                  <a:lnTo>
                    <a:pt x="28847" y="26"/>
                  </a:lnTo>
                  <a:lnTo>
                    <a:pt x="21745" y="0"/>
                  </a:lnTo>
                  <a:close/>
                </a:path>
              </a:pathLst>
            </a:custGeom>
            <a:solidFill>
              <a:srgbClr val="6D26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8" name="Google Shape;2918;p22"/>
            <p:cNvSpPr/>
            <p:nvPr/>
          </p:nvSpPr>
          <p:spPr>
            <a:xfrm>
              <a:off x="2697150" y="2668700"/>
              <a:ext cx="721825" cy="1925"/>
            </a:xfrm>
            <a:custGeom>
              <a:avLst/>
              <a:gdLst/>
              <a:ahLst/>
              <a:cxnLst/>
              <a:rect l="l" t="t" r="r" b="b"/>
              <a:pathLst>
                <a:path w="28873" h="77" extrusionOk="0">
                  <a:moveTo>
                    <a:pt x="7103" y="0"/>
                  </a:moveTo>
                  <a:lnTo>
                    <a:pt x="0" y="26"/>
                  </a:lnTo>
                  <a:lnTo>
                    <a:pt x="7103" y="77"/>
                  </a:lnTo>
                  <a:lnTo>
                    <a:pt x="21744" y="77"/>
                  </a:lnTo>
                  <a:lnTo>
                    <a:pt x="28873" y="26"/>
                  </a:lnTo>
                  <a:lnTo>
                    <a:pt x="21744" y="0"/>
                  </a:lnTo>
                  <a:close/>
                </a:path>
              </a:pathLst>
            </a:custGeom>
            <a:solidFill>
              <a:srgbClr val="6D26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9" name="Google Shape;2919;p22"/>
            <p:cNvSpPr/>
            <p:nvPr/>
          </p:nvSpPr>
          <p:spPr>
            <a:xfrm>
              <a:off x="2697150" y="2668700"/>
              <a:ext cx="721825" cy="1925"/>
            </a:xfrm>
            <a:custGeom>
              <a:avLst/>
              <a:gdLst/>
              <a:ahLst/>
              <a:cxnLst/>
              <a:rect l="l" t="t" r="r" b="b"/>
              <a:pathLst>
                <a:path w="28873" h="77" fill="none" extrusionOk="0">
                  <a:moveTo>
                    <a:pt x="0" y="26"/>
                  </a:moveTo>
                  <a:lnTo>
                    <a:pt x="0" y="26"/>
                  </a:lnTo>
                  <a:lnTo>
                    <a:pt x="7103" y="0"/>
                  </a:lnTo>
                  <a:lnTo>
                    <a:pt x="14436" y="0"/>
                  </a:lnTo>
                  <a:lnTo>
                    <a:pt x="21744" y="0"/>
                  </a:lnTo>
                  <a:lnTo>
                    <a:pt x="28873" y="26"/>
                  </a:lnTo>
                  <a:lnTo>
                    <a:pt x="28873" y="26"/>
                  </a:lnTo>
                  <a:lnTo>
                    <a:pt x="21744" y="77"/>
                  </a:lnTo>
                  <a:lnTo>
                    <a:pt x="14436" y="77"/>
                  </a:lnTo>
                  <a:lnTo>
                    <a:pt x="7103" y="77"/>
                  </a:lnTo>
                  <a:lnTo>
                    <a:pt x="0" y="2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0" name="Google Shape;2920;p22"/>
            <p:cNvSpPr/>
            <p:nvPr/>
          </p:nvSpPr>
          <p:spPr>
            <a:xfrm>
              <a:off x="2731750" y="2848175"/>
              <a:ext cx="715425" cy="1950"/>
            </a:xfrm>
            <a:custGeom>
              <a:avLst/>
              <a:gdLst/>
              <a:ahLst/>
              <a:cxnLst/>
              <a:rect l="l" t="t" r="r" b="b"/>
              <a:pathLst>
                <a:path w="28617" h="78" extrusionOk="0">
                  <a:moveTo>
                    <a:pt x="7052" y="1"/>
                  </a:moveTo>
                  <a:lnTo>
                    <a:pt x="1" y="52"/>
                  </a:lnTo>
                  <a:lnTo>
                    <a:pt x="7052" y="78"/>
                  </a:lnTo>
                  <a:lnTo>
                    <a:pt x="21565" y="78"/>
                  </a:lnTo>
                  <a:lnTo>
                    <a:pt x="28617" y="52"/>
                  </a:lnTo>
                  <a:lnTo>
                    <a:pt x="21565" y="1"/>
                  </a:lnTo>
                  <a:close/>
                </a:path>
              </a:pathLst>
            </a:custGeom>
            <a:solidFill>
              <a:srgbClr val="6D26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1" name="Google Shape;2921;p22"/>
            <p:cNvSpPr/>
            <p:nvPr/>
          </p:nvSpPr>
          <p:spPr>
            <a:xfrm>
              <a:off x="2207400" y="2893050"/>
              <a:ext cx="871175" cy="871200"/>
            </a:xfrm>
            <a:custGeom>
              <a:avLst/>
              <a:gdLst/>
              <a:ahLst/>
              <a:cxnLst/>
              <a:rect l="l" t="t" r="r" b="b"/>
              <a:pathLst>
                <a:path w="34847" h="34848" extrusionOk="0">
                  <a:moveTo>
                    <a:pt x="3769" y="1"/>
                  </a:moveTo>
                  <a:lnTo>
                    <a:pt x="3385" y="26"/>
                  </a:lnTo>
                  <a:lnTo>
                    <a:pt x="3026" y="78"/>
                  </a:lnTo>
                  <a:lnTo>
                    <a:pt x="2667" y="180"/>
                  </a:lnTo>
                  <a:lnTo>
                    <a:pt x="2308" y="283"/>
                  </a:lnTo>
                  <a:lnTo>
                    <a:pt x="1974" y="462"/>
                  </a:lnTo>
                  <a:lnTo>
                    <a:pt x="1667" y="642"/>
                  </a:lnTo>
                  <a:lnTo>
                    <a:pt x="1385" y="847"/>
                  </a:lnTo>
                  <a:lnTo>
                    <a:pt x="1103" y="1103"/>
                  </a:lnTo>
                  <a:lnTo>
                    <a:pt x="872" y="1360"/>
                  </a:lnTo>
                  <a:lnTo>
                    <a:pt x="641" y="1667"/>
                  </a:lnTo>
                  <a:lnTo>
                    <a:pt x="462" y="1975"/>
                  </a:lnTo>
                  <a:lnTo>
                    <a:pt x="308" y="2308"/>
                  </a:lnTo>
                  <a:lnTo>
                    <a:pt x="179" y="2642"/>
                  </a:lnTo>
                  <a:lnTo>
                    <a:pt x="77" y="3001"/>
                  </a:lnTo>
                  <a:lnTo>
                    <a:pt x="26" y="3385"/>
                  </a:lnTo>
                  <a:lnTo>
                    <a:pt x="0" y="3770"/>
                  </a:lnTo>
                  <a:lnTo>
                    <a:pt x="0" y="34847"/>
                  </a:lnTo>
                  <a:lnTo>
                    <a:pt x="34847" y="34847"/>
                  </a:lnTo>
                  <a:lnTo>
                    <a:pt x="29180" y="15873"/>
                  </a:lnTo>
                  <a:lnTo>
                    <a:pt x="31078" y="7949"/>
                  </a:lnTo>
                  <a:lnTo>
                    <a:pt x="31155" y="7565"/>
                  </a:lnTo>
                  <a:lnTo>
                    <a:pt x="31231" y="7180"/>
                  </a:lnTo>
                  <a:lnTo>
                    <a:pt x="31257" y="6796"/>
                  </a:lnTo>
                  <a:lnTo>
                    <a:pt x="31257" y="6437"/>
                  </a:lnTo>
                  <a:lnTo>
                    <a:pt x="31257" y="6078"/>
                  </a:lnTo>
                  <a:lnTo>
                    <a:pt x="31231" y="5693"/>
                  </a:lnTo>
                  <a:lnTo>
                    <a:pt x="31180" y="5334"/>
                  </a:lnTo>
                  <a:lnTo>
                    <a:pt x="31103" y="5001"/>
                  </a:lnTo>
                  <a:lnTo>
                    <a:pt x="31001" y="4642"/>
                  </a:lnTo>
                  <a:lnTo>
                    <a:pt x="30898" y="4308"/>
                  </a:lnTo>
                  <a:lnTo>
                    <a:pt x="30770" y="3975"/>
                  </a:lnTo>
                  <a:lnTo>
                    <a:pt x="30616" y="3642"/>
                  </a:lnTo>
                  <a:lnTo>
                    <a:pt x="30462" y="3334"/>
                  </a:lnTo>
                  <a:lnTo>
                    <a:pt x="30283" y="3026"/>
                  </a:lnTo>
                  <a:lnTo>
                    <a:pt x="30078" y="2744"/>
                  </a:lnTo>
                  <a:lnTo>
                    <a:pt x="29872" y="2462"/>
                  </a:lnTo>
                  <a:lnTo>
                    <a:pt x="29642" y="2180"/>
                  </a:lnTo>
                  <a:lnTo>
                    <a:pt x="29411" y="1924"/>
                  </a:lnTo>
                  <a:lnTo>
                    <a:pt x="29155" y="1667"/>
                  </a:lnTo>
                  <a:lnTo>
                    <a:pt x="28898" y="1437"/>
                  </a:lnTo>
                  <a:lnTo>
                    <a:pt x="28616" y="1231"/>
                  </a:lnTo>
                  <a:lnTo>
                    <a:pt x="28308" y="1026"/>
                  </a:lnTo>
                  <a:lnTo>
                    <a:pt x="28001" y="847"/>
                  </a:lnTo>
                  <a:lnTo>
                    <a:pt x="27693" y="667"/>
                  </a:lnTo>
                  <a:lnTo>
                    <a:pt x="27360" y="513"/>
                  </a:lnTo>
                  <a:lnTo>
                    <a:pt x="27026" y="385"/>
                  </a:lnTo>
                  <a:lnTo>
                    <a:pt x="26693" y="257"/>
                  </a:lnTo>
                  <a:lnTo>
                    <a:pt x="26334" y="180"/>
                  </a:lnTo>
                  <a:lnTo>
                    <a:pt x="25975" y="103"/>
                  </a:lnTo>
                  <a:lnTo>
                    <a:pt x="25590" y="52"/>
                  </a:lnTo>
                  <a:lnTo>
                    <a:pt x="25206" y="1"/>
                  </a:lnTo>
                  <a:close/>
                </a:path>
              </a:pathLst>
            </a:custGeom>
            <a:solidFill>
              <a:srgbClr val="812F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2" name="Google Shape;2922;p22"/>
            <p:cNvSpPr/>
            <p:nvPr/>
          </p:nvSpPr>
          <p:spPr>
            <a:xfrm>
              <a:off x="2207400" y="2893050"/>
              <a:ext cx="725025" cy="871200"/>
            </a:xfrm>
            <a:custGeom>
              <a:avLst/>
              <a:gdLst/>
              <a:ahLst/>
              <a:cxnLst/>
              <a:rect l="l" t="t" r="r" b="b"/>
              <a:pathLst>
                <a:path w="29001" h="34848" extrusionOk="0">
                  <a:moveTo>
                    <a:pt x="3769" y="1"/>
                  </a:moveTo>
                  <a:lnTo>
                    <a:pt x="3385" y="26"/>
                  </a:lnTo>
                  <a:lnTo>
                    <a:pt x="3026" y="78"/>
                  </a:lnTo>
                  <a:lnTo>
                    <a:pt x="2667" y="180"/>
                  </a:lnTo>
                  <a:lnTo>
                    <a:pt x="2308" y="283"/>
                  </a:lnTo>
                  <a:lnTo>
                    <a:pt x="1974" y="462"/>
                  </a:lnTo>
                  <a:lnTo>
                    <a:pt x="1667" y="642"/>
                  </a:lnTo>
                  <a:lnTo>
                    <a:pt x="1385" y="847"/>
                  </a:lnTo>
                  <a:lnTo>
                    <a:pt x="1103" y="1103"/>
                  </a:lnTo>
                  <a:lnTo>
                    <a:pt x="872" y="1360"/>
                  </a:lnTo>
                  <a:lnTo>
                    <a:pt x="641" y="1667"/>
                  </a:lnTo>
                  <a:lnTo>
                    <a:pt x="462" y="1975"/>
                  </a:lnTo>
                  <a:lnTo>
                    <a:pt x="308" y="2308"/>
                  </a:lnTo>
                  <a:lnTo>
                    <a:pt x="179" y="2642"/>
                  </a:lnTo>
                  <a:lnTo>
                    <a:pt x="77" y="3001"/>
                  </a:lnTo>
                  <a:lnTo>
                    <a:pt x="26" y="3385"/>
                  </a:lnTo>
                  <a:lnTo>
                    <a:pt x="0" y="3770"/>
                  </a:lnTo>
                  <a:lnTo>
                    <a:pt x="0" y="34847"/>
                  </a:lnTo>
                  <a:lnTo>
                    <a:pt x="29001" y="34847"/>
                  </a:lnTo>
                  <a:lnTo>
                    <a:pt x="23334" y="15873"/>
                  </a:lnTo>
                  <a:lnTo>
                    <a:pt x="25231" y="7949"/>
                  </a:lnTo>
                  <a:lnTo>
                    <a:pt x="25308" y="7565"/>
                  </a:lnTo>
                  <a:lnTo>
                    <a:pt x="25360" y="7180"/>
                  </a:lnTo>
                  <a:lnTo>
                    <a:pt x="25411" y="6796"/>
                  </a:lnTo>
                  <a:lnTo>
                    <a:pt x="25411" y="6437"/>
                  </a:lnTo>
                  <a:lnTo>
                    <a:pt x="25411" y="6078"/>
                  </a:lnTo>
                  <a:lnTo>
                    <a:pt x="25385" y="5693"/>
                  </a:lnTo>
                  <a:lnTo>
                    <a:pt x="25334" y="5334"/>
                  </a:lnTo>
                  <a:lnTo>
                    <a:pt x="25257" y="5001"/>
                  </a:lnTo>
                  <a:lnTo>
                    <a:pt x="25154" y="4642"/>
                  </a:lnTo>
                  <a:lnTo>
                    <a:pt x="25052" y="4308"/>
                  </a:lnTo>
                  <a:lnTo>
                    <a:pt x="24924" y="3975"/>
                  </a:lnTo>
                  <a:lnTo>
                    <a:pt x="24770" y="3642"/>
                  </a:lnTo>
                  <a:lnTo>
                    <a:pt x="24616" y="3334"/>
                  </a:lnTo>
                  <a:lnTo>
                    <a:pt x="24436" y="3026"/>
                  </a:lnTo>
                  <a:lnTo>
                    <a:pt x="24231" y="2744"/>
                  </a:lnTo>
                  <a:lnTo>
                    <a:pt x="24026" y="2462"/>
                  </a:lnTo>
                  <a:lnTo>
                    <a:pt x="23795" y="2180"/>
                  </a:lnTo>
                  <a:lnTo>
                    <a:pt x="23565" y="1924"/>
                  </a:lnTo>
                  <a:lnTo>
                    <a:pt x="23308" y="1667"/>
                  </a:lnTo>
                  <a:lnTo>
                    <a:pt x="23026" y="1437"/>
                  </a:lnTo>
                  <a:lnTo>
                    <a:pt x="22770" y="1231"/>
                  </a:lnTo>
                  <a:lnTo>
                    <a:pt x="22462" y="1026"/>
                  </a:lnTo>
                  <a:lnTo>
                    <a:pt x="22154" y="847"/>
                  </a:lnTo>
                  <a:lnTo>
                    <a:pt x="21847" y="667"/>
                  </a:lnTo>
                  <a:lnTo>
                    <a:pt x="21513" y="513"/>
                  </a:lnTo>
                  <a:lnTo>
                    <a:pt x="21180" y="385"/>
                  </a:lnTo>
                  <a:lnTo>
                    <a:pt x="20821" y="257"/>
                  </a:lnTo>
                  <a:lnTo>
                    <a:pt x="20488" y="180"/>
                  </a:lnTo>
                  <a:lnTo>
                    <a:pt x="20103" y="103"/>
                  </a:lnTo>
                  <a:lnTo>
                    <a:pt x="19744" y="52"/>
                  </a:lnTo>
                  <a:lnTo>
                    <a:pt x="19359" y="1"/>
                  </a:lnTo>
                  <a:close/>
                </a:path>
              </a:pathLst>
            </a:custGeom>
            <a:solidFill>
              <a:srgbClr val="6B2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3" name="Google Shape;2923;p22"/>
            <p:cNvSpPr/>
            <p:nvPr/>
          </p:nvSpPr>
          <p:spPr>
            <a:xfrm>
              <a:off x="1372100" y="2061625"/>
              <a:ext cx="1076975" cy="1063500"/>
            </a:xfrm>
            <a:custGeom>
              <a:avLst/>
              <a:gdLst/>
              <a:ahLst/>
              <a:cxnLst/>
              <a:rect l="l" t="t" r="r" b="b"/>
              <a:pathLst>
                <a:path w="43079" h="42540" extrusionOk="0">
                  <a:moveTo>
                    <a:pt x="14001" y="1"/>
                  </a:moveTo>
                  <a:lnTo>
                    <a:pt x="13181" y="26"/>
                  </a:lnTo>
                  <a:lnTo>
                    <a:pt x="12386" y="103"/>
                  </a:lnTo>
                  <a:lnTo>
                    <a:pt x="11591" y="206"/>
                  </a:lnTo>
                  <a:lnTo>
                    <a:pt x="10822" y="360"/>
                  </a:lnTo>
                  <a:lnTo>
                    <a:pt x="10078" y="565"/>
                  </a:lnTo>
                  <a:lnTo>
                    <a:pt x="9335" y="795"/>
                  </a:lnTo>
                  <a:lnTo>
                    <a:pt x="8617" y="1077"/>
                  </a:lnTo>
                  <a:lnTo>
                    <a:pt x="7924" y="1385"/>
                  </a:lnTo>
                  <a:lnTo>
                    <a:pt x="7258" y="1744"/>
                  </a:lnTo>
                  <a:lnTo>
                    <a:pt x="6591" y="2129"/>
                  </a:lnTo>
                  <a:lnTo>
                    <a:pt x="5975" y="2539"/>
                  </a:lnTo>
                  <a:lnTo>
                    <a:pt x="5360" y="3001"/>
                  </a:lnTo>
                  <a:lnTo>
                    <a:pt x="4796" y="3462"/>
                  </a:lnTo>
                  <a:lnTo>
                    <a:pt x="4232" y="3975"/>
                  </a:lnTo>
                  <a:lnTo>
                    <a:pt x="3719" y="4513"/>
                  </a:lnTo>
                  <a:lnTo>
                    <a:pt x="3232" y="5078"/>
                  </a:lnTo>
                  <a:lnTo>
                    <a:pt x="2770" y="5667"/>
                  </a:lnTo>
                  <a:lnTo>
                    <a:pt x="2334" y="6283"/>
                  </a:lnTo>
                  <a:lnTo>
                    <a:pt x="1924" y="6924"/>
                  </a:lnTo>
                  <a:lnTo>
                    <a:pt x="1565" y="7565"/>
                  </a:lnTo>
                  <a:lnTo>
                    <a:pt x="1232" y="8231"/>
                  </a:lnTo>
                  <a:lnTo>
                    <a:pt x="950" y="8949"/>
                  </a:lnTo>
                  <a:lnTo>
                    <a:pt x="693" y="9642"/>
                  </a:lnTo>
                  <a:lnTo>
                    <a:pt x="488" y="10385"/>
                  </a:lnTo>
                  <a:lnTo>
                    <a:pt x="309" y="11129"/>
                  </a:lnTo>
                  <a:lnTo>
                    <a:pt x="155" y="11873"/>
                  </a:lnTo>
                  <a:lnTo>
                    <a:pt x="78" y="12642"/>
                  </a:lnTo>
                  <a:lnTo>
                    <a:pt x="1" y="13411"/>
                  </a:lnTo>
                  <a:lnTo>
                    <a:pt x="1" y="14206"/>
                  </a:lnTo>
                  <a:lnTo>
                    <a:pt x="27" y="15001"/>
                  </a:lnTo>
                  <a:lnTo>
                    <a:pt x="129" y="15796"/>
                  </a:lnTo>
                  <a:lnTo>
                    <a:pt x="257" y="16616"/>
                  </a:lnTo>
                  <a:lnTo>
                    <a:pt x="5155" y="42540"/>
                  </a:lnTo>
                  <a:lnTo>
                    <a:pt x="43079" y="42540"/>
                  </a:lnTo>
                  <a:lnTo>
                    <a:pt x="36874" y="9770"/>
                  </a:lnTo>
                  <a:lnTo>
                    <a:pt x="36771" y="9231"/>
                  </a:lnTo>
                  <a:lnTo>
                    <a:pt x="36617" y="8719"/>
                  </a:lnTo>
                  <a:lnTo>
                    <a:pt x="36463" y="8206"/>
                  </a:lnTo>
                  <a:lnTo>
                    <a:pt x="36284" y="7719"/>
                  </a:lnTo>
                  <a:lnTo>
                    <a:pt x="36104" y="7231"/>
                  </a:lnTo>
                  <a:lnTo>
                    <a:pt x="35874" y="6770"/>
                  </a:lnTo>
                  <a:lnTo>
                    <a:pt x="35643" y="6308"/>
                  </a:lnTo>
                  <a:lnTo>
                    <a:pt x="35386" y="5847"/>
                  </a:lnTo>
                  <a:lnTo>
                    <a:pt x="35130" y="5411"/>
                  </a:lnTo>
                  <a:lnTo>
                    <a:pt x="34822" y="5001"/>
                  </a:lnTo>
                  <a:lnTo>
                    <a:pt x="34515" y="4590"/>
                  </a:lnTo>
                  <a:lnTo>
                    <a:pt x="34207" y="4180"/>
                  </a:lnTo>
                  <a:lnTo>
                    <a:pt x="33848" y="3821"/>
                  </a:lnTo>
                  <a:lnTo>
                    <a:pt x="33489" y="3437"/>
                  </a:lnTo>
                  <a:lnTo>
                    <a:pt x="33130" y="3103"/>
                  </a:lnTo>
                  <a:lnTo>
                    <a:pt x="32745" y="2770"/>
                  </a:lnTo>
                  <a:lnTo>
                    <a:pt x="32335" y="2436"/>
                  </a:lnTo>
                  <a:lnTo>
                    <a:pt x="31925" y="2154"/>
                  </a:lnTo>
                  <a:lnTo>
                    <a:pt x="31515" y="1872"/>
                  </a:lnTo>
                  <a:lnTo>
                    <a:pt x="31079" y="1590"/>
                  </a:lnTo>
                  <a:lnTo>
                    <a:pt x="30617" y="1360"/>
                  </a:lnTo>
                  <a:lnTo>
                    <a:pt x="30181" y="1129"/>
                  </a:lnTo>
                  <a:lnTo>
                    <a:pt x="29694" y="924"/>
                  </a:lnTo>
                  <a:lnTo>
                    <a:pt x="29232" y="744"/>
                  </a:lnTo>
                  <a:lnTo>
                    <a:pt x="28745" y="565"/>
                  </a:lnTo>
                  <a:lnTo>
                    <a:pt x="28232" y="436"/>
                  </a:lnTo>
                  <a:lnTo>
                    <a:pt x="27720" y="308"/>
                  </a:lnTo>
                  <a:lnTo>
                    <a:pt x="27207" y="206"/>
                  </a:lnTo>
                  <a:lnTo>
                    <a:pt x="26694" y="103"/>
                  </a:lnTo>
                  <a:lnTo>
                    <a:pt x="26181" y="52"/>
                  </a:lnTo>
                  <a:lnTo>
                    <a:pt x="25643" y="26"/>
                  </a:lnTo>
                  <a:lnTo>
                    <a:pt x="25104" y="1"/>
                  </a:lnTo>
                  <a:close/>
                </a:path>
              </a:pathLst>
            </a:custGeom>
            <a:solidFill>
              <a:srgbClr val="511B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4" name="Google Shape;2924;p22"/>
            <p:cNvSpPr/>
            <p:nvPr/>
          </p:nvSpPr>
          <p:spPr>
            <a:xfrm>
              <a:off x="1552250" y="2061625"/>
              <a:ext cx="896825" cy="1063500"/>
            </a:xfrm>
            <a:custGeom>
              <a:avLst/>
              <a:gdLst/>
              <a:ahLst/>
              <a:cxnLst/>
              <a:rect l="l" t="t" r="r" b="b"/>
              <a:pathLst>
                <a:path w="35873" h="42540" extrusionOk="0">
                  <a:moveTo>
                    <a:pt x="14001" y="1"/>
                  </a:moveTo>
                  <a:lnTo>
                    <a:pt x="13206" y="26"/>
                  </a:lnTo>
                  <a:lnTo>
                    <a:pt x="12385" y="103"/>
                  </a:lnTo>
                  <a:lnTo>
                    <a:pt x="11616" y="206"/>
                  </a:lnTo>
                  <a:lnTo>
                    <a:pt x="10847" y="360"/>
                  </a:lnTo>
                  <a:lnTo>
                    <a:pt x="10077" y="565"/>
                  </a:lnTo>
                  <a:lnTo>
                    <a:pt x="9334" y="795"/>
                  </a:lnTo>
                  <a:lnTo>
                    <a:pt x="8616" y="1077"/>
                  </a:lnTo>
                  <a:lnTo>
                    <a:pt x="7924" y="1385"/>
                  </a:lnTo>
                  <a:lnTo>
                    <a:pt x="7257" y="1744"/>
                  </a:lnTo>
                  <a:lnTo>
                    <a:pt x="6616" y="2129"/>
                  </a:lnTo>
                  <a:lnTo>
                    <a:pt x="5975" y="2539"/>
                  </a:lnTo>
                  <a:lnTo>
                    <a:pt x="5385" y="3001"/>
                  </a:lnTo>
                  <a:lnTo>
                    <a:pt x="4795" y="3462"/>
                  </a:lnTo>
                  <a:lnTo>
                    <a:pt x="4257" y="3975"/>
                  </a:lnTo>
                  <a:lnTo>
                    <a:pt x="3718" y="4513"/>
                  </a:lnTo>
                  <a:lnTo>
                    <a:pt x="3231" y="5078"/>
                  </a:lnTo>
                  <a:lnTo>
                    <a:pt x="2770" y="5667"/>
                  </a:lnTo>
                  <a:lnTo>
                    <a:pt x="2334" y="6283"/>
                  </a:lnTo>
                  <a:lnTo>
                    <a:pt x="1949" y="6924"/>
                  </a:lnTo>
                  <a:lnTo>
                    <a:pt x="1590" y="7565"/>
                  </a:lnTo>
                  <a:lnTo>
                    <a:pt x="1257" y="8231"/>
                  </a:lnTo>
                  <a:lnTo>
                    <a:pt x="949" y="8949"/>
                  </a:lnTo>
                  <a:lnTo>
                    <a:pt x="693" y="9642"/>
                  </a:lnTo>
                  <a:lnTo>
                    <a:pt x="487" y="10385"/>
                  </a:lnTo>
                  <a:lnTo>
                    <a:pt x="308" y="11129"/>
                  </a:lnTo>
                  <a:lnTo>
                    <a:pt x="180" y="11873"/>
                  </a:lnTo>
                  <a:lnTo>
                    <a:pt x="77" y="12642"/>
                  </a:lnTo>
                  <a:lnTo>
                    <a:pt x="26" y="13411"/>
                  </a:lnTo>
                  <a:lnTo>
                    <a:pt x="0" y="14206"/>
                  </a:lnTo>
                  <a:lnTo>
                    <a:pt x="52" y="15001"/>
                  </a:lnTo>
                  <a:lnTo>
                    <a:pt x="128" y="15796"/>
                  </a:lnTo>
                  <a:lnTo>
                    <a:pt x="257" y="16616"/>
                  </a:lnTo>
                  <a:lnTo>
                    <a:pt x="5154" y="42540"/>
                  </a:lnTo>
                  <a:lnTo>
                    <a:pt x="35873" y="42540"/>
                  </a:lnTo>
                  <a:lnTo>
                    <a:pt x="29668" y="9770"/>
                  </a:lnTo>
                  <a:lnTo>
                    <a:pt x="29565" y="9231"/>
                  </a:lnTo>
                  <a:lnTo>
                    <a:pt x="29411" y="8719"/>
                  </a:lnTo>
                  <a:lnTo>
                    <a:pt x="29257" y="8206"/>
                  </a:lnTo>
                  <a:lnTo>
                    <a:pt x="29078" y="7719"/>
                  </a:lnTo>
                  <a:lnTo>
                    <a:pt x="28898" y="7231"/>
                  </a:lnTo>
                  <a:lnTo>
                    <a:pt x="28668" y="6770"/>
                  </a:lnTo>
                  <a:lnTo>
                    <a:pt x="28437" y="6308"/>
                  </a:lnTo>
                  <a:lnTo>
                    <a:pt x="28180" y="5847"/>
                  </a:lnTo>
                  <a:lnTo>
                    <a:pt x="27924" y="5411"/>
                  </a:lnTo>
                  <a:lnTo>
                    <a:pt x="27616" y="5001"/>
                  </a:lnTo>
                  <a:lnTo>
                    <a:pt x="27309" y="4590"/>
                  </a:lnTo>
                  <a:lnTo>
                    <a:pt x="27001" y="4180"/>
                  </a:lnTo>
                  <a:lnTo>
                    <a:pt x="26642" y="3821"/>
                  </a:lnTo>
                  <a:lnTo>
                    <a:pt x="26283" y="3437"/>
                  </a:lnTo>
                  <a:lnTo>
                    <a:pt x="25924" y="3103"/>
                  </a:lnTo>
                  <a:lnTo>
                    <a:pt x="25539" y="2770"/>
                  </a:lnTo>
                  <a:lnTo>
                    <a:pt x="25129" y="2436"/>
                  </a:lnTo>
                  <a:lnTo>
                    <a:pt x="24719" y="2154"/>
                  </a:lnTo>
                  <a:lnTo>
                    <a:pt x="24309" y="1872"/>
                  </a:lnTo>
                  <a:lnTo>
                    <a:pt x="23873" y="1590"/>
                  </a:lnTo>
                  <a:lnTo>
                    <a:pt x="23411" y="1360"/>
                  </a:lnTo>
                  <a:lnTo>
                    <a:pt x="22975" y="1129"/>
                  </a:lnTo>
                  <a:lnTo>
                    <a:pt x="22488" y="924"/>
                  </a:lnTo>
                  <a:lnTo>
                    <a:pt x="22026" y="744"/>
                  </a:lnTo>
                  <a:lnTo>
                    <a:pt x="21539" y="565"/>
                  </a:lnTo>
                  <a:lnTo>
                    <a:pt x="21026" y="436"/>
                  </a:lnTo>
                  <a:lnTo>
                    <a:pt x="20514" y="308"/>
                  </a:lnTo>
                  <a:lnTo>
                    <a:pt x="20001" y="206"/>
                  </a:lnTo>
                  <a:lnTo>
                    <a:pt x="19488" y="103"/>
                  </a:lnTo>
                  <a:lnTo>
                    <a:pt x="18975" y="52"/>
                  </a:lnTo>
                  <a:lnTo>
                    <a:pt x="18437" y="26"/>
                  </a:lnTo>
                  <a:lnTo>
                    <a:pt x="17898" y="1"/>
                  </a:lnTo>
                  <a:close/>
                </a:path>
              </a:pathLst>
            </a:custGeom>
            <a:solidFill>
              <a:srgbClr val="8E3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5" name="Google Shape;2925;p22"/>
            <p:cNvSpPr/>
            <p:nvPr/>
          </p:nvSpPr>
          <p:spPr>
            <a:xfrm>
              <a:off x="2456750" y="3289850"/>
              <a:ext cx="314125" cy="474400"/>
            </a:xfrm>
            <a:custGeom>
              <a:avLst/>
              <a:gdLst/>
              <a:ahLst/>
              <a:cxnLst/>
              <a:rect l="l" t="t" r="r" b="b"/>
              <a:pathLst>
                <a:path w="12565" h="18976" extrusionOk="0">
                  <a:moveTo>
                    <a:pt x="1" y="1"/>
                  </a:moveTo>
                  <a:lnTo>
                    <a:pt x="5667" y="18975"/>
                  </a:lnTo>
                  <a:lnTo>
                    <a:pt x="12565" y="18975"/>
                  </a:lnTo>
                  <a:lnTo>
                    <a:pt x="6873" y="1"/>
                  </a:lnTo>
                  <a:close/>
                </a:path>
              </a:pathLst>
            </a:custGeom>
            <a:solidFill>
              <a:srgbClr val="6D26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6" name="Google Shape;2926;p22"/>
            <p:cNvSpPr/>
            <p:nvPr/>
          </p:nvSpPr>
          <p:spPr>
            <a:xfrm>
              <a:off x="1925975" y="3289850"/>
              <a:ext cx="672475" cy="474400"/>
            </a:xfrm>
            <a:custGeom>
              <a:avLst/>
              <a:gdLst/>
              <a:ahLst/>
              <a:cxnLst/>
              <a:rect l="l" t="t" r="r" b="b"/>
              <a:pathLst>
                <a:path w="26899" h="18976" extrusionOk="0">
                  <a:moveTo>
                    <a:pt x="0" y="1"/>
                  </a:moveTo>
                  <a:lnTo>
                    <a:pt x="6539" y="18975"/>
                  </a:lnTo>
                  <a:lnTo>
                    <a:pt x="26898" y="18975"/>
                  </a:lnTo>
                  <a:lnTo>
                    <a:pt x="21232" y="1"/>
                  </a:lnTo>
                  <a:close/>
                </a:path>
              </a:pathLst>
            </a:custGeom>
            <a:solidFill>
              <a:srgbClr val="6B2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7" name="Google Shape;2927;p22"/>
            <p:cNvSpPr/>
            <p:nvPr/>
          </p:nvSpPr>
          <p:spPr>
            <a:xfrm>
              <a:off x="1984300" y="3289850"/>
              <a:ext cx="313500" cy="474400"/>
            </a:xfrm>
            <a:custGeom>
              <a:avLst/>
              <a:gdLst/>
              <a:ahLst/>
              <a:cxnLst/>
              <a:rect l="l" t="t" r="r" b="b"/>
              <a:pathLst>
                <a:path w="12540" h="18976" extrusionOk="0">
                  <a:moveTo>
                    <a:pt x="1" y="1"/>
                  </a:moveTo>
                  <a:lnTo>
                    <a:pt x="5668" y="18975"/>
                  </a:lnTo>
                  <a:lnTo>
                    <a:pt x="12539" y="18975"/>
                  </a:lnTo>
                  <a:lnTo>
                    <a:pt x="6873" y="1"/>
                  </a:lnTo>
                  <a:close/>
                </a:path>
              </a:pathLst>
            </a:custGeom>
            <a:solidFill>
              <a:srgbClr val="6D26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8" name="Google Shape;2928;p22"/>
            <p:cNvSpPr/>
            <p:nvPr/>
          </p:nvSpPr>
          <p:spPr>
            <a:xfrm>
              <a:off x="1500950" y="3125100"/>
              <a:ext cx="1268025" cy="278250"/>
            </a:xfrm>
            <a:custGeom>
              <a:avLst/>
              <a:gdLst/>
              <a:ahLst/>
              <a:cxnLst/>
              <a:rect l="l" t="t" r="r" b="b"/>
              <a:pathLst>
                <a:path w="50721" h="11130" extrusionOk="0">
                  <a:moveTo>
                    <a:pt x="1" y="1"/>
                  </a:moveTo>
                  <a:lnTo>
                    <a:pt x="1" y="11129"/>
                  </a:lnTo>
                  <a:lnTo>
                    <a:pt x="43233" y="11129"/>
                  </a:lnTo>
                  <a:lnTo>
                    <a:pt x="43643" y="11078"/>
                  </a:lnTo>
                  <a:lnTo>
                    <a:pt x="44028" y="11027"/>
                  </a:lnTo>
                  <a:lnTo>
                    <a:pt x="44412" y="10975"/>
                  </a:lnTo>
                  <a:lnTo>
                    <a:pt x="44797" y="10873"/>
                  </a:lnTo>
                  <a:lnTo>
                    <a:pt x="45181" y="10770"/>
                  </a:lnTo>
                  <a:lnTo>
                    <a:pt x="45540" y="10642"/>
                  </a:lnTo>
                  <a:lnTo>
                    <a:pt x="45899" y="10514"/>
                  </a:lnTo>
                  <a:lnTo>
                    <a:pt x="46258" y="10360"/>
                  </a:lnTo>
                  <a:lnTo>
                    <a:pt x="46592" y="10181"/>
                  </a:lnTo>
                  <a:lnTo>
                    <a:pt x="46925" y="9975"/>
                  </a:lnTo>
                  <a:lnTo>
                    <a:pt x="47233" y="9770"/>
                  </a:lnTo>
                  <a:lnTo>
                    <a:pt x="47540" y="9565"/>
                  </a:lnTo>
                  <a:lnTo>
                    <a:pt x="47848" y="9334"/>
                  </a:lnTo>
                  <a:lnTo>
                    <a:pt x="48130" y="9078"/>
                  </a:lnTo>
                  <a:lnTo>
                    <a:pt x="48412" y="8822"/>
                  </a:lnTo>
                  <a:lnTo>
                    <a:pt x="48669" y="8539"/>
                  </a:lnTo>
                  <a:lnTo>
                    <a:pt x="48925" y="8257"/>
                  </a:lnTo>
                  <a:lnTo>
                    <a:pt x="49156" y="7950"/>
                  </a:lnTo>
                  <a:lnTo>
                    <a:pt x="49361" y="7642"/>
                  </a:lnTo>
                  <a:lnTo>
                    <a:pt x="49566" y="7334"/>
                  </a:lnTo>
                  <a:lnTo>
                    <a:pt x="49771" y="7001"/>
                  </a:lnTo>
                  <a:lnTo>
                    <a:pt x="49951" y="6668"/>
                  </a:lnTo>
                  <a:lnTo>
                    <a:pt x="50105" y="6309"/>
                  </a:lnTo>
                  <a:lnTo>
                    <a:pt x="50233" y="5950"/>
                  </a:lnTo>
                  <a:lnTo>
                    <a:pt x="50361" y="5591"/>
                  </a:lnTo>
                  <a:lnTo>
                    <a:pt x="50464" y="5206"/>
                  </a:lnTo>
                  <a:lnTo>
                    <a:pt x="50566" y="4821"/>
                  </a:lnTo>
                  <a:lnTo>
                    <a:pt x="50617" y="4437"/>
                  </a:lnTo>
                  <a:lnTo>
                    <a:pt x="50669" y="4052"/>
                  </a:lnTo>
                  <a:lnTo>
                    <a:pt x="50720" y="3642"/>
                  </a:lnTo>
                  <a:lnTo>
                    <a:pt x="50720" y="3232"/>
                  </a:lnTo>
                  <a:lnTo>
                    <a:pt x="50720" y="2052"/>
                  </a:lnTo>
                  <a:lnTo>
                    <a:pt x="50720" y="1847"/>
                  </a:lnTo>
                  <a:lnTo>
                    <a:pt x="50669" y="1642"/>
                  </a:lnTo>
                  <a:lnTo>
                    <a:pt x="50617" y="1437"/>
                  </a:lnTo>
                  <a:lnTo>
                    <a:pt x="50566" y="1257"/>
                  </a:lnTo>
                  <a:lnTo>
                    <a:pt x="50464" y="1078"/>
                  </a:lnTo>
                  <a:lnTo>
                    <a:pt x="50361" y="898"/>
                  </a:lnTo>
                  <a:lnTo>
                    <a:pt x="50258" y="744"/>
                  </a:lnTo>
                  <a:lnTo>
                    <a:pt x="50105" y="591"/>
                  </a:lnTo>
                  <a:lnTo>
                    <a:pt x="49976" y="462"/>
                  </a:lnTo>
                  <a:lnTo>
                    <a:pt x="49797" y="334"/>
                  </a:lnTo>
                  <a:lnTo>
                    <a:pt x="49643" y="232"/>
                  </a:lnTo>
                  <a:lnTo>
                    <a:pt x="49464" y="155"/>
                  </a:lnTo>
                  <a:lnTo>
                    <a:pt x="49258" y="78"/>
                  </a:lnTo>
                  <a:lnTo>
                    <a:pt x="49079" y="26"/>
                  </a:lnTo>
                  <a:lnTo>
                    <a:pt x="48874" y="1"/>
                  </a:lnTo>
                  <a:close/>
                </a:path>
              </a:pathLst>
            </a:custGeom>
            <a:solidFill>
              <a:srgbClr val="812F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9" name="Google Shape;2929;p22"/>
            <p:cNvSpPr/>
            <p:nvPr/>
          </p:nvSpPr>
          <p:spPr>
            <a:xfrm>
              <a:off x="1500950" y="3125100"/>
              <a:ext cx="1257125" cy="151950"/>
            </a:xfrm>
            <a:custGeom>
              <a:avLst/>
              <a:gdLst/>
              <a:ahLst/>
              <a:cxnLst/>
              <a:rect l="l" t="t" r="r" b="b"/>
              <a:pathLst>
                <a:path w="50285" h="6078" extrusionOk="0">
                  <a:moveTo>
                    <a:pt x="1" y="1"/>
                  </a:moveTo>
                  <a:lnTo>
                    <a:pt x="1" y="6078"/>
                  </a:lnTo>
                  <a:lnTo>
                    <a:pt x="42822" y="6078"/>
                  </a:lnTo>
                  <a:lnTo>
                    <a:pt x="43463" y="6052"/>
                  </a:lnTo>
                  <a:lnTo>
                    <a:pt x="44105" y="5975"/>
                  </a:lnTo>
                  <a:lnTo>
                    <a:pt x="44694" y="5847"/>
                  </a:lnTo>
                  <a:lnTo>
                    <a:pt x="45310" y="5693"/>
                  </a:lnTo>
                  <a:lnTo>
                    <a:pt x="45874" y="5462"/>
                  </a:lnTo>
                  <a:lnTo>
                    <a:pt x="46412" y="5206"/>
                  </a:lnTo>
                  <a:lnTo>
                    <a:pt x="46951" y="4924"/>
                  </a:lnTo>
                  <a:lnTo>
                    <a:pt x="47438" y="4591"/>
                  </a:lnTo>
                  <a:lnTo>
                    <a:pt x="47925" y="4206"/>
                  </a:lnTo>
                  <a:lnTo>
                    <a:pt x="48361" y="3821"/>
                  </a:lnTo>
                  <a:lnTo>
                    <a:pt x="48771" y="3386"/>
                  </a:lnTo>
                  <a:lnTo>
                    <a:pt x="49156" y="2924"/>
                  </a:lnTo>
                  <a:lnTo>
                    <a:pt x="49489" y="2411"/>
                  </a:lnTo>
                  <a:lnTo>
                    <a:pt x="49797" y="1898"/>
                  </a:lnTo>
                  <a:lnTo>
                    <a:pt x="50053" y="1360"/>
                  </a:lnTo>
                  <a:lnTo>
                    <a:pt x="50284" y="796"/>
                  </a:lnTo>
                  <a:lnTo>
                    <a:pt x="50130" y="616"/>
                  </a:lnTo>
                  <a:lnTo>
                    <a:pt x="49951" y="462"/>
                  </a:lnTo>
                  <a:lnTo>
                    <a:pt x="49771" y="334"/>
                  </a:lnTo>
                  <a:lnTo>
                    <a:pt x="49566" y="206"/>
                  </a:lnTo>
                  <a:lnTo>
                    <a:pt x="49361" y="129"/>
                  </a:lnTo>
                  <a:lnTo>
                    <a:pt x="49130" y="52"/>
                  </a:lnTo>
                  <a:lnTo>
                    <a:pt x="48899" y="1"/>
                  </a:lnTo>
                  <a:close/>
                </a:path>
              </a:pathLst>
            </a:custGeom>
            <a:solidFill>
              <a:srgbClr val="6D26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0" name="Google Shape;2930;p22"/>
            <p:cNvSpPr/>
            <p:nvPr/>
          </p:nvSpPr>
          <p:spPr>
            <a:xfrm>
              <a:off x="1304800" y="2893050"/>
              <a:ext cx="871200" cy="871200"/>
            </a:xfrm>
            <a:custGeom>
              <a:avLst/>
              <a:gdLst/>
              <a:ahLst/>
              <a:cxnLst/>
              <a:rect l="l" t="t" r="r" b="b"/>
              <a:pathLst>
                <a:path w="34848" h="34848" extrusionOk="0">
                  <a:moveTo>
                    <a:pt x="3770" y="1"/>
                  </a:moveTo>
                  <a:lnTo>
                    <a:pt x="3385" y="26"/>
                  </a:lnTo>
                  <a:lnTo>
                    <a:pt x="3001" y="78"/>
                  </a:lnTo>
                  <a:lnTo>
                    <a:pt x="2642" y="180"/>
                  </a:lnTo>
                  <a:lnTo>
                    <a:pt x="2308" y="283"/>
                  </a:lnTo>
                  <a:lnTo>
                    <a:pt x="1975" y="462"/>
                  </a:lnTo>
                  <a:lnTo>
                    <a:pt x="1667" y="642"/>
                  </a:lnTo>
                  <a:lnTo>
                    <a:pt x="1385" y="847"/>
                  </a:lnTo>
                  <a:lnTo>
                    <a:pt x="1103" y="1103"/>
                  </a:lnTo>
                  <a:lnTo>
                    <a:pt x="872" y="1360"/>
                  </a:lnTo>
                  <a:lnTo>
                    <a:pt x="642" y="1667"/>
                  </a:lnTo>
                  <a:lnTo>
                    <a:pt x="462" y="1975"/>
                  </a:lnTo>
                  <a:lnTo>
                    <a:pt x="308" y="2308"/>
                  </a:lnTo>
                  <a:lnTo>
                    <a:pt x="180" y="2642"/>
                  </a:lnTo>
                  <a:lnTo>
                    <a:pt x="78" y="3001"/>
                  </a:lnTo>
                  <a:lnTo>
                    <a:pt x="26" y="3385"/>
                  </a:lnTo>
                  <a:lnTo>
                    <a:pt x="1" y="3770"/>
                  </a:lnTo>
                  <a:lnTo>
                    <a:pt x="1" y="34847"/>
                  </a:lnTo>
                  <a:lnTo>
                    <a:pt x="34848" y="34847"/>
                  </a:lnTo>
                  <a:lnTo>
                    <a:pt x="29181" y="15873"/>
                  </a:lnTo>
                  <a:lnTo>
                    <a:pt x="31078" y="7949"/>
                  </a:lnTo>
                  <a:lnTo>
                    <a:pt x="31155" y="7565"/>
                  </a:lnTo>
                  <a:lnTo>
                    <a:pt x="31206" y="7180"/>
                  </a:lnTo>
                  <a:lnTo>
                    <a:pt x="31258" y="6796"/>
                  </a:lnTo>
                  <a:lnTo>
                    <a:pt x="31258" y="6437"/>
                  </a:lnTo>
                  <a:lnTo>
                    <a:pt x="31258" y="6078"/>
                  </a:lnTo>
                  <a:lnTo>
                    <a:pt x="31232" y="5693"/>
                  </a:lnTo>
                  <a:lnTo>
                    <a:pt x="31181" y="5334"/>
                  </a:lnTo>
                  <a:lnTo>
                    <a:pt x="31104" y="5001"/>
                  </a:lnTo>
                  <a:lnTo>
                    <a:pt x="31001" y="4642"/>
                  </a:lnTo>
                  <a:lnTo>
                    <a:pt x="30899" y="4308"/>
                  </a:lnTo>
                  <a:lnTo>
                    <a:pt x="30771" y="3975"/>
                  </a:lnTo>
                  <a:lnTo>
                    <a:pt x="30617" y="3642"/>
                  </a:lnTo>
                  <a:lnTo>
                    <a:pt x="30463" y="3334"/>
                  </a:lnTo>
                  <a:lnTo>
                    <a:pt x="30283" y="3026"/>
                  </a:lnTo>
                  <a:lnTo>
                    <a:pt x="30078" y="2744"/>
                  </a:lnTo>
                  <a:lnTo>
                    <a:pt x="29873" y="2462"/>
                  </a:lnTo>
                  <a:lnTo>
                    <a:pt x="29642" y="2180"/>
                  </a:lnTo>
                  <a:lnTo>
                    <a:pt x="29412" y="1924"/>
                  </a:lnTo>
                  <a:lnTo>
                    <a:pt x="29155" y="1667"/>
                  </a:lnTo>
                  <a:lnTo>
                    <a:pt x="28899" y="1437"/>
                  </a:lnTo>
                  <a:lnTo>
                    <a:pt x="28617" y="1231"/>
                  </a:lnTo>
                  <a:lnTo>
                    <a:pt x="28309" y="1026"/>
                  </a:lnTo>
                  <a:lnTo>
                    <a:pt x="28001" y="847"/>
                  </a:lnTo>
                  <a:lnTo>
                    <a:pt x="27694" y="667"/>
                  </a:lnTo>
                  <a:lnTo>
                    <a:pt x="27360" y="513"/>
                  </a:lnTo>
                  <a:lnTo>
                    <a:pt x="27027" y="385"/>
                  </a:lnTo>
                  <a:lnTo>
                    <a:pt x="26694" y="257"/>
                  </a:lnTo>
                  <a:lnTo>
                    <a:pt x="26335" y="180"/>
                  </a:lnTo>
                  <a:lnTo>
                    <a:pt x="25950" y="103"/>
                  </a:lnTo>
                  <a:lnTo>
                    <a:pt x="25591" y="52"/>
                  </a:lnTo>
                  <a:lnTo>
                    <a:pt x="25206" y="1"/>
                  </a:lnTo>
                  <a:close/>
                </a:path>
              </a:pathLst>
            </a:custGeom>
            <a:solidFill>
              <a:srgbClr val="511B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1" name="Google Shape;2931;p22"/>
            <p:cNvSpPr/>
            <p:nvPr/>
          </p:nvSpPr>
          <p:spPr>
            <a:xfrm>
              <a:off x="1304800" y="2893050"/>
              <a:ext cx="725050" cy="871200"/>
            </a:xfrm>
            <a:custGeom>
              <a:avLst/>
              <a:gdLst/>
              <a:ahLst/>
              <a:cxnLst/>
              <a:rect l="l" t="t" r="r" b="b"/>
              <a:pathLst>
                <a:path w="29002" h="34848" extrusionOk="0">
                  <a:moveTo>
                    <a:pt x="3770" y="1"/>
                  </a:moveTo>
                  <a:lnTo>
                    <a:pt x="3385" y="26"/>
                  </a:lnTo>
                  <a:lnTo>
                    <a:pt x="3001" y="78"/>
                  </a:lnTo>
                  <a:lnTo>
                    <a:pt x="2642" y="180"/>
                  </a:lnTo>
                  <a:lnTo>
                    <a:pt x="2308" y="283"/>
                  </a:lnTo>
                  <a:lnTo>
                    <a:pt x="1975" y="462"/>
                  </a:lnTo>
                  <a:lnTo>
                    <a:pt x="1667" y="642"/>
                  </a:lnTo>
                  <a:lnTo>
                    <a:pt x="1385" y="847"/>
                  </a:lnTo>
                  <a:lnTo>
                    <a:pt x="1103" y="1103"/>
                  </a:lnTo>
                  <a:lnTo>
                    <a:pt x="872" y="1360"/>
                  </a:lnTo>
                  <a:lnTo>
                    <a:pt x="642" y="1667"/>
                  </a:lnTo>
                  <a:lnTo>
                    <a:pt x="462" y="1975"/>
                  </a:lnTo>
                  <a:lnTo>
                    <a:pt x="308" y="2308"/>
                  </a:lnTo>
                  <a:lnTo>
                    <a:pt x="180" y="2642"/>
                  </a:lnTo>
                  <a:lnTo>
                    <a:pt x="78" y="3001"/>
                  </a:lnTo>
                  <a:lnTo>
                    <a:pt x="26" y="3385"/>
                  </a:lnTo>
                  <a:lnTo>
                    <a:pt x="1" y="3770"/>
                  </a:lnTo>
                  <a:lnTo>
                    <a:pt x="1" y="34847"/>
                  </a:lnTo>
                  <a:lnTo>
                    <a:pt x="29001" y="34847"/>
                  </a:lnTo>
                  <a:lnTo>
                    <a:pt x="23334" y="15873"/>
                  </a:lnTo>
                  <a:lnTo>
                    <a:pt x="25232" y="7949"/>
                  </a:lnTo>
                  <a:lnTo>
                    <a:pt x="25309" y="7565"/>
                  </a:lnTo>
                  <a:lnTo>
                    <a:pt x="25360" y="7180"/>
                  </a:lnTo>
                  <a:lnTo>
                    <a:pt x="25411" y="6796"/>
                  </a:lnTo>
                  <a:lnTo>
                    <a:pt x="25411" y="6437"/>
                  </a:lnTo>
                  <a:lnTo>
                    <a:pt x="25411" y="6078"/>
                  </a:lnTo>
                  <a:lnTo>
                    <a:pt x="25360" y="5693"/>
                  </a:lnTo>
                  <a:lnTo>
                    <a:pt x="25309" y="5334"/>
                  </a:lnTo>
                  <a:lnTo>
                    <a:pt x="25258" y="5001"/>
                  </a:lnTo>
                  <a:lnTo>
                    <a:pt x="25155" y="4642"/>
                  </a:lnTo>
                  <a:lnTo>
                    <a:pt x="25052" y="4308"/>
                  </a:lnTo>
                  <a:lnTo>
                    <a:pt x="24924" y="3975"/>
                  </a:lnTo>
                  <a:lnTo>
                    <a:pt x="24770" y="3642"/>
                  </a:lnTo>
                  <a:lnTo>
                    <a:pt x="24617" y="3334"/>
                  </a:lnTo>
                  <a:lnTo>
                    <a:pt x="24437" y="3026"/>
                  </a:lnTo>
                  <a:lnTo>
                    <a:pt x="24232" y="2744"/>
                  </a:lnTo>
                  <a:lnTo>
                    <a:pt x="24027" y="2462"/>
                  </a:lnTo>
                  <a:lnTo>
                    <a:pt x="23796" y="2180"/>
                  </a:lnTo>
                  <a:lnTo>
                    <a:pt x="23565" y="1924"/>
                  </a:lnTo>
                  <a:lnTo>
                    <a:pt x="23309" y="1667"/>
                  </a:lnTo>
                  <a:lnTo>
                    <a:pt x="23027" y="1437"/>
                  </a:lnTo>
                  <a:lnTo>
                    <a:pt x="22745" y="1231"/>
                  </a:lnTo>
                  <a:lnTo>
                    <a:pt x="22463" y="1026"/>
                  </a:lnTo>
                  <a:lnTo>
                    <a:pt x="22155" y="847"/>
                  </a:lnTo>
                  <a:lnTo>
                    <a:pt x="21847" y="667"/>
                  </a:lnTo>
                  <a:lnTo>
                    <a:pt x="21514" y="513"/>
                  </a:lnTo>
                  <a:lnTo>
                    <a:pt x="21181" y="385"/>
                  </a:lnTo>
                  <a:lnTo>
                    <a:pt x="20822" y="257"/>
                  </a:lnTo>
                  <a:lnTo>
                    <a:pt x="20463" y="180"/>
                  </a:lnTo>
                  <a:lnTo>
                    <a:pt x="20104" y="103"/>
                  </a:lnTo>
                  <a:lnTo>
                    <a:pt x="19745" y="52"/>
                  </a:lnTo>
                  <a:lnTo>
                    <a:pt x="19360" y="1"/>
                  </a:lnTo>
                  <a:close/>
                </a:path>
              </a:pathLst>
            </a:custGeom>
            <a:solidFill>
              <a:srgbClr val="6D26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2" name="Google Shape;2932;p22"/>
            <p:cNvSpPr/>
            <p:nvPr/>
          </p:nvSpPr>
          <p:spPr>
            <a:xfrm>
              <a:off x="1609300" y="2309075"/>
              <a:ext cx="641700" cy="2575"/>
            </a:xfrm>
            <a:custGeom>
              <a:avLst/>
              <a:gdLst/>
              <a:ahLst/>
              <a:cxnLst/>
              <a:rect l="l" t="t" r="r" b="b"/>
              <a:pathLst>
                <a:path w="25668" h="103" extrusionOk="0">
                  <a:moveTo>
                    <a:pt x="12821" y="0"/>
                  </a:moveTo>
                  <a:lnTo>
                    <a:pt x="6308" y="26"/>
                  </a:lnTo>
                  <a:lnTo>
                    <a:pt x="0" y="51"/>
                  </a:lnTo>
                  <a:lnTo>
                    <a:pt x="6308" y="103"/>
                  </a:lnTo>
                  <a:lnTo>
                    <a:pt x="19334" y="103"/>
                  </a:lnTo>
                  <a:lnTo>
                    <a:pt x="25668" y="51"/>
                  </a:lnTo>
                  <a:lnTo>
                    <a:pt x="19334" y="26"/>
                  </a:lnTo>
                  <a:lnTo>
                    <a:pt x="12821" y="0"/>
                  </a:lnTo>
                  <a:close/>
                </a:path>
              </a:pathLst>
            </a:custGeom>
            <a:solidFill>
              <a:srgbClr val="6D26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3" name="Google Shape;2933;p22"/>
            <p:cNvSpPr/>
            <p:nvPr/>
          </p:nvSpPr>
          <p:spPr>
            <a:xfrm>
              <a:off x="1589425" y="2489200"/>
              <a:ext cx="720550" cy="1950"/>
            </a:xfrm>
            <a:custGeom>
              <a:avLst/>
              <a:gdLst/>
              <a:ahLst/>
              <a:cxnLst/>
              <a:rect l="l" t="t" r="r" b="b"/>
              <a:pathLst>
                <a:path w="28822" h="78" extrusionOk="0">
                  <a:moveTo>
                    <a:pt x="7103" y="0"/>
                  </a:moveTo>
                  <a:lnTo>
                    <a:pt x="0" y="26"/>
                  </a:lnTo>
                  <a:lnTo>
                    <a:pt x="7103" y="77"/>
                  </a:lnTo>
                  <a:lnTo>
                    <a:pt x="21719" y="77"/>
                  </a:lnTo>
                  <a:lnTo>
                    <a:pt x="28822" y="26"/>
                  </a:lnTo>
                  <a:lnTo>
                    <a:pt x="21719" y="0"/>
                  </a:lnTo>
                  <a:close/>
                </a:path>
              </a:pathLst>
            </a:custGeom>
            <a:solidFill>
              <a:srgbClr val="6D26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4" name="Google Shape;2934;p22"/>
            <p:cNvSpPr/>
            <p:nvPr/>
          </p:nvSpPr>
          <p:spPr>
            <a:xfrm>
              <a:off x="1618275" y="2668700"/>
              <a:ext cx="721825" cy="1925"/>
            </a:xfrm>
            <a:custGeom>
              <a:avLst/>
              <a:gdLst/>
              <a:ahLst/>
              <a:cxnLst/>
              <a:rect l="l" t="t" r="r" b="b"/>
              <a:pathLst>
                <a:path w="28873" h="77" extrusionOk="0">
                  <a:moveTo>
                    <a:pt x="7129" y="0"/>
                  </a:moveTo>
                  <a:lnTo>
                    <a:pt x="0" y="26"/>
                  </a:lnTo>
                  <a:lnTo>
                    <a:pt x="7129" y="77"/>
                  </a:lnTo>
                  <a:lnTo>
                    <a:pt x="21770" y="77"/>
                  </a:lnTo>
                  <a:lnTo>
                    <a:pt x="28873" y="26"/>
                  </a:lnTo>
                  <a:lnTo>
                    <a:pt x="21770" y="0"/>
                  </a:lnTo>
                  <a:close/>
                </a:path>
              </a:pathLst>
            </a:custGeom>
            <a:solidFill>
              <a:srgbClr val="6D26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5" name="Google Shape;2935;p22"/>
            <p:cNvSpPr/>
            <p:nvPr/>
          </p:nvSpPr>
          <p:spPr>
            <a:xfrm>
              <a:off x="1652900" y="2848175"/>
              <a:ext cx="715425" cy="1950"/>
            </a:xfrm>
            <a:custGeom>
              <a:avLst/>
              <a:gdLst/>
              <a:ahLst/>
              <a:cxnLst/>
              <a:rect l="l" t="t" r="r" b="b"/>
              <a:pathLst>
                <a:path w="28617" h="78" extrusionOk="0">
                  <a:moveTo>
                    <a:pt x="7051" y="1"/>
                  </a:moveTo>
                  <a:lnTo>
                    <a:pt x="0" y="52"/>
                  </a:lnTo>
                  <a:lnTo>
                    <a:pt x="7051" y="78"/>
                  </a:lnTo>
                  <a:lnTo>
                    <a:pt x="21565" y="78"/>
                  </a:lnTo>
                  <a:lnTo>
                    <a:pt x="28616" y="52"/>
                  </a:lnTo>
                  <a:lnTo>
                    <a:pt x="21565" y="1"/>
                  </a:lnTo>
                  <a:close/>
                </a:path>
              </a:pathLst>
            </a:custGeom>
            <a:solidFill>
              <a:srgbClr val="6D26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6" name="Google Shape;2936;p22"/>
            <p:cNvSpPr/>
            <p:nvPr/>
          </p:nvSpPr>
          <p:spPr>
            <a:xfrm>
              <a:off x="6510700" y="3290500"/>
              <a:ext cx="871175" cy="871200"/>
            </a:xfrm>
            <a:custGeom>
              <a:avLst/>
              <a:gdLst/>
              <a:ahLst/>
              <a:cxnLst/>
              <a:rect l="l" t="t" r="r" b="b"/>
              <a:pathLst>
                <a:path w="34847" h="34848" extrusionOk="0">
                  <a:moveTo>
                    <a:pt x="3744" y="0"/>
                  </a:moveTo>
                  <a:lnTo>
                    <a:pt x="3359" y="26"/>
                  </a:lnTo>
                  <a:lnTo>
                    <a:pt x="3000" y="77"/>
                  </a:lnTo>
                  <a:lnTo>
                    <a:pt x="2641" y="180"/>
                  </a:lnTo>
                  <a:lnTo>
                    <a:pt x="2282" y="282"/>
                  </a:lnTo>
                  <a:lnTo>
                    <a:pt x="1949" y="462"/>
                  </a:lnTo>
                  <a:lnTo>
                    <a:pt x="1641" y="641"/>
                  </a:lnTo>
                  <a:lnTo>
                    <a:pt x="1359" y="847"/>
                  </a:lnTo>
                  <a:lnTo>
                    <a:pt x="1103" y="1103"/>
                  </a:lnTo>
                  <a:lnTo>
                    <a:pt x="846" y="1359"/>
                  </a:lnTo>
                  <a:lnTo>
                    <a:pt x="641" y="1667"/>
                  </a:lnTo>
                  <a:lnTo>
                    <a:pt x="436" y="1975"/>
                  </a:lnTo>
                  <a:lnTo>
                    <a:pt x="282" y="2308"/>
                  </a:lnTo>
                  <a:lnTo>
                    <a:pt x="154" y="2641"/>
                  </a:lnTo>
                  <a:lnTo>
                    <a:pt x="77" y="3000"/>
                  </a:lnTo>
                  <a:lnTo>
                    <a:pt x="0" y="3385"/>
                  </a:lnTo>
                  <a:lnTo>
                    <a:pt x="0" y="3770"/>
                  </a:lnTo>
                  <a:lnTo>
                    <a:pt x="0" y="34847"/>
                  </a:lnTo>
                  <a:lnTo>
                    <a:pt x="34847" y="34847"/>
                  </a:lnTo>
                  <a:lnTo>
                    <a:pt x="29155" y="15872"/>
                  </a:lnTo>
                  <a:lnTo>
                    <a:pt x="31052" y="7949"/>
                  </a:lnTo>
                  <a:lnTo>
                    <a:pt x="31155" y="7565"/>
                  </a:lnTo>
                  <a:lnTo>
                    <a:pt x="31206" y="7180"/>
                  </a:lnTo>
                  <a:lnTo>
                    <a:pt x="31232" y="6795"/>
                  </a:lnTo>
                  <a:lnTo>
                    <a:pt x="31232" y="6436"/>
                  </a:lnTo>
                  <a:lnTo>
                    <a:pt x="31232" y="6077"/>
                  </a:lnTo>
                  <a:lnTo>
                    <a:pt x="31206" y="5693"/>
                  </a:lnTo>
                  <a:lnTo>
                    <a:pt x="31155" y="5334"/>
                  </a:lnTo>
                  <a:lnTo>
                    <a:pt x="31078" y="5000"/>
                  </a:lnTo>
                  <a:lnTo>
                    <a:pt x="31001" y="4641"/>
                  </a:lnTo>
                  <a:lnTo>
                    <a:pt x="30873" y="4308"/>
                  </a:lnTo>
                  <a:lnTo>
                    <a:pt x="30744" y="3975"/>
                  </a:lnTo>
                  <a:lnTo>
                    <a:pt x="30616" y="3641"/>
                  </a:lnTo>
                  <a:lnTo>
                    <a:pt x="30437" y="3334"/>
                  </a:lnTo>
                  <a:lnTo>
                    <a:pt x="30257" y="3026"/>
                  </a:lnTo>
                  <a:lnTo>
                    <a:pt x="30078" y="2744"/>
                  </a:lnTo>
                  <a:lnTo>
                    <a:pt x="29847" y="2462"/>
                  </a:lnTo>
                  <a:lnTo>
                    <a:pt x="29642" y="2180"/>
                  </a:lnTo>
                  <a:lnTo>
                    <a:pt x="29385" y="1923"/>
                  </a:lnTo>
                  <a:lnTo>
                    <a:pt x="29129" y="1667"/>
                  </a:lnTo>
                  <a:lnTo>
                    <a:pt x="28873" y="1436"/>
                  </a:lnTo>
                  <a:lnTo>
                    <a:pt x="28590" y="1231"/>
                  </a:lnTo>
                  <a:lnTo>
                    <a:pt x="28283" y="1026"/>
                  </a:lnTo>
                  <a:lnTo>
                    <a:pt x="28001" y="847"/>
                  </a:lnTo>
                  <a:lnTo>
                    <a:pt x="27667" y="667"/>
                  </a:lnTo>
                  <a:lnTo>
                    <a:pt x="27334" y="513"/>
                  </a:lnTo>
                  <a:lnTo>
                    <a:pt x="27001" y="385"/>
                  </a:lnTo>
                  <a:lnTo>
                    <a:pt x="26667" y="282"/>
                  </a:lnTo>
                  <a:lnTo>
                    <a:pt x="26308" y="180"/>
                  </a:lnTo>
                  <a:lnTo>
                    <a:pt x="25949" y="103"/>
                  </a:lnTo>
                  <a:lnTo>
                    <a:pt x="25565" y="52"/>
                  </a:lnTo>
                  <a:lnTo>
                    <a:pt x="25180" y="0"/>
                  </a:lnTo>
                  <a:close/>
                </a:path>
              </a:pathLst>
            </a:custGeom>
            <a:solidFill>
              <a:srgbClr val="812F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7" name="Google Shape;2937;p22"/>
            <p:cNvSpPr/>
            <p:nvPr/>
          </p:nvSpPr>
          <p:spPr>
            <a:xfrm>
              <a:off x="6510700" y="3290500"/>
              <a:ext cx="724400" cy="871200"/>
            </a:xfrm>
            <a:custGeom>
              <a:avLst/>
              <a:gdLst/>
              <a:ahLst/>
              <a:cxnLst/>
              <a:rect l="l" t="t" r="r" b="b"/>
              <a:pathLst>
                <a:path w="28976" h="34848" extrusionOk="0">
                  <a:moveTo>
                    <a:pt x="3744" y="0"/>
                  </a:moveTo>
                  <a:lnTo>
                    <a:pt x="3359" y="26"/>
                  </a:lnTo>
                  <a:lnTo>
                    <a:pt x="3000" y="77"/>
                  </a:lnTo>
                  <a:lnTo>
                    <a:pt x="2641" y="180"/>
                  </a:lnTo>
                  <a:lnTo>
                    <a:pt x="2282" y="282"/>
                  </a:lnTo>
                  <a:lnTo>
                    <a:pt x="1949" y="462"/>
                  </a:lnTo>
                  <a:lnTo>
                    <a:pt x="1641" y="641"/>
                  </a:lnTo>
                  <a:lnTo>
                    <a:pt x="1359" y="847"/>
                  </a:lnTo>
                  <a:lnTo>
                    <a:pt x="1103" y="1103"/>
                  </a:lnTo>
                  <a:lnTo>
                    <a:pt x="846" y="1359"/>
                  </a:lnTo>
                  <a:lnTo>
                    <a:pt x="641" y="1667"/>
                  </a:lnTo>
                  <a:lnTo>
                    <a:pt x="436" y="1975"/>
                  </a:lnTo>
                  <a:lnTo>
                    <a:pt x="282" y="2308"/>
                  </a:lnTo>
                  <a:lnTo>
                    <a:pt x="154" y="2641"/>
                  </a:lnTo>
                  <a:lnTo>
                    <a:pt x="77" y="3000"/>
                  </a:lnTo>
                  <a:lnTo>
                    <a:pt x="0" y="3385"/>
                  </a:lnTo>
                  <a:lnTo>
                    <a:pt x="0" y="3770"/>
                  </a:lnTo>
                  <a:lnTo>
                    <a:pt x="0" y="34847"/>
                  </a:lnTo>
                  <a:lnTo>
                    <a:pt x="28975" y="34847"/>
                  </a:lnTo>
                  <a:lnTo>
                    <a:pt x="23308" y="15872"/>
                  </a:lnTo>
                  <a:lnTo>
                    <a:pt x="25206" y="7949"/>
                  </a:lnTo>
                  <a:lnTo>
                    <a:pt x="25283" y="7565"/>
                  </a:lnTo>
                  <a:lnTo>
                    <a:pt x="25360" y="7180"/>
                  </a:lnTo>
                  <a:lnTo>
                    <a:pt x="25385" y="6795"/>
                  </a:lnTo>
                  <a:lnTo>
                    <a:pt x="25385" y="6436"/>
                  </a:lnTo>
                  <a:lnTo>
                    <a:pt x="25385" y="6077"/>
                  </a:lnTo>
                  <a:lnTo>
                    <a:pt x="25360" y="5693"/>
                  </a:lnTo>
                  <a:lnTo>
                    <a:pt x="25308" y="5334"/>
                  </a:lnTo>
                  <a:lnTo>
                    <a:pt x="25231" y="5000"/>
                  </a:lnTo>
                  <a:lnTo>
                    <a:pt x="25129" y="4641"/>
                  </a:lnTo>
                  <a:lnTo>
                    <a:pt x="25026" y="4308"/>
                  </a:lnTo>
                  <a:lnTo>
                    <a:pt x="24898" y="3975"/>
                  </a:lnTo>
                  <a:lnTo>
                    <a:pt x="24744" y="3641"/>
                  </a:lnTo>
                  <a:lnTo>
                    <a:pt x="24590" y="3334"/>
                  </a:lnTo>
                  <a:lnTo>
                    <a:pt x="24411" y="3026"/>
                  </a:lnTo>
                  <a:lnTo>
                    <a:pt x="24206" y="2744"/>
                  </a:lnTo>
                  <a:lnTo>
                    <a:pt x="24001" y="2462"/>
                  </a:lnTo>
                  <a:lnTo>
                    <a:pt x="23770" y="2180"/>
                  </a:lnTo>
                  <a:lnTo>
                    <a:pt x="23539" y="1923"/>
                  </a:lnTo>
                  <a:lnTo>
                    <a:pt x="23283" y="1667"/>
                  </a:lnTo>
                  <a:lnTo>
                    <a:pt x="23026" y="1436"/>
                  </a:lnTo>
                  <a:lnTo>
                    <a:pt x="22744" y="1231"/>
                  </a:lnTo>
                  <a:lnTo>
                    <a:pt x="22436" y="1026"/>
                  </a:lnTo>
                  <a:lnTo>
                    <a:pt x="22129" y="847"/>
                  </a:lnTo>
                  <a:lnTo>
                    <a:pt x="21821" y="667"/>
                  </a:lnTo>
                  <a:lnTo>
                    <a:pt x="21488" y="513"/>
                  </a:lnTo>
                  <a:lnTo>
                    <a:pt x="21154" y="385"/>
                  </a:lnTo>
                  <a:lnTo>
                    <a:pt x="20821" y="282"/>
                  </a:lnTo>
                  <a:lnTo>
                    <a:pt x="20462" y="180"/>
                  </a:lnTo>
                  <a:lnTo>
                    <a:pt x="20077" y="103"/>
                  </a:lnTo>
                  <a:lnTo>
                    <a:pt x="19718" y="52"/>
                  </a:lnTo>
                  <a:lnTo>
                    <a:pt x="19334" y="0"/>
                  </a:lnTo>
                  <a:close/>
                </a:path>
              </a:pathLst>
            </a:custGeom>
            <a:solidFill>
              <a:srgbClr val="511B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8" name="Google Shape;2938;p22"/>
            <p:cNvSpPr/>
            <p:nvPr/>
          </p:nvSpPr>
          <p:spPr>
            <a:xfrm>
              <a:off x="5674775" y="2459075"/>
              <a:ext cx="1076975" cy="1063500"/>
            </a:xfrm>
            <a:custGeom>
              <a:avLst/>
              <a:gdLst/>
              <a:ahLst/>
              <a:cxnLst/>
              <a:rect l="l" t="t" r="r" b="b"/>
              <a:pathLst>
                <a:path w="43079" h="42540" extrusionOk="0">
                  <a:moveTo>
                    <a:pt x="14001" y="0"/>
                  </a:moveTo>
                  <a:lnTo>
                    <a:pt x="13180" y="26"/>
                  </a:lnTo>
                  <a:lnTo>
                    <a:pt x="12385" y="103"/>
                  </a:lnTo>
                  <a:lnTo>
                    <a:pt x="11590" y="205"/>
                  </a:lnTo>
                  <a:lnTo>
                    <a:pt x="10821" y="359"/>
                  </a:lnTo>
                  <a:lnTo>
                    <a:pt x="10078" y="564"/>
                  </a:lnTo>
                  <a:lnTo>
                    <a:pt x="9334" y="795"/>
                  </a:lnTo>
                  <a:lnTo>
                    <a:pt x="8616" y="1077"/>
                  </a:lnTo>
                  <a:lnTo>
                    <a:pt x="7924" y="1385"/>
                  </a:lnTo>
                  <a:lnTo>
                    <a:pt x="7257" y="1744"/>
                  </a:lnTo>
                  <a:lnTo>
                    <a:pt x="6590" y="2129"/>
                  </a:lnTo>
                  <a:lnTo>
                    <a:pt x="5975" y="2539"/>
                  </a:lnTo>
                  <a:lnTo>
                    <a:pt x="5360" y="3000"/>
                  </a:lnTo>
                  <a:lnTo>
                    <a:pt x="4795" y="3462"/>
                  </a:lnTo>
                  <a:lnTo>
                    <a:pt x="4231" y="3975"/>
                  </a:lnTo>
                  <a:lnTo>
                    <a:pt x="3718" y="4513"/>
                  </a:lnTo>
                  <a:lnTo>
                    <a:pt x="3231" y="5077"/>
                  </a:lnTo>
                  <a:lnTo>
                    <a:pt x="2770" y="5667"/>
                  </a:lnTo>
                  <a:lnTo>
                    <a:pt x="2334" y="6282"/>
                  </a:lnTo>
                  <a:lnTo>
                    <a:pt x="1949" y="6924"/>
                  </a:lnTo>
                  <a:lnTo>
                    <a:pt x="1565" y="7565"/>
                  </a:lnTo>
                  <a:lnTo>
                    <a:pt x="1257" y="8257"/>
                  </a:lnTo>
                  <a:lnTo>
                    <a:pt x="949" y="8949"/>
                  </a:lnTo>
                  <a:lnTo>
                    <a:pt x="693" y="9642"/>
                  </a:lnTo>
                  <a:lnTo>
                    <a:pt x="488" y="10385"/>
                  </a:lnTo>
                  <a:lnTo>
                    <a:pt x="308" y="11129"/>
                  </a:lnTo>
                  <a:lnTo>
                    <a:pt x="154" y="11872"/>
                  </a:lnTo>
                  <a:lnTo>
                    <a:pt x="77" y="12642"/>
                  </a:lnTo>
                  <a:lnTo>
                    <a:pt x="26" y="13411"/>
                  </a:lnTo>
                  <a:lnTo>
                    <a:pt x="0" y="14206"/>
                  </a:lnTo>
                  <a:lnTo>
                    <a:pt x="52" y="15001"/>
                  </a:lnTo>
                  <a:lnTo>
                    <a:pt x="129" y="15795"/>
                  </a:lnTo>
                  <a:lnTo>
                    <a:pt x="257" y="16616"/>
                  </a:lnTo>
                  <a:lnTo>
                    <a:pt x="5154" y="42540"/>
                  </a:lnTo>
                  <a:lnTo>
                    <a:pt x="43078" y="42540"/>
                  </a:lnTo>
                  <a:lnTo>
                    <a:pt x="36873" y="9770"/>
                  </a:lnTo>
                  <a:lnTo>
                    <a:pt x="36770" y="9231"/>
                  </a:lnTo>
                  <a:lnTo>
                    <a:pt x="36642" y="8718"/>
                  </a:lnTo>
                  <a:lnTo>
                    <a:pt x="36488" y="8206"/>
                  </a:lnTo>
                  <a:lnTo>
                    <a:pt x="36309" y="7718"/>
                  </a:lnTo>
                  <a:lnTo>
                    <a:pt x="36104" y="7231"/>
                  </a:lnTo>
                  <a:lnTo>
                    <a:pt x="35899" y="6770"/>
                  </a:lnTo>
                  <a:lnTo>
                    <a:pt x="35642" y="6308"/>
                  </a:lnTo>
                  <a:lnTo>
                    <a:pt x="35386" y="5847"/>
                  </a:lnTo>
                  <a:lnTo>
                    <a:pt x="35129" y="5411"/>
                  </a:lnTo>
                  <a:lnTo>
                    <a:pt x="34822" y="5000"/>
                  </a:lnTo>
                  <a:lnTo>
                    <a:pt x="34514" y="4590"/>
                  </a:lnTo>
                  <a:lnTo>
                    <a:pt x="34206" y="4180"/>
                  </a:lnTo>
                  <a:lnTo>
                    <a:pt x="33847" y="3821"/>
                  </a:lnTo>
                  <a:lnTo>
                    <a:pt x="33514" y="3436"/>
                  </a:lnTo>
                  <a:lnTo>
                    <a:pt x="33129" y="3103"/>
                  </a:lnTo>
                  <a:lnTo>
                    <a:pt x="32745" y="2770"/>
                  </a:lnTo>
                  <a:lnTo>
                    <a:pt x="32360" y="2436"/>
                  </a:lnTo>
                  <a:lnTo>
                    <a:pt x="31950" y="2154"/>
                  </a:lnTo>
                  <a:lnTo>
                    <a:pt x="31514" y="1872"/>
                  </a:lnTo>
                  <a:lnTo>
                    <a:pt x="31078" y="1616"/>
                  </a:lnTo>
                  <a:lnTo>
                    <a:pt x="30642" y="1359"/>
                  </a:lnTo>
                  <a:lnTo>
                    <a:pt x="30181" y="1129"/>
                  </a:lnTo>
                  <a:lnTo>
                    <a:pt x="29693" y="923"/>
                  </a:lnTo>
                  <a:lnTo>
                    <a:pt x="29232" y="744"/>
                  </a:lnTo>
                  <a:lnTo>
                    <a:pt x="28745" y="564"/>
                  </a:lnTo>
                  <a:lnTo>
                    <a:pt x="28232" y="436"/>
                  </a:lnTo>
                  <a:lnTo>
                    <a:pt x="27745" y="308"/>
                  </a:lnTo>
                  <a:lnTo>
                    <a:pt x="27232" y="205"/>
                  </a:lnTo>
                  <a:lnTo>
                    <a:pt x="26693" y="103"/>
                  </a:lnTo>
                  <a:lnTo>
                    <a:pt x="26180" y="52"/>
                  </a:lnTo>
                  <a:lnTo>
                    <a:pt x="25642" y="26"/>
                  </a:lnTo>
                  <a:lnTo>
                    <a:pt x="25104" y="0"/>
                  </a:lnTo>
                  <a:close/>
                </a:path>
              </a:pathLst>
            </a:custGeom>
            <a:solidFill>
              <a:srgbClr val="511B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9" name="Google Shape;2939;p22"/>
            <p:cNvSpPr/>
            <p:nvPr/>
          </p:nvSpPr>
          <p:spPr>
            <a:xfrm>
              <a:off x="5674775" y="2459075"/>
              <a:ext cx="1076975" cy="1063500"/>
            </a:xfrm>
            <a:custGeom>
              <a:avLst/>
              <a:gdLst/>
              <a:ahLst/>
              <a:cxnLst/>
              <a:rect l="l" t="t" r="r" b="b"/>
              <a:pathLst>
                <a:path w="43079" h="42540" fill="none" extrusionOk="0">
                  <a:moveTo>
                    <a:pt x="36873" y="9770"/>
                  </a:moveTo>
                  <a:lnTo>
                    <a:pt x="36873" y="9770"/>
                  </a:lnTo>
                  <a:lnTo>
                    <a:pt x="36770" y="9231"/>
                  </a:lnTo>
                  <a:lnTo>
                    <a:pt x="36642" y="8718"/>
                  </a:lnTo>
                  <a:lnTo>
                    <a:pt x="36488" y="8206"/>
                  </a:lnTo>
                  <a:lnTo>
                    <a:pt x="36309" y="7718"/>
                  </a:lnTo>
                  <a:lnTo>
                    <a:pt x="36104" y="7231"/>
                  </a:lnTo>
                  <a:lnTo>
                    <a:pt x="35899" y="6770"/>
                  </a:lnTo>
                  <a:lnTo>
                    <a:pt x="35642" y="6308"/>
                  </a:lnTo>
                  <a:lnTo>
                    <a:pt x="35386" y="5847"/>
                  </a:lnTo>
                  <a:lnTo>
                    <a:pt x="35129" y="5411"/>
                  </a:lnTo>
                  <a:lnTo>
                    <a:pt x="34822" y="5000"/>
                  </a:lnTo>
                  <a:lnTo>
                    <a:pt x="34514" y="4590"/>
                  </a:lnTo>
                  <a:lnTo>
                    <a:pt x="34206" y="4180"/>
                  </a:lnTo>
                  <a:lnTo>
                    <a:pt x="33847" y="3821"/>
                  </a:lnTo>
                  <a:lnTo>
                    <a:pt x="33514" y="3436"/>
                  </a:lnTo>
                  <a:lnTo>
                    <a:pt x="33129" y="3103"/>
                  </a:lnTo>
                  <a:lnTo>
                    <a:pt x="32745" y="2770"/>
                  </a:lnTo>
                  <a:lnTo>
                    <a:pt x="32360" y="2436"/>
                  </a:lnTo>
                  <a:lnTo>
                    <a:pt x="31950" y="2154"/>
                  </a:lnTo>
                  <a:lnTo>
                    <a:pt x="31514" y="1872"/>
                  </a:lnTo>
                  <a:lnTo>
                    <a:pt x="31078" y="1616"/>
                  </a:lnTo>
                  <a:lnTo>
                    <a:pt x="30642" y="1359"/>
                  </a:lnTo>
                  <a:lnTo>
                    <a:pt x="30181" y="1129"/>
                  </a:lnTo>
                  <a:lnTo>
                    <a:pt x="29693" y="923"/>
                  </a:lnTo>
                  <a:lnTo>
                    <a:pt x="29232" y="744"/>
                  </a:lnTo>
                  <a:lnTo>
                    <a:pt x="28745" y="564"/>
                  </a:lnTo>
                  <a:lnTo>
                    <a:pt x="28232" y="436"/>
                  </a:lnTo>
                  <a:lnTo>
                    <a:pt x="27745" y="308"/>
                  </a:lnTo>
                  <a:lnTo>
                    <a:pt x="27232" y="205"/>
                  </a:lnTo>
                  <a:lnTo>
                    <a:pt x="26693" y="103"/>
                  </a:lnTo>
                  <a:lnTo>
                    <a:pt x="26180" y="52"/>
                  </a:lnTo>
                  <a:lnTo>
                    <a:pt x="25642" y="26"/>
                  </a:lnTo>
                  <a:lnTo>
                    <a:pt x="25104" y="0"/>
                  </a:lnTo>
                  <a:lnTo>
                    <a:pt x="14001" y="0"/>
                  </a:lnTo>
                  <a:lnTo>
                    <a:pt x="14001" y="0"/>
                  </a:lnTo>
                  <a:lnTo>
                    <a:pt x="13180" y="26"/>
                  </a:lnTo>
                  <a:lnTo>
                    <a:pt x="12385" y="103"/>
                  </a:lnTo>
                  <a:lnTo>
                    <a:pt x="11590" y="205"/>
                  </a:lnTo>
                  <a:lnTo>
                    <a:pt x="10821" y="359"/>
                  </a:lnTo>
                  <a:lnTo>
                    <a:pt x="10078" y="564"/>
                  </a:lnTo>
                  <a:lnTo>
                    <a:pt x="9334" y="795"/>
                  </a:lnTo>
                  <a:lnTo>
                    <a:pt x="8616" y="1077"/>
                  </a:lnTo>
                  <a:lnTo>
                    <a:pt x="7924" y="1385"/>
                  </a:lnTo>
                  <a:lnTo>
                    <a:pt x="7257" y="1744"/>
                  </a:lnTo>
                  <a:lnTo>
                    <a:pt x="6590" y="2129"/>
                  </a:lnTo>
                  <a:lnTo>
                    <a:pt x="5975" y="2539"/>
                  </a:lnTo>
                  <a:lnTo>
                    <a:pt x="5360" y="3000"/>
                  </a:lnTo>
                  <a:lnTo>
                    <a:pt x="4795" y="3462"/>
                  </a:lnTo>
                  <a:lnTo>
                    <a:pt x="4231" y="3975"/>
                  </a:lnTo>
                  <a:lnTo>
                    <a:pt x="3718" y="4513"/>
                  </a:lnTo>
                  <a:lnTo>
                    <a:pt x="3231" y="5077"/>
                  </a:lnTo>
                  <a:lnTo>
                    <a:pt x="2770" y="5667"/>
                  </a:lnTo>
                  <a:lnTo>
                    <a:pt x="2334" y="6282"/>
                  </a:lnTo>
                  <a:lnTo>
                    <a:pt x="1949" y="6924"/>
                  </a:lnTo>
                  <a:lnTo>
                    <a:pt x="1565" y="7565"/>
                  </a:lnTo>
                  <a:lnTo>
                    <a:pt x="1257" y="8257"/>
                  </a:lnTo>
                  <a:lnTo>
                    <a:pt x="949" y="8949"/>
                  </a:lnTo>
                  <a:lnTo>
                    <a:pt x="693" y="9642"/>
                  </a:lnTo>
                  <a:lnTo>
                    <a:pt x="488" y="10385"/>
                  </a:lnTo>
                  <a:lnTo>
                    <a:pt x="308" y="11129"/>
                  </a:lnTo>
                  <a:lnTo>
                    <a:pt x="154" y="11872"/>
                  </a:lnTo>
                  <a:lnTo>
                    <a:pt x="77" y="12642"/>
                  </a:lnTo>
                  <a:lnTo>
                    <a:pt x="26" y="13411"/>
                  </a:lnTo>
                  <a:lnTo>
                    <a:pt x="0" y="14206"/>
                  </a:lnTo>
                  <a:lnTo>
                    <a:pt x="52" y="15001"/>
                  </a:lnTo>
                  <a:lnTo>
                    <a:pt x="129" y="15795"/>
                  </a:lnTo>
                  <a:lnTo>
                    <a:pt x="257" y="16616"/>
                  </a:lnTo>
                  <a:lnTo>
                    <a:pt x="5154" y="42540"/>
                  </a:lnTo>
                  <a:lnTo>
                    <a:pt x="43078" y="42540"/>
                  </a:lnTo>
                  <a:lnTo>
                    <a:pt x="36873" y="977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0" name="Google Shape;2940;p22"/>
            <p:cNvSpPr/>
            <p:nvPr/>
          </p:nvSpPr>
          <p:spPr>
            <a:xfrm>
              <a:off x="5855550" y="2459075"/>
              <a:ext cx="896200" cy="1063500"/>
            </a:xfrm>
            <a:custGeom>
              <a:avLst/>
              <a:gdLst/>
              <a:ahLst/>
              <a:cxnLst/>
              <a:rect l="l" t="t" r="r" b="b"/>
              <a:pathLst>
                <a:path w="35848" h="42540" extrusionOk="0">
                  <a:moveTo>
                    <a:pt x="14001" y="0"/>
                  </a:moveTo>
                  <a:lnTo>
                    <a:pt x="13180" y="26"/>
                  </a:lnTo>
                  <a:lnTo>
                    <a:pt x="12385" y="103"/>
                  </a:lnTo>
                  <a:lnTo>
                    <a:pt x="11590" y="205"/>
                  </a:lnTo>
                  <a:lnTo>
                    <a:pt x="10821" y="359"/>
                  </a:lnTo>
                  <a:lnTo>
                    <a:pt x="10052" y="564"/>
                  </a:lnTo>
                  <a:lnTo>
                    <a:pt x="9334" y="795"/>
                  </a:lnTo>
                  <a:lnTo>
                    <a:pt x="8616" y="1077"/>
                  </a:lnTo>
                  <a:lnTo>
                    <a:pt x="7898" y="1385"/>
                  </a:lnTo>
                  <a:lnTo>
                    <a:pt x="7231" y="1744"/>
                  </a:lnTo>
                  <a:lnTo>
                    <a:pt x="6590" y="2129"/>
                  </a:lnTo>
                  <a:lnTo>
                    <a:pt x="5949" y="2539"/>
                  </a:lnTo>
                  <a:lnTo>
                    <a:pt x="5359" y="3000"/>
                  </a:lnTo>
                  <a:lnTo>
                    <a:pt x="4770" y="3462"/>
                  </a:lnTo>
                  <a:lnTo>
                    <a:pt x="4231" y="3975"/>
                  </a:lnTo>
                  <a:lnTo>
                    <a:pt x="3693" y="4513"/>
                  </a:lnTo>
                  <a:lnTo>
                    <a:pt x="3206" y="5077"/>
                  </a:lnTo>
                  <a:lnTo>
                    <a:pt x="2744" y="5667"/>
                  </a:lnTo>
                  <a:lnTo>
                    <a:pt x="2308" y="6282"/>
                  </a:lnTo>
                  <a:lnTo>
                    <a:pt x="1923" y="6924"/>
                  </a:lnTo>
                  <a:lnTo>
                    <a:pt x="1564" y="7565"/>
                  </a:lnTo>
                  <a:lnTo>
                    <a:pt x="1231" y="8257"/>
                  </a:lnTo>
                  <a:lnTo>
                    <a:pt x="949" y="8949"/>
                  </a:lnTo>
                  <a:lnTo>
                    <a:pt x="693" y="9642"/>
                  </a:lnTo>
                  <a:lnTo>
                    <a:pt x="462" y="10385"/>
                  </a:lnTo>
                  <a:lnTo>
                    <a:pt x="282" y="11129"/>
                  </a:lnTo>
                  <a:lnTo>
                    <a:pt x="154" y="11872"/>
                  </a:lnTo>
                  <a:lnTo>
                    <a:pt x="52" y="12642"/>
                  </a:lnTo>
                  <a:lnTo>
                    <a:pt x="0" y="13411"/>
                  </a:lnTo>
                  <a:lnTo>
                    <a:pt x="0" y="14206"/>
                  </a:lnTo>
                  <a:lnTo>
                    <a:pt x="26" y="15001"/>
                  </a:lnTo>
                  <a:lnTo>
                    <a:pt x="103" y="15795"/>
                  </a:lnTo>
                  <a:lnTo>
                    <a:pt x="231" y="16616"/>
                  </a:lnTo>
                  <a:lnTo>
                    <a:pt x="5129" y="42540"/>
                  </a:lnTo>
                  <a:lnTo>
                    <a:pt x="35847" y="42540"/>
                  </a:lnTo>
                  <a:lnTo>
                    <a:pt x="29642" y="9770"/>
                  </a:lnTo>
                  <a:lnTo>
                    <a:pt x="29539" y="9231"/>
                  </a:lnTo>
                  <a:lnTo>
                    <a:pt x="29411" y="8718"/>
                  </a:lnTo>
                  <a:lnTo>
                    <a:pt x="29257" y="8206"/>
                  </a:lnTo>
                  <a:lnTo>
                    <a:pt x="29078" y="7718"/>
                  </a:lnTo>
                  <a:lnTo>
                    <a:pt x="28873" y="7231"/>
                  </a:lnTo>
                  <a:lnTo>
                    <a:pt x="28668" y="6770"/>
                  </a:lnTo>
                  <a:lnTo>
                    <a:pt x="28411" y="6308"/>
                  </a:lnTo>
                  <a:lnTo>
                    <a:pt x="28155" y="5847"/>
                  </a:lnTo>
                  <a:lnTo>
                    <a:pt x="27898" y="5411"/>
                  </a:lnTo>
                  <a:lnTo>
                    <a:pt x="27591" y="5000"/>
                  </a:lnTo>
                  <a:lnTo>
                    <a:pt x="27283" y="4590"/>
                  </a:lnTo>
                  <a:lnTo>
                    <a:pt x="26975" y="4180"/>
                  </a:lnTo>
                  <a:lnTo>
                    <a:pt x="26616" y="3821"/>
                  </a:lnTo>
                  <a:lnTo>
                    <a:pt x="26283" y="3436"/>
                  </a:lnTo>
                  <a:lnTo>
                    <a:pt x="25898" y="3103"/>
                  </a:lnTo>
                  <a:lnTo>
                    <a:pt x="25514" y="2770"/>
                  </a:lnTo>
                  <a:lnTo>
                    <a:pt x="25129" y="2436"/>
                  </a:lnTo>
                  <a:lnTo>
                    <a:pt x="24719" y="2154"/>
                  </a:lnTo>
                  <a:lnTo>
                    <a:pt x="24283" y="1872"/>
                  </a:lnTo>
                  <a:lnTo>
                    <a:pt x="23847" y="1616"/>
                  </a:lnTo>
                  <a:lnTo>
                    <a:pt x="23411" y="1359"/>
                  </a:lnTo>
                  <a:lnTo>
                    <a:pt x="22950" y="1129"/>
                  </a:lnTo>
                  <a:lnTo>
                    <a:pt x="22462" y="923"/>
                  </a:lnTo>
                  <a:lnTo>
                    <a:pt x="22001" y="744"/>
                  </a:lnTo>
                  <a:lnTo>
                    <a:pt x="21514" y="564"/>
                  </a:lnTo>
                  <a:lnTo>
                    <a:pt x="21001" y="436"/>
                  </a:lnTo>
                  <a:lnTo>
                    <a:pt x="20514" y="308"/>
                  </a:lnTo>
                  <a:lnTo>
                    <a:pt x="20001" y="205"/>
                  </a:lnTo>
                  <a:lnTo>
                    <a:pt x="19462" y="103"/>
                  </a:lnTo>
                  <a:lnTo>
                    <a:pt x="18949" y="52"/>
                  </a:lnTo>
                  <a:lnTo>
                    <a:pt x="18411" y="26"/>
                  </a:lnTo>
                  <a:lnTo>
                    <a:pt x="17873" y="0"/>
                  </a:lnTo>
                  <a:close/>
                </a:path>
              </a:pathLst>
            </a:custGeom>
            <a:solidFill>
              <a:srgbClr val="812F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1" name="Google Shape;2941;p22"/>
            <p:cNvSpPr/>
            <p:nvPr/>
          </p:nvSpPr>
          <p:spPr>
            <a:xfrm>
              <a:off x="5855550" y="2459075"/>
              <a:ext cx="896200" cy="1063500"/>
            </a:xfrm>
            <a:custGeom>
              <a:avLst/>
              <a:gdLst/>
              <a:ahLst/>
              <a:cxnLst/>
              <a:rect l="l" t="t" r="r" b="b"/>
              <a:pathLst>
                <a:path w="35848" h="42540" fill="none" extrusionOk="0">
                  <a:moveTo>
                    <a:pt x="17873" y="0"/>
                  </a:moveTo>
                  <a:lnTo>
                    <a:pt x="14001" y="0"/>
                  </a:lnTo>
                  <a:lnTo>
                    <a:pt x="14001" y="0"/>
                  </a:lnTo>
                  <a:lnTo>
                    <a:pt x="13180" y="26"/>
                  </a:lnTo>
                  <a:lnTo>
                    <a:pt x="12385" y="103"/>
                  </a:lnTo>
                  <a:lnTo>
                    <a:pt x="11590" y="205"/>
                  </a:lnTo>
                  <a:lnTo>
                    <a:pt x="10821" y="359"/>
                  </a:lnTo>
                  <a:lnTo>
                    <a:pt x="10052" y="564"/>
                  </a:lnTo>
                  <a:lnTo>
                    <a:pt x="9334" y="795"/>
                  </a:lnTo>
                  <a:lnTo>
                    <a:pt x="8616" y="1077"/>
                  </a:lnTo>
                  <a:lnTo>
                    <a:pt x="7898" y="1385"/>
                  </a:lnTo>
                  <a:lnTo>
                    <a:pt x="7231" y="1744"/>
                  </a:lnTo>
                  <a:lnTo>
                    <a:pt x="6590" y="2129"/>
                  </a:lnTo>
                  <a:lnTo>
                    <a:pt x="5949" y="2539"/>
                  </a:lnTo>
                  <a:lnTo>
                    <a:pt x="5359" y="3000"/>
                  </a:lnTo>
                  <a:lnTo>
                    <a:pt x="4770" y="3462"/>
                  </a:lnTo>
                  <a:lnTo>
                    <a:pt x="4231" y="3975"/>
                  </a:lnTo>
                  <a:lnTo>
                    <a:pt x="3693" y="4513"/>
                  </a:lnTo>
                  <a:lnTo>
                    <a:pt x="3206" y="5077"/>
                  </a:lnTo>
                  <a:lnTo>
                    <a:pt x="2744" y="5667"/>
                  </a:lnTo>
                  <a:lnTo>
                    <a:pt x="2308" y="6282"/>
                  </a:lnTo>
                  <a:lnTo>
                    <a:pt x="1923" y="6924"/>
                  </a:lnTo>
                  <a:lnTo>
                    <a:pt x="1564" y="7565"/>
                  </a:lnTo>
                  <a:lnTo>
                    <a:pt x="1231" y="8257"/>
                  </a:lnTo>
                  <a:lnTo>
                    <a:pt x="949" y="8949"/>
                  </a:lnTo>
                  <a:lnTo>
                    <a:pt x="693" y="9642"/>
                  </a:lnTo>
                  <a:lnTo>
                    <a:pt x="462" y="10385"/>
                  </a:lnTo>
                  <a:lnTo>
                    <a:pt x="282" y="11129"/>
                  </a:lnTo>
                  <a:lnTo>
                    <a:pt x="154" y="11872"/>
                  </a:lnTo>
                  <a:lnTo>
                    <a:pt x="52" y="12642"/>
                  </a:lnTo>
                  <a:lnTo>
                    <a:pt x="0" y="13411"/>
                  </a:lnTo>
                  <a:lnTo>
                    <a:pt x="0" y="14206"/>
                  </a:lnTo>
                  <a:lnTo>
                    <a:pt x="26" y="15001"/>
                  </a:lnTo>
                  <a:lnTo>
                    <a:pt x="103" y="15795"/>
                  </a:lnTo>
                  <a:lnTo>
                    <a:pt x="231" y="16616"/>
                  </a:lnTo>
                  <a:lnTo>
                    <a:pt x="5129" y="42540"/>
                  </a:lnTo>
                  <a:lnTo>
                    <a:pt x="35847" y="42540"/>
                  </a:lnTo>
                  <a:lnTo>
                    <a:pt x="29642" y="9770"/>
                  </a:lnTo>
                  <a:lnTo>
                    <a:pt x="29642" y="9770"/>
                  </a:lnTo>
                  <a:lnTo>
                    <a:pt x="29539" y="9231"/>
                  </a:lnTo>
                  <a:lnTo>
                    <a:pt x="29411" y="8718"/>
                  </a:lnTo>
                  <a:lnTo>
                    <a:pt x="29257" y="8206"/>
                  </a:lnTo>
                  <a:lnTo>
                    <a:pt x="29078" y="7718"/>
                  </a:lnTo>
                  <a:lnTo>
                    <a:pt x="28873" y="7231"/>
                  </a:lnTo>
                  <a:lnTo>
                    <a:pt x="28668" y="6770"/>
                  </a:lnTo>
                  <a:lnTo>
                    <a:pt x="28411" y="6308"/>
                  </a:lnTo>
                  <a:lnTo>
                    <a:pt x="28155" y="5847"/>
                  </a:lnTo>
                  <a:lnTo>
                    <a:pt x="27898" y="5411"/>
                  </a:lnTo>
                  <a:lnTo>
                    <a:pt x="27591" y="5000"/>
                  </a:lnTo>
                  <a:lnTo>
                    <a:pt x="27283" y="4590"/>
                  </a:lnTo>
                  <a:lnTo>
                    <a:pt x="26975" y="4180"/>
                  </a:lnTo>
                  <a:lnTo>
                    <a:pt x="26616" y="3821"/>
                  </a:lnTo>
                  <a:lnTo>
                    <a:pt x="26283" y="3436"/>
                  </a:lnTo>
                  <a:lnTo>
                    <a:pt x="25898" y="3103"/>
                  </a:lnTo>
                  <a:lnTo>
                    <a:pt x="25514" y="2770"/>
                  </a:lnTo>
                  <a:lnTo>
                    <a:pt x="25129" y="2436"/>
                  </a:lnTo>
                  <a:lnTo>
                    <a:pt x="24719" y="2154"/>
                  </a:lnTo>
                  <a:lnTo>
                    <a:pt x="24283" y="1872"/>
                  </a:lnTo>
                  <a:lnTo>
                    <a:pt x="23847" y="1616"/>
                  </a:lnTo>
                  <a:lnTo>
                    <a:pt x="23411" y="1359"/>
                  </a:lnTo>
                  <a:lnTo>
                    <a:pt x="22950" y="1129"/>
                  </a:lnTo>
                  <a:lnTo>
                    <a:pt x="22462" y="923"/>
                  </a:lnTo>
                  <a:lnTo>
                    <a:pt x="22001" y="744"/>
                  </a:lnTo>
                  <a:lnTo>
                    <a:pt x="21514" y="564"/>
                  </a:lnTo>
                  <a:lnTo>
                    <a:pt x="21001" y="436"/>
                  </a:lnTo>
                  <a:lnTo>
                    <a:pt x="20514" y="308"/>
                  </a:lnTo>
                  <a:lnTo>
                    <a:pt x="20001" y="205"/>
                  </a:lnTo>
                  <a:lnTo>
                    <a:pt x="19462" y="103"/>
                  </a:lnTo>
                  <a:lnTo>
                    <a:pt x="18949" y="52"/>
                  </a:lnTo>
                  <a:lnTo>
                    <a:pt x="18411" y="26"/>
                  </a:lnTo>
                  <a:lnTo>
                    <a:pt x="1787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2" name="Google Shape;2942;p22"/>
            <p:cNvSpPr/>
            <p:nvPr/>
          </p:nvSpPr>
          <p:spPr>
            <a:xfrm>
              <a:off x="6759425" y="3687300"/>
              <a:ext cx="314125" cy="474400"/>
            </a:xfrm>
            <a:custGeom>
              <a:avLst/>
              <a:gdLst/>
              <a:ahLst/>
              <a:cxnLst/>
              <a:rect l="l" t="t" r="r" b="b"/>
              <a:pathLst>
                <a:path w="12565" h="18976" extrusionOk="0">
                  <a:moveTo>
                    <a:pt x="0" y="0"/>
                  </a:moveTo>
                  <a:lnTo>
                    <a:pt x="5692" y="18975"/>
                  </a:lnTo>
                  <a:lnTo>
                    <a:pt x="12564" y="18975"/>
                  </a:lnTo>
                  <a:lnTo>
                    <a:pt x="6898" y="0"/>
                  </a:lnTo>
                  <a:close/>
                </a:path>
              </a:pathLst>
            </a:custGeom>
            <a:solidFill>
              <a:srgbClr val="6D26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3" name="Google Shape;2943;p22"/>
            <p:cNvSpPr/>
            <p:nvPr/>
          </p:nvSpPr>
          <p:spPr>
            <a:xfrm>
              <a:off x="6228625" y="3687300"/>
              <a:ext cx="673125" cy="474400"/>
            </a:xfrm>
            <a:custGeom>
              <a:avLst/>
              <a:gdLst/>
              <a:ahLst/>
              <a:cxnLst/>
              <a:rect l="l" t="t" r="r" b="b"/>
              <a:pathLst>
                <a:path w="26925" h="18976" extrusionOk="0">
                  <a:moveTo>
                    <a:pt x="1" y="0"/>
                  </a:moveTo>
                  <a:lnTo>
                    <a:pt x="6539" y="18975"/>
                  </a:lnTo>
                  <a:lnTo>
                    <a:pt x="26924" y="18975"/>
                  </a:lnTo>
                  <a:lnTo>
                    <a:pt x="21232" y="0"/>
                  </a:lnTo>
                  <a:close/>
                </a:path>
              </a:pathLst>
            </a:custGeom>
            <a:solidFill>
              <a:srgbClr val="6B2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4" name="Google Shape;2944;p22"/>
            <p:cNvSpPr/>
            <p:nvPr/>
          </p:nvSpPr>
          <p:spPr>
            <a:xfrm>
              <a:off x="6286975" y="3687300"/>
              <a:ext cx="313475" cy="474400"/>
            </a:xfrm>
            <a:custGeom>
              <a:avLst/>
              <a:gdLst/>
              <a:ahLst/>
              <a:cxnLst/>
              <a:rect l="l" t="t" r="r" b="b"/>
              <a:pathLst>
                <a:path w="12539" h="18976" extrusionOk="0">
                  <a:moveTo>
                    <a:pt x="0" y="0"/>
                  </a:moveTo>
                  <a:lnTo>
                    <a:pt x="5667" y="18975"/>
                  </a:lnTo>
                  <a:lnTo>
                    <a:pt x="12539" y="18975"/>
                  </a:lnTo>
                  <a:lnTo>
                    <a:pt x="6872" y="0"/>
                  </a:lnTo>
                  <a:close/>
                </a:path>
              </a:pathLst>
            </a:custGeom>
            <a:solidFill>
              <a:srgbClr val="6D26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5" name="Google Shape;2945;p22"/>
            <p:cNvSpPr/>
            <p:nvPr/>
          </p:nvSpPr>
          <p:spPr>
            <a:xfrm>
              <a:off x="5803625" y="3522550"/>
              <a:ext cx="1268000" cy="278225"/>
            </a:xfrm>
            <a:custGeom>
              <a:avLst/>
              <a:gdLst/>
              <a:ahLst/>
              <a:cxnLst/>
              <a:rect l="l" t="t" r="r" b="b"/>
              <a:pathLst>
                <a:path w="50720" h="11129" extrusionOk="0">
                  <a:moveTo>
                    <a:pt x="0" y="1"/>
                  </a:moveTo>
                  <a:lnTo>
                    <a:pt x="0" y="11129"/>
                  </a:lnTo>
                  <a:lnTo>
                    <a:pt x="43232" y="11129"/>
                  </a:lnTo>
                  <a:lnTo>
                    <a:pt x="43642" y="11078"/>
                  </a:lnTo>
                  <a:lnTo>
                    <a:pt x="44027" y="11026"/>
                  </a:lnTo>
                  <a:lnTo>
                    <a:pt x="44437" y="10975"/>
                  </a:lnTo>
                  <a:lnTo>
                    <a:pt x="44796" y="10873"/>
                  </a:lnTo>
                  <a:lnTo>
                    <a:pt x="45181" y="10770"/>
                  </a:lnTo>
                  <a:lnTo>
                    <a:pt x="45540" y="10642"/>
                  </a:lnTo>
                  <a:lnTo>
                    <a:pt x="45899" y="10514"/>
                  </a:lnTo>
                  <a:lnTo>
                    <a:pt x="46258" y="10360"/>
                  </a:lnTo>
                  <a:lnTo>
                    <a:pt x="46591" y="10180"/>
                  </a:lnTo>
                  <a:lnTo>
                    <a:pt x="46925" y="9975"/>
                  </a:lnTo>
                  <a:lnTo>
                    <a:pt x="47232" y="9770"/>
                  </a:lnTo>
                  <a:lnTo>
                    <a:pt x="47566" y="9565"/>
                  </a:lnTo>
                  <a:lnTo>
                    <a:pt x="47848" y="9334"/>
                  </a:lnTo>
                  <a:lnTo>
                    <a:pt x="48130" y="9078"/>
                  </a:lnTo>
                  <a:lnTo>
                    <a:pt x="48412" y="8821"/>
                  </a:lnTo>
                  <a:lnTo>
                    <a:pt x="48668" y="8539"/>
                  </a:lnTo>
                  <a:lnTo>
                    <a:pt x="48925" y="8257"/>
                  </a:lnTo>
                  <a:lnTo>
                    <a:pt x="49155" y="7949"/>
                  </a:lnTo>
                  <a:lnTo>
                    <a:pt x="49386" y="7642"/>
                  </a:lnTo>
                  <a:lnTo>
                    <a:pt x="49591" y="7334"/>
                  </a:lnTo>
                  <a:lnTo>
                    <a:pt x="49771" y="7001"/>
                  </a:lnTo>
                  <a:lnTo>
                    <a:pt x="49950" y="6667"/>
                  </a:lnTo>
                  <a:lnTo>
                    <a:pt x="50104" y="6308"/>
                  </a:lnTo>
                  <a:lnTo>
                    <a:pt x="50232" y="5949"/>
                  </a:lnTo>
                  <a:lnTo>
                    <a:pt x="50360" y="5590"/>
                  </a:lnTo>
                  <a:lnTo>
                    <a:pt x="50463" y="5206"/>
                  </a:lnTo>
                  <a:lnTo>
                    <a:pt x="50566" y="4821"/>
                  </a:lnTo>
                  <a:lnTo>
                    <a:pt x="50643" y="4437"/>
                  </a:lnTo>
                  <a:lnTo>
                    <a:pt x="50694" y="4052"/>
                  </a:lnTo>
                  <a:lnTo>
                    <a:pt x="50719" y="3642"/>
                  </a:lnTo>
                  <a:lnTo>
                    <a:pt x="50719" y="3231"/>
                  </a:lnTo>
                  <a:lnTo>
                    <a:pt x="50719" y="2052"/>
                  </a:lnTo>
                  <a:lnTo>
                    <a:pt x="50719" y="1847"/>
                  </a:lnTo>
                  <a:lnTo>
                    <a:pt x="50668" y="1642"/>
                  </a:lnTo>
                  <a:lnTo>
                    <a:pt x="50617" y="1437"/>
                  </a:lnTo>
                  <a:lnTo>
                    <a:pt x="50566" y="1257"/>
                  </a:lnTo>
                  <a:lnTo>
                    <a:pt x="50463" y="1078"/>
                  </a:lnTo>
                  <a:lnTo>
                    <a:pt x="50360" y="898"/>
                  </a:lnTo>
                  <a:lnTo>
                    <a:pt x="50258" y="744"/>
                  </a:lnTo>
                  <a:lnTo>
                    <a:pt x="50130" y="590"/>
                  </a:lnTo>
                  <a:lnTo>
                    <a:pt x="49976" y="462"/>
                  </a:lnTo>
                  <a:lnTo>
                    <a:pt x="49822" y="360"/>
                  </a:lnTo>
                  <a:lnTo>
                    <a:pt x="49643" y="257"/>
                  </a:lnTo>
                  <a:lnTo>
                    <a:pt x="49463" y="154"/>
                  </a:lnTo>
                  <a:lnTo>
                    <a:pt x="49284" y="78"/>
                  </a:lnTo>
                  <a:lnTo>
                    <a:pt x="49078" y="26"/>
                  </a:lnTo>
                  <a:lnTo>
                    <a:pt x="48873" y="1"/>
                  </a:lnTo>
                  <a:close/>
                </a:path>
              </a:pathLst>
            </a:custGeom>
            <a:solidFill>
              <a:srgbClr val="812F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6" name="Google Shape;2946;p22"/>
            <p:cNvSpPr/>
            <p:nvPr/>
          </p:nvSpPr>
          <p:spPr>
            <a:xfrm>
              <a:off x="5803625" y="3522550"/>
              <a:ext cx="1257100" cy="151950"/>
            </a:xfrm>
            <a:custGeom>
              <a:avLst/>
              <a:gdLst/>
              <a:ahLst/>
              <a:cxnLst/>
              <a:rect l="l" t="t" r="r" b="b"/>
              <a:pathLst>
                <a:path w="50284" h="6078" extrusionOk="0">
                  <a:moveTo>
                    <a:pt x="0" y="1"/>
                  </a:moveTo>
                  <a:lnTo>
                    <a:pt x="0" y="6078"/>
                  </a:lnTo>
                  <a:lnTo>
                    <a:pt x="42848" y="6078"/>
                  </a:lnTo>
                  <a:lnTo>
                    <a:pt x="43463" y="6052"/>
                  </a:lnTo>
                  <a:lnTo>
                    <a:pt x="44104" y="5975"/>
                  </a:lnTo>
                  <a:lnTo>
                    <a:pt x="44719" y="5847"/>
                  </a:lnTo>
                  <a:lnTo>
                    <a:pt x="45309" y="5693"/>
                  </a:lnTo>
                  <a:lnTo>
                    <a:pt x="45873" y="5462"/>
                  </a:lnTo>
                  <a:lnTo>
                    <a:pt x="46412" y="5206"/>
                  </a:lnTo>
                  <a:lnTo>
                    <a:pt x="46950" y="4924"/>
                  </a:lnTo>
                  <a:lnTo>
                    <a:pt x="47437" y="4590"/>
                  </a:lnTo>
                  <a:lnTo>
                    <a:pt x="47925" y="4206"/>
                  </a:lnTo>
                  <a:lnTo>
                    <a:pt x="48360" y="3821"/>
                  </a:lnTo>
                  <a:lnTo>
                    <a:pt x="48771" y="3385"/>
                  </a:lnTo>
                  <a:lnTo>
                    <a:pt x="49155" y="2924"/>
                  </a:lnTo>
                  <a:lnTo>
                    <a:pt x="49489" y="2411"/>
                  </a:lnTo>
                  <a:lnTo>
                    <a:pt x="49796" y="1898"/>
                  </a:lnTo>
                  <a:lnTo>
                    <a:pt x="50053" y="1360"/>
                  </a:lnTo>
                  <a:lnTo>
                    <a:pt x="50284" y="795"/>
                  </a:lnTo>
                  <a:lnTo>
                    <a:pt x="50130" y="616"/>
                  </a:lnTo>
                  <a:lnTo>
                    <a:pt x="49950" y="462"/>
                  </a:lnTo>
                  <a:lnTo>
                    <a:pt x="49771" y="334"/>
                  </a:lnTo>
                  <a:lnTo>
                    <a:pt x="49566" y="206"/>
                  </a:lnTo>
                  <a:lnTo>
                    <a:pt x="49360" y="129"/>
                  </a:lnTo>
                  <a:lnTo>
                    <a:pt x="49130" y="52"/>
                  </a:lnTo>
                  <a:lnTo>
                    <a:pt x="48899" y="1"/>
                  </a:lnTo>
                  <a:close/>
                </a:path>
              </a:pathLst>
            </a:custGeom>
            <a:solidFill>
              <a:srgbClr val="6D26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7" name="Google Shape;2947;p22"/>
            <p:cNvSpPr/>
            <p:nvPr/>
          </p:nvSpPr>
          <p:spPr>
            <a:xfrm>
              <a:off x="5911950" y="2706500"/>
              <a:ext cx="641725" cy="2600"/>
            </a:xfrm>
            <a:custGeom>
              <a:avLst/>
              <a:gdLst/>
              <a:ahLst/>
              <a:cxnLst/>
              <a:rect l="l" t="t" r="r" b="b"/>
              <a:pathLst>
                <a:path w="25669" h="104" extrusionOk="0">
                  <a:moveTo>
                    <a:pt x="12822" y="1"/>
                  </a:moveTo>
                  <a:lnTo>
                    <a:pt x="6309" y="27"/>
                  </a:lnTo>
                  <a:lnTo>
                    <a:pt x="1" y="52"/>
                  </a:lnTo>
                  <a:lnTo>
                    <a:pt x="6309" y="103"/>
                  </a:lnTo>
                  <a:lnTo>
                    <a:pt x="19335" y="103"/>
                  </a:lnTo>
                  <a:lnTo>
                    <a:pt x="25668" y="52"/>
                  </a:lnTo>
                  <a:lnTo>
                    <a:pt x="19335" y="27"/>
                  </a:lnTo>
                  <a:lnTo>
                    <a:pt x="12822" y="1"/>
                  </a:lnTo>
                  <a:close/>
                </a:path>
              </a:pathLst>
            </a:custGeom>
            <a:solidFill>
              <a:srgbClr val="6D26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8" name="Google Shape;2948;p22"/>
            <p:cNvSpPr/>
            <p:nvPr/>
          </p:nvSpPr>
          <p:spPr>
            <a:xfrm>
              <a:off x="5892075" y="2886650"/>
              <a:ext cx="720575" cy="1950"/>
            </a:xfrm>
            <a:custGeom>
              <a:avLst/>
              <a:gdLst/>
              <a:ahLst/>
              <a:cxnLst/>
              <a:rect l="l" t="t" r="r" b="b"/>
              <a:pathLst>
                <a:path w="28823" h="78" extrusionOk="0">
                  <a:moveTo>
                    <a:pt x="7104" y="0"/>
                  </a:moveTo>
                  <a:lnTo>
                    <a:pt x="1" y="26"/>
                  </a:lnTo>
                  <a:lnTo>
                    <a:pt x="7104" y="77"/>
                  </a:lnTo>
                  <a:lnTo>
                    <a:pt x="21719" y="77"/>
                  </a:lnTo>
                  <a:lnTo>
                    <a:pt x="28822" y="26"/>
                  </a:lnTo>
                  <a:lnTo>
                    <a:pt x="21719" y="0"/>
                  </a:lnTo>
                  <a:close/>
                </a:path>
              </a:pathLst>
            </a:custGeom>
            <a:solidFill>
              <a:srgbClr val="6D26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9" name="Google Shape;2949;p22"/>
            <p:cNvSpPr/>
            <p:nvPr/>
          </p:nvSpPr>
          <p:spPr>
            <a:xfrm>
              <a:off x="5921575" y="3066125"/>
              <a:ext cx="721200" cy="1950"/>
            </a:xfrm>
            <a:custGeom>
              <a:avLst/>
              <a:gdLst/>
              <a:ahLst/>
              <a:cxnLst/>
              <a:rect l="l" t="t" r="r" b="b"/>
              <a:pathLst>
                <a:path w="28848" h="78" extrusionOk="0">
                  <a:moveTo>
                    <a:pt x="7103" y="1"/>
                  </a:moveTo>
                  <a:lnTo>
                    <a:pt x="0" y="52"/>
                  </a:lnTo>
                  <a:lnTo>
                    <a:pt x="7103" y="78"/>
                  </a:lnTo>
                  <a:lnTo>
                    <a:pt x="21745" y="78"/>
                  </a:lnTo>
                  <a:lnTo>
                    <a:pt x="28847" y="52"/>
                  </a:lnTo>
                  <a:lnTo>
                    <a:pt x="21745" y="1"/>
                  </a:lnTo>
                  <a:close/>
                </a:path>
              </a:pathLst>
            </a:custGeom>
            <a:solidFill>
              <a:srgbClr val="6D26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0" name="Google Shape;2950;p22"/>
            <p:cNvSpPr/>
            <p:nvPr/>
          </p:nvSpPr>
          <p:spPr>
            <a:xfrm>
              <a:off x="5955550" y="3245625"/>
              <a:ext cx="716075" cy="1950"/>
            </a:xfrm>
            <a:custGeom>
              <a:avLst/>
              <a:gdLst/>
              <a:ahLst/>
              <a:cxnLst/>
              <a:rect l="l" t="t" r="r" b="b"/>
              <a:pathLst>
                <a:path w="28643" h="78" extrusionOk="0">
                  <a:moveTo>
                    <a:pt x="7052" y="0"/>
                  </a:moveTo>
                  <a:lnTo>
                    <a:pt x="0" y="52"/>
                  </a:lnTo>
                  <a:lnTo>
                    <a:pt x="7052" y="77"/>
                  </a:lnTo>
                  <a:lnTo>
                    <a:pt x="21591" y="77"/>
                  </a:lnTo>
                  <a:lnTo>
                    <a:pt x="28642" y="52"/>
                  </a:lnTo>
                  <a:lnTo>
                    <a:pt x="21591" y="0"/>
                  </a:lnTo>
                  <a:close/>
                </a:path>
              </a:pathLst>
            </a:custGeom>
            <a:solidFill>
              <a:srgbClr val="6D26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1" name="Google Shape;2951;p22"/>
            <p:cNvSpPr/>
            <p:nvPr/>
          </p:nvSpPr>
          <p:spPr>
            <a:xfrm>
              <a:off x="7116475" y="4122575"/>
              <a:ext cx="237850" cy="146175"/>
            </a:xfrm>
            <a:custGeom>
              <a:avLst/>
              <a:gdLst/>
              <a:ahLst/>
              <a:cxnLst/>
              <a:rect l="l" t="t" r="r" b="b"/>
              <a:pathLst>
                <a:path w="9514" h="5847" extrusionOk="0">
                  <a:moveTo>
                    <a:pt x="334" y="0"/>
                  </a:moveTo>
                  <a:lnTo>
                    <a:pt x="231" y="667"/>
                  </a:lnTo>
                  <a:lnTo>
                    <a:pt x="154" y="1385"/>
                  </a:lnTo>
                  <a:lnTo>
                    <a:pt x="52" y="2231"/>
                  </a:lnTo>
                  <a:lnTo>
                    <a:pt x="0" y="3103"/>
                  </a:lnTo>
                  <a:lnTo>
                    <a:pt x="0" y="3564"/>
                  </a:lnTo>
                  <a:lnTo>
                    <a:pt x="0" y="3974"/>
                  </a:lnTo>
                  <a:lnTo>
                    <a:pt x="26" y="4359"/>
                  </a:lnTo>
                  <a:lnTo>
                    <a:pt x="77" y="4718"/>
                  </a:lnTo>
                  <a:lnTo>
                    <a:pt x="154" y="5000"/>
                  </a:lnTo>
                  <a:lnTo>
                    <a:pt x="231" y="5257"/>
                  </a:lnTo>
                  <a:lnTo>
                    <a:pt x="334" y="5359"/>
                  </a:lnTo>
                  <a:lnTo>
                    <a:pt x="436" y="5436"/>
                  </a:lnTo>
                  <a:lnTo>
                    <a:pt x="616" y="5513"/>
                  </a:lnTo>
                  <a:lnTo>
                    <a:pt x="821" y="5590"/>
                  </a:lnTo>
                  <a:lnTo>
                    <a:pt x="1308" y="5692"/>
                  </a:lnTo>
                  <a:lnTo>
                    <a:pt x="1949" y="5769"/>
                  </a:lnTo>
                  <a:lnTo>
                    <a:pt x="2667" y="5821"/>
                  </a:lnTo>
                  <a:lnTo>
                    <a:pt x="3436" y="5846"/>
                  </a:lnTo>
                  <a:lnTo>
                    <a:pt x="4257" y="5846"/>
                  </a:lnTo>
                  <a:lnTo>
                    <a:pt x="5103" y="5821"/>
                  </a:lnTo>
                  <a:lnTo>
                    <a:pt x="5949" y="5795"/>
                  </a:lnTo>
                  <a:lnTo>
                    <a:pt x="6744" y="5744"/>
                  </a:lnTo>
                  <a:lnTo>
                    <a:pt x="7488" y="5667"/>
                  </a:lnTo>
                  <a:lnTo>
                    <a:pt x="8154" y="5590"/>
                  </a:lnTo>
                  <a:lnTo>
                    <a:pt x="8719" y="5513"/>
                  </a:lnTo>
                  <a:lnTo>
                    <a:pt x="9129" y="5410"/>
                  </a:lnTo>
                  <a:lnTo>
                    <a:pt x="9411" y="5333"/>
                  </a:lnTo>
                  <a:lnTo>
                    <a:pt x="9488" y="5282"/>
                  </a:lnTo>
                  <a:lnTo>
                    <a:pt x="9513" y="5231"/>
                  </a:lnTo>
                  <a:lnTo>
                    <a:pt x="9462" y="5128"/>
                  </a:lnTo>
                  <a:lnTo>
                    <a:pt x="9360" y="5000"/>
                  </a:lnTo>
                  <a:lnTo>
                    <a:pt x="9206" y="4846"/>
                  </a:lnTo>
                  <a:lnTo>
                    <a:pt x="9001" y="4667"/>
                  </a:lnTo>
                  <a:lnTo>
                    <a:pt x="8488" y="4231"/>
                  </a:lnTo>
                  <a:lnTo>
                    <a:pt x="7847" y="3667"/>
                  </a:lnTo>
                  <a:lnTo>
                    <a:pt x="7488" y="3359"/>
                  </a:lnTo>
                  <a:lnTo>
                    <a:pt x="7154" y="3026"/>
                  </a:lnTo>
                  <a:lnTo>
                    <a:pt x="6795" y="2667"/>
                  </a:lnTo>
                  <a:lnTo>
                    <a:pt x="6462" y="2257"/>
                  </a:lnTo>
                  <a:lnTo>
                    <a:pt x="6154" y="1846"/>
                  </a:lnTo>
                  <a:lnTo>
                    <a:pt x="5847" y="1385"/>
                  </a:lnTo>
                  <a:lnTo>
                    <a:pt x="5590" y="923"/>
                  </a:lnTo>
                  <a:lnTo>
                    <a:pt x="5359" y="410"/>
                  </a:lnTo>
                  <a:lnTo>
                    <a:pt x="334" y="0"/>
                  </a:lnTo>
                  <a:close/>
                </a:path>
              </a:pathLst>
            </a:custGeom>
            <a:solidFill>
              <a:srgbClr val="542A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2" name="Google Shape;2952;p22"/>
            <p:cNvSpPr/>
            <p:nvPr/>
          </p:nvSpPr>
          <p:spPr>
            <a:xfrm>
              <a:off x="7117125" y="4227700"/>
              <a:ext cx="237200" cy="41050"/>
            </a:xfrm>
            <a:custGeom>
              <a:avLst/>
              <a:gdLst/>
              <a:ahLst/>
              <a:cxnLst/>
              <a:rect l="l" t="t" r="r" b="b"/>
              <a:pathLst>
                <a:path w="9488" h="1642" extrusionOk="0">
                  <a:moveTo>
                    <a:pt x="0" y="0"/>
                  </a:moveTo>
                  <a:lnTo>
                    <a:pt x="26" y="334"/>
                  </a:lnTo>
                  <a:lnTo>
                    <a:pt x="77" y="616"/>
                  </a:lnTo>
                  <a:lnTo>
                    <a:pt x="128" y="846"/>
                  </a:lnTo>
                  <a:lnTo>
                    <a:pt x="205" y="1052"/>
                  </a:lnTo>
                  <a:lnTo>
                    <a:pt x="308" y="1154"/>
                  </a:lnTo>
                  <a:lnTo>
                    <a:pt x="410" y="1231"/>
                  </a:lnTo>
                  <a:lnTo>
                    <a:pt x="590" y="1308"/>
                  </a:lnTo>
                  <a:lnTo>
                    <a:pt x="795" y="1385"/>
                  </a:lnTo>
                  <a:lnTo>
                    <a:pt x="1282" y="1487"/>
                  </a:lnTo>
                  <a:lnTo>
                    <a:pt x="1923" y="1564"/>
                  </a:lnTo>
                  <a:lnTo>
                    <a:pt x="2641" y="1616"/>
                  </a:lnTo>
                  <a:lnTo>
                    <a:pt x="3410" y="1641"/>
                  </a:lnTo>
                  <a:lnTo>
                    <a:pt x="4231" y="1641"/>
                  </a:lnTo>
                  <a:lnTo>
                    <a:pt x="5077" y="1616"/>
                  </a:lnTo>
                  <a:lnTo>
                    <a:pt x="5923" y="1590"/>
                  </a:lnTo>
                  <a:lnTo>
                    <a:pt x="6718" y="1539"/>
                  </a:lnTo>
                  <a:lnTo>
                    <a:pt x="7462" y="1462"/>
                  </a:lnTo>
                  <a:lnTo>
                    <a:pt x="8128" y="1385"/>
                  </a:lnTo>
                  <a:lnTo>
                    <a:pt x="8693" y="1308"/>
                  </a:lnTo>
                  <a:lnTo>
                    <a:pt x="9103" y="1205"/>
                  </a:lnTo>
                  <a:lnTo>
                    <a:pt x="9385" y="1128"/>
                  </a:lnTo>
                  <a:lnTo>
                    <a:pt x="9462" y="1077"/>
                  </a:lnTo>
                  <a:lnTo>
                    <a:pt x="9487" y="1026"/>
                  </a:lnTo>
                  <a:lnTo>
                    <a:pt x="9462" y="923"/>
                  </a:lnTo>
                  <a:lnTo>
                    <a:pt x="9359" y="821"/>
                  </a:lnTo>
                  <a:lnTo>
                    <a:pt x="9052" y="513"/>
                  </a:lnTo>
                  <a:lnTo>
                    <a:pt x="8410" y="564"/>
                  </a:lnTo>
                  <a:lnTo>
                    <a:pt x="7769" y="616"/>
                  </a:lnTo>
                  <a:lnTo>
                    <a:pt x="7128" y="641"/>
                  </a:lnTo>
                  <a:lnTo>
                    <a:pt x="6487" y="641"/>
                  </a:lnTo>
                  <a:lnTo>
                    <a:pt x="5205" y="590"/>
                  </a:lnTo>
                  <a:lnTo>
                    <a:pt x="3949" y="513"/>
                  </a:lnTo>
                  <a:lnTo>
                    <a:pt x="2795" y="411"/>
                  </a:lnTo>
                  <a:lnTo>
                    <a:pt x="1718" y="282"/>
                  </a:lnTo>
                  <a:lnTo>
                    <a:pt x="769" y="1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3" name="Google Shape;2953;p22"/>
            <p:cNvSpPr/>
            <p:nvPr/>
          </p:nvSpPr>
          <p:spPr>
            <a:xfrm>
              <a:off x="7243400" y="4193725"/>
              <a:ext cx="110925" cy="74375"/>
            </a:xfrm>
            <a:custGeom>
              <a:avLst/>
              <a:gdLst/>
              <a:ahLst/>
              <a:cxnLst/>
              <a:rect l="l" t="t" r="r" b="b"/>
              <a:pathLst>
                <a:path w="4437" h="2975" extrusionOk="0">
                  <a:moveTo>
                    <a:pt x="1898" y="0"/>
                  </a:moveTo>
                  <a:lnTo>
                    <a:pt x="1590" y="257"/>
                  </a:lnTo>
                  <a:lnTo>
                    <a:pt x="1308" y="513"/>
                  </a:lnTo>
                  <a:lnTo>
                    <a:pt x="1000" y="846"/>
                  </a:lnTo>
                  <a:lnTo>
                    <a:pt x="718" y="1180"/>
                  </a:lnTo>
                  <a:lnTo>
                    <a:pt x="462" y="1590"/>
                  </a:lnTo>
                  <a:lnTo>
                    <a:pt x="257" y="2000"/>
                  </a:lnTo>
                  <a:lnTo>
                    <a:pt x="180" y="2231"/>
                  </a:lnTo>
                  <a:lnTo>
                    <a:pt x="103" y="2487"/>
                  </a:lnTo>
                  <a:lnTo>
                    <a:pt x="26" y="2718"/>
                  </a:lnTo>
                  <a:lnTo>
                    <a:pt x="0" y="2975"/>
                  </a:lnTo>
                  <a:lnTo>
                    <a:pt x="821" y="2949"/>
                  </a:lnTo>
                  <a:lnTo>
                    <a:pt x="1641" y="2898"/>
                  </a:lnTo>
                  <a:lnTo>
                    <a:pt x="2385" y="2821"/>
                  </a:lnTo>
                  <a:lnTo>
                    <a:pt x="3052" y="2744"/>
                  </a:lnTo>
                  <a:lnTo>
                    <a:pt x="3616" y="2667"/>
                  </a:lnTo>
                  <a:lnTo>
                    <a:pt x="4052" y="2564"/>
                  </a:lnTo>
                  <a:lnTo>
                    <a:pt x="4334" y="2487"/>
                  </a:lnTo>
                  <a:lnTo>
                    <a:pt x="4411" y="2436"/>
                  </a:lnTo>
                  <a:lnTo>
                    <a:pt x="4436" y="2385"/>
                  </a:lnTo>
                  <a:lnTo>
                    <a:pt x="4411" y="2334"/>
                  </a:lnTo>
                  <a:lnTo>
                    <a:pt x="4360" y="2257"/>
                  </a:lnTo>
                  <a:lnTo>
                    <a:pt x="4206" y="2052"/>
                  </a:lnTo>
                  <a:lnTo>
                    <a:pt x="3949" y="1821"/>
                  </a:lnTo>
                  <a:lnTo>
                    <a:pt x="3616" y="1564"/>
                  </a:lnTo>
                  <a:lnTo>
                    <a:pt x="2795" y="872"/>
                  </a:lnTo>
                  <a:lnTo>
                    <a:pt x="2359" y="462"/>
                  </a:lnTo>
                  <a:lnTo>
                    <a:pt x="18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4" name="Google Shape;2954;p22"/>
            <p:cNvSpPr/>
            <p:nvPr/>
          </p:nvSpPr>
          <p:spPr>
            <a:xfrm>
              <a:off x="6276075" y="3146275"/>
              <a:ext cx="978250" cy="1010300"/>
            </a:xfrm>
            <a:custGeom>
              <a:avLst/>
              <a:gdLst/>
              <a:ahLst/>
              <a:cxnLst/>
              <a:rect l="l" t="t" r="r" b="b"/>
              <a:pathLst>
                <a:path w="39130" h="40412" extrusionOk="0">
                  <a:moveTo>
                    <a:pt x="11359" y="0"/>
                  </a:moveTo>
                  <a:lnTo>
                    <a:pt x="0" y="4615"/>
                  </a:lnTo>
                  <a:lnTo>
                    <a:pt x="26" y="5282"/>
                  </a:lnTo>
                  <a:lnTo>
                    <a:pt x="52" y="5898"/>
                  </a:lnTo>
                  <a:lnTo>
                    <a:pt x="128" y="6513"/>
                  </a:lnTo>
                  <a:lnTo>
                    <a:pt x="231" y="7103"/>
                  </a:lnTo>
                  <a:lnTo>
                    <a:pt x="359" y="7667"/>
                  </a:lnTo>
                  <a:lnTo>
                    <a:pt x="513" y="8205"/>
                  </a:lnTo>
                  <a:lnTo>
                    <a:pt x="693" y="8718"/>
                  </a:lnTo>
                  <a:lnTo>
                    <a:pt x="898" y="9205"/>
                  </a:lnTo>
                  <a:lnTo>
                    <a:pt x="1128" y="9693"/>
                  </a:lnTo>
                  <a:lnTo>
                    <a:pt x="1385" y="10128"/>
                  </a:lnTo>
                  <a:lnTo>
                    <a:pt x="1641" y="10564"/>
                  </a:lnTo>
                  <a:lnTo>
                    <a:pt x="1949" y="10975"/>
                  </a:lnTo>
                  <a:lnTo>
                    <a:pt x="2257" y="11385"/>
                  </a:lnTo>
                  <a:lnTo>
                    <a:pt x="2590" y="11744"/>
                  </a:lnTo>
                  <a:lnTo>
                    <a:pt x="2949" y="12103"/>
                  </a:lnTo>
                  <a:lnTo>
                    <a:pt x="3308" y="12462"/>
                  </a:lnTo>
                  <a:lnTo>
                    <a:pt x="3693" y="12769"/>
                  </a:lnTo>
                  <a:lnTo>
                    <a:pt x="4103" y="13077"/>
                  </a:lnTo>
                  <a:lnTo>
                    <a:pt x="4513" y="13359"/>
                  </a:lnTo>
                  <a:lnTo>
                    <a:pt x="4923" y="13641"/>
                  </a:lnTo>
                  <a:lnTo>
                    <a:pt x="5359" y="13898"/>
                  </a:lnTo>
                  <a:lnTo>
                    <a:pt x="5821" y="14128"/>
                  </a:lnTo>
                  <a:lnTo>
                    <a:pt x="6282" y="14359"/>
                  </a:lnTo>
                  <a:lnTo>
                    <a:pt x="6744" y="14564"/>
                  </a:lnTo>
                  <a:lnTo>
                    <a:pt x="7231" y="14770"/>
                  </a:lnTo>
                  <a:lnTo>
                    <a:pt x="7718" y="14949"/>
                  </a:lnTo>
                  <a:lnTo>
                    <a:pt x="8693" y="15257"/>
                  </a:lnTo>
                  <a:lnTo>
                    <a:pt x="9693" y="15539"/>
                  </a:lnTo>
                  <a:lnTo>
                    <a:pt x="10693" y="15770"/>
                  </a:lnTo>
                  <a:lnTo>
                    <a:pt x="11718" y="15975"/>
                  </a:lnTo>
                  <a:lnTo>
                    <a:pt x="12718" y="16129"/>
                  </a:lnTo>
                  <a:lnTo>
                    <a:pt x="13693" y="16231"/>
                  </a:lnTo>
                  <a:lnTo>
                    <a:pt x="14667" y="16334"/>
                  </a:lnTo>
                  <a:lnTo>
                    <a:pt x="15590" y="16385"/>
                  </a:lnTo>
                  <a:lnTo>
                    <a:pt x="16488" y="16436"/>
                  </a:lnTo>
                  <a:lnTo>
                    <a:pt x="18129" y="16436"/>
                  </a:lnTo>
                  <a:lnTo>
                    <a:pt x="19488" y="16411"/>
                  </a:lnTo>
                  <a:lnTo>
                    <a:pt x="20565" y="16334"/>
                  </a:lnTo>
                  <a:lnTo>
                    <a:pt x="21488" y="16257"/>
                  </a:lnTo>
                  <a:lnTo>
                    <a:pt x="21719" y="16872"/>
                  </a:lnTo>
                  <a:lnTo>
                    <a:pt x="22001" y="17539"/>
                  </a:lnTo>
                  <a:lnTo>
                    <a:pt x="22693" y="19026"/>
                  </a:lnTo>
                  <a:lnTo>
                    <a:pt x="23488" y="20693"/>
                  </a:lnTo>
                  <a:lnTo>
                    <a:pt x="24411" y="22488"/>
                  </a:lnTo>
                  <a:lnTo>
                    <a:pt x="25385" y="24385"/>
                  </a:lnTo>
                  <a:lnTo>
                    <a:pt x="26437" y="26334"/>
                  </a:lnTo>
                  <a:lnTo>
                    <a:pt x="28565" y="30231"/>
                  </a:lnTo>
                  <a:lnTo>
                    <a:pt x="30591" y="33821"/>
                  </a:lnTo>
                  <a:lnTo>
                    <a:pt x="32283" y="36796"/>
                  </a:lnTo>
                  <a:lnTo>
                    <a:pt x="33898" y="39591"/>
                  </a:lnTo>
                  <a:lnTo>
                    <a:pt x="34104" y="39744"/>
                  </a:lnTo>
                  <a:lnTo>
                    <a:pt x="34309" y="39898"/>
                  </a:lnTo>
                  <a:lnTo>
                    <a:pt x="34514" y="40001"/>
                  </a:lnTo>
                  <a:lnTo>
                    <a:pt x="34719" y="40103"/>
                  </a:lnTo>
                  <a:lnTo>
                    <a:pt x="34950" y="40206"/>
                  </a:lnTo>
                  <a:lnTo>
                    <a:pt x="35155" y="40283"/>
                  </a:lnTo>
                  <a:lnTo>
                    <a:pt x="35591" y="40360"/>
                  </a:lnTo>
                  <a:lnTo>
                    <a:pt x="36027" y="40411"/>
                  </a:lnTo>
                  <a:lnTo>
                    <a:pt x="36463" y="40385"/>
                  </a:lnTo>
                  <a:lnTo>
                    <a:pt x="36899" y="40360"/>
                  </a:lnTo>
                  <a:lnTo>
                    <a:pt x="37283" y="40283"/>
                  </a:lnTo>
                  <a:lnTo>
                    <a:pt x="37668" y="40180"/>
                  </a:lnTo>
                  <a:lnTo>
                    <a:pt x="38027" y="40078"/>
                  </a:lnTo>
                  <a:lnTo>
                    <a:pt x="38617" y="39847"/>
                  </a:lnTo>
                  <a:lnTo>
                    <a:pt x="39001" y="39667"/>
                  </a:lnTo>
                  <a:lnTo>
                    <a:pt x="39129" y="39591"/>
                  </a:lnTo>
                  <a:lnTo>
                    <a:pt x="37770" y="35539"/>
                  </a:lnTo>
                  <a:lnTo>
                    <a:pt x="34616" y="26411"/>
                  </a:lnTo>
                  <a:lnTo>
                    <a:pt x="32873" y="21359"/>
                  </a:lnTo>
                  <a:lnTo>
                    <a:pt x="31232" y="16770"/>
                  </a:lnTo>
                  <a:lnTo>
                    <a:pt x="30514" y="14795"/>
                  </a:lnTo>
                  <a:lnTo>
                    <a:pt x="29873" y="13154"/>
                  </a:lnTo>
                  <a:lnTo>
                    <a:pt x="29386" y="11923"/>
                  </a:lnTo>
                  <a:lnTo>
                    <a:pt x="29180" y="11462"/>
                  </a:lnTo>
                  <a:lnTo>
                    <a:pt x="29027" y="11128"/>
                  </a:lnTo>
                  <a:lnTo>
                    <a:pt x="28847" y="10846"/>
                  </a:lnTo>
                  <a:lnTo>
                    <a:pt x="28591" y="10539"/>
                  </a:lnTo>
                  <a:lnTo>
                    <a:pt x="28257" y="10205"/>
                  </a:lnTo>
                  <a:lnTo>
                    <a:pt x="27873" y="9846"/>
                  </a:lnTo>
                  <a:lnTo>
                    <a:pt x="27385" y="9462"/>
                  </a:lnTo>
                  <a:lnTo>
                    <a:pt x="26873" y="9051"/>
                  </a:lnTo>
                  <a:lnTo>
                    <a:pt x="26283" y="8641"/>
                  </a:lnTo>
                  <a:lnTo>
                    <a:pt x="25667" y="8205"/>
                  </a:lnTo>
                  <a:lnTo>
                    <a:pt x="24283" y="7308"/>
                  </a:lnTo>
                  <a:lnTo>
                    <a:pt x="22796" y="6359"/>
                  </a:lnTo>
                  <a:lnTo>
                    <a:pt x="21231" y="5436"/>
                  </a:lnTo>
                  <a:lnTo>
                    <a:pt x="19642" y="4513"/>
                  </a:lnTo>
                  <a:lnTo>
                    <a:pt x="18078" y="3615"/>
                  </a:lnTo>
                  <a:lnTo>
                    <a:pt x="16565" y="2769"/>
                  </a:lnTo>
                  <a:lnTo>
                    <a:pt x="13924" y="1333"/>
                  </a:lnTo>
                  <a:lnTo>
                    <a:pt x="12052" y="359"/>
                  </a:lnTo>
                  <a:lnTo>
                    <a:pt x="1135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5" name="Google Shape;2955;p22"/>
            <p:cNvSpPr/>
            <p:nvPr/>
          </p:nvSpPr>
          <p:spPr>
            <a:xfrm>
              <a:off x="6694675" y="4142425"/>
              <a:ext cx="237850" cy="146200"/>
            </a:xfrm>
            <a:custGeom>
              <a:avLst/>
              <a:gdLst/>
              <a:ahLst/>
              <a:cxnLst/>
              <a:rect l="l" t="t" r="r" b="b"/>
              <a:pathLst>
                <a:path w="9514" h="5848" extrusionOk="0">
                  <a:moveTo>
                    <a:pt x="334" y="1"/>
                  </a:moveTo>
                  <a:lnTo>
                    <a:pt x="231" y="668"/>
                  </a:lnTo>
                  <a:lnTo>
                    <a:pt x="128" y="1360"/>
                  </a:lnTo>
                  <a:lnTo>
                    <a:pt x="52" y="2206"/>
                  </a:lnTo>
                  <a:lnTo>
                    <a:pt x="0" y="3104"/>
                  </a:lnTo>
                  <a:lnTo>
                    <a:pt x="0" y="3539"/>
                  </a:lnTo>
                  <a:lnTo>
                    <a:pt x="0" y="3975"/>
                  </a:lnTo>
                  <a:lnTo>
                    <a:pt x="26" y="4360"/>
                  </a:lnTo>
                  <a:lnTo>
                    <a:pt x="77" y="4693"/>
                  </a:lnTo>
                  <a:lnTo>
                    <a:pt x="128" y="5001"/>
                  </a:lnTo>
                  <a:lnTo>
                    <a:pt x="231" y="5232"/>
                  </a:lnTo>
                  <a:lnTo>
                    <a:pt x="308" y="5334"/>
                  </a:lnTo>
                  <a:lnTo>
                    <a:pt x="436" y="5411"/>
                  </a:lnTo>
                  <a:lnTo>
                    <a:pt x="616" y="5514"/>
                  </a:lnTo>
                  <a:lnTo>
                    <a:pt x="821" y="5565"/>
                  </a:lnTo>
                  <a:lnTo>
                    <a:pt x="1308" y="5693"/>
                  </a:lnTo>
                  <a:lnTo>
                    <a:pt x="1949" y="5770"/>
                  </a:lnTo>
                  <a:lnTo>
                    <a:pt x="2667" y="5822"/>
                  </a:lnTo>
                  <a:lnTo>
                    <a:pt x="3436" y="5847"/>
                  </a:lnTo>
                  <a:lnTo>
                    <a:pt x="4257" y="5847"/>
                  </a:lnTo>
                  <a:lnTo>
                    <a:pt x="5103" y="5822"/>
                  </a:lnTo>
                  <a:lnTo>
                    <a:pt x="5923" y="5770"/>
                  </a:lnTo>
                  <a:lnTo>
                    <a:pt x="6744" y="5719"/>
                  </a:lnTo>
                  <a:lnTo>
                    <a:pt x="7488" y="5668"/>
                  </a:lnTo>
                  <a:lnTo>
                    <a:pt x="8154" y="5591"/>
                  </a:lnTo>
                  <a:lnTo>
                    <a:pt x="8693" y="5488"/>
                  </a:lnTo>
                  <a:lnTo>
                    <a:pt x="9129" y="5411"/>
                  </a:lnTo>
                  <a:lnTo>
                    <a:pt x="9411" y="5309"/>
                  </a:lnTo>
                  <a:lnTo>
                    <a:pt x="9488" y="5257"/>
                  </a:lnTo>
                  <a:lnTo>
                    <a:pt x="9513" y="5232"/>
                  </a:lnTo>
                  <a:lnTo>
                    <a:pt x="9462" y="5129"/>
                  </a:lnTo>
                  <a:lnTo>
                    <a:pt x="9359" y="5001"/>
                  </a:lnTo>
                  <a:lnTo>
                    <a:pt x="9206" y="4847"/>
                  </a:lnTo>
                  <a:lnTo>
                    <a:pt x="9000" y="4642"/>
                  </a:lnTo>
                  <a:lnTo>
                    <a:pt x="8462" y="4206"/>
                  </a:lnTo>
                  <a:lnTo>
                    <a:pt x="7847" y="3668"/>
                  </a:lnTo>
                  <a:lnTo>
                    <a:pt x="7488" y="3360"/>
                  </a:lnTo>
                  <a:lnTo>
                    <a:pt x="7154" y="3001"/>
                  </a:lnTo>
                  <a:lnTo>
                    <a:pt x="6795" y="2642"/>
                  </a:lnTo>
                  <a:lnTo>
                    <a:pt x="6462" y="2257"/>
                  </a:lnTo>
                  <a:lnTo>
                    <a:pt x="6154" y="1821"/>
                  </a:lnTo>
                  <a:lnTo>
                    <a:pt x="5847" y="1386"/>
                  </a:lnTo>
                  <a:lnTo>
                    <a:pt x="5590" y="924"/>
                  </a:lnTo>
                  <a:lnTo>
                    <a:pt x="5359" y="411"/>
                  </a:lnTo>
                  <a:lnTo>
                    <a:pt x="334" y="1"/>
                  </a:lnTo>
                  <a:close/>
                </a:path>
              </a:pathLst>
            </a:custGeom>
            <a:solidFill>
              <a:srgbClr val="542A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6" name="Google Shape;2956;p22"/>
            <p:cNvSpPr/>
            <p:nvPr/>
          </p:nvSpPr>
          <p:spPr>
            <a:xfrm>
              <a:off x="6694675" y="4247575"/>
              <a:ext cx="237850" cy="41050"/>
            </a:xfrm>
            <a:custGeom>
              <a:avLst/>
              <a:gdLst/>
              <a:ahLst/>
              <a:cxnLst/>
              <a:rect l="l" t="t" r="r" b="b"/>
              <a:pathLst>
                <a:path w="9514" h="1642" extrusionOk="0">
                  <a:moveTo>
                    <a:pt x="0" y="0"/>
                  </a:moveTo>
                  <a:lnTo>
                    <a:pt x="52" y="308"/>
                  </a:lnTo>
                  <a:lnTo>
                    <a:pt x="77" y="590"/>
                  </a:lnTo>
                  <a:lnTo>
                    <a:pt x="154" y="846"/>
                  </a:lnTo>
                  <a:lnTo>
                    <a:pt x="231" y="1026"/>
                  </a:lnTo>
                  <a:lnTo>
                    <a:pt x="308" y="1128"/>
                  </a:lnTo>
                  <a:lnTo>
                    <a:pt x="436" y="1205"/>
                  </a:lnTo>
                  <a:lnTo>
                    <a:pt x="616" y="1308"/>
                  </a:lnTo>
                  <a:lnTo>
                    <a:pt x="821" y="1359"/>
                  </a:lnTo>
                  <a:lnTo>
                    <a:pt x="1308" y="1487"/>
                  </a:lnTo>
                  <a:lnTo>
                    <a:pt x="1949" y="1564"/>
                  </a:lnTo>
                  <a:lnTo>
                    <a:pt x="2667" y="1616"/>
                  </a:lnTo>
                  <a:lnTo>
                    <a:pt x="3436" y="1641"/>
                  </a:lnTo>
                  <a:lnTo>
                    <a:pt x="4257" y="1641"/>
                  </a:lnTo>
                  <a:lnTo>
                    <a:pt x="5103" y="1616"/>
                  </a:lnTo>
                  <a:lnTo>
                    <a:pt x="5923" y="1564"/>
                  </a:lnTo>
                  <a:lnTo>
                    <a:pt x="6744" y="1513"/>
                  </a:lnTo>
                  <a:lnTo>
                    <a:pt x="7488" y="1462"/>
                  </a:lnTo>
                  <a:lnTo>
                    <a:pt x="8154" y="1385"/>
                  </a:lnTo>
                  <a:lnTo>
                    <a:pt x="8693" y="1282"/>
                  </a:lnTo>
                  <a:lnTo>
                    <a:pt x="9129" y="1205"/>
                  </a:lnTo>
                  <a:lnTo>
                    <a:pt x="9411" y="1103"/>
                  </a:lnTo>
                  <a:lnTo>
                    <a:pt x="9488" y="1051"/>
                  </a:lnTo>
                  <a:lnTo>
                    <a:pt x="9513" y="1026"/>
                  </a:lnTo>
                  <a:lnTo>
                    <a:pt x="9462" y="923"/>
                  </a:lnTo>
                  <a:lnTo>
                    <a:pt x="9385" y="795"/>
                  </a:lnTo>
                  <a:lnTo>
                    <a:pt x="9077" y="513"/>
                  </a:lnTo>
                  <a:lnTo>
                    <a:pt x="8436" y="564"/>
                  </a:lnTo>
                  <a:lnTo>
                    <a:pt x="7795" y="590"/>
                  </a:lnTo>
                  <a:lnTo>
                    <a:pt x="7154" y="616"/>
                  </a:lnTo>
                  <a:lnTo>
                    <a:pt x="6513" y="616"/>
                  </a:lnTo>
                  <a:lnTo>
                    <a:pt x="5205" y="590"/>
                  </a:lnTo>
                  <a:lnTo>
                    <a:pt x="3975" y="513"/>
                  </a:lnTo>
                  <a:lnTo>
                    <a:pt x="2795" y="385"/>
                  </a:lnTo>
                  <a:lnTo>
                    <a:pt x="1744" y="257"/>
                  </a:lnTo>
                  <a:lnTo>
                    <a:pt x="795" y="1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7" name="Google Shape;2957;p22"/>
            <p:cNvSpPr/>
            <p:nvPr/>
          </p:nvSpPr>
          <p:spPr>
            <a:xfrm>
              <a:off x="6821600" y="4213600"/>
              <a:ext cx="110925" cy="74375"/>
            </a:xfrm>
            <a:custGeom>
              <a:avLst/>
              <a:gdLst/>
              <a:ahLst/>
              <a:cxnLst/>
              <a:rect l="l" t="t" r="r" b="b"/>
              <a:pathLst>
                <a:path w="4437" h="2975" extrusionOk="0">
                  <a:moveTo>
                    <a:pt x="1898" y="0"/>
                  </a:moveTo>
                  <a:lnTo>
                    <a:pt x="1590" y="231"/>
                  </a:lnTo>
                  <a:lnTo>
                    <a:pt x="1282" y="513"/>
                  </a:lnTo>
                  <a:lnTo>
                    <a:pt x="1000" y="821"/>
                  </a:lnTo>
                  <a:lnTo>
                    <a:pt x="718" y="1180"/>
                  </a:lnTo>
                  <a:lnTo>
                    <a:pt x="462" y="1564"/>
                  </a:lnTo>
                  <a:lnTo>
                    <a:pt x="257" y="2000"/>
                  </a:lnTo>
                  <a:lnTo>
                    <a:pt x="154" y="2231"/>
                  </a:lnTo>
                  <a:lnTo>
                    <a:pt x="103" y="2462"/>
                  </a:lnTo>
                  <a:lnTo>
                    <a:pt x="26" y="2718"/>
                  </a:lnTo>
                  <a:lnTo>
                    <a:pt x="0" y="2975"/>
                  </a:lnTo>
                  <a:lnTo>
                    <a:pt x="0" y="2975"/>
                  </a:lnTo>
                  <a:lnTo>
                    <a:pt x="821" y="2949"/>
                  </a:lnTo>
                  <a:lnTo>
                    <a:pt x="1641" y="2872"/>
                  </a:lnTo>
                  <a:lnTo>
                    <a:pt x="2385" y="2821"/>
                  </a:lnTo>
                  <a:lnTo>
                    <a:pt x="3052" y="2744"/>
                  </a:lnTo>
                  <a:lnTo>
                    <a:pt x="3616" y="2641"/>
                  </a:lnTo>
                  <a:lnTo>
                    <a:pt x="4052" y="2564"/>
                  </a:lnTo>
                  <a:lnTo>
                    <a:pt x="4334" y="2462"/>
                  </a:lnTo>
                  <a:lnTo>
                    <a:pt x="4411" y="2436"/>
                  </a:lnTo>
                  <a:lnTo>
                    <a:pt x="4436" y="2385"/>
                  </a:lnTo>
                  <a:lnTo>
                    <a:pt x="4411" y="2308"/>
                  </a:lnTo>
                  <a:lnTo>
                    <a:pt x="4359" y="2231"/>
                  </a:lnTo>
                  <a:lnTo>
                    <a:pt x="4205" y="2051"/>
                  </a:lnTo>
                  <a:lnTo>
                    <a:pt x="3949" y="1821"/>
                  </a:lnTo>
                  <a:lnTo>
                    <a:pt x="3616" y="1539"/>
                  </a:lnTo>
                  <a:lnTo>
                    <a:pt x="2795" y="872"/>
                  </a:lnTo>
                  <a:lnTo>
                    <a:pt x="2359" y="436"/>
                  </a:lnTo>
                  <a:lnTo>
                    <a:pt x="18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8" name="Google Shape;2958;p22"/>
            <p:cNvSpPr/>
            <p:nvPr/>
          </p:nvSpPr>
          <p:spPr>
            <a:xfrm>
              <a:off x="6150425" y="3146275"/>
              <a:ext cx="737225" cy="1025675"/>
            </a:xfrm>
            <a:custGeom>
              <a:avLst/>
              <a:gdLst/>
              <a:ahLst/>
              <a:cxnLst/>
              <a:rect l="l" t="t" r="r" b="b"/>
              <a:pathLst>
                <a:path w="29489" h="41027" extrusionOk="0">
                  <a:moveTo>
                    <a:pt x="11462" y="0"/>
                  </a:moveTo>
                  <a:lnTo>
                    <a:pt x="129" y="4615"/>
                  </a:lnTo>
                  <a:lnTo>
                    <a:pt x="52" y="5154"/>
                  </a:lnTo>
                  <a:lnTo>
                    <a:pt x="0" y="5641"/>
                  </a:lnTo>
                  <a:lnTo>
                    <a:pt x="0" y="6128"/>
                  </a:lnTo>
                  <a:lnTo>
                    <a:pt x="0" y="6616"/>
                  </a:lnTo>
                  <a:lnTo>
                    <a:pt x="52" y="7077"/>
                  </a:lnTo>
                  <a:lnTo>
                    <a:pt x="129" y="7513"/>
                  </a:lnTo>
                  <a:lnTo>
                    <a:pt x="231" y="7949"/>
                  </a:lnTo>
                  <a:lnTo>
                    <a:pt x="359" y="8359"/>
                  </a:lnTo>
                  <a:lnTo>
                    <a:pt x="513" y="8769"/>
                  </a:lnTo>
                  <a:lnTo>
                    <a:pt x="693" y="9154"/>
                  </a:lnTo>
                  <a:lnTo>
                    <a:pt x="898" y="9513"/>
                  </a:lnTo>
                  <a:lnTo>
                    <a:pt x="1129" y="9872"/>
                  </a:lnTo>
                  <a:lnTo>
                    <a:pt x="1385" y="10231"/>
                  </a:lnTo>
                  <a:lnTo>
                    <a:pt x="1667" y="10564"/>
                  </a:lnTo>
                  <a:lnTo>
                    <a:pt x="1949" y="10898"/>
                  </a:lnTo>
                  <a:lnTo>
                    <a:pt x="2257" y="11205"/>
                  </a:lnTo>
                  <a:lnTo>
                    <a:pt x="2590" y="11487"/>
                  </a:lnTo>
                  <a:lnTo>
                    <a:pt x="2924" y="11769"/>
                  </a:lnTo>
                  <a:lnTo>
                    <a:pt x="3283" y="12052"/>
                  </a:lnTo>
                  <a:lnTo>
                    <a:pt x="3667" y="12308"/>
                  </a:lnTo>
                  <a:lnTo>
                    <a:pt x="4052" y="12564"/>
                  </a:lnTo>
                  <a:lnTo>
                    <a:pt x="4436" y="12795"/>
                  </a:lnTo>
                  <a:lnTo>
                    <a:pt x="5283" y="13257"/>
                  </a:lnTo>
                  <a:lnTo>
                    <a:pt x="6154" y="13667"/>
                  </a:lnTo>
                  <a:lnTo>
                    <a:pt x="7052" y="14026"/>
                  </a:lnTo>
                  <a:lnTo>
                    <a:pt x="7975" y="14359"/>
                  </a:lnTo>
                  <a:lnTo>
                    <a:pt x="8924" y="14667"/>
                  </a:lnTo>
                  <a:lnTo>
                    <a:pt x="9873" y="14923"/>
                  </a:lnTo>
                  <a:lnTo>
                    <a:pt x="10821" y="15154"/>
                  </a:lnTo>
                  <a:lnTo>
                    <a:pt x="11744" y="15359"/>
                  </a:lnTo>
                  <a:lnTo>
                    <a:pt x="12667" y="15539"/>
                  </a:lnTo>
                  <a:lnTo>
                    <a:pt x="13565" y="15693"/>
                  </a:lnTo>
                  <a:lnTo>
                    <a:pt x="14411" y="15821"/>
                  </a:lnTo>
                  <a:lnTo>
                    <a:pt x="15975" y="16026"/>
                  </a:lnTo>
                  <a:lnTo>
                    <a:pt x="17309" y="16154"/>
                  </a:lnTo>
                  <a:lnTo>
                    <a:pt x="18360" y="16205"/>
                  </a:lnTo>
                  <a:lnTo>
                    <a:pt x="19257" y="16257"/>
                  </a:lnTo>
                  <a:lnTo>
                    <a:pt x="19642" y="19282"/>
                  </a:lnTo>
                  <a:lnTo>
                    <a:pt x="20027" y="22924"/>
                  </a:lnTo>
                  <a:lnTo>
                    <a:pt x="20462" y="26872"/>
                  </a:lnTo>
                  <a:lnTo>
                    <a:pt x="20847" y="30847"/>
                  </a:lnTo>
                  <a:lnTo>
                    <a:pt x="21488" y="37437"/>
                  </a:lnTo>
                  <a:lnTo>
                    <a:pt x="21770" y="40206"/>
                  </a:lnTo>
                  <a:lnTo>
                    <a:pt x="21950" y="40385"/>
                  </a:lnTo>
                  <a:lnTo>
                    <a:pt x="22155" y="40514"/>
                  </a:lnTo>
                  <a:lnTo>
                    <a:pt x="22360" y="40642"/>
                  </a:lnTo>
                  <a:lnTo>
                    <a:pt x="22565" y="40744"/>
                  </a:lnTo>
                  <a:lnTo>
                    <a:pt x="22796" y="40847"/>
                  </a:lnTo>
                  <a:lnTo>
                    <a:pt x="23001" y="40898"/>
                  </a:lnTo>
                  <a:lnTo>
                    <a:pt x="23437" y="41001"/>
                  </a:lnTo>
                  <a:lnTo>
                    <a:pt x="23873" y="41026"/>
                  </a:lnTo>
                  <a:lnTo>
                    <a:pt x="24309" y="41026"/>
                  </a:lnTo>
                  <a:lnTo>
                    <a:pt x="24745" y="40975"/>
                  </a:lnTo>
                  <a:lnTo>
                    <a:pt x="25155" y="40924"/>
                  </a:lnTo>
                  <a:lnTo>
                    <a:pt x="25514" y="40821"/>
                  </a:lnTo>
                  <a:lnTo>
                    <a:pt x="25873" y="40719"/>
                  </a:lnTo>
                  <a:lnTo>
                    <a:pt x="26463" y="40488"/>
                  </a:lnTo>
                  <a:lnTo>
                    <a:pt x="26847" y="40283"/>
                  </a:lnTo>
                  <a:lnTo>
                    <a:pt x="26975" y="40206"/>
                  </a:lnTo>
                  <a:lnTo>
                    <a:pt x="27129" y="39078"/>
                  </a:lnTo>
                  <a:lnTo>
                    <a:pt x="27514" y="36078"/>
                  </a:lnTo>
                  <a:lnTo>
                    <a:pt x="28052" y="31744"/>
                  </a:lnTo>
                  <a:lnTo>
                    <a:pt x="28334" y="29308"/>
                  </a:lnTo>
                  <a:lnTo>
                    <a:pt x="28617" y="26718"/>
                  </a:lnTo>
                  <a:lnTo>
                    <a:pt x="28873" y="24129"/>
                  </a:lnTo>
                  <a:lnTo>
                    <a:pt x="29104" y="21565"/>
                  </a:lnTo>
                  <a:lnTo>
                    <a:pt x="29283" y="19129"/>
                  </a:lnTo>
                  <a:lnTo>
                    <a:pt x="29437" y="16872"/>
                  </a:lnTo>
                  <a:lnTo>
                    <a:pt x="29463" y="15821"/>
                  </a:lnTo>
                  <a:lnTo>
                    <a:pt x="29488" y="14872"/>
                  </a:lnTo>
                  <a:lnTo>
                    <a:pt x="29488" y="13975"/>
                  </a:lnTo>
                  <a:lnTo>
                    <a:pt x="29488" y="13180"/>
                  </a:lnTo>
                  <a:lnTo>
                    <a:pt x="29437" y="12487"/>
                  </a:lnTo>
                  <a:lnTo>
                    <a:pt x="29360" y="11923"/>
                  </a:lnTo>
                  <a:lnTo>
                    <a:pt x="29283" y="11462"/>
                  </a:lnTo>
                  <a:lnTo>
                    <a:pt x="29232" y="11282"/>
                  </a:lnTo>
                  <a:lnTo>
                    <a:pt x="29155" y="11128"/>
                  </a:lnTo>
                  <a:lnTo>
                    <a:pt x="28976" y="10846"/>
                  </a:lnTo>
                  <a:lnTo>
                    <a:pt x="28719" y="10539"/>
                  </a:lnTo>
                  <a:lnTo>
                    <a:pt x="28386" y="10205"/>
                  </a:lnTo>
                  <a:lnTo>
                    <a:pt x="27975" y="9846"/>
                  </a:lnTo>
                  <a:lnTo>
                    <a:pt x="27514" y="9462"/>
                  </a:lnTo>
                  <a:lnTo>
                    <a:pt x="27001" y="9051"/>
                  </a:lnTo>
                  <a:lnTo>
                    <a:pt x="26411" y="8641"/>
                  </a:lnTo>
                  <a:lnTo>
                    <a:pt x="25796" y="8205"/>
                  </a:lnTo>
                  <a:lnTo>
                    <a:pt x="24411" y="7308"/>
                  </a:lnTo>
                  <a:lnTo>
                    <a:pt x="22924" y="6359"/>
                  </a:lnTo>
                  <a:lnTo>
                    <a:pt x="21360" y="5436"/>
                  </a:lnTo>
                  <a:lnTo>
                    <a:pt x="19770" y="4513"/>
                  </a:lnTo>
                  <a:lnTo>
                    <a:pt x="18206" y="3615"/>
                  </a:lnTo>
                  <a:lnTo>
                    <a:pt x="16693" y="2769"/>
                  </a:lnTo>
                  <a:lnTo>
                    <a:pt x="14026" y="1333"/>
                  </a:lnTo>
                  <a:lnTo>
                    <a:pt x="12180" y="359"/>
                  </a:lnTo>
                  <a:lnTo>
                    <a:pt x="1146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9" name="Google Shape;2959;p22"/>
            <p:cNvSpPr/>
            <p:nvPr/>
          </p:nvSpPr>
          <p:spPr>
            <a:xfrm>
              <a:off x="6382475" y="2671900"/>
              <a:ext cx="332725" cy="469250"/>
            </a:xfrm>
            <a:custGeom>
              <a:avLst/>
              <a:gdLst/>
              <a:ahLst/>
              <a:cxnLst/>
              <a:rect l="l" t="t" r="r" b="b"/>
              <a:pathLst>
                <a:path w="13309" h="18770" extrusionOk="0">
                  <a:moveTo>
                    <a:pt x="437" y="0"/>
                  </a:moveTo>
                  <a:lnTo>
                    <a:pt x="129" y="52"/>
                  </a:lnTo>
                  <a:lnTo>
                    <a:pt x="1" y="77"/>
                  </a:lnTo>
                  <a:lnTo>
                    <a:pt x="1052" y="6872"/>
                  </a:lnTo>
                  <a:lnTo>
                    <a:pt x="1308" y="7334"/>
                  </a:lnTo>
                  <a:lnTo>
                    <a:pt x="1950" y="8513"/>
                  </a:lnTo>
                  <a:lnTo>
                    <a:pt x="2950" y="10231"/>
                  </a:lnTo>
                  <a:lnTo>
                    <a:pt x="3514" y="11206"/>
                  </a:lnTo>
                  <a:lnTo>
                    <a:pt x="4129" y="12231"/>
                  </a:lnTo>
                  <a:lnTo>
                    <a:pt x="4796" y="13257"/>
                  </a:lnTo>
                  <a:lnTo>
                    <a:pt x="5462" y="14283"/>
                  </a:lnTo>
                  <a:lnTo>
                    <a:pt x="6155" y="15231"/>
                  </a:lnTo>
                  <a:lnTo>
                    <a:pt x="6821" y="16129"/>
                  </a:lnTo>
                  <a:lnTo>
                    <a:pt x="7488" y="16924"/>
                  </a:lnTo>
                  <a:lnTo>
                    <a:pt x="7821" y="17257"/>
                  </a:lnTo>
                  <a:lnTo>
                    <a:pt x="8129" y="17565"/>
                  </a:lnTo>
                  <a:lnTo>
                    <a:pt x="8437" y="17847"/>
                  </a:lnTo>
                  <a:lnTo>
                    <a:pt x="8719" y="18078"/>
                  </a:lnTo>
                  <a:lnTo>
                    <a:pt x="9001" y="18231"/>
                  </a:lnTo>
                  <a:lnTo>
                    <a:pt x="9257" y="18360"/>
                  </a:lnTo>
                  <a:lnTo>
                    <a:pt x="9770" y="18539"/>
                  </a:lnTo>
                  <a:lnTo>
                    <a:pt x="10283" y="18667"/>
                  </a:lnTo>
                  <a:lnTo>
                    <a:pt x="10770" y="18744"/>
                  </a:lnTo>
                  <a:lnTo>
                    <a:pt x="11232" y="18770"/>
                  </a:lnTo>
                  <a:lnTo>
                    <a:pt x="11668" y="18744"/>
                  </a:lnTo>
                  <a:lnTo>
                    <a:pt x="12052" y="18693"/>
                  </a:lnTo>
                  <a:lnTo>
                    <a:pt x="12411" y="18616"/>
                  </a:lnTo>
                  <a:lnTo>
                    <a:pt x="12719" y="18462"/>
                  </a:lnTo>
                  <a:lnTo>
                    <a:pt x="12847" y="18385"/>
                  </a:lnTo>
                  <a:lnTo>
                    <a:pt x="12975" y="18308"/>
                  </a:lnTo>
                  <a:lnTo>
                    <a:pt x="13078" y="18206"/>
                  </a:lnTo>
                  <a:lnTo>
                    <a:pt x="13155" y="18103"/>
                  </a:lnTo>
                  <a:lnTo>
                    <a:pt x="13232" y="17975"/>
                  </a:lnTo>
                  <a:lnTo>
                    <a:pt x="13283" y="17847"/>
                  </a:lnTo>
                  <a:lnTo>
                    <a:pt x="13309" y="17719"/>
                  </a:lnTo>
                  <a:lnTo>
                    <a:pt x="13309" y="17590"/>
                  </a:lnTo>
                  <a:lnTo>
                    <a:pt x="13309" y="17437"/>
                  </a:lnTo>
                  <a:lnTo>
                    <a:pt x="13283" y="17283"/>
                  </a:lnTo>
                  <a:lnTo>
                    <a:pt x="13206" y="17103"/>
                  </a:lnTo>
                  <a:lnTo>
                    <a:pt x="13129" y="16949"/>
                  </a:lnTo>
                  <a:lnTo>
                    <a:pt x="13027" y="16770"/>
                  </a:lnTo>
                  <a:lnTo>
                    <a:pt x="12898" y="16590"/>
                  </a:lnTo>
                  <a:lnTo>
                    <a:pt x="12745" y="16411"/>
                  </a:lnTo>
                  <a:lnTo>
                    <a:pt x="12565" y="16206"/>
                  </a:lnTo>
                  <a:lnTo>
                    <a:pt x="12129" y="15719"/>
                  </a:lnTo>
                  <a:lnTo>
                    <a:pt x="11616" y="15077"/>
                  </a:lnTo>
                  <a:lnTo>
                    <a:pt x="11052" y="14308"/>
                  </a:lnTo>
                  <a:lnTo>
                    <a:pt x="10437" y="13411"/>
                  </a:lnTo>
                  <a:lnTo>
                    <a:pt x="9796" y="12436"/>
                  </a:lnTo>
                  <a:lnTo>
                    <a:pt x="9129" y="11385"/>
                  </a:lnTo>
                  <a:lnTo>
                    <a:pt x="7770" y="9154"/>
                  </a:lnTo>
                  <a:lnTo>
                    <a:pt x="6462" y="6923"/>
                  </a:lnTo>
                  <a:lnTo>
                    <a:pt x="5309" y="4847"/>
                  </a:lnTo>
                  <a:lnTo>
                    <a:pt x="4385" y="3103"/>
                  </a:lnTo>
                  <a:lnTo>
                    <a:pt x="4052" y="2411"/>
                  </a:lnTo>
                  <a:lnTo>
                    <a:pt x="3796" y="1872"/>
                  </a:lnTo>
                  <a:lnTo>
                    <a:pt x="3693" y="1667"/>
                  </a:lnTo>
                  <a:lnTo>
                    <a:pt x="3591" y="1462"/>
                  </a:lnTo>
                  <a:lnTo>
                    <a:pt x="3462" y="1282"/>
                  </a:lnTo>
                  <a:lnTo>
                    <a:pt x="3334" y="1103"/>
                  </a:lnTo>
                  <a:lnTo>
                    <a:pt x="3052" y="795"/>
                  </a:lnTo>
                  <a:lnTo>
                    <a:pt x="2770" y="564"/>
                  </a:lnTo>
                  <a:lnTo>
                    <a:pt x="2462" y="385"/>
                  </a:lnTo>
                  <a:lnTo>
                    <a:pt x="2129" y="231"/>
                  </a:lnTo>
                  <a:lnTo>
                    <a:pt x="1821" y="128"/>
                  </a:lnTo>
                  <a:lnTo>
                    <a:pt x="1514" y="52"/>
                  </a:lnTo>
                  <a:lnTo>
                    <a:pt x="1206" y="26"/>
                  </a:lnTo>
                  <a:lnTo>
                    <a:pt x="92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0" name="Google Shape;2960;p22"/>
            <p:cNvSpPr/>
            <p:nvPr/>
          </p:nvSpPr>
          <p:spPr>
            <a:xfrm>
              <a:off x="6382475" y="2671900"/>
              <a:ext cx="332725" cy="469250"/>
            </a:xfrm>
            <a:custGeom>
              <a:avLst/>
              <a:gdLst/>
              <a:ahLst/>
              <a:cxnLst/>
              <a:rect l="l" t="t" r="r" b="b"/>
              <a:pathLst>
                <a:path w="13309" h="18770" fill="none" extrusionOk="0">
                  <a:moveTo>
                    <a:pt x="1" y="77"/>
                  </a:moveTo>
                  <a:lnTo>
                    <a:pt x="1" y="77"/>
                  </a:lnTo>
                  <a:lnTo>
                    <a:pt x="129" y="52"/>
                  </a:lnTo>
                  <a:lnTo>
                    <a:pt x="437" y="0"/>
                  </a:lnTo>
                  <a:lnTo>
                    <a:pt x="924" y="0"/>
                  </a:lnTo>
                  <a:lnTo>
                    <a:pt x="1206" y="26"/>
                  </a:lnTo>
                  <a:lnTo>
                    <a:pt x="1514" y="52"/>
                  </a:lnTo>
                  <a:lnTo>
                    <a:pt x="1821" y="128"/>
                  </a:lnTo>
                  <a:lnTo>
                    <a:pt x="2129" y="231"/>
                  </a:lnTo>
                  <a:lnTo>
                    <a:pt x="2462" y="385"/>
                  </a:lnTo>
                  <a:lnTo>
                    <a:pt x="2770" y="564"/>
                  </a:lnTo>
                  <a:lnTo>
                    <a:pt x="3052" y="795"/>
                  </a:lnTo>
                  <a:lnTo>
                    <a:pt x="3334" y="1103"/>
                  </a:lnTo>
                  <a:lnTo>
                    <a:pt x="3462" y="1282"/>
                  </a:lnTo>
                  <a:lnTo>
                    <a:pt x="3591" y="1462"/>
                  </a:lnTo>
                  <a:lnTo>
                    <a:pt x="3693" y="1667"/>
                  </a:lnTo>
                  <a:lnTo>
                    <a:pt x="3796" y="1872"/>
                  </a:lnTo>
                  <a:lnTo>
                    <a:pt x="3796" y="1872"/>
                  </a:lnTo>
                  <a:lnTo>
                    <a:pt x="4052" y="2411"/>
                  </a:lnTo>
                  <a:lnTo>
                    <a:pt x="4385" y="3103"/>
                  </a:lnTo>
                  <a:lnTo>
                    <a:pt x="5309" y="4847"/>
                  </a:lnTo>
                  <a:lnTo>
                    <a:pt x="6462" y="6923"/>
                  </a:lnTo>
                  <a:lnTo>
                    <a:pt x="7770" y="9154"/>
                  </a:lnTo>
                  <a:lnTo>
                    <a:pt x="9129" y="11385"/>
                  </a:lnTo>
                  <a:lnTo>
                    <a:pt x="9796" y="12436"/>
                  </a:lnTo>
                  <a:lnTo>
                    <a:pt x="10437" y="13411"/>
                  </a:lnTo>
                  <a:lnTo>
                    <a:pt x="11052" y="14308"/>
                  </a:lnTo>
                  <a:lnTo>
                    <a:pt x="11616" y="15077"/>
                  </a:lnTo>
                  <a:lnTo>
                    <a:pt x="12129" y="15719"/>
                  </a:lnTo>
                  <a:lnTo>
                    <a:pt x="12565" y="16206"/>
                  </a:lnTo>
                  <a:lnTo>
                    <a:pt x="12565" y="16206"/>
                  </a:lnTo>
                  <a:lnTo>
                    <a:pt x="12745" y="16411"/>
                  </a:lnTo>
                  <a:lnTo>
                    <a:pt x="12898" y="16590"/>
                  </a:lnTo>
                  <a:lnTo>
                    <a:pt x="13027" y="16770"/>
                  </a:lnTo>
                  <a:lnTo>
                    <a:pt x="13129" y="16949"/>
                  </a:lnTo>
                  <a:lnTo>
                    <a:pt x="13206" y="17103"/>
                  </a:lnTo>
                  <a:lnTo>
                    <a:pt x="13283" y="17283"/>
                  </a:lnTo>
                  <a:lnTo>
                    <a:pt x="13309" y="17437"/>
                  </a:lnTo>
                  <a:lnTo>
                    <a:pt x="13309" y="17590"/>
                  </a:lnTo>
                  <a:lnTo>
                    <a:pt x="13309" y="17719"/>
                  </a:lnTo>
                  <a:lnTo>
                    <a:pt x="13283" y="17847"/>
                  </a:lnTo>
                  <a:lnTo>
                    <a:pt x="13232" y="17975"/>
                  </a:lnTo>
                  <a:lnTo>
                    <a:pt x="13155" y="18103"/>
                  </a:lnTo>
                  <a:lnTo>
                    <a:pt x="13078" y="18206"/>
                  </a:lnTo>
                  <a:lnTo>
                    <a:pt x="12975" y="18308"/>
                  </a:lnTo>
                  <a:lnTo>
                    <a:pt x="12847" y="18385"/>
                  </a:lnTo>
                  <a:lnTo>
                    <a:pt x="12719" y="18462"/>
                  </a:lnTo>
                  <a:lnTo>
                    <a:pt x="12411" y="18616"/>
                  </a:lnTo>
                  <a:lnTo>
                    <a:pt x="12052" y="18693"/>
                  </a:lnTo>
                  <a:lnTo>
                    <a:pt x="11668" y="18744"/>
                  </a:lnTo>
                  <a:lnTo>
                    <a:pt x="11232" y="18770"/>
                  </a:lnTo>
                  <a:lnTo>
                    <a:pt x="10770" y="18744"/>
                  </a:lnTo>
                  <a:lnTo>
                    <a:pt x="10283" y="18667"/>
                  </a:lnTo>
                  <a:lnTo>
                    <a:pt x="9770" y="18539"/>
                  </a:lnTo>
                  <a:lnTo>
                    <a:pt x="9257" y="18360"/>
                  </a:lnTo>
                  <a:lnTo>
                    <a:pt x="9257" y="18360"/>
                  </a:lnTo>
                  <a:lnTo>
                    <a:pt x="9001" y="18231"/>
                  </a:lnTo>
                  <a:lnTo>
                    <a:pt x="8719" y="18078"/>
                  </a:lnTo>
                  <a:lnTo>
                    <a:pt x="8437" y="17847"/>
                  </a:lnTo>
                  <a:lnTo>
                    <a:pt x="8129" y="17565"/>
                  </a:lnTo>
                  <a:lnTo>
                    <a:pt x="7821" y="17257"/>
                  </a:lnTo>
                  <a:lnTo>
                    <a:pt x="7488" y="16924"/>
                  </a:lnTo>
                  <a:lnTo>
                    <a:pt x="6821" y="16129"/>
                  </a:lnTo>
                  <a:lnTo>
                    <a:pt x="6155" y="15231"/>
                  </a:lnTo>
                  <a:lnTo>
                    <a:pt x="5462" y="14283"/>
                  </a:lnTo>
                  <a:lnTo>
                    <a:pt x="4796" y="13257"/>
                  </a:lnTo>
                  <a:lnTo>
                    <a:pt x="4129" y="12231"/>
                  </a:lnTo>
                  <a:lnTo>
                    <a:pt x="3514" y="11206"/>
                  </a:lnTo>
                  <a:lnTo>
                    <a:pt x="2950" y="10231"/>
                  </a:lnTo>
                  <a:lnTo>
                    <a:pt x="1950" y="8513"/>
                  </a:lnTo>
                  <a:lnTo>
                    <a:pt x="1308" y="7334"/>
                  </a:lnTo>
                  <a:lnTo>
                    <a:pt x="1052" y="6872"/>
                  </a:lnTo>
                  <a:lnTo>
                    <a:pt x="1" y="7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1" name="Google Shape;2961;p22"/>
            <p:cNvSpPr/>
            <p:nvPr/>
          </p:nvSpPr>
          <p:spPr>
            <a:xfrm>
              <a:off x="6060050" y="2672525"/>
              <a:ext cx="500025" cy="589800"/>
            </a:xfrm>
            <a:custGeom>
              <a:avLst/>
              <a:gdLst/>
              <a:ahLst/>
              <a:cxnLst/>
              <a:rect l="l" t="t" r="r" b="b"/>
              <a:pathLst>
                <a:path w="20001" h="23592" extrusionOk="0">
                  <a:moveTo>
                    <a:pt x="13205" y="1"/>
                  </a:moveTo>
                  <a:lnTo>
                    <a:pt x="13052" y="27"/>
                  </a:lnTo>
                  <a:lnTo>
                    <a:pt x="12898" y="52"/>
                  </a:lnTo>
                  <a:lnTo>
                    <a:pt x="11949" y="257"/>
                  </a:lnTo>
                  <a:lnTo>
                    <a:pt x="10513" y="539"/>
                  </a:lnTo>
                  <a:lnTo>
                    <a:pt x="8769" y="898"/>
                  </a:lnTo>
                  <a:lnTo>
                    <a:pt x="6872" y="1309"/>
                  </a:lnTo>
                  <a:lnTo>
                    <a:pt x="5000" y="1719"/>
                  </a:lnTo>
                  <a:lnTo>
                    <a:pt x="3333" y="2129"/>
                  </a:lnTo>
                  <a:lnTo>
                    <a:pt x="2641" y="2334"/>
                  </a:lnTo>
                  <a:lnTo>
                    <a:pt x="2026" y="2514"/>
                  </a:lnTo>
                  <a:lnTo>
                    <a:pt x="1564" y="2693"/>
                  </a:lnTo>
                  <a:lnTo>
                    <a:pt x="1385" y="2796"/>
                  </a:lnTo>
                  <a:lnTo>
                    <a:pt x="1256" y="2873"/>
                  </a:lnTo>
                  <a:lnTo>
                    <a:pt x="1051" y="3027"/>
                  </a:lnTo>
                  <a:lnTo>
                    <a:pt x="846" y="3232"/>
                  </a:lnTo>
                  <a:lnTo>
                    <a:pt x="692" y="3437"/>
                  </a:lnTo>
                  <a:lnTo>
                    <a:pt x="539" y="3668"/>
                  </a:lnTo>
                  <a:lnTo>
                    <a:pt x="436" y="3924"/>
                  </a:lnTo>
                  <a:lnTo>
                    <a:pt x="333" y="4155"/>
                  </a:lnTo>
                  <a:lnTo>
                    <a:pt x="180" y="4642"/>
                  </a:lnTo>
                  <a:lnTo>
                    <a:pt x="77" y="5104"/>
                  </a:lnTo>
                  <a:lnTo>
                    <a:pt x="26" y="5463"/>
                  </a:lnTo>
                  <a:lnTo>
                    <a:pt x="0" y="5822"/>
                  </a:lnTo>
                  <a:lnTo>
                    <a:pt x="462" y="7437"/>
                  </a:lnTo>
                  <a:lnTo>
                    <a:pt x="923" y="9027"/>
                  </a:lnTo>
                  <a:lnTo>
                    <a:pt x="1795" y="12104"/>
                  </a:lnTo>
                  <a:lnTo>
                    <a:pt x="2539" y="15001"/>
                  </a:lnTo>
                  <a:lnTo>
                    <a:pt x="3180" y="17591"/>
                  </a:lnTo>
                  <a:lnTo>
                    <a:pt x="3692" y="19771"/>
                  </a:lnTo>
                  <a:lnTo>
                    <a:pt x="4077" y="21463"/>
                  </a:lnTo>
                  <a:lnTo>
                    <a:pt x="4410" y="22924"/>
                  </a:lnTo>
                  <a:lnTo>
                    <a:pt x="4539" y="22976"/>
                  </a:lnTo>
                  <a:lnTo>
                    <a:pt x="4974" y="23104"/>
                  </a:lnTo>
                  <a:lnTo>
                    <a:pt x="5692" y="23258"/>
                  </a:lnTo>
                  <a:lnTo>
                    <a:pt x="6692" y="23412"/>
                  </a:lnTo>
                  <a:lnTo>
                    <a:pt x="7308" y="23463"/>
                  </a:lnTo>
                  <a:lnTo>
                    <a:pt x="7975" y="23540"/>
                  </a:lnTo>
                  <a:lnTo>
                    <a:pt x="8718" y="23565"/>
                  </a:lnTo>
                  <a:lnTo>
                    <a:pt x="9513" y="23591"/>
                  </a:lnTo>
                  <a:lnTo>
                    <a:pt x="10411" y="23591"/>
                  </a:lnTo>
                  <a:lnTo>
                    <a:pt x="11359" y="23565"/>
                  </a:lnTo>
                  <a:lnTo>
                    <a:pt x="12385" y="23514"/>
                  </a:lnTo>
                  <a:lnTo>
                    <a:pt x="13462" y="23412"/>
                  </a:lnTo>
                  <a:lnTo>
                    <a:pt x="14000" y="23335"/>
                  </a:lnTo>
                  <a:lnTo>
                    <a:pt x="14513" y="23258"/>
                  </a:lnTo>
                  <a:lnTo>
                    <a:pt x="15000" y="23155"/>
                  </a:lnTo>
                  <a:lnTo>
                    <a:pt x="15462" y="23053"/>
                  </a:lnTo>
                  <a:lnTo>
                    <a:pt x="15898" y="22924"/>
                  </a:lnTo>
                  <a:lnTo>
                    <a:pt x="16282" y="22771"/>
                  </a:lnTo>
                  <a:lnTo>
                    <a:pt x="16667" y="22617"/>
                  </a:lnTo>
                  <a:lnTo>
                    <a:pt x="17000" y="22463"/>
                  </a:lnTo>
                  <a:lnTo>
                    <a:pt x="17334" y="22283"/>
                  </a:lnTo>
                  <a:lnTo>
                    <a:pt x="17616" y="22104"/>
                  </a:lnTo>
                  <a:lnTo>
                    <a:pt x="17898" y="21924"/>
                  </a:lnTo>
                  <a:lnTo>
                    <a:pt x="18154" y="21719"/>
                  </a:lnTo>
                  <a:lnTo>
                    <a:pt x="18590" y="21335"/>
                  </a:lnTo>
                  <a:lnTo>
                    <a:pt x="18975" y="20950"/>
                  </a:lnTo>
                  <a:lnTo>
                    <a:pt x="19257" y="20565"/>
                  </a:lnTo>
                  <a:lnTo>
                    <a:pt x="19513" y="20206"/>
                  </a:lnTo>
                  <a:lnTo>
                    <a:pt x="19693" y="19847"/>
                  </a:lnTo>
                  <a:lnTo>
                    <a:pt x="19821" y="19565"/>
                  </a:lnTo>
                  <a:lnTo>
                    <a:pt x="19898" y="19309"/>
                  </a:lnTo>
                  <a:lnTo>
                    <a:pt x="19949" y="19104"/>
                  </a:lnTo>
                  <a:lnTo>
                    <a:pt x="20000" y="18950"/>
                  </a:lnTo>
                  <a:lnTo>
                    <a:pt x="19411" y="17283"/>
                  </a:lnTo>
                  <a:lnTo>
                    <a:pt x="18103" y="13386"/>
                  </a:lnTo>
                  <a:lnTo>
                    <a:pt x="17359" y="11155"/>
                  </a:lnTo>
                  <a:lnTo>
                    <a:pt x="16693" y="9001"/>
                  </a:lnTo>
                  <a:lnTo>
                    <a:pt x="16129" y="7155"/>
                  </a:lnTo>
                  <a:lnTo>
                    <a:pt x="15949" y="6411"/>
                  </a:lnTo>
                  <a:lnTo>
                    <a:pt x="15795" y="5822"/>
                  </a:lnTo>
                  <a:lnTo>
                    <a:pt x="15590" y="4796"/>
                  </a:lnTo>
                  <a:lnTo>
                    <a:pt x="15359" y="3719"/>
                  </a:lnTo>
                  <a:lnTo>
                    <a:pt x="15103" y="2693"/>
                  </a:lnTo>
                  <a:lnTo>
                    <a:pt x="14949" y="2232"/>
                  </a:lnTo>
                  <a:lnTo>
                    <a:pt x="14795" y="1770"/>
                  </a:lnTo>
                  <a:lnTo>
                    <a:pt x="14616" y="1360"/>
                  </a:lnTo>
                  <a:lnTo>
                    <a:pt x="14436" y="975"/>
                  </a:lnTo>
                  <a:lnTo>
                    <a:pt x="14231" y="668"/>
                  </a:lnTo>
                  <a:lnTo>
                    <a:pt x="14000" y="386"/>
                  </a:lnTo>
                  <a:lnTo>
                    <a:pt x="13898" y="283"/>
                  </a:lnTo>
                  <a:lnTo>
                    <a:pt x="13770" y="180"/>
                  </a:lnTo>
                  <a:lnTo>
                    <a:pt x="13641" y="129"/>
                  </a:lnTo>
                  <a:lnTo>
                    <a:pt x="13488" y="52"/>
                  </a:lnTo>
                  <a:lnTo>
                    <a:pt x="13359" y="27"/>
                  </a:lnTo>
                  <a:lnTo>
                    <a:pt x="1320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2" name="Google Shape;2962;p22"/>
            <p:cNvSpPr/>
            <p:nvPr/>
          </p:nvSpPr>
          <p:spPr>
            <a:xfrm>
              <a:off x="6060050" y="2672525"/>
              <a:ext cx="500025" cy="589800"/>
            </a:xfrm>
            <a:custGeom>
              <a:avLst/>
              <a:gdLst/>
              <a:ahLst/>
              <a:cxnLst/>
              <a:rect l="l" t="t" r="r" b="b"/>
              <a:pathLst>
                <a:path w="20001" h="23592" fill="none" extrusionOk="0">
                  <a:moveTo>
                    <a:pt x="0" y="5822"/>
                  </a:moveTo>
                  <a:lnTo>
                    <a:pt x="0" y="5822"/>
                  </a:lnTo>
                  <a:lnTo>
                    <a:pt x="26" y="5463"/>
                  </a:lnTo>
                  <a:lnTo>
                    <a:pt x="77" y="5104"/>
                  </a:lnTo>
                  <a:lnTo>
                    <a:pt x="180" y="4642"/>
                  </a:lnTo>
                  <a:lnTo>
                    <a:pt x="333" y="4155"/>
                  </a:lnTo>
                  <a:lnTo>
                    <a:pt x="436" y="3924"/>
                  </a:lnTo>
                  <a:lnTo>
                    <a:pt x="539" y="3668"/>
                  </a:lnTo>
                  <a:lnTo>
                    <a:pt x="692" y="3437"/>
                  </a:lnTo>
                  <a:lnTo>
                    <a:pt x="846" y="3232"/>
                  </a:lnTo>
                  <a:lnTo>
                    <a:pt x="1051" y="3027"/>
                  </a:lnTo>
                  <a:lnTo>
                    <a:pt x="1256" y="2873"/>
                  </a:lnTo>
                  <a:lnTo>
                    <a:pt x="1256" y="2873"/>
                  </a:lnTo>
                  <a:lnTo>
                    <a:pt x="1385" y="2796"/>
                  </a:lnTo>
                  <a:lnTo>
                    <a:pt x="1564" y="2693"/>
                  </a:lnTo>
                  <a:lnTo>
                    <a:pt x="2026" y="2514"/>
                  </a:lnTo>
                  <a:lnTo>
                    <a:pt x="2641" y="2334"/>
                  </a:lnTo>
                  <a:lnTo>
                    <a:pt x="3333" y="2129"/>
                  </a:lnTo>
                  <a:lnTo>
                    <a:pt x="5000" y="1719"/>
                  </a:lnTo>
                  <a:lnTo>
                    <a:pt x="6872" y="1309"/>
                  </a:lnTo>
                  <a:lnTo>
                    <a:pt x="8769" y="898"/>
                  </a:lnTo>
                  <a:lnTo>
                    <a:pt x="10513" y="539"/>
                  </a:lnTo>
                  <a:lnTo>
                    <a:pt x="11949" y="257"/>
                  </a:lnTo>
                  <a:lnTo>
                    <a:pt x="12898" y="52"/>
                  </a:lnTo>
                  <a:lnTo>
                    <a:pt x="12898" y="52"/>
                  </a:lnTo>
                  <a:lnTo>
                    <a:pt x="13052" y="27"/>
                  </a:lnTo>
                  <a:lnTo>
                    <a:pt x="13205" y="1"/>
                  </a:lnTo>
                  <a:lnTo>
                    <a:pt x="13359" y="27"/>
                  </a:lnTo>
                  <a:lnTo>
                    <a:pt x="13488" y="52"/>
                  </a:lnTo>
                  <a:lnTo>
                    <a:pt x="13641" y="129"/>
                  </a:lnTo>
                  <a:lnTo>
                    <a:pt x="13770" y="180"/>
                  </a:lnTo>
                  <a:lnTo>
                    <a:pt x="13898" y="283"/>
                  </a:lnTo>
                  <a:lnTo>
                    <a:pt x="14000" y="386"/>
                  </a:lnTo>
                  <a:lnTo>
                    <a:pt x="14231" y="668"/>
                  </a:lnTo>
                  <a:lnTo>
                    <a:pt x="14436" y="975"/>
                  </a:lnTo>
                  <a:lnTo>
                    <a:pt x="14616" y="1360"/>
                  </a:lnTo>
                  <a:lnTo>
                    <a:pt x="14795" y="1770"/>
                  </a:lnTo>
                  <a:lnTo>
                    <a:pt x="14949" y="2232"/>
                  </a:lnTo>
                  <a:lnTo>
                    <a:pt x="15103" y="2693"/>
                  </a:lnTo>
                  <a:lnTo>
                    <a:pt x="15359" y="3719"/>
                  </a:lnTo>
                  <a:lnTo>
                    <a:pt x="15590" y="4796"/>
                  </a:lnTo>
                  <a:lnTo>
                    <a:pt x="15795" y="5822"/>
                  </a:lnTo>
                  <a:lnTo>
                    <a:pt x="15795" y="5822"/>
                  </a:lnTo>
                  <a:lnTo>
                    <a:pt x="15949" y="6411"/>
                  </a:lnTo>
                  <a:lnTo>
                    <a:pt x="16129" y="7155"/>
                  </a:lnTo>
                  <a:lnTo>
                    <a:pt x="16693" y="9001"/>
                  </a:lnTo>
                  <a:lnTo>
                    <a:pt x="17359" y="11155"/>
                  </a:lnTo>
                  <a:lnTo>
                    <a:pt x="18103" y="13386"/>
                  </a:lnTo>
                  <a:lnTo>
                    <a:pt x="19411" y="17283"/>
                  </a:lnTo>
                  <a:lnTo>
                    <a:pt x="20000" y="18950"/>
                  </a:lnTo>
                  <a:lnTo>
                    <a:pt x="20000" y="18950"/>
                  </a:lnTo>
                  <a:lnTo>
                    <a:pt x="19949" y="19104"/>
                  </a:lnTo>
                  <a:lnTo>
                    <a:pt x="19898" y="19309"/>
                  </a:lnTo>
                  <a:lnTo>
                    <a:pt x="19821" y="19565"/>
                  </a:lnTo>
                  <a:lnTo>
                    <a:pt x="19693" y="19847"/>
                  </a:lnTo>
                  <a:lnTo>
                    <a:pt x="19513" y="20206"/>
                  </a:lnTo>
                  <a:lnTo>
                    <a:pt x="19257" y="20565"/>
                  </a:lnTo>
                  <a:lnTo>
                    <a:pt x="18975" y="20950"/>
                  </a:lnTo>
                  <a:lnTo>
                    <a:pt x="18590" y="21335"/>
                  </a:lnTo>
                  <a:lnTo>
                    <a:pt x="18154" y="21719"/>
                  </a:lnTo>
                  <a:lnTo>
                    <a:pt x="17898" y="21924"/>
                  </a:lnTo>
                  <a:lnTo>
                    <a:pt x="17616" y="22104"/>
                  </a:lnTo>
                  <a:lnTo>
                    <a:pt x="17334" y="22283"/>
                  </a:lnTo>
                  <a:lnTo>
                    <a:pt x="17000" y="22463"/>
                  </a:lnTo>
                  <a:lnTo>
                    <a:pt x="16667" y="22617"/>
                  </a:lnTo>
                  <a:lnTo>
                    <a:pt x="16282" y="22771"/>
                  </a:lnTo>
                  <a:lnTo>
                    <a:pt x="15898" y="22924"/>
                  </a:lnTo>
                  <a:lnTo>
                    <a:pt x="15462" y="23053"/>
                  </a:lnTo>
                  <a:lnTo>
                    <a:pt x="15000" y="23155"/>
                  </a:lnTo>
                  <a:lnTo>
                    <a:pt x="14513" y="23258"/>
                  </a:lnTo>
                  <a:lnTo>
                    <a:pt x="14000" y="23335"/>
                  </a:lnTo>
                  <a:lnTo>
                    <a:pt x="13462" y="23412"/>
                  </a:lnTo>
                  <a:lnTo>
                    <a:pt x="13462" y="23412"/>
                  </a:lnTo>
                  <a:lnTo>
                    <a:pt x="12385" y="23514"/>
                  </a:lnTo>
                  <a:lnTo>
                    <a:pt x="11359" y="23565"/>
                  </a:lnTo>
                  <a:lnTo>
                    <a:pt x="10411" y="23591"/>
                  </a:lnTo>
                  <a:lnTo>
                    <a:pt x="9513" y="23591"/>
                  </a:lnTo>
                  <a:lnTo>
                    <a:pt x="8718" y="23565"/>
                  </a:lnTo>
                  <a:lnTo>
                    <a:pt x="7975" y="23540"/>
                  </a:lnTo>
                  <a:lnTo>
                    <a:pt x="7308" y="23463"/>
                  </a:lnTo>
                  <a:lnTo>
                    <a:pt x="6692" y="23412"/>
                  </a:lnTo>
                  <a:lnTo>
                    <a:pt x="5692" y="23258"/>
                  </a:lnTo>
                  <a:lnTo>
                    <a:pt x="4974" y="23104"/>
                  </a:lnTo>
                  <a:lnTo>
                    <a:pt x="4539" y="22976"/>
                  </a:lnTo>
                  <a:lnTo>
                    <a:pt x="4410" y="22924"/>
                  </a:lnTo>
                  <a:lnTo>
                    <a:pt x="4410" y="22924"/>
                  </a:lnTo>
                  <a:lnTo>
                    <a:pt x="4077" y="21463"/>
                  </a:lnTo>
                  <a:lnTo>
                    <a:pt x="3692" y="19771"/>
                  </a:lnTo>
                  <a:lnTo>
                    <a:pt x="3180" y="17591"/>
                  </a:lnTo>
                  <a:lnTo>
                    <a:pt x="2539" y="15001"/>
                  </a:lnTo>
                  <a:lnTo>
                    <a:pt x="1795" y="12104"/>
                  </a:lnTo>
                  <a:lnTo>
                    <a:pt x="923" y="9027"/>
                  </a:lnTo>
                  <a:lnTo>
                    <a:pt x="462" y="7437"/>
                  </a:lnTo>
                  <a:lnTo>
                    <a:pt x="0" y="582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3" name="Google Shape;2963;p22"/>
            <p:cNvSpPr/>
            <p:nvPr/>
          </p:nvSpPr>
          <p:spPr>
            <a:xfrm>
              <a:off x="6454275" y="2818050"/>
              <a:ext cx="106450" cy="328250"/>
            </a:xfrm>
            <a:custGeom>
              <a:avLst/>
              <a:gdLst/>
              <a:ahLst/>
              <a:cxnLst/>
              <a:rect l="l" t="t" r="r" b="b"/>
              <a:pathLst>
                <a:path w="4258" h="13130" extrusionOk="0">
                  <a:moveTo>
                    <a:pt x="1" y="1"/>
                  </a:moveTo>
                  <a:lnTo>
                    <a:pt x="154" y="590"/>
                  </a:lnTo>
                  <a:lnTo>
                    <a:pt x="334" y="1334"/>
                  </a:lnTo>
                  <a:lnTo>
                    <a:pt x="898" y="3180"/>
                  </a:lnTo>
                  <a:lnTo>
                    <a:pt x="1565" y="5334"/>
                  </a:lnTo>
                  <a:lnTo>
                    <a:pt x="2308" y="7565"/>
                  </a:lnTo>
                  <a:lnTo>
                    <a:pt x="3616" y="11462"/>
                  </a:lnTo>
                  <a:lnTo>
                    <a:pt x="4206" y="13129"/>
                  </a:lnTo>
                  <a:lnTo>
                    <a:pt x="4257" y="13103"/>
                  </a:lnTo>
                  <a:lnTo>
                    <a:pt x="4078" y="12667"/>
                  </a:lnTo>
                  <a:lnTo>
                    <a:pt x="3231" y="10155"/>
                  </a:lnTo>
                  <a:lnTo>
                    <a:pt x="2001" y="6437"/>
                  </a:lnTo>
                  <a:lnTo>
                    <a:pt x="1360" y="4488"/>
                  </a:lnTo>
                  <a:lnTo>
                    <a:pt x="796" y="2667"/>
                  </a:lnTo>
                  <a:lnTo>
                    <a:pt x="334" y="1129"/>
                  </a:lnTo>
                  <a:lnTo>
                    <a:pt x="180" y="488"/>
                  </a:lnTo>
                  <a:lnTo>
                    <a:pt x="52" y="1"/>
                  </a:lnTo>
                  <a:close/>
                </a:path>
              </a:pathLst>
            </a:custGeom>
            <a:solidFill>
              <a:srgbClr val="2A1C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4" name="Google Shape;2964;p22"/>
            <p:cNvSpPr/>
            <p:nvPr/>
          </p:nvSpPr>
          <p:spPr>
            <a:xfrm>
              <a:off x="6454275" y="2818050"/>
              <a:ext cx="106450" cy="328250"/>
            </a:xfrm>
            <a:custGeom>
              <a:avLst/>
              <a:gdLst/>
              <a:ahLst/>
              <a:cxnLst/>
              <a:rect l="l" t="t" r="r" b="b"/>
              <a:pathLst>
                <a:path w="4258" h="13130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54" y="590"/>
                  </a:lnTo>
                  <a:lnTo>
                    <a:pt x="334" y="1334"/>
                  </a:lnTo>
                  <a:lnTo>
                    <a:pt x="898" y="3180"/>
                  </a:lnTo>
                  <a:lnTo>
                    <a:pt x="1565" y="5334"/>
                  </a:lnTo>
                  <a:lnTo>
                    <a:pt x="2308" y="7565"/>
                  </a:lnTo>
                  <a:lnTo>
                    <a:pt x="2308" y="7565"/>
                  </a:lnTo>
                  <a:lnTo>
                    <a:pt x="3616" y="11462"/>
                  </a:lnTo>
                  <a:lnTo>
                    <a:pt x="4206" y="13129"/>
                  </a:lnTo>
                  <a:lnTo>
                    <a:pt x="4257" y="13103"/>
                  </a:lnTo>
                  <a:lnTo>
                    <a:pt x="4257" y="13103"/>
                  </a:lnTo>
                  <a:lnTo>
                    <a:pt x="4078" y="12667"/>
                  </a:lnTo>
                  <a:lnTo>
                    <a:pt x="4078" y="12667"/>
                  </a:lnTo>
                  <a:lnTo>
                    <a:pt x="3231" y="10155"/>
                  </a:lnTo>
                  <a:lnTo>
                    <a:pt x="2001" y="6437"/>
                  </a:lnTo>
                  <a:lnTo>
                    <a:pt x="1360" y="4488"/>
                  </a:lnTo>
                  <a:lnTo>
                    <a:pt x="796" y="2667"/>
                  </a:lnTo>
                  <a:lnTo>
                    <a:pt x="334" y="1129"/>
                  </a:lnTo>
                  <a:lnTo>
                    <a:pt x="180" y="488"/>
                  </a:lnTo>
                  <a:lnTo>
                    <a:pt x="52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5" name="Google Shape;2965;p22"/>
            <p:cNvSpPr/>
            <p:nvPr/>
          </p:nvSpPr>
          <p:spPr>
            <a:xfrm>
              <a:off x="6010025" y="2743700"/>
              <a:ext cx="141700" cy="600025"/>
            </a:xfrm>
            <a:custGeom>
              <a:avLst/>
              <a:gdLst/>
              <a:ahLst/>
              <a:cxnLst/>
              <a:rect l="l" t="t" r="r" b="b"/>
              <a:pathLst>
                <a:path w="5668" h="24001" extrusionOk="0">
                  <a:moveTo>
                    <a:pt x="3257" y="0"/>
                  </a:moveTo>
                  <a:lnTo>
                    <a:pt x="3129" y="26"/>
                  </a:lnTo>
                  <a:lnTo>
                    <a:pt x="2975" y="77"/>
                  </a:lnTo>
                  <a:lnTo>
                    <a:pt x="2770" y="154"/>
                  </a:lnTo>
                  <a:lnTo>
                    <a:pt x="2540" y="257"/>
                  </a:lnTo>
                  <a:lnTo>
                    <a:pt x="2283" y="410"/>
                  </a:lnTo>
                  <a:lnTo>
                    <a:pt x="2001" y="641"/>
                  </a:lnTo>
                  <a:lnTo>
                    <a:pt x="1719" y="898"/>
                  </a:lnTo>
                  <a:lnTo>
                    <a:pt x="1411" y="1231"/>
                  </a:lnTo>
                  <a:lnTo>
                    <a:pt x="1129" y="1667"/>
                  </a:lnTo>
                  <a:lnTo>
                    <a:pt x="1001" y="1898"/>
                  </a:lnTo>
                  <a:lnTo>
                    <a:pt x="873" y="2154"/>
                  </a:lnTo>
                  <a:lnTo>
                    <a:pt x="745" y="2436"/>
                  </a:lnTo>
                  <a:lnTo>
                    <a:pt x="642" y="2744"/>
                  </a:lnTo>
                  <a:lnTo>
                    <a:pt x="539" y="3077"/>
                  </a:lnTo>
                  <a:lnTo>
                    <a:pt x="437" y="3436"/>
                  </a:lnTo>
                  <a:lnTo>
                    <a:pt x="360" y="3821"/>
                  </a:lnTo>
                  <a:lnTo>
                    <a:pt x="283" y="4205"/>
                  </a:lnTo>
                  <a:lnTo>
                    <a:pt x="232" y="4641"/>
                  </a:lnTo>
                  <a:lnTo>
                    <a:pt x="206" y="5128"/>
                  </a:lnTo>
                  <a:lnTo>
                    <a:pt x="180" y="5616"/>
                  </a:lnTo>
                  <a:lnTo>
                    <a:pt x="155" y="6128"/>
                  </a:lnTo>
                  <a:lnTo>
                    <a:pt x="129" y="8564"/>
                  </a:lnTo>
                  <a:lnTo>
                    <a:pt x="52" y="11359"/>
                  </a:lnTo>
                  <a:lnTo>
                    <a:pt x="1" y="14308"/>
                  </a:lnTo>
                  <a:lnTo>
                    <a:pt x="1" y="15770"/>
                  </a:lnTo>
                  <a:lnTo>
                    <a:pt x="27" y="17206"/>
                  </a:lnTo>
                  <a:lnTo>
                    <a:pt x="52" y="18565"/>
                  </a:lnTo>
                  <a:lnTo>
                    <a:pt x="155" y="19847"/>
                  </a:lnTo>
                  <a:lnTo>
                    <a:pt x="257" y="21001"/>
                  </a:lnTo>
                  <a:lnTo>
                    <a:pt x="334" y="21513"/>
                  </a:lnTo>
                  <a:lnTo>
                    <a:pt x="437" y="22001"/>
                  </a:lnTo>
                  <a:lnTo>
                    <a:pt x="539" y="22436"/>
                  </a:lnTo>
                  <a:lnTo>
                    <a:pt x="668" y="22821"/>
                  </a:lnTo>
                  <a:lnTo>
                    <a:pt x="796" y="23180"/>
                  </a:lnTo>
                  <a:lnTo>
                    <a:pt x="950" y="23462"/>
                  </a:lnTo>
                  <a:lnTo>
                    <a:pt x="1104" y="23693"/>
                  </a:lnTo>
                  <a:lnTo>
                    <a:pt x="1283" y="23847"/>
                  </a:lnTo>
                  <a:lnTo>
                    <a:pt x="1386" y="23924"/>
                  </a:lnTo>
                  <a:lnTo>
                    <a:pt x="1488" y="23975"/>
                  </a:lnTo>
                  <a:lnTo>
                    <a:pt x="1591" y="24001"/>
                  </a:lnTo>
                  <a:lnTo>
                    <a:pt x="1924" y="24001"/>
                  </a:lnTo>
                  <a:lnTo>
                    <a:pt x="2155" y="23975"/>
                  </a:lnTo>
                  <a:lnTo>
                    <a:pt x="2386" y="23924"/>
                  </a:lnTo>
                  <a:lnTo>
                    <a:pt x="2591" y="23872"/>
                  </a:lnTo>
                  <a:lnTo>
                    <a:pt x="2796" y="23770"/>
                  </a:lnTo>
                  <a:lnTo>
                    <a:pt x="3001" y="23667"/>
                  </a:lnTo>
                  <a:lnTo>
                    <a:pt x="3206" y="23513"/>
                  </a:lnTo>
                  <a:lnTo>
                    <a:pt x="3411" y="23360"/>
                  </a:lnTo>
                  <a:lnTo>
                    <a:pt x="3591" y="23180"/>
                  </a:lnTo>
                  <a:lnTo>
                    <a:pt x="3770" y="22975"/>
                  </a:lnTo>
                  <a:lnTo>
                    <a:pt x="3950" y="22719"/>
                  </a:lnTo>
                  <a:lnTo>
                    <a:pt x="4129" y="22462"/>
                  </a:lnTo>
                  <a:lnTo>
                    <a:pt x="4283" y="22180"/>
                  </a:lnTo>
                  <a:lnTo>
                    <a:pt x="4437" y="21872"/>
                  </a:lnTo>
                  <a:lnTo>
                    <a:pt x="4591" y="21539"/>
                  </a:lnTo>
                  <a:lnTo>
                    <a:pt x="4719" y="21180"/>
                  </a:lnTo>
                  <a:lnTo>
                    <a:pt x="4847" y="20770"/>
                  </a:lnTo>
                  <a:lnTo>
                    <a:pt x="4975" y="20360"/>
                  </a:lnTo>
                  <a:lnTo>
                    <a:pt x="5104" y="19898"/>
                  </a:lnTo>
                  <a:lnTo>
                    <a:pt x="5206" y="19436"/>
                  </a:lnTo>
                  <a:lnTo>
                    <a:pt x="5386" y="18385"/>
                  </a:lnTo>
                  <a:lnTo>
                    <a:pt x="5514" y="17231"/>
                  </a:lnTo>
                  <a:lnTo>
                    <a:pt x="5616" y="15949"/>
                  </a:lnTo>
                  <a:lnTo>
                    <a:pt x="5668" y="14539"/>
                  </a:lnTo>
                  <a:lnTo>
                    <a:pt x="5668" y="12975"/>
                  </a:lnTo>
                  <a:lnTo>
                    <a:pt x="5642" y="11308"/>
                  </a:lnTo>
                  <a:lnTo>
                    <a:pt x="5540" y="9641"/>
                  </a:lnTo>
                  <a:lnTo>
                    <a:pt x="5411" y="8154"/>
                  </a:lnTo>
                  <a:lnTo>
                    <a:pt x="5258" y="6821"/>
                  </a:lnTo>
                  <a:lnTo>
                    <a:pt x="5104" y="5616"/>
                  </a:lnTo>
                  <a:lnTo>
                    <a:pt x="4899" y="4564"/>
                  </a:lnTo>
                  <a:lnTo>
                    <a:pt x="4719" y="3641"/>
                  </a:lnTo>
                  <a:lnTo>
                    <a:pt x="4514" y="2846"/>
                  </a:lnTo>
                  <a:lnTo>
                    <a:pt x="4309" y="2180"/>
                  </a:lnTo>
                  <a:lnTo>
                    <a:pt x="4104" y="1590"/>
                  </a:lnTo>
                  <a:lnTo>
                    <a:pt x="3899" y="1128"/>
                  </a:lnTo>
                  <a:lnTo>
                    <a:pt x="3719" y="744"/>
                  </a:lnTo>
                  <a:lnTo>
                    <a:pt x="3565" y="462"/>
                  </a:lnTo>
                  <a:lnTo>
                    <a:pt x="3334" y="103"/>
                  </a:lnTo>
                  <a:lnTo>
                    <a:pt x="325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6" name="Google Shape;2966;p22"/>
            <p:cNvSpPr/>
            <p:nvPr/>
          </p:nvSpPr>
          <p:spPr>
            <a:xfrm>
              <a:off x="6052350" y="2837275"/>
              <a:ext cx="100675" cy="507100"/>
            </a:xfrm>
            <a:custGeom>
              <a:avLst/>
              <a:gdLst/>
              <a:ahLst/>
              <a:cxnLst/>
              <a:rect l="l" t="t" r="r" b="b"/>
              <a:pathLst>
                <a:path w="4027" h="20284" extrusionOk="0">
                  <a:moveTo>
                    <a:pt x="3077" y="1"/>
                  </a:moveTo>
                  <a:lnTo>
                    <a:pt x="3026" y="26"/>
                  </a:lnTo>
                  <a:lnTo>
                    <a:pt x="3154" y="693"/>
                  </a:lnTo>
                  <a:lnTo>
                    <a:pt x="3308" y="1437"/>
                  </a:lnTo>
                  <a:lnTo>
                    <a:pt x="3436" y="2257"/>
                  </a:lnTo>
                  <a:lnTo>
                    <a:pt x="3565" y="3155"/>
                  </a:lnTo>
                  <a:lnTo>
                    <a:pt x="3667" y="4129"/>
                  </a:lnTo>
                  <a:lnTo>
                    <a:pt x="3770" y="5180"/>
                  </a:lnTo>
                  <a:lnTo>
                    <a:pt x="3847" y="6334"/>
                  </a:lnTo>
                  <a:lnTo>
                    <a:pt x="3923" y="7565"/>
                  </a:lnTo>
                  <a:lnTo>
                    <a:pt x="3949" y="8770"/>
                  </a:lnTo>
                  <a:lnTo>
                    <a:pt x="3975" y="9898"/>
                  </a:lnTo>
                  <a:lnTo>
                    <a:pt x="3949" y="11257"/>
                  </a:lnTo>
                  <a:lnTo>
                    <a:pt x="3898" y="12488"/>
                  </a:lnTo>
                  <a:lnTo>
                    <a:pt x="3795" y="13616"/>
                  </a:lnTo>
                  <a:lnTo>
                    <a:pt x="3667" y="14668"/>
                  </a:lnTo>
                  <a:lnTo>
                    <a:pt x="3488" y="15616"/>
                  </a:lnTo>
                  <a:lnTo>
                    <a:pt x="3308" y="16463"/>
                  </a:lnTo>
                  <a:lnTo>
                    <a:pt x="3077" y="17206"/>
                  </a:lnTo>
                  <a:lnTo>
                    <a:pt x="2847" y="17873"/>
                  </a:lnTo>
                  <a:lnTo>
                    <a:pt x="2564" y="18437"/>
                  </a:lnTo>
                  <a:lnTo>
                    <a:pt x="2411" y="18693"/>
                  </a:lnTo>
                  <a:lnTo>
                    <a:pt x="2257" y="18950"/>
                  </a:lnTo>
                  <a:lnTo>
                    <a:pt x="2103" y="19155"/>
                  </a:lnTo>
                  <a:lnTo>
                    <a:pt x="1949" y="19360"/>
                  </a:lnTo>
                  <a:lnTo>
                    <a:pt x="1770" y="19514"/>
                  </a:lnTo>
                  <a:lnTo>
                    <a:pt x="1590" y="19668"/>
                  </a:lnTo>
                  <a:lnTo>
                    <a:pt x="1436" y="19822"/>
                  </a:lnTo>
                  <a:lnTo>
                    <a:pt x="1257" y="19924"/>
                  </a:lnTo>
                  <a:lnTo>
                    <a:pt x="1052" y="20027"/>
                  </a:lnTo>
                  <a:lnTo>
                    <a:pt x="872" y="20104"/>
                  </a:lnTo>
                  <a:lnTo>
                    <a:pt x="667" y="20155"/>
                  </a:lnTo>
                  <a:lnTo>
                    <a:pt x="488" y="20206"/>
                  </a:lnTo>
                  <a:lnTo>
                    <a:pt x="282" y="20232"/>
                  </a:lnTo>
                  <a:lnTo>
                    <a:pt x="26" y="20232"/>
                  </a:lnTo>
                  <a:lnTo>
                    <a:pt x="0" y="20283"/>
                  </a:lnTo>
                  <a:lnTo>
                    <a:pt x="282" y="20283"/>
                  </a:lnTo>
                  <a:lnTo>
                    <a:pt x="488" y="20258"/>
                  </a:lnTo>
                  <a:lnTo>
                    <a:pt x="693" y="20206"/>
                  </a:lnTo>
                  <a:lnTo>
                    <a:pt x="898" y="20155"/>
                  </a:lnTo>
                  <a:lnTo>
                    <a:pt x="1077" y="20078"/>
                  </a:lnTo>
                  <a:lnTo>
                    <a:pt x="1282" y="19976"/>
                  </a:lnTo>
                  <a:lnTo>
                    <a:pt x="1462" y="19847"/>
                  </a:lnTo>
                  <a:lnTo>
                    <a:pt x="1641" y="19719"/>
                  </a:lnTo>
                  <a:lnTo>
                    <a:pt x="1821" y="19565"/>
                  </a:lnTo>
                  <a:lnTo>
                    <a:pt x="1975" y="19386"/>
                  </a:lnTo>
                  <a:lnTo>
                    <a:pt x="2154" y="19181"/>
                  </a:lnTo>
                  <a:lnTo>
                    <a:pt x="2308" y="18976"/>
                  </a:lnTo>
                  <a:lnTo>
                    <a:pt x="2462" y="18745"/>
                  </a:lnTo>
                  <a:lnTo>
                    <a:pt x="2616" y="18463"/>
                  </a:lnTo>
                  <a:lnTo>
                    <a:pt x="2872" y="17899"/>
                  </a:lnTo>
                  <a:lnTo>
                    <a:pt x="3129" y="17232"/>
                  </a:lnTo>
                  <a:lnTo>
                    <a:pt x="3359" y="16463"/>
                  </a:lnTo>
                  <a:lnTo>
                    <a:pt x="3539" y="15616"/>
                  </a:lnTo>
                  <a:lnTo>
                    <a:pt x="3718" y="14668"/>
                  </a:lnTo>
                  <a:lnTo>
                    <a:pt x="3847" y="13642"/>
                  </a:lnTo>
                  <a:lnTo>
                    <a:pt x="3949" y="12488"/>
                  </a:lnTo>
                  <a:lnTo>
                    <a:pt x="4000" y="11257"/>
                  </a:lnTo>
                  <a:lnTo>
                    <a:pt x="4026" y="9898"/>
                  </a:lnTo>
                  <a:lnTo>
                    <a:pt x="4000" y="8770"/>
                  </a:lnTo>
                  <a:lnTo>
                    <a:pt x="3975" y="7565"/>
                  </a:lnTo>
                  <a:lnTo>
                    <a:pt x="3898" y="6334"/>
                  </a:lnTo>
                  <a:lnTo>
                    <a:pt x="3821" y="5180"/>
                  </a:lnTo>
                  <a:lnTo>
                    <a:pt x="3718" y="4129"/>
                  </a:lnTo>
                  <a:lnTo>
                    <a:pt x="3616" y="3155"/>
                  </a:lnTo>
                  <a:lnTo>
                    <a:pt x="3488" y="2257"/>
                  </a:lnTo>
                  <a:lnTo>
                    <a:pt x="3359" y="1437"/>
                  </a:lnTo>
                  <a:lnTo>
                    <a:pt x="3206" y="693"/>
                  </a:lnTo>
                  <a:lnTo>
                    <a:pt x="3077" y="1"/>
                  </a:lnTo>
                  <a:close/>
                </a:path>
              </a:pathLst>
            </a:custGeom>
            <a:solidFill>
              <a:srgbClr val="2A1C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7" name="Google Shape;2967;p22"/>
            <p:cNvSpPr/>
            <p:nvPr/>
          </p:nvSpPr>
          <p:spPr>
            <a:xfrm>
              <a:off x="6435700" y="3004600"/>
              <a:ext cx="398750" cy="377600"/>
            </a:xfrm>
            <a:custGeom>
              <a:avLst/>
              <a:gdLst/>
              <a:ahLst/>
              <a:cxnLst/>
              <a:rect l="l" t="t" r="r" b="b"/>
              <a:pathLst>
                <a:path w="15950" h="15104" extrusionOk="0">
                  <a:moveTo>
                    <a:pt x="0" y="0"/>
                  </a:moveTo>
                  <a:lnTo>
                    <a:pt x="1974" y="13359"/>
                  </a:lnTo>
                  <a:lnTo>
                    <a:pt x="2026" y="13539"/>
                  </a:lnTo>
                  <a:lnTo>
                    <a:pt x="2077" y="13718"/>
                  </a:lnTo>
                  <a:lnTo>
                    <a:pt x="2154" y="13898"/>
                  </a:lnTo>
                  <a:lnTo>
                    <a:pt x="2231" y="14052"/>
                  </a:lnTo>
                  <a:lnTo>
                    <a:pt x="2308" y="14206"/>
                  </a:lnTo>
                  <a:lnTo>
                    <a:pt x="2436" y="14359"/>
                  </a:lnTo>
                  <a:lnTo>
                    <a:pt x="2539" y="14488"/>
                  </a:lnTo>
                  <a:lnTo>
                    <a:pt x="2667" y="14616"/>
                  </a:lnTo>
                  <a:lnTo>
                    <a:pt x="2821" y="14718"/>
                  </a:lnTo>
                  <a:lnTo>
                    <a:pt x="2974" y="14821"/>
                  </a:lnTo>
                  <a:lnTo>
                    <a:pt x="3128" y="14898"/>
                  </a:lnTo>
                  <a:lnTo>
                    <a:pt x="3282" y="14975"/>
                  </a:lnTo>
                  <a:lnTo>
                    <a:pt x="3462" y="15026"/>
                  </a:lnTo>
                  <a:lnTo>
                    <a:pt x="3641" y="15077"/>
                  </a:lnTo>
                  <a:lnTo>
                    <a:pt x="3821" y="15103"/>
                  </a:lnTo>
                  <a:lnTo>
                    <a:pt x="12308" y="15103"/>
                  </a:lnTo>
                  <a:lnTo>
                    <a:pt x="12513" y="15077"/>
                  </a:lnTo>
                  <a:lnTo>
                    <a:pt x="12693" y="15026"/>
                  </a:lnTo>
                  <a:lnTo>
                    <a:pt x="12846" y="14975"/>
                  </a:lnTo>
                  <a:lnTo>
                    <a:pt x="13026" y="14898"/>
                  </a:lnTo>
                  <a:lnTo>
                    <a:pt x="13180" y="14821"/>
                  </a:lnTo>
                  <a:lnTo>
                    <a:pt x="13334" y="14718"/>
                  </a:lnTo>
                  <a:lnTo>
                    <a:pt x="13487" y="14616"/>
                  </a:lnTo>
                  <a:lnTo>
                    <a:pt x="13616" y="14488"/>
                  </a:lnTo>
                  <a:lnTo>
                    <a:pt x="13718" y="14334"/>
                  </a:lnTo>
                  <a:lnTo>
                    <a:pt x="13846" y="14206"/>
                  </a:lnTo>
                  <a:lnTo>
                    <a:pt x="13923" y="14026"/>
                  </a:lnTo>
                  <a:lnTo>
                    <a:pt x="14000" y="13872"/>
                  </a:lnTo>
                  <a:lnTo>
                    <a:pt x="14077" y="13693"/>
                  </a:lnTo>
                  <a:lnTo>
                    <a:pt x="14129" y="13513"/>
                  </a:lnTo>
                  <a:lnTo>
                    <a:pt x="14154" y="13334"/>
                  </a:lnTo>
                  <a:lnTo>
                    <a:pt x="1594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8" name="Google Shape;2968;p22"/>
            <p:cNvSpPr/>
            <p:nvPr/>
          </p:nvSpPr>
          <p:spPr>
            <a:xfrm>
              <a:off x="6435700" y="3004600"/>
              <a:ext cx="398750" cy="377600"/>
            </a:xfrm>
            <a:custGeom>
              <a:avLst/>
              <a:gdLst/>
              <a:ahLst/>
              <a:cxnLst/>
              <a:rect l="l" t="t" r="r" b="b"/>
              <a:pathLst>
                <a:path w="15950" h="15104" fill="none" extrusionOk="0">
                  <a:moveTo>
                    <a:pt x="0" y="0"/>
                  </a:moveTo>
                  <a:lnTo>
                    <a:pt x="1974" y="13359"/>
                  </a:lnTo>
                  <a:lnTo>
                    <a:pt x="1974" y="13359"/>
                  </a:lnTo>
                  <a:lnTo>
                    <a:pt x="2026" y="13539"/>
                  </a:lnTo>
                  <a:lnTo>
                    <a:pt x="2077" y="13718"/>
                  </a:lnTo>
                  <a:lnTo>
                    <a:pt x="2154" y="13898"/>
                  </a:lnTo>
                  <a:lnTo>
                    <a:pt x="2231" y="14052"/>
                  </a:lnTo>
                  <a:lnTo>
                    <a:pt x="2308" y="14206"/>
                  </a:lnTo>
                  <a:lnTo>
                    <a:pt x="2436" y="14359"/>
                  </a:lnTo>
                  <a:lnTo>
                    <a:pt x="2539" y="14488"/>
                  </a:lnTo>
                  <a:lnTo>
                    <a:pt x="2667" y="14616"/>
                  </a:lnTo>
                  <a:lnTo>
                    <a:pt x="2821" y="14718"/>
                  </a:lnTo>
                  <a:lnTo>
                    <a:pt x="2974" y="14821"/>
                  </a:lnTo>
                  <a:lnTo>
                    <a:pt x="3128" y="14898"/>
                  </a:lnTo>
                  <a:lnTo>
                    <a:pt x="3282" y="14975"/>
                  </a:lnTo>
                  <a:lnTo>
                    <a:pt x="3462" y="15026"/>
                  </a:lnTo>
                  <a:lnTo>
                    <a:pt x="3641" y="15077"/>
                  </a:lnTo>
                  <a:lnTo>
                    <a:pt x="3821" y="15103"/>
                  </a:lnTo>
                  <a:lnTo>
                    <a:pt x="4026" y="15103"/>
                  </a:lnTo>
                  <a:lnTo>
                    <a:pt x="12128" y="15103"/>
                  </a:lnTo>
                  <a:lnTo>
                    <a:pt x="12128" y="15103"/>
                  </a:lnTo>
                  <a:lnTo>
                    <a:pt x="12308" y="15103"/>
                  </a:lnTo>
                  <a:lnTo>
                    <a:pt x="12513" y="15077"/>
                  </a:lnTo>
                  <a:lnTo>
                    <a:pt x="12693" y="15026"/>
                  </a:lnTo>
                  <a:lnTo>
                    <a:pt x="12846" y="14975"/>
                  </a:lnTo>
                  <a:lnTo>
                    <a:pt x="13026" y="14898"/>
                  </a:lnTo>
                  <a:lnTo>
                    <a:pt x="13180" y="14821"/>
                  </a:lnTo>
                  <a:lnTo>
                    <a:pt x="13334" y="14718"/>
                  </a:lnTo>
                  <a:lnTo>
                    <a:pt x="13487" y="14616"/>
                  </a:lnTo>
                  <a:lnTo>
                    <a:pt x="13616" y="14488"/>
                  </a:lnTo>
                  <a:lnTo>
                    <a:pt x="13718" y="14334"/>
                  </a:lnTo>
                  <a:lnTo>
                    <a:pt x="13846" y="14206"/>
                  </a:lnTo>
                  <a:lnTo>
                    <a:pt x="13923" y="14026"/>
                  </a:lnTo>
                  <a:lnTo>
                    <a:pt x="14000" y="13872"/>
                  </a:lnTo>
                  <a:lnTo>
                    <a:pt x="14077" y="13693"/>
                  </a:lnTo>
                  <a:lnTo>
                    <a:pt x="14129" y="13513"/>
                  </a:lnTo>
                  <a:lnTo>
                    <a:pt x="14154" y="13334"/>
                  </a:lnTo>
                  <a:lnTo>
                    <a:pt x="15949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9" name="Google Shape;2969;p22"/>
            <p:cNvSpPr/>
            <p:nvPr/>
          </p:nvSpPr>
          <p:spPr>
            <a:xfrm>
              <a:off x="6435700" y="2964850"/>
              <a:ext cx="398750" cy="78875"/>
            </a:xfrm>
            <a:custGeom>
              <a:avLst/>
              <a:gdLst/>
              <a:ahLst/>
              <a:cxnLst/>
              <a:rect l="l" t="t" r="r" b="b"/>
              <a:pathLst>
                <a:path w="15950" h="3155" extrusionOk="0">
                  <a:moveTo>
                    <a:pt x="7154" y="0"/>
                  </a:moveTo>
                  <a:lnTo>
                    <a:pt x="6359" y="26"/>
                  </a:lnTo>
                  <a:lnTo>
                    <a:pt x="5590" y="77"/>
                  </a:lnTo>
                  <a:lnTo>
                    <a:pt x="4872" y="129"/>
                  </a:lnTo>
                  <a:lnTo>
                    <a:pt x="4180" y="180"/>
                  </a:lnTo>
                  <a:lnTo>
                    <a:pt x="3513" y="283"/>
                  </a:lnTo>
                  <a:lnTo>
                    <a:pt x="2898" y="359"/>
                  </a:lnTo>
                  <a:lnTo>
                    <a:pt x="2333" y="462"/>
                  </a:lnTo>
                  <a:lnTo>
                    <a:pt x="1821" y="565"/>
                  </a:lnTo>
                  <a:lnTo>
                    <a:pt x="1359" y="693"/>
                  </a:lnTo>
                  <a:lnTo>
                    <a:pt x="974" y="821"/>
                  </a:lnTo>
                  <a:lnTo>
                    <a:pt x="615" y="975"/>
                  </a:lnTo>
                  <a:lnTo>
                    <a:pt x="359" y="1103"/>
                  </a:lnTo>
                  <a:lnTo>
                    <a:pt x="154" y="1257"/>
                  </a:lnTo>
                  <a:lnTo>
                    <a:pt x="103" y="1334"/>
                  </a:lnTo>
                  <a:lnTo>
                    <a:pt x="51" y="1411"/>
                  </a:lnTo>
                  <a:lnTo>
                    <a:pt x="0" y="1488"/>
                  </a:lnTo>
                  <a:lnTo>
                    <a:pt x="0" y="1590"/>
                  </a:lnTo>
                  <a:lnTo>
                    <a:pt x="0" y="1667"/>
                  </a:lnTo>
                  <a:lnTo>
                    <a:pt x="51" y="1744"/>
                  </a:lnTo>
                  <a:lnTo>
                    <a:pt x="103" y="1821"/>
                  </a:lnTo>
                  <a:lnTo>
                    <a:pt x="154" y="1898"/>
                  </a:lnTo>
                  <a:lnTo>
                    <a:pt x="359" y="2052"/>
                  </a:lnTo>
                  <a:lnTo>
                    <a:pt x="615" y="2206"/>
                  </a:lnTo>
                  <a:lnTo>
                    <a:pt x="974" y="2334"/>
                  </a:lnTo>
                  <a:lnTo>
                    <a:pt x="1359" y="2462"/>
                  </a:lnTo>
                  <a:lnTo>
                    <a:pt x="1821" y="2590"/>
                  </a:lnTo>
                  <a:lnTo>
                    <a:pt x="2333" y="2693"/>
                  </a:lnTo>
                  <a:lnTo>
                    <a:pt x="2898" y="2795"/>
                  </a:lnTo>
                  <a:lnTo>
                    <a:pt x="3513" y="2898"/>
                  </a:lnTo>
                  <a:lnTo>
                    <a:pt x="4180" y="2975"/>
                  </a:lnTo>
                  <a:lnTo>
                    <a:pt x="4872" y="3026"/>
                  </a:lnTo>
                  <a:lnTo>
                    <a:pt x="5590" y="3077"/>
                  </a:lnTo>
                  <a:lnTo>
                    <a:pt x="6359" y="3129"/>
                  </a:lnTo>
                  <a:lnTo>
                    <a:pt x="7154" y="3154"/>
                  </a:lnTo>
                  <a:lnTo>
                    <a:pt x="8795" y="3154"/>
                  </a:lnTo>
                  <a:lnTo>
                    <a:pt x="9590" y="3129"/>
                  </a:lnTo>
                  <a:lnTo>
                    <a:pt x="10334" y="3077"/>
                  </a:lnTo>
                  <a:lnTo>
                    <a:pt x="11077" y="3026"/>
                  </a:lnTo>
                  <a:lnTo>
                    <a:pt x="11770" y="2975"/>
                  </a:lnTo>
                  <a:lnTo>
                    <a:pt x="12436" y="2898"/>
                  </a:lnTo>
                  <a:lnTo>
                    <a:pt x="13052" y="2795"/>
                  </a:lnTo>
                  <a:lnTo>
                    <a:pt x="13616" y="2693"/>
                  </a:lnTo>
                  <a:lnTo>
                    <a:pt x="14129" y="2590"/>
                  </a:lnTo>
                  <a:lnTo>
                    <a:pt x="14590" y="2462"/>
                  </a:lnTo>
                  <a:lnTo>
                    <a:pt x="14975" y="2334"/>
                  </a:lnTo>
                  <a:lnTo>
                    <a:pt x="15308" y="2206"/>
                  </a:lnTo>
                  <a:lnTo>
                    <a:pt x="15590" y="2052"/>
                  </a:lnTo>
                  <a:lnTo>
                    <a:pt x="15795" y="1898"/>
                  </a:lnTo>
                  <a:lnTo>
                    <a:pt x="15847" y="1821"/>
                  </a:lnTo>
                  <a:lnTo>
                    <a:pt x="15898" y="1744"/>
                  </a:lnTo>
                  <a:lnTo>
                    <a:pt x="15923" y="1667"/>
                  </a:lnTo>
                  <a:lnTo>
                    <a:pt x="15949" y="1590"/>
                  </a:lnTo>
                  <a:lnTo>
                    <a:pt x="15923" y="1488"/>
                  </a:lnTo>
                  <a:lnTo>
                    <a:pt x="15898" y="1411"/>
                  </a:lnTo>
                  <a:lnTo>
                    <a:pt x="15847" y="1334"/>
                  </a:lnTo>
                  <a:lnTo>
                    <a:pt x="15795" y="1257"/>
                  </a:lnTo>
                  <a:lnTo>
                    <a:pt x="15590" y="1103"/>
                  </a:lnTo>
                  <a:lnTo>
                    <a:pt x="15308" y="975"/>
                  </a:lnTo>
                  <a:lnTo>
                    <a:pt x="14975" y="821"/>
                  </a:lnTo>
                  <a:lnTo>
                    <a:pt x="14590" y="693"/>
                  </a:lnTo>
                  <a:lnTo>
                    <a:pt x="14129" y="565"/>
                  </a:lnTo>
                  <a:lnTo>
                    <a:pt x="13616" y="462"/>
                  </a:lnTo>
                  <a:lnTo>
                    <a:pt x="13052" y="359"/>
                  </a:lnTo>
                  <a:lnTo>
                    <a:pt x="12436" y="283"/>
                  </a:lnTo>
                  <a:lnTo>
                    <a:pt x="11770" y="180"/>
                  </a:lnTo>
                  <a:lnTo>
                    <a:pt x="11077" y="129"/>
                  </a:lnTo>
                  <a:lnTo>
                    <a:pt x="10334" y="77"/>
                  </a:lnTo>
                  <a:lnTo>
                    <a:pt x="9590" y="26"/>
                  </a:lnTo>
                  <a:lnTo>
                    <a:pt x="8795" y="0"/>
                  </a:lnTo>
                  <a:close/>
                </a:path>
              </a:pathLst>
            </a:custGeom>
            <a:solidFill>
              <a:srgbClr val="E424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0" name="Google Shape;2970;p22"/>
            <p:cNvSpPr/>
            <p:nvPr/>
          </p:nvSpPr>
          <p:spPr>
            <a:xfrm>
              <a:off x="6435700" y="2964850"/>
              <a:ext cx="398750" cy="78875"/>
            </a:xfrm>
            <a:custGeom>
              <a:avLst/>
              <a:gdLst/>
              <a:ahLst/>
              <a:cxnLst/>
              <a:rect l="l" t="t" r="r" b="b"/>
              <a:pathLst>
                <a:path w="15950" h="3155" fill="none" extrusionOk="0">
                  <a:moveTo>
                    <a:pt x="15949" y="1590"/>
                  </a:moveTo>
                  <a:lnTo>
                    <a:pt x="15949" y="1590"/>
                  </a:lnTo>
                  <a:lnTo>
                    <a:pt x="15923" y="1667"/>
                  </a:lnTo>
                  <a:lnTo>
                    <a:pt x="15898" y="1744"/>
                  </a:lnTo>
                  <a:lnTo>
                    <a:pt x="15847" y="1821"/>
                  </a:lnTo>
                  <a:lnTo>
                    <a:pt x="15795" y="1898"/>
                  </a:lnTo>
                  <a:lnTo>
                    <a:pt x="15590" y="2052"/>
                  </a:lnTo>
                  <a:lnTo>
                    <a:pt x="15308" y="2206"/>
                  </a:lnTo>
                  <a:lnTo>
                    <a:pt x="14975" y="2334"/>
                  </a:lnTo>
                  <a:lnTo>
                    <a:pt x="14590" y="2462"/>
                  </a:lnTo>
                  <a:lnTo>
                    <a:pt x="14129" y="2590"/>
                  </a:lnTo>
                  <a:lnTo>
                    <a:pt x="13616" y="2693"/>
                  </a:lnTo>
                  <a:lnTo>
                    <a:pt x="13052" y="2795"/>
                  </a:lnTo>
                  <a:lnTo>
                    <a:pt x="12436" y="2898"/>
                  </a:lnTo>
                  <a:lnTo>
                    <a:pt x="11770" y="2975"/>
                  </a:lnTo>
                  <a:lnTo>
                    <a:pt x="11077" y="3026"/>
                  </a:lnTo>
                  <a:lnTo>
                    <a:pt x="10334" y="3077"/>
                  </a:lnTo>
                  <a:lnTo>
                    <a:pt x="9590" y="3129"/>
                  </a:lnTo>
                  <a:lnTo>
                    <a:pt x="8795" y="3154"/>
                  </a:lnTo>
                  <a:lnTo>
                    <a:pt x="7975" y="3154"/>
                  </a:lnTo>
                  <a:lnTo>
                    <a:pt x="7975" y="3154"/>
                  </a:lnTo>
                  <a:lnTo>
                    <a:pt x="7154" y="3154"/>
                  </a:lnTo>
                  <a:lnTo>
                    <a:pt x="6359" y="3129"/>
                  </a:lnTo>
                  <a:lnTo>
                    <a:pt x="5590" y="3077"/>
                  </a:lnTo>
                  <a:lnTo>
                    <a:pt x="4872" y="3026"/>
                  </a:lnTo>
                  <a:lnTo>
                    <a:pt x="4180" y="2975"/>
                  </a:lnTo>
                  <a:lnTo>
                    <a:pt x="3513" y="2898"/>
                  </a:lnTo>
                  <a:lnTo>
                    <a:pt x="2898" y="2795"/>
                  </a:lnTo>
                  <a:lnTo>
                    <a:pt x="2333" y="2693"/>
                  </a:lnTo>
                  <a:lnTo>
                    <a:pt x="1821" y="2590"/>
                  </a:lnTo>
                  <a:lnTo>
                    <a:pt x="1359" y="2462"/>
                  </a:lnTo>
                  <a:lnTo>
                    <a:pt x="974" y="2334"/>
                  </a:lnTo>
                  <a:lnTo>
                    <a:pt x="615" y="2206"/>
                  </a:lnTo>
                  <a:lnTo>
                    <a:pt x="359" y="2052"/>
                  </a:lnTo>
                  <a:lnTo>
                    <a:pt x="154" y="1898"/>
                  </a:lnTo>
                  <a:lnTo>
                    <a:pt x="103" y="1821"/>
                  </a:lnTo>
                  <a:lnTo>
                    <a:pt x="51" y="1744"/>
                  </a:lnTo>
                  <a:lnTo>
                    <a:pt x="0" y="1667"/>
                  </a:lnTo>
                  <a:lnTo>
                    <a:pt x="0" y="1590"/>
                  </a:lnTo>
                  <a:lnTo>
                    <a:pt x="0" y="1590"/>
                  </a:lnTo>
                  <a:lnTo>
                    <a:pt x="0" y="1488"/>
                  </a:lnTo>
                  <a:lnTo>
                    <a:pt x="51" y="1411"/>
                  </a:lnTo>
                  <a:lnTo>
                    <a:pt x="103" y="1334"/>
                  </a:lnTo>
                  <a:lnTo>
                    <a:pt x="154" y="1257"/>
                  </a:lnTo>
                  <a:lnTo>
                    <a:pt x="359" y="1103"/>
                  </a:lnTo>
                  <a:lnTo>
                    <a:pt x="615" y="975"/>
                  </a:lnTo>
                  <a:lnTo>
                    <a:pt x="974" y="821"/>
                  </a:lnTo>
                  <a:lnTo>
                    <a:pt x="1359" y="693"/>
                  </a:lnTo>
                  <a:lnTo>
                    <a:pt x="1821" y="565"/>
                  </a:lnTo>
                  <a:lnTo>
                    <a:pt x="2333" y="462"/>
                  </a:lnTo>
                  <a:lnTo>
                    <a:pt x="2898" y="359"/>
                  </a:lnTo>
                  <a:lnTo>
                    <a:pt x="3513" y="283"/>
                  </a:lnTo>
                  <a:lnTo>
                    <a:pt x="4180" y="180"/>
                  </a:lnTo>
                  <a:lnTo>
                    <a:pt x="4872" y="129"/>
                  </a:lnTo>
                  <a:lnTo>
                    <a:pt x="5590" y="77"/>
                  </a:lnTo>
                  <a:lnTo>
                    <a:pt x="6359" y="26"/>
                  </a:lnTo>
                  <a:lnTo>
                    <a:pt x="7154" y="0"/>
                  </a:lnTo>
                  <a:lnTo>
                    <a:pt x="7975" y="0"/>
                  </a:lnTo>
                  <a:lnTo>
                    <a:pt x="7975" y="0"/>
                  </a:lnTo>
                  <a:lnTo>
                    <a:pt x="8795" y="0"/>
                  </a:lnTo>
                  <a:lnTo>
                    <a:pt x="9590" y="26"/>
                  </a:lnTo>
                  <a:lnTo>
                    <a:pt x="10334" y="77"/>
                  </a:lnTo>
                  <a:lnTo>
                    <a:pt x="11077" y="129"/>
                  </a:lnTo>
                  <a:lnTo>
                    <a:pt x="11770" y="180"/>
                  </a:lnTo>
                  <a:lnTo>
                    <a:pt x="12436" y="283"/>
                  </a:lnTo>
                  <a:lnTo>
                    <a:pt x="13052" y="359"/>
                  </a:lnTo>
                  <a:lnTo>
                    <a:pt x="13616" y="462"/>
                  </a:lnTo>
                  <a:lnTo>
                    <a:pt x="14129" y="565"/>
                  </a:lnTo>
                  <a:lnTo>
                    <a:pt x="14590" y="693"/>
                  </a:lnTo>
                  <a:lnTo>
                    <a:pt x="14975" y="821"/>
                  </a:lnTo>
                  <a:lnTo>
                    <a:pt x="15308" y="975"/>
                  </a:lnTo>
                  <a:lnTo>
                    <a:pt x="15590" y="1103"/>
                  </a:lnTo>
                  <a:lnTo>
                    <a:pt x="15795" y="1257"/>
                  </a:lnTo>
                  <a:lnTo>
                    <a:pt x="15847" y="1334"/>
                  </a:lnTo>
                  <a:lnTo>
                    <a:pt x="15898" y="1411"/>
                  </a:lnTo>
                  <a:lnTo>
                    <a:pt x="15923" y="1488"/>
                  </a:lnTo>
                  <a:lnTo>
                    <a:pt x="15949" y="159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1" name="Google Shape;2971;p22"/>
            <p:cNvSpPr/>
            <p:nvPr/>
          </p:nvSpPr>
          <p:spPr>
            <a:xfrm>
              <a:off x="6617100" y="2964850"/>
              <a:ext cx="28875" cy="25"/>
            </a:xfrm>
            <a:custGeom>
              <a:avLst/>
              <a:gdLst/>
              <a:ahLst/>
              <a:cxnLst/>
              <a:rect l="l" t="t" r="r" b="b"/>
              <a:pathLst>
                <a:path w="1155" h="1" extrusionOk="0">
                  <a:moveTo>
                    <a:pt x="719" y="0"/>
                  </a:moveTo>
                  <a:lnTo>
                    <a:pt x="719" y="0"/>
                  </a:lnTo>
                  <a:lnTo>
                    <a:pt x="103" y="0"/>
                  </a:lnTo>
                  <a:lnTo>
                    <a:pt x="103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719" y="0"/>
                  </a:lnTo>
                  <a:lnTo>
                    <a:pt x="719" y="0"/>
                  </a:lnTo>
                  <a:lnTo>
                    <a:pt x="1154" y="0"/>
                  </a:lnTo>
                  <a:lnTo>
                    <a:pt x="1154" y="0"/>
                  </a:lnTo>
                  <a:lnTo>
                    <a:pt x="1154" y="0"/>
                  </a:lnTo>
                  <a:lnTo>
                    <a:pt x="719" y="0"/>
                  </a:lnTo>
                  <a:close/>
                </a:path>
              </a:pathLst>
            </a:custGeom>
            <a:solidFill>
              <a:srgbClr val="7307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2" name="Google Shape;2972;p22"/>
            <p:cNvSpPr/>
            <p:nvPr/>
          </p:nvSpPr>
          <p:spPr>
            <a:xfrm>
              <a:off x="6617100" y="2964850"/>
              <a:ext cx="28875" cy="25"/>
            </a:xfrm>
            <a:custGeom>
              <a:avLst/>
              <a:gdLst/>
              <a:ahLst/>
              <a:cxnLst/>
              <a:rect l="l" t="t" r="r" b="b"/>
              <a:pathLst>
                <a:path w="1155" h="1" fill="none" extrusionOk="0">
                  <a:moveTo>
                    <a:pt x="719" y="0"/>
                  </a:moveTo>
                  <a:lnTo>
                    <a:pt x="719" y="0"/>
                  </a:lnTo>
                  <a:lnTo>
                    <a:pt x="103" y="0"/>
                  </a:lnTo>
                  <a:lnTo>
                    <a:pt x="103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719" y="0"/>
                  </a:lnTo>
                  <a:lnTo>
                    <a:pt x="719" y="0"/>
                  </a:lnTo>
                  <a:lnTo>
                    <a:pt x="1154" y="0"/>
                  </a:lnTo>
                  <a:lnTo>
                    <a:pt x="1154" y="0"/>
                  </a:lnTo>
                  <a:lnTo>
                    <a:pt x="1154" y="0"/>
                  </a:lnTo>
                  <a:lnTo>
                    <a:pt x="719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3" name="Google Shape;2973;p22"/>
            <p:cNvSpPr/>
            <p:nvPr/>
          </p:nvSpPr>
          <p:spPr>
            <a:xfrm>
              <a:off x="6502350" y="2964850"/>
              <a:ext cx="113500" cy="10275"/>
            </a:xfrm>
            <a:custGeom>
              <a:avLst/>
              <a:gdLst/>
              <a:ahLst/>
              <a:cxnLst/>
              <a:rect l="l" t="t" r="r" b="b"/>
              <a:pathLst>
                <a:path w="4540" h="411" extrusionOk="0">
                  <a:moveTo>
                    <a:pt x="4539" y="0"/>
                  </a:moveTo>
                  <a:lnTo>
                    <a:pt x="3796" y="26"/>
                  </a:lnTo>
                  <a:lnTo>
                    <a:pt x="3052" y="52"/>
                  </a:lnTo>
                  <a:lnTo>
                    <a:pt x="2466" y="105"/>
                  </a:lnTo>
                  <a:lnTo>
                    <a:pt x="2466" y="105"/>
                  </a:lnTo>
                  <a:lnTo>
                    <a:pt x="3283" y="52"/>
                  </a:lnTo>
                  <a:lnTo>
                    <a:pt x="4539" y="0"/>
                  </a:lnTo>
                  <a:close/>
                  <a:moveTo>
                    <a:pt x="2466" y="105"/>
                  </a:moveTo>
                  <a:lnTo>
                    <a:pt x="2103" y="129"/>
                  </a:lnTo>
                  <a:lnTo>
                    <a:pt x="1473" y="202"/>
                  </a:lnTo>
                  <a:lnTo>
                    <a:pt x="1473" y="202"/>
                  </a:lnTo>
                  <a:lnTo>
                    <a:pt x="2206" y="129"/>
                  </a:lnTo>
                  <a:lnTo>
                    <a:pt x="2466" y="105"/>
                  </a:lnTo>
                  <a:close/>
                  <a:moveTo>
                    <a:pt x="1473" y="202"/>
                  </a:moveTo>
                  <a:lnTo>
                    <a:pt x="1437" y="206"/>
                  </a:lnTo>
                  <a:lnTo>
                    <a:pt x="693" y="283"/>
                  </a:lnTo>
                  <a:lnTo>
                    <a:pt x="1" y="411"/>
                  </a:lnTo>
                  <a:lnTo>
                    <a:pt x="1001" y="257"/>
                  </a:lnTo>
                  <a:lnTo>
                    <a:pt x="1473" y="202"/>
                  </a:lnTo>
                  <a:close/>
                </a:path>
              </a:pathLst>
            </a:custGeom>
            <a:solidFill>
              <a:srgbClr val="4B06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4" name="Google Shape;2974;p22"/>
            <p:cNvSpPr/>
            <p:nvPr/>
          </p:nvSpPr>
          <p:spPr>
            <a:xfrm>
              <a:off x="6502350" y="2964850"/>
              <a:ext cx="113500" cy="10275"/>
            </a:xfrm>
            <a:custGeom>
              <a:avLst/>
              <a:gdLst/>
              <a:ahLst/>
              <a:cxnLst/>
              <a:rect l="l" t="t" r="r" b="b"/>
              <a:pathLst>
                <a:path w="4540" h="411" fill="none" extrusionOk="0">
                  <a:moveTo>
                    <a:pt x="4539" y="0"/>
                  </a:moveTo>
                  <a:lnTo>
                    <a:pt x="4539" y="0"/>
                  </a:lnTo>
                  <a:lnTo>
                    <a:pt x="4539" y="0"/>
                  </a:lnTo>
                  <a:lnTo>
                    <a:pt x="4539" y="0"/>
                  </a:lnTo>
                  <a:lnTo>
                    <a:pt x="3796" y="26"/>
                  </a:lnTo>
                  <a:lnTo>
                    <a:pt x="3052" y="52"/>
                  </a:lnTo>
                  <a:lnTo>
                    <a:pt x="3052" y="52"/>
                  </a:lnTo>
                  <a:lnTo>
                    <a:pt x="2206" y="129"/>
                  </a:lnTo>
                  <a:lnTo>
                    <a:pt x="1437" y="206"/>
                  </a:lnTo>
                  <a:lnTo>
                    <a:pt x="693" y="283"/>
                  </a:lnTo>
                  <a:lnTo>
                    <a:pt x="1" y="411"/>
                  </a:lnTo>
                  <a:lnTo>
                    <a:pt x="1" y="411"/>
                  </a:lnTo>
                  <a:lnTo>
                    <a:pt x="1" y="411"/>
                  </a:lnTo>
                  <a:lnTo>
                    <a:pt x="1" y="411"/>
                  </a:lnTo>
                  <a:lnTo>
                    <a:pt x="1001" y="257"/>
                  </a:lnTo>
                  <a:lnTo>
                    <a:pt x="2103" y="129"/>
                  </a:lnTo>
                  <a:lnTo>
                    <a:pt x="3283" y="52"/>
                  </a:lnTo>
                  <a:lnTo>
                    <a:pt x="4539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5" name="Google Shape;2975;p22"/>
            <p:cNvSpPr/>
            <p:nvPr/>
          </p:nvSpPr>
          <p:spPr>
            <a:xfrm>
              <a:off x="6460050" y="2975100"/>
              <a:ext cx="41050" cy="10275"/>
            </a:xfrm>
            <a:custGeom>
              <a:avLst/>
              <a:gdLst/>
              <a:ahLst/>
              <a:cxnLst/>
              <a:rect l="l" t="t" r="r" b="b"/>
              <a:pathLst>
                <a:path w="1642" h="411" extrusionOk="0">
                  <a:moveTo>
                    <a:pt x="1641" y="1"/>
                  </a:moveTo>
                  <a:lnTo>
                    <a:pt x="1641" y="1"/>
                  </a:lnTo>
                  <a:lnTo>
                    <a:pt x="1180" y="103"/>
                  </a:lnTo>
                  <a:lnTo>
                    <a:pt x="744" y="206"/>
                  </a:lnTo>
                  <a:lnTo>
                    <a:pt x="334" y="308"/>
                  </a:lnTo>
                  <a:lnTo>
                    <a:pt x="0" y="411"/>
                  </a:lnTo>
                  <a:lnTo>
                    <a:pt x="0" y="411"/>
                  </a:lnTo>
                  <a:lnTo>
                    <a:pt x="334" y="308"/>
                  </a:lnTo>
                  <a:lnTo>
                    <a:pt x="744" y="206"/>
                  </a:lnTo>
                  <a:lnTo>
                    <a:pt x="1180" y="103"/>
                  </a:lnTo>
                  <a:lnTo>
                    <a:pt x="1641" y="1"/>
                  </a:lnTo>
                  <a:lnTo>
                    <a:pt x="1641" y="1"/>
                  </a:lnTo>
                  <a:lnTo>
                    <a:pt x="1641" y="1"/>
                  </a:lnTo>
                  <a:close/>
                </a:path>
              </a:pathLst>
            </a:custGeom>
            <a:solidFill>
              <a:srgbClr val="4B06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6" name="Google Shape;2976;p22"/>
            <p:cNvSpPr/>
            <p:nvPr/>
          </p:nvSpPr>
          <p:spPr>
            <a:xfrm>
              <a:off x="6460050" y="2975100"/>
              <a:ext cx="41050" cy="10275"/>
            </a:xfrm>
            <a:custGeom>
              <a:avLst/>
              <a:gdLst/>
              <a:ahLst/>
              <a:cxnLst/>
              <a:rect l="l" t="t" r="r" b="b"/>
              <a:pathLst>
                <a:path w="1642" h="411" fill="none" extrusionOk="0">
                  <a:moveTo>
                    <a:pt x="1641" y="1"/>
                  </a:moveTo>
                  <a:lnTo>
                    <a:pt x="1641" y="1"/>
                  </a:lnTo>
                  <a:lnTo>
                    <a:pt x="1180" y="103"/>
                  </a:lnTo>
                  <a:lnTo>
                    <a:pt x="744" y="206"/>
                  </a:lnTo>
                  <a:lnTo>
                    <a:pt x="334" y="308"/>
                  </a:lnTo>
                  <a:lnTo>
                    <a:pt x="0" y="411"/>
                  </a:lnTo>
                  <a:lnTo>
                    <a:pt x="0" y="411"/>
                  </a:lnTo>
                  <a:lnTo>
                    <a:pt x="334" y="308"/>
                  </a:lnTo>
                  <a:lnTo>
                    <a:pt x="744" y="206"/>
                  </a:lnTo>
                  <a:lnTo>
                    <a:pt x="1180" y="103"/>
                  </a:lnTo>
                  <a:lnTo>
                    <a:pt x="1641" y="1"/>
                  </a:lnTo>
                  <a:lnTo>
                    <a:pt x="1641" y="1"/>
                  </a:lnTo>
                  <a:lnTo>
                    <a:pt x="164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7" name="Google Shape;2977;p22"/>
            <p:cNvSpPr/>
            <p:nvPr/>
          </p:nvSpPr>
          <p:spPr>
            <a:xfrm>
              <a:off x="6501075" y="2975100"/>
              <a:ext cx="1300" cy="25"/>
            </a:xfrm>
            <a:custGeom>
              <a:avLst/>
              <a:gdLst/>
              <a:ahLst/>
              <a:cxnLst/>
              <a:rect l="l" t="t" r="r" b="b"/>
              <a:pathLst>
                <a:path w="52" h="1" extrusionOk="0">
                  <a:moveTo>
                    <a:pt x="52" y="1"/>
                  </a:moveTo>
                  <a:lnTo>
                    <a:pt x="52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52" y="1"/>
                  </a:lnTo>
                  <a:lnTo>
                    <a:pt x="52" y="1"/>
                  </a:lnTo>
                  <a:lnTo>
                    <a:pt x="52" y="1"/>
                  </a:lnTo>
                  <a:close/>
                </a:path>
              </a:pathLst>
            </a:custGeom>
            <a:solidFill>
              <a:srgbClr val="2604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8" name="Google Shape;2978;p22"/>
            <p:cNvSpPr/>
            <p:nvPr/>
          </p:nvSpPr>
          <p:spPr>
            <a:xfrm>
              <a:off x="6501075" y="2975100"/>
              <a:ext cx="1300" cy="25"/>
            </a:xfrm>
            <a:custGeom>
              <a:avLst/>
              <a:gdLst/>
              <a:ahLst/>
              <a:cxnLst/>
              <a:rect l="l" t="t" r="r" b="b"/>
              <a:pathLst>
                <a:path w="52" h="1" fill="none" extrusionOk="0">
                  <a:moveTo>
                    <a:pt x="52" y="1"/>
                  </a:moveTo>
                  <a:lnTo>
                    <a:pt x="52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52" y="1"/>
                  </a:lnTo>
                  <a:lnTo>
                    <a:pt x="52" y="1"/>
                  </a:lnTo>
                  <a:lnTo>
                    <a:pt x="5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9" name="Google Shape;2979;p22"/>
            <p:cNvSpPr/>
            <p:nvPr/>
          </p:nvSpPr>
          <p:spPr>
            <a:xfrm>
              <a:off x="6713900" y="2968050"/>
              <a:ext cx="120550" cy="38500"/>
            </a:xfrm>
            <a:custGeom>
              <a:avLst/>
              <a:gdLst/>
              <a:ahLst/>
              <a:cxnLst/>
              <a:rect l="l" t="t" r="r" b="b"/>
              <a:pathLst>
                <a:path w="4822" h="1540" extrusionOk="0">
                  <a:moveTo>
                    <a:pt x="4795" y="1334"/>
                  </a:moveTo>
                  <a:lnTo>
                    <a:pt x="4795" y="1334"/>
                  </a:lnTo>
                  <a:lnTo>
                    <a:pt x="4821" y="1462"/>
                  </a:lnTo>
                  <a:lnTo>
                    <a:pt x="4821" y="1462"/>
                  </a:lnTo>
                  <a:lnTo>
                    <a:pt x="4821" y="1462"/>
                  </a:lnTo>
                  <a:lnTo>
                    <a:pt x="4795" y="1539"/>
                  </a:lnTo>
                  <a:lnTo>
                    <a:pt x="4795" y="1539"/>
                  </a:lnTo>
                  <a:lnTo>
                    <a:pt x="4795" y="1539"/>
                  </a:lnTo>
                  <a:lnTo>
                    <a:pt x="4821" y="1462"/>
                  </a:lnTo>
                  <a:lnTo>
                    <a:pt x="4821" y="1462"/>
                  </a:lnTo>
                  <a:lnTo>
                    <a:pt x="4795" y="1334"/>
                  </a:lnTo>
                  <a:close/>
                  <a:moveTo>
                    <a:pt x="0" y="1"/>
                  </a:moveTo>
                  <a:lnTo>
                    <a:pt x="0" y="1"/>
                  </a:lnTo>
                  <a:lnTo>
                    <a:pt x="1283" y="129"/>
                  </a:lnTo>
                  <a:lnTo>
                    <a:pt x="1847" y="231"/>
                  </a:lnTo>
                  <a:lnTo>
                    <a:pt x="2411" y="308"/>
                  </a:lnTo>
                  <a:lnTo>
                    <a:pt x="2898" y="437"/>
                  </a:lnTo>
                  <a:lnTo>
                    <a:pt x="3334" y="539"/>
                  </a:lnTo>
                  <a:lnTo>
                    <a:pt x="3744" y="667"/>
                  </a:lnTo>
                  <a:lnTo>
                    <a:pt x="4077" y="796"/>
                  </a:lnTo>
                  <a:lnTo>
                    <a:pt x="4077" y="796"/>
                  </a:lnTo>
                  <a:lnTo>
                    <a:pt x="3744" y="667"/>
                  </a:lnTo>
                  <a:lnTo>
                    <a:pt x="3334" y="539"/>
                  </a:lnTo>
                  <a:lnTo>
                    <a:pt x="2898" y="437"/>
                  </a:lnTo>
                  <a:lnTo>
                    <a:pt x="2411" y="308"/>
                  </a:lnTo>
                  <a:lnTo>
                    <a:pt x="1847" y="231"/>
                  </a:lnTo>
                  <a:lnTo>
                    <a:pt x="1283" y="12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424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0" name="Google Shape;2980;p22"/>
            <p:cNvSpPr/>
            <p:nvPr/>
          </p:nvSpPr>
          <p:spPr>
            <a:xfrm>
              <a:off x="6833775" y="3001400"/>
              <a:ext cx="675" cy="5150"/>
            </a:xfrm>
            <a:custGeom>
              <a:avLst/>
              <a:gdLst/>
              <a:ahLst/>
              <a:cxnLst/>
              <a:rect l="l" t="t" r="r" b="b"/>
              <a:pathLst>
                <a:path w="27" h="206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26" y="128"/>
                  </a:lnTo>
                  <a:lnTo>
                    <a:pt x="26" y="128"/>
                  </a:lnTo>
                  <a:lnTo>
                    <a:pt x="26" y="128"/>
                  </a:lnTo>
                  <a:lnTo>
                    <a:pt x="0" y="205"/>
                  </a:lnTo>
                  <a:lnTo>
                    <a:pt x="0" y="205"/>
                  </a:lnTo>
                  <a:lnTo>
                    <a:pt x="0" y="205"/>
                  </a:lnTo>
                  <a:lnTo>
                    <a:pt x="26" y="128"/>
                  </a:lnTo>
                  <a:lnTo>
                    <a:pt x="26" y="128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1" name="Google Shape;2981;p22"/>
            <p:cNvSpPr/>
            <p:nvPr/>
          </p:nvSpPr>
          <p:spPr>
            <a:xfrm>
              <a:off x="6713900" y="2968050"/>
              <a:ext cx="101950" cy="19900"/>
            </a:xfrm>
            <a:custGeom>
              <a:avLst/>
              <a:gdLst/>
              <a:ahLst/>
              <a:cxnLst/>
              <a:rect l="l" t="t" r="r" b="b"/>
              <a:pathLst>
                <a:path w="4078" h="796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1283" y="129"/>
                  </a:lnTo>
                  <a:lnTo>
                    <a:pt x="1847" y="231"/>
                  </a:lnTo>
                  <a:lnTo>
                    <a:pt x="2411" y="308"/>
                  </a:lnTo>
                  <a:lnTo>
                    <a:pt x="2898" y="437"/>
                  </a:lnTo>
                  <a:lnTo>
                    <a:pt x="3334" y="539"/>
                  </a:lnTo>
                  <a:lnTo>
                    <a:pt x="3744" y="667"/>
                  </a:lnTo>
                  <a:lnTo>
                    <a:pt x="4077" y="796"/>
                  </a:lnTo>
                  <a:lnTo>
                    <a:pt x="4077" y="796"/>
                  </a:lnTo>
                  <a:lnTo>
                    <a:pt x="3744" y="667"/>
                  </a:lnTo>
                  <a:lnTo>
                    <a:pt x="3334" y="539"/>
                  </a:lnTo>
                  <a:lnTo>
                    <a:pt x="2898" y="437"/>
                  </a:lnTo>
                  <a:lnTo>
                    <a:pt x="2411" y="308"/>
                  </a:lnTo>
                  <a:lnTo>
                    <a:pt x="1847" y="231"/>
                  </a:lnTo>
                  <a:lnTo>
                    <a:pt x="1283" y="129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2" name="Google Shape;2982;p22"/>
            <p:cNvSpPr/>
            <p:nvPr/>
          </p:nvSpPr>
          <p:spPr>
            <a:xfrm>
              <a:off x="6436975" y="3006525"/>
              <a:ext cx="396825" cy="37200"/>
            </a:xfrm>
            <a:custGeom>
              <a:avLst/>
              <a:gdLst/>
              <a:ahLst/>
              <a:cxnLst/>
              <a:rect l="l" t="t" r="r" b="b"/>
              <a:pathLst>
                <a:path w="15873" h="1488" extrusionOk="0">
                  <a:moveTo>
                    <a:pt x="15872" y="0"/>
                  </a:moveTo>
                  <a:lnTo>
                    <a:pt x="15821" y="103"/>
                  </a:lnTo>
                  <a:lnTo>
                    <a:pt x="15783" y="167"/>
                  </a:lnTo>
                  <a:lnTo>
                    <a:pt x="15796" y="154"/>
                  </a:lnTo>
                  <a:lnTo>
                    <a:pt x="15847" y="77"/>
                  </a:lnTo>
                  <a:lnTo>
                    <a:pt x="15872" y="0"/>
                  </a:lnTo>
                  <a:close/>
                  <a:moveTo>
                    <a:pt x="0" y="77"/>
                  </a:moveTo>
                  <a:lnTo>
                    <a:pt x="103" y="231"/>
                  </a:lnTo>
                  <a:lnTo>
                    <a:pt x="139" y="257"/>
                  </a:lnTo>
                  <a:lnTo>
                    <a:pt x="139" y="257"/>
                  </a:lnTo>
                  <a:lnTo>
                    <a:pt x="77" y="180"/>
                  </a:lnTo>
                  <a:lnTo>
                    <a:pt x="0" y="77"/>
                  </a:lnTo>
                  <a:close/>
                  <a:moveTo>
                    <a:pt x="15783" y="167"/>
                  </a:moveTo>
                  <a:lnTo>
                    <a:pt x="15642" y="308"/>
                  </a:lnTo>
                  <a:lnTo>
                    <a:pt x="15539" y="372"/>
                  </a:lnTo>
                  <a:lnTo>
                    <a:pt x="15539" y="372"/>
                  </a:lnTo>
                  <a:lnTo>
                    <a:pt x="15616" y="333"/>
                  </a:lnTo>
                  <a:lnTo>
                    <a:pt x="15744" y="231"/>
                  </a:lnTo>
                  <a:lnTo>
                    <a:pt x="15783" y="167"/>
                  </a:lnTo>
                  <a:close/>
                  <a:moveTo>
                    <a:pt x="139" y="257"/>
                  </a:moveTo>
                  <a:lnTo>
                    <a:pt x="180" y="308"/>
                  </a:lnTo>
                  <a:lnTo>
                    <a:pt x="334" y="410"/>
                  </a:lnTo>
                  <a:lnTo>
                    <a:pt x="539" y="513"/>
                  </a:lnTo>
                  <a:lnTo>
                    <a:pt x="770" y="616"/>
                  </a:lnTo>
                  <a:lnTo>
                    <a:pt x="770" y="616"/>
                  </a:lnTo>
                  <a:lnTo>
                    <a:pt x="770" y="616"/>
                  </a:lnTo>
                  <a:lnTo>
                    <a:pt x="513" y="487"/>
                  </a:lnTo>
                  <a:lnTo>
                    <a:pt x="282" y="359"/>
                  </a:lnTo>
                  <a:lnTo>
                    <a:pt x="139" y="257"/>
                  </a:lnTo>
                  <a:close/>
                  <a:moveTo>
                    <a:pt x="770" y="616"/>
                  </a:moveTo>
                  <a:lnTo>
                    <a:pt x="821" y="641"/>
                  </a:lnTo>
                  <a:lnTo>
                    <a:pt x="911" y="667"/>
                  </a:lnTo>
                  <a:lnTo>
                    <a:pt x="911" y="667"/>
                  </a:lnTo>
                  <a:lnTo>
                    <a:pt x="770" y="616"/>
                  </a:lnTo>
                  <a:close/>
                  <a:moveTo>
                    <a:pt x="15539" y="372"/>
                  </a:moveTo>
                  <a:lnTo>
                    <a:pt x="15462" y="410"/>
                  </a:lnTo>
                  <a:lnTo>
                    <a:pt x="15283" y="513"/>
                  </a:lnTo>
                  <a:lnTo>
                    <a:pt x="15078" y="616"/>
                  </a:lnTo>
                  <a:lnTo>
                    <a:pt x="14539" y="795"/>
                  </a:lnTo>
                  <a:lnTo>
                    <a:pt x="14097" y="910"/>
                  </a:lnTo>
                  <a:lnTo>
                    <a:pt x="14385" y="846"/>
                  </a:lnTo>
                  <a:lnTo>
                    <a:pt x="14795" y="718"/>
                  </a:lnTo>
                  <a:lnTo>
                    <a:pt x="15154" y="590"/>
                  </a:lnTo>
                  <a:lnTo>
                    <a:pt x="15437" y="436"/>
                  </a:lnTo>
                  <a:lnTo>
                    <a:pt x="15539" y="372"/>
                  </a:lnTo>
                  <a:close/>
                  <a:moveTo>
                    <a:pt x="911" y="667"/>
                  </a:moveTo>
                  <a:lnTo>
                    <a:pt x="1052" y="718"/>
                  </a:lnTo>
                  <a:lnTo>
                    <a:pt x="1667" y="898"/>
                  </a:lnTo>
                  <a:lnTo>
                    <a:pt x="2257" y="1026"/>
                  </a:lnTo>
                  <a:lnTo>
                    <a:pt x="2513" y="1067"/>
                  </a:lnTo>
                  <a:lnTo>
                    <a:pt x="2513" y="1067"/>
                  </a:lnTo>
                  <a:lnTo>
                    <a:pt x="2052" y="975"/>
                  </a:lnTo>
                  <a:lnTo>
                    <a:pt x="1590" y="872"/>
                  </a:lnTo>
                  <a:lnTo>
                    <a:pt x="1180" y="744"/>
                  </a:lnTo>
                  <a:lnTo>
                    <a:pt x="911" y="667"/>
                  </a:lnTo>
                  <a:close/>
                  <a:moveTo>
                    <a:pt x="14097" y="910"/>
                  </a:moveTo>
                  <a:lnTo>
                    <a:pt x="13924" y="949"/>
                  </a:lnTo>
                  <a:lnTo>
                    <a:pt x="13411" y="1051"/>
                  </a:lnTo>
                  <a:lnTo>
                    <a:pt x="13035" y="1120"/>
                  </a:lnTo>
                  <a:lnTo>
                    <a:pt x="13035" y="1120"/>
                  </a:lnTo>
                  <a:lnTo>
                    <a:pt x="13283" y="1077"/>
                  </a:lnTo>
                  <a:lnTo>
                    <a:pt x="13949" y="949"/>
                  </a:lnTo>
                  <a:lnTo>
                    <a:pt x="14097" y="910"/>
                  </a:lnTo>
                  <a:close/>
                  <a:moveTo>
                    <a:pt x="13035" y="1120"/>
                  </a:moveTo>
                  <a:lnTo>
                    <a:pt x="12805" y="1160"/>
                  </a:lnTo>
                  <a:lnTo>
                    <a:pt x="12805" y="1160"/>
                  </a:lnTo>
                  <a:lnTo>
                    <a:pt x="12847" y="1154"/>
                  </a:lnTo>
                  <a:lnTo>
                    <a:pt x="13035" y="1120"/>
                  </a:lnTo>
                  <a:close/>
                  <a:moveTo>
                    <a:pt x="2513" y="1067"/>
                  </a:moveTo>
                  <a:lnTo>
                    <a:pt x="2564" y="1077"/>
                  </a:lnTo>
                  <a:lnTo>
                    <a:pt x="3103" y="1180"/>
                  </a:lnTo>
                  <a:lnTo>
                    <a:pt x="3693" y="1257"/>
                  </a:lnTo>
                  <a:lnTo>
                    <a:pt x="4129" y="1299"/>
                  </a:lnTo>
                  <a:lnTo>
                    <a:pt x="4129" y="1299"/>
                  </a:lnTo>
                  <a:lnTo>
                    <a:pt x="3616" y="1231"/>
                  </a:lnTo>
                  <a:lnTo>
                    <a:pt x="2898" y="1128"/>
                  </a:lnTo>
                  <a:lnTo>
                    <a:pt x="2513" y="1067"/>
                  </a:lnTo>
                  <a:close/>
                  <a:moveTo>
                    <a:pt x="4129" y="1299"/>
                  </a:moveTo>
                  <a:lnTo>
                    <a:pt x="4385" y="1334"/>
                  </a:lnTo>
                  <a:lnTo>
                    <a:pt x="4640" y="1349"/>
                  </a:lnTo>
                  <a:lnTo>
                    <a:pt x="4640" y="1349"/>
                  </a:lnTo>
                  <a:lnTo>
                    <a:pt x="4129" y="1299"/>
                  </a:lnTo>
                  <a:close/>
                  <a:moveTo>
                    <a:pt x="12805" y="1160"/>
                  </a:moveTo>
                  <a:lnTo>
                    <a:pt x="12257" y="1231"/>
                  </a:lnTo>
                  <a:lnTo>
                    <a:pt x="11616" y="1308"/>
                  </a:lnTo>
                  <a:lnTo>
                    <a:pt x="11220" y="1352"/>
                  </a:lnTo>
                  <a:lnTo>
                    <a:pt x="11220" y="1352"/>
                  </a:lnTo>
                  <a:lnTo>
                    <a:pt x="11719" y="1308"/>
                  </a:lnTo>
                  <a:lnTo>
                    <a:pt x="12539" y="1205"/>
                  </a:lnTo>
                  <a:lnTo>
                    <a:pt x="12805" y="1160"/>
                  </a:lnTo>
                  <a:close/>
                  <a:moveTo>
                    <a:pt x="4640" y="1349"/>
                  </a:moveTo>
                  <a:lnTo>
                    <a:pt x="5000" y="1385"/>
                  </a:lnTo>
                  <a:lnTo>
                    <a:pt x="6411" y="1462"/>
                  </a:lnTo>
                  <a:lnTo>
                    <a:pt x="6575" y="1465"/>
                  </a:lnTo>
                  <a:lnTo>
                    <a:pt x="6575" y="1465"/>
                  </a:lnTo>
                  <a:lnTo>
                    <a:pt x="6077" y="1436"/>
                  </a:lnTo>
                  <a:lnTo>
                    <a:pt x="5206" y="1385"/>
                  </a:lnTo>
                  <a:lnTo>
                    <a:pt x="4640" y="1349"/>
                  </a:lnTo>
                  <a:close/>
                  <a:moveTo>
                    <a:pt x="11220" y="1352"/>
                  </a:moveTo>
                  <a:lnTo>
                    <a:pt x="10847" y="1385"/>
                  </a:lnTo>
                  <a:lnTo>
                    <a:pt x="9924" y="1436"/>
                  </a:lnTo>
                  <a:lnTo>
                    <a:pt x="9348" y="1466"/>
                  </a:lnTo>
                  <a:lnTo>
                    <a:pt x="9348" y="1466"/>
                  </a:lnTo>
                  <a:lnTo>
                    <a:pt x="9488" y="1462"/>
                  </a:lnTo>
                  <a:lnTo>
                    <a:pt x="10924" y="1385"/>
                  </a:lnTo>
                  <a:lnTo>
                    <a:pt x="11220" y="1352"/>
                  </a:lnTo>
                  <a:close/>
                  <a:moveTo>
                    <a:pt x="6575" y="1465"/>
                  </a:moveTo>
                  <a:lnTo>
                    <a:pt x="6975" y="1487"/>
                  </a:lnTo>
                  <a:lnTo>
                    <a:pt x="7924" y="1487"/>
                  </a:lnTo>
                  <a:lnTo>
                    <a:pt x="6575" y="1465"/>
                  </a:lnTo>
                  <a:close/>
                  <a:moveTo>
                    <a:pt x="9348" y="1466"/>
                  </a:moveTo>
                  <a:lnTo>
                    <a:pt x="8718" y="1487"/>
                  </a:lnTo>
                  <a:lnTo>
                    <a:pt x="8949" y="1487"/>
                  </a:lnTo>
                  <a:lnTo>
                    <a:pt x="9348" y="1466"/>
                  </a:lnTo>
                  <a:close/>
                </a:path>
              </a:pathLst>
            </a:custGeom>
            <a:solidFill>
              <a:srgbClr val="CC05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3" name="Google Shape;2983;p22"/>
            <p:cNvSpPr/>
            <p:nvPr/>
          </p:nvSpPr>
          <p:spPr>
            <a:xfrm>
              <a:off x="6436975" y="3006525"/>
              <a:ext cx="396825" cy="37200"/>
            </a:xfrm>
            <a:custGeom>
              <a:avLst/>
              <a:gdLst/>
              <a:ahLst/>
              <a:cxnLst/>
              <a:rect l="l" t="t" r="r" b="b"/>
              <a:pathLst>
                <a:path w="15873" h="1488" fill="none" extrusionOk="0">
                  <a:moveTo>
                    <a:pt x="15872" y="0"/>
                  </a:moveTo>
                  <a:lnTo>
                    <a:pt x="15872" y="0"/>
                  </a:lnTo>
                  <a:lnTo>
                    <a:pt x="15847" y="77"/>
                  </a:lnTo>
                  <a:lnTo>
                    <a:pt x="15796" y="154"/>
                  </a:lnTo>
                  <a:lnTo>
                    <a:pt x="15642" y="308"/>
                  </a:lnTo>
                  <a:lnTo>
                    <a:pt x="15437" y="436"/>
                  </a:lnTo>
                  <a:lnTo>
                    <a:pt x="15154" y="590"/>
                  </a:lnTo>
                  <a:lnTo>
                    <a:pt x="14795" y="718"/>
                  </a:lnTo>
                  <a:lnTo>
                    <a:pt x="14385" y="846"/>
                  </a:lnTo>
                  <a:lnTo>
                    <a:pt x="13924" y="949"/>
                  </a:lnTo>
                  <a:lnTo>
                    <a:pt x="13411" y="1051"/>
                  </a:lnTo>
                  <a:lnTo>
                    <a:pt x="12847" y="1154"/>
                  </a:lnTo>
                  <a:lnTo>
                    <a:pt x="12257" y="1231"/>
                  </a:lnTo>
                  <a:lnTo>
                    <a:pt x="11616" y="1308"/>
                  </a:lnTo>
                  <a:lnTo>
                    <a:pt x="10924" y="1385"/>
                  </a:lnTo>
                  <a:lnTo>
                    <a:pt x="9488" y="1462"/>
                  </a:lnTo>
                  <a:lnTo>
                    <a:pt x="8718" y="1487"/>
                  </a:lnTo>
                  <a:lnTo>
                    <a:pt x="7924" y="1487"/>
                  </a:lnTo>
                  <a:lnTo>
                    <a:pt x="7924" y="1487"/>
                  </a:lnTo>
                  <a:lnTo>
                    <a:pt x="6411" y="1462"/>
                  </a:lnTo>
                  <a:lnTo>
                    <a:pt x="5000" y="1385"/>
                  </a:lnTo>
                  <a:lnTo>
                    <a:pt x="3693" y="1257"/>
                  </a:lnTo>
                  <a:lnTo>
                    <a:pt x="3103" y="1180"/>
                  </a:lnTo>
                  <a:lnTo>
                    <a:pt x="2564" y="1077"/>
                  </a:lnTo>
                  <a:lnTo>
                    <a:pt x="2052" y="975"/>
                  </a:lnTo>
                  <a:lnTo>
                    <a:pt x="1590" y="872"/>
                  </a:lnTo>
                  <a:lnTo>
                    <a:pt x="1180" y="744"/>
                  </a:lnTo>
                  <a:lnTo>
                    <a:pt x="821" y="641"/>
                  </a:lnTo>
                  <a:lnTo>
                    <a:pt x="513" y="487"/>
                  </a:lnTo>
                  <a:lnTo>
                    <a:pt x="282" y="359"/>
                  </a:lnTo>
                  <a:lnTo>
                    <a:pt x="103" y="231"/>
                  </a:lnTo>
                  <a:lnTo>
                    <a:pt x="0" y="77"/>
                  </a:lnTo>
                  <a:lnTo>
                    <a:pt x="0" y="77"/>
                  </a:lnTo>
                  <a:lnTo>
                    <a:pt x="77" y="180"/>
                  </a:lnTo>
                  <a:lnTo>
                    <a:pt x="180" y="308"/>
                  </a:lnTo>
                  <a:lnTo>
                    <a:pt x="334" y="410"/>
                  </a:lnTo>
                  <a:lnTo>
                    <a:pt x="539" y="513"/>
                  </a:lnTo>
                  <a:lnTo>
                    <a:pt x="770" y="616"/>
                  </a:lnTo>
                  <a:lnTo>
                    <a:pt x="1052" y="718"/>
                  </a:lnTo>
                  <a:lnTo>
                    <a:pt x="1667" y="898"/>
                  </a:lnTo>
                  <a:lnTo>
                    <a:pt x="1667" y="898"/>
                  </a:lnTo>
                  <a:lnTo>
                    <a:pt x="2257" y="1026"/>
                  </a:lnTo>
                  <a:lnTo>
                    <a:pt x="2898" y="1128"/>
                  </a:lnTo>
                  <a:lnTo>
                    <a:pt x="3616" y="1231"/>
                  </a:lnTo>
                  <a:lnTo>
                    <a:pt x="4385" y="1334"/>
                  </a:lnTo>
                  <a:lnTo>
                    <a:pt x="5206" y="1385"/>
                  </a:lnTo>
                  <a:lnTo>
                    <a:pt x="6077" y="1436"/>
                  </a:lnTo>
                  <a:lnTo>
                    <a:pt x="6975" y="1487"/>
                  </a:lnTo>
                  <a:lnTo>
                    <a:pt x="7924" y="1487"/>
                  </a:lnTo>
                  <a:lnTo>
                    <a:pt x="7924" y="1487"/>
                  </a:lnTo>
                  <a:lnTo>
                    <a:pt x="8949" y="1487"/>
                  </a:lnTo>
                  <a:lnTo>
                    <a:pt x="9924" y="1436"/>
                  </a:lnTo>
                  <a:lnTo>
                    <a:pt x="10847" y="1385"/>
                  </a:lnTo>
                  <a:lnTo>
                    <a:pt x="11719" y="1308"/>
                  </a:lnTo>
                  <a:lnTo>
                    <a:pt x="12539" y="1205"/>
                  </a:lnTo>
                  <a:lnTo>
                    <a:pt x="13283" y="1077"/>
                  </a:lnTo>
                  <a:lnTo>
                    <a:pt x="13949" y="949"/>
                  </a:lnTo>
                  <a:lnTo>
                    <a:pt x="14539" y="795"/>
                  </a:lnTo>
                  <a:lnTo>
                    <a:pt x="14539" y="795"/>
                  </a:lnTo>
                  <a:lnTo>
                    <a:pt x="15078" y="616"/>
                  </a:lnTo>
                  <a:lnTo>
                    <a:pt x="15283" y="513"/>
                  </a:lnTo>
                  <a:lnTo>
                    <a:pt x="15462" y="410"/>
                  </a:lnTo>
                  <a:lnTo>
                    <a:pt x="15616" y="333"/>
                  </a:lnTo>
                  <a:lnTo>
                    <a:pt x="15744" y="231"/>
                  </a:lnTo>
                  <a:lnTo>
                    <a:pt x="15821" y="103"/>
                  </a:lnTo>
                  <a:lnTo>
                    <a:pt x="15872" y="0"/>
                  </a:lnTo>
                  <a:lnTo>
                    <a:pt x="15872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4" name="Google Shape;2984;p22"/>
            <p:cNvSpPr/>
            <p:nvPr/>
          </p:nvSpPr>
          <p:spPr>
            <a:xfrm>
              <a:off x="6435700" y="2964850"/>
              <a:ext cx="398750" cy="78875"/>
            </a:xfrm>
            <a:custGeom>
              <a:avLst/>
              <a:gdLst/>
              <a:ahLst/>
              <a:cxnLst/>
              <a:rect l="l" t="t" r="r" b="b"/>
              <a:pathLst>
                <a:path w="15950" h="3155" extrusionOk="0">
                  <a:moveTo>
                    <a:pt x="7205" y="0"/>
                  </a:moveTo>
                  <a:lnTo>
                    <a:pt x="5949" y="52"/>
                  </a:lnTo>
                  <a:lnTo>
                    <a:pt x="4769" y="129"/>
                  </a:lnTo>
                  <a:lnTo>
                    <a:pt x="3667" y="257"/>
                  </a:lnTo>
                  <a:lnTo>
                    <a:pt x="2667" y="411"/>
                  </a:lnTo>
                  <a:lnTo>
                    <a:pt x="2615" y="411"/>
                  </a:lnTo>
                  <a:lnTo>
                    <a:pt x="2154" y="513"/>
                  </a:lnTo>
                  <a:lnTo>
                    <a:pt x="1718" y="616"/>
                  </a:lnTo>
                  <a:lnTo>
                    <a:pt x="1308" y="718"/>
                  </a:lnTo>
                  <a:lnTo>
                    <a:pt x="974" y="821"/>
                  </a:lnTo>
                  <a:lnTo>
                    <a:pt x="564" y="1000"/>
                  </a:lnTo>
                  <a:lnTo>
                    <a:pt x="385" y="1103"/>
                  </a:lnTo>
                  <a:lnTo>
                    <a:pt x="256" y="1180"/>
                  </a:lnTo>
                  <a:lnTo>
                    <a:pt x="154" y="1283"/>
                  </a:lnTo>
                  <a:lnTo>
                    <a:pt x="77" y="1385"/>
                  </a:lnTo>
                  <a:lnTo>
                    <a:pt x="26" y="1488"/>
                  </a:lnTo>
                  <a:lnTo>
                    <a:pt x="0" y="1590"/>
                  </a:lnTo>
                  <a:lnTo>
                    <a:pt x="0" y="1667"/>
                  </a:lnTo>
                  <a:lnTo>
                    <a:pt x="51" y="1744"/>
                  </a:lnTo>
                  <a:lnTo>
                    <a:pt x="154" y="1898"/>
                  </a:lnTo>
                  <a:lnTo>
                    <a:pt x="333" y="2026"/>
                  </a:lnTo>
                  <a:lnTo>
                    <a:pt x="564" y="2154"/>
                  </a:lnTo>
                  <a:lnTo>
                    <a:pt x="872" y="2308"/>
                  </a:lnTo>
                  <a:lnTo>
                    <a:pt x="1231" y="2411"/>
                  </a:lnTo>
                  <a:lnTo>
                    <a:pt x="1641" y="2539"/>
                  </a:lnTo>
                  <a:lnTo>
                    <a:pt x="2103" y="2642"/>
                  </a:lnTo>
                  <a:lnTo>
                    <a:pt x="2615" y="2744"/>
                  </a:lnTo>
                  <a:lnTo>
                    <a:pt x="3154" y="2847"/>
                  </a:lnTo>
                  <a:lnTo>
                    <a:pt x="3744" y="2924"/>
                  </a:lnTo>
                  <a:lnTo>
                    <a:pt x="5051" y="3052"/>
                  </a:lnTo>
                  <a:lnTo>
                    <a:pt x="6462" y="3129"/>
                  </a:lnTo>
                  <a:lnTo>
                    <a:pt x="7975" y="3154"/>
                  </a:lnTo>
                  <a:lnTo>
                    <a:pt x="8769" y="3154"/>
                  </a:lnTo>
                  <a:lnTo>
                    <a:pt x="9539" y="3129"/>
                  </a:lnTo>
                  <a:lnTo>
                    <a:pt x="10975" y="3052"/>
                  </a:lnTo>
                  <a:lnTo>
                    <a:pt x="11667" y="2975"/>
                  </a:lnTo>
                  <a:lnTo>
                    <a:pt x="12308" y="2898"/>
                  </a:lnTo>
                  <a:lnTo>
                    <a:pt x="12898" y="2821"/>
                  </a:lnTo>
                  <a:lnTo>
                    <a:pt x="13462" y="2718"/>
                  </a:lnTo>
                  <a:lnTo>
                    <a:pt x="13975" y="2616"/>
                  </a:lnTo>
                  <a:lnTo>
                    <a:pt x="14436" y="2513"/>
                  </a:lnTo>
                  <a:lnTo>
                    <a:pt x="14846" y="2385"/>
                  </a:lnTo>
                  <a:lnTo>
                    <a:pt x="15205" y="2257"/>
                  </a:lnTo>
                  <a:lnTo>
                    <a:pt x="15488" y="2103"/>
                  </a:lnTo>
                  <a:lnTo>
                    <a:pt x="15693" y="1975"/>
                  </a:lnTo>
                  <a:lnTo>
                    <a:pt x="15847" y="1821"/>
                  </a:lnTo>
                  <a:lnTo>
                    <a:pt x="15898" y="1744"/>
                  </a:lnTo>
                  <a:lnTo>
                    <a:pt x="15923" y="1667"/>
                  </a:lnTo>
                  <a:lnTo>
                    <a:pt x="15949" y="1590"/>
                  </a:lnTo>
                  <a:lnTo>
                    <a:pt x="15923" y="1462"/>
                  </a:lnTo>
                  <a:lnTo>
                    <a:pt x="15847" y="1308"/>
                  </a:lnTo>
                  <a:lnTo>
                    <a:pt x="15693" y="1180"/>
                  </a:lnTo>
                  <a:lnTo>
                    <a:pt x="15488" y="1052"/>
                  </a:lnTo>
                  <a:lnTo>
                    <a:pt x="15205" y="924"/>
                  </a:lnTo>
                  <a:lnTo>
                    <a:pt x="14872" y="795"/>
                  </a:lnTo>
                  <a:lnTo>
                    <a:pt x="14462" y="667"/>
                  </a:lnTo>
                  <a:lnTo>
                    <a:pt x="14026" y="565"/>
                  </a:lnTo>
                  <a:lnTo>
                    <a:pt x="13539" y="436"/>
                  </a:lnTo>
                  <a:lnTo>
                    <a:pt x="12975" y="359"/>
                  </a:lnTo>
                  <a:lnTo>
                    <a:pt x="12411" y="257"/>
                  </a:lnTo>
                  <a:lnTo>
                    <a:pt x="11128" y="129"/>
                  </a:lnTo>
                  <a:lnTo>
                    <a:pt x="10282" y="77"/>
                  </a:lnTo>
                  <a:lnTo>
                    <a:pt x="9410" y="26"/>
                  </a:lnTo>
                  <a:lnTo>
                    <a:pt x="9128" y="26"/>
                  </a:lnTo>
                  <a:lnTo>
                    <a:pt x="8410" y="0"/>
                  </a:lnTo>
                  <a:close/>
                </a:path>
              </a:pathLst>
            </a:custGeom>
            <a:solidFill>
              <a:srgbClr val="CC05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5" name="Google Shape;2985;p22"/>
            <p:cNvSpPr/>
            <p:nvPr/>
          </p:nvSpPr>
          <p:spPr>
            <a:xfrm>
              <a:off x="6435700" y="2964850"/>
              <a:ext cx="398750" cy="78875"/>
            </a:xfrm>
            <a:custGeom>
              <a:avLst/>
              <a:gdLst/>
              <a:ahLst/>
              <a:cxnLst/>
              <a:rect l="l" t="t" r="r" b="b"/>
              <a:pathLst>
                <a:path w="15950" h="3155" fill="none" extrusionOk="0">
                  <a:moveTo>
                    <a:pt x="7975" y="0"/>
                  </a:moveTo>
                  <a:lnTo>
                    <a:pt x="7975" y="0"/>
                  </a:lnTo>
                  <a:lnTo>
                    <a:pt x="7257" y="0"/>
                  </a:lnTo>
                  <a:lnTo>
                    <a:pt x="7257" y="0"/>
                  </a:lnTo>
                  <a:lnTo>
                    <a:pt x="7205" y="0"/>
                  </a:lnTo>
                  <a:lnTo>
                    <a:pt x="7205" y="0"/>
                  </a:lnTo>
                  <a:lnTo>
                    <a:pt x="5949" y="52"/>
                  </a:lnTo>
                  <a:lnTo>
                    <a:pt x="4769" y="129"/>
                  </a:lnTo>
                  <a:lnTo>
                    <a:pt x="3667" y="257"/>
                  </a:lnTo>
                  <a:lnTo>
                    <a:pt x="2667" y="411"/>
                  </a:lnTo>
                  <a:lnTo>
                    <a:pt x="2667" y="411"/>
                  </a:lnTo>
                  <a:lnTo>
                    <a:pt x="2615" y="411"/>
                  </a:lnTo>
                  <a:lnTo>
                    <a:pt x="2615" y="411"/>
                  </a:lnTo>
                  <a:lnTo>
                    <a:pt x="2154" y="513"/>
                  </a:lnTo>
                  <a:lnTo>
                    <a:pt x="1718" y="616"/>
                  </a:lnTo>
                  <a:lnTo>
                    <a:pt x="1308" y="718"/>
                  </a:lnTo>
                  <a:lnTo>
                    <a:pt x="974" y="821"/>
                  </a:lnTo>
                  <a:lnTo>
                    <a:pt x="974" y="821"/>
                  </a:lnTo>
                  <a:lnTo>
                    <a:pt x="564" y="1000"/>
                  </a:lnTo>
                  <a:lnTo>
                    <a:pt x="385" y="1103"/>
                  </a:lnTo>
                  <a:lnTo>
                    <a:pt x="256" y="1180"/>
                  </a:lnTo>
                  <a:lnTo>
                    <a:pt x="154" y="1283"/>
                  </a:lnTo>
                  <a:lnTo>
                    <a:pt x="77" y="1385"/>
                  </a:lnTo>
                  <a:lnTo>
                    <a:pt x="26" y="1488"/>
                  </a:lnTo>
                  <a:lnTo>
                    <a:pt x="0" y="1590"/>
                  </a:lnTo>
                  <a:lnTo>
                    <a:pt x="0" y="1590"/>
                  </a:lnTo>
                  <a:lnTo>
                    <a:pt x="0" y="1667"/>
                  </a:lnTo>
                  <a:lnTo>
                    <a:pt x="51" y="1744"/>
                  </a:lnTo>
                  <a:lnTo>
                    <a:pt x="51" y="1744"/>
                  </a:lnTo>
                  <a:lnTo>
                    <a:pt x="154" y="1898"/>
                  </a:lnTo>
                  <a:lnTo>
                    <a:pt x="333" y="2026"/>
                  </a:lnTo>
                  <a:lnTo>
                    <a:pt x="564" y="2154"/>
                  </a:lnTo>
                  <a:lnTo>
                    <a:pt x="872" y="2308"/>
                  </a:lnTo>
                  <a:lnTo>
                    <a:pt x="1231" y="2411"/>
                  </a:lnTo>
                  <a:lnTo>
                    <a:pt x="1641" y="2539"/>
                  </a:lnTo>
                  <a:lnTo>
                    <a:pt x="2103" y="2642"/>
                  </a:lnTo>
                  <a:lnTo>
                    <a:pt x="2615" y="2744"/>
                  </a:lnTo>
                  <a:lnTo>
                    <a:pt x="3154" y="2847"/>
                  </a:lnTo>
                  <a:lnTo>
                    <a:pt x="3744" y="2924"/>
                  </a:lnTo>
                  <a:lnTo>
                    <a:pt x="5051" y="3052"/>
                  </a:lnTo>
                  <a:lnTo>
                    <a:pt x="6462" y="3129"/>
                  </a:lnTo>
                  <a:lnTo>
                    <a:pt x="7975" y="3154"/>
                  </a:lnTo>
                  <a:lnTo>
                    <a:pt x="7975" y="3154"/>
                  </a:lnTo>
                  <a:lnTo>
                    <a:pt x="8769" y="3154"/>
                  </a:lnTo>
                  <a:lnTo>
                    <a:pt x="9539" y="3129"/>
                  </a:lnTo>
                  <a:lnTo>
                    <a:pt x="10975" y="3052"/>
                  </a:lnTo>
                  <a:lnTo>
                    <a:pt x="11667" y="2975"/>
                  </a:lnTo>
                  <a:lnTo>
                    <a:pt x="12308" y="2898"/>
                  </a:lnTo>
                  <a:lnTo>
                    <a:pt x="12898" y="2821"/>
                  </a:lnTo>
                  <a:lnTo>
                    <a:pt x="13462" y="2718"/>
                  </a:lnTo>
                  <a:lnTo>
                    <a:pt x="13975" y="2616"/>
                  </a:lnTo>
                  <a:lnTo>
                    <a:pt x="14436" y="2513"/>
                  </a:lnTo>
                  <a:lnTo>
                    <a:pt x="14846" y="2385"/>
                  </a:lnTo>
                  <a:lnTo>
                    <a:pt x="15205" y="2257"/>
                  </a:lnTo>
                  <a:lnTo>
                    <a:pt x="15488" y="2103"/>
                  </a:lnTo>
                  <a:lnTo>
                    <a:pt x="15693" y="1975"/>
                  </a:lnTo>
                  <a:lnTo>
                    <a:pt x="15847" y="1821"/>
                  </a:lnTo>
                  <a:lnTo>
                    <a:pt x="15898" y="1744"/>
                  </a:lnTo>
                  <a:lnTo>
                    <a:pt x="15923" y="1667"/>
                  </a:lnTo>
                  <a:lnTo>
                    <a:pt x="15923" y="1667"/>
                  </a:lnTo>
                  <a:lnTo>
                    <a:pt x="15949" y="1590"/>
                  </a:lnTo>
                  <a:lnTo>
                    <a:pt x="15949" y="1590"/>
                  </a:lnTo>
                  <a:lnTo>
                    <a:pt x="15949" y="1590"/>
                  </a:lnTo>
                  <a:lnTo>
                    <a:pt x="15949" y="1590"/>
                  </a:lnTo>
                  <a:lnTo>
                    <a:pt x="15923" y="1462"/>
                  </a:lnTo>
                  <a:lnTo>
                    <a:pt x="15923" y="1462"/>
                  </a:lnTo>
                  <a:lnTo>
                    <a:pt x="15847" y="1308"/>
                  </a:lnTo>
                  <a:lnTo>
                    <a:pt x="15693" y="1180"/>
                  </a:lnTo>
                  <a:lnTo>
                    <a:pt x="15488" y="1052"/>
                  </a:lnTo>
                  <a:lnTo>
                    <a:pt x="15205" y="924"/>
                  </a:lnTo>
                  <a:lnTo>
                    <a:pt x="15205" y="924"/>
                  </a:lnTo>
                  <a:lnTo>
                    <a:pt x="14872" y="795"/>
                  </a:lnTo>
                  <a:lnTo>
                    <a:pt x="14462" y="667"/>
                  </a:lnTo>
                  <a:lnTo>
                    <a:pt x="14026" y="565"/>
                  </a:lnTo>
                  <a:lnTo>
                    <a:pt x="13539" y="436"/>
                  </a:lnTo>
                  <a:lnTo>
                    <a:pt x="12975" y="359"/>
                  </a:lnTo>
                  <a:lnTo>
                    <a:pt x="12411" y="257"/>
                  </a:lnTo>
                  <a:lnTo>
                    <a:pt x="11128" y="129"/>
                  </a:lnTo>
                  <a:lnTo>
                    <a:pt x="11128" y="129"/>
                  </a:lnTo>
                  <a:lnTo>
                    <a:pt x="10282" y="77"/>
                  </a:lnTo>
                  <a:lnTo>
                    <a:pt x="9410" y="26"/>
                  </a:lnTo>
                  <a:lnTo>
                    <a:pt x="9410" y="26"/>
                  </a:lnTo>
                  <a:lnTo>
                    <a:pt x="9128" y="26"/>
                  </a:lnTo>
                  <a:lnTo>
                    <a:pt x="9128" y="26"/>
                  </a:lnTo>
                  <a:lnTo>
                    <a:pt x="8410" y="0"/>
                  </a:lnTo>
                  <a:lnTo>
                    <a:pt x="8410" y="0"/>
                  </a:lnTo>
                  <a:lnTo>
                    <a:pt x="797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6" name="Google Shape;2986;p22"/>
            <p:cNvSpPr/>
            <p:nvPr/>
          </p:nvSpPr>
          <p:spPr>
            <a:xfrm>
              <a:off x="6782500" y="3118700"/>
              <a:ext cx="62200" cy="110925"/>
            </a:xfrm>
            <a:custGeom>
              <a:avLst/>
              <a:gdLst/>
              <a:ahLst/>
              <a:cxnLst/>
              <a:rect l="l" t="t" r="r" b="b"/>
              <a:pathLst>
                <a:path w="2488" h="4437" extrusionOk="0">
                  <a:moveTo>
                    <a:pt x="1462" y="0"/>
                  </a:moveTo>
                  <a:lnTo>
                    <a:pt x="1282" y="52"/>
                  </a:lnTo>
                  <a:lnTo>
                    <a:pt x="1103" y="103"/>
                  </a:lnTo>
                  <a:lnTo>
                    <a:pt x="923" y="180"/>
                  </a:lnTo>
                  <a:lnTo>
                    <a:pt x="744" y="282"/>
                  </a:lnTo>
                  <a:lnTo>
                    <a:pt x="564" y="436"/>
                  </a:lnTo>
                  <a:lnTo>
                    <a:pt x="410" y="616"/>
                  </a:lnTo>
                  <a:lnTo>
                    <a:pt x="257" y="872"/>
                  </a:lnTo>
                  <a:lnTo>
                    <a:pt x="154" y="1154"/>
                  </a:lnTo>
                  <a:lnTo>
                    <a:pt x="51" y="1488"/>
                  </a:lnTo>
                  <a:lnTo>
                    <a:pt x="0" y="1898"/>
                  </a:lnTo>
                  <a:lnTo>
                    <a:pt x="0" y="2308"/>
                  </a:lnTo>
                  <a:lnTo>
                    <a:pt x="0" y="2667"/>
                  </a:lnTo>
                  <a:lnTo>
                    <a:pt x="26" y="3000"/>
                  </a:lnTo>
                  <a:lnTo>
                    <a:pt x="77" y="3283"/>
                  </a:lnTo>
                  <a:lnTo>
                    <a:pt x="154" y="3539"/>
                  </a:lnTo>
                  <a:lnTo>
                    <a:pt x="231" y="3770"/>
                  </a:lnTo>
                  <a:lnTo>
                    <a:pt x="308" y="3949"/>
                  </a:lnTo>
                  <a:lnTo>
                    <a:pt x="436" y="4103"/>
                  </a:lnTo>
                  <a:lnTo>
                    <a:pt x="539" y="4206"/>
                  </a:lnTo>
                  <a:lnTo>
                    <a:pt x="667" y="4308"/>
                  </a:lnTo>
                  <a:lnTo>
                    <a:pt x="795" y="4359"/>
                  </a:lnTo>
                  <a:lnTo>
                    <a:pt x="923" y="4411"/>
                  </a:lnTo>
                  <a:lnTo>
                    <a:pt x="1051" y="4436"/>
                  </a:lnTo>
                  <a:lnTo>
                    <a:pt x="1205" y="4436"/>
                  </a:lnTo>
                  <a:lnTo>
                    <a:pt x="1333" y="4411"/>
                  </a:lnTo>
                  <a:lnTo>
                    <a:pt x="1462" y="4359"/>
                  </a:lnTo>
                  <a:lnTo>
                    <a:pt x="1590" y="4283"/>
                  </a:lnTo>
                  <a:lnTo>
                    <a:pt x="1718" y="4154"/>
                  </a:lnTo>
                  <a:lnTo>
                    <a:pt x="1846" y="3975"/>
                  </a:lnTo>
                  <a:lnTo>
                    <a:pt x="1975" y="3770"/>
                  </a:lnTo>
                  <a:lnTo>
                    <a:pt x="2077" y="3513"/>
                  </a:lnTo>
                  <a:lnTo>
                    <a:pt x="2180" y="3257"/>
                  </a:lnTo>
                  <a:lnTo>
                    <a:pt x="2282" y="2949"/>
                  </a:lnTo>
                  <a:lnTo>
                    <a:pt x="2359" y="2616"/>
                  </a:lnTo>
                  <a:lnTo>
                    <a:pt x="2436" y="2283"/>
                  </a:lnTo>
                  <a:lnTo>
                    <a:pt x="2462" y="1949"/>
                  </a:lnTo>
                  <a:lnTo>
                    <a:pt x="2487" y="1590"/>
                  </a:lnTo>
                  <a:lnTo>
                    <a:pt x="2462" y="1257"/>
                  </a:lnTo>
                  <a:lnTo>
                    <a:pt x="2410" y="924"/>
                  </a:lnTo>
                  <a:lnTo>
                    <a:pt x="2334" y="616"/>
                  </a:lnTo>
                  <a:lnTo>
                    <a:pt x="2231" y="308"/>
                  </a:lnTo>
                  <a:lnTo>
                    <a:pt x="2077" y="26"/>
                  </a:lnTo>
                  <a:lnTo>
                    <a:pt x="2000" y="26"/>
                  </a:lnTo>
                  <a:lnTo>
                    <a:pt x="1769" y="0"/>
                  </a:lnTo>
                  <a:close/>
                </a:path>
              </a:pathLst>
            </a:custGeom>
            <a:solidFill>
              <a:srgbClr val="EEB4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7" name="Google Shape;2987;p22"/>
            <p:cNvSpPr/>
            <p:nvPr/>
          </p:nvSpPr>
          <p:spPr>
            <a:xfrm>
              <a:off x="6037600" y="2285350"/>
              <a:ext cx="344900" cy="341700"/>
            </a:xfrm>
            <a:custGeom>
              <a:avLst/>
              <a:gdLst/>
              <a:ahLst/>
              <a:cxnLst/>
              <a:rect l="l" t="t" r="r" b="b"/>
              <a:pathLst>
                <a:path w="13796" h="13668" extrusionOk="0">
                  <a:moveTo>
                    <a:pt x="7257" y="0"/>
                  </a:moveTo>
                  <a:lnTo>
                    <a:pt x="7078" y="26"/>
                  </a:lnTo>
                  <a:lnTo>
                    <a:pt x="6898" y="77"/>
                  </a:lnTo>
                  <a:lnTo>
                    <a:pt x="6719" y="154"/>
                  </a:lnTo>
                  <a:lnTo>
                    <a:pt x="6514" y="231"/>
                  </a:lnTo>
                  <a:lnTo>
                    <a:pt x="6334" y="359"/>
                  </a:lnTo>
                  <a:lnTo>
                    <a:pt x="6155" y="539"/>
                  </a:lnTo>
                  <a:lnTo>
                    <a:pt x="5949" y="718"/>
                  </a:lnTo>
                  <a:lnTo>
                    <a:pt x="5821" y="667"/>
                  </a:lnTo>
                  <a:lnTo>
                    <a:pt x="5437" y="513"/>
                  </a:lnTo>
                  <a:lnTo>
                    <a:pt x="5180" y="436"/>
                  </a:lnTo>
                  <a:lnTo>
                    <a:pt x="4872" y="359"/>
                  </a:lnTo>
                  <a:lnTo>
                    <a:pt x="4565" y="308"/>
                  </a:lnTo>
                  <a:lnTo>
                    <a:pt x="4206" y="282"/>
                  </a:lnTo>
                  <a:lnTo>
                    <a:pt x="3872" y="308"/>
                  </a:lnTo>
                  <a:lnTo>
                    <a:pt x="3539" y="385"/>
                  </a:lnTo>
                  <a:lnTo>
                    <a:pt x="3360" y="436"/>
                  </a:lnTo>
                  <a:lnTo>
                    <a:pt x="3206" y="513"/>
                  </a:lnTo>
                  <a:lnTo>
                    <a:pt x="3052" y="616"/>
                  </a:lnTo>
                  <a:lnTo>
                    <a:pt x="2898" y="744"/>
                  </a:lnTo>
                  <a:lnTo>
                    <a:pt x="2744" y="872"/>
                  </a:lnTo>
                  <a:lnTo>
                    <a:pt x="2590" y="1026"/>
                  </a:lnTo>
                  <a:lnTo>
                    <a:pt x="2462" y="1206"/>
                  </a:lnTo>
                  <a:lnTo>
                    <a:pt x="2360" y="1411"/>
                  </a:lnTo>
                  <a:lnTo>
                    <a:pt x="2257" y="1641"/>
                  </a:lnTo>
                  <a:lnTo>
                    <a:pt x="2154" y="1898"/>
                  </a:lnTo>
                  <a:lnTo>
                    <a:pt x="2078" y="2180"/>
                  </a:lnTo>
                  <a:lnTo>
                    <a:pt x="2001" y="2488"/>
                  </a:lnTo>
                  <a:lnTo>
                    <a:pt x="1924" y="2513"/>
                  </a:lnTo>
                  <a:lnTo>
                    <a:pt x="1693" y="2539"/>
                  </a:lnTo>
                  <a:lnTo>
                    <a:pt x="1411" y="2642"/>
                  </a:lnTo>
                  <a:lnTo>
                    <a:pt x="1257" y="2718"/>
                  </a:lnTo>
                  <a:lnTo>
                    <a:pt x="1103" y="2795"/>
                  </a:lnTo>
                  <a:lnTo>
                    <a:pt x="949" y="2898"/>
                  </a:lnTo>
                  <a:lnTo>
                    <a:pt x="821" y="3026"/>
                  </a:lnTo>
                  <a:lnTo>
                    <a:pt x="719" y="3180"/>
                  </a:lnTo>
                  <a:lnTo>
                    <a:pt x="642" y="3359"/>
                  </a:lnTo>
                  <a:lnTo>
                    <a:pt x="616" y="3565"/>
                  </a:lnTo>
                  <a:lnTo>
                    <a:pt x="616" y="3795"/>
                  </a:lnTo>
                  <a:lnTo>
                    <a:pt x="667" y="4077"/>
                  </a:lnTo>
                  <a:lnTo>
                    <a:pt x="770" y="4360"/>
                  </a:lnTo>
                  <a:lnTo>
                    <a:pt x="719" y="4411"/>
                  </a:lnTo>
                  <a:lnTo>
                    <a:pt x="539" y="4488"/>
                  </a:lnTo>
                  <a:lnTo>
                    <a:pt x="360" y="4667"/>
                  </a:lnTo>
                  <a:lnTo>
                    <a:pt x="257" y="4770"/>
                  </a:lnTo>
                  <a:lnTo>
                    <a:pt x="154" y="4898"/>
                  </a:lnTo>
                  <a:lnTo>
                    <a:pt x="77" y="5052"/>
                  </a:lnTo>
                  <a:lnTo>
                    <a:pt x="26" y="5231"/>
                  </a:lnTo>
                  <a:lnTo>
                    <a:pt x="1" y="5411"/>
                  </a:lnTo>
                  <a:lnTo>
                    <a:pt x="26" y="5642"/>
                  </a:lnTo>
                  <a:lnTo>
                    <a:pt x="77" y="5872"/>
                  </a:lnTo>
                  <a:lnTo>
                    <a:pt x="180" y="6129"/>
                  </a:lnTo>
                  <a:lnTo>
                    <a:pt x="334" y="6411"/>
                  </a:lnTo>
                  <a:lnTo>
                    <a:pt x="565" y="6693"/>
                  </a:lnTo>
                  <a:lnTo>
                    <a:pt x="513" y="6770"/>
                  </a:lnTo>
                  <a:lnTo>
                    <a:pt x="436" y="6949"/>
                  </a:lnTo>
                  <a:lnTo>
                    <a:pt x="360" y="7206"/>
                  </a:lnTo>
                  <a:lnTo>
                    <a:pt x="308" y="7360"/>
                  </a:lnTo>
                  <a:lnTo>
                    <a:pt x="308" y="7539"/>
                  </a:lnTo>
                  <a:lnTo>
                    <a:pt x="308" y="7719"/>
                  </a:lnTo>
                  <a:lnTo>
                    <a:pt x="334" y="7924"/>
                  </a:lnTo>
                  <a:lnTo>
                    <a:pt x="385" y="8103"/>
                  </a:lnTo>
                  <a:lnTo>
                    <a:pt x="488" y="8308"/>
                  </a:lnTo>
                  <a:lnTo>
                    <a:pt x="642" y="8513"/>
                  </a:lnTo>
                  <a:lnTo>
                    <a:pt x="821" y="8693"/>
                  </a:lnTo>
                  <a:lnTo>
                    <a:pt x="1078" y="8872"/>
                  </a:lnTo>
                  <a:lnTo>
                    <a:pt x="1385" y="9052"/>
                  </a:lnTo>
                  <a:lnTo>
                    <a:pt x="1360" y="9129"/>
                  </a:lnTo>
                  <a:lnTo>
                    <a:pt x="1283" y="9283"/>
                  </a:lnTo>
                  <a:lnTo>
                    <a:pt x="1257" y="9513"/>
                  </a:lnTo>
                  <a:lnTo>
                    <a:pt x="1257" y="9667"/>
                  </a:lnTo>
                  <a:lnTo>
                    <a:pt x="1257" y="9821"/>
                  </a:lnTo>
                  <a:lnTo>
                    <a:pt x="1308" y="9975"/>
                  </a:lnTo>
                  <a:lnTo>
                    <a:pt x="1360" y="10154"/>
                  </a:lnTo>
                  <a:lnTo>
                    <a:pt x="1462" y="10308"/>
                  </a:lnTo>
                  <a:lnTo>
                    <a:pt x="1590" y="10488"/>
                  </a:lnTo>
                  <a:lnTo>
                    <a:pt x="1770" y="10667"/>
                  </a:lnTo>
                  <a:lnTo>
                    <a:pt x="2001" y="10821"/>
                  </a:lnTo>
                  <a:lnTo>
                    <a:pt x="2283" y="11001"/>
                  </a:lnTo>
                  <a:lnTo>
                    <a:pt x="2642" y="11155"/>
                  </a:lnTo>
                  <a:lnTo>
                    <a:pt x="2667" y="11360"/>
                  </a:lnTo>
                  <a:lnTo>
                    <a:pt x="2744" y="11565"/>
                  </a:lnTo>
                  <a:lnTo>
                    <a:pt x="2872" y="11821"/>
                  </a:lnTo>
                  <a:lnTo>
                    <a:pt x="2949" y="11949"/>
                  </a:lnTo>
                  <a:lnTo>
                    <a:pt x="3052" y="12052"/>
                  </a:lnTo>
                  <a:lnTo>
                    <a:pt x="3180" y="12155"/>
                  </a:lnTo>
                  <a:lnTo>
                    <a:pt x="3308" y="12257"/>
                  </a:lnTo>
                  <a:lnTo>
                    <a:pt x="3488" y="12334"/>
                  </a:lnTo>
                  <a:lnTo>
                    <a:pt x="3667" y="12385"/>
                  </a:lnTo>
                  <a:lnTo>
                    <a:pt x="3898" y="12411"/>
                  </a:lnTo>
                  <a:lnTo>
                    <a:pt x="4155" y="12385"/>
                  </a:lnTo>
                  <a:lnTo>
                    <a:pt x="4180" y="12488"/>
                  </a:lnTo>
                  <a:lnTo>
                    <a:pt x="4257" y="12719"/>
                  </a:lnTo>
                  <a:lnTo>
                    <a:pt x="4411" y="13026"/>
                  </a:lnTo>
                  <a:lnTo>
                    <a:pt x="4539" y="13180"/>
                  </a:lnTo>
                  <a:lnTo>
                    <a:pt x="4667" y="13334"/>
                  </a:lnTo>
                  <a:lnTo>
                    <a:pt x="4796" y="13462"/>
                  </a:lnTo>
                  <a:lnTo>
                    <a:pt x="4975" y="13565"/>
                  </a:lnTo>
                  <a:lnTo>
                    <a:pt x="5155" y="13642"/>
                  </a:lnTo>
                  <a:lnTo>
                    <a:pt x="5385" y="13667"/>
                  </a:lnTo>
                  <a:lnTo>
                    <a:pt x="5616" y="13642"/>
                  </a:lnTo>
                  <a:lnTo>
                    <a:pt x="5898" y="13539"/>
                  </a:lnTo>
                  <a:lnTo>
                    <a:pt x="6180" y="13385"/>
                  </a:lnTo>
                  <a:lnTo>
                    <a:pt x="6514" y="13129"/>
                  </a:lnTo>
                  <a:lnTo>
                    <a:pt x="11052" y="10283"/>
                  </a:lnTo>
                  <a:lnTo>
                    <a:pt x="11488" y="10283"/>
                  </a:lnTo>
                  <a:lnTo>
                    <a:pt x="11898" y="10257"/>
                  </a:lnTo>
                  <a:lnTo>
                    <a:pt x="12129" y="10206"/>
                  </a:lnTo>
                  <a:lnTo>
                    <a:pt x="12334" y="10154"/>
                  </a:lnTo>
                  <a:lnTo>
                    <a:pt x="12565" y="10078"/>
                  </a:lnTo>
                  <a:lnTo>
                    <a:pt x="12744" y="9975"/>
                  </a:lnTo>
                  <a:lnTo>
                    <a:pt x="12924" y="9847"/>
                  </a:lnTo>
                  <a:lnTo>
                    <a:pt x="13027" y="9693"/>
                  </a:lnTo>
                  <a:lnTo>
                    <a:pt x="13078" y="9616"/>
                  </a:lnTo>
                  <a:lnTo>
                    <a:pt x="13103" y="9513"/>
                  </a:lnTo>
                  <a:lnTo>
                    <a:pt x="13129" y="9411"/>
                  </a:lnTo>
                  <a:lnTo>
                    <a:pt x="13129" y="9308"/>
                  </a:lnTo>
                  <a:lnTo>
                    <a:pt x="13129" y="9180"/>
                  </a:lnTo>
                  <a:lnTo>
                    <a:pt x="13078" y="9052"/>
                  </a:lnTo>
                  <a:lnTo>
                    <a:pt x="12950" y="8744"/>
                  </a:lnTo>
                  <a:lnTo>
                    <a:pt x="13155" y="8693"/>
                  </a:lnTo>
                  <a:lnTo>
                    <a:pt x="13360" y="8590"/>
                  </a:lnTo>
                  <a:lnTo>
                    <a:pt x="13462" y="8513"/>
                  </a:lnTo>
                  <a:lnTo>
                    <a:pt x="13539" y="8437"/>
                  </a:lnTo>
                  <a:lnTo>
                    <a:pt x="13642" y="8334"/>
                  </a:lnTo>
                  <a:lnTo>
                    <a:pt x="13719" y="8206"/>
                  </a:lnTo>
                  <a:lnTo>
                    <a:pt x="13770" y="8078"/>
                  </a:lnTo>
                  <a:lnTo>
                    <a:pt x="13796" y="7898"/>
                  </a:lnTo>
                  <a:lnTo>
                    <a:pt x="13796" y="7719"/>
                  </a:lnTo>
                  <a:lnTo>
                    <a:pt x="13744" y="7513"/>
                  </a:lnTo>
                  <a:lnTo>
                    <a:pt x="13668" y="7283"/>
                  </a:lnTo>
                  <a:lnTo>
                    <a:pt x="13565" y="7026"/>
                  </a:lnTo>
                  <a:lnTo>
                    <a:pt x="13642" y="6770"/>
                  </a:lnTo>
                  <a:lnTo>
                    <a:pt x="13693" y="6513"/>
                  </a:lnTo>
                  <a:lnTo>
                    <a:pt x="13719" y="6180"/>
                  </a:lnTo>
                  <a:lnTo>
                    <a:pt x="13719" y="6001"/>
                  </a:lnTo>
                  <a:lnTo>
                    <a:pt x="13693" y="5821"/>
                  </a:lnTo>
                  <a:lnTo>
                    <a:pt x="13642" y="5642"/>
                  </a:lnTo>
                  <a:lnTo>
                    <a:pt x="13591" y="5462"/>
                  </a:lnTo>
                  <a:lnTo>
                    <a:pt x="13488" y="5283"/>
                  </a:lnTo>
                  <a:lnTo>
                    <a:pt x="13334" y="5103"/>
                  </a:lnTo>
                  <a:lnTo>
                    <a:pt x="13180" y="4949"/>
                  </a:lnTo>
                  <a:lnTo>
                    <a:pt x="12950" y="4821"/>
                  </a:lnTo>
                  <a:lnTo>
                    <a:pt x="12975" y="4718"/>
                  </a:lnTo>
                  <a:lnTo>
                    <a:pt x="13052" y="4513"/>
                  </a:lnTo>
                  <a:lnTo>
                    <a:pt x="13103" y="4180"/>
                  </a:lnTo>
                  <a:lnTo>
                    <a:pt x="13103" y="4001"/>
                  </a:lnTo>
                  <a:lnTo>
                    <a:pt x="13103" y="3821"/>
                  </a:lnTo>
                  <a:lnTo>
                    <a:pt x="13078" y="3616"/>
                  </a:lnTo>
                  <a:lnTo>
                    <a:pt x="13027" y="3436"/>
                  </a:lnTo>
                  <a:lnTo>
                    <a:pt x="12924" y="3257"/>
                  </a:lnTo>
                  <a:lnTo>
                    <a:pt x="12796" y="3077"/>
                  </a:lnTo>
                  <a:lnTo>
                    <a:pt x="12616" y="2924"/>
                  </a:lnTo>
                  <a:lnTo>
                    <a:pt x="12385" y="2795"/>
                  </a:lnTo>
                  <a:lnTo>
                    <a:pt x="12129" y="2693"/>
                  </a:lnTo>
                  <a:lnTo>
                    <a:pt x="11796" y="2642"/>
                  </a:lnTo>
                  <a:lnTo>
                    <a:pt x="11796" y="2513"/>
                  </a:lnTo>
                  <a:lnTo>
                    <a:pt x="11847" y="2154"/>
                  </a:lnTo>
                  <a:lnTo>
                    <a:pt x="11847" y="1949"/>
                  </a:lnTo>
                  <a:lnTo>
                    <a:pt x="11821" y="1693"/>
                  </a:lnTo>
                  <a:lnTo>
                    <a:pt x="11770" y="1462"/>
                  </a:lnTo>
                  <a:lnTo>
                    <a:pt x="11719" y="1231"/>
                  </a:lnTo>
                  <a:lnTo>
                    <a:pt x="11591" y="1000"/>
                  </a:lnTo>
                  <a:lnTo>
                    <a:pt x="11437" y="795"/>
                  </a:lnTo>
                  <a:lnTo>
                    <a:pt x="11334" y="718"/>
                  </a:lnTo>
                  <a:lnTo>
                    <a:pt x="11232" y="641"/>
                  </a:lnTo>
                  <a:lnTo>
                    <a:pt x="11103" y="590"/>
                  </a:lnTo>
                  <a:lnTo>
                    <a:pt x="10950" y="539"/>
                  </a:lnTo>
                  <a:lnTo>
                    <a:pt x="10796" y="513"/>
                  </a:lnTo>
                  <a:lnTo>
                    <a:pt x="10616" y="488"/>
                  </a:lnTo>
                  <a:lnTo>
                    <a:pt x="10437" y="488"/>
                  </a:lnTo>
                  <a:lnTo>
                    <a:pt x="10232" y="513"/>
                  </a:lnTo>
                  <a:lnTo>
                    <a:pt x="9975" y="565"/>
                  </a:lnTo>
                  <a:lnTo>
                    <a:pt x="9744" y="616"/>
                  </a:lnTo>
                  <a:lnTo>
                    <a:pt x="9462" y="718"/>
                  </a:lnTo>
                  <a:lnTo>
                    <a:pt x="9155" y="847"/>
                  </a:lnTo>
                  <a:lnTo>
                    <a:pt x="9103" y="795"/>
                  </a:lnTo>
                  <a:lnTo>
                    <a:pt x="9001" y="718"/>
                  </a:lnTo>
                  <a:lnTo>
                    <a:pt x="8821" y="565"/>
                  </a:lnTo>
                  <a:lnTo>
                    <a:pt x="8591" y="411"/>
                  </a:lnTo>
                  <a:lnTo>
                    <a:pt x="8360" y="257"/>
                  </a:lnTo>
                  <a:lnTo>
                    <a:pt x="8078" y="129"/>
                  </a:lnTo>
                  <a:lnTo>
                    <a:pt x="7770" y="26"/>
                  </a:lnTo>
                  <a:lnTo>
                    <a:pt x="7590" y="0"/>
                  </a:lnTo>
                  <a:close/>
                </a:path>
              </a:pathLst>
            </a:custGeom>
            <a:solidFill>
              <a:srgbClr val="6933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8" name="Google Shape;2988;p22"/>
            <p:cNvSpPr/>
            <p:nvPr/>
          </p:nvSpPr>
          <p:spPr>
            <a:xfrm>
              <a:off x="6037600" y="2285350"/>
              <a:ext cx="344900" cy="341700"/>
            </a:xfrm>
            <a:custGeom>
              <a:avLst/>
              <a:gdLst/>
              <a:ahLst/>
              <a:cxnLst/>
              <a:rect l="l" t="t" r="r" b="b"/>
              <a:pathLst>
                <a:path w="13796" h="13668" fill="none" extrusionOk="0">
                  <a:moveTo>
                    <a:pt x="9155" y="847"/>
                  </a:moveTo>
                  <a:lnTo>
                    <a:pt x="9155" y="847"/>
                  </a:lnTo>
                  <a:lnTo>
                    <a:pt x="9103" y="795"/>
                  </a:lnTo>
                  <a:lnTo>
                    <a:pt x="9001" y="718"/>
                  </a:lnTo>
                  <a:lnTo>
                    <a:pt x="8821" y="565"/>
                  </a:lnTo>
                  <a:lnTo>
                    <a:pt x="8591" y="411"/>
                  </a:lnTo>
                  <a:lnTo>
                    <a:pt x="8591" y="411"/>
                  </a:lnTo>
                  <a:lnTo>
                    <a:pt x="8360" y="257"/>
                  </a:lnTo>
                  <a:lnTo>
                    <a:pt x="8078" y="129"/>
                  </a:lnTo>
                  <a:lnTo>
                    <a:pt x="7770" y="26"/>
                  </a:lnTo>
                  <a:lnTo>
                    <a:pt x="7590" y="0"/>
                  </a:lnTo>
                  <a:lnTo>
                    <a:pt x="7437" y="0"/>
                  </a:lnTo>
                  <a:lnTo>
                    <a:pt x="7257" y="0"/>
                  </a:lnTo>
                  <a:lnTo>
                    <a:pt x="7078" y="26"/>
                  </a:lnTo>
                  <a:lnTo>
                    <a:pt x="6898" y="77"/>
                  </a:lnTo>
                  <a:lnTo>
                    <a:pt x="6719" y="154"/>
                  </a:lnTo>
                  <a:lnTo>
                    <a:pt x="6514" y="231"/>
                  </a:lnTo>
                  <a:lnTo>
                    <a:pt x="6334" y="359"/>
                  </a:lnTo>
                  <a:lnTo>
                    <a:pt x="6155" y="539"/>
                  </a:lnTo>
                  <a:lnTo>
                    <a:pt x="5949" y="718"/>
                  </a:lnTo>
                  <a:lnTo>
                    <a:pt x="5949" y="718"/>
                  </a:lnTo>
                  <a:lnTo>
                    <a:pt x="5821" y="667"/>
                  </a:lnTo>
                  <a:lnTo>
                    <a:pt x="5437" y="513"/>
                  </a:lnTo>
                  <a:lnTo>
                    <a:pt x="5180" y="436"/>
                  </a:lnTo>
                  <a:lnTo>
                    <a:pt x="4872" y="359"/>
                  </a:lnTo>
                  <a:lnTo>
                    <a:pt x="4565" y="308"/>
                  </a:lnTo>
                  <a:lnTo>
                    <a:pt x="4206" y="282"/>
                  </a:lnTo>
                  <a:lnTo>
                    <a:pt x="3872" y="308"/>
                  </a:lnTo>
                  <a:lnTo>
                    <a:pt x="3539" y="385"/>
                  </a:lnTo>
                  <a:lnTo>
                    <a:pt x="3360" y="436"/>
                  </a:lnTo>
                  <a:lnTo>
                    <a:pt x="3206" y="513"/>
                  </a:lnTo>
                  <a:lnTo>
                    <a:pt x="3052" y="616"/>
                  </a:lnTo>
                  <a:lnTo>
                    <a:pt x="2898" y="744"/>
                  </a:lnTo>
                  <a:lnTo>
                    <a:pt x="2744" y="872"/>
                  </a:lnTo>
                  <a:lnTo>
                    <a:pt x="2590" y="1026"/>
                  </a:lnTo>
                  <a:lnTo>
                    <a:pt x="2462" y="1206"/>
                  </a:lnTo>
                  <a:lnTo>
                    <a:pt x="2360" y="1411"/>
                  </a:lnTo>
                  <a:lnTo>
                    <a:pt x="2257" y="1641"/>
                  </a:lnTo>
                  <a:lnTo>
                    <a:pt x="2154" y="1898"/>
                  </a:lnTo>
                  <a:lnTo>
                    <a:pt x="2078" y="2180"/>
                  </a:lnTo>
                  <a:lnTo>
                    <a:pt x="2001" y="2488"/>
                  </a:lnTo>
                  <a:lnTo>
                    <a:pt x="2001" y="2488"/>
                  </a:lnTo>
                  <a:lnTo>
                    <a:pt x="1924" y="2513"/>
                  </a:lnTo>
                  <a:lnTo>
                    <a:pt x="1693" y="2539"/>
                  </a:lnTo>
                  <a:lnTo>
                    <a:pt x="1411" y="2642"/>
                  </a:lnTo>
                  <a:lnTo>
                    <a:pt x="1257" y="2718"/>
                  </a:lnTo>
                  <a:lnTo>
                    <a:pt x="1103" y="2795"/>
                  </a:lnTo>
                  <a:lnTo>
                    <a:pt x="949" y="2898"/>
                  </a:lnTo>
                  <a:lnTo>
                    <a:pt x="821" y="3026"/>
                  </a:lnTo>
                  <a:lnTo>
                    <a:pt x="719" y="3180"/>
                  </a:lnTo>
                  <a:lnTo>
                    <a:pt x="642" y="3359"/>
                  </a:lnTo>
                  <a:lnTo>
                    <a:pt x="616" y="3565"/>
                  </a:lnTo>
                  <a:lnTo>
                    <a:pt x="616" y="3795"/>
                  </a:lnTo>
                  <a:lnTo>
                    <a:pt x="667" y="4077"/>
                  </a:lnTo>
                  <a:lnTo>
                    <a:pt x="770" y="4360"/>
                  </a:lnTo>
                  <a:lnTo>
                    <a:pt x="770" y="4360"/>
                  </a:lnTo>
                  <a:lnTo>
                    <a:pt x="719" y="4411"/>
                  </a:lnTo>
                  <a:lnTo>
                    <a:pt x="539" y="4488"/>
                  </a:lnTo>
                  <a:lnTo>
                    <a:pt x="360" y="4667"/>
                  </a:lnTo>
                  <a:lnTo>
                    <a:pt x="257" y="4770"/>
                  </a:lnTo>
                  <a:lnTo>
                    <a:pt x="154" y="4898"/>
                  </a:lnTo>
                  <a:lnTo>
                    <a:pt x="77" y="5052"/>
                  </a:lnTo>
                  <a:lnTo>
                    <a:pt x="26" y="5231"/>
                  </a:lnTo>
                  <a:lnTo>
                    <a:pt x="1" y="5411"/>
                  </a:lnTo>
                  <a:lnTo>
                    <a:pt x="26" y="5642"/>
                  </a:lnTo>
                  <a:lnTo>
                    <a:pt x="77" y="5872"/>
                  </a:lnTo>
                  <a:lnTo>
                    <a:pt x="180" y="6129"/>
                  </a:lnTo>
                  <a:lnTo>
                    <a:pt x="334" y="6411"/>
                  </a:lnTo>
                  <a:lnTo>
                    <a:pt x="565" y="6693"/>
                  </a:lnTo>
                  <a:lnTo>
                    <a:pt x="565" y="6693"/>
                  </a:lnTo>
                  <a:lnTo>
                    <a:pt x="513" y="6770"/>
                  </a:lnTo>
                  <a:lnTo>
                    <a:pt x="436" y="6949"/>
                  </a:lnTo>
                  <a:lnTo>
                    <a:pt x="360" y="7206"/>
                  </a:lnTo>
                  <a:lnTo>
                    <a:pt x="308" y="7360"/>
                  </a:lnTo>
                  <a:lnTo>
                    <a:pt x="308" y="7539"/>
                  </a:lnTo>
                  <a:lnTo>
                    <a:pt x="308" y="7719"/>
                  </a:lnTo>
                  <a:lnTo>
                    <a:pt x="334" y="7924"/>
                  </a:lnTo>
                  <a:lnTo>
                    <a:pt x="385" y="8103"/>
                  </a:lnTo>
                  <a:lnTo>
                    <a:pt x="488" y="8308"/>
                  </a:lnTo>
                  <a:lnTo>
                    <a:pt x="642" y="8513"/>
                  </a:lnTo>
                  <a:lnTo>
                    <a:pt x="821" y="8693"/>
                  </a:lnTo>
                  <a:lnTo>
                    <a:pt x="1078" y="8872"/>
                  </a:lnTo>
                  <a:lnTo>
                    <a:pt x="1385" y="9052"/>
                  </a:lnTo>
                  <a:lnTo>
                    <a:pt x="1385" y="9052"/>
                  </a:lnTo>
                  <a:lnTo>
                    <a:pt x="1360" y="9129"/>
                  </a:lnTo>
                  <a:lnTo>
                    <a:pt x="1283" y="9283"/>
                  </a:lnTo>
                  <a:lnTo>
                    <a:pt x="1257" y="9513"/>
                  </a:lnTo>
                  <a:lnTo>
                    <a:pt x="1257" y="9667"/>
                  </a:lnTo>
                  <a:lnTo>
                    <a:pt x="1257" y="9821"/>
                  </a:lnTo>
                  <a:lnTo>
                    <a:pt x="1308" y="9975"/>
                  </a:lnTo>
                  <a:lnTo>
                    <a:pt x="1360" y="10154"/>
                  </a:lnTo>
                  <a:lnTo>
                    <a:pt x="1462" y="10308"/>
                  </a:lnTo>
                  <a:lnTo>
                    <a:pt x="1590" y="10488"/>
                  </a:lnTo>
                  <a:lnTo>
                    <a:pt x="1770" y="10667"/>
                  </a:lnTo>
                  <a:lnTo>
                    <a:pt x="2001" y="10821"/>
                  </a:lnTo>
                  <a:lnTo>
                    <a:pt x="2283" y="11001"/>
                  </a:lnTo>
                  <a:lnTo>
                    <a:pt x="2642" y="11155"/>
                  </a:lnTo>
                  <a:lnTo>
                    <a:pt x="2642" y="11155"/>
                  </a:lnTo>
                  <a:lnTo>
                    <a:pt x="2667" y="11360"/>
                  </a:lnTo>
                  <a:lnTo>
                    <a:pt x="2744" y="11565"/>
                  </a:lnTo>
                  <a:lnTo>
                    <a:pt x="2872" y="11821"/>
                  </a:lnTo>
                  <a:lnTo>
                    <a:pt x="2949" y="11949"/>
                  </a:lnTo>
                  <a:lnTo>
                    <a:pt x="3052" y="12052"/>
                  </a:lnTo>
                  <a:lnTo>
                    <a:pt x="3180" y="12155"/>
                  </a:lnTo>
                  <a:lnTo>
                    <a:pt x="3308" y="12257"/>
                  </a:lnTo>
                  <a:lnTo>
                    <a:pt x="3488" y="12334"/>
                  </a:lnTo>
                  <a:lnTo>
                    <a:pt x="3667" y="12385"/>
                  </a:lnTo>
                  <a:lnTo>
                    <a:pt x="3898" y="12411"/>
                  </a:lnTo>
                  <a:lnTo>
                    <a:pt x="4155" y="12385"/>
                  </a:lnTo>
                  <a:lnTo>
                    <a:pt x="4155" y="12385"/>
                  </a:lnTo>
                  <a:lnTo>
                    <a:pt x="4180" y="12488"/>
                  </a:lnTo>
                  <a:lnTo>
                    <a:pt x="4257" y="12719"/>
                  </a:lnTo>
                  <a:lnTo>
                    <a:pt x="4411" y="13026"/>
                  </a:lnTo>
                  <a:lnTo>
                    <a:pt x="4539" y="13180"/>
                  </a:lnTo>
                  <a:lnTo>
                    <a:pt x="4667" y="13334"/>
                  </a:lnTo>
                  <a:lnTo>
                    <a:pt x="4796" y="13462"/>
                  </a:lnTo>
                  <a:lnTo>
                    <a:pt x="4975" y="13565"/>
                  </a:lnTo>
                  <a:lnTo>
                    <a:pt x="5155" y="13642"/>
                  </a:lnTo>
                  <a:lnTo>
                    <a:pt x="5385" y="13667"/>
                  </a:lnTo>
                  <a:lnTo>
                    <a:pt x="5616" y="13642"/>
                  </a:lnTo>
                  <a:lnTo>
                    <a:pt x="5898" y="13539"/>
                  </a:lnTo>
                  <a:lnTo>
                    <a:pt x="6180" y="13385"/>
                  </a:lnTo>
                  <a:lnTo>
                    <a:pt x="6514" y="13129"/>
                  </a:lnTo>
                  <a:lnTo>
                    <a:pt x="11052" y="10283"/>
                  </a:lnTo>
                  <a:lnTo>
                    <a:pt x="11052" y="10283"/>
                  </a:lnTo>
                  <a:lnTo>
                    <a:pt x="11180" y="10283"/>
                  </a:lnTo>
                  <a:lnTo>
                    <a:pt x="11488" y="10283"/>
                  </a:lnTo>
                  <a:lnTo>
                    <a:pt x="11898" y="10257"/>
                  </a:lnTo>
                  <a:lnTo>
                    <a:pt x="12129" y="10206"/>
                  </a:lnTo>
                  <a:lnTo>
                    <a:pt x="12334" y="10154"/>
                  </a:lnTo>
                  <a:lnTo>
                    <a:pt x="12565" y="10078"/>
                  </a:lnTo>
                  <a:lnTo>
                    <a:pt x="12744" y="9975"/>
                  </a:lnTo>
                  <a:lnTo>
                    <a:pt x="12924" y="9847"/>
                  </a:lnTo>
                  <a:lnTo>
                    <a:pt x="13027" y="9693"/>
                  </a:lnTo>
                  <a:lnTo>
                    <a:pt x="13078" y="9616"/>
                  </a:lnTo>
                  <a:lnTo>
                    <a:pt x="13103" y="9513"/>
                  </a:lnTo>
                  <a:lnTo>
                    <a:pt x="13129" y="9411"/>
                  </a:lnTo>
                  <a:lnTo>
                    <a:pt x="13129" y="9308"/>
                  </a:lnTo>
                  <a:lnTo>
                    <a:pt x="13129" y="9180"/>
                  </a:lnTo>
                  <a:lnTo>
                    <a:pt x="13078" y="9052"/>
                  </a:lnTo>
                  <a:lnTo>
                    <a:pt x="12950" y="8744"/>
                  </a:lnTo>
                  <a:lnTo>
                    <a:pt x="12950" y="8744"/>
                  </a:lnTo>
                  <a:lnTo>
                    <a:pt x="13155" y="8693"/>
                  </a:lnTo>
                  <a:lnTo>
                    <a:pt x="13360" y="8590"/>
                  </a:lnTo>
                  <a:lnTo>
                    <a:pt x="13462" y="8513"/>
                  </a:lnTo>
                  <a:lnTo>
                    <a:pt x="13539" y="8437"/>
                  </a:lnTo>
                  <a:lnTo>
                    <a:pt x="13642" y="8334"/>
                  </a:lnTo>
                  <a:lnTo>
                    <a:pt x="13719" y="8206"/>
                  </a:lnTo>
                  <a:lnTo>
                    <a:pt x="13770" y="8078"/>
                  </a:lnTo>
                  <a:lnTo>
                    <a:pt x="13796" y="7898"/>
                  </a:lnTo>
                  <a:lnTo>
                    <a:pt x="13796" y="7719"/>
                  </a:lnTo>
                  <a:lnTo>
                    <a:pt x="13744" y="7513"/>
                  </a:lnTo>
                  <a:lnTo>
                    <a:pt x="13668" y="7283"/>
                  </a:lnTo>
                  <a:lnTo>
                    <a:pt x="13565" y="7026"/>
                  </a:lnTo>
                  <a:lnTo>
                    <a:pt x="13565" y="7026"/>
                  </a:lnTo>
                  <a:lnTo>
                    <a:pt x="13642" y="6770"/>
                  </a:lnTo>
                  <a:lnTo>
                    <a:pt x="13693" y="6513"/>
                  </a:lnTo>
                  <a:lnTo>
                    <a:pt x="13719" y="6180"/>
                  </a:lnTo>
                  <a:lnTo>
                    <a:pt x="13719" y="6001"/>
                  </a:lnTo>
                  <a:lnTo>
                    <a:pt x="13693" y="5821"/>
                  </a:lnTo>
                  <a:lnTo>
                    <a:pt x="13642" y="5642"/>
                  </a:lnTo>
                  <a:lnTo>
                    <a:pt x="13591" y="5462"/>
                  </a:lnTo>
                  <a:lnTo>
                    <a:pt x="13488" y="5283"/>
                  </a:lnTo>
                  <a:lnTo>
                    <a:pt x="13334" y="5103"/>
                  </a:lnTo>
                  <a:lnTo>
                    <a:pt x="13180" y="4949"/>
                  </a:lnTo>
                  <a:lnTo>
                    <a:pt x="12950" y="4821"/>
                  </a:lnTo>
                  <a:lnTo>
                    <a:pt x="12950" y="4821"/>
                  </a:lnTo>
                  <a:lnTo>
                    <a:pt x="12975" y="4718"/>
                  </a:lnTo>
                  <a:lnTo>
                    <a:pt x="13052" y="4513"/>
                  </a:lnTo>
                  <a:lnTo>
                    <a:pt x="13103" y="4180"/>
                  </a:lnTo>
                  <a:lnTo>
                    <a:pt x="13103" y="4001"/>
                  </a:lnTo>
                  <a:lnTo>
                    <a:pt x="13103" y="3821"/>
                  </a:lnTo>
                  <a:lnTo>
                    <a:pt x="13078" y="3616"/>
                  </a:lnTo>
                  <a:lnTo>
                    <a:pt x="13027" y="3436"/>
                  </a:lnTo>
                  <a:lnTo>
                    <a:pt x="12924" y="3257"/>
                  </a:lnTo>
                  <a:lnTo>
                    <a:pt x="12796" y="3077"/>
                  </a:lnTo>
                  <a:lnTo>
                    <a:pt x="12616" y="2924"/>
                  </a:lnTo>
                  <a:lnTo>
                    <a:pt x="12385" y="2795"/>
                  </a:lnTo>
                  <a:lnTo>
                    <a:pt x="12129" y="2693"/>
                  </a:lnTo>
                  <a:lnTo>
                    <a:pt x="11796" y="2642"/>
                  </a:lnTo>
                  <a:lnTo>
                    <a:pt x="11796" y="2642"/>
                  </a:lnTo>
                  <a:lnTo>
                    <a:pt x="11796" y="2513"/>
                  </a:lnTo>
                  <a:lnTo>
                    <a:pt x="11847" y="2154"/>
                  </a:lnTo>
                  <a:lnTo>
                    <a:pt x="11847" y="1949"/>
                  </a:lnTo>
                  <a:lnTo>
                    <a:pt x="11821" y="1693"/>
                  </a:lnTo>
                  <a:lnTo>
                    <a:pt x="11770" y="1462"/>
                  </a:lnTo>
                  <a:lnTo>
                    <a:pt x="11719" y="1231"/>
                  </a:lnTo>
                  <a:lnTo>
                    <a:pt x="11591" y="1000"/>
                  </a:lnTo>
                  <a:lnTo>
                    <a:pt x="11437" y="795"/>
                  </a:lnTo>
                  <a:lnTo>
                    <a:pt x="11334" y="718"/>
                  </a:lnTo>
                  <a:lnTo>
                    <a:pt x="11232" y="641"/>
                  </a:lnTo>
                  <a:lnTo>
                    <a:pt x="11103" y="590"/>
                  </a:lnTo>
                  <a:lnTo>
                    <a:pt x="10950" y="539"/>
                  </a:lnTo>
                  <a:lnTo>
                    <a:pt x="10796" y="513"/>
                  </a:lnTo>
                  <a:lnTo>
                    <a:pt x="10616" y="488"/>
                  </a:lnTo>
                  <a:lnTo>
                    <a:pt x="10437" y="488"/>
                  </a:lnTo>
                  <a:lnTo>
                    <a:pt x="10232" y="513"/>
                  </a:lnTo>
                  <a:lnTo>
                    <a:pt x="9975" y="565"/>
                  </a:lnTo>
                  <a:lnTo>
                    <a:pt x="9744" y="616"/>
                  </a:lnTo>
                  <a:lnTo>
                    <a:pt x="9462" y="718"/>
                  </a:lnTo>
                  <a:lnTo>
                    <a:pt x="9155" y="84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9" name="Google Shape;2989;p22"/>
            <p:cNvSpPr/>
            <p:nvPr/>
          </p:nvSpPr>
          <p:spPr>
            <a:xfrm>
              <a:off x="6170300" y="2591125"/>
              <a:ext cx="136575" cy="164775"/>
            </a:xfrm>
            <a:custGeom>
              <a:avLst/>
              <a:gdLst/>
              <a:ahLst/>
              <a:cxnLst/>
              <a:rect l="l" t="t" r="r" b="b"/>
              <a:pathLst>
                <a:path w="5463" h="6591" extrusionOk="0">
                  <a:moveTo>
                    <a:pt x="0" y="0"/>
                  </a:moveTo>
                  <a:lnTo>
                    <a:pt x="949" y="5283"/>
                  </a:lnTo>
                  <a:lnTo>
                    <a:pt x="1231" y="5539"/>
                  </a:lnTo>
                  <a:lnTo>
                    <a:pt x="1539" y="5770"/>
                  </a:lnTo>
                  <a:lnTo>
                    <a:pt x="1924" y="6052"/>
                  </a:lnTo>
                  <a:lnTo>
                    <a:pt x="2154" y="6180"/>
                  </a:lnTo>
                  <a:lnTo>
                    <a:pt x="2411" y="6308"/>
                  </a:lnTo>
                  <a:lnTo>
                    <a:pt x="2667" y="6411"/>
                  </a:lnTo>
                  <a:lnTo>
                    <a:pt x="2949" y="6513"/>
                  </a:lnTo>
                  <a:lnTo>
                    <a:pt x="3231" y="6565"/>
                  </a:lnTo>
                  <a:lnTo>
                    <a:pt x="3513" y="6590"/>
                  </a:lnTo>
                  <a:lnTo>
                    <a:pt x="3795" y="6590"/>
                  </a:lnTo>
                  <a:lnTo>
                    <a:pt x="4103" y="6539"/>
                  </a:lnTo>
                  <a:lnTo>
                    <a:pt x="4385" y="6462"/>
                  </a:lnTo>
                  <a:lnTo>
                    <a:pt x="4616" y="6385"/>
                  </a:lnTo>
                  <a:lnTo>
                    <a:pt x="4821" y="6283"/>
                  </a:lnTo>
                  <a:lnTo>
                    <a:pt x="4975" y="6180"/>
                  </a:lnTo>
                  <a:lnTo>
                    <a:pt x="5129" y="6077"/>
                  </a:lnTo>
                  <a:lnTo>
                    <a:pt x="5231" y="5975"/>
                  </a:lnTo>
                  <a:lnTo>
                    <a:pt x="5308" y="5872"/>
                  </a:lnTo>
                  <a:lnTo>
                    <a:pt x="5385" y="5744"/>
                  </a:lnTo>
                  <a:lnTo>
                    <a:pt x="5462" y="5565"/>
                  </a:lnTo>
                  <a:lnTo>
                    <a:pt x="5462" y="5385"/>
                  </a:lnTo>
                  <a:lnTo>
                    <a:pt x="5462" y="5257"/>
                  </a:lnTo>
                  <a:lnTo>
                    <a:pt x="4693" y="14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EB4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0" name="Google Shape;2990;p22"/>
            <p:cNvSpPr/>
            <p:nvPr/>
          </p:nvSpPr>
          <p:spPr>
            <a:xfrm>
              <a:off x="6170300" y="2591125"/>
              <a:ext cx="136575" cy="164775"/>
            </a:xfrm>
            <a:custGeom>
              <a:avLst/>
              <a:gdLst/>
              <a:ahLst/>
              <a:cxnLst/>
              <a:rect l="l" t="t" r="r" b="b"/>
              <a:pathLst>
                <a:path w="5463" h="6591" fill="none" extrusionOk="0">
                  <a:moveTo>
                    <a:pt x="4693" y="1411"/>
                  </a:moveTo>
                  <a:lnTo>
                    <a:pt x="5462" y="5257"/>
                  </a:lnTo>
                  <a:lnTo>
                    <a:pt x="5462" y="5257"/>
                  </a:lnTo>
                  <a:lnTo>
                    <a:pt x="5462" y="5385"/>
                  </a:lnTo>
                  <a:lnTo>
                    <a:pt x="5462" y="5565"/>
                  </a:lnTo>
                  <a:lnTo>
                    <a:pt x="5385" y="5744"/>
                  </a:lnTo>
                  <a:lnTo>
                    <a:pt x="5308" y="5872"/>
                  </a:lnTo>
                  <a:lnTo>
                    <a:pt x="5231" y="5975"/>
                  </a:lnTo>
                  <a:lnTo>
                    <a:pt x="5129" y="6077"/>
                  </a:lnTo>
                  <a:lnTo>
                    <a:pt x="4975" y="6180"/>
                  </a:lnTo>
                  <a:lnTo>
                    <a:pt x="4821" y="6283"/>
                  </a:lnTo>
                  <a:lnTo>
                    <a:pt x="4616" y="6385"/>
                  </a:lnTo>
                  <a:lnTo>
                    <a:pt x="4385" y="6462"/>
                  </a:lnTo>
                  <a:lnTo>
                    <a:pt x="4103" y="6539"/>
                  </a:lnTo>
                  <a:lnTo>
                    <a:pt x="4103" y="6539"/>
                  </a:lnTo>
                  <a:lnTo>
                    <a:pt x="3795" y="6590"/>
                  </a:lnTo>
                  <a:lnTo>
                    <a:pt x="3513" y="6590"/>
                  </a:lnTo>
                  <a:lnTo>
                    <a:pt x="3231" y="6565"/>
                  </a:lnTo>
                  <a:lnTo>
                    <a:pt x="2949" y="6513"/>
                  </a:lnTo>
                  <a:lnTo>
                    <a:pt x="2667" y="6411"/>
                  </a:lnTo>
                  <a:lnTo>
                    <a:pt x="2411" y="6308"/>
                  </a:lnTo>
                  <a:lnTo>
                    <a:pt x="2154" y="6180"/>
                  </a:lnTo>
                  <a:lnTo>
                    <a:pt x="1924" y="6052"/>
                  </a:lnTo>
                  <a:lnTo>
                    <a:pt x="1539" y="5770"/>
                  </a:lnTo>
                  <a:lnTo>
                    <a:pt x="1231" y="5539"/>
                  </a:lnTo>
                  <a:lnTo>
                    <a:pt x="949" y="5283"/>
                  </a:lnTo>
                  <a:lnTo>
                    <a:pt x="0" y="0"/>
                  </a:lnTo>
                  <a:lnTo>
                    <a:pt x="4693" y="141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1" name="Google Shape;2991;p22"/>
            <p:cNvSpPr/>
            <p:nvPr/>
          </p:nvSpPr>
          <p:spPr>
            <a:xfrm>
              <a:off x="6176700" y="2626375"/>
              <a:ext cx="1950" cy="12850"/>
            </a:xfrm>
            <a:custGeom>
              <a:avLst/>
              <a:gdLst/>
              <a:ahLst/>
              <a:cxnLst/>
              <a:rect l="l" t="t" r="r" b="b"/>
              <a:pathLst>
                <a:path w="78" h="514" extrusionOk="0">
                  <a:moveTo>
                    <a:pt x="1" y="1"/>
                  </a:moveTo>
                  <a:lnTo>
                    <a:pt x="1" y="1"/>
                  </a:lnTo>
                  <a:lnTo>
                    <a:pt x="78" y="514"/>
                  </a:lnTo>
                  <a:lnTo>
                    <a:pt x="78" y="514"/>
                  </a:lnTo>
                  <a:lnTo>
                    <a:pt x="78" y="5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7821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2" name="Google Shape;2992;p22"/>
            <p:cNvSpPr/>
            <p:nvPr/>
          </p:nvSpPr>
          <p:spPr>
            <a:xfrm>
              <a:off x="6176700" y="2626375"/>
              <a:ext cx="1950" cy="12850"/>
            </a:xfrm>
            <a:custGeom>
              <a:avLst/>
              <a:gdLst/>
              <a:ahLst/>
              <a:cxnLst/>
              <a:rect l="l" t="t" r="r" b="b"/>
              <a:pathLst>
                <a:path w="78" h="514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78" y="514"/>
                  </a:lnTo>
                  <a:lnTo>
                    <a:pt x="78" y="514"/>
                  </a:lnTo>
                  <a:lnTo>
                    <a:pt x="78" y="514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3" name="Google Shape;2993;p22"/>
            <p:cNvSpPr/>
            <p:nvPr/>
          </p:nvSpPr>
          <p:spPr>
            <a:xfrm>
              <a:off x="6170300" y="2591125"/>
              <a:ext cx="6425" cy="35275"/>
            </a:xfrm>
            <a:custGeom>
              <a:avLst/>
              <a:gdLst/>
              <a:ahLst/>
              <a:cxnLst/>
              <a:rect l="l" t="t" r="r" b="b"/>
              <a:pathLst>
                <a:path w="257" h="1411" extrusionOk="0">
                  <a:moveTo>
                    <a:pt x="0" y="0"/>
                  </a:moveTo>
                  <a:lnTo>
                    <a:pt x="257" y="1411"/>
                  </a:lnTo>
                  <a:lnTo>
                    <a:pt x="257" y="141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224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4" name="Google Shape;2994;p22"/>
            <p:cNvSpPr/>
            <p:nvPr/>
          </p:nvSpPr>
          <p:spPr>
            <a:xfrm>
              <a:off x="6170300" y="2591125"/>
              <a:ext cx="6425" cy="35275"/>
            </a:xfrm>
            <a:custGeom>
              <a:avLst/>
              <a:gdLst/>
              <a:ahLst/>
              <a:cxnLst/>
              <a:rect l="l" t="t" r="r" b="b"/>
              <a:pathLst>
                <a:path w="257" h="1411" fill="none" extrusionOk="0">
                  <a:moveTo>
                    <a:pt x="0" y="0"/>
                  </a:moveTo>
                  <a:lnTo>
                    <a:pt x="257" y="1411"/>
                  </a:lnTo>
                  <a:lnTo>
                    <a:pt x="257" y="1411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5" name="Google Shape;2995;p22"/>
            <p:cNvSpPr/>
            <p:nvPr/>
          </p:nvSpPr>
          <p:spPr>
            <a:xfrm>
              <a:off x="6228625" y="2608425"/>
              <a:ext cx="71825" cy="82075"/>
            </a:xfrm>
            <a:custGeom>
              <a:avLst/>
              <a:gdLst/>
              <a:ahLst/>
              <a:cxnLst/>
              <a:rect l="l" t="t" r="r" b="b"/>
              <a:pathLst>
                <a:path w="2873" h="3283" extrusionOk="0">
                  <a:moveTo>
                    <a:pt x="1" y="1"/>
                  </a:moveTo>
                  <a:lnTo>
                    <a:pt x="2360" y="719"/>
                  </a:lnTo>
                  <a:lnTo>
                    <a:pt x="2873" y="3283"/>
                  </a:lnTo>
                  <a:lnTo>
                    <a:pt x="2873" y="3283"/>
                  </a:lnTo>
                  <a:lnTo>
                    <a:pt x="2360" y="71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7821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6" name="Google Shape;2996;p22"/>
            <p:cNvSpPr/>
            <p:nvPr/>
          </p:nvSpPr>
          <p:spPr>
            <a:xfrm>
              <a:off x="6228625" y="2608425"/>
              <a:ext cx="71825" cy="82075"/>
            </a:xfrm>
            <a:custGeom>
              <a:avLst/>
              <a:gdLst/>
              <a:ahLst/>
              <a:cxnLst/>
              <a:rect l="l" t="t" r="r" b="b"/>
              <a:pathLst>
                <a:path w="2873" h="3283" fill="none" extrusionOk="0">
                  <a:moveTo>
                    <a:pt x="1" y="1"/>
                  </a:moveTo>
                  <a:lnTo>
                    <a:pt x="2360" y="719"/>
                  </a:lnTo>
                  <a:lnTo>
                    <a:pt x="2873" y="3283"/>
                  </a:lnTo>
                  <a:lnTo>
                    <a:pt x="2873" y="3283"/>
                  </a:lnTo>
                  <a:lnTo>
                    <a:pt x="2360" y="719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7" name="Google Shape;2997;p22"/>
            <p:cNvSpPr/>
            <p:nvPr/>
          </p:nvSpPr>
          <p:spPr>
            <a:xfrm>
              <a:off x="6170300" y="2591125"/>
              <a:ext cx="131425" cy="107075"/>
            </a:xfrm>
            <a:custGeom>
              <a:avLst/>
              <a:gdLst/>
              <a:ahLst/>
              <a:cxnLst/>
              <a:rect l="l" t="t" r="r" b="b"/>
              <a:pathLst>
                <a:path w="5257" h="4283" extrusionOk="0">
                  <a:moveTo>
                    <a:pt x="0" y="0"/>
                  </a:moveTo>
                  <a:lnTo>
                    <a:pt x="257" y="1411"/>
                  </a:lnTo>
                  <a:lnTo>
                    <a:pt x="334" y="1924"/>
                  </a:lnTo>
                  <a:lnTo>
                    <a:pt x="1462" y="2590"/>
                  </a:lnTo>
                  <a:lnTo>
                    <a:pt x="2103" y="2949"/>
                  </a:lnTo>
                  <a:lnTo>
                    <a:pt x="2770" y="3283"/>
                  </a:lnTo>
                  <a:lnTo>
                    <a:pt x="3436" y="3616"/>
                  </a:lnTo>
                  <a:lnTo>
                    <a:pt x="4077" y="3898"/>
                  </a:lnTo>
                  <a:lnTo>
                    <a:pt x="4693" y="4129"/>
                  </a:lnTo>
                  <a:lnTo>
                    <a:pt x="5000" y="4206"/>
                  </a:lnTo>
                  <a:lnTo>
                    <a:pt x="5257" y="4283"/>
                  </a:lnTo>
                  <a:lnTo>
                    <a:pt x="5206" y="3975"/>
                  </a:lnTo>
                  <a:lnTo>
                    <a:pt x="4693" y="1411"/>
                  </a:lnTo>
                  <a:lnTo>
                    <a:pt x="2334" y="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E7F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8" name="Google Shape;2998;p22"/>
            <p:cNvSpPr/>
            <p:nvPr/>
          </p:nvSpPr>
          <p:spPr>
            <a:xfrm>
              <a:off x="6170300" y="2591125"/>
              <a:ext cx="131425" cy="107075"/>
            </a:xfrm>
            <a:custGeom>
              <a:avLst/>
              <a:gdLst/>
              <a:ahLst/>
              <a:cxnLst/>
              <a:rect l="l" t="t" r="r" b="b"/>
              <a:pathLst>
                <a:path w="5257" h="4283" fill="none" extrusionOk="0">
                  <a:moveTo>
                    <a:pt x="0" y="0"/>
                  </a:moveTo>
                  <a:lnTo>
                    <a:pt x="257" y="1411"/>
                  </a:lnTo>
                  <a:lnTo>
                    <a:pt x="334" y="1924"/>
                  </a:lnTo>
                  <a:lnTo>
                    <a:pt x="334" y="1924"/>
                  </a:lnTo>
                  <a:lnTo>
                    <a:pt x="1462" y="2590"/>
                  </a:lnTo>
                  <a:lnTo>
                    <a:pt x="2103" y="2949"/>
                  </a:lnTo>
                  <a:lnTo>
                    <a:pt x="2770" y="3283"/>
                  </a:lnTo>
                  <a:lnTo>
                    <a:pt x="3436" y="3616"/>
                  </a:lnTo>
                  <a:lnTo>
                    <a:pt x="4077" y="3898"/>
                  </a:lnTo>
                  <a:lnTo>
                    <a:pt x="4693" y="4129"/>
                  </a:lnTo>
                  <a:lnTo>
                    <a:pt x="5000" y="4206"/>
                  </a:lnTo>
                  <a:lnTo>
                    <a:pt x="5257" y="4283"/>
                  </a:lnTo>
                  <a:lnTo>
                    <a:pt x="5206" y="3975"/>
                  </a:lnTo>
                  <a:lnTo>
                    <a:pt x="4693" y="1411"/>
                  </a:lnTo>
                  <a:lnTo>
                    <a:pt x="2334" y="693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9" name="Google Shape;2999;p22"/>
            <p:cNvSpPr/>
            <p:nvPr/>
          </p:nvSpPr>
          <p:spPr>
            <a:xfrm>
              <a:off x="6127350" y="2375725"/>
              <a:ext cx="216050" cy="270550"/>
            </a:xfrm>
            <a:custGeom>
              <a:avLst/>
              <a:gdLst/>
              <a:ahLst/>
              <a:cxnLst/>
              <a:rect l="l" t="t" r="r" b="b"/>
              <a:pathLst>
                <a:path w="8642" h="10822" extrusionOk="0">
                  <a:moveTo>
                    <a:pt x="3898" y="1"/>
                  </a:moveTo>
                  <a:lnTo>
                    <a:pt x="3411" y="27"/>
                  </a:lnTo>
                  <a:lnTo>
                    <a:pt x="2924" y="78"/>
                  </a:lnTo>
                  <a:lnTo>
                    <a:pt x="2488" y="180"/>
                  </a:lnTo>
                  <a:lnTo>
                    <a:pt x="2103" y="309"/>
                  </a:lnTo>
                  <a:lnTo>
                    <a:pt x="1744" y="437"/>
                  </a:lnTo>
                  <a:lnTo>
                    <a:pt x="1257" y="668"/>
                  </a:lnTo>
                  <a:lnTo>
                    <a:pt x="1077" y="770"/>
                  </a:lnTo>
                  <a:lnTo>
                    <a:pt x="1000" y="821"/>
                  </a:lnTo>
                  <a:lnTo>
                    <a:pt x="898" y="898"/>
                  </a:lnTo>
                  <a:lnTo>
                    <a:pt x="770" y="1027"/>
                  </a:lnTo>
                  <a:lnTo>
                    <a:pt x="641" y="1180"/>
                  </a:lnTo>
                  <a:lnTo>
                    <a:pt x="488" y="1386"/>
                  </a:lnTo>
                  <a:lnTo>
                    <a:pt x="359" y="1642"/>
                  </a:lnTo>
                  <a:lnTo>
                    <a:pt x="231" y="1950"/>
                  </a:lnTo>
                  <a:lnTo>
                    <a:pt x="129" y="2334"/>
                  </a:lnTo>
                  <a:lnTo>
                    <a:pt x="52" y="2745"/>
                  </a:lnTo>
                  <a:lnTo>
                    <a:pt x="0" y="3257"/>
                  </a:lnTo>
                  <a:lnTo>
                    <a:pt x="26" y="3821"/>
                  </a:lnTo>
                  <a:lnTo>
                    <a:pt x="77" y="4437"/>
                  </a:lnTo>
                  <a:lnTo>
                    <a:pt x="231" y="5155"/>
                  </a:lnTo>
                  <a:lnTo>
                    <a:pt x="436" y="5950"/>
                  </a:lnTo>
                  <a:lnTo>
                    <a:pt x="718" y="6822"/>
                  </a:lnTo>
                  <a:lnTo>
                    <a:pt x="898" y="7257"/>
                  </a:lnTo>
                  <a:lnTo>
                    <a:pt x="1103" y="7668"/>
                  </a:lnTo>
                  <a:lnTo>
                    <a:pt x="1334" y="8052"/>
                  </a:lnTo>
                  <a:lnTo>
                    <a:pt x="1565" y="8386"/>
                  </a:lnTo>
                  <a:lnTo>
                    <a:pt x="1795" y="8719"/>
                  </a:lnTo>
                  <a:lnTo>
                    <a:pt x="2052" y="9001"/>
                  </a:lnTo>
                  <a:lnTo>
                    <a:pt x="2308" y="9257"/>
                  </a:lnTo>
                  <a:lnTo>
                    <a:pt x="2590" y="9514"/>
                  </a:lnTo>
                  <a:lnTo>
                    <a:pt x="2872" y="9719"/>
                  </a:lnTo>
                  <a:lnTo>
                    <a:pt x="3154" y="9899"/>
                  </a:lnTo>
                  <a:lnTo>
                    <a:pt x="3462" y="10078"/>
                  </a:lnTo>
                  <a:lnTo>
                    <a:pt x="3744" y="10206"/>
                  </a:lnTo>
                  <a:lnTo>
                    <a:pt x="4026" y="10334"/>
                  </a:lnTo>
                  <a:lnTo>
                    <a:pt x="4334" y="10463"/>
                  </a:lnTo>
                  <a:lnTo>
                    <a:pt x="4898" y="10616"/>
                  </a:lnTo>
                  <a:lnTo>
                    <a:pt x="5462" y="10719"/>
                  </a:lnTo>
                  <a:lnTo>
                    <a:pt x="6001" y="10796"/>
                  </a:lnTo>
                  <a:lnTo>
                    <a:pt x="6462" y="10822"/>
                  </a:lnTo>
                  <a:lnTo>
                    <a:pt x="6898" y="10822"/>
                  </a:lnTo>
                  <a:lnTo>
                    <a:pt x="7231" y="10796"/>
                  </a:lnTo>
                  <a:lnTo>
                    <a:pt x="7488" y="10770"/>
                  </a:lnTo>
                  <a:lnTo>
                    <a:pt x="7719" y="10745"/>
                  </a:lnTo>
                  <a:lnTo>
                    <a:pt x="7924" y="10463"/>
                  </a:lnTo>
                  <a:lnTo>
                    <a:pt x="8077" y="10181"/>
                  </a:lnTo>
                  <a:lnTo>
                    <a:pt x="8231" y="9873"/>
                  </a:lnTo>
                  <a:lnTo>
                    <a:pt x="8360" y="9565"/>
                  </a:lnTo>
                  <a:lnTo>
                    <a:pt x="8462" y="9257"/>
                  </a:lnTo>
                  <a:lnTo>
                    <a:pt x="8539" y="8924"/>
                  </a:lnTo>
                  <a:lnTo>
                    <a:pt x="8590" y="8565"/>
                  </a:lnTo>
                  <a:lnTo>
                    <a:pt x="8616" y="8232"/>
                  </a:lnTo>
                  <a:lnTo>
                    <a:pt x="8642" y="7873"/>
                  </a:lnTo>
                  <a:lnTo>
                    <a:pt x="8642" y="7540"/>
                  </a:lnTo>
                  <a:lnTo>
                    <a:pt x="8616" y="6822"/>
                  </a:lnTo>
                  <a:lnTo>
                    <a:pt x="8539" y="6129"/>
                  </a:lnTo>
                  <a:lnTo>
                    <a:pt x="8436" y="5463"/>
                  </a:lnTo>
                  <a:lnTo>
                    <a:pt x="8283" y="4796"/>
                  </a:lnTo>
                  <a:lnTo>
                    <a:pt x="8129" y="4206"/>
                  </a:lnTo>
                  <a:lnTo>
                    <a:pt x="7949" y="3668"/>
                  </a:lnTo>
                  <a:lnTo>
                    <a:pt x="7795" y="3180"/>
                  </a:lnTo>
                  <a:lnTo>
                    <a:pt x="7539" y="2462"/>
                  </a:lnTo>
                  <a:lnTo>
                    <a:pt x="7411" y="2180"/>
                  </a:lnTo>
                  <a:lnTo>
                    <a:pt x="7180" y="1847"/>
                  </a:lnTo>
                  <a:lnTo>
                    <a:pt x="6949" y="1539"/>
                  </a:lnTo>
                  <a:lnTo>
                    <a:pt x="6718" y="1257"/>
                  </a:lnTo>
                  <a:lnTo>
                    <a:pt x="6488" y="1001"/>
                  </a:lnTo>
                  <a:lnTo>
                    <a:pt x="6231" y="796"/>
                  </a:lnTo>
                  <a:lnTo>
                    <a:pt x="5975" y="616"/>
                  </a:lnTo>
                  <a:lnTo>
                    <a:pt x="5718" y="462"/>
                  </a:lnTo>
                  <a:lnTo>
                    <a:pt x="5462" y="334"/>
                  </a:lnTo>
                  <a:lnTo>
                    <a:pt x="5206" y="206"/>
                  </a:lnTo>
                  <a:lnTo>
                    <a:pt x="4949" y="129"/>
                  </a:lnTo>
                  <a:lnTo>
                    <a:pt x="4667" y="78"/>
                  </a:lnTo>
                  <a:lnTo>
                    <a:pt x="4411" y="27"/>
                  </a:lnTo>
                  <a:lnTo>
                    <a:pt x="4154" y="1"/>
                  </a:lnTo>
                  <a:close/>
                </a:path>
              </a:pathLst>
            </a:custGeom>
            <a:solidFill>
              <a:srgbClr val="EEB4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0" name="Google Shape;3000;p22"/>
            <p:cNvSpPr/>
            <p:nvPr/>
          </p:nvSpPr>
          <p:spPr>
            <a:xfrm>
              <a:off x="6091450" y="2327650"/>
              <a:ext cx="236575" cy="230175"/>
            </a:xfrm>
            <a:custGeom>
              <a:avLst/>
              <a:gdLst/>
              <a:ahLst/>
              <a:cxnLst/>
              <a:rect l="l" t="t" r="r" b="b"/>
              <a:pathLst>
                <a:path w="9463" h="9207" extrusionOk="0">
                  <a:moveTo>
                    <a:pt x="5795" y="1"/>
                  </a:moveTo>
                  <a:lnTo>
                    <a:pt x="5488" y="26"/>
                  </a:lnTo>
                  <a:lnTo>
                    <a:pt x="5180" y="103"/>
                  </a:lnTo>
                  <a:lnTo>
                    <a:pt x="4847" y="257"/>
                  </a:lnTo>
                  <a:lnTo>
                    <a:pt x="4513" y="462"/>
                  </a:lnTo>
                  <a:lnTo>
                    <a:pt x="4154" y="719"/>
                  </a:lnTo>
                  <a:lnTo>
                    <a:pt x="4001" y="744"/>
                  </a:lnTo>
                  <a:lnTo>
                    <a:pt x="3667" y="847"/>
                  </a:lnTo>
                  <a:lnTo>
                    <a:pt x="3154" y="1026"/>
                  </a:lnTo>
                  <a:lnTo>
                    <a:pt x="2872" y="1129"/>
                  </a:lnTo>
                  <a:lnTo>
                    <a:pt x="2590" y="1257"/>
                  </a:lnTo>
                  <a:lnTo>
                    <a:pt x="2308" y="1411"/>
                  </a:lnTo>
                  <a:lnTo>
                    <a:pt x="2026" y="1565"/>
                  </a:lnTo>
                  <a:lnTo>
                    <a:pt x="1770" y="1770"/>
                  </a:lnTo>
                  <a:lnTo>
                    <a:pt x="1539" y="1975"/>
                  </a:lnTo>
                  <a:lnTo>
                    <a:pt x="1334" y="2206"/>
                  </a:lnTo>
                  <a:lnTo>
                    <a:pt x="1206" y="2462"/>
                  </a:lnTo>
                  <a:lnTo>
                    <a:pt x="1154" y="2591"/>
                  </a:lnTo>
                  <a:lnTo>
                    <a:pt x="1103" y="2744"/>
                  </a:lnTo>
                  <a:lnTo>
                    <a:pt x="1103" y="2898"/>
                  </a:lnTo>
                  <a:lnTo>
                    <a:pt x="1077" y="3052"/>
                  </a:lnTo>
                  <a:lnTo>
                    <a:pt x="1000" y="3129"/>
                  </a:lnTo>
                  <a:lnTo>
                    <a:pt x="744" y="3334"/>
                  </a:lnTo>
                  <a:lnTo>
                    <a:pt x="616" y="3488"/>
                  </a:lnTo>
                  <a:lnTo>
                    <a:pt x="462" y="3668"/>
                  </a:lnTo>
                  <a:lnTo>
                    <a:pt x="308" y="3873"/>
                  </a:lnTo>
                  <a:lnTo>
                    <a:pt x="180" y="4103"/>
                  </a:lnTo>
                  <a:lnTo>
                    <a:pt x="77" y="4360"/>
                  </a:lnTo>
                  <a:lnTo>
                    <a:pt x="26" y="4642"/>
                  </a:lnTo>
                  <a:lnTo>
                    <a:pt x="0" y="4950"/>
                  </a:lnTo>
                  <a:lnTo>
                    <a:pt x="0" y="5103"/>
                  </a:lnTo>
                  <a:lnTo>
                    <a:pt x="52" y="5283"/>
                  </a:lnTo>
                  <a:lnTo>
                    <a:pt x="77" y="5437"/>
                  </a:lnTo>
                  <a:lnTo>
                    <a:pt x="154" y="5616"/>
                  </a:lnTo>
                  <a:lnTo>
                    <a:pt x="231" y="5796"/>
                  </a:lnTo>
                  <a:lnTo>
                    <a:pt x="334" y="5975"/>
                  </a:lnTo>
                  <a:lnTo>
                    <a:pt x="462" y="6180"/>
                  </a:lnTo>
                  <a:lnTo>
                    <a:pt x="616" y="6360"/>
                  </a:lnTo>
                  <a:lnTo>
                    <a:pt x="795" y="6565"/>
                  </a:lnTo>
                  <a:lnTo>
                    <a:pt x="1000" y="6745"/>
                  </a:lnTo>
                  <a:lnTo>
                    <a:pt x="1000" y="7103"/>
                  </a:lnTo>
                  <a:lnTo>
                    <a:pt x="1026" y="7462"/>
                  </a:lnTo>
                  <a:lnTo>
                    <a:pt x="1129" y="7898"/>
                  </a:lnTo>
                  <a:lnTo>
                    <a:pt x="1180" y="8104"/>
                  </a:lnTo>
                  <a:lnTo>
                    <a:pt x="1283" y="8334"/>
                  </a:lnTo>
                  <a:lnTo>
                    <a:pt x="1385" y="8539"/>
                  </a:lnTo>
                  <a:lnTo>
                    <a:pt x="1513" y="8719"/>
                  </a:lnTo>
                  <a:lnTo>
                    <a:pt x="1693" y="8898"/>
                  </a:lnTo>
                  <a:lnTo>
                    <a:pt x="1872" y="9027"/>
                  </a:lnTo>
                  <a:lnTo>
                    <a:pt x="2103" y="9129"/>
                  </a:lnTo>
                  <a:lnTo>
                    <a:pt x="2359" y="9206"/>
                  </a:lnTo>
                  <a:lnTo>
                    <a:pt x="2436" y="9027"/>
                  </a:lnTo>
                  <a:lnTo>
                    <a:pt x="2488" y="8821"/>
                  </a:lnTo>
                  <a:lnTo>
                    <a:pt x="2539" y="8565"/>
                  </a:lnTo>
                  <a:lnTo>
                    <a:pt x="2565" y="8257"/>
                  </a:lnTo>
                  <a:lnTo>
                    <a:pt x="2565" y="7898"/>
                  </a:lnTo>
                  <a:lnTo>
                    <a:pt x="2513" y="7719"/>
                  </a:lnTo>
                  <a:lnTo>
                    <a:pt x="2462" y="7539"/>
                  </a:lnTo>
                  <a:lnTo>
                    <a:pt x="2411" y="7360"/>
                  </a:lnTo>
                  <a:lnTo>
                    <a:pt x="2308" y="7155"/>
                  </a:lnTo>
                  <a:lnTo>
                    <a:pt x="2334" y="7129"/>
                  </a:lnTo>
                  <a:lnTo>
                    <a:pt x="2436" y="7078"/>
                  </a:lnTo>
                  <a:lnTo>
                    <a:pt x="2539" y="6975"/>
                  </a:lnTo>
                  <a:lnTo>
                    <a:pt x="2642" y="6796"/>
                  </a:lnTo>
                  <a:lnTo>
                    <a:pt x="2667" y="6668"/>
                  </a:lnTo>
                  <a:lnTo>
                    <a:pt x="2693" y="6539"/>
                  </a:lnTo>
                  <a:lnTo>
                    <a:pt x="2693" y="6386"/>
                  </a:lnTo>
                  <a:lnTo>
                    <a:pt x="2693" y="6206"/>
                  </a:lnTo>
                  <a:lnTo>
                    <a:pt x="2642" y="6001"/>
                  </a:lnTo>
                  <a:lnTo>
                    <a:pt x="2565" y="5770"/>
                  </a:lnTo>
                  <a:lnTo>
                    <a:pt x="2462" y="5514"/>
                  </a:lnTo>
                  <a:lnTo>
                    <a:pt x="2334" y="5206"/>
                  </a:lnTo>
                  <a:lnTo>
                    <a:pt x="2642" y="5180"/>
                  </a:lnTo>
                  <a:lnTo>
                    <a:pt x="2924" y="5129"/>
                  </a:lnTo>
                  <a:lnTo>
                    <a:pt x="3283" y="5027"/>
                  </a:lnTo>
                  <a:lnTo>
                    <a:pt x="3436" y="4924"/>
                  </a:lnTo>
                  <a:lnTo>
                    <a:pt x="3616" y="4821"/>
                  </a:lnTo>
                  <a:lnTo>
                    <a:pt x="3770" y="4693"/>
                  </a:lnTo>
                  <a:lnTo>
                    <a:pt x="3898" y="4565"/>
                  </a:lnTo>
                  <a:lnTo>
                    <a:pt x="4001" y="4360"/>
                  </a:lnTo>
                  <a:lnTo>
                    <a:pt x="4103" y="4155"/>
                  </a:lnTo>
                  <a:lnTo>
                    <a:pt x="4154" y="3924"/>
                  </a:lnTo>
                  <a:lnTo>
                    <a:pt x="4154" y="3642"/>
                  </a:lnTo>
                  <a:lnTo>
                    <a:pt x="4206" y="3642"/>
                  </a:lnTo>
                  <a:lnTo>
                    <a:pt x="4411" y="3693"/>
                  </a:lnTo>
                  <a:lnTo>
                    <a:pt x="4667" y="3770"/>
                  </a:lnTo>
                  <a:lnTo>
                    <a:pt x="5001" y="3821"/>
                  </a:lnTo>
                  <a:lnTo>
                    <a:pt x="5180" y="3847"/>
                  </a:lnTo>
                  <a:lnTo>
                    <a:pt x="5385" y="3847"/>
                  </a:lnTo>
                  <a:lnTo>
                    <a:pt x="5565" y="3821"/>
                  </a:lnTo>
                  <a:lnTo>
                    <a:pt x="5770" y="3744"/>
                  </a:lnTo>
                  <a:lnTo>
                    <a:pt x="5949" y="3668"/>
                  </a:lnTo>
                  <a:lnTo>
                    <a:pt x="6129" y="3539"/>
                  </a:lnTo>
                  <a:lnTo>
                    <a:pt x="6308" y="3385"/>
                  </a:lnTo>
                  <a:lnTo>
                    <a:pt x="6462" y="3180"/>
                  </a:lnTo>
                  <a:lnTo>
                    <a:pt x="6539" y="3283"/>
                  </a:lnTo>
                  <a:lnTo>
                    <a:pt x="6667" y="3360"/>
                  </a:lnTo>
                  <a:lnTo>
                    <a:pt x="6847" y="3462"/>
                  </a:lnTo>
                  <a:lnTo>
                    <a:pt x="7052" y="3514"/>
                  </a:lnTo>
                  <a:lnTo>
                    <a:pt x="7206" y="3539"/>
                  </a:lnTo>
                  <a:lnTo>
                    <a:pt x="7513" y="3539"/>
                  </a:lnTo>
                  <a:lnTo>
                    <a:pt x="7693" y="3488"/>
                  </a:lnTo>
                  <a:lnTo>
                    <a:pt x="7872" y="3437"/>
                  </a:lnTo>
                  <a:lnTo>
                    <a:pt x="8103" y="3360"/>
                  </a:lnTo>
                  <a:lnTo>
                    <a:pt x="8129" y="3539"/>
                  </a:lnTo>
                  <a:lnTo>
                    <a:pt x="8180" y="3744"/>
                  </a:lnTo>
                  <a:lnTo>
                    <a:pt x="8257" y="3950"/>
                  </a:lnTo>
                  <a:lnTo>
                    <a:pt x="8385" y="4155"/>
                  </a:lnTo>
                  <a:lnTo>
                    <a:pt x="8462" y="4257"/>
                  </a:lnTo>
                  <a:lnTo>
                    <a:pt x="8565" y="4334"/>
                  </a:lnTo>
                  <a:lnTo>
                    <a:pt x="8667" y="4411"/>
                  </a:lnTo>
                  <a:lnTo>
                    <a:pt x="8796" y="4437"/>
                  </a:lnTo>
                  <a:lnTo>
                    <a:pt x="8949" y="4462"/>
                  </a:lnTo>
                  <a:lnTo>
                    <a:pt x="9103" y="4462"/>
                  </a:lnTo>
                  <a:lnTo>
                    <a:pt x="9257" y="4411"/>
                  </a:lnTo>
                  <a:lnTo>
                    <a:pt x="9360" y="4334"/>
                  </a:lnTo>
                  <a:lnTo>
                    <a:pt x="9411" y="4232"/>
                  </a:lnTo>
                  <a:lnTo>
                    <a:pt x="9462" y="4103"/>
                  </a:lnTo>
                  <a:lnTo>
                    <a:pt x="9462" y="3975"/>
                  </a:lnTo>
                  <a:lnTo>
                    <a:pt x="9437" y="3796"/>
                  </a:lnTo>
                  <a:lnTo>
                    <a:pt x="9334" y="3462"/>
                  </a:lnTo>
                  <a:lnTo>
                    <a:pt x="9206" y="3155"/>
                  </a:lnTo>
                  <a:lnTo>
                    <a:pt x="9052" y="2847"/>
                  </a:lnTo>
                  <a:lnTo>
                    <a:pt x="8898" y="2591"/>
                  </a:lnTo>
                  <a:lnTo>
                    <a:pt x="8924" y="2488"/>
                  </a:lnTo>
                  <a:lnTo>
                    <a:pt x="8975" y="2283"/>
                  </a:lnTo>
                  <a:lnTo>
                    <a:pt x="9001" y="1950"/>
                  </a:lnTo>
                  <a:lnTo>
                    <a:pt x="9001" y="1796"/>
                  </a:lnTo>
                  <a:lnTo>
                    <a:pt x="9001" y="1616"/>
                  </a:lnTo>
                  <a:lnTo>
                    <a:pt x="8949" y="1437"/>
                  </a:lnTo>
                  <a:lnTo>
                    <a:pt x="8872" y="1257"/>
                  </a:lnTo>
                  <a:lnTo>
                    <a:pt x="8770" y="1103"/>
                  </a:lnTo>
                  <a:lnTo>
                    <a:pt x="8616" y="950"/>
                  </a:lnTo>
                  <a:lnTo>
                    <a:pt x="8411" y="847"/>
                  </a:lnTo>
                  <a:lnTo>
                    <a:pt x="8180" y="770"/>
                  </a:lnTo>
                  <a:lnTo>
                    <a:pt x="7872" y="719"/>
                  </a:lnTo>
                  <a:lnTo>
                    <a:pt x="7513" y="719"/>
                  </a:lnTo>
                  <a:lnTo>
                    <a:pt x="7437" y="642"/>
                  </a:lnTo>
                  <a:lnTo>
                    <a:pt x="7257" y="488"/>
                  </a:lnTo>
                  <a:lnTo>
                    <a:pt x="6949" y="283"/>
                  </a:lnTo>
                  <a:lnTo>
                    <a:pt x="6770" y="180"/>
                  </a:lnTo>
                  <a:lnTo>
                    <a:pt x="6565" y="103"/>
                  </a:lnTo>
                  <a:lnTo>
                    <a:pt x="6334" y="26"/>
                  </a:lnTo>
                  <a:lnTo>
                    <a:pt x="6078" y="1"/>
                  </a:lnTo>
                  <a:close/>
                </a:path>
              </a:pathLst>
            </a:custGeom>
            <a:solidFill>
              <a:srgbClr val="6933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1" name="Google Shape;3001;p22"/>
            <p:cNvSpPr/>
            <p:nvPr/>
          </p:nvSpPr>
          <p:spPr>
            <a:xfrm>
              <a:off x="6110050" y="2534075"/>
              <a:ext cx="66675" cy="58350"/>
            </a:xfrm>
            <a:custGeom>
              <a:avLst/>
              <a:gdLst/>
              <a:ahLst/>
              <a:cxnLst/>
              <a:rect l="l" t="t" r="r" b="b"/>
              <a:pathLst>
                <a:path w="2667" h="2334" extrusionOk="0">
                  <a:moveTo>
                    <a:pt x="641" y="0"/>
                  </a:moveTo>
                  <a:lnTo>
                    <a:pt x="487" y="52"/>
                  </a:lnTo>
                  <a:lnTo>
                    <a:pt x="359" y="129"/>
                  </a:lnTo>
                  <a:lnTo>
                    <a:pt x="205" y="257"/>
                  </a:lnTo>
                  <a:lnTo>
                    <a:pt x="77" y="411"/>
                  </a:lnTo>
                  <a:lnTo>
                    <a:pt x="26" y="564"/>
                  </a:lnTo>
                  <a:lnTo>
                    <a:pt x="0" y="744"/>
                  </a:lnTo>
                  <a:lnTo>
                    <a:pt x="26" y="923"/>
                  </a:lnTo>
                  <a:lnTo>
                    <a:pt x="77" y="1103"/>
                  </a:lnTo>
                  <a:lnTo>
                    <a:pt x="180" y="1282"/>
                  </a:lnTo>
                  <a:lnTo>
                    <a:pt x="308" y="1462"/>
                  </a:lnTo>
                  <a:lnTo>
                    <a:pt x="487" y="1641"/>
                  </a:lnTo>
                  <a:lnTo>
                    <a:pt x="692" y="1821"/>
                  </a:lnTo>
                  <a:lnTo>
                    <a:pt x="923" y="1949"/>
                  </a:lnTo>
                  <a:lnTo>
                    <a:pt x="1154" y="2077"/>
                  </a:lnTo>
                  <a:lnTo>
                    <a:pt x="1436" y="2206"/>
                  </a:lnTo>
                  <a:lnTo>
                    <a:pt x="1718" y="2282"/>
                  </a:lnTo>
                  <a:lnTo>
                    <a:pt x="2026" y="2334"/>
                  </a:lnTo>
                  <a:lnTo>
                    <a:pt x="2333" y="2334"/>
                  </a:lnTo>
                  <a:lnTo>
                    <a:pt x="2667" y="2308"/>
                  </a:lnTo>
                  <a:lnTo>
                    <a:pt x="1872" y="616"/>
                  </a:lnTo>
                  <a:lnTo>
                    <a:pt x="1718" y="436"/>
                  </a:lnTo>
                  <a:lnTo>
                    <a:pt x="1564" y="308"/>
                  </a:lnTo>
                  <a:lnTo>
                    <a:pt x="1333" y="154"/>
                  </a:lnTo>
                  <a:lnTo>
                    <a:pt x="1205" y="77"/>
                  </a:lnTo>
                  <a:lnTo>
                    <a:pt x="1077" y="26"/>
                  </a:lnTo>
                  <a:lnTo>
                    <a:pt x="949" y="0"/>
                  </a:lnTo>
                  <a:close/>
                </a:path>
              </a:pathLst>
            </a:custGeom>
            <a:solidFill>
              <a:srgbClr val="EEB4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2" name="Google Shape;3002;p22"/>
            <p:cNvSpPr/>
            <p:nvPr/>
          </p:nvSpPr>
          <p:spPr>
            <a:xfrm>
              <a:off x="6255550" y="2557150"/>
              <a:ext cx="47475" cy="35275"/>
            </a:xfrm>
            <a:custGeom>
              <a:avLst/>
              <a:gdLst/>
              <a:ahLst/>
              <a:cxnLst/>
              <a:rect l="l" t="t" r="r" b="b"/>
              <a:pathLst>
                <a:path w="1899" h="1411" extrusionOk="0">
                  <a:moveTo>
                    <a:pt x="1873" y="0"/>
                  </a:moveTo>
                  <a:lnTo>
                    <a:pt x="1693" y="26"/>
                  </a:lnTo>
                  <a:lnTo>
                    <a:pt x="1232" y="103"/>
                  </a:lnTo>
                  <a:lnTo>
                    <a:pt x="924" y="129"/>
                  </a:lnTo>
                  <a:lnTo>
                    <a:pt x="616" y="129"/>
                  </a:lnTo>
                  <a:lnTo>
                    <a:pt x="308" y="103"/>
                  </a:lnTo>
                  <a:lnTo>
                    <a:pt x="1" y="26"/>
                  </a:lnTo>
                  <a:lnTo>
                    <a:pt x="78" y="257"/>
                  </a:lnTo>
                  <a:lnTo>
                    <a:pt x="155" y="513"/>
                  </a:lnTo>
                  <a:lnTo>
                    <a:pt x="283" y="770"/>
                  </a:lnTo>
                  <a:lnTo>
                    <a:pt x="437" y="1026"/>
                  </a:lnTo>
                  <a:lnTo>
                    <a:pt x="539" y="1154"/>
                  </a:lnTo>
                  <a:lnTo>
                    <a:pt x="642" y="1257"/>
                  </a:lnTo>
                  <a:lnTo>
                    <a:pt x="770" y="1334"/>
                  </a:lnTo>
                  <a:lnTo>
                    <a:pt x="898" y="1385"/>
                  </a:lnTo>
                  <a:lnTo>
                    <a:pt x="1052" y="1411"/>
                  </a:lnTo>
                  <a:lnTo>
                    <a:pt x="1206" y="1411"/>
                  </a:lnTo>
                  <a:lnTo>
                    <a:pt x="1385" y="1359"/>
                  </a:lnTo>
                  <a:lnTo>
                    <a:pt x="1514" y="1308"/>
                  </a:lnTo>
                  <a:lnTo>
                    <a:pt x="1616" y="1206"/>
                  </a:lnTo>
                  <a:lnTo>
                    <a:pt x="1693" y="1129"/>
                  </a:lnTo>
                  <a:lnTo>
                    <a:pt x="1770" y="1000"/>
                  </a:lnTo>
                  <a:lnTo>
                    <a:pt x="1821" y="898"/>
                  </a:lnTo>
                  <a:lnTo>
                    <a:pt x="1873" y="641"/>
                  </a:lnTo>
                  <a:lnTo>
                    <a:pt x="1898" y="385"/>
                  </a:lnTo>
                  <a:lnTo>
                    <a:pt x="1898" y="180"/>
                  </a:lnTo>
                  <a:lnTo>
                    <a:pt x="187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3" name="Google Shape;3003;p22"/>
            <p:cNvSpPr/>
            <p:nvPr/>
          </p:nvSpPr>
          <p:spPr>
            <a:xfrm>
              <a:off x="6206825" y="2477025"/>
              <a:ext cx="12850" cy="26300"/>
            </a:xfrm>
            <a:custGeom>
              <a:avLst/>
              <a:gdLst/>
              <a:ahLst/>
              <a:cxnLst/>
              <a:rect l="l" t="t" r="r" b="b"/>
              <a:pathLst>
                <a:path w="514" h="1052" extrusionOk="0">
                  <a:moveTo>
                    <a:pt x="104" y="0"/>
                  </a:moveTo>
                  <a:lnTo>
                    <a:pt x="78" y="52"/>
                  </a:lnTo>
                  <a:lnTo>
                    <a:pt x="27" y="180"/>
                  </a:lnTo>
                  <a:lnTo>
                    <a:pt x="1" y="359"/>
                  </a:lnTo>
                  <a:lnTo>
                    <a:pt x="27" y="564"/>
                  </a:lnTo>
                  <a:lnTo>
                    <a:pt x="104" y="770"/>
                  </a:lnTo>
                  <a:lnTo>
                    <a:pt x="180" y="923"/>
                  </a:lnTo>
                  <a:lnTo>
                    <a:pt x="283" y="1026"/>
                  </a:lnTo>
                  <a:lnTo>
                    <a:pt x="334" y="1052"/>
                  </a:lnTo>
                  <a:lnTo>
                    <a:pt x="386" y="1052"/>
                  </a:lnTo>
                  <a:lnTo>
                    <a:pt x="411" y="1026"/>
                  </a:lnTo>
                  <a:lnTo>
                    <a:pt x="463" y="1000"/>
                  </a:lnTo>
                  <a:lnTo>
                    <a:pt x="514" y="872"/>
                  </a:lnTo>
                  <a:lnTo>
                    <a:pt x="514" y="693"/>
                  </a:lnTo>
                  <a:lnTo>
                    <a:pt x="488" y="462"/>
                  </a:lnTo>
                  <a:lnTo>
                    <a:pt x="437" y="257"/>
                  </a:lnTo>
                  <a:lnTo>
                    <a:pt x="360" y="103"/>
                  </a:lnTo>
                  <a:lnTo>
                    <a:pt x="257" y="0"/>
                  </a:lnTo>
                  <a:close/>
                </a:path>
              </a:pathLst>
            </a:custGeom>
            <a:solidFill>
              <a:srgbClr val="2A1C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4" name="Google Shape;3004;p22"/>
            <p:cNvSpPr/>
            <p:nvPr/>
          </p:nvSpPr>
          <p:spPr>
            <a:xfrm>
              <a:off x="6284400" y="2465475"/>
              <a:ext cx="13500" cy="26325"/>
            </a:xfrm>
            <a:custGeom>
              <a:avLst/>
              <a:gdLst/>
              <a:ahLst/>
              <a:cxnLst/>
              <a:rect l="l" t="t" r="r" b="b"/>
              <a:pathLst>
                <a:path w="540" h="1053" extrusionOk="0">
                  <a:moveTo>
                    <a:pt x="129" y="1"/>
                  </a:moveTo>
                  <a:lnTo>
                    <a:pt x="78" y="52"/>
                  </a:lnTo>
                  <a:lnTo>
                    <a:pt x="26" y="180"/>
                  </a:lnTo>
                  <a:lnTo>
                    <a:pt x="1" y="360"/>
                  </a:lnTo>
                  <a:lnTo>
                    <a:pt x="26" y="565"/>
                  </a:lnTo>
                  <a:lnTo>
                    <a:pt x="103" y="770"/>
                  </a:lnTo>
                  <a:lnTo>
                    <a:pt x="180" y="924"/>
                  </a:lnTo>
                  <a:lnTo>
                    <a:pt x="283" y="1026"/>
                  </a:lnTo>
                  <a:lnTo>
                    <a:pt x="334" y="1052"/>
                  </a:lnTo>
                  <a:lnTo>
                    <a:pt x="385" y="1052"/>
                  </a:lnTo>
                  <a:lnTo>
                    <a:pt x="411" y="1026"/>
                  </a:lnTo>
                  <a:lnTo>
                    <a:pt x="462" y="1001"/>
                  </a:lnTo>
                  <a:lnTo>
                    <a:pt x="513" y="873"/>
                  </a:lnTo>
                  <a:lnTo>
                    <a:pt x="539" y="693"/>
                  </a:lnTo>
                  <a:lnTo>
                    <a:pt x="513" y="462"/>
                  </a:lnTo>
                  <a:lnTo>
                    <a:pt x="436" y="283"/>
                  </a:lnTo>
                  <a:lnTo>
                    <a:pt x="360" y="103"/>
                  </a:lnTo>
                  <a:lnTo>
                    <a:pt x="257" y="26"/>
                  </a:lnTo>
                  <a:lnTo>
                    <a:pt x="206" y="1"/>
                  </a:lnTo>
                  <a:close/>
                </a:path>
              </a:pathLst>
            </a:custGeom>
            <a:solidFill>
              <a:srgbClr val="2A1C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5" name="Google Shape;3005;p22"/>
            <p:cNvSpPr/>
            <p:nvPr/>
          </p:nvSpPr>
          <p:spPr>
            <a:xfrm>
              <a:off x="6274150" y="2496900"/>
              <a:ext cx="26950" cy="44250"/>
            </a:xfrm>
            <a:custGeom>
              <a:avLst/>
              <a:gdLst/>
              <a:ahLst/>
              <a:cxnLst/>
              <a:rect l="l" t="t" r="r" b="b"/>
              <a:pathLst>
                <a:path w="1078" h="1770" extrusionOk="0">
                  <a:moveTo>
                    <a:pt x="52" y="0"/>
                  </a:moveTo>
                  <a:lnTo>
                    <a:pt x="0" y="26"/>
                  </a:lnTo>
                  <a:lnTo>
                    <a:pt x="26" y="77"/>
                  </a:lnTo>
                  <a:lnTo>
                    <a:pt x="129" y="333"/>
                  </a:lnTo>
                  <a:lnTo>
                    <a:pt x="334" y="641"/>
                  </a:lnTo>
                  <a:lnTo>
                    <a:pt x="436" y="821"/>
                  </a:lnTo>
                  <a:lnTo>
                    <a:pt x="590" y="949"/>
                  </a:lnTo>
                  <a:lnTo>
                    <a:pt x="744" y="1026"/>
                  </a:lnTo>
                  <a:lnTo>
                    <a:pt x="821" y="1051"/>
                  </a:lnTo>
                  <a:lnTo>
                    <a:pt x="898" y="1077"/>
                  </a:lnTo>
                  <a:lnTo>
                    <a:pt x="1000" y="1077"/>
                  </a:lnTo>
                  <a:lnTo>
                    <a:pt x="1026" y="1128"/>
                  </a:lnTo>
                  <a:lnTo>
                    <a:pt x="1000" y="1180"/>
                  </a:lnTo>
                  <a:lnTo>
                    <a:pt x="949" y="1282"/>
                  </a:lnTo>
                  <a:lnTo>
                    <a:pt x="795" y="1436"/>
                  </a:lnTo>
                  <a:lnTo>
                    <a:pt x="641" y="1564"/>
                  </a:lnTo>
                  <a:lnTo>
                    <a:pt x="513" y="1667"/>
                  </a:lnTo>
                  <a:lnTo>
                    <a:pt x="462" y="1718"/>
                  </a:lnTo>
                  <a:lnTo>
                    <a:pt x="513" y="1769"/>
                  </a:lnTo>
                  <a:lnTo>
                    <a:pt x="795" y="1513"/>
                  </a:lnTo>
                  <a:lnTo>
                    <a:pt x="975" y="1308"/>
                  </a:lnTo>
                  <a:lnTo>
                    <a:pt x="1052" y="1205"/>
                  </a:lnTo>
                  <a:lnTo>
                    <a:pt x="1077" y="1128"/>
                  </a:lnTo>
                  <a:lnTo>
                    <a:pt x="1077" y="1077"/>
                  </a:lnTo>
                  <a:lnTo>
                    <a:pt x="1026" y="1051"/>
                  </a:lnTo>
                  <a:lnTo>
                    <a:pt x="975" y="1026"/>
                  </a:lnTo>
                  <a:lnTo>
                    <a:pt x="898" y="1026"/>
                  </a:lnTo>
                  <a:lnTo>
                    <a:pt x="821" y="1000"/>
                  </a:lnTo>
                  <a:lnTo>
                    <a:pt x="744" y="975"/>
                  </a:lnTo>
                  <a:lnTo>
                    <a:pt x="564" y="872"/>
                  </a:lnTo>
                  <a:lnTo>
                    <a:pt x="462" y="744"/>
                  </a:lnTo>
                  <a:lnTo>
                    <a:pt x="359" y="616"/>
                  </a:lnTo>
                  <a:lnTo>
                    <a:pt x="205" y="359"/>
                  </a:lnTo>
                  <a:lnTo>
                    <a:pt x="77" y="103"/>
                  </a:lnTo>
                  <a:lnTo>
                    <a:pt x="52" y="51"/>
                  </a:lnTo>
                  <a:lnTo>
                    <a:pt x="52" y="0"/>
                  </a:lnTo>
                  <a:close/>
                </a:path>
              </a:pathLst>
            </a:custGeom>
            <a:solidFill>
              <a:srgbClr val="2A1C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6" name="Google Shape;3006;p22"/>
            <p:cNvSpPr/>
            <p:nvPr/>
          </p:nvSpPr>
          <p:spPr>
            <a:xfrm>
              <a:off x="6189525" y="2451375"/>
              <a:ext cx="28875" cy="10275"/>
            </a:xfrm>
            <a:custGeom>
              <a:avLst/>
              <a:gdLst/>
              <a:ahLst/>
              <a:cxnLst/>
              <a:rect l="l" t="t" r="r" b="b"/>
              <a:pathLst>
                <a:path w="1155" h="411" extrusionOk="0">
                  <a:moveTo>
                    <a:pt x="693" y="1"/>
                  </a:moveTo>
                  <a:lnTo>
                    <a:pt x="488" y="26"/>
                  </a:lnTo>
                  <a:lnTo>
                    <a:pt x="308" y="78"/>
                  </a:lnTo>
                  <a:lnTo>
                    <a:pt x="206" y="129"/>
                  </a:lnTo>
                  <a:lnTo>
                    <a:pt x="129" y="206"/>
                  </a:lnTo>
                  <a:lnTo>
                    <a:pt x="52" y="283"/>
                  </a:lnTo>
                  <a:lnTo>
                    <a:pt x="1" y="411"/>
                  </a:lnTo>
                  <a:lnTo>
                    <a:pt x="26" y="411"/>
                  </a:lnTo>
                  <a:lnTo>
                    <a:pt x="103" y="308"/>
                  </a:lnTo>
                  <a:lnTo>
                    <a:pt x="154" y="231"/>
                  </a:lnTo>
                  <a:lnTo>
                    <a:pt x="231" y="180"/>
                  </a:lnTo>
                  <a:lnTo>
                    <a:pt x="334" y="129"/>
                  </a:lnTo>
                  <a:lnTo>
                    <a:pt x="513" y="52"/>
                  </a:lnTo>
                  <a:lnTo>
                    <a:pt x="872" y="52"/>
                  </a:lnTo>
                  <a:lnTo>
                    <a:pt x="1001" y="78"/>
                  </a:lnTo>
                  <a:lnTo>
                    <a:pt x="1103" y="103"/>
                  </a:lnTo>
                  <a:lnTo>
                    <a:pt x="1129" y="129"/>
                  </a:lnTo>
                  <a:lnTo>
                    <a:pt x="1155" y="78"/>
                  </a:lnTo>
                  <a:lnTo>
                    <a:pt x="1001" y="26"/>
                  </a:lnTo>
                  <a:lnTo>
                    <a:pt x="872" y="1"/>
                  </a:lnTo>
                  <a:close/>
                </a:path>
              </a:pathLst>
            </a:custGeom>
            <a:solidFill>
              <a:srgbClr val="2A1C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7" name="Google Shape;3007;p22"/>
            <p:cNvSpPr/>
            <p:nvPr/>
          </p:nvSpPr>
          <p:spPr>
            <a:xfrm>
              <a:off x="6271575" y="2436625"/>
              <a:ext cx="28875" cy="7075"/>
            </a:xfrm>
            <a:custGeom>
              <a:avLst/>
              <a:gdLst/>
              <a:ahLst/>
              <a:cxnLst/>
              <a:rect l="l" t="t" r="r" b="b"/>
              <a:pathLst>
                <a:path w="1155" h="283" extrusionOk="0">
                  <a:moveTo>
                    <a:pt x="488" y="1"/>
                  </a:moveTo>
                  <a:lnTo>
                    <a:pt x="283" y="26"/>
                  </a:lnTo>
                  <a:lnTo>
                    <a:pt x="129" y="103"/>
                  </a:lnTo>
                  <a:lnTo>
                    <a:pt x="26" y="155"/>
                  </a:lnTo>
                  <a:lnTo>
                    <a:pt x="1" y="180"/>
                  </a:lnTo>
                  <a:lnTo>
                    <a:pt x="26" y="232"/>
                  </a:lnTo>
                  <a:lnTo>
                    <a:pt x="26" y="206"/>
                  </a:lnTo>
                  <a:lnTo>
                    <a:pt x="78" y="180"/>
                  </a:lnTo>
                  <a:lnTo>
                    <a:pt x="180" y="129"/>
                  </a:lnTo>
                  <a:lnTo>
                    <a:pt x="308" y="78"/>
                  </a:lnTo>
                  <a:lnTo>
                    <a:pt x="488" y="52"/>
                  </a:lnTo>
                  <a:lnTo>
                    <a:pt x="642" y="78"/>
                  </a:lnTo>
                  <a:lnTo>
                    <a:pt x="796" y="103"/>
                  </a:lnTo>
                  <a:lnTo>
                    <a:pt x="949" y="180"/>
                  </a:lnTo>
                  <a:lnTo>
                    <a:pt x="1129" y="283"/>
                  </a:lnTo>
                  <a:lnTo>
                    <a:pt x="1155" y="232"/>
                  </a:lnTo>
                  <a:lnTo>
                    <a:pt x="975" y="129"/>
                  </a:lnTo>
                  <a:lnTo>
                    <a:pt x="796" y="52"/>
                  </a:lnTo>
                  <a:lnTo>
                    <a:pt x="642" y="26"/>
                  </a:lnTo>
                  <a:lnTo>
                    <a:pt x="488" y="1"/>
                  </a:lnTo>
                  <a:close/>
                </a:path>
              </a:pathLst>
            </a:custGeom>
            <a:solidFill>
              <a:srgbClr val="2A1C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8" name="Google Shape;3008;p22"/>
            <p:cNvSpPr/>
            <p:nvPr/>
          </p:nvSpPr>
          <p:spPr>
            <a:xfrm>
              <a:off x="6362600" y="2961000"/>
              <a:ext cx="146200" cy="109650"/>
            </a:xfrm>
            <a:custGeom>
              <a:avLst/>
              <a:gdLst/>
              <a:ahLst/>
              <a:cxnLst/>
              <a:rect l="l" t="t" r="r" b="b"/>
              <a:pathLst>
                <a:path w="5848" h="4386" extrusionOk="0">
                  <a:moveTo>
                    <a:pt x="1488" y="1"/>
                  </a:moveTo>
                  <a:lnTo>
                    <a:pt x="1360" y="52"/>
                  </a:lnTo>
                  <a:lnTo>
                    <a:pt x="1206" y="129"/>
                  </a:lnTo>
                  <a:lnTo>
                    <a:pt x="1078" y="231"/>
                  </a:lnTo>
                  <a:lnTo>
                    <a:pt x="950" y="360"/>
                  </a:lnTo>
                  <a:lnTo>
                    <a:pt x="821" y="488"/>
                  </a:lnTo>
                  <a:lnTo>
                    <a:pt x="591" y="795"/>
                  </a:lnTo>
                  <a:lnTo>
                    <a:pt x="411" y="1103"/>
                  </a:lnTo>
                  <a:lnTo>
                    <a:pt x="257" y="1385"/>
                  </a:lnTo>
                  <a:lnTo>
                    <a:pt x="155" y="1642"/>
                  </a:lnTo>
                  <a:lnTo>
                    <a:pt x="103" y="1770"/>
                  </a:lnTo>
                  <a:lnTo>
                    <a:pt x="52" y="2129"/>
                  </a:lnTo>
                  <a:lnTo>
                    <a:pt x="1" y="2642"/>
                  </a:lnTo>
                  <a:lnTo>
                    <a:pt x="1" y="2924"/>
                  </a:lnTo>
                  <a:lnTo>
                    <a:pt x="27" y="3180"/>
                  </a:lnTo>
                  <a:lnTo>
                    <a:pt x="78" y="3462"/>
                  </a:lnTo>
                  <a:lnTo>
                    <a:pt x="180" y="3719"/>
                  </a:lnTo>
                  <a:lnTo>
                    <a:pt x="309" y="3949"/>
                  </a:lnTo>
                  <a:lnTo>
                    <a:pt x="385" y="4052"/>
                  </a:lnTo>
                  <a:lnTo>
                    <a:pt x="488" y="4129"/>
                  </a:lnTo>
                  <a:lnTo>
                    <a:pt x="616" y="4206"/>
                  </a:lnTo>
                  <a:lnTo>
                    <a:pt x="744" y="4283"/>
                  </a:lnTo>
                  <a:lnTo>
                    <a:pt x="873" y="4334"/>
                  </a:lnTo>
                  <a:lnTo>
                    <a:pt x="1027" y="4360"/>
                  </a:lnTo>
                  <a:lnTo>
                    <a:pt x="1206" y="4385"/>
                  </a:lnTo>
                  <a:lnTo>
                    <a:pt x="1411" y="4385"/>
                  </a:lnTo>
                  <a:lnTo>
                    <a:pt x="1616" y="4360"/>
                  </a:lnTo>
                  <a:lnTo>
                    <a:pt x="1847" y="4308"/>
                  </a:lnTo>
                  <a:lnTo>
                    <a:pt x="2283" y="4206"/>
                  </a:lnTo>
                  <a:lnTo>
                    <a:pt x="2668" y="4052"/>
                  </a:lnTo>
                  <a:lnTo>
                    <a:pt x="2950" y="3898"/>
                  </a:lnTo>
                  <a:lnTo>
                    <a:pt x="3206" y="3719"/>
                  </a:lnTo>
                  <a:lnTo>
                    <a:pt x="3386" y="3513"/>
                  </a:lnTo>
                  <a:lnTo>
                    <a:pt x="3539" y="3334"/>
                  </a:lnTo>
                  <a:lnTo>
                    <a:pt x="3668" y="3129"/>
                  </a:lnTo>
                  <a:lnTo>
                    <a:pt x="3745" y="2949"/>
                  </a:lnTo>
                  <a:lnTo>
                    <a:pt x="3847" y="2616"/>
                  </a:lnTo>
                  <a:lnTo>
                    <a:pt x="3950" y="2360"/>
                  </a:lnTo>
                  <a:lnTo>
                    <a:pt x="4001" y="2283"/>
                  </a:lnTo>
                  <a:lnTo>
                    <a:pt x="4078" y="2257"/>
                  </a:lnTo>
                  <a:lnTo>
                    <a:pt x="4180" y="2257"/>
                  </a:lnTo>
                  <a:lnTo>
                    <a:pt x="4309" y="2308"/>
                  </a:lnTo>
                  <a:lnTo>
                    <a:pt x="4488" y="2385"/>
                  </a:lnTo>
                  <a:lnTo>
                    <a:pt x="4642" y="2411"/>
                  </a:lnTo>
                  <a:lnTo>
                    <a:pt x="4796" y="2462"/>
                  </a:lnTo>
                  <a:lnTo>
                    <a:pt x="5104" y="2462"/>
                  </a:lnTo>
                  <a:lnTo>
                    <a:pt x="5257" y="2437"/>
                  </a:lnTo>
                  <a:lnTo>
                    <a:pt x="5386" y="2385"/>
                  </a:lnTo>
                  <a:lnTo>
                    <a:pt x="5514" y="2334"/>
                  </a:lnTo>
                  <a:lnTo>
                    <a:pt x="5616" y="2257"/>
                  </a:lnTo>
                  <a:lnTo>
                    <a:pt x="5719" y="2154"/>
                  </a:lnTo>
                  <a:lnTo>
                    <a:pt x="5796" y="2052"/>
                  </a:lnTo>
                  <a:lnTo>
                    <a:pt x="5822" y="1924"/>
                  </a:lnTo>
                  <a:lnTo>
                    <a:pt x="5847" y="1796"/>
                  </a:lnTo>
                  <a:lnTo>
                    <a:pt x="5822" y="1667"/>
                  </a:lnTo>
                  <a:lnTo>
                    <a:pt x="5796" y="1488"/>
                  </a:lnTo>
                  <a:lnTo>
                    <a:pt x="5719" y="1334"/>
                  </a:lnTo>
                  <a:lnTo>
                    <a:pt x="5591" y="1154"/>
                  </a:lnTo>
                  <a:lnTo>
                    <a:pt x="5411" y="1001"/>
                  </a:lnTo>
                  <a:lnTo>
                    <a:pt x="5206" y="872"/>
                  </a:lnTo>
                  <a:lnTo>
                    <a:pt x="4975" y="744"/>
                  </a:lnTo>
                  <a:lnTo>
                    <a:pt x="4693" y="616"/>
                  </a:lnTo>
                  <a:lnTo>
                    <a:pt x="4411" y="513"/>
                  </a:lnTo>
                  <a:lnTo>
                    <a:pt x="3770" y="334"/>
                  </a:lnTo>
                  <a:lnTo>
                    <a:pt x="3129" y="206"/>
                  </a:lnTo>
                  <a:lnTo>
                    <a:pt x="2539" y="103"/>
                  </a:lnTo>
                  <a:lnTo>
                    <a:pt x="2027" y="26"/>
                  </a:lnTo>
                  <a:lnTo>
                    <a:pt x="1642" y="1"/>
                  </a:lnTo>
                  <a:close/>
                </a:path>
              </a:pathLst>
            </a:custGeom>
            <a:solidFill>
              <a:srgbClr val="EEB4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9" name="Google Shape;3009;p22"/>
            <p:cNvSpPr/>
            <p:nvPr/>
          </p:nvSpPr>
          <p:spPr>
            <a:xfrm>
              <a:off x="6022225" y="2986650"/>
              <a:ext cx="403875" cy="359000"/>
            </a:xfrm>
            <a:custGeom>
              <a:avLst/>
              <a:gdLst/>
              <a:ahLst/>
              <a:cxnLst/>
              <a:rect l="l" t="t" r="r" b="b"/>
              <a:pathLst>
                <a:path w="16155" h="14360" extrusionOk="0">
                  <a:moveTo>
                    <a:pt x="14103" y="0"/>
                  </a:moveTo>
                  <a:lnTo>
                    <a:pt x="12513" y="1052"/>
                  </a:lnTo>
                  <a:lnTo>
                    <a:pt x="11026" y="2026"/>
                  </a:lnTo>
                  <a:lnTo>
                    <a:pt x="9616" y="2846"/>
                  </a:lnTo>
                  <a:lnTo>
                    <a:pt x="8282" y="3616"/>
                  </a:lnTo>
                  <a:lnTo>
                    <a:pt x="5923" y="4898"/>
                  </a:lnTo>
                  <a:lnTo>
                    <a:pt x="4872" y="5462"/>
                  </a:lnTo>
                  <a:lnTo>
                    <a:pt x="3923" y="6000"/>
                  </a:lnTo>
                  <a:lnTo>
                    <a:pt x="3052" y="6513"/>
                  </a:lnTo>
                  <a:lnTo>
                    <a:pt x="2308" y="7026"/>
                  </a:lnTo>
                  <a:lnTo>
                    <a:pt x="1975" y="7282"/>
                  </a:lnTo>
                  <a:lnTo>
                    <a:pt x="1667" y="7539"/>
                  </a:lnTo>
                  <a:lnTo>
                    <a:pt x="1385" y="7821"/>
                  </a:lnTo>
                  <a:lnTo>
                    <a:pt x="1103" y="8077"/>
                  </a:lnTo>
                  <a:lnTo>
                    <a:pt x="872" y="8359"/>
                  </a:lnTo>
                  <a:lnTo>
                    <a:pt x="667" y="8667"/>
                  </a:lnTo>
                  <a:lnTo>
                    <a:pt x="487" y="8975"/>
                  </a:lnTo>
                  <a:lnTo>
                    <a:pt x="334" y="9283"/>
                  </a:lnTo>
                  <a:lnTo>
                    <a:pt x="231" y="9641"/>
                  </a:lnTo>
                  <a:lnTo>
                    <a:pt x="128" y="10000"/>
                  </a:lnTo>
                  <a:lnTo>
                    <a:pt x="51" y="10359"/>
                  </a:lnTo>
                  <a:lnTo>
                    <a:pt x="26" y="10770"/>
                  </a:lnTo>
                  <a:lnTo>
                    <a:pt x="0" y="11539"/>
                  </a:lnTo>
                  <a:lnTo>
                    <a:pt x="0" y="12180"/>
                  </a:lnTo>
                  <a:lnTo>
                    <a:pt x="77" y="12718"/>
                  </a:lnTo>
                  <a:lnTo>
                    <a:pt x="180" y="13154"/>
                  </a:lnTo>
                  <a:lnTo>
                    <a:pt x="308" y="13513"/>
                  </a:lnTo>
                  <a:lnTo>
                    <a:pt x="462" y="13795"/>
                  </a:lnTo>
                  <a:lnTo>
                    <a:pt x="616" y="14026"/>
                  </a:lnTo>
                  <a:lnTo>
                    <a:pt x="795" y="14180"/>
                  </a:lnTo>
                  <a:lnTo>
                    <a:pt x="975" y="14283"/>
                  </a:lnTo>
                  <a:lnTo>
                    <a:pt x="1154" y="14334"/>
                  </a:lnTo>
                  <a:lnTo>
                    <a:pt x="1334" y="14360"/>
                  </a:lnTo>
                  <a:lnTo>
                    <a:pt x="1487" y="14360"/>
                  </a:lnTo>
                  <a:lnTo>
                    <a:pt x="1718" y="14308"/>
                  </a:lnTo>
                  <a:lnTo>
                    <a:pt x="1795" y="14283"/>
                  </a:lnTo>
                  <a:lnTo>
                    <a:pt x="2590" y="14129"/>
                  </a:lnTo>
                  <a:lnTo>
                    <a:pt x="3334" y="13924"/>
                  </a:lnTo>
                  <a:lnTo>
                    <a:pt x="4103" y="13667"/>
                  </a:lnTo>
                  <a:lnTo>
                    <a:pt x="4821" y="13411"/>
                  </a:lnTo>
                  <a:lnTo>
                    <a:pt x="5539" y="13103"/>
                  </a:lnTo>
                  <a:lnTo>
                    <a:pt x="6231" y="12744"/>
                  </a:lnTo>
                  <a:lnTo>
                    <a:pt x="6923" y="12385"/>
                  </a:lnTo>
                  <a:lnTo>
                    <a:pt x="7590" y="12001"/>
                  </a:lnTo>
                  <a:lnTo>
                    <a:pt x="8231" y="11590"/>
                  </a:lnTo>
                  <a:lnTo>
                    <a:pt x="8847" y="11154"/>
                  </a:lnTo>
                  <a:lnTo>
                    <a:pt x="9462" y="10718"/>
                  </a:lnTo>
                  <a:lnTo>
                    <a:pt x="10026" y="10283"/>
                  </a:lnTo>
                  <a:lnTo>
                    <a:pt x="10590" y="9821"/>
                  </a:lnTo>
                  <a:lnTo>
                    <a:pt x="11129" y="9359"/>
                  </a:lnTo>
                  <a:lnTo>
                    <a:pt x="11641" y="8898"/>
                  </a:lnTo>
                  <a:lnTo>
                    <a:pt x="12129" y="8436"/>
                  </a:lnTo>
                  <a:lnTo>
                    <a:pt x="13026" y="7513"/>
                  </a:lnTo>
                  <a:lnTo>
                    <a:pt x="13821" y="6667"/>
                  </a:lnTo>
                  <a:lnTo>
                    <a:pt x="14513" y="5847"/>
                  </a:lnTo>
                  <a:lnTo>
                    <a:pt x="15103" y="5154"/>
                  </a:lnTo>
                  <a:lnTo>
                    <a:pt x="15565" y="4564"/>
                  </a:lnTo>
                  <a:lnTo>
                    <a:pt x="15898" y="4103"/>
                  </a:lnTo>
                  <a:lnTo>
                    <a:pt x="16154" y="3693"/>
                  </a:lnTo>
                  <a:lnTo>
                    <a:pt x="16129" y="3257"/>
                  </a:lnTo>
                  <a:lnTo>
                    <a:pt x="16026" y="2846"/>
                  </a:lnTo>
                  <a:lnTo>
                    <a:pt x="15924" y="2462"/>
                  </a:lnTo>
                  <a:lnTo>
                    <a:pt x="15795" y="2103"/>
                  </a:lnTo>
                  <a:lnTo>
                    <a:pt x="15616" y="1770"/>
                  </a:lnTo>
                  <a:lnTo>
                    <a:pt x="15462" y="1462"/>
                  </a:lnTo>
                  <a:lnTo>
                    <a:pt x="15283" y="1205"/>
                  </a:lnTo>
                  <a:lnTo>
                    <a:pt x="15077" y="949"/>
                  </a:lnTo>
                  <a:lnTo>
                    <a:pt x="14718" y="539"/>
                  </a:lnTo>
                  <a:lnTo>
                    <a:pt x="14411" y="231"/>
                  </a:lnTo>
                  <a:lnTo>
                    <a:pt x="14180" y="52"/>
                  </a:lnTo>
                  <a:lnTo>
                    <a:pt x="14103" y="0"/>
                  </a:lnTo>
                  <a:close/>
                </a:path>
              </a:pathLst>
            </a:custGeom>
            <a:solidFill>
              <a:srgbClr val="542A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0" name="Google Shape;3010;p22"/>
            <p:cNvSpPr/>
            <p:nvPr/>
          </p:nvSpPr>
          <p:spPr>
            <a:xfrm>
              <a:off x="6785050" y="3150100"/>
              <a:ext cx="37200" cy="2600"/>
            </a:xfrm>
            <a:custGeom>
              <a:avLst/>
              <a:gdLst/>
              <a:ahLst/>
              <a:cxnLst/>
              <a:rect l="l" t="t" r="r" b="b"/>
              <a:pathLst>
                <a:path w="1488" h="104" extrusionOk="0">
                  <a:moveTo>
                    <a:pt x="949" y="1"/>
                  </a:moveTo>
                  <a:lnTo>
                    <a:pt x="308" y="27"/>
                  </a:lnTo>
                  <a:lnTo>
                    <a:pt x="1" y="52"/>
                  </a:lnTo>
                  <a:lnTo>
                    <a:pt x="1" y="103"/>
                  </a:lnTo>
                  <a:lnTo>
                    <a:pt x="308" y="78"/>
                  </a:lnTo>
                  <a:lnTo>
                    <a:pt x="949" y="52"/>
                  </a:lnTo>
                  <a:lnTo>
                    <a:pt x="1257" y="78"/>
                  </a:lnTo>
                  <a:lnTo>
                    <a:pt x="1488" y="103"/>
                  </a:lnTo>
                  <a:lnTo>
                    <a:pt x="1488" y="52"/>
                  </a:lnTo>
                  <a:lnTo>
                    <a:pt x="1257" y="27"/>
                  </a:lnTo>
                  <a:lnTo>
                    <a:pt x="949" y="1"/>
                  </a:lnTo>
                  <a:close/>
                </a:path>
              </a:pathLst>
            </a:custGeom>
            <a:solidFill>
              <a:srgbClr val="2A1C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1" name="Google Shape;3011;p22"/>
            <p:cNvSpPr/>
            <p:nvPr/>
          </p:nvSpPr>
          <p:spPr>
            <a:xfrm>
              <a:off x="6782500" y="3165500"/>
              <a:ext cx="39750" cy="9000"/>
            </a:xfrm>
            <a:custGeom>
              <a:avLst/>
              <a:gdLst/>
              <a:ahLst/>
              <a:cxnLst/>
              <a:rect l="l" t="t" r="r" b="b"/>
              <a:pathLst>
                <a:path w="1590" h="360" extrusionOk="0">
                  <a:moveTo>
                    <a:pt x="26" y="0"/>
                  </a:moveTo>
                  <a:lnTo>
                    <a:pt x="0" y="52"/>
                  </a:lnTo>
                  <a:lnTo>
                    <a:pt x="1590" y="359"/>
                  </a:lnTo>
                  <a:lnTo>
                    <a:pt x="1590" y="308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2A1C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2" name="Google Shape;3012;p22"/>
            <p:cNvSpPr/>
            <p:nvPr/>
          </p:nvSpPr>
          <p:spPr>
            <a:xfrm>
              <a:off x="6782500" y="3165500"/>
              <a:ext cx="39750" cy="9000"/>
            </a:xfrm>
            <a:custGeom>
              <a:avLst/>
              <a:gdLst/>
              <a:ahLst/>
              <a:cxnLst/>
              <a:rect l="l" t="t" r="r" b="b"/>
              <a:pathLst>
                <a:path w="1590" h="360" fill="none" extrusionOk="0">
                  <a:moveTo>
                    <a:pt x="0" y="52"/>
                  </a:moveTo>
                  <a:lnTo>
                    <a:pt x="1590" y="359"/>
                  </a:lnTo>
                  <a:lnTo>
                    <a:pt x="1590" y="308"/>
                  </a:lnTo>
                  <a:lnTo>
                    <a:pt x="26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3" name="Google Shape;3013;p22"/>
            <p:cNvSpPr/>
            <p:nvPr/>
          </p:nvSpPr>
          <p:spPr>
            <a:xfrm>
              <a:off x="6782500" y="3187925"/>
              <a:ext cx="31425" cy="13500"/>
            </a:xfrm>
            <a:custGeom>
              <a:avLst/>
              <a:gdLst/>
              <a:ahLst/>
              <a:cxnLst/>
              <a:rect l="l" t="t" r="r" b="b"/>
              <a:pathLst>
                <a:path w="1257" h="540" extrusionOk="0">
                  <a:moveTo>
                    <a:pt x="26" y="1"/>
                  </a:moveTo>
                  <a:lnTo>
                    <a:pt x="0" y="52"/>
                  </a:lnTo>
                  <a:lnTo>
                    <a:pt x="1231" y="539"/>
                  </a:lnTo>
                  <a:lnTo>
                    <a:pt x="1257" y="488"/>
                  </a:lnTo>
                  <a:lnTo>
                    <a:pt x="26" y="1"/>
                  </a:lnTo>
                  <a:close/>
                </a:path>
              </a:pathLst>
            </a:custGeom>
            <a:solidFill>
              <a:srgbClr val="2A1C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4" name="Google Shape;3014;p22"/>
            <p:cNvSpPr/>
            <p:nvPr/>
          </p:nvSpPr>
          <p:spPr>
            <a:xfrm>
              <a:off x="6782500" y="3187925"/>
              <a:ext cx="31425" cy="13500"/>
            </a:xfrm>
            <a:custGeom>
              <a:avLst/>
              <a:gdLst/>
              <a:ahLst/>
              <a:cxnLst/>
              <a:rect l="l" t="t" r="r" b="b"/>
              <a:pathLst>
                <a:path w="1257" h="540" fill="none" extrusionOk="0">
                  <a:moveTo>
                    <a:pt x="0" y="52"/>
                  </a:moveTo>
                  <a:lnTo>
                    <a:pt x="1231" y="539"/>
                  </a:lnTo>
                  <a:lnTo>
                    <a:pt x="1257" y="488"/>
                  </a:lnTo>
                  <a:lnTo>
                    <a:pt x="26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5" name="Google Shape;3015;p22"/>
            <p:cNvSpPr/>
            <p:nvPr/>
          </p:nvSpPr>
          <p:spPr>
            <a:xfrm>
              <a:off x="6481850" y="3314225"/>
              <a:ext cx="310925" cy="1300"/>
            </a:xfrm>
            <a:custGeom>
              <a:avLst/>
              <a:gdLst/>
              <a:ahLst/>
              <a:cxnLst/>
              <a:rect l="l" t="t" r="r" b="b"/>
              <a:pathLst>
                <a:path w="12437" h="52" extrusionOk="0">
                  <a:moveTo>
                    <a:pt x="0" y="0"/>
                  </a:moveTo>
                  <a:lnTo>
                    <a:pt x="0" y="51"/>
                  </a:lnTo>
                  <a:lnTo>
                    <a:pt x="12436" y="51"/>
                  </a:lnTo>
                  <a:lnTo>
                    <a:pt x="12436" y="0"/>
                  </a:lnTo>
                  <a:close/>
                </a:path>
              </a:pathLst>
            </a:custGeom>
            <a:solidFill>
              <a:srgbClr val="2A1C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6" name="Google Shape;3016;p22"/>
            <p:cNvSpPr/>
            <p:nvPr/>
          </p:nvSpPr>
          <p:spPr>
            <a:xfrm>
              <a:off x="6481850" y="3314225"/>
              <a:ext cx="310925" cy="1300"/>
            </a:xfrm>
            <a:custGeom>
              <a:avLst/>
              <a:gdLst/>
              <a:ahLst/>
              <a:cxnLst/>
              <a:rect l="l" t="t" r="r" b="b"/>
              <a:pathLst>
                <a:path w="12437" h="52" fill="none" extrusionOk="0">
                  <a:moveTo>
                    <a:pt x="0" y="51"/>
                  </a:moveTo>
                  <a:lnTo>
                    <a:pt x="12436" y="51"/>
                  </a:lnTo>
                  <a:lnTo>
                    <a:pt x="12436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7" name="Google Shape;3017;p22"/>
            <p:cNvSpPr/>
            <p:nvPr/>
          </p:nvSpPr>
          <p:spPr>
            <a:xfrm>
              <a:off x="6478625" y="2937275"/>
              <a:ext cx="321850" cy="106450"/>
            </a:xfrm>
            <a:custGeom>
              <a:avLst/>
              <a:gdLst/>
              <a:ahLst/>
              <a:cxnLst/>
              <a:rect l="l" t="t" r="r" b="b"/>
              <a:pathLst>
                <a:path w="12874" h="4258" extrusionOk="0">
                  <a:moveTo>
                    <a:pt x="6924" y="1"/>
                  </a:moveTo>
                  <a:lnTo>
                    <a:pt x="6770" y="52"/>
                  </a:lnTo>
                  <a:lnTo>
                    <a:pt x="6591" y="155"/>
                  </a:lnTo>
                  <a:lnTo>
                    <a:pt x="6386" y="309"/>
                  </a:lnTo>
                  <a:lnTo>
                    <a:pt x="6206" y="462"/>
                  </a:lnTo>
                  <a:lnTo>
                    <a:pt x="5873" y="821"/>
                  </a:lnTo>
                  <a:lnTo>
                    <a:pt x="5642" y="1103"/>
                  </a:lnTo>
                  <a:lnTo>
                    <a:pt x="5565" y="1206"/>
                  </a:lnTo>
                  <a:lnTo>
                    <a:pt x="5488" y="1103"/>
                  </a:lnTo>
                  <a:lnTo>
                    <a:pt x="5309" y="847"/>
                  </a:lnTo>
                  <a:lnTo>
                    <a:pt x="5155" y="719"/>
                  </a:lnTo>
                  <a:lnTo>
                    <a:pt x="5027" y="565"/>
                  </a:lnTo>
                  <a:lnTo>
                    <a:pt x="4847" y="437"/>
                  </a:lnTo>
                  <a:lnTo>
                    <a:pt x="4693" y="360"/>
                  </a:lnTo>
                  <a:lnTo>
                    <a:pt x="4616" y="360"/>
                  </a:lnTo>
                  <a:lnTo>
                    <a:pt x="4540" y="334"/>
                  </a:lnTo>
                  <a:lnTo>
                    <a:pt x="4437" y="360"/>
                  </a:lnTo>
                  <a:lnTo>
                    <a:pt x="4360" y="385"/>
                  </a:lnTo>
                  <a:lnTo>
                    <a:pt x="4309" y="437"/>
                  </a:lnTo>
                  <a:lnTo>
                    <a:pt x="4232" y="514"/>
                  </a:lnTo>
                  <a:lnTo>
                    <a:pt x="4129" y="693"/>
                  </a:lnTo>
                  <a:lnTo>
                    <a:pt x="4052" y="924"/>
                  </a:lnTo>
                  <a:lnTo>
                    <a:pt x="4001" y="1155"/>
                  </a:lnTo>
                  <a:lnTo>
                    <a:pt x="3975" y="1514"/>
                  </a:lnTo>
                  <a:lnTo>
                    <a:pt x="3975" y="1821"/>
                  </a:lnTo>
                  <a:lnTo>
                    <a:pt x="3975" y="2155"/>
                  </a:lnTo>
                  <a:lnTo>
                    <a:pt x="3899" y="2078"/>
                  </a:lnTo>
                  <a:lnTo>
                    <a:pt x="3668" y="1950"/>
                  </a:lnTo>
                  <a:lnTo>
                    <a:pt x="3540" y="1873"/>
                  </a:lnTo>
                  <a:lnTo>
                    <a:pt x="3360" y="1847"/>
                  </a:lnTo>
                  <a:lnTo>
                    <a:pt x="3181" y="1847"/>
                  </a:lnTo>
                  <a:lnTo>
                    <a:pt x="3001" y="1873"/>
                  </a:lnTo>
                  <a:lnTo>
                    <a:pt x="2822" y="1975"/>
                  </a:lnTo>
                  <a:lnTo>
                    <a:pt x="2719" y="2078"/>
                  </a:lnTo>
                  <a:lnTo>
                    <a:pt x="2616" y="2206"/>
                  </a:lnTo>
                  <a:lnTo>
                    <a:pt x="2540" y="2360"/>
                  </a:lnTo>
                  <a:lnTo>
                    <a:pt x="2488" y="2591"/>
                  </a:lnTo>
                  <a:lnTo>
                    <a:pt x="2488" y="2693"/>
                  </a:lnTo>
                  <a:lnTo>
                    <a:pt x="2386" y="2616"/>
                  </a:lnTo>
                  <a:lnTo>
                    <a:pt x="2283" y="2565"/>
                  </a:lnTo>
                  <a:lnTo>
                    <a:pt x="2129" y="2488"/>
                  </a:lnTo>
                  <a:lnTo>
                    <a:pt x="1950" y="2411"/>
                  </a:lnTo>
                  <a:lnTo>
                    <a:pt x="1693" y="2334"/>
                  </a:lnTo>
                  <a:lnTo>
                    <a:pt x="1411" y="2309"/>
                  </a:lnTo>
                  <a:lnTo>
                    <a:pt x="1078" y="2283"/>
                  </a:lnTo>
                  <a:lnTo>
                    <a:pt x="898" y="2283"/>
                  </a:lnTo>
                  <a:lnTo>
                    <a:pt x="745" y="2334"/>
                  </a:lnTo>
                  <a:lnTo>
                    <a:pt x="616" y="2411"/>
                  </a:lnTo>
                  <a:lnTo>
                    <a:pt x="488" y="2488"/>
                  </a:lnTo>
                  <a:lnTo>
                    <a:pt x="386" y="2591"/>
                  </a:lnTo>
                  <a:lnTo>
                    <a:pt x="309" y="2719"/>
                  </a:lnTo>
                  <a:lnTo>
                    <a:pt x="155" y="2975"/>
                  </a:lnTo>
                  <a:lnTo>
                    <a:pt x="78" y="3232"/>
                  </a:lnTo>
                  <a:lnTo>
                    <a:pt x="27" y="3437"/>
                  </a:lnTo>
                  <a:lnTo>
                    <a:pt x="1" y="3668"/>
                  </a:lnTo>
                  <a:lnTo>
                    <a:pt x="591" y="3796"/>
                  </a:lnTo>
                  <a:lnTo>
                    <a:pt x="1232" y="3898"/>
                  </a:lnTo>
                  <a:lnTo>
                    <a:pt x="1950" y="4001"/>
                  </a:lnTo>
                  <a:lnTo>
                    <a:pt x="2719" y="4104"/>
                  </a:lnTo>
                  <a:lnTo>
                    <a:pt x="3540" y="4155"/>
                  </a:lnTo>
                  <a:lnTo>
                    <a:pt x="4411" y="4206"/>
                  </a:lnTo>
                  <a:lnTo>
                    <a:pt x="5309" y="4257"/>
                  </a:lnTo>
                  <a:lnTo>
                    <a:pt x="7283" y="4257"/>
                  </a:lnTo>
                  <a:lnTo>
                    <a:pt x="8258" y="4206"/>
                  </a:lnTo>
                  <a:lnTo>
                    <a:pt x="9181" y="4155"/>
                  </a:lnTo>
                  <a:lnTo>
                    <a:pt x="10053" y="4078"/>
                  </a:lnTo>
                  <a:lnTo>
                    <a:pt x="10873" y="3975"/>
                  </a:lnTo>
                  <a:lnTo>
                    <a:pt x="11617" y="3847"/>
                  </a:lnTo>
                  <a:lnTo>
                    <a:pt x="12283" y="3719"/>
                  </a:lnTo>
                  <a:lnTo>
                    <a:pt x="12873" y="3565"/>
                  </a:lnTo>
                  <a:lnTo>
                    <a:pt x="12796" y="3309"/>
                  </a:lnTo>
                  <a:lnTo>
                    <a:pt x="12719" y="3052"/>
                  </a:lnTo>
                  <a:lnTo>
                    <a:pt x="12591" y="2821"/>
                  </a:lnTo>
                  <a:lnTo>
                    <a:pt x="12514" y="2745"/>
                  </a:lnTo>
                  <a:lnTo>
                    <a:pt x="12437" y="2693"/>
                  </a:lnTo>
                  <a:lnTo>
                    <a:pt x="12360" y="2642"/>
                  </a:lnTo>
                  <a:lnTo>
                    <a:pt x="12258" y="2616"/>
                  </a:lnTo>
                  <a:lnTo>
                    <a:pt x="12053" y="2591"/>
                  </a:lnTo>
                  <a:lnTo>
                    <a:pt x="11796" y="2591"/>
                  </a:lnTo>
                  <a:lnTo>
                    <a:pt x="11540" y="2616"/>
                  </a:lnTo>
                  <a:lnTo>
                    <a:pt x="11104" y="2693"/>
                  </a:lnTo>
                  <a:lnTo>
                    <a:pt x="10924" y="2745"/>
                  </a:lnTo>
                  <a:lnTo>
                    <a:pt x="10873" y="2642"/>
                  </a:lnTo>
                  <a:lnTo>
                    <a:pt x="10719" y="2360"/>
                  </a:lnTo>
                  <a:lnTo>
                    <a:pt x="10617" y="2206"/>
                  </a:lnTo>
                  <a:lnTo>
                    <a:pt x="10463" y="2052"/>
                  </a:lnTo>
                  <a:lnTo>
                    <a:pt x="10335" y="1924"/>
                  </a:lnTo>
                  <a:lnTo>
                    <a:pt x="10155" y="1821"/>
                  </a:lnTo>
                  <a:lnTo>
                    <a:pt x="10078" y="1796"/>
                  </a:lnTo>
                  <a:lnTo>
                    <a:pt x="9976" y="1796"/>
                  </a:lnTo>
                  <a:lnTo>
                    <a:pt x="9796" y="1821"/>
                  </a:lnTo>
                  <a:lnTo>
                    <a:pt x="9617" y="1898"/>
                  </a:lnTo>
                  <a:lnTo>
                    <a:pt x="9437" y="2001"/>
                  </a:lnTo>
                  <a:lnTo>
                    <a:pt x="9309" y="2103"/>
                  </a:lnTo>
                  <a:lnTo>
                    <a:pt x="9181" y="2206"/>
                  </a:lnTo>
                  <a:lnTo>
                    <a:pt x="9104" y="2309"/>
                  </a:lnTo>
                  <a:lnTo>
                    <a:pt x="9078" y="2180"/>
                  </a:lnTo>
                  <a:lnTo>
                    <a:pt x="9052" y="1898"/>
                  </a:lnTo>
                  <a:lnTo>
                    <a:pt x="9001" y="1719"/>
                  </a:lnTo>
                  <a:lnTo>
                    <a:pt x="8924" y="1565"/>
                  </a:lnTo>
                  <a:lnTo>
                    <a:pt x="8822" y="1437"/>
                  </a:lnTo>
                  <a:lnTo>
                    <a:pt x="8770" y="1411"/>
                  </a:lnTo>
                  <a:lnTo>
                    <a:pt x="8694" y="1386"/>
                  </a:lnTo>
                  <a:lnTo>
                    <a:pt x="8540" y="1360"/>
                  </a:lnTo>
                  <a:lnTo>
                    <a:pt x="8411" y="1386"/>
                  </a:lnTo>
                  <a:lnTo>
                    <a:pt x="8258" y="1462"/>
                  </a:lnTo>
                  <a:lnTo>
                    <a:pt x="8129" y="1539"/>
                  </a:lnTo>
                  <a:lnTo>
                    <a:pt x="7950" y="1719"/>
                  </a:lnTo>
                  <a:lnTo>
                    <a:pt x="7873" y="1796"/>
                  </a:lnTo>
                  <a:lnTo>
                    <a:pt x="7822" y="1591"/>
                  </a:lnTo>
                  <a:lnTo>
                    <a:pt x="7693" y="1129"/>
                  </a:lnTo>
                  <a:lnTo>
                    <a:pt x="7540" y="719"/>
                  </a:lnTo>
                  <a:lnTo>
                    <a:pt x="7360" y="360"/>
                  </a:lnTo>
                  <a:lnTo>
                    <a:pt x="7258" y="206"/>
                  </a:lnTo>
                  <a:lnTo>
                    <a:pt x="7155" y="78"/>
                  </a:lnTo>
                  <a:lnTo>
                    <a:pt x="705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8" name="Google Shape;3018;p22"/>
            <p:cNvSpPr/>
            <p:nvPr/>
          </p:nvSpPr>
          <p:spPr>
            <a:xfrm>
              <a:off x="6040175" y="2986000"/>
              <a:ext cx="386575" cy="272475"/>
            </a:xfrm>
            <a:custGeom>
              <a:avLst/>
              <a:gdLst/>
              <a:ahLst/>
              <a:cxnLst/>
              <a:rect l="l" t="t" r="r" b="b"/>
              <a:pathLst>
                <a:path w="15463" h="10899" extrusionOk="0">
                  <a:moveTo>
                    <a:pt x="13359" y="1"/>
                  </a:moveTo>
                  <a:lnTo>
                    <a:pt x="12103" y="872"/>
                  </a:lnTo>
                  <a:lnTo>
                    <a:pt x="10872" y="1667"/>
                  </a:lnTo>
                  <a:lnTo>
                    <a:pt x="9693" y="2385"/>
                  </a:lnTo>
                  <a:lnTo>
                    <a:pt x="8590" y="3026"/>
                  </a:lnTo>
                  <a:lnTo>
                    <a:pt x="7539" y="3616"/>
                  </a:lnTo>
                  <a:lnTo>
                    <a:pt x="6539" y="4180"/>
                  </a:lnTo>
                  <a:lnTo>
                    <a:pt x="4718" y="5155"/>
                  </a:lnTo>
                  <a:lnTo>
                    <a:pt x="3154" y="6026"/>
                  </a:lnTo>
                  <a:lnTo>
                    <a:pt x="2462" y="6437"/>
                  </a:lnTo>
                  <a:lnTo>
                    <a:pt x="1846" y="6847"/>
                  </a:lnTo>
                  <a:lnTo>
                    <a:pt x="1282" y="7257"/>
                  </a:lnTo>
                  <a:lnTo>
                    <a:pt x="795" y="7667"/>
                  </a:lnTo>
                  <a:lnTo>
                    <a:pt x="564" y="7898"/>
                  </a:lnTo>
                  <a:lnTo>
                    <a:pt x="359" y="8129"/>
                  </a:lnTo>
                  <a:lnTo>
                    <a:pt x="180" y="8360"/>
                  </a:lnTo>
                  <a:lnTo>
                    <a:pt x="0" y="8591"/>
                  </a:lnTo>
                  <a:lnTo>
                    <a:pt x="26" y="8616"/>
                  </a:lnTo>
                  <a:lnTo>
                    <a:pt x="205" y="8385"/>
                  </a:lnTo>
                  <a:lnTo>
                    <a:pt x="385" y="8155"/>
                  </a:lnTo>
                  <a:lnTo>
                    <a:pt x="590" y="7924"/>
                  </a:lnTo>
                  <a:lnTo>
                    <a:pt x="821" y="7719"/>
                  </a:lnTo>
                  <a:lnTo>
                    <a:pt x="1308" y="7308"/>
                  </a:lnTo>
                  <a:lnTo>
                    <a:pt x="1872" y="6898"/>
                  </a:lnTo>
                  <a:lnTo>
                    <a:pt x="2487" y="6488"/>
                  </a:lnTo>
                  <a:lnTo>
                    <a:pt x="3180" y="6078"/>
                  </a:lnTo>
                  <a:lnTo>
                    <a:pt x="4744" y="5206"/>
                  </a:lnTo>
                  <a:lnTo>
                    <a:pt x="6564" y="4231"/>
                  </a:lnTo>
                  <a:lnTo>
                    <a:pt x="7564" y="3667"/>
                  </a:lnTo>
                  <a:lnTo>
                    <a:pt x="8616" y="3078"/>
                  </a:lnTo>
                  <a:lnTo>
                    <a:pt x="9718" y="2411"/>
                  </a:lnTo>
                  <a:lnTo>
                    <a:pt x="10898" y="1693"/>
                  </a:lnTo>
                  <a:lnTo>
                    <a:pt x="12129" y="898"/>
                  </a:lnTo>
                  <a:lnTo>
                    <a:pt x="13398" y="60"/>
                  </a:lnTo>
                  <a:lnTo>
                    <a:pt x="13398" y="60"/>
                  </a:lnTo>
                  <a:lnTo>
                    <a:pt x="13539" y="154"/>
                  </a:lnTo>
                  <a:lnTo>
                    <a:pt x="13770" y="385"/>
                  </a:lnTo>
                  <a:lnTo>
                    <a:pt x="14103" y="693"/>
                  </a:lnTo>
                  <a:lnTo>
                    <a:pt x="14436" y="1103"/>
                  </a:lnTo>
                  <a:lnTo>
                    <a:pt x="14616" y="1360"/>
                  </a:lnTo>
                  <a:lnTo>
                    <a:pt x="14770" y="1616"/>
                  </a:lnTo>
                  <a:lnTo>
                    <a:pt x="14949" y="1924"/>
                  </a:lnTo>
                  <a:lnTo>
                    <a:pt x="15077" y="2231"/>
                  </a:lnTo>
                  <a:lnTo>
                    <a:pt x="15206" y="2565"/>
                  </a:lnTo>
                  <a:lnTo>
                    <a:pt x="15308" y="2949"/>
                  </a:lnTo>
                  <a:lnTo>
                    <a:pt x="15385" y="3334"/>
                  </a:lnTo>
                  <a:lnTo>
                    <a:pt x="15411" y="3744"/>
                  </a:lnTo>
                  <a:lnTo>
                    <a:pt x="15436" y="3719"/>
                  </a:lnTo>
                  <a:lnTo>
                    <a:pt x="15308" y="3898"/>
                  </a:lnTo>
                  <a:lnTo>
                    <a:pt x="15000" y="4308"/>
                  </a:lnTo>
                  <a:lnTo>
                    <a:pt x="14539" y="4949"/>
                  </a:lnTo>
                  <a:lnTo>
                    <a:pt x="13898" y="5744"/>
                  </a:lnTo>
                  <a:lnTo>
                    <a:pt x="13103" y="6667"/>
                  </a:lnTo>
                  <a:lnTo>
                    <a:pt x="12154" y="7667"/>
                  </a:lnTo>
                  <a:lnTo>
                    <a:pt x="11641" y="8206"/>
                  </a:lnTo>
                  <a:lnTo>
                    <a:pt x="11077" y="8744"/>
                  </a:lnTo>
                  <a:lnTo>
                    <a:pt x="10488" y="9283"/>
                  </a:lnTo>
                  <a:lnTo>
                    <a:pt x="9872" y="9821"/>
                  </a:lnTo>
                  <a:lnTo>
                    <a:pt x="9205" y="10334"/>
                  </a:lnTo>
                  <a:lnTo>
                    <a:pt x="8539" y="10873"/>
                  </a:lnTo>
                  <a:lnTo>
                    <a:pt x="8564" y="10898"/>
                  </a:lnTo>
                  <a:lnTo>
                    <a:pt x="9334" y="10309"/>
                  </a:lnTo>
                  <a:lnTo>
                    <a:pt x="10077" y="9693"/>
                  </a:lnTo>
                  <a:lnTo>
                    <a:pt x="10770" y="9078"/>
                  </a:lnTo>
                  <a:lnTo>
                    <a:pt x="11436" y="8462"/>
                  </a:lnTo>
                  <a:lnTo>
                    <a:pt x="12052" y="7847"/>
                  </a:lnTo>
                  <a:lnTo>
                    <a:pt x="12616" y="7257"/>
                  </a:lnTo>
                  <a:lnTo>
                    <a:pt x="13129" y="6693"/>
                  </a:lnTo>
                  <a:lnTo>
                    <a:pt x="13616" y="6155"/>
                  </a:lnTo>
                  <a:lnTo>
                    <a:pt x="14411" y="5180"/>
                  </a:lnTo>
                  <a:lnTo>
                    <a:pt x="15000" y="4437"/>
                  </a:lnTo>
                  <a:lnTo>
                    <a:pt x="15334" y="3924"/>
                  </a:lnTo>
                  <a:lnTo>
                    <a:pt x="15462" y="3744"/>
                  </a:lnTo>
                  <a:lnTo>
                    <a:pt x="15462" y="3719"/>
                  </a:lnTo>
                  <a:lnTo>
                    <a:pt x="15436" y="3283"/>
                  </a:lnTo>
                  <a:lnTo>
                    <a:pt x="15334" y="2872"/>
                  </a:lnTo>
                  <a:lnTo>
                    <a:pt x="15231" y="2488"/>
                  </a:lnTo>
                  <a:lnTo>
                    <a:pt x="15103" y="2129"/>
                  </a:lnTo>
                  <a:lnTo>
                    <a:pt x="14924" y="1796"/>
                  </a:lnTo>
                  <a:lnTo>
                    <a:pt x="14744" y="1488"/>
                  </a:lnTo>
                  <a:lnTo>
                    <a:pt x="14565" y="1206"/>
                  </a:lnTo>
                  <a:lnTo>
                    <a:pt x="14385" y="949"/>
                  </a:lnTo>
                  <a:lnTo>
                    <a:pt x="14026" y="539"/>
                  </a:lnTo>
                  <a:lnTo>
                    <a:pt x="13693" y="231"/>
                  </a:lnTo>
                  <a:lnTo>
                    <a:pt x="13488" y="52"/>
                  </a:lnTo>
                  <a:lnTo>
                    <a:pt x="13411" y="1"/>
                  </a:lnTo>
                  <a:close/>
                </a:path>
              </a:pathLst>
            </a:custGeom>
            <a:solidFill>
              <a:srgbClr val="2A1C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9" name="Google Shape;3019;p22"/>
            <p:cNvSpPr/>
            <p:nvPr/>
          </p:nvSpPr>
          <p:spPr>
            <a:xfrm>
              <a:off x="6789550" y="3337300"/>
              <a:ext cx="101950" cy="350025"/>
            </a:xfrm>
            <a:custGeom>
              <a:avLst/>
              <a:gdLst/>
              <a:ahLst/>
              <a:cxnLst/>
              <a:rect l="l" t="t" r="r" b="b"/>
              <a:pathLst>
                <a:path w="4078" h="14001" extrusionOk="0">
                  <a:moveTo>
                    <a:pt x="26" y="0"/>
                  </a:moveTo>
                  <a:lnTo>
                    <a:pt x="0" y="51"/>
                  </a:lnTo>
                  <a:lnTo>
                    <a:pt x="103" y="103"/>
                  </a:lnTo>
                  <a:lnTo>
                    <a:pt x="718" y="513"/>
                  </a:lnTo>
                  <a:lnTo>
                    <a:pt x="1154" y="846"/>
                  </a:lnTo>
                  <a:lnTo>
                    <a:pt x="1667" y="1257"/>
                  </a:lnTo>
                  <a:lnTo>
                    <a:pt x="2180" y="1744"/>
                  </a:lnTo>
                  <a:lnTo>
                    <a:pt x="2693" y="2282"/>
                  </a:lnTo>
                  <a:lnTo>
                    <a:pt x="2949" y="2564"/>
                  </a:lnTo>
                  <a:lnTo>
                    <a:pt x="3154" y="2872"/>
                  </a:lnTo>
                  <a:lnTo>
                    <a:pt x="3385" y="3180"/>
                  </a:lnTo>
                  <a:lnTo>
                    <a:pt x="3564" y="3513"/>
                  </a:lnTo>
                  <a:lnTo>
                    <a:pt x="3693" y="3769"/>
                  </a:lnTo>
                  <a:lnTo>
                    <a:pt x="3795" y="4103"/>
                  </a:lnTo>
                  <a:lnTo>
                    <a:pt x="3872" y="4462"/>
                  </a:lnTo>
                  <a:lnTo>
                    <a:pt x="3923" y="4898"/>
                  </a:lnTo>
                  <a:lnTo>
                    <a:pt x="3975" y="5359"/>
                  </a:lnTo>
                  <a:lnTo>
                    <a:pt x="4026" y="5872"/>
                  </a:lnTo>
                  <a:lnTo>
                    <a:pt x="4026" y="6949"/>
                  </a:lnTo>
                  <a:lnTo>
                    <a:pt x="4026" y="8154"/>
                  </a:lnTo>
                  <a:lnTo>
                    <a:pt x="3949" y="9359"/>
                  </a:lnTo>
                  <a:lnTo>
                    <a:pt x="3872" y="10564"/>
                  </a:lnTo>
                  <a:lnTo>
                    <a:pt x="3769" y="11641"/>
                  </a:lnTo>
                  <a:lnTo>
                    <a:pt x="3590" y="13334"/>
                  </a:lnTo>
                  <a:lnTo>
                    <a:pt x="3539" y="13821"/>
                  </a:lnTo>
                  <a:lnTo>
                    <a:pt x="3513" y="14000"/>
                  </a:lnTo>
                  <a:lnTo>
                    <a:pt x="3564" y="14000"/>
                  </a:lnTo>
                  <a:lnTo>
                    <a:pt x="3641" y="13334"/>
                  </a:lnTo>
                  <a:lnTo>
                    <a:pt x="3821" y="11641"/>
                  </a:lnTo>
                  <a:lnTo>
                    <a:pt x="3923" y="10564"/>
                  </a:lnTo>
                  <a:lnTo>
                    <a:pt x="4000" y="9359"/>
                  </a:lnTo>
                  <a:lnTo>
                    <a:pt x="4077" y="8154"/>
                  </a:lnTo>
                  <a:lnTo>
                    <a:pt x="4077" y="6949"/>
                  </a:lnTo>
                  <a:lnTo>
                    <a:pt x="4077" y="5846"/>
                  </a:lnTo>
                  <a:lnTo>
                    <a:pt x="4026" y="5359"/>
                  </a:lnTo>
                  <a:lnTo>
                    <a:pt x="3975" y="4898"/>
                  </a:lnTo>
                  <a:lnTo>
                    <a:pt x="3923" y="4462"/>
                  </a:lnTo>
                  <a:lnTo>
                    <a:pt x="3846" y="4077"/>
                  </a:lnTo>
                  <a:lnTo>
                    <a:pt x="3744" y="3744"/>
                  </a:lnTo>
                  <a:lnTo>
                    <a:pt x="3616" y="3487"/>
                  </a:lnTo>
                  <a:lnTo>
                    <a:pt x="3385" y="3103"/>
                  </a:lnTo>
                  <a:lnTo>
                    <a:pt x="3154" y="2744"/>
                  </a:lnTo>
                  <a:lnTo>
                    <a:pt x="2872" y="2410"/>
                  </a:lnTo>
                  <a:lnTo>
                    <a:pt x="2590" y="2077"/>
                  </a:lnTo>
                  <a:lnTo>
                    <a:pt x="2282" y="1769"/>
                  </a:lnTo>
                  <a:lnTo>
                    <a:pt x="2000" y="1487"/>
                  </a:lnTo>
                  <a:lnTo>
                    <a:pt x="1410" y="975"/>
                  </a:lnTo>
                  <a:lnTo>
                    <a:pt x="872" y="564"/>
                  </a:lnTo>
                  <a:lnTo>
                    <a:pt x="436" y="257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0" name="Google Shape;3020;p22"/>
            <p:cNvSpPr/>
            <p:nvPr/>
          </p:nvSpPr>
          <p:spPr>
            <a:xfrm>
              <a:off x="6176700" y="2912925"/>
              <a:ext cx="110300" cy="51950"/>
            </a:xfrm>
            <a:custGeom>
              <a:avLst/>
              <a:gdLst/>
              <a:ahLst/>
              <a:cxnLst/>
              <a:rect l="l" t="t" r="r" b="b"/>
              <a:pathLst>
                <a:path w="4412" h="2078" extrusionOk="0">
                  <a:moveTo>
                    <a:pt x="3975" y="0"/>
                  </a:moveTo>
                  <a:lnTo>
                    <a:pt x="1" y="924"/>
                  </a:lnTo>
                  <a:lnTo>
                    <a:pt x="232" y="2077"/>
                  </a:lnTo>
                  <a:lnTo>
                    <a:pt x="4411" y="975"/>
                  </a:lnTo>
                  <a:lnTo>
                    <a:pt x="39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1" name="Google Shape;3021;p22"/>
            <p:cNvSpPr/>
            <p:nvPr/>
          </p:nvSpPr>
          <p:spPr>
            <a:xfrm>
              <a:off x="5607475" y="3290500"/>
              <a:ext cx="871175" cy="871200"/>
            </a:xfrm>
            <a:custGeom>
              <a:avLst/>
              <a:gdLst/>
              <a:ahLst/>
              <a:cxnLst/>
              <a:rect l="l" t="t" r="r" b="b"/>
              <a:pathLst>
                <a:path w="34847" h="34848" extrusionOk="0">
                  <a:moveTo>
                    <a:pt x="3769" y="0"/>
                  </a:moveTo>
                  <a:lnTo>
                    <a:pt x="3385" y="26"/>
                  </a:lnTo>
                  <a:lnTo>
                    <a:pt x="3026" y="77"/>
                  </a:lnTo>
                  <a:lnTo>
                    <a:pt x="2667" y="180"/>
                  </a:lnTo>
                  <a:lnTo>
                    <a:pt x="2308" y="282"/>
                  </a:lnTo>
                  <a:lnTo>
                    <a:pt x="1974" y="462"/>
                  </a:lnTo>
                  <a:lnTo>
                    <a:pt x="1667" y="641"/>
                  </a:lnTo>
                  <a:lnTo>
                    <a:pt x="1385" y="847"/>
                  </a:lnTo>
                  <a:lnTo>
                    <a:pt x="1103" y="1103"/>
                  </a:lnTo>
                  <a:lnTo>
                    <a:pt x="872" y="1359"/>
                  </a:lnTo>
                  <a:lnTo>
                    <a:pt x="667" y="1667"/>
                  </a:lnTo>
                  <a:lnTo>
                    <a:pt x="462" y="1975"/>
                  </a:lnTo>
                  <a:lnTo>
                    <a:pt x="308" y="2308"/>
                  </a:lnTo>
                  <a:lnTo>
                    <a:pt x="180" y="2641"/>
                  </a:lnTo>
                  <a:lnTo>
                    <a:pt x="77" y="3000"/>
                  </a:lnTo>
                  <a:lnTo>
                    <a:pt x="26" y="3385"/>
                  </a:lnTo>
                  <a:lnTo>
                    <a:pt x="0" y="3770"/>
                  </a:lnTo>
                  <a:lnTo>
                    <a:pt x="0" y="34847"/>
                  </a:lnTo>
                  <a:lnTo>
                    <a:pt x="34847" y="34847"/>
                  </a:lnTo>
                  <a:lnTo>
                    <a:pt x="29180" y="15872"/>
                  </a:lnTo>
                  <a:lnTo>
                    <a:pt x="31078" y="7949"/>
                  </a:lnTo>
                  <a:lnTo>
                    <a:pt x="31155" y="7565"/>
                  </a:lnTo>
                  <a:lnTo>
                    <a:pt x="31232" y="7180"/>
                  </a:lnTo>
                  <a:lnTo>
                    <a:pt x="31257" y="6795"/>
                  </a:lnTo>
                  <a:lnTo>
                    <a:pt x="31257" y="6436"/>
                  </a:lnTo>
                  <a:lnTo>
                    <a:pt x="31257" y="6077"/>
                  </a:lnTo>
                  <a:lnTo>
                    <a:pt x="31232" y="5693"/>
                  </a:lnTo>
                  <a:lnTo>
                    <a:pt x="31180" y="5334"/>
                  </a:lnTo>
                  <a:lnTo>
                    <a:pt x="31103" y="5000"/>
                  </a:lnTo>
                  <a:lnTo>
                    <a:pt x="31001" y="4641"/>
                  </a:lnTo>
                  <a:lnTo>
                    <a:pt x="30898" y="4308"/>
                  </a:lnTo>
                  <a:lnTo>
                    <a:pt x="30770" y="3975"/>
                  </a:lnTo>
                  <a:lnTo>
                    <a:pt x="30642" y="3641"/>
                  </a:lnTo>
                  <a:lnTo>
                    <a:pt x="30462" y="3334"/>
                  </a:lnTo>
                  <a:lnTo>
                    <a:pt x="30283" y="3026"/>
                  </a:lnTo>
                  <a:lnTo>
                    <a:pt x="30103" y="2744"/>
                  </a:lnTo>
                  <a:lnTo>
                    <a:pt x="29873" y="2462"/>
                  </a:lnTo>
                  <a:lnTo>
                    <a:pt x="29642" y="2180"/>
                  </a:lnTo>
                  <a:lnTo>
                    <a:pt x="29411" y="1923"/>
                  </a:lnTo>
                  <a:lnTo>
                    <a:pt x="29155" y="1667"/>
                  </a:lnTo>
                  <a:lnTo>
                    <a:pt x="28898" y="1436"/>
                  </a:lnTo>
                  <a:lnTo>
                    <a:pt x="28616" y="1231"/>
                  </a:lnTo>
                  <a:lnTo>
                    <a:pt x="28308" y="1026"/>
                  </a:lnTo>
                  <a:lnTo>
                    <a:pt x="28001" y="847"/>
                  </a:lnTo>
                  <a:lnTo>
                    <a:pt x="27693" y="667"/>
                  </a:lnTo>
                  <a:lnTo>
                    <a:pt x="27360" y="513"/>
                  </a:lnTo>
                  <a:lnTo>
                    <a:pt x="27026" y="385"/>
                  </a:lnTo>
                  <a:lnTo>
                    <a:pt x="26693" y="282"/>
                  </a:lnTo>
                  <a:lnTo>
                    <a:pt x="26334" y="180"/>
                  </a:lnTo>
                  <a:lnTo>
                    <a:pt x="25975" y="103"/>
                  </a:lnTo>
                  <a:lnTo>
                    <a:pt x="25590" y="52"/>
                  </a:lnTo>
                  <a:lnTo>
                    <a:pt x="25206" y="0"/>
                  </a:lnTo>
                  <a:close/>
                </a:path>
              </a:pathLst>
            </a:custGeom>
            <a:solidFill>
              <a:srgbClr val="812F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2" name="Google Shape;3022;p22"/>
            <p:cNvSpPr/>
            <p:nvPr/>
          </p:nvSpPr>
          <p:spPr>
            <a:xfrm>
              <a:off x="5607475" y="3290500"/>
              <a:ext cx="725025" cy="871200"/>
            </a:xfrm>
            <a:custGeom>
              <a:avLst/>
              <a:gdLst/>
              <a:ahLst/>
              <a:cxnLst/>
              <a:rect l="l" t="t" r="r" b="b"/>
              <a:pathLst>
                <a:path w="29001" h="34848" extrusionOk="0">
                  <a:moveTo>
                    <a:pt x="3769" y="0"/>
                  </a:moveTo>
                  <a:lnTo>
                    <a:pt x="3385" y="26"/>
                  </a:lnTo>
                  <a:lnTo>
                    <a:pt x="3026" y="77"/>
                  </a:lnTo>
                  <a:lnTo>
                    <a:pt x="2667" y="180"/>
                  </a:lnTo>
                  <a:lnTo>
                    <a:pt x="2308" y="282"/>
                  </a:lnTo>
                  <a:lnTo>
                    <a:pt x="1974" y="462"/>
                  </a:lnTo>
                  <a:lnTo>
                    <a:pt x="1667" y="641"/>
                  </a:lnTo>
                  <a:lnTo>
                    <a:pt x="1385" y="847"/>
                  </a:lnTo>
                  <a:lnTo>
                    <a:pt x="1103" y="1103"/>
                  </a:lnTo>
                  <a:lnTo>
                    <a:pt x="872" y="1359"/>
                  </a:lnTo>
                  <a:lnTo>
                    <a:pt x="667" y="1667"/>
                  </a:lnTo>
                  <a:lnTo>
                    <a:pt x="462" y="1975"/>
                  </a:lnTo>
                  <a:lnTo>
                    <a:pt x="308" y="2308"/>
                  </a:lnTo>
                  <a:lnTo>
                    <a:pt x="180" y="2641"/>
                  </a:lnTo>
                  <a:lnTo>
                    <a:pt x="77" y="3000"/>
                  </a:lnTo>
                  <a:lnTo>
                    <a:pt x="26" y="3385"/>
                  </a:lnTo>
                  <a:lnTo>
                    <a:pt x="0" y="3770"/>
                  </a:lnTo>
                  <a:lnTo>
                    <a:pt x="0" y="34847"/>
                  </a:lnTo>
                  <a:lnTo>
                    <a:pt x="29001" y="34847"/>
                  </a:lnTo>
                  <a:lnTo>
                    <a:pt x="23334" y="15872"/>
                  </a:lnTo>
                  <a:lnTo>
                    <a:pt x="25231" y="7949"/>
                  </a:lnTo>
                  <a:lnTo>
                    <a:pt x="25308" y="7565"/>
                  </a:lnTo>
                  <a:lnTo>
                    <a:pt x="25360" y="7180"/>
                  </a:lnTo>
                  <a:lnTo>
                    <a:pt x="25411" y="6795"/>
                  </a:lnTo>
                  <a:lnTo>
                    <a:pt x="25411" y="6436"/>
                  </a:lnTo>
                  <a:lnTo>
                    <a:pt x="25411" y="6077"/>
                  </a:lnTo>
                  <a:lnTo>
                    <a:pt x="25385" y="5693"/>
                  </a:lnTo>
                  <a:lnTo>
                    <a:pt x="25334" y="5334"/>
                  </a:lnTo>
                  <a:lnTo>
                    <a:pt x="25257" y="5000"/>
                  </a:lnTo>
                  <a:lnTo>
                    <a:pt x="25154" y="4641"/>
                  </a:lnTo>
                  <a:lnTo>
                    <a:pt x="25052" y="4308"/>
                  </a:lnTo>
                  <a:lnTo>
                    <a:pt x="24924" y="3975"/>
                  </a:lnTo>
                  <a:lnTo>
                    <a:pt x="24770" y="3641"/>
                  </a:lnTo>
                  <a:lnTo>
                    <a:pt x="24616" y="3334"/>
                  </a:lnTo>
                  <a:lnTo>
                    <a:pt x="24437" y="3026"/>
                  </a:lnTo>
                  <a:lnTo>
                    <a:pt x="24231" y="2744"/>
                  </a:lnTo>
                  <a:lnTo>
                    <a:pt x="24026" y="2462"/>
                  </a:lnTo>
                  <a:lnTo>
                    <a:pt x="23795" y="2180"/>
                  </a:lnTo>
                  <a:lnTo>
                    <a:pt x="23565" y="1923"/>
                  </a:lnTo>
                  <a:lnTo>
                    <a:pt x="23308" y="1667"/>
                  </a:lnTo>
                  <a:lnTo>
                    <a:pt x="23026" y="1436"/>
                  </a:lnTo>
                  <a:lnTo>
                    <a:pt x="22770" y="1231"/>
                  </a:lnTo>
                  <a:lnTo>
                    <a:pt x="22462" y="1026"/>
                  </a:lnTo>
                  <a:lnTo>
                    <a:pt x="22154" y="847"/>
                  </a:lnTo>
                  <a:lnTo>
                    <a:pt x="21847" y="667"/>
                  </a:lnTo>
                  <a:lnTo>
                    <a:pt x="21513" y="513"/>
                  </a:lnTo>
                  <a:lnTo>
                    <a:pt x="21180" y="385"/>
                  </a:lnTo>
                  <a:lnTo>
                    <a:pt x="20821" y="282"/>
                  </a:lnTo>
                  <a:lnTo>
                    <a:pt x="20488" y="180"/>
                  </a:lnTo>
                  <a:lnTo>
                    <a:pt x="20103" y="103"/>
                  </a:lnTo>
                  <a:lnTo>
                    <a:pt x="19744" y="52"/>
                  </a:lnTo>
                  <a:lnTo>
                    <a:pt x="19359" y="0"/>
                  </a:lnTo>
                  <a:close/>
                </a:path>
              </a:pathLst>
            </a:custGeom>
            <a:solidFill>
              <a:srgbClr val="6B2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3" name="Google Shape;3023;p22"/>
            <p:cNvSpPr/>
            <p:nvPr/>
          </p:nvSpPr>
          <p:spPr>
            <a:xfrm>
              <a:off x="5431825" y="3290500"/>
              <a:ext cx="871200" cy="871200"/>
            </a:xfrm>
            <a:custGeom>
              <a:avLst/>
              <a:gdLst/>
              <a:ahLst/>
              <a:cxnLst/>
              <a:rect l="l" t="t" r="r" b="b"/>
              <a:pathLst>
                <a:path w="34848" h="34848" extrusionOk="0">
                  <a:moveTo>
                    <a:pt x="3770" y="0"/>
                  </a:moveTo>
                  <a:lnTo>
                    <a:pt x="3385" y="26"/>
                  </a:lnTo>
                  <a:lnTo>
                    <a:pt x="3000" y="77"/>
                  </a:lnTo>
                  <a:lnTo>
                    <a:pt x="2641" y="180"/>
                  </a:lnTo>
                  <a:lnTo>
                    <a:pt x="2308" y="282"/>
                  </a:lnTo>
                  <a:lnTo>
                    <a:pt x="1975" y="462"/>
                  </a:lnTo>
                  <a:lnTo>
                    <a:pt x="1667" y="641"/>
                  </a:lnTo>
                  <a:lnTo>
                    <a:pt x="1359" y="847"/>
                  </a:lnTo>
                  <a:lnTo>
                    <a:pt x="1103" y="1103"/>
                  </a:lnTo>
                  <a:lnTo>
                    <a:pt x="872" y="1359"/>
                  </a:lnTo>
                  <a:lnTo>
                    <a:pt x="641" y="1667"/>
                  </a:lnTo>
                  <a:lnTo>
                    <a:pt x="462" y="1975"/>
                  </a:lnTo>
                  <a:lnTo>
                    <a:pt x="308" y="2308"/>
                  </a:lnTo>
                  <a:lnTo>
                    <a:pt x="180" y="2641"/>
                  </a:lnTo>
                  <a:lnTo>
                    <a:pt x="77" y="3000"/>
                  </a:lnTo>
                  <a:lnTo>
                    <a:pt x="26" y="3385"/>
                  </a:lnTo>
                  <a:lnTo>
                    <a:pt x="0" y="3770"/>
                  </a:lnTo>
                  <a:lnTo>
                    <a:pt x="0" y="34847"/>
                  </a:lnTo>
                  <a:lnTo>
                    <a:pt x="34847" y="34847"/>
                  </a:lnTo>
                  <a:lnTo>
                    <a:pt x="29180" y="15872"/>
                  </a:lnTo>
                  <a:lnTo>
                    <a:pt x="31078" y="7949"/>
                  </a:lnTo>
                  <a:lnTo>
                    <a:pt x="31155" y="7565"/>
                  </a:lnTo>
                  <a:lnTo>
                    <a:pt x="31206" y="7180"/>
                  </a:lnTo>
                  <a:lnTo>
                    <a:pt x="31232" y="6795"/>
                  </a:lnTo>
                  <a:lnTo>
                    <a:pt x="31257" y="6436"/>
                  </a:lnTo>
                  <a:lnTo>
                    <a:pt x="31257" y="6077"/>
                  </a:lnTo>
                  <a:lnTo>
                    <a:pt x="31206" y="5693"/>
                  </a:lnTo>
                  <a:lnTo>
                    <a:pt x="31155" y="5334"/>
                  </a:lnTo>
                  <a:lnTo>
                    <a:pt x="31104" y="5000"/>
                  </a:lnTo>
                  <a:lnTo>
                    <a:pt x="31001" y="4641"/>
                  </a:lnTo>
                  <a:lnTo>
                    <a:pt x="30898" y="4308"/>
                  </a:lnTo>
                  <a:lnTo>
                    <a:pt x="30770" y="3975"/>
                  </a:lnTo>
                  <a:lnTo>
                    <a:pt x="30616" y="3641"/>
                  </a:lnTo>
                  <a:lnTo>
                    <a:pt x="30462" y="3334"/>
                  </a:lnTo>
                  <a:lnTo>
                    <a:pt x="30283" y="3026"/>
                  </a:lnTo>
                  <a:lnTo>
                    <a:pt x="30078" y="2744"/>
                  </a:lnTo>
                  <a:lnTo>
                    <a:pt x="29873" y="2462"/>
                  </a:lnTo>
                  <a:lnTo>
                    <a:pt x="29642" y="2180"/>
                  </a:lnTo>
                  <a:lnTo>
                    <a:pt x="29411" y="1923"/>
                  </a:lnTo>
                  <a:lnTo>
                    <a:pt x="29155" y="1667"/>
                  </a:lnTo>
                  <a:lnTo>
                    <a:pt x="28873" y="1436"/>
                  </a:lnTo>
                  <a:lnTo>
                    <a:pt x="28591" y="1231"/>
                  </a:lnTo>
                  <a:lnTo>
                    <a:pt x="28309" y="1026"/>
                  </a:lnTo>
                  <a:lnTo>
                    <a:pt x="28001" y="847"/>
                  </a:lnTo>
                  <a:lnTo>
                    <a:pt x="27693" y="667"/>
                  </a:lnTo>
                  <a:lnTo>
                    <a:pt x="27360" y="513"/>
                  </a:lnTo>
                  <a:lnTo>
                    <a:pt x="27027" y="385"/>
                  </a:lnTo>
                  <a:lnTo>
                    <a:pt x="26668" y="282"/>
                  </a:lnTo>
                  <a:lnTo>
                    <a:pt x="26309" y="180"/>
                  </a:lnTo>
                  <a:lnTo>
                    <a:pt x="25950" y="103"/>
                  </a:lnTo>
                  <a:lnTo>
                    <a:pt x="25591" y="52"/>
                  </a:lnTo>
                  <a:lnTo>
                    <a:pt x="25206" y="0"/>
                  </a:lnTo>
                  <a:close/>
                </a:path>
              </a:pathLst>
            </a:custGeom>
            <a:solidFill>
              <a:srgbClr val="812F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4" name="Google Shape;3024;p22"/>
            <p:cNvSpPr/>
            <p:nvPr/>
          </p:nvSpPr>
          <p:spPr>
            <a:xfrm>
              <a:off x="5431825" y="3290500"/>
              <a:ext cx="725025" cy="871200"/>
            </a:xfrm>
            <a:custGeom>
              <a:avLst/>
              <a:gdLst/>
              <a:ahLst/>
              <a:cxnLst/>
              <a:rect l="l" t="t" r="r" b="b"/>
              <a:pathLst>
                <a:path w="29001" h="34848" extrusionOk="0">
                  <a:moveTo>
                    <a:pt x="3770" y="0"/>
                  </a:moveTo>
                  <a:lnTo>
                    <a:pt x="3385" y="26"/>
                  </a:lnTo>
                  <a:lnTo>
                    <a:pt x="3000" y="77"/>
                  </a:lnTo>
                  <a:lnTo>
                    <a:pt x="2641" y="180"/>
                  </a:lnTo>
                  <a:lnTo>
                    <a:pt x="2308" y="282"/>
                  </a:lnTo>
                  <a:lnTo>
                    <a:pt x="1975" y="462"/>
                  </a:lnTo>
                  <a:lnTo>
                    <a:pt x="1667" y="641"/>
                  </a:lnTo>
                  <a:lnTo>
                    <a:pt x="1359" y="847"/>
                  </a:lnTo>
                  <a:lnTo>
                    <a:pt x="1103" y="1103"/>
                  </a:lnTo>
                  <a:lnTo>
                    <a:pt x="872" y="1359"/>
                  </a:lnTo>
                  <a:lnTo>
                    <a:pt x="641" y="1667"/>
                  </a:lnTo>
                  <a:lnTo>
                    <a:pt x="462" y="1975"/>
                  </a:lnTo>
                  <a:lnTo>
                    <a:pt x="308" y="2308"/>
                  </a:lnTo>
                  <a:lnTo>
                    <a:pt x="180" y="2641"/>
                  </a:lnTo>
                  <a:lnTo>
                    <a:pt x="77" y="3000"/>
                  </a:lnTo>
                  <a:lnTo>
                    <a:pt x="26" y="3385"/>
                  </a:lnTo>
                  <a:lnTo>
                    <a:pt x="0" y="3770"/>
                  </a:lnTo>
                  <a:lnTo>
                    <a:pt x="0" y="34847"/>
                  </a:lnTo>
                  <a:lnTo>
                    <a:pt x="29001" y="34847"/>
                  </a:lnTo>
                  <a:lnTo>
                    <a:pt x="23334" y="15872"/>
                  </a:lnTo>
                  <a:lnTo>
                    <a:pt x="25232" y="7949"/>
                  </a:lnTo>
                  <a:lnTo>
                    <a:pt x="25309" y="7565"/>
                  </a:lnTo>
                  <a:lnTo>
                    <a:pt x="25360" y="7180"/>
                  </a:lnTo>
                  <a:lnTo>
                    <a:pt x="25385" y="6795"/>
                  </a:lnTo>
                  <a:lnTo>
                    <a:pt x="25411" y="6436"/>
                  </a:lnTo>
                  <a:lnTo>
                    <a:pt x="25385" y="6077"/>
                  </a:lnTo>
                  <a:lnTo>
                    <a:pt x="25360" y="5693"/>
                  </a:lnTo>
                  <a:lnTo>
                    <a:pt x="25309" y="5334"/>
                  </a:lnTo>
                  <a:lnTo>
                    <a:pt x="25232" y="5000"/>
                  </a:lnTo>
                  <a:lnTo>
                    <a:pt x="25155" y="4641"/>
                  </a:lnTo>
                  <a:lnTo>
                    <a:pt x="25052" y="4308"/>
                  </a:lnTo>
                  <a:lnTo>
                    <a:pt x="24924" y="3975"/>
                  </a:lnTo>
                  <a:lnTo>
                    <a:pt x="24770" y="3641"/>
                  </a:lnTo>
                  <a:lnTo>
                    <a:pt x="24591" y="3334"/>
                  </a:lnTo>
                  <a:lnTo>
                    <a:pt x="24411" y="3026"/>
                  </a:lnTo>
                  <a:lnTo>
                    <a:pt x="24232" y="2744"/>
                  </a:lnTo>
                  <a:lnTo>
                    <a:pt x="24026" y="2462"/>
                  </a:lnTo>
                  <a:lnTo>
                    <a:pt x="23796" y="2180"/>
                  </a:lnTo>
                  <a:lnTo>
                    <a:pt x="23539" y="1923"/>
                  </a:lnTo>
                  <a:lnTo>
                    <a:pt x="23283" y="1667"/>
                  </a:lnTo>
                  <a:lnTo>
                    <a:pt x="23026" y="1436"/>
                  </a:lnTo>
                  <a:lnTo>
                    <a:pt x="22744" y="1231"/>
                  </a:lnTo>
                  <a:lnTo>
                    <a:pt x="22462" y="1026"/>
                  </a:lnTo>
                  <a:lnTo>
                    <a:pt x="22155" y="847"/>
                  </a:lnTo>
                  <a:lnTo>
                    <a:pt x="21821" y="667"/>
                  </a:lnTo>
                  <a:lnTo>
                    <a:pt x="21514" y="513"/>
                  </a:lnTo>
                  <a:lnTo>
                    <a:pt x="21180" y="385"/>
                  </a:lnTo>
                  <a:lnTo>
                    <a:pt x="20821" y="282"/>
                  </a:lnTo>
                  <a:lnTo>
                    <a:pt x="20462" y="180"/>
                  </a:lnTo>
                  <a:lnTo>
                    <a:pt x="20103" y="103"/>
                  </a:lnTo>
                  <a:lnTo>
                    <a:pt x="19719" y="5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511B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5" name="Google Shape;3025;p22"/>
            <p:cNvSpPr/>
            <p:nvPr/>
          </p:nvSpPr>
          <p:spPr>
            <a:xfrm>
              <a:off x="4596550" y="2459075"/>
              <a:ext cx="1076325" cy="1063500"/>
            </a:xfrm>
            <a:custGeom>
              <a:avLst/>
              <a:gdLst/>
              <a:ahLst/>
              <a:cxnLst/>
              <a:rect l="l" t="t" r="r" b="b"/>
              <a:pathLst>
                <a:path w="43053" h="42540" extrusionOk="0">
                  <a:moveTo>
                    <a:pt x="14001" y="0"/>
                  </a:moveTo>
                  <a:lnTo>
                    <a:pt x="13180" y="26"/>
                  </a:lnTo>
                  <a:lnTo>
                    <a:pt x="12385" y="103"/>
                  </a:lnTo>
                  <a:lnTo>
                    <a:pt x="11590" y="205"/>
                  </a:lnTo>
                  <a:lnTo>
                    <a:pt x="10821" y="359"/>
                  </a:lnTo>
                  <a:lnTo>
                    <a:pt x="10052" y="564"/>
                  </a:lnTo>
                  <a:lnTo>
                    <a:pt x="9334" y="795"/>
                  </a:lnTo>
                  <a:lnTo>
                    <a:pt x="8616" y="1077"/>
                  </a:lnTo>
                  <a:lnTo>
                    <a:pt x="7924" y="1385"/>
                  </a:lnTo>
                  <a:lnTo>
                    <a:pt x="7231" y="1744"/>
                  </a:lnTo>
                  <a:lnTo>
                    <a:pt x="6590" y="2129"/>
                  </a:lnTo>
                  <a:lnTo>
                    <a:pt x="5949" y="2539"/>
                  </a:lnTo>
                  <a:lnTo>
                    <a:pt x="5359" y="3000"/>
                  </a:lnTo>
                  <a:lnTo>
                    <a:pt x="4770" y="3462"/>
                  </a:lnTo>
                  <a:lnTo>
                    <a:pt x="4231" y="3975"/>
                  </a:lnTo>
                  <a:lnTo>
                    <a:pt x="3718" y="4513"/>
                  </a:lnTo>
                  <a:lnTo>
                    <a:pt x="3205" y="5077"/>
                  </a:lnTo>
                  <a:lnTo>
                    <a:pt x="2744" y="5667"/>
                  </a:lnTo>
                  <a:lnTo>
                    <a:pt x="2334" y="6282"/>
                  </a:lnTo>
                  <a:lnTo>
                    <a:pt x="1923" y="6924"/>
                  </a:lnTo>
                  <a:lnTo>
                    <a:pt x="1564" y="7565"/>
                  </a:lnTo>
                  <a:lnTo>
                    <a:pt x="1231" y="8257"/>
                  </a:lnTo>
                  <a:lnTo>
                    <a:pt x="949" y="8949"/>
                  </a:lnTo>
                  <a:lnTo>
                    <a:pt x="693" y="9642"/>
                  </a:lnTo>
                  <a:lnTo>
                    <a:pt x="462" y="10385"/>
                  </a:lnTo>
                  <a:lnTo>
                    <a:pt x="282" y="11129"/>
                  </a:lnTo>
                  <a:lnTo>
                    <a:pt x="154" y="11872"/>
                  </a:lnTo>
                  <a:lnTo>
                    <a:pt x="52" y="12642"/>
                  </a:lnTo>
                  <a:lnTo>
                    <a:pt x="0" y="13411"/>
                  </a:lnTo>
                  <a:lnTo>
                    <a:pt x="0" y="14206"/>
                  </a:lnTo>
                  <a:lnTo>
                    <a:pt x="26" y="15001"/>
                  </a:lnTo>
                  <a:lnTo>
                    <a:pt x="103" y="15795"/>
                  </a:lnTo>
                  <a:lnTo>
                    <a:pt x="231" y="16616"/>
                  </a:lnTo>
                  <a:lnTo>
                    <a:pt x="5129" y="42540"/>
                  </a:lnTo>
                  <a:lnTo>
                    <a:pt x="43052" y="42540"/>
                  </a:lnTo>
                  <a:lnTo>
                    <a:pt x="36873" y="9770"/>
                  </a:lnTo>
                  <a:lnTo>
                    <a:pt x="36745" y="9231"/>
                  </a:lnTo>
                  <a:lnTo>
                    <a:pt x="36616" y="8718"/>
                  </a:lnTo>
                  <a:lnTo>
                    <a:pt x="36463" y="8206"/>
                  </a:lnTo>
                  <a:lnTo>
                    <a:pt x="36283" y="7718"/>
                  </a:lnTo>
                  <a:lnTo>
                    <a:pt x="36078" y="7231"/>
                  </a:lnTo>
                  <a:lnTo>
                    <a:pt x="35873" y="6770"/>
                  </a:lnTo>
                  <a:lnTo>
                    <a:pt x="35642" y="6308"/>
                  </a:lnTo>
                  <a:lnTo>
                    <a:pt x="35386" y="5847"/>
                  </a:lnTo>
                  <a:lnTo>
                    <a:pt x="35104" y="5411"/>
                  </a:lnTo>
                  <a:lnTo>
                    <a:pt x="34822" y="5000"/>
                  </a:lnTo>
                  <a:lnTo>
                    <a:pt x="34514" y="4590"/>
                  </a:lnTo>
                  <a:lnTo>
                    <a:pt x="34181" y="4180"/>
                  </a:lnTo>
                  <a:lnTo>
                    <a:pt x="33847" y="3821"/>
                  </a:lnTo>
                  <a:lnTo>
                    <a:pt x="33488" y="3436"/>
                  </a:lnTo>
                  <a:lnTo>
                    <a:pt x="33129" y="3103"/>
                  </a:lnTo>
                  <a:lnTo>
                    <a:pt x="32745" y="2770"/>
                  </a:lnTo>
                  <a:lnTo>
                    <a:pt x="32334" y="2436"/>
                  </a:lnTo>
                  <a:lnTo>
                    <a:pt x="31924" y="2154"/>
                  </a:lnTo>
                  <a:lnTo>
                    <a:pt x="31488" y="1872"/>
                  </a:lnTo>
                  <a:lnTo>
                    <a:pt x="31052" y="1616"/>
                  </a:lnTo>
                  <a:lnTo>
                    <a:pt x="30616" y="1359"/>
                  </a:lnTo>
                  <a:lnTo>
                    <a:pt x="30155" y="1129"/>
                  </a:lnTo>
                  <a:lnTo>
                    <a:pt x="29693" y="923"/>
                  </a:lnTo>
                  <a:lnTo>
                    <a:pt x="29206" y="744"/>
                  </a:lnTo>
                  <a:lnTo>
                    <a:pt x="28719" y="564"/>
                  </a:lnTo>
                  <a:lnTo>
                    <a:pt x="28232" y="436"/>
                  </a:lnTo>
                  <a:lnTo>
                    <a:pt x="27719" y="308"/>
                  </a:lnTo>
                  <a:lnTo>
                    <a:pt x="27206" y="205"/>
                  </a:lnTo>
                  <a:lnTo>
                    <a:pt x="26693" y="103"/>
                  </a:lnTo>
                  <a:lnTo>
                    <a:pt x="26155" y="52"/>
                  </a:lnTo>
                  <a:lnTo>
                    <a:pt x="25642" y="26"/>
                  </a:lnTo>
                  <a:lnTo>
                    <a:pt x="25103" y="0"/>
                  </a:lnTo>
                  <a:close/>
                </a:path>
              </a:pathLst>
            </a:custGeom>
            <a:solidFill>
              <a:srgbClr val="511B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6" name="Google Shape;3026;p22"/>
            <p:cNvSpPr/>
            <p:nvPr/>
          </p:nvSpPr>
          <p:spPr>
            <a:xfrm>
              <a:off x="4776675" y="2459075"/>
              <a:ext cx="896200" cy="1063500"/>
            </a:xfrm>
            <a:custGeom>
              <a:avLst/>
              <a:gdLst/>
              <a:ahLst/>
              <a:cxnLst/>
              <a:rect l="l" t="t" r="r" b="b"/>
              <a:pathLst>
                <a:path w="35848" h="42540" extrusionOk="0">
                  <a:moveTo>
                    <a:pt x="14001" y="0"/>
                  </a:moveTo>
                  <a:lnTo>
                    <a:pt x="13180" y="26"/>
                  </a:lnTo>
                  <a:lnTo>
                    <a:pt x="12385" y="103"/>
                  </a:lnTo>
                  <a:lnTo>
                    <a:pt x="11591" y="205"/>
                  </a:lnTo>
                  <a:lnTo>
                    <a:pt x="10821" y="359"/>
                  </a:lnTo>
                  <a:lnTo>
                    <a:pt x="10078" y="564"/>
                  </a:lnTo>
                  <a:lnTo>
                    <a:pt x="9334" y="795"/>
                  </a:lnTo>
                  <a:lnTo>
                    <a:pt x="8616" y="1077"/>
                  </a:lnTo>
                  <a:lnTo>
                    <a:pt x="7924" y="1385"/>
                  </a:lnTo>
                  <a:lnTo>
                    <a:pt x="7257" y="1744"/>
                  </a:lnTo>
                  <a:lnTo>
                    <a:pt x="6590" y="2129"/>
                  </a:lnTo>
                  <a:lnTo>
                    <a:pt x="5975" y="2539"/>
                  </a:lnTo>
                  <a:lnTo>
                    <a:pt x="5360" y="3000"/>
                  </a:lnTo>
                  <a:lnTo>
                    <a:pt x="4796" y="3462"/>
                  </a:lnTo>
                  <a:lnTo>
                    <a:pt x="4231" y="3975"/>
                  </a:lnTo>
                  <a:lnTo>
                    <a:pt x="3719" y="4513"/>
                  </a:lnTo>
                  <a:lnTo>
                    <a:pt x="3231" y="5077"/>
                  </a:lnTo>
                  <a:lnTo>
                    <a:pt x="2770" y="5667"/>
                  </a:lnTo>
                  <a:lnTo>
                    <a:pt x="2334" y="6282"/>
                  </a:lnTo>
                  <a:lnTo>
                    <a:pt x="1924" y="6924"/>
                  </a:lnTo>
                  <a:lnTo>
                    <a:pt x="1565" y="7565"/>
                  </a:lnTo>
                  <a:lnTo>
                    <a:pt x="1231" y="8257"/>
                  </a:lnTo>
                  <a:lnTo>
                    <a:pt x="949" y="8949"/>
                  </a:lnTo>
                  <a:lnTo>
                    <a:pt x="693" y="9642"/>
                  </a:lnTo>
                  <a:lnTo>
                    <a:pt x="462" y="10385"/>
                  </a:lnTo>
                  <a:lnTo>
                    <a:pt x="308" y="11129"/>
                  </a:lnTo>
                  <a:lnTo>
                    <a:pt x="154" y="11872"/>
                  </a:lnTo>
                  <a:lnTo>
                    <a:pt x="52" y="12642"/>
                  </a:lnTo>
                  <a:lnTo>
                    <a:pt x="1" y="13411"/>
                  </a:lnTo>
                  <a:lnTo>
                    <a:pt x="1" y="14206"/>
                  </a:lnTo>
                  <a:lnTo>
                    <a:pt x="26" y="15001"/>
                  </a:lnTo>
                  <a:lnTo>
                    <a:pt x="129" y="15795"/>
                  </a:lnTo>
                  <a:lnTo>
                    <a:pt x="257" y="16616"/>
                  </a:lnTo>
                  <a:lnTo>
                    <a:pt x="5155" y="42540"/>
                  </a:lnTo>
                  <a:lnTo>
                    <a:pt x="35847" y="42540"/>
                  </a:lnTo>
                  <a:lnTo>
                    <a:pt x="29668" y="9770"/>
                  </a:lnTo>
                  <a:lnTo>
                    <a:pt x="29540" y="9231"/>
                  </a:lnTo>
                  <a:lnTo>
                    <a:pt x="29411" y="8718"/>
                  </a:lnTo>
                  <a:lnTo>
                    <a:pt x="29258" y="8206"/>
                  </a:lnTo>
                  <a:lnTo>
                    <a:pt x="29078" y="7718"/>
                  </a:lnTo>
                  <a:lnTo>
                    <a:pt x="28873" y="7231"/>
                  </a:lnTo>
                  <a:lnTo>
                    <a:pt x="28668" y="6770"/>
                  </a:lnTo>
                  <a:lnTo>
                    <a:pt x="28437" y="6308"/>
                  </a:lnTo>
                  <a:lnTo>
                    <a:pt x="28181" y="5847"/>
                  </a:lnTo>
                  <a:lnTo>
                    <a:pt x="27899" y="5411"/>
                  </a:lnTo>
                  <a:lnTo>
                    <a:pt x="27617" y="5000"/>
                  </a:lnTo>
                  <a:lnTo>
                    <a:pt x="27309" y="4590"/>
                  </a:lnTo>
                  <a:lnTo>
                    <a:pt x="26976" y="4180"/>
                  </a:lnTo>
                  <a:lnTo>
                    <a:pt x="26642" y="3821"/>
                  </a:lnTo>
                  <a:lnTo>
                    <a:pt x="26283" y="3436"/>
                  </a:lnTo>
                  <a:lnTo>
                    <a:pt x="25924" y="3103"/>
                  </a:lnTo>
                  <a:lnTo>
                    <a:pt x="25540" y="2770"/>
                  </a:lnTo>
                  <a:lnTo>
                    <a:pt x="25129" y="2436"/>
                  </a:lnTo>
                  <a:lnTo>
                    <a:pt x="24719" y="2154"/>
                  </a:lnTo>
                  <a:lnTo>
                    <a:pt x="24283" y="1872"/>
                  </a:lnTo>
                  <a:lnTo>
                    <a:pt x="23847" y="1616"/>
                  </a:lnTo>
                  <a:lnTo>
                    <a:pt x="23411" y="1359"/>
                  </a:lnTo>
                  <a:lnTo>
                    <a:pt x="22950" y="1129"/>
                  </a:lnTo>
                  <a:lnTo>
                    <a:pt x="22488" y="923"/>
                  </a:lnTo>
                  <a:lnTo>
                    <a:pt x="22001" y="744"/>
                  </a:lnTo>
                  <a:lnTo>
                    <a:pt x="21514" y="564"/>
                  </a:lnTo>
                  <a:lnTo>
                    <a:pt x="21027" y="436"/>
                  </a:lnTo>
                  <a:lnTo>
                    <a:pt x="20514" y="308"/>
                  </a:lnTo>
                  <a:lnTo>
                    <a:pt x="20001" y="205"/>
                  </a:lnTo>
                  <a:lnTo>
                    <a:pt x="19488" y="103"/>
                  </a:lnTo>
                  <a:lnTo>
                    <a:pt x="18950" y="52"/>
                  </a:lnTo>
                  <a:lnTo>
                    <a:pt x="18437" y="26"/>
                  </a:lnTo>
                  <a:lnTo>
                    <a:pt x="17898" y="0"/>
                  </a:lnTo>
                  <a:close/>
                </a:path>
              </a:pathLst>
            </a:custGeom>
            <a:solidFill>
              <a:srgbClr val="812F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7" name="Google Shape;3027;p22"/>
            <p:cNvSpPr/>
            <p:nvPr/>
          </p:nvSpPr>
          <p:spPr>
            <a:xfrm>
              <a:off x="5681175" y="3687300"/>
              <a:ext cx="313500" cy="474400"/>
            </a:xfrm>
            <a:custGeom>
              <a:avLst/>
              <a:gdLst/>
              <a:ahLst/>
              <a:cxnLst/>
              <a:rect l="l" t="t" r="r" b="b"/>
              <a:pathLst>
                <a:path w="12540" h="18976" extrusionOk="0">
                  <a:moveTo>
                    <a:pt x="1" y="0"/>
                  </a:moveTo>
                  <a:lnTo>
                    <a:pt x="5668" y="18975"/>
                  </a:lnTo>
                  <a:lnTo>
                    <a:pt x="12540" y="18975"/>
                  </a:lnTo>
                  <a:lnTo>
                    <a:pt x="6873" y="0"/>
                  </a:lnTo>
                  <a:close/>
                </a:path>
              </a:pathLst>
            </a:custGeom>
            <a:solidFill>
              <a:srgbClr val="6D26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8" name="Google Shape;3028;p22"/>
            <p:cNvSpPr/>
            <p:nvPr/>
          </p:nvSpPr>
          <p:spPr>
            <a:xfrm>
              <a:off x="5150400" y="3687300"/>
              <a:ext cx="672475" cy="474400"/>
            </a:xfrm>
            <a:custGeom>
              <a:avLst/>
              <a:gdLst/>
              <a:ahLst/>
              <a:cxnLst/>
              <a:rect l="l" t="t" r="r" b="b"/>
              <a:pathLst>
                <a:path w="26899" h="18976" extrusionOk="0">
                  <a:moveTo>
                    <a:pt x="1" y="0"/>
                  </a:moveTo>
                  <a:lnTo>
                    <a:pt x="6514" y="18975"/>
                  </a:lnTo>
                  <a:lnTo>
                    <a:pt x="26899" y="18975"/>
                  </a:lnTo>
                  <a:lnTo>
                    <a:pt x="21232" y="0"/>
                  </a:lnTo>
                  <a:close/>
                </a:path>
              </a:pathLst>
            </a:custGeom>
            <a:solidFill>
              <a:srgbClr val="6B2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9" name="Google Shape;3029;p22"/>
            <p:cNvSpPr/>
            <p:nvPr/>
          </p:nvSpPr>
          <p:spPr>
            <a:xfrm>
              <a:off x="5208100" y="3687300"/>
              <a:ext cx="314125" cy="474400"/>
            </a:xfrm>
            <a:custGeom>
              <a:avLst/>
              <a:gdLst/>
              <a:ahLst/>
              <a:cxnLst/>
              <a:rect l="l" t="t" r="r" b="b"/>
              <a:pathLst>
                <a:path w="12565" h="18976" extrusionOk="0">
                  <a:moveTo>
                    <a:pt x="0" y="0"/>
                  </a:moveTo>
                  <a:lnTo>
                    <a:pt x="5667" y="18975"/>
                  </a:lnTo>
                  <a:lnTo>
                    <a:pt x="12565" y="18975"/>
                  </a:lnTo>
                  <a:lnTo>
                    <a:pt x="6872" y="0"/>
                  </a:lnTo>
                  <a:close/>
                </a:path>
              </a:pathLst>
            </a:custGeom>
            <a:solidFill>
              <a:srgbClr val="6D26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0" name="Google Shape;3030;p22"/>
            <p:cNvSpPr/>
            <p:nvPr/>
          </p:nvSpPr>
          <p:spPr>
            <a:xfrm>
              <a:off x="4724750" y="3522550"/>
              <a:ext cx="1268650" cy="278225"/>
            </a:xfrm>
            <a:custGeom>
              <a:avLst/>
              <a:gdLst/>
              <a:ahLst/>
              <a:cxnLst/>
              <a:rect l="l" t="t" r="r" b="b"/>
              <a:pathLst>
                <a:path w="50746" h="11129" extrusionOk="0">
                  <a:moveTo>
                    <a:pt x="1" y="1"/>
                  </a:moveTo>
                  <a:lnTo>
                    <a:pt x="1" y="11129"/>
                  </a:lnTo>
                  <a:lnTo>
                    <a:pt x="43258" y="11129"/>
                  </a:lnTo>
                  <a:lnTo>
                    <a:pt x="43643" y="11078"/>
                  </a:lnTo>
                  <a:lnTo>
                    <a:pt x="44053" y="11026"/>
                  </a:lnTo>
                  <a:lnTo>
                    <a:pt x="44437" y="10975"/>
                  </a:lnTo>
                  <a:lnTo>
                    <a:pt x="44822" y="10873"/>
                  </a:lnTo>
                  <a:lnTo>
                    <a:pt x="45181" y="10770"/>
                  </a:lnTo>
                  <a:lnTo>
                    <a:pt x="45566" y="10642"/>
                  </a:lnTo>
                  <a:lnTo>
                    <a:pt x="45925" y="10514"/>
                  </a:lnTo>
                  <a:lnTo>
                    <a:pt x="46258" y="10360"/>
                  </a:lnTo>
                  <a:lnTo>
                    <a:pt x="46617" y="10180"/>
                  </a:lnTo>
                  <a:lnTo>
                    <a:pt x="46925" y="9975"/>
                  </a:lnTo>
                  <a:lnTo>
                    <a:pt x="47258" y="9770"/>
                  </a:lnTo>
                  <a:lnTo>
                    <a:pt x="47566" y="9565"/>
                  </a:lnTo>
                  <a:lnTo>
                    <a:pt x="47873" y="9334"/>
                  </a:lnTo>
                  <a:lnTo>
                    <a:pt x="48155" y="9078"/>
                  </a:lnTo>
                  <a:lnTo>
                    <a:pt x="48412" y="8821"/>
                  </a:lnTo>
                  <a:lnTo>
                    <a:pt x="48694" y="8539"/>
                  </a:lnTo>
                  <a:lnTo>
                    <a:pt x="48925" y="8257"/>
                  </a:lnTo>
                  <a:lnTo>
                    <a:pt x="49156" y="7949"/>
                  </a:lnTo>
                  <a:lnTo>
                    <a:pt x="49386" y="7642"/>
                  </a:lnTo>
                  <a:lnTo>
                    <a:pt x="49591" y="7334"/>
                  </a:lnTo>
                  <a:lnTo>
                    <a:pt x="49771" y="7001"/>
                  </a:lnTo>
                  <a:lnTo>
                    <a:pt x="49950" y="6667"/>
                  </a:lnTo>
                  <a:lnTo>
                    <a:pt x="50104" y="6308"/>
                  </a:lnTo>
                  <a:lnTo>
                    <a:pt x="50258" y="5949"/>
                  </a:lnTo>
                  <a:lnTo>
                    <a:pt x="50386" y="5590"/>
                  </a:lnTo>
                  <a:lnTo>
                    <a:pt x="50489" y="5206"/>
                  </a:lnTo>
                  <a:lnTo>
                    <a:pt x="50566" y="4821"/>
                  </a:lnTo>
                  <a:lnTo>
                    <a:pt x="50643" y="4437"/>
                  </a:lnTo>
                  <a:lnTo>
                    <a:pt x="50694" y="4052"/>
                  </a:lnTo>
                  <a:lnTo>
                    <a:pt x="50720" y="3642"/>
                  </a:lnTo>
                  <a:lnTo>
                    <a:pt x="50745" y="3231"/>
                  </a:lnTo>
                  <a:lnTo>
                    <a:pt x="50745" y="2052"/>
                  </a:lnTo>
                  <a:lnTo>
                    <a:pt x="50720" y="1847"/>
                  </a:lnTo>
                  <a:lnTo>
                    <a:pt x="50694" y="1642"/>
                  </a:lnTo>
                  <a:lnTo>
                    <a:pt x="50643" y="1437"/>
                  </a:lnTo>
                  <a:lnTo>
                    <a:pt x="50566" y="1257"/>
                  </a:lnTo>
                  <a:lnTo>
                    <a:pt x="50489" y="1078"/>
                  </a:lnTo>
                  <a:lnTo>
                    <a:pt x="50386" y="898"/>
                  </a:lnTo>
                  <a:lnTo>
                    <a:pt x="50258" y="744"/>
                  </a:lnTo>
                  <a:lnTo>
                    <a:pt x="50130" y="590"/>
                  </a:lnTo>
                  <a:lnTo>
                    <a:pt x="49976" y="462"/>
                  </a:lnTo>
                  <a:lnTo>
                    <a:pt x="49822" y="360"/>
                  </a:lnTo>
                  <a:lnTo>
                    <a:pt x="49643" y="257"/>
                  </a:lnTo>
                  <a:lnTo>
                    <a:pt x="49463" y="154"/>
                  </a:lnTo>
                  <a:lnTo>
                    <a:pt x="49284" y="78"/>
                  </a:lnTo>
                  <a:lnTo>
                    <a:pt x="49079" y="26"/>
                  </a:lnTo>
                  <a:lnTo>
                    <a:pt x="48873" y="1"/>
                  </a:lnTo>
                  <a:close/>
                </a:path>
              </a:pathLst>
            </a:custGeom>
            <a:solidFill>
              <a:srgbClr val="812F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1" name="Google Shape;3031;p22"/>
            <p:cNvSpPr/>
            <p:nvPr/>
          </p:nvSpPr>
          <p:spPr>
            <a:xfrm>
              <a:off x="4724750" y="3522550"/>
              <a:ext cx="1257100" cy="151950"/>
            </a:xfrm>
            <a:custGeom>
              <a:avLst/>
              <a:gdLst/>
              <a:ahLst/>
              <a:cxnLst/>
              <a:rect l="l" t="t" r="r" b="b"/>
              <a:pathLst>
                <a:path w="50284" h="6078" extrusionOk="0">
                  <a:moveTo>
                    <a:pt x="1" y="1"/>
                  </a:moveTo>
                  <a:lnTo>
                    <a:pt x="1" y="6078"/>
                  </a:lnTo>
                  <a:lnTo>
                    <a:pt x="42848" y="6078"/>
                  </a:lnTo>
                  <a:lnTo>
                    <a:pt x="43489" y="6052"/>
                  </a:lnTo>
                  <a:lnTo>
                    <a:pt x="44104" y="5975"/>
                  </a:lnTo>
                  <a:lnTo>
                    <a:pt x="44720" y="5847"/>
                  </a:lnTo>
                  <a:lnTo>
                    <a:pt x="45309" y="5693"/>
                  </a:lnTo>
                  <a:lnTo>
                    <a:pt x="45873" y="5462"/>
                  </a:lnTo>
                  <a:lnTo>
                    <a:pt x="46438" y="5206"/>
                  </a:lnTo>
                  <a:lnTo>
                    <a:pt x="46950" y="4924"/>
                  </a:lnTo>
                  <a:lnTo>
                    <a:pt x="47463" y="4590"/>
                  </a:lnTo>
                  <a:lnTo>
                    <a:pt x="47925" y="4206"/>
                  </a:lnTo>
                  <a:lnTo>
                    <a:pt x="48386" y="3821"/>
                  </a:lnTo>
                  <a:lnTo>
                    <a:pt x="48797" y="3385"/>
                  </a:lnTo>
                  <a:lnTo>
                    <a:pt x="49156" y="2924"/>
                  </a:lnTo>
                  <a:lnTo>
                    <a:pt x="49515" y="2411"/>
                  </a:lnTo>
                  <a:lnTo>
                    <a:pt x="49797" y="1898"/>
                  </a:lnTo>
                  <a:lnTo>
                    <a:pt x="50079" y="1360"/>
                  </a:lnTo>
                  <a:lnTo>
                    <a:pt x="50284" y="795"/>
                  </a:lnTo>
                  <a:lnTo>
                    <a:pt x="50130" y="616"/>
                  </a:lnTo>
                  <a:lnTo>
                    <a:pt x="49976" y="462"/>
                  </a:lnTo>
                  <a:lnTo>
                    <a:pt x="49797" y="334"/>
                  </a:lnTo>
                  <a:lnTo>
                    <a:pt x="49591" y="206"/>
                  </a:lnTo>
                  <a:lnTo>
                    <a:pt x="49386" y="129"/>
                  </a:lnTo>
                  <a:lnTo>
                    <a:pt x="49156" y="52"/>
                  </a:lnTo>
                  <a:lnTo>
                    <a:pt x="48925" y="1"/>
                  </a:lnTo>
                  <a:close/>
                </a:path>
              </a:pathLst>
            </a:custGeom>
            <a:solidFill>
              <a:srgbClr val="6D26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2" name="Google Shape;3032;p22"/>
            <p:cNvSpPr/>
            <p:nvPr/>
          </p:nvSpPr>
          <p:spPr>
            <a:xfrm>
              <a:off x="4529225" y="3290500"/>
              <a:ext cx="871200" cy="871200"/>
            </a:xfrm>
            <a:custGeom>
              <a:avLst/>
              <a:gdLst/>
              <a:ahLst/>
              <a:cxnLst/>
              <a:rect l="l" t="t" r="r" b="b"/>
              <a:pathLst>
                <a:path w="34848" h="34848" extrusionOk="0">
                  <a:moveTo>
                    <a:pt x="3770" y="0"/>
                  </a:moveTo>
                  <a:lnTo>
                    <a:pt x="3386" y="26"/>
                  </a:lnTo>
                  <a:lnTo>
                    <a:pt x="3001" y="77"/>
                  </a:lnTo>
                  <a:lnTo>
                    <a:pt x="2642" y="180"/>
                  </a:lnTo>
                  <a:lnTo>
                    <a:pt x="2309" y="282"/>
                  </a:lnTo>
                  <a:lnTo>
                    <a:pt x="1975" y="462"/>
                  </a:lnTo>
                  <a:lnTo>
                    <a:pt x="1668" y="641"/>
                  </a:lnTo>
                  <a:lnTo>
                    <a:pt x="1360" y="847"/>
                  </a:lnTo>
                  <a:lnTo>
                    <a:pt x="1103" y="1103"/>
                  </a:lnTo>
                  <a:lnTo>
                    <a:pt x="847" y="1359"/>
                  </a:lnTo>
                  <a:lnTo>
                    <a:pt x="642" y="1667"/>
                  </a:lnTo>
                  <a:lnTo>
                    <a:pt x="462" y="1975"/>
                  </a:lnTo>
                  <a:lnTo>
                    <a:pt x="283" y="2308"/>
                  </a:lnTo>
                  <a:lnTo>
                    <a:pt x="180" y="2641"/>
                  </a:lnTo>
                  <a:lnTo>
                    <a:pt x="78" y="3000"/>
                  </a:lnTo>
                  <a:lnTo>
                    <a:pt x="27" y="3385"/>
                  </a:lnTo>
                  <a:lnTo>
                    <a:pt x="1" y="3770"/>
                  </a:lnTo>
                  <a:lnTo>
                    <a:pt x="1" y="34847"/>
                  </a:lnTo>
                  <a:lnTo>
                    <a:pt x="34848" y="34847"/>
                  </a:lnTo>
                  <a:lnTo>
                    <a:pt x="29181" y="15872"/>
                  </a:lnTo>
                  <a:lnTo>
                    <a:pt x="31079" y="7949"/>
                  </a:lnTo>
                  <a:lnTo>
                    <a:pt x="31155" y="7565"/>
                  </a:lnTo>
                  <a:lnTo>
                    <a:pt x="31207" y="7180"/>
                  </a:lnTo>
                  <a:lnTo>
                    <a:pt x="31232" y="6795"/>
                  </a:lnTo>
                  <a:lnTo>
                    <a:pt x="31258" y="6436"/>
                  </a:lnTo>
                  <a:lnTo>
                    <a:pt x="31232" y="6077"/>
                  </a:lnTo>
                  <a:lnTo>
                    <a:pt x="31207" y="5693"/>
                  </a:lnTo>
                  <a:lnTo>
                    <a:pt x="31155" y="5334"/>
                  </a:lnTo>
                  <a:lnTo>
                    <a:pt x="31079" y="5000"/>
                  </a:lnTo>
                  <a:lnTo>
                    <a:pt x="31002" y="4641"/>
                  </a:lnTo>
                  <a:lnTo>
                    <a:pt x="30899" y="4308"/>
                  </a:lnTo>
                  <a:lnTo>
                    <a:pt x="30771" y="3975"/>
                  </a:lnTo>
                  <a:lnTo>
                    <a:pt x="30617" y="3641"/>
                  </a:lnTo>
                  <a:lnTo>
                    <a:pt x="30463" y="3334"/>
                  </a:lnTo>
                  <a:lnTo>
                    <a:pt x="30284" y="3026"/>
                  </a:lnTo>
                  <a:lnTo>
                    <a:pt x="30078" y="2744"/>
                  </a:lnTo>
                  <a:lnTo>
                    <a:pt x="29873" y="2462"/>
                  </a:lnTo>
                  <a:lnTo>
                    <a:pt x="29643" y="2180"/>
                  </a:lnTo>
                  <a:lnTo>
                    <a:pt x="29412" y="1923"/>
                  </a:lnTo>
                  <a:lnTo>
                    <a:pt x="29155" y="1667"/>
                  </a:lnTo>
                  <a:lnTo>
                    <a:pt x="28873" y="1436"/>
                  </a:lnTo>
                  <a:lnTo>
                    <a:pt x="28591" y="1231"/>
                  </a:lnTo>
                  <a:lnTo>
                    <a:pt x="28309" y="1026"/>
                  </a:lnTo>
                  <a:lnTo>
                    <a:pt x="28002" y="847"/>
                  </a:lnTo>
                  <a:lnTo>
                    <a:pt x="27694" y="667"/>
                  </a:lnTo>
                  <a:lnTo>
                    <a:pt x="27360" y="513"/>
                  </a:lnTo>
                  <a:lnTo>
                    <a:pt x="27027" y="385"/>
                  </a:lnTo>
                  <a:lnTo>
                    <a:pt x="26668" y="282"/>
                  </a:lnTo>
                  <a:lnTo>
                    <a:pt x="26309" y="180"/>
                  </a:lnTo>
                  <a:lnTo>
                    <a:pt x="25950" y="103"/>
                  </a:lnTo>
                  <a:lnTo>
                    <a:pt x="25566" y="52"/>
                  </a:lnTo>
                  <a:lnTo>
                    <a:pt x="25207" y="0"/>
                  </a:lnTo>
                  <a:close/>
                </a:path>
              </a:pathLst>
            </a:custGeom>
            <a:solidFill>
              <a:srgbClr val="812F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3" name="Google Shape;3033;p22"/>
            <p:cNvSpPr/>
            <p:nvPr/>
          </p:nvSpPr>
          <p:spPr>
            <a:xfrm>
              <a:off x="4529225" y="3290500"/>
              <a:ext cx="725050" cy="871200"/>
            </a:xfrm>
            <a:custGeom>
              <a:avLst/>
              <a:gdLst/>
              <a:ahLst/>
              <a:cxnLst/>
              <a:rect l="l" t="t" r="r" b="b"/>
              <a:pathLst>
                <a:path w="29002" h="34848" extrusionOk="0">
                  <a:moveTo>
                    <a:pt x="3770" y="0"/>
                  </a:moveTo>
                  <a:lnTo>
                    <a:pt x="3386" y="26"/>
                  </a:lnTo>
                  <a:lnTo>
                    <a:pt x="3001" y="77"/>
                  </a:lnTo>
                  <a:lnTo>
                    <a:pt x="2642" y="180"/>
                  </a:lnTo>
                  <a:lnTo>
                    <a:pt x="2309" y="282"/>
                  </a:lnTo>
                  <a:lnTo>
                    <a:pt x="1975" y="462"/>
                  </a:lnTo>
                  <a:lnTo>
                    <a:pt x="1668" y="641"/>
                  </a:lnTo>
                  <a:lnTo>
                    <a:pt x="1360" y="847"/>
                  </a:lnTo>
                  <a:lnTo>
                    <a:pt x="1103" y="1103"/>
                  </a:lnTo>
                  <a:lnTo>
                    <a:pt x="847" y="1359"/>
                  </a:lnTo>
                  <a:lnTo>
                    <a:pt x="642" y="1667"/>
                  </a:lnTo>
                  <a:lnTo>
                    <a:pt x="462" y="1975"/>
                  </a:lnTo>
                  <a:lnTo>
                    <a:pt x="283" y="2308"/>
                  </a:lnTo>
                  <a:lnTo>
                    <a:pt x="180" y="2641"/>
                  </a:lnTo>
                  <a:lnTo>
                    <a:pt x="78" y="3000"/>
                  </a:lnTo>
                  <a:lnTo>
                    <a:pt x="27" y="3385"/>
                  </a:lnTo>
                  <a:lnTo>
                    <a:pt x="1" y="3770"/>
                  </a:lnTo>
                  <a:lnTo>
                    <a:pt x="1" y="34847"/>
                  </a:lnTo>
                  <a:lnTo>
                    <a:pt x="29002" y="34847"/>
                  </a:lnTo>
                  <a:lnTo>
                    <a:pt x="23309" y="15872"/>
                  </a:lnTo>
                  <a:lnTo>
                    <a:pt x="25232" y="7949"/>
                  </a:lnTo>
                  <a:lnTo>
                    <a:pt x="25309" y="7565"/>
                  </a:lnTo>
                  <a:lnTo>
                    <a:pt x="25360" y="7180"/>
                  </a:lnTo>
                  <a:lnTo>
                    <a:pt x="25386" y="6795"/>
                  </a:lnTo>
                  <a:lnTo>
                    <a:pt x="25412" y="6436"/>
                  </a:lnTo>
                  <a:lnTo>
                    <a:pt x="25386" y="6077"/>
                  </a:lnTo>
                  <a:lnTo>
                    <a:pt x="25360" y="5693"/>
                  </a:lnTo>
                  <a:lnTo>
                    <a:pt x="25309" y="5334"/>
                  </a:lnTo>
                  <a:lnTo>
                    <a:pt x="25232" y="5000"/>
                  </a:lnTo>
                  <a:lnTo>
                    <a:pt x="25155" y="4641"/>
                  </a:lnTo>
                  <a:lnTo>
                    <a:pt x="25027" y="4308"/>
                  </a:lnTo>
                  <a:lnTo>
                    <a:pt x="24899" y="3975"/>
                  </a:lnTo>
                  <a:lnTo>
                    <a:pt x="24771" y="3641"/>
                  </a:lnTo>
                  <a:lnTo>
                    <a:pt x="24591" y="3334"/>
                  </a:lnTo>
                  <a:lnTo>
                    <a:pt x="24412" y="3026"/>
                  </a:lnTo>
                  <a:lnTo>
                    <a:pt x="24232" y="2744"/>
                  </a:lnTo>
                  <a:lnTo>
                    <a:pt x="24027" y="2462"/>
                  </a:lnTo>
                  <a:lnTo>
                    <a:pt x="23796" y="2180"/>
                  </a:lnTo>
                  <a:lnTo>
                    <a:pt x="23540" y="1923"/>
                  </a:lnTo>
                  <a:lnTo>
                    <a:pt x="23283" y="1667"/>
                  </a:lnTo>
                  <a:lnTo>
                    <a:pt x="23027" y="1436"/>
                  </a:lnTo>
                  <a:lnTo>
                    <a:pt x="22745" y="1231"/>
                  </a:lnTo>
                  <a:lnTo>
                    <a:pt x="22463" y="1026"/>
                  </a:lnTo>
                  <a:lnTo>
                    <a:pt x="22155" y="847"/>
                  </a:lnTo>
                  <a:lnTo>
                    <a:pt x="21822" y="667"/>
                  </a:lnTo>
                  <a:lnTo>
                    <a:pt x="21514" y="513"/>
                  </a:lnTo>
                  <a:lnTo>
                    <a:pt x="21155" y="385"/>
                  </a:lnTo>
                  <a:lnTo>
                    <a:pt x="20822" y="282"/>
                  </a:lnTo>
                  <a:lnTo>
                    <a:pt x="20463" y="180"/>
                  </a:lnTo>
                  <a:lnTo>
                    <a:pt x="20104" y="103"/>
                  </a:lnTo>
                  <a:lnTo>
                    <a:pt x="19719" y="52"/>
                  </a:lnTo>
                  <a:lnTo>
                    <a:pt x="19335" y="0"/>
                  </a:lnTo>
                  <a:close/>
                </a:path>
              </a:pathLst>
            </a:custGeom>
            <a:solidFill>
              <a:srgbClr val="6B2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4" name="Google Shape;3034;p22"/>
            <p:cNvSpPr/>
            <p:nvPr/>
          </p:nvSpPr>
          <p:spPr>
            <a:xfrm>
              <a:off x="4833100" y="2706500"/>
              <a:ext cx="641700" cy="2600"/>
            </a:xfrm>
            <a:custGeom>
              <a:avLst/>
              <a:gdLst/>
              <a:ahLst/>
              <a:cxnLst/>
              <a:rect l="l" t="t" r="r" b="b"/>
              <a:pathLst>
                <a:path w="25668" h="104" extrusionOk="0">
                  <a:moveTo>
                    <a:pt x="12846" y="1"/>
                  </a:moveTo>
                  <a:lnTo>
                    <a:pt x="6333" y="27"/>
                  </a:lnTo>
                  <a:lnTo>
                    <a:pt x="0" y="52"/>
                  </a:lnTo>
                  <a:lnTo>
                    <a:pt x="6333" y="103"/>
                  </a:lnTo>
                  <a:lnTo>
                    <a:pt x="19359" y="103"/>
                  </a:lnTo>
                  <a:lnTo>
                    <a:pt x="25667" y="52"/>
                  </a:lnTo>
                  <a:lnTo>
                    <a:pt x="19359" y="27"/>
                  </a:lnTo>
                  <a:lnTo>
                    <a:pt x="12846" y="1"/>
                  </a:lnTo>
                  <a:close/>
                </a:path>
              </a:pathLst>
            </a:custGeom>
            <a:solidFill>
              <a:srgbClr val="6D26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5" name="Google Shape;3035;p22"/>
            <p:cNvSpPr/>
            <p:nvPr/>
          </p:nvSpPr>
          <p:spPr>
            <a:xfrm>
              <a:off x="4813850" y="2886650"/>
              <a:ext cx="720550" cy="1950"/>
            </a:xfrm>
            <a:custGeom>
              <a:avLst/>
              <a:gdLst/>
              <a:ahLst/>
              <a:cxnLst/>
              <a:rect l="l" t="t" r="r" b="b"/>
              <a:pathLst>
                <a:path w="28822" h="78" extrusionOk="0">
                  <a:moveTo>
                    <a:pt x="7078" y="0"/>
                  </a:moveTo>
                  <a:lnTo>
                    <a:pt x="1" y="26"/>
                  </a:lnTo>
                  <a:lnTo>
                    <a:pt x="7078" y="77"/>
                  </a:lnTo>
                  <a:lnTo>
                    <a:pt x="21719" y="77"/>
                  </a:lnTo>
                  <a:lnTo>
                    <a:pt x="28822" y="26"/>
                  </a:lnTo>
                  <a:lnTo>
                    <a:pt x="2171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6" name="Google Shape;3036;p22"/>
            <p:cNvSpPr/>
            <p:nvPr/>
          </p:nvSpPr>
          <p:spPr>
            <a:xfrm>
              <a:off x="4842700" y="3066125"/>
              <a:ext cx="721850" cy="1950"/>
            </a:xfrm>
            <a:custGeom>
              <a:avLst/>
              <a:gdLst/>
              <a:ahLst/>
              <a:cxnLst/>
              <a:rect l="l" t="t" r="r" b="b"/>
              <a:pathLst>
                <a:path w="28874" h="78" extrusionOk="0">
                  <a:moveTo>
                    <a:pt x="7103" y="1"/>
                  </a:moveTo>
                  <a:lnTo>
                    <a:pt x="1" y="52"/>
                  </a:lnTo>
                  <a:lnTo>
                    <a:pt x="7103" y="78"/>
                  </a:lnTo>
                  <a:lnTo>
                    <a:pt x="21745" y="78"/>
                  </a:lnTo>
                  <a:lnTo>
                    <a:pt x="28873" y="52"/>
                  </a:lnTo>
                  <a:lnTo>
                    <a:pt x="21745" y="1"/>
                  </a:lnTo>
                  <a:close/>
                </a:path>
              </a:pathLst>
            </a:custGeom>
            <a:solidFill>
              <a:srgbClr val="6D26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7" name="Google Shape;3037;p22"/>
            <p:cNvSpPr/>
            <p:nvPr/>
          </p:nvSpPr>
          <p:spPr>
            <a:xfrm>
              <a:off x="4877325" y="3245625"/>
              <a:ext cx="715425" cy="1950"/>
            </a:xfrm>
            <a:custGeom>
              <a:avLst/>
              <a:gdLst/>
              <a:ahLst/>
              <a:cxnLst/>
              <a:rect l="l" t="t" r="r" b="b"/>
              <a:pathLst>
                <a:path w="28617" h="78" extrusionOk="0">
                  <a:moveTo>
                    <a:pt x="7052" y="0"/>
                  </a:moveTo>
                  <a:lnTo>
                    <a:pt x="0" y="52"/>
                  </a:lnTo>
                  <a:lnTo>
                    <a:pt x="7052" y="77"/>
                  </a:lnTo>
                  <a:lnTo>
                    <a:pt x="21565" y="77"/>
                  </a:lnTo>
                  <a:lnTo>
                    <a:pt x="28616" y="52"/>
                  </a:lnTo>
                  <a:lnTo>
                    <a:pt x="21565" y="0"/>
                  </a:lnTo>
                  <a:close/>
                </a:path>
              </a:pathLst>
            </a:custGeom>
            <a:solidFill>
              <a:srgbClr val="6D26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8" name="Google Shape;3038;p22"/>
            <p:cNvSpPr/>
            <p:nvPr/>
          </p:nvSpPr>
          <p:spPr>
            <a:xfrm>
              <a:off x="4352950" y="3290500"/>
              <a:ext cx="871200" cy="871200"/>
            </a:xfrm>
            <a:custGeom>
              <a:avLst/>
              <a:gdLst/>
              <a:ahLst/>
              <a:cxnLst/>
              <a:rect l="l" t="t" r="r" b="b"/>
              <a:pathLst>
                <a:path w="34848" h="34848" extrusionOk="0">
                  <a:moveTo>
                    <a:pt x="3770" y="0"/>
                  </a:moveTo>
                  <a:lnTo>
                    <a:pt x="3385" y="26"/>
                  </a:lnTo>
                  <a:lnTo>
                    <a:pt x="3026" y="77"/>
                  </a:lnTo>
                  <a:lnTo>
                    <a:pt x="2667" y="180"/>
                  </a:lnTo>
                  <a:lnTo>
                    <a:pt x="2308" y="282"/>
                  </a:lnTo>
                  <a:lnTo>
                    <a:pt x="1975" y="462"/>
                  </a:lnTo>
                  <a:lnTo>
                    <a:pt x="1667" y="641"/>
                  </a:lnTo>
                  <a:lnTo>
                    <a:pt x="1385" y="847"/>
                  </a:lnTo>
                  <a:lnTo>
                    <a:pt x="1103" y="1103"/>
                  </a:lnTo>
                  <a:lnTo>
                    <a:pt x="872" y="1359"/>
                  </a:lnTo>
                  <a:lnTo>
                    <a:pt x="667" y="1667"/>
                  </a:lnTo>
                  <a:lnTo>
                    <a:pt x="462" y="1975"/>
                  </a:lnTo>
                  <a:lnTo>
                    <a:pt x="308" y="2308"/>
                  </a:lnTo>
                  <a:lnTo>
                    <a:pt x="180" y="2641"/>
                  </a:lnTo>
                  <a:lnTo>
                    <a:pt x="77" y="3000"/>
                  </a:lnTo>
                  <a:lnTo>
                    <a:pt x="26" y="3385"/>
                  </a:lnTo>
                  <a:lnTo>
                    <a:pt x="0" y="3770"/>
                  </a:lnTo>
                  <a:lnTo>
                    <a:pt x="0" y="34847"/>
                  </a:lnTo>
                  <a:lnTo>
                    <a:pt x="34847" y="34847"/>
                  </a:lnTo>
                  <a:lnTo>
                    <a:pt x="29181" y="15872"/>
                  </a:lnTo>
                  <a:lnTo>
                    <a:pt x="31078" y="7949"/>
                  </a:lnTo>
                  <a:lnTo>
                    <a:pt x="31155" y="7565"/>
                  </a:lnTo>
                  <a:lnTo>
                    <a:pt x="31232" y="7180"/>
                  </a:lnTo>
                  <a:lnTo>
                    <a:pt x="31258" y="6795"/>
                  </a:lnTo>
                  <a:lnTo>
                    <a:pt x="31258" y="6436"/>
                  </a:lnTo>
                  <a:lnTo>
                    <a:pt x="31258" y="6077"/>
                  </a:lnTo>
                  <a:lnTo>
                    <a:pt x="31232" y="5693"/>
                  </a:lnTo>
                  <a:lnTo>
                    <a:pt x="31181" y="5334"/>
                  </a:lnTo>
                  <a:lnTo>
                    <a:pt x="31104" y="5000"/>
                  </a:lnTo>
                  <a:lnTo>
                    <a:pt x="31001" y="4641"/>
                  </a:lnTo>
                  <a:lnTo>
                    <a:pt x="30899" y="4308"/>
                  </a:lnTo>
                  <a:lnTo>
                    <a:pt x="30770" y="3975"/>
                  </a:lnTo>
                  <a:lnTo>
                    <a:pt x="30617" y="3641"/>
                  </a:lnTo>
                  <a:lnTo>
                    <a:pt x="30463" y="3334"/>
                  </a:lnTo>
                  <a:lnTo>
                    <a:pt x="30283" y="3026"/>
                  </a:lnTo>
                  <a:lnTo>
                    <a:pt x="30104" y="2744"/>
                  </a:lnTo>
                  <a:lnTo>
                    <a:pt x="29873" y="2462"/>
                  </a:lnTo>
                  <a:lnTo>
                    <a:pt x="29642" y="2180"/>
                  </a:lnTo>
                  <a:lnTo>
                    <a:pt x="29411" y="1923"/>
                  </a:lnTo>
                  <a:lnTo>
                    <a:pt x="29155" y="1667"/>
                  </a:lnTo>
                  <a:lnTo>
                    <a:pt x="28899" y="1436"/>
                  </a:lnTo>
                  <a:lnTo>
                    <a:pt x="28616" y="1231"/>
                  </a:lnTo>
                  <a:lnTo>
                    <a:pt x="28309" y="1026"/>
                  </a:lnTo>
                  <a:lnTo>
                    <a:pt x="28001" y="847"/>
                  </a:lnTo>
                  <a:lnTo>
                    <a:pt x="27693" y="667"/>
                  </a:lnTo>
                  <a:lnTo>
                    <a:pt x="27360" y="513"/>
                  </a:lnTo>
                  <a:lnTo>
                    <a:pt x="27027" y="385"/>
                  </a:lnTo>
                  <a:lnTo>
                    <a:pt x="26693" y="282"/>
                  </a:lnTo>
                  <a:lnTo>
                    <a:pt x="26334" y="180"/>
                  </a:lnTo>
                  <a:lnTo>
                    <a:pt x="25975" y="103"/>
                  </a:lnTo>
                  <a:lnTo>
                    <a:pt x="25591" y="52"/>
                  </a:lnTo>
                  <a:lnTo>
                    <a:pt x="25206" y="0"/>
                  </a:lnTo>
                  <a:close/>
                </a:path>
              </a:pathLst>
            </a:custGeom>
            <a:solidFill>
              <a:srgbClr val="812F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9" name="Google Shape;3039;p22"/>
            <p:cNvSpPr/>
            <p:nvPr/>
          </p:nvSpPr>
          <p:spPr>
            <a:xfrm>
              <a:off x="4352950" y="3290500"/>
              <a:ext cx="725050" cy="871200"/>
            </a:xfrm>
            <a:custGeom>
              <a:avLst/>
              <a:gdLst/>
              <a:ahLst/>
              <a:cxnLst/>
              <a:rect l="l" t="t" r="r" b="b"/>
              <a:pathLst>
                <a:path w="29002" h="34848" extrusionOk="0">
                  <a:moveTo>
                    <a:pt x="3770" y="0"/>
                  </a:moveTo>
                  <a:lnTo>
                    <a:pt x="3385" y="26"/>
                  </a:lnTo>
                  <a:lnTo>
                    <a:pt x="3026" y="77"/>
                  </a:lnTo>
                  <a:lnTo>
                    <a:pt x="2667" y="180"/>
                  </a:lnTo>
                  <a:lnTo>
                    <a:pt x="2308" y="282"/>
                  </a:lnTo>
                  <a:lnTo>
                    <a:pt x="1975" y="462"/>
                  </a:lnTo>
                  <a:lnTo>
                    <a:pt x="1667" y="641"/>
                  </a:lnTo>
                  <a:lnTo>
                    <a:pt x="1385" y="847"/>
                  </a:lnTo>
                  <a:lnTo>
                    <a:pt x="1103" y="1103"/>
                  </a:lnTo>
                  <a:lnTo>
                    <a:pt x="872" y="1359"/>
                  </a:lnTo>
                  <a:lnTo>
                    <a:pt x="667" y="1667"/>
                  </a:lnTo>
                  <a:lnTo>
                    <a:pt x="462" y="1975"/>
                  </a:lnTo>
                  <a:lnTo>
                    <a:pt x="308" y="2308"/>
                  </a:lnTo>
                  <a:lnTo>
                    <a:pt x="180" y="2641"/>
                  </a:lnTo>
                  <a:lnTo>
                    <a:pt x="77" y="3000"/>
                  </a:lnTo>
                  <a:lnTo>
                    <a:pt x="26" y="3385"/>
                  </a:lnTo>
                  <a:lnTo>
                    <a:pt x="0" y="3770"/>
                  </a:lnTo>
                  <a:lnTo>
                    <a:pt x="0" y="34847"/>
                  </a:lnTo>
                  <a:lnTo>
                    <a:pt x="29001" y="34847"/>
                  </a:lnTo>
                  <a:lnTo>
                    <a:pt x="23334" y="15872"/>
                  </a:lnTo>
                  <a:lnTo>
                    <a:pt x="25232" y="7949"/>
                  </a:lnTo>
                  <a:lnTo>
                    <a:pt x="25309" y="7565"/>
                  </a:lnTo>
                  <a:lnTo>
                    <a:pt x="25360" y="7180"/>
                  </a:lnTo>
                  <a:lnTo>
                    <a:pt x="25411" y="6795"/>
                  </a:lnTo>
                  <a:lnTo>
                    <a:pt x="25411" y="6436"/>
                  </a:lnTo>
                  <a:lnTo>
                    <a:pt x="25411" y="6077"/>
                  </a:lnTo>
                  <a:lnTo>
                    <a:pt x="25386" y="5693"/>
                  </a:lnTo>
                  <a:lnTo>
                    <a:pt x="25334" y="5334"/>
                  </a:lnTo>
                  <a:lnTo>
                    <a:pt x="25257" y="5000"/>
                  </a:lnTo>
                  <a:lnTo>
                    <a:pt x="25155" y="4641"/>
                  </a:lnTo>
                  <a:lnTo>
                    <a:pt x="25052" y="4308"/>
                  </a:lnTo>
                  <a:lnTo>
                    <a:pt x="24924" y="3975"/>
                  </a:lnTo>
                  <a:lnTo>
                    <a:pt x="24770" y="3641"/>
                  </a:lnTo>
                  <a:lnTo>
                    <a:pt x="24616" y="3334"/>
                  </a:lnTo>
                  <a:lnTo>
                    <a:pt x="24437" y="3026"/>
                  </a:lnTo>
                  <a:lnTo>
                    <a:pt x="24232" y="2744"/>
                  </a:lnTo>
                  <a:lnTo>
                    <a:pt x="24027" y="2462"/>
                  </a:lnTo>
                  <a:lnTo>
                    <a:pt x="23796" y="2180"/>
                  </a:lnTo>
                  <a:lnTo>
                    <a:pt x="23565" y="1923"/>
                  </a:lnTo>
                  <a:lnTo>
                    <a:pt x="23309" y="1667"/>
                  </a:lnTo>
                  <a:lnTo>
                    <a:pt x="23027" y="1436"/>
                  </a:lnTo>
                  <a:lnTo>
                    <a:pt x="22770" y="1231"/>
                  </a:lnTo>
                  <a:lnTo>
                    <a:pt x="22462" y="1026"/>
                  </a:lnTo>
                  <a:lnTo>
                    <a:pt x="22155" y="847"/>
                  </a:lnTo>
                  <a:lnTo>
                    <a:pt x="21847" y="667"/>
                  </a:lnTo>
                  <a:lnTo>
                    <a:pt x="21514" y="513"/>
                  </a:lnTo>
                  <a:lnTo>
                    <a:pt x="21180" y="385"/>
                  </a:lnTo>
                  <a:lnTo>
                    <a:pt x="20821" y="282"/>
                  </a:lnTo>
                  <a:lnTo>
                    <a:pt x="20488" y="180"/>
                  </a:lnTo>
                  <a:lnTo>
                    <a:pt x="20103" y="103"/>
                  </a:lnTo>
                  <a:lnTo>
                    <a:pt x="19744" y="5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511B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0" name="Google Shape;3040;p22"/>
            <p:cNvSpPr/>
            <p:nvPr/>
          </p:nvSpPr>
          <p:spPr>
            <a:xfrm>
              <a:off x="3517675" y="2459075"/>
              <a:ext cx="1076975" cy="1063500"/>
            </a:xfrm>
            <a:custGeom>
              <a:avLst/>
              <a:gdLst/>
              <a:ahLst/>
              <a:cxnLst/>
              <a:rect l="l" t="t" r="r" b="b"/>
              <a:pathLst>
                <a:path w="43079" h="42540" extrusionOk="0">
                  <a:moveTo>
                    <a:pt x="14001" y="0"/>
                  </a:moveTo>
                  <a:lnTo>
                    <a:pt x="13180" y="26"/>
                  </a:lnTo>
                  <a:lnTo>
                    <a:pt x="12385" y="103"/>
                  </a:lnTo>
                  <a:lnTo>
                    <a:pt x="11590" y="205"/>
                  </a:lnTo>
                  <a:lnTo>
                    <a:pt x="10821" y="359"/>
                  </a:lnTo>
                  <a:lnTo>
                    <a:pt x="10078" y="564"/>
                  </a:lnTo>
                  <a:lnTo>
                    <a:pt x="9334" y="795"/>
                  </a:lnTo>
                  <a:lnTo>
                    <a:pt x="8616" y="1077"/>
                  </a:lnTo>
                  <a:lnTo>
                    <a:pt x="7924" y="1385"/>
                  </a:lnTo>
                  <a:lnTo>
                    <a:pt x="7257" y="1744"/>
                  </a:lnTo>
                  <a:lnTo>
                    <a:pt x="6590" y="2129"/>
                  </a:lnTo>
                  <a:lnTo>
                    <a:pt x="5975" y="2539"/>
                  </a:lnTo>
                  <a:lnTo>
                    <a:pt x="5360" y="3000"/>
                  </a:lnTo>
                  <a:lnTo>
                    <a:pt x="4795" y="3462"/>
                  </a:lnTo>
                  <a:lnTo>
                    <a:pt x="4231" y="3975"/>
                  </a:lnTo>
                  <a:lnTo>
                    <a:pt x="3718" y="4513"/>
                  </a:lnTo>
                  <a:lnTo>
                    <a:pt x="3231" y="5077"/>
                  </a:lnTo>
                  <a:lnTo>
                    <a:pt x="2770" y="5667"/>
                  </a:lnTo>
                  <a:lnTo>
                    <a:pt x="2334" y="6282"/>
                  </a:lnTo>
                  <a:lnTo>
                    <a:pt x="1924" y="6924"/>
                  </a:lnTo>
                  <a:lnTo>
                    <a:pt x="1565" y="7565"/>
                  </a:lnTo>
                  <a:lnTo>
                    <a:pt x="1231" y="8257"/>
                  </a:lnTo>
                  <a:lnTo>
                    <a:pt x="949" y="8949"/>
                  </a:lnTo>
                  <a:lnTo>
                    <a:pt x="693" y="9642"/>
                  </a:lnTo>
                  <a:lnTo>
                    <a:pt x="488" y="10385"/>
                  </a:lnTo>
                  <a:lnTo>
                    <a:pt x="308" y="11129"/>
                  </a:lnTo>
                  <a:lnTo>
                    <a:pt x="154" y="11872"/>
                  </a:lnTo>
                  <a:lnTo>
                    <a:pt x="77" y="12642"/>
                  </a:lnTo>
                  <a:lnTo>
                    <a:pt x="0" y="13411"/>
                  </a:lnTo>
                  <a:lnTo>
                    <a:pt x="0" y="14206"/>
                  </a:lnTo>
                  <a:lnTo>
                    <a:pt x="52" y="15001"/>
                  </a:lnTo>
                  <a:lnTo>
                    <a:pt x="129" y="15795"/>
                  </a:lnTo>
                  <a:lnTo>
                    <a:pt x="257" y="16616"/>
                  </a:lnTo>
                  <a:lnTo>
                    <a:pt x="5154" y="42540"/>
                  </a:lnTo>
                  <a:lnTo>
                    <a:pt x="43078" y="42540"/>
                  </a:lnTo>
                  <a:lnTo>
                    <a:pt x="36873" y="9770"/>
                  </a:lnTo>
                  <a:lnTo>
                    <a:pt x="36770" y="9231"/>
                  </a:lnTo>
                  <a:lnTo>
                    <a:pt x="36617" y="8718"/>
                  </a:lnTo>
                  <a:lnTo>
                    <a:pt x="36463" y="8206"/>
                  </a:lnTo>
                  <a:lnTo>
                    <a:pt x="36309" y="7718"/>
                  </a:lnTo>
                  <a:lnTo>
                    <a:pt x="36104" y="7231"/>
                  </a:lnTo>
                  <a:lnTo>
                    <a:pt x="35873" y="6770"/>
                  </a:lnTo>
                  <a:lnTo>
                    <a:pt x="35642" y="6308"/>
                  </a:lnTo>
                  <a:lnTo>
                    <a:pt x="35386" y="5847"/>
                  </a:lnTo>
                  <a:lnTo>
                    <a:pt x="35129" y="5411"/>
                  </a:lnTo>
                  <a:lnTo>
                    <a:pt x="34822" y="5000"/>
                  </a:lnTo>
                  <a:lnTo>
                    <a:pt x="34514" y="4590"/>
                  </a:lnTo>
                  <a:lnTo>
                    <a:pt x="34206" y="4180"/>
                  </a:lnTo>
                  <a:lnTo>
                    <a:pt x="33847" y="3821"/>
                  </a:lnTo>
                  <a:lnTo>
                    <a:pt x="33514" y="3436"/>
                  </a:lnTo>
                  <a:lnTo>
                    <a:pt x="33129" y="3103"/>
                  </a:lnTo>
                  <a:lnTo>
                    <a:pt x="32745" y="2770"/>
                  </a:lnTo>
                  <a:lnTo>
                    <a:pt x="32360" y="2436"/>
                  </a:lnTo>
                  <a:lnTo>
                    <a:pt x="31924" y="2154"/>
                  </a:lnTo>
                  <a:lnTo>
                    <a:pt x="31514" y="1872"/>
                  </a:lnTo>
                  <a:lnTo>
                    <a:pt x="31078" y="1616"/>
                  </a:lnTo>
                  <a:lnTo>
                    <a:pt x="30617" y="1359"/>
                  </a:lnTo>
                  <a:lnTo>
                    <a:pt x="30181" y="1129"/>
                  </a:lnTo>
                  <a:lnTo>
                    <a:pt x="29693" y="923"/>
                  </a:lnTo>
                  <a:lnTo>
                    <a:pt x="29232" y="744"/>
                  </a:lnTo>
                  <a:lnTo>
                    <a:pt x="28745" y="564"/>
                  </a:lnTo>
                  <a:lnTo>
                    <a:pt x="28232" y="436"/>
                  </a:lnTo>
                  <a:lnTo>
                    <a:pt x="27719" y="308"/>
                  </a:lnTo>
                  <a:lnTo>
                    <a:pt x="27232" y="205"/>
                  </a:lnTo>
                  <a:lnTo>
                    <a:pt x="26693" y="103"/>
                  </a:lnTo>
                  <a:lnTo>
                    <a:pt x="26181" y="52"/>
                  </a:lnTo>
                  <a:lnTo>
                    <a:pt x="25642" y="26"/>
                  </a:lnTo>
                  <a:lnTo>
                    <a:pt x="25104" y="0"/>
                  </a:lnTo>
                  <a:close/>
                </a:path>
              </a:pathLst>
            </a:custGeom>
            <a:solidFill>
              <a:srgbClr val="511B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1" name="Google Shape;3041;p22"/>
            <p:cNvSpPr/>
            <p:nvPr/>
          </p:nvSpPr>
          <p:spPr>
            <a:xfrm>
              <a:off x="3697800" y="2459075"/>
              <a:ext cx="896850" cy="1063500"/>
            </a:xfrm>
            <a:custGeom>
              <a:avLst/>
              <a:gdLst/>
              <a:ahLst/>
              <a:cxnLst/>
              <a:rect l="l" t="t" r="r" b="b"/>
              <a:pathLst>
                <a:path w="35874" h="42540" extrusionOk="0">
                  <a:moveTo>
                    <a:pt x="14001" y="0"/>
                  </a:moveTo>
                  <a:lnTo>
                    <a:pt x="13206" y="26"/>
                  </a:lnTo>
                  <a:lnTo>
                    <a:pt x="12386" y="103"/>
                  </a:lnTo>
                  <a:lnTo>
                    <a:pt x="11616" y="205"/>
                  </a:lnTo>
                  <a:lnTo>
                    <a:pt x="10847" y="359"/>
                  </a:lnTo>
                  <a:lnTo>
                    <a:pt x="10078" y="564"/>
                  </a:lnTo>
                  <a:lnTo>
                    <a:pt x="9334" y="795"/>
                  </a:lnTo>
                  <a:lnTo>
                    <a:pt x="8642" y="1077"/>
                  </a:lnTo>
                  <a:lnTo>
                    <a:pt x="7924" y="1385"/>
                  </a:lnTo>
                  <a:lnTo>
                    <a:pt x="7257" y="1744"/>
                  </a:lnTo>
                  <a:lnTo>
                    <a:pt x="6616" y="2129"/>
                  </a:lnTo>
                  <a:lnTo>
                    <a:pt x="5975" y="2539"/>
                  </a:lnTo>
                  <a:lnTo>
                    <a:pt x="5385" y="3000"/>
                  </a:lnTo>
                  <a:lnTo>
                    <a:pt x="4796" y="3462"/>
                  </a:lnTo>
                  <a:lnTo>
                    <a:pt x="4257" y="3975"/>
                  </a:lnTo>
                  <a:lnTo>
                    <a:pt x="3719" y="4513"/>
                  </a:lnTo>
                  <a:lnTo>
                    <a:pt x="3232" y="5077"/>
                  </a:lnTo>
                  <a:lnTo>
                    <a:pt x="2770" y="5667"/>
                  </a:lnTo>
                  <a:lnTo>
                    <a:pt x="2334" y="6282"/>
                  </a:lnTo>
                  <a:lnTo>
                    <a:pt x="1949" y="6924"/>
                  </a:lnTo>
                  <a:lnTo>
                    <a:pt x="1591" y="7565"/>
                  </a:lnTo>
                  <a:lnTo>
                    <a:pt x="1257" y="8257"/>
                  </a:lnTo>
                  <a:lnTo>
                    <a:pt x="949" y="8949"/>
                  </a:lnTo>
                  <a:lnTo>
                    <a:pt x="693" y="9642"/>
                  </a:lnTo>
                  <a:lnTo>
                    <a:pt x="488" y="10385"/>
                  </a:lnTo>
                  <a:lnTo>
                    <a:pt x="308" y="11129"/>
                  </a:lnTo>
                  <a:lnTo>
                    <a:pt x="180" y="11872"/>
                  </a:lnTo>
                  <a:lnTo>
                    <a:pt x="78" y="12642"/>
                  </a:lnTo>
                  <a:lnTo>
                    <a:pt x="26" y="13411"/>
                  </a:lnTo>
                  <a:lnTo>
                    <a:pt x="1" y="14206"/>
                  </a:lnTo>
                  <a:lnTo>
                    <a:pt x="52" y="15001"/>
                  </a:lnTo>
                  <a:lnTo>
                    <a:pt x="129" y="15795"/>
                  </a:lnTo>
                  <a:lnTo>
                    <a:pt x="257" y="16616"/>
                  </a:lnTo>
                  <a:lnTo>
                    <a:pt x="5155" y="42540"/>
                  </a:lnTo>
                  <a:lnTo>
                    <a:pt x="35873" y="42540"/>
                  </a:lnTo>
                  <a:lnTo>
                    <a:pt x="29668" y="9770"/>
                  </a:lnTo>
                  <a:lnTo>
                    <a:pt x="29565" y="9231"/>
                  </a:lnTo>
                  <a:lnTo>
                    <a:pt x="29412" y="8718"/>
                  </a:lnTo>
                  <a:lnTo>
                    <a:pt x="29258" y="8206"/>
                  </a:lnTo>
                  <a:lnTo>
                    <a:pt x="29104" y="7718"/>
                  </a:lnTo>
                  <a:lnTo>
                    <a:pt x="28899" y="7231"/>
                  </a:lnTo>
                  <a:lnTo>
                    <a:pt x="28668" y="6770"/>
                  </a:lnTo>
                  <a:lnTo>
                    <a:pt x="28437" y="6308"/>
                  </a:lnTo>
                  <a:lnTo>
                    <a:pt x="28181" y="5847"/>
                  </a:lnTo>
                  <a:lnTo>
                    <a:pt x="27924" y="5411"/>
                  </a:lnTo>
                  <a:lnTo>
                    <a:pt x="27617" y="5000"/>
                  </a:lnTo>
                  <a:lnTo>
                    <a:pt x="27309" y="4590"/>
                  </a:lnTo>
                  <a:lnTo>
                    <a:pt x="27001" y="4180"/>
                  </a:lnTo>
                  <a:lnTo>
                    <a:pt x="26642" y="3821"/>
                  </a:lnTo>
                  <a:lnTo>
                    <a:pt x="26309" y="3436"/>
                  </a:lnTo>
                  <a:lnTo>
                    <a:pt x="25924" y="3103"/>
                  </a:lnTo>
                  <a:lnTo>
                    <a:pt x="25540" y="2770"/>
                  </a:lnTo>
                  <a:lnTo>
                    <a:pt x="25155" y="2436"/>
                  </a:lnTo>
                  <a:lnTo>
                    <a:pt x="24719" y="2154"/>
                  </a:lnTo>
                  <a:lnTo>
                    <a:pt x="24309" y="1872"/>
                  </a:lnTo>
                  <a:lnTo>
                    <a:pt x="23873" y="1616"/>
                  </a:lnTo>
                  <a:lnTo>
                    <a:pt x="23412" y="1359"/>
                  </a:lnTo>
                  <a:lnTo>
                    <a:pt x="22976" y="1129"/>
                  </a:lnTo>
                  <a:lnTo>
                    <a:pt x="22488" y="923"/>
                  </a:lnTo>
                  <a:lnTo>
                    <a:pt x="22027" y="744"/>
                  </a:lnTo>
                  <a:lnTo>
                    <a:pt x="21540" y="564"/>
                  </a:lnTo>
                  <a:lnTo>
                    <a:pt x="21027" y="436"/>
                  </a:lnTo>
                  <a:lnTo>
                    <a:pt x="20514" y="308"/>
                  </a:lnTo>
                  <a:lnTo>
                    <a:pt x="20027" y="205"/>
                  </a:lnTo>
                  <a:lnTo>
                    <a:pt x="19488" y="103"/>
                  </a:lnTo>
                  <a:lnTo>
                    <a:pt x="18976" y="52"/>
                  </a:lnTo>
                  <a:lnTo>
                    <a:pt x="18437" y="26"/>
                  </a:lnTo>
                  <a:lnTo>
                    <a:pt x="17899" y="0"/>
                  </a:lnTo>
                  <a:close/>
                </a:path>
              </a:pathLst>
            </a:custGeom>
            <a:solidFill>
              <a:srgbClr val="812F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2" name="Google Shape;3042;p22"/>
            <p:cNvSpPr/>
            <p:nvPr/>
          </p:nvSpPr>
          <p:spPr>
            <a:xfrm>
              <a:off x="4602325" y="3687300"/>
              <a:ext cx="314125" cy="474400"/>
            </a:xfrm>
            <a:custGeom>
              <a:avLst/>
              <a:gdLst/>
              <a:ahLst/>
              <a:cxnLst/>
              <a:rect l="l" t="t" r="r" b="b"/>
              <a:pathLst>
                <a:path w="12565" h="18976" extrusionOk="0">
                  <a:moveTo>
                    <a:pt x="0" y="0"/>
                  </a:moveTo>
                  <a:lnTo>
                    <a:pt x="5667" y="18975"/>
                  </a:lnTo>
                  <a:lnTo>
                    <a:pt x="12564" y="18975"/>
                  </a:lnTo>
                  <a:lnTo>
                    <a:pt x="6898" y="0"/>
                  </a:lnTo>
                  <a:close/>
                </a:path>
              </a:pathLst>
            </a:custGeom>
            <a:solidFill>
              <a:srgbClr val="6D26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3" name="Google Shape;3043;p22"/>
            <p:cNvSpPr/>
            <p:nvPr/>
          </p:nvSpPr>
          <p:spPr>
            <a:xfrm>
              <a:off x="4071525" y="3687300"/>
              <a:ext cx="672475" cy="474400"/>
            </a:xfrm>
            <a:custGeom>
              <a:avLst/>
              <a:gdLst/>
              <a:ahLst/>
              <a:cxnLst/>
              <a:rect l="l" t="t" r="r" b="b"/>
              <a:pathLst>
                <a:path w="26899" h="18976" extrusionOk="0">
                  <a:moveTo>
                    <a:pt x="1" y="0"/>
                  </a:moveTo>
                  <a:lnTo>
                    <a:pt x="6539" y="18975"/>
                  </a:lnTo>
                  <a:lnTo>
                    <a:pt x="26899" y="18975"/>
                  </a:lnTo>
                  <a:lnTo>
                    <a:pt x="21232" y="0"/>
                  </a:lnTo>
                  <a:close/>
                </a:path>
              </a:pathLst>
            </a:custGeom>
            <a:solidFill>
              <a:srgbClr val="6B2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4" name="Google Shape;3044;p22"/>
            <p:cNvSpPr/>
            <p:nvPr/>
          </p:nvSpPr>
          <p:spPr>
            <a:xfrm>
              <a:off x="4129875" y="3687300"/>
              <a:ext cx="313475" cy="474400"/>
            </a:xfrm>
            <a:custGeom>
              <a:avLst/>
              <a:gdLst/>
              <a:ahLst/>
              <a:cxnLst/>
              <a:rect l="l" t="t" r="r" b="b"/>
              <a:pathLst>
                <a:path w="12539" h="18976" extrusionOk="0">
                  <a:moveTo>
                    <a:pt x="0" y="0"/>
                  </a:moveTo>
                  <a:lnTo>
                    <a:pt x="5667" y="18975"/>
                  </a:lnTo>
                  <a:lnTo>
                    <a:pt x="12539" y="18975"/>
                  </a:lnTo>
                  <a:lnTo>
                    <a:pt x="6872" y="0"/>
                  </a:lnTo>
                  <a:close/>
                </a:path>
              </a:pathLst>
            </a:custGeom>
            <a:solidFill>
              <a:srgbClr val="6D26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5" name="Google Shape;3045;p22"/>
            <p:cNvSpPr/>
            <p:nvPr/>
          </p:nvSpPr>
          <p:spPr>
            <a:xfrm>
              <a:off x="3646525" y="3522550"/>
              <a:ext cx="1268000" cy="278225"/>
            </a:xfrm>
            <a:custGeom>
              <a:avLst/>
              <a:gdLst/>
              <a:ahLst/>
              <a:cxnLst/>
              <a:rect l="l" t="t" r="r" b="b"/>
              <a:pathLst>
                <a:path w="50720" h="11129" extrusionOk="0">
                  <a:moveTo>
                    <a:pt x="0" y="1"/>
                  </a:moveTo>
                  <a:lnTo>
                    <a:pt x="0" y="11129"/>
                  </a:lnTo>
                  <a:lnTo>
                    <a:pt x="43232" y="11129"/>
                  </a:lnTo>
                  <a:lnTo>
                    <a:pt x="43642" y="11078"/>
                  </a:lnTo>
                  <a:lnTo>
                    <a:pt x="44027" y="11026"/>
                  </a:lnTo>
                  <a:lnTo>
                    <a:pt x="44412" y="10975"/>
                  </a:lnTo>
                  <a:lnTo>
                    <a:pt x="44796" y="10873"/>
                  </a:lnTo>
                  <a:lnTo>
                    <a:pt x="45181" y="10770"/>
                  </a:lnTo>
                  <a:lnTo>
                    <a:pt x="45540" y="10642"/>
                  </a:lnTo>
                  <a:lnTo>
                    <a:pt x="45899" y="10514"/>
                  </a:lnTo>
                  <a:lnTo>
                    <a:pt x="46258" y="10360"/>
                  </a:lnTo>
                  <a:lnTo>
                    <a:pt x="46591" y="10180"/>
                  </a:lnTo>
                  <a:lnTo>
                    <a:pt x="46925" y="9975"/>
                  </a:lnTo>
                  <a:lnTo>
                    <a:pt x="47232" y="9770"/>
                  </a:lnTo>
                  <a:lnTo>
                    <a:pt x="47540" y="9565"/>
                  </a:lnTo>
                  <a:lnTo>
                    <a:pt x="47848" y="9334"/>
                  </a:lnTo>
                  <a:lnTo>
                    <a:pt x="48130" y="9078"/>
                  </a:lnTo>
                  <a:lnTo>
                    <a:pt x="48412" y="8821"/>
                  </a:lnTo>
                  <a:lnTo>
                    <a:pt x="48668" y="8539"/>
                  </a:lnTo>
                  <a:lnTo>
                    <a:pt x="48925" y="8257"/>
                  </a:lnTo>
                  <a:lnTo>
                    <a:pt x="49155" y="7949"/>
                  </a:lnTo>
                  <a:lnTo>
                    <a:pt x="49360" y="7642"/>
                  </a:lnTo>
                  <a:lnTo>
                    <a:pt x="49566" y="7334"/>
                  </a:lnTo>
                  <a:lnTo>
                    <a:pt x="49771" y="7001"/>
                  </a:lnTo>
                  <a:lnTo>
                    <a:pt x="49950" y="6667"/>
                  </a:lnTo>
                  <a:lnTo>
                    <a:pt x="50104" y="6308"/>
                  </a:lnTo>
                  <a:lnTo>
                    <a:pt x="50232" y="5949"/>
                  </a:lnTo>
                  <a:lnTo>
                    <a:pt x="50361" y="5590"/>
                  </a:lnTo>
                  <a:lnTo>
                    <a:pt x="50463" y="5206"/>
                  </a:lnTo>
                  <a:lnTo>
                    <a:pt x="50566" y="4821"/>
                  </a:lnTo>
                  <a:lnTo>
                    <a:pt x="50617" y="4437"/>
                  </a:lnTo>
                  <a:lnTo>
                    <a:pt x="50668" y="4052"/>
                  </a:lnTo>
                  <a:lnTo>
                    <a:pt x="50719" y="3642"/>
                  </a:lnTo>
                  <a:lnTo>
                    <a:pt x="50719" y="3231"/>
                  </a:lnTo>
                  <a:lnTo>
                    <a:pt x="50719" y="2052"/>
                  </a:lnTo>
                  <a:lnTo>
                    <a:pt x="50719" y="1847"/>
                  </a:lnTo>
                  <a:lnTo>
                    <a:pt x="50668" y="1642"/>
                  </a:lnTo>
                  <a:lnTo>
                    <a:pt x="50617" y="1437"/>
                  </a:lnTo>
                  <a:lnTo>
                    <a:pt x="50566" y="1257"/>
                  </a:lnTo>
                  <a:lnTo>
                    <a:pt x="50463" y="1078"/>
                  </a:lnTo>
                  <a:lnTo>
                    <a:pt x="50361" y="898"/>
                  </a:lnTo>
                  <a:lnTo>
                    <a:pt x="50258" y="744"/>
                  </a:lnTo>
                  <a:lnTo>
                    <a:pt x="50104" y="590"/>
                  </a:lnTo>
                  <a:lnTo>
                    <a:pt x="49976" y="462"/>
                  </a:lnTo>
                  <a:lnTo>
                    <a:pt x="49822" y="360"/>
                  </a:lnTo>
                  <a:lnTo>
                    <a:pt x="49643" y="257"/>
                  </a:lnTo>
                  <a:lnTo>
                    <a:pt x="49463" y="154"/>
                  </a:lnTo>
                  <a:lnTo>
                    <a:pt x="49258" y="78"/>
                  </a:lnTo>
                  <a:lnTo>
                    <a:pt x="49078" y="26"/>
                  </a:lnTo>
                  <a:lnTo>
                    <a:pt x="48873" y="1"/>
                  </a:lnTo>
                  <a:close/>
                </a:path>
              </a:pathLst>
            </a:custGeom>
            <a:solidFill>
              <a:srgbClr val="812F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6" name="Google Shape;3046;p22"/>
            <p:cNvSpPr/>
            <p:nvPr/>
          </p:nvSpPr>
          <p:spPr>
            <a:xfrm>
              <a:off x="3646525" y="3522550"/>
              <a:ext cx="1257100" cy="151950"/>
            </a:xfrm>
            <a:custGeom>
              <a:avLst/>
              <a:gdLst/>
              <a:ahLst/>
              <a:cxnLst/>
              <a:rect l="l" t="t" r="r" b="b"/>
              <a:pathLst>
                <a:path w="50284" h="6078" extrusionOk="0">
                  <a:moveTo>
                    <a:pt x="0" y="1"/>
                  </a:moveTo>
                  <a:lnTo>
                    <a:pt x="0" y="6078"/>
                  </a:lnTo>
                  <a:lnTo>
                    <a:pt x="42822" y="6078"/>
                  </a:lnTo>
                  <a:lnTo>
                    <a:pt x="43463" y="6052"/>
                  </a:lnTo>
                  <a:lnTo>
                    <a:pt x="44104" y="5975"/>
                  </a:lnTo>
                  <a:lnTo>
                    <a:pt x="44719" y="5847"/>
                  </a:lnTo>
                  <a:lnTo>
                    <a:pt x="45309" y="5693"/>
                  </a:lnTo>
                  <a:lnTo>
                    <a:pt x="45873" y="5462"/>
                  </a:lnTo>
                  <a:lnTo>
                    <a:pt x="46412" y="5206"/>
                  </a:lnTo>
                  <a:lnTo>
                    <a:pt x="46950" y="4924"/>
                  </a:lnTo>
                  <a:lnTo>
                    <a:pt x="47437" y="4590"/>
                  </a:lnTo>
                  <a:lnTo>
                    <a:pt x="47925" y="4206"/>
                  </a:lnTo>
                  <a:lnTo>
                    <a:pt x="48360" y="3821"/>
                  </a:lnTo>
                  <a:lnTo>
                    <a:pt x="48771" y="3385"/>
                  </a:lnTo>
                  <a:lnTo>
                    <a:pt x="49155" y="2924"/>
                  </a:lnTo>
                  <a:lnTo>
                    <a:pt x="49489" y="2411"/>
                  </a:lnTo>
                  <a:lnTo>
                    <a:pt x="49796" y="1898"/>
                  </a:lnTo>
                  <a:lnTo>
                    <a:pt x="50053" y="1360"/>
                  </a:lnTo>
                  <a:lnTo>
                    <a:pt x="50284" y="795"/>
                  </a:lnTo>
                  <a:lnTo>
                    <a:pt x="50130" y="616"/>
                  </a:lnTo>
                  <a:lnTo>
                    <a:pt x="49950" y="462"/>
                  </a:lnTo>
                  <a:lnTo>
                    <a:pt x="49771" y="334"/>
                  </a:lnTo>
                  <a:lnTo>
                    <a:pt x="49566" y="206"/>
                  </a:lnTo>
                  <a:lnTo>
                    <a:pt x="49360" y="129"/>
                  </a:lnTo>
                  <a:lnTo>
                    <a:pt x="49130" y="52"/>
                  </a:lnTo>
                  <a:lnTo>
                    <a:pt x="48899" y="1"/>
                  </a:lnTo>
                  <a:close/>
                </a:path>
              </a:pathLst>
            </a:custGeom>
            <a:solidFill>
              <a:srgbClr val="6D26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7" name="Google Shape;3047;p22"/>
            <p:cNvSpPr/>
            <p:nvPr/>
          </p:nvSpPr>
          <p:spPr>
            <a:xfrm>
              <a:off x="3450375" y="3290500"/>
              <a:ext cx="871175" cy="871200"/>
            </a:xfrm>
            <a:custGeom>
              <a:avLst/>
              <a:gdLst/>
              <a:ahLst/>
              <a:cxnLst/>
              <a:rect l="l" t="t" r="r" b="b"/>
              <a:pathLst>
                <a:path w="34847" h="34848" extrusionOk="0">
                  <a:moveTo>
                    <a:pt x="3769" y="0"/>
                  </a:moveTo>
                  <a:lnTo>
                    <a:pt x="3385" y="26"/>
                  </a:lnTo>
                  <a:lnTo>
                    <a:pt x="3026" y="77"/>
                  </a:lnTo>
                  <a:lnTo>
                    <a:pt x="2641" y="180"/>
                  </a:lnTo>
                  <a:lnTo>
                    <a:pt x="2308" y="282"/>
                  </a:lnTo>
                  <a:lnTo>
                    <a:pt x="1974" y="462"/>
                  </a:lnTo>
                  <a:lnTo>
                    <a:pt x="1667" y="641"/>
                  </a:lnTo>
                  <a:lnTo>
                    <a:pt x="1385" y="847"/>
                  </a:lnTo>
                  <a:lnTo>
                    <a:pt x="1103" y="1103"/>
                  </a:lnTo>
                  <a:lnTo>
                    <a:pt x="872" y="1359"/>
                  </a:lnTo>
                  <a:lnTo>
                    <a:pt x="641" y="1667"/>
                  </a:lnTo>
                  <a:lnTo>
                    <a:pt x="462" y="1975"/>
                  </a:lnTo>
                  <a:lnTo>
                    <a:pt x="308" y="2308"/>
                  </a:lnTo>
                  <a:lnTo>
                    <a:pt x="180" y="2641"/>
                  </a:lnTo>
                  <a:lnTo>
                    <a:pt x="77" y="3000"/>
                  </a:lnTo>
                  <a:lnTo>
                    <a:pt x="26" y="3385"/>
                  </a:lnTo>
                  <a:lnTo>
                    <a:pt x="0" y="3770"/>
                  </a:lnTo>
                  <a:lnTo>
                    <a:pt x="0" y="34847"/>
                  </a:lnTo>
                  <a:lnTo>
                    <a:pt x="34847" y="34847"/>
                  </a:lnTo>
                  <a:lnTo>
                    <a:pt x="29180" y="15872"/>
                  </a:lnTo>
                  <a:lnTo>
                    <a:pt x="31078" y="7949"/>
                  </a:lnTo>
                  <a:lnTo>
                    <a:pt x="31155" y="7565"/>
                  </a:lnTo>
                  <a:lnTo>
                    <a:pt x="31232" y="7180"/>
                  </a:lnTo>
                  <a:lnTo>
                    <a:pt x="31257" y="6795"/>
                  </a:lnTo>
                  <a:lnTo>
                    <a:pt x="31257" y="6436"/>
                  </a:lnTo>
                  <a:lnTo>
                    <a:pt x="31257" y="6077"/>
                  </a:lnTo>
                  <a:lnTo>
                    <a:pt x="31232" y="5693"/>
                  </a:lnTo>
                  <a:lnTo>
                    <a:pt x="31180" y="5334"/>
                  </a:lnTo>
                  <a:lnTo>
                    <a:pt x="31103" y="5000"/>
                  </a:lnTo>
                  <a:lnTo>
                    <a:pt x="31001" y="4641"/>
                  </a:lnTo>
                  <a:lnTo>
                    <a:pt x="30898" y="4308"/>
                  </a:lnTo>
                  <a:lnTo>
                    <a:pt x="30770" y="3975"/>
                  </a:lnTo>
                  <a:lnTo>
                    <a:pt x="30616" y="3641"/>
                  </a:lnTo>
                  <a:lnTo>
                    <a:pt x="30462" y="3334"/>
                  </a:lnTo>
                  <a:lnTo>
                    <a:pt x="30283" y="3026"/>
                  </a:lnTo>
                  <a:lnTo>
                    <a:pt x="30078" y="2744"/>
                  </a:lnTo>
                  <a:lnTo>
                    <a:pt x="29873" y="2462"/>
                  </a:lnTo>
                  <a:lnTo>
                    <a:pt x="29642" y="2180"/>
                  </a:lnTo>
                  <a:lnTo>
                    <a:pt x="29411" y="1923"/>
                  </a:lnTo>
                  <a:lnTo>
                    <a:pt x="29155" y="1667"/>
                  </a:lnTo>
                  <a:lnTo>
                    <a:pt x="28898" y="1436"/>
                  </a:lnTo>
                  <a:lnTo>
                    <a:pt x="28616" y="1231"/>
                  </a:lnTo>
                  <a:lnTo>
                    <a:pt x="28308" y="1026"/>
                  </a:lnTo>
                  <a:lnTo>
                    <a:pt x="28001" y="847"/>
                  </a:lnTo>
                  <a:lnTo>
                    <a:pt x="27693" y="667"/>
                  </a:lnTo>
                  <a:lnTo>
                    <a:pt x="27360" y="513"/>
                  </a:lnTo>
                  <a:lnTo>
                    <a:pt x="27026" y="385"/>
                  </a:lnTo>
                  <a:lnTo>
                    <a:pt x="26693" y="282"/>
                  </a:lnTo>
                  <a:lnTo>
                    <a:pt x="26334" y="180"/>
                  </a:lnTo>
                  <a:lnTo>
                    <a:pt x="25949" y="103"/>
                  </a:lnTo>
                  <a:lnTo>
                    <a:pt x="25590" y="52"/>
                  </a:lnTo>
                  <a:lnTo>
                    <a:pt x="25206" y="0"/>
                  </a:lnTo>
                  <a:close/>
                </a:path>
              </a:pathLst>
            </a:custGeom>
            <a:solidFill>
              <a:srgbClr val="812F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8" name="Google Shape;3048;p22"/>
            <p:cNvSpPr/>
            <p:nvPr/>
          </p:nvSpPr>
          <p:spPr>
            <a:xfrm>
              <a:off x="3450375" y="3290500"/>
              <a:ext cx="725025" cy="871200"/>
            </a:xfrm>
            <a:custGeom>
              <a:avLst/>
              <a:gdLst/>
              <a:ahLst/>
              <a:cxnLst/>
              <a:rect l="l" t="t" r="r" b="b"/>
              <a:pathLst>
                <a:path w="29001" h="34848" extrusionOk="0">
                  <a:moveTo>
                    <a:pt x="3769" y="0"/>
                  </a:moveTo>
                  <a:lnTo>
                    <a:pt x="3385" y="26"/>
                  </a:lnTo>
                  <a:lnTo>
                    <a:pt x="3026" y="77"/>
                  </a:lnTo>
                  <a:lnTo>
                    <a:pt x="2641" y="180"/>
                  </a:lnTo>
                  <a:lnTo>
                    <a:pt x="2308" y="282"/>
                  </a:lnTo>
                  <a:lnTo>
                    <a:pt x="1974" y="462"/>
                  </a:lnTo>
                  <a:lnTo>
                    <a:pt x="1667" y="641"/>
                  </a:lnTo>
                  <a:lnTo>
                    <a:pt x="1385" y="847"/>
                  </a:lnTo>
                  <a:lnTo>
                    <a:pt x="1103" y="1103"/>
                  </a:lnTo>
                  <a:lnTo>
                    <a:pt x="872" y="1359"/>
                  </a:lnTo>
                  <a:lnTo>
                    <a:pt x="641" y="1667"/>
                  </a:lnTo>
                  <a:lnTo>
                    <a:pt x="462" y="1975"/>
                  </a:lnTo>
                  <a:lnTo>
                    <a:pt x="308" y="2308"/>
                  </a:lnTo>
                  <a:lnTo>
                    <a:pt x="180" y="2641"/>
                  </a:lnTo>
                  <a:lnTo>
                    <a:pt x="77" y="3000"/>
                  </a:lnTo>
                  <a:lnTo>
                    <a:pt x="26" y="3385"/>
                  </a:lnTo>
                  <a:lnTo>
                    <a:pt x="0" y="3770"/>
                  </a:lnTo>
                  <a:lnTo>
                    <a:pt x="0" y="34847"/>
                  </a:lnTo>
                  <a:lnTo>
                    <a:pt x="29001" y="34847"/>
                  </a:lnTo>
                  <a:lnTo>
                    <a:pt x="23334" y="15872"/>
                  </a:lnTo>
                  <a:lnTo>
                    <a:pt x="25231" y="7949"/>
                  </a:lnTo>
                  <a:lnTo>
                    <a:pt x="25308" y="7565"/>
                  </a:lnTo>
                  <a:lnTo>
                    <a:pt x="25360" y="7180"/>
                  </a:lnTo>
                  <a:lnTo>
                    <a:pt x="25411" y="6795"/>
                  </a:lnTo>
                  <a:lnTo>
                    <a:pt x="25411" y="6436"/>
                  </a:lnTo>
                  <a:lnTo>
                    <a:pt x="25411" y="6077"/>
                  </a:lnTo>
                  <a:lnTo>
                    <a:pt x="25360" y="5693"/>
                  </a:lnTo>
                  <a:lnTo>
                    <a:pt x="25308" y="5334"/>
                  </a:lnTo>
                  <a:lnTo>
                    <a:pt x="25257" y="5000"/>
                  </a:lnTo>
                  <a:lnTo>
                    <a:pt x="25154" y="4641"/>
                  </a:lnTo>
                  <a:lnTo>
                    <a:pt x="25052" y="4308"/>
                  </a:lnTo>
                  <a:lnTo>
                    <a:pt x="24924" y="3975"/>
                  </a:lnTo>
                  <a:lnTo>
                    <a:pt x="24770" y="3641"/>
                  </a:lnTo>
                  <a:lnTo>
                    <a:pt x="24616" y="3334"/>
                  </a:lnTo>
                  <a:lnTo>
                    <a:pt x="24437" y="3026"/>
                  </a:lnTo>
                  <a:lnTo>
                    <a:pt x="24231" y="2744"/>
                  </a:lnTo>
                  <a:lnTo>
                    <a:pt x="24026" y="2462"/>
                  </a:lnTo>
                  <a:lnTo>
                    <a:pt x="23795" y="2180"/>
                  </a:lnTo>
                  <a:lnTo>
                    <a:pt x="23565" y="1923"/>
                  </a:lnTo>
                  <a:lnTo>
                    <a:pt x="23308" y="1667"/>
                  </a:lnTo>
                  <a:lnTo>
                    <a:pt x="23026" y="1436"/>
                  </a:lnTo>
                  <a:lnTo>
                    <a:pt x="22744" y="1231"/>
                  </a:lnTo>
                  <a:lnTo>
                    <a:pt x="22462" y="1026"/>
                  </a:lnTo>
                  <a:lnTo>
                    <a:pt x="22154" y="847"/>
                  </a:lnTo>
                  <a:lnTo>
                    <a:pt x="21847" y="667"/>
                  </a:lnTo>
                  <a:lnTo>
                    <a:pt x="21513" y="513"/>
                  </a:lnTo>
                  <a:lnTo>
                    <a:pt x="21180" y="385"/>
                  </a:lnTo>
                  <a:lnTo>
                    <a:pt x="20821" y="282"/>
                  </a:lnTo>
                  <a:lnTo>
                    <a:pt x="20462" y="180"/>
                  </a:lnTo>
                  <a:lnTo>
                    <a:pt x="20103" y="103"/>
                  </a:lnTo>
                  <a:lnTo>
                    <a:pt x="19744" y="52"/>
                  </a:lnTo>
                  <a:lnTo>
                    <a:pt x="19359" y="0"/>
                  </a:lnTo>
                  <a:close/>
                </a:path>
              </a:pathLst>
            </a:custGeom>
            <a:solidFill>
              <a:srgbClr val="6B2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9" name="Google Shape;3049;p22"/>
            <p:cNvSpPr/>
            <p:nvPr/>
          </p:nvSpPr>
          <p:spPr>
            <a:xfrm>
              <a:off x="3754850" y="2706500"/>
              <a:ext cx="641725" cy="2600"/>
            </a:xfrm>
            <a:custGeom>
              <a:avLst/>
              <a:gdLst/>
              <a:ahLst/>
              <a:cxnLst/>
              <a:rect l="l" t="t" r="r" b="b"/>
              <a:pathLst>
                <a:path w="25669" h="104" extrusionOk="0">
                  <a:moveTo>
                    <a:pt x="12822" y="1"/>
                  </a:moveTo>
                  <a:lnTo>
                    <a:pt x="6309" y="27"/>
                  </a:lnTo>
                  <a:lnTo>
                    <a:pt x="1" y="52"/>
                  </a:lnTo>
                  <a:lnTo>
                    <a:pt x="6309" y="103"/>
                  </a:lnTo>
                  <a:lnTo>
                    <a:pt x="19335" y="103"/>
                  </a:lnTo>
                  <a:lnTo>
                    <a:pt x="25668" y="52"/>
                  </a:lnTo>
                  <a:lnTo>
                    <a:pt x="19335" y="27"/>
                  </a:lnTo>
                  <a:lnTo>
                    <a:pt x="12822" y="1"/>
                  </a:lnTo>
                  <a:close/>
                </a:path>
              </a:pathLst>
            </a:custGeom>
            <a:solidFill>
              <a:srgbClr val="6D26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0" name="Google Shape;3050;p22"/>
            <p:cNvSpPr/>
            <p:nvPr/>
          </p:nvSpPr>
          <p:spPr>
            <a:xfrm>
              <a:off x="3734975" y="2886650"/>
              <a:ext cx="720575" cy="1950"/>
            </a:xfrm>
            <a:custGeom>
              <a:avLst/>
              <a:gdLst/>
              <a:ahLst/>
              <a:cxnLst/>
              <a:rect l="l" t="t" r="r" b="b"/>
              <a:pathLst>
                <a:path w="28823" h="78" extrusionOk="0">
                  <a:moveTo>
                    <a:pt x="7104" y="0"/>
                  </a:moveTo>
                  <a:lnTo>
                    <a:pt x="1" y="26"/>
                  </a:lnTo>
                  <a:lnTo>
                    <a:pt x="7104" y="77"/>
                  </a:lnTo>
                  <a:lnTo>
                    <a:pt x="21719" y="77"/>
                  </a:lnTo>
                  <a:lnTo>
                    <a:pt x="28822" y="26"/>
                  </a:lnTo>
                  <a:lnTo>
                    <a:pt x="21719" y="0"/>
                  </a:lnTo>
                  <a:close/>
                </a:path>
              </a:pathLst>
            </a:custGeom>
            <a:solidFill>
              <a:srgbClr val="6D26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1" name="Google Shape;3051;p22"/>
            <p:cNvSpPr/>
            <p:nvPr/>
          </p:nvSpPr>
          <p:spPr>
            <a:xfrm>
              <a:off x="3764475" y="3066125"/>
              <a:ext cx="721200" cy="1950"/>
            </a:xfrm>
            <a:custGeom>
              <a:avLst/>
              <a:gdLst/>
              <a:ahLst/>
              <a:cxnLst/>
              <a:rect l="l" t="t" r="r" b="b"/>
              <a:pathLst>
                <a:path w="28848" h="78" extrusionOk="0">
                  <a:moveTo>
                    <a:pt x="7103" y="1"/>
                  </a:moveTo>
                  <a:lnTo>
                    <a:pt x="0" y="52"/>
                  </a:lnTo>
                  <a:lnTo>
                    <a:pt x="7103" y="78"/>
                  </a:lnTo>
                  <a:lnTo>
                    <a:pt x="21745" y="78"/>
                  </a:lnTo>
                  <a:lnTo>
                    <a:pt x="28847" y="52"/>
                  </a:lnTo>
                  <a:lnTo>
                    <a:pt x="2174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2" name="Google Shape;3052;p22"/>
            <p:cNvSpPr/>
            <p:nvPr/>
          </p:nvSpPr>
          <p:spPr>
            <a:xfrm>
              <a:off x="3798450" y="3245625"/>
              <a:ext cx="715425" cy="1950"/>
            </a:xfrm>
            <a:custGeom>
              <a:avLst/>
              <a:gdLst/>
              <a:ahLst/>
              <a:cxnLst/>
              <a:rect l="l" t="t" r="r" b="b"/>
              <a:pathLst>
                <a:path w="28617" h="78" extrusionOk="0">
                  <a:moveTo>
                    <a:pt x="7052" y="0"/>
                  </a:moveTo>
                  <a:lnTo>
                    <a:pt x="0" y="52"/>
                  </a:lnTo>
                  <a:lnTo>
                    <a:pt x="7052" y="77"/>
                  </a:lnTo>
                  <a:lnTo>
                    <a:pt x="21565" y="77"/>
                  </a:lnTo>
                  <a:lnTo>
                    <a:pt x="28616" y="52"/>
                  </a:lnTo>
                  <a:lnTo>
                    <a:pt x="21565" y="0"/>
                  </a:lnTo>
                  <a:close/>
                </a:path>
              </a:pathLst>
            </a:custGeom>
            <a:solidFill>
              <a:srgbClr val="6D26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3" name="Google Shape;3053;p22"/>
            <p:cNvSpPr/>
            <p:nvPr/>
          </p:nvSpPr>
          <p:spPr>
            <a:xfrm>
              <a:off x="3274725" y="3290500"/>
              <a:ext cx="871200" cy="871200"/>
            </a:xfrm>
            <a:custGeom>
              <a:avLst/>
              <a:gdLst/>
              <a:ahLst/>
              <a:cxnLst/>
              <a:rect l="l" t="t" r="r" b="b"/>
              <a:pathLst>
                <a:path w="34848" h="34848" extrusionOk="0">
                  <a:moveTo>
                    <a:pt x="3770" y="0"/>
                  </a:moveTo>
                  <a:lnTo>
                    <a:pt x="3385" y="26"/>
                  </a:lnTo>
                  <a:lnTo>
                    <a:pt x="3000" y="77"/>
                  </a:lnTo>
                  <a:lnTo>
                    <a:pt x="2641" y="180"/>
                  </a:lnTo>
                  <a:lnTo>
                    <a:pt x="2308" y="282"/>
                  </a:lnTo>
                  <a:lnTo>
                    <a:pt x="1975" y="462"/>
                  </a:lnTo>
                  <a:lnTo>
                    <a:pt x="1667" y="641"/>
                  </a:lnTo>
                  <a:lnTo>
                    <a:pt x="1359" y="847"/>
                  </a:lnTo>
                  <a:lnTo>
                    <a:pt x="1103" y="1103"/>
                  </a:lnTo>
                  <a:lnTo>
                    <a:pt x="846" y="1359"/>
                  </a:lnTo>
                  <a:lnTo>
                    <a:pt x="641" y="1667"/>
                  </a:lnTo>
                  <a:lnTo>
                    <a:pt x="462" y="1975"/>
                  </a:lnTo>
                  <a:lnTo>
                    <a:pt x="282" y="2308"/>
                  </a:lnTo>
                  <a:lnTo>
                    <a:pt x="180" y="2641"/>
                  </a:lnTo>
                  <a:lnTo>
                    <a:pt x="77" y="3000"/>
                  </a:lnTo>
                  <a:lnTo>
                    <a:pt x="26" y="3385"/>
                  </a:lnTo>
                  <a:lnTo>
                    <a:pt x="0" y="3770"/>
                  </a:lnTo>
                  <a:lnTo>
                    <a:pt x="0" y="34847"/>
                  </a:lnTo>
                  <a:lnTo>
                    <a:pt x="34847" y="34847"/>
                  </a:lnTo>
                  <a:lnTo>
                    <a:pt x="29180" y="15872"/>
                  </a:lnTo>
                  <a:lnTo>
                    <a:pt x="31078" y="7949"/>
                  </a:lnTo>
                  <a:lnTo>
                    <a:pt x="31155" y="7565"/>
                  </a:lnTo>
                  <a:lnTo>
                    <a:pt x="31206" y="7180"/>
                  </a:lnTo>
                  <a:lnTo>
                    <a:pt x="31232" y="6795"/>
                  </a:lnTo>
                  <a:lnTo>
                    <a:pt x="31257" y="6436"/>
                  </a:lnTo>
                  <a:lnTo>
                    <a:pt x="31232" y="6077"/>
                  </a:lnTo>
                  <a:lnTo>
                    <a:pt x="31206" y="5693"/>
                  </a:lnTo>
                  <a:lnTo>
                    <a:pt x="31155" y="5334"/>
                  </a:lnTo>
                  <a:lnTo>
                    <a:pt x="31078" y="5000"/>
                  </a:lnTo>
                  <a:lnTo>
                    <a:pt x="31001" y="4641"/>
                  </a:lnTo>
                  <a:lnTo>
                    <a:pt x="30898" y="4308"/>
                  </a:lnTo>
                  <a:lnTo>
                    <a:pt x="30770" y="3975"/>
                  </a:lnTo>
                  <a:lnTo>
                    <a:pt x="30616" y="3641"/>
                  </a:lnTo>
                  <a:lnTo>
                    <a:pt x="30462" y="3334"/>
                  </a:lnTo>
                  <a:lnTo>
                    <a:pt x="30283" y="3026"/>
                  </a:lnTo>
                  <a:lnTo>
                    <a:pt x="30078" y="2744"/>
                  </a:lnTo>
                  <a:lnTo>
                    <a:pt x="29873" y="2462"/>
                  </a:lnTo>
                  <a:lnTo>
                    <a:pt x="29642" y="2180"/>
                  </a:lnTo>
                  <a:lnTo>
                    <a:pt x="29411" y="1923"/>
                  </a:lnTo>
                  <a:lnTo>
                    <a:pt x="29155" y="1667"/>
                  </a:lnTo>
                  <a:lnTo>
                    <a:pt x="28873" y="1436"/>
                  </a:lnTo>
                  <a:lnTo>
                    <a:pt x="28591" y="1231"/>
                  </a:lnTo>
                  <a:lnTo>
                    <a:pt x="28309" y="1026"/>
                  </a:lnTo>
                  <a:lnTo>
                    <a:pt x="28001" y="847"/>
                  </a:lnTo>
                  <a:lnTo>
                    <a:pt x="27693" y="667"/>
                  </a:lnTo>
                  <a:lnTo>
                    <a:pt x="27360" y="513"/>
                  </a:lnTo>
                  <a:lnTo>
                    <a:pt x="27027" y="385"/>
                  </a:lnTo>
                  <a:lnTo>
                    <a:pt x="26668" y="282"/>
                  </a:lnTo>
                  <a:lnTo>
                    <a:pt x="26309" y="180"/>
                  </a:lnTo>
                  <a:lnTo>
                    <a:pt x="25950" y="103"/>
                  </a:lnTo>
                  <a:lnTo>
                    <a:pt x="25565" y="52"/>
                  </a:lnTo>
                  <a:lnTo>
                    <a:pt x="25206" y="0"/>
                  </a:lnTo>
                  <a:close/>
                </a:path>
              </a:pathLst>
            </a:custGeom>
            <a:solidFill>
              <a:srgbClr val="812F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4" name="Google Shape;3054;p22"/>
            <p:cNvSpPr/>
            <p:nvPr/>
          </p:nvSpPr>
          <p:spPr>
            <a:xfrm>
              <a:off x="3274725" y="3290500"/>
              <a:ext cx="725025" cy="871200"/>
            </a:xfrm>
            <a:custGeom>
              <a:avLst/>
              <a:gdLst/>
              <a:ahLst/>
              <a:cxnLst/>
              <a:rect l="l" t="t" r="r" b="b"/>
              <a:pathLst>
                <a:path w="29001" h="34848" extrusionOk="0">
                  <a:moveTo>
                    <a:pt x="3770" y="0"/>
                  </a:moveTo>
                  <a:lnTo>
                    <a:pt x="3385" y="26"/>
                  </a:lnTo>
                  <a:lnTo>
                    <a:pt x="3000" y="77"/>
                  </a:lnTo>
                  <a:lnTo>
                    <a:pt x="2641" y="180"/>
                  </a:lnTo>
                  <a:lnTo>
                    <a:pt x="2308" y="282"/>
                  </a:lnTo>
                  <a:lnTo>
                    <a:pt x="1975" y="462"/>
                  </a:lnTo>
                  <a:lnTo>
                    <a:pt x="1667" y="641"/>
                  </a:lnTo>
                  <a:lnTo>
                    <a:pt x="1359" y="847"/>
                  </a:lnTo>
                  <a:lnTo>
                    <a:pt x="1103" y="1103"/>
                  </a:lnTo>
                  <a:lnTo>
                    <a:pt x="846" y="1359"/>
                  </a:lnTo>
                  <a:lnTo>
                    <a:pt x="641" y="1667"/>
                  </a:lnTo>
                  <a:lnTo>
                    <a:pt x="462" y="1975"/>
                  </a:lnTo>
                  <a:lnTo>
                    <a:pt x="282" y="2308"/>
                  </a:lnTo>
                  <a:lnTo>
                    <a:pt x="180" y="2641"/>
                  </a:lnTo>
                  <a:lnTo>
                    <a:pt x="77" y="3000"/>
                  </a:lnTo>
                  <a:lnTo>
                    <a:pt x="26" y="3385"/>
                  </a:lnTo>
                  <a:lnTo>
                    <a:pt x="0" y="3770"/>
                  </a:lnTo>
                  <a:lnTo>
                    <a:pt x="0" y="34847"/>
                  </a:lnTo>
                  <a:lnTo>
                    <a:pt x="29001" y="34847"/>
                  </a:lnTo>
                  <a:lnTo>
                    <a:pt x="23308" y="15872"/>
                  </a:lnTo>
                  <a:lnTo>
                    <a:pt x="25232" y="7949"/>
                  </a:lnTo>
                  <a:lnTo>
                    <a:pt x="25309" y="7565"/>
                  </a:lnTo>
                  <a:lnTo>
                    <a:pt x="25360" y="7180"/>
                  </a:lnTo>
                  <a:lnTo>
                    <a:pt x="25385" y="6795"/>
                  </a:lnTo>
                  <a:lnTo>
                    <a:pt x="25411" y="6436"/>
                  </a:lnTo>
                  <a:lnTo>
                    <a:pt x="25385" y="6077"/>
                  </a:lnTo>
                  <a:lnTo>
                    <a:pt x="25360" y="5693"/>
                  </a:lnTo>
                  <a:lnTo>
                    <a:pt x="25309" y="5334"/>
                  </a:lnTo>
                  <a:lnTo>
                    <a:pt x="25232" y="5000"/>
                  </a:lnTo>
                  <a:lnTo>
                    <a:pt x="25155" y="4641"/>
                  </a:lnTo>
                  <a:lnTo>
                    <a:pt x="25026" y="4308"/>
                  </a:lnTo>
                  <a:lnTo>
                    <a:pt x="24898" y="3975"/>
                  </a:lnTo>
                  <a:lnTo>
                    <a:pt x="24770" y="3641"/>
                  </a:lnTo>
                  <a:lnTo>
                    <a:pt x="24591" y="3334"/>
                  </a:lnTo>
                  <a:lnTo>
                    <a:pt x="24411" y="3026"/>
                  </a:lnTo>
                  <a:lnTo>
                    <a:pt x="24232" y="2744"/>
                  </a:lnTo>
                  <a:lnTo>
                    <a:pt x="24026" y="2462"/>
                  </a:lnTo>
                  <a:lnTo>
                    <a:pt x="23796" y="2180"/>
                  </a:lnTo>
                  <a:lnTo>
                    <a:pt x="23539" y="1923"/>
                  </a:lnTo>
                  <a:lnTo>
                    <a:pt x="23283" y="1667"/>
                  </a:lnTo>
                  <a:lnTo>
                    <a:pt x="23026" y="1436"/>
                  </a:lnTo>
                  <a:lnTo>
                    <a:pt x="22744" y="1231"/>
                  </a:lnTo>
                  <a:lnTo>
                    <a:pt x="22462" y="1026"/>
                  </a:lnTo>
                  <a:lnTo>
                    <a:pt x="22155" y="847"/>
                  </a:lnTo>
                  <a:lnTo>
                    <a:pt x="21821" y="667"/>
                  </a:lnTo>
                  <a:lnTo>
                    <a:pt x="21514" y="513"/>
                  </a:lnTo>
                  <a:lnTo>
                    <a:pt x="21155" y="385"/>
                  </a:lnTo>
                  <a:lnTo>
                    <a:pt x="20821" y="282"/>
                  </a:lnTo>
                  <a:lnTo>
                    <a:pt x="20462" y="180"/>
                  </a:lnTo>
                  <a:lnTo>
                    <a:pt x="20103" y="103"/>
                  </a:lnTo>
                  <a:lnTo>
                    <a:pt x="19719" y="52"/>
                  </a:lnTo>
                  <a:lnTo>
                    <a:pt x="19334" y="0"/>
                  </a:lnTo>
                  <a:close/>
                </a:path>
              </a:pathLst>
            </a:custGeom>
            <a:solidFill>
              <a:srgbClr val="511B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5" name="Google Shape;3055;p22"/>
            <p:cNvSpPr/>
            <p:nvPr/>
          </p:nvSpPr>
          <p:spPr>
            <a:xfrm>
              <a:off x="2439450" y="2459075"/>
              <a:ext cx="1076325" cy="1063500"/>
            </a:xfrm>
            <a:custGeom>
              <a:avLst/>
              <a:gdLst/>
              <a:ahLst/>
              <a:cxnLst/>
              <a:rect l="l" t="t" r="r" b="b"/>
              <a:pathLst>
                <a:path w="43053" h="42540" extrusionOk="0">
                  <a:moveTo>
                    <a:pt x="14001" y="0"/>
                  </a:moveTo>
                  <a:lnTo>
                    <a:pt x="13180" y="26"/>
                  </a:lnTo>
                  <a:lnTo>
                    <a:pt x="12360" y="103"/>
                  </a:lnTo>
                  <a:lnTo>
                    <a:pt x="11590" y="205"/>
                  </a:lnTo>
                  <a:lnTo>
                    <a:pt x="10821" y="359"/>
                  </a:lnTo>
                  <a:lnTo>
                    <a:pt x="10052" y="564"/>
                  </a:lnTo>
                  <a:lnTo>
                    <a:pt x="9334" y="795"/>
                  </a:lnTo>
                  <a:lnTo>
                    <a:pt x="8616" y="1077"/>
                  </a:lnTo>
                  <a:lnTo>
                    <a:pt x="7898" y="1385"/>
                  </a:lnTo>
                  <a:lnTo>
                    <a:pt x="7231" y="1744"/>
                  </a:lnTo>
                  <a:lnTo>
                    <a:pt x="6590" y="2129"/>
                  </a:lnTo>
                  <a:lnTo>
                    <a:pt x="5949" y="2539"/>
                  </a:lnTo>
                  <a:lnTo>
                    <a:pt x="5359" y="3000"/>
                  </a:lnTo>
                  <a:lnTo>
                    <a:pt x="4770" y="3462"/>
                  </a:lnTo>
                  <a:lnTo>
                    <a:pt x="4231" y="3975"/>
                  </a:lnTo>
                  <a:lnTo>
                    <a:pt x="3693" y="4513"/>
                  </a:lnTo>
                  <a:lnTo>
                    <a:pt x="3205" y="5077"/>
                  </a:lnTo>
                  <a:lnTo>
                    <a:pt x="2744" y="5667"/>
                  </a:lnTo>
                  <a:lnTo>
                    <a:pt x="2308" y="6282"/>
                  </a:lnTo>
                  <a:lnTo>
                    <a:pt x="1923" y="6924"/>
                  </a:lnTo>
                  <a:lnTo>
                    <a:pt x="1564" y="7565"/>
                  </a:lnTo>
                  <a:lnTo>
                    <a:pt x="1231" y="8257"/>
                  </a:lnTo>
                  <a:lnTo>
                    <a:pt x="923" y="8949"/>
                  </a:lnTo>
                  <a:lnTo>
                    <a:pt x="693" y="9642"/>
                  </a:lnTo>
                  <a:lnTo>
                    <a:pt x="462" y="10385"/>
                  </a:lnTo>
                  <a:lnTo>
                    <a:pt x="282" y="11129"/>
                  </a:lnTo>
                  <a:lnTo>
                    <a:pt x="154" y="11872"/>
                  </a:lnTo>
                  <a:lnTo>
                    <a:pt x="52" y="12642"/>
                  </a:lnTo>
                  <a:lnTo>
                    <a:pt x="0" y="13411"/>
                  </a:lnTo>
                  <a:lnTo>
                    <a:pt x="0" y="14206"/>
                  </a:lnTo>
                  <a:lnTo>
                    <a:pt x="26" y="15001"/>
                  </a:lnTo>
                  <a:lnTo>
                    <a:pt x="103" y="15795"/>
                  </a:lnTo>
                  <a:lnTo>
                    <a:pt x="231" y="16616"/>
                  </a:lnTo>
                  <a:lnTo>
                    <a:pt x="5129" y="42540"/>
                  </a:lnTo>
                  <a:lnTo>
                    <a:pt x="43053" y="42540"/>
                  </a:lnTo>
                  <a:lnTo>
                    <a:pt x="36847" y="9770"/>
                  </a:lnTo>
                  <a:lnTo>
                    <a:pt x="36745" y="9231"/>
                  </a:lnTo>
                  <a:lnTo>
                    <a:pt x="36616" y="8718"/>
                  </a:lnTo>
                  <a:lnTo>
                    <a:pt x="36463" y="8206"/>
                  </a:lnTo>
                  <a:lnTo>
                    <a:pt x="36283" y="7718"/>
                  </a:lnTo>
                  <a:lnTo>
                    <a:pt x="36078" y="7231"/>
                  </a:lnTo>
                  <a:lnTo>
                    <a:pt x="35873" y="6770"/>
                  </a:lnTo>
                  <a:lnTo>
                    <a:pt x="35642" y="6308"/>
                  </a:lnTo>
                  <a:lnTo>
                    <a:pt x="35386" y="5847"/>
                  </a:lnTo>
                  <a:lnTo>
                    <a:pt x="35104" y="5411"/>
                  </a:lnTo>
                  <a:lnTo>
                    <a:pt x="34822" y="5000"/>
                  </a:lnTo>
                  <a:lnTo>
                    <a:pt x="34514" y="4590"/>
                  </a:lnTo>
                  <a:lnTo>
                    <a:pt x="34181" y="4180"/>
                  </a:lnTo>
                  <a:lnTo>
                    <a:pt x="33847" y="3821"/>
                  </a:lnTo>
                  <a:lnTo>
                    <a:pt x="33488" y="3436"/>
                  </a:lnTo>
                  <a:lnTo>
                    <a:pt x="33129" y="3103"/>
                  </a:lnTo>
                  <a:lnTo>
                    <a:pt x="32745" y="2770"/>
                  </a:lnTo>
                  <a:lnTo>
                    <a:pt x="32334" y="2436"/>
                  </a:lnTo>
                  <a:lnTo>
                    <a:pt x="31924" y="2154"/>
                  </a:lnTo>
                  <a:lnTo>
                    <a:pt x="31488" y="1872"/>
                  </a:lnTo>
                  <a:lnTo>
                    <a:pt x="31052" y="1616"/>
                  </a:lnTo>
                  <a:lnTo>
                    <a:pt x="30616" y="1359"/>
                  </a:lnTo>
                  <a:lnTo>
                    <a:pt x="30155" y="1129"/>
                  </a:lnTo>
                  <a:lnTo>
                    <a:pt x="29693" y="923"/>
                  </a:lnTo>
                  <a:lnTo>
                    <a:pt x="29206" y="744"/>
                  </a:lnTo>
                  <a:lnTo>
                    <a:pt x="28719" y="564"/>
                  </a:lnTo>
                  <a:lnTo>
                    <a:pt x="28232" y="436"/>
                  </a:lnTo>
                  <a:lnTo>
                    <a:pt x="27719" y="308"/>
                  </a:lnTo>
                  <a:lnTo>
                    <a:pt x="27206" y="205"/>
                  </a:lnTo>
                  <a:lnTo>
                    <a:pt x="26693" y="103"/>
                  </a:lnTo>
                  <a:lnTo>
                    <a:pt x="26155" y="52"/>
                  </a:lnTo>
                  <a:lnTo>
                    <a:pt x="25616" y="26"/>
                  </a:lnTo>
                  <a:lnTo>
                    <a:pt x="25078" y="0"/>
                  </a:lnTo>
                  <a:close/>
                </a:path>
              </a:pathLst>
            </a:custGeom>
            <a:solidFill>
              <a:srgbClr val="511B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6" name="Google Shape;3056;p22"/>
            <p:cNvSpPr/>
            <p:nvPr/>
          </p:nvSpPr>
          <p:spPr>
            <a:xfrm>
              <a:off x="2439450" y="2459075"/>
              <a:ext cx="1076325" cy="1063500"/>
            </a:xfrm>
            <a:custGeom>
              <a:avLst/>
              <a:gdLst/>
              <a:ahLst/>
              <a:cxnLst/>
              <a:rect l="l" t="t" r="r" b="b"/>
              <a:pathLst>
                <a:path w="43053" h="42540" fill="none" extrusionOk="0">
                  <a:moveTo>
                    <a:pt x="36847" y="9770"/>
                  </a:moveTo>
                  <a:lnTo>
                    <a:pt x="36847" y="9770"/>
                  </a:lnTo>
                  <a:lnTo>
                    <a:pt x="36745" y="9231"/>
                  </a:lnTo>
                  <a:lnTo>
                    <a:pt x="36616" y="8718"/>
                  </a:lnTo>
                  <a:lnTo>
                    <a:pt x="36463" y="8206"/>
                  </a:lnTo>
                  <a:lnTo>
                    <a:pt x="36283" y="7718"/>
                  </a:lnTo>
                  <a:lnTo>
                    <a:pt x="36078" y="7231"/>
                  </a:lnTo>
                  <a:lnTo>
                    <a:pt x="35873" y="6770"/>
                  </a:lnTo>
                  <a:lnTo>
                    <a:pt x="35642" y="6308"/>
                  </a:lnTo>
                  <a:lnTo>
                    <a:pt x="35386" y="5847"/>
                  </a:lnTo>
                  <a:lnTo>
                    <a:pt x="35104" y="5411"/>
                  </a:lnTo>
                  <a:lnTo>
                    <a:pt x="34822" y="5000"/>
                  </a:lnTo>
                  <a:lnTo>
                    <a:pt x="34514" y="4590"/>
                  </a:lnTo>
                  <a:lnTo>
                    <a:pt x="34181" y="4180"/>
                  </a:lnTo>
                  <a:lnTo>
                    <a:pt x="33847" y="3821"/>
                  </a:lnTo>
                  <a:lnTo>
                    <a:pt x="33488" y="3436"/>
                  </a:lnTo>
                  <a:lnTo>
                    <a:pt x="33129" y="3103"/>
                  </a:lnTo>
                  <a:lnTo>
                    <a:pt x="32745" y="2770"/>
                  </a:lnTo>
                  <a:lnTo>
                    <a:pt x="32334" y="2436"/>
                  </a:lnTo>
                  <a:lnTo>
                    <a:pt x="31924" y="2154"/>
                  </a:lnTo>
                  <a:lnTo>
                    <a:pt x="31488" y="1872"/>
                  </a:lnTo>
                  <a:lnTo>
                    <a:pt x="31052" y="1616"/>
                  </a:lnTo>
                  <a:lnTo>
                    <a:pt x="30616" y="1359"/>
                  </a:lnTo>
                  <a:lnTo>
                    <a:pt x="30155" y="1129"/>
                  </a:lnTo>
                  <a:lnTo>
                    <a:pt x="29693" y="923"/>
                  </a:lnTo>
                  <a:lnTo>
                    <a:pt x="29206" y="744"/>
                  </a:lnTo>
                  <a:lnTo>
                    <a:pt x="28719" y="564"/>
                  </a:lnTo>
                  <a:lnTo>
                    <a:pt x="28232" y="436"/>
                  </a:lnTo>
                  <a:lnTo>
                    <a:pt x="27719" y="308"/>
                  </a:lnTo>
                  <a:lnTo>
                    <a:pt x="27206" y="205"/>
                  </a:lnTo>
                  <a:lnTo>
                    <a:pt x="26693" y="103"/>
                  </a:lnTo>
                  <a:lnTo>
                    <a:pt x="26155" y="52"/>
                  </a:lnTo>
                  <a:lnTo>
                    <a:pt x="25616" y="26"/>
                  </a:lnTo>
                  <a:lnTo>
                    <a:pt x="25078" y="0"/>
                  </a:lnTo>
                  <a:lnTo>
                    <a:pt x="14001" y="0"/>
                  </a:lnTo>
                  <a:lnTo>
                    <a:pt x="14001" y="0"/>
                  </a:lnTo>
                  <a:lnTo>
                    <a:pt x="13180" y="26"/>
                  </a:lnTo>
                  <a:lnTo>
                    <a:pt x="12360" y="103"/>
                  </a:lnTo>
                  <a:lnTo>
                    <a:pt x="11590" y="205"/>
                  </a:lnTo>
                  <a:lnTo>
                    <a:pt x="10821" y="359"/>
                  </a:lnTo>
                  <a:lnTo>
                    <a:pt x="10052" y="564"/>
                  </a:lnTo>
                  <a:lnTo>
                    <a:pt x="9334" y="795"/>
                  </a:lnTo>
                  <a:lnTo>
                    <a:pt x="8616" y="1077"/>
                  </a:lnTo>
                  <a:lnTo>
                    <a:pt x="7898" y="1385"/>
                  </a:lnTo>
                  <a:lnTo>
                    <a:pt x="7231" y="1744"/>
                  </a:lnTo>
                  <a:lnTo>
                    <a:pt x="6590" y="2129"/>
                  </a:lnTo>
                  <a:lnTo>
                    <a:pt x="5949" y="2539"/>
                  </a:lnTo>
                  <a:lnTo>
                    <a:pt x="5359" y="3000"/>
                  </a:lnTo>
                  <a:lnTo>
                    <a:pt x="4770" y="3462"/>
                  </a:lnTo>
                  <a:lnTo>
                    <a:pt x="4231" y="3975"/>
                  </a:lnTo>
                  <a:lnTo>
                    <a:pt x="3693" y="4513"/>
                  </a:lnTo>
                  <a:lnTo>
                    <a:pt x="3205" y="5077"/>
                  </a:lnTo>
                  <a:lnTo>
                    <a:pt x="2744" y="5667"/>
                  </a:lnTo>
                  <a:lnTo>
                    <a:pt x="2308" y="6282"/>
                  </a:lnTo>
                  <a:lnTo>
                    <a:pt x="1923" y="6924"/>
                  </a:lnTo>
                  <a:lnTo>
                    <a:pt x="1564" y="7565"/>
                  </a:lnTo>
                  <a:lnTo>
                    <a:pt x="1231" y="8257"/>
                  </a:lnTo>
                  <a:lnTo>
                    <a:pt x="923" y="8949"/>
                  </a:lnTo>
                  <a:lnTo>
                    <a:pt x="693" y="9642"/>
                  </a:lnTo>
                  <a:lnTo>
                    <a:pt x="462" y="10385"/>
                  </a:lnTo>
                  <a:lnTo>
                    <a:pt x="282" y="11129"/>
                  </a:lnTo>
                  <a:lnTo>
                    <a:pt x="154" y="11872"/>
                  </a:lnTo>
                  <a:lnTo>
                    <a:pt x="52" y="12642"/>
                  </a:lnTo>
                  <a:lnTo>
                    <a:pt x="0" y="13411"/>
                  </a:lnTo>
                  <a:lnTo>
                    <a:pt x="0" y="14206"/>
                  </a:lnTo>
                  <a:lnTo>
                    <a:pt x="26" y="15001"/>
                  </a:lnTo>
                  <a:lnTo>
                    <a:pt x="103" y="15795"/>
                  </a:lnTo>
                  <a:lnTo>
                    <a:pt x="231" y="16616"/>
                  </a:lnTo>
                  <a:lnTo>
                    <a:pt x="5129" y="42540"/>
                  </a:lnTo>
                  <a:lnTo>
                    <a:pt x="43053" y="42540"/>
                  </a:lnTo>
                  <a:lnTo>
                    <a:pt x="36847" y="977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7" name="Google Shape;3057;p22"/>
            <p:cNvSpPr/>
            <p:nvPr/>
          </p:nvSpPr>
          <p:spPr>
            <a:xfrm>
              <a:off x="2619575" y="2459075"/>
              <a:ext cx="896200" cy="1063500"/>
            </a:xfrm>
            <a:custGeom>
              <a:avLst/>
              <a:gdLst/>
              <a:ahLst/>
              <a:cxnLst/>
              <a:rect l="l" t="t" r="r" b="b"/>
              <a:pathLst>
                <a:path w="35848" h="42540" extrusionOk="0">
                  <a:moveTo>
                    <a:pt x="14001" y="0"/>
                  </a:moveTo>
                  <a:lnTo>
                    <a:pt x="13180" y="26"/>
                  </a:lnTo>
                  <a:lnTo>
                    <a:pt x="12385" y="103"/>
                  </a:lnTo>
                  <a:lnTo>
                    <a:pt x="11591" y="205"/>
                  </a:lnTo>
                  <a:lnTo>
                    <a:pt x="10821" y="359"/>
                  </a:lnTo>
                  <a:lnTo>
                    <a:pt x="10078" y="564"/>
                  </a:lnTo>
                  <a:lnTo>
                    <a:pt x="9334" y="795"/>
                  </a:lnTo>
                  <a:lnTo>
                    <a:pt x="8616" y="1077"/>
                  </a:lnTo>
                  <a:lnTo>
                    <a:pt x="7924" y="1385"/>
                  </a:lnTo>
                  <a:lnTo>
                    <a:pt x="7257" y="1744"/>
                  </a:lnTo>
                  <a:lnTo>
                    <a:pt x="6590" y="2129"/>
                  </a:lnTo>
                  <a:lnTo>
                    <a:pt x="5975" y="2539"/>
                  </a:lnTo>
                  <a:lnTo>
                    <a:pt x="5360" y="3000"/>
                  </a:lnTo>
                  <a:lnTo>
                    <a:pt x="4796" y="3462"/>
                  </a:lnTo>
                  <a:lnTo>
                    <a:pt x="4231" y="3975"/>
                  </a:lnTo>
                  <a:lnTo>
                    <a:pt x="3719" y="4513"/>
                  </a:lnTo>
                  <a:lnTo>
                    <a:pt x="3231" y="5077"/>
                  </a:lnTo>
                  <a:lnTo>
                    <a:pt x="2770" y="5667"/>
                  </a:lnTo>
                  <a:lnTo>
                    <a:pt x="2334" y="6282"/>
                  </a:lnTo>
                  <a:lnTo>
                    <a:pt x="1924" y="6924"/>
                  </a:lnTo>
                  <a:lnTo>
                    <a:pt x="1565" y="7565"/>
                  </a:lnTo>
                  <a:lnTo>
                    <a:pt x="1231" y="8257"/>
                  </a:lnTo>
                  <a:lnTo>
                    <a:pt x="949" y="8949"/>
                  </a:lnTo>
                  <a:lnTo>
                    <a:pt x="693" y="9642"/>
                  </a:lnTo>
                  <a:lnTo>
                    <a:pt x="462" y="10385"/>
                  </a:lnTo>
                  <a:lnTo>
                    <a:pt x="283" y="11129"/>
                  </a:lnTo>
                  <a:lnTo>
                    <a:pt x="154" y="11872"/>
                  </a:lnTo>
                  <a:lnTo>
                    <a:pt x="52" y="12642"/>
                  </a:lnTo>
                  <a:lnTo>
                    <a:pt x="1" y="13411"/>
                  </a:lnTo>
                  <a:lnTo>
                    <a:pt x="1" y="14206"/>
                  </a:lnTo>
                  <a:lnTo>
                    <a:pt x="26" y="15001"/>
                  </a:lnTo>
                  <a:lnTo>
                    <a:pt x="103" y="15795"/>
                  </a:lnTo>
                  <a:lnTo>
                    <a:pt x="231" y="16616"/>
                  </a:lnTo>
                  <a:lnTo>
                    <a:pt x="5155" y="42540"/>
                  </a:lnTo>
                  <a:lnTo>
                    <a:pt x="35848" y="42540"/>
                  </a:lnTo>
                  <a:lnTo>
                    <a:pt x="29642" y="9770"/>
                  </a:lnTo>
                  <a:lnTo>
                    <a:pt x="29540" y="9231"/>
                  </a:lnTo>
                  <a:lnTo>
                    <a:pt x="29411" y="8718"/>
                  </a:lnTo>
                  <a:lnTo>
                    <a:pt x="29258" y="8206"/>
                  </a:lnTo>
                  <a:lnTo>
                    <a:pt x="29078" y="7718"/>
                  </a:lnTo>
                  <a:lnTo>
                    <a:pt x="28873" y="7231"/>
                  </a:lnTo>
                  <a:lnTo>
                    <a:pt x="28668" y="6770"/>
                  </a:lnTo>
                  <a:lnTo>
                    <a:pt x="28437" y="6308"/>
                  </a:lnTo>
                  <a:lnTo>
                    <a:pt x="28181" y="5847"/>
                  </a:lnTo>
                  <a:lnTo>
                    <a:pt x="27899" y="5411"/>
                  </a:lnTo>
                  <a:lnTo>
                    <a:pt x="27617" y="5000"/>
                  </a:lnTo>
                  <a:lnTo>
                    <a:pt x="27309" y="4590"/>
                  </a:lnTo>
                  <a:lnTo>
                    <a:pt x="26976" y="4180"/>
                  </a:lnTo>
                  <a:lnTo>
                    <a:pt x="26642" y="3821"/>
                  </a:lnTo>
                  <a:lnTo>
                    <a:pt x="26283" y="3436"/>
                  </a:lnTo>
                  <a:lnTo>
                    <a:pt x="25924" y="3103"/>
                  </a:lnTo>
                  <a:lnTo>
                    <a:pt x="25540" y="2770"/>
                  </a:lnTo>
                  <a:lnTo>
                    <a:pt x="25129" y="2436"/>
                  </a:lnTo>
                  <a:lnTo>
                    <a:pt x="24719" y="2154"/>
                  </a:lnTo>
                  <a:lnTo>
                    <a:pt x="24283" y="1872"/>
                  </a:lnTo>
                  <a:lnTo>
                    <a:pt x="23847" y="1616"/>
                  </a:lnTo>
                  <a:lnTo>
                    <a:pt x="23411" y="1359"/>
                  </a:lnTo>
                  <a:lnTo>
                    <a:pt x="22950" y="1129"/>
                  </a:lnTo>
                  <a:lnTo>
                    <a:pt x="22488" y="923"/>
                  </a:lnTo>
                  <a:lnTo>
                    <a:pt x="22001" y="744"/>
                  </a:lnTo>
                  <a:lnTo>
                    <a:pt x="21514" y="564"/>
                  </a:lnTo>
                  <a:lnTo>
                    <a:pt x="21027" y="436"/>
                  </a:lnTo>
                  <a:lnTo>
                    <a:pt x="20514" y="308"/>
                  </a:lnTo>
                  <a:lnTo>
                    <a:pt x="20001" y="205"/>
                  </a:lnTo>
                  <a:lnTo>
                    <a:pt x="19488" y="103"/>
                  </a:lnTo>
                  <a:lnTo>
                    <a:pt x="18950" y="52"/>
                  </a:lnTo>
                  <a:lnTo>
                    <a:pt x="18411" y="26"/>
                  </a:lnTo>
                  <a:lnTo>
                    <a:pt x="1787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8" name="Google Shape;3058;p22"/>
            <p:cNvSpPr/>
            <p:nvPr/>
          </p:nvSpPr>
          <p:spPr>
            <a:xfrm>
              <a:off x="2619575" y="2459075"/>
              <a:ext cx="896200" cy="1063500"/>
            </a:xfrm>
            <a:custGeom>
              <a:avLst/>
              <a:gdLst/>
              <a:ahLst/>
              <a:cxnLst/>
              <a:rect l="l" t="t" r="r" b="b"/>
              <a:pathLst>
                <a:path w="35848" h="42540" fill="none" extrusionOk="0">
                  <a:moveTo>
                    <a:pt x="17873" y="0"/>
                  </a:moveTo>
                  <a:lnTo>
                    <a:pt x="14001" y="0"/>
                  </a:lnTo>
                  <a:lnTo>
                    <a:pt x="14001" y="0"/>
                  </a:lnTo>
                  <a:lnTo>
                    <a:pt x="13180" y="26"/>
                  </a:lnTo>
                  <a:lnTo>
                    <a:pt x="12385" y="103"/>
                  </a:lnTo>
                  <a:lnTo>
                    <a:pt x="11591" y="205"/>
                  </a:lnTo>
                  <a:lnTo>
                    <a:pt x="10821" y="359"/>
                  </a:lnTo>
                  <a:lnTo>
                    <a:pt x="10078" y="564"/>
                  </a:lnTo>
                  <a:lnTo>
                    <a:pt x="9334" y="795"/>
                  </a:lnTo>
                  <a:lnTo>
                    <a:pt x="8616" y="1077"/>
                  </a:lnTo>
                  <a:lnTo>
                    <a:pt x="7924" y="1385"/>
                  </a:lnTo>
                  <a:lnTo>
                    <a:pt x="7257" y="1744"/>
                  </a:lnTo>
                  <a:lnTo>
                    <a:pt x="6590" y="2129"/>
                  </a:lnTo>
                  <a:lnTo>
                    <a:pt x="5975" y="2539"/>
                  </a:lnTo>
                  <a:lnTo>
                    <a:pt x="5360" y="3000"/>
                  </a:lnTo>
                  <a:lnTo>
                    <a:pt x="4796" y="3462"/>
                  </a:lnTo>
                  <a:lnTo>
                    <a:pt x="4231" y="3975"/>
                  </a:lnTo>
                  <a:lnTo>
                    <a:pt x="3719" y="4513"/>
                  </a:lnTo>
                  <a:lnTo>
                    <a:pt x="3231" y="5077"/>
                  </a:lnTo>
                  <a:lnTo>
                    <a:pt x="2770" y="5667"/>
                  </a:lnTo>
                  <a:lnTo>
                    <a:pt x="2334" y="6282"/>
                  </a:lnTo>
                  <a:lnTo>
                    <a:pt x="1924" y="6924"/>
                  </a:lnTo>
                  <a:lnTo>
                    <a:pt x="1565" y="7565"/>
                  </a:lnTo>
                  <a:lnTo>
                    <a:pt x="1231" y="8257"/>
                  </a:lnTo>
                  <a:lnTo>
                    <a:pt x="949" y="8949"/>
                  </a:lnTo>
                  <a:lnTo>
                    <a:pt x="693" y="9642"/>
                  </a:lnTo>
                  <a:lnTo>
                    <a:pt x="462" y="10385"/>
                  </a:lnTo>
                  <a:lnTo>
                    <a:pt x="283" y="11129"/>
                  </a:lnTo>
                  <a:lnTo>
                    <a:pt x="154" y="11872"/>
                  </a:lnTo>
                  <a:lnTo>
                    <a:pt x="52" y="12642"/>
                  </a:lnTo>
                  <a:lnTo>
                    <a:pt x="1" y="13411"/>
                  </a:lnTo>
                  <a:lnTo>
                    <a:pt x="1" y="14206"/>
                  </a:lnTo>
                  <a:lnTo>
                    <a:pt x="26" y="15001"/>
                  </a:lnTo>
                  <a:lnTo>
                    <a:pt x="103" y="15795"/>
                  </a:lnTo>
                  <a:lnTo>
                    <a:pt x="231" y="16616"/>
                  </a:lnTo>
                  <a:lnTo>
                    <a:pt x="5155" y="42540"/>
                  </a:lnTo>
                  <a:lnTo>
                    <a:pt x="35848" y="42540"/>
                  </a:lnTo>
                  <a:lnTo>
                    <a:pt x="29642" y="9770"/>
                  </a:lnTo>
                  <a:lnTo>
                    <a:pt x="29642" y="9770"/>
                  </a:lnTo>
                  <a:lnTo>
                    <a:pt x="29540" y="9231"/>
                  </a:lnTo>
                  <a:lnTo>
                    <a:pt x="29411" y="8718"/>
                  </a:lnTo>
                  <a:lnTo>
                    <a:pt x="29258" y="8206"/>
                  </a:lnTo>
                  <a:lnTo>
                    <a:pt x="29078" y="7718"/>
                  </a:lnTo>
                  <a:lnTo>
                    <a:pt x="28873" y="7231"/>
                  </a:lnTo>
                  <a:lnTo>
                    <a:pt x="28668" y="6770"/>
                  </a:lnTo>
                  <a:lnTo>
                    <a:pt x="28437" y="6308"/>
                  </a:lnTo>
                  <a:lnTo>
                    <a:pt x="28181" y="5847"/>
                  </a:lnTo>
                  <a:lnTo>
                    <a:pt x="27899" y="5411"/>
                  </a:lnTo>
                  <a:lnTo>
                    <a:pt x="27617" y="5000"/>
                  </a:lnTo>
                  <a:lnTo>
                    <a:pt x="27309" y="4590"/>
                  </a:lnTo>
                  <a:lnTo>
                    <a:pt x="26976" y="4180"/>
                  </a:lnTo>
                  <a:lnTo>
                    <a:pt x="26642" y="3821"/>
                  </a:lnTo>
                  <a:lnTo>
                    <a:pt x="26283" y="3436"/>
                  </a:lnTo>
                  <a:lnTo>
                    <a:pt x="25924" y="3103"/>
                  </a:lnTo>
                  <a:lnTo>
                    <a:pt x="25540" y="2770"/>
                  </a:lnTo>
                  <a:lnTo>
                    <a:pt x="25129" y="2436"/>
                  </a:lnTo>
                  <a:lnTo>
                    <a:pt x="24719" y="2154"/>
                  </a:lnTo>
                  <a:lnTo>
                    <a:pt x="24283" y="1872"/>
                  </a:lnTo>
                  <a:lnTo>
                    <a:pt x="23847" y="1616"/>
                  </a:lnTo>
                  <a:lnTo>
                    <a:pt x="23411" y="1359"/>
                  </a:lnTo>
                  <a:lnTo>
                    <a:pt x="22950" y="1129"/>
                  </a:lnTo>
                  <a:lnTo>
                    <a:pt x="22488" y="923"/>
                  </a:lnTo>
                  <a:lnTo>
                    <a:pt x="22001" y="744"/>
                  </a:lnTo>
                  <a:lnTo>
                    <a:pt x="21514" y="564"/>
                  </a:lnTo>
                  <a:lnTo>
                    <a:pt x="21027" y="436"/>
                  </a:lnTo>
                  <a:lnTo>
                    <a:pt x="20514" y="308"/>
                  </a:lnTo>
                  <a:lnTo>
                    <a:pt x="20001" y="205"/>
                  </a:lnTo>
                  <a:lnTo>
                    <a:pt x="19488" y="103"/>
                  </a:lnTo>
                  <a:lnTo>
                    <a:pt x="18950" y="52"/>
                  </a:lnTo>
                  <a:lnTo>
                    <a:pt x="18411" y="26"/>
                  </a:lnTo>
                  <a:lnTo>
                    <a:pt x="1787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9" name="Google Shape;3059;p22"/>
            <p:cNvSpPr/>
            <p:nvPr/>
          </p:nvSpPr>
          <p:spPr>
            <a:xfrm>
              <a:off x="3524075" y="3687300"/>
              <a:ext cx="313500" cy="474400"/>
            </a:xfrm>
            <a:custGeom>
              <a:avLst/>
              <a:gdLst/>
              <a:ahLst/>
              <a:cxnLst/>
              <a:rect l="l" t="t" r="r" b="b"/>
              <a:pathLst>
                <a:path w="12540" h="18976" extrusionOk="0">
                  <a:moveTo>
                    <a:pt x="1" y="0"/>
                  </a:moveTo>
                  <a:lnTo>
                    <a:pt x="5668" y="18975"/>
                  </a:lnTo>
                  <a:lnTo>
                    <a:pt x="12540" y="18975"/>
                  </a:lnTo>
                  <a:lnTo>
                    <a:pt x="6873" y="0"/>
                  </a:lnTo>
                  <a:close/>
                </a:path>
              </a:pathLst>
            </a:custGeom>
            <a:solidFill>
              <a:srgbClr val="6D26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0" name="Google Shape;3060;p22"/>
            <p:cNvSpPr/>
            <p:nvPr/>
          </p:nvSpPr>
          <p:spPr>
            <a:xfrm>
              <a:off x="2993300" y="3687300"/>
              <a:ext cx="672475" cy="474400"/>
            </a:xfrm>
            <a:custGeom>
              <a:avLst/>
              <a:gdLst/>
              <a:ahLst/>
              <a:cxnLst/>
              <a:rect l="l" t="t" r="r" b="b"/>
              <a:pathLst>
                <a:path w="26899" h="18976" extrusionOk="0">
                  <a:moveTo>
                    <a:pt x="1" y="0"/>
                  </a:moveTo>
                  <a:lnTo>
                    <a:pt x="6514" y="18975"/>
                  </a:lnTo>
                  <a:lnTo>
                    <a:pt x="26899" y="18975"/>
                  </a:lnTo>
                  <a:lnTo>
                    <a:pt x="21232" y="0"/>
                  </a:lnTo>
                  <a:close/>
                </a:path>
              </a:pathLst>
            </a:custGeom>
            <a:solidFill>
              <a:srgbClr val="6B2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1" name="Google Shape;3061;p22"/>
            <p:cNvSpPr/>
            <p:nvPr/>
          </p:nvSpPr>
          <p:spPr>
            <a:xfrm>
              <a:off x="3051000" y="3687300"/>
              <a:ext cx="313500" cy="474400"/>
            </a:xfrm>
            <a:custGeom>
              <a:avLst/>
              <a:gdLst/>
              <a:ahLst/>
              <a:cxnLst/>
              <a:rect l="l" t="t" r="r" b="b"/>
              <a:pathLst>
                <a:path w="12540" h="18976" extrusionOk="0">
                  <a:moveTo>
                    <a:pt x="0" y="0"/>
                  </a:moveTo>
                  <a:lnTo>
                    <a:pt x="5667" y="18975"/>
                  </a:lnTo>
                  <a:lnTo>
                    <a:pt x="12539" y="18975"/>
                  </a:lnTo>
                  <a:lnTo>
                    <a:pt x="6872" y="0"/>
                  </a:lnTo>
                  <a:close/>
                </a:path>
              </a:pathLst>
            </a:custGeom>
            <a:solidFill>
              <a:srgbClr val="6D26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2" name="Google Shape;3062;p22"/>
            <p:cNvSpPr/>
            <p:nvPr/>
          </p:nvSpPr>
          <p:spPr>
            <a:xfrm>
              <a:off x="2567650" y="3522550"/>
              <a:ext cx="1268000" cy="278225"/>
            </a:xfrm>
            <a:custGeom>
              <a:avLst/>
              <a:gdLst/>
              <a:ahLst/>
              <a:cxnLst/>
              <a:rect l="l" t="t" r="r" b="b"/>
              <a:pathLst>
                <a:path w="50720" h="11129" extrusionOk="0">
                  <a:moveTo>
                    <a:pt x="1" y="1"/>
                  </a:moveTo>
                  <a:lnTo>
                    <a:pt x="1" y="11129"/>
                  </a:lnTo>
                  <a:lnTo>
                    <a:pt x="43258" y="11129"/>
                  </a:lnTo>
                  <a:lnTo>
                    <a:pt x="43643" y="11078"/>
                  </a:lnTo>
                  <a:lnTo>
                    <a:pt x="44053" y="11026"/>
                  </a:lnTo>
                  <a:lnTo>
                    <a:pt x="44437" y="10975"/>
                  </a:lnTo>
                  <a:lnTo>
                    <a:pt x="44822" y="10873"/>
                  </a:lnTo>
                  <a:lnTo>
                    <a:pt x="45181" y="10770"/>
                  </a:lnTo>
                  <a:lnTo>
                    <a:pt x="45566" y="10642"/>
                  </a:lnTo>
                  <a:lnTo>
                    <a:pt x="45925" y="10514"/>
                  </a:lnTo>
                  <a:lnTo>
                    <a:pt x="46258" y="10360"/>
                  </a:lnTo>
                  <a:lnTo>
                    <a:pt x="46591" y="10180"/>
                  </a:lnTo>
                  <a:lnTo>
                    <a:pt x="46925" y="9975"/>
                  </a:lnTo>
                  <a:lnTo>
                    <a:pt x="47258" y="9770"/>
                  </a:lnTo>
                  <a:lnTo>
                    <a:pt x="47566" y="9565"/>
                  </a:lnTo>
                  <a:lnTo>
                    <a:pt x="47848" y="9334"/>
                  </a:lnTo>
                  <a:lnTo>
                    <a:pt x="48156" y="9078"/>
                  </a:lnTo>
                  <a:lnTo>
                    <a:pt x="48412" y="8821"/>
                  </a:lnTo>
                  <a:lnTo>
                    <a:pt x="48694" y="8539"/>
                  </a:lnTo>
                  <a:lnTo>
                    <a:pt x="48925" y="8257"/>
                  </a:lnTo>
                  <a:lnTo>
                    <a:pt x="49156" y="7949"/>
                  </a:lnTo>
                  <a:lnTo>
                    <a:pt x="49386" y="7642"/>
                  </a:lnTo>
                  <a:lnTo>
                    <a:pt x="49591" y="7334"/>
                  </a:lnTo>
                  <a:lnTo>
                    <a:pt x="49771" y="7001"/>
                  </a:lnTo>
                  <a:lnTo>
                    <a:pt x="49950" y="6667"/>
                  </a:lnTo>
                  <a:lnTo>
                    <a:pt x="50104" y="6308"/>
                  </a:lnTo>
                  <a:lnTo>
                    <a:pt x="50258" y="5949"/>
                  </a:lnTo>
                  <a:lnTo>
                    <a:pt x="50386" y="5590"/>
                  </a:lnTo>
                  <a:lnTo>
                    <a:pt x="50489" y="5206"/>
                  </a:lnTo>
                  <a:lnTo>
                    <a:pt x="50566" y="4821"/>
                  </a:lnTo>
                  <a:lnTo>
                    <a:pt x="50643" y="4437"/>
                  </a:lnTo>
                  <a:lnTo>
                    <a:pt x="50694" y="4052"/>
                  </a:lnTo>
                  <a:lnTo>
                    <a:pt x="50720" y="3642"/>
                  </a:lnTo>
                  <a:lnTo>
                    <a:pt x="50720" y="3231"/>
                  </a:lnTo>
                  <a:lnTo>
                    <a:pt x="50720" y="2052"/>
                  </a:lnTo>
                  <a:lnTo>
                    <a:pt x="50720" y="1847"/>
                  </a:lnTo>
                  <a:lnTo>
                    <a:pt x="50694" y="1642"/>
                  </a:lnTo>
                  <a:lnTo>
                    <a:pt x="50643" y="1437"/>
                  </a:lnTo>
                  <a:lnTo>
                    <a:pt x="50566" y="1257"/>
                  </a:lnTo>
                  <a:lnTo>
                    <a:pt x="50489" y="1078"/>
                  </a:lnTo>
                  <a:lnTo>
                    <a:pt x="50386" y="898"/>
                  </a:lnTo>
                  <a:lnTo>
                    <a:pt x="50258" y="744"/>
                  </a:lnTo>
                  <a:lnTo>
                    <a:pt x="50130" y="590"/>
                  </a:lnTo>
                  <a:lnTo>
                    <a:pt x="49976" y="462"/>
                  </a:lnTo>
                  <a:lnTo>
                    <a:pt x="49822" y="360"/>
                  </a:lnTo>
                  <a:lnTo>
                    <a:pt x="49643" y="257"/>
                  </a:lnTo>
                  <a:lnTo>
                    <a:pt x="49463" y="154"/>
                  </a:lnTo>
                  <a:lnTo>
                    <a:pt x="49284" y="78"/>
                  </a:lnTo>
                  <a:lnTo>
                    <a:pt x="49079" y="26"/>
                  </a:lnTo>
                  <a:lnTo>
                    <a:pt x="48873" y="1"/>
                  </a:lnTo>
                  <a:close/>
                </a:path>
              </a:pathLst>
            </a:custGeom>
            <a:solidFill>
              <a:srgbClr val="812F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3" name="Google Shape;3063;p22"/>
            <p:cNvSpPr/>
            <p:nvPr/>
          </p:nvSpPr>
          <p:spPr>
            <a:xfrm>
              <a:off x="2567650" y="3522550"/>
              <a:ext cx="1257100" cy="151950"/>
            </a:xfrm>
            <a:custGeom>
              <a:avLst/>
              <a:gdLst/>
              <a:ahLst/>
              <a:cxnLst/>
              <a:rect l="l" t="t" r="r" b="b"/>
              <a:pathLst>
                <a:path w="50284" h="6078" extrusionOk="0">
                  <a:moveTo>
                    <a:pt x="1" y="1"/>
                  </a:moveTo>
                  <a:lnTo>
                    <a:pt x="1" y="6078"/>
                  </a:lnTo>
                  <a:lnTo>
                    <a:pt x="42848" y="6078"/>
                  </a:lnTo>
                  <a:lnTo>
                    <a:pt x="43489" y="6052"/>
                  </a:lnTo>
                  <a:lnTo>
                    <a:pt x="44104" y="5975"/>
                  </a:lnTo>
                  <a:lnTo>
                    <a:pt x="44720" y="5847"/>
                  </a:lnTo>
                  <a:lnTo>
                    <a:pt x="45309" y="5693"/>
                  </a:lnTo>
                  <a:lnTo>
                    <a:pt x="45873" y="5462"/>
                  </a:lnTo>
                  <a:lnTo>
                    <a:pt x="46438" y="5206"/>
                  </a:lnTo>
                  <a:lnTo>
                    <a:pt x="46950" y="4924"/>
                  </a:lnTo>
                  <a:lnTo>
                    <a:pt x="47463" y="4590"/>
                  </a:lnTo>
                  <a:lnTo>
                    <a:pt x="47925" y="4206"/>
                  </a:lnTo>
                  <a:lnTo>
                    <a:pt x="48361" y="3821"/>
                  </a:lnTo>
                  <a:lnTo>
                    <a:pt x="48771" y="3385"/>
                  </a:lnTo>
                  <a:lnTo>
                    <a:pt x="49156" y="2924"/>
                  </a:lnTo>
                  <a:lnTo>
                    <a:pt x="49489" y="2411"/>
                  </a:lnTo>
                  <a:lnTo>
                    <a:pt x="49797" y="1898"/>
                  </a:lnTo>
                  <a:lnTo>
                    <a:pt x="50079" y="1360"/>
                  </a:lnTo>
                  <a:lnTo>
                    <a:pt x="50284" y="795"/>
                  </a:lnTo>
                  <a:lnTo>
                    <a:pt x="50130" y="616"/>
                  </a:lnTo>
                  <a:lnTo>
                    <a:pt x="49976" y="462"/>
                  </a:lnTo>
                  <a:lnTo>
                    <a:pt x="49797" y="334"/>
                  </a:lnTo>
                  <a:lnTo>
                    <a:pt x="49591" y="206"/>
                  </a:lnTo>
                  <a:lnTo>
                    <a:pt x="49361" y="129"/>
                  </a:lnTo>
                  <a:lnTo>
                    <a:pt x="49156" y="52"/>
                  </a:lnTo>
                  <a:lnTo>
                    <a:pt x="48899" y="1"/>
                  </a:lnTo>
                  <a:close/>
                </a:path>
              </a:pathLst>
            </a:custGeom>
            <a:solidFill>
              <a:srgbClr val="6D26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4" name="Google Shape;3064;p22"/>
            <p:cNvSpPr/>
            <p:nvPr/>
          </p:nvSpPr>
          <p:spPr>
            <a:xfrm>
              <a:off x="2676000" y="2706500"/>
              <a:ext cx="641700" cy="2600"/>
            </a:xfrm>
            <a:custGeom>
              <a:avLst/>
              <a:gdLst/>
              <a:ahLst/>
              <a:cxnLst/>
              <a:rect l="l" t="t" r="r" b="b"/>
              <a:pathLst>
                <a:path w="25668" h="104" extrusionOk="0">
                  <a:moveTo>
                    <a:pt x="12846" y="1"/>
                  </a:moveTo>
                  <a:lnTo>
                    <a:pt x="6333" y="27"/>
                  </a:lnTo>
                  <a:lnTo>
                    <a:pt x="0" y="52"/>
                  </a:lnTo>
                  <a:lnTo>
                    <a:pt x="6333" y="103"/>
                  </a:lnTo>
                  <a:lnTo>
                    <a:pt x="19359" y="103"/>
                  </a:lnTo>
                  <a:lnTo>
                    <a:pt x="25667" y="52"/>
                  </a:lnTo>
                  <a:lnTo>
                    <a:pt x="19359" y="27"/>
                  </a:lnTo>
                  <a:lnTo>
                    <a:pt x="12846" y="1"/>
                  </a:lnTo>
                  <a:close/>
                </a:path>
              </a:pathLst>
            </a:custGeom>
            <a:solidFill>
              <a:srgbClr val="6D26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5" name="Google Shape;3065;p22"/>
            <p:cNvSpPr/>
            <p:nvPr/>
          </p:nvSpPr>
          <p:spPr>
            <a:xfrm>
              <a:off x="2676000" y="2706500"/>
              <a:ext cx="641700" cy="2600"/>
            </a:xfrm>
            <a:custGeom>
              <a:avLst/>
              <a:gdLst/>
              <a:ahLst/>
              <a:cxnLst/>
              <a:rect l="l" t="t" r="r" b="b"/>
              <a:pathLst>
                <a:path w="25668" h="104" fill="none" extrusionOk="0">
                  <a:moveTo>
                    <a:pt x="0" y="52"/>
                  </a:moveTo>
                  <a:lnTo>
                    <a:pt x="0" y="52"/>
                  </a:lnTo>
                  <a:lnTo>
                    <a:pt x="6333" y="27"/>
                  </a:lnTo>
                  <a:lnTo>
                    <a:pt x="12846" y="1"/>
                  </a:lnTo>
                  <a:lnTo>
                    <a:pt x="19359" y="27"/>
                  </a:lnTo>
                  <a:lnTo>
                    <a:pt x="25667" y="52"/>
                  </a:lnTo>
                  <a:lnTo>
                    <a:pt x="25667" y="52"/>
                  </a:lnTo>
                  <a:lnTo>
                    <a:pt x="19359" y="103"/>
                  </a:lnTo>
                  <a:lnTo>
                    <a:pt x="12846" y="103"/>
                  </a:lnTo>
                  <a:lnTo>
                    <a:pt x="6333" y="103"/>
                  </a:lnTo>
                  <a:lnTo>
                    <a:pt x="0" y="5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6" name="Google Shape;3066;p22"/>
            <p:cNvSpPr/>
            <p:nvPr/>
          </p:nvSpPr>
          <p:spPr>
            <a:xfrm>
              <a:off x="2656125" y="2886650"/>
              <a:ext cx="721175" cy="1950"/>
            </a:xfrm>
            <a:custGeom>
              <a:avLst/>
              <a:gdLst/>
              <a:ahLst/>
              <a:cxnLst/>
              <a:rect l="l" t="t" r="r" b="b"/>
              <a:pathLst>
                <a:path w="28847" h="78" extrusionOk="0">
                  <a:moveTo>
                    <a:pt x="7103" y="0"/>
                  </a:moveTo>
                  <a:lnTo>
                    <a:pt x="0" y="26"/>
                  </a:lnTo>
                  <a:lnTo>
                    <a:pt x="7103" y="77"/>
                  </a:lnTo>
                  <a:lnTo>
                    <a:pt x="21744" y="77"/>
                  </a:lnTo>
                  <a:lnTo>
                    <a:pt x="28847" y="26"/>
                  </a:lnTo>
                  <a:lnTo>
                    <a:pt x="2174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7" name="Google Shape;3067;p22"/>
            <p:cNvSpPr/>
            <p:nvPr/>
          </p:nvSpPr>
          <p:spPr>
            <a:xfrm>
              <a:off x="2685600" y="3066125"/>
              <a:ext cx="721850" cy="1950"/>
            </a:xfrm>
            <a:custGeom>
              <a:avLst/>
              <a:gdLst/>
              <a:ahLst/>
              <a:cxnLst/>
              <a:rect l="l" t="t" r="r" b="b"/>
              <a:pathLst>
                <a:path w="28874" h="78" extrusionOk="0">
                  <a:moveTo>
                    <a:pt x="7103" y="1"/>
                  </a:moveTo>
                  <a:lnTo>
                    <a:pt x="1" y="52"/>
                  </a:lnTo>
                  <a:lnTo>
                    <a:pt x="7103" y="78"/>
                  </a:lnTo>
                  <a:lnTo>
                    <a:pt x="21745" y="78"/>
                  </a:lnTo>
                  <a:lnTo>
                    <a:pt x="28873" y="52"/>
                  </a:lnTo>
                  <a:lnTo>
                    <a:pt x="21745" y="1"/>
                  </a:lnTo>
                  <a:close/>
                </a:path>
              </a:pathLst>
            </a:custGeom>
            <a:solidFill>
              <a:srgbClr val="6D26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8" name="Google Shape;3068;p22"/>
            <p:cNvSpPr/>
            <p:nvPr/>
          </p:nvSpPr>
          <p:spPr>
            <a:xfrm>
              <a:off x="2720225" y="3245625"/>
              <a:ext cx="715425" cy="1950"/>
            </a:xfrm>
            <a:custGeom>
              <a:avLst/>
              <a:gdLst/>
              <a:ahLst/>
              <a:cxnLst/>
              <a:rect l="l" t="t" r="r" b="b"/>
              <a:pathLst>
                <a:path w="28617" h="78" extrusionOk="0">
                  <a:moveTo>
                    <a:pt x="7052" y="0"/>
                  </a:moveTo>
                  <a:lnTo>
                    <a:pt x="0" y="52"/>
                  </a:lnTo>
                  <a:lnTo>
                    <a:pt x="7052" y="77"/>
                  </a:lnTo>
                  <a:lnTo>
                    <a:pt x="21565" y="77"/>
                  </a:lnTo>
                  <a:lnTo>
                    <a:pt x="28616" y="52"/>
                  </a:lnTo>
                  <a:lnTo>
                    <a:pt x="21565" y="0"/>
                  </a:lnTo>
                  <a:close/>
                </a:path>
              </a:pathLst>
            </a:custGeom>
            <a:solidFill>
              <a:srgbClr val="6D26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9" name="Google Shape;3069;p22"/>
            <p:cNvSpPr/>
            <p:nvPr/>
          </p:nvSpPr>
          <p:spPr>
            <a:xfrm>
              <a:off x="3381775" y="4149500"/>
              <a:ext cx="230800" cy="169875"/>
            </a:xfrm>
            <a:custGeom>
              <a:avLst/>
              <a:gdLst/>
              <a:ahLst/>
              <a:cxnLst/>
              <a:rect l="l" t="t" r="r" b="b"/>
              <a:pathLst>
                <a:path w="9232" h="6795" extrusionOk="0">
                  <a:moveTo>
                    <a:pt x="1026" y="0"/>
                  </a:moveTo>
                  <a:lnTo>
                    <a:pt x="821" y="641"/>
                  </a:lnTo>
                  <a:lnTo>
                    <a:pt x="616" y="1308"/>
                  </a:lnTo>
                  <a:lnTo>
                    <a:pt x="411" y="2128"/>
                  </a:lnTo>
                  <a:lnTo>
                    <a:pt x="206" y="3000"/>
                  </a:lnTo>
                  <a:lnTo>
                    <a:pt x="129" y="3436"/>
                  </a:lnTo>
                  <a:lnTo>
                    <a:pt x="52" y="3846"/>
                  </a:lnTo>
                  <a:lnTo>
                    <a:pt x="26" y="4231"/>
                  </a:lnTo>
                  <a:lnTo>
                    <a:pt x="0" y="4590"/>
                  </a:lnTo>
                  <a:lnTo>
                    <a:pt x="26" y="4898"/>
                  </a:lnTo>
                  <a:lnTo>
                    <a:pt x="77" y="5154"/>
                  </a:lnTo>
                  <a:lnTo>
                    <a:pt x="154" y="5257"/>
                  </a:lnTo>
                  <a:lnTo>
                    <a:pt x="257" y="5359"/>
                  </a:lnTo>
                  <a:lnTo>
                    <a:pt x="411" y="5462"/>
                  </a:lnTo>
                  <a:lnTo>
                    <a:pt x="590" y="5564"/>
                  </a:lnTo>
                  <a:lnTo>
                    <a:pt x="1077" y="5769"/>
                  </a:lnTo>
                  <a:lnTo>
                    <a:pt x="1667" y="5949"/>
                  </a:lnTo>
                  <a:lnTo>
                    <a:pt x="2359" y="6103"/>
                  </a:lnTo>
                  <a:lnTo>
                    <a:pt x="3129" y="6257"/>
                  </a:lnTo>
                  <a:lnTo>
                    <a:pt x="3949" y="6410"/>
                  </a:lnTo>
                  <a:lnTo>
                    <a:pt x="4770" y="6513"/>
                  </a:lnTo>
                  <a:lnTo>
                    <a:pt x="5616" y="6616"/>
                  </a:lnTo>
                  <a:lnTo>
                    <a:pt x="6411" y="6692"/>
                  </a:lnTo>
                  <a:lnTo>
                    <a:pt x="7154" y="6744"/>
                  </a:lnTo>
                  <a:lnTo>
                    <a:pt x="7821" y="6795"/>
                  </a:lnTo>
                  <a:lnTo>
                    <a:pt x="8385" y="6795"/>
                  </a:lnTo>
                  <a:lnTo>
                    <a:pt x="8821" y="6769"/>
                  </a:lnTo>
                  <a:lnTo>
                    <a:pt x="9103" y="6744"/>
                  </a:lnTo>
                  <a:lnTo>
                    <a:pt x="9180" y="6692"/>
                  </a:lnTo>
                  <a:lnTo>
                    <a:pt x="9231" y="6667"/>
                  </a:lnTo>
                  <a:lnTo>
                    <a:pt x="9206" y="6539"/>
                  </a:lnTo>
                  <a:lnTo>
                    <a:pt x="9129" y="6410"/>
                  </a:lnTo>
                  <a:lnTo>
                    <a:pt x="9001" y="6231"/>
                  </a:lnTo>
                  <a:lnTo>
                    <a:pt x="8821" y="6000"/>
                  </a:lnTo>
                  <a:lnTo>
                    <a:pt x="8385" y="5487"/>
                  </a:lnTo>
                  <a:lnTo>
                    <a:pt x="7821" y="4846"/>
                  </a:lnTo>
                  <a:lnTo>
                    <a:pt x="7539" y="4487"/>
                  </a:lnTo>
                  <a:lnTo>
                    <a:pt x="7257" y="4077"/>
                  </a:lnTo>
                  <a:lnTo>
                    <a:pt x="6975" y="3667"/>
                  </a:lnTo>
                  <a:lnTo>
                    <a:pt x="6719" y="3231"/>
                  </a:lnTo>
                  <a:lnTo>
                    <a:pt x="6462" y="2769"/>
                  </a:lnTo>
                  <a:lnTo>
                    <a:pt x="6257" y="2282"/>
                  </a:lnTo>
                  <a:lnTo>
                    <a:pt x="6077" y="1769"/>
                  </a:lnTo>
                  <a:lnTo>
                    <a:pt x="5924" y="1231"/>
                  </a:lnTo>
                  <a:lnTo>
                    <a:pt x="1026" y="0"/>
                  </a:lnTo>
                  <a:close/>
                </a:path>
              </a:pathLst>
            </a:custGeom>
            <a:solidFill>
              <a:srgbClr val="E424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0" name="Google Shape;3070;p22"/>
            <p:cNvSpPr/>
            <p:nvPr/>
          </p:nvSpPr>
          <p:spPr>
            <a:xfrm>
              <a:off x="3381775" y="4149500"/>
              <a:ext cx="230800" cy="169875"/>
            </a:xfrm>
            <a:custGeom>
              <a:avLst/>
              <a:gdLst/>
              <a:ahLst/>
              <a:cxnLst/>
              <a:rect l="l" t="t" r="r" b="b"/>
              <a:pathLst>
                <a:path w="9232" h="6795" fill="none" extrusionOk="0">
                  <a:moveTo>
                    <a:pt x="1026" y="0"/>
                  </a:moveTo>
                  <a:lnTo>
                    <a:pt x="1026" y="0"/>
                  </a:lnTo>
                  <a:lnTo>
                    <a:pt x="821" y="641"/>
                  </a:lnTo>
                  <a:lnTo>
                    <a:pt x="616" y="1308"/>
                  </a:lnTo>
                  <a:lnTo>
                    <a:pt x="411" y="2128"/>
                  </a:lnTo>
                  <a:lnTo>
                    <a:pt x="206" y="3000"/>
                  </a:lnTo>
                  <a:lnTo>
                    <a:pt x="129" y="3436"/>
                  </a:lnTo>
                  <a:lnTo>
                    <a:pt x="52" y="3846"/>
                  </a:lnTo>
                  <a:lnTo>
                    <a:pt x="26" y="4231"/>
                  </a:lnTo>
                  <a:lnTo>
                    <a:pt x="0" y="4590"/>
                  </a:lnTo>
                  <a:lnTo>
                    <a:pt x="26" y="4898"/>
                  </a:lnTo>
                  <a:lnTo>
                    <a:pt x="77" y="5154"/>
                  </a:lnTo>
                  <a:lnTo>
                    <a:pt x="77" y="5154"/>
                  </a:lnTo>
                  <a:lnTo>
                    <a:pt x="154" y="5257"/>
                  </a:lnTo>
                  <a:lnTo>
                    <a:pt x="257" y="5359"/>
                  </a:lnTo>
                  <a:lnTo>
                    <a:pt x="411" y="5462"/>
                  </a:lnTo>
                  <a:lnTo>
                    <a:pt x="590" y="5564"/>
                  </a:lnTo>
                  <a:lnTo>
                    <a:pt x="1077" y="5769"/>
                  </a:lnTo>
                  <a:lnTo>
                    <a:pt x="1667" y="5949"/>
                  </a:lnTo>
                  <a:lnTo>
                    <a:pt x="2359" y="6103"/>
                  </a:lnTo>
                  <a:lnTo>
                    <a:pt x="3129" y="6257"/>
                  </a:lnTo>
                  <a:lnTo>
                    <a:pt x="3949" y="6410"/>
                  </a:lnTo>
                  <a:lnTo>
                    <a:pt x="4770" y="6513"/>
                  </a:lnTo>
                  <a:lnTo>
                    <a:pt x="5616" y="6616"/>
                  </a:lnTo>
                  <a:lnTo>
                    <a:pt x="6411" y="6692"/>
                  </a:lnTo>
                  <a:lnTo>
                    <a:pt x="7154" y="6744"/>
                  </a:lnTo>
                  <a:lnTo>
                    <a:pt x="7821" y="6795"/>
                  </a:lnTo>
                  <a:lnTo>
                    <a:pt x="8385" y="6795"/>
                  </a:lnTo>
                  <a:lnTo>
                    <a:pt x="8821" y="6769"/>
                  </a:lnTo>
                  <a:lnTo>
                    <a:pt x="9103" y="6744"/>
                  </a:lnTo>
                  <a:lnTo>
                    <a:pt x="9180" y="6692"/>
                  </a:lnTo>
                  <a:lnTo>
                    <a:pt x="9231" y="6667"/>
                  </a:lnTo>
                  <a:lnTo>
                    <a:pt x="9231" y="6667"/>
                  </a:lnTo>
                  <a:lnTo>
                    <a:pt x="9206" y="6539"/>
                  </a:lnTo>
                  <a:lnTo>
                    <a:pt x="9129" y="6410"/>
                  </a:lnTo>
                  <a:lnTo>
                    <a:pt x="9001" y="6231"/>
                  </a:lnTo>
                  <a:lnTo>
                    <a:pt x="8821" y="6000"/>
                  </a:lnTo>
                  <a:lnTo>
                    <a:pt x="8385" y="5487"/>
                  </a:lnTo>
                  <a:lnTo>
                    <a:pt x="7821" y="4846"/>
                  </a:lnTo>
                  <a:lnTo>
                    <a:pt x="7539" y="4487"/>
                  </a:lnTo>
                  <a:lnTo>
                    <a:pt x="7257" y="4077"/>
                  </a:lnTo>
                  <a:lnTo>
                    <a:pt x="6975" y="3667"/>
                  </a:lnTo>
                  <a:lnTo>
                    <a:pt x="6719" y="3231"/>
                  </a:lnTo>
                  <a:lnTo>
                    <a:pt x="6462" y="2769"/>
                  </a:lnTo>
                  <a:lnTo>
                    <a:pt x="6257" y="2282"/>
                  </a:lnTo>
                  <a:lnTo>
                    <a:pt x="6077" y="1769"/>
                  </a:lnTo>
                  <a:lnTo>
                    <a:pt x="5924" y="1231"/>
                  </a:lnTo>
                  <a:lnTo>
                    <a:pt x="1026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1" name="Google Shape;3071;p22"/>
            <p:cNvSpPr/>
            <p:nvPr/>
          </p:nvSpPr>
          <p:spPr>
            <a:xfrm>
              <a:off x="3559975" y="4246925"/>
              <a:ext cx="46825" cy="58350"/>
            </a:xfrm>
            <a:custGeom>
              <a:avLst/>
              <a:gdLst/>
              <a:ahLst/>
              <a:cxnLst/>
              <a:rect l="l" t="t" r="r" b="b"/>
              <a:pathLst>
                <a:path w="1873" h="2334" extrusionOk="0">
                  <a:moveTo>
                    <a:pt x="1873" y="2334"/>
                  </a:moveTo>
                  <a:lnTo>
                    <a:pt x="1873" y="2334"/>
                  </a:lnTo>
                  <a:lnTo>
                    <a:pt x="1873" y="2334"/>
                  </a:lnTo>
                  <a:lnTo>
                    <a:pt x="1873" y="2334"/>
                  </a:lnTo>
                  <a:lnTo>
                    <a:pt x="1873" y="2334"/>
                  </a:lnTo>
                  <a:close/>
                  <a:moveTo>
                    <a:pt x="1873" y="2334"/>
                  </a:moveTo>
                  <a:lnTo>
                    <a:pt x="1873" y="2334"/>
                  </a:lnTo>
                  <a:lnTo>
                    <a:pt x="1873" y="2334"/>
                  </a:lnTo>
                  <a:lnTo>
                    <a:pt x="1873" y="2334"/>
                  </a:lnTo>
                  <a:lnTo>
                    <a:pt x="1873" y="2334"/>
                  </a:lnTo>
                  <a:close/>
                  <a:moveTo>
                    <a:pt x="1847" y="2308"/>
                  </a:moveTo>
                  <a:lnTo>
                    <a:pt x="1847" y="2308"/>
                  </a:lnTo>
                  <a:lnTo>
                    <a:pt x="1873" y="2308"/>
                  </a:lnTo>
                  <a:lnTo>
                    <a:pt x="1873" y="2308"/>
                  </a:lnTo>
                  <a:lnTo>
                    <a:pt x="1847" y="2308"/>
                  </a:lnTo>
                  <a:close/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257" y="359"/>
                  </a:lnTo>
                  <a:lnTo>
                    <a:pt x="514" y="718"/>
                  </a:lnTo>
                  <a:lnTo>
                    <a:pt x="1052" y="1360"/>
                  </a:lnTo>
                  <a:lnTo>
                    <a:pt x="1514" y="1898"/>
                  </a:lnTo>
                  <a:lnTo>
                    <a:pt x="1847" y="2308"/>
                  </a:lnTo>
                  <a:lnTo>
                    <a:pt x="1847" y="2308"/>
                  </a:lnTo>
                  <a:lnTo>
                    <a:pt x="1514" y="1898"/>
                  </a:lnTo>
                  <a:lnTo>
                    <a:pt x="1052" y="1360"/>
                  </a:lnTo>
                  <a:lnTo>
                    <a:pt x="514" y="718"/>
                  </a:lnTo>
                  <a:lnTo>
                    <a:pt x="257" y="35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424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2" name="Google Shape;3072;p22"/>
            <p:cNvSpPr/>
            <p:nvPr/>
          </p:nvSpPr>
          <p:spPr>
            <a:xfrm>
              <a:off x="3606775" y="43052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3" name="Google Shape;3073;p22"/>
            <p:cNvSpPr/>
            <p:nvPr/>
          </p:nvSpPr>
          <p:spPr>
            <a:xfrm>
              <a:off x="3606775" y="43052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4" name="Google Shape;3074;p22"/>
            <p:cNvSpPr/>
            <p:nvPr/>
          </p:nvSpPr>
          <p:spPr>
            <a:xfrm>
              <a:off x="3606125" y="4304625"/>
              <a:ext cx="675" cy="25"/>
            </a:xfrm>
            <a:custGeom>
              <a:avLst/>
              <a:gdLst/>
              <a:ahLst/>
              <a:cxnLst/>
              <a:rect l="l" t="t" r="r" b="b"/>
              <a:pathLst>
                <a:path w="27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27" y="0"/>
                  </a:lnTo>
                  <a:lnTo>
                    <a:pt x="27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5" name="Google Shape;3075;p22"/>
            <p:cNvSpPr/>
            <p:nvPr/>
          </p:nvSpPr>
          <p:spPr>
            <a:xfrm>
              <a:off x="3559975" y="4246925"/>
              <a:ext cx="46175" cy="57725"/>
            </a:xfrm>
            <a:custGeom>
              <a:avLst/>
              <a:gdLst/>
              <a:ahLst/>
              <a:cxnLst/>
              <a:rect l="l" t="t" r="r" b="b"/>
              <a:pathLst>
                <a:path w="1847" h="2309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257" y="359"/>
                  </a:lnTo>
                  <a:lnTo>
                    <a:pt x="514" y="718"/>
                  </a:lnTo>
                  <a:lnTo>
                    <a:pt x="1052" y="1360"/>
                  </a:lnTo>
                  <a:lnTo>
                    <a:pt x="1514" y="1898"/>
                  </a:lnTo>
                  <a:lnTo>
                    <a:pt x="1847" y="2308"/>
                  </a:lnTo>
                  <a:lnTo>
                    <a:pt x="1847" y="2308"/>
                  </a:lnTo>
                  <a:lnTo>
                    <a:pt x="1514" y="1898"/>
                  </a:lnTo>
                  <a:lnTo>
                    <a:pt x="1052" y="1360"/>
                  </a:lnTo>
                  <a:lnTo>
                    <a:pt x="514" y="718"/>
                  </a:lnTo>
                  <a:lnTo>
                    <a:pt x="257" y="359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6" name="Google Shape;3076;p22"/>
            <p:cNvSpPr/>
            <p:nvPr/>
          </p:nvSpPr>
          <p:spPr>
            <a:xfrm>
              <a:off x="3500375" y="4246925"/>
              <a:ext cx="112200" cy="72450"/>
            </a:xfrm>
            <a:custGeom>
              <a:avLst/>
              <a:gdLst/>
              <a:ahLst/>
              <a:cxnLst/>
              <a:rect l="l" t="t" r="r" b="b"/>
              <a:pathLst>
                <a:path w="4488" h="2898" extrusionOk="0">
                  <a:moveTo>
                    <a:pt x="2385" y="1"/>
                  </a:moveTo>
                  <a:lnTo>
                    <a:pt x="2051" y="180"/>
                  </a:lnTo>
                  <a:lnTo>
                    <a:pt x="1692" y="411"/>
                  </a:lnTo>
                  <a:lnTo>
                    <a:pt x="1359" y="667"/>
                  </a:lnTo>
                  <a:lnTo>
                    <a:pt x="1026" y="975"/>
                  </a:lnTo>
                  <a:lnTo>
                    <a:pt x="692" y="1308"/>
                  </a:lnTo>
                  <a:lnTo>
                    <a:pt x="436" y="1693"/>
                  </a:lnTo>
                  <a:lnTo>
                    <a:pt x="308" y="1898"/>
                  </a:lnTo>
                  <a:lnTo>
                    <a:pt x="180" y="2129"/>
                  </a:lnTo>
                  <a:lnTo>
                    <a:pt x="77" y="2360"/>
                  </a:lnTo>
                  <a:lnTo>
                    <a:pt x="0" y="2616"/>
                  </a:lnTo>
                  <a:lnTo>
                    <a:pt x="1000" y="2744"/>
                  </a:lnTo>
                  <a:lnTo>
                    <a:pt x="1975" y="2821"/>
                  </a:lnTo>
                  <a:lnTo>
                    <a:pt x="2821" y="2872"/>
                  </a:lnTo>
                  <a:lnTo>
                    <a:pt x="3539" y="2898"/>
                  </a:lnTo>
                  <a:lnTo>
                    <a:pt x="3923" y="2898"/>
                  </a:lnTo>
                  <a:lnTo>
                    <a:pt x="4231" y="2872"/>
                  </a:lnTo>
                  <a:lnTo>
                    <a:pt x="4410" y="2821"/>
                  </a:lnTo>
                  <a:lnTo>
                    <a:pt x="4462" y="2795"/>
                  </a:lnTo>
                  <a:lnTo>
                    <a:pt x="4487" y="2770"/>
                  </a:lnTo>
                  <a:lnTo>
                    <a:pt x="4462" y="2693"/>
                  </a:lnTo>
                  <a:lnTo>
                    <a:pt x="4436" y="2590"/>
                  </a:lnTo>
                  <a:lnTo>
                    <a:pt x="4257" y="2334"/>
                  </a:lnTo>
                  <a:lnTo>
                    <a:pt x="4257" y="2308"/>
                  </a:lnTo>
                  <a:lnTo>
                    <a:pt x="4231" y="2308"/>
                  </a:lnTo>
                  <a:lnTo>
                    <a:pt x="3898" y="1898"/>
                  </a:lnTo>
                  <a:lnTo>
                    <a:pt x="3436" y="1360"/>
                  </a:lnTo>
                  <a:lnTo>
                    <a:pt x="2898" y="718"/>
                  </a:lnTo>
                  <a:lnTo>
                    <a:pt x="2641" y="359"/>
                  </a:lnTo>
                  <a:lnTo>
                    <a:pt x="2385" y="1"/>
                  </a:lnTo>
                  <a:close/>
                </a:path>
              </a:pathLst>
            </a:custGeom>
            <a:solidFill>
              <a:srgbClr val="CC05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7" name="Google Shape;3077;p22"/>
            <p:cNvSpPr/>
            <p:nvPr/>
          </p:nvSpPr>
          <p:spPr>
            <a:xfrm>
              <a:off x="3500375" y="4246925"/>
              <a:ext cx="112200" cy="72450"/>
            </a:xfrm>
            <a:custGeom>
              <a:avLst/>
              <a:gdLst/>
              <a:ahLst/>
              <a:cxnLst/>
              <a:rect l="l" t="t" r="r" b="b"/>
              <a:pathLst>
                <a:path w="4488" h="2898" fill="none" extrusionOk="0">
                  <a:moveTo>
                    <a:pt x="2385" y="1"/>
                  </a:moveTo>
                  <a:lnTo>
                    <a:pt x="2385" y="1"/>
                  </a:lnTo>
                  <a:lnTo>
                    <a:pt x="2051" y="180"/>
                  </a:lnTo>
                  <a:lnTo>
                    <a:pt x="1692" y="411"/>
                  </a:lnTo>
                  <a:lnTo>
                    <a:pt x="1359" y="667"/>
                  </a:lnTo>
                  <a:lnTo>
                    <a:pt x="1026" y="975"/>
                  </a:lnTo>
                  <a:lnTo>
                    <a:pt x="692" y="1308"/>
                  </a:lnTo>
                  <a:lnTo>
                    <a:pt x="436" y="1693"/>
                  </a:lnTo>
                  <a:lnTo>
                    <a:pt x="308" y="1898"/>
                  </a:lnTo>
                  <a:lnTo>
                    <a:pt x="180" y="2129"/>
                  </a:lnTo>
                  <a:lnTo>
                    <a:pt x="77" y="2360"/>
                  </a:lnTo>
                  <a:lnTo>
                    <a:pt x="0" y="2616"/>
                  </a:lnTo>
                  <a:lnTo>
                    <a:pt x="0" y="2616"/>
                  </a:lnTo>
                  <a:lnTo>
                    <a:pt x="1000" y="2744"/>
                  </a:lnTo>
                  <a:lnTo>
                    <a:pt x="1975" y="2821"/>
                  </a:lnTo>
                  <a:lnTo>
                    <a:pt x="2821" y="2872"/>
                  </a:lnTo>
                  <a:lnTo>
                    <a:pt x="3539" y="2898"/>
                  </a:lnTo>
                  <a:lnTo>
                    <a:pt x="3539" y="2898"/>
                  </a:lnTo>
                  <a:lnTo>
                    <a:pt x="3923" y="2898"/>
                  </a:lnTo>
                  <a:lnTo>
                    <a:pt x="4231" y="2872"/>
                  </a:lnTo>
                  <a:lnTo>
                    <a:pt x="4410" y="2821"/>
                  </a:lnTo>
                  <a:lnTo>
                    <a:pt x="4462" y="2795"/>
                  </a:lnTo>
                  <a:lnTo>
                    <a:pt x="4487" y="2770"/>
                  </a:lnTo>
                  <a:lnTo>
                    <a:pt x="4487" y="2770"/>
                  </a:lnTo>
                  <a:lnTo>
                    <a:pt x="4462" y="2693"/>
                  </a:lnTo>
                  <a:lnTo>
                    <a:pt x="4436" y="2590"/>
                  </a:lnTo>
                  <a:lnTo>
                    <a:pt x="4257" y="2334"/>
                  </a:lnTo>
                  <a:lnTo>
                    <a:pt x="4257" y="2334"/>
                  </a:lnTo>
                  <a:lnTo>
                    <a:pt x="4257" y="2334"/>
                  </a:lnTo>
                  <a:lnTo>
                    <a:pt x="4257" y="2334"/>
                  </a:lnTo>
                  <a:lnTo>
                    <a:pt x="4257" y="2334"/>
                  </a:lnTo>
                  <a:lnTo>
                    <a:pt x="4257" y="2334"/>
                  </a:lnTo>
                  <a:lnTo>
                    <a:pt x="4257" y="2334"/>
                  </a:lnTo>
                  <a:lnTo>
                    <a:pt x="4257" y="2334"/>
                  </a:lnTo>
                  <a:lnTo>
                    <a:pt x="4257" y="2308"/>
                  </a:lnTo>
                  <a:lnTo>
                    <a:pt x="4257" y="2308"/>
                  </a:lnTo>
                  <a:lnTo>
                    <a:pt x="4231" y="2308"/>
                  </a:lnTo>
                  <a:lnTo>
                    <a:pt x="4231" y="2308"/>
                  </a:lnTo>
                  <a:lnTo>
                    <a:pt x="4231" y="2308"/>
                  </a:lnTo>
                  <a:lnTo>
                    <a:pt x="4231" y="2308"/>
                  </a:lnTo>
                  <a:lnTo>
                    <a:pt x="3898" y="1898"/>
                  </a:lnTo>
                  <a:lnTo>
                    <a:pt x="3436" y="1360"/>
                  </a:lnTo>
                  <a:lnTo>
                    <a:pt x="2898" y="718"/>
                  </a:lnTo>
                  <a:lnTo>
                    <a:pt x="2641" y="359"/>
                  </a:lnTo>
                  <a:lnTo>
                    <a:pt x="2385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8" name="Google Shape;3078;p22"/>
            <p:cNvSpPr/>
            <p:nvPr/>
          </p:nvSpPr>
          <p:spPr>
            <a:xfrm>
              <a:off x="3381775" y="4251425"/>
              <a:ext cx="230800" cy="67950"/>
            </a:xfrm>
            <a:custGeom>
              <a:avLst/>
              <a:gdLst/>
              <a:ahLst/>
              <a:cxnLst/>
              <a:rect l="l" t="t" r="r" b="b"/>
              <a:pathLst>
                <a:path w="9232" h="2718" extrusionOk="0">
                  <a:moveTo>
                    <a:pt x="26" y="0"/>
                  </a:moveTo>
                  <a:lnTo>
                    <a:pt x="0" y="333"/>
                  </a:lnTo>
                  <a:lnTo>
                    <a:pt x="0" y="615"/>
                  </a:lnTo>
                  <a:lnTo>
                    <a:pt x="26" y="872"/>
                  </a:lnTo>
                  <a:lnTo>
                    <a:pt x="77" y="1077"/>
                  </a:lnTo>
                  <a:lnTo>
                    <a:pt x="154" y="1180"/>
                  </a:lnTo>
                  <a:lnTo>
                    <a:pt x="257" y="1282"/>
                  </a:lnTo>
                  <a:lnTo>
                    <a:pt x="411" y="1385"/>
                  </a:lnTo>
                  <a:lnTo>
                    <a:pt x="590" y="1487"/>
                  </a:lnTo>
                  <a:lnTo>
                    <a:pt x="1077" y="1692"/>
                  </a:lnTo>
                  <a:lnTo>
                    <a:pt x="1667" y="1872"/>
                  </a:lnTo>
                  <a:lnTo>
                    <a:pt x="2359" y="2026"/>
                  </a:lnTo>
                  <a:lnTo>
                    <a:pt x="3129" y="2180"/>
                  </a:lnTo>
                  <a:lnTo>
                    <a:pt x="3949" y="2333"/>
                  </a:lnTo>
                  <a:lnTo>
                    <a:pt x="4770" y="2436"/>
                  </a:lnTo>
                  <a:lnTo>
                    <a:pt x="5616" y="2539"/>
                  </a:lnTo>
                  <a:lnTo>
                    <a:pt x="6411" y="2615"/>
                  </a:lnTo>
                  <a:lnTo>
                    <a:pt x="7154" y="2667"/>
                  </a:lnTo>
                  <a:lnTo>
                    <a:pt x="7821" y="2718"/>
                  </a:lnTo>
                  <a:lnTo>
                    <a:pt x="8385" y="2718"/>
                  </a:lnTo>
                  <a:lnTo>
                    <a:pt x="8821" y="2692"/>
                  </a:lnTo>
                  <a:lnTo>
                    <a:pt x="9103" y="2667"/>
                  </a:lnTo>
                  <a:lnTo>
                    <a:pt x="9180" y="2615"/>
                  </a:lnTo>
                  <a:lnTo>
                    <a:pt x="9231" y="2590"/>
                  </a:lnTo>
                  <a:lnTo>
                    <a:pt x="9206" y="2487"/>
                  </a:lnTo>
                  <a:lnTo>
                    <a:pt x="9129" y="2359"/>
                  </a:lnTo>
                  <a:lnTo>
                    <a:pt x="8872" y="2000"/>
                  </a:lnTo>
                  <a:lnTo>
                    <a:pt x="8257" y="1949"/>
                  </a:lnTo>
                  <a:lnTo>
                    <a:pt x="7616" y="1897"/>
                  </a:lnTo>
                  <a:lnTo>
                    <a:pt x="6975" y="1795"/>
                  </a:lnTo>
                  <a:lnTo>
                    <a:pt x="6334" y="1692"/>
                  </a:lnTo>
                  <a:lnTo>
                    <a:pt x="5077" y="1462"/>
                  </a:lnTo>
                  <a:lnTo>
                    <a:pt x="3847" y="1154"/>
                  </a:lnTo>
                  <a:lnTo>
                    <a:pt x="2718" y="872"/>
                  </a:lnTo>
                  <a:lnTo>
                    <a:pt x="1693" y="564"/>
                  </a:lnTo>
                  <a:lnTo>
                    <a:pt x="770" y="256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9" name="Google Shape;3079;p22"/>
            <p:cNvSpPr/>
            <p:nvPr/>
          </p:nvSpPr>
          <p:spPr>
            <a:xfrm>
              <a:off x="3808075" y="4146925"/>
              <a:ext cx="263475" cy="172450"/>
            </a:xfrm>
            <a:custGeom>
              <a:avLst/>
              <a:gdLst/>
              <a:ahLst/>
              <a:cxnLst/>
              <a:rect l="l" t="t" r="r" b="b"/>
              <a:pathLst>
                <a:path w="10539" h="6898" extrusionOk="0">
                  <a:moveTo>
                    <a:pt x="4410" y="0"/>
                  </a:moveTo>
                  <a:lnTo>
                    <a:pt x="0" y="2488"/>
                  </a:lnTo>
                  <a:lnTo>
                    <a:pt x="308" y="3077"/>
                  </a:lnTo>
                  <a:lnTo>
                    <a:pt x="615" y="3718"/>
                  </a:lnTo>
                  <a:lnTo>
                    <a:pt x="1026" y="4462"/>
                  </a:lnTo>
                  <a:lnTo>
                    <a:pt x="1487" y="5231"/>
                  </a:lnTo>
                  <a:lnTo>
                    <a:pt x="1718" y="5590"/>
                  </a:lnTo>
                  <a:lnTo>
                    <a:pt x="1974" y="5949"/>
                  </a:lnTo>
                  <a:lnTo>
                    <a:pt x="2205" y="6257"/>
                  </a:lnTo>
                  <a:lnTo>
                    <a:pt x="2436" y="6513"/>
                  </a:lnTo>
                  <a:lnTo>
                    <a:pt x="2667" y="6719"/>
                  </a:lnTo>
                  <a:lnTo>
                    <a:pt x="2872" y="6847"/>
                  </a:lnTo>
                  <a:lnTo>
                    <a:pt x="3000" y="6898"/>
                  </a:lnTo>
                  <a:lnTo>
                    <a:pt x="3154" y="6898"/>
                  </a:lnTo>
                  <a:lnTo>
                    <a:pt x="3333" y="6872"/>
                  </a:lnTo>
                  <a:lnTo>
                    <a:pt x="3539" y="6821"/>
                  </a:lnTo>
                  <a:lnTo>
                    <a:pt x="4026" y="6616"/>
                  </a:lnTo>
                  <a:lnTo>
                    <a:pt x="4590" y="6334"/>
                  </a:lnTo>
                  <a:lnTo>
                    <a:pt x="5205" y="5975"/>
                  </a:lnTo>
                  <a:lnTo>
                    <a:pt x="5872" y="5565"/>
                  </a:lnTo>
                  <a:lnTo>
                    <a:pt x="6539" y="5103"/>
                  </a:lnTo>
                  <a:lnTo>
                    <a:pt x="7231" y="4616"/>
                  </a:lnTo>
                  <a:lnTo>
                    <a:pt x="7898" y="4103"/>
                  </a:lnTo>
                  <a:lnTo>
                    <a:pt x="8539" y="3616"/>
                  </a:lnTo>
                  <a:lnTo>
                    <a:pt x="9103" y="3129"/>
                  </a:lnTo>
                  <a:lnTo>
                    <a:pt x="9616" y="2693"/>
                  </a:lnTo>
                  <a:lnTo>
                    <a:pt x="10026" y="2308"/>
                  </a:lnTo>
                  <a:lnTo>
                    <a:pt x="10334" y="2000"/>
                  </a:lnTo>
                  <a:lnTo>
                    <a:pt x="10513" y="1770"/>
                  </a:lnTo>
                  <a:lnTo>
                    <a:pt x="10539" y="1693"/>
                  </a:lnTo>
                  <a:lnTo>
                    <a:pt x="10539" y="1641"/>
                  </a:lnTo>
                  <a:lnTo>
                    <a:pt x="10436" y="1565"/>
                  </a:lnTo>
                  <a:lnTo>
                    <a:pt x="10282" y="1513"/>
                  </a:lnTo>
                  <a:lnTo>
                    <a:pt x="10077" y="1488"/>
                  </a:lnTo>
                  <a:lnTo>
                    <a:pt x="9795" y="1436"/>
                  </a:lnTo>
                  <a:lnTo>
                    <a:pt x="9103" y="1385"/>
                  </a:lnTo>
                  <a:lnTo>
                    <a:pt x="8282" y="1283"/>
                  </a:lnTo>
                  <a:lnTo>
                    <a:pt x="7821" y="1206"/>
                  </a:lnTo>
                  <a:lnTo>
                    <a:pt x="7334" y="1129"/>
                  </a:lnTo>
                  <a:lnTo>
                    <a:pt x="6846" y="1026"/>
                  </a:lnTo>
                  <a:lnTo>
                    <a:pt x="6359" y="898"/>
                  </a:lnTo>
                  <a:lnTo>
                    <a:pt x="5846" y="718"/>
                  </a:lnTo>
                  <a:lnTo>
                    <a:pt x="5359" y="513"/>
                  </a:lnTo>
                  <a:lnTo>
                    <a:pt x="4872" y="282"/>
                  </a:lnTo>
                  <a:lnTo>
                    <a:pt x="4410" y="0"/>
                  </a:lnTo>
                  <a:close/>
                </a:path>
              </a:pathLst>
            </a:custGeom>
            <a:solidFill>
              <a:srgbClr val="E424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0" name="Google Shape;3080;p22"/>
            <p:cNvSpPr/>
            <p:nvPr/>
          </p:nvSpPr>
          <p:spPr>
            <a:xfrm>
              <a:off x="3808075" y="4146925"/>
              <a:ext cx="263475" cy="172450"/>
            </a:xfrm>
            <a:custGeom>
              <a:avLst/>
              <a:gdLst/>
              <a:ahLst/>
              <a:cxnLst/>
              <a:rect l="l" t="t" r="r" b="b"/>
              <a:pathLst>
                <a:path w="10539" h="6898" fill="none" extrusionOk="0">
                  <a:moveTo>
                    <a:pt x="0" y="2488"/>
                  </a:moveTo>
                  <a:lnTo>
                    <a:pt x="0" y="2488"/>
                  </a:lnTo>
                  <a:lnTo>
                    <a:pt x="308" y="3077"/>
                  </a:lnTo>
                  <a:lnTo>
                    <a:pt x="615" y="3718"/>
                  </a:lnTo>
                  <a:lnTo>
                    <a:pt x="1026" y="4462"/>
                  </a:lnTo>
                  <a:lnTo>
                    <a:pt x="1487" y="5231"/>
                  </a:lnTo>
                  <a:lnTo>
                    <a:pt x="1718" y="5590"/>
                  </a:lnTo>
                  <a:lnTo>
                    <a:pt x="1974" y="5949"/>
                  </a:lnTo>
                  <a:lnTo>
                    <a:pt x="2205" y="6257"/>
                  </a:lnTo>
                  <a:lnTo>
                    <a:pt x="2436" y="6513"/>
                  </a:lnTo>
                  <a:lnTo>
                    <a:pt x="2667" y="6719"/>
                  </a:lnTo>
                  <a:lnTo>
                    <a:pt x="2872" y="6847"/>
                  </a:lnTo>
                  <a:lnTo>
                    <a:pt x="2872" y="6847"/>
                  </a:lnTo>
                  <a:lnTo>
                    <a:pt x="3000" y="6898"/>
                  </a:lnTo>
                  <a:lnTo>
                    <a:pt x="3154" y="6898"/>
                  </a:lnTo>
                  <a:lnTo>
                    <a:pt x="3333" y="6872"/>
                  </a:lnTo>
                  <a:lnTo>
                    <a:pt x="3539" y="6821"/>
                  </a:lnTo>
                  <a:lnTo>
                    <a:pt x="4026" y="6616"/>
                  </a:lnTo>
                  <a:lnTo>
                    <a:pt x="4590" y="6334"/>
                  </a:lnTo>
                  <a:lnTo>
                    <a:pt x="5205" y="5975"/>
                  </a:lnTo>
                  <a:lnTo>
                    <a:pt x="5872" y="5565"/>
                  </a:lnTo>
                  <a:lnTo>
                    <a:pt x="6539" y="5103"/>
                  </a:lnTo>
                  <a:lnTo>
                    <a:pt x="7231" y="4616"/>
                  </a:lnTo>
                  <a:lnTo>
                    <a:pt x="7898" y="4103"/>
                  </a:lnTo>
                  <a:lnTo>
                    <a:pt x="8539" y="3616"/>
                  </a:lnTo>
                  <a:lnTo>
                    <a:pt x="9103" y="3129"/>
                  </a:lnTo>
                  <a:lnTo>
                    <a:pt x="9616" y="2693"/>
                  </a:lnTo>
                  <a:lnTo>
                    <a:pt x="10026" y="2308"/>
                  </a:lnTo>
                  <a:lnTo>
                    <a:pt x="10334" y="2000"/>
                  </a:lnTo>
                  <a:lnTo>
                    <a:pt x="10513" y="1770"/>
                  </a:lnTo>
                  <a:lnTo>
                    <a:pt x="10539" y="1693"/>
                  </a:lnTo>
                  <a:lnTo>
                    <a:pt x="10539" y="1641"/>
                  </a:lnTo>
                  <a:lnTo>
                    <a:pt x="10539" y="1641"/>
                  </a:lnTo>
                  <a:lnTo>
                    <a:pt x="10436" y="1565"/>
                  </a:lnTo>
                  <a:lnTo>
                    <a:pt x="10282" y="1513"/>
                  </a:lnTo>
                  <a:lnTo>
                    <a:pt x="10077" y="1488"/>
                  </a:lnTo>
                  <a:lnTo>
                    <a:pt x="9795" y="1436"/>
                  </a:lnTo>
                  <a:lnTo>
                    <a:pt x="9103" y="1385"/>
                  </a:lnTo>
                  <a:lnTo>
                    <a:pt x="8282" y="1283"/>
                  </a:lnTo>
                  <a:lnTo>
                    <a:pt x="7821" y="1206"/>
                  </a:lnTo>
                  <a:lnTo>
                    <a:pt x="7334" y="1129"/>
                  </a:lnTo>
                  <a:lnTo>
                    <a:pt x="6846" y="1026"/>
                  </a:lnTo>
                  <a:lnTo>
                    <a:pt x="6359" y="898"/>
                  </a:lnTo>
                  <a:lnTo>
                    <a:pt x="5846" y="718"/>
                  </a:lnTo>
                  <a:lnTo>
                    <a:pt x="5359" y="513"/>
                  </a:lnTo>
                  <a:lnTo>
                    <a:pt x="4872" y="282"/>
                  </a:lnTo>
                  <a:lnTo>
                    <a:pt x="4410" y="0"/>
                  </a:lnTo>
                  <a:lnTo>
                    <a:pt x="0" y="248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1" name="Google Shape;3081;p22"/>
            <p:cNvSpPr/>
            <p:nvPr/>
          </p:nvSpPr>
          <p:spPr>
            <a:xfrm>
              <a:off x="3985625" y="4173850"/>
              <a:ext cx="83375" cy="12200"/>
            </a:xfrm>
            <a:custGeom>
              <a:avLst/>
              <a:gdLst/>
              <a:ahLst/>
              <a:cxnLst/>
              <a:rect l="l" t="t" r="r" b="b"/>
              <a:pathLst>
                <a:path w="3335" h="488" extrusionOk="0">
                  <a:moveTo>
                    <a:pt x="3334" y="488"/>
                  </a:moveTo>
                  <a:lnTo>
                    <a:pt x="3334" y="488"/>
                  </a:lnTo>
                  <a:lnTo>
                    <a:pt x="3334" y="488"/>
                  </a:lnTo>
                  <a:close/>
                  <a:moveTo>
                    <a:pt x="3334" y="488"/>
                  </a:moveTo>
                  <a:lnTo>
                    <a:pt x="3334" y="488"/>
                  </a:lnTo>
                  <a:lnTo>
                    <a:pt x="3334" y="488"/>
                  </a:lnTo>
                  <a:lnTo>
                    <a:pt x="3334" y="488"/>
                  </a:lnTo>
                  <a:lnTo>
                    <a:pt x="3334" y="488"/>
                  </a:lnTo>
                  <a:close/>
                  <a:moveTo>
                    <a:pt x="3334" y="488"/>
                  </a:moveTo>
                  <a:lnTo>
                    <a:pt x="3334" y="488"/>
                  </a:lnTo>
                  <a:lnTo>
                    <a:pt x="3334" y="488"/>
                  </a:lnTo>
                  <a:lnTo>
                    <a:pt x="3334" y="488"/>
                  </a:lnTo>
                  <a:lnTo>
                    <a:pt x="3334" y="488"/>
                  </a:lnTo>
                  <a:close/>
                  <a:moveTo>
                    <a:pt x="3334" y="488"/>
                  </a:moveTo>
                  <a:lnTo>
                    <a:pt x="3334" y="488"/>
                  </a:lnTo>
                  <a:lnTo>
                    <a:pt x="3334" y="488"/>
                  </a:lnTo>
                  <a:lnTo>
                    <a:pt x="3334" y="488"/>
                  </a:lnTo>
                  <a:lnTo>
                    <a:pt x="3334" y="488"/>
                  </a:lnTo>
                  <a:close/>
                  <a:moveTo>
                    <a:pt x="3334" y="488"/>
                  </a:moveTo>
                  <a:lnTo>
                    <a:pt x="3334" y="488"/>
                  </a:lnTo>
                  <a:lnTo>
                    <a:pt x="3334" y="488"/>
                  </a:lnTo>
                  <a:lnTo>
                    <a:pt x="3334" y="488"/>
                  </a:lnTo>
                  <a:lnTo>
                    <a:pt x="3334" y="488"/>
                  </a:lnTo>
                  <a:close/>
                  <a:moveTo>
                    <a:pt x="3334" y="488"/>
                  </a:moveTo>
                  <a:lnTo>
                    <a:pt x="3334" y="488"/>
                  </a:lnTo>
                  <a:lnTo>
                    <a:pt x="3334" y="488"/>
                  </a:lnTo>
                  <a:lnTo>
                    <a:pt x="3334" y="488"/>
                  </a:lnTo>
                  <a:lnTo>
                    <a:pt x="3334" y="488"/>
                  </a:lnTo>
                  <a:close/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565" y="103"/>
                  </a:lnTo>
                  <a:lnTo>
                    <a:pt x="1103" y="206"/>
                  </a:lnTo>
                  <a:lnTo>
                    <a:pt x="2078" y="308"/>
                  </a:lnTo>
                  <a:lnTo>
                    <a:pt x="2847" y="385"/>
                  </a:lnTo>
                  <a:lnTo>
                    <a:pt x="3129" y="436"/>
                  </a:lnTo>
                  <a:lnTo>
                    <a:pt x="3334" y="488"/>
                  </a:lnTo>
                  <a:lnTo>
                    <a:pt x="3334" y="488"/>
                  </a:lnTo>
                  <a:lnTo>
                    <a:pt x="3129" y="436"/>
                  </a:lnTo>
                  <a:lnTo>
                    <a:pt x="2847" y="385"/>
                  </a:lnTo>
                  <a:lnTo>
                    <a:pt x="2078" y="308"/>
                  </a:lnTo>
                  <a:lnTo>
                    <a:pt x="1103" y="206"/>
                  </a:lnTo>
                  <a:lnTo>
                    <a:pt x="565" y="10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424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2" name="Google Shape;3082;p22"/>
            <p:cNvSpPr/>
            <p:nvPr/>
          </p:nvSpPr>
          <p:spPr>
            <a:xfrm>
              <a:off x="4068975" y="41860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3" name="Google Shape;3083;p22"/>
            <p:cNvSpPr/>
            <p:nvPr/>
          </p:nvSpPr>
          <p:spPr>
            <a:xfrm>
              <a:off x="4068975" y="41860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4" name="Google Shape;3084;p22"/>
            <p:cNvSpPr/>
            <p:nvPr/>
          </p:nvSpPr>
          <p:spPr>
            <a:xfrm>
              <a:off x="4068975" y="41860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5" name="Google Shape;3085;p22"/>
            <p:cNvSpPr/>
            <p:nvPr/>
          </p:nvSpPr>
          <p:spPr>
            <a:xfrm>
              <a:off x="4068975" y="41860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6" name="Google Shape;3086;p22"/>
            <p:cNvSpPr/>
            <p:nvPr/>
          </p:nvSpPr>
          <p:spPr>
            <a:xfrm>
              <a:off x="4068975" y="41860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7" name="Google Shape;3087;p22"/>
            <p:cNvSpPr/>
            <p:nvPr/>
          </p:nvSpPr>
          <p:spPr>
            <a:xfrm>
              <a:off x="4068975" y="41860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8" name="Google Shape;3088;p22"/>
            <p:cNvSpPr/>
            <p:nvPr/>
          </p:nvSpPr>
          <p:spPr>
            <a:xfrm>
              <a:off x="3985625" y="4173850"/>
              <a:ext cx="83375" cy="12200"/>
            </a:xfrm>
            <a:custGeom>
              <a:avLst/>
              <a:gdLst/>
              <a:ahLst/>
              <a:cxnLst/>
              <a:rect l="l" t="t" r="r" b="b"/>
              <a:pathLst>
                <a:path w="3335" h="488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565" y="103"/>
                  </a:lnTo>
                  <a:lnTo>
                    <a:pt x="1103" y="206"/>
                  </a:lnTo>
                  <a:lnTo>
                    <a:pt x="2078" y="308"/>
                  </a:lnTo>
                  <a:lnTo>
                    <a:pt x="2847" y="385"/>
                  </a:lnTo>
                  <a:lnTo>
                    <a:pt x="3129" y="436"/>
                  </a:lnTo>
                  <a:lnTo>
                    <a:pt x="3334" y="488"/>
                  </a:lnTo>
                  <a:lnTo>
                    <a:pt x="3334" y="488"/>
                  </a:lnTo>
                  <a:lnTo>
                    <a:pt x="3129" y="436"/>
                  </a:lnTo>
                  <a:lnTo>
                    <a:pt x="2847" y="385"/>
                  </a:lnTo>
                  <a:lnTo>
                    <a:pt x="2078" y="308"/>
                  </a:lnTo>
                  <a:lnTo>
                    <a:pt x="1103" y="206"/>
                  </a:lnTo>
                  <a:lnTo>
                    <a:pt x="565" y="103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9" name="Google Shape;3089;p22"/>
            <p:cNvSpPr/>
            <p:nvPr/>
          </p:nvSpPr>
          <p:spPr>
            <a:xfrm>
              <a:off x="3977950" y="4173850"/>
              <a:ext cx="93600" cy="88475"/>
            </a:xfrm>
            <a:custGeom>
              <a:avLst/>
              <a:gdLst/>
              <a:ahLst/>
              <a:cxnLst/>
              <a:rect l="l" t="t" r="r" b="b"/>
              <a:pathLst>
                <a:path w="3744" h="3539" extrusionOk="0">
                  <a:moveTo>
                    <a:pt x="308" y="0"/>
                  </a:moveTo>
                  <a:lnTo>
                    <a:pt x="205" y="385"/>
                  </a:lnTo>
                  <a:lnTo>
                    <a:pt x="103" y="770"/>
                  </a:lnTo>
                  <a:lnTo>
                    <a:pt x="26" y="1206"/>
                  </a:lnTo>
                  <a:lnTo>
                    <a:pt x="0" y="1641"/>
                  </a:lnTo>
                  <a:lnTo>
                    <a:pt x="0" y="2103"/>
                  </a:lnTo>
                  <a:lnTo>
                    <a:pt x="77" y="2590"/>
                  </a:lnTo>
                  <a:lnTo>
                    <a:pt x="128" y="2821"/>
                  </a:lnTo>
                  <a:lnTo>
                    <a:pt x="205" y="3077"/>
                  </a:lnTo>
                  <a:lnTo>
                    <a:pt x="308" y="3308"/>
                  </a:lnTo>
                  <a:lnTo>
                    <a:pt x="410" y="3539"/>
                  </a:lnTo>
                  <a:lnTo>
                    <a:pt x="1077" y="3052"/>
                  </a:lnTo>
                  <a:lnTo>
                    <a:pt x="1718" y="2539"/>
                  </a:lnTo>
                  <a:lnTo>
                    <a:pt x="2308" y="2077"/>
                  </a:lnTo>
                  <a:lnTo>
                    <a:pt x="2821" y="1616"/>
                  </a:lnTo>
                  <a:lnTo>
                    <a:pt x="3231" y="1231"/>
                  </a:lnTo>
                  <a:lnTo>
                    <a:pt x="3539" y="923"/>
                  </a:lnTo>
                  <a:lnTo>
                    <a:pt x="3718" y="693"/>
                  </a:lnTo>
                  <a:lnTo>
                    <a:pt x="3744" y="616"/>
                  </a:lnTo>
                  <a:lnTo>
                    <a:pt x="3744" y="564"/>
                  </a:lnTo>
                  <a:lnTo>
                    <a:pt x="3641" y="488"/>
                  </a:lnTo>
                  <a:lnTo>
                    <a:pt x="3436" y="436"/>
                  </a:lnTo>
                  <a:lnTo>
                    <a:pt x="3154" y="385"/>
                  </a:lnTo>
                  <a:lnTo>
                    <a:pt x="2385" y="308"/>
                  </a:lnTo>
                  <a:lnTo>
                    <a:pt x="1410" y="206"/>
                  </a:lnTo>
                  <a:lnTo>
                    <a:pt x="872" y="103"/>
                  </a:lnTo>
                  <a:lnTo>
                    <a:pt x="308" y="0"/>
                  </a:lnTo>
                  <a:close/>
                </a:path>
              </a:pathLst>
            </a:custGeom>
            <a:solidFill>
              <a:srgbClr val="CC05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0" name="Google Shape;3090;p22"/>
            <p:cNvSpPr/>
            <p:nvPr/>
          </p:nvSpPr>
          <p:spPr>
            <a:xfrm>
              <a:off x="3977950" y="4173850"/>
              <a:ext cx="93600" cy="88475"/>
            </a:xfrm>
            <a:custGeom>
              <a:avLst/>
              <a:gdLst/>
              <a:ahLst/>
              <a:cxnLst/>
              <a:rect l="l" t="t" r="r" b="b"/>
              <a:pathLst>
                <a:path w="3744" h="3539" fill="none" extrusionOk="0">
                  <a:moveTo>
                    <a:pt x="308" y="0"/>
                  </a:moveTo>
                  <a:lnTo>
                    <a:pt x="308" y="0"/>
                  </a:lnTo>
                  <a:lnTo>
                    <a:pt x="205" y="385"/>
                  </a:lnTo>
                  <a:lnTo>
                    <a:pt x="103" y="770"/>
                  </a:lnTo>
                  <a:lnTo>
                    <a:pt x="26" y="1206"/>
                  </a:lnTo>
                  <a:lnTo>
                    <a:pt x="0" y="1641"/>
                  </a:lnTo>
                  <a:lnTo>
                    <a:pt x="0" y="2103"/>
                  </a:lnTo>
                  <a:lnTo>
                    <a:pt x="77" y="2590"/>
                  </a:lnTo>
                  <a:lnTo>
                    <a:pt x="128" y="2821"/>
                  </a:lnTo>
                  <a:lnTo>
                    <a:pt x="205" y="3077"/>
                  </a:lnTo>
                  <a:lnTo>
                    <a:pt x="308" y="3308"/>
                  </a:lnTo>
                  <a:lnTo>
                    <a:pt x="410" y="3539"/>
                  </a:lnTo>
                  <a:lnTo>
                    <a:pt x="410" y="3539"/>
                  </a:lnTo>
                  <a:lnTo>
                    <a:pt x="1077" y="3052"/>
                  </a:lnTo>
                  <a:lnTo>
                    <a:pt x="1718" y="2539"/>
                  </a:lnTo>
                  <a:lnTo>
                    <a:pt x="2308" y="2077"/>
                  </a:lnTo>
                  <a:lnTo>
                    <a:pt x="2821" y="1616"/>
                  </a:lnTo>
                  <a:lnTo>
                    <a:pt x="3231" y="1231"/>
                  </a:lnTo>
                  <a:lnTo>
                    <a:pt x="3539" y="923"/>
                  </a:lnTo>
                  <a:lnTo>
                    <a:pt x="3718" y="693"/>
                  </a:lnTo>
                  <a:lnTo>
                    <a:pt x="3744" y="616"/>
                  </a:lnTo>
                  <a:lnTo>
                    <a:pt x="3744" y="564"/>
                  </a:lnTo>
                  <a:lnTo>
                    <a:pt x="3744" y="564"/>
                  </a:lnTo>
                  <a:lnTo>
                    <a:pt x="3641" y="488"/>
                  </a:lnTo>
                  <a:lnTo>
                    <a:pt x="3641" y="488"/>
                  </a:lnTo>
                  <a:lnTo>
                    <a:pt x="3641" y="488"/>
                  </a:lnTo>
                  <a:lnTo>
                    <a:pt x="3641" y="488"/>
                  </a:lnTo>
                  <a:lnTo>
                    <a:pt x="3641" y="488"/>
                  </a:lnTo>
                  <a:lnTo>
                    <a:pt x="3641" y="488"/>
                  </a:lnTo>
                  <a:lnTo>
                    <a:pt x="3641" y="488"/>
                  </a:lnTo>
                  <a:lnTo>
                    <a:pt x="3641" y="488"/>
                  </a:lnTo>
                  <a:lnTo>
                    <a:pt x="3641" y="488"/>
                  </a:lnTo>
                  <a:lnTo>
                    <a:pt x="3641" y="488"/>
                  </a:lnTo>
                  <a:lnTo>
                    <a:pt x="3641" y="488"/>
                  </a:lnTo>
                  <a:lnTo>
                    <a:pt x="3641" y="488"/>
                  </a:lnTo>
                  <a:lnTo>
                    <a:pt x="3641" y="488"/>
                  </a:lnTo>
                  <a:lnTo>
                    <a:pt x="3641" y="488"/>
                  </a:lnTo>
                  <a:lnTo>
                    <a:pt x="3641" y="488"/>
                  </a:lnTo>
                  <a:lnTo>
                    <a:pt x="3641" y="488"/>
                  </a:lnTo>
                  <a:lnTo>
                    <a:pt x="3641" y="488"/>
                  </a:lnTo>
                  <a:lnTo>
                    <a:pt x="3641" y="488"/>
                  </a:lnTo>
                  <a:lnTo>
                    <a:pt x="3641" y="488"/>
                  </a:lnTo>
                  <a:lnTo>
                    <a:pt x="3641" y="488"/>
                  </a:lnTo>
                  <a:lnTo>
                    <a:pt x="3641" y="488"/>
                  </a:lnTo>
                  <a:lnTo>
                    <a:pt x="3641" y="488"/>
                  </a:lnTo>
                  <a:lnTo>
                    <a:pt x="3641" y="488"/>
                  </a:lnTo>
                  <a:lnTo>
                    <a:pt x="3641" y="488"/>
                  </a:lnTo>
                  <a:lnTo>
                    <a:pt x="3641" y="488"/>
                  </a:lnTo>
                  <a:lnTo>
                    <a:pt x="3436" y="436"/>
                  </a:lnTo>
                  <a:lnTo>
                    <a:pt x="3154" y="385"/>
                  </a:lnTo>
                  <a:lnTo>
                    <a:pt x="2385" y="308"/>
                  </a:lnTo>
                  <a:lnTo>
                    <a:pt x="1410" y="206"/>
                  </a:lnTo>
                  <a:lnTo>
                    <a:pt x="872" y="103"/>
                  </a:lnTo>
                  <a:lnTo>
                    <a:pt x="30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1" name="Google Shape;3091;p22"/>
            <p:cNvSpPr/>
            <p:nvPr/>
          </p:nvSpPr>
          <p:spPr>
            <a:xfrm>
              <a:off x="3860625" y="4183475"/>
              <a:ext cx="210925" cy="135900"/>
            </a:xfrm>
            <a:custGeom>
              <a:avLst/>
              <a:gdLst/>
              <a:ahLst/>
              <a:cxnLst/>
              <a:rect l="l" t="t" r="r" b="b"/>
              <a:pathLst>
                <a:path w="8437" h="5436" extrusionOk="0">
                  <a:moveTo>
                    <a:pt x="7796" y="0"/>
                  </a:moveTo>
                  <a:lnTo>
                    <a:pt x="7283" y="385"/>
                  </a:lnTo>
                  <a:lnTo>
                    <a:pt x="6796" y="795"/>
                  </a:lnTo>
                  <a:lnTo>
                    <a:pt x="6257" y="1180"/>
                  </a:lnTo>
                  <a:lnTo>
                    <a:pt x="5719" y="1538"/>
                  </a:lnTo>
                  <a:lnTo>
                    <a:pt x="4642" y="2231"/>
                  </a:lnTo>
                  <a:lnTo>
                    <a:pt x="3565" y="2846"/>
                  </a:lnTo>
                  <a:lnTo>
                    <a:pt x="2539" y="3436"/>
                  </a:lnTo>
                  <a:lnTo>
                    <a:pt x="1590" y="3923"/>
                  </a:lnTo>
                  <a:lnTo>
                    <a:pt x="719" y="4333"/>
                  </a:lnTo>
                  <a:lnTo>
                    <a:pt x="1" y="4667"/>
                  </a:lnTo>
                  <a:lnTo>
                    <a:pt x="206" y="4923"/>
                  </a:lnTo>
                  <a:lnTo>
                    <a:pt x="411" y="5128"/>
                  </a:lnTo>
                  <a:lnTo>
                    <a:pt x="590" y="5282"/>
                  </a:lnTo>
                  <a:lnTo>
                    <a:pt x="770" y="5385"/>
                  </a:lnTo>
                  <a:lnTo>
                    <a:pt x="898" y="5436"/>
                  </a:lnTo>
                  <a:lnTo>
                    <a:pt x="1052" y="5436"/>
                  </a:lnTo>
                  <a:lnTo>
                    <a:pt x="1231" y="5410"/>
                  </a:lnTo>
                  <a:lnTo>
                    <a:pt x="1437" y="5359"/>
                  </a:lnTo>
                  <a:lnTo>
                    <a:pt x="1924" y="5154"/>
                  </a:lnTo>
                  <a:lnTo>
                    <a:pt x="2488" y="4872"/>
                  </a:lnTo>
                  <a:lnTo>
                    <a:pt x="3103" y="4513"/>
                  </a:lnTo>
                  <a:lnTo>
                    <a:pt x="3770" y="4103"/>
                  </a:lnTo>
                  <a:lnTo>
                    <a:pt x="4437" y="3641"/>
                  </a:lnTo>
                  <a:lnTo>
                    <a:pt x="5129" y="3154"/>
                  </a:lnTo>
                  <a:lnTo>
                    <a:pt x="5796" y="2641"/>
                  </a:lnTo>
                  <a:lnTo>
                    <a:pt x="6437" y="2154"/>
                  </a:lnTo>
                  <a:lnTo>
                    <a:pt x="7001" y="1667"/>
                  </a:lnTo>
                  <a:lnTo>
                    <a:pt x="7514" y="1231"/>
                  </a:lnTo>
                  <a:lnTo>
                    <a:pt x="7924" y="846"/>
                  </a:lnTo>
                  <a:lnTo>
                    <a:pt x="8232" y="538"/>
                  </a:lnTo>
                  <a:lnTo>
                    <a:pt x="8411" y="308"/>
                  </a:lnTo>
                  <a:lnTo>
                    <a:pt x="8437" y="231"/>
                  </a:lnTo>
                  <a:lnTo>
                    <a:pt x="8437" y="179"/>
                  </a:lnTo>
                  <a:lnTo>
                    <a:pt x="8360" y="103"/>
                  </a:lnTo>
                  <a:lnTo>
                    <a:pt x="8206" y="51"/>
                  </a:lnTo>
                  <a:lnTo>
                    <a:pt x="779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2" name="Google Shape;3092;p22"/>
            <p:cNvSpPr/>
            <p:nvPr/>
          </p:nvSpPr>
          <p:spPr>
            <a:xfrm>
              <a:off x="3070875" y="3204600"/>
              <a:ext cx="737225" cy="978875"/>
            </a:xfrm>
            <a:custGeom>
              <a:avLst/>
              <a:gdLst/>
              <a:ahLst/>
              <a:cxnLst/>
              <a:rect l="l" t="t" r="r" b="b"/>
              <a:pathLst>
                <a:path w="29489" h="39155" extrusionOk="0">
                  <a:moveTo>
                    <a:pt x="11924" y="0"/>
                  </a:moveTo>
                  <a:lnTo>
                    <a:pt x="0" y="3462"/>
                  </a:lnTo>
                  <a:lnTo>
                    <a:pt x="26" y="3949"/>
                  </a:lnTo>
                  <a:lnTo>
                    <a:pt x="77" y="4436"/>
                  </a:lnTo>
                  <a:lnTo>
                    <a:pt x="154" y="4898"/>
                  </a:lnTo>
                  <a:lnTo>
                    <a:pt x="257" y="5334"/>
                  </a:lnTo>
                  <a:lnTo>
                    <a:pt x="385" y="5770"/>
                  </a:lnTo>
                  <a:lnTo>
                    <a:pt x="513" y="6180"/>
                  </a:lnTo>
                  <a:lnTo>
                    <a:pt x="693" y="6565"/>
                  </a:lnTo>
                  <a:lnTo>
                    <a:pt x="872" y="6949"/>
                  </a:lnTo>
                  <a:lnTo>
                    <a:pt x="1077" y="7308"/>
                  </a:lnTo>
                  <a:lnTo>
                    <a:pt x="1308" y="7642"/>
                  </a:lnTo>
                  <a:lnTo>
                    <a:pt x="1539" y="7975"/>
                  </a:lnTo>
                  <a:lnTo>
                    <a:pt x="1821" y="8283"/>
                  </a:lnTo>
                  <a:lnTo>
                    <a:pt x="2077" y="8590"/>
                  </a:lnTo>
                  <a:lnTo>
                    <a:pt x="2385" y="8872"/>
                  </a:lnTo>
                  <a:lnTo>
                    <a:pt x="2667" y="9129"/>
                  </a:lnTo>
                  <a:lnTo>
                    <a:pt x="3000" y="9385"/>
                  </a:lnTo>
                  <a:lnTo>
                    <a:pt x="3334" y="9642"/>
                  </a:lnTo>
                  <a:lnTo>
                    <a:pt x="3667" y="9872"/>
                  </a:lnTo>
                  <a:lnTo>
                    <a:pt x="4026" y="10078"/>
                  </a:lnTo>
                  <a:lnTo>
                    <a:pt x="4385" y="10283"/>
                  </a:lnTo>
                  <a:lnTo>
                    <a:pt x="5154" y="10667"/>
                  </a:lnTo>
                  <a:lnTo>
                    <a:pt x="5949" y="10975"/>
                  </a:lnTo>
                  <a:lnTo>
                    <a:pt x="6770" y="11283"/>
                  </a:lnTo>
                  <a:lnTo>
                    <a:pt x="7590" y="11513"/>
                  </a:lnTo>
                  <a:lnTo>
                    <a:pt x="8436" y="11719"/>
                  </a:lnTo>
                  <a:lnTo>
                    <a:pt x="9283" y="11898"/>
                  </a:lnTo>
                  <a:lnTo>
                    <a:pt x="10154" y="12026"/>
                  </a:lnTo>
                  <a:lnTo>
                    <a:pt x="11000" y="12154"/>
                  </a:lnTo>
                  <a:lnTo>
                    <a:pt x="11821" y="12231"/>
                  </a:lnTo>
                  <a:lnTo>
                    <a:pt x="12642" y="12308"/>
                  </a:lnTo>
                  <a:lnTo>
                    <a:pt x="13411" y="12334"/>
                  </a:lnTo>
                  <a:lnTo>
                    <a:pt x="14154" y="12360"/>
                  </a:lnTo>
                  <a:lnTo>
                    <a:pt x="15539" y="12385"/>
                  </a:lnTo>
                  <a:lnTo>
                    <a:pt x="16693" y="12334"/>
                  </a:lnTo>
                  <a:lnTo>
                    <a:pt x="17590" y="12283"/>
                  </a:lnTo>
                  <a:lnTo>
                    <a:pt x="18360" y="12231"/>
                  </a:lnTo>
                  <a:lnTo>
                    <a:pt x="18360" y="12231"/>
                  </a:lnTo>
                  <a:lnTo>
                    <a:pt x="13462" y="37796"/>
                  </a:lnTo>
                  <a:lnTo>
                    <a:pt x="13565" y="37950"/>
                  </a:lnTo>
                  <a:lnTo>
                    <a:pt x="13693" y="38129"/>
                  </a:lnTo>
                  <a:lnTo>
                    <a:pt x="13847" y="38258"/>
                  </a:lnTo>
                  <a:lnTo>
                    <a:pt x="13975" y="38411"/>
                  </a:lnTo>
                  <a:lnTo>
                    <a:pt x="14154" y="38514"/>
                  </a:lnTo>
                  <a:lnTo>
                    <a:pt x="14308" y="38617"/>
                  </a:lnTo>
                  <a:lnTo>
                    <a:pt x="14693" y="38796"/>
                  </a:lnTo>
                  <a:lnTo>
                    <a:pt x="15078" y="38950"/>
                  </a:lnTo>
                  <a:lnTo>
                    <a:pt x="15488" y="39027"/>
                  </a:lnTo>
                  <a:lnTo>
                    <a:pt x="15898" y="39104"/>
                  </a:lnTo>
                  <a:lnTo>
                    <a:pt x="16308" y="39129"/>
                  </a:lnTo>
                  <a:lnTo>
                    <a:pt x="16719" y="39155"/>
                  </a:lnTo>
                  <a:lnTo>
                    <a:pt x="17103" y="39155"/>
                  </a:lnTo>
                  <a:lnTo>
                    <a:pt x="17744" y="39104"/>
                  </a:lnTo>
                  <a:lnTo>
                    <a:pt x="18206" y="39052"/>
                  </a:lnTo>
                  <a:lnTo>
                    <a:pt x="18360" y="39027"/>
                  </a:lnTo>
                  <a:lnTo>
                    <a:pt x="20103" y="34847"/>
                  </a:lnTo>
                  <a:lnTo>
                    <a:pt x="21873" y="30463"/>
                  </a:lnTo>
                  <a:lnTo>
                    <a:pt x="23924" y="25360"/>
                  </a:lnTo>
                  <a:lnTo>
                    <a:pt x="24975" y="22693"/>
                  </a:lnTo>
                  <a:lnTo>
                    <a:pt x="25975" y="20052"/>
                  </a:lnTo>
                  <a:lnTo>
                    <a:pt x="26898" y="17514"/>
                  </a:lnTo>
                  <a:lnTo>
                    <a:pt x="27744" y="15155"/>
                  </a:lnTo>
                  <a:lnTo>
                    <a:pt x="28462" y="13026"/>
                  </a:lnTo>
                  <a:lnTo>
                    <a:pt x="28770" y="12078"/>
                  </a:lnTo>
                  <a:lnTo>
                    <a:pt x="29001" y="11206"/>
                  </a:lnTo>
                  <a:lnTo>
                    <a:pt x="29206" y="10436"/>
                  </a:lnTo>
                  <a:lnTo>
                    <a:pt x="29360" y="9795"/>
                  </a:lnTo>
                  <a:lnTo>
                    <a:pt x="29462" y="9231"/>
                  </a:lnTo>
                  <a:lnTo>
                    <a:pt x="29488" y="8821"/>
                  </a:lnTo>
                  <a:lnTo>
                    <a:pt x="29488" y="8642"/>
                  </a:lnTo>
                  <a:lnTo>
                    <a:pt x="29437" y="8462"/>
                  </a:lnTo>
                  <a:lnTo>
                    <a:pt x="29386" y="8283"/>
                  </a:lnTo>
                  <a:lnTo>
                    <a:pt x="29283" y="8103"/>
                  </a:lnTo>
                  <a:lnTo>
                    <a:pt x="29180" y="7898"/>
                  </a:lnTo>
                  <a:lnTo>
                    <a:pt x="29052" y="7718"/>
                  </a:lnTo>
                  <a:lnTo>
                    <a:pt x="28744" y="7334"/>
                  </a:lnTo>
                  <a:lnTo>
                    <a:pt x="28334" y="6975"/>
                  </a:lnTo>
                  <a:lnTo>
                    <a:pt x="27873" y="6590"/>
                  </a:lnTo>
                  <a:lnTo>
                    <a:pt x="27334" y="6206"/>
                  </a:lnTo>
                  <a:lnTo>
                    <a:pt x="26744" y="5821"/>
                  </a:lnTo>
                  <a:lnTo>
                    <a:pt x="26103" y="5462"/>
                  </a:lnTo>
                  <a:lnTo>
                    <a:pt x="25411" y="5077"/>
                  </a:lnTo>
                  <a:lnTo>
                    <a:pt x="24693" y="4718"/>
                  </a:lnTo>
                  <a:lnTo>
                    <a:pt x="23924" y="4359"/>
                  </a:lnTo>
                  <a:lnTo>
                    <a:pt x="23155" y="4000"/>
                  </a:lnTo>
                  <a:lnTo>
                    <a:pt x="22334" y="3641"/>
                  </a:lnTo>
                  <a:lnTo>
                    <a:pt x="20693" y="2975"/>
                  </a:lnTo>
                  <a:lnTo>
                    <a:pt x="19052" y="2359"/>
                  </a:lnTo>
                  <a:lnTo>
                    <a:pt x="17488" y="1795"/>
                  </a:lnTo>
                  <a:lnTo>
                    <a:pt x="16001" y="1282"/>
                  </a:lnTo>
                  <a:lnTo>
                    <a:pt x="14667" y="847"/>
                  </a:lnTo>
                  <a:lnTo>
                    <a:pt x="12667" y="231"/>
                  </a:lnTo>
                  <a:lnTo>
                    <a:pt x="1192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3" name="Google Shape;3093;p22"/>
            <p:cNvSpPr/>
            <p:nvPr/>
          </p:nvSpPr>
          <p:spPr>
            <a:xfrm>
              <a:off x="2967025" y="3270625"/>
              <a:ext cx="951325" cy="941075"/>
            </a:xfrm>
            <a:custGeom>
              <a:avLst/>
              <a:gdLst/>
              <a:ahLst/>
              <a:cxnLst/>
              <a:rect l="l" t="t" r="r" b="b"/>
              <a:pathLst>
                <a:path w="38053" h="37643" extrusionOk="0">
                  <a:moveTo>
                    <a:pt x="1026" y="0"/>
                  </a:moveTo>
                  <a:lnTo>
                    <a:pt x="846" y="411"/>
                  </a:lnTo>
                  <a:lnTo>
                    <a:pt x="693" y="898"/>
                  </a:lnTo>
                  <a:lnTo>
                    <a:pt x="513" y="1513"/>
                  </a:lnTo>
                  <a:lnTo>
                    <a:pt x="308" y="2257"/>
                  </a:lnTo>
                  <a:lnTo>
                    <a:pt x="154" y="3103"/>
                  </a:lnTo>
                  <a:lnTo>
                    <a:pt x="77" y="3539"/>
                  </a:lnTo>
                  <a:lnTo>
                    <a:pt x="26" y="4001"/>
                  </a:lnTo>
                  <a:lnTo>
                    <a:pt x="0" y="4488"/>
                  </a:lnTo>
                  <a:lnTo>
                    <a:pt x="0" y="4975"/>
                  </a:lnTo>
                  <a:lnTo>
                    <a:pt x="0" y="5462"/>
                  </a:lnTo>
                  <a:lnTo>
                    <a:pt x="26" y="5949"/>
                  </a:lnTo>
                  <a:lnTo>
                    <a:pt x="103" y="6411"/>
                  </a:lnTo>
                  <a:lnTo>
                    <a:pt x="205" y="6898"/>
                  </a:lnTo>
                  <a:lnTo>
                    <a:pt x="334" y="7360"/>
                  </a:lnTo>
                  <a:lnTo>
                    <a:pt x="513" y="7821"/>
                  </a:lnTo>
                  <a:lnTo>
                    <a:pt x="718" y="8257"/>
                  </a:lnTo>
                  <a:lnTo>
                    <a:pt x="1000" y="8693"/>
                  </a:lnTo>
                  <a:lnTo>
                    <a:pt x="1308" y="9103"/>
                  </a:lnTo>
                  <a:lnTo>
                    <a:pt x="1667" y="9462"/>
                  </a:lnTo>
                  <a:lnTo>
                    <a:pt x="2077" y="9821"/>
                  </a:lnTo>
                  <a:lnTo>
                    <a:pt x="2539" y="10129"/>
                  </a:lnTo>
                  <a:lnTo>
                    <a:pt x="2795" y="10283"/>
                  </a:lnTo>
                  <a:lnTo>
                    <a:pt x="3052" y="10411"/>
                  </a:lnTo>
                  <a:lnTo>
                    <a:pt x="3359" y="10539"/>
                  </a:lnTo>
                  <a:lnTo>
                    <a:pt x="3641" y="10667"/>
                  </a:lnTo>
                  <a:lnTo>
                    <a:pt x="4308" y="10872"/>
                  </a:lnTo>
                  <a:lnTo>
                    <a:pt x="5026" y="11026"/>
                  </a:lnTo>
                  <a:lnTo>
                    <a:pt x="6539" y="11283"/>
                  </a:lnTo>
                  <a:lnTo>
                    <a:pt x="7975" y="11488"/>
                  </a:lnTo>
                  <a:lnTo>
                    <a:pt x="9359" y="11667"/>
                  </a:lnTo>
                  <a:lnTo>
                    <a:pt x="10693" y="11821"/>
                  </a:lnTo>
                  <a:lnTo>
                    <a:pt x="11949" y="11949"/>
                  </a:lnTo>
                  <a:lnTo>
                    <a:pt x="13154" y="12026"/>
                  </a:lnTo>
                  <a:lnTo>
                    <a:pt x="14257" y="12103"/>
                  </a:lnTo>
                  <a:lnTo>
                    <a:pt x="15257" y="12155"/>
                  </a:lnTo>
                  <a:lnTo>
                    <a:pt x="17001" y="12206"/>
                  </a:lnTo>
                  <a:lnTo>
                    <a:pt x="18308" y="12231"/>
                  </a:lnTo>
                  <a:lnTo>
                    <a:pt x="19411" y="12206"/>
                  </a:lnTo>
                  <a:lnTo>
                    <a:pt x="19744" y="12949"/>
                  </a:lnTo>
                  <a:lnTo>
                    <a:pt x="20642" y="15001"/>
                  </a:lnTo>
                  <a:lnTo>
                    <a:pt x="21283" y="16411"/>
                  </a:lnTo>
                  <a:lnTo>
                    <a:pt x="22052" y="18026"/>
                  </a:lnTo>
                  <a:lnTo>
                    <a:pt x="22898" y="19821"/>
                  </a:lnTo>
                  <a:lnTo>
                    <a:pt x="23873" y="21744"/>
                  </a:lnTo>
                  <a:lnTo>
                    <a:pt x="24898" y="23770"/>
                  </a:lnTo>
                  <a:lnTo>
                    <a:pt x="26027" y="25873"/>
                  </a:lnTo>
                  <a:lnTo>
                    <a:pt x="27206" y="27975"/>
                  </a:lnTo>
                  <a:lnTo>
                    <a:pt x="28411" y="30052"/>
                  </a:lnTo>
                  <a:lnTo>
                    <a:pt x="29052" y="31104"/>
                  </a:lnTo>
                  <a:lnTo>
                    <a:pt x="29693" y="32104"/>
                  </a:lnTo>
                  <a:lnTo>
                    <a:pt x="30334" y="33104"/>
                  </a:lnTo>
                  <a:lnTo>
                    <a:pt x="31001" y="34052"/>
                  </a:lnTo>
                  <a:lnTo>
                    <a:pt x="31642" y="34976"/>
                  </a:lnTo>
                  <a:lnTo>
                    <a:pt x="32309" y="35873"/>
                  </a:lnTo>
                  <a:lnTo>
                    <a:pt x="32975" y="36719"/>
                  </a:lnTo>
                  <a:lnTo>
                    <a:pt x="33642" y="37540"/>
                  </a:lnTo>
                  <a:lnTo>
                    <a:pt x="33796" y="37565"/>
                  </a:lnTo>
                  <a:lnTo>
                    <a:pt x="34206" y="37617"/>
                  </a:lnTo>
                  <a:lnTo>
                    <a:pt x="34488" y="37642"/>
                  </a:lnTo>
                  <a:lnTo>
                    <a:pt x="34822" y="37642"/>
                  </a:lnTo>
                  <a:lnTo>
                    <a:pt x="35155" y="37617"/>
                  </a:lnTo>
                  <a:lnTo>
                    <a:pt x="35540" y="37565"/>
                  </a:lnTo>
                  <a:lnTo>
                    <a:pt x="35899" y="37463"/>
                  </a:lnTo>
                  <a:lnTo>
                    <a:pt x="36283" y="37335"/>
                  </a:lnTo>
                  <a:lnTo>
                    <a:pt x="36668" y="37129"/>
                  </a:lnTo>
                  <a:lnTo>
                    <a:pt x="36822" y="37001"/>
                  </a:lnTo>
                  <a:lnTo>
                    <a:pt x="37001" y="36873"/>
                  </a:lnTo>
                  <a:lnTo>
                    <a:pt x="37181" y="36719"/>
                  </a:lnTo>
                  <a:lnTo>
                    <a:pt x="37334" y="36540"/>
                  </a:lnTo>
                  <a:lnTo>
                    <a:pt x="37488" y="36335"/>
                  </a:lnTo>
                  <a:lnTo>
                    <a:pt x="37617" y="36129"/>
                  </a:lnTo>
                  <a:lnTo>
                    <a:pt x="37745" y="35899"/>
                  </a:lnTo>
                  <a:lnTo>
                    <a:pt x="37847" y="35617"/>
                  </a:lnTo>
                  <a:lnTo>
                    <a:pt x="37950" y="35334"/>
                  </a:lnTo>
                  <a:lnTo>
                    <a:pt x="38052" y="35052"/>
                  </a:lnTo>
                  <a:lnTo>
                    <a:pt x="37591" y="33847"/>
                  </a:lnTo>
                  <a:lnTo>
                    <a:pt x="36411" y="30719"/>
                  </a:lnTo>
                  <a:lnTo>
                    <a:pt x="34642" y="26232"/>
                  </a:lnTo>
                  <a:lnTo>
                    <a:pt x="33642" y="23693"/>
                  </a:lnTo>
                  <a:lnTo>
                    <a:pt x="32539" y="21027"/>
                  </a:lnTo>
                  <a:lnTo>
                    <a:pt x="31411" y="18360"/>
                  </a:lnTo>
                  <a:lnTo>
                    <a:pt x="30257" y="15744"/>
                  </a:lnTo>
                  <a:lnTo>
                    <a:pt x="29129" y="13257"/>
                  </a:lnTo>
                  <a:lnTo>
                    <a:pt x="28565" y="12103"/>
                  </a:lnTo>
                  <a:lnTo>
                    <a:pt x="28027" y="11001"/>
                  </a:lnTo>
                  <a:lnTo>
                    <a:pt x="27488" y="9949"/>
                  </a:lnTo>
                  <a:lnTo>
                    <a:pt x="26975" y="9001"/>
                  </a:lnTo>
                  <a:lnTo>
                    <a:pt x="26488" y="8154"/>
                  </a:lnTo>
                  <a:lnTo>
                    <a:pt x="26027" y="7385"/>
                  </a:lnTo>
                  <a:lnTo>
                    <a:pt x="25565" y="6744"/>
                  </a:lnTo>
                  <a:lnTo>
                    <a:pt x="25155" y="6206"/>
                  </a:lnTo>
                  <a:lnTo>
                    <a:pt x="24975" y="6001"/>
                  </a:lnTo>
                  <a:lnTo>
                    <a:pt x="24770" y="5821"/>
                  </a:lnTo>
                  <a:lnTo>
                    <a:pt x="24616" y="5667"/>
                  </a:lnTo>
                  <a:lnTo>
                    <a:pt x="24437" y="5565"/>
                  </a:lnTo>
                  <a:lnTo>
                    <a:pt x="23719" y="5180"/>
                  </a:lnTo>
                  <a:lnTo>
                    <a:pt x="22898" y="4770"/>
                  </a:lnTo>
                  <a:lnTo>
                    <a:pt x="21975" y="4360"/>
                  </a:lnTo>
                  <a:lnTo>
                    <a:pt x="20975" y="3924"/>
                  </a:lnTo>
                  <a:lnTo>
                    <a:pt x="18847" y="3077"/>
                  </a:lnTo>
                  <a:lnTo>
                    <a:pt x="16719" y="2283"/>
                  </a:lnTo>
                  <a:lnTo>
                    <a:pt x="14770" y="1565"/>
                  </a:lnTo>
                  <a:lnTo>
                    <a:pt x="13129" y="975"/>
                  </a:lnTo>
                  <a:lnTo>
                    <a:pt x="11616" y="462"/>
                  </a:lnTo>
                  <a:lnTo>
                    <a:pt x="102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4" name="Google Shape;3094;p22"/>
            <p:cNvSpPr/>
            <p:nvPr/>
          </p:nvSpPr>
          <p:spPr>
            <a:xfrm>
              <a:off x="3339475" y="3310375"/>
              <a:ext cx="389125" cy="364125"/>
            </a:xfrm>
            <a:custGeom>
              <a:avLst/>
              <a:gdLst/>
              <a:ahLst/>
              <a:cxnLst/>
              <a:rect l="l" t="t" r="r" b="b"/>
              <a:pathLst>
                <a:path w="15565" h="14565" extrusionOk="0">
                  <a:moveTo>
                    <a:pt x="26" y="0"/>
                  </a:moveTo>
                  <a:lnTo>
                    <a:pt x="0" y="52"/>
                  </a:lnTo>
                  <a:lnTo>
                    <a:pt x="2487" y="949"/>
                  </a:lnTo>
                  <a:lnTo>
                    <a:pt x="3795" y="1462"/>
                  </a:lnTo>
                  <a:lnTo>
                    <a:pt x="5103" y="1975"/>
                  </a:lnTo>
                  <a:lnTo>
                    <a:pt x="6385" y="2513"/>
                  </a:lnTo>
                  <a:lnTo>
                    <a:pt x="7564" y="3026"/>
                  </a:lnTo>
                  <a:lnTo>
                    <a:pt x="8641" y="3513"/>
                  </a:lnTo>
                  <a:lnTo>
                    <a:pt x="9539" y="4000"/>
                  </a:lnTo>
                  <a:lnTo>
                    <a:pt x="9795" y="4180"/>
                  </a:lnTo>
                  <a:lnTo>
                    <a:pt x="10077" y="4436"/>
                  </a:lnTo>
                  <a:lnTo>
                    <a:pt x="10359" y="4795"/>
                  </a:lnTo>
                  <a:lnTo>
                    <a:pt x="10693" y="5205"/>
                  </a:lnTo>
                  <a:lnTo>
                    <a:pt x="11205" y="5975"/>
                  </a:lnTo>
                  <a:lnTo>
                    <a:pt x="11770" y="6898"/>
                  </a:lnTo>
                  <a:lnTo>
                    <a:pt x="12334" y="7923"/>
                  </a:lnTo>
                  <a:lnTo>
                    <a:pt x="12949" y="9103"/>
                  </a:lnTo>
                  <a:lnTo>
                    <a:pt x="13564" y="10359"/>
                  </a:lnTo>
                  <a:lnTo>
                    <a:pt x="14206" y="11693"/>
                  </a:lnTo>
                  <a:lnTo>
                    <a:pt x="14872" y="13103"/>
                  </a:lnTo>
                  <a:lnTo>
                    <a:pt x="15539" y="14565"/>
                  </a:lnTo>
                  <a:lnTo>
                    <a:pt x="15565" y="14565"/>
                  </a:lnTo>
                  <a:lnTo>
                    <a:pt x="14693" y="12616"/>
                  </a:lnTo>
                  <a:lnTo>
                    <a:pt x="13821" y="10770"/>
                  </a:lnTo>
                  <a:lnTo>
                    <a:pt x="13000" y="9077"/>
                  </a:lnTo>
                  <a:lnTo>
                    <a:pt x="12180" y="7539"/>
                  </a:lnTo>
                  <a:lnTo>
                    <a:pt x="11795" y="6872"/>
                  </a:lnTo>
                  <a:lnTo>
                    <a:pt x="11436" y="6231"/>
                  </a:lnTo>
                  <a:lnTo>
                    <a:pt x="11077" y="5667"/>
                  </a:lnTo>
                  <a:lnTo>
                    <a:pt x="10744" y="5180"/>
                  </a:lnTo>
                  <a:lnTo>
                    <a:pt x="10411" y="4744"/>
                  </a:lnTo>
                  <a:lnTo>
                    <a:pt x="10103" y="4411"/>
                  </a:lnTo>
                  <a:lnTo>
                    <a:pt x="9821" y="4129"/>
                  </a:lnTo>
                  <a:lnTo>
                    <a:pt x="9564" y="3949"/>
                  </a:lnTo>
                  <a:lnTo>
                    <a:pt x="8667" y="3487"/>
                  </a:lnTo>
                  <a:lnTo>
                    <a:pt x="7590" y="2975"/>
                  </a:lnTo>
                  <a:lnTo>
                    <a:pt x="6410" y="2462"/>
                  </a:lnTo>
                  <a:lnTo>
                    <a:pt x="5128" y="1923"/>
                  </a:lnTo>
                  <a:lnTo>
                    <a:pt x="3821" y="1411"/>
                  </a:lnTo>
                  <a:lnTo>
                    <a:pt x="2487" y="898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5" name="Google Shape;3095;p22"/>
            <p:cNvSpPr/>
            <p:nvPr/>
          </p:nvSpPr>
          <p:spPr>
            <a:xfrm>
              <a:off x="3497150" y="3677675"/>
              <a:ext cx="132725" cy="260925"/>
            </a:xfrm>
            <a:custGeom>
              <a:avLst/>
              <a:gdLst/>
              <a:ahLst/>
              <a:cxnLst/>
              <a:rect l="l" t="t" r="r" b="b"/>
              <a:pathLst>
                <a:path w="5309" h="10437" extrusionOk="0">
                  <a:moveTo>
                    <a:pt x="52" y="1"/>
                  </a:moveTo>
                  <a:lnTo>
                    <a:pt x="1" y="26"/>
                  </a:lnTo>
                  <a:lnTo>
                    <a:pt x="1052" y="2257"/>
                  </a:lnTo>
                  <a:lnTo>
                    <a:pt x="2309" y="4821"/>
                  </a:lnTo>
                  <a:lnTo>
                    <a:pt x="3001" y="6180"/>
                  </a:lnTo>
                  <a:lnTo>
                    <a:pt x="3719" y="7565"/>
                  </a:lnTo>
                  <a:lnTo>
                    <a:pt x="4463" y="9001"/>
                  </a:lnTo>
                  <a:lnTo>
                    <a:pt x="5257" y="10437"/>
                  </a:lnTo>
                  <a:lnTo>
                    <a:pt x="5309" y="10411"/>
                  </a:lnTo>
                  <a:lnTo>
                    <a:pt x="4514" y="8975"/>
                  </a:lnTo>
                  <a:lnTo>
                    <a:pt x="3770" y="7539"/>
                  </a:lnTo>
                  <a:lnTo>
                    <a:pt x="3027" y="6155"/>
                  </a:lnTo>
                  <a:lnTo>
                    <a:pt x="2360" y="4796"/>
                  </a:lnTo>
                  <a:lnTo>
                    <a:pt x="1103" y="2232"/>
                  </a:lnTo>
                  <a:lnTo>
                    <a:pt x="5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6" name="Google Shape;3096;p22"/>
            <p:cNvSpPr/>
            <p:nvPr/>
          </p:nvSpPr>
          <p:spPr>
            <a:xfrm>
              <a:off x="3159975" y="2739850"/>
              <a:ext cx="417975" cy="348100"/>
            </a:xfrm>
            <a:custGeom>
              <a:avLst/>
              <a:gdLst/>
              <a:ahLst/>
              <a:cxnLst/>
              <a:rect l="l" t="t" r="r" b="b"/>
              <a:pathLst>
                <a:path w="16719" h="13924" extrusionOk="0">
                  <a:moveTo>
                    <a:pt x="1103" y="0"/>
                  </a:moveTo>
                  <a:lnTo>
                    <a:pt x="847" y="52"/>
                  </a:lnTo>
                  <a:lnTo>
                    <a:pt x="411" y="128"/>
                  </a:lnTo>
                  <a:lnTo>
                    <a:pt x="129" y="231"/>
                  </a:lnTo>
                  <a:lnTo>
                    <a:pt x="0" y="257"/>
                  </a:lnTo>
                  <a:lnTo>
                    <a:pt x="2077" y="6949"/>
                  </a:lnTo>
                  <a:lnTo>
                    <a:pt x="6257" y="9616"/>
                  </a:lnTo>
                  <a:lnTo>
                    <a:pt x="9616" y="11744"/>
                  </a:lnTo>
                  <a:lnTo>
                    <a:pt x="12180" y="13334"/>
                  </a:lnTo>
                  <a:lnTo>
                    <a:pt x="12616" y="13565"/>
                  </a:lnTo>
                  <a:lnTo>
                    <a:pt x="13052" y="13744"/>
                  </a:lnTo>
                  <a:lnTo>
                    <a:pt x="13462" y="13847"/>
                  </a:lnTo>
                  <a:lnTo>
                    <a:pt x="13898" y="13898"/>
                  </a:lnTo>
                  <a:lnTo>
                    <a:pt x="14283" y="13924"/>
                  </a:lnTo>
                  <a:lnTo>
                    <a:pt x="14667" y="13872"/>
                  </a:lnTo>
                  <a:lnTo>
                    <a:pt x="15026" y="13795"/>
                  </a:lnTo>
                  <a:lnTo>
                    <a:pt x="15360" y="13667"/>
                  </a:lnTo>
                  <a:lnTo>
                    <a:pt x="15667" y="13513"/>
                  </a:lnTo>
                  <a:lnTo>
                    <a:pt x="15924" y="13308"/>
                  </a:lnTo>
                  <a:lnTo>
                    <a:pt x="16180" y="13077"/>
                  </a:lnTo>
                  <a:lnTo>
                    <a:pt x="16360" y="12821"/>
                  </a:lnTo>
                  <a:lnTo>
                    <a:pt x="16514" y="12539"/>
                  </a:lnTo>
                  <a:lnTo>
                    <a:pt x="16642" y="12231"/>
                  </a:lnTo>
                  <a:lnTo>
                    <a:pt x="16693" y="11898"/>
                  </a:lnTo>
                  <a:lnTo>
                    <a:pt x="16719" y="11565"/>
                  </a:lnTo>
                  <a:lnTo>
                    <a:pt x="16693" y="11385"/>
                  </a:lnTo>
                  <a:lnTo>
                    <a:pt x="16591" y="11180"/>
                  </a:lnTo>
                  <a:lnTo>
                    <a:pt x="16437" y="10924"/>
                  </a:lnTo>
                  <a:lnTo>
                    <a:pt x="16232" y="10693"/>
                  </a:lnTo>
                  <a:lnTo>
                    <a:pt x="15975" y="10411"/>
                  </a:lnTo>
                  <a:lnTo>
                    <a:pt x="15693" y="10103"/>
                  </a:lnTo>
                  <a:lnTo>
                    <a:pt x="14975" y="9488"/>
                  </a:lnTo>
                  <a:lnTo>
                    <a:pt x="14129" y="8795"/>
                  </a:lnTo>
                  <a:lnTo>
                    <a:pt x="13180" y="8077"/>
                  </a:lnTo>
                  <a:lnTo>
                    <a:pt x="12155" y="7308"/>
                  </a:lnTo>
                  <a:lnTo>
                    <a:pt x="11078" y="6539"/>
                  </a:lnTo>
                  <a:lnTo>
                    <a:pt x="8898" y="5026"/>
                  </a:lnTo>
                  <a:lnTo>
                    <a:pt x="6847" y="3564"/>
                  </a:lnTo>
                  <a:lnTo>
                    <a:pt x="5949" y="2898"/>
                  </a:lnTo>
                  <a:lnTo>
                    <a:pt x="5180" y="2308"/>
                  </a:lnTo>
                  <a:lnTo>
                    <a:pt x="4565" y="1770"/>
                  </a:lnTo>
                  <a:lnTo>
                    <a:pt x="4334" y="1539"/>
                  </a:lnTo>
                  <a:lnTo>
                    <a:pt x="4129" y="1334"/>
                  </a:lnTo>
                  <a:lnTo>
                    <a:pt x="3795" y="975"/>
                  </a:lnTo>
                  <a:lnTo>
                    <a:pt x="3462" y="667"/>
                  </a:lnTo>
                  <a:lnTo>
                    <a:pt x="3103" y="436"/>
                  </a:lnTo>
                  <a:lnTo>
                    <a:pt x="2744" y="257"/>
                  </a:lnTo>
                  <a:lnTo>
                    <a:pt x="2385" y="128"/>
                  </a:lnTo>
                  <a:lnTo>
                    <a:pt x="2052" y="52"/>
                  </a:lnTo>
                  <a:lnTo>
                    <a:pt x="1718" y="0"/>
                  </a:lnTo>
                  <a:close/>
                </a:path>
              </a:pathLst>
            </a:custGeom>
            <a:solidFill>
              <a:srgbClr val="E424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7" name="Google Shape;3097;p22"/>
            <p:cNvSpPr/>
            <p:nvPr/>
          </p:nvSpPr>
          <p:spPr>
            <a:xfrm>
              <a:off x="2799700" y="2816125"/>
              <a:ext cx="128875" cy="513500"/>
            </a:xfrm>
            <a:custGeom>
              <a:avLst/>
              <a:gdLst/>
              <a:ahLst/>
              <a:cxnLst/>
              <a:rect l="l" t="t" r="r" b="b"/>
              <a:pathLst>
                <a:path w="5155" h="20540" extrusionOk="0">
                  <a:moveTo>
                    <a:pt x="3052" y="1"/>
                  </a:moveTo>
                  <a:lnTo>
                    <a:pt x="2898" y="52"/>
                  </a:lnTo>
                  <a:lnTo>
                    <a:pt x="2539" y="154"/>
                  </a:lnTo>
                  <a:lnTo>
                    <a:pt x="2309" y="257"/>
                  </a:lnTo>
                  <a:lnTo>
                    <a:pt x="2052" y="411"/>
                  </a:lnTo>
                  <a:lnTo>
                    <a:pt x="1770" y="590"/>
                  </a:lnTo>
                  <a:lnTo>
                    <a:pt x="1488" y="821"/>
                  </a:lnTo>
                  <a:lnTo>
                    <a:pt x="1232" y="1103"/>
                  </a:lnTo>
                  <a:lnTo>
                    <a:pt x="975" y="1437"/>
                  </a:lnTo>
                  <a:lnTo>
                    <a:pt x="847" y="1642"/>
                  </a:lnTo>
                  <a:lnTo>
                    <a:pt x="744" y="1847"/>
                  </a:lnTo>
                  <a:lnTo>
                    <a:pt x="642" y="2078"/>
                  </a:lnTo>
                  <a:lnTo>
                    <a:pt x="565" y="2334"/>
                  </a:lnTo>
                  <a:lnTo>
                    <a:pt x="488" y="2590"/>
                  </a:lnTo>
                  <a:lnTo>
                    <a:pt x="437" y="2872"/>
                  </a:lnTo>
                  <a:lnTo>
                    <a:pt x="385" y="3180"/>
                  </a:lnTo>
                  <a:lnTo>
                    <a:pt x="360" y="3514"/>
                  </a:lnTo>
                  <a:lnTo>
                    <a:pt x="360" y="3847"/>
                  </a:lnTo>
                  <a:lnTo>
                    <a:pt x="360" y="4231"/>
                  </a:lnTo>
                  <a:lnTo>
                    <a:pt x="385" y="4616"/>
                  </a:lnTo>
                  <a:lnTo>
                    <a:pt x="437" y="5026"/>
                  </a:lnTo>
                  <a:lnTo>
                    <a:pt x="488" y="5462"/>
                  </a:lnTo>
                  <a:lnTo>
                    <a:pt x="539" y="5949"/>
                  </a:lnTo>
                  <a:lnTo>
                    <a:pt x="565" y="6949"/>
                  </a:lnTo>
                  <a:lnTo>
                    <a:pt x="539" y="8052"/>
                  </a:lnTo>
                  <a:lnTo>
                    <a:pt x="488" y="9206"/>
                  </a:lnTo>
                  <a:lnTo>
                    <a:pt x="411" y="10411"/>
                  </a:lnTo>
                  <a:lnTo>
                    <a:pt x="309" y="11616"/>
                  </a:lnTo>
                  <a:lnTo>
                    <a:pt x="129" y="14052"/>
                  </a:lnTo>
                  <a:lnTo>
                    <a:pt x="52" y="15206"/>
                  </a:lnTo>
                  <a:lnTo>
                    <a:pt x="1" y="16309"/>
                  </a:lnTo>
                  <a:lnTo>
                    <a:pt x="1" y="17309"/>
                  </a:lnTo>
                  <a:lnTo>
                    <a:pt x="26" y="17796"/>
                  </a:lnTo>
                  <a:lnTo>
                    <a:pt x="52" y="18232"/>
                  </a:lnTo>
                  <a:lnTo>
                    <a:pt x="103" y="18642"/>
                  </a:lnTo>
                  <a:lnTo>
                    <a:pt x="180" y="19001"/>
                  </a:lnTo>
                  <a:lnTo>
                    <a:pt x="257" y="19360"/>
                  </a:lnTo>
                  <a:lnTo>
                    <a:pt x="360" y="19642"/>
                  </a:lnTo>
                  <a:lnTo>
                    <a:pt x="488" y="19898"/>
                  </a:lnTo>
                  <a:lnTo>
                    <a:pt x="642" y="20129"/>
                  </a:lnTo>
                  <a:lnTo>
                    <a:pt x="821" y="20283"/>
                  </a:lnTo>
                  <a:lnTo>
                    <a:pt x="1027" y="20411"/>
                  </a:lnTo>
                  <a:lnTo>
                    <a:pt x="1232" y="20488"/>
                  </a:lnTo>
                  <a:lnTo>
                    <a:pt x="1462" y="20514"/>
                  </a:lnTo>
                  <a:lnTo>
                    <a:pt x="1668" y="20539"/>
                  </a:lnTo>
                  <a:lnTo>
                    <a:pt x="1898" y="20514"/>
                  </a:lnTo>
                  <a:lnTo>
                    <a:pt x="2103" y="20463"/>
                  </a:lnTo>
                  <a:lnTo>
                    <a:pt x="2309" y="20386"/>
                  </a:lnTo>
                  <a:lnTo>
                    <a:pt x="2514" y="20257"/>
                  </a:lnTo>
                  <a:lnTo>
                    <a:pt x="2719" y="20104"/>
                  </a:lnTo>
                  <a:lnTo>
                    <a:pt x="2924" y="19924"/>
                  </a:lnTo>
                  <a:lnTo>
                    <a:pt x="3129" y="19693"/>
                  </a:lnTo>
                  <a:lnTo>
                    <a:pt x="3309" y="19463"/>
                  </a:lnTo>
                  <a:lnTo>
                    <a:pt x="3488" y="19180"/>
                  </a:lnTo>
                  <a:lnTo>
                    <a:pt x="3668" y="18847"/>
                  </a:lnTo>
                  <a:lnTo>
                    <a:pt x="3847" y="18514"/>
                  </a:lnTo>
                  <a:lnTo>
                    <a:pt x="4001" y="18129"/>
                  </a:lnTo>
                  <a:lnTo>
                    <a:pt x="4155" y="17693"/>
                  </a:lnTo>
                  <a:lnTo>
                    <a:pt x="4283" y="17257"/>
                  </a:lnTo>
                  <a:lnTo>
                    <a:pt x="4437" y="16770"/>
                  </a:lnTo>
                  <a:lnTo>
                    <a:pt x="4565" y="16257"/>
                  </a:lnTo>
                  <a:lnTo>
                    <a:pt x="4668" y="15693"/>
                  </a:lnTo>
                  <a:lnTo>
                    <a:pt x="4770" y="15103"/>
                  </a:lnTo>
                  <a:lnTo>
                    <a:pt x="4873" y="14488"/>
                  </a:lnTo>
                  <a:lnTo>
                    <a:pt x="4950" y="13847"/>
                  </a:lnTo>
                  <a:lnTo>
                    <a:pt x="5001" y="13155"/>
                  </a:lnTo>
                  <a:lnTo>
                    <a:pt x="5078" y="12437"/>
                  </a:lnTo>
                  <a:lnTo>
                    <a:pt x="5104" y="11668"/>
                  </a:lnTo>
                  <a:lnTo>
                    <a:pt x="5129" y="10898"/>
                  </a:lnTo>
                  <a:lnTo>
                    <a:pt x="5155" y="10052"/>
                  </a:lnTo>
                  <a:lnTo>
                    <a:pt x="5129" y="9206"/>
                  </a:lnTo>
                  <a:lnTo>
                    <a:pt x="5129" y="8308"/>
                  </a:lnTo>
                  <a:lnTo>
                    <a:pt x="5078" y="7385"/>
                  </a:lnTo>
                  <a:lnTo>
                    <a:pt x="5027" y="6411"/>
                  </a:lnTo>
                  <a:lnTo>
                    <a:pt x="3052" y="1"/>
                  </a:lnTo>
                  <a:close/>
                </a:path>
              </a:pathLst>
            </a:custGeom>
            <a:solidFill>
              <a:srgbClr val="E424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8" name="Google Shape;3098;p22"/>
            <p:cNvSpPr/>
            <p:nvPr/>
          </p:nvSpPr>
          <p:spPr>
            <a:xfrm>
              <a:off x="2859325" y="2414200"/>
              <a:ext cx="307725" cy="382725"/>
            </a:xfrm>
            <a:custGeom>
              <a:avLst/>
              <a:gdLst/>
              <a:ahLst/>
              <a:cxnLst/>
              <a:rect l="l" t="t" r="r" b="b"/>
              <a:pathLst>
                <a:path w="12309" h="15309" extrusionOk="0">
                  <a:moveTo>
                    <a:pt x="7026" y="0"/>
                  </a:moveTo>
                  <a:lnTo>
                    <a:pt x="6513" y="52"/>
                  </a:lnTo>
                  <a:lnTo>
                    <a:pt x="6026" y="154"/>
                  </a:lnTo>
                  <a:lnTo>
                    <a:pt x="5590" y="282"/>
                  </a:lnTo>
                  <a:lnTo>
                    <a:pt x="5206" y="411"/>
                  </a:lnTo>
                  <a:lnTo>
                    <a:pt x="4872" y="539"/>
                  </a:lnTo>
                  <a:lnTo>
                    <a:pt x="4565" y="693"/>
                  </a:lnTo>
                  <a:lnTo>
                    <a:pt x="4308" y="821"/>
                  </a:lnTo>
                  <a:lnTo>
                    <a:pt x="3975" y="1052"/>
                  </a:lnTo>
                  <a:lnTo>
                    <a:pt x="3847" y="1129"/>
                  </a:lnTo>
                  <a:lnTo>
                    <a:pt x="3616" y="1154"/>
                  </a:lnTo>
                  <a:lnTo>
                    <a:pt x="3385" y="1206"/>
                  </a:lnTo>
                  <a:lnTo>
                    <a:pt x="3154" y="1257"/>
                  </a:lnTo>
                  <a:lnTo>
                    <a:pt x="2949" y="1334"/>
                  </a:lnTo>
                  <a:lnTo>
                    <a:pt x="2744" y="1411"/>
                  </a:lnTo>
                  <a:lnTo>
                    <a:pt x="2539" y="1513"/>
                  </a:lnTo>
                  <a:lnTo>
                    <a:pt x="2180" y="1770"/>
                  </a:lnTo>
                  <a:lnTo>
                    <a:pt x="1821" y="2052"/>
                  </a:lnTo>
                  <a:lnTo>
                    <a:pt x="1513" y="2385"/>
                  </a:lnTo>
                  <a:lnTo>
                    <a:pt x="1231" y="2770"/>
                  </a:lnTo>
                  <a:lnTo>
                    <a:pt x="1001" y="3180"/>
                  </a:lnTo>
                  <a:lnTo>
                    <a:pt x="770" y="3616"/>
                  </a:lnTo>
                  <a:lnTo>
                    <a:pt x="590" y="4103"/>
                  </a:lnTo>
                  <a:lnTo>
                    <a:pt x="411" y="4590"/>
                  </a:lnTo>
                  <a:lnTo>
                    <a:pt x="283" y="5129"/>
                  </a:lnTo>
                  <a:lnTo>
                    <a:pt x="180" y="5667"/>
                  </a:lnTo>
                  <a:lnTo>
                    <a:pt x="103" y="6231"/>
                  </a:lnTo>
                  <a:lnTo>
                    <a:pt x="26" y="6795"/>
                  </a:lnTo>
                  <a:lnTo>
                    <a:pt x="1" y="7385"/>
                  </a:lnTo>
                  <a:lnTo>
                    <a:pt x="1" y="7949"/>
                  </a:lnTo>
                  <a:lnTo>
                    <a:pt x="26" y="8539"/>
                  </a:lnTo>
                  <a:lnTo>
                    <a:pt x="52" y="9129"/>
                  </a:lnTo>
                  <a:lnTo>
                    <a:pt x="103" y="9693"/>
                  </a:lnTo>
                  <a:lnTo>
                    <a:pt x="206" y="10257"/>
                  </a:lnTo>
                  <a:lnTo>
                    <a:pt x="308" y="10795"/>
                  </a:lnTo>
                  <a:lnTo>
                    <a:pt x="436" y="11334"/>
                  </a:lnTo>
                  <a:lnTo>
                    <a:pt x="565" y="11847"/>
                  </a:lnTo>
                  <a:lnTo>
                    <a:pt x="744" y="12334"/>
                  </a:lnTo>
                  <a:lnTo>
                    <a:pt x="924" y="12770"/>
                  </a:lnTo>
                  <a:lnTo>
                    <a:pt x="1129" y="13206"/>
                  </a:lnTo>
                  <a:lnTo>
                    <a:pt x="1334" y="13590"/>
                  </a:lnTo>
                  <a:lnTo>
                    <a:pt x="1565" y="13924"/>
                  </a:lnTo>
                  <a:lnTo>
                    <a:pt x="1821" y="14231"/>
                  </a:lnTo>
                  <a:lnTo>
                    <a:pt x="2103" y="14462"/>
                  </a:lnTo>
                  <a:lnTo>
                    <a:pt x="2360" y="14667"/>
                  </a:lnTo>
                  <a:lnTo>
                    <a:pt x="2667" y="14821"/>
                  </a:lnTo>
                  <a:lnTo>
                    <a:pt x="3001" y="14975"/>
                  </a:lnTo>
                  <a:lnTo>
                    <a:pt x="3334" y="15078"/>
                  </a:lnTo>
                  <a:lnTo>
                    <a:pt x="3693" y="15155"/>
                  </a:lnTo>
                  <a:lnTo>
                    <a:pt x="4052" y="15231"/>
                  </a:lnTo>
                  <a:lnTo>
                    <a:pt x="4437" y="15283"/>
                  </a:lnTo>
                  <a:lnTo>
                    <a:pt x="4821" y="15308"/>
                  </a:lnTo>
                  <a:lnTo>
                    <a:pt x="5231" y="15308"/>
                  </a:lnTo>
                  <a:lnTo>
                    <a:pt x="6052" y="15283"/>
                  </a:lnTo>
                  <a:lnTo>
                    <a:pt x="6872" y="15206"/>
                  </a:lnTo>
                  <a:lnTo>
                    <a:pt x="7693" y="15078"/>
                  </a:lnTo>
                  <a:lnTo>
                    <a:pt x="8488" y="14924"/>
                  </a:lnTo>
                  <a:lnTo>
                    <a:pt x="9257" y="14744"/>
                  </a:lnTo>
                  <a:lnTo>
                    <a:pt x="9975" y="14565"/>
                  </a:lnTo>
                  <a:lnTo>
                    <a:pt x="10616" y="14385"/>
                  </a:lnTo>
                  <a:lnTo>
                    <a:pt x="11180" y="14206"/>
                  </a:lnTo>
                  <a:lnTo>
                    <a:pt x="12001" y="13924"/>
                  </a:lnTo>
                  <a:lnTo>
                    <a:pt x="12308" y="13796"/>
                  </a:lnTo>
                  <a:lnTo>
                    <a:pt x="11924" y="13052"/>
                  </a:lnTo>
                  <a:lnTo>
                    <a:pt x="11539" y="12231"/>
                  </a:lnTo>
                  <a:lnTo>
                    <a:pt x="11129" y="11283"/>
                  </a:lnTo>
                  <a:lnTo>
                    <a:pt x="10949" y="10795"/>
                  </a:lnTo>
                  <a:lnTo>
                    <a:pt x="10770" y="10283"/>
                  </a:lnTo>
                  <a:lnTo>
                    <a:pt x="10642" y="9795"/>
                  </a:lnTo>
                  <a:lnTo>
                    <a:pt x="10565" y="9360"/>
                  </a:lnTo>
                  <a:lnTo>
                    <a:pt x="10514" y="8924"/>
                  </a:lnTo>
                  <a:lnTo>
                    <a:pt x="10514" y="8744"/>
                  </a:lnTo>
                  <a:lnTo>
                    <a:pt x="10539" y="8565"/>
                  </a:lnTo>
                  <a:lnTo>
                    <a:pt x="10565" y="8385"/>
                  </a:lnTo>
                  <a:lnTo>
                    <a:pt x="10616" y="8257"/>
                  </a:lnTo>
                  <a:lnTo>
                    <a:pt x="10693" y="8129"/>
                  </a:lnTo>
                  <a:lnTo>
                    <a:pt x="10796" y="8026"/>
                  </a:lnTo>
                  <a:lnTo>
                    <a:pt x="10949" y="7872"/>
                  </a:lnTo>
                  <a:lnTo>
                    <a:pt x="11078" y="7693"/>
                  </a:lnTo>
                  <a:lnTo>
                    <a:pt x="11206" y="7513"/>
                  </a:lnTo>
                  <a:lnTo>
                    <a:pt x="11334" y="7308"/>
                  </a:lnTo>
                  <a:lnTo>
                    <a:pt x="11539" y="6847"/>
                  </a:lnTo>
                  <a:lnTo>
                    <a:pt x="11719" y="6334"/>
                  </a:lnTo>
                  <a:lnTo>
                    <a:pt x="11873" y="5795"/>
                  </a:lnTo>
                  <a:lnTo>
                    <a:pt x="11949" y="5231"/>
                  </a:lnTo>
                  <a:lnTo>
                    <a:pt x="12001" y="4642"/>
                  </a:lnTo>
                  <a:lnTo>
                    <a:pt x="12001" y="4052"/>
                  </a:lnTo>
                  <a:lnTo>
                    <a:pt x="11949" y="3462"/>
                  </a:lnTo>
                  <a:lnTo>
                    <a:pt x="11847" y="2898"/>
                  </a:lnTo>
                  <a:lnTo>
                    <a:pt x="11719" y="2359"/>
                  </a:lnTo>
                  <a:lnTo>
                    <a:pt x="11616" y="2103"/>
                  </a:lnTo>
                  <a:lnTo>
                    <a:pt x="11514" y="1872"/>
                  </a:lnTo>
                  <a:lnTo>
                    <a:pt x="11385" y="1641"/>
                  </a:lnTo>
                  <a:lnTo>
                    <a:pt x="11257" y="1411"/>
                  </a:lnTo>
                  <a:lnTo>
                    <a:pt x="11103" y="1206"/>
                  </a:lnTo>
                  <a:lnTo>
                    <a:pt x="10949" y="1026"/>
                  </a:lnTo>
                  <a:lnTo>
                    <a:pt x="10770" y="872"/>
                  </a:lnTo>
                  <a:lnTo>
                    <a:pt x="10565" y="718"/>
                  </a:lnTo>
                  <a:lnTo>
                    <a:pt x="10360" y="590"/>
                  </a:lnTo>
                  <a:lnTo>
                    <a:pt x="10155" y="488"/>
                  </a:lnTo>
                  <a:lnTo>
                    <a:pt x="9796" y="385"/>
                  </a:lnTo>
                  <a:lnTo>
                    <a:pt x="9462" y="257"/>
                  </a:lnTo>
                  <a:lnTo>
                    <a:pt x="9129" y="180"/>
                  </a:lnTo>
                  <a:lnTo>
                    <a:pt x="8796" y="103"/>
                  </a:lnTo>
                  <a:lnTo>
                    <a:pt x="8180" y="26"/>
                  </a:lnTo>
                  <a:lnTo>
                    <a:pt x="7590" y="0"/>
                  </a:lnTo>
                  <a:close/>
                </a:path>
              </a:pathLst>
            </a:custGeom>
            <a:solidFill>
              <a:srgbClr val="2A1C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9" name="Google Shape;3099;p22"/>
            <p:cNvSpPr/>
            <p:nvPr/>
          </p:nvSpPr>
          <p:spPr>
            <a:xfrm>
              <a:off x="2859325" y="2414200"/>
              <a:ext cx="307725" cy="382725"/>
            </a:xfrm>
            <a:custGeom>
              <a:avLst/>
              <a:gdLst/>
              <a:ahLst/>
              <a:cxnLst/>
              <a:rect l="l" t="t" r="r" b="b"/>
              <a:pathLst>
                <a:path w="12309" h="15309" fill="none" extrusionOk="0">
                  <a:moveTo>
                    <a:pt x="3847" y="1129"/>
                  </a:moveTo>
                  <a:lnTo>
                    <a:pt x="3847" y="1129"/>
                  </a:lnTo>
                  <a:lnTo>
                    <a:pt x="3975" y="1052"/>
                  </a:lnTo>
                  <a:lnTo>
                    <a:pt x="4308" y="821"/>
                  </a:lnTo>
                  <a:lnTo>
                    <a:pt x="4565" y="693"/>
                  </a:lnTo>
                  <a:lnTo>
                    <a:pt x="4872" y="539"/>
                  </a:lnTo>
                  <a:lnTo>
                    <a:pt x="5206" y="411"/>
                  </a:lnTo>
                  <a:lnTo>
                    <a:pt x="5590" y="282"/>
                  </a:lnTo>
                  <a:lnTo>
                    <a:pt x="6026" y="154"/>
                  </a:lnTo>
                  <a:lnTo>
                    <a:pt x="6513" y="52"/>
                  </a:lnTo>
                  <a:lnTo>
                    <a:pt x="7026" y="0"/>
                  </a:lnTo>
                  <a:lnTo>
                    <a:pt x="7590" y="0"/>
                  </a:lnTo>
                  <a:lnTo>
                    <a:pt x="8180" y="26"/>
                  </a:lnTo>
                  <a:lnTo>
                    <a:pt x="8796" y="103"/>
                  </a:lnTo>
                  <a:lnTo>
                    <a:pt x="9129" y="180"/>
                  </a:lnTo>
                  <a:lnTo>
                    <a:pt x="9462" y="257"/>
                  </a:lnTo>
                  <a:lnTo>
                    <a:pt x="9796" y="385"/>
                  </a:lnTo>
                  <a:lnTo>
                    <a:pt x="10155" y="488"/>
                  </a:lnTo>
                  <a:lnTo>
                    <a:pt x="10155" y="488"/>
                  </a:lnTo>
                  <a:lnTo>
                    <a:pt x="10360" y="590"/>
                  </a:lnTo>
                  <a:lnTo>
                    <a:pt x="10565" y="718"/>
                  </a:lnTo>
                  <a:lnTo>
                    <a:pt x="10770" y="872"/>
                  </a:lnTo>
                  <a:lnTo>
                    <a:pt x="10949" y="1026"/>
                  </a:lnTo>
                  <a:lnTo>
                    <a:pt x="11103" y="1206"/>
                  </a:lnTo>
                  <a:lnTo>
                    <a:pt x="11257" y="1411"/>
                  </a:lnTo>
                  <a:lnTo>
                    <a:pt x="11385" y="1641"/>
                  </a:lnTo>
                  <a:lnTo>
                    <a:pt x="11514" y="1872"/>
                  </a:lnTo>
                  <a:lnTo>
                    <a:pt x="11616" y="2103"/>
                  </a:lnTo>
                  <a:lnTo>
                    <a:pt x="11719" y="2359"/>
                  </a:lnTo>
                  <a:lnTo>
                    <a:pt x="11847" y="2898"/>
                  </a:lnTo>
                  <a:lnTo>
                    <a:pt x="11949" y="3462"/>
                  </a:lnTo>
                  <a:lnTo>
                    <a:pt x="12001" y="4052"/>
                  </a:lnTo>
                  <a:lnTo>
                    <a:pt x="12001" y="4642"/>
                  </a:lnTo>
                  <a:lnTo>
                    <a:pt x="11949" y="5231"/>
                  </a:lnTo>
                  <a:lnTo>
                    <a:pt x="11873" y="5795"/>
                  </a:lnTo>
                  <a:lnTo>
                    <a:pt x="11719" y="6334"/>
                  </a:lnTo>
                  <a:lnTo>
                    <a:pt x="11539" y="6847"/>
                  </a:lnTo>
                  <a:lnTo>
                    <a:pt x="11334" y="7308"/>
                  </a:lnTo>
                  <a:lnTo>
                    <a:pt x="11206" y="7513"/>
                  </a:lnTo>
                  <a:lnTo>
                    <a:pt x="11078" y="7693"/>
                  </a:lnTo>
                  <a:lnTo>
                    <a:pt x="10949" y="7872"/>
                  </a:lnTo>
                  <a:lnTo>
                    <a:pt x="10796" y="8026"/>
                  </a:lnTo>
                  <a:lnTo>
                    <a:pt x="10796" y="8026"/>
                  </a:lnTo>
                  <a:lnTo>
                    <a:pt x="10693" y="8129"/>
                  </a:lnTo>
                  <a:lnTo>
                    <a:pt x="10616" y="8257"/>
                  </a:lnTo>
                  <a:lnTo>
                    <a:pt x="10565" y="8385"/>
                  </a:lnTo>
                  <a:lnTo>
                    <a:pt x="10539" y="8565"/>
                  </a:lnTo>
                  <a:lnTo>
                    <a:pt x="10514" y="8744"/>
                  </a:lnTo>
                  <a:lnTo>
                    <a:pt x="10514" y="8924"/>
                  </a:lnTo>
                  <a:lnTo>
                    <a:pt x="10565" y="9360"/>
                  </a:lnTo>
                  <a:lnTo>
                    <a:pt x="10642" y="9795"/>
                  </a:lnTo>
                  <a:lnTo>
                    <a:pt x="10770" y="10283"/>
                  </a:lnTo>
                  <a:lnTo>
                    <a:pt x="10949" y="10795"/>
                  </a:lnTo>
                  <a:lnTo>
                    <a:pt x="11129" y="11283"/>
                  </a:lnTo>
                  <a:lnTo>
                    <a:pt x="11539" y="12231"/>
                  </a:lnTo>
                  <a:lnTo>
                    <a:pt x="11924" y="13052"/>
                  </a:lnTo>
                  <a:lnTo>
                    <a:pt x="12308" y="13796"/>
                  </a:lnTo>
                  <a:lnTo>
                    <a:pt x="12308" y="13796"/>
                  </a:lnTo>
                  <a:lnTo>
                    <a:pt x="12001" y="13924"/>
                  </a:lnTo>
                  <a:lnTo>
                    <a:pt x="11180" y="14206"/>
                  </a:lnTo>
                  <a:lnTo>
                    <a:pt x="10616" y="14385"/>
                  </a:lnTo>
                  <a:lnTo>
                    <a:pt x="9975" y="14565"/>
                  </a:lnTo>
                  <a:lnTo>
                    <a:pt x="9257" y="14744"/>
                  </a:lnTo>
                  <a:lnTo>
                    <a:pt x="8488" y="14924"/>
                  </a:lnTo>
                  <a:lnTo>
                    <a:pt x="7693" y="15078"/>
                  </a:lnTo>
                  <a:lnTo>
                    <a:pt x="6872" y="15206"/>
                  </a:lnTo>
                  <a:lnTo>
                    <a:pt x="6052" y="15283"/>
                  </a:lnTo>
                  <a:lnTo>
                    <a:pt x="5231" y="15308"/>
                  </a:lnTo>
                  <a:lnTo>
                    <a:pt x="4821" y="15308"/>
                  </a:lnTo>
                  <a:lnTo>
                    <a:pt x="4437" y="15283"/>
                  </a:lnTo>
                  <a:lnTo>
                    <a:pt x="4052" y="15231"/>
                  </a:lnTo>
                  <a:lnTo>
                    <a:pt x="3693" y="15155"/>
                  </a:lnTo>
                  <a:lnTo>
                    <a:pt x="3334" y="15078"/>
                  </a:lnTo>
                  <a:lnTo>
                    <a:pt x="3001" y="14975"/>
                  </a:lnTo>
                  <a:lnTo>
                    <a:pt x="2667" y="14821"/>
                  </a:lnTo>
                  <a:lnTo>
                    <a:pt x="2360" y="14667"/>
                  </a:lnTo>
                  <a:lnTo>
                    <a:pt x="2360" y="14667"/>
                  </a:lnTo>
                  <a:lnTo>
                    <a:pt x="2103" y="14462"/>
                  </a:lnTo>
                  <a:lnTo>
                    <a:pt x="1821" y="14231"/>
                  </a:lnTo>
                  <a:lnTo>
                    <a:pt x="1565" y="13924"/>
                  </a:lnTo>
                  <a:lnTo>
                    <a:pt x="1334" y="13590"/>
                  </a:lnTo>
                  <a:lnTo>
                    <a:pt x="1129" y="13206"/>
                  </a:lnTo>
                  <a:lnTo>
                    <a:pt x="924" y="12770"/>
                  </a:lnTo>
                  <a:lnTo>
                    <a:pt x="744" y="12334"/>
                  </a:lnTo>
                  <a:lnTo>
                    <a:pt x="565" y="11847"/>
                  </a:lnTo>
                  <a:lnTo>
                    <a:pt x="436" y="11334"/>
                  </a:lnTo>
                  <a:lnTo>
                    <a:pt x="308" y="10795"/>
                  </a:lnTo>
                  <a:lnTo>
                    <a:pt x="206" y="10257"/>
                  </a:lnTo>
                  <a:lnTo>
                    <a:pt x="103" y="9693"/>
                  </a:lnTo>
                  <a:lnTo>
                    <a:pt x="52" y="9129"/>
                  </a:lnTo>
                  <a:lnTo>
                    <a:pt x="26" y="8539"/>
                  </a:lnTo>
                  <a:lnTo>
                    <a:pt x="1" y="7949"/>
                  </a:lnTo>
                  <a:lnTo>
                    <a:pt x="1" y="7385"/>
                  </a:lnTo>
                  <a:lnTo>
                    <a:pt x="26" y="6795"/>
                  </a:lnTo>
                  <a:lnTo>
                    <a:pt x="103" y="6231"/>
                  </a:lnTo>
                  <a:lnTo>
                    <a:pt x="180" y="5667"/>
                  </a:lnTo>
                  <a:lnTo>
                    <a:pt x="283" y="5129"/>
                  </a:lnTo>
                  <a:lnTo>
                    <a:pt x="411" y="4590"/>
                  </a:lnTo>
                  <a:lnTo>
                    <a:pt x="590" y="4103"/>
                  </a:lnTo>
                  <a:lnTo>
                    <a:pt x="770" y="3616"/>
                  </a:lnTo>
                  <a:lnTo>
                    <a:pt x="1001" y="3180"/>
                  </a:lnTo>
                  <a:lnTo>
                    <a:pt x="1231" y="2770"/>
                  </a:lnTo>
                  <a:lnTo>
                    <a:pt x="1513" y="2385"/>
                  </a:lnTo>
                  <a:lnTo>
                    <a:pt x="1821" y="2052"/>
                  </a:lnTo>
                  <a:lnTo>
                    <a:pt x="2180" y="1770"/>
                  </a:lnTo>
                  <a:lnTo>
                    <a:pt x="2539" y="1513"/>
                  </a:lnTo>
                  <a:lnTo>
                    <a:pt x="2744" y="1411"/>
                  </a:lnTo>
                  <a:lnTo>
                    <a:pt x="2949" y="1334"/>
                  </a:lnTo>
                  <a:lnTo>
                    <a:pt x="3154" y="1257"/>
                  </a:lnTo>
                  <a:lnTo>
                    <a:pt x="3385" y="1206"/>
                  </a:lnTo>
                  <a:lnTo>
                    <a:pt x="3616" y="1154"/>
                  </a:lnTo>
                  <a:lnTo>
                    <a:pt x="3847" y="112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0" name="Google Shape;3100;p22"/>
            <p:cNvSpPr/>
            <p:nvPr/>
          </p:nvSpPr>
          <p:spPr>
            <a:xfrm>
              <a:off x="2856125" y="2746250"/>
              <a:ext cx="512850" cy="550050"/>
            </a:xfrm>
            <a:custGeom>
              <a:avLst/>
              <a:gdLst/>
              <a:ahLst/>
              <a:cxnLst/>
              <a:rect l="l" t="t" r="r" b="b"/>
              <a:pathLst>
                <a:path w="20514" h="22002" extrusionOk="0">
                  <a:moveTo>
                    <a:pt x="12154" y="1"/>
                  </a:moveTo>
                  <a:lnTo>
                    <a:pt x="11821" y="26"/>
                  </a:lnTo>
                  <a:lnTo>
                    <a:pt x="11360" y="103"/>
                  </a:lnTo>
                  <a:lnTo>
                    <a:pt x="10154" y="308"/>
                  </a:lnTo>
                  <a:lnTo>
                    <a:pt x="8693" y="616"/>
                  </a:lnTo>
                  <a:lnTo>
                    <a:pt x="7052" y="1001"/>
                  </a:lnTo>
                  <a:lnTo>
                    <a:pt x="5385" y="1411"/>
                  </a:lnTo>
                  <a:lnTo>
                    <a:pt x="3821" y="1796"/>
                  </a:lnTo>
                  <a:lnTo>
                    <a:pt x="2462" y="2180"/>
                  </a:lnTo>
                  <a:lnTo>
                    <a:pt x="1488" y="2462"/>
                  </a:lnTo>
                  <a:lnTo>
                    <a:pt x="1129" y="2590"/>
                  </a:lnTo>
                  <a:lnTo>
                    <a:pt x="846" y="2770"/>
                  </a:lnTo>
                  <a:lnTo>
                    <a:pt x="590" y="2975"/>
                  </a:lnTo>
                  <a:lnTo>
                    <a:pt x="411" y="3180"/>
                  </a:lnTo>
                  <a:lnTo>
                    <a:pt x="257" y="3411"/>
                  </a:lnTo>
                  <a:lnTo>
                    <a:pt x="154" y="3642"/>
                  </a:lnTo>
                  <a:lnTo>
                    <a:pt x="77" y="3898"/>
                  </a:lnTo>
                  <a:lnTo>
                    <a:pt x="26" y="4129"/>
                  </a:lnTo>
                  <a:lnTo>
                    <a:pt x="0" y="4385"/>
                  </a:lnTo>
                  <a:lnTo>
                    <a:pt x="0" y="4591"/>
                  </a:lnTo>
                  <a:lnTo>
                    <a:pt x="52" y="5001"/>
                  </a:lnTo>
                  <a:lnTo>
                    <a:pt x="103" y="5308"/>
                  </a:lnTo>
                  <a:lnTo>
                    <a:pt x="129" y="5462"/>
                  </a:lnTo>
                  <a:lnTo>
                    <a:pt x="231" y="6052"/>
                  </a:lnTo>
                  <a:lnTo>
                    <a:pt x="411" y="6667"/>
                  </a:lnTo>
                  <a:lnTo>
                    <a:pt x="641" y="7283"/>
                  </a:lnTo>
                  <a:lnTo>
                    <a:pt x="898" y="7898"/>
                  </a:lnTo>
                  <a:lnTo>
                    <a:pt x="1205" y="8514"/>
                  </a:lnTo>
                  <a:lnTo>
                    <a:pt x="1513" y="9129"/>
                  </a:lnTo>
                  <a:lnTo>
                    <a:pt x="1872" y="9744"/>
                  </a:lnTo>
                  <a:lnTo>
                    <a:pt x="2231" y="10334"/>
                  </a:lnTo>
                  <a:lnTo>
                    <a:pt x="2949" y="11514"/>
                  </a:lnTo>
                  <a:lnTo>
                    <a:pt x="3616" y="12642"/>
                  </a:lnTo>
                  <a:lnTo>
                    <a:pt x="3923" y="13206"/>
                  </a:lnTo>
                  <a:lnTo>
                    <a:pt x="4180" y="13719"/>
                  </a:lnTo>
                  <a:lnTo>
                    <a:pt x="4411" y="14232"/>
                  </a:lnTo>
                  <a:lnTo>
                    <a:pt x="4590" y="14719"/>
                  </a:lnTo>
                  <a:lnTo>
                    <a:pt x="4744" y="15232"/>
                  </a:lnTo>
                  <a:lnTo>
                    <a:pt x="4872" y="15745"/>
                  </a:lnTo>
                  <a:lnTo>
                    <a:pt x="4975" y="16257"/>
                  </a:lnTo>
                  <a:lnTo>
                    <a:pt x="5077" y="16796"/>
                  </a:lnTo>
                  <a:lnTo>
                    <a:pt x="5231" y="17847"/>
                  </a:lnTo>
                  <a:lnTo>
                    <a:pt x="5334" y="18822"/>
                  </a:lnTo>
                  <a:lnTo>
                    <a:pt x="5411" y="19668"/>
                  </a:lnTo>
                  <a:lnTo>
                    <a:pt x="5436" y="20360"/>
                  </a:lnTo>
                  <a:lnTo>
                    <a:pt x="5462" y="20975"/>
                  </a:lnTo>
                  <a:lnTo>
                    <a:pt x="5616" y="21027"/>
                  </a:lnTo>
                  <a:lnTo>
                    <a:pt x="6129" y="21206"/>
                  </a:lnTo>
                  <a:lnTo>
                    <a:pt x="6924" y="21463"/>
                  </a:lnTo>
                  <a:lnTo>
                    <a:pt x="7436" y="21565"/>
                  </a:lnTo>
                  <a:lnTo>
                    <a:pt x="8026" y="21693"/>
                  </a:lnTo>
                  <a:lnTo>
                    <a:pt x="8667" y="21796"/>
                  </a:lnTo>
                  <a:lnTo>
                    <a:pt x="9385" y="21899"/>
                  </a:lnTo>
                  <a:lnTo>
                    <a:pt x="10154" y="21950"/>
                  </a:lnTo>
                  <a:lnTo>
                    <a:pt x="10975" y="22001"/>
                  </a:lnTo>
                  <a:lnTo>
                    <a:pt x="11872" y="21975"/>
                  </a:lnTo>
                  <a:lnTo>
                    <a:pt x="12795" y="21950"/>
                  </a:lnTo>
                  <a:lnTo>
                    <a:pt x="13795" y="21847"/>
                  </a:lnTo>
                  <a:lnTo>
                    <a:pt x="14847" y="21693"/>
                  </a:lnTo>
                  <a:lnTo>
                    <a:pt x="15821" y="21488"/>
                  </a:lnTo>
                  <a:lnTo>
                    <a:pt x="16719" y="21258"/>
                  </a:lnTo>
                  <a:lnTo>
                    <a:pt x="17462" y="21027"/>
                  </a:lnTo>
                  <a:lnTo>
                    <a:pt x="18103" y="20745"/>
                  </a:lnTo>
                  <a:lnTo>
                    <a:pt x="18667" y="20488"/>
                  </a:lnTo>
                  <a:lnTo>
                    <a:pt x="19129" y="20206"/>
                  </a:lnTo>
                  <a:lnTo>
                    <a:pt x="19488" y="19924"/>
                  </a:lnTo>
                  <a:lnTo>
                    <a:pt x="19796" y="19642"/>
                  </a:lnTo>
                  <a:lnTo>
                    <a:pt x="20026" y="19386"/>
                  </a:lnTo>
                  <a:lnTo>
                    <a:pt x="20206" y="19129"/>
                  </a:lnTo>
                  <a:lnTo>
                    <a:pt x="20334" y="18924"/>
                  </a:lnTo>
                  <a:lnTo>
                    <a:pt x="20411" y="18719"/>
                  </a:lnTo>
                  <a:lnTo>
                    <a:pt x="20462" y="18565"/>
                  </a:lnTo>
                  <a:lnTo>
                    <a:pt x="20488" y="18437"/>
                  </a:lnTo>
                  <a:lnTo>
                    <a:pt x="20514" y="18334"/>
                  </a:lnTo>
                  <a:lnTo>
                    <a:pt x="20283" y="18078"/>
                  </a:lnTo>
                  <a:lnTo>
                    <a:pt x="19719" y="17411"/>
                  </a:lnTo>
                  <a:lnTo>
                    <a:pt x="19360" y="16924"/>
                  </a:lnTo>
                  <a:lnTo>
                    <a:pt x="18975" y="16360"/>
                  </a:lnTo>
                  <a:lnTo>
                    <a:pt x="18565" y="15719"/>
                  </a:lnTo>
                  <a:lnTo>
                    <a:pt x="18155" y="15027"/>
                  </a:lnTo>
                  <a:lnTo>
                    <a:pt x="17770" y="14283"/>
                  </a:lnTo>
                  <a:lnTo>
                    <a:pt x="17411" y="13488"/>
                  </a:lnTo>
                  <a:lnTo>
                    <a:pt x="17257" y="13078"/>
                  </a:lnTo>
                  <a:lnTo>
                    <a:pt x="17129" y="12668"/>
                  </a:lnTo>
                  <a:lnTo>
                    <a:pt x="17026" y="12257"/>
                  </a:lnTo>
                  <a:lnTo>
                    <a:pt x="16924" y="11847"/>
                  </a:lnTo>
                  <a:lnTo>
                    <a:pt x="16847" y="11411"/>
                  </a:lnTo>
                  <a:lnTo>
                    <a:pt x="16796" y="11001"/>
                  </a:lnTo>
                  <a:lnTo>
                    <a:pt x="16770" y="10565"/>
                  </a:lnTo>
                  <a:lnTo>
                    <a:pt x="16770" y="10155"/>
                  </a:lnTo>
                  <a:lnTo>
                    <a:pt x="16821" y="9719"/>
                  </a:lnTo>
                  <a:lnTo>
                    <a:pt x="16898" y="9309"/>
                  </a:lnTo>
                  <a:lnTo>
                    <a:pt x="17001" y="8898"/>
                  </a:lnTo>
                  <a:lnTo>
                    <a:pt x="17155" y="8488"/>
                  </a:lnTo>
                  <a:lnTo>
                    <a:pt x="17308" y="8103"/>
                  </a:lnTo>
                  <a:lnTo>
                    <a:pt x="17437" y="7719"/>
                  </a:lnTo>
                  <a:lnTo>
                    <a:pt x="17539" y="7360"/>
                  </a:lnTo>
                  <a:lnTo>
                    <a:pt x="17616" y="7026"/>
                  </a:lnTo>
                  <a:lnTo>
                    <a:pt x="17667" y="6693"/>
                  </a:lnTo>
                  <a:lnTo>
                    <a:pt x="17693" y="6385"/>
                  </a:lnTo>
                  <a:lnTo>
                    <a:pt x="17693" y="6103"/>
                  </a:lnTo>
                  <a:lnTo>
                    <a:pt x="17667" y="5821"/>
                  </a:lnTo>
                  <a:lnTo>
                    <a:pt x="17642" y="5539"/>
                  </a:lnTo>
                  <a:lnTo>
                    <a:pt x="17590" y="5283"/>
                  </a:lnTo>
                  <a:lnTo>
                    <a:pt x="17514" y="5052"/>
                  </a:lnTo>
                  <a:lnTo>
                    <a:pt x="17437" y="4821"/>
                  </a:lnTo>
                  <a:lnTo>
                    <a:pt x="17334" y="4616"/>
                  </a:lnTo>
                  <a:lnTo>
                    <a:pt x="17231" y="4411"/>
                  </a:lnTo>
                  <a:lnTo>
                    <a:pt x="16975" y="4026"/>
                  </a:lnTo>
                  <a:lnTo>
                    <a:pt x="16693" y="3693"/>
                  </a:lnTo>
                  <a:lnTo>
                    <a:pt x="16411" y="3385"/>
                  </a:lnTo>
                  <a:lnTo>
                    <a:pt x="16103" y="3103"/>
                  </a:lnTo>
                  <a:lnTo>
                    <a:pt x="15796" y="2847"/>
                  </a:lnTo>
                  <a:lnTo>
                    <a:pt x="15257" y="2411"/>
                  </a:lnTo>
                  <a:lnTo>
                    <a:pt x="15026" y="2206"/>
                  </a:lnTo>
                  <a:lnTo>
                    <a:pt x="14847" y="2026"/>
                  </a:lnTo>
                  <a:lnTo>
                    <a:pt x="14693" y="1847"/>
                  </a:lnTo>
                  <a:lnTo>
                    <a:pt x="14565" y="1667"/>
                  </a:lnTo>
                  <a:lnTo>
                    <a:pt x="14360" y="1308"/>
                  </a:lnTo>
                  <a:lnTo>
                    <a:pt x="14180" y="949"/>
                  </a:lnTo>
                  <a:lnTo>
                    <a:pt x="13949" y="642"/>
                  </a:lnTo>
                  <a:lnTo>
                    <a:pt x="13847" y="514"/>
                  </a:lnTo>
                  <a:lnTo>
                    <a:pt x="13693" y="385"/>
                  </a:lnTo>
                  <a:lnTo>
                    <a:pt x="13539" y="283"/>
                  </a:lnTo>
                  <a:lnTo>
                    <a:pt x="13334" y="180"/>
                  </a:lnTo>
                  <a:lnTo>
                    <a:pt x="13103" y="103"/>
                  </a:lnTo>
                  <a:lnTo>
                    <a:pt x="12847" y="52"/>
                  </a:lnTo>
                  <a:lnTo>
                    <a:pt x="12513" y="26"/>
                  </a:lnTo>
                  <a:lnTo>
                    <a:pt x="1215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1" name="Google Shape;3101;p22"/>
            <p:cNvSpPr/>
            <p:nvPr/>
          </p:nvSpPr>
          <p:spPr>
            <a:xfrm>
              <a:off x="3226650" y="2796250"/>
              <a:ext cx="72450" cy="162850"/>
            </a:xfrm>
            <a:custGeom>
              <a:avLst/>
              <a:gdLst/>
              <a:ahLst/>
              <a:cxnLst/>
              <a:rect l="l" t="t" r="r" b="b"/>
              <a:pathLst>
                <a:path w="2898" h="6514" extrusionOk="0">
                  <a:moveTo>
                    <a:pt x="26" y="1"/>
                  </a:moveTo>
                  <a:lnTo>
                    <a:pt x="0" y="52"/>
                  </a:lnTo>
                  <a:lnTo>
                    <a:pt x="128" y="206"/>
                  </a:lnTo>
                  <a:lnTo>
                    <a:pt x="308" y="360"/>
                  </a:lnTo>
                  <a:lnTo>
                    <a:pt x="718" y="667"/>
                  </a:lnTo>
                  <a:lnTo>
                    <a:pt x="1180" y="1052"/>
                  </a:lnTo>
                  <a:lnTo>
                    <a:pt x="1436" y="1257"/>
                  </a:lnTo>
                  <a:lnTo>
                    <a:pt x="1667" y="1488"/>
                  </a:lnTo>
                  <a:lnTo>
                    <a:pt x="1898" y="1744"/>
                  </a:lnTo>
                  <a:lnTo>
                    <a:pt x="2103" y="2001"/>
                  </a:lnTo>
                  <a:lnTo>
                    <a:pt x="2308" y="2308"/>
                  </a:lnTo>
                  <a:lnTo>
                    <a:pt x="2487" y="2616"/>
                  </a:lnTo>
                  <a:lnTo>
                    <a:pt x="2641" y="2950"/>
                  </a:lnTo>
                  <a:lnTo>
                    <a:pt x="2744" y="3334"/>
                  </a:lnTo>
                  <a:lnTo>
                    <a:pt x="2821" y="3744"/>
                  </a:lnTo>
                  <a:lnTo>
                    <a:pt x="2846" y="4180"/>
                  </a:lnTo>
                  <a:lnTo>
                    <a:pt x="2821" y="4693"/>
                  </a:lnTo>
                  <a:lnTo>
                    <a:pt x="2718" y="5232"/>
                  </a:lnTo>
                  <a:lnTo>
                    <a:pt x="2539" y="5847"/>
                  </a:lnTo>
                  <a:lnTo>
                    <a:pt x="2308" y="6488"/>
                  </a:lnTo>
                  <a:lnTo>
                    <a:pt x="2359" y="6514"/>
                  </a:lnTo>
                  <a:lnTo>
                    <a:pt x="2590" y="5847"/>
                  </a:lnTo>
                  <a:lnTo>
                    <a:pt x="2769" y="5257"/>
                  </a:lnTo>
                  <a:lnTo>
                    <a:pt x="2872" y="4693"/>
                  </a:lnTo>
                  <a:lnTo>
                    <a:pt x="2898" y="4180"/>
                  </a:lnTo>
                  <a:lnTo>
                    <a:pt x="2872" y="3744"/>
                  </a:lnTo>
                  <a:lnTo>
                    <a:pt x="2795" y="3334"/>
                  </a:lnTo>
                  <a:lnTo>
                    <a:pt x="2693" y="2950"/>
                  </a:lnTo>
                  <a:lnTo>
                    <a:pt x="2539" y="2591"/>
                  </a:lnTo>
                  <a:lnTo>
                    <a:pt x="2359" y="2283"/>
                  </a:lnTo>
                  <a:lnTo>
                    <a:pt x="2154" y="1975"/>
                  </a:lnTo>
                  <a:lnTo>
                    <a:pt x="1923" y="1693"/>
                  </a:lnTo>
                  <a:lnTo>
                    <a:pt x="1692" y="1462"/>
                  </a:lnTo>
                  <a:lnTo>
                    <a:pt x="1462" y="1232"/>
                  </a:lnTo>
                  <a:lnTo>
                    <a:pt x="1231" y="1026"/>
                  </a:lnTo>
                  <a:lnTo>
                    <a:pt x="744" y="642"/>
                  </a:lnTo>
                  <a:lnTo>
                    <a:pt x="333" y="308"/>
                  </a:lnTo>
                  <a:lnTo>
                    <a:pt x="180" y="155"/>
                  </a:lnTo>
                  <a:lnTo>
                    <a:pt x="26" y="1"/>
                  </a:lnTo>
                  <a:close/>
                </a:path>
              </a:pathLst>
            </a:custGeom>
            <a:solidFill>
              <a:srgbClr val="2A1C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2" name="Google Shape;3102;p22"/>
            <p:cNvSpPr/>
            <p:nvPr/>
          </p:nvSpPr>
          <p:spPr>
            <a:xfrm>
              <a:off x="2959975" y="2657800"/>
              <a:ext cx="119900" cy="176950"/>
            </a:xfrm>
            <a:custGeom>
              <a:avLst/>
              <a:gdLst/>
              <a:ahLst/>
              <a:cxnLst/>
              <a:rect l="l" t="t" r="r" b="b"/>
              <a:pathLst>
                <a:path w="4796" h="7078" extrusionOk="0">
                  <a:moveTo>
                    <a:pt x="0" y="0"/>
                  </a:moveTo>
                  <a:lnTo>
                    <a:pt x="769" y="6180"/>
                  </a:lnTo>
                  <a:lnTo>
                    <a:pt x="1000" y="6359"/>
                  </a:lnTo>
                  <a:lnTo>
                    <a:pt x="1282" y="6513"/>
                  </a:lnTo>
                  <a:lnTo>
                    <a:pt x="1616" y="6693"/>
                  </a:lnTo>
                  <a:lnTo>
                    <a:pt x="2026" y="6872"/>
                  </a:lnTo>
                  <a:lnTo>
                    <a:pt x="2487" y="7000"/>
                  </a:lnTo>
                  <a:lnTo>
                    <a:pt x="2718" y="7052"/>
                  </a:lnTo>
                  <a:lnTo>
                    <a:pt x="2975" y="7077"/>
                  </a:lnTo>
                  <a:lnTo>
                    <a:pt x="3462" y="7077"/>
                  </a:lnTo>
                  <a:lnTo>
                    <a:pt x="3693" y="7026"/>
                  </a:lnTo>
                  <a:lnTo>
                    <a:pt x="3898" y="6949"/>
                  </a:lnTo>
                  <a:lnTo>
                    <a:pt x="4077" y="6872"/>
                  </a:lnTo>
                  <a:lnTo>
                    <a:pt x="4205" y="6795"/>
                  </a:lnTo>
                  <a:lnTo>
                    <a:pt x="4334" y="6667"/>
                  </a:lnTo>
                  <a:lnTo>
                    <a:pt x="4462" y="6564"/>
                  </a:lnTo>
                  <a:lnTo>
                    <a:pt x="4539" y="6462"/>
                  </a:lnTo>
                  <a:lnTo>
                    <a:pt x="4616" y="6334"/>
                  </a:lnTo>
                  <a:lnTo>
                    <a:pt x="4718" y="6103"/>
                  </a:lnTo>
                  <a:lnTo>
                    <a:pt x="4770" y="5923"/>
                  </a:lnTo>
                  <a:lnTo>
                    <a:pt x="4795" y="5744"/>
                  </a:lnTo>
                  <a:lnTo>
                    <a:pt x="3975" y="17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EB4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3" name="Google Shape;3103;p22"/>
            <p:cNvSpPr/>
            <p:nvPr/>
          </p:nvSpPr>
          <p:spPr>
            <a:xfrm>
              <a:off x="2959975" y="2657800"/>
              <a:ext cx="119900" cy="176950"/>
            </a:xfrm>
            <a:custGeom>
              <a:avLst/>
              <a:gdLst/>
              <a:ahLst/>
              <a:cxnLst/>
              <a:rect l="l" t="t" r="r" b="b"/>
              <a:pathLst>
                <a:path w="4796" h="7078" fill="none" extrusionOk="0">
                  <a:moveTo>
                    <a:pt x="3975" y="1795"/>
                  </a:moveTo>
                  <a:lnTo>
                    <a:pt x="4795" y="5744"/>
                  </a:lnTo>
                  <a:lnTo>
                    <a:pt x="4795" y="5744"/>
                  </a:lnTo>
                  <a:lnTo>
                    <a:pt x="4770" y="5923"/>
                  </a:lnTo>
                  <a:lnTo>
                    <a:pt x="4718" y="6103"/>
                  </a:lnTo>
                  <a:lnTo>
                    <a:pt x="4616" y="6334"/>
                  </a:lnTo>
                  <a:lnTo>
                    <a:pt x="4539" y="6462"/>
                  </a:lnTo>
                  <a:lnTo>
                    <a:pt x="4462" y="6564"/>
                  </a:lnTo>
                  <a:lnTo>
                    <a:pt x="4334" y="6667"/>
                  </a:lnTo>
                  <a:lnTo>
                    <a:pt x="4205" y="6795"/>
                  </a:lnTo>
                  <a:lnTo>
                    <a:pt x="4077" y="6872"/>
                  </a:lnTo>
                  <a:lnTo>
                    <a:pt x="3898" y="6949"/>
                  </a:lnTo>
                  <a:lnTo>
                    <a:pt x="3693" y="7026"/>
                  </a:lnTo>
                  <a:lnTo>
                    <a:pt x="3462" y="7077"/>
                  </a:lnTo>
                  <a:lnTo>
                    <a:pt x="3462" y="7077"/>
                  </a:lnTo>
                  <a:lnTo>
                    <a:pt x="3205" y="7077"/>
                  </a:lnTo>
                  <a:lnTo>
                    <a:pt x="2975" y="7077"/>
                  </a:lnTo>
                  <a:lnTo>
                    <a:pt x="2718" y="7052"/>
                  </a:lnTo>
                  <a:lnTo>
                    <a:pt x="2487" y="7000"/>
                  </a:lnTo>
                  <a:lnTo>
                    <a:pt x="2026" y="6872"/>
                  </a:lnTo>
                  <a:lnTo>
                    <a:pt x="1616" y="6693"/>
                  </a:lnTo>
                  <a:lnTo>
                    <a:pt x="1282" y="6513"/>
                  </a:lnTo>
                  <a:lnTo>
                    <a:pt x="1000" y="6359"/>
                  </a:lnTo>
                  <a:lnTo>
                    <a:pt x="769" y="6180"/>
                  </a:lnTo>
                  <a:lnTo>
                    <a:pt x="0" y="0"/>
                  </a:lnTo>
                  <a:lnTo>
                    <a:pt x="3975" y="179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4" name="Google Shape;3104;p22"/>
            <p:cNvSpPr/>
            <p:nvPr/>
          </p:nvSpPr>
          <p:spPr>
            <a:xfrm>
              <a:off x="2959975" y="2657800"/>
              <a:ext cx="110925" cy="100650"/>
            </a:xfrm>
            <a:custGeom>
              <a:avLst/>
              <a:gdLst/>
              <a:ahLst/>
              <a:cxnLst/>
              <a:rect l="l" t="t" r="r" b="b"/>
              <a:pathLst>
                <a:path w="4437" h="4026" extrusionOk="0">
                  <a:moveTo>
                    <a:pt x="0" y="0"/>
                  </a:moveTo>
                  <a:lnTo>
                    <a:pt x="205" y="1616"/>
                  </a:lnTo>
                  <a:lnTo>
                    <a:pt x="205" y="1616"/>
                  </a:lnTo>
                  <a:lnTo>
                    <a:pt x="205" y="161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0" y="0"/>
                  </a:lnTo>
                  <a:lnTo>
                    <a:pt x="3975" y="1795"/>
                  </a:lnTo>
                  <a:lnTo>
                    <a:pt x="4436" y="4026"/>
                  </a:lnTo>
                  <a:lnTo>
                    <a:pt x="4436" y="4026"/>
                  </a:lnTo>
                  <a:lnTo>
                    <a:pt x="4436" y="4026"/>
                  </a:lnTo>
                  <a:lnTo>
                    <a:pt x="3975" y="17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714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5" name="Google Shape;3105;p22"/>
            <p:cNvSpPr/>
            <p:nvPr/>
          </p:nvSpPr>
          <p:spPr>
            <a:xfrm>
              <a:off x="2959975" y="2657800"/>
              <a:ext cx="5150" cy="40400"/>
            </a:xfrm>
            <a:custGeom>
              <a:avLst/>
              <a:gdLst/>
              <a:ahLst/>
              <a:cxnLst/>
              <a:rect l="l" t="t" r="r" b="b"/>
              <a:pathLst>
                <a:path w="206" h="1616" fill="none" extrusionOk="0">
                  <a:moveTo>
                    <a:pt x="0" y="0"/>
                  </a:moveTo>
                  <a:lnTo>
                    <a:pt x="205" y="1616"/>
                  </a:lnTo>
                  <a:lnTo>
                    <a:pt x="205" y="1616"/>
                  </a:lnTo>
                  <a:lnTo>
                    <a:pt x="205" y="1616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6" name="Google Shape;3106;p22"/>
            <p:cNvSpPr/>
            <p:nvPr/>
          </p:nvSpPr>
          <p:spPr>
            <a:xfrm>
              <a:off x="2959975" y="2657800"/>
              <a:ext cx="110925" cy="100650"/>
            </a:xfrm>
            <a:custGeom>
              <a:avLst/>
              <a:gdLst/>
              <a:ahLst/>
              <a:cxnLst/>
              <a:rect l="l" t="t" r="r" b="b"/>
              <a:pathLst>
                <a:path w="4437" h="4026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3975" y="1795"/>
                  </a:lnTo>
                  <a:lnTo>
                    <a:pt x="4436" y="4026"/>
                  </a:lnTo>
                  <a:lnTo>
                    <a:pt x="4436" y="4026"/>
                  </a:lnTo>
                  <a:lnTo>
                    <a:pt x="4436" y="4026"/>
                  </a:lnTo>
                  <a:lnTo>
                    <a:pt x="3975" y="1795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7" name="Google Shape;3107;p22"/>
            <p:cNvSpPr/>
            <p:nvPr/>
          </p:nvSpPr>
          <p:spPr>
            <a:xfrm>
              <a:off x="2959975" y="2657800"/>
              <a:ext cx="110925" cy="100650"/>
            </a:xfrm>
            <a:custGeom>
              <a:avLst/>
              <a:gdLst/>
              <a:ahLst/>
              <a:cxnLst/>
              <a:rect l="l" t="t" r="r" b="b"/>
              <a:pathLst>
                <a:path w="4437" h="4026" extrusionOk="0">
                  <a:moveTo>
                    <a:pt x="0" y="0"/>
                  </a:moveTo>
                  <a:lnTo>
                    <a:pt x="205" y="1616"/>
                  </a:lnTo>
                  <a:lnTo>
                    <a:pt x="564" y="2000"/>
                  </a:lnTo>
                  <a:lnTo>
                    <a:pt x="1000" y="2385"/>
                  </a:lnTo>
                  <a:lnTo>
                    <a:pt x="1487" y="2795"/>
                  </a:lnTo>
                  <a:lnTo>
                    <a:pt x="2000" y="3180"/>
                  </a:lnTo>
                  <a:lnTo>
                    <a:pt x="2282" y="3359"/>
                  </a:lnTo>
                  <a:lnTo>
                    <a:pt x="2564" y="3513"/>
                  </a:lnTo>
                  <a:lnTo>
                    <a:pt x="2846" y="3667"/>
                  </a:lnTo>
                  <a:lnTo>
                    <a:pt x="3129" y="3795"/>
                  </a:lnTo>
                  <a:lnTo>
                    <a:pt x="3436" y="3898"/>
                  </a:lnTo>
                  <a:lnTo>
                    <a:pt x="3718" y="3975"/>
                  </a:lnTo>
                  <a:lnTo>
                    <a:pt x="4000" y="4026"/>
                  </a:lnTo>
                  <a:lnTo>
                    <a:pt x="4436" y="4026"/>
                  </a:lnTo>
                  <a:lnTo>
                    <a:pt x="3975" y="17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E7F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8" name="Google Shape;3108;p22"/>
            <p:cNvSpPr/>
            <p:nvPr/>
          </p:nvSpPr>
          <p:spPr>
            <a:xfrm>
              <a:off x="2959975" y="2657800"/>
              <a:ext cx="110925" cy="100650"/>
            </a:xfrm>
            <a:custGeom>
              <a:avLst/>
              <a:gdLst/>
              <a:ahLst/>
              <a:cxnLst/>
              <a:rect l="l" t="t" r="r" b="b"/>
              <a:pathLst>
                <a:path w="4437" h="4026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205" y="1616"/>
                  </a:lnTo>
                  <a:lnTo>
                    <a:pt x="205" y="1616"/>
                  </a:lnTo>
                  <a:lnTo>
                    <a:pt x="564" y="2000"/>
                  </a:lnTo>
                  <a:lnTo>
                    <a:pt x="1000" y="2385"/>
                  </a:lnTo>
                  <a:lnTo>
                    <a:pt x="1487" y="2795"/>
                  </a:lnTo>
                  <a:lnTo>
                    <a:pt x="2000" y="3180"/>
                  </a:lnTo>
                  <a:lnTo>
                    <a:pt x="2282" y="3359"/>
                  </a:lnTo>
                  <a:lnTo>
                    <a:pt x="2564" y="3513"/>
                  </a:lnTo>
                  <a:lnTo>
                    <a:pt x="2846" y="3667"/>
                  </a:lnTo>
                  <a:lnTo>
                    <a:pt x="3129" y="3795"/>
                  </a:lnTo>
                  <a:lnTo>
                    <a:pt x="3436" y="3898"/>
                  </a:lnTo>
                  <a:lnTo>
                    <a:pt x="3718" y="3975"/>
                  </a:lnTo>
                  <a:lnTo>
                    <a:pt x="4000" y="4026"/>
                  </a:lnTo>
                  <a:lnTo>
                    <a:pt x="4308" y="4026"/>
                  </a:lnTo>
                  <a:lnTo>
                    <a:pt x="4308" y="4026"/>
                  </a:lnTo>
                  <a:lnTo>
                    <a:pt x="4436" y="4026"/>
                  </a:lnTo>
                  <a:lnTo>
                    <a:pt x="3975" y="1795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9" name="Google Shape;3109;p22"/>
            <p:cNvSpPr/>
            <p:nvPr/>
          </p:nvSpPr>
          <p:spPr>
            <a:xfrm>
              <a:off x="2939450" y="2461000"/>
              <a:ext cx="187850" cy="264775"/>
            </a:xfrm>
            <a:custGeom>
              <a:avLst/>
              <a:gdLst/>
              <a:ahLst/>
              <a:cxnLst/>
              <a:rect l="l" t="t" r="r" b="b"/>
              <a:pathLst>
                <a:path w="7514" h="10591" extrusionOk="0">
                  <a:moveTo>
                    <a:pt x="2514" y="0"/>
                  </a:moveTo>
                  <a:lnTo>
                    <a:pt x="2180" y="52"/>
                  </a:lnTo>
                  <a:lnTo>
                    <a:pt x="2078" y="77"/>
                  </a:lnTo>
                  <a:lnTo>
                    <a:pt x="1949" y="128"/>
                  </a:lnTo>
                  <a:lnTo>
                    <a:pt x="1667" y="308"/>
                  </a:lnTo>
                  <a:lnTo>
                    <a:pt x="1462" y="436"/>
                  </a:lnTo>
                  <a:lnTo>
                    <a:pt x="1257" y="641"/>
                  </a:lnTo>
                  <a:lnTo>
                    <a:pt x="1052" y="872"/>
                  </a:lnTo>
                  <a:lnTo>
                    <a:pt x="821" y="1154"/>
                  </a:lnTo>
                  <a:lnTo>
                    <a:pt x="616" y="1513"/>
                  </a:lnTo>
                  <a:lnTo>
                    <a:pt x="411" y="1898"/>
                  </a:lnTo>
                  <a:lnTo>
                    <a:pt x="257" y="2385"/>
                  </a:lnTo>
                  <a:lnTo>
                    <a:pt x="129" y="2923"/>
                  </a:lnTo>
                  <a:lnTo>
                    <a:pt x="26" y="3539"/>
                  </a:lnTo>
                  <a:lnTo>
                    <a:pt x="1" y="3872"/>
                  </a:lnTo>
                  <a:lnTo>
                    <a:pt x="1" y="4205"/>
                  </a:lnTo>
                  <a:lnTo>
                    <a:pt x="1" y="4590"/>
                  </a:lnTo>
                  <a:lnTo>
                    <a:pt x="26" y="4975"/>
                  </a:lnTo>
                  <a:lnTo>
                    <a:pt x="78" y="5411"/>
                  </a:lnTo>
                  <a:lnTo>
                    <a:pt x="129" y="5846"/>
                  </a:lnTo>
                  <a:lnTo>
                    <a:pt x="206" y="6282"/>
                  </a:lnTo>
                  <a:lnTo>
                    <a:pt x="308" y="6693"/>
                  </a:lnTo>
                  <a:lnTo>
                    <a:pt x="437" y="7052"/>
                  </a:lnTo>
                  <a:lnTo>
                    <a:pt x="590" y="7411"/>
                  </a:lnTo>
                  <a:lnTo>
                    <a:pt x="744" y="7744"/>
                  </a:lnTo>
                  <a:lnTo>
                    <a:pt x="924" y="8052"/>
                  </a:lnTo>
                  <a:lnTo>
                    <a:pt x="1129" y="8334"/>
                  </a:lnTo>
                  <a:lnTo>
                    <a:pt x="1360" y="8590"/>
                  </a:lnTo>
                  <a:lnTo>
                    <a:pt x="1565" y="8847"/>
                  </a:lnTo>
                  <a:lnTo>
                    <a:pt x="1796" y="9052"/>
                  </a:lnTo>
                  <a:lnTo>
                    <a:pt x="2052" y="9257"/>
                  </a:lnTo>
                  <a:lnTo>
                    <a:pt x="2308" y="9436"/>
                  </a:lnTo>
                  <a:lnTo>
                    <a:pt x="2565" y="9616"/>
                  </a:lnTo>
                  <a:lnTo>
                    <a:pt x="2821" y="9744"/>
                  </a:lnTo>
                  <a:lnTo>
                    <a:pt x="3334" y="10000"/>
                  </a:lnTo>
                  <a:lnTo>
                    <a:pt x="3847" y="10206"/>
                  </a:lnTo>
                  <a:lnTo>
                    <a:pt x="4334" y="10334"/>
                  </a:lnTo>
                  <a:lnTo>
                    <a:pt x="4770" y="10436"/>
                  </a:lnTo>
                  <a:lnTo>
                    <a:pt x="5180" y="10513"/>
                  </a:lnTo>
                  <a:lnTo>
                    <a:pt x="5770" y="10565"/>
                  </a:lnTo>
                  <a:lnTo>
                    <a:pt x="6001" y="10590"/>
                  </a:lnTo>
                  <a:lnTo>
                    <a:pt x="6257" y="10308"/>
                  </a:lnTo>
                  <a:lnTo>
                    <a:pt x="6462" y="10000"/>
                  </a:lnTo>
                  <a:lnTo>
                    <a:pt x="6668" y="9718"/>
                  </a:lnTo>
                  <a:lnTo>
                    <a:pt x="6847" y="9385"/>
                  </a:lnTo>
                  <a:lnTo>
                    <a:pt x="7001" y="9077"/>
                  </a:lnTo>
                  <a:lnTo>
                    <a:pt x="7129" y="8744"/>
                  </a:lnTo>
                  <a:lnTo>
                    <a:pt x="7232" y="8436"/>
                  </a:lnTo>
                  <a:lnTo>
                    <a:pt x="7334" y="8103"/>
                  </a:lnTo>
                  <a:lnTo>
                    <a:pt x="7385" y="7770"/>
                  </a:lnTo>
                  <a:lnTo>
                    <a:pt x="7437" y="7411"/>
                  </a:lnTo>
                  <a:lnTo>
                    <a:pt x="7514" y="6744"/>
                  </a:lnTo>
                  <a:lnTo>
                    <a:pt x="7514" y="6103"/>
                  </a:lnTo>
                  <a:lnTo>
                    <a:pt x="7462" y="5462"/>
                  </a:lnTo>
                  <a:lnTo>
                    <a:pt x="7385" y="4872"/>
                  </a:lnTo>
                  <a:lnTo>
                    <a:pt x="7283" y="4334"/>
                  </a:lnTo>
                  <a:lnTo>
                    <a:pt x="7180" y="3821"/>
                  </a:lnTo>
                  <a:lnTo>
                    <a:pt x="7052" y="3411"/>
                  </a:lnTo>
                  <a:lnTo>
                    <a:pt x="6873" y="2770"/>
                  </a:lnTo>
                  <a:lnTo>
                    <a:pt x="6770" y="2564"/>
                  </a:lnTo>
                  <a:lnTo>
                    <a:pt x="6591" y="2257"/>
                  </a:lnTo>
                  <a:lnTo>
                    <a:pt x="6385" y="2000"/>
                  </a:lnTo>
                  <a:lnTo>
                    <a:pt x="6001" y="1539"/>
                  </a:lnTo>
                  <a:lnTo>
                    <a:pt x="5591" y="1154"/>
                  </a:lnTo>
                  <a:lnTo>
                    <a:pt x="5180" y="821"/>
                  </a:lnTo>
                  <a:lnTo>
                    <a:pt x="4796" y="564"/>
                  </a:lnTo>
                  <a:lnTo>
                    <a:pt x="4385" y="359"/>
                  </a:lnTo>
                  <a:lnTo>
                    <a:pt x="4026" y="231"/>
                  </a:lnTo>
                  <a:lnTo>
                    <a:pt x="3667" y="103"/>
                  </a:lnTo>
                  <a:lnTo>
                    <a:pt x="3334" y="52"/>
                  </a:lnTo>
                  <a:lnTo>
                    <a:pt x="3026" y="26"/>
                  </a:lnTo>
                  <a:lnTo>
                    <a:pt x="2744" y="0"/>
                  </a:lnTo>
                  <a:close/>
                </a:path>
              </a:pathLst>
            </a:custGeom>
            <a:solidFill>
              <a:srgbClr val="EEB4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0" name="Google Shape;3110;p22"/>
            <p:cNvSpPr/>
            <p:nvPr/>
          </p:nvSpPr>
          <p:spPr>
            <a:xfrm>
              <a:off x="2918950" y="2441125"/>
              <a:ext cx="223750" cy="199375"/>
            </a:xfrm>
            <a:custGeom>
              <a:avLst/>
              <a:gdLst/>
              <a:ahLst/>
              <a:cxnLst/>
              <a:rect l="l" t="t" r="r" b="b"/>
              <a:pathLst>
                <a:path w="8950" h="7975" extrusionOk="0">
                  <a:moveTo>
                    <a:pt x="4282" y="0"/>
                  </a:moveTo>
                  <a:lnTo>
                    <a:pt x="3872" y="52"/>
                  </a:lnTo>
                  <a:lnTo>
                    <a:pt x="3462" y="103"/>
                  </a:lnTo>
                  <a:lnTo>
                    <a:pt x="3026" y="231"/>
                  </a:lnTo>
                  <a:lnTo>
                    <a:pt x="2590" y="359"/>
                  </a:lnTo>
                  <a:lnTo>
                    <a:pt x="2385" y="436"/>
                  </a:lnTo>
                  <a:lnTo>
                    <a:pt x="2180" y="539"/>
                  </a:lnTo>
                  <a:lnTo>
                    <a:pt x="1898" y="667"/>
                  </a:lnTo>
                  <a:lnTo>
                    <a:pt x="1616" y="847"/>
                  </a:lnTo>
                  <a:lnTo>
                    <a:pt x="1282" y="1077"/>
                  </a:lnTo>
                  <a:lnTo>
                    <a:pt x="949" y="1385"/>
                  </a:lnTo>
                  <a:lnTo>
                    <a:pt x="795" y="1539"/>
                  </a:lnTo>
                  <a:lnTo>
                    <a:pt x="667" y="1744"/>
                  </a:lnTo>
                  <a:lnTo>
                    <a:pt x="513" y="1949"/>
                  </a:lnTo>
                  <a:lnTo>
                    <a:pt x="385" y="2180"/>
                  </a:lnTo>
                  <a:lnTo>
                    <a:pt x="282" y="2411"/>
                  </a:lnTo>
                  <a:lnTo>
                    <a:pt x="180" y="2667"/>
                  </a:lnTo>
                  <a:lnTo>
                    <a:pt x="103" y="2949"/>
                  </a:lnTo>
                  <a:lnTo>
                    <a:pt x="26" y="3257"/>
                  </a:lnTo>
                  <a:lnTo>
                    <a:pt x="0" y="3565"/>
                  </a:lnTo>
                  <a:lnTo>
                    <a:pt x="0" y="3923"/>
                  </a:lnTo>
                  <a:lnTo>
                    <a:pt x="0" y="4282"/>
                  </a:lnTo>
                  <a:lnTo>
                    <a:pt x="51" y="4667"/>
                  </a:lnTo>
                  <a:lnTo>
                    <a:pt x="128" y="5077"/>
                  </a:lnTo>
                  <a:lnTo>
                    <a:pt x="257" y="5513"/>
                  </a:lnTo>
                  <a:lnTo>
                    <a:pt x="385" y="5975"/>
                  </a:lnTo>
                  <a:lnTo>
                    <a:pt x="590" y="6462"/>
                  </a:lnTo>
                  <a:lnTo>
                    <a:pt x="821" y="6975"/>
                  </a:lnTo>
                  <a:lnTo>
                    <a:pt x="1077" y="7513"/>
                  </a:lnTo>
                  <a:lnTo>
                    <a:pt x="1205" y="7642"/>
                  </a:lnTo>
                  <a:lnTo>
                    <a:pt x="1359" y="7770"/>
                  </a:lnTo>
                  <a:lnTo>
                    <a:pt x="1513" y="7872"/>
                  </a:lnTo>
                  <a:lnTo>
                    <a:pt x="1693" y="7949"/>
                  </a:lnTo>
                  <a:lnTo>
                    <a:pt x="1769" y="7975"/>
                  </a:lnTo>
                  <a:lnTo>
                    <a:pt x="1872" y="7975"/>
                  </a:lnTo>
                  <a:lnTo>
                    <a:pt x="1949" y="7949"/>
                  </a:lnTo>
                  <a:lnTo>
                    <a:pt x="2000" y="7898"/>
                  </a:lnTo>
                  <a:lnTo>
                    <a:pt x="2052" y="7821"/>
                  </a:lnTo>
                  <a:lnTo>
                    <a:pt x="2103" y="7718"/>
                  </a:lnTo>
                  <a:lnTo>
                    <a:pt x="2180" y="7513"/>
                  </a:lnTo>
                  <a:lnTo>
                    <a:pt x="2205" y="7334"/>
                  </a:lnTo>
                  <a:lnTo>
                    <a:pt x="2205" y="7206"/>
                  </a:lnTo>
                  <a:lnTo>
                    <a:pt x="2205" y="7103"/>
                  </a:lnTo>
                  <a:lnTo>
                    <a:pt x="2180" y="7000"/>
                  </a:lnTo>
                  <a:lnTo>
                    <a:pt x="2154" y="6975"/>
                  </a:lnTo>
                  <a:lnTo>
                    <a:pt x="2257" y="6949"/>
                  </a:lnTo>
                  <a:lnTo>
                    <a:pt x="2513" y="6821"/>
                  </a:lnTo>
                  <a:lnTo>
                    <a:pt x="2667" y="6718"/>
                  </a:lnTo>
                  <a:lnTo>
                    <a:pt x="2846" y="6590"/>
                  </a:lnTo>
                  <a:lnTo>
                    <a:pt x="3026" y="6411"/>
                  </a:lnTo>
                  <a:lnTo>
                    <a:pt x="3205" y="6206"/>
                  </a:lnTo>
                  <a:lnTo>
                    <a:pt x="3359" y="5949"/>
                  </a:lnTo>
                  <a:lnTo>
                    <a:pt x="3513" y="5616"/>
                  </a:lnTo>
                  <a:lnTo>
                    <a:pt x="3616" y="5231"/>
                  </a:lnTo>
                  <a:lnTo>
                    <a:pt x="3667" y="4795"/>
                  </a:lnTo>
                  <a:lnTo>
                    <a:pt x="3667" y="4282"/>
                  </a:lnTo>
                  <a:lnTo>
                    <a:pt x="3616" y="3693"/>
                  </a:lnTo>
                  <a:lnTo>
                    <a:pt x="3487" y="3052"/>
                  </a:lnTo>
                  <a:lnTo>
                    <a:pt x="3282" y="2308"/>
                  </a:lnTo>
                  <a:lnTo>
                    <a:pt x="3411" y="2411"/>
                  </a:lnTo>
                  <a:lnTo>
                    <a:pt x="3795" y="2718"/>
                  </a:lnTo>
                  <a:lnTo>
                    <a:pt x="4334" y="3129"/>
                  </a:lnTo>
                  <a:lnTo>
                    <a:pt x="4693" y="3385"/>
                  </a:lnTo>
                  <a:lnTo>
                    <a:pt x="5052" y="3616"/>
                  </a:lnTo>
                  <a:lnTo>
                    <a:pt x="5436" y="3847"/>
                  </a:lnTo>
                  <a:lnTo>
                    <a:pt x="5846" y="4052"/>
                  </a:lnTo>
                  <a:lnTo>
                    <a:pt x="6257" y="4231"/>
                  </a:lnTo>
                  <a:lnTo>
                    <a:pt x="6667" y="4411"/>
                  </a:lnTo>
                  <a:lnTo>
                    <a:pt x="7103" y="4513"/>
                  </a:lnTo>
                  <a:lnTo>
                    <a:pt x="7513" y="4590"/>
                  </a:lnTo>
                  <a:lnTo>
                    <a:pt x="7923" y="4590"/>
                  </a:lnTo>
                  <a:lnTo>
                    <a:pt x="8129" y="4565"/>
                  </a:lnTo>
                  <a:lnTo>
                    <a:pt x="8308" y="4539"/>
                  </a:lnTo>
                  <a:lnTo>
                    <a:pt x="8488" y="4462"/>
                  </a:lnTo>
                  <a:lnTo>
                    <a:pt x="8616" y="4385"/>
                  </a:lnTo>
                  <a:lnTo>
                    <a:pt x="8744" y="4257"/>
                  </a:lnTo>
                  <a:lnTo>
                    <a:pt x="8821" y="4129"/>
                  </a:lnTo>
                  <a:lnTo>
                    <a:pt x="8898" y="3975"/>
                  </a:lnTo>
                  <a:lnTo>
                    <a:pt x="8923" y="3795"/>
                  </a:lnTo>
                  <a:lnTo>
                    <a:pt x="8949" y="3590"/>
                  </a:lnTo>
                  <a:lnTo>
                    <a:pt x="8923" y="3411"/>
                  </a:lnTo>
                  <a:lnTo>
                    <a:pt x="8898" y="3180"/>
                  </a:lnTo>
                  <a:lnTo>
                    <a:pt x="8821" y="2975"/>
                  </a:lnTo>
                  <a:lnTo>
                    <a:pt x="8744" y="2744"/>
                  </a:lnTo>
                  <a:lnTo>
                    <a:pt x="8641" y="2488"/>
                  </a:lnTo>
                  <a:lnTo>
                    <a:pt x="8513" y="2257"/>
                  </a:lnTo>
                  <a:lnTo>
                    <a:pt x="8359" y="2026"/>
                  </a:lnTo>
                  <a:lnTo>
                    <a:pt x="8180" y="1795"/>
                  </a:lnTo>
                  <a:lnTo>
                    <a:pt x="7975" y="1564"/>
                  </a:lnTo>
                  <a:lnTo>
                    <a:pt x="7770" y="1359"/>
                  </a:lnTo>
                  <a:lnTo>
                    <a:pt x="7539" y="1129"/>
                  </a:lnTo>
                  <a:lnTo>
                    <a:pt x="7282" y="923"/>
                  </a:lnTo>
                  <a:lnTo>
                    <a:pt x="7000" y="744"/>
                  </a:lnTo>
                  <a:lnTo>
                    <a:pt x="6718" y="564"/>
                  </a:lnTo>
                  <a:lnTo>
                    <a:pt x="6411" y="411"/>
                  </a:lnTo>
                  <a:lnTo>
                    <a:pt x="6103" y="282"/>
                  </a:lnTo>
                  <a:lnTo>
                    <a:pt x="5770" y="180"/>
                  </a:lnTo>
                  <a:lnTo>
                    <a:pt x="5411" y="103"/>
                  </a:lnTo>
                  <a:lnTo>
                    <a:pt x="5052" y="26"/>
                  </a:lnTo>
                  <a:lnTo>
                    <a:pt x="4667" y="0"/>
                  </a:lnTo>
                  <a:close/>
                </a:path>
              </a:pathLst>
            </a:custGeom>
            <a:solidFill>
              <a:srgbClr val="2A1C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1" name="Google Shape;3111;p22"/>
            <p:cNvSpPr/>
            <p:nvPr/>
          </p:nvSpPr>
          <p:spPr>
            <a:xfrm>
              <a:off x="2919575" y="2602025"/>
              <a:ext cx="51325" cy="59650"/>
            </a:xfrm>
            <a:custGeom>
              <a:avLst/>
              <a:gdLst/>
              <a:ahLst/>
              <a:cxnLst/>
              <a:rect l="l" t="t" r="r" b="b"/>
              <a:pathLst>
                <a:path w="2053" h="2386" extrusionOk="0">
                  <a:moveTo>
                    <a:pt x="309" y="0"/>
                  </a:moveTo>
                  <a:lnTo>
                    <a:pt x="206" y="52"/>
                  </a:lnTo>
                  <a:lnTo>
                    <a:pt x="129" y="129"/>
                  </a:lnTo>
                  <a:lnTo>
                    <a:pt x="52" y="231"/>
                  </a:lnTo>
                  <a:lnTo>
                    <a:pt x="26" y="359"/>
                  </a:lnTo>
                  <a:lnTo>
                    <a:pt x="1" y="539"/>
                  </a:lnTo>
                  <a:lnTo>
                    <a:pt x="26" y="718"/>
                  </a:lnTo>
                  <a:lnTo>
                    <a:pt x="78" y="898"/>
                  </a:lnTo>
                  <a:lnTo>
                    <a:pt x="155" y="1103"/>
                  </a:lnTo>
                  <a:lnTo>
                    <a:pt x="232" y="1308"/>
                  </a:lnTo>
                  <a:lnTo>
                    <a:pt x="360" y="1513"/>
                  </a:lnTo>
                  <a:lnTo>
                    <a:pt x="488" y="1718"/>
                  </a:lnTo>
                  <a:lnTo>
                    <a:pt x="642" y="1898"/>
                  </a:lnTo>
                  <a:lnTo>
                    <a:pt x="821" y="2052"/>
                  </a:lnTo>
                  <a:lnTo>
                    <a:pt x="1001" y="2180"/>
                  </a:lnTo>
                  <a:lnTo>
                    <a:pt x="1206" y="2282"/>
                  </a:lnTo>
                  <a:lnTo>
                    <a:pt x="1411" y="2359"/>
                  </a:lnTo>
                  <a:lnTo>
                    <a:pt x="1616" y="2385"/>
                  </a:lnTo>
                  <a:lnTo>
                    <a:pt x="1847" y="2385"/>
                  </a:lnTo>
                  <a:lnTo>
                    <a:pt x="2052" y="2308"/>
                  </a:lnTo>
                  <a:lnTo>
                    <a:pt x="1539" y="539"/>
                  </a:lnTo>
                  <a:lnTo>
                    <a:pt x="1360" y="385"/>
                  </a:lnTo>
                  <a:lnTo>
                    <a:pt x="1155" y="257"/>
                  </a:lnTo>
                  <a:lnTo>
                    <a:pt x="924" y="129"/>
                  </a:lnTo>
                  <a:lnTo>
                    <a:pt x="668" y="26"/>
                  </a:lnTo>
                  <a:lnTo>
                    <a:pt x="539" y="0"/>
                  </a:lnTo>
                  <a:close/>
                </a:path>
              </a:pathLst>
            </a:custGeom>
            <a:solidFill>
              <a:srgbClr val="EEB4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2" name="Google Shape;3112;p22"/>
            <p:cNvSpPr/>
            <p:nvPr/>
          </p:nvSpPr>
          <p:spPr>
            <a:xfrm>
              <a:off x="3032400" y="2575750"/>
              <a:ext cx="11575" cy="24375"/>
            </a:xfrm>
            <a:custGeom>
              <a:avLst/>
              <a:gdLst/>
              <a:ahLst/>
              <a:cxnLst/>
              <a:rect l="l" t="t" r="r" b="b"/>
              <a:pathLst>
                <a:path w="463" h="975" extrusionOk="0">
                  <a:moveTo>
                    <a:pt x="155" y="0"/>
                  </a:moveTo>
                  <a:lnTo>
                    <a:pt x="103" y="26"/>
                  </a:lnTo>
                  <a:lnTo>
                    <a:pt x="78" y="51"/>
                  </a:lnTo>
                  <a:lnTo>
                    <a:pt x="1" y="180"/>
                  </a:lnTo>
                  <a:lnTo>
                    <a:pt x="1" y="333"/>
                  </a:lnTo>
                  <a:lnTo>
                    <a:pt x="1" y="513"/>
                  </a:lnTo>
                  <a:lnTo>
                    <a:pt x="52" y="718"/>
                  </a:lnTo>
                  <a:lnTo>
                    <a:pt x="129" y="846"/>
                  </a:lnTo>
                  <a:lnTo>
                    <a:pt x="206" y="949"/>
                  </a:lnTo>
                  <a:lnTo>
                    <a:pt x="257" y="974"/>
                  </a:lnTo>
                  <a:lnTo>
                    <a:pt x="308" y="974"/>
                  </a:lnTo>
                  <a:lnTo>
                    <a:pt x="360" y="949"/>
                  </a:lnTo>
                  <a:lnTo>
                    <a:pt x="385" y="923"/>
                  </a:lnTo>
                  <a:lnTo>
                    <a:pt x="437" y="795"/>
                  </a:lnTo>
                  <a:lnTo>
                    <a:pt x="462" y="641"/>
                  </a:lnTo>
                  <a:lnTo>
                    <a:pt x="462" y="462"/>
                  </a:lnTo>
                  <a:lnTo>
                    <a:pt x="411" y="256"/>
                  </a:lnTo>
                  <a:lnTo>
                    <a:pt x="334" y="128"/>
                  </a:lnTo>
                  <a:lnTo>
                    <a:pt x="257" y="26"/>
                  </a:lnTo>
                  <a:lnTo>
                    <a:pt x="206" y="0"/>
                  </a:lnTo>
                  <a:close/>
                </a:path>
              </a:pathLst>
            </a:custGeom>
            <a:solidFill>
              <a:srgbClr val="2A1C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3" name="Google Shape;3113;p22"/>
            <p:cNvSpPr/>
            <p:nvPr/>
          </p:nvSpPr>
          <p:spPr>
            <a:xfrm>
              <a:off x="3085600" y="2570600"/>
              <a:ext cx="12225" cy="24400"/>
            </a:xfrm>
            <a:custGeom>
              <a:avLst/>
              <a:gdLst/>
              <a:ahLst/>
              <a:cxnLst/>
              <a:rect l="l" t="t" r="r" b="b"/>
              <a:pathLst>
                <a:path w="489" h="976" extrusionOk="0">
                  <a:moveTo>
                    <a:pt x="180" y="1"/>
                  </a:moveTo>
                  <a:lnTo>
                    <a:pt x="129" y="27"/>
                  </a:lnTo>
                  <a:lnTo>
                    <a:pt x="78" y="52"/>
                  </a:lnTo>
                  <a:lnTo>
                    <a:pt x="27" y="180"/>
                  </a:lnTo>
                  <a:lnTo>
                    <a:pt x="1" y="334"/>
                  </a:lnTo>
                  <a:lnTo>
                    <a:pt x="27" y="539"/>
                  </a:lnTo>
                  <a:lnTo>
                    <a:pt x="78" y="719"/>
                  </a:lnTo>
                  <a:lnTo>
                    <a:pt x="155" y="847"/>
                  </a:lnTo>
                  <a:lnTo>
                    <a:pt x="232" y="950"/>
                  </a:lnTo>
                  <a:lnTo>
                    <a:pt x="283" y="975"/>
                  </a:lnTo>
                  <a:lnTo>
                    <a:pt x="334" y="975"/>
                  </a:lnTo>
                  <a:lnTo>
                    <a:pt x="360" y="950"/>
                  </a:lnTo>
                  <a:lnTo>
                    <a:pt x="411" y="924"/>
                  </a:lnTo>
                  <a:lnTo>
                    <a:pt x="463" y="796"/>
                  </a:lnTo>
                  <a:lnTo>
                    <a:pt x="488" y="642"/>
                  </a:lnTo>
                  <a:lnTo>
                    <a:pt x="488" y="462"/>
                  </a:lnTo>
                  <a:lnTo>
                    <a:pt x="437" y="257"/>
                  </a:lnTo>
                  <a:lnTo>
                    <a:pt x="360" y="129"/>
                  </a:lnTo>
                  <a:lnTo>
                    <a:pt x="257" y="27"/>
                  </a:lnTo>
                  <a:lnTo>
                    <a:pt x="232" y="1"/>
                  </a:lnTo>
                  <a:close/>
                </a:path>
              </a:pathLst>
            </a:custGeom>
            <a:solidFill>
              <a:srgbClr val="2A1C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4" name="Google Shape;3114;p22"/>
            <p:cNvSpPr/>
            <p:nvPr/>
          </p:nvSpPr>
          <p:spPr>
            <a:xfrm>
              <a:off x="3048425" y="2653300"/>
              <a:ext cx="44900" cy="6450"/>
            </a:xfrm>
            <a:custGeom>
              <a:avLst/>
              <a:gdLst/>
              <a:ahLst/>
              <a:cxnLst/>
              <a:rect l="l" t="t" r="r" b="b"/>
              <a:pathLst>
                <a:path w="1796" h="258" extrusionOk="0">
                  <a:moveTo>
                    <a:pt x="26" y="1"/>
                  </a:moveTo>
                  <a:lnTo>
                    <a:pt x="1" y="52"/>
                  </a:lnTo>
                  <a:lnTo>
                    <a:pt x="257" y="155"/>
                  </a:lnTo>
                  <a:lnTo>
                    <a:pt x="514" y="206"/>
                  </a:lnTo>
                  <a:lnTo>
                    <a:pt x="719" y="231"/>
                  </a:lnTo>
                  <a:lnTo>
                    <a:pt x="924" y="257"/>
                  </a:lnTo>
                  <a:lnTo>
                    <a:pt x="1129" y="257"/>
                  </a:lnTo>
                  <a:lnTo>
                    <a:pt x="1283" y="231"/>
                  </a:lnTo>
                  <a:lnTo>
                    <a:pt x="1565" y="155"/>
                  </a:lnTo>
                  <a:lnTo>
                    <a:pt x="1719" y="78"/>
                  </a:lnTo>
                  <a:lnTo>
                    <a:pt x="1796" y="26"/>
                  </a:lnTo>
                  <a:lnTo>
                    <a:pt x="1770" y="1"/>
                  </a:lnTo>
                  <a:lnTo>
                    <a:pt x="1744" y="1"/>
                  </a:lnTo>
                  <a:lnTo>
                    <a:pt x="1667" y="52"/>
                  </a:lnTo>
                  <a:lnTo>
                    <a:pt x="1488" y="129"/>
                  </a:lnTo>
                  <a:lnTo>
                    <a:pt x="1232" y="180"/>
                  </a:lnTo>
                  <a:lnTo>
                    <a:pt x="924" y="206"/>
                  </a:lnTo>
                  <a:lnTo>
                    <a:pt x="719" y="180"/>
                  </a:lnTo>
                  <a:lnTo>
                    <a:pt x="514" y="155"/>
                  </a:lnTo>
                  <a:lnTo>
                    <a:pt x="283" y="103"/>
                  </a:lnTo>
                  <a:lnTo>
                    <a:pt x="26" y="1"/>
                  </a:lnTo>
                  <a:close/>
                </a:path>
              </a:pathLst>
            </a:custGeom>
            <a:solidFill>
              <a:srgbClr val="2A1C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5" name="Google Shape;3115;p22"/>
            <p:cNvSpPr/>
            <p:nvPr/>
          </p:nvSpPr>
          <p:spPr>
            <a:xfrm>
              <a:off x="3068300" y="2597525"/>
              <a:ext cx="23750" cy="40425"/>
            </a:xfrm>
            <a:custGeom>
              <a:avLst/>
              <a:gdLst/>
              <a:ahLst/>
              <a:cxnLst/>
              <a:rect l="l" t="t" r="r" b="b"/>
              <a:pathLst>
                <a:path w="950" h="1617" extrusionOk="0">
                  <a:moveTo>
                    <a:pt x="206" y="1"/>
                  </a:moveTo>
                  <a:lnTo>
                    <a:pt x="257" y="180"/>
                  </a:lnTo>
                  <a:lnTo>
                    <a:pt x="360" y="539"/>
                  </a:lnTo>
                  <a:lnTo>
                    <a:pt x="437" y="744"/>
                  </a:lnTo>
                  <a:lnTo>
                    <a:pt x="539" y="924"/>
                  </a:lnTo>
                  <a:lnTo>
                    <a:pt x="667" y="1078"/>
                  </a:lnTo>
                  <a:lnTo>
                    <a:pt x="719" y="1129"/>
                  </a:lnTo>
                  <a:lnTo>
                    <a:pt x="796" y="1155"/>
                  </a:lnTo>
                  <a:lnTo>
                    <a:pt x="872" y="1180"/>
                  </a:lnTo>
                  <a:lnTo>
                    <a:pt x="898" y="1206"/>
                  </a:lnTo>
                  <a:lnTo>
                    <a:pt x="872" y="1257"/>
                  </a:lnTo>
                  <a:lnTo>
                    <a:pt x="821" y="1309"/>
                  </a:lnTo>
                  <a:lnTo>
                    <a:pt x="719" y="1411"/>
                  </a:lnTo>
                  <a:lnTo>
                    <a:pt x="565" y="1488"/>
                  </a:lnTo>
                  <a:lnTo>
                    <a:pt x="385" y="1539"/>
                  </a:lnTo>
                  <a:lnTo>
                    <a:pt x="180" y="1565"/>
                  </a:lnTo>
                  <a:lnTo>
                    <a:pt x="1" y="1539"/>
                  </a:lnTo>
                  <a:lnTo>
                    <a:pt x="1" y="1591"/>
                  </a:lnTo>
                  <a:lnTo>
                    <a:pt x="180" y="1616"/>
                  </a:lnTo>
                  <a:lnTo>
                    <a:pt x="308" y="1591"/>
                  </a:lnTo>
                  <a:lnTo>
                    <a:pt x="462" y="1565"/>
                  </a:lnTo>
                  <a:lnTo>
                    <a:pt x="590" y="1514"/>
                  </a:lnTo>
                  <a:lnTo>
                    <a:pt x="693" y="1462"/>
                  </a:lnTo>
                  <a:lnTo>
                    <a:pt x="796" y="1411"/>
                  </a:lnTo>
                  <a:lnTo>
                    <a:pt x="872" y="1334"/>
                  </a:lnTo>
                  <a:lnTo>
                    <a:pt x="924" y="1283"/>
                  </a:lnTo>
                  <a:lnTo>
                    <a:pt x="949" y="1206"/>
                  </a:lnTo>
                  <a:lnTo>
                    <a:pt x="924" y="1180"/>
                  </a:lnTo>
                  <a:lnTo>
                    <a:pt x="898" y="1129"/>
                  </a:lnTo>
                  <a:lnTo>
                    <a:pt x="821" y="1103"/>
                  </a:lnTo>
                  <a:lnTo>
                    <a:pt x="744" y="1078"/>
                  </a:lnTo>
                  <a:lnTo>
                    <a:pt x="693" y="1027"/>
                  </a:lnTo>
                  <a:lnTo>
                    <a:pt x="590" y="898"/>
                  </a:lnTo>
                  <a:lnTo>
                    <a:pt x="514" y="770"/>
                  </a:lnTo>
                  <a:lnTo>
                    <a:pt x="437" y="616"/>
                  </a:lnTo>
                  <a:lnTo>
                    <a:pt x="334" y="334"/>
                  </a:lnTo>
                  <a:lnTo>
                    <a:pt x="283" y="103"/>
                  </a:lnTo>
                  <a:lnTo>
                    <a:pt x="257" y="1"/>
                  </a:lnTo>
                  <a:close/>
                </a:path>
              </a:pathLst>
            </a:custGeom>
            <a:solidFill>
              <a:srgbClr val="2A1C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6" name="Google Shape;3116;p22"/>
            <p:cNvSpPr/>
            <p:nvPr/>
          </p:nvSpPr>
          <p:spPr>
            <a:xfrm>
              <a:off x="3017650" y="2543675"/>
              <a:ext cx="25025" cy="14150"/>
            </a:xfrm>
            <a:custGeom>
              <a:avLst/>
              <a:gdLst/>
              <a:ahLst/>
              <a:cxnLst/>
              <a:rect l="l" t="t" r="r" b="b"/>
              <a:pathLst>
                <a:path w="1001" h="566" extrusionOk="0">
                  <a:moveTo>
                    <a:pt x="642" y="1"/>
                  </a:moveTo>
                  <a:lnTo>
                    <a:pt x="437" y="27"/>
                  </a:lnTo>
                  <a:lnTo>
                    <a:pt x="360" y="78"/>
                  </a:lnTo>
                  <a:lnTo>
                    <a:pt x="257" y="129"/>
                  </a:lnTo>
                  <a:lnTo>
                    <a:pt x="180" y="180"/>
                  </a:lnTo>
                  <a:lnTo>
                    <a:pt x="104" y="283"/>
                  </a:lnTo>
                  <a:lnTo>
                    <a:pt x="52" y="411"/>
                  </a:lnTo>
                  <a:lnTo>
                    <a:pt x="1" y="539"/>
                  </a:lnTo>
                  <a:lnTo>
                    <a:pt x="52" y="565"/>
                  </a:lnTo>
                  <a:lnTo>
                    <a:pt x="104" y="411"/>
                  </a:lnTo>
                  <a:lnTo>
                    <a:pt x="155" y="309"/>
                  </a:lnTo>
                  <a:lnTo>
                    <a:pt x="206" y="232"/>
                  </a:lnTo>
                  <a:lnTo>
                    <a:pt x="283" y="155"/>
                  </a:lnTo>
                  <a:lnTo>
                    <a:pt x="360" y="104"/>
                  </a:lnTo>
                  <a:lnTo>
                    <a:pt x="463" y="78"/>
                  </a:lnTo>
                  <a:lnTo>
                    <a:pt x="642" y="52"/>
                  </a:lnTo>
                  <a:lnTo>
                    <a:pt x="770" y="78"/>
                  </a:lnTo>
                  <a:lnTo>
                    <a:pt x="873" y="104"/>
                  </a:lnTo>
                  <a:lnTo>
                    <a:pt x="950" y="129"/>
                  </a:lnTo>
                  <a:lnTo>
                    <a:pt x="975" y="129"/>
                  </a:lnTo>
                  <a:lnTo>
                    <a:pt x="1001" y="78"/>
                  </a:lnTo>
                  <a:lnTo>
                    <a:pt x="898" y="52"/>
                  </a:lnTo>
                  <a:lnTo>
                    <a:pt x="770" y="27"/>
                  </a:lnTo>
                  <a:lnTo>
                    <a:pt x="642" y="1"/>
                  </a:lnTo>
                  <a:close/>
                </a:path>
              </a:pathLst>
            </a:custGeom>
            <a:solidFill>
              <a:srgbClr val="2A1C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7" name="Google Shape;3117;p22"/>
            <p:cNvSpPr/>
            <p:nvPr/>
          </p:nvSpPr>
          <p:spPr>
            <a:xfrm>
              <a:off x="2902275" y="2757150"/>
              <a:ext cx="114125" cy="122475"/>
            </a:xfrm>
            <a:custGeom>
              <a:avLst/>
              <a:gdLst/>
              <a:ahLst/>
              <a:cxnLst/>
              <a:rect l="l" t="t" r="r" b="b"/>
              <a:pathLst>
                <a:path w="4565" h="4899" extrusionOk="0">
                  <a:moveTo>
                    <a:pt x="1693" y="1"/>
                  </a:moveTo>
                  <a:lnTo>
                    <a:pt x="1308" y="26"/>
                  </a:lnTo>
                  <a:lnTo>
                    <a:pt x="949" y="103"/>
                  </a:lnTo>
                  <a:lnTo>
                    <a:pt x="642" y="180"/>
                  </a:lnTo>
                  <a:lnTo>
                    <a:pt x="488" y="257"/>
                  </a:lnTo>
                  <a:lnTo>
                    <a:pt x="334" y="334"/>
                  </a:lnTo>
                  <a:lnTo>
                    <a:pt x="231" y="411"/>
                  </a:lnTo>
                  <a:lnTo>
                    <a:pt x="129" y="513"/>
                  </a:lnTo>
                  <a:lnTo>
                    <a:pt x="52" y="667"/>
                  </a:lnTo>
                  <a:lnTo>
                    <a:pt x="0" y="821"/>
                  </a:lnTo>
                  <a:lnTo>
                    <a:pt x="0" y="1052"/>
                  </a:lnTo>
                  <a:lnTo>
                    <a:pt x="0" y="1283"/>
                  </a:lnTo>
                  <a:lnTo>
                    <a:pt x="77" y="1821"/>
                  </a:lnTo>
                  <a:lnTo>
                    <a:pt x="206" y="2385"/>
                  </a:lnTo>
                  <a:lnTo>
                    <a:pt x="359" y="2924"/>
                  </a:lnTo>
                  <a:lnTo>
                    <a:pt x="513" y="3385"/>
                  </a:lnTo>
                  <a:lnTo>
                    <a:pt x="667" y="3821"/>
                  </a:lnTo>
                  <a:lnTo>
                    <a:pt x="3411" y="4898"/>
                  </a:lnTo>
                  <a:lnTo>
                    <a:pt x="3513" y="4565"/>
                  </a:lnTo>
                  <a:lnTo>
                    <a:pt x="3590" y="4231"/>
                  </a:lnTo>
                  <a:lnTo>
                    <a:pt x="3616" y="3924"/>
                  </a:lnTo>
                  <a:lnTo>
                    <a:pt x="3642" y="3642"/>
                  </a:lnTo>
                  <a:lnTo>
                    <a:pt x="3616" y="3385"/>
                  </a:lnTo>
                  <a:lnTo>
                    <a:pt x="3590" y="3129"/>
                  </a:lnTo>
                  <a:lnTo>
                    <a:pt x="3539" y="2924"/>
                  </a:lnTo>
                  <a:lnTo>
                    <a:pt x="3462" y="2719"/>
                  </a:lnTo>
                  <a:lnTo>
                    <a:pt x="3334" y="2360"/>
                  </a:lnTo>
                  <a:lnTo>
                    <a:pt x="3180" y="2129"/>
                  </a:lnTo>
                  <a:lnTo>
                    <a:pt x="3026" y="1924"/>
                  </a:lnTo>
                  <a:lnTo>
                    <a:pt x="3154" y="1975"/>
                  </a:lnTo>
                  <a:lnTo>
                    <a:pt x="3308" y="2052"/>
                  </a:lnTo>
                  <a:lnTo>
                    <a:pt x="3488" y="2103"/>
                  </a:lnTo>
                  <a:lnTo>
                    <a:pt x="3693" y="2154"/>
                  </a:lnTo>
                  <a:lnTo>
                    <a:pt x="3924" y="2180"/>
                  </a:lnTo>
                  <a:lnTo>
                    <a:pt x="4180" y="2129"/>
                  </a:lnTo>
                  <a:lnTo>
                    <a:pt x="4308" y="2103"/>
                  </a:lnTo>
                  <a:lnTo>
                    <a:pt x="4436" y="2052"/>
                  </a:lnTo>
                  <a:lnTo>
                    <a:pt x="4539" y="1975"/>
                  </a:lnTo>
                  <a:lnTo>
                    <a:pt x="4565" y="1872"/>
                  </a:lnTo>
                  <a:lnTo>
                    <a:pt x="4565" y="1744"/>
                  </a:lnTo>
                  <a:lnTo>
                    <a:pt x="4513" y="1616"/>
                  </a:lnTo>
                  <a:lnTo>
                    <a:pt x="4411" y="1462"/>
                  </a:lnTo>
                  <a:lnTo>
                    <a:pt x="4308" y="1308"/>
                  </a:lnTo>
                  <a:lnTo>
                    <a:pt x="3975" y="975"/>
                  </a:lnTo>
                  <a:lnTo>
                    <a:pt x="3616" y="642"/>
                  </a:lnTo>
                  <a:lnTo>
                    <a:pt x="3231" y="385"/>
                  </a:lnTo>
                  <a:lnTo>
                    <a:pt x="2872" y="180"/>
                  </a:lnTo>
                  <a:lnTo>
                    <a:pt x="2719" y="103"/>
                  </a:lnTo>
                  <a:lnTo>
                    <a:pt x="2590" y="52"/>
                  </a:lnTo>
                  <a:lnTo>
                    <a:pt x="2334" y="26"/>
                  </a:lnTo>
                  <a:lnTo>
                    <a:pt x="2026" y="1"/>
                  </a:lnTo>
                  <a:close/>
                </a:path>
              </a:pathLst>
            </a:custGeom>
            <a:solidFill>
              <a:srgbClr val="EEB4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8" name="Google Shape;3118;p22"/>
            <p:cNvSpPr/>
            <p:nvPr/>
          </p:nvSpPr>
          <p:spPr>
            <a:xfrm>
              <a:off x="2967025" y="2757800"/>
              <a:ext cx="50025" cy="61550"/>
            </a:xfrm>
            <a:custGeom>
              <a:avLst/>
              <a:gdLst/>
              <a:ahLst/>
              <a:cxnLst/>
              <a:rect l="l" t="t" r="r" b="b"/>
              <a:pathLst>
                <a:path w="2001" h="2462" extrusionOk="0">
                  <a:moveTo>
                    <a:pt x="0" y="0"/>
                  </a:moveTo>
                  <a:lnTo>
                    <a:pt x="0" y="52"/>
                  </a:lnTo>
                  <a:lnTo>
                    <a:pt x="231" y="154"/>
                  </a:lnTo>
                  <a:lnTo>
                    <a:pt x="513" y="308"/>
                  </a:lnTo>
                  <a:lnTo>
                    <a:pt x="744" y="462"/>
                  </a:lnTo>
                  <a:lnTo>
                    <a:pt x="1000" y="641"/>
                  </a:lnTo>
                  <a:lnTo>
                    <a:pt x="1257" y="846"/>
                  </a:lnTo>
                  <a:lnTo>
                    <a:pt x="1462" y="1052"/>
                  </a:lnTo>
                  <a:lnTo>
                    <a:pt x="1667" y="1257"/>
                  </a:lnTo>
                  <a:lnTo>
                    <a:pt x="1821" y="1462"/>
                  </a:lnTo>
                  <a:lnTo>
                    <a:pt x="1923" y="1641"/>
                  </a:lnTo>
                  <a:lnTo>
                    <a:pt x="1949" y="1718"/>
                  </a:lnTo>
                  <a:lnTo>
                    <a:pt x="1949" y="1795"/>
                  </a:lnTo>
                  <a:lnTo>
                    <a:pt x="1949" y="1872"/>
                  </a:lnTo>
                  <a:lnTo>
                    <a:pt x="1923" y="1923"/>
                  </a:lnTo>
                  <a:lnTo>
                    <a:pt x="1898" y="1949"/>
                  </a:lnTo>
                  <a:lnTo>
                    <a:pt x="1821" y="2000"/>
                  </a:lnTo>
                  <a:lnTo>
                    <a:pt x="1693" y="2052"/>
                  </a:lnTo>
                  <a:lnTo>
                    <a:pt x="1564" y="2077"/>
                  </a:lnTo>
                  <a:lnTo>
                    <a:pt x="1308" y="2128"/>
                  </a:lnTo>
                  <a:lnTo>
                    <a:pt x="1129" y="2103"/>
                  </a:lnTo>
                  <a:lnTo>
                    <a:pt x="975" y="2077"/>
                  </a:lnTo>
                  <a:lnTo>
                    <a:pt x="718" y="2000"/>
                  </a:lnTo>
                  <a:lnTo>
                    <a:pt x="513" y="1898"/>
                  </a:lnTo>
                  <a:lnTo>
                    <a:pt x="487" y="1872"/>
                  </a:lnTo>
                  <a:lnTo>
                    <a:pt x="462" y="1872"/>
                  </a:lnTo>
                  <a:lnTo>
                    <a:pt x="282" y="1744"/>
                  </a:lnTo>
                  <a:lnTo>
                    <a:pt x="436" y="1898"/>
                  </a:lnTo>
                  <a:lnTo>
                    <a:pt x="436" y="1923"/>
                  </a:lnTo>
                  <a:lnTo>
                    <a:pt x="564" y="2077"/>
                  </a:lnTo>
                  <a:lnTo>
                    <a:pt x="667" y="2257"/>
                  </a:lnTo>
                  <a:lnTo>
                    <a:pt x="770" y="2462"/>
                  </a:lnTo>
                  <a:lnTo>
                    <a:pt x="821" y="2436"/>
                  </a:lnTo>
                  <a:lnTo>
                    <a:pt x="693" y="2205"/>
                  </a:lnTo>
                  <a:lnTo>
                    <a:pt x="590" y="2026"/>
                  </a:lnTo>
                  <a:lnTo>
                    <a:pt x="538" y="1963"/>
                  </a:lnTo>
                  <a:lnTo>
                    <a:pt x="693" y="2052"/>
                  </a:lnTo>
                  <a:lnTo>
                    <a:pt x="975" y="2128"/>
                  </a:lnTo>
                  <a:lnTo>
                    <a:pt x="1129" y="2154"/>
                  </a:lnTo>
                  <a:lnTo>
                    <a:pt x="1308" y="2180"/>
                  </a:lnTo>
                  <a:lnTo>
                    <a:pt x="1436" y="2154"/>
                  </a:lnTo>
                  <a:lnTo>
                    <a:pt x="1590" y="2128"/>
                  </a:lnTo>
                  <a:lnTo>
                    <a:pt x="1718" y="2103"/>
                  </a:lnTo>
                  <a:lnTo>
                    <a:pt x="1846" y="2052"/>
                  </a:lnTo>
                  <a:lnTo>
                    <a:pt x="1923" y="2000"/>
                  </a:lnTo>
                  <a:lnTo>
                    <a:pt x="1975" y="1949"/>
                  </a:lnTo>
                  <a:lnTo>
                    <a:pt x="2000" y="1872"/>
                  </a:lnTo>
                  <a:lnTo>
                    <a:pt x="2000" y="1795"/>
                  </a:lnTo>
                  <a:lnTo>
                    <a:pt x="2000" y="1693"/>
                  </a:lnTo>
                  <a:lnTo>
                    <a:pt x="1949" y="1564"/>
                  </a:lnTo>
                  <a:lnTo>
                    <a:pt x="1872" y="1436"/>
                  </a:lnTo>
                  <a:lnTo>
                    <a:pt x="1770" y="1308"/>
                  </a:lnTo>
                  <a:lnTo>
                    <a:pt x="1590" y="1077"/>
                  </a:lnTo>
                  <a:lnTo>
                    <a:pt x="1359" y="872"/>
                  </a:lnTo>
                  <a:lnTo>
                    <a:pt x="1103" y="667"/>
                  </a:lnTo>
                  <a:lnTo>
                    <a:pt x="872" y="487"/>
                  </a:lnTo>
                  <a:lnTo>
                    <a:pt x="616" y="308"/>
                  </a:lnTo>
                  <a:lnTo>
                    <a:pt x="385" y="180"/>
                  </a:lnTo>
                  <a:lnTo>
                    <a:pt x="180" y="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A1C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9" name="Google Shape;3119;p22"/>
            <p:cNvSpPr/>
            <p:nvPr/>
          </p:nvSpPr>
          <p:spPr>
            <a:xfrm>
              <a:off x="2812525" y="2848825"/>
              <a:ext cx="189125" cy="480800"/>
            </a:xfrm>
            <a:custGeom>
              <a:avLst/>
              <a:gdLst/>
              <a:ahLst/>
              <a:cxnLst/>
              <a:rect l="l" t="t" r="r" b="b"/>
              <a:pathLst>
                <a:path w="7565" h="19232" extrusionOk="0">
                  <a:moveTo>
                    <a:pt x="4001" y="0"/>
                  </a:moveTo>
                  <a:lnTo>
                    <a:pt x="3488" y="1872"/>
                  </a:lnTo>
                  <a:lnTo>
                    <a:pt x="2975" y="3872"/>
                  </a:lnTo>
                  <a:lnTo>
                    <a:pt x="2334" y="6308"/>
                  </a:lnTo>
                  <a:lnTo>
                    <a:pt x="1667" y="9001"/>
                  </a:lnTo>
                  <a:lnTo>
                    <a:pt x="1026" y="11693"/>
                  </a:lnTo>
                  <a:lnTo>
                    <a:pt x="744" y="12975"/>
                  </a:lnTo>
                  <a:lnTo>
                    <a:pt x="462" y="14180"/>
                  </a:lnTo>
                  <a:lnTo>
                    <a:pt x="257" y="15308"/>
                  </a:lnTo>
                  <a:lnTo>
                    <a:pt x="78" y="16308"/>
                  </a:lnTo>
                  <a:lnTo>
                    <a:pt x="26" y="16744"/>
                  </a:lnTo>
                  <a:lnTo>
                    <a:pt x="1" y="17129"/>
                  </a:lnTo>
                  <a:lnTo>
                    <a:pt x="1" y="17488"/>
                  </a:lnTo>
                  <a:lnTo>
                    <a:pt x="1" y="17796"/>
                  </a:lnTo>
                  <a:lnTo>
                    <a:pt x="52" y="18078"/>
                  </a:lnTo>
                  <a:lnTo>
                    <a:pt x="103" y="18308"/>
                  </a:lnTo>
                  <a:lnTo>
                    <a:pt x="180" y="18514"/>
                  </a:lnTo>
                  <a:lnTo>
                    <a:pt x="283" y="18693"/>
                  </a:lnTo>
                  <a:lnTo>
                    <a:pt x="411" y="18847"/>
                  </a:lnTo>
                  <a:lnTo>
                    <a:pt x="539" y="18975"/>
                  </a:lnTo>
                  <a:lnTo>
                    <a:pt x="667" y="19078"/>
                  </a:lnTo>
                  <a:lnTo>
                    <a:pt x="821" y="19129"/>
                  </a:lnTo>
                  <a:lnTo>
                    <a:pt x="975" y="19180"/>
                  </a:lnTo>
                  <a:lnTo>
                    <a:pt x="1155" y="19231"/>
                  </a:lnTo>
                  <a:lnTo>
                    <a:pt x="1488" y="19231"/>
                  </a:lnTo>
                  <a:lnTo>
                    <a:pt x="1847" y="19180"/>
                  </a:lnTo>
                  <a:lnTo>
                    <a:pt x="2206" y="19078"/>
                  </a:lnTo>
                  <a:lnTo>
                    <a:pt x="2539" y="18949"/>
                  </a:lnTo>
                  <a:lnTo>
                    <a:pt x="2847" y="18821"/>
                  </a:lnTo>
                  <a:lnTo>
                    <a:pt x="3308" y="18590"/>
                  </a:lnTo>
                  <a:lnTo>
                    <a:pt x="3488" y="18488"/>
                  </a:lnTo>
                  <a:lnTo>
                    <a:pt x="3898" y="17975"/>
                  </a:lnTo>
                  <a:lnTo>
                    <a:pt x="4283" y="17462"/>
                  </a:lnTo>
                  <a:lnTo>
                    <a:pt x="4642" y="16872"/>
                  </a:lnTo>
                  <a:lnTo>
                    <a:pt x="4975" y="16283"/>
                  </a:lnTo>
                  <a:lnTo>
                    <a:pt x="5283" y="15642"/>
                  </a:lnTo>
                  <a:lnTo>
                    <a:pt x="5565" y="15001"/>
                  </a:lnTo>
                  <a:lnTo>
                    <a:pt x="5821" y="14308"/>
                  </a:lnTo>
                  <a:lnTo>
                    <a:pt x="6052" y="13616"/>
                  </a:lnTo>
                  <a:lnTo>
                    <a:pt x="6257" y="12924"/>
                  </a:lnTo>
                  <a:lnTo>
                    <a:pt x="6462" y="12206"/>
                  </a:lnTo>
                  <a:lnTo>
                    <a:pt x="6642" y="11462"/>
                  </a:lnTo>
                  <a:lnTo>
                    <a:pt x="6796" y="10744"/>
                  </a:lnTo>
                  <a:lnTo>
                    <a:pt x="6924" y="10001"/>
                  </a:lnTo>
                  <a:lnTo>
                    <a:pt x="7052" y="9283"/>
                  </a:lnTo>
                  <a:lnTo>
                    <a:pt x="7232" y="7872"/>
                  </a:lnTo>
                  <a:lnTo>
                    <a:pt x="7385" y="6513"/>
                  </a:lnTo>
                  <a:lnTo>
                    <a:pt x="7488" y="5231"/>
                  </a:lnTo>
                  <a:lnTo>
                    <a:pt x="7539" y="4077"/>
                  </a:lnTo>
                  <a:lnTo>
                    <a:pt x="7565" y="3052"/>
                  </a:lnTo>
                  <a:lnTo>
                    <a:pt x="7565" y="1590"/>
                  </a:lnTo>
                  <a:lnTo>
                    <a:pt x="7565" y="1052"/>
                  </a:lnTo>
                  <a:lnTo>
                    <a:pt x="7283" y="847"/>
                  </a:lnTo>
                  <a:lnTo>
                    <a:pt x="6975" y="667"/>
                  </a:lnTo>
                  <a:lnTo>
                    <a:pt x="6667" y="513"/>
                  </a:lnTo>
                  <a:lnTo>
                    <a:pt x="6360" y="411"/>
                  </a:lnTo>
                  <a:lnTo>
                    <a:pt x="6078" y="308"/>
                  </a:lnTo>
                  <a:lnTo>
                    <a:pt x="5770" y="205"/>
                  </a:lnTo>
                  <a:lnTo>
                    <a:pt x="5232" y="103"/>
                  </a:lnTo>
                  <a:lnTo>
                    <a:pt x="4744" y="26"/>
                  </a:lnTo>
                  <a:lnTo>
                    <a:pt x="4360" y="0"/>
                  </a:lnTo>
                  <a:close/>
                </a:path>
              </a:pathLst>
            </a:custGeom>
            <a:solidFill>
              <a:srgbClr val="E424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0" name="Google Shape;3120;p22"/>
            <p:cNvSpPr/>
            <p:nvPr/>
          </p:nvSpPr>
          <p:spPr>
            <a:xfrm>
              <a:off x="2826000" y="2848175"/>
              <a:ext cx="176300" cy="344275"/>
            </a:xfrm>
            <a:custGeom>
              <a:avLst/>
              <a:gdLst/>
              <a:ahLst/>
              <a:cxnLst/>
              <a:rect l="l" t="t" r="r" b="b"/>
              <a:pathLst>
                <a:path w="7052" h="13771" extrusionOk="0">
                  <a:moveTo>
                    <a:pt x="3436" y="1"/>
                  </a:moveTo>
                  <a:lnTo>
                    <a:pt x="3436" y="26"/>
                  </a:lnTo>
                  <a:lnTo>
                    <a:pt x="3000" y="1488"/>
                  </a:lnTo>
                  <a:lnTo>
                    <a:pt x="2564" y="3078"/>
                  </a:lnTo>
                  <a:lnTo>
                    <a:pt x="2000" y="5052"/>
                  </a:lnTo>
                  <a:lnTo>
                    <a:pt x="1436" y="7257"/>
                  </a:lnTo>
                  <a:lnTo>
                    <a:pt x="872" y="9539"/>
                  </a:lnTo>
                  <a:lnTo>
                    <a:pt x="616" y="10668"/>
                  </a:lnTo>
                  <a:lnTo>
                    <a:pt x="385" y="11770"/>
                  </a:lnTo>
                  <a:lnTo>
                    <a:pt x="180" y="12796"/>
                  </a:lnTo>
                  <a:lnTo>
                    <a:pt x="0" y="13770"/>
                  </a:lnTo>
                  <a:lnTo>
                    <a:pt x="51" y="13770"/>
                  </a:lnTo>
                  <a:lnTo>
                    <a:pt x="231" y="12821"/>
                  </a:lnTo>
                  <a:lnTo>
                    <a:pt x="436" y="11770"/>
                  </a:lnTo>
                  <a:lnTo>
                    <a:pt x="667" y="10693"/>
                  </a:lnTo>
                  <a:lnTo>
                    <a:pt x="923" y="9565"/>
                  </a:lnTo>
                  <a:lnTo>
                    <a:pt x="1487" y="7283"/>
                  </a:lnTo>
                  <a:lnTo>
                    <a:pt x="2051" y="5078"/>
                  </a:lnTo>
                  <a:lnTo>
                    <a:pt x="2616" y="3103"/>
                  </a:lnTo>
                  <a:lnTo>
                    <a:pt x="3051" y="1488"/>
                  </a:lnTo>
                  <a:lnTo>
                    <a:pt x="3359" y="437"/>
                  </a:lnTo>
                  <a:lnTo>
                    <a:pt x="3487" y="52"/>
                  </a:lnTo>
                  <a:lnTo>
                    <a:pt x="3821" y="52"/>
                  </a:lnTo>
                  <a:lnTo>
                    <a:pt x="4154" y="78"/>
                  </a:lnTo>
                  <a:lnTo>
                    <a:pt x="4564" y="129"/>
                  </a:lnTo>
                  <a:lnTo>
                    <a:pt x="5000" y="206"/>
                  </a:lnTo>
                  <a:lnTo>
                    <a:pt x="5513" y="334"/>
                  </a:lnTo>
                  <a:lnTo>
                    <a:pt x="6000" y="514"/>
                  </a:lnTo>
                  <a:lnTo>
                    <a:pt x="6257" y="642"/>
                  </a:lnTo>
                  <a:lnTo>
                    <a:pt x="6513" y="770"/>
                  </a:lnTo>
                  <a:lnTo>
                    <a:pt x="6770" y="924"/>
                  </a:lnTo>
                  <a:lnTo>
                    <a:pt x="7000" y="1078"/>
                  </a:lnTo>
                  <a:lnTo>
                    <a:pt x="7000" y="1360"/>
                  </a:lnTo>
                  <a:lnTo>
                    <a:pt x="7000" y="2180"/>
                  </a:lnTo>
                  <a:lnTo>
                    <a:pt x="7000" y="2975"/>
                  </a:lnTo>
                  <a:lnTo>
                    <a:pt x="6975" y="3924"/>
                  </a:lnTo>
                  <a:lnTo>
                    <a:pt x="6923" y="5001"/>
                  </a:lnTo>
                  <a:lnTo>
                    <a:pt x="6846" y="6180"/>
                  </a:lnTo>
                  <a:lnTo>
                    <a:pt x="6718" y="7462"/>
                  </a:lnTo>
                  <a:lnTo>
                    <a:pt x="6564" y="8796"/>
                  </a:lnTo>
                  <a:lnTo>
                    <a:pt x="6334" y="10180"/>
                  </a:lnTo>
                  <a:lnTo>
                    <a:pt x="6205" y="10873"/>
                  </a:lnTo>
                  <a:lnTo>
                    <a:pt x="6052" y="11565"/>
                  </a:lnTo>
                  <a:lnTo>
                    <a:pt x="6103" y="11591"/>
                  </a:lnTo>
                  <a:lnTo>
                    <a:pt x="6257" y="10898"/>
                  </a:lnTo>
                  <a:lnTo>
                    <a:pt x="6385" y="10180"/>
                  </a:lnTo>
                  <a:lnTo>
                    <a:pt x="6616" y="8821"/>
                  </a:lnTo>
                  <a:lnTo>
                    <a:pt x="6770" y="7462"/>
                  </a:lnTo>
                  <a:lnTo>
                    <a:pt x="6898" y="6180"/>
                  </a:lnTo>
                  <a:lnTo>
                    <a:pt x="6975" y="5001"/>
                  </a:lnTo>
                  <a:lnTo>
                    <a:pt x="7026" y="3924"/>
                  </a:lnTo>
                  <a:lnTo>
                    <a:pt x="7052" y="2975"/>
                  </a:lnTo>
                  <a:lnTo>
                    <a:pt x="7052" y="2180"/>
                  </a:lnTo>
                  <a:lnTo>
                    <a:pt x="7052" y="1360"/>
                  </a:lnTo>
                  <a:lnTo>
                    <a:pt x="7052" y="1052"/>
                  </a:lnTo>
                  <a:lnTo>
                    <a:pt x="7026" y="1052"/>
                  </a:lnTo>
                  <a:lnTo>
                    <a:pt x="6795" y="873"/>
                  </a:lnTo>
                  <a:lnTo>
                    <a:pt x="6539" y="719"/>
                  </a:lnTo>
                  <a:lnTo>
                    <a:pt x="6282" y="590"/>
                  </a:lnTo>
                  <a:lnTo>
                    <a:pt x="6026" y="488"/>
                  </a:lnTo>
                  <a:lnTo>
                    <a:pt x="5513" y="283"/>
                  </a:lnTo>
                  <a:lnTo>
                    <a:pt x="5026" y="155"/>
                  </a:lnTo>
                  <a:lnTo>
                    <a:pt x="4564" y="78"/>
                  </a:lnTo>
                  <a:lnTo>
                    <a:pt x="4154" y="26"/>
                  </a:lnTo>
                  <a:lnTo>
                    <a:pt x="3846" y="1"/>
                  </a:lnTo>
                  <a:close/>
                </a:path>
              </a:pathLst>
            </a:custGeom>
            <a:solidFill>
              <a:srgbClr val="2A1C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1" name="Google Shape;3121;p22"/>
            <p:cNvSpPr/>
            <p:nvPr/>
          </p:nvSpPr>
          <p:spPr>
            <a:xfrm>
              <a:off x="3340100" y="2717400"/>
              <a:ext cx="128250" cy="23100"/>
            </a:xfrm>
            <a:custGeom>
              <a:avLst/>
              <a:gdLst/>
              <a:ahLst/>
              <a:cxnLst/>
              <a:rect l="l" t="t" r="r" b="b"/>
              <a:pathLst>
                <a:path w="5130" h="924" extrusionOk="0">
                  <a:moveTo>
                    <a:pt x="2565" y="1"/>
                  </a:moveTo>
                  <a:lnTo>
                    <a:pt x="2052" y="26"/>
                  </a:lnTo>
                  <a:lnTo>
                    <a:pt x="1565" y="52"/>
                  </a:lnTo>
                  <a:lnTo>
                    <a:pt x="1129" y="78"/>
                  </a:lnTo>
                  <a:lnTo>
                    <a:pt x="744" y="155"/>
                  </a:lnTo>
                  <a:lnTo>
                    <a:pt x="437" y="206"/>
                  </a:lnTo>
                  <a:lnTo>
                    <a:pt x="206" y="283"/>
                  </a:lnTo>
                  <a:lnTo>
                    <a:pt x="52" y="385"/>
                  </a:lnTo>
                  <a:lnTo>
                    <a:pt x="1" y="411"/>
                  </a:lnTo>
                  <a:lnTo>
                    <a:pt x="1" y="462"/>
                  </a:lnTo>
                  <a:lnTo>
                    <a:pt x="1" y="514"/>
                  </a:lnTo>
                  <a:lnTo>
                    <a:pt x="52" y="565"/>
                  </a:lnTo>
                  <a:lnTo>
                    <a:pt x="206" y="642"/>
                  </a:lnTo>
                  <a:lnTo>
                    <a:pt x="437" y="719"/>
                  </a:lnTo>
                  <a:lnTo>
                    <a:pt x="744" y="796"/>
                  </a:lnTo>
                  <a:lnTo>
                    <a:pt x="1129" y="847"/>
                  </a:lnTo>
                  <a:lnTo>
                    <a:pt x="1565" y="898"/>
                  </a:lnTo>
                  <a:lnTo>
                    <a:pt x="2052" y="924"/>
                  </a:lnTo>
                  <a:lnTo>
                    <a:pt x="3078" y="924"/>
                  </a:lnTo>
                  <a:lnTo>
                    <a:pt x="3565" y="898"/>
                  </a:lnTo>
                  <a:lnTo>
                    <a:pt x="4001" y="847"/>
                  </a:lnTo>
                  <a:lnTo>
                    <a:pt x="4385" y="796"/>
                  </a:lnTo>
                  <a:lnTo>
                    <a:pt x="4693" y="719"/>
                  </a:lnTo>
                  <a:lnTo>
                    <a:pt x="4924" y="642"/>
                  </a:lnTo>
                  <a:lnTo>
                    <a:pt x="5078" y="565"/>
                  </a:lnTo>
                  <a:lnTo>
                    <a:pt x="5129" y="514"/>
                  </a:lnTo>
                  <a:lnTo>
                    <a:pt x="5129" y="462"/>
                  </a:lnTo>
                  <a:lnTo>
                    <a:pt x="5129" y="411"/>
                  </a:lnTo>
                  <a:lnTo>
                    <a:pt x="5078" y="385"/>
                  </a:lnTo>
                  <a:lnTo>
                    <a:pt x="4924" y="283"/>
                  </a:lnTo>
                  <a:lnTo>
                    <a:pt x="4693" y="206"/>
                  </a:lnTo>
                  <a:lnTo>
                    <a:pt x="4385" y="155"/>
                  </a:lnTo>
                  <a:lnTo>
                    <a:pt x="4001" y="78"/>
                  </a:lnTo>
                  <a:lnTo>
                    <a:pt x="3565" y="52"/>
                  </a:lnTo>
                  <a:lnTo>
                    <a:pt x="3078" y="26"/>
                  </a:lnTo>
                  <a:lnTo>
                    <a:pt x="2565" y="1"/>
                  </a:lnTo>
                  <a:close/>
                </a:path>
              </a:pathLst>
            </a:custGeom>
            <a:solidFill>
              <a:srgbClr val="542A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2" name="Google Shape;3122;p22"/>
            <p:cNvSpPr/>
            <p:nvPr/>
          </p:nvSpPr>
          <p:spPr>
            <a:xfrm>
              <a:off x="3340100" y="2717400"/>
              <a:ext cx="128250" cy="23100"/>
            </a:xfrm>
            <a:custGeom>
              <a:avLst/>
              <a:gdLst/>
              <a:ahLst/>
              <a:cxnLst/>
              <a:rect l="l" t="t" r="r" b="b"/>
              <a:pathLst>
                <a:path w="5130" h="924" fill="none" extrusionOk="0">
                  <a:moveTo>
                    <a:pt x="2565" y="1"/>
                  </a:moveTo>
                  <a:lnTo>
                    <a:pt x="2565" y="1"/>
                  </a:lnTo>
                  <a:lnTo>
                    <a:pt x="2052" y="26"/>
                  </a:lnTo>
                  <a:lnTo>
                    <a:pt x="1565" y="52"/>
                  </a:lnTo>
                  <a:lnTo>
                    <a:pt x="1129" y="78"/>
                  </a:lnTo>
                  <a:lnTo>
                    <a:pt x="744" y="155"/>
                  </a:lnTo>
                  <a:lnTo>
                    <a:pt x="437" y="206"/>
                  </a:lnTo>
                  <a:lnTo>
                    <a:pt x="206" y="283"/>
                  </a:lnTo>
                  <a:lnTo>
                    <a:pt x="52" y="385"/>
                  </a:lnTo>
                  <a:lnTo>
                    <a:pt x="1" y="411"/>
                  </a:lnTo>
                  <a:lnTo>
                    <a:pt x="1" y="462"/>
                  </a:lnTo>
                  <a:lnTo>
                    <a:pt x="1" y="462"/>
                  </a:lnTo>
                  <a:lnTo>
                    <a:pt x="1" y="514"/>
                  </a:lnTo>
                  <a:lnTo>
                    <a:pt x="52" y="565"/>
                  </a:lnTo>
                  <a:lnTo>
                    <a:pt x="206" y="642"/>
                  </a:lnTo>
                  <a:lnTo>
                    <a:pt x="437" y="719"/>
                  </a:lnTo>
                  <a:lnTo>
                    <a:pt x="744" y="796"/>
                  </a:lnTo>
                  <a:lnTo>
                    <a:pt x="1129" y="847"/>
                  </a:lnTo>
                  <a:lnTo>
                    <a:pt x="1565" y="898"/>
                  </a:lnTo>
                  <a:lnTo>
                    <a:pt x="2052" y="924"/>
                  </a:lnTo>
                  <a:lnTo>
                    <a:pt x="2565" y="924"/>
                  </a:lnTo>
                  <a:lnTo>
                    <a:pt x="2565" y="924"/>
                  </a:lnTo>
                  <a:lnTo>
                    <a:pt x="3078" y="924"/>
                  </a:lnTo>
                  <a:lnTo>
                    <a:pt x="3565" y="898"/>
                  </a:lnTo>
                  <a:lnTo>
                    <a:pt x="4001" y="847"/>
                  </a:lnTo>
                  <a:lnTo>
                    <a:pt x="4385" y="796"/>
                  </a:lnTo>
                  <a:lnTo>
                    <a:pt x="4693" y="719"/>
                  </a:lnTo>
                  <a:lnTo>
                    <a:pt x="4924" y="642"/>
                  </a:lnTo>
                  <a:lnTo>
                    <a:pt x="5078" y="565"/>
                  </a:lnTo>
                  <a:lnTo>
                    <a:pt x="5129" y="514"/>
                  </a:lnTo>
                  <a:lnTo>
                    <a:pt x="5129" y="462"/>
                  </a:lnTo>
                  <a:lnTo>
                    <a:pt x="5129" y="462"/>
                  </a:lnTo>
                  <a:lnTo>
                    <a:pt x="5129" y="411"/>
                  </a:lnTo>
                  <a:lnTo>
                    <a:pt x="5078" y="385"/>
                  </a:lnTo>
                  <a:lnTo>
                    <a:pt x="4924" y="283"/>
                  </a:lnTo>
                  <a:lnTo>
                    <a:pt x="4693" y="206"/>
                  </a:lnTo>
                  <a:lnTo>
                    <a:pt x="4385" y="155"/>
                  </a:lnTo>
                  <a:lnTo>
                    <a:pt x="4001" y="78"/>
                  </a:lnTo>
                  <a:lnTo>
                    <a:pt x="3565" y="52"/>
                  </a:lnTo>
                  <a:lnTo>
                    <a:pt x="3078" y="26"/>
                  </a:lnTo>
                  <a:lnTo>
                    <a:pt x="2565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3" name="Google Shape;3123;p22"/>
            <p:cNvSpPr/>
            <p:nvPr/>
          </p:nvSpPr>
          <p:spPr>
            <a:xfrm>
              <a:off x="3340100" y="2717400"/>
              <a:ext cx="128250" cy="23100"/>
            </a:xfrm>
            <a:custGeom>
              <a:avLst/>
              <a:gdLst/>
              <a:ahLst/>
              <a:cxnLst/>
              <a:rect l="l" t="t" r="r" b="b"/>
              <a:pathLst>
                <a:path w="5130" h="924" extrusionOk="0">
                  <a:moveTo>
                    <a:pt x="2565" y="1"/>
                  </a:moveTo>
                  <a:lnTo>
                    <a:pt x="1693" y="26"/>
                  </a:lnTo>
                  <a:lnTo>
                    <a:pt x="949" y="103"/>
                  </a:lnTo>
                  <a:lnTo>
                    <a:pt x="565" y="180"/>
                  </a:lnTo>
                  <a:lnTo>
                    <a:pt x="257" y="257"/>
                  </a:lnTo>
                  <a:lnTo>
                    <a:pt x="155" y="309"/>
                  </a:lnTo>
                  <a:lnTo>
                    <a:pt x="52" y="360"/>
                  </a:lnTo>
                  <a:lnTo>
                    <a:pt x="1" y="411"/>
                  </a:lnTo>
                  <a:lnTo>
                    <a:pt x="1" y="462"/>
                  </a:lnTo>
                  <a:lnTo>
                    <a:pt x="1" y="514"/>
                  </a:lnTo>
                  <a:lnTo>
                    <a:pt x="52" y="565"/>
                  </a:lnTo>
                  <a:lnTo>
                    <a:pt x="206" y="642"/>
                  </a:lnTo>
                  <a:lnTo>
                    <a:pt x="437" y="719"/>
                  </a:lnTo>
                  <a:lnTo>
                    <a:pt x="744" y="796"/>
                  </a:lnTo>
                  <a:lnTo>
                    <a:pt x="1129" y="847"/>
                  </a:lnTo>
                  <a:lnTo>
                    <a:pt x="1565" y="898"/>
                  </a:lnTo>
                  <a:lnTo>
                    <a:pt x="2052" y="924"/>
                  </a:lnTo>
                  <a:lnTo>
                    <a:pt x="3078" y="924"/>
                  </a:lnTo>
                  <a:lnTo>
                    <a:pt x="3565" y="898"/>
                  </a:lnTo>
                  <a:lnTo>
                    <a:pt x="4001" y="847"/>
                  </a:lnTo>
                  <a:lnTo>
                    <a:pt x="4385" y="796"/>
                  </a:lnTo>
                  <a:lnTo>
                    <a:pt x="4693" y="719"/>
                  </a:lnTo>
                  <a:lnTo>
                    <a:pt x="4924" y="642"/>
                  </a:lnTo>
                  <a:lnTo>
                    <a:pt x="5078" y="565"/>
                  </a:lnTo>
                  <a:lnTo>
                    <a:pt x="5129" y="514"/>
                  </a:lnTo>
                  <a:lnTo>
                    <a:pt x="5129" y="462"/>
                  </a:lnTo>
                  <a:lnTo>
                    <a:pt x="5103" y="411"/>
                  </a:lnTo>
                  <a:lnTo>
                    <a:pt x="5001" y="334"/>
                  </a:lnTo>
                  <a:lnTo>
                    <a:pt x="4821" y="257"/>
                  </a:lnTo>
                  <a:lnTo>
                    <a:pt x="4565" y="180"/>
                  </a:lnTo>
                  <a:lnTo>
                    <a:pt x="4257" y="129"/>
                  </a:lnTo>
                  <a:lnTo>
                    <a:pt x="3898" y="78"/>
                  </a:lnTo>
                  <a:lnTo>
                    <a:pt x="3488" y="26"/>
                  </a:lnTo>
                  <a:lnTo>
                    <a:pt x="3026" y="26"/>
                  </a:lnTo>
                  <a:lnTo>
                    <a:pt x="2565" y="1"/>
                  </a:lnTo>
                  <a:close/>
                </a:path>
              </a:pathLst>
            </a:custGeom>
            <a:solidFill>
              <a:srgbClr val="1C07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4" name="Google Shape;3124;p22"/>
            <p:cNvSpPr/>
            <p:nvPr/>
          </p:nvSpPr>
          <p:spPr>
            <a:xfrm>
              <a:off x="3340100" y="2717400"/>
              <a:ext cx="128250" cy="23100"/>
            </a:xfrm>
            <a:custGeom>
              <a:avLst/>
              <a:gdLst/>
              <a:ahLst/>
              <a:cxnLst/>
              <a:rect l="l" t="t" r="r" b="b"/>
              <a:pathLst>
                <a:path w="5130" h="924" fill="none" extrusionOk="0">
                  <a:moveTo>
                    <a:pt x="2565" y="1"/>
                  </a:moveTo>
                  <a:lnTo>
                    <a:pt x="2565" y="1"/>
                  </a:lnTo>
                  <a:lnTo>
                    <a:pt x="1693" y="26"/>
                  </a:lnTo>
                  <a:lnTo>
                    <a:pt x="949" y="103"/>
                  </a:lnTo>
                  <a:lnTo>
                    <a:pt x="949" y="103"/>
                  </a:lnTo>
                  <a:lnTo>
                    <a:pt x="565" y="180"/>
                  </a:lnTo>
                  <a:lnTo>
                    <a:pt x="257" y="257"/>
                  </a:lnTo>
                  <a:lnTo>
                    <a:pt x="155" y="309"/>
                  </a:lnTo>
                  <a:lnTo>
                    <a:pt x="52" y="360"/>
                  </a:lnTo>
                  <a:lnTo>
                    <a:pt x="1" y="411"/>
                  </a:lnTo>
                  <a:lnTo>
                    <a:pt x="1" y="462"/>
                  </a:lnTo>
                  <a:lnTo>
                    <a:pt x="1" y="462"/>
                  </a:lnTo>
                  <a:lnTo>
                    <a:pt x="1" y="514"/>
                  </a:lnTo>
                  <a:lnTo>
                    <a:pt x="52" y="565"/>
                  </a:lnTo>
                  <a:lnTo>
                    <a:pt x="206" y="642"/>
                  </a:lnTo>
                  <a:lnTo>
                    <a:pt x="437" y="719"/>
                  </a:lnTo>
                  <a:lnTo>
                    <a:pt x="744" y="796"/>
                  </a:lnTo>
                  <a:lnTo>
                    <a:pt x="1129" y="847"/>
                  </a:lnTo>
                  <a:lnTo>
                    <a:pt x="1565" y="898"/>
                  </a:lnTo>
                  <a:lnTo>
                    <a:pt x="2052" y="924"/>
                  </a:lnTo>
                  <a:lnTo>
                    <a:pt x="2565" y="924"/>
                  </a:lnTo>
                  <a:lnTo>
                    <a:pt x="2565" y="924"/>
                  </a:lnTo>
                  <a:lnTo>
                    <a:pt x="3078" y="924"/>
                  </a:lnTo>
                  <a:lnTo>
                    <a:pt x="3565" y="898"/>
                  </a:lnTo>
                  <a:lnTo>
                    <a:pt x="4001" y="847"/>
                  </a:lnTo>
                  <a:lnTo>
                    <a:pt x="4385" y="796"/>
                  </a:lnTo>
                  <a:lnTo>
                    <a:pt x="4693" y="719"/>
                  </a:lnTo>
                  <a:lnTo>
                    <a:pt x="4924" y="642"/>
                  </a:lnTo>
                  <a:lnTo>
                    <a:pt x="5078" y="565"/>
                  </a:lnTo>
                  <a:lnTo>
                    <a:pt x="5129" y="514"/>
                  </a:lnTo>
                  <a:lnTo>
                    <a:pt x="5129" y="462"/>
                  </a:lnTo>
                  <a:lnTo>
                    <a:pt x="5129" y="462"/>
                  </a:lnTo>
                  <a:lnTo>
                    <a:pt x="5103" y="411"/>
                  </a:lnTo>
                  <a:lnTo>
                    <a:pt x="5103" y="411"/>
                  </a:lnTo>
                  <a:lnTo>
                    <a:pt x="5001" y="334"/>
                  </a:lnTo>
                  <a:lnTo>
                    <a:pt x="4821" y="257"/>
                  </a:lnTo>
                  <a:lnTo>
                    <a:pt x="4565" y="180"/>
                  </a:lnTo>
                  <a:lnTo>
                    <a:pt x="4257" y="129"/>
                  </a:lnTo>
                  <a:lnTo>
                    <a:pt x="3898" y="78"/>
                  </a:lnTo>
                  <a:lnTo>
                    <a:pt x="3488" y="26"/>
                  </a:lnTo>
                  <a:lnTo>
                    <a:pt x="3026" y="26"/>
                  </a:lnTo>
                  <a:lnTo>
                    <a:pt x="2565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5" name="Google Shape;3125;p22"/>
            <p:cNvSpPr/>
            <p:nvPr/>
          </p:nvSpPr>
          <p:spPr>
            <a:xfrm>
              <a:off x="3285625" y="2644325"/>
              <a:ext cx="105150" cy="225025"/>
            </a:xfrm>
            <a:custGeom>
              <a:avLst/>
              <a:gdLst/>
              <a:ahLst/>
              <a:cxnLst/>
              <a:rect l="l" t="t" r="r" b="b"/>
              <a:pathLst>
                <a:path w="4206" h="9001" extrusionOk="0">
                  <a:moveTo>
                    <a:pt x="2513" y="1"/>
                  </a:moveTo>
                  <a:lnTo>
                    <a:pt x="0" y="257"/>
                  </a:lnTo>
                  <a:lnTo>
                    <a:pt x="51" y="744"/>
                  </a:lnTo>
                  <a:lnTo>
                    <a:pt x="2564" y="488"/>
                  </a:lnTo>
                  <a:lnTo>
                    <a:pt x="2693" y="488"/>
                  </a:lnTo>
                  <a:lnTo>
                    <a:pt x="2821" y="514"/>
                  </a:lnTo>
                  <a:lnTo>
                    <a:pt x="2923" y="565"/>
                  </a:lnTo>
                  <a:lnTo>
                    <a:pt x="3026" y="642"/>
                  </a:lnTo>
                  <a:lnTo>
                    <a:pt x="3128" y="719"/>
                  </a:lnTo>
                  <a:lnTo>
                    <a:pt x="3180" y="821"/>
                  </a:lnTo>
                  <a:lnTo>
                    <a:pt x="3231" y="949"/>
                  </a:lnTo>
                  <a:lnTo>
                    <a:pt x="3257" y="1078"/>
                  </a:lnTo>
                  <a:lnTo>
                    <a:pt x="3718" y="9001"/>
                  </a:lnTo>
                  <a:lnTo>
                    <a:pt x="4205" y="8975"/>
                  </a:lnTo>
                  <a:lnTo>
                    <a:pt x="3744" y="1026"/>
                  </a:lnTo>
                  <a:lnTo>
                    <a:pt x="3693" y="821"/>
                  </a:lnTo>
                  <a:lnTo>
                    <a:pt x="3616" y="616"/>
                  </a:lnTo>
                  <a:lnTo>
                    <a:pt x="3513" y="437"/>
                  </a:lnTo>
                  <a:lnTo>
                    <a:pt x="3359" y="257"/>
                  </a:lnTo>
                  <a:lnTo>
                    <a:pt x="3154" y="129"/>
                  </a:lnTo>
                  <a:lnTo>
                    <a:pt x="2975" y="52"/>
                  </a:lnTo>
                  <a:lnTo>
                    <a:pt x="27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6" name="Google Shape;3126;p22"/>
            <p:cNvSpPr/>
            <p:nvPr/>
          </p:nvSpPr>
          <p:spPr>
            <a:xfrm>
              <a:off x="3340100" y="2728950"/>
              <a:ext cx="128250" cy="215400"/>
            </a:xfrm>
            <a:custGeom>
              <a:avLst/>
              <a:gdLst/>
              <a:ahLst/>
              <a:cxnLst/>
              <a:rect l="l" t="t" r="r" b="b"/>
              <a:pathLst>
                <a:path w="5130" h="8616" extrusionOk="0">
                  <a:moveTo>
                    <a:pt x="1" y="0"/>
                  </a:moveTo>
                  <a:lnTo>
                    <a:pt x="1" y="52"/>
                  </a:lnTo>
                  <a:lnTo>
                    <a:pt x="5" y="56"/>
                  </a:lnTo>
                  <a:lnTo>
                    <a:pt x="1" y="0"/>
                  </a:lnTo>
                  <a:close/>
                  <a:moveTo>
                    <a:pt x="5129" y="0"/>
                  </a:moveTo>
                  <a:lnTo>
                    <a:pt x="5124" y="56"/>
                  </a:lnTo>
                  <a:lnTo>
                    <a:pt x="5129" y="52"/>
                  </a:lnTo>
                  <a:lnTo>
                    <a:pt x="5129" y="0"/>
                  </a:lnTo>
                  <a:close/>
                  <a:moveTo>
                    <a:pt x="5" y="56"/>
                  </a:moveTo>
                  <a:lnTo>
                    <a:pt x="616" y="7642"/>
                  </a:lnTo>
                  <a:lnTo>
                    <a:pt x="667" y="7821"/>
                  </a:lnTo>
                  <a:lnTo>
                    <a:pt x="744" y="8026"/>
                  </a:lnTo>
                  <a:lnTo>
                    <a:pt x="847" y="8180"/>
                  </a:lnTo>
                  <a:lnTo>
                    <a:pt x="975" y="8334"/>
                  </a:lnTo>
                  <a:lnTo>
                    <a:pt x="1129" y="8436"/>
                  </a:lnTo>
                  <a:lnTo>
                    <a:pt x="1308" y="8539"/>
                  </a:lnTo>
                  <a:lnTo>
                    <a:pt x="1488" y="8590"/>
                  </a:lnTo>
                  <a:lnTo>
                    <a:pt x="1693" y="8616"/>
                  </a:lnTo>
                  <a:lnTo>
                    <a:pt x="3437" y="8616"/>
                  </a:lnTo>
                  <a:lnTo>
                    <a:pt x="3642" y="8590"/>
                  </a:lnTo>
                  <a:lnTo>
                    <a:pt x="3821" y="8539"/>
                  </a:lnTo>
                  <a:lnTo>
                    <a:pt x="4001" y="8436"/>
                  </a:lnTo>
                  <a:lnTo>
                    <a:pt x="4155" y="8334"/>
                  </a:lnTo>
                  <a:lnTo>
                    <a:pt x="4283" y="8180"/>
                  </a:lnTo>
                  <a:lnTo>
                    <a:pt x="4385" y="8026"/>
                  </a:lnTo>
                  <a:lnTo>
                    <a:pt x="4462" y="7821"/>
                  </a:lnTo>
                  <a:lnTo>
                    <a:pt x="4488" y="7642"/>
                  </a:lnTo>
                  <a:lnTo>
                    <a:pt x="5124" y="56"/>
                  </a:lnTo>
                  <a:lnTo>
                    <a:pt x="5078" y="103"/>
                  </a:lnTo>
                  <a:lnTo>
                    <a:pt x="4924" y="180"/>
                  </a:lnTo>
                  <a:lnTo>
                    <a:pt x="4693" y="257"/>
                  </a:lnTo>
                  <a:lnTo>
                    <a:pt x="4385" y="334"/>
                  </a:lnTo>
                  <a:lnTo>
                    <a:pt x="4001" y="385"/>
                  </a:lnTo>
                  <a:lnTo>
                    <a:pt x="3565" y="436"/>
                  </a:lnTo>
                  <a:lnTo>
                    <a:pt x="3078" y="462"/>
                  </a:lnTo>
                  <a:lnTo>
                    <a:pt x="2052" y="462"/>
                  </a:lnTo>
                  <a:lnTo>
                    <a:pt x="1565" y="436"/>
                  </a:lnTo>
                  <a:lnTo>
                    <a:pt x="1129" y="385"/>
                  </a:lnTo>
                  <a:lnTo>
                    <a:pt x="744" y="334"/>
                  </a:lnTo>
                  <a:lnTo>
                    <a:pt x="437" y="257"/>
                  </a:lnTo>
                  <a:lnTo>
                    <a:pt x="206" y="180"/>
                  </a:lnTo>
                  <a:lnTo>
                    <a:pt x="52" y="103"/>
                  </a:lnTo>
                  <a:lnTo>
                    <a:pt x="5" y="56"/>
                  </a:lnTo>
                  <a:close/>
                </a:path>
              </a:pathLst>
            </a:custGeom>
            <a:solidFill>
              <a:srgbClr val="542A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7" name="Google Shape;3127;p22"/>
            <p:cNvSpPr/>
            <p:nvPr/>
          </p:nvSpPr>
          <p:spPr>
            <a:xfrm>
              <a:off x="3460625" y="2816125"/>
              <a:ext cx="120525" cy="275025"/>
            </a:xfrm>
            <a:custGeom>
              <a:avLst/>
              <a:gdLst/>
              <a:ahLst/>
              <a:cxnLst/>
              <a:rect l="l" t="t" r="r" b="b"/>
              <a:pathLst>
                <a:path w="4821" h="11001" extrusionOk="0">
                  <a:moveTo>
                    <a:pt x="2077" y="1"/>
                  </a:moveTo>
                  <a:lnTo>
                    <a:pt x="0" y="1693"/>
                  </a:lnTo>
                  <a:lnTo>
                    <a:pt x="103" y="4437"/>
                  </a:lnTo>
                  <a:lnTo>
                    <a:pt x="205" y="6667"/>
                  </a:lnTo>
                  <a:lnTo>
                    <a:pt x="282" y="8437"/>
                  </a:lnTo>
                  <a:lnTo>
                    <a:pt x="359" y="9052"/>
                  </a:lnTo>
                  <a:lnTo>
                    <a:pt x="411" y="9360"/>
                  </a:lnTo>
                  <a:lnTo>
                    <a:pt x="488" y="9642"/>
                  </a:lnTo>
                  <a:lnTo>
                    <a:pt x="564" y="9898"/>
                  </a:lnTo>
                  <a:lnTo>
                    <a:pt x="693" y="10129"/>
                  </a:lnTo>
                  <a:lnTo>
                    <a:pt x="821" y="10334"/>
                  </a:lnTo>
                  <a:lnTo>
                    <a:pt x="1000" y="10539"/>
                  </a:lnTo>
                  <a:lnTo>
                    <a:pt x="1205" y="10693"/>
                  </a:lnTo>
                  <a:lnTo>
                    <a:pt x="1462" y="10821"/>
                  </a:lnTo>
                  <a:lnTo>
                    <a:pt x="1744" y="10924"/>
                  </a:lnTo>
                  <a:lnTo>
                    <a:pt x="2077" y="10975"/>
                  </a:lnTo>
                  <a:lnTo>
                    <a:pt x="2436" y="11001"/>
                  </a:lnTo>
                  <a:lnTo>
                    <a:pt x="2872" y="10975"/>
                  </a:lnTo>
                  <a:lnTo>
                    <a:pt x="3334" y="10898"/>
                  </a:lnTo>
                  <a:lnTo>
                    <a:pt x="3872" y="10796"/>
                  </a:lnTo>
                  <a:lnTo>
                    <a:pt x="4000" y="10744"/>
                  </a:lnTo>
                  <a:lnTo>
                    <a:pt x="4103" y="10693"/>
                  </a:lnTo>
                  <a:lnTo>
                    <a:pt x="4231" y="10616"/>
                  </a:lnTo>
                  <a:lnTo>
                    <a:pt x="4334" y="10539"/>
                  </a:lnTo>
                  <a:lnTo>
                    <a:pt x="4488" y="10360"/>
                  </a:lnTo>
                  <a:lnTo>
                    <a:pt x="4641" y="10129"/>
                  </a:lnTo>
                  <a:lnTo>
                    <a:pt x="4718" y="9847"/>
                  </a:lnTo>
                  <a:lnTo>
                    <a:pt x="4795" y="9514"/>
                  </a:lnTo>
                  <a:lnTo>
                    <a:pt x="4821" y="9180"/>
                  </a:lnTo>
                  <a:lnTo>
                    <a:pt x="4821" y="8796"/>
                  </a:lnTo>
                  <a:lnTo>
                    <a:pt x="4795" y="8385"/>
                  </a:lnTo>
                  <a:lnTo>
                    <a:pt x="4744" y="7975"/>
                  </a:lnTo>
                  <a:lnTo>
                    <a:pt x="4693" y="7514"/>
                  </a:lnTo>
                  <a:lnTo>
                    <a:pt x="4590" y="7052"/>
                  </a:lnTo>
                  <a:lnTo>
                    <a:pt x="4359" y="6103"/>
                  </a:lnTo>
                  <a:lnTo>
                    <a:pt x="4077" y="5129"/>
                  </a:lnTo>
                  <a:lnTo>
                    <a:pt x="3744" y="4155"/>
                  </a:lnTo>
                  <a:lnTo>
                    <a:pt x="3411" y="3231"/>
                  </a:lnTo>
                  <a:lnTo>
                    <a:pt x="3077" y="2360"/>
                  </a:lnTo>
                  <a:lnTo>
                    <a:pt x="2770" y="1590"/>
                  </a:lnTo>
                  <a:lnTo>
                    <a:pt x="2257" y="437"/>
                  </a:lnTo>
                  <a:lnTo>
                    <a:pt x="2077" y="1"/>
                  </a:lnTo>
                  <a:close/>
                </a:path>
              </a:pathLst>
            </a:custGeom>
            <a:solidFill>
              <a:srgbClr val="E424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8" name="Google Shape;3128;p22"/>
            <p:cNvSpPr/>
            <p:nvPr/>
          </p:nvSpPr>
          <p:spPr>
            <a:xfrm>
              <a:off x="3459975" y="2858425"/>
              <a:ext cx="8375" cy="168625"/>
            </a:xfrm>
            <a:custGeom>
              <a:avLst/>
              <a:gdLst/>
              <a:ahLst/>
              <a:cxnLst/>
              <a:rect l="l" t="t" r="r" b="b"/>
              <a:pathLst>
                <a:path w="335" h="6745" extrusionOk="0">
                  <a:moveTo>
                    <a:pt x="1" y="1"/>
                  </a:moveTo>
                  <a:lnTo>
                    <a:pt x="103" y="2745"/>
                  </a:lnTo>
                  <a:lnTo>
                    <a:pt x="206" y="4975"/>
                  </a:lnTo>
                  <a:lnTo>
                    <a:pt x="283" y="6745"/>
                  </a:lnTo>
                  <a:lnTo>
                    <a:pt x="334" y="6745"/>
                  </a:lnTo>
                  <a:lnTo>
                    <a:pt x="257" y="4975"/>
                  </a:lnTo>
                  <a:lnTo>
                    <a:pt x="155" y="2745"/>
                  </a:lnTo>
                  <a:lnTo>
                    <a:pt x="103" y="821"/>
                  </a:lnTo>
                  <a:lnTo>
                    <a:pt x="78" y="232"/>
                  </a:lnTo>
                  <a:lnTo>
                    <a:pt x="52" y="1"/>
                  </a:lnTo>
                  <a:close/>
                </a:path>
              </a:pathLst>
            </a:custGeom>
            <a:solidFill>
              <a:srgbClr val="2A1C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9" name="Google Shape;3129;p22"/>
            <p:cNvSpPr/>
            <p:nvPr/>
          </p:nvSpPr>
          <p:spPr>
            <a:xfrm>
              <a:off x="3432425" y="2796900"/>
              <a:ext cx="88475" cy="84650"/>
            </a:xfrm>
            <a:custGeom>
              <a:avLst/>
              <a:gdLst/>
              <a:ahLst/>
              <a:cxnLst/>
              <a:rect l="l" t="t" r="r" b="b"/>
              <a:pathLst>
                <a:path w="3539" h="3386" extrusionOk="0">
                  <a:moveTo>
                    <a:pt x="1795" y="0"/>
                  </a:moveTo>
                  <a:lnTo>
                    <a:pt x="1462" y="103"/>
                  </a:lnTo>
                  <a:lnTo>
                    <a:pt x="1128" y="231"/>
                  </a:lnTo>
                  <a:lnTo>
                    <a:pt x="949" y="334"/>
                  </a:lnTo>
                  <a:lnTo>
                    <a:pt x="769" y="436"/>
                  </a:lnTo>
                  <a:lnTo>
                    <a:pt x="590" y="564"/>
                  </a:lnTo>
                  <a:lnTo>
                    <a:pt x="436" y="718"/>
                  </a:lnTo>
                  <a:lnTo>
                    <a:pt x="282" y="898"/>
                  </a:lnTo>
                  <a:lnTo>
                    <a:pt x="154" y="1077"/>
                  </a:lnTo>
                  <a:lnTo>
                    <a:pt x="77" y="1308"/>
                  </a:lnTo>
                  <a:lnTo>
                    <a:pt x="0" y="1539"/>
                  </a:lnTo>
                  <a:lnTo>
                    <a:pt x="0" y="1795"/>
                  </a:lnTo>
                  <a:lnTo>
                    <a:pt x="26" y="2077"/>
                  </a:lnTo>
                  <a:lnTo>
                    <a:pt x="128" y="2359"/>
                  </a:lnTo>
                  <a:lnTo>
                    <a:pt x="257" y="2590"/>
                  </a:lnTo>
                  <a:lnTo>
                    <a:pt x="410" y="2795"/>
                  </a:lnTo>
                  <a:lnTo>
                    <a:pt x="590" y="2949"/>
                  </a:lnTo>
                  <a:lnTo>
                    <a:pt x="821" y="3103"/>
                  </a:lnTo>
                  <a:lnTo>
                    <a:pt x="1026" y="3206"/>
                  </a:lnTo>
                  <a:lnTo>
                    <a:pt x="1282" y="3282"/>
                  </a:lnTo>
                  <a:lnTo>
                    <a:pt x="1539" y="3334"/>
                  </a:lnTo>
                  <a:lnTo>
                    <a:pt x="1769" y="3359"/>
                  </a:lnTo>
                  <a:lnTo>
                    <a:pt x="2026" y="3385"/>
                  </a:lnTo>
                  <a:lnTo>
                    <a:pt x="2513" y="3385"/>
                  </a:lnTo>
                  <a:lnTo>
                    <a:pt x="2898" y="3334"/>
                  </a:lnTo>
                  <a:lnTo>
                    <a:pt x="3205" y="3308"/>
                  </a:lnTo>
                  <a:lnTo>
                    <a:pt x="3257" y="3282"/>
                  </a:lnTo>
                  <a:lnTo>
                    <a:pt x="3308" y="3257"/>
                  </a:lnTo>
                  <a:lnTo>
                    <a:pt x="3385" y="3129"/>
                  </a:lnTo>
                  <a:lnTo>
                    <a:pt x="3462" y="2949"/>
                  </a:lnTo>
                  <a:lnTo>
                    <a:pt x="3513" y="2718"/>
                  </a:lnTo>
                  <a:lnTo>
                    <a:pt x="3539" y="2462"/>
                  </a:lnTo>
                  <a:lnTo>
                    <a:pt x="3539" y="2154"/>
                  </a:lnTo>
                  <a:lnTo>
                    <a:pt x="3513" y="1847"/>
                  </a:lnTo>
                  <a:lnTo>
                    <a:pt x="3462" y="1539"/>
                  </a:lnTo>
                  <a:lnTo>
                    <a:pt x="3385" y="1231"/>
                  </a:lnTo>
                  <a:lnTo>
                    <a:pt x="3282" y="923"/>
                  </a:lnTo>
                  <a:lnTo>
                    <a:pt x="3128" y="641"/>
                  </a:lnTo>
                  <a:lnTo>
                    <a:pt x="2949" y="411"/>
                  </a:lnTo>
                  <a:lnTo>
                    <a:pt x="2846" y="308"/>
                  </a:lnTo>
                  <a:lnTo>
                    <a:pt x="2718" y="206"/>
                  </a:lnTo>
                  <a:lnTo>
                    <a:pt x="2590" y="129"/>
                  </a:lnTo>
                  <a:lnTo>
                    <a:pt x="2462" y="77"/>
                  </a:lnTo>
                  <a:lnTo>
                    <a:pt x="2308" y="26"/>
                  </a:lnTo>
                  <a:lnTo>
                    <a:pt x="2154" y="0"/>
                  </a:lnTo>
                  <a:close/>
                </a:path>
              </a:pathLst>
            </a:custGeom>
            <a:solidFill>
              <a:srgbClr val="EEB4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0" name="Google Shape;3130;p22"/>
            <p:cNvSpPr/>
            <p:nvPr/>
          </p:nvSpPr>
          <p:spPr>
            <a:xfrm>
              <a:off x="3432425" y="2818050"/>
              <a:ext cx="37200" cy="17325"/>
            </a:xfrm>
            <a:custGeom>
              <a:avLst/>
              <a:gdLst/>
              <a:ahLst/>
              <a:cxnLst/>
              <a:rect l="l" t="t" r="r" b="b"/>
              <a:pathLst>
                <a:path w="1488" h="693" extrusionOk="0">
                  <a:moveTo>
                    <a:pt x="1462" y="1"/>
                  </a:moveTo>
                  <a:lnTo>
                    <a:pt x="0" y="642"/>
                  </a:lnTo>
                  <a:lnTo>
                    <a:pt x="26" y="693"/>
                  </a:lnTo>
                  <a:lnTo>
                    <a:pt x="1487" y="26"/>
                  </a:lnTo>
                  <a:lnTo>
                    <a:pt x="1462" y="1"/>
                  </a:lnTo>
                  <a:close/>
                </a:path>
              </a:pathLst>
            </a:custGeom>
            <a:solidFill>
              <a:srgbClr val="2A1C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1" name="Google Shape;3131;p22"/>
            <p:cNvSpPr/>
            <p:nvPr/>
          </p:nvSpPr>
          <p:spPr>
            <a:xfrm>
              <a:off x="3432425" y="2818050"/>
              <a:ext cx="37200" cy="17325"/>
            </a:xfrm>
            <a:custGeom>
              <a:avLst/>
              <a:gdLst/>
              <a:ahLst/>
              <a:cxnLst/>
              <a:rect l="l" t="t" r="r" b="b"/>
              <a:pathLst>
                <a:path w="1488" h="693" fill="none" extrusionOk="0">
                  <a:moveTo>
                    <a:pt x="26" y="693"/>
                  </a:moveTo>
                  <a:lnTo>
                    <a:pt x="1487" y="26"/>
                  </a:lnTo>
                  <a:lnTo>
                    <a:pt x="1462" y="1"/>
                  </a:lnTo>
                  <a:lnTo>
                    <a:pt x="0" y="64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2" name="Google Shape;3132;p22"/>
            <p:cNvSpPr/>
            <p:nvPr/>
          </p:nvSpPr>
          <p:spPr>
            <a:xfrm>
              <a:off x="3433050" y="2838575"/>
              <a:ext cx="43625" cy="10900"/>
            </a:xfrm>
            <a:custGeom>
              <a:avLst/>
              <a:gdLst/>
              <a:ahLst/>
              <a:cxnLst/>
              <a:rect l="l" t="t" r="r" b="b"/>
              <a:pathLst>
                <a:path w="1745" h="436" extrusionOk="0">
                  <a:moveTo>
                    <a:pt x="1744" y="0"/>
                  </a:moveTo>
                  <a:lnTo>
                    <a:pt x="1" y="385"/>
                  </a:lnTo>
                  <a:lnTo>
                    <a:pt x="26" y="436"/>
                  </a:lnTo>
                  <a:lnTo>
                    <a:pt x="1744" y="51"/>
                  </a:lnTo>
                  <a:lnTo>
                    <a:pt x="1744" y="0"/>
                  </a:lnTo>
                  <a:close/>
                </a:path>
              </a:pathLst>
            </a:custGeom>
            <a:solidFill>
              <a:srgbClr val="2A1C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3" name="Google Shape;3133;p22"/>
            <p:cNvSpPr/>
            <p:nvPr/>
          </p:nvSpPr>
          <p:spPr>
            <a:xfrm>
              <a:off x="3433050" y="2838575"/>
              <a:ext cx="43625" cy="10900"/>
            </a:xfrm>
            <a:custGeom>
              <a:avLst/>
              <a:gdLst/>
              <a:ahLst/>
              <a:cxnLst/>
              <a:rect l="l" t="t" r="r" b="b"/>
              <a:pathLst>
                <a:path w="1745" h="436" fill="none" extrusionOk="0">
                  <a:moveTo>
                    <a:pt x="26" y="436"/>
                  </a:moveTo>
                  <a:lnTo>
                    <a:pt x="1744" y="51"/>
                  </a:lnTo>
                  <a:lnTo>
                    <a:pt x="1744" y="0"/>
                  </a:lnTo>
                  <a:lnTo>
                    <a:pt x="1" y="38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4" name="Google Shape;3134;p22"/>
            <p:cNvSpPr/>
            <p:nvPr/>
          </p:nvSpPr>
          <p:spPr>
            <a:xfrm>
              <a:off x="3442675" y="2857800"/>
              <a:ext cx="44900" cy="9625"/>
            </a:xfrm>
            <a:custGeom>
              <a:avLst/>
              <a:gdLst/>
              <a:ahLst/>
              <a:cxnLst/>
              <a:rect l="l" t="t" r="r" b="b"/>
              <a:pathLst>
                <a:path w="1796" h="385" extrusionOk="0">
                  <a:moveTo>
                    <a:pt x="1795" y="0"/>
                  </a:moveTo>
                  <a:lnTo>
                    <a:pt x="0" y="334"/>
                  </a:lnTo>
                  <a:lnTo>
                    <a:pt x="0" y="385"/>
                  </a:lnTo>
                  <a:lnTo>
                    <a:pt x="1795" y="52"/>
                  </a:lnTo>
                  <a:lnTo>
                    <a:pt x="1795" y="0"/>
                  </a:lnTo>
                  <a:close/>
                </a:path>
              </a:pathLst>
            </a:custGeom>
            <a:solidFill>
              <a:srgbClr val="2A1C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5" name="Google Shape;3135;p22"/>
            <p:cNvSpPr/>
            <p:nvPr/>
          </p:nvSpPr>
          <p:spPr>
            <a:xfrm>
              <a:off x="3442675" y="2857800"/>
              <a:ext cx="44900" cy="9625"/>
            </a:xfrm>
            <a:custGeom>
              <a:avLst/>
              <a:gdLst/>
              <a:ahLst/>
              <a:cxnLst/>
              <a:rect l="l" t="t" r="r" b="b"/>
              <a:pathLst>
                <a:path w="1796" h="385" fill="none" extrusionOk="0">
                  <a:moveTo>
                    <a:pt x="0" y="385"/>
                  </a:moveTo>
                  <a:lnTo>
                    <a:pt x="1795" y="52"/>
                  </a:lnTo>
                  <a:lnTo>
                    <a:pt x="1795" y="0"/>
                  </a:lnTo>
                  <a:lnTo>
                    <a:pt x="0" y="33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6" name="Google Shape;3136;p22"/>
            <p:cNvSpPr/>
            <p:nvPr/>
          </p:nvSpPr>
          <p:spPr>
            <a:xfrm>
              <a:off x="2372125" y="3290500"/>
              <a:ext cx="871200" cy="871200"/>
            </a:xfrm>
            <a:custGeom>
              <a:avLst/>
              <a:gdLst/>
              <a:ahLst/>
              <a:cxnLst/>
              <a:rect l="l" t="t" r="r" b="b"/>
              <a:pathLst>
                <a:path w="34848" h="34848" extrusionOk="0">
                  <a:moveTo>
                    <a:pt x="3770" y="0"/>
                  </a:moveTo>
                  <a:lnTo>
                    <a:pt x="3386" y="26"/>
                  </a:lnTo>
                  <a:lnTo>
                    <a:pt x="3001" y="77"/>
                  </a:lnTo>
                  <a:lnTo>
                    <a:pt x="2642" y="180"/>
                  </a:lnTo>
                  <a:lnTo>
                    <a:pt x="2283" y="282"/>
                  </a:lnTo>
                  <a:lnTo>
                    <a:pt x="1975" y="462"/>
                  </a:lnTo>
                  <a:lnTo>
                    <a:pt x="1642" y="641"/>
                  </a:lnTo>
                  <a:lnTo>
                    <a:pt x="1360" y="847"/>
                  </a:lnTo>
                  <a:lnTo>
                    <a:pt x="1103" y="1103"/>
                  </a:lnTo>
                  <a:lnTo>
                    <a:pt x="847" y="1359"/>
                  </a:lnTo>
                  <a:lnTo>
                    <a:pt x="642" y="1667"/>
                  </a:lnTo>
                  <a:lnTo>
                    <a:pt x="462" y="1975"/>
                  </a:lnTo>
                  <a:lnTo>
                    <a:pt x="283" y="2308"/>
                  </a:lnTo>
                  <a:lnTo>
                    <a:pt x="155" y="2641"/>
                  </a:lnTo>
                  <a:lnTo>
                    <a:pt x="78" y="3000"/>
                  </a:lnTo>
                  <a:lnTo>
                    <a:pt x="27" y="3385"/>
                  </a:lnTo>
                  <a:lnTo>
                    <a:pt x="1" y="3770"/>
                  </a:lnTo>
                  <a:lnTo>
                    <a:pt x="1" y="34847"/>
                  </a:lnTo>
                  <a:lnTo>
                    <a:pt x="34848" y="34847"/>
                  </a:lnTo>
                  <a:lnTo>
                    <a:pt x="29181" y="15872"/>
                  </a:lnTo>
                  <a:lnTo>
                    <a:pt x="31079" y="7949"/>
                  </a:lnTo>
                  <a:lnTo>
                    <a:pt x="31155" y="7565"/>
                  </a:lnTo>
                  <a:lnTo>
                    <a:pt x="31207" y="7180"/>
                  </a:lnTo>
                  <a:lnTo>
                    <a:pt x="31232" y="6795"/>
                  </a:lnTo>
                  <a:lnTo>
                    <a:pt x="31258" y="6436"/>
                  </a:lnTo>
                  <a:lnTo>
                    <a:pt x="31232" y="6077"/>
                  </a:lnTo>
                  <a:lnTo>
                    <a:pt x="31207" y="5693"/>
                  </a:lnTo>
                  <a:lnTo>
                    <a:pt x="31155" y="5334"/>
                  </a:lnTo>
                  <a:lnTo>
                    <a:pt x="31079" y="5000"/>
                  </a:lnTo>
                  <a:lnTo>
                    <a:pt x="31002" y="4641"/>
                  </a:lnTo>
                  <a:lnTo>
                    <a:pt x="30873" y="4308"/>
                  </a:lnTo>
                  <a:lnTo>
                    <a:pt x="30745" y="3975"/>
                  </a:lnTo>
                  <a:lnTo>
                    <a:pt x="30617" y="3641"/>
                  </a:lnTo>
                  <a:lnTo>
                    <a:pt x="30437" y="3334"/>
                  </a:lnTo>
                  <a:lnTo>
                    <a:pt x="30258" y="3026"/>
                  </a:lnTo>
                  <a:lnTo>
                    <a:pt x="30078" y="2744"/>
                  </a:lnTo>
                  <a:lnTo>
                    <a:pt x="29873" y="2462"/>
                  </a:lnTo>
                  <a:lnTo>
                    <a:pt x="29643" y="2180"/>
                  </a:lnTo>
                  <a:lnTo>
                    <a:pt x="29386" y="1923"/>
                  </a:lnTo>
                  <a:lnTo>
                    <a:pt x="29130" y="1667"/>
                  </a:lnTo>
                  <a:lnTo>
                    <a:pt x="28873" y="1436"/>
                  </a:lnTo>
                  <a:lnTo>
                    <a:pt x="28591" y="1231"/>
                  </a:lnTo>
                  <a:lnTo>
                    <a:pt x="28309" y="1026"/>
                  </a:lnTo>
                  <a:lnTo>
                    <a:pt x="28002" y="847"/>
                  </a:lnTo>
                  <a:lnTo>
                    <a:pt x="27668" y="667"/>
                  </a:lnTo>
                  <a:lnTo>
                    <a:pt x="27360" y="513"/>
                  </a:lnTo>
                  <a:lnTo>
                    <a:pt x="27027" y="385"/>
                  </a:lnTo>
                  <a:lnTo>
                    <a:pt x="26668" y="282"/>
                  </a:lnTo>
                  <a:lnTo>
                    <a:pt x="26309" y="180"/>
                  </a:lnTo>
                  <a:lnTo>
                    <a:pt x="25950" y="103"/>
                  </a:lnTo>
                  <a:lnTo>
                    <a:pt x="25566" y="52"/>
                  </a:lnTo>
                  <a:lnTo>
                    <a:pt x="25207" y="0"/>
                  </a:lnTo>
                  <a:close/>
                </a:path>
              </a:pathLst>
            </a:custGeom>
            <a:solidFill>
              <a:srgbClr val="511B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7" name="Google Shape;3137;p22"/>
            <p:cNvSpPr/>
            <p:nvPr/>
          </p:nvSpPr>
          <p:spPr>
            <a:xfrm>
              <a:off x="2372125" y="3290500"/>
              <a:ext cx="724400" cy="871200"/>
            </a:xfrm>
            <a:custGeom>
              <a:avLst/>
              <a:gdLst/>
              <a:ahLst/>
              <a:cxnLst/>
              <a:rect l="l" t="t" r="r" b="b"/>
              <a:pathLst>
                <a:path w="28976" h="34848" extrusionOk="0">
                  <a:moveTo>
                    <a:pt x="3770" y="0"/>
                  </a:moveTo>
                  <a:lnTo>
                    <a:pt x="3386" y="26"/>
                  </a:lnTo>
                  <a:lnTo>
                    <a:pt x="3001" y="77"/>
                  </a:lnTo>
                  <a:lnTo>
                    <a:pt x="2642" y="180"/>
                  </a:lnTo>
                  <a:lnTo>
                    <a:pt x="2283" y="282"/>
                  </a:lnTo>
                  <a:lnTo>
                    <a:pt x="1975" y="462"/>
                  </a:lnTo>
                  <a:lnTo>
                    <a:pt x="1642" y="641"/>
                  </a:lnTo>
                  <a:lnTo>
                    <a:pt x="1360" y="847"/>
                  </a:lnTo>
                  <a:lnTo>
                    <a:pt x="1103" y="1103"/>
                  </a:lnTo>
                  <a:lnTo>
                    <a:pt x="847" y="1359"/>
                  </a:lnTo>
                  <a:lnTo>
                    <a:pt x="642" y="1667"/>
                  </a:lnTo>
                  <a:lnTo>
                    <a:pt x="462" y="1975"/>
                  </a:lnTo>
                  <a:lnTo>
                    <a:pt x="283" y="2308"/>
                  </a:lnTo>
                  <a:lnTo>
                    <a:pt x="155" y="2641"/>
                  </a:lnTo>
                  <a:lnTo>
                    <a:pt x="78" y="3000"/>
                  </a:lnTo>
                  <a:lnTo>
                    <a:pt x="27" y="3385"/>
                  </a:lnTo>
                  <a:lnTo>
                    <a:pt x="1" y="3770"/>
                  </a:lnTo>
                  <a:lnTo>
                    <a:pt x="1" y="34847"/>
                  </a:lnTo>
                  <a:lnTo>
                    <a:pt x="28976" y="34847"/>
                  </a:lnTo>
                  <a:lnTo>
                    <a:pt x="23309" y="15872"/>
                  </a:lnTo>
                  <a:lnTo>
                    <a:pt x="25207" y="7949"/>
                  </a:lnTo>
                  <a:lnTo>
                    <a:pt x="25309" y="7565"/>
                  </a:lnTo>
                  <a:lnTo>
                    <a:pt x="25360" y="7180"/>
                  </a:lnTo>
                  <a:lnTo>
                    <a:pt x="25386" y="6795"/>
                  </a:lnTo>
                  <a:lnTo>
                    <a:pt x="25386" y="6436"/>
                  </a:lnTo>
                  <a:lnTo>
                    <a:pt x="25386" y="6077"/>
                  </a:lnTo>
                  <a:lnTo>
                    <a:pt x="25360" y="5693"/>
                  </a:lnTo>
                  <a:lnTo>
                    <a:pt x="25309" y="5334"/>
                  </a:lnTo>
                  <a:lnTo>
                    <a:pt x="25232" y="5000"/>
                  </a:lnTo>
                  <a:lnTo>
                    <a:pt x="25155" y="4641"/>
                  </a:lnTo>
                  <a:lnTo>
                    <a:pt x="25027" y="4308"/>
                  </a:lnTo>
                  <a:lnTo>
                    <a:pt x="24899" y="3975"/>
                  </a:lnTo>
                  <a:lnTo>
                    <a:pt x="24771" y="3641"/>
                  </a:lnTo>
                  <a:lnTo>
                    <a:pt x="24591" y="3334"/>
                  </a:lnTo>
                  <a:lnTo>
                    <a:pt x="24412" y="3026"/>
                  </a:lnTo>
                  <a:lnTo>
                    <a:pt x="24232" y="2744"/>
                  </a:lnTo>
                  <a:lnTo>
                    <a:pt x="24001" y="2462"/>
                  </a:lnTo>
                  <a:lnTo>
                    <a:pt x="23796" y="2180"/>
                  </a:lnTo>
                  <a:lnTo>
                    <a:pt x="23540" y="1923"/>
                  </a:lnTo>
                  <a:lnTo>
                    <a:pt x="23283" y="1667"/>
                  </a:lnTo>
                  <a:lnTo>
                    <a:pt x="23027" y="1436"/>
                  </a:lnTo>
                  <a:lnTo>
                    <a:pt x="22745" y="1231"/>
                  </a:lnTo>
                  <a:lnTo>
                    <a:pt x="22437" y="1026"/>
                  </a:lnTo>
                  <a:lnTo>
                    <a:pt x="22155" y="847"/>
                  </a:lnTo>
                  <a:lnTo>
                    <a:pt x="21822" y="667"/>
                  </a:lnTo>
                  <a:lnTo>
                    <a:pt x="21489" y="513"/>
                  </a:lnTo>
                  <a:lnTo>
                    <a:pt x="21155" y="385"/>
                  </a:lnTo>
                  <a:lnTo>
                    <a:pt x="20822" y="282"/>
                  </a:lnTo>
                  <a:lnTo>
                    <a:pt x="20463" y="180"/>
                  </a:lnTo>
                  <a:lnTo>
                    <a:pt x="20104" y="103"/>
                  </a:lnTo>
                  <a:lnTo>
                    <a:pt x="19719" y="52"/>
                  </a:lnTo>
                  <a:lnTo>
                    <a:pt x="19335" y="0"/>
                  </a:lnTo>
                  <a:close/>
                </a:path>
              </a:pathLst>
            </a:custGeom>
            <a:solidFill>
              <a:srgbClr val="6B2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8" name="Google Shape;3138;p22"/>
            <p:cNvSpPr/>
            <p:nvPr/>
          </p:nvSpPr>
          <p:spPr>
            <a:xfrm>
              <a:off x="2372125" y="3290500"/>
              <a:ext cx="724400" cy="871200"/>
            </a:xfrm>
            <a:custGeom>
              <a:avLst/>
              <a:gdLst/>
              <a:ahLst/>
              <a:cxnLst/>
              <a:rect l="l" t="t" r="r" b="b"/>
              <a:pathLst>
                <a:path w="28976" h="34848" extrusionOk="0">
                  <a:moveTo>
                    <a:pt x="3770" y="0"/>
                  </a:moveTo>
                  <a:lnTo>
                    <a:pt x="3386" y="26"/>
                  </a:lnTo>
                  <a:lnTo>
                    <a:pt x="3001" y="77"/>
                  </a:lnTo>
                  <a:lnTo>
                    <a:pt x="2642" y="180"/>
                  </a:lnTo>
                  <a:lnTo>
                    <a:pt x="2283" y="282"/>
                  </a:lnTo>
                  <a:lnTo>
                    <a:pt x="1975" y="462"/>
                  </a:lnTo>
                  <a:lnTo>
                    <a:pt x="1642" y="641"/>
                  </a:lnTo>
                  <a:lnTo>
                    <a:pt x="1360" y="847"/>
                  </a:lnTo>
                  <a:lnTo>
                    <a:pt x="1103" y="1103"/>
                  </a:lnTo>
                  <a:lnTo>
                    <a:pt x="847" y="1359"/>
                  </a:lnTo>
                  <a:lnTo>
                    <a:pt x="642" y="1667"/>
                  </a:lnTo>
                  <a:lnTo>
                    <a:pt x="462" y="1975"/>
                  </a:lnTo>
                  <a:lnTo>
                    <a:pt x="283" y="2308"/>
                  </a:lnTo>
                  <a:lnTo>
                    <a:pt x="155" y="2641"/>
                  </a:lnTo>
                  <a:lnTo>
                    <a:pt x="78" y="3000"/>
                  </a:lnTo>
                  <a:lnTo>
                    <a:pt x="27" y="3385"/>
                  </a:lnTo>
                  <a:lnTo>
                    <a:pt x="1" y="3770"/>
                  </a:lnTo>
                  <a:lnTo>
                    <a:pt x="1" y="34847"/>
                  </a:lnTo>
                  <a:lnTo>
                    <a:pt x="28976" y="34847"/>
                  </a:lnTo>
                  <a:lnTo>
                    <a:pt x="23309" y="15872"/>
                  </a:lnTo>
                  <a:lnTo>
                    <a:pt x="25207" y="7949"/>
                  </a:lnTo>
                  <a:lnTo>
                    <a:pt x="25309" y="7565"/>
                  </a:lnTo>
                  <a:lnTo>
                    <a:pt x="25360" y="7180"/>
                  </a:lnTo>
                  <a:lnTo>
                    <a:pt x="25386" y="6795"/>
                  </a:lnTo>
                  <a:lnTo>
                    <a:pt x="25386" y="6436"/>
                  </a:lnTo>
                  <a:lnTo>
                    <a:pt x="25386" y="6077"/>
                  </a:lnTo>
                  <a:lnTo>
                    <a:pt x="25360" y="5693"/>
                  </a:lnTo>
                  <a:lnTo>
                    <a:pt x="25309" y="5334"/>
                  </a:lnTo>
                  <a:lnTo>
                    <a:pt x="25232" y="5000"/>
                  </a:lnTo>
                  <a:lnTo>
                    <a:pt x="25155" y="4641"/>
                  </a:lnTo>
                  <a:lnTo>
                    <a:pt x="25027" y="4308"/>
                  </a:lnTo>
                  <a:lnTo>
                    <a:pt x="24899" y="3975"/>
                  </a:lnTo>
                  <a:lnTo>
                    <a:pt x="24771" y="3641"/>
                  </a:lnTo>
                  <a:lnTo>
                    <a:pt x="24591" y="3334"/>
                  </a:lnTo>
                  <a:lnTo>
                    <a:pt x="24412" y="3026"/>
                  </a:lnTo>
                  <a:lnTo>
                    <a:pt x="24232" y="2744"/>
                  </a:lnTo>
                  <a:lnTo>
                    <a:pt x="24001" y="2462"/>
                  </a:lnTo>
                  <a:lnTo>
                    <a:pt x="23796" y="2180"/>
                  </a:lnTo>
                  <a:lnTo>
                    <a:pt x="23540" y="1923"/>
                  </a:lnTo>
                  <a:lnTo>
                    <a:pt x="23283" y="1667"/>
                  </a:lnTo>
                  <a:lnTo>
                    <a:pt x="23027" y="1436"/>
                  </a:lnTo>
                  <a:lnTo>
                    <a:pt x="22745" y="1231"/>
                  </a:lnTo>
                  <a:lnTo>
                    <a:pt x="22437" y="1026"/>
                  </a:lnTo>
                  <a:lnTo>
                    <a:pt x="22155" y="847"/>
                  </a:lnTo>
                  <a:lnTo>
                    <a:pt x="21822" y="667"/>
                  </a:lnTo>
                  <a:lnTo>
                    <a:pt x="21489" y="513"/>
                  </a:lnTo>
                  <a:lnTo>
                    <a:pt x="21155" y="385"/>
                  </a:lnTo>
                  <a:lnTo>
                    <a:pt x="20822" y="282"/>
                  </a:lnTo>
                  <a:lnTo>
                    <a:pt x="20463" y="180"/>
                  </a:lnTo>
                  <a:lnTo>
                    <a:pt x="20104" y="103"/>
                  </a:lnTo>
                  <a:lnTo>
                    <a:pt x="19719" y="52"/>
                  </a:lnTo>
                  <a:lnTo>
                    <a:pt x="19335" y="0"/>
                  </a:lnTo>
                  <a:close/>
                </a:path>
              </a:pathLst>
            </a:custGeom>
            <a:solidFill>
              <a:srgbClr val="6D26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9" name="Google Shape;3139;p22"/>
            <p:cNvSpPr/>
            <p:nvPr/>
          </p:nvSpPr>
          <p:spPr>
            <a:xfrm>
              <a:off x="2372125" y="3290500"/>
              <a:ext cx="724400" cy="871200"/>
            </a:xfrm>
            <a:custGeom>
              <a:avLst/>
              <a:gdLst/>
              <a:ahLst/>
              <a:cxnLst/>
              <a:rect l="l" t="t" r="r" b="b"/>
              <a:pathLst>
                <a:path w="28976" h="34848" extrusionOk="0">
                  <a:moveTo>
                    <a:pt x="3770" y="0"/>
                  </a:moveTo>
                  <a:lnTo>
                    <a:pt x="3386" y="26"/>
                  </a:lnTo>
                  <a:lnTo>
                    <a:pt x="3001" y="77"/>
                  </a:lnTo>
                  <a:lnTo>
                    <a:pt x="2642" y="180"/>
                  </a:lnTo>
                  <a:lnTo>
                    <a:pt x="2283" y="282"/>
                  </a:lnTo>
                  <a:lnTo>
                    <a:pt x="1975" y="462"/>
                  </a:lnTo>
                  <a:lnTo>
                    <a:pt x="1642" y="641"/>
                  </a:lnTo>
                  <a:lnTo>
                    <a:pt x="1360" y="847"/>
                  </a:lnTo>
                  <a:lnTo>
                    <a:pt x="1103" y="1103"/>
                  </a:lnTo>
                  <a:lnTo>
                    <a:pt x="847" y="1359"/>
                  </a:lnTo>
                  <a:lnTo>
                    <a:pt x="642" y="1667"/>
                  </a:lnTo>
                  <a:lnTo>
                    <a:pt x="462" y="1975"/>
                  </a:lnTo>
                  <a:lnTo>
                    <a:pt x="283" y="2308"/>
                  </a:lnTo>
                  <a:lnTo>
                    <a:pt x="155" y="2641"/>
                  </a:lnTo>
                  <a:lnTo>
                    <a:pt x="78" y="3000"/>
                  </a:lnTo>
                  <a:lnTo>
                    <a:pt x="27" y="3385"/>
                  </a:lnTo>
                  <a:lnTo>
                    <a:pt x="1" y="3770"/>
                  </a:lnTo>
                  <a:lnTo>
                    <a:pt x="1" y="34847"/>
                  </a:lnTo>
                  <a:lnTo>
                    <a:pt x="28976" y="34847"/>
                  </a:lnTo>
                  <a:lnTo>
                    <a:pt x="23309" y="15872"/>
                  </a:lnTo>
                  <a:lnTo>
                    <a:pt x="25207" y="7949"/>
                  </a:lnTo>
                  <a:lnTo>
                    <a:pt x="25309" y="7565"/>
                  </a:lnTo>
                  <a:lnTo>
                    <a:pt x="25360" y="7180"/>
                  </a:lnTo>
                  <a:lnTo>
                    <a:pt x="25386" y="6795"/>
                  </a:lnTo>
                  <a:lnTo>
                    <a:pt x="25386" y="6436"/>
                  </a:lnTo>
                  <a:lnTo>
                    <a:pt x="25386" y="6077"/>
                  </a:lnTo>
                  <a:lnTo>
                    <a:pt x="25360" y="5693"/>
                  </a:lnTo>
                  <a:lnTo>
                    <a:pt x="25309" y="5334"/>
                  </a:lnTo>
                  <a:lnTo>
                    <a:pt x="25232" y="5000"/>
                  </a:lnTo>
                  <a:lnTo>
                    <a:pt x="25155" y="4641"/>
                  </a:lnTo>
                  <a:lnTo>
                    <a:pt x="25027" y="4308"/>
                  </a:lnTo>
                  <a:lnTo>
                    <a:pt x="24899" y="3975"/>
                  </a:lnTo>
                  <a:lnTo>
                    <a:pt x="24771" y="3641"/>
                  </a:lnTo>
                  <a:lnTo>
                    <a:pt x="24591" y="3334"/>
                  </a:lnTo>
                  <a:lnTo>
                    <a:pt x="24412" y="3026"/>
                  </a:lnTo>
                  <a:lnTo>
                    <a:pt x="24232" y="2744"/>
                  </a:lnTo>
                  <a:lnTo>
                    <a:pt x="24001" y="2462"/>
                  </a:lnTo>
                  <a:lnTo>
                    <a:pt x="23796" y="2180"/>
                  </a:lnTo>
                  <a:lnTo>
                    <a:pt x="23540" y="1923"/>
                  </a:lnTo>
                  <a:lnTo>
                    <a:pt x="23283" y="1667"/>
                  </a:lnTo>
                  <a:lnTo>
                    <a:pt x="23027" y="1436"/>
                  </a:lnTo>
                  <a:lnTo>
                    <a:pt x="22745" y="1231"/>
                  </a:lnTo>
                  <a:lnTo>
                    <a:pt x="22437" y="1026"/>
                  </a:lnTo>
                  <a:lnTo>
                    <a:pt x="22155" y="847"/>
                  </a:lnTo>
                  <a:lnTo>
                    <a:pt x="21822" y="667"/>
                  </a:lnTo>
                  <a:lnTo>
                    <a:pt x="21489" y="513"/>
                  </a:lnTo>
                  <a:lnTo>
                    <a:pt x="21155" y="385"/>
                  </a:lnTo>
                  <a:lnTo>
                    <a:pt x="20822" y="282"/>
                  </a:lnTo>
                  <a:lnTo>
                    <a:pt x="20463" y="180"/>
                  </a:lnTo>
                  <a:lnTo>
                    <a:pt x="20104" y="103"/>
                  </a:lnTo>
                  <a:lnTo>
                    <a:pt x="19719" y="52"/>
                  </a:lnTo>
                  <a:lnTo>
                    <a:pt x="19335" y="0"/>
                  </a:lnTo>
                  <a:close/>
                </a:path>
              </a:pathLst>
            </a:custGeom>
            <a:solidFill>
              <a:srgbClr val="6D26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40" name="Google Shape;3140;p22"/>
          <p:cNvGrpSpPr/>
          <p:nvPr/>
        </p:nvGrpSpPr>
        <p:grpSpPr>
          <a:xfrm flipH="1">
            <a:off x="139545" y="2749808"/>
            <a:ext cx="854385" cy="932945"/>
            <a:chOff x="8046975" y="4216947"/>
            <a:chExt cx="618000" cy="674824"/>
          </a:xfrm>
        </p:grpSpPr>
        <p:sp>
          <p:nvSpPr>
            <p:cNvPr id="3141" name="Google Shape;3141;p22"/>
            <p:cNvSpPr/>
            <p:nvPr/>
          </p:nvSpPr>
          <p:spPr>
            <a:xfrm>
              <a:off x="8046975" y="4796071"/>
              <a:ext cx="618000" cy="95700"/>
            </a:xfrm>
            <a:prstGeom prst="ellipse">
              <a:avLst/>
            </a:prstGeom>
            <a:solidFill>
              <a:srgbClr val="000000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142" name="Google Shape;3142;p22"/>
            <p:cNvGrpSpPr/>
            <p:nvPr/>
          </p:nvGrpSpPr>
          <p:grpSpPr>
            <a:xfrm flipH="1">
              <a:off x="8182597" y="4216947"/>
              <a:ext cx="383068" cy="635854"/>
              <a:chOff x="1505975" y="3200950"/>
              <a:chExt cx="568603" cy="943964"/>
            </a:xfrm>
          </p:grpSpPr>
          <p:sp>
            <p:nvSpPr>
              <p:cNvPr id="3143" name="Google Shape;3143;p22"/>
              <p:cNvSpPr/>
              <p:nvPr/>
            </p:nvSpPr>
            <p:spPr>
              <a:xfrm>
                <a:off x="1505975" y="3200950"/>
                <a:ext cx="449971" cy="943964"/>
              </a:xfrm>
              <a:custGeom>
                <a:avLst/>
                <a:gdLst/>
                <a:ahLst/>
                <a:cxnLst/>
                <a:rect l="l" t="t" r="r" b="b"/>
                <a:pathLst>
                  <a:path w="23366" h="49018" extrusionOk="0">
                    <a:moveTo>
                      <a:pt x="0" y="0"/>
                    </a:moveTo>
                    <a:lnTo>
                      <a:pt x="0" y="49017"/>
                    </a:lnTo>
                    <a:lnTo>
                      <a:pt x="23366" y="49017"/>
                    </a:lnTo>
                    <a:lnTo>
                      <a:pt x="23366" y="0"/>
                    </a:lnTo>
                    <a:close/>
                  </a:path>
                </a:pathLst>
              </a:custGeom>
              <a:solidFill>
                <a:srgbClr val="6E5C7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4" name="Google Shape;3144;p22"/>
              <p:cNvSpPr/>
              <p:nvPr/>
            </p:nvSpPr>
            <p:spPr>
              <a:xfrm>
                <a:off x="1624588" y="3200950"/>
                <a:ext cx="449990" cy="943964"/>
              </a:xfrm>
              <a:custGeom>
                <a:avLst/>
                <a:gdLst/>
                <a:ahLst/>
                <a:cxnLst/>
                <a:rect l="l" t="t" r="r" b="b"/>
                <a:pathLst>
                  <a:path w="23367" h="49018" extrusionOk="0">
                    <a:moveTo>
                      <a:pt x="1" y="0"/>
                    </a:moveTo>
                    <a:lnTo>
                      <a:pt x="1" y="49017"/>
                    </a:lnTo>
                    <a:lnTo>
                      <a:pt x="23366" y="49017"/>
                    </a:lnTo>
                    <a:lnTo>
                      <a:pt x="2336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5" name="Google Shape;3145;p22"/>
              <p:cNvSpPr/>
              <p:nvPr/>
            </p:nvSpPr>
            <p:spPr>
              <a:xfrm>
                <a:off x="1672888" y="3650218"/>
                <a:ext cx="353028" cy="353028"/>
              </a:xfrm>
              <a:custGeom>
                <a:avLst/>
                <a:gdLst/>
                <a:ahLst/>
                <a:cxnLst/>
                <a:rect l="l" t="t" r="r" b="b"/>
                <a:pathLst>
                  <a:path w="18332" h="18332" extrusionOk="0">
                    <a:moveTo>
                      <a:pt x="8705" y="0"/>
                    </a:moveTo>
                    <a:lnTo>
                      <a:pt x="8244" y="37"/>
                    </a:lnTo>
                    <a:lnTo>
                      <a:pt x="7783" y="111"/>
                    </a:lnTo>
                    <a:lnTo>
                      <a:pt x="7322" y="185"/>
                    </a:lnTo>
                    <a:lnTo>
                      <a:pt x="6880" y="277"/>
                    </a:lnTo>
                    <a:lnTo>
                      <a:pt x="6455" y="406"/>
                    </a:lnTo>
                    <a:lnTo>
                      <a:pt x="6031" y="554"/>
                    </a:lnTo>
                    <a:lnTo>
                      <a:pt x="5607" y="720"/>
                    </a:lnTo>
                    <a:lnTo>
                      <a:pt x="5201" y="904"/>
                    </a:lnTo>
                    <a:lnTo>
                      <a:pt x="4796" y="1107"/>
                    </a:lnTo>
                    <a:lnTo>
                      <a:pt x="4427" y="1328"/>
                    </a:lnTo>
                    <a:lnTo>
                      <a:pt x="4058" y="1568"/>
                    </a:lnTo>
                    <a:lnTo>
                      <a:pt x="3689" y="1826"/>
                    </a:lnTo>
                    <a:lnTo>
                      <a:pt x="3339" y="2084"/>
                    </a:lnTo>
                    <a:lnTo>
                      <a:pt x="3007" y="2379"/>
                    </a:lnTo>
                    <a:lnTo>
                      <a:pt x="2693" y="2674"/>
                    </a:lnTo>
                    <a:lnTo>
                      <a:pt x="2380" y="3006"/>
                    </a:lnTo>
                    <a:lnTo>
                      <a:pt x="2103" y="3338"/>
                    </a:lnTo>
                    <a:lnTo>
                      <a:pt x="1827" y="3670"/>
                    </a:lnTo>
                    <a:lnTo>
                      <a:pt x="1568" y="4039"/>
                    </a:lnTo>
                    <a:lnTo>
                      <a:pt x="1329" y="4408"/>
                    </a:lnTo>
                    <a:lnTo>
                      <a:pt x="1107" y="4795"/>
                    </a:lnTo>
                    <a:lnTo>
                      <a:pt x="905" y="5182"/>
                    </a:lnTo>
                    <a:lnTo>
                      <a:pt x="720" y="5588"/>
                    </a:lnTo>
                    <a:lnTo>
                      <a:pt x="573" y="6012"/>
                    </a:lnTo>
                    <a:lnTo>
                      <a:pt x="425" y="6436"/>
                    </a:lnTo>
                    <a:lnTo>
                      <a:pt x="296" y="6879"/>
                    </a:lnTo>
                    <a:lnTo>
                      <a:pt x="185" y="7322"/>
                    </a:lnTo>
                    <a:lnTo>
                      <a:pt x="112" y="7764"/>
                    </a:lnTo>
                    <a:lnTo>
                      <a:pt x="56" y="8225"/>
                    </a:lnTo>
                    <a:lnTo>
                      <a:pt x="19" y="8686"/>
                    </a:lnTo>
                    <a:lnTo>
                      <a:pt x="1" y="9166"/>
                    </a:lnTo>
                    <a:lnTo>
                      <a:pt x="19" y="9627"/>
                    </a:lnTo>
                    <a:lnTo>
                      <a:pt x="56" y="10106"/>
                    </a:lnTo>
                    <a:lnTo>
                      <a:pt x="112" y="10567"/>
                    </a:lnTo>
                    <a:lnTo>
                      <a:pt x="185" y="11010"/>
                    </a:lnTo>
                    <a:lnTo>
                      <a:pt x="296" y="11453"/>
                    </a:lnTo>
                    <a:lnTo>
                      <a:pt x="425" y="11895"/>
                    </a:lnTo>
                    <a:lnTo>
                      <a:pt x="573" y="12319"/>
                    </a:lnTo>
                    <a:lnTo>
                      <a:pt x="720" y="12725"/>
                    </a:lnTo>
                    <a:lnTo>
                      <a:pt x="905" y="13131"/>
                    </a:lnTo>
                    <a:lnTo>
                      <a:pt x="1107" y="13536"/>
                    </a:lnTo>
                    <a:lnTo>
                      <a:pt x="1329" y="13924"/>
                    </a:lnTo>
                    <a:lnTo>
                      <a:pt x="1568" y="14293"/>
                    </a:lnTo>
                    <a:lnTo>
                      <a:pt x="1827" y="14643"/>
                    </a:lnTo>
                    <a:lnTo>
                      <a:pt x="2103" y="14993"/>
                    </a:lnTo>
                    <a:lnTo>
                      <a:pt x="2380" y="15325"/>
                    </a:lnTo>
                    <a:lnTo>
                      <a:pt x="2693" y="15639"/>
                    </a:lnTo>
                    <a:lnTo>
                      <a:pt x="3007" y="15952"/>
                    </a:lnTo>
                    <a:lnTo>
                      <a:pt x="3339" y="16229"/>
                    </a:lnTo>
                    <a:lnTo>
                      <a:pt x="3689" y="16505"/>
                    </a:lnTo>
                    <a:lnTo>
                      <a:pt x="4058" y="16764"/>
                    </a:lnTo>
                    <a:lnTo>
                      <a:pt x="4427" y="17003"/>
                    </a:lnTo>
                    <a:lnTo>
                      <a:pt x="4796" y="17225"/>
                    </a:lnTo>
                    <a:lnTo>
                      <a:pt x="5201" y="17428"/>
                    </a:lnTo>
                    <a:lnTo>
                      <a:pt x="5607" y="17612"/>
                    </a:lnTo>
                    <a:lnTo>
                      <a:pt x="6031" y="17778"/>
                    </a:lnTo>
                    <a:lnTo>
                      <a:pt x="6455" y="17925"/>
                    </a:lnTo>
                    <a:lnTo>
                      <a:pt x="6880" y="18036"/>
                    </a:lnTo>
                    <a:lnTo>
                      <a:pt x="7322" y="18147"/>
                    </a:lnTo>
                    <a:lnTo>
                      <a:pt x="7783" y="18221"/>
                    </a:lnTo>
                    <a:lnTo>
                      <a:pt x="8244" y="18276"/>
                    </a:lnTo>
                    <a:lnTo>
                      <a:pt x="8705" y="18313"/>
                    </a:lnTo>
                    <a:lnTo>
                      <a:pt x="9166" y="18331"/>
                    </a:lnTo>
                    <a:lnTo>
                      <a:pt x="9646" y="18313"/>
                    </a:lnTo>
                    <a:lnTo>
                      <a:pt x="10107" y="18276"/>
                    </a:lnTo>
                    <a:lnTo>
                      <a:pt x="10568" y="18221"/>
                    </a:lnTo>
                    <a:lnTo>
                      <a:pt x="11029" y="18147"/>
                    </a:lnTo>
                    <a:lnTo>
                      <a:pt x="11471" y="18036"/>
                    </a:lnTo>
                    <a:lnTo>
                      <a:pt x="11896" y="17925"/>
                    </a:lnTo>
                    <a:lnTo>
                      <a:pt x="12320" y="17778"/>
                    </a:lnTo>
                    <a:lnTo>
                      <a:pt x="12744" y="17612"/>
                    </a:lnTo>
                    <a:lnTo>
                      <a:pt x="13150" y="17428"/>
                    </a:lnTo>
                    <a:lnTo>
                      <a:pt x="13537" y="17225"/>
                    </a:lnTo>
                    <a:lnTo>
                      <a:pt x="13924" y="17003"/>
                    </a:lnTo>
                    <a:lnTo>
                      <a:pt x="14293" y="16764"/>
                    </a:lnTo>
                    <a:lnTo>
                      <a:pt x="14662" y="16505"/>
                    </a:lnTo>
                    <a:lnTo>
                      <a:pt x="15012" y="16229"/>
                    </a:lnTo>
                    <a:lnTo>
                      <a:pt x="15344" y="15952"/>
                    </a:lnTo>
                    <a:lnTo>
                      <a:pt x="15658" y="15639"/>
                    </a:lnTo>
                    <a:lnTo>
                      <a:pt x="15953" y="15325"/>
                    </a:lnTo>
                    <a:lnTo>
                      <a:pt x="16248" y="14993"/>
                    </a:lnTo>
                    <a:lnTo>
                      <a:pt x="16524" y="14643"/>
                    </a:lnTo>
                    <a:lnTo>
                      <a:pt x="16783" y="14293"/>
                    </a:lnTo>
                    <a:lnTo>
                      <a:pt x="17022" y="13924"/>
                    </a:lnTo>
                    <a:lnTo>
                      <a:pt x="17225" y="13536"/>
                    </a:lnTo>
                    <a:lnTo>
                      <a:pt x="17428" y="13131"/>
                    </a:lnTo>
                    <a:lnTo>
                      <a:pt x="17612" y="12725"/>
                    </a:lnTo>
                    <a:lnTo>
                      <a:pt x="17778" y="12319"/>
                    </a:lnTo>
                    <a:lnTo>
                      <a:pt x="17926" y="11895"/>
                    </a:lnTo>
                    <a:lnTo>
                      <a:pt x="18055" y="11453"/>
                    </a:lnTo>
                    <a:lnTo>
                      <a:pt x="18147" y="11010"/>
                    </a:lnTo>
                    <a:lnTo>
                      <a:pt x="18239" y="10567"/>
                    </a:lnTo>
                    <a:lnTo>
                      <a:pt x="18295" y="10106"/>
                    </a:lnTo>
                    <a:lnTo>
                      <a:pt x="18332" y="9627"/>
                    </a:lnTo>
                    <a:lnTo>
                      <a:pt x="18332" y="9166"/>
                    </a:lnTo>
                    <a:lnTo>
                      <a:pt x="18332" y="8686"/>
                    </a:lnTo>
                    <a:lnTo>
                      <a:pt x="18295" y="8225"/>
                    </a:lnTo>
                    <a:lnTo>
                      <a:pt x="18239" y="7764"/>
                    </a:lnTo>
                    <a:lnTo>
                      <a:pt x="18147" y="7322"/>
                    </a:lnTo>
                    <a:lnTo>
                      <a:pt x="18055" y="6879"/>
                    </a:lnTo>
                    <a:lnTo>
                      <a:pt x="17926" y="6436"/>
                    </a:lnTo>
                    <a:lnTo>
                      <a:pt x="17778" y="6012"/>
                    </a:lnTo>
                    <a:lnTo>
                      <a:pt x="17612" y="5588"/>
                    </a:lnTo>
                    <a:lnTo>
                      <a:pt x="17428" y="5182"/>
                    </a:lnTo>
                    <a:lnTo>
                      <a:pt x="17225" y="4795"/>
                    </a:lnTo>
                    <a:lnTo>
                      <a:pt x="17022" y="4408"/>
                    </a:lnTo>
                    <a:lnTo>
                      <a:pt x="16783" y="4039"/>
                    </a:lnTo>
                    <a:lnTo>
                      <a:pt x="16524" y="3670"/>
                    </a:lnTo>
                    <a:lnTo>
                      <a:pt x="16248" y="3338"/>
                    </a:lnTo>
                    <a:lnTo>
                      <a:pt x="15953" y="3006"/>
                    </a:lnTo>
                    <a:lnTo>
                      <a:pt x="15658" y="2674"/>
                    </a:lnTo>
                    <a:lnTo>
                      <a:pt x="15344" y="2379"/>
                    </a:lnTo>
                    <a:lnTo>
                      <a:pt x="15012" y="2084"/>
                    </a:lnTo>
                    <a:lnTo>
                      <a:pt x="14662" y="1826"/>
                    </a:lnTo>
                    <a:lnTo>
                      <a:pt x="14293" y="1568"/>
                    </a:lnTo>
                    <a:lnTo>
                      <a:pt x="13924" y="1328"/>
                    </a:lnTo>
                    <a:lnTo>
                      <a:pt x="13537" y="1107"/>
                    </a:lnTo>
                    <a:lnTo>
                      <a:pt x="13150" y="904"/>
                    </a:lnTo>
                    <a:lnTo>
                      <a:pt x="12744" y="720"/>
                    </a:lnTo>
                    <a:lnTo>
                      <a:pt x="12320" y="554"/>
                    </a:lnTo>
                    <a:lnTo>
                      <a:pt x="11896" y="406"/>
                    </a:lnTo>
                    <a:lnTo>
                      <a:pt x="11471" y="277"/>
                    </a:lnTo>
                    <a:lnTo>
                      <a:pt x="11029" y="185"/>
                    </a:lnTo>
                    <a:lnTo>
                      <a:pt x="10568" y="111"/>
                    </a:lnTo>
                    <a:lnTo>
                      <a:pt x="10107" y="37"/>
                    </a:lnTo>
                    <a:lnTo>
                      <a:pt x="9646" y="0"/>
                    </a:lnTo>
                    <a:close/>
                  </a:path>
                </a:pathLst>
              </a:custGeom>
              <a:solidFill>
                <a:srgbClr val="6E5C7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6" name="Google Shape;3146;p22"/>
              <p:cNvSpPr/>
              <p:nvPr/>
            </p:nvSpPr>
            <p:spPr>
              <a:xfrm>
                <a:off x="1730779" y="3708110"/>
                <a:ext cx="237618" cy="237252"/>
              </a:xfrm>
              <a:custGeom>
                <a:avLst/>
                <a:gdLst/>
                <a:ahLst/>
                <a:cxnLst/>
                <a:rect l="l" t="t" r="r" b="b"/>
                <a:pathLst>
                  <a:path w="12339" h="12320" extrusionOk="0">
                    <a:moveTo>
                      <a:pt x="5847" y="0"/>
                    </a:moveTo>
                    <a:lnTo>
                      <a:pt x="5533" y="19"/>
                    </a:lnTo>
                    <a:lnTo>
                      <a:pt x="5238" y="74"/>
                    </a:lnTo>
                    <a:lnTo>
                      <a:pt x="4925" y="111"/>
                    </a:lnTo>
                    <a:lnTo>
                      <a:pt x="4630" y="185"/>
                    </a:lnTo>
                    <a:lnTo>
                      <a:pt x="4335" y="277"/>
                    </a:lnTo>
                    <a:lnTo>
                      <a:pt x="4058" y="369"/>
                    </a:lnTo>
                    <a:lnTo>
                      <a:pt x="3763" y="480"/>
                    </a:lnTo>
                    <a:lnTo>
                      <a:pt x="3505" y="609"/>
                    </a:lnTo>
                    <a:lnTo>
                      <a:pt x="3228" y="738"/>
                    </a:lnTo>
                    <a:lnTo>
                      <a:pt x="2970" y="886"/>
                    </a:lnTo>
                    <a:lnTo>
                      <a:pt x="2730" y="1052"/>
                    </a:lnTo>
                    <a:lnTo>
                      <a:pt x="2472" y="1218"/>
                    </a:lnTo>
                    <a:lnTo>
                      <a:pt x="2251" y="1402"/>
                    </a:lnTo>
                    <a:lnTo>
                      <a:pt x="2029" y="1586"/>
                    </a:lnTo>
                    <a:lnTo>
                      <a:pt x="1808" y="1808"/>
                    </a:lnTo>
                    <a:lnTo>
                      <a:pt x="1605" y="2010"/>
                    </a:lnTo>
                    <a:lnTo>
                      <a:pt x="1421" y="2232"/>
                    </a:lnTo>
                    <a:lnTo>
                      <a:pt x="1236" y="2472"/>
                    </a:lnTo>
                    <a:lnTo>
                      <a:pt x="1052" y="2711"/>
                    </a:lnTo>
                    <a:lnTo>
                      <a:pt x="904" y="2969"/>
                    </a:lnTo>
                    <a:lnTo>
                      <a:pt x="757" y="3228"/>
                    </a:lnTo>
                    <a:lnTo>
                      <a:pt x="609" y="3486"/>
                    </a:lnTo>
                    <a:lnTo>
                      <a:pt x="499" y="3762"/>
                    </a:lnTo>
                    <a:lnTo>
                      <a:pt x="388" y="4039"/>
                    </a:lnTo>
                    <a:lnTo>
                      <a:pt x="277" y="4316"/>
                    </a:lnTo>
                    <a:lnTo>
                      <a:pt x="204" y="4611"/>
                    </a:lnTo>
                    <a:lnTo>
                      <a:pt x="130" y="4906"/>
                    </a:lnTo>
                    <a:lnTo>
                      <a:pt x="75" y="5219"/>
                    </a:lnTo>
                    <a:lnTo>
                      <a:pt x="38" y="5533"/>
                    </a:lnTo>
                    <a:lnTo>
                      <a:pt x="19" y="5846"/>
                    </a:lnTo>
                    <a:lnTo>
                      <a:pt x="1" y="6160"/>
                    </a:lnTo>
                    <a:lnTo>
                      <a:pt x="19" y="6473"/>
                    </a:lnTo>
                    <a:lnTo>
                      <a:pt x="38" y="6787"/>
                    </a:lnTo>
                    <a:lnTo>
                      <a:pt x="75" y="7100"/>
                    </a:lnTo>
                    <a:lnTo>
                      <a:pt x="130" y="7395"/>
                    </a:lnTo>
                    <a:lnTo>
                      <a:pt x="204" y="7690"/>
                    </a:lnTo>
                    <a:lnTo>
                      <a:pt x="277" y="7986"/>
                    </a:lnTo>
                    <a:lnTo>
                      <a:pt x="388" y="8281"/>
                    </a:lnTo>
                    <a:lnTo>
                      <a:pt x="499" y="8557"/>
                    </a:lnTo>
                    <a:lnTo>
                      <a:pt x="609" y="8834"/>
                    </a:lnTo>
                    <a:lnTo>
                      <a:pt x="757" y="9092"/>
                    </a:lnTo>
                    <a:lnTo>
                      <a:pt x="904" y="9350"/>
                    </a:lnTo>
                    <a:lnTo>
                      <a:pt x="1052" y="9608"/>
                    </a:lnTo>
                    <a:lnTo>
                      <a:pt x="1236" y="9848"/>
                    </a:lnTo>
                    <a:lnTo>
                      <a:pt x="1421" y="10069"/>
                    </a:lnTo>
                    <a:lnTo>
                      <a:pt x="1605" y="10309"/>
                    </a:lnTo>
                    <a:lnTo>
                      <a:pt x="1808" y="10512"/>
                    </a:lnTo>
                    <a:lnTo>
                      <a:pt x="2029" y="10715"/>
                    </a:lnTo>
                    <a:lnTo>
                      <a:pt x="2251" y="10918"/>
                    </a:lnTo>
                    <a:lnTo>
                      <a:pt x="2472" y="11102"/>
                    </a:lnTo>
                    <a:lnTo>
                      <a:pt x="2730" y="11268"/>
                    </a:lnTo>
                    <a:lnTo>
                      <a:pt x="2970" y="11434"/>
                    </a:lnTo>
                    <a:lnTo>
                      <a:pt x="3228" y="11582"/>
                    </a:lnTo>
                    <a:lnTo>
                      <a:pt x="3505" y="11711"/>
                    </a:lnTo>
                    <a:lnTo>
                      <a:pt x="3763" y="11840"/>
                    </a:lnTo>
                    <a:lnTo>
                      <a:pt x="4058" y="11950"/>
                    </a:lnTo>
                    <a:lnTo>
                      <a:pt x="4335" y="12043"/>
                    </a:lnTo>
                    <a:lnTo>
                      <a:pt x="4630" y="12116"/>
                    </a:lnTo>
                    <a:lnTo>
                      <a:pt x="4925" y="12190"/>
                    </a:lnTo>
                    <a:lnTo>
                      <a:pt x="5238" y="12245"/>
                    </a:lnTo>
                    <a:lnTo>
                      <a:pt x="5533" y="12282"/>
                    </a:lnTo>
                    <a:lnTo>
                      <a:pt x="5847" y="12319"/>
                    </a:lnTo>
                    <a:lnTo>
                      <a:pt x="6492" y="12319"/>
                    </a:lnTo>
                    <a:lnTo>
                      <a:pt x="6806" y="12282"/>
                    </a:lnTo>
                    <a:lnTo>
                      <a:pt x="7101" y="12245"/>
                    </a:lnTo>
                    <a:lnTo>
                      <a:pt x="7414" y="12190"/>
                    </a:lnTo>
                    <a:lnTo>
                      <a:pt x="7709" y="12116"/>
                    </a:lnTo>
                    <a:lnTo>
                      <a:pt x="8004" y="12043"/>
                    </a:lnTo>
                    <a:lnTo>
                      <a:pt x="8281" y="11950"/>
                    </a:lnTo>
                    <a:lnTo>
                      <a:pt x="8558" y="11840"/>
                    </a:lnTo>
                    <a:lnTo>
                      <a:pt x="8834" y="11711"/>
                    </a:lnTo>
                    <a:lnTo>
                      <a:pt x="9111" y="11582"/>
                    </a:lnTo>
                    <a:lnTo>
                      <a:pt x="9369" y="11434"/>
                    </a:lnTo>
                    <a:lnTo>
                      <a:pt x="9609" y="11268"/>
                    </a:lnTo>
                    <a:lnTo>
                      <a:pt x="9849" y="11102"/>
                    </a:lnTo>
                    <a:lnTo>
                      <a:pt x="10088" y="10918"/>
                    </a:lnTo>
                    <a:lnTo>
                      <a:pt x="10310" y="10715"/>
                    </a:lnTo>
                    <a:lnTo>
                      <a:pt x="10531" y="10512"/>
                    </a:lnTo>
                    <a:lnTo>
                      <a:pt x="10734" y="10309"/>
                    </a:lnTo>
                    <a:lnTo>
                      <a:pt x="10918" y="10069"/>
                    </a:lnTo>
                    <a:lnTo>
                      <a:pt x="11103" y="9848"/>
                    </a:lnTo>
                    <a:lnTo>
                      <a:pt x="11287" y="9608"/>
                    </a:lnTo>
                    <a:lnTo>
                      <a:pt x="11435" y="9350"/>
                    </a:lnTo>
                    <a:lnTo>
                      <a:pt x="11582" y="9092"/>
                    </a:lnTo>
                    <a:lnTo>
                      <a:pt x="11730" y="8834"/>
                    </a:lnTo>
                    <a:lnTo>
                      <a:pt x="11840" y="8557"/>
                    </a:lnTo>
                    <a:lnTo>
                      <a:pt x="11951" y="8281"/>
                    </a:lnTo>
                    <a:lnTo>
                      <a:pt x="12062" y="7986"/>
                    </a:lnTo>
                    <a:lnTo>
                      <a:pt x="12135" y="7690"/>
                    </a:lnTo>
                    <a:lnTo>
                      <a:pt x="12209" y="7395"/>
                    </a:lnTo>
                    <a:lnTo>
                      <a:pt x="12264" y="7100"/>
                    </a:lnTo>
                    <a:lnTo>
                      <a:pt x="12301" y="6787"/>
                    </a:lnTo>
                    <a:lnTo>
                      <a:pt x="12320" y="6473"/>
                    </a:lnTo>
                    <a:lnTo>
                      <a:pt x="12338" y="6160"/>
                    </a:lnTo>
                    <a:lnTo>
                      <a:pt x="12320" y="5846"/>
                    </a:lnTo>
                    <a:lnTo>
                      <a:pt x="12301" y="5533"/>
                    </a:lnTo>
                    <a:lnTo>
                      <a:pt x="12264" y="5219"/>
                    </a:lnTo>
                    <a:lnTo>
                      <a:pt x="12209" y="4906"/>
                    </a:lnTo>
                    <a:lnTo>
                      <a:pt x="12135" y="4611"/>
                    </a:lnTo>
                    <a:lnTo>
                      <a:pt x="12062" y="4316"/>
                    </a:lnTo>
                    <a:lnTo>
                      <a:pt x="11951" y="4039"/>
                    </a:lnTo>
                    <a:lnTo>
                      <a:pt x="11840" y="3762"/>
                    </a:lnTo>
                    <a:lnTo>
                      <a:pt x="11730" y="3486"/>
                    </a:lnTo>
                    <a:lnTo>
                      <a:pt x="11582" y="3228"/>
                    </a:lnTo>
                    <a:lnTo>
                      <a:pt x="11435" y="2969"/>
                    </a:lnTo>
                    <a:lnTo>
                      <a:pt x="11287" y="2711"/>
                    </a:lnTo>
                    <a:lnTo>
                      <a:pt x="11103" y="2472"/>
                    </a:lnTo>
                    <a:lnTo>
                      <a:pt x="10918" y="2232"/>
                    </a:lnTo>
                    <a:lnTo>
                      <a:pt x="10734" y="2010"/>
                    </a:lnTo>
                    <a:lnTo>
                      <a:pt x="10531" y="1808"/>
                    </a:lnTo>
                    <a:lnTo>
                      <a:pt x="10310" y="1586"/>
                    </a:lnTo>
                    <a:lnTo>
                      <a:pt x="10088" y="1402"/>
                    </a:lnTo>
                    <a:lnTo>
                      <a:pt x="9849" y="1218"/>
                    </a:lnTo>
                    <a:lnTo>
                      <a:pt x="9609" y="1052"/>
                    </a:lnTo>
                    <a:lnTo>
                      <a:pt x="9369" y="886"/>
                    </a:lnTo>
                    <a:lnTo>
                      <a:pt x="9111" y="738"/>
                    </a:lnTo>
                    <a:lnTo>
                      <a:pt x="8834" y="609"/>
                    </a:lnTo>
                    <a:lnTo>
                      <a:pt x="8558" y="480"/>
                    </a:lnTo>
                    <a:lnTo>
                      <a:pt x="8281" y="369"/>
                    </a:lnTo>
                    <a:lnTo>
                      <a:pt x="8004" y="277"/>
                    </a:lnTo>
                    <a:lnTo>
                      <a:pt x="7709" y="185"/>
                    </a:lnTo>
                    <a:lnTo>
                      <a:pt x="7414" y="111"/>
                    </a:lnTo>
                    <a:lnTo>
                      <a:pt x="7101" y="74"/>
                    </a:lnTo>
                    <a:lnTo>
                      <a:pt x="6806" y="19"/>
                    </a:lnTo>
                    <a:lnTo>
                      <a:pt x="6492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7" name="Google Shape;3147;p22"/>
              <p:cNvSpPr/>
              <p:nvPr/>
            </p:nvSpPr>
            <p:spPr>
              <a:xfrm>
                <a:off x="1719416" y="3309261"/>
                <a:ext cx="260342" cy="260342"/>
              </a:xfrm>
              <a:custGeom>
                <a:avLst/>
                <a:gdLst/>
                <a:ahLst/>
                <a:cxnLst/>
                <a:rect l="l" t="t" r="r" b="b"/>
                <a:pathLst>
                  <a:path w="13519" h="13519" extrusionOk="0">
                    <a:moveTo>
                      <a:pt x="6418" y="1"/>
                    </a:moveTo>
                    <a:lnTo>
                      <a:pt x="6068" y="38"/>
                    </a:lnTo>
                    <a:lnTo>
                      <a:pt x="5736" y="74"/>
                    </a:lnTo>
                    <a:lnTo>
                      <a:pt x="5404" y="130"/>
                    </a:lnTo>
                    <a:lnTo>
                      <a:pt x="5072" y="203"/>
                    </a:lnTo>
                    <a:lnTo>
                      <a:pt x="4740" y="296"/>
                    </a:lnTo>
                    <a:lnTo>
                      <a:pt x="4427" y="406"/>
                    </a:lnTo>
                    <a:lnTo>
                      <a:pt x="4132" y="517"/>
                    </a:lnTo>
                    <a:lnTo>
                      <a:pt x="3837" y="665"/>
                    </a:lnTo>
                    <a:lnTo>
                      <a:pt x="3541" y="812"/>
                    </a:lnTo>
                    <a:lnTo>
                      <a:pt x="3246" y="978"/>
                    </a:lnTo>
                    <a:lnTo>
                      <a:pt x="2988" y="1144"/>
                    </a:lnTo>
                    <a:lnTo>
                      <a:pt x="2712" y="1328"/>
                    </a:lnTo>
                    <a:lnTo>
                      <a:pt x="2453" y="1531"/>
                    </a:lnTo>
                    <a:lnTo>
                      <a:pt x="2214" y="1753"/>
                    </a:lnTo>
                    <a:lnTo>
                      <a:pt x="1974" y="1974"/>
                    </a:lnTo>
                    <a:lnTo>
                      <a:pt x="1753" y="2214"/>
                    </a:lnTo>
                    <a:lnTo>
                      <a:pt x="1550" y="2453"/>
                    </a:lnTo>
                    <a:lnTo>
                      <a:pt x="1347" y="2712"/>
                    </a:lnTo>
                    <a:lnTo>
                      <a:pt x="1163" y="2970"/>
                    </a:lnTo>
                    <a:lnTo>
                      <a:pt x="978" y="3246"/>
                    </a:lnTo>
                    <a:lnTo>
                      <a:pt x="812" y="3523"/>
                    </a:lnTo>
                    <a:lnTo>
                      <a:pt x="665" y="3818"/>
                    </a:lnTo>
                    <a:lnTo>
                      <a:pt x="536" y="4132"/>
                    </a:lnTo>
                    <a:lnTo>
                      <a:pt x="406" y="4427"/>
                    </a:lnTo>
                    <a:lnTo>
                      <a:pt x="296" y="4740"/>
                    </a:lnTo>
                    <a:lnTo>
                      <a:pt x="222" y="5072"/>
                    </a:lnTo>
                    <a:lnTo>
                      <a:pt x="130" y="5386"/>
                    </a:lnTo>
                    <a:lnTo>
                      <a:pt x="74" y="5717"/>
                    </a:lnTo>
                    <a:lnTo>
                      <a:pt x="38" y="6068"/>
                    </a:lnTo>
                    <a:lnTo>
                      <a:pt x="1" y="6400"/>
                    </a:lnTo>
                    <a:lnTo>
                      <a:pt x="1" y="6750"/>
                    </a:lnTo>
                    <a:lnTo>
                      <a:pt x="1" y="7101"/>
                    </a:lnTo>
                    <a:lnTo>
                      <a:pt x="38" y="7451"/>
                    </a:lnTo>
                    <a:lnTo>
                      <a:pt x="74" y="7783"/>
                    </a:lnTo>
                    <a:lnTo>
                      <a:pt x="130" y="8115"/>
                    </a:lnTo>
                    <a:lnTo>
                      <a:pt x="222" y="8447"/>
                    </a:lnTo>
                    <a:lnTo>
                      <a:pt x="296" y="8760"/>
                    </a:lnTo>
                    <a:lnTo>
                      <a:pt x="406" y="9074"/>
                    </a:lnTo>
                    <a:lnTo>
                      <a:pt x="536" y="9387"/>
                    </a:lnTo>
                    <a:lnTo>
                      <a:pt x="665" y="9682"/>
                    </a:lnTo>
                    <a:lnTo>
                      <a:pt x="812" y="9977"/>
                    </a:lnTo>
                    <a:lnTo>
                      <a:pt x="978" y="10254"/>
                    </a:lnTo>
                    <a:lnTo>
                      <a:pt x="1163" y="10531"/>
                    </a:lnTo>
                    <a:lnTo>
                      <a:pt x="1347" y="10789"/>
                    </a:lnTo>
                    <a:lnTo>
                      <a:pt x="1550" y="11047"/>
                    </a:lnTo>
                    <a:lnTo>
                      <a:pt x="1753" y="11305"/>
                    </a:lnTo>
                    <a:lnTo>
                      <a:pt x="1974" y="11527"/>
                    </a:lnTo>
                    <a:lnTo>
                      <a:pt x="2214" y="11748"/>
                    </a:lnTo>
                    <a:lnTo>
                      <a:pt x="2453" y="11969"/>
                    </a:lnTo>
                    <a:lnTo>
                      <a:pt x="2712" y="12172"/>
                    </a:lnTo>
                    <a:lnTo>
                      <a:pt x="2988" y="12356"/>
                    </a:lnTo>
                    <a:lnTo>
                      <a:pt x="3246" y="12541"/>
                    </a:lnTo>
                    <a:lnTo>
                      <a:pt x="3541" y="12688"/>
                    </a:lnTo>
                    <a:lnTo>
                      <a:pt x="3837" y="12836"/>
                    </a:lnTo>
                    <a:lnTo>
                      <a:pt x="4132" y="12983"/>
                    </a:lnTo>
                    <a:lnTo>
                      <a:pt x="4427" y="13094"/>
                    </a:lnTo>
                    <a:lnTo>
                      <a:pt x="4740" y="13205"/>
                    </a:lnTo>
                    <a:lnTo>
                      <a:pt x="5072" y="13297"/>
                    </a:lnTo>
                    <a:lnTo>
                      <a:pt x="5404" y="13371"/>
                    </a:lnTo>
                    <a:lnTo>
                      <a:pt x="5736" y="13426"/>
                    </a:lnTo>
                    <a:lnTo>
                      <a:pt x="6068" y="13481"/>
                    </a:lnTo>
                    <a:lnTo>
                      <a:pt x="6418" y="13500"/>
                    </a:lnTo>
                    <a:lnTo>
                      <a:pt x="6750" y="13518"/>
                    </a:lnTo>
                    <a:lnTo>
                      <a:pt x="7101" y="13500"/>
                    </a:lnTo>
                    <a:lnTo>
                      <a:pt x="7451" y="13481"/>
                    </a:lnTo>
                    <a:lnTo>
                      <a:pt x="7783" y="13426"/>
                    </a:lnTo>
                    <a:lnTo>
                      <a:pt x="8115" y="13371"/>
                    </a:lnTo>
                    <a:lnTo>
                      <a:pt x="8447" y="13297"/>
                    </a:lnTo>
                    <a:lnTo>
                      <a:pt x="8760" y="13205"/>
                    </a:lnTo>
                    <a:lnTo>
                      <a:pt x="9074" y="13094"/>
                    </a:lnTo>
                    <a:lnTo>
                      <a:pt x="9387" y="12983"/>
                    </a:lnTo>
                    <a:lnTo>
                      <a:pt x="9682" y="12836"/>
                    </a:lnTo>
                    <a:lnTo>
                      <a:pt x="9978" y="12688"/>
                    </a:lnTo>
                    <a:lnTo>
                      <a:pt x="10254" y="12541"/>
                    </a:lnTo>
                    <a:lnTo>
                      <a:pt x="10531" y="12356"/>
                    </a:lnTo>
                    <a:lnTo>
                      <a:pt x="10807" y="12172"/>
                    </a:lnTo>
                    <a:lnTo>
                      <a:pt x="11066" y="11969"/>
                    </a:lnTo>
                    <a:lnTo>
                      <a:pt x="11305" y="11748"/>
                    </a:lnTo>
                    <a:lnTo>
                      <a:pt x="11545" y="11527"/>
                    </a:lnTo>
                    <a:lnTo>
                      <a:pt x="11766" y="11305"/>
                    </a:lnTo>
                    <a:lnTo>
                      <a:pt x="11969" y="11047"/>
                    </a:lnTo>
                    <a:lnTo>
                      <a:pt x="12172" y="10789"/>
                    </a:lnTo>
                    <a:lnTo>
                      <a:pt x="12356" y="10531"/>
                    </a:lnTo>
                    <a:lnTo>
                      <a:pt x="12541" y="10254"/>
                    </a:lnTo>
                    <a:lnTo>
                      <a:pt x="12707" y="9977"/>
                    </a:lnTo>
                    <a:lnTo>
                      <a:pt x="12854" y="9682"/>
                    </a:lnTo>
                    <a:lnTo>
                      <a:pt x="12983" y="9387"/>
                    </a:lnTo>
                    <a:lnTo>
                      <a:pt x="13113" y="9074"/>
                    </a:lnTo>
                    <a:lnTo>
                      <a:pt x="13205" y="8760"/>
                    </a:lnTo>
                    <a:lnTo>
                      <a:pt x="13297" y="8447"/>
                    </a:lnTo>
                    <a:lnTo>
                      <a:pt x="13371" y="8115"/>
                    </a:lnTo>
                    <a:lnTo>
                      <a:pt x="13445" y="7783"/>
                    </a:lnTo>
                    <a:lnTo>
                      <a:pt x="13481" y="7451"/>
                    </a:lnTo>
                    <a:lnTo>
                      <a:pt x="13500" y="7101"/>
                    </a:lnTo>
                    <a:lnTo>
                      <a:pt x="13518" y="6750"/>
                    </a:lnTo>
                    <a:lnTo>
                      <a:pt x="13500" y="6400"/>
                    </a:lnTo>
                    <a:lnTo>
                      <a:pt x="13481" y="6068"/>
                    </a:lnTo>
                    <a:lnTo>
                      <a:pt x="13445" y="5717"/>
                    </a:lnTo>
                    <a:lnTo>
                      <a:pt x="13371" y="5386"/>
                    </a:lnTo>
                    <a:lnTo>
                      <a:pt x="13297" y="5072"/>
                    </a:lnTo>
                    <a:lnTo>
                      <a:pt x="13205" y="4740"/>
                    </a:lnTo>
                    <a:lnTo>
                      <a:pt x="13113" y="4427"/>
                    </a:lnTo>
                    <a:lnTo>
                      <a:pt x="12983" y="4132"/>
                    </a:lnTo>
                    <a:lnTo>
                      <a:pt x="12854" y="3818"/>
                    </a:lnTo>
                    <a:lnTo>
                      <a:pt x="12707" y="3523"/>
                    </a:lnTo>
                    <a:lnTo>
                      <a:pt x="12541" y="3246"/>
                    </a:lnTo>
                    <a:lnTo>
                      <a:pt x="12356" y="2970"/>
                    </a:lnTo>
                    <a:lnTo>
                      <a:pt x="12172" y="2712"/>
                    </a:lnTo>
                    <a:lnTo>
                      <a:pt x="11969" y="2453"/>
                    </a:lnTo>
                    <a:lnTo>
                      <a:pt x="11766" y="2214"/>
                    </a:lnTo>
                    <a:lnTo>
                      <a:pt x="11545" y="1974"/>
                    </a:lnTo>
                    <a:lnTo>
                      <a:pt x="11305" y="1753"/>
                    </a:lnTo>
                    <a:lnTo>
                      <a:pt x="11066" y="1531"/>
                    </a:lnTo>
                    <a:lnTo>
                      <a:pt x="10807" y="1328"/>
                    </a:lnTo>
                    <a:lnTo>
                      <a:pt x="10531" y="1144"/>
                    </a:lnTo>
                    <a:lnTo>
                      <a:pt x="10254" y="978"/>
                    </a:lnTo>
                    <a:lnTo>
                      <a:pt x="9978" y="812"/>
                    </a:lnTo>
                    <a:lnTo>
                      <a:pt x="9682" y="665"/>
                    </a:lnTo>
                    <a:lnTo>
                      <a:pt x="9387" y="517"/>
                    </a:lnTo>
                    <a:lnTo>
                      <a:pt x="9074" y="406"/>
                    </a:lnTo>
                    <a:lnTo>
                      <a:pt x="8760" y="296"/>
                    </a:lnTo>
                    <a:lnTo>
                      <a:pt x="8447" y="203"/>
                    </a:lnTo>
                    <a:lnTo>
                      <a:pt x="8115" y="130"/>
                    </a:lnTo>
                    <a:lnTo>
                      <a:pt x="7783" y="74"/>
                    </a:lnTo>
                    <a:lnTo>
                      <a:pt x="7451" y="38"/>
                    </a:lnTo>
                    <a:lnTo>
                      <a:pt x="7101" y="1"/>
                    </a:lnTo>
                    <a:close/>
                  </a:path>
                </a:pathLst>
              </a:custGeom>
              <a:solidFill>
                <a:srgbClr val="6E5C7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8" name="Google Shape;3148;p22"/>
              <p:cNvSpPr/>
              <p:nvPr/>
            </p:nvSpPr>
            <p:spPr>
              <a:xfrm>
                <a:off x="1762035" y="3351881"/>
                <a:ext cx="175108" cy="175108"/>
              </a:xfrm>
              <a:custGeom>
                <a:avLst/>
                <a:gdLst/>
                <a:ahLst/>
                <a:cxnLst/>
                <a:rect l="l" t="t" r="r" b="b"/>
                <a:pathLst>
                  <a:path w="9093" h="9093" extrusionOk="0">
                    <a:moveTo>
                      <a:pt x="4316" y="1"/>
                    </a:moveTo>
                    <a:lnTo>
                      <a:pt x="4076" y="19"/>
                    </a:lnTo>
                    <a:lnTo>
                      <a:pt x="3855" y="56"/>
                    </a:lnTo>
                    <a:lnTo>
                      <a:pt x="3634" y="93"/>
                    </a:lnTo>
                    <a:lnTo>
                      <a:pt x="3412" y="148"/>
                    </a:lnTo>
                    <a:lnTo>
                      <a:pt x="3191" y="203"/>
                    </a:lnTo>
                    <a:lnTo>
                      <a:pt x="2785" y="351"/>
                    </a:lnTo>
                    <a:lnTo>
                      <a:pt x="2380" y="554"/>
                    </a:lnTo>
                    <a:lnTo>
                      <a:pt x="2011" y="775"/>
                    </a:lnTo>
                    <a:lnTo>
                      <a:pt x="1660" y="1033"/>
                    </a:lnTo>
                    <a:lnTo>
                      <a:pt x="1328" y="1328"/>
                    </a:lnTo>
                    <a:lnTo>
                      <a:pt x="1033" y="1642"/>
                    </a:lnTo>
                    <a:lnTo>
                      <a:pt x="775" y="1992"/>
                    </a:lnTo>
                    <a:lnTo>
                      <a:pt x="554" y="2380"/>
                    </a:lnTo>
                    <a:lnTo>
                      <a:pt x="351" y="2767"/>
                    </a:lnTo>
                    <a:lnTo>
                      <a:pt x="204" y="3191"/>
                    </a:lnTo>
                    <a:lnTo>
                      <a:pt x="148" y="3412"/>
                    </a:lnTo>
                    <a:lnTo>
                      <a:pt x="93" y="3634"/>
                    </a:lnTo>
                    <a:lnTo>
                      <a:pt x="56" y="3855"/>
                    </a:lnTo>
                    <a:lnTo>
                      <a:pt x="19" y="4076"/>
                    </a:lnTo>
                    <a:lnTo>
                      <a:pt x="1" y="4297"/>
                    </a:lnTo>
                    <a:lnTo>
                      <a:pt x="1" y="4537"/>
                    </a:lnTo>
                    <a:lnTo>
                      <a:pt x="1" y="4777"/>
                    </a:lnTo>
                    <a:lnTo>
                      <a:pt x="19" y="4998"/>
                    </a:lnTo>
                    <a:lnTo>
                      <a:pt x="56" y="5238"/>
                    </a:lnTo>
                    <a:lnTo>
                      <a:pt x="93" y="5459"/>
                    </a:lnTo>
                    <a:lnTo>
                      <a:pt x="148" y="5681"/>
                    </a:lnTo>
                    <a:lnTo>
                      <a:pt x="204" y="5883"/>
                    </a:lnTo>
                    <a:lnTo>
                      <a:pt x="351" y="6308"/>
                    </a:lnTo>
                    <a:lnTo>
                      <a:pt x="554" y="6713"/>
                    </a:lnTo>
                    <a:lnTo>
                      <a:pt x="775" y="7082"/>
                    </a:lnTo>
                    <a:lnTo>
                      <a:pt x="1033" y="7433"/>
                    </a:lnTo>
                    <a:lnTo>
                      <a:pt x="1328" y="7746"/>
                    </a:lnTo>
                    <a:lnTo>
                      <a:pt x="1660" y="8041"/>
                    </a:lnTo>
                    <a:lnTo>
                      <a:pt x="2011" y="8299"/>
                    </a:lnTo>
                    <a:lnTo>
                      <a:pt x="2380" y="8539"/>
                    </a:lnTo>
                    <a:lnTo>
                      <a:pt x="2785" y="8723"/>
                    </a:lnTo>
                    <a:lnTo>
                      <a:pt x="3191" y="8871"/>
                    </a:lnTo>
                    <a:lnTo>
                      <a:pt x="3412" y="8945"/>
                    </a:lnTo>
                    <a:lnTo>
                      <a:pt x="3634" y="9000"/>
                    </a:lnTo>
                    <a:lnTo>
                      <a:pt x="3855" y="9037"/>
                    </a:lnTo>
                    <a:lnTo>
                      <a:pt x="4076" y="9055"/>
                    </a:lnTo>
                    <a:lnTo>
                      <a:pt x="4316" y="9074"/>
                    </a:lnTo>
                    <a:lnTo>
                      <a:pt x="4537" y="9092"/>
                    </a:lnTo>
                    <a:lnTo>
                      <a:pt x="4777" y="9074"/>
                    </a:lnTo>
                    <a:lnTo>
                      <a:pt x="5017" y="9055"/>
                    </a:lnTo>
                    <a:lnTo>
                      <a:pt x="5238" y="9037"/>
                    </a:lnTo>
                    <a:lnTo>
                      <a:pt x="5459" y="9000"/>
                    </a:lnTo>
                    <a:lnTo>
                      <a:pt x="5681" y="8945"/>
                    </a:lnTo>
                    <a:lnTo>
                      <a:pt x="5902" y="8871"/>
                    </a:lnTo>
                    <a:lnTo>
                      <a:pt x="6308" y="8723"/>
                    </a:lnTo>
                    <a:lnTo>
                      <a:pt x="6713" y="8539"/>
                    </a:lnTo>
                    <a:lnTo>
                      <a:pt x="7082" y="8299"/>
                    </a:lnTo>
                    <a:lnTo>
                      <a:pt x="7433" y="8041"/>
                    </a:lnTo>
                    <a:lnTo>
                      <a:pt x="7765" y="7746"/>
                    </a:lnTo>
                    <a:lnTo>
                      <a:pt x="8060" y="7433"/>
                    </a:lnTo>
                    <a:lnTo>
                      <a:pt x="8318" y="7082"/>
                    </a:lnTo>
                    <a:lnTo>
                      <a:pt x="8539" y="6713"/>
                    </a:lnTo>
                    <a:lnTo>
                      <a:pt x="8723" y="6308"/>
                    </a:lnTo>
                    <a:lnTo>
                      <a:pt x="8889" y="5883"/>
                    </a:lnTo>
                    <a:lnTo>
                      <a:pt x="8945" y="5681"/>
                    </a:lnTo>
                    <a:lnTo>
                      <a:pt x="9000" y="5459"/>
                    </a:lnTo>
                    <a:lnTo>
                      <a:pt x="9037" y="5238"/>
                    </a:lnTo>
                    <a:lnTo>
                      <a:pt x="9074" y="4998"/>
                    </a:lnTo>
                    <a:lnTo>
                      <a:pt x="9074" y="4777"/>
                    </a:lnTo>
                    <a:lnTo>
                      <a:pt x="9092" y="4537"/>
                    </a:lnTo>
                    <a:lnTo>
                      <a:pt x="9074" y="4297"/>
                    </a:lnTo>
                    <a:lnTo>
                      <a:pt x="9074" y="4076"/>
                    </a:lnTo>
                    <a:lnTo>
                      <a:pt x="9037" y="3855"/>
                    </a:lnTo>
                    <a:lnTo>
                      <a:pt x="9000" y="3634"/>
                    </a:lnTo>
                    <a:lnTo>
                      <a:pt x="8945" y="3412"/>
                    </a:lnTo>
                    <a:lnTo>
                      <a:pt x="8889" y="3191"/>
                    </a:lnTo>
                    <a:lnTo>
                      <a:pt x="8723" y="2767"/>
                    </a:lnTo>
                    <a:lnTo>
                      <a:pt x="8539" y="2380"/>
                    </a:lnTo>
                    <a:lnTo>
                      <a:pt x="8318" y="1992"/>
                    </a:lnTo>
                    <a:lnTo>
                      <a:pt x="8060" y="1642"/>
                    </a:lnTo>
                    <a:lnTo>
                      <a:pt x="7765" y="1328"/>
                    </a:lnTo>
                    <a:lnTo>
                      <a:pt x="7433" y="1033"/>
                    </a:lnTo>
                    <a:lnTo>
                      <a:pt x="7082" y="775"/>
                    </a:lnTo>
                    <a:lnTo>
                      <a:pt x="6713" y="554"/>
                    </a:lnTo>
                    <a:lnTo>
                      <a:pt x="6308" y="351"/>
                    </a:lnTo>
                    <a:lnTo>
                      <a:pt x="5902" y="203"/>
                    </a:lnTo>
                    <a:lnTo>
                      <a:pt x="5681" y="148"/>
                    </a:lnTo>
                    <a:lnTo>
                      <a:pt x="5459" y="93"/>
                    </a:lnTo>
                    <a:lnTo>
                      <a:pt x="5238" y="56"/>
                    </a:lnTo>
                    <a:lnTo>
                      <a:pt x="5017" y="19"/>
                    </a:lnTo>
                    <a:lnTo>
                      <a:pt x="477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149" name="Google Shape;3149;p22"/>
          <p:cNvGrpSpPr/>
          <p:nvPr/>
        </p:nvGrpSpPr>
        <p:grpSpPr>
          <a:xfrm>
            <a:off x="8150070" y="2749808"/>
            <a:ext cx="854385" cy="932945"/>
            <a:chOff x="8046975" y="4216947"/>
            <a:chExt cx="618000" cy="674824"/>
          </a:xfrm>
        </p:grpSpPr>
        <p:sp>
          <p:nvSpPr>
            <p:cNvPr id="3150" name="Google Shape;3150;p22"/>
            <p:cNvSpPr/>
            <p:nvPr/>
          </p:nvSpPr>
          <p:spPr>
            <a:xfrm>
              <a:off x="8046975" y="4796071"/>
              <a:ext cx="618000" cy="95700"/>
            </a:xfrm>
            <a:prstGeom prst="ellipse">
              <a:avLst/>
            </a:prstGeom>
            <a:solidFill>
              <a:srgbClr val="000000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151" name="Google Shape;3151;p22"/>
            <p:cNvGrpSpPr/>
            <p:nvPr/>
          </p:nvGrpSpPr>
          <p:grpSpPr>
            <a:xfrm flipH="1">
              <a:off x="8182597" y="4216947"/>
              <a:ext cx="383068" cy="635854"/>
              <a:chOff x="1505975" y="3200950"/>
              <a:chExt cx="568603" cy="943964"/>
            </a:xfrm>
          </p:grpSpPr>
          <p:sp>
            <p:nvSpPr>
              <p:cNvPr id="3152" name="Google Shape;3152;p22"/>
              <p:cNvSpPr/>
              <p:nvPr/>
            </p:nvSpPr>
            <p:spPr>
              <a:xfrm>
                <a:off x="1505975" y="3200950"/>
                <a:ext cx="449971" cy="943964"/>
              </a:xfrm>
              <a:custGeom>
                <a:avLst/>
                <a:gdLst/>
                <a:ahLst/>
                <a:cxnLst/>
                <a:rect l="l" t="t" r="r" b="b"/>
                <a:pathLst>
                  <a:path w="23366" h="49018" extrusionOk="0">
                    <a:moveTo>
                      <a:pt x="0" y="0"/>
                    </a:moveTo>
                    <a:lnTo>
                      <a:pt x="0" y="49017"/>
                    </a:lnTo>
                    <a:lnTo>
                      <a:pt x="23366" y="49017"/>
                    </a:lnTo>
                    <a:lnTo>
                      <a:pt x="23366" y="0"/>
                    </a:lnTo>
                    <a:close/>
                  </a:path>
                </a:pathLst>
              </a:custGeom>
              <a:solidFill>
                <a:srgbClr val="6E5C7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3" name="Google Shape;3153;p22"/>
              <p:cNvSpPr/>
              <p:nvPr/>
            </p:nvSpPr>
            <p:spPr>
              <a:xfrm>
                <a:off x="1624588" y="3200950"/>
                <a:ext cx="449990" cy="943964"/>
              </a:xfrm>
              <a:custGeom>
                <a:avLst/>
                <a:gdLst/>
                <a:ahLst/>
                <a:cxnLst/>
                <a:rect l="l" t="t" r="r" b="b"/>
                <a:pathLst>
                  <a:path w="23367" h="49018" extrusionOk="0">
                    <a:moveTo>
                      <a:pt x="1" y="0"/>
                    </a:moveTo>
                    <a:lnTo>
                      <a:pt x="1" y="49017"/>
                    </a:lnTo>
                    <a:lnTo>
                      <a:pt x="23366" y="49017"/>
                    </a:lnTo>
                    <a:lnTo>
                      <a:pt x="2336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4" name="Google Shape;3154;p22"/>
              <p:cNvSpPr/>
              <p:nvPr/>
            </p:nvSpPr>
            <p:spPr>
              <a:xfrm>
                <a:off x="1672888" y="3650218"/>
                <a:ext cx="353028" cy="353028"/>
              </a:xfrm>
              <a:custGeom>
                <a:avLst/>
                <a:gdLst/>
                <a:ahLst/>
                <a:cxnLst/>
                <a:rect l="l" t="t" r="r" b="b"/>
                <a:pathLst>
                  <a:path w="18332" h="18332" extrusionOk="0">
                    <a:moveTo>
                      <a:pt x="8705" y="0"/>
                    </a:moveTo>
                    <a:lnTo>
                      <a:pt x="8244" y="37"/>
                    </a:lnTo>
                    <a:lnTo>
                      <a:pt x="7783" y="111"/>
                    </a:lnTo>
                    <a:lnTo>
                      <a:pt x="7322" y="185"/>
                    </a:lnTo>
                    <a:lnTo>
                      <a:pt x="6880" y="277"/>
                    </a:lnTo>
                    <a:lnTo>
                      <a:pt x="6455" y="406"/>
                    </a:lnTo>
                    <a:lnTo>
                      <a:pt x="6031" y="554"/>
                    </a:lnTo>
                    <a:lnTo>
                      <a:pt x="5607" y="720"/>
                    </a:lnTo>
                    <a:lnTo>
                      <a:pt x="5201" y="904"/>
                    </a:lnTo>
                    <a:lnTo>
                      <a:pt x="4796" y="1107"/>
                    </a:lnTo>
                    <a:lnTo>
                      <a:pt x="4427" y="1328"/>
                    </a:lnTo>
                    <a:lnTo>
                      <a:pt x="4058" y="1568"/>
                    </a:lnTo>
                    <a:lnTo>
                      <a:pt x="3689" y="1826"/>
                    </a:lnTo>
                    <a:lnTo>
                      <a:pt x="3339" y="2084"/>
                    </a:lnTo>
                    <a:lnTo>
                      <a:pt x="3007" y="2379"/>
                    </a:lnTo>
                    <a:lnTo>
                      <a:pt x="2693" y="2674"/>
                    </a:lnTo>
                    <a:lnTo>
                      <a:pt x="2380" y="3006"/>
                    </a:lnTo>
                    <a:lnTo>
                      <a:pt x="2103" y="3338"/>
                    </a:lnTo>
                    <a:lnTo>
                      <a:pt x="1827" y="3670"/>
                    </a:lnTo>
                    <a:lnTo>
                      <a:pt x="1568" y="4039"/>
                    </a:lnTo>
                    <a:lnTo>
                      <a:pt x="1329" y="4408"/>
                    </a:lnTo>
                    <a:lnTo>
                      <a:pt x="1107" y="4795"/>
                    </a:lnTo>
                    <a:lnTo>
                      <a:pt x="905" y="5182"/>
                    </a:lnTo>
                    <a:lnTo>
                      <a:pt x="720" y="5588"/>
                    </a:lnTo>
                    <a:lnTo>
                      <a:pt x="573" y="6012"/>
                    </a:lnTo>
                    <a:lnTo>
                      <a:pt x="425" y="6436"/>
                    </a:lnTo>
                    <a:lnTo>
                      <a:pt x="296" y="6879"/>
                    </a:lnTo>
                    <a:lnTo>
                      <a:pt x="185" y="7322"/>
                    </a:lnTo>
                    <a:lnTo>
                      <a:pt x="112" y="7764"/>
                    </a:lnTo>
                    <a:lnTo>
                      <a:pt x="56" y="8225"/>
                    </a:lnTo>
                    <a:lnTo>
                      <a:pt x="19" y="8686"/>
                    </a:lnTo>
                    <a:lnTo>
                      <a:pt x="1" y="9166"/>
                    </a:lnTo>
                    <a:lnTo>
                      <a:pt x="19" y="9627"/>
                    </a:lnTo>
                    <a:lnTo>
                      <a:pt x="56" y="10106"/>
                    </a:lnTo>
                    <a:lnTo>
                      <a:pt x="112" y="10567"/>
                    </a:lnTo>
                    <a:lnTo>
                      <a:pt x="185" y="11010"/>
                    </a:lnTo>
                    <a:lnTo>
                      <a:pt x="296" y="11453"/>
                    </a:lnTo>
                    <a:lnTo>
                      <a:pt x="425" y="11895"/>
                    </a:lnTo>
                    <a:lnTo>
                      <a:pt x="573" y="12319"/>
                    </a:lnTo>
                    <a:lnTo>
                      <a:pt x="720" y="12725"/>
                    </a:lnTo>
                    <a:lnTo>
                      <a:pt x="905" y="13131"/>
                    </a:lnTo>
                    <a:lnTo>
                      <a:pt x="1107" y="13536"/>
                    </a:lnTo>
                    <a:lnTo>
                      <a:pt x="1329" y="13924"/>
                    </a:lnTo>
                    <a:lnTo>
                      <a:pt x="1568" y="14293"/>
                    </a:lnTo>
                    <a:lnTo>
                      <a:pt x="1827" y="14643"/>
                    </a:lnTo>
                    <a:lnTo>
                      <a:pt x="2103" y="14993"/>
                    </a:lnTo>
                    <a:lnTo>
                      <a:pt x="2380" y="15325"/>
                    </a:lnTo>
                    <a:lnTo>
                      <a:pt x="2693" y="15639"/>
                    </a:lnTo>
                    <a:lnTo>
                      <a:pt x="3007" y="15952"/>
                    </a:lnTo>
                    <a:lnTo>
                      <a:pt x="3339" y="16229"/>
                    </a:lnTo>
                    <a:lnTo>
                      <a:pt x="3689" y="16505"/>
                    </a:lnTo>
                    <a:lnTo>
                      <a:pt x="4058" y="16764"/>
                    </a:lnTo>
                    <a:lnTo>
                      <a:pt x="4427" y="17003"/>
                    </a:lnTo>
                    <a:lnTo>
                      <a:pt x="4796" y="17225"/>
                    </a:lnTo>
                    <a:lnTo>
                      <a:pt x="5201" y="17428"/>
                    </a:lnTo>
                    <a:lnTo>
                      <a:pt x="5607" y="17612"/>
                    </a:lnTo>
                    <a:lnTo>
                      <a:pt x="6031" y="17778"/>
                    </a:lnTo>
                    <a:lnTo>
                      <a:pt x="6455" y="17925"/>
                    </a:lnTo>
                    <a:lnTo>
                      <a:pt x="6880" y="18036"/>
                    </a:lnTo>
                    <a:lnTo>
                      <a:pt x="7322" y="18147"/>
                    </a:lnTo>
                    <a:lnTo>
                      <a:pt x="7783" y="18221"/>
                    </a:lnTo>
                    <a:lnTo>
                      <a:pt x="8244" y="18276"/>
                    </a:lnTo>
                    <a:lnTo>
                      <a:pt x="8705" y="18313"/>
                    </a:lnTo>
                    <a:lnTo>
                      <a:pt x="9166" y="18331"/>
                    </a:lnTo>
                    <a:lnTo>
                      <a:pt x="9646" y="18313"/>
                    </a:lnTo>
                    <a:lnTo>
                      <a:pt x="10107" y="18276"/>
                    </a:lnTo>
                    <a:lnTo>
                      <a:pt x="10568" y="18221"/>
                    </a:lnTo>
                    <a:lnTo>
                      <a:pt x="11029" y="18147"/>
                    </a:lnTo>
                    <a:lnTo>
                      <a:pt x="11471" y="18036"/>
                    </a:lnTo>
                    <a:lnTo>
                      <a:pt x="11896" y="17925"/>
                    </a:lnTo>
                    <a:lnTo>
                      <a:pt x="12320" y="17778"/>
                    </a:lnTo>
                    <a:lnTo>
                      <a:pt x="12744" y="17612"/>
                    </a:lnTo>
                    <a:lnTo>
                      <a:pt x="13150" y="17428"/>
                    </a:lnTo>
                    <a:lnTo>
                      <a:pt x="13537" y="17225"/>
                    </a:lnTo>
                    <a:lnTo>
                      <a:pt x="13924" y="17003"/>
                    </a:lnTo>
                    <a:lnTo>
                      <a:pt x="14293" y="16764"/>
                    </a:lnTo>
                    <a:lnTo>
                      <a:pt x="14662" y="16505"/>
                    </a:lnTo>
                    <a:lnTo>
                      <a:pt x="15012" y="16229"/>
                    </a:lnTo>
                    <a:lnTo>
                      <a:pt x="15344" y="15952"/>
                    </a:lnTo>
                    <a:lnTo>
                      <a:pt x="15658" y="15639"/>
                    </a:lnTo>
                    <a:lnTo>
                      <a:pt x="15953" y="15325"/>
                    </a:lnTo>
                    <a:lnTo>
                      <a:pt x="16248" y="14993"/>
                    </a:lnTo>
                    <a:lnTo>
                      <a:pt x="16524" y="14643"/>
                    </a:lnTo>
                    <a:lnTo>
                      <a:pt x="16783" y="14293"/>
                    </a:lnTo>
                    <a:lnTo>
                      <a:pt x="17022" y="13924"/>
                    </a:lnTo>
                    <a:lnTo>
                      <a:pt x="17225" y="13536"/>
                    </a:lnTo>
                    <a:lnTo>
                      <a:pt x="17428" y="13131"/>
                    </a:lnTo>
                    <a:lnTo>
                      <a:pt x="17612" y="12725"/>
                    </a:lnTo>
                    <a:lnTo>
                      <a:pt x="17778" y="12319"/>
                    </a:lnTo>
                    <a:lnTo>
                      <a:pt x="17926" y="11895"/>
                    </a:lnTo>
                    <a:lnTo>
                      <a:pt x="18055" y="11453"/>
                    </a:lnTo>
                    <a:lnTo>
                      <a:pt x="18147" y="11010"/>
                    </a:lnTo>
                    <a:lnTo>
                      <a:pt x="18239" y="10567"/>
                    </a:lnTo>
                    <a:lnTo>
                      <a:pt x="18295" y="10106"/>
                    </a:lnTo>
                    <a:lnTo>
                      <a:pt x="18332" y="9627"/>
                    </a:lnTo>
                    <a:lnTo>
                      <a:pt x="18332" y="9166"/>
                    </a:lnTo>
                    <a:lnTo>
                      <a:pt x="18332" y="8686"/>
                    </a:lnTo>
                    <a:lnTo>
                      <a:pt x="18295" y="8225"/>
                    </a:lnTo>
                    <a:lnTo>
                      <a:pt x="18239" y="7764"/>
                    </a:lnTo>
                    <a:lnTo>
                      <a:pt x="18147" y="7322"/>
                    </a:lnTo>
                    <a:lnTo>
                      <a:pt x="18055" y="6879"/>
                    </a:lnTo>
                    <a:lnTo>
                      <a:pt x="17926" y="6436"/>
                    </a:lnTo>
                    <a:lnTo>
                      <a:pt x="17778" y="6012"/>
                    </a:lnTo>
                    <a:lnTo>
                      <a:pt x="17612" y="5588"/>
                    </a:lnTo>
                    <a:lnTo>
                      <a:pt x="17428" y="5182"/>
                    </a:lnTo>
                    <a:lnTo>
                      <a:pt x="17225" y="4795"/>
                    </a:lnTo>
                    <a:lnTo>
                      <a:pt x="17022" y="4408"/>
                    </a:lnTo>
                    <a:lnTo>
                      <a:pt x="16783" y="4039"/>
                    </a:lnTo>
                    <a:lnTo>
                      <a:pt x="16524" y="3670"/>
                    </a:lnTo>
                    <a:lnTo>
                      <a:pt x="16248" y="3338"/>
                    </a:lnTo>
                    <a:lnTo>
                      <a:pt x="15953" y="3006"/>
                    </a:lnTo>
                    <a:lnTo>
                      <a:pt x="15658" y="2674"/>
                    </a:lnTo>
                    <a:lnTo>
                      <a:pt x="15344" y="2379"/>
                    </a:lnTo>
                    <a:lnTo>
                      <a:pt x="15012" y="2084"/>
                    </a:lnTo>
                    <a:lnTo>
                      <a:pt x="14662" y="1826"/>
                    </a:lnTo>
                    <a:lnTo>
                      <a:pt x="14293" y="1568"/>
                    </a:lnTo>
                    <a:lnTo>
                      <a:pt x="13924" y="1328"/>
                    </a:lnTo>
                    <a:lnTo>
                      <a:pt x="13537" y="1107"/>
                    </a:lnTo>
                    <a:lnTo>
                      <a:pt x="13150" y="904"/>
                    </a:lnTo>
                    <a:lnTo>
                      <a:pt x="12744" y="720"/>
                    </a:lnTo>
                    <a:lnTo>
                      <a:pt x="12320" y="554"/>
                    </a:lnTo>
                    <a:lnTo>
                      <a:pt x="11896" y="406"/>
                    </a:lnTo>
                    <a:lnTo>
                      <a:pt x="11471" y="277"/>
                    </a:lnTo>
                    <a:lnTo>
                      <a:pt x="11029" y="185"/>
                    </a:lnTo>
                    <a:lnTo>
                      <a:pt x="10568" y="111"/>
                    </a:lnTo>
                    <a:lnTo>
                      <a:pt x="10107" y="37"/>
                    </a:lnTo>
                    <a:lnTo>
                      <a:pt x="9646" y="0"/>
                    </a:lnTo>
                    <a:close/>
                  </a:path>
                </a:pathLst>
              </a:custGeom>
              <a:solidFill>
                <a:srgbClr val="6E5C7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5" name="Google Shape;3155;p22"/>
              <p:cNvSpPr/>
              <p:nvPr/>
            </p:nvSpPr>
            <p:spPr>
              <a:xfrm>
                <a:off x="1730779" y="3708110"/>
                <a:ext cx="237618" cy="237252"/>
              </a:xfrm>
              <a:custGeom>
                <a:avLst/>
                <a:gdLst/>
                <a:ahLst/>
                <a:cxnLst/>
                <a:rect l="l" t="t" r="r" b="b"/>
                <a:pathLst>
                  <a:path w="12339" h="12320" extrusionOk="0">
                    <a:moveTo>
                      <a:pt x="5847" y="0"/>
                    </a:moveTo>
                    <a:lnTo>
                      <a:pt x="5533" y="19"/>
                    </a:lnTo>
                    <a:lnTo>
                      <a:pt x="5238" y="74"/>
                    </a:lnTo>
                    <a:lnTo>
                      <a:pt x="4925" y="111"/>
                    </a:lnTo>
                    <a:lnTo>
                      <a:pt x="4630" y="185"/>
                    </a:lnTo>
                    <a:lnTo>
                      <a:pt x="4335" y="277"/>
                    </a:lnTo>
                    <a:lnTo>
                      <a:pt x="4058" y="369"/>
                    </a:lnTo>
                    <a:lnTo>
                      <a:pt x="3763" y="480"/>
                    </a:lnTo>
                    <a:lnTo>
                      <a:pt x="3505" y="609"/>
                    </a:lnTo>
                    <a:lnTo>
                      <a:pt x="3228" y="738"/>
                    </a:lnTo>
                    <a:lnTo>
                      <a:pt x="2970" y="886"/>
                    </a:lnTo>
                    <a:lnTo>
                      <a:pt x="2730" y="1052"/>
                    </a:lnTo>
                    <a:lnTo>
                      <a:pt x="2472" y="1218"/>
                    </a:lnTo>
                    <a:lnTo>
                      <a:pt x="2251" y="1402"/>
                    </a:lnTo>
                    <a:lnTo>
                      <a:pt x="2029" y="1586"/>
                    </a:lnTo>
                    <a:lnTo>
                      <a:pt x="1808" y="1808"/>
                    </a:lnTo>
                    <a:lnTo>
                      <a:pt x="1605" y="2010"/>
                    </a:lnTo>
                    <a:lnTo>
                      <a:pt x="1421" y="2232"/>
                    </a:lnTo>
                    <a:lnTo>
                      <a:pt x="1236" y="2472"/>
                    </a:lnTo>
                    <a:lnTo>
                      <a:pt x="1052" y="2711"/>
                    </a:lnTo>
                    <a:lnTo>
                      <a:pt x="904" y="2969"/>
                    </a:lnTo>
                    <a:lnTo>
                      <a:pt x="757" y="3228"/>
                    </a:lnTo>
                    <a:lnTo>
                      <a:pt x="609" y="3486"/>
                    </a:lnTo>
                    <a:lnTo>
                      <a:pt x="499" y="3762"/>
                    </a:lnTo>
                    <a:lnTo>
                      <a:pt x="388" y="4039"/>
                    </a:lnTo>
                    <a:lnTo>
                      <a:pt x="277" y="4316"/>
                    </a:lnTo>
                    <a:lnTo>
                      <a:pt x="204" y="4611"/>
                    </a:lnTo>
                    <a:lnTo>
                      <a:pt x="130" y="4906"/>
                    </a:lnTo>
                    <a:lnTo>
                      <a:pt x="75" y="5219"/>
                    </a:lnTo>
                    <a:lnTo>
                      <a:pt x="38" y="5533"/>
                    </a:lnTo>
                    <a:lnTo>
                      <a:pt x="19" y="5846"/>
                    </a:lnTo>
                    <a:lnTo>
                      <a:pt x="1" y="6160"/>
                    </a:lnTo>
                    <a:lnTo>
                      <a:pt x="19" y="6473"/>
                    </a:lnTo>
                    <a:lnTo>
                      <a:pt x="38" y="6787"/>
                    </a:lnTo>
                    <a:lnTo>
                      <a:pt x="75" y="7100"/>
                    </a:lnTo>
                    <a:lnTo>
                      <a:pt x="130" y="7395"/>
                    </a:lnTo>
                    <a:lnTo>
                      <a:pt x="204" y="7690"/>
                    </a:lnTo>
                    <a:lnTo>
                      <a:pt x="277" y="7986"/>
                    </a:lnTo>
                    <a:lnTo>
                      <a:pt x="388" y="8281"/>
                    </a:lnTo>
                    <a:lnTo>
                      <a:pt x="499" y="8557"/>
                    </a:lnTo>
                    <a:lnTo>
                      <a:pt x="609" y="8834"/>
                    </a:lnTo>
                    <a:lnTo>
                      <a:pt x="757" y="9092"/>
                    </a:lnTo>
                    <a:lnTo>
                      <a:pt x="904" y="9350"/>
                    </a:lnTo>
                    <a:lnTo>
                      <a:pt x="1052" y="9608"/>
                    </a:lnTo>
                    <a:lnTo>
                      <a:pt x="1236" y="9848"/>
                    </a:lnTo>
                    <a:lnTo>
                      <a:pt x="1421" y="10069"/>
                    </a:lnTo>
                    <a:lnTo>
                      <a:pt x="1605" y="10309"/>
                    </a:lnTo>
                    <a:lnTo>
                      <a:pt x="1808" y="10512"/>
                    </a:lnTo>
                    <a:lnTo>
                      <a:pt x="2029" y="10715"/>
                    </a:lnTo>
                    <a:lnTo>
                      <a:pt x="2251" y="10918"/>
                    </a:lnTo>
                    <a:lnTo>
                      <a:pt x="2472" y="11102"/>
                    </a:lnTo>
                    <a:lnTo>
                      <a:pt x="2730" y="11268"/>
                    </a:lnTo>
                    <a:lnTo>
                      <a:pt x="2970" y="11434"/>
                    </a:lnTo>
                    <a:lnTo>
                      <a:pt x="3228" y="11582"/>
                    </a:lnTo>
                    <a:lnTo>
                      <a:pt x="3505" y="11711"/>
                    </a:lnTo>
                    <a:lnTo>
                      <a:pt x="3763" y="11840"/>
                    </a:lnTo>
                    <a:lnTo>
                      <a:pt x="4058" y="11950"/>
                    </a:lnTo>
                    <a:lnTo>
                      <a:pt x="4335" y="12043"/>
                    </a:lnTo>
                    <a:lnTo>
                      <a:pt x="4630" y="12116"/>
                    </a:lnTo>
                    <a:lnTo>
                      <a:pt x="4925" y="12190"/>
                    </a:lnTo>
                    <a:lnTo>
                      <a:pt x="5238" y="12245"/>
                    </a:lnTo>
                    <a:lnTo>
                      <a:pt x="5533" y="12282"/>
                    </a:lnTo>
                    <a:lnTo>
                      <a:pt x="5847" y="12319"/>
                    </a:lnTo>
                    <a:lnTo>
                      <a:pt x="6492" y="12319"/>
                    </a:lnTo>
                    <a:lnTo>
                      <a:pt x="6806" y="12282"/>
                    </a:lnTo>
                    <a:lnTo>
                      <a:pt x="7101" y="12245"/>
                    </a:lnTo>
                    <a:lnTo>
                      <a:pt x="7414" y="12190"/>
                    </a:lnTo>
                    <a:lnTo>
                      <a:pt x="7709" y="12116"/>
                    </a:lnTo>
                    <a:lnTo>
                      <a:pt x="8004" y="12043"/>
                    </a:lnTo>
                    <a:lnTo>
                      <a:pt x="8281" y="11950"/>
                    </a:lnTo>
                    <a:lnTo>
                      <a:pt x="8558" y="11840"/>
                    </a:lnTo>
                    <a:lnTo>
                      <a:pt x="8834" y="11711"/>
                    </a:lnTo>
                    <a:lnTo>
                      <a:pt x="9111" y="11582"/>
                    </a:lnTo>
                    <a:lnTo>
                      <a:pt x="9369" y="11434"/>
                    </a:lnTo>
                    <a:lnTo>
                      <a:pt x="9609" y="11268"/>
                    </a:lnTo>
                    <a:lnTo>
                      <a:pt x="9849" y="11102"/>
                    </a:lnTo>
                    <a:lnTo>
                      <a:pt x="10088" y="10918"/>
                    </a:lnTo>
                    <a:lnTo>
                      <a:pt x="10310" y="10715"/>
                    </a:lnTo>
                    <a:lnTo>
                      <a:pt x="10531" y="10512"/>
                    </a:lnTo>
                    <a:lnTo>
                      <a:pt x="10734" y="10309"/>
                    </a:lnTo>
                    <a:lnTo>
                      <a:pt x="10918" y="10069"/>
                    </a:lnTo>
                    <a:lnTo>
                      <a:pt x="11103" y="9848"/>
                    </a:lnTo>
                    <a:lnTo>
                      <a:pt x="11287" y="9608"/>
                    </a:lnTo>
                    <a:lnTo>
                      <a:pt x="11435" y="9350"/>
                    </a:lnTo>
                    <a:lnTo>
                      <a:pt x="11582" y="9092"/>
                    </a:lnTo>
                    <a:lnTo>
                      <a:pt x="11730" y="8834"/>
                    </a:lnTo>
                    <a:lnTo>
                      <a:pt x="11840" y="8557"/>
                    </a:lnTo>
                    <a:lnTo>
                      <a:pt x="11951" y="8281"/>
                    </a:lnTo>
                    <a:lnTo>
                      <a:pt x="12062" y="7986"/>
                    </a:lnTo>
                    <a:lnTo>
                      <a:pt x="12135" y="7690"/>
                    </a:lnTo>
                    <a:lnTo>
                      <a:pt x="12209" y="7395"/>
                    </a:lnTo>
                    <a:lnTo>
                      <a:pt x="12264" y="7100"/>
                    </a:lnTo>
                    <a:lnTo>
                      <a:pt x="12301" y="6787"/>
                    </a:lnTo>
                    <a:lnTo>
                      <a:pt x="12320" y="6473"/>
                    </a:lnTo>
                    <a:lnTo>
                      <a:pt x="12338" y="6160"/>
                    </a:lnTo>
                    <a:lnTo>
                      <a:pt x="12320" y="5846"/>
                    </a:lnTo>
                    <a:lnTo>
                      <a:pt x="12301" y="5533"/>
                    </a:lnTo>
                    <a:lnTo>
                      <a:pt x="12264" y="5219"/>
                    </a:lnTo>
                    <a:lnTo>
                      <a:pt x="12209" y="4906"/>
                    </a:lnTo>
                    <a:lnTo>
                      <a:pt x="12135" y="4611"/>
                    </a:lnTo>
                    <a:lnTo>
                      <a:pt x="12062" y="4316"/>
                    </a:lnTo>
                    <a:lnTo>
                      <a:pt x="11951" y="4039"/>
                    </a:lnTo>
                    <a:lnTo>
                      <a:pt x="11840" y="3762"/>
                    </a:lnTo>
                    <a:lnTo>
                      <a:pt x="11730" y="3486"/>
                    </a:lnTo>
                    <a:lnTo>
                      <a:pt x="11582" y="3228"/>
                    </a:lnTo>
                    <a:lnTo>
                      <a:pt x="11435" y="2969"/>
                    </a:lnTo>
                    <a:lnTo>
                      <a:pt x="11287" y="2711"/>
                    </a:lnTo>
                    <a:lnTo>
                      <a:pt x="11103" y="2472"/>
                    </a:lnTo>
                    <a:lnTo>
                      <a:pt x="10918" y="2232"/>
                    </a:lnTo>
                    <a:lnTo>
                      <a:pt x="10734" y="2010"/>
                    </a:lnTo>
                    <a:lnTo>
                      <a:pt x="10531" y="1808"/>
                    </a:lnTo>
                    <a:lnTo>
                      <a:pt x="10310" y="1586"/>
                    </a:lnTo>
                    <a:lnTo>
                      <a:pt x="10088" y="1402"/>
                    </a:lnTo>
                    <a:lnTo>
                      <a:pt x="9849" y="1218"/>
                    </a:lnTo>
                    <a:lnTo>
                      <a:pt x="9609" y="1052"/>
                    </a:lnTo>
                    <a:lnTo>
                      <a:pt x="9369" y="886"/>
                    </a:lnTo>
                    <a:lnTo>
                      <a:pt x="9111" y="738"/>
                    </a:lnTo>
                    <a:lnTo>
                      <a:pt x="8834" y="609"/>
                    </a:lnTo>
                    <a:lnTo>
                      <a:pt x="8558" y="480"/>
                    </a:lnTo>
                    <a:lnTo>
                      <a:pt x="8281" y="369"/>
                    </a:lnTo>
                    <a:lnTo>
                      <a:pt x="8004" y="277"/>
                    </a:lnTo>
                    <a:lnTo>
                      <a:pt x="7709" y="185"/>
                    </a:lnTo>
                    <a:lnTo>
                      <a:pt x="7414" y="111"/>
                    </a:lnTo>
                    <a:lnTo>
                      <a:pt x="7101" y="74"/>
                    </a:lnTo>
                    <a:lnTo>
                      <a:pt x="6806" y="19"/>
                    </a:lnTo>
                    <a:lnTo>
                      <a:pt x="6492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6" name="Google Shape;3156;p22"/>
              <p:cNvSpPr/>
              <p:nvPr/>
            </p:nvSpPr>
            <p:spPr>
              <a:xfrm>
                <a:off x="1719416" y="3309261"/>
                <a:ext cx="260342" cy="260342"/>
              </a:xfrm>
              <a:custGeom>
                <a:avLst/>
                <a:gdLst/>
                <a:ahLst/>
                <a:cxnLst/>
                <a:rect l="l" t="t" r="r" b="b"/>
                <a:pathLst>
                  <a:path w="13519" h="13519" extrusionOk="0">
                    <a:moveTo>
                      <a:pt x="6418" y="1"/>
                    </a:moveTo>
                    <a:lnTo>
                      <a:pt x="6068" y="38"/>
                    </a:lnTo>
                    <a:lnTo>
                      <a:pt x="5736" y="74"/>
                    </a:lnTo>
                    <a:lnTo>
                      <a:pt x="5404" y="130"/>
                    </a:lnTo>
                    <a:lnTo>
                      <a:pt x="5072" y="203"/>
                    </a:lnTo>
                    <a:lnTo>
                      <a:pt x="4740" y="296"/>
                    </a:lnTo>
                    <a:lnTo>
                      <a:pt x="4427" y="406"/>
                    </a:lnTo>
                    <a:lnTo>
                      <a:pt x="4132" y="517"/>
                    </a:lnTo>
                    <a:lnTo>
                      <a:pt x="3837" y="665"/>
                    </a:lnTo>
                    <a:lnTo>
                      <a:pt x="3541" y="812"/>
                    </a:lnTo>
                    <a:lnTo>
                      <a:pt x="3246" y="978"/>
                    </a:lnTo>
                    <a:lnTo>
                      <a:pt x="2988" y="1144"/>
                    </a:lnTo>
                    <a:lnTo>
                      <a:pt x="2712" y="1328"/>
                    </a:lnTo>
                    <a:lnTo>
                      <a:pt x="2453" y="1531"/>
                    </a:lnTo>
                    <a:lnTo>
                      <a:pt x="2214" y="1753"/>
                    </a:lnTo>
                    <a:lnTo>
                      <a:pt x="1974" y="1974"/>
                    </a:lnTo>
                    <a:lnTo>
                      <a:pt x="1753" y="2214"/>
                    </a:lnTo>
                    <a:lnTo>
                      <a:pt x="1550" y="2453"/>
                    </a:lnTo>
                    <a:lnTo>
                      <a:pt x="1347" y="2712"/>
                    </a:lnTo>
                    <a:lnTo>
                      <a:pt x="1163" y="2970"/>
                    </a:lnTo>
                    <a:lnTo>
                      <a:pt x="978" y="3246"/>
                    </a:lnTo>
                    <a:lnTo>
                      <a:pt x="812" y="3523"/>
                    </a:lnTo>
                    <a:lnTo>
                      <a:pt x="665" y="3818"/>
                    </a:lnTo>
                    <a:lnTo>
                      <a:pt x="536" y="4132"/>
                    </a:lnTo>
                    <a:lnTo>
                      <a:pt x="406" y="4427"/>
                    </a:lnTo>
                    <a:lnTo>
                      <a:pt x="296" y="4740"/>
                    </a:lnTo>
                    <a:lnTo>
                      <a:pt x="222" y="5072"/>
                    </a:lnTo>
                    <a:lnTo>
                      <a:pt x="130" y="5386"/>
                    </a:lnTo>
                    <a:lnTo>
                      <a:pt x="74" y="5717"/>
                    </a:lnTo>
                    <a:lnTo>
                      <a:pt x="38" y="6068"/>
                    </a:lnTo>
                    <a:lnTo>
                      <a:pt x="1" y="6400"/>
                    </a:lnTo>
                    <a:lnTo>
                      <a:pt x="1" y="6750"/>
                    </a:lnTo>
                    <a:lnTo>
                      <a:pt x="1" y="7101"/>
                    </a:lnTo>
                    <a:lnTo>
                      <a:pt x="38" y="7451"/>
                    </a:lnTo>
                    <a:lnTo>
                      <a:pt x="74" y="7783"/>
                    </a:lnTo>
                    <a:lnTo>
                      <a:pt x="130" y="8115"/>
                    </a:lnTo>
                    <a:lnTo>
                      <a:pt x="222" y="8447"/>
                    </a:lnTo>
                    <a:lnTo>
                      <a:pt x="296" y="8760"/>
                    </a:lnTo>
                    <a:lnTo>
                      <a:pt x="406" y="9074"/>
                    </a:lnTo>
                    <a:lnTo>
                      <a:pt x="536" y="9387"/>
                    </a:lnTo>
                    <a:lnTo>
                      <a:pt x="665" y="9682"/>
                    </a:lnTo>
                    <a:lnTo>
                      <a:pt x="812" y="9977"/>
                    </a:lnTo>
                    <a:lnTo>
                      <a:pt x="978" y="10254"/>
                    </a:lnTo>
                    <a:lnTo>
                      <a:pt x="1163" y="10531"/>
                    </a:lnTo>
                    <a:lnTo>
                      <a:pt x="1347" y="10789"/>
                    </a:lnTo>
                    <a:lnTo>
                      <a:pt x="1550" y="11047"/>
                    </a:lnTo>
                    <a:lnTo>
                      <a:pt x="1753" y="11305"/>
                    </a:lnTo>
                    <a:lnTo>
                      <a:pt x="1974" y="11527"/>
                    </a:lnTo>
                    <a:lnTo>
                      <a:pt x="2214" y="11748"/>
                    </a:lnTo>
                    <a:lnTo>
                      <a:pt x="2453" y="11969"/>
                    </a:lnTo>
                    <a:lnTo>
                      <a:pt x="2712" y="12172"/>
                    </a:lnTo>
                    <a:lnTo>
                      <a:pt x="2988" y="12356"/>
                    </a:lnTo>
                    <a:lnTo>
                      <a:pt x="3246" y="12541"/>
                    </a:lnTo>
                    <a:lnTo>
                      <a:pt x="3541" y="12688"/>
                    </a:lnTo>
                    <a:lnTo>
                      <a:pt x="3837" y="12836"/>
                    </a:lnTo>
                    <a:lnTo>
                      <a:pt x="4132" y="12983"/>
                    </a:lnTo>
                    <a:lnTo>
                      <a:pt x="4427" y="13094"/>
                    </a:lnTo>
                    <a:lnTo>
                      <a:pt x="4740" y="13205"/>
                    </a:lnTo>
                    <a:lnTo>
                      <a:pt x="5072" y="13297"/>
                    </a:lnTo>
                    <a:lnTo>
                      <a:pt x="5404" y="13371"/>
                    </a:lnTo>
                    <a:lnTo>
                      <a:pt x="5736" y="13426"/>
                    </a:lnTo>
                    <a:lnTo>
                      <a:pt x="6068" y="13481"/>
                    </a:lnTo>
                    <a:lnTo>
                      <a:pt x="6418" y="13500"/>
                    </a:lnTo>
                    <a:lnTo>
                      <a:pt x="6750" y="13518"/>
                    </a:lnTo>
                    <a:lnTo>
                      <a:pt x="7101" y="13500"/>
                    </a:lnTo>
                    <a:lnTo>
                      <a:pt x="7451" y="13481"/>
                    </a:lnTo>
                    <a:lnTo>
                      <a:pt x="7783" y="13426"/>
                    </a:lnTo>
                    <a:lnTo>
                      <a:pt x="8115" y="13371"/>
                    </a:lnTo>
                    <a:lnTo>
                      <a:pt x="8447" y="13297"/>
                    </a:lnTo>
                    <a:lnTo>
                      <a:pt x="8760" y="13205"/>
                    </a:lnTo>
                    <a:lnTo>
                      <a:pt x="9074" y="13094"/>
                    </a:lnTo>
                    <a:lnTo>
                      <a:pt x="9387" y="12983"/>
                    </a:lnTo>
                    <a:lnTo>
                      <a:pt x="9682" y="12836"/>
                    </a:lnTo>
                    <a:lnTo>
                      <a:pt x="9978" y="12688"/>
                    </a:lnTo>
                    <a:lnTo>
                      <a:pt x="10254" y="12541"/>
                    </a:lnTo>
                    <a:lnTo>
                      <a:pt x="10531" y="12356"/>
                    </a:lnTo>
                    <a:lnTo>
                      <a:pt x="10807" y="12172"/>
                    </a:lnTo>
                    <a:lnTo>
                      <a:pt x="11066" y="11969"/>
                    </a:lnTo>
                    <a:lnTo>
                      <a:pt x="11305" y="11748"/>
                    </a:lnTo>
                    <a:lnTo>
                      <a:pt x="11545" y="11527"/>
                    </a:lnTo>
                    <a:lnTo>
                      <a:pt x="11766" y="11305"/>
                    </a:lnTo>
                    <a:lnTo>
                      <a:pt x="11969" y="11047"/>
                    </a:lnTo>
                    <a:lnTo>
                      <a:pt x="12172" y="10789"/>
                    </a:lnTo>
                    <a:lnTo>
                      <a:pt x="12356" y="10531"/>
                    </a:lnTo>
                    <a:lnTo>
                      <a:pt x="12541" y="10254"/>
                    </a:lnTo>
                    <a:lnTo>
                      <a:pt x="12707" y="9977"/>
                    </a:lnTo>
                    <a:lnTo>
                      <a:pt x="12854" y="9682"/>
                    </a:lnTo>
                    <a:lnTo>
                      <a:pt x="12983" y="9387"/>
                    </a:lnTo>
                    <a:lnTo>
                      <a:pt x="13113" y="9074"/>
                    </a:lnTo>
                    <a:lnTo>
                      <a:pt x="13205" y="8760"/>
                    </a:lnTo>
                    <a:lnTo>
                      <a:pt x="13297" y="8447"/>
                    </a:lnTo>
                    <a:lnTo>
                      <a:pt x="13371" y="8115"/>
                    </a:lnTo>
                    <a:lnTo>
                      <a:pt x="13445" y="7783"/>
                    </a:lnTo>
                    <a:lnTo>
                      <a:pt x="13481" y="7451"/>
                    </a:lnTo>
                    <a:lnTo>
                      <a:pt x="13500" y="7101"/>
                    </a:lnTo>
                    <a:lnTo>
                      <a:pt x="13518" y="6750"/>
                    </a:lnTo>
                    <a:lnTo>
                      <a:pt x="13500" y="6400"/>
                    </a:lnTo>
                    <a:lnTo>
                      <a:pt x="13481" y="6068"/>
                    </a:lnTo>
                    <a:lnTo>
                      <a:pt x="13445" y="5717"/>
                    </a:lnTo>
                    <a:lnTo>
                      <a:pt x="13371" y="5386"/>
                    </a:lnTo>
                    <a:lnTo>
                      <a:pt x="13297" y="5072"/>
                    </a:lnTo>
                    <a:lnTo>
                      <a:pt x="13205" y="4740"/>
                    </a:lnTo>
                    <a:lnTo>
                      <a:pt x="13113" y="4427"/>
                    </a:lnTo>
                    <a:lnTo>
                      <a:pt x="12983" y="4132"/>
                    </a:lnTo>
                    <a:lnTo>
                      <a:pt x="12854" y="3818"/>
                    </a:lnTo>
                    <a:lnTo>
                      <a:pt x="12707" y="3523"/>
                    </a:lnTo>
                    <a:lnTo>
                      <a:pt x="12541" y="3246"/>
                    </a:lnTo>
                    <a:lnTo>
                      <a:pt x="12356" y="2970"/>
                    </a:lnTo>
                    <a:lnTo>
                      <a:pt x="12172" y="2712"/>
                    </a:lnTo>
                    <a:lnTo>
                      <a:pt x="11969" y="2453"/>
                    </a:lnTo>
                    <a:lnTo>
                      <a:pt x="11766" y="2214"/>
                    </a:lnTo>
                    <a:lnTo>
                      <a:pt x="11545" y="1974"/>
                    </a:lnTo>
                    <a:lnTo>
                      <a:pt x="11305" y="1753"/>
                    </a:lnTo>
                    <a:lnTo>
                      <a:pt x="11066" y="1531"/>
                    </a:lnTo>
                    <a:lnTo>
                      <a:pt x="10807" y="1328"/>
                    </a:lnTo>
                    <a:lnTo>
                      <a:pt x="10531" y="1144"/>
                    </a:lnTo>
                    <a:lnTo>
                      <a:pt x="10254" y="978"/>
                    </a:lnTo>
                    <a:lnTo>
                      <a:pt x="9978" y="812"/>
                    </a:lnTo>
                    <a:lnTo>
                      <a:pt x="9682" y="665"/>
                    </a:lnTo>
                    <a:lnTo>
                      <a:pt x="9387" y="517"/>
                    </a:lnTo>
                    <a:lnTo>
                      <a:pt x="9074" y="406"/>
                    </a:lnTo>
                    <a:lnTo>
                      <a:pt x="8760" y="296"/>
                    </a:lnTo>
                    <a:lnTo>
                      <a:pt x="8447" y="203"/>
                    </a:lnTo>
                    <a:lnTo>
                      <a:pt x="8115" y="130"/>
                    </a:lnTo>
                    <a:lnTo>
                      <a:pt x="7783" y="74"/>
                    </a:lnTo>
                    <a:lnTo>
                      <a:pt x="7451" y="38"/>
                    </a:lnTo>
                    <a:lnTo>
                      <a:pt x="7101" y="1"/>
                    </a:lnTo>
                    <a:close/>
                  </a:path>
                </a:pathLst>
              </a:custGeom>
              <a:solidFill>
                <a:srgbClr val="6E5C7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7" name="Google Shape;3157;p22"/>
              <p:cNvSpPr/>
              <p:nvPr/>
            </p:nvSpPr>
            <p:spPr>
              <a:xfrm>
                <a:off x="1762035" y="3351881"/>
                <a:ext cx="175108" cy="175108"/>
              </a:xfrm>
              <a:custGeom>
                <a:avLst/>
                <a:gdLst/>
                <a:ahLst/>
                <a:cxnLst/>
                <a:rect l="l" t="t" r="r" b="b"/>
                <a:pathLst>
                  <a:path w="9093" h="9093" extrusionOk="0">
                    <a:moveTo>
                      <a:pt x="4316" y="1"/>
                    </a:moveTo>
                    <a:lnTo>
                      <a:pt x="4076" y="19"/>
                    </a:lnTo>
                    <a:lnTo>
                      <a:pt x="3855" y="56"/>
                    </a:lnTo>
                    <a:lnTo>
                      <a:pt x="3634" y="93"/>
                    </a:lnTo>
                    <a:lnTo>
                      <a:pt x="3412" y="148"/>
                    </a:lnTo>
                    <a:lnTo>
                      <a:pt x="3191" y="203"/>
                    </a:lnTo>
                    <a:lnTo>
                      <a:pt x="2785" y="351"/>
                    </a:lnTo>
                    <a:lnTo>
                      <a:pt x="2380" y="554"/>
                    </a:lnTo>
                    <a:lnTo>
                      <a:pt x="2011" y="775"/>
                    </a:lnTo>
                    <a:lnTo>
                      <a:pt x="1660" y="1033"/>
                    </a:lnTo>
                    <a:lnTo>
                      <a:pt x="1328" y="1328"/>
                    </a:lnTo>
                    <a:lnTo>
                      <a:pt x="1033" y="1642"/>
                    </a:lnTo>
                    <a:lnTo>
                      <a:pt x="775" y="1992"/>
                    </a:lnTo>
                    <a:lnTo>
                      <a:pt x="554" y="2380"/>
                    </a:lnTo>
                    <a:lnTo>
                      <a:pt x="351" y="2767"/>
                    </a:lnTo>
                    <a:lnTo>
                      <a:pt x="204" y="3191"/>
                    </a:lnTo>
                    <a:lnTo>
                      <a:pt x="148" y="3412"/>
                    </a:lnTo>
                    <a:lnTo>
                      <a:pt x="93" y="3634"/>
                    </a:lnTo>
                    <a:lnTo>
                      <a:pt x="56" y="3855"/>
                    </a:lnTo>
                    <a:lnTo>
                      <a:pt x="19" y="4076"/>
                    </a:lnTo>
                    <a:lnTo>
                      <a:pt x="1" y="4297"/>
                    </a:lnTo>
                    <a:lnTo>
                      <a:pt x="1" y="4537"/>
                    </a:lnTo>
                    <a:lnTo>
                      <a:pt x="1" y="4777"/>
                    </a:lnTo>
                    <a:lnTo>
                      <a:pt x="19" y="4998"/>
                    </a:lnTo>
                    <a:lnTo>
                      <a:pt x="56" y="5238"/>
                    </a:lnTo>
                    <a:lnTo>
                      <a:pt x="93" y="5459"/>
                    </a:lnTo>
                    <a:lnTo>
                      <a:pt x="148" y="5681"/>
                    </a:lnTo>
                    <a:lnTo>
                      <a:pt x="204" y="5883"/>
                    </a:lnTo>
                    <a:lnTo>
                      <a:pt x="351" y="6308"/>
                    </a:lnTo>
                    <a:lnTo>
                      <a:pt x="554" y="6713"/>
                    </a:lnTo>
                    <a:lnTo>
                      <a:pt x="775" y="7082"/>
                    </a:lnTo>
                    <a:lnTo>
                      <a:pt x="1033" y="7433"/>
                    </a:lnTo>
                    <a:lnTo>
                      <a:pt x="1328" y="7746"/>
                    </a:lnTo>
                    <a:lnTo>
                      <a:pt x="1660" y="8041"/>
                    </a:lnTo>
                    <a:lnTo>
                      <a:pt x="2011" y="8299"/>
                    </a:lnTo>
                    <a:lnTo>
                      <a:pt x="2380" y="8539"/>
                    </a:lnTo>
                    <a:lnTo>
                      <a:pt x="2785" y="8723"/>
                    </a:lnTo>
                    <a:lnTo>
                      <a:pt x="3191" y="8871"/>
                    </a:lnTo>
                    <a:lnTo>
                      <a:pt x="3412" y="8945"/>
                    </a:lnTo>
                    <a:lnTo>
                      <a:pt x="3634" y="9000"/>
                    </a:lnTo>
                    <a:lnTo>
                      <a:pt x="3855" y="9037"/>
                    </a:lnTo>
                    <a:lnTo>
                      <a:pt x="4076" y="9055"/>
                    </a:lnTo>
                    <a:lnTo>
                      <a:pt x="4316" y="9074"/>
                    </a:lnTo>
                    <a:lnTo>
                      <a:pt x="4537" y="9092"/>
                    </a:lnTo>
                    <a:lnTo>
                      <a:pt x="4777" y="9074"/>
                    </a:lnTo>
                    <a:lnTo>
                      <a:pt x="5017" y="9055"/>
                    </a:lnTo>
                    <a:lnTo>
                      <a:pt x="5238" y="9037"/>
                    </a:lnTo>
                    <a:lnTo>
                      <a:pt x="5459" y="9000"/>
                    </a:lnTo>
                    <a:lnTo>
                      <a:pt x="5681" y="8945"/>
                    </a:lnTo>
                    <a:lnTo>
                      <a:pt x="5902" y="8871"/>
                    </a:lnTo>
                    <a:lnTo>
                      <a:pt x="6308" y="8723"/>
                    </a:lnTo>
                    <a:lnTo>
                      <a:pt x="6713" y="8539"/>
                    </a:lnTo>
                    <a:lnTo>
                      <a:pt x="7082" y="8299"/>
                    </a:lnTo>
                    <a:lnTo>
                      <a:pt x="7433" y="8041"/>
                    </a:lnTo>
                    <a:lnTo>
                      <a:pt x="7765" y="7746"/>
                    </a:lnTo>
                    <a:lnTo>
                      <a:pt x="8060" y="7433"/>
                    </a:lnTo>
                    <a:lnTo>
                      <a:pt x="8318" y="7082"/>
                    </a:lnTo>
                    <a:lnTo>
                      <a:pt x="8539" y="6713"/>
                    </a:lnTo>
                    <a:lnTo>
                      <a:pt x="8723" y="6308"/>
                    </a:lnTo>
                    <a:lnTo>
                      <a:pt x="8889" y="5883"/>
                    </a:lnTo>
                    <a:lnTo>
                      <a:pt x="8945" y="5681"/>
                    </a:lnTo>
                    <a:lnTo>
                      <a:pt x="9000" y="5459"/>
                    </a:lnTo>
                    <a:lnTo>
                      <a:pt x="9037" y="5238"/>
                    </a:lnTo>
                    <a:lnTo>
                      <a:pt x="9074" y="4998"/>
                    </a:lnTo>
                    <a:lnTo>
                      <a:pt x="9074" y="4777"/>
                    </a:lnTo>
                    <a:lnTo>
                      <a:pt x="9092" y="4537"/>
                    </a:lnTo>
                    <a:lnTo>
                      <a:pt x="9074" y="4297"/>
                    </a:lnTo>
                    <a:lnTo>
                      <a:pt x="9074" y="4076"/>
                    </a:lnTo>
                    <a:lnTo>
                      <a:pt x="9037" y="3855"/>
                    </a:lnTo>
                    <a:lnTo>
                      <a:pt x="9000" y="3634"/>
                    </a:lnTo>
                    <a:lnTo>
                      <a:pt x="8945" y="3412"/>
                    </a:lnTo>
                    <a:lnTo>
                      <a:pt x="8889" y="3191"/>
                    </a:lnTo>
                    <a:lnTo>
                      <a:pt x="8723" y="2767"/>
                    </a:lnTo>
                    <a:lnTo>
                      <a:pt x="8539" y="2380"/>
                    </a:lnTo>
                    <a:lnTo>
                      <a:pt x="8318" y="1992"/>
                    </a:lnTo>
                    <a:lnTo>
                      <a:pt x="8060" y="1642"/>
                    </a:lnTo>
                    <a:lnTo>
                      <a:pt x="7765" y="1328"/>
                    </a:lnTo>
                    <a:lnTo>
                      <a:pt x="7433" y="1033"/>
                    </a:lnTo>
                    <a:lnTo>
                      <a:pt x="7082" y="775"/>
                    </a:lnTo>
                    <a:lnTo>
                      <a:pt x="6713" y="554"/>
                    </a:lnTo>
                    <a:lnTo>
                      <a:pt x="6308" y="351"/>
                    </a:lnTo>
                    <a:lnTo>
                      <a:pt x="5902" y="203"/>
                    </a:lnTo>
                    <a:lnTo>
                      <a:pt x="5681" y="148"/>
                    </a:lnTo>
                    <a:lnTo>
                      <a:pt x="5459" y="93"/>
                    </a:lnTo>
                    <a:lnTo>
                      <a:pt x="5238" y="56"/>
                    </a:lnTo>
                    <a:lnTo>
                      <a:pt x="5017" y="19"/>
                    </a:lnTo>
                    <a:lnTo>
                      <a:pt x="477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158" name="Google Shape;3158;p22"/>
          <p:cNvGrpSpPr/>
          <p:nvPr/>
        </p:nvGrpSpPr>
        <p:grpSpPr>
          <a:xfrm>
            <a:off x="3408500" y="4458919"/>
            <a:ext cx="354207" cy="286281"/>
            <a:chOff x="7621761" y="4556045"/>
            <a:chExt cx="708414" cy="572562"/>
          </a:xfrm>
        </p:grpSpPr>
        <p:sp>
          <p:nvSpPr>
            <p:cNvPr id="3159" name="Google Shape;3159;p22"/>
            <p:cNvSpPr/>
            <p:nvPr/>
          </p:nvSpPr>
          <p:spPr>
            <a:xfrm>
              <a:off x="7635075" y="4931825"/>
              <a:ext cx="695100" cy="64800"/>
            </a:xfrm>
            <a:prstGeom prst="ellipse">
              <a:avLst/>
            </a:prstGeom>
            <a:solidFill>
              <a:srgbClr val="000000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160" name="Google Shape;3160;p22"/>
            <p:cNvGrpSpPr/>
            <p:nvPr/>
          </p:nvGrpSpPr>
          <p:grpSpPr>
            <a:xfrm rot="1321249">
              <a:off x="7670422" y="4654394"/>
              <a:ext cx="597738" cy="375865"/>
              <a:chOff x="2962850" y="4729825"/>
              <a:chExt cx="933825" cy="587200"/>
            </a:xfrm>
          </p:grpSpPr>
          <p:sp>
            <p:nvSpPr>
              <p:cNvPr id="3161" name="Google Shape;3161;p22"/>
              <p:cNvSpPr/>
              <p:nvPr/>
            </p:nvSpPr>
            <p:spPr>
              <a:xfrm>
                <a:off x="2979775" y="4919575"/>
                <a:ext cx="417375" cy="377025"/>
              </a:xfrm>
              <a:custGeom>
                <a:avLst/>
                <a:gdLst/>
                <a:ahLst/>
                <a:cxnLst/>
                <a:rect l="l" t="t" r="r" b="b"/>
                <a:pathLst>
                  <a:path w="16695" h="15081" extrusionOk="0">
                    <a:moveTo>
                      <a:pt x="11156" y="0"/>
                    </a:moveTo>
                    <a:lnTo>
                      <a:pt x="10838" y="40"/>
                    </a:lnTo>
                    <a:lnTo>
                      <a:pt x="10499" y="140"/>
                    </a:lnTo>
                    <a:lnTo>
                      <a:pt x="2033" y="3108"/>
                    </a:lnTo>
                    <a:lnTo>
                      <a:pt x="1734" y="3247"/>
                    </a:lnTo>
                    <a:lnTo>
                      <a:pt x="1435" y="3407"/>
                    </a:lnTo>
                    <a:lnTo>
                      <a:pt x="1176" y="3606"/>
                    </a:lnTo>
                    <a:lnTo>
                      <a:pt x="937" y="3845"/>
                    </a:lnTo>
                    <a:lnTo>
                      <a:pt x="718" y="4104"/>
                    </a:lnTo>
                    <a:lnTo>
                      <a:pt x="538" y="4383"/>
                    </a:lnTo>
                    <a:lnTo>
                      <a:pt x="379" y="4702"/>
                    </a:lnTo>
                    <a:lnTo>
                      <a:pt x="240" y="5020"/>
                    </a:lnTo>
                    <a:lnTo>
                      <a:pt x="140" y="5379"/>
                    </a:lnTo>
                    <a:lnTo>
                      <a:pt x="60" y="5738"/>
                    </a:lnTo>
                    <a:lnTo>
                      <a:pt x="21" y="6116"/>
                    </a:lnTo>
                    <a:lnTo>
                      <a:pt x="1" y="6495"/>
                    </a:lnTo>
                    <a:lnTo>
                      <a:pt x="21" y="6893"/>
                    </a:lnTo>
                    <a:lnTo>
                      <a:pt x="80" y="7291"/>
                    </a:lnTo>
                    <a:lnTo>
                      <a:pt x="160" y="7690"/>
                    </a:lnTo>
                    <a:lnTo>
                      <a:pt x="280" y="8088"/>
                    </a:lnTo>
                    <a:lnTo>
                      <a:pt x="1714" y="12152"/>
                    </a:lnTo>
                    <a:lnTo>
                      <a:pt x="1873" y="12531"/>
                    </a:lnTo>
                    <a:lnTo>
                      <a:pt x="2052" y="12909"/>
                    </a:lnTo>
                    <a:lnTo>
                      <a:pt x="2252" y="13248"/>
                    </a:lnTo>
                    <a:lnTo>
                      <a:pt x="2491" y="13567"/>
                    </a:lnTo>
                    <a:lnTo>
                      <a:pt x="2730" y="13865"/>
                    </a:lnTo>
                    <a:lnTo>
                      <a:pt x="3009" y="14124"/>
                    </a:lnTo>
                    <a:lnTo>
                      <a:pt x="3288" y="14363"/>
                    </a:lnTo>
                    <a:lnTo>
                      <a:pt x="3586" y="14563"/>
                    </a:lnTo>
                    <a:lnTo>
                      <a:pt x="3905" y="14742"/>
                    </a:lnTo>
                    <a:lnTo>
                      <a:pt x="4224" y="14881"/>
                    </a:lnTo>
                    <a:lnTo>
                      <a:pt x="4543" y="14981"/>
                    </a:lnTo>
                    <a:lnTo>
                      <a:pt x="4881" y="15061"/>
                    </a:lnTo>
                    <a:lnTo>
                      <a:pt x="5200" y="15081"/>
                    </a:lnTo>
                    <a:lnTo>
                      <a:pt x="5539" y="15081"/>
                    </a:lnTo>
                    <a:lnTo>
                      <a:pt x="5857" y="15021"/>
                    </a:lnTo>
                    <a:lnTo>
                      <a:pt x="6196" y="14941"/>
                    </a:lnTo>
                    <a:lnTo>
                      <a:pt x="14663" y="11973"/>
                    </a:lnTo>
                    <a:lnTo>
                      <a:pt x="14961" y="11833"/>
                    </a:lnTo>
                    <a:lnTo>
                      <a:pt x="15260" y="11674"/>
                    </a:lnTo>
                    <a:lnTo>
                      <a:pt x="15519" y="11455"/>
                    </a:lnTo>
                    <a:lnTo>
                      <a:pt x="15758" y="11236"/>
                    </a:lnTo>
                    <a:lnTo>
                      <a:pt x="15977" y="10977"/>
                    </a:lnTo>
                    <a:lnTo>
                      <a:pt x="16157" y="10678"/>
                    </a:lnTo>
                    <a:lnTo>
                      <a:pt x="16316" y="10379"/>
                    </a:lnTo>
                    <a:lnTo>
                      <a:pt x="16455" y="10060"/>
                    </a:lnTo>
                    <a:lnTo>
                      <a:pt x="16555" y="9702"/>
                    </a:lnTo>
                    <a:lnTo>
                      <a:pt x="16635" y="9343"/>
                    </a:lnTo>
                    <a:lnTo>
                      <a:pt x="16675" y="8965"/>
                    </a:lnTo>
                    <a:lnTo>
                      <a:pt x="16694" y="8586"/>
                    </a:lnTo>
                    <a:lnTo>
                      <a:pt x="16675" y="8188"/>
                    </a:lnTo>
                    <a:lnTo>
                      <a:pt x="16615" y="7789"/>
                    </a:lnTo>
                    <a:lnTo>
                      <a:pt x="16535" y="7391"/>
                    </a:lnTo>
                    <a:lnTo>
                      <a:pt x="16416" y="6993"/>
                    </a:lnTo>
                    <a:lnTo>
                      <a:pt x="14981" y="2929"/>
                    </a:lnTo>
                    <a:lnTo>
                      <a:pt x="14822" y="2550"/>
                    </a:lnTo>
                    <a:lnTo>
                      <a:pt x="14643" y="2172"/>
                    </a:lnTo>
                    <a:lnTo>
                      <a:pt x="14443" y="1833"/>
                    </a:lnTo>
                    <a:lnTo>
                      <a:pt x="14204" y="1514"/>
                    </a:lnTo>
                    <a:lnTo>
                      <a:pt x="13965" y="1215"/>
                    </a:lnTo>
                    <a:lnTo>
                      <a:pt x="13686" y="957"/>
                    </a:lnTo>
                    <a:lnTo>
                      <a:pt x="13407" y="717"/>
                    </a:lnTo>
                    <a:lnTo>
                      <a:pt x="13109" y="518"/>
                    </a:lnTo>
                    <a:lnTo>
                      <a:pt x="12790" y="339"/>
                    </a:lnTo>
                    <a:lnTo>
                      <a:pt x="12471" y="200"/>
                    </a:lnTo>
                    <a:lnTo>
                      <a:pt x="12152" y="100"/>
                    </a:lnTo>
                    <a:lnTo>
                      <a:pt x="11814" y="20"/>
                    </a:lnTo>
                    <a:lnTo>
                      <a:pt x="1149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2" name="Google Shape;3162;p22"/>
              <p:cNvSpPr/>
              <p:nvPr/>
            </p:nvSpPr>
            <p:spPr>
              <a:xfrm>
                <a:off x="2962850" y="4899150"/>
                <a:ext cx="451225" cy="417875"/>
              </a:xfrm>
              <a:custGeom>
                <a:avLst/>
                <a:gdLst/>
                <a:ahLst/>
                <a:cxnLst/>
                <a:rect l="l" t="t" r="r" b="b"/>
                <a:pathLst>
                  <a:path w="18049" h="16715" extrusionOk="0">
                    <a:moveTo>
                      <a:pt x="12252" y="1614"/>
                    </a:moveTo>
                    <a:lnTo>
                      <a:pt x="12511" y="1634"/>
                    </a:lnTo>
                    <a:lnTo>
                      <a:pt x="12770" y="1694"/>
                    </a:lnTo>
                    <a:lnTo>
                      <a:pt x="13029" y="1774"/>
                    </a:lnTo>
                    <a:lnTo>
                      <a:pt x="13288" y="1893"/>
                    </a:lnTo>
                    <a:lnTo>
                      <a:pt x="13527" y="2032"/>
                    </a:lnTo>
                    <a:lnTo>
                      <a:pt x="13766" y="2192"/>
                    </a:lnTo>
                    <a:lnTo>
                      <a:pt x="14005" y="2371"/>
                    </a:lnTo>
                    <a:lnTo>
                      <a:pt x="14224" y="2590"/>
                    </a:lnTo>
                    <a:lnTo>
                      <a:pt x="14423" y="2829"/>
                    </a:lnTo>
                    <a:lnTo>
                      <a:pt x="14602" y="3088"/>
                    </a:lnTo>
                    <a:lnTo>
                      <a:pt x="14762" y="3367"/>
                    </a:lnTo>
                    <a:lnTo>
                      <a:pt x="14921" y="3646"/>
                    </a:lnTo>
                    <a:lnTo>
                      <a:pt x="15041" y="3965"/>
                    </a:lnTo>
                    <a:lnTo>
                      <a:pt x="16455" y="8029"/>
                    </a:lnTo>
                    <a:lnTo>
                      <a:pt x="16555" y="8347"/>
                    </a:lnTo>
                    <a:lnTo>
                      <a:pt x="16634" y="8666"/>
                    </a:lnTo>
                    <a:lnTo>
                      <a:pt x="16674" y="8985"/>
                    </a:lnTo>
                    <a:lnTo>
                      <a:pt x="16694" y="9304"/>
                    </a:lnTo>
                    <a:lnTo>
                      <a:pt x="16674" y="9603"/>
                    </a:lnTo>
                    <a:lnTo>
                      <a:pt x="16654" y="9901"/>
                    </a:lnTo>
                    <a:lnTo>
                      <a:pt x="16595" y="10200"/>
                    </a:lnTo>
                    <a:lnTo>
                      <a:pt x="16495" y="10479"/>
                    </a:lnTo>
                    <a:lnTo>
                      <a:pt x="16395" y="10738"/>
                    </a:lnTo>
                    <a:lnTo>
                      <a:pt x="16276" y="10977"/>
                    </a:lnTo>
                    <a:lnTo>
                      <a:pt x="16116" y="11216"/>
                    </a:lnTo>
                    <a:lnTo>
                      <a:pt x="15937" y="11415"/>
                    </a:lnTo>
                    <a:lnTo>
                      <a:pt x="15758" y="11595"/>
                    </a:lnTo>
                    <a:lnTo>
                      <a:pt x="15539" y="11774"/>
                    </a:lnTo>
                    <a:lnTo>
                      <a:pt x="15320" y="11893"/>
                    </a:lnTo>
                    <a:lnTo>
                      <a:pt x="15061" y="12013"/>
                    </a:lnTo>
                    <a:lnTo>
                      <a:pt x="6594" y="14981"/>
                    </a:lnTo>
                    <a:lnTo>
                      <a:pt x="6335" y="15041"/>
                    </a:lnTo>
                    <a:lnTo>
                      <a:pt x="6076" y="15081"/>
                    </a:lnTo>
                    <a:lnTo>
                      <a:pt x="5797" y="15101"/>
                    </a:lnTo>
                    <a:lnTo>
                      <a:pt x="5538" y="15081"/>
                    </a:lnTo>
                    <a:lnTo>
                      <a:pt x="5279" y="15021"/>
                    </a:lnTo>
                    <a:lnTo>
                      <a:pt x="5020" y="14941"/>
                    </a:lnTo>
                    <a:lnTo>
                      <a:pt x="4761" y="14822"/>
                    </a:lnTo>
                    <a:lnTo>
                      <a:pt x="4522" y="14682"/>
                    </a:lnTo>
                    <a:lnTo>
                      <a:pt x="4283" y="14523"/>
                    </a:lnTo>
                    <a:lnTo>
                      <a:pt x="4044" y="14324"/>
                    </a:lnTo>
                    <a:lnTo>
                      <a:pt x="3825" y="14125"/>
                    </a:lnTo>
                    <a:lnTo>
                      <a:pt x="3626" y="13886"/>
                    </a:lnTo>
                    <a:lnTo>
                      <a:pt x="3447" y="13627"/>
                    </a:lnTo>
                    <a:lnTo>
                      <a:pt x="3287" y="13348"/>
                    </a:lnTo>
                    <a:lnTo>
                      <a:pt x="3128" y="13049"/>
                    </a:lnTo>
                    <a:lnTo>
                      <a:pt x="3008" y="12750"/>
                    </a:lnTo>
                    <a:lnTo>
                      <a:pt x="1594" y="8686"/>
                    </a:lnTo>
                    <a:lnTo>
                      <a:pt x="1494" y="8367"/>
                    </a:lnTo>
                    <a:lnTo>
                      <a:pt x="1415" y="8049"/>
                    </a:lnTo>
                    <a:lnTo>
                      <a:pt x="1375" y="7730"/>
                    </a:lnTo>
                    <a:lnTo>
                      <a:pt x="1355" y="7411"/>
                    </a:lnTo>
                    <a:lnTo>
                      <a:pt x="1375" y="7092"/>
                    </a:lnTo>
                    <a:lnTo>
                      <a:pt x="1415" y="6794"/>
                    </a:lnTo>
                    <a:lnTo>
                      <a:pt x="1455" y="6515"/>
                    </a:lnTo>
                    <a:lnTo>
                      <a:pt x="1554" y="6236"/>
                    </a:lnTo>
                    <a:lnTo>
                      <a:pt x="1654" y="5977"/>
                    </a:lnTo>
                    <a:lnTo>
                      <a:pt x="1773" y="5718"/>
                    </a:lnTo>
                    <a:lnTo>
                      <a:pt x="1933" y="5499"/>
                    </a:lnTo>
                    <a:lnTo>
                      <a:pt x="2112" y="5300"/>
                    </a:lnTo>
                    <a:lnTo>
                      <a:pt x="2291" y="5100"/>
                    </a:lnTo>
                    <a:lnTo>
                      <a:pt x="2510" y="4941"/>
                    </a:lnTo>
                    <a:lnTo>
                      <a:pt x="2749" y="4802"/>
                    </a:lnTo>
                    <a:lnTo>
                      <a:pt x="2988" y="4702"/>
                    </a:lnTo>
                    <a:lnTo>
                      <a:pt x="11455" y="1734"/>
                    </a:lnTo>
                    <a:lnTo>
                      <a:pt x="11714" y="1654"/>
                    </a:lnTo>
                    <a:lnTo>
                      <a:pt x="11973" y="1614"/>
                    </a:lnTo>
                    <a:close/>
                    <a:moveTo>
                      <a:pt x="11893" y="1"/>
                    </a:moveTo>
                    <a:lnTo>
                      <a:pt x="11694" y="20"/>
                    </a:lnTo>
                    <a:lnTo>
                      <a:pt x="11495" y="40"/>
                    </a:lnTo>
                    <a:lnTo>
                      <a:pt x="11296" y="80"/>
                    </a:lnTo>
                    <a:lnTo>
                      <a:pt x="11096" y="120"/>
                    </a:lnTo>
                    <a:lnTo>
                      <a:pt x="10917" y="180"/>
                    </a:lnTo>
                    <a:lnTo>
                      <a:pt x="2451" y="3148"/>
                    </a:lnTo>
                    <a:lnTo>
                      <a:pt x="2251" y="3228"/>
                    </a:lnTo>
                    <a:lnTo>
                      <a:pt x="2072" y="3307"/>
                    </a:lnTo>
                    <a:lnTo>
                      <a:pt x="1893" y="3407"/>
                    </a:lnTo>
                    <a:lnTo>
                      <a:pt x="1733" y="3507"/>
                    </a:lnTo>
                    <a:lnTo>
                      <a:pt x="1554" y="3626"/>
                    </a:lnTo>
                    <a:lnTo>
                      <a:pt x="1415" y="3746"/>
                    </a:lnTo>
                    <a:lnTo>
                      <a:pt x="1116" y="4025"/>
                    </a:lnTo>
                    <a:lnTo>
                      <a:pt x="857" y="4343"/>
                    </a:lnTo>
                    <a:lnTo>
                      <a:pt x="638" y="4682"/>
                    </a:lnTo>
                    <a:lnTo>
                      <a:pt x="439" y="5060"/>
                    </a:lnTo>
                    <a:lnTo>
                      <a:pt x="279" y="5439"/>
                    </a:lnTo>
                    <a:lnTo>
                      <a:pt x="160" y="5857"/>
                    </a:lnTo>
                    <a:lnTo>
                      <a:pt x="60" y="6296"/>
                    </a:lnTo>
                    <a:lnTo>
                      <a:pt x="20" y="6754"/>
                    </a:lnTo>
                    <a:lnTo>
                      <a:pt x="0" y="7212"/>
                    </a:lnTo>
                    <a:lnTo>
                      <a:pt x="20" y="7690"/>
                    </a:lnTo>
                    <a:lnTo>
                      <a:pt x="80" y="8168"/>
                    </a:lnTo>
                    <a:lnTo>
                      <a:pt x="200" y="8646"/>
                    </a:lnTo>
                    <a:lnTo>
                      <a:pt x="339" y="9124"/>
                    </a:lnTo>
                    <a:lnTo>
                      <a:pt x="1773" y="13188"/>
                    </a:lnTo>
                    <a:lnTo>
                      <a:pt x="1953" y="13646"/>
                    </a:lnTo>
                    <a:lnTo>
                      <a:pt x="2172" y="14085"/>
                    </a:lnTo>
                    <a:lnTo>
                      <a:pt x="2431" y="14503"/>
                    </a:lnTo>
                    <a:lnTo>
                      <a:pt x="2690" y="14882"/>
                    </a:lnTo>
                    <a:lnTo>
                      <a:pt x="2988" y="15240"/>
                    </a:lnTo>
                    <a:lnTo>
                      <a:pt x="3327" y="15559"/>
                    </a:lnTo>
                    <a:lnTo>
                      <a:pt x="3666" y="15838"/>
                    </a:lnTo>
                    <a:lnTo>
                      <a:pt x="4024" y="16097"/>
                    </a:lnTo>
                    <a:lnTo>
                      <a:pt x="4383" y="16296"/>
                    </a:lnTo>
                    <a:lnTo>
                      <a:pt x="4781" y="16475"/>
                    </a:lnTo>
                    <a:lnTo>
                      <a:pt x="5160" y="16595"/>
                    </a:lnTo>
                    <a:lnTo>
                      <a:pt x="5558" y="16674"/>
                    </a:lnTo>
                    <a:lnTo>
                      <a:pt x="5957" y="16714"/>
                    </a:lnTo>
                    <a:lnTo>
                      <a:pt x="6156" y="16714"/>
                    </a:lnTo>
                    <a:lnTo>
                      <a:pt x="6355" y="16694"/>
                    </a:lnTo>
                    <a:lnTo>
                      <a:pt x="6554" y="16674"/>
                    </a:lnTo>
                    <a:lnTo>
                      <a:pt x="6754" y="16635"/>
                    </a:lnTo>
                    <a:lnTo>
                      <a:pt x="6953" y="16595"/>
                    </a:lnTo>
                    <a:lnTo>
                      <a:pt x="7132" y="16535"/>
                    </a:lnTo>
                    <a:lnTo>
                      <a:pt x="15598" y="13567"/>
                    </a:lnTo>
                    <a:lnTo>
                      <a:pt x="15798" y="13487"/>
                    </a:lnTo>
                    <a:lnTo>
                      <a:pt x="15977" y="13407"/>
                    </a:lnTo>
                    <a:lnTo>
                      <a:pt x="16156" y="13308"/>
                    </a:lnTo>
                    <a:lnTo>
                      <a:pt x="16336" y="13208"/>
                    </a:lnTo>
                    <a:lnTo>
                      <a:pt x="16495" y="13089"/>
                    </a:lnTo>
                    <a:lnTo>
                      <a:pt x="16634" y="12949"/>
                    </a:lnTo>
                    <a:lnTo>
                      <a:pt x="16933" y="12690"/>
                    </a:lnTo>
                    <a:lnTo>
                      <a:pt x="17192" y="12372"/>
                    </a:lnTo>
                    <a:lnTo>
                      <a:pt x="17411" y="12033"/>
                    </a:lnTo>
                    <a:lnTo>
                      <a:pt x="17611" y="11654"/>
                    </a:lnTo>
                    <a:lnTo>
                      <a:pt x="17770" y="11256"/>
                    </a:lnTo>
                    <a:lnTo>
                      <a:pt x="17889" y="10858"/>
                    </a:lnTo>
                    <a:lnTo>
                      <a:pt x="17989" y="10419"/>
                    </a:lnTo>
                    <a:lnTo>
                      <a:pt x="18029" y="9961"/>
                    </a:lnTo>
                    <a:lnTo>
                      <a:pt x="18049" y="9503"/>
                    </a:lnTo>
                    <a:lnTo>
                      <a:pt x="18029" y="9025"/>
                    </a:lnTo>
                    <a:lnTo>
                      <a:pt x="17969" y="8547"/>
                    </a:lnTo>
                    <a:lnTo>
                      <a:pt x="17850" y="8069"/>
                    </a:lnTo>
                    <a:lnTo>
                      <a:pt x="17710" y="7590"/>
                    </a:lnTo>
                    <a:lnTo>
                      <a:pt x="16276" y="3527"/>
                    </a:lnTo>
                    <a:lnTo>
                      <a:pt x="16097" y="3068"/>
                    </a:lnTo>
                    <a:lnTo>
                      <a:pt x="15877" y="2610"/>
                    </a:lnTo>
                    <a:lnTo>
                      <a:pt x="15638" y="2212"/>
                    </a:lnTo>
                    <a:lnTo>
                      <a:pt x="15359" y="1813"/>
                    </a:lnTo>
                    <a:lnTo>
                      <a:pt x="15061" y="1475"/>
                    </a:lnTo>
                    <a:lnTo>
                      <a:pt x="14722" y="1156"/>
                    </a:lnTo>
                    <a:lnTo>
                      <a:pt x="14383" y="857"/>
                    </a:lnTo>
                    <a:lnTo>
                      <a:pt x="14025" y="618"/>
                    </a:lnTo>
                    <a:lnTo>
                      <a:pt x="13666" y="419"/>
                    </a:lnTo>
                    <a:lnTo>
                      <a:pt x="13288" y="240"/>
                    </a:lnTo>
                    <a:lnTo>
                      <a:pt x="12889" y="120"/>
                    </a:lnTo>
                    <a:lnTo>
                      <a:pt x="12491" y="40"/>
                    </a:lnTo>
                    <a:lnTo>
                      <a:pt x="1209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3" name="Google Shape;3163;p22"/>
              <p:cNvSpPr/>
              <p:nvPr/>
            </p:nvSpPr>
            <p:spPr>
              <a:xfrm>
                <a:off x="3462375" y="4749750"/>
                <a:ext cx="417350" cy="377525"/>
              </a:xfrm>
              <a:custGeom>
                <a:avLst/>
                <a:gdLst/>
                <a:ahLst/>
                <a:cxnLst/>
                <a:rect l="l" t="t" r="r" b="b"/>
                <a:pathLst>
                  <a:path w="16694" h="15101" extrusionOk="0">
                    <a:moveTo>
                      <a:pt x="11495" y="0"/>
                    </a:moveTo>
                    <a:lnTo>
                      <a:pt x="11156" y="20"/>
                    </a:lnTo>
                    <a:lnTo>
                      <a:pt x="10837" y="60"/>
                    </a:lnTo>
                    <a:lnTo>
                      <a:pt x="10499" y="160"/>
                    </a:lnTo>
                    <a:lnTo>
                      <a:pt x="2032" y="3128"/>
                    </a:lnTo>
                    <a:lnTo>
                      <a:pt x="1733" y="3267"/>
                    </a:lnTo>
                    <a:lnTo>
                      <a:pt x="1434" y="3427"/>
                    </a:lnTo>
                    <a:lnTo>
                      <a:pt x="1175" y="3626"/>
                    </a:lnTo>
                    <a:lnTo>
                      <a:pt x="936" y="3865"/>
                    </a:lnTo>
                    <a:lnTo>
                      <a:pt x="717" y="4124"/>
                    </a:lnTo>
                    <a:lnTo>
                      <a:pt x="538" y="4403"/>
                    </a:lnTo>
                    <a:lnTo>
                      <a:pt x="379" y="4722"/>
                    </a:lnTo>
                    <a:lnTo>
                      <a:pt x="239" y="5040"/>
                    </a:lnTo>
                    <a:lnTo>
                      <a:pt x="140" y="5379"/>
                    </a:lnTo>
                    <a:lnTo>
                      <a:pt x="60" y="5757"/>
                    </a:lnTo>
                    <a:lnTo>
                      <a:pt x="20" y="6136"/>
                    </a:lnTo>
                    <a:lnTo>
                      <a:pt x="0" y="6514"/>
                    </a:lnTo>
                    <a:lnTo>
                      <a:pt x="20" y="6913"/>
                    </a:lnTo>
                    <a:lnTo>
                      <a:pt x="80" y="7311"/>
                    </a:lnTo>
                    <a:lnTo>
                      <a:pt x="159" y="7710"/>
                    </a:lnTo>
                    <a:lnTo>
                      <a:pt x="279" y="8108"/>
                    </a:lnTo>
                    <a:lnTo>
                      <a:pt x="1713" y="12172"/>
                    </a:lnTo>
                    <a:lnTo>
                      <a:pt x="1873" y="12550"/>
                    </a:lnTo>
                    <a:lnTo>
                      <a:pt x="2052" y="12929"/>
                    </a:lnTo>
                    <a:lnTo>
                      <a:pt x="2251" y="13268"/>
                    </a:lnTo>
                    <a:lnTo>
                      <a:pt x="2490" y="13586"/>
                    </a:lnTo>
                    <a:lnTo>
                      <a:pt x="2729" y="13885"/>
                    </a:lnTo>
                    <a:lnTo>
                      <a:pt x="3008" y="14144"/>
                    </a:lnTo>
                    <a:lnTo>
                      <a:pt x="3287" y="14383"/>
                    </a:lnTo>
                    <a:lnTo>
                      <a:pt x="3586" y="14582"/>
                    </a:lnTo>
                    <a:lnTo>
                      <a:pt x="3905" y="14762"/>
                    </a:lnTo>
                    <a:lnTo>
                      <a:pt x="4223" y="14901"/>
                    </a:lnTo>
                    <a:lnTo>
                      <a:pt x="4542" y="15001"/>
                    </a:lnTo>
                    <a:lnTo>
                      <a:pt x="4881" y="15080"/>
                    </a:lnTo>
                    <a:lnTo>
                      <a:pt x="5200" y="15100"/>
                    </a:lnTo>
                    <a:lnTo>
                      <a:pt x="5538" y="15100"/>
                    </a:lnTo>
                    <a:lnTo>
                      <a:pt x="5857" y="15041"/>
                    </a:lnTo>
                    <a:lnTo>
                      <a:pt x="6196" y="14961"/>
                    </a:lnTo>
                    <a:lnTo>
                      <a:pt x="14662" y="11973"/>
                    </a:lnTo>
                    <a:lnTo>
                      <a:pt x="14961" y="11853"/>
                    </a:lnTo>
                    <a:lnTo>
                      <a:pt x="15260" y="11674"/>
                    </a:lnTo>
                    <a:lnTo>
                      <a:pt x="15519" y="11475"/>
                    </a:lnTo>
                    <a:lnTo>
                      <a:pt x="15758" y="11256"/>
                    </a:lnTo>
                    <a:lnTo>
                      <a:pt x="15977" y="10997"/>
                    </a:lnTo>
                    <a:lnTo>
                      <a:pt x="16156" y="10698"/>
                    </a:lnTo>
                    <a:lnTo>
                      <a:pt x="16315" y="10399"/>
                    </a:lnTo>
                    <a:lnTo>
                      <a:pt x="16455" y="10060"/>
                    </a:lnTo>
                    <a:lnTo>
                      <a:pt x="16555" y="9722"/>
                    </a:lnTo>
                    <a:lnTo>
                      <a:pt x="16634" y="9363"/>
                    </a:lnTo>
                    <a:lnTo>
                      <a:pt x="16674" y="8985"/>
                    </a:lnTo>
                    <a:lnTo>
                      <a:pt x="16694" y="8606"/>
                    </a:lnTo>
                    <a:lnTo>
                      <a:pt x="16674" y="8208"/>
                    </a:lnTo>
                    <a:lnTo>
                      <a:pt x="16614" y="7809"/>
                    </a:lnTo>
                    <a:lnTo>
                      <a:pt x="16535" y="7411"/>
                    </a:lnTo>
                    <a:lnTo>
                      <a:pt x="16415" y="7012"/>
                    </a:lnTo>
                    <a:lnTo>
                      <a:pt x="14981" y="2949"/>
                    </a:lnTo>
                    <a:lnTo>
                      <a:pt x="14821" y="2550"/>
                    </a:lnTo>
                    <a:lnTo>
                      <a:pt x="14642" y="2192"/>
                    </a:lnTo>
                    <a:lnTo>
                      <a:pt x="14443" y="1853"/>
                    </a:lnTo>
                    <a:lnTo>
                      <a:pt x="14204" y="1534"/>
                    </a:lnTo>
                    <a:lnTo>
                      <a:pt x="13965" y="1235"/>
                    </a:lnTo>
                    <a:lnTo>
                      <a:pt x="13686" y="976"/>
                    </a:lnTo>
                    <a:lnTo>
                      <a:pt x="13407" y="737"/>
                    </a:lnTo>
                    <a:lnTo>
                      <a:pt x="13108" y="518"/>
                    </a:lnTo>
                    <a:lnTo>
                      <a:pt x="12789" y="359"/>
                    </a:lnTo>
                    <a:lnTo>
                      <a:pt x="12471" y="219"/>
                    </a:lnTo>
                    <a:lnTo>
                      <a:pt x="12152" y="100"/>
                    </a:lnTo>
                    <a:lnTo>
                      <a:pt x="11813" y="40"/>
                    </a:lnTo>
                    <a:lnTo>
                      <a:pt x="11495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4" name="Google Shape;3164;p22"/>
              <p:cNvSpPr/>
              <p:nvPr/>
            </p:nvSpPr>
            <p:spPr>
              <a:xfrm>
                <a:off x="3445425" y="4729825"/>
                <a:ext cx="451250" cy="417875"/>
              </a:xfrm>
              <a:custGeom>
                <a:avLst/>
                <a:gdLst/>
                <a:ahLst/>
                <a:cxnLst/>
                <a:rect l="l" t="t" r="r" b="b"/>
                <a:pathLst>
                  <a:path w="18050" h="16715" extrusionOk="0">
                    <a:moveTo>
                      <a:pt x="12252" y="1614"/>
                    </a:moveTo>
                    <a:lnTo>
                      <a:pt x="12511" y="1634"/>
                    </a:lnTo>
                    <a:lnTo>
                      <a:pt x="12770" y="1694"/>
                    </a:lnTo>
                    <a:lnTo>
                      <a:pt x="13029" y="1773"/>
                    </a:lnTo>
                    <a:lnTo>
                      <a:pt x="13288" y="1893"/>
                    </a:lnTo>
                    <a:lnTo>
                      <a:pt x="13527" y="2032"/>
                    </a:lnTo>
                    <a:lnTo>
                      <a:pt x="13766" y="2192"/>
                    </a:lnTo>
                    <a:lnTo>
                      <a:pt x="14005" y="2371"/>
                    </a:lnTo>
                    <a:lnTo>
                      <a:pt x="14224" y="2590"/>
                    </a:lnTo>
                    <a:lnTo>
                      <a:pt x="14424" y="2829"/>
                    </a:lnTo>
                    <a:lnTo>
                      <a:pt x="14603" y="3088"/>
                    </a:lnTo>
                    <a:lnTo>
                      <a:pt x="14762" y="3347"/>
                    </a:lnTo>
                    <a:lnTo>
                      <a:pt x="14922" y="3646"/>
                    </a:lnTo>
                    <a:lnTo>
                      <a:pt x="15041" y="3965"/>
                    </a:lnTo>
                    <a:lnTo>
                      <a:pt x="16456" y="8029"/>
                    </a:lnTo>
                    <a:lnTo>
                      <a:pt x="16555" y="8347"/>
                    </a:lnTo>
                    <a:lnTo>
                      <a:pt x="16635" y="8666"/>
                    </a:lnTo>
                    <a:lnTo>
                      <a:pt x="16675" y="8985"/>
                    </a:lnTo>
                    <a:lnTo>
                      <a:pt x="16695" y="9304"/>
                    </a:lnTo>
                    <a:lnTo>
                      <a:pt x="16675" y="9602"/>
                    </a:lnTo>
                    <a:lnTo>
                      <a:pt x="16655" y="9901"/>
                    </a:lnTo>
                    <a:lnTo>
                      <a:pt x="16595" y="10200"/>
                    </a:lnTo>
                    <a:lnTo>
                      <a:pt x="16495" y="10479"/>
                    </a:lnTo>
                    <a:lnTo>
                      <a:pt x="16396" y="10738"/>
                    </a:lnTo>
                    <a:lnTo>
                      <a:pt x="16276" y="10977"/>
                    </a:lnTo>
                    <a:lnTo>
                      <a:pt x="16117" y="11216"/>
                    </a:lnTo>
                    <a:lnTo>
                      <a:pt x="15938" y="11415"/>
                    </a:lnTo>
                    <a:lnTo>
                      <a:pt x="15758" y="11594"/>
                    </a:lnTo>
                    <a:lnTo>
                      <a:pt x="15539" y="11754"/>
                    </a:lnTo>
                    <a:lnTo>
                      <a:pt x="15320" y="11893"/>
                    </a:lnTo>
                    <a:lnTo>
                      <a:pt x="15061" y="11993"/>
                    </a:lnTo>
                    <a:lnTo>
                      <a:pt x="6595" y="14981"/>
                    </a:lnTo>
                    <a:lnTo>
                      <a:pt x="6336" y="15041"/>
                    </a:lnTo>
                    <a:lnTo>
                      <a:pt x="6077" y="15081"/>
                    </a:lnTo>
                    <a:lnTo>
                      <a:pt x="5798" y="15101"/>
                    </a:lnTo>
                    <a:lnTo>
                      <a:pt x="5539" y="15061"/>
                    </a:lnTo>
                    <a:lnTo>
                      <a:pt x="5280" y="15021"/>
                    </a:lnTo>
                    <a:lnTo>
                      <a:pt x="5021" y="14921"/>
                    </a:lnTo>
                    <a:lnTo>
                      <a:pt x="4762" y="14822"/>
                    </a:lnTo>
                    <a:lnTo>
                      <a:pt x="4523" y="14682"/>
                    </a:lnTo>
                    <a:lnTo>
                      <a:pt x="4284" y="14523"/>
                    </a:lnTo>
                    <a:lnTo>
                      <a:pt x="4045" y="14324"/>
                    </a:lnTo>
                    <a:lnTo>
                      <a:pt x="3826" y="14124"/>
                    </a:lnTo>
                    <a:lnTo>
                      <a:pt x="3626" y="13885"/>
                    </a:lnTo>
                    <a:lnTo>
                      <a:pt x="3447" y="13626"/>
                    </a:lnTo>
                    <a:lnTo>
                      <a:pt x="3288" y="13347"/>
                    </a:lnTo>
                    <a:lnTo>
                      <a:pt x="3128" y="13049"/>
                    </a:lnTo>
                    <a:lnTo>
                      <a:pt x="3009" y="12750"/>
                    </a:lnTo>
                    <a:lnTo>
                      <a:pt x="1594" y="8686"/>
                    </a:lnTo>
                    <a:lnTo>
                      <a:pt x="1495" y="8367"/>
                    </a:lnTo>
                    <a:lnTo>
                      <a:pt x="1415" y="8048"/>
                    </a:lnTo>
                    <a:lnTo>
                      <a:pt x="1375" y="7730"/>
                    </a:lnTo>
                    <a:lnTo>
                      <a:pt x="1355" y="7411"/>
                    </a:lnTo>
                    <a:lnTo>
                      <a:pt x="1375" y="7092"/>
                    </a:lnTo>
                    <a:lnTo>
                      <a:pt x="1395" y="6793"/>
                    </a:lnTo>
                    <a:lnTo>
                      <a:pt x="1455" y="6515"/>
                    </a:lnTo>
                    <a:lnTo>
                      <a:pt x="1555" y="6236"/>
                    </a:lnTo>
                    <a:lnTo>
                      <a:pt x="1654" y="5977"/>
                    </a:lnTo>
                    <a:lnTo>
                      <a:pt x="1774" y="5718"/>
                    </a:lnTo>
                    <a:lnTo>
                      <a:pt x="1933" y="5499"/>
                    </a:lnTo>
                    <a:lnTo>
                      <a:pt x="2112" y="5279"/>
                    </a:lnTo>
                    <a:lnTo>
                      <a:pt x="2292" y="5100"/>
                    </a:lnTo>
                    <a:lnTo>
                      <a:pt x="2511" y="4941"/>
                    </a:lnTo>
                    <a:lnTo>
                      <a:pt x="2730" y="4801"/>
                    </a:lnTo>
                    <a:lnTo>
                      <a:pt x="2989" y="4702"/>
                    </a:lnTo>
                    <a:lnTo>
                      <a:pt x="11455" y="1734"/>
                    </a:lnTo>
                    <a:lnTo>
                      <a:pt x="11714" y="1654"/>
                    </a:lnTo>
                    <a:lnTo>
                      <a:pt x="11973" y="1614"/>
                    </a:lnTo>
                    <a:close/>
                    <a:moveTo>
                      <a:pt x="11694" y="0"/>
                    </a:moveTo>
                    <a:lnTo>
                      <a:pt x="11495" y="40"/>
                    </a:lnTo>
                    <a:lnTo>
                      <a:pt x="11296" y="60"/>
                    </a:lnTo>
                    <a:lnTo>
                      <a:pt x="11097" y="120"/>
                    </a:lnTo>
                    <a:lnTo>
                      <a:pt x="10918" y="180"/>
                    </a:lnTo>
                    <a:lnTo>
                      <a:pt x="2451" y="3148"/>
                    </a:lnTo>
                    <a:lnTo>
                      <a:pt x="2252" y="3228"/>
                    </a:lnTo>
                    <a:lnTo>
                      <a:pt x="2073" y="3307"/>
                    </a:lnTo>
                    <a:lnTo>
                      <a:pt x="1893" y="3407"/>
                    </a:lnTo>
                    <a:lnTo>
                      <a:pt x="1714" y="3506"/>
                    </a:lnTo>
                    <a:lnTo>
                      <a:pt x="1555" y="3626"/>
                    </a:lnTo>
                    <a:lnTo>
                      <a:pt x="1415" y="3746"/>
                    </a:lnTo>
                    <a:lnTo>
                      <a:pt x="1116" y="4024"/>
                    </a:lnTo>
                    <a:lnTo>
                      <a:pt x="857" y="4343"/>
                    </a:lnTo>
                    <a:lnTo>
                      <a:pt x="638" y="4682"/>
                    </a:lnTo>
                    <a:lnTo>
                      <a:pt x="439" y="5040"/>
                    </a:lnTo>
                    <a:lnTo>
                      <a:pt x="280" y="5439"/>
                    </a:lnTo>
                    <a:lnTo>
                      <a:pt x="160" y="5857"/>
                    </a:lnTo>
                    <a:lnTo>
                      <a:pt x="61" y="6295"/>
                    </a:lnTo>
                    <a:lnTo>
                      <a:pt x="21" y="6734"/>
                    </a:lnTo>
                    <a:lnTo>
                      <a:pt x="1" y="7212"/>
                    </a:lnTo>
                    <a:lnTo>
                      <a:pt x="21" y="7670"/>
                    </a:lnTo>
                    <a:lnTo>
                      <a:pt x="80" y="8148"/>
                    </a:lnTo>
                    <a:lnTo>
                      <a:pt x="200" y="8646"/>
                    </a:lnTo>
                    <a:lnTo>
                      <a:pt x="339" y="9124"/>
                    </a:lnTo>
                    <a:lnTo>
                      <a:pt x="1774" y="13168"/>
                    </a:lnTo>
                    <a:lnTo>
                      <a:pt x="1953" y="13646"/>
                    </a:lnTo>
                    <a:lnTo>
                      <a:pt x="2172" y="14085"/>
                    </a:lnTo>
                    <a:lnTo>
                      <a:pt x="2411" y="14503"/>
                    </a:lnTo>
                    <a:lnTo>
                      <a:pt x="2690" y="14881"/>
                    </a:lnTo>
                    <a:lnTo>
                      <a:pt x="2989" y="15240"/>
                    </a:lnTo>
                    <a:lnTo>
                      <a:pt x="3328" y="15559"/>
                    </a:lnTo>
                    <a:lnTo>
                      <a:pt x="3666" y="15838"/>
                    </a:lnTo>
                    <a:lnTo>
                      <a:pt x="4025" y="16097"/>
                    </a:lnTo>
                    <a:lnTo>
                      <a:pt x="4383" y="16296"/>
                    </a:lnTo>
                    <a:lnTo>
                      <a:pt x="4762" y="16455"/>
                    </a:lnTo>
                    <a:lnTo>
                      <a:pt x="5160" y="16595"/>
                    </a:lnTo>
                    <a:lnTo>
                      <a:pt x="5559" y="16674"/>
                    </a:lnTo>
                    <a:lnTo>
                      <a:pt x="5957" y="16714"/>
                    </a:lnTo>
                    <a:lnTo>
                      <a:pt x="6156" y="16714"/>
                    </a:lnTo>
                    <a:lnTo>
                      <a:pt x="6356" y="16694"/>
                    </a:lnTo>
                    <a:lnTo>
                      <a:pt x="6555" y="16674"/>
                    </a:lnTo>
                    <a:lnTo>
                      <a:pt x="6754" y="16634"/>
                    </a:lnTo>
                    <a:lnTo>
                      <a:pt x="6953" y="16595"/>
                    </a:lnTo>
                    <a:lnTo>
                      <a:pt x="7133" y="16535"/>
                    </a:lnTo>
                    <a:lnTo>
                      <a:pt x="15599" y="13547"/>
                    </a:lnTo>
                    <a:lnTo>
                      <a:pt x="15798" y="13487"/>
                    </a:lnTo>
                    <a:lnTo>
                      <a:pt x="15977" y="13387"/>
                    </a:lnTo>
                    <a:lnTo>
                      <a:pt x="16157" y="13308"/>
                    </a:lnTo>
                    <a:lnTo>
                      <a:pt x="16316" y="13188"/>
                    </a:lnTo>
                    <a:lnTo>
                      <a:pt x="16495" y="13089"/>
                    </a:lnTo>
                    <a:lnTo>
                      <a:pt x="16635" y="12949"/>
                    </a:lnTo>
                    <a:lnTo>
                      <a:pt x="16934" y="12670"/>
                    </a:lnTo>
                    <a:lnTo>
                      <a:pt x="17193" y="12371"/>
                    </a:lnTo>
                    <a:lnTo>
                      <a:pt x="17412" y="12033"/>
                    </a:lnTo>
                    <a:lnTo>
                      <a:pt x="17611" y="11654"/>
                    </a:lnTo>
                    <a:lnTo>
                      <a:pt x="17770" y="11256"/>
                    </a:lnTo>
                    <a:lnTo>
                      <a:pt x="17890" y="10837"/>
                    </a:lnTo>
                    <a:lnTo>
                      <a:pt x="17990" y="10419"/>
                    </a:lnTo>
                    <a:lnTo>
                      <a:pt x="18029" y="9961"/>
                    </a:lnTo>
                    <a:lnTo>
                      <a:pt x="18049" y="9503"/>
                    </a:lnTo>
                    <a:lnTo>
                      <a:pt x="18029" y="9025"/>
                    </a:lnTo>
                    <a:lnTo>
                      <a:pt x="17970" y="8547"/>
                    </a:lnTo>
                    <a:lnTo>
                      <a:pt x="17850" y="8068"/>
                    </a:lnTo>
                    <a:lnTo>
                      <a:pt x="17711" y="7590"/>
                    </a:lnTo>
                    <a:lnTo>
                      <a:pt x="16276" y="3526"/>
                    </a:lnTo>
                    <a:lnTo>
                      <a:pt x="16097" y="3048"/>
                    </a:lnTo>
                    <a:lnTo>
                      <a:pt x="15878" y="2610"/>
                    </a:lnTo>
                    <a:lnTo>
                      <a:pt x="15619" y="2192"/>
                    </a:lnTo>
                    <a:lnTo>
                      <a:pt x="15360" y="1813"/>
                    </a:lnTo>
                    <a:lnTo>
                      <a:pt x="15061" y="1475"/>
                    </a:lnTo>
                    <a:lnTo>
                      <a:pt x="14722" y="1156"/>
                    </a:lnTo>
                    <a:lnTo>
                      <a:pt x="14384" y="857"/>
                    </a:lnTo>
                    <a:lnTo>
                      <a:pt x="14025" y="618"/>
                    </a:lnTo>
                    <a:lnTo>
                      <a:pt x="13667" y="419"/>
                    </a:lnTo>
                    <a:lnTo>
                      <a:pt x="13268" y="239"/>
                    </a:lnTo>
                    <a:lnTo>
                      <a:pt x="12890" y="120"/>
                    </a:lnTo>
                    <a:lnTo>
                      <a:pt x="12491" y="40"/>
                    </a:lnTo>
                    <a:lnTo>
                      <a:pt x="1209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5" name="Google Shape;3165;p22"/>
              <p:cNvSpPr/>
              <p:nvPr/>
            </p:nvSpPr>
            <p:spPr>
              <a:xfrm>
                <a:off x="3368725" y="4973850"/>
                <a:ext cx="148950" cy="120050"/>
              </a:xfrm>
              <a:custGeom>
                <a:avLst/>
                <a:gdLst/>
                <a:ahLst/>
                <a:cxnLst/>
                <a:rect l="l" t="t" r="r" b="b"/>
                <a:pathLst>
                  <a:path w="5958" h="4802" extrusionOk="0">
                    <a:moveTo>
                      <a:pt x="2431" y="1"/>
                    </a:moveTo>
                    <a:lnTo>
                      <a:pt x="2133" y="41"/>
                    </a:lnTo>
                    <a:lnTo>
                      <a:pt x="1834" y="120"/>
                    </a:lnTo>
                    <a:lnTo>
                      <a:pt x="1535" y="240"/>
                    </a:lnTo>
                    <a:lnTo>
                      <a:pt x="1276" y="399"/>
                    </a:lnTo>
                    <a:lnTo>
                      <a:pt x="1037" y="578"/>
                    </a:lnTo>
                    <a:lnTo>
                      <a:pt x="818" y="798"/>
                    </a:lnTo>
                    <a:lnTo>
                      <a:pt x="638" y="1037"/>
                    </a:lnTo>
                    <a:lnTo>
                      <a:pt x="459" y="1315"/>
                    </a:lnTo>
                    <a:lnTo>
                      <a:pt x="320" y="1594"/>
                    </a:lnTo>
                    <a:lnTo>
                      <a:pt x="200" y="1913"/>
                    </a:lnTo>
                    <a:lnTo>
                      <a:pt x="101" y="2232"/>
                    </a:lnTo>
                    <a:lnTo>
                      <a:pt x="41" y="2571"/>
                    </a:lnTo>
                    <a:lnTo>
                      <a:pt x="1" y="2929"/>
                    </a:lnTo>
                    <a:lnTo>
                      <a:pt x="1" y="3288"/>
                    </a:lnTo>
                    <a:lnTo>
                      <a:pt x="21" y="3666"/>
                    </a:lnTo>
                    <a:lnTo>
                      <a:pt x="81" y="4045"/>
                    </a:lnTo>
                    <a:lnTo>
                      <a:pt x="160" y="4423"/>
                    </a:lnTo>
                    <a:lnTo>
                      <a:pt x="280" y="4802"/>
                    </a:lnTo>
                    <a:lnTo>
                      <a:pt x="1376" y="4423"/>
                    </a:lnTo>
                    <a:lnTo>
                      <a:pt x="1296" y="4184"/>
                    </a:lnTo>
                    <a:lnTo>
                      <a:pt x="1236" y="3945"/>
                    </a:lnTo>
                    <a:lnTo>
                      <a:pt x="1216" y="3726"/>
                    </a:lnTo>
                    <a:lnTo>
                      <a:pt x="1196" y="3487"/>
                    </a:lnTo>
                    <a:lnTo>
                      <a:pt x="1196" y="3268"/>
                    </a:lnTo>
                    <a:lnTo>
                      <a:pt x="1216" y="3049"/>
                    </a:lnTo>
                    <a:lnTo>
                      <a:pt x="1256" y="2829"/>
                    </a:lnTo>
                    <a:lnTo>
                      <a:pt x="1316" y="2630"/>
                    </a:lnTo>
                    <a:lnTo>
                      <a:pt x="1395" y="2451"/>
                    </a:lnTo>
                    <a:lnTo>
                      <a:pt x="1475" y="2272"/>
                    </a:lnTo>
                    <a:lnTo>
                      <a:pt x="1575" y="2112"/>
                    </a:lnTo>
                    <a:lnTo>
                      <a:pt x="1694" y="1953"/>
                    </a:lnTo>
                    <a:lnTo>
                      <a:pt x="1834" y="1814"/>
                    </a:lnTo>
                    <a:lnTo>
                      <a:pt x="1993" y="1714"/>
                    </a:lnTo>
                    <a:lnTo>
                      <a:pt x="2152" y="1614"/>
                    </a:lnTo>
                    <a:lnTo>
                      <a:pt x="2332" y="1535"/>
                    </a:lnTo>
                    <a:lnTo>
                      <a:pt x="2511" y="1475"/>
                    </a:lnTo>
                    <a:lnTo>
                      <a:pt x="2690" y="1455"/>
                    </a:lnTo>
                    <a:lnTo>
                      <a:pt x="2890" y="1455"/>
                    </a:lnTo>
                    <a:lnTo>
                      <a:pt x="3069" y="1475"/>
                    </a:lnTo>
                    <a:lnTo>
                      <a:pt x="3248" y="1515"/>
                    </a:lnTo>
                    <a:lnTo>
                      <a:pt x="3447" y="1574"/>
                    </a:lnTo>
                    <a:lnTo>
                      <a:pt x="3627" y="1654"/>
                    </a:lnTo>
                    <a:lnTo>
                      <a:pt x="3806" y="1774"/>
                    </a:lnTo>
                    <a:lnTo>
                      <a:pt x="3965" y="1893"/>
                    </a:lnTo>
                    <a:lnTo>
                      <a:pt x="4125" y="2033"/>
                    </a:lnTo>
                    <a:lnTo>
                      <a:pt x="4284" y="2192"/>
                    </a:lnTo>
                    <a:lnTo>
                      <a:pt x="4423" y="2351"/>
                    </a:lnTo>
                    <a:lnTo>
                      <a:pt x="4563" y="2551"/>
                    </a:lnTo>
                    <a:lnTo>
                      <a:pt x="4682" y="2750"/>
                    </a:lnTo>
                    <a:lnTo>
                      <a:pt x="4782" y="2969"/>
                    </a:lnTo>
                    <a:lnTo>
                      <a:pt x="4882" y="3188"/>
                    </a:lnTo>
                    <a:lnTo>
                      <a:pt x="5957" y="2810"/>
                    </a:lnTo>
                    <a:lnTo>
                      <a:pt x="5818" y="2431"/>
                    </a:lnTo>
                    <a:lnTo>
                      <a:pt x="5639" y="2092"/>
                    </a:lnTo>
                    <a:lnTo>
                      <a:pt x="5459" y="1754"/>
                    </a:lnTo>
                    <a:lnTo>
                      <a:pt x="5240" y="1455"/>
                    </a:lnTo>
                    <a:lnTo>
                      <a:pt x="5001" y="1176"/>
                    </a:lnTo>
                    <a:lnTo>
                      <a:pt x="4762" y="917"/>
                    </a:lnTo>
                    <a:lnTo>
                      <a:pt x="4483" y="698"/>
                    </a:lnTo>
                    <a:lnTo>
                      <a:pt x="4224" y="499"/>
                    </a:lnTo>
                    <a:lnTo>
                      <a:pt x="3925" y="339"/>
                    </a:lnTo>
                    <a:lnTo>
                      <a:pt x="3647" y="200"/>
                    </a:lnTo>
                    <a:lnTo>
                      <a:pt x="3348" y="100"/>
                    </a:lnTo>
                    <a:lnTo>
                      <a:pt x="3029" y="21"/>
                    </a:lnTo>
                    <a:lnTo>
                      <a:pt x="273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166" name="Google Shape;3166;p22"/>
          <p:cNvGrpSpPr/>
          <p:nvPr/>
        </p:nvGrpSpPr>
        <p:grpSpPr>
          <a:xfrm>
            <a:off x="3755918" y="4201151"/>
            <a:ext cx="309068" cy="472296"/>
            <a:chOff x="8316598" y="4040509"/>
            <a:chExt cx="618136" cy="944591"/>
          </a:xfrm>
        </p:grpSpPr>
        <p:sp>
          <p:nvSpPr>
            <p:cNvPr id="3167" name="Google Shape;3167;p22"/>
            <p:cNvSpPr/>
            <p:nvPr/>
          </p:nvSpPr>
          <p:spPr>
            <a:xfrm>
              <a:off x="8401713" y="4920300"/>
              <a:ext cx="447900" cy="64800"/>
            </a:xfrm>
            <a:prstGeom prst="ellipse">
              <a:avLst/>
            </a:prstGeom>
            <a:solidFill>
              <a:srgbClr val="000000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168" name="Google Shape;3168;p22"/>
            <p:cNvGrpSpPr/>
            <p:nvPr/>
          </p:nvGrpSpPr>
          <p:grpSpPr>
            <a:xfrm>
              <a:off x="8316598" y="4040509"/>
              <a:ext cx="618136" cy="912262"/>
              <a:chOff x="5441025" y="3595825"/>
              <a:chExt cx="1081225" cy="1595700"/>
            </a:xfrm>
          </p:grpSpPr>
          <p:sp>
            <p:nvSpPr>
              <p:cNvPr id="3169" name="Google Shape;3169;p22"/>
              <p:cNvSpPr/>
              <p:nvPr/>
            </p:nvSpPr>
            <p:spPr>
              <a:xfrm>
                <a:off x="5703475" y="3642125"/>
                <a:ext cx="253025" cy="186800"/>
              </a:xfrm>
              <a:custGeom>
                <a:avLst/>
                <a:gdLst/>
                <a:ahLst/>
                <a:cxnLst/>
                <a:rect l="l" t="t" r="r" b="b"/>
                <a:pathLst>
                  <a:path w="10121" h="7472" extrusionOk="0">
                    <a:moveTo>
                      <a:pt x="6575" y="1"/>
                    </a:moveTo>
                    <a:lnTo>
                      <a:pt x="6415" y="41"/>
                    </a:lnTo>
                    <a:lnTo>
                      <a:pt x="6256" y="80"/>
                    </a:lnTo>
                    <a:lnTo>
                      <a:pt x="6117" y="140"/>
                    </a:lnTo>
                    <a:lnTo>
                      <a:pt x="5977" y="200"/>
                    </a:lnTo>
                    <a:lnTo>
                      <a:pt x="5838" y="280"/>
                    </a:lnTo>
                    <a:lnTo>
                      <a:pt x="5698" y="379"/>
                    </a:lnTo>
                    <a:lnTo>
                      <a:pt x="5579" y="479"/>
                    </a:lnTo>
                    <a:lnTo>
                      <a:pt x="5479" y="598"/>
                    </a:lnTo>
                    <a:lnTo>
                      <a:pt x="5379" y="718"/>
                    </a:lnTo>
                    <a:lnTo>
                      <a:pt x="5300" y="857"/>
                    </a:lnTo>
                    <a:lnTo>
                      <a:pt x="5220" y="1017"/>
                    </a:lnTo>
                    <a:lnTo>
                      <a:pt x="5180" y="1196"/>
                    </a:lnTo>
                    <a:lnTo>
                      <a:pt x="5140" y="1355"/>
                    </a:lnTo>
                    <a:lnTo>
                      <a:pt x="5121" y="1535"/>
                    </a:lnTo>
                    <a:lnTo>
                      <a:pt x="5140" y="1694"/>
                    </a:lnTo>
                    <a:lnTo>
                      <a:pt x="5160" y="1873"/>
                    </a:lnTo>
                    <a:lnTo>
                      <a:pt x="5220" y="2033"/>
                    </a:lnTo>
                    <a:lnTo>
                      <a:pt x="5280" y="2192"/>
                    </a:lnTo>
                    <a:lnTo>
                      <a:pt x="5001" y="2391"/>
                    </a:lnTo>
                    <a:lnTo>
                      <a:pt x="4742" y="2610"/>
                    </a:lnTo>
                    <a:lnTo>
                      <a:pt x="4503" y="2889"/>
                    </a:lnTo>
                    <a:lnTo>
                      <a:pt x="4304" y="3168"/>
                    </a:lnTo>
                    <a:lnTo>
                      <a:pt x="4124" y="3009"/>
                    </a:lnTo>
                    <a:lnTo>
                      <a:pt x="3945" y="2849"/>
                    </a:lnTo>
                    <a:lnTo>
                      <a:pt x="3746" y="2710"/>
                    </a:lnTo>
                    <a:lnTo>
                      <a:pt x="3507" y="2590"/>
                    </a:lnTo>
                    <a:lnTo>
                      <a:pt x="3288" y="2511"/>
                    </a:lnTo>
                    <a:lnTo>
                      <a:pt x="3049" y="2431"/>
                    </a:lnTo>
                    <a:lnTo>
                      <a:pt x="2810" y="2391"/>
                    </a:lnTo>
                    <a:lnTo>
                      <a:pt x="2571" y="2371"/>
                    </a:lnTo>
                    <a:lnTo>
                      <a:pt x="2332" y="2371"/>
                    </a:lnTo>
                    <a:lnTo>
                      <a:pt x="2112" y="2391"/>
                    </a:lnTo>
                    <a:lnTo>
                      <a:pt x="1873" y="2431"/>
                    </a:lnTo>
                    <a:lnTo>
                      <a:pt x="1654" y="2491"/>
                    </a:lnTo>
                    <a:lnTo>
                      <a:pt x="1435" y="2571"/>
                    </a:lnTo>
                    <a:lnTo>
                      <a:pt x="1216" y="2670"/>
                    </a:lnTo>
                    <a:lnTo>
                      <a:pt x="1017" y="2770"/>
                    </a:lnTo>
                    <a:lnTo>
                      <a:pt x="837" y="2909"/>
                    </a:lnTo>
                    <a:lnTo>
                      <a:pt x="658" y="3069"/>
                    </a:lnTo>
                    <a:lnTo>
                      <a:pt x="499" y="3228"/>
                    </a:lnTo>
                    <a:lnTo>
                      <a:pt x="359" y="3427"/>
                    </a:lnTo>
                    <a:lnTo>
                      <a:pt x="240" y="3626"/>
                    </a:lnTo>
                    <a:lnTo>
                      <a:pt x="140" y="3845"/>
                    </a:lnTo>
                    <a:lnTo>
                      <a:pt x="61" y="4065"/>
                    </a:lnTo>
                    <a:lnTo>
                      <a:pt x="21" y="4284"/>
                    </a:lnTo>
                    <a:lnTo>
                      <a:pt x="1" y="4503"/>
                    </a:lnTo>
                    <a:lnTo>
                      <a:pt x="1" y="4722"/>
                    </a:lnTo>
                    <a:lnTo>
                      <a:pt x="21" y="4941"/>
                    </a:lnTo>
                    <a:lnTo>
                      <a:pt x="61" y="5140"/>
                    </a:lnTo>
                    <a:lnTo>
                      <a:pt x="120" y="5359"/>
                    </a:lnTo>
                    <a:lnTo>
                      <a:pt x="200" y="5559"/>
                    </a:lnTo>
                    <a:lnTo>
                      <a:pt x="320" y="5758"/>
                    </a:lnTo>
                    <a:lnTo>
                      <a:pt x="439" y="5937"/>
                    </a:lnTo>
                    <a:lnTo>
                      <a:pt x="579" y="6116"/>
                    </a:lnTo>
                    <a:lnTo>
                      <a:pt x="758" y="6276"/>
                    </a:lnTo>
                    <a:lnTo>
                      <a:pt x="937" y="6415"/>
                    </a:lnTo>
                    <a:lnTo>
                      <a:pt x="1136" y="6555"/>
                    </a:lnTo>
                    <a:lnTo>
                      <a:pt x="1355" y="6674"/>
                    </a:lnTo>
                    <a:lnTo>
                      <a:pt x="1555" y="6754"/>
                    </a:lnTo>
                    <a:lnTo>
                      <a:pt x="1754" y="6814"/>
                    </a:lnTo>
                    <a:lnTo>
                      <a:pt x="1953" y="6854"/>
                    </a:lnTo>
                    <a:lnTo>
                      <a:pt x="2152" y="6893"/>
                    </a:lnTo>
                    <a:lnTo>
                      <a:pt x="2571" y="6893"/>
                    </a:lnTo>
                    <a:lnTo>
                      <a:pt x="2770" y="6873"/>
                    </a:lnTo>
                    <a:lnTo>
                      <a:pt x="2969" y="6834"/>
                    </a:lnTo>
                    <a:lnTo>
                      <a:pt x="3168" y="6794"/>
                    </a:lnTo>
                    <a:lnTo>
                      <a:pt x="3348" y="6734"/>
                    </a:lnTo>
                    <a:lnTo>
                      <a:pt x="3547" y="6654"/>
                    </a:lnTo>
                    <a:lnTo>
                      <a:pt x="3726" y="6555"/>
                    </a:lnTo>
                    <a:lnTo>
                      <a:pt x="3885" y="6455"/>
                    </a:lnTo>
                    <a:lnTo>
                      <a:pt x="4045" y="6336"/>
                    </a:lnTo>
                    <a:lnTo>
                      <a:pt x="4184" y="6196"/>
                    </a:lnTo>
                    <a:lnTo>
                      <a:pt x="4324" y="6057"/>
                    </a:lnTo>
                    <a:lnTo>
                      <a:pt x="4443" y="6236"/>
                    </a:lnTo>
                    <a:lnTo>
                      <a:pt x="4583" y="6395"/>
                    </a:lnTo>
                    <a:lnTo>
                      <a:pt x="4722" y="6555"/>
                    </a:lnTo>
                    <a:lnTo>
                      <a:pt x="4881" y="6694"/>
                    </a:lnTo>
                    <a:lnTo>
                      <a:pt x="5061" y="6834"/>
                    </a:lnTo>
                    <a:lnTo>
                      <a:pt x="5240" y="6973"/>
                    </a:lnTo>
                    <a:lnTo>
                      <a:pt x="5419" y="7073"/>
                    </a:lnTo>
                    <a:lnTo>
                      <a:pt x="5638" y="7192"/>
                    </a:lnTo>
                    <a:lnTo>
                      <a:pt x="5937" y="7292"/>
                    </a:lnTo>
                    <a:lnTo>
                      <a:pt x="6236" y="7391"/>
                    </a:lnTo>
                    <a:lnTo>
                      <a:pt x="6535" y="7451"/>
                    </a:lnTo>
                    <a:lnTo>
                      <a:pt x="6834" y="7471"/>
                    </a:lnTo>
                    <a:lnTo>
                      <a:pt x="7133" y="7471"/>
                    </a:lnTo>
                    <a:lnTo>
                      <a:pt x="7431" y="7451"/>
                    </a:lnTo>
                    <a:lnTo>
                      <a:pt x="7730" y="7411"/>
                    </a:lnTo>
                    <a:lnTo>
                      <a:pt x="8009" y="7332"/>
                    </a:lnTo>
                    <a:lnTo>
                      <a:pt x="8288" y="7232"/>
                    </a:lnTo>
                    <a:lnTo>
                      <a:pt x="8567" y="7093"/>
                    </a:lnTo>
                    <a:lnTo>
                      <a:pt x="8806" y="6953"/>
                    </a:lnTo>
                    <a:lnTo>
                      <a:pt x="9045" y="6774"/>
                    </a:lnTo>
                    <a:lnTo>
                      <a:pt x="9264" y="6575"/>
                    </a:lnTo>
                    <a:lnTo>
                      <a:pt x="9483" y="6375"/>
                    </a:lnTo>
                    <a:lnTo>
                      <a:pt x="9663" y="6136"/>
                    </a:lnTo>
                    <a:lnTo>
                      <a:pt x="9802" y="5877"/>
                    </a:lnTo>
                    <a:lnTo>
                      <a:pt x="9941" y="5599"/>
                    </a:lnTo>
                    <a:lnTo>
                      <a:pt x="10021" y="5320"/>
                    </a:lnTo>
                    <a:lnTo>
                      <a:pt x="10101" y="5041"/>
                    </a:lnTo>
                    <a:lnTo>
                      <a:pt x="10121" y="4762"/>
                    </a:lnTo>
                    <a:lnTo>
                      <a:pt x="10121" y="4483"/>
                    </a:lnTo>
                    <a:lnTo>
                      <a:pt x="10101" y="4204"/>
                    </a:lnTo>
                    <a:lnTo>
                      <a:pt x="10041" y="3925"/>
                    </a:lnTo>
                    <a:lnTo>
                      <a:pt x="9961" y="3666"/>
                    </a:lnTo>
                    <a:lnTo>
                      <a:pt x="9862" y="3407"/>
                    </a:lnTo>
                    <a:lnTo>
                      <a:pt x="9722" y="3148"/>
                    </a:lnTo>
                    <a:lnTo>
                      <a:pt x="9563" y="2909"/>
                    </a:lnTo>
                    <a:lnTo>
                      <a:pt x="9384" y="2690"/>
                    </a:lnTo>
                    <a:lnTo>
                      <a:pt x="9164" y="2491"/>
                    </a:lnTo>
                    <a:lnTo>
                      <a:pt x="8925" y="2312"/>
                    </a:lnTo>
                    <a:lnTo>
                      <a:pt x="8666" y="2132"/>
                    </a:lnTo>
                    <a:lnTo>
                      <a:pt x="8388" y="1993"/>
                    </a:lnTo>
                    <a:lnTo>
                      <a:pt x="8427" y="1853"/>
                    </a:lnTo>
                    <a:lnTo>
                      <a:pt x="8447" y="1734"/>
                    </a:lnTo>
                    <a:lnTo>
                      <a:pt x="8467" y="1594"/>
                    </a:lnTo>
                    <a:lnTo>
                      <a:pt x="8467" y="1455"/>
                    </a:lnTo>
                    <a:lnTo>
                      <a:pt x="8447" y="1315"/>
                    </a:lnTo>
                    <a:lnTo>
                      <a:pt x="8427" y="1196"/>
                    </a:lnTo>
                    <a:lnTo>
                      <a:pt x="8388" y="1057"/>
                    </a:lnTo>
                    <a:lnTo>
                      <a:pt x="8328" y="937"/>
                    </a:lnTo>
                    <a:lnTo>
                      <a:pt x="8268" y="817"/>
                    </a:lnTo>
                    <a:lnTo>
                      <a:pt x="8188" y="698"/>
                    </a:lnTo>
                    <a:lnTo>
                      <a:pt x="8109" y="598"/>
                    </a:lnTo>
                    <a:lnTo>
                      <a:pt x="8009" y="479"/>
                    </a:lnTo>
                    <a:lnTo>
                      <a:pt x="7909" y="399"/>
                    </a:lnTo>
                    <a:lnTo>
                      <a:pt x="7790" y="300"/>
                    </a:lnTo>
                    <a:lnTo>
                      <a:pt x="7670" y="220"/>
                    </a:lnTo>
                    <a:lnTo>
                      <a:pt x="7531" y="160"/>
                    </a:lnTo>
                    <a:lnTo>
                      <a:pt x="7372" y="100"/>
                    </a:lnTo>
                    <a:lnTo>
                      <a:pt x="7212" y="41"/>
                    </a:lnTo>
                    <a:lnTo>
                      <a:pt x="7053" y="21"/>
                    </a:lnTo>
                    <a:lnTo>
                      <a:pt x="6893" y="1"/>
                    </a:lnTo>
                    <a:close/>
                  </a:path>
                </a:pathLst>
              </a:custGeom>
              <a:solidFill>
                <a:srgbClr val="FBE6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0" name="Google Shape;3170;p22"/>
              <p:cNvSpPr/>
              <p:nvPr/>
            </p:nvSpPr>
            <p:spPr>
              <a:xfrm>
                <a:off x="5703475" y="3642125"/>
                <a:ext cx="253025" cy="186800"/>
              </a:xfrm>
              <a:custGeom>
                <a:avLst/>
                <a:gdLst/>
                <a:ahLst/>
                <a:cxnLst/>
                <a:rect l="l" t="t" r="r" b="b"/>
                <a:pathLst>
                  <a:path w="10121" h="7472" fill="none" extrusionOk="0">
                    <a:moveTo>
                      <a:pt x="3507" y="2590"/>
                    </a:moveTo>
                    <a:lnTo>
                      <a:pt x="3507" y="2590"/>
                    </a:lnTo>
                    <a:lnTo>
                      <a:pt x="3746" y="2710"/>
                    </a:lnTo>
                    <a:lnTo>
                      <a:pt x="3945" y="2849"/>
                    </a:lnTo>
                    <a:lnTo>
                      <a:pt x="4124" y="3009"/>
                    </a:lnTo>
                    <a:lnTo>
                      <a:pt x="4304" y="3168"/>
                    </a:lnTo>
                    <a:lnTo>
                      <a:pt x="4304" y="3168"/>
                    </a:lnTo>
                    <a:lnTo>
                      <a:pt x="4503" y="2889"/>
                    </a:lnTo>
                    <a:lnTo>
                      <a:pt x="4742" y="2610"/>
                    </a:lnTo>
                    <a:lnTo>
                      <a:pt x="5001" y="2391"/>
                    </a:lnTo>
                    <a:lnTo>
                      <a:pt x="5280" y="2192"/>
                    </a:lnTo>
                    <a:lnTo>
                      <a:pt x="5280" y="2192"/>
                    </a:lnTo>
                    <a:lnTo>
                      <a:pt x="5220" y="2033"/>
                    </a:lnTo>
                    <a:lnTo>
                      <a:pt x="5160" y="1873"/>
                    </a:lnTo>
                    <a:lnTo>
                      <a:pt x="5140" y="1694"/>
                    </a:lnTo>
                    <a:lnTo>
                      <a:pt x="5121" y="1535"/>
                    </a:lnTo>
                    <a:lnTo>
                      <a:pt x="5140" y="1355"/>
                    </a:lnTo>
                    <a:lnTo>
                      <a:pt x="5180" y="1196"/>
                    </a:lnTo>
                    <a:lnTo>
                      <a:pt x="5220" y="1017"/>
                    </a:lnTo>
                    <a:lnTo>
                      <a:pt x="5300" y="857"/>
                    </a:lnTo>
                    <a:lnTo>
                      <a:pt x="5300" y="857"/>
                    </a:lnTo>
                    <a:lnTo>
                      <a:pt x="5379" y="718"/>
                    </a:lnTo>
                    <a:lnTo>
                      <a:pt x="5479" y="598"/>
                    </a:lnTo>
                    <a:lnTo>
                      <a:pt x="5579" y="479"/>
                    </a:lnTo>
                    <a:lnTo>
                      <a:pt x="5698" y="379"/>
                    </a:lnTo>
                    <a:lnTo>
                      <a:pt x="5838" y="280"/>
                    </a:lnTo>
                    <a:lnTo>
                      <a:pt x="5977" y="200"/>
                    </a:lnTo>
                    <a:lnTo>
                      <a:pt x="6117" y="140"/>
                    </a:lnTo>
                    <a:lnTo>
                      <a:pt x="6256" y="80"/>
                    </a:lnTo>
                    <a:lnTo>
                      <a:pt x="6415" y="41"/>
                    </a:lnTo>
                    <a:lnTo>
                      <a:pt x="6575" y="1"/>
                    </a:lnTo>
                    <a:lnTo>
                      <a:pt x="6734" y="1"/>
                    </a:lnTo>
                    <a:lnTo>
                      <a:pt x="6893" y="1"/>
                    </a:lnTo>
                    <a:lnTo>
                      <a:pt x="7053" y="21"/>
                    </a:lnTo>
                    <a:lnTo>
                      <a:pt x="7212" y="41"/>
                    </a:lnTo>
                    <a:lnTo>
                      <a:pt x="7372" y="100"/>
                    </a:lnTo>
                    <a:lnTo>
                      <a:pt x="7531" y="160"/>
                    </a:lnTo>
                    <a:lnTo>
                      <a:pt x="7531" y="160"/>
                    </a:lnTo>
                    <a:lnTo>
                      <a:pt x="7670" y="220"/>
                    </a:lnTo>
                    <a:lnTo>
                      <a:pt x="7790" y="300"/>
                    </a:lnTo>
                    <a:lnTo>
                      <a:pt x="7909" y="399"/>
                    </a:lnTo>
                    <a:lnTo>
                      <a:pt x="8009" y="479"/>
                    </a:lnTo>
                    <a:lnTo>
                      <a:pt x="8109" y="598"/>
                    </a:lnTo>
                    <a:lnTo>
                      <a:pt x="8188" y="698"/>
                    </a:lnTo>
                    <a:lnTo>
                      <a:pt x="8268" y="817"/>
                    </a:lnTo>
                    <a:lnTo>
                      <a:pt x="8328" y="937"/>
                    </a:lnTo>
                    <a:lnTo>
                      <a:pt x="8388" y="1057"/>
                    </a:lnTo>
                    <a:lnTo>
                      <a:pt x="8427" y="1196"/>
                    </a:lnTo>
                    <a:lnTo>
                      <a:pt x="8447" y="1315"/>
                    </a:lnTo>
                    <a:lnTo>
                      <a:pt x="8467" y="1455"/>
                    </a:lnTo>
                    <a:lnTo>
                      <a:pt x="8467" y="1594"/>
                    </a:lnTo>
                    <a:lnTo>
                      <a:pt x="8447" y="1734"/>
                    </a:lnTo>
                    <a:lnTo>
                      <a:pt x="8427" y="1853"/>
                    </a:lnTo>
                    <a:lnTo>
                      <a:pt x="8388" y="1993"/>
                    </a:lnTo>
                    <a:lnTo>
                      <a:pt x="8388" y="1993"/>
                    </a:lnTo>
                    <a:lnTo>
                      <a:pt x="8666" y="2132"/>
                    </a:lnTo>
                    <a:lnTo>
                      <a:pt x="8925" y="2312"/>
                    </a:lnTo>
                    <a:lnTo>
                      <a:pt x="9164" y="2491"/>
                    </a:lnTo>
                    <a:lnTo>
                      <a:pt x="9384" y="2690"/>
                    </a:lnTo>
                    <a:lnTo>
                      <a:pt x="9563" y="2909"/>
                    </a:lnTo>
                    <a:lnTo>
                      <a:pt x="9722" y="3148"/>
                    </a:lnTo>
                    <a:lnTo>
                      <a:pt x="9862" y="3407"/>
                    </a:lnTo>
                    <a:lnTo>
                      <a:pt x="9961" y="3666"/>
                    </a:lnTo>
                    <a:lnTo>
                      <a:pt x="10041" y="3925"/>
                    </a:lnTo>
                    <a:lnTo>
                      <a:pt x="10101" y="4204"/>
                    </a:lnTo>
                    <a:lnTo>
                      <a:pt x="10121" y="4483"/>
                    </a:lnTo>
                    <a:lnTo>
                      <a:pt x="10121" y="4762"/>
                    </a:lnTo>
                    <a:lnTo>
                      <a:pt x="10101" y="5041"/>
                    </a:lnTo>
                    <a:lnTo>
                      <a:pt x="10021" y="5320"/>
                    </a:lnTo>
                    <a:lnTo>
                      <a:pt x="9941" y="5599"/>
                    </a:lnTo>
                    <a:lnTo>
                      <a:pt x="9802" y="5877"/>
                    </a:lnTo>
                    <a:lnTo>
                      <a:pt x="9802" y="5877"/>
                    </a:lnTo>
                    <a:lnTo>
                      <a:pt x="9663" y="6136"/>
                    </a:lnTo>
                    <a:lnTo>
                      <a:pt x="9483" y="6375"/>
                    </a:lnTo>
                    <a:lnTo>
                      <a:pt x="9264" y="6575"/>
                    </a:lnTo>
                    <a:lnTo>
                      <a:pt x="9045" y="6774"/>
                    </a:lnTo>
                    <a:lnTo>
                      <a:pt x="8806" y="6953"/>
                    </a:lnTo>
                    <a:lnTo>
                      <a:pt x="8567" y="7093"/>
                    </a:lnTo>
                    <a:lnTo>
                      <a:pt x="8288" y="7232"/>
                    </a:lnTo>
                    <a:lnTo>
                      <a:pt x="8009" y="7332"/>
                    </a:lnTo>
                    <a:lnTo>
                      <a:pt x="7730" y="7411"/>
                    </a:lnTo>
                    <a:lnTo>
                      <a:pt x="7431" y="7451"/>
                    </a:lnTo>
                    <a:lnTo>
                      <a:pt x="7133" y="7471"/>
                    </a:lnTo>
                    <a:lnTo>
                      <a:pt x="6834" y="7471"/>
                    </a:lnTo>
                    <a:lnTo>
                      <a:pt x="6535" y="7451"/>
                    </a:lnTo>
                    <a:lnTo>
                      <a:pt x="6236" y="7391"/>
                    </a:lnTo>
                    <a:lnTo>
                      <a:pt x="5937" y="7292"/>
                    </a:lnTo>
                    <a:lnTo>
                      <a:pt x="5638" y="7192"/>
                    </a:lnTo>
                    <a:lnTo>
                      <a:pt x="5638" y="7192"/>
                    </a:lnTo>
                    <a:lnTo>
                      <a:pt x="5419" y="7073"/>
                    </a:lnTo>
                    <a:lnTo>
                      <a:pt x="5240" y="6973"/>
                    </a:lnTo>
                    <a:lnTo>
                      <a:pt x="5061" y="6834"/>
                    </a:lnTo>
                    <a:lnTo>
                      <a:pt x="4881" y="6694"/>
                    </a:lnTo>
                    <a:lnTo>
                      <a:pt x="4722" y="6555"/>
                    </a:lnTo>
                    <a:lnTo>
                      <a:pt x="4583" y="6395"/>
                    </a:lnTo>
                    <a:lnTo>
                      <a:pt x="4443" y="6236"/>
                    </a:lnTo>
                    <a:lnTo>
                      <a:pt x="4324" y="6057"/>
                    </a:lnTo>
                    <a:lnTo>
                      <a:pt x="4324" y="6057"/>
                    </a:lnTo>
                    <a:lnTo>
                      <a:pt x="4184" y="6196"/>
                    </a:lnTo>
                    <a:lnTo>
                      <a:pt x="4045" y="6336"/>
                    </a:lnTo>
                    <a:lnTo>
                      <a:pt x="3885" y="6455"/>
                    </a:lnTo>
                    <a:lnTo>
                      <a:pt x="3726" y="6555"/>
                    </a:lnTo>
                    <a:lnTo>
                      <a:pt x="3547" y="6654"/>
                    </a:lnTo>
                    <a:lnTo>
                      <a:pt x="3348" y="6734"/>
                    </a:lnTo>
                    <a:lnTo>
                      <a:pt x="3168" y="6794"/>
                    </a:lnTo>
                    <a:lnTo>
                      <a:pt x="2969" y="6834"/>
                    </a:lnTo>
                    <a:lnTo>
                      <a:pt x="2770" y="6873"/>
                    </a:lnTo>
                    <a:lnTo>
                      <a:pt x="2571" y="6893"/>
                    </a:lnTo>
                    <a:lnTo>
                      <a:pt x="2371" y="6893"/>
                    </a:lnTo>
                    <a:lnTo>
                      <a:pt x="2152" y="6893"/>
                    </a:lnTo>
                    <a:lnTo>
                      <a:pt x="1953" y="6854"/>
                    </a:lnTo>
                    <a:lnTo>
                      <a:pt x="1754" y="6814"/>
                    </a:lnTo>
                    <a:lnTo>
                      <a:pt x="1555" y="6754"/>
                    </a:lnTo>
                    <a:lnTo>
                      <a:pt x="1355" y="6674"/>
                    </a:lnTo>
                    <a:lnTo>
                      <a:pt x="1355" y="6674"/>
                    </a:lnTo>
                    <a:lnTo>
                      <a:pt x="1136" y="6555"/>
                    </a:lnTo>
                    <a:lnTo>
                      <a:pt x="937" y="6415"/>
                    </a:lnTo>
                    <a:lnTo>
                      <a:pt x="758" y="6276"/>
                    </a:lnTo>
                    <a:lnTo>
                      <a:pt x="579" y="6116"/>
                    </a:lnTo>
                    <a:lnTo>
                      <a:pt x="439" y="5937"/>
                    </a:lnTo>
                    <a:lnTo>
                      <a:pt x="320" y="5758"/>
                    </a:lnTo>
                    <a:lnTo>
                      <a:pt x="200" y="5559"/>
                    </a:lnTo>
                    <a:lnTo>
                      <a:pt x="120" y="5359"/>
                    </a:lnTo>
                    <a:lnTo>
                      <a:pt x="61" y="5140"/>
                    </a:lnTo>
                    <a:lnTo>
                      <a:pt x="21" y="4941"/>
                    </a:lnTo>
                    <a:lnTo>
                      <a:pt x="1" y="4722"/>
                    </a:lnTo>
                    <a:lnTo>
                      <a:pt x="1" y="4503"/>
                    </a:lnTo>
                    <a:lnTo>
                      <a:pt x="21" y="4284"/>
                    </a:lnTo>
                    <a:lnTo>
                      <a:pt x="61" y="4065"/>
                    </a:lnTo>
                    <a:lnTo>
                      <a:pt x="140" y="3845"/>
                    </a:lnTo>
                    <a:lnTo>
                      <a:pt x="240" y="3626"/>
                    </a:lnTo>
                    <a:lnTo>
                      <a:pt x="240" y="3626"/>
                    </a:lnTo>
                    <a:lnTo>
                      <a:pt x="359" y="3427"/>
                    </a:lnTo>
                    <a:lnTo>
                      <a:pt x="499" y="3228"/>
                    </a:lnTo>
                    <a:lnTo>
                      <a:pt x="658" y="3069"/>
                    </a:lnTo>
                    <a:lnTo>
                      <a:pt x="837" y="2909"/>
                    </a:lnTo>
                    <a:lnTo>
                      <a:pt x="1017" y="2770"/>
                    </a:lnTo>
                    <a:lnTo>
                      <a:pt x="1216" y="2670"/>
                    </a:lnTo>
                    <a:lnTo>
                      <a:pt x="1435" y="2571"/>
                    </a:lnTo>
                    <a:lnTo>
                      <a:pt x="1654" y="2491"/>
                    </a:lnTo>
                    <a:lnTo>
                      <a:pt x="1873" y="2431"/>
                    </a:lnTo>
                    <a:lnTo>
                      <a:pt x="2112" y="2391"/>
                    </a:lnTo>
                    <a:lnTo>
                      <a:pt x="2332" y="2371"/>
                    </a:lnTo>
                    <a:lnTo>
                      <a:pt x="2571" y="2371"/>
                    </a:lnTo>
                    <a:lnTo>
                      <a:pt x="2810" y="2391"/>
                    </a:lnTo>
                    <a:lnTo>
                      <a:pt x="3049" y="2431"/>
                    </a:lnTo>
                    <a:lnTo>
                      <a:pt x="3288" y="2511"/>
                    </a:lnTo>
                    <a:lnTo>
                      <a:pt x="3507" y="259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1" name="Google Shape;3171;p22"/>
              <p:cNvSpPr/>
              <p:nvPr/>
            </p:nvSpPr>
            <p:spPr>
              <a:xfrm>
                <a:off x="5726900" y="3733275"/>
                <a:ext cx="38375" cy="40350"/>
              </a:xfrm>
              <a:custGeom>
                <a:avLst/>
                <a:gdLst/>
                <a:ahLst/>
                <a:cxnLst/>
                <a:rect l="l" t="t" r="r" b="b"/>
                <a:pathLst>
                  <a:path w="1535" h="1614" extrusionOk="0">
                    <a:moveTo>
                      <a:pt x="877" y="0"/>
                    </a:moveTo>
                    <a:lnTo>
                      <a:pt x="737" y="20"/>
                    </a:lnTo>
                    <a:lnTo>
                      <a:pt x="578" y="60"/>
                    </a:lnTo>
                    <a:lnTo>
                      <a:pt x="438" y="140"/>
                    </a:lnTo>
                    <a:lnTo>
                      <a:pt x="319" y="239"/>
                    </a:lnTo>
                    <a:lnTo>
                      <a:pt x="199" y="359"/>
                    </a:lnTo>
                    <a:lnTo>
                      <a:pt x="120" y="498"/>
                    </a:lnTo>
                    <a:lnTo>
                      <a:pt x="40" y="658"/>
                    </a:lnTo>
                    <a:lnTo>
                      <a:pt x="0" y="817"/>
                    </a:lnTo>
                    <a:lnTo>
                      <a:pt x="0" y="976"/>
                    </a:lnTo>
                    <a:lnTo>
                      <a:pt x="20" y="1116"/>
                    </a:lnTo>
                    <a:lnTo>
                      <a:pt x="80" y="1255"/>
                    </a:lnTo>
                    <a:lnTo>
                      <a:pt x="140" y="1375"/>
                    </a:lnTo>
                    <a:lnTo>
                      <a:pt x="239" y="1474"/>
                    </a:lnTo>
                    <a:lnTo>
                      <a:pt x="379" y="1554"/>
                    </a:lnTo>
                    <a:lnTo>
                      <a:pt x="518" y="1594"/>
                    </a:lnTo>
                    <a:lnTo>
                      <a:pt x="657" y="1614"/>
                    </a:lnTo>
                    <a:lnTo>
                      <a:pt x="817" y="1594"/>
                    </a:lnTo>
                    <a:lnTo>
                      <a:pt x="956" y="1554"/>
                    </a:lnTo>
                    <a:lnTo>
                      <a:pt x="1096" y="1474"/>
                    </a:lnTo>
                    <a:lnTo>
                      <a:pt x="1215" y="1375"/>
                    </a:lnTo>
                    <a:lnTo>
                      <a:pt x="1335" y="1255"/>
                    </a:lnTo>
                    <a:lnTo>
                      <a:pt x="1434" y="1116"/>
                    </a:lnTo>
                    <a:lnTo>
                      <a:pt x="1494" y="956"/>
                    </a:lnTo>
                    <a:lnTo>
                      <a:pt x="1534" y="797"/>
                    </a:lnTo>
                    <a:lnTo>
                      <a:pt x="1534" y="638"/>
                    </a:lnTo>
                    <a:lnTo>
                      <a:pt x="1514" y="498"/>
                    </a:lnTo>
                    <a:lnTo>
                      <a:pt x="1474" y="359"/>
                    </a:lnTo>
                    <a:lnTo>
                      <a:pt x="1395" y="239"/>
                    </a:lnTo>
                    <a:lnTo>
                      <a:pt x="1295" y="140"/>
                    </a:lnTo>
                    <a:lnTo>
                      <a:pt x="1175" y="60"/>
                    </a:lnTo>
                    <a:lnTo>
                      <a:pt x="1036" y="20"/>
                    </a:lnTo>
                    <a:lnTo>
                      <a:pt x="877" y="0"/>
                    </a:lnTo>
                    <a:close/>
                  </a:path>
                </a:pathLst>
              </a:custGeom>
              <a:solidFill>
                <a:srgbClr val="F4CC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2" name="Google Shape;3172;p22"/>
              <p:cNvSpPr/>
              <p:nvPr/>
            </p:nvSpPr>
            <p:spPr>
              <a:xfrm>
                <a:off x="5726900" y="3733275"/>
                <a:ext cx="38375" cy="40350"/>
              </a:xfrm>
              <a:custGeom>
                <a:avLst/>
                <a:gdLst/>
                <a:ahLst/>
                <a:cxnLst/>
                <a:rect l="l" t="t" r="r" b="b"/>
                <a:pathLst>
                  <a:path w="1535" h="1614" fill="none" extrusionOk="0">
                    <a:moveTo>
                      <a:pt x="120" y="498"/>
                    </a:moveTo>
                    <a:lnTo>
                      <a:pt x="120" y="498"/>
                    </a:lnTo>
                    <a:lnTo>
                      <a:pt x="40" y="658"/>
                    </a:lnTo>
                    <a:lnTo>
                      <a:pt x="0" y="817"/>
                    </a:lnTo>
                    <a:lnTo>
                      <a:pt x="0" y="976"/>
                    </a:lnTo>
                    <a:lnTo>
                      <a:pt x="20" y="1116"/>
                    </a:lnTo>
                    <a:lnTo>
                      <a:pt x="80" y="1255"/>
                    </a:lnTo>
                    <a:lnTo>
                      <a:pt x="140" y="1375"/>
                    </a:lnTo>
                    <a:lnTo>
                      <a:pt x="239" y="1474"/>
                    </a:lnTo>
                    <a:lnTo>
                      <a:pt x="379" y="1554"/>
                    </a:lnTo>
                    <a:lnTo>
                      <a:pt x="379" y="1554"/>
                    </a:lnTo>
                    <a:lnTo>
                      <a:pt x="518" y="1594"/>
                    </a:lnTo>
                    <a:lnTo>
                      <a:pt x="657" y="1614"/>
                    </a:lnTo>
                    <a:lnTo>
                      <a:pt x="817" y="1594"/>
                    </a:lnTo>
                    <a:lnTo>
                      <a:pt x="956" y="1554"/>
                    </a:lnTo>
                    <a:lnTo>
                      <a:pt x="1096" y="1474"/>
                    </a:lnTo>
                    <a:lnTo>
                      <a:pt x="1215" y="1375"/>
                    </a:lnTo>
                    <a:lnTo>
                      <a:pt x="1335" y="1255"/>
                    </a:lnTo>
                    <a:lnTo>
                      <a:pt x="1434" y="1116"/>
                    </a:lnTo>
                    <a:lnTo>
                      <a:pt x="1434" y="1116"/>
                    </a:lnTo>
                    <a:lnTo>
                      <a:pt x="1494" y="956"/>
                    </a:lnTo>
                    <a:lnTo>
                      <a:pt x="1534" y="797"/>
                    </a:lnTo>
                    <a:lnTo>
                      <a:pt x="1534" y="638"/>
                    </a:lnTo>
                    <a:lnTo>
                      <a:pt x="1514" y="498"/>
                    </a:lnTo>
                    <a:lnTo>
                      <a:pt x="1474" y="359"/>
                    </a:lnTo>
                    <a:lnTo>
                      <a:pt x="1395" y="239"/>
                    </a:lnTo>
                    <a:lnTo>
                      <a:pt x="1295" y="140"/>
                    </a:lnTo>
                    <a:lnTo>
                      <a:pt x="1175" y="60"/>
                    </a:lnTo>
                    <a:lnTo>
                      <a:pt x="1175" y="60"/>
                    </a:lnTo>
                    <a:lnTo>
                      <a:pt x="1036" y="20"/>
                    </a:lnTo>
                    <a:lnTo>
                      <a:pt x="877" y="0"/>
                    </a:lnTo>
                    <a:lnTo>
                      <a:pt x="737" y="20"/>
                    </a:lnTo>
                    <a:lnTo>
                      <a:pt x="578" y="60"/>
                    </a:lnTo>
                    <a:lnTo>
                      <a:pt x="438" y="140"/>
                    </a:lnTo>
                    <a:lnTo>
                      <a:pt x="319" y="239"/>
                    </a:lnTo>
                    <a:lnTo>
                      <a:pt x="199" y="359"/>
                    </a:lnTo>
                    <a:lnTo>
                      <a:pt x="120" y="498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3" name="Google Shape;3173;p22"/>
              <p:cNvSpPr/>
              <p:nvPr/>
            </p:nvSpPr>
            <p:spPr>
              <a:xfrm>
                <a:off x="5873800" y="3595825"/>
                <a:ext cx="239075" cy="183775"/>
              </a:xfrm>
              <a:custGeom>
                <a:avLst/>
                <a:gdLst/>
                <a:ahLst/>
                <a:cxnLst/>
                <a:rect l="l" t="t" r="r" b="b"/>
                <a:pathLst>
                  <a:path w="9563" h="7351" extrusionOk="0">
                    <a:moveTo>
                      <a:pt x="3009" y="0"/>
                    </a:moveTo>
                    <a:lnTo>
                      <a:pt x="2710" y="20"/>
                    </a:lnTo>
                    <a:lnTo>
                      <a:pt x="2411" y="80"/>
                    </a:lnTo>
                    <a:lnTo>
                      <a:pt x="2112" y="179"/>
                    </a:lnTo>
                    <a:lnTo>
                      <a:pt x="1834" y="299"/>
                    </a:lnTo>
                    <a:lnTo>
                      <a:pt x="1555" y="438"/>
                    </a:lnTo>
                    <a:lnTo>
                      <a:pt x="1296" y="598"/>
                    </a:lnTo>
                    <a:lnTo>
                      <a:pt x="1057" y="797"/>
                    </a:lnTo>
                    <a:lnTo>
                      <a:pt x="837" y="996"/>
                    </a:lnTo>
                    <a:lnTo>
                      <a:pt x="658" y="1215"/>
                    </a:lnTo>
                    <a:lnTo>
                      <a:pt x="499" y="1454"/>
                    </a:lnTo>
                    <a:lnTo>
                      <a:pt x="359" y="1713"/>
                    </a:lnTo>
                    <a:lnTo>
                      <a:pt x="260" y="1972"/>
                    </a:lnTo>
                    <a:lnTo>
                      <a:pt x="160" y="2231"/>
                    </a:lnTo>
                    <a:lnTo>
                      <a:pt x="120" y="2510"/>
                    </a:lnTo>
                    <a:lnTo>
                      <a:pt x="100" y="2789"/>
                    </a:lnTo>
                    <a:lnTo>
                      <a:pt x="100" y="3068"/>
                    </a:lnTo>
                    <a:lnTo>
                      <a:pt x="120" y="3347"/>
                    </a:lnTo>
                    <a:lnTo>
                      <a:pt x="200" y="3626"/>
                    </a:lnTo>
                    <a:lnTo>
                      <a:pt x="280" y="3885"/>
                    </a:lnTo>
                    <a:lnTo>
                      <a:pt x="399" y="4164"/>
                    </a:lnTo>
                    <a:lnTo>
                      <a:pt x="559" y="4423"/>
                    </a:lnTo>
                    <a:lnTo>
                      <a:pt x="459" y="4522"/>
                    </a:lnTo>
                    <a:lnTo>
                      <a:pt x="359" y="4622"/>
                    </a:lnTo>
                    <a:lnTo>
                      <a:pt x="280" y="4721"/>
                    </a:lnTo>
                    <a:lnTo>
                      <a:pt x="200" y="4841"/>
                    </a:lnTo>
                    <a:lnTo>
                      <a:pt x="140" y="4960"/>
                    </a:lnTo>
                    <a:lnTo>
                      <a:pt x="80" y="5100"/>
                    </a:lnTo>
                    <a:lnTo>
                      <a:pt x="41" y="5219"/>
                    </a:lnTo>
                    <a:lnTo>
                      <a:pt x="21" y="5359"/>
                    </a:lnTo>
                    <a:lnTo>
                      <a:pt x="1" y="5478"/>
                    </a:lnTo>
                    <a:lnTo>
                      <a:pt x="1" y="5618"/>
                    </a:lnTo>
                    <a:lnTo>
                      <a:pt x="1" y="5757"/>
                    </a:lnTo>
                    <a:lnTo>
                      <a:pt x="41" y="5897"/>
                    </a:lnTo>
                    <a:lnTo>
                      <a:pt x="61" y="6016"/>
                    </a:lnTo>
                    <a:lnTo>
                      <a:pt x="120" y="6156"/>
                    </a:lnTo>
                    <a:lnTo>
                      <a:pt x="180" y="6275"/>
                    </a:lnTo>
                    <a:lnTo>
                      <a:pt x="260" y="6395"/>
                    </a:lnTo>
                    <a:lnTo>
                      <a:pt x="359" y="6534"/>
                    </a:lnTo>
                    <a:lnTo>
                      <a:pt x="459" y="6654"/>
                    </a:lnTo>
                    <a:lnTo>
                      <a:pt x="579" y="6753"/>
                    </a:lnTo>
                    <a:lnTo>
                      <a:pt x="718" y="6853"/>
                    </a:lnTo>
                    <a:lnTo>
                      <a:pt x="837" y="6933"/>
                    </a:lnTo>
                    <a:lnTo>
                      <a:pt x="997" y="6992"/>
                    </a:lnTo>
                    <a:lnTo>
                      <a:pt x="1136" y="7052"/>
                    </a:lnTo>
                    <a:lnTo>
                      <a:pt x="1296" y="7092"/>
                    </a:lnTo>
                    <a:lnTo>
                      <a:pt x="1455" y="7112"/>
                    </a:lnTo>
                    <a:lnTo>
                      <a:pt x="1614" y="7132"/>
                    </a:lnTo>
                    <a:lnTo>
                      <a:pt x="1774" y="7132"/>
                    </a:lnTo>
                    <a:lnTo>
                      <a:pt x="1933" y="7112"/>
                    </a:lnTo>
                    <a:lnTo>
                      <a:pt x="2093" y="7072"/>
                    </a:lnTo>
                    <a:lnTo>
                      <a:pt x="2252" y="7032"/>
                    </a:lnTo>
                    <a:lnTo>
                      <a:pt x="2411" y="6972"/>
                    </a:lnTo>
                    <a:lnTo>
                      <a:pt x="2551" y="6893"/>
                    </a:lnTo>
                    <a:lnTo>
                      <a:pt x="2710" y="6793"/>
                    </a:lnTo>
                    <a:lnTo>
                      <a:pt x="2850" y="6674"/>
                    </a:lnTo>
                    <a:lnTo>
                      <a:pt x="2969" y="6554"/>
                    </a:lnTo>
                    <a:lnTo>
                      <a:pt x="3089" y="6415"/>
                    </a:lnTo>
                    <a:lnTo>
                      <a:pt x="3168" y="6255"/>
                    </a:lnTo>
                    <a:lnTo>
                      <a:pt x="3248" y="6096"/>
                    </a:lnTo>
                    <a:lnTo>
                      <a:pt x="3288" y="5937"/>
                    </a:lnTo>
                    <a:lnTo>
                      <a:pt x="3328" y="5777"/>
                    </a:lnTo>
                    <a:lnTo>
                      <a:pt x="3686" y="5737"/>
                    </a:lnTo>
                    <a:lnTo>
                      <a:pt x="4025" y="5678"/>
                    </a:lnTo>
                    <a:lnTo>
                      <a:pt x="4383" y="5558"/>
                    </a:lnTo>
                    <a:lnTo>
                      <a:pt x="4702" y="5419"/>
                    </a:lnTo>
                    <a:lnTo>
                      <a:pt x="4762" y="5638"/>
                    </a:lnTo>
                    <a:lnTo>
                      <a:pt x="4842" y="5857"/>
                    </a:lnTo>
                    <a:lnTo>
                      <a:pt x="4941" y="6076"/>
                    </a:lnTo>
                    <a:lnTo>
                      <a:pt x="5061" y="6295"/>
                    </a:lnTo>
                    <a:lnTo>
                      <a:pt x="5200" y="6474"/>
                    </a:lnTo>
                    <a:lnTo>
                      <a:pt x="5360" y="6654"/>
                    </a:lnTo>
                    <a:lnTo>
                      <a:pt x="5539" y="6813"/>
                    </a:lnTo>
                    <a:lnTo>
                      <a:pt x="5718" y="6933"/>
                    </a:lnTo>
                    <a:lnTo>
                      <a:pt x="5917" y="7052"/>
                    </a:lnTo>
                    <a:lnTo>
                      <a:pt x="6136" y="7152"/>
                    </a:lnTo>
                    <a:lnTo>
                      <a:pt x="6356" y="7231"/>
                    </a:lnTo>
                    <a:lnTo>
                      <a:pt x="6575" y="7291"/>
                    </a:lnTo>
                    <a:lnTo>
                      <a:pt x="6814" y="7331"/>
                    </a:lnTo>
                    <a:lnTo>
                      <a:pt x="7053" y="7351"/>
                    </a:lnTo>
                    <a:lnTo>
                      <a:pt x="7272" y="7351"/>
                    </a:lnTo>
                    <a:lnTo>
                      <a:pt x="7511" y="7331"/>
                    </a:lnTo>
                    <a:lnTo>
                      <a:pt x="7750" y="7271"/>
                    </a:lnTo>
                    <a:lnTo>
                      <a:pt x="7989" y="7211"/>
                    </a:lnTo>
                    <a:lnTo>
                      <a:pt x="8208" y="7132"/>
                    </a:lnTo>
                    <a:lnTo>
                      <a:pt x="8427" y="7012"/>
                    </a:lnTo>
                    <a:lnTo>
                      <a:pt x="8627" y="6873"/>
                    </a:lnTo>
                    <a:lnTo>
                      <a:pt x="8806" y="6733"/>
                    </a:lnTo>
                    <a:lnTo>
                      <a:pt x="8985" y="6574"/>
                    </a:lnTo>
                    <a:lnTo>
                      <a:pt x="9125" y="6395"/>
                    </a:lnTo>
                    <a:lnTo>
                      <a:pt x="9264" y="6195"/>
                    </a:lnTo>
                    <a:lnTo>
                      <a:pt x="9364" y="6016"/>
                    </a:lnTo>
                    <a:lnTo>
                      <a:pt x="9443" y="5797"/>
                    </a:lnTo>
                    <a:lnTo>
                      <a:pt x="9503" y="5598"/>
                    </a:lnTo>
                    <a:lnTo>
                      <a:pt x="9543" y="5379"/>
                    </a:lnTo>
                    <a:lnTo>
                      <a:pt x="9563" y="5160"/>
                    </a:lnTo>
                    <a:lnTo>
                      <a:pt x="9563" y="4940"/>
                    </a:lnTo>
                    <a:lnTo>
                      <a:pt x="9543" y="4721"/>
                    </a:lnTo>
                    <a:lnTo>
                      <a:pt x="9483" y="4502"/>
                    </a:lnTo>
                    <a:lnTo>
                      <a:pt x="9423" y="4303"/>
                    </a:lnTo>
                    <a:lnTo>
                      <a:pt x="9324" y="4084"/>
                    </a:lnTo>
                    <a:lnTo>
                      <a:pt x="9204" y="3885"/>
                    </a:lnTo>
                    <a:lnTo>
                      <a:pt x="9085" y="3725"/>
                    </a:lnTo>
                    <a:lnTo>
                      <a:pt x="8945" y="3566"/>
                    </a:lnTo>
                    <a:lnTo>
                      <a:pt x="8786" y="3426"/>
                    </a:lnTo>
                    <a:lnTo>
                      <a:pt x="8647" y="3307"/>
                    </a:lnTo>
                    <a:lnTo>
                      <a:pt x="8467" y="3187"/>
                    </a:lnTo>
                    <a:lnTo>
                      <a:pt x="8288" y="3088"/>
                    </a:lnTo>
                    <a:lnTo>
                      <a:pt x="8109" y="3008"/>
                    </a:lnTo>
                    <a:lnTo>
                      <a:pt x="7929" y="2948"/>
                    </a:lnTo>
                    <a:lnTo>
                      <a:pt x="7730" y="2889"/>
                    </a:lnTo>
                    <a:lnTo>
                      <a:pt x="7531" y="2849"/>
                    </a:lnTo>
                    <a:lnTo>
                      <a:pt x="7332" y="2829"/>
                    </a:lnTo>
                    <a:lnTo>
                      <a:pt x="7133" y="2809"/>
                    </a:lnTo>
                    <a:lnTo>
                      <a:pt x="6933" y="2829"/>
                    </a:lnTo>
                    <a:lnTo>
                      <a:pt x="6714" y="2849"/>
                    </a:lnTo>
                    <a:lnTo>
                      <a:pt x="6515" y="2889"/>
                    </a:lnTo>
                    <a:lnTo>
                      <a:pt x="6316" y="2948"/>
                    </a:lnTo>
                    <a:lnTo>
                      <a:pt x="6316" y="2749"/>
                    </a:lnTo>
                    <a:lnTo>
                      <a:pt x="6296" y="2530"/>
                    </a:lnTo>
                    <a:lnTo>
                      <a:pt x="6256" y="2331"/>
                    </a:lnTo>
                    <a:lnTo>
                      <a:pt x="6216" y="2132"/>
                    </a:lnTo>
                    <a:lnTo>
                      <a:pt x="6156" y="1932"/>
                    </a:lnTo>
                    <a:lnTo>
                      <a:pt x="6057" y="1733"/>
                    </a:lnTo>
                    <a:lnTo>
                      <a:pt x="5957" y="1534"/>
                    </a:lnTo>
                    <a:lnTo>
                      <a:pt x="5858" y="1355"/>
                    </a:lnTo>
                    <a:lnTo>
                      <a:pt x="5658" y="1116"/>
                    </a:lnTo>
                    <a:lnTo>
                      <a:pt x="5459" y="896"/>
                    </a:lnTo>
                    <a:lnTo>
                      <a:pt x="5240" y="697"/>
                    </a:lnTo>
                    <a:lnTo>
                      <a:pt x="5001" y="518"/>
                    </a:lnTo>
                    <a:lnTo>
                      <a:pt x="4742" y="359"/>
                    </a:lnTo>
                    <a:lnTo>
                      <a:pt x="4463" y="239"/>
                    </a:lnTo>
                    <a:lnTo>
                      <a:pt x="4184" y="139"/>
                    </a:lnTo>
                    <a:lnTo>
                      <a:pt x="3905" y="60"/>
                    </a:lnTo>
                    <a:lnTo>
                      <a:pt x="3607" y="20"/>
                    </a:lnTo>
                    <a:lnTo>
                      <a:pt x="3308" y="0"/>
                    </a:lnTo>
                    <a:close/>
                  </a:path>
                </a:pathLst>
              </a:custGeom>
              <a:solidFill>
                <a:srgbClr val="F7D28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4" name="Google Shape;3174;p22"/>
              <p:cNvSpPr/>
              <p:nvPr/>
            </p:nvSpPr>
            <p:spPr>
              <a:xfrm>
                <a:off x="5873800" y="3595825"/>
                <a:ext cx="239075" cy="183775"/>
              </a:xfrm>
              <a:custGeom>
                <a:avLst/>
                <a:gdLst/>
                <a:ahLst/>
                <a:cxnLst/>
                <a:rect l="l" t="t" r="r" b="b"/>
                <a:pathLst>
                  <a:path w="9563" h="7351" fill="none" extrusionOk="0">
                    <a:moveTo>
                      <a:pt x="5061" y="6295"/>
                    </a:moveTo>
                    <a:lnTo>
                      <a:pt x="5061" y="6295"/>
                    </a:lnTo>
                    <a:lnTo>
                      <a:pt x="4941" y="6076"/>
                    </a:lnTo>
                    <a:lnTo>
                      <a:pt x="4842" y="5857"/>
                    </a:lnTo>
                    <a:lnTo>
                      <a:pt x="4762" y="5638"/>
                    </a:lnTo>
                    <a:lnTo>
                      <a:pt x="4702" y="5419"/>
                    </a:lnTo>
                    <a:lnTo>
                      <a:pt x="4702" y="5419"/>
                    </a:lnTo>
                    <a:lnTo>
                      <a:pt x="4383" y="5558"/>
                    </a:lnTo>
                    <a:lnTo>
                      <a:pt x="4025" y="5678"/>
                    </a:lnTo>
                    <a:lnTo>
                      <a:pt x="3686" y="5737"/>
                    </a:lnTo>
                    <a:lnTo>
                      <a:pt x="3328" y="5777"/>
                    </a:lnTo>
                    <a:lnTo>
                      <a:pt x="3328" y="5777"/>
                    </a:lnTo>
                    <a:lnTo>
                      <a:pt x="3288" y="5937"/>
                    </a:lnTo>
                    <a:lnTo>
                      <a:pt x="3248" y="6096"/>
                    </a:lnTo>
                    <a:lnTo>
                      <a:pt x="3168" y="6255"/>
                    </a:lnTo>
                    <a:lnTo>
                      <a:pt x="3089" y="6415"/>
                    </a:lnTo>
                    <a:lnTo>
                      <a:pt x="2969" y="6554"/>
                    </a:lnTo>
                    <a:lnTo>
                      <a:pt x="2850" y="6674"/>
                    </a:lnTo>
                    <a:lnTo>
                      <a:pt x="2710" y="6793"/>
                    </a:lnTo>
                    <a:lnTo>
                      <a:pt x="2551" y="6893"/>
                    </a:lnTo>
                    <a:lnTo>
                      <a:pt x="2551" y="6893"/>
                    </a:lnTo>
                    <a:lnTo>
                      <a:pt x="2411" y="6972"/>
                    </a:lnTo>
                    <a:lnTo>
                      <a:pt x="2252" y="7032"/>
                    </a:lnTo>
                    <a:lnTo>
                      <a:pt x="2093" y="7072"/>
                    </a:lnTo>
                    <a:lnTo>
                      <a:pt x="1933" y="7112"/>
                    </a:lnTo>
                    <a:lnTo>
                      <a:pt x="1774" y="7132"/>
                    </a:lnTo>
                    <a:lnTo>
                      <a:pt x="1614" y="7132"/>
                    </a:lnTo>
                    <a:lnTo>
                      <a:pt x="1455" y="7112"/>
                    </a:lnTo>
                    <a:lnTo>
                      <a:pt x="1296" y="7092"/>
                    </a:lnTo>
                    <a:lnTo>
                      <a:pt x="1136" y="7052"/>
                    </a:lnTo>
                    <a:lnTo>
                      <a:pt x="997" y="6992"/>
                    </a:lnTo>
                    <a:lnTo>
                      <a:pt x="837" y="6933"/>
                    </a:lnTo>
                    <a:lnTo>
                      <a:pt x="718" y="6853"/>
                    </a:lnTo>
                    <a:lnTo>
                      <a:pt x="579" y="6753"/>
                    </a:lnTo>
                    <a:lnTo>
                      <a:pt x="459" y="6654"/>
                    </a:lnTo>
                    <a:lnTo>
                      <a:pt x="359" y="6534"/>
                    </a:lnTo>
                    <a:lnTo>
                      <a:pt x="260" y="6395"/>
                    </a:lnTo>
                    <a:lnTo>
                      <a:pt x="260" y="6395"/>
                    </a:lnTo>
                    <a:lnTo>
                      <a:pt x="180" y="6275"/>
                    </a:lnTo>
                    <a:lnTo>
                      <a:pt x="120" y="6156"/>
                    </a:lnTo>
                    <a:lnTo>
                      <a:pt x="61" y="6016"/>
                    </a:lnTo>
                    <a:lnTo>
                      <a:pt x="41" y="5897"/>
                    </a:lnTo>
                    <a:lnTo>
                      <a:pt x="1" y="5757"/>
                    </a:lnTo>
                    <a:lnTo>
                      <a:pt x="1" y="5618"/>
                    </a:lnTo>
                    <a:lnTo>
                      <a:pt x="1" y="5478"/>
                    </a:lnTo>
                    <a:lnTo>
                      <a:pt x="21" y="5359"/>
                    </a:lnTo>
                    <a:lnTo>
                      <a:pt x="41" y="5219"/>
                    </a:lnTo>
                    <a:lnTo>
                      <a:pt x="80" y="5100"/>
                    </a:lnTo>
                    <a:lnTo>
                      <a:pt x="140" y="4960"/>
                    </a:lnTo>
                    <a:lnTo>
                      <a:pt x="200" y="4841"/>
                    </a:lnTo>
                    <a:lnTo>
                      <a:pt x="280" y="4721"/>
                    </a:lnTo>
                    <a:lnTo>
                      <a:pt x="359" y="4622"/>
                    </a:lnTo>
                    <a:lnTo>
                      <a:pt x="459" y="4522"/>
                    </a:lnTo>
                    <a:lnTo>
                      <a:pt x="559" y="4423"/>
                    </a:lnTo>
                    <a:lnTo>
                      <a:pt x="559" y="4423"/>
                    </a:lnTo>
                    <a:lnTo>
                      <a:pt x="399" y="4164"/>
                    </a:lnTo>
                    <a:lnTo>
                      <a:pt x="280" y="3885"/>
                    </a:lnTo>
                    <a:lnTo>
                      <a:pt x="200" y="3626"/>
                    </a:lnTo>
                    <a:lnTo>
                      <a:pt x="120" y="3347"/>
                    </a:lnTo>
                    <a:lnTo>
                      <a:pt x="100" y="3068"/>
                    </a:lnTo>
                    <a:lnTo>
                      <a:pt x="100" y="2789"/>
                    </a:lnTo>
                    <a:lnTo>
                      <a:pt x="120" y="2510"/>
                    </a:lnTo>
                    <a:lnTo>
                      <a:pt x="160" y="2231"/>
                    </a:lnTo>
                    <a:lnTo>
                      <a:pt x="260" y="1972"/>
                    </a:lnTo>
                    <a:lnTo>
                      <a:pt x="359" y="1713"/>
                    </a:lnTo>
                    <a:lnTo>
                      <a:pt x="499" y="1454"/>
                    </a:lnTo>
                    <a:lnTo>
                      <a:pt x="658" y="1215"/>
                    </a:lnTo>
                    <a:lnTo>
                      <a:pt x="837" y="996"/>
                    </a:lnTo>
                    <a:lnTo>
                      <a:pt x="1057" y="797"/>
                    </a:lnTo>
                    <a:lnTo>
                      <a:pt x="1296" y="598"/>
                    </a:lnTo>
                    <a:lnTo>
                      <a:pt x="1555" y="438"/>
                    </a:lnTo>
                    <a:lnTo>
                      <a:pt x="1555" y="438"/>
                    </a:lnTo>
                    <a:lnTo>
                      <a:pt x="1834" y="299"/>
                    </a:lnTo>
                    <a:lnTo>
                      <a:pt x="2112" y="179"/>
                    </a:lnTo>
                    <a:lnTo>
                      <a:pt x="2411" y="80"/>
                    </a:lnTo>
                    <a:lnTo>
                      <a:pt x="2710" y="20"/>
                    </a:lnTo>
                    <a:lnTo>
                      <a:pt x="3009" y="0"/>
                    </a:lnTo>
                    <a:lnTo>
                      <a:pt x="3308" y="0"/>
                    </a:lnTo>
                    <a:lnTo>
                      <a:pt x="3607" y="20"/>
                    </a:lnTo>
                    <a:lnTo>
                      <a:pt x="3905" y="60"/>
                    </a:lnTo>
                    <a:lnTo>
                      <a:pt x="4184" y="139"/>
                    </a:lnTo>
                    <a:lnTo>
                      <a:pt x="4463" y="239"/>
                    </a:lnTo>
                    <a:lnTo>
                      <a:pt x="4742" y="359"/>
                    </a:lnTo>
                    <a:lnTo>
                      <a:pt x="5001" y="518"/>
                    </a:lnTo>
                    <a:lnTo>
                      <a:pt x="5240" y="697"/>
                    </a:lnTo>
                    <a:lnTo>
                      <a:pt x="5459" y="896"/>
                    </a:lnTo>
                    <a:lnTo>
                      <a:pt x="5658" y="1116"/>
                    </a:lnTo>
                    <a:lnTo>
                      <a:pt x="5858" y="1355"/>
                    </a:lnTo>
                    <a:lnTo>
                      <a:pt x="5858" y="1355"/>
                    </a:lnTo>
                    <a:lnTo>
                      <a:pt x="5957" y="1534"/>
                    </a:lnTo>
                    <a:lnTo>
                      <a:pt x="6057" y="1733"/>
                    </a:lnTo>
                    <a:lnTo>
                      <a:pt x="6156" y="1932"/>
                    </a:lnTo>
                    <a:lnTo>
                      <a:pt x="6216" y="2132"/>
                    </a:lnTo>
                    <a:lnTo>
                      <a:pt x="6256" y="2331"/>
                    </a:lnTo>
                    <a:lnTo>
                      <a:pt x="6296" y="2530"/>
                    </a:lnTo>
                    <a:lnTo>
                      <a:pt x="6316" y="2749"/>
                    </a:lnTo>
                    <a:lnTo>
                      <a:pt x="6316" y="2948"/>
                    </a:lnTo>
                    <a:lnTo>
                      <a:pt x="6316" y="2948"/>
                    </a:lnTo>
                    <a:lnTo>
                      <a:pt x="6515" y="2889"/>
                    </a:lnTo>
                    <a:lnTo>
                      <a:pt x="6714" y="2849"/>
                    </a:lnTo>
                    <a:lnTo>
                      <a:pt x="6933" y="2829"/>
                    </a:lnTo>
                    <a:lnTo>
                      <a:pt x="7133" y="2809"/>
                    </a:lnTo>
                    <a:lnTo>
                      <a:pt x="7332" y="2829"/>
                    </a:lnTo>
                    <a:lnTo>
                      <a:pt x="7531" y="2849"/>
                    </a:lnTo>
                    <a:lnTo>
                      <a:pt x="7730" y="2889"/>
                    </a:lnTo>
                    <a:lnTo>
                      <a:pt x="7929" y="2948"/>
                    </a:lnTo>
                    <a:lnTo>
                      <a:pt x="8109" y="3008"/>
                    </a:lnTo>
                    <a:lnTo>
                      <a:pt x="8288" y="3088"/>
                    </a:lnTo>
                    <a:lnTo>
                      <a:pt x="8467" y="3187"/>
                    </a:lnTo>
                    <a:lnTo>
                      <a:pt x="8647" y="3307"/>
                    </a:lnTo>
                    <a:lnTo>
                      <a:pt x="8786" y="3426"/>
                    </a:lnTo>
                    <a:lnTo>
                      <a:pt x="8945" y="3566"/>
                    </a:lnTo>
                    <a:lnTo>
                      <a:pt x="9085" y="3725"/>
                    </a:lnTo>
                    <a:lnTo>
                      <a:pt x="9204" y="3885"/>
                    </a:lnTo>
                    <a:lnTo>
                      <a:pt x="9204" y="3885"/>
                    </a:lnTo>
                    <a:lnTo>
                      <a:pt x="9324" y="4084"/>
                    </a:lnTo>
                    <a:lnTo>
                      <a:pt x="9423" y="4303"/>
                    </a:lnTo>
                    <a:lnTo>
                      <a:pt x="9483" y="4502"/>
                    </a:lnTo>
                    <a:lnTo>
                      <a:pt x="9543" y="4721"/>
                    </a:lnTo>
                    <a:lnTo>
                      <a:pt x="9563" y="4940"/>
                    </a:lnTo>
                    <a:lnTo>
                      <a:pt x="9563" y="5160"/>
                    </a:lnTo>
                    <a:lnTo>
                      <a:pt x="9543" y="5379"/>
                    </a:lnTo>
                    <a:lnTo>
                      <a:pt x="9503" y="5598"/>
                    </a:lnTo>
                    <a:lnTo>
                      <a:pt x="9443" y="5797"/>
                    </a:lnTo>
                    <a:lnTo>
                      <a:pt x="9364" y="6016"/>
                    </a:lnTo>
                    <a:lnTo>
                      <a:pt x="9264" y="6195"/>
                    </a:lnTo>
                    <a:lnTo>
                      <a:pt x="9125" y="6395"/>
                    </a:lnTo>
                    <a:lnTo>
                      <a:pt x="8985" y="6574"/>
                    </a:lnTo>
                    <a:lnTo>
                      <a:pt x="8806" y="6733"/>
                    </a:lnTo>
                    <a:lnTo>
                      <a:pt x="8627" y="6873"/>
                    </a:lnTo>
                    <a:lnTo>
                      <a:pt x="8427" y="7012"/>
                    </a:lnTo>
                    <a:lnTo>
                      <a:pt x="8427" y="7012"/>
                    </a:lnTo>
                    <a:lnTo>
                      <a:pt x="8208" y="7132"/>
                    </a:lnTo>
                    <a:lnTo>
                      <a:pt x="7989" y="7211"/>
                    </a:lnTo>
                    <a:lnTo>
                      <a:pt x="7750" y="7271"/>
                    </a:lnTo>
                    <a:lnTo>
                      <a:pt x="7511" y="7331"/>
                    </a:lnTo>
                    <a:lnTo>
                      <a:pt x="7272" y="7351"/>
                    </a:lnTo>
                    <a:lnTo>
                      <a:pt x="7053" y="7351"/>
                    </a:lnTo>
                    <a:lnTo>
                      <a:pt x="6814" y="7331"/>
                    </a:lnTo>
                    <a:lnTo>
                      <a:pt x="6575" y="7291"/>
                    </a:lnTo>
                    <a:lnTo>
                      <a:pt x="6356" y="7231"/>
                    </a:lnTo>
                    <a:lnTo>
                      <a:pt x="6136" y="7152"/>
                    </a:lnTo>
                    <a:lnTo>
                      <a:pt x="5917" y="7052"/>
                    </a:lnTo>
                    <a:lnTo>
                      <a:pt x="5718" y="6933"/>
                    </a:lnTo>
                    <a:lnTo>
                      <a:pt x="5539" y="6813"/>
                    </a:lnTo>
                    <a:lnTo>
                      <a:pt x="5360" y="6654"/>
                    </a:lnTo>
                    <a:lnTo>
                      <a:pt x="5200" y="6474"/>
                    </a:lnTo>
                    <a:lnTo>
                      <a:pt x="5061" y="6295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5" name="Google Shape;3175;p22"/>
              <p:cNvSpPr/>
              <p:nvPr/>
            </p:nvSpPr>
            <p:spPr>
              <a:xfrm>
                <a:off x="6043625" y="3717325"/>
                <a:ext cx="42875" cy="36400"/>
              </a:xfrm>
              <a:custGeom>
                <a:avLst/>
                <a:gdLst/>
                <a:ahLst/>
                <a:cxnLst/>
                <a:rect l="l" t="t" r="r" b="b"/>
                <a:pathLst>
                  <a:path w="1715" h="1456" extrusionOk="0">
                    <a:moveTo>
                      <a:pt x="957" y="1"/>
                    </a:moveTo>
                    <a:lnTo>
                      <a:pt x="798" y="21"/>
                    </a:lnTo>
                    <a:lnTo>
                      <a:pt x="618" y="80"/>
                    </a:lnTo>
                    <a:lnTo>
                      <a:pt x="459" y="160"/>
                    </a:lnTo>
                    <a:lnTo>
                      <a:pt x="320" y="260"/>
                    </a:lnTo>
                    <a:lnTo>
                      <a:pt x="200" y="379"/>
                    </a:lnTo>
                    <a:lnTo>
                      <a:pt x="100" y="499"/>
                    </a:lnTo>
                    <a:lnTo>
                      <a:pt x="41" y="638"/>
                    </a:lnTo>
                    <a:lnTo>
                      <a:pt x="1" y="778"/>
                    </a:lnTo>
                    <a:lnTo>
                      <a:pt x="1" y="917"/>
                    </a:lnTo>
                    <a:lnTo>
                      <a:pt x="21" y="1057"/>
                    </a:lnTo>
                    <a:lnTo>
                      <a:pt x="100" y="1176"/>
                    </a:lnTo>
                    <a:lnTo>
                      <a:pt x="180" y="1276"/>
                    </a:lnTo>
                    <a:lnTo>
                      <a:pt x="300" y="1355"/>
                    </a:lnTo>
                    <a:lnTo>
                      <a:pt x="439" y="1415"/>
                    </a:lnTo>
                    <a:lnTo>
                      <a:pt x="599" y="1455"/>
                    </a:lnTo>
                    <a:lnTo>
                      <a:pt x="758" y="1455"/>
                    </a:lnTo>
                    <a:lnTo>
                      <a:pt x="917" y="1435"/>
                    </a:lnTo>
                    <a:lnTo>
                      <a:pt x="1077" y="1395"/>
                    </a:lnTo>
                    <a:lnTo>
                      <a:pt x="1236" y="1316"/>
                    </a:lnTo>
                    <a:lnTo>
                      <a:pt x="1395" y="1216"/>
                    </a:lnTo>
                    <a:lnTo>
                      <a:pt x="1515" y="1096"/>
                    </a:lnTo>
                    <a:lnTo>
                      <a:pt x="1595" y="957"/>
                    </a:lnTo>
                    <a:lnTo>
                      <a:pt x="1674" y="837"/>
                    </a:lnTo>
                    <a:lnTo>
                      <a:pt x="1694" y="698"/>
                    </a:lnTo>
                    <a:lnTo>
                      <a:pt x="1714" y="559"/>
                    </a:lnTo>
                    <a:lnTo>
                      <a:pt x="1674" y="419"/>
                    </a:lnTo>
                    <a:lnTo>
                      <a:pt x="1614" y="280"/>
                    </a:lnTo>
                    <a:lnTo>
                      <a:pt x="1515" y="180"/>
                    </a:lnTo>
                    <a:lnTo>
                      <a:pt x="1395" y="100"/>
                    </a:lnTo>
                    <a:lnTo>
                      <a:pt x="1256" y="41"/>
                    </a:lnTo>
                    <a:lnTo>
                      <a:pt x="1116" y="1"/>
                    </a:lnTo>
                    <a:close/>
                  </a:path>
                </a:pathLst>
              </a:custGeom>
              <a:solidFill>
                <a:srgbClr val="F4CC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6" name="Google Shape;3176;p22"/>
              <p:cNvSpPr/>
              <p:nvPr/>
            </p:nvSpPr>
            <p:spPr>
              <a:xfrm>
                <a:off x="5889250" y="3610750"/>
                <a:ext cx="125525" cy="73725"/>
              </a:xfrm>
              <a:custGeom>
                <a:avLst/>
                <a:gdLst/>
                <a:ahLst/>
                <a:cxnLst/>
                <a:rect l="l" t="t" r="r" b="b"/>
                <a:pathLst>
                  <a:path w="5021" h="2949" extrusionOk="0">
                    <a:moveTo>
                      <a:pt x="2570" y="1"/>
                    </a:moveTo>
                    <a:lnTo>
                      <a:pt x="2291" y="21"/>
                    </a:lnTo>
                    <a:lnTo>
                      <a:pt x="2032" y="60"/>
                    </a:lnTo>
                    <a:lnTo>
                      <a:pt x="1793" y="140"/>
                    </a:lnTo>
                    <a:lnTo>
                      <a:pt x="1554" y="220"/>
                    </a:lnTo>
                    <a:lnTo>
                      <a:pt x="1315" y="339"/>
                    </a:lnTo>
                    <a:lnTo>
                      <a:pt x="1116" y="459"/>
                    </a:lnTo>
                    <a:lnTo>
                      <a:pt x="917" y="578"/>
                    </a:lnTo>
                    <a:lnTo>
                      <a:pt x="737" y="718"/>
                    </a:lnTo>
                    <a:lnTo>
                      <a:pt x="439" y="977"/>
                    </a:lnTo>
                    <a:lnTo>
                      <a:pt x="200" y="1196"/>
                    </a:lnTo>
                    <a:lnTo>
                      <a:pt x="0" y="1415"/>
                    </a:lnTo>
                    <a:lnTo>
                      <a:pt x="0" y="1415"/>
                    </a:lnTo>
                    <a:lnTo>
                      <a:pt x="239" y="1315"/>
                    </a:lnTo>
                    <a:lnTo>
                      <a:pt x="478" y="1236"/>
                    </a:lnTo>
                    <a:lnTo>
                      <a:pt x="698" y="1156"/>
                    </a:lnTo>
                    <a:lnTo>
                      <a:pt x="917" y="1096"/>
                    </a:lnTo>
                    <a:lnTo>
                      <a:pt x="1116" y="1056"/>
                    </a:lnTo>
                    <a:lnTo>
                      <a:pt x="1335" y="1017"/>
                    </a:lnTo>
                    <a:lnTo>
                      <a:pt x="1714" y="997"/>
                    </a:lnTo>
                    <a:lnTo>
                      <a:pt x="2052" y="1017"/>
                    </a:lnTo>
                    <a:lnTo>
                      <a:pt x="2351" y="1076"/>
                    </a:lnTo>
                    <a:lnTo>
                      <a:pt x="2650" y="1136"/>
                    </a:lnTo>
                    <a:lnTo>
                      <a:pt x="2909" y="1236"/>
                    </a:lnTo>
                    <a:lnTo>
                      <a:pt x="3168" y="1355"/>
                    </a:lnTo>
                    <a:lnTo>
                      <a:pt x="3407" y="1495"/>
                    </a:lnTo>
                    <a:lnTo>
                      <a:pt x="3626" y="1654"/>
                    </a:lnTo>
                    <a:lnTo>
                      <a:pt x="3825" y="1813"/>
                    </a:lnTo>
                    <a:lnTo>
                      <a:pt x="4004" y="1973"/>
                    </a:lnTo>
                    <a:lnTo>
                      <a:pt x="4164" y="2132"/>
                    </a:lnTo>
                    <a:lnTo>
                      <a:pt x="4443" y="2451"/>
                    </a:lnTo>
                    <a:lnTo>
                      <a:pt x="4642" y="2730"/>
                    </a:lnTo>
                    <a:lnTo>
                      <a:pt x="4761" y="2949"/>
                    </a:lnTo>
                    <a:lnTo>
                      <a:pt x="4961" y="2770"/>
                    </a:lnTo>
                    <a:lnTo>
                      <a:pt x="5020" y="2511"/>
                    </a:lnTo>
                    <a:lnTo>
                      <a:pt x="5020" y="2351"/>
                    </a:lnTo>
                    <a:lnTo>
                      <a:pt x="5020" y="2192"/>
                    </a:lnTo>
                    <a:lnTo>
                      <a:pt x="5020" y="2013"/>
                    </a:lnTo>
                    <a:lnTo>
                      <a:pt x="5001" y="1853"/>
                    </a:lnTo>
                    <a:lnTo>
                      <a:pt x="4941" y="1674"/>
                    </a:lnTo>
                    <a:lnTo>
                      <a:pt x="4881" y="1475"/>
                    </a:lnTo>
                    <a:lnTo>
                      <a:pt x="4801" y="1296"/>
                    </a:lnTo>
                    <a:lnTo>
                      <a:pt x="4682" y="1116"/>
                    </a:lnTo>
                    <a:lnTo>
                      <a:pt x="4562" y="937"/>
                    </a:lnTo>
                    <a:lnTo>
                      <a:pt x="4403" y="778"/>
                    </a:lnTo>
                    <a:lnTo>
                      <a:pt x="4204" y="618"/>
                    </a:lnTo>
                    <a:lnTo>
                      <a:pt x="4004" y="459"/>
                    </a:lnTo>
                    <a:lnTo>
                      <a:pt x="3746" y="319"/>
                    </a:lnTo>
                    <a:lnTo>
                      <a:pt x="3467" y="180"/>
                    </a:lnTo>
                    <a:lnTo>
                      <a:pt x="3228" y="100"/>
                    </a:lnTo>
                    <a:lnTo>
                      <a:pt x="3008" y="41"/>
                    </a:lnTo>
                    <a:lnTo>
                      <a:pt x="2789" y="21"/>
                    </a:lnTo>
                    <a:lnTo>
                      <a:pt x="2570" y="1"/>
                    </a:lnTo>
                    <a:close/>
                  </a:path>
                </a:pathLst>
              </a:custGeom>
              <a:solidFill>
                <a:srgbClr val="F9DB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7" name="Google Shape;3177;p22"/>
              <p:cNvSpPr/>
              <p:nvPr/>
            </p:nvSpPr>
            <p:spPr>
              <a:xfrm>
                <a:off x="5889250" y="3610750"/>
                <a:ext cx="125525" cy="73725"/>
              </a:xfrm>
              <a:custGeom>
                <a:avLst/>
                <a:gdLst/>
                <a:ahLst/>
                <a:cxnLst/>
                <a:rect l="l" t="t" r="r" b="b"/>
                <a:pathLst>
                  <a:path w="5021" h="2949" fill="none" extrusionOk="0">
                    <a:moveTo>
                      <a:pt x="2570" y="1"/>
                    </a:moveTo>
                    <a:lnTo>
                      <a:pt x="2570" y="1"/>
                    </a:lnTo>
                    <a:lnTo>
                      <a:pt x="2291" y="21"/>
                    </a:lnTo>
                    <a:lnTo>
                      <a:pt x="2032" y="60"/>
                    </a:lnTo>
                    <a:lnTo>
                      <a:pt x="1793" y="140"/>
                    </a:lnTo>
                    <a:lnTo>
                      <a:pt x="1554" y="220"/>
                    </a:lnTo>
                    <a:lnTo>
                      <a:pt x="1315" y="339"/>
                    </a:lnTo>
                    <a:lnTo>
                      <a:pt x="1116" y="459"/>
                    </a:lnTo>
                    <a:lnTo>
                      <a:pt x="917" y="578"/>
                    </a:lnTo>
                    <a:lnTo>
                      <a:pt x="737" y="718"/>
                    </a:lnTo>
                    <a:lnTo>
                      <a:pt x="439" y="977"/>
                    </a:lnTo>
                    <a:lnTo>
                      <a:pt x="200" y="1196"/>
                    </a:lnTo>
                    <a:lnTo>
                      <a:pt x="0" y="1415"/>
                    </a:lnTo>
                    <a:lnTo>
                      <a:pt x="0" y="1415"/>
                    </a:lnTo>
                    <a:lnTo>
                      <a:pt x="239" y="1315"/>
                    </a:lnTo>
                    <a:lnTo>
                      <a:pt x="478" y="1236"/>
                    </a:lnTo>
                    <a:lnTo>
                      <a:pt x="698" y="1156"/>
                    </a:lnTo>
                    <a:lnTo>
                      <a:pt x="917" y="1096"/>
                    </a:lnTo>
                    <a:lnTo>
                      <a:pt x="1116" y="1056"/>
                    </a:lnTo>
                    <a:lnTo>
                      <a:pt x="1335" y="1017"/>
                    </a:lnTo>
                    <a:lnTo>
                      <a:pt x="1714" y="997"/>
                    </a:lnTo>
                    <a:lnTo>
                      <a:pt x="1714" y="997"/>
                    </a:lnTo>
                    <a:lnTo>
                      <a:pt x="2052" y="1017"/>
                    </a:lnTo>
                    <a:lnTo>
                      <a:pt x="2351" y="1076"/>
                    </a:lnTo>
                    <a:lnTo>
                      <a:pt x="2650" y="1136"/>
                    </a:lnTo>
                    <a:lnTo>
                      <a:pt x="2909" y="1236"/>
                    </a:lnTo>
                    <a:lnTo>
                      <a:pt x="3168" y="1355"/>
                    </a:lnTo>
                    <a:lnTo>
                      <a:pt x="3407" y="1495"/>
                    </a:lnTo>
                    <a:lnTo>
                      <a:pt x="3626" y="1654"/>
                    </a:lnTo>
                    <a:lnTo>
                      <a:pt x="3825" y="1813"/>
                    </a:lnTo>
                    <a:lnTo>
                      <a:pt x="4004" y="1973"/>
                    </a:lnTo>
                    <a:lnTo>
                      <a:pt x="4164" y="2132"/>
                    </a:lnTo>
                    <a:lnTo>
                      <a:pt x="4443" y="2451"/>
                    </a:lnTo>
                    <a:lnTo>
                      <a:pt x="4642" y="2730"/>
                    </a:lnTo>
                    <a:lnTo>
                      <a:pt x="4761" y="2949"/>
                    </a:lnTo>
                    <a:lnTo>
                      <a:pt x="4761" y="2949"/>
                    </a:lnTo>
                    <a:lnTo>
                      <a:pt x="4961" y="2770"/>
                    </a:lnTo>
                    <a:lnTo>
                      <a:pt x="4961" y="2770"/>
                    </a:lnTo>
                    <a:lnTo>
                      <a:pt x="5020" y="2511"/>
                    </a:lnTo>
                    <a:lnTo>
                      <a:pt x="5020" y="2351"/>
                    </a:lnTo>
                    <a:lnTo>
                      <a:pt x="5020" y="2192"/>
                    </a:lnTo>
                    <a:lnTo>
                      <a:pt x="5020" y="2013"/>
                    </a:lnTo>
                    <a:lnTo>
                      <a:pt x="5001" y="1853"/>
                    </a:lnTo>
                    <a:lnTo>
                      <a:pt x="4941" y="1674"/>
                    </a:lnTo>
                    <a:lnTo>
                      <a:pt x="4881" y="1475"/>
                    </a:lnTo>
                    <a:lnTo>
                      <a:pt x="4801" y="1296"/>
                    </a:lnTo>
                    <a:lnTo>
                      <a:pt x="4682" y="1116"/>
                    </a:lnTo>
                    <a:lnTo>
                      <a:pt x="4562" y="937"/>
                    </a:lnTo>
                    <a:lnTo>
                      <a:pt x="4403" y="778"/>
                    </a:lnTo>
                    <a:lnTo>
                      <a:pt x="4204" y="618"/>
                    </a:lnTo>
                    <a:lnTo>
                      <a:pt x="4004" y="459"/>
                    </a:lnTo>
                    <a:lnTo>
                      <a:pt x="3746" y="319"/>
                    </a:lnTo>
                    <a:lnTo>
                      <a:pt x="3467" y="180"/>
                    </a:lnTo>
                    <a:lnTo>
                      <a:pt x="3467" y="180"/>
                    </a:lnTo>
                    <a:lnTo>
                      <a:pt x="3228" y="100"/>
                    </a:lnTo>
                    <a:lnTo>
                      <a:pt x="3008" y="41"/>
                    </a:lnTo>
                    <a:lnTo>
                      <a:pt x="2789" y="21"/>
                    </a:lnTo>
                    <a:lnTo>
                      <a:pt x="2570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8" name="Google Shape;3178;p22"/>
              <p:cNvSpPr/>
              <p:nvPr/>
            </p:nvSpPr>
            <p:spPr>
              <a:xfrm>
                <a:off x="5983375" y="3663050"/>
                <a:ext cx="239075" cy="183800"/>
              </a:xfrm>
              <a:custGeom>
                <a:avLst/>
                <a:gdLst/>
                <a:ahLst/>
                <a:cxnLst/>
                <a:rect l="l" t="t" r="r" b="b"/>
                <a:pathLst>
                  <a:path w="9563" h="7352" extrusionOk="0">
                    <a:moveTo>
                      <a:pt x="3009" y="0"/>
                    </a:moveTo>
                    <a:lnTo>
                      <a:pt x="2710" y="40"/>
                    </a:lnTo>
                    <a:lnTo>
                      <a:pt x="2411" y="100"/>
                    </a:lnTo>
                    <a:lnTo>
                      <a:pt x="2112" y="180"/>
                    </a:lnTo>
                    <a:lnTo>
                      <a:pt x="1833" y="299"/>
                    </a:lnTo>
                    <a:lnTo>
                      <a:pt x="1554" y="439"/>
                    </a:lnTo>
                    <a:lnTo>
                      <a:pt x="1295" y="618"/>
                    </a:lnTo>
                    <a:lnTo>
                      <a:pt x="1056" y="797"/>
                    </a:lnTo>
                    <a:lnTo>
                      <a:pt x="837" y="996"/>
                    </a:lnTo>
                    <a:lnTo>
                      <a:pt x="658" y="1235"/>
                    </a:lnTo>
                    <a:lnTo>
                      <a:pt x="498" y="1475"/>
                    </a:lnTo>
                    <a:lnTo>
                      <a:pt x="359" y="1714"/>
                    </a:lnTo>
                    <a:lnTo>
                      <a:pt x="239" y="1973"/>
                    </a:lnTo>
                    <a:lnTo>
                      <a:pt x="160" y="2251"/>
                    </a:lnTo>
                    <a:lnTo>
                      <a:pt x="120" y="2510"/>
                    </a:lnTo>
                    <a:lnTo>
                      <a:pt x="100" y="2789"/>
                    </a:lnTo>
                    <a:lnTo>
                      <a:pt x="100" y="3068"/>
                    </a:lnTo>
                    <a:lnTo>
                      <a:pt x="120" y="3347"/>
                    </a:lnTo>
                    <a:lnTo>
                      <a:pt x="200" y="3626"/>
                    </a:lnTo>
                    <a:lnTo>
                      <a:pt x="279" y="3905"/>
                    </a:lnTo>
                    <a:lnTo>
                      <a:pt x="399" y="4164"/>
                    </a:lnTo>
                    <a:lnTo>
                      <a:pt x="558" y="4423"/>
                    </a:lnTo>
                    <a:lnTo>
                      <a:pt x="459" y="4522"/>
                    </a:lnTo>
                    <a:lnTo>
                      <a:pt x="359" y="4622"/>
                    </a:lnTo>
                    <a:lnTo>
                      <a:pt x="279" y="4742"/>
                    </a:lnTo>
                    <a:lnTo>
                      <a:pt x="200" y="4861"/>
                    </a:lnTo>
                    <a:lnTo>
                      <a:pt x="140" y="4981"/>
                    </a:lnTo>
                    <a:lnTo>
                      <a:pt x="80" y="5100"/>
                    </a:lnTo>
                    <a:lnTo>
                      <a:pt x="40" y="5220"/>
                    </a:lnTo>
                    <a:lnTo>
                      <a:pt x="20" y="5359"/>
                    </a:lnTo>
                    <a:lnTo>
                      <a:pt x="0" y="5499"/>
                    </a:lnTo>
                    <a:lnTo>
                      <a:pt x="0" y="5618"/>
                    </a:lnTo>
                    <a:lnTo>
                      <a:pt x="0" y="5758"/>
                    </a:lnTo>
                    <a:lnTo>
                      <a:pt x="40" y="5897"/>
                    </a:lnTo>
                    <a:lnTo>
                      <a:pt x="60" y="6017"/>
                    </a:lnTo>
                    <a:lnTo>
                      <a:pt x="120" y="6156"/>
                    </a:lnTo>
                    <a:lnTo>
                      <a:pt x="180" y="6276"/>
                    </a:lnTo>
                    <a:lnTo>
                      <a:pt x="259" y="6415"/>
                    </a:lnTo>
                    <a:lnTo>
                      <a:pt x="359" y="6534"/>
                    </a:lnTo>
                    <a:lnTo>
                      <a:pt x="459" y="6654"/>
                    </a:lnTo>
                    <a:lnTo>
                      <a:pt x="578" y="6754"/>
                    </a:lnTo>
                    <a:lnTo>
                      <a:pt x="718" y="6853"/>
                    </a:lnTo>
                    <a:lnTo>
                      <a:pt x="837" y="6933"/>
                    </a:lnTo>
                    <a:lnTo>
                      <a:pt x="996" y="7013"/>
                    </a:lnTo>
                    <a:lnTo>
                      <a:pt x="1136" y="7052"/>
                    </a:lnTo>
                    <a:lnTo>
                      <a:pt x="1295" y="7092"/>
                    </a:lnTo>
                    <a:lnTo>
                      <a:pt x="1455" y="7132"/>
                    </a:lnTo>
                    <a:lnTo>
                      <a:pt x="1773" y="7132"/>
                    </a:lnTo>
                    <a:lnTo>
                      <a:pt x="1933" y="7112"/>
                    </a:lnTo>
                    <a:lnTo>
                      <a:pt x="2092" y="7092"/>
                    </a:lnTo>
                    <a:lnTo>
                      <a:pt x="2252" y="7033"/>
                    </a:lnTo>
                    <a:lnTo>
                      <a:pt x="2411" y="6973"/>
                    </a:lnTo>
                    <a:lnTo>
                      <a:pt x="2550" y="6893"/>
                    </a:lnTo>
                    <a:lnTo>
                      <a:pt x="2710" y="6793"/>
                    </a:lnTo>
                    <a:lnTo>
                      <a:pt x="2849" y="6674"/>
                    </a:lnTo>
                    <a:lnTo>
                      <a:pt x="2969" y="6554"/>
                    </a:lnTo>
                    <a:lnTo>
                      <a:pt x="3088" y="6415"/>
                    </a:lnTo>
                    <a:lnTo>
                      <a:pt x="3168" y="6256"/>
                    </a:lnTo>
                    <a:lnTo>
                      <a:pt x="3248" y="6116"/>
                    </a:lnTo>
                    <a:lnTo>
                      <a:pt x="3287" y="5937"/>
                    </a:lnTo>
                    <a:lnTo>
                      <a:pt x="3327" y="5777"/>
                    </a:lnTo>
                    <a:lnTo>
                      <a:pt x="3686" y="5758"/>
                    </a:lnTo>
                    <a:lnTo>
                      <a:pt x="4024" y="5678"/>
                    </a:lnTo>
                    <a:lnTo>
                      <a:pt x="4383" y="5578"/>
                    </a:lnTo>
                    <a:lnTo>
                      <a:pt x="4702" y="5419"/>
                    </a:lnTo>
                    <a:lnTo>
                      <a:pt x="4762" y="5638"/>
                    </a:lnTo>
                    <a:lnTo>
                      <a:pt x="4841" y="5877"/>
                    </a:lnTo>
                    <a:lnTo>
                      <a:pt x="4921" y="6076"/>
                    </a:lnTo>
                    <a:lnTo>
                      <a:pt x="5060" y="6295"/>
                    </a:lnTo>
                    <a:lnTo>
                      <a:pt x="5200" y="6475"/>
                    </a:lnTo>
                    <a:lnTo>
                      <a:pt x="5359" y="6654"/>
                    </a:lnTo>
                    <a:lnTo>
                      <a:pt x="5538" y="6813"/>
                    </a:lnTo>
                    <a:lnTo>
                      <a:pt x="5718" y="6953"/>
                    </a:lnTo>
                    <a:lnTo>
                      <a:pt x="5917" y="7072"/>
                    </a:lnTo>
                    <a:lnTo>
                      <a:pt x="6136" y="7172"/>
                    </a:lnTo>
                    <a:lnTo>
                      <a:pt x="6355" y="7252"/>
                    </a:lnTo>
                    <a:lnTo>
                      <a:pt x="6574" y="7311"/>
                    </a:lnTo>
                    <a:lnTo>
                      <a:pt x="6813" y="7331"/>
                    </a:lnTo>
                    <a:lnTo>
                      <a:pt x="7052" y="7351"/>
                    </a:lnTo>
                    <a:lnTo>
                      <a:pt x="7272" y="7351"/>
                    </a:lnTo>
                    <a:lnTo>
                      <a:pt x="7511" y="7331"/>
                    </a:lnTo>
                    <a:lnTo>
                      <a:pt x="7750" y="7292"/>
                    </a:lnTo>
                    <a:lnTo>
                      <a:pt x="7989" y="7212"/>
                    </a:lnTo>
                    <a:lnTo>
                      <a:pt x="8208" y="7132"/>
                    </a:lnTo>
                    <a:lnTo>
                      <a:pt x="8427" y="7013"/>
                    </a:lnTo>
                    <a:lnTo>
                      <a:pt x="8626" y="6873"/>
                    </a:lnTo>
                    <a:lnTo>
                      <a:pt x="8806" y="6734"/>
                    </a:lnTo>
                    <a:lnTo>
                      <a:pt x="8985" y="6574"/>
                    </a:lnTo>
                    <a:lnTo>
                      <a:pt x="9124" y="6395"/>
                    </a:lnTo>
                    <a:lnTo>
                      <a:pt x="9244" y="6216"/>
                    </a:lnTo>
                    <a:lnTo>
                      <a:pt x="9363" y="6017"/>
                    </a:lnTo>
                    <a:lnTo>
                      <a:pt x="9443" y="5817"/>
                    </a:lnTo>
                    <a:lnTo>
                      <a:pt x="9503" y="5598"/>
                    </a:lnTo>
                    <a:lnTo>
                      <a:pt x="9543" y="5379"/>
                    </a:lnTo>
                    <a:lnTo>
                      <a:pt x="9563" y="5160"/>
                    </a:lnTo>
                    <a:lnTo>
                      <a:pt x="9563" y="4941"/>
                    </a:lnTo>
                    <a:lnTo>
                      <a:pt x="9543" y="4742"/>
                    </a:lnTo>
                    <a:lnTo>
                      <a:pt x="9483" y="4522"/>
                    </a:lnTo>
                    <a:lnTo>
                      <a:pt x="9423" y="4303"/>
                    </a:lnTo>
                    <a:lnTo>
                      <a:pt x="9323" y="4084"/>
                    </a:lnTo>
                    <a:lnTo>
                      <a:pt x="9204" y="3885"/>
                    </a:lnTo>
                    <a:lnTo>
                      <a:pt x="9084" y="3726"/>
                    </a:lnTo>
                    <a:lnTo>
                      <a:pt x="8945" y="3566"/>
                    </a:lnTo>
                    <a:lnTo>
                      <a:pt x="8786" y="3427"/>
                    </a:lnTo>
                    <a:lnTo>
                      <a:pt x="8646" y="3307"/>
                    </a:lnTo>
                    <a:lnTo>
                      <a:pt x="8467" y="3188"/>
                    </a:lnTo>
                    <a:lnTo>
                      <a:pt x="8288" y="3108"/>
                    </a:lnTo>
                    <a:lnTo>
                      <a:pt x="8108" y="3008"/>
                    </a:lnTo>
                    <a:lnTo>
                      <a:pt x="7929" y="2949"/>
                    </a:lnTo>
                    <a:lnTo>
                      <a:pt x="7730" y="2889"/>
                    </a:lnTo>
                    <a:lnTo>
                      <a:pt x="7531" y="2849"/>
                    </a:lnTo>
                    <a:lnTo>
                      <a:pt x="7331" y="2829"/>
                    </a:lnTo>
                    <a:lnTo>
                      <a:pt x="6933" y="2829"/>
                    </a:lnTo>
                    <a:lnTo>
                      <a:pt x="6714" y="2849"/>
                    </a:lnTo>
                    <a:lnTo>
                      <a:pt x="6515" y="2889"/>
                    </a:lnTo>
                    <a:lnTo>
                      <a:pt x="6315" y="2949"/>
                    </a:lnTo>
                    <a:lnTo>
                      <a:pt x="6315" y="2749"/>
                    </a:lnTo>
                    <a:lnTo>
                      <a:pt x="6295" y="2550"/>
                    </a:lnTo>
                    <a:lnTo>
                      <a:pt x="6256" y="2331"/>
                    </a:lnTo>
                    <a:lnTo>
                      <a:pt x="6216" y="2132"/>
                    </a:lnTo>
                    <a:lnTo>
                      <a:pt x="6156" y="1933"/>
                    </a:lnTo>
                    <a:lnTo>
                      <a:pt x="6056" y="1734"/>
                    </a:lnTo>
                    <a:lnTo>
                      <a:pt x="5957" y="1554"/>
                    </a:lnTo>
                    <a:lnTo>
                      <a:pt x="5837" y="1355"/>
                    </a:lnTo>
                    <a:lnTo>
                      <a:pt x="5658" y="1116"/>
                    </a:lnTo>
                    <a:lnTo>
                      <a:pt x="5459" y="897"/>
                    </a:lnTo>
                    <a:lnTo>
                      <a:pt x="5240" y="698"/>
                    </a:lnTo>
                    <a:lnTo>
                      <a:pt x="5001" y="518"/>
                    </a:lnTo>
                    <a:lnTo>
                      <a:pt x="4742" y="379"/>
                    </a:lnTo>
                    <a:lnTo>
                      <a:pt x="4463" y="239"/>
                    </a:lnTo>
                    <a:lnTo>
                      <a:pt x="4184" y="140"/>
                    </a:lnTo>
                    <a:lnTo>
                      <a:pt x="3905" y="80"/>
                    </a:lnTo>
                    <a:lnTo>
                      <a:pt x="3606" y="20"/>
                    </a:lnTo>
                    <a:lnTo>
                      <a:pt x="3307" y="0"/>
                    </a:lnTo>
                    <a:close/>
                  </a:path>
                </a:pathLst>
              </a:custGeom>
              <a:solidFill>
                <a:srgbClr val="F7D28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9" name="Google Shape;3179;p22"/>
              <p:cNvSpPr/>
              <p:nvPr/>
            </p:nvSpPr>
            <p:spPr>
              <a:xfrm>
                <a:off x="5983375" y="3663050"/>
                <a:ext cx="239075" cy="183800"/>
              </a:xfrm>
              <a:custGeom>
                <a:avLst/>
                <a:gdLst/>
                <a:ahLst/>
                <a:cxnLst/>
                <a:rect l="l" t="t" r="r" b="b"/>
                <a:pathLst>
                  <a:path w="9563" h="7352" fill="none" extrusionOk="0">
                    <a:moveTo>
                      <a:pt x="5060" y="6295"/>
                    </a:moveTo>
                    <a:lnTo>
                      <a:pt x="5060" y="6295"/>
                    </a:lnTo>
                    <a:lnTo>
                      <a:pt x="4921" y="6076"/>
                    </a:lnTo>
                    <a:lnTo>
                      <a:pt x="4841" y="5877"/>
                    </a:lnTo>
                    <a:lnTo>
                      <a:pt x="4762" y="5638"/>
                    </a:lnTo>
                    <a:lnTo>
                      <a:pt x="4702" y="5419"/>
                    </a:lnTo>
                    <a:lnTo>
                      <a:pt x="4702" y="5419"/>
                    </a:lnTo>
                    <a:lnTo>
                      <a:pt x="4383" y="5578"/>
                    </a:lnTo>
                    <a:lnTo>
                      <a:pt x="4024" y="5678"/>
                    </a:lnTo>
                    <a:lnTo>
                      <a:pt x="3686" y="5758"/>
                    </a:lnTo>
                    <a:lnTo>
                      <a:pt x="3327" y="5777"/>
                    </a:lnTo>
                    <a:lnTo>
                      <a:pt x="3327" y="5777"/>
                    </a:lnTo>
                    <a:lnTo>
                      <a:pt x="3287" y="5937"/>
                    </a:lnTo>
                    <a:lnTo>
                      <a:pt x="3248" y="6116"/>
                    </a:lnTo>
                    <a:lnTo>
                      <a:pt x="3168" y="6256"/>
                    </a:lnTo>
                    <a:lnTo>
                      <a:pt x="3088" y="6415"/>
                    </a:lnTo>
                    <a:lnTo>
                      <a:pt x="2969" y="6554"/>
                    </a:lnTo>
                    <a:lnTo>
                      <a:pt x="2849" y="6674"/>
                    </a:lnTo>
                    <a:lnTo>
                      <a:pt x="2710" y="6793"/>
                    </a:lnTo>
                    <a:lnTo>
                      <a:pt x="2550" y="6893"/>
                    </a:lnTo>
                    <a:lnTo>
                      <a:pt x="2550" y="6893"/>
                    </a:lnTo>
                    <a:lnTo>
                      <a:pt x="2411" y="6973"/>
                    </a:lnTo>
                    <a:lnTo>
                      <a:pt x="2252" y="7033"/>
                    </a:lnTo>
                    <a:lnTo>
                      <a:pt x="2092" y="7092"/>
                    </a:lnTo>
                    <a:lnTo>
                      <a:pt x="1933" y="7112"/>
                    </a:lnTo>
                    <a:lnTo>
                      <a:pt x="1773" y="7132"/>
                    </a:lnTo>
                    <a:lnTo>
                      <a:pt x="1614" y="7132"/>
                    </a:lnTo>
                    <a:lnTo>
                      <a:pt x="1455" y="7132"/>
                    </a:lnTo>
                    <a:lnTo>
                      <a:pt x="1295" y="7092"/>
                    </a:lnTo>
                    <a:lnTo>
                      <a:pt x="1136" y="7052"/>
                    </a:lnTo>
                    <a:lnTo>
                      <a:pt x="996" y="7013"/>
                    </a:lnTo>
                    <a:lnTo>
                      <a:pt x="837" y="6933"/>
                    </a:lnTo>
                    <a:lnTo>
                      <a:pt x="718" y="6853"/>
                    </a:lnTo>
                    <a:lnTo>
                      <a:pt x="578" y="6754"/>
                    </a:lnTo>
                    <a:lnTo>
                      <a:pt x="459" y="6654"/>
                    </a:lnTo>
                    <a:lnTo>
                      <a:pt x="359" y="6534"/>
                    </a:lnTo>
                    <a:lnTo>
                      <a:pt x="259" y="6415"/>
                    </a:lnTo>
                    <a:lnTo>
                      <a:pt x="259" y="6415"/>
                    </a:lnTo>
                    <a:lnTo>
                      <a:pt x="180" y="6276"/>
                    </a:lnTo>
                    <a:lnTo>
                      <a:pt x="120" y="6156"/>
                    </a:lnTo>
                    <a:lnTo>
                      <a:pt x="60" y="6017"/>
                    </a:lnTo>
                    <a:lnTo>
                      <a:pt x="40" y="5897"/>
                    </a:lnTo>
                    <a:lnTo>
                      <a:pt x="0" y="5758"/>
                    </a:lnTo>
                    <a:lnTo>
                      <a:pt x="0" y="5618"/>
                    </a:lnTo>
                    <a:lnTo>
                      <a:pt x="0" y="5499"/>
                    </a:lnTo>
                    <a:lnTo>
                      <a:pt x="20" y="5359"/>
                    </a:lnTo>
                    <a:lnTo>
                      <a:pt x="40" y="5220"/>
                    </a:lnTo>
                    <a:lnTo>
                      <a:pt x="80" y="5100"/>
                    </a:lnTo>
                    <a:lnTo>
                      <a:pt x="140" y="4981"/>
                    </a:lnTo>
                    <a:lnTo>
                      <a:pt x="200" y="4861"/>
                    </a:lnTo>
                    <a:lnTo>
                      <a:pt x="279" y="4742"/>
                    </a:lnTo>
                    <a:lnTo>
                      <a:pt x="359" y="4622"/>
                    </a:lnTo>
                    <a:lnTo>
                      <a:pt x="459" y="4522"/>
                    </a:lnTo>
                    <a:lnTo>
                      <a:pt x="558" y="4423"/>
                    </a:lnTo>
                    <a:lnTo>
                      <a:pt x="558" y="4423"/>
                    </a:lnTo>
                    <a:lnTo>
                      <a:pt x="399" y="4164"/>
                    </a:lnTo>
                    <a:lnTo>
                      <a:pt x="279" y="3905"/>
                    </a:lnTo>
                    <a:lnTo>
                      <a:pt x="200" y="3626"/>
                    </a:lnTo>
                    <a:lnTo>
                      <a:pt x="120" y="3347"/>
                    </a:lnTo>
                    <a:lnTo>
                      <a:pt x="100" y="3068"/>
                    </a:lnTo>
                    <a:lnTo>
                      <a:pt x="100" y="2789"/>
                    </a:lnTo>
                    <a:lnTo>
                      <a:pt x="120" y="2510"/>
                    </a:lnTo>
                    <a:lnTo>
                      <a:pt x="160" y="2251"/>
                    </a:lnTo>
                    <a:lnTo>
                      <a:pt x="239" y="1973"/>
                    </a:lnTo>
                    <a:lnTo>
                      <a:pt x="359" y="1714"/>
                    </a:lnTo>
                    <a:lnTo>
                      <a:pt x="498" y="1475"/>
                    </a:lnTo>
                    <a:lnTo>
                      <a:pt x="658" y="1235"/>
                    </a:lnTo>
                    <a:lnTo>
                      <a:pt x="837" y="996"/>
                    </a:lnTo>
                    <a:lnTo>
                      <a:pt x="1056" y="797"/>
                    </a:lnTo>
                    <a:lnTo>
                      <a:pt x="1295" y="618"/>
                    </a:lnTo>
                    <a:lnTo>
                      <a:pt x="1554" y="439"/>
                    </a:lnTo>
                    <a:lnTo>
                      <a:pt x="1554" y="439"/>
                    </a:lnTo>
                    <a:lnTo>
                      <a:pt x="1833" y="299"/>
                    </a:lnTo>
                    <a:lnTo>
                      <a:pt x="2112" y="180"/>
                    </a:lnTo>
                    <a:lnTo>
                      <a:pt x="2411" y="100"/>
                    </a:lnTo>
                    <a:lnTo>
                      <a:pt x="2710" y="40"/>
                    </a:lnTo>
                    <a:lnTo>
                      <a:pt x="3009" y="0"/>
                    </a:lnTo>
                    <a:lnTo>
                      <a:pt x="3307" y="0"/>
                    </a:lnTo>
                    <a:lnTo>
                      <a:pt x="3606" y="20"/>
                    </a:lnTo>
                    <a:lnTo>
                      <a:pt x="3905" y="80"/>
                    </a:lnTo>
                    <a:lnTo>
                      <a:pt x="4184" y="140"/>
                    </a:lnTo>
                    <a:lnTo>
                      <a:pt x="4463" y="239"/>
                    </a:lnTo>
                    <a:lnTo>
                      <a:pt x="4742" y="379"/>
                    </a:lnTo>
                    <a:lnTo>
                      <a:pt x="5001" y="518"/>
                    </a:lnTo>
                    <a:lnTo>
                      <a:pt x="5240" y="698"/>
                    </a:lnTo>
                    <a:lnTo>
                      <a:pt x="5459" y="897"/>
                    </a:lnTo>
                    <a:lnTo>
                      <a:pt x="5658" y="1116"/>
                    </a:lnTo>
                    <a:lnTo>
                      <a:pt x="5837" y="1355"/>
                    </a:lnTo>
                    <a:lnTo>
                      <a:pt x="5837" y="1355"/>
                    </a:lnTo>
                    <a:lnTo>
                      <a:pt x="5957" y="1554"/>
                    </a:lnTo>
                    <a:lnTo>
                      <a:pt x="6056" y="1734"/>
                    </a:lnTo>
                    <a:lnTo>
                      <a:pt x="6156" y="1933"/>
                    </a:lnTo>
                    <a:lnTo>
                      <a:pt x="6216" y="2132"/>
                    </a:lnTo>
                    <a:lnTo>
                      <a:pt x="6256" y="2331"/>
                    </a:lnTo>
                    <a:lnTo>
                      <a:pt x="6295" y="2550"/>
                    </a:lnTo>
                    <a:lnTo>
                      <a:pt x="6315" y="2749"/>
                    </a:lnTo>
                    <a:lnTo>
                      <a:pt x="6315" y="2949"/>
                    </a:lnTo>
                    <a:lnTo>
                      <a:pt x="6315" y="2949"/>
                    </a:lnTo>
                    <a:lnTo>
                      <a:pt x="6515" y="2889"/>
                    </a:lnTo>
                    <a:lnTo>
                      <a:pt x="6714" y="2849"/>
                    </a:lnTo>
                    <a:lnTo>
                      <a:pt x="6933" y="2829"/>
                    </a:lnTo>
                    <a:lnTo>
                      <a:pt x="7132" y="2829"/>
                    </a:lnTo>
                    <a:lnTo>
                      <a:pt x="7331" y="2829"/>
                    </a:lnTo>
                    <a:lnTo>
                      <a:pt x="7531" y="2849"/>
                    </a:lnTo>
                    <a:lnTo>
                      <a:pt x="7730" y="2889"/>
                    </a:lnTo>
                    <a:lnTo>
                      <a:pt x="7929" y="2949"/>
                    </a:lnTo>
                    <a:lnTo>
                      <a:pt x="8108" y="3008"/>
                    </a:lnTo>
                    <a:lnTo>
                      <a:pt x="8288" y="3108"/>
                    </a:lnTo>
                    <a:lnTo>
                      <a:pt x="8467" y="3188"/>
                    </a:lnTo>
                    <a:lnTo>
                      <a:pt x="8646" y="3307"/>
                    </a:lnTo>
                    <a:lnTo>
                      <a:pt x="8786" y="3427"/>
                    </a:lnTo>
                    <a:lnTo>
                      <a:pt x="8945" y="3566"/>
                    </a:lnTo>
                    <a:lnTo>
                      <a:pt x="9084" y="3726"/>
                    </a:lnTo>
                    <a:lnTo>
                      <a:pt x="9204" y="3885"/>
                    </a:lnTo>
                    <a:lnTo>
                      <a:pt x="9204" y="3885"/>
                    </a:lnTo>
                    <a:lnTo>
                      <a:pt x="9323" y="4084"/>
                    </a:lnTo>
                    <a:lnTo>
                      <a:pt x="9423" y="4303"/>
                    </a:lnTo>
                    <a:lnTo>
                      <a:pt x="9483" y="4522"/>
                    </a:lnTo>
                    <a:lnTo>
                      <a:pt x="9543" y="4742"/>
                    </a:lnTo>
                    <a:lnTo>
                      <a:pt x="9563" y="4941"/>
                    </a:lnTo>
                    <a:lnTo>
                      <a:pt x="9563" y="5160"/>
                    </a:lnTo>
                    <a:lnTo>
                      <a:pt x="9543" y="5379"/>
                    </a:lnTo>
                    <a:lnTo>
                      <a:pt x="9503" y="5598"/>
                    </a:lnTo>
                    <a:lnTo>
                      <a:pt x="9443" y="5817"/>
                    </a:lnTo>
                    <a:lnTo>
                      <a:pt x="9363" y="6017"/>
                    </a:lnTo>
                    <a:lnTo>
                      <a:pt x="9244" y="6216"/>
                    </a:lnTo>
                    <a:lnTo>
                      <a:pt x="9124" y="6395"/>
                    </a:lnTo>
                    <a:lnTo>
                      <a:pt x="8985" y="6574"/>
                    </a:lnTo>
                    <a:lnTo>
                      <a:pt x="8806" y="6734"/>
                    </a:lnTo>
                    <a:lnTo>
                      <a:pt x="8626" y="6873"/>
                    </a:lnTo>
                    <a:lnTo>
                      <a:pt x="8427" y="7013"/>
                    </a:lnTo>
                    <a:lnTo>
                      <a:pt x="8427" y="7013"/>
                    </a:lnTo>
                    <a:lnTo>
                      <a:pt x="8208" y="7132"/>
                    </a:lnTo>
                    <a:lnTo>
                      <a:pt x="7989" y="7212"/>
                    </a:lnTo>
                    <a:lnTo>
                      <a:pt x="7750" y="7292"/>
                    </a:lnTo>
                    <a:lnTo>
                      <a:pt x="7511" y="7331"/>
                    </a:lnTo>
                    <a:lnTo>
                      <a:pt x="7272" y="7351"/>
                    </a:lnTo>
                    <a:lnTo>
                      <a:pt x="7052" y="7351"/>
                    </a:lnTo>
                    <a:lnTo>
                      <a:pt x="6813" y="7331"/>
                    </a:lnTo>
                    <a:lnTo>
                      <a:pt x="6574" y="7311"/>
                    </a:lnTo>
                    <a:lnTo>
                      <a:pt x="6355" y="7252"/>
                    </a:lnTo>
                    <a:lnTo>
                      <a:pt x="6136" y="7172"/>
                    </a:lnTo>
                    <a:lnTo>
                      <a:pt x="5917" y="7072"/>
                    </a:lnTo>
                    <a:lnTo>
                      <a:pt x="5718" y="6953"/>
                    </a:lnTo>
                    <a:lnTo>
                      <a:pt x="5538" y="6813"/>
                    </a:lnTo>
                    <a:lnTo>
                      <a:pt x="5359" y="6654"/>
                    </a:lnTo>
                    <a:lnTo>
                      <a:pt x="5200" y="6475"/>
                    </a:lnTo>
                    <a:lnTo>
                      <a:pt x="5060" y="6295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0" name="Google Shape;3180;p22"/>
              <p:cNvSpPr/>
              <p:nvPr/>
            </p:nvSpPr>
            <p:spPr>
              <a:xfrm>
                <a:off x="6153200" y="3784575"/>
                <a:ext cx="42850" cy="36375"/>
              </a:xfrm>
              <a:custGeom>
                <a:avLst/>
                <a:gdLst/>
                <a:ahLst/>
                <a:cxnLst/>
                <a:rect l="l" t="t" r="r" b="b"/>
                <a:pathLst>
                  <a:path w="1714" h="1455" extrusionOk="0">
                    <a:moveTo>
                      <a:pt x="957" y="0"/>
                    </a:moveTo>
                    <a:lnTo>
                      <a:pt x="797" y="40"/>
                    </a:lnTo>
                    <a:lnTo>
                      <a:pt x="618" y="80"/>
                    </a:lnTo>
                    <a:lnTo>
                      <a:pt x="459" y="159"/>
                    </a:lnTo>
                    <a:lnTo>
                      <a:pt x="319" y="259"/>
                    </a:lnTo>
                    <a:lnTo>
                      <a:pt x="200" y="379"/>
                    </a:lnTo>
                    <a:lnTo>
                      <a:pt x="100" y="498"/>
                    </a:lnTo>
                    <a:lnTo>
                      <a:pt x="40" y="638"/>
                    </a:lnTo>
                    <a:lnTo>
                      <a:pt x="1" y="777"/>
                    </a:lnTo>
                    <a:lnTo>
                      <a:pt x="1" y="916"/>
                    </a:lnTo>
                    <a:lnTo>
                      <a:pt x="20" y="1056"/>
                    </a:lnTo>
                    <a:lnTo>
                      <a:pt x="100" y="1175"/>
                    </a:lnTo>
                    <a:lnTo>
                      <a:pt x="180" y="1295"/>
                    </a:lnTo>
                    <a:lnTo>
                      <a:pt x="299" y="1375"/>
                    </a:lnTo>
                    <a:lnTo>
                      <a:pt x="439" y="1434"/>
                    </a:lnTo>
                    <a:lnTo>
                      <a:pt x="598" y="1454"/>
                    </a:lnTo>
                    <a:lnTo>
                      <a:pt x="758" y="1454"/>
                    </a:lnTo>
                    <a:lnTo>
                      <a:pt x="917" y="1434"/>
                    </a:lnTo>
                    <a:lnTo>
                      <a:pt x="1076" y="1395"/>
                    </a:lnTo>
                    <a:lnTo>
                      <a:pt x="1236" y="1315"/>
                    </a:lnTo>
                    <a:lnTo>
                      <a:pt x="1395" y="1215"/>
                    </a:lnTo>
                    <a:lnTo>
                      <a:pt x="1515" y="1096"/>
                    </a:lnTo>
                    <a:lnTo>
                      <a:pt x="1594" y="976"/>
                    </a:lnTo>
                    <a:lnTo>
                      <a:pt x="1674" y="837"/>
                    </a:lnTo>
                    <a:lnTo>
                      <a:pt x="1694" y="697"/>
                    </a:lnTo>
                    <a:lnTo>
                      <a:pt x="1714" y="558"/>
                    </a:lnTo>
                    <a:lnTo>
                      <a:pt x="1674" y="418"/>
                    </a:lnTo>
                    <a:lnTo>
                      <a:pt x="1614" y="299"/>
                    </a:lnTo>
                    <a:lnTo>
                      <a:pt x="1515" y="179"/>
                    </a:lnTo>
                    <a:lnTo>
                      <a:pt x="1395" y="100"/>
                    </a:lnTo>
                    <a:lnTo>
                      <a:pt x="1256" y="40"/>
                    </a:lnTo>
                    <a:lnTo>
                      <a:pt x="1116" y="20"/>
                    </a:lnTo>
                    <a:lnTo>
                      <a:pt x="957" y="0"/>
                    </a:lnTo>
                    <a:close/>
                  </a:path>
                </a:pathLst>
              </a:custGeom>
              <a:solidFill>
                <a:srgbClr val="F4CC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1" name="Google Shape;3181;p22"/>
              <p:cNvSpPr/>
              <p:nvPr/>
            </p:nvSpPr>
            <p:spPr>
              <a:xfrm>
                <a:off x="6153200" y="3784575"/>
                <a:ext cx="42850" cy="36375"/>
              </a:xfrm>
              <a:custGeom>
                <a:avLst/>
                <a:gdLst/>
                <a:ahLst/>
                <a:cxnLst/>
                <a:rect l="l" t="t" r="r" b="b"/>
                <a:pathLst>
                  <a:path w="1714" h="1455" fill="none" extrusionOk="0">
                    <a:moveTo>
                      <a:pt x="1236" y="1315"/>
                    </a:moveTo>
                    <a:lnTo>
                      <a:pt x="1236" y="1315"/>
                    </a:lnTo>
                    <a:lnTo>
                      <a:pt x="1395" y="1215"/>
                    </a:lnTo>
                    <a:lnTo>
                      <a:pt x="1515" y="1096"/>
                    </a:lnTo>
                    <a:lnTo>
                      <a:pt x="1594" y="976"/>
                    </a:lnTo>
                    <a:lnTo>
                      <a:pt x="1674" y="837"/>
                    </a:lnTo>
                    <a:lnTo>
                      <a:pt x="1694" y="697"/>
                    </a:lnTo>
                    <a:lnTo>
                      <a:pt x="1714" y="558"/>
                    </a:lnTo>
                    <a:lnTo>
                      <a:pt x="1674" y="418"/>
                    </a:lnTo>
                    <a:lnTo>
                      <a:pt x="1614" y="299"/>
                    </a:lnTo>
                    <a:lnTo>
                      <a:pt x="1614" y="299"/>
                    </a:lnTo>
                    <a:lnTo>
                      <a:pt x="1515" y="179"/>
                    </a:lnTo>
                    <a:lnTo>
                      <a:pt x="1395" y="100"/>
                    </a:lnTo>
                    <a:lnTo>
                      <a:pt x="1256" y="40"/>
                    </a:lnTo>
                    <a:lnTo>
                      <a:pt x="1116" y="20"/>
                    </a:lnTo>
                    <a:lnTo>
                      <a:pt x="957" y="0"/>
                    </a:lnTo>
                    <a:lnTo>
                      <a:pt x="797" y="40"/>
                    </a:lnTo>
                    <a:lnTo>
                      <a:pt x="618" y="80"/>
                    </a:lnTo>
                    <a:lnTo>
                      <a:pt x="459" y="159"/>
                    </a:lnTo>
                    <a:lnTo>
                      <a:pt x="459" y="159"/>
                    </a:lnTo>
                    <a:lnTo>
                      <a:pt x="319" y="259"/>
                    </a:lnTo>
                    <a:lnTo>
                      <a:pt x="200" y="379"/>
                    </a:lnTo>
                    <a:lnTo>
                      <a:pt x="100" y="498"/>
                    </a:lnTo>
                    <a:lnTo>
                      <a:pt x="40" y="638"/>
                    </a:lnTo>
                    <a:lnTo>
                      <a:pt x="1" y="777"/>
                    </a:lnTo>
                    <a:lnTo>
                      <a:pt x="1" y="916"/>
                    </a:lnTo>
                    <a:lnTo>
                      <a:pt x="20" y="1056"/>
                    </a:lnTo>
                    <a:lnTo>
                      <a:pt x="100" y="1175"/>
                    </a:lnTo>
                    <a:lnTo>
                      <a:pt x="100" y="1175"/>
                    </a:lnTo>
                    <a:lnTo>
                      <a:pt x="180" y="1295"/>
                    </a:lnTo>
                    <a:lnTo>
                      <a:pt x="299" y="1375"/>
                    </a:lnTo>
                    <a:lnTo>
                      <a:pt x="439" y="1434"/>
                    </a:lnTo>
                    <a:lnTo>
                      <a:pt x="598" y="1454"/>
                    </a:lnTo>
                    <a:lnTo>
                      <a:pt x="758" y="1454"/>
                    </a:lnTo>
                    <a:lnTo>
                      <a:pt x="917" y="1434"/>
                    </a:lnTo>
                    <a:lnTo>
                      <a:pt x="1076" y="1395"/>
                    </a:lnTo>
                    <a:lnTo>
                      <a:pt x="1236" y="1315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2" name="Google Shape;3182;p22"/>
              <p:cNvSpPr/>
              <p:nvPr/>
            </p:nvSpPr>
            <p:spPr>
              <a:xfrm>
                <a:off x="6001800" y="3678000"/>
                <a:ext cx="122550" cy="76700"/>
              </a:xfrm>
              <a:custGeom>
                <a:avLst/>
                <a:gdLst/>
                <a:ahLst/>
                <a:cxnLst/>
                <a:rect l="l" t="t" r="r" b="b"/>
                <a:pathLst>
                  <a:path w="4902" h="3068" extrusionOk="0">
                    <a:moveTo>
                      <a:pt x="2451" y="0"/>
                    </a:moveTo>
                    <a:lnTo>
                      <a:pt x="2232" y="20"/>
                    </a:lnTo>
                    <a:lnTo>
                      <a:pt x="2013" y="40"/>
                    </a:lnTo>
                    <a:lnTo>
                      <a:pt x="1813" y="100"/>
                    </a:lnTo>
                    <a:lnTo>
                      <a:pt x="1614" y="159"/>
                    </a:lnTo>
                    <a:lnTo>
                      <a:pt x="1415" y="239"/>
                    </a:lnTo>
                    <a:lnTo>
                      <a:pt x="1236" y="319"/>
                    </a:lnTo>
                    <a:lnTo>
                      <a:pt x="897" y="518"/>
                    </a:lnTo>
                    <a:lnTo>
                      <a:pt x="598" y="717"/>
                    </a:lnTo>
                    <a:lnTo>
                      <a:pt x="339" y="936"/>
                    </a:lnTo>
                    <a:lnTo>
                      <a:pt x="140" y="1136"/>
                    </a:lnTo>
                    <a:lnTo>
                      <a:pt x="1" y="1275"/>
                    </a:lnTo>
                    <a:lnTo>
                      <a:pt x="20" y="1355"/>
                    </a:lnTo>
                    <a:lnTo>
                      <a:pt x="459" y="1195"/>
                    </a:lnTo>
                    <a:lnTo>
                      <a:pt x="857" y="1096"/>
                    </a:lnTo>
                    <a:lnTo>
                      <a:pt x="1236" y="1036"/>
                    </a:lnTo>
                    <a:lnTo>
                      <a:pt x="1594" y="1016"/>
                    </a:lnTo>
                    <a:lnTo>
                      <a:pt x="1973" y="1036"/>
                    </a:lnTo>
                    <a:lnTo>
                      <a:pt x="2331" y="1096"/>
                    </a:lnTo>
                    <a:lnTo>
                      <a:pt x="2670" y="1195"/>
                    </a:lnTo>
                    <a:lnTo>
                      <a:pt x="2969" y="1335"/>
                    </a:lnTo>
                    <a:lnTo>
                      <a:pt x="3248" y="1494"/>
                    </a:lnTo>
                    <a:lnTo>
                      <a:pt x="3507" y="1653"/>
                    </a:lnTo>
                    <a:lnTo>
                      <a:pt x="3746" y="1853"/>
                    </a:lnTo>
                    <a:lnTo>
                      <a:pt x="3945" y="2032"/>
                    </a:lnTo>
                    <a:lnTo>
                      <a:pt x="4124" y="2231"/>
                    </a:lnTo>
                    <a:lnTo>
                      <a:pt x="4284" y="2410"/>
                    </a:lnTo>
                    <a:lnTo>
                      <a:pt x="4523" y="2749"/>
                    </a:lnTo>
                    <a:lnTo>
                      <a:pt x="4662" y="2988"/>
                    </a:lnTo>
                    <a:lnTo>
                      <a:pt x="4702" y="3068"/>
                    </a:lnTo>
                    <a:lnTo>
                      <a:pt x="4762" y="2968"/>
                    </a:lnTo>
                    <a:lnTo>
                      <a:pt x="4821" y="2849"/>
                    </a:lnTo>
                    <a:lnTo>
                      <a:pt x="4861" y="2709"/>
                    </a:lnTo>
                    <a:lnTo>
                      <a:pt x="4881" y="2530"/>
                    </a:lnTo>
                    <a:lnTo>
                      <a:pt x="4901" y="2351"/>
                    </a:lnTo>
                    <a:lnTo>
                      <a:pt x="4901" y="2171"/>
                    </a:lnTo>
                    <a:lnTo>
                      <a:pt x="4881" y="1952"/>
                    </a:lnTo>
                    <a:lnTo>
                      <a:pt x="4841" y="1753"/>
                    </a:lnTo>
                    <a:lnTo>
                      <a:pt x="4782" y="1534"/>
                    </a:lnTo>
                    <a:lnTo>
                      <a:pt x="4682" y="1315"/>
                    </a:lnTo>
                    <a:lnTo>
                      <a:pt x="4562" y="1116"/>
                    </a:lnTo>
                    <a:lnTo>
                      <a:pt x="4403" y="896"/>
                    </a:lnTo>
                    <a:lnTo>
                      <a:pt x="4204" y="697"/>
                    </a:lnTo>
                    <a:lnTo>
                      <a:pt x="3965" y="518"/>
                    </a:lnTo>
                    <a:lnTo>
                      <a:pt x="3666" y="339"/>
                    </a:lnTo>
                    <a:lnTo>
                      <a:pt x="3347" y="179"/>
                    </a:lnTo>
                    <a:lnTo>
                      <a:pt x="3108" y="100"/>
                    </a:lnTo>
                    <a:lnTo>
                      <a:pt x="2889" y="60"/>
                    </a:lnTo>
                    <a:lnTo>
                      <a:pt x="2670" y="20"/>
                    </a:lnTo>
                    <a:lnTo>
                      <a:pt x="2451" y="0"/>
                    </a:lnTo>
                    <a:close/>
                  </a:path>
                </a:pathLst>
              </a:custGeom>
              <a:solidFill>
                <a:srgbClr val="F9DB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3" name="Google Shape;3183;p22"/>
              <p:cNvSpPr/>
              <p:nvPr/>
            </p:nvSpPr>
            <p:spPr>
              <a:xfrm>
                <a:off x="6001800" y="3678000"/>
                <a:ext cx="122550" cy="76700"/>
              </a:xfrm>
              <a:custGeom>
                <a:avLst/>
                <a:gdLst/>
                <a:ahLst/>
                <a:cxnLst/>
                <a:rect l="l" t="t" r="r" b="b"/>
                <a:pathLst>
                  <a:path w="4902" h="3068" fill="none" extrusionOk="0">
                    <a:moveTo>
                      <a:pt x="2451" y="0"/>
                    </a:moveTo>
                    <a:lnTo>
                      <a:pt x="2451" y="0"/>
                    </a:lnTo>
                    <a:lnTo>
                      <a:pt x="2232" y="20"/>
                    </a:lnTo>
                    <a:lnTo>
                      <a:pt x="2013" y="40"/>
                    </a:lnTo>
                    <a:lnTo>
                      <a:pt x="1813" y="100"/>
                    </a:lnTo>
                    <a:lnTo>
                      <a:pt x="1614" y="159"/>
                    </a:lnTo>
                    <a:lnTo>
                      <a:pt x="1415" y="239"/>
                    </a:lnTo>
                    <a:lnTo>
                      <a:pt x="1236" y="319"/>
                    </a:lnTo>
                    <a:lnTo>
                      <a:pt x="897" y="518"/>
                    </a:lnTo>
                    <a:lnTo>
                      <a:pt x="598" y="717"/>
                    </a:lnTo>
                    <a:lnTo>
                      <a:pt x="339" y="936"/>
                    </a:lnTo>
                    <a:lnTo>
                      <a:pt x="140" y="1136"/>
                    </a:lnTo>
                    <a:lnTo>
                      <a:pt x="1" y="1275"/>
                    </a:lnTo>
                    <a:lnTo>
                      <a:pt x="1" y="1275"/>
                    </a:lnTo>
                    <a:lnTo>
                      <a:pt x="20" y="1355"/>
                    </a:lnTo>
                    <a:lnTo>
                      <a:pt x="20" y="1355"/>
                    </a:lnTo>
                    <a:lnTo>
                      <a:pt x="459" y="1195"/>
                    </a:lnTo>
                    <a:lnTo>
                      <a:pt x="857" y="1096"/>
                    </a:lnTo>
                    <a:lnTo>
                      <a:pt x="1236" y="1036"/>
                    </a:lnTo>
                    <a:lnTo>
                      <a:pt x="1594" y="1016"/>
                    </a:lnTo>
                    <a:lnTo>
                      <a:pt x="1594" y="1016"/>
                    </a:lnTo>
                    <a:lnTo>
                      <a:pt x="1973" y="1036"/>
                    </a:lnTo>
                    <a:lnTo>
                      <a:pt x="2331" y="1096"/>
                    </a:lnTo>
                    <a:lnTo>
                      <a:pt x="2670" y="1195"/>
                    </a:lnTo>
                    <a:lnTo>
                      <a:pt x="2969" y="1335"/>
                    </a:lnTo>
                    <a:lnTo>
                      <a:pt x="3248" y="1494"/>
                    </a:lnTo>
                    <a:lnTo>
                      <a:pt x="3507" y="1653"/>
                    </a:lnTo>
                    <a:lnTo>
                      <a:pt x="3746" y="1853"/>
                    </a:lnTo>
                    <a:lnTo>
                      <a:pt x="3945" y="2032"/>
                    </a:lnTo>
                    <a:lnTo>
                      <a:pt x="4124" y="2231"/>
                    </a:lnTo>
                    <a:lnTo>
                      <a:pt x="4284" y="2410"/>
                    </a:lnTo>
                    <a:lnTo>
                      <a:pt x="4523" y="2749"/>
                    </a:lnTo>
                    <a:lnTo>
                      <a:pt x="4662" y="2988"/>
                    </a:lnTo>
                    <a:lnTo>
                      <a:pt x="4702" y="3068"/>
                    </a:lnTo>
                    <a:lnTo>
                      <a:pt x="4702" y="3068"/>
                    </a:lnTo>
                    <a:lnTo>
                      <a:pt x="4762" y="2968"/>
                    </a:lnTo>
                    <a:lnTo>
                      <a:pt x="4821" y="2849"/>
                    </a:lnTo>
                    <a:lnTo>
                      <a:pt x="4861" y="2709"/>
                    </a:lnTo>
                    <a:lnTo>
                      <a:pt x="4881" y="2530"/>
                    </a:lnTo>
                    <a:lnTo>
                      <a:pt x="4901" y="2351"/>
                    </a:lnTo>
                    <a:lnTo>
                      <a:pt x="4901" y="2171"/>
                    </a:lnTo>
                    <a:lnTo>
                      <a:pt x="4881" y="1952"/>
                    </a:lnTo>
                    <a:lnTo>
                      <a:pt x="4841" y="1753"/>
                    </a:lnTo>
                    <a:lnTo>
                      <a:pt x="4782" y="1534"/>
                    </a:lnTo>
                    <a:lnTo>
                      <a:pt x="4682" y="1315"/>
                    </a:lnTo>
                    <a:lnTo>
                      <a:pt x="4562" y="1116"/>
                    </a:lnTo>
                    <a:lnTo>
                      <a:pt x="4403" y="896"/>
                    </a:lnTo>
                    <a:lnTo>
                      <a:pt x="4204" y="697"/>
                    </a:lnTo>
                    <a:lnTo>
                      <a:pt x="3965" y="518"/>
                    </a:lnTo>
                    <a:lnTo>
                      <a:pt x="3666" y="339"/>
                    </a:lnTo>
                    <a:lnTo>
                      <a:pt x="3347" y="179"/>
                    </a:lnTo>
                    <a:lnTo>
                      <a:pt x="3347" y="179"/>
                    </a:lnTo>
                    <a:lnTo>
                      <a:pt x="3108" y="100"/>
                    </a:lnTo>
                    <a:lnTo>
                      <a:pt x="2889" y="60"/>
                    </a:lnTo>
                    <a:lnTo>
                      <a:pt x="2670" y="20"/>
                    </a:lnTo>
                    <a:lnTo>
                      <a:pt x="2451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4" name="Google Shape;3184;p22"/>
              <p:cNvSpPr/>
              <p:nvPr/>
            </p:nvSpPr>
            <p:spPr>
              <a:xfrm>
                <a:off x="5701000" y="3687450"/>
                <a:ext cx="239575" cy="188775"/>
              </a:xfrm>
              <a:custGeom>
                <a:avLst/>
                <a:gdLst/>
                <a:ahLst/>
                <a:cxnLst/>
                <a:rect l="l" t="t" r="r" b="b"/>
                <a:pathLst>
                  <a:path w="9583" h="7551" extrusionOk="0">
                    <a:moveTo>
                      <a:pt x="3327" y="1"/>
                    </a:moveTo>
                    <a:lnTo>
                      <a:pt x="3028" y="20"/>
                    </a:lnTo>
                    <a:lnTo>
                      <a:pt x="2729" y="60"/>
                    </a:lnTo>
                    <a:lnTo>
                      <a:pt x="2431" y="140"/>
                    </a:lnTo>
                    <a:lnTo>
                      <a:pt x="2132" y="240"/>
                    </a:lnTo>
                    <a:lnTo>
                      <a:pt x="1833" y="379"/>
                    </a:lnTo>
                    <a:lnTo>
                      <a:pt x="1574" y="518"/>
                    </a:lnTo>
                    <a:lnTo>
                      <a:pt x="1315" y="698"/>
                    </a:lnTo>
                    <a:lnTo>
                      <a:pt x="1096" y="897"/>
                    </a:lnTo>
                    <a:lnTo>
                      <a:pt x="897" y="1116"/>
                    </a:lnTo>
                    <a:lnTo>
                      <a:pt x="717" y="1335"/>
                    </a:lnTo>
                    <a:lnTo>
                      <a:pt x="578" y="1594"/>
                    </a:lnTo>
                    <a:lnTo>
                      <a:pt x="458" y="1833"/>
                    </a:lnTo>
                    <a:lnTo>
                      <a:pt x="359" y="2112"/>
                    </a:lnTo>
                    <a:lnTo>
                      <a:pt x="279" y="2371"/>
                    </a:lnTo>
                    <a:lnTo>
                      <a:pt x="239" y="2650"/>
                    </a:lnTo>
                    <a:lnTo>
                      <a:pt x="239" y="2929"/>
                    </a:lnTo>
                    <a:lnTo>
                      <a:pt x="259" y="3208"/>
                    </a:lnTo>
                    <a:lnTo>
                      <a:pt x="299" y="3487"/>
                    </a:lnTo>
                    <a:lnTo>
                      <a:pt x="379" y="3766"/>
                    </a:lnTo>
                    <a:lnTo>
                      <a:pt x="478" y="4044"/>
                    </a:lnTo>
                    <a:lnTo>
                      <a:pt x="618" y="4303"/>
                    </a:lnTo>
                    <a:lnTo>
                      <a:pt x="518" y="4403"/>
                    </a:lnTo>
                    <a:lnTo>
                      <a:pt x="419" y="4503"/>
                    </a:lnTo>
                    <a:lnTo>
                      <a:pt x="319" y="4602"/>
                    </a:lnTo>
                    <a:lnTo>
                      <a:pt x="239" y="4702"/>
                    </a:lnTo>
                    <a:lnTo>
                      <a:pt x="160" y="4821"/>
                    </a:lnTo>
                    <a:lnTo>
                      <a:pt x="120" y="4961"/>
                    </a:lnTo>
                    <a:lnTo>
                      <a:pt x="60" y="5080"/>
                    </a:lnTo>
                    <a:lnTo>
                      <a:pt x="20" y="5200"/>
                    </a:lnTo>
                    <a:lnTo>
                      <a:pt x="0" y="5339"/>
                    </a:lnTo>
                    <a:lnTo>
                      <a:pt x="0" y="5479"/>
                    </a:lnTo>
                    <a:lnTo>
                      <a:pt x="0" y="5598"/>
                    </a:lnTo>
                    <a:lnTo>
                      <a:pt x="20" y="5738"/>
                    </a:lnTo>
                    <a:lnTo>
                      <a:pt x="40" y="5877"/>
                    </a:lnTo>
                    <a:lnTo>
                      <a:pt x="80" y="6017"/>
                    </a:lnTo>
                    <a:lnTo>
                      <a:pt x="140" y="6136"/>
                    </a:lnTo>
                    <a:lnTo>
                      <a:pt x="199" y="6276"/>
                    </a:lnTo>
                    <a:lnTo>
                      <a:pt x="299" y="6395"/>
                    </a:lnTo>
                    <a:lnTo>
                      <a:pt x="399" y="6535"/>
                    </a:lnTo>
                    <a:lnTo>
                      <a:pt x="518" y="6634"/>
                    </a:lnTo>
                    <a:lnTo>
                      <a:pt x="638" y="6734"/>
                    </a:lnTo>
                    <a:lnTo>
                      <a:pt x="757" y="6833"/>
                    </a:lnTo>
                    <a:lnTo>
                      <a:pt x="897" y="6893"/>
                    </a:lnTo>
                    <a:lnTo>
                      <a:pt x="1056" y="6953"/>
                    </a:lnTo>
                    <a:lnTo>
                      <a:pt x="1195" y="7013"/>
                    </a:lnTo>
                    <a:lnTo>
                      <a:pt x="1355" y="7033"/>
                    </a:lnTo>
                    <a:lnTo>
                      <a:pt x="1514" y="7053"/>
                    </a:lnTo>
                    <a:lnTo>
                      <a:pt x="1674" y="7073"/>
                    </a:lnTo>
                    <a:lnTo>
                      <a:pt x="1833" y="7053"/>
                    </a:lnTo>
                    <a:lnTo>
                      <a:pt x="2012" y="7033"/>
                    </a:lnTo>
                    <a:lnTo>
                      <a:pt x="2172" y="6993"/>
                    </a:lnTo>
                    <a:lnTo>
                      <a:pt x="2311" y="6953"/>
                    </a:lnTo>
                    <a:lnTo>
                      <a:pt x="2470" y="6873"/>
                    </a:lnTo>
                    <a:lnTo>
                      <a:pt x="2630" y="6774"/>
                    </a:lnTo>
                    <a:lnTo>
                      <a:pt x="2789" y="6674"/>
                    </a:lnTo>
                    <a:lnTo>
                      <a:pt x="2909" y="6555"/>
                    </a:lnTo>
                    <a:lnTo>
                      <a:pt x="3028" y="6415"/>
                    </a:lnTo>
                    <a:lnTo>
                      <a:pt x="3128" y="6276"/>
                    </a:lnTo>
                    <a:lnTo>
                      <a:pt x="3207" y="6116"/>
                    </a:lnTo>
                    <a:lnTo>
                      <a:pt x="3267" y="5957"/>
                    </a:lnTo>
                    <a:lnTo>
                      <a:pt x="3307" y="5798"/>
                    </a:lnTo>
                    <a:lnTo>
                      <a:pt x="3666" y="5778"/>
                    </a:lnTo>
                    <a:lnTo>
                      <a:pt x="4024" y="5718"/>
                    </a:lnTo>
                    <a:lnTo>
                      <a:pt x="4363" y="5638"/>
                    </a:lnTo>
                    <a:lnTo>
                      <a:pt x="4721" y="5499"/>
                    </a:lnTo>
                    <a:lnTo>
                      <a:pt x="4741" y="5738"/>
                    </a:lnTo>
                    <a:lnTo>
                      <a:pt x="4801" y="5957"/>
                    </a:lnTo>
                    <a:lnTo>
                      <a:pt x="4901" y="6176"/>
                    </a:lnTo>
                    <a:lnTo>
                      <a:pt x="5000" y="6395"/>
                    </a:lnTo>
                    <a:lnTo>
                      <a:pt x="5140" y="6594"/>
                    </a:lnTo>
                    <a:lnTo>
                      <a:pt x="5279" y="6774"/>
                    </a:lnTo>
                    <a:lnTo>
                      <a:pt x="5459" y="6933"/>
                    </a:lnTo>
                    <a:lnTo>
                      <a:pt x="5638" y="7073"/>
                    </a:lnTo>
                    <a:lnTo>
                      <a:pt x="5837" y="7212"/>
                    </a:lnTo>
                    <a:lnTo>
                      <a:pt x="6036" y="7312"/>
                    </a:lnTo>
                    <a:lnTo>
                      <a:pt x="6255" y="7411"/>
                    </a:lnTo>
                    <a:lnTo>
                      <a:pt x="6475" y="7471"/>
                    </a:lnTo>
                    <a:lnTo>
                      <a:pt x="6694" y="7531"/>
                    </a:lnTo>
                    <a:lnTo>
                      <a:pt x="6933" y="7551"/>
                    </a:lnTo>
                    <a:lnTo>
                      <a:pt x="7411" y="7551"/>
                    </a:lnTo>
                    <a:lnTo>
                      <a:pt x="7630" y="7511"/>
                    </a:lnTo>
                    <a:lnTo>
                      <a:pt x="7869" y="7451"/>
                    </a:lnTo>
                    <a:lnTo>
                      <a:pt x="8108" y="7371"/>
                    </a:lnTo>
                    <a:lnTo>
                      <a:pt x="8327" y="7272"/>
                    </a:lnTo>
                    <a:lnTo>
                      <a:pt x="8546" y="7152"/>
                    </a:lnTo>
                    <a:lnTo>
                      <a:pt x="8726" y="7013"/>
                    </a:lnTo>
                    <a:lnTo>
                      <a:pt x="8905" y="6853"/>
                    </a:lnTo>
                    <a:lnTo>
                      <a:pt x="9064" y="6694"/>
                    </a:lnTo>
                    <a:lnTo>
                      <a:pt x="9204" y="6515"/>
                    </a:lnTo>
                    <a:lnTo>
                      <a:pt x="9323" y="6316"/>
                    </a:lnTo>
                    <a:lnTo>
                      <a:pt x="9423" y="6116"/>
                    </a:lnTo>
                    <a:lnTo>
                      <a:pt x="9483" y="5917"/>
                    </a:lnTo>
                    <a:lnTo>
                      <a:pt x="9542" y="5698"/>
                    </a:lnTo>
                    <a:lnTo>
                      <a:pt x="9582" y="5499"/>
                    </a:lnTo>
                    <a:lnTo>
                      <a:pt x="9582" y="5280"/>
                    </a:lnTo>
                    <a:lnTo>
                      <a:pt x="9582" y="5060"/>
                    </a:lnTo>
                    <a:lnTo>
                      <a:pt x="9542" y="4841"/>
                    </a:lnTo>
                    <a:lnTo>
                      <a:pt x="9483" y="4622"/>
                    </a:lnTo>
                    <a:lnTo>
                      <a:pt x="9383" y="4403"/>
                    </a:lnTo>
                    <a:lnTo>
                      <a:pt x="9283" y="4184"/>
                    </a:lnTo>
                    <a:lnTo>
                      <a:pt x="9164" y="4025"/>
                    </a:lnTo>
                    <a:lnTo>
                      <a:pt x="9044" y="3865"/>
                    </a:lnTo>
                    <a:lnTo>
                      <a:pt x="8905" y="3726"/>
                    </a:lnTo>
                    <a:lnTo>
                      <a:pt x="8746" y="3586"/>
                    </a:lnTo>
                    <a:lnTo>
                      <a:pt x="8586" y="3467"/>
                    </a:lnTo>
                    <a:lnTo>
                      <a:pt x="8427" y="3367"/>
                    </a:lnTo>
                    <a:lnTo>
                      <a:pt x="8248" y="3268"/>
                    </a:lnTo>
                    <a:lnTo>
                      <a:pt x="8068" y="3188"/>
                    </a:lnTo>
                    <a:lnTo>
                      <a:pt x="7869" y="3128"/>
                    </a:lnTo>
                    <a:lnTo>
                      <a:pt x="7670" y="3088"/>
                    </a:lnTo>
                    <a:lnTo>
                      <a:pt x="7471" y="3048"/>
                    </a:lnTo>
                    <a:lnTo>
                      <a:pt x="7271" y="3029"/>
                    </a:lnTo>
                    <a:lnTo>
                      <a:pt x="7072" y="3029"/>
                    </a:lnTo>
                    <a:lnTo>
                      <a:pt x="6873" y="3048"/>
                    </a:lnTo>
                    <a:lnTo>
                      <a:pt x="6654" y="3068"/>
                    </a:lnTo>
                    <a:lnTo>
                      <a:pt x="6455" y="3108"/>
                    </a:lnTo>
                    <a:lnTo>
                      <a:pt x="6455" y="3108"/>
                    </a:lnTo>
                    <a:lnTo>
                      <a:pt x="6475" y="2909"/>
                    </a:lnTo>
                    <a:lnTo>
                      <a:pt x="6455" y="2710"/>
                    </a:lnTo>
                    <a:lnTo>
                      <a:pt x="6435" y="2511"/>
                    </a:lnTo>
                    <a:lnTo>
                      <a:pt x="6395" y="2291"/>
                    </a:lnTo>
                    <a:lnTo>
                      <a:pt x="6335" y="2092"/>
                    </a:lnTo>
                    <a:lnTo>
                      <a:pt x="6275" y="1893"/>
                    </a:lnTo>
                    <a:lnTo>
                      <a:pt x="6176" y="1694"/>
                    </a:lnTo>
                    <a:lnTo>
                      <a:pt x="6076" y="1495"/>
                    </a:lnTo>
                    <a:lnTo>
                      <a:pt x="5917" y="1256"/>
                    </a:lnTo>
                    <a:lnTo>
                      <a:pt x="5718" y="1016"/>
                    </a:lnTo>
                    <a:lnTo>
                      <a:pt x="5498" y="817"/>
                    </a:lnTo>
                    <a:lnTo>
                      <a:pt x="5279" y="618"/>
                    </a:lnTo>
                    <a:lnTo>
                      <a:pt x="5020" y="459"/>
                    </a:lnTo>
                    <a:lnTo>
                      <a:pt x="4761" y="319"/>
                    </a:lnTo>
                    <a:lnTo>
                      <a:pt x="4502" y="220"/>
                    </a:lnTo>
                    <a:lnTo>
                      <a:pt x="4204" y="120"/>
                    </a:lnTo>
                    <a:lnTo>
                      <a:pt x="3925" y="60"/>
                    </a:lnTo>
                    <a:lnTo>
                      <a:pt x="3626" y="20"/>
                    </a:lnTo>
                    <a:lnTo>
                      <a:pt x="3327" y="1"/>
                    </a:lnTo>
                    <a:close/>
                  </a:path>
                </a:pathLst>
              </a:custGeom>
              <a:solidFill>
                <a:srgbClr val="F7D28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5" name="Google Shape;3185;p22"/>
              <p:cNvSpPr/>
              <p:nvPr/>
            </p:nvSpPr>
            <p:spPr>
              <a:xfrm>
                <a:off x="5701000" y="3687450"/>
                <a:ext cx="239575" cy="188775"/>
              </a:xfrm>
              <a:custGeom>
                <a:avLst/>
                <a:gdLst/>
                <a:ahLst/>
                <a:cxnLst/>
                <a:rect l="l" t="t" r="r" b="b"/>
                <a:pathLst>
                  <a:path w="9583" h="7551" fill="none" extrusionOk="0">
                    <a:moveTo>
                      <a:pt x="5000" y="6395"/>
                    </a:moveTo>
                    <a:lnTo>
                      <a:pt x="5000" y="6395"/>
                    </a:lnTo>
                    <a:lnTo>
                      <a:pt x="4901" y="6176"/>
                    </a:lnTo>
                    <a:lnTo>
                      <a:pt x="4801" y="5957"/>
                    </a:lnTo>
                    <a:lnTo>
                      <a:pt x="4741" y="5738"/>
                    </a:lnTo>
                    <a:lnTo>
                      <a:pt x="4721" y="5499"/>
                    </a:lnTo>
                    <a:lnTo>
                      <a:pt x="4721" y="5499"/>
                    </a:lnTo>
                    <a:lnTo>
                      <a:pt x="4363" y="5638"/>
                    </a:lnTo>
                    <a:lnTo>
                      <a:pt x="4024" y="5718"/>
                    </a:lnTo>
                    <a:lnTo>
                      <a:pt x="3666" y="5778"/>
                    </a:lnTo>
                    <a:lnTo>
                      <a:pt x="3307" y="5798"/>
                    </a:lnTo>
                    <a:lnTo>
                      <a:pt x="3307" y="5798"/>
                    </a:lnTo>
                    <a:lnTo>
                      <a:pt x="3267" y="5957"/>
                    </a:lnTo>
                    <a:lnTo>
                      <a:pt x="3207" y="6116"/>
                    </a:lnTo>
                    <a:lnTo>
                      <a:pt x="3128" y="6276"/>
                    </a:lnTo>
                    <a:lnTo>
                      <a:pt x="3028" y="6415"/>
                    </a:lnTo>
                    <a:lnTo>
                      <a:pt x="2909" y="6555"/>
                    </a:lnTo>
                    <a:lnTo>
                      <a:pt x="2789" y="6674"/>
                    </a:lnTo>
                    <a:lnTo>
                      <a:pt x="2630" y="6774"/>
                    </a:lnTo>
                    <a:lnTo>
                      <a:pt x="2470" y="6873"/>
                    </a:lnTo>
                    <a:lnTo>
                      <a:pt x="2470" y="6873"/>
                    </a:lnTo>
                    <a:lnTo>
                      <a:pt x="2311" y="6953"/>
                    </a:lnTo>
                    <a:lnTo>
                      <a:pt x="2172" y="6993"/>
                    </a:lnTo>
                    <a:lnTo>
                      <a:pt x="2012" y="7033"/>
                    </a:lnTo>
                    <a:lnTo>
                      <a:pt x="1833" y="7053"/>
                    </a:lnTo>
                    <a:lnTo>
                      <a:pt x="1674" y="7073"/>
                    </a:lnTo>
                    <a:lnTo>
                      <a:pt x="1514" y="7053"/>
                    </a:lnTo>
                    <a:lnTo>
                      <a:pt x="1355" y="7033"/>
                    </a:lnTo>
                    <a:lnTo>
                      <a:pt x="1195" y="7013"/>
                    </a:lnTo>
                    <a:lnTo>
                      <a:pt x="1056" y="6953"/>
                    </a:lnTo>
                    <a:lnTo>
                      <a:pt x="897" y="6893"/>
                    </a:lnTo>
                    <a:lnTo>
                      <a:pt x="757" y="6833"/>
                    </a:lnTo>
                    <a:lnTo>
                      <a:pt x="638" y="6734"/>
                    </a:lnTo>
                    <a:lnTo>
                      <a:pt x="518" y="6634"/>
                    </a:lnTo>
                    <a:lnTo>
                      <a:pt x="399" y="6535"/>
                    </a:lnTo>
                    <a:lnTo>
                      <a:pt x="299" y="6395"/>
                    </a:lnTo>
                    <a:lnTo>
                      <a:pt x="199" y="6276"/>
                    </a:lnTo>
                    <a:lnTo>
                      <a:pt x="199" y="6276"/>
                    </a:lnTo>
                    <a:lnTo>
                      <a:pt x="140" y="6136"/>
                    </a:lnTo>
                    <a:lnTo>
                      <a:pt x="80" y="6017"/>
                    </a:lnTo>
                    <a:lnTo>
                      <a:pt x="40" y="5877"/>
                    </a:lnTo>
                    <a:lnTo>
                      <a:pt x="20" y="5738"/>
                    </a:lnTo>
                    <a:lnTo>
                      <a:pt x="0" y="5598"/>
                    </a:lnTo>
                    <a:lnTo>
                      <a:pt x="0" y="5479"/>
                    </a:lnTo>
                    <a:lnTo>
                      <a:pt x="0" y="5339"/>
                    </a:lnTo>
                    <a:lnTo>
                      <a:pt x="20" y="5200"/>
                    </a:lnTo>
                    <a:lnTo>
                      <a:pt x="60" y="5080"/>
                    </a:lnTo>
                    <a:lnTo>
                      <a:pt x="120" y="4961"/>
                    </a:lnTo>
                    <a:lnTo>
                      <a:pt x="160" y="4821"/>
                    </a:lnTo>
                    <a:lnTo>
                      <a:pt x="239" y="4702"/>
                    </a:lnTo>
                    <a:lnTo>
                      <a:pt x="319" y="4602"/>
                    </a:lnTo>
                    <a:lnTo>
                      <a:pt x="419" y="4503"/>
                    </a:lnTo>
                    <a:lnTo>
                      <a:pt x="518" y="4403"/>
                    </a:lnTo>
                    <a:lnTo>
                      <a:pt x="618" y="4303"/>
                    </a:lnTo>
                    <a:lnTo>
                      <a:pt x="618" y="4303"/>
                    </a:lnTo>
                    <a:lnTo>
                      <a:pt x="478" y="4044"/>
                    </a:lnTo>
                    <a:lnTo>
                      <a:pt x="379" y="3766"/>
                    </a:lnTo>
                    <a:lnTo>
                      <a:pt x="299" y="3487"/>
                    </a:lnTo>
                    <a:lnTo>
                      <a:pt x="259" y="3208"/>
                    </a:lnTo>
                    <a:lnTo>
                      <a:pt x="239" y="2929"/>
                    </a:lnTo>
                    <a:lnTo>
                      <a:pt x="239" y="2650"/>
                    </a:lnTo>
                    <a:lnTo>
                      <a:pt x="279" y="2371"/>
                    </a:lnTo>
                    <a:lnTo>
                      <a:pt x="359" y="2112"/>
                    </a:lnTo>
                    <a:lnTo>
                      <a:pt x="458" y="1833"/>
                    </a:lnTo>
                    <a:lnTo>
                      <a:pt x="578" y="1594"/>
                    </a:lnTo>
                    <a:lnTo>
                      <a:pt x="717" y="1335"/>
                    </a:lnTo>
                    <a:lnTo>
                      <a:pt x="897" y="1116"/>
                    </a:lnTo>
                    <a:lnTo>
                      <a:pt x="1096" y="897"/>
                    </a:lnTo>
                    <a:lnTo>
                      <a:pt x="1315" y="698"/>
                    </a:lnTo>
                    <a:lnTo>
                      <a:pt x="1574" y="518"/>
                    </a:lnTo>
                    <a:lnTo>
                      <a:pt x="1833" y="379"/>
                    </a:lnTo>
                    <a:lnTo>
                      <a:pt x="1833" y="379"/>
                    </a:lnTo>
                    <a:lnTo>
                      <a:pt x="2132" y="240"/>
                    </a:lnTo>
                    <a:lnTo>
                      <a:pt x="2431" y="140"/>
                    </a:lnTo>
                    <a:lnTo>
                      <a:pt x="2729" y="60"/>
                    </a:lnTo>
                    <a:lnTo>
                      <a:pt x="3028" y="20"/>
                    </a:lnTo>
                    <a:lnTo>
                      <a:pt x="3327" y="1"/>
                    </a:lnTo>
                    <a:lnTo>
                      <a:pt x="3626" y="20"/>
                    </a:lnTo>
                    <a:lnTo>
                      <a:pt x="3925" y="60"/>
                    </a:lnTo>
                    <a:lnTo>
                      <a:pt x="4204" y="120"/>
                    </a:lnTo>
                    <a:lnTo>
                      <a:pt x="4502" y="220"/>
                    </a:lnTo>
                    <a:lnTo>
                      <a:pt x="4761" y="319"/>
                    </a:lnTo>
                    <a:lnTo>
                      <a:pt x="5020" y="459"/>
                    </a:lnTo>
                    <a:lnTo>
                      <a:pt x="5279" y="618"/>
                    </a:lnTo>
                    <a:lnTo>
                      <a:pt x="5498" y="817"/>
                    </a:lnTo>
                    <a:lnTo>
                      <a:pt x="5718" y="1016"/>
                    </a:lnTo>
                    <a:lnTo>
                      <a:pt x="5917" y="1256"/>
                    </a:lnTo>
                    <a:lnTo>
                      <a:pt x="6076" y="1495"/>
                    </a:lnTo>
                    <a:lnTo>
                      <a:pt x="6076" y="1495"/>
                    </a:lnTo>
                    <a:lnTo>
                      <a:pt x="6176" y="1694"/>
                    </a:lnTo>
                    <a:lnTo>
                      <a:pt x="6275" y="1893"/>
                    </a:lnTo>
                    <a:lnTo>
                      <a:pt x="6335" y="2092"/>
                    </a:lnTo>
                    <a:lnTo>
                      <a:pt x="6395" y="2291"/>
                    </a:lnTo>
                    <a:lnTo>
                      <a:pt x="6435" y="2511"/>
                    </a:lnTo>
                    <a:lnTo>
                      <a:pt x="6455" y="2710"/>
                    </a:lnTo>
                    <a:lnTo>
                      <a:pt x="6475" y="2909"/>
                    </a:lnTo>
                    <a:lnTo>
                      <a:pt x="6455" y="3108"/>
                    </a:lnTo>
                    <a:lnTo>
                      <a:pt x="6455" y="3108"/>
                    </a:lnTo>
                    <a:lnTo>
                      <a:pt x="6654" y="3068"/>
                    </a:lnTo>
                    <a:lnTo>
                      <a:pt x="6873" y="3048"/>
                    </a:lnTo>
                    <a:lnTo>
                      <a:pt x="7072" y="3029"/>
                    </a:lnTo>
                    <a:lnTo>
                      <a:pt x="7271" y="3029"/>
                    </a:lnTo>
                    <a:lnTo>
                      <a:pt x="7471" y="3048"/>
                    </a:lnTo>
                    <a:lnTo>
                      <a:pt x="7670" y="3088"/>
                    </a:lnTo>
                    <a:lnTo>
                      <a:pt x="7869" y="3128"/>
                    </a:lnTo>
                    <a:lnTo>
                      <a:pt x="8068" y="3188"/>
                    </a:lnTo>
                    <a:lnTo>
                      <a:pt x="8248" y="3268"/>
                    </a:lnTo>
                    <a:lnTo>
                      <a:pt x="8427" y="3367"/>
                    </a:lnTo>
                    <a:lnTo>
                      <a:pt x="8586" y="3467"/>
                    </a:lnTo>
                    <a:lnTo>
                      <a:pt x="8746" y="3586"/>
                    </a:lnTo>
                    <a:lnTo>
                      <a:pt x="8905" y="3726"/>
                    </a:lnTo>
                    <a:lnTo>
                      <a:pt x="9044" y="3865"/>
                    </a:lnTo>
                    <a:lnTo>
                      <a:pt x="9164" y="4025"/>
                    </a:lnTo>
                    <a:lnTo>
                      <a:pt x="9283" y="4184"/>
                    </a:lnTo>
                    <a:lnTo>
                      <a:pt x="9283" y="4184"/>
                    </a:lnTo>
                    <a:lnTo>
                      <a:pt x="9383" y="4403"/>
                    </a:lnTo>
                    <a:lnTo>
                      <a:pt x="9483" y="4622"/>
                    </a:lnTo>
                    <a:lnTo>
                      <a:pt x="9542" y="4841"/>
                    </a:lnTo>
                    <a:lnTo>
                      <a:pt x="9582" y="5060"/>
                    </a:lnTo>
                    <a:lnTo>
                      <a:pt x="9582" y="5280"/>
                    </a:lnTo>
                    <a:lnTo>
                      <a:pt x="9582" y="5499"/>
                    </a:lnTo>
                    <a:lnTo>
                      <a:pt x="9542" y="5698"/>
                    </a:lnTo>
                    <a:lnTo>
                      <a:pt x="9483" y="5917"/>
                    </a:lnTo>
                    <a:lnTo>
                      <a:pt x="9423" y="6116"/>
                    </a:lnTo>
                    <a:lnTo>
                      <a:pt x="9323" y="6316"/>
                    </a:lnTo>
                    <a:lnTo>
                      <a:pt x="9204" y="6515"/>
                    </a:lnTo>
                    <a:lnTo>
                      <a:pt x="9064" y="6694"/>
                    </a:lnTo>
                    <a:lnTo>
                      <a:pt x="8905" y="6853"/>
                    </a:lnTo>
                    <a:lnTo>
                      <a:pt x="8726" y="7013"/>
                    </a:lnTo>
                    <a:lnTo>
                      <a:pt x="8546" y="7152"/>
                    </a:lnTo>
                    <a:lnTo>
                      <a:pt x="8327" y="7272"/>
                    </a:lnTo>
                    <a:lnTo>
                      <a:pt x="8327" y="7272"/>
                    </a:lnTo>
                    <a:lnTo>
                      <a:pt x="8108" y="7371"/>
                    </a:lnTo>
                    <a:lnTo>
                      <a:pt x="7869" y="7451"/>
                    </a:lnTo>
                    <a:lnTo>
                      <a:pt x="7630" y="7511"/>
                    </a:lnTo>
                    <a:lnTo>
                      <a:pt x="7411" y="7551"/>
                    </a:lnTo>
                    <a:lnTo>
                      <a:pt x="7172" y="7551"/>
                    </a:lnTo>
                    <a:lnTo>
                      <a:pt x="6933" y="7551"/>
                    </a:lnTo>
                    <a:lnTo>
                      <a:pt x="6694" y="7531"/>
                    </a:lnTo>
                    <a:lnTo>
                      <a:pt x="6475" y="7471"/>
                    </a:lnTo>
                    <a:lnTo>
                      <a:pt x="6255" y="7411"/>
                    </a:lnTo>
                    <a:lnTo>
                      <a:pt x="6036" y="7312"/>
                    </a:lnTo>
                    <a:lnTo>
                      <a:pt x="5837" y="7212"/>
                    </a:lnTo>
                    <a:lnTo>
                      <a:pt x="5638" y="7073"/>
                    </a:lnTo>
                    <a:lnTo>
                      <a:pt x="5459" y="6933"/>
                    </a:lnTo>
                    <a:lnTo>
                      <a:pt x="5279" y="6774"/>
                    </a:lnTo>
                    <a:lnTo>
                      <a:pt x="5140" y="6594"/>
                    </a:lnTo>
                    <a:lnTo>
                      <a:pt x="5000" y="6395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6" name="Google Shape;3186;p22"/>
              <p:cNvSpPr/>
              <p:nvPr/>
            </p:nvSpPr>
            <p:spPr>
              <a:xfrm>
                <a:off x="5870325" y="3814950"/>
                <a:ext cx="42850" cy="35875"/>
              </a:xfrm>
              <a:custGeom>
                <a:avLst/>
                <a:gdLst/>
                <a:ahLst/>
                <a:cxnLst/>
                <a:rect l="l" t="t" r="r" b="b"/>
                <a:pathLst>
                  <a:path w="1714" h="1435" extrusionOk="0">
                    <a:moveTo>
                      <a:pt x="996" y="0"/>
                    </a:moveTo>
                    <a:lnTo>
                      <a:pt x="837" y="20"/>
                    </a:lnTo>
                    <a:lnTo>
                      <a:pt x="658" y="60"/>
                    </a:lnTo>
                    <a:lnTo>
                      <a:pt x="498" y="120"/>
                    </a:lnTo>
                    <a:lnTo>
                      <a:pt x="359" y="219"/>
                    </a:lnTo>
                    <a:lnTo>
                      <a:pt x="219" y="319"/>
                    </a:lnTo>
                    <a:lnTo>
                      <a:pt x="120" y="458"/>
                    </a:lnTo>
                    <a:lnTo>
                      <a:pt x="60" y="578"/>
                    </a:lnTo>
                    <a:lnTo>
                      <a:pt x="0" y="717"/>
                    </a:lnTo>
                    <a:lnTo>
                      <a:pt x="0" y="857"/>
                    </a:lnTo>
                    <a:lnTo>
                      <a:pt x="20" y="996"/>
                    </a:lnTo>
                    <a:lnTo>
                      <a:pt x="80" y="1116"/>
                    </a:lnTo>
                    <a:lnTo>
                      <a:pt x="160" y="1235"/>
                    </a:lnTo>
                    <a:lnTo>
                      <a:pt x="279" y="1335"/>
                    </a:lnTo>
                    <a:lnTo>
                      <a:pt x="399" y="1395"/>
                    </a:lnTo>
                    <a:lnTo>
                      <a:pt x="558" y="1435"/>
                    </a:lnTo>
                    <a:lnTo>
                      <a:pt x="877" y="1435"/>
                    </a:lnTo>
                    <a:lnTo>
                      <a:pt x="1056" y="1395"/>
                    </a:lnTo>
                    <a:lnTo>
                      <a:pt x="1216" y="1315"/>
                    </a:lnTo>
                    <a:lnTo>
                      <a:pt x="1375" y="1216"/>
                    </a:lnTo>
                    <a:lnTo>
                      <a:pt x="1494" y="1116"/>
                    </a:lnTo>
                    <a:lnTo>
                      <a:pt x="1594" y="996"/>
                    </a:lnTo>
                    <a:lnTo>
                      <a:pt x="1674" y="857"/>
                    </a:lnTo>
                    <a:lnTo>
                      <a:pt x="1714" y="717"/>
                    </a:lnTo>
                    <a:lnTo>
                      <a:pt x="1714" y="578"/>
                    </a:lnTo>
                    <a:lnTo>
                      <a:pt x="1694" y="439"/>
                    </a:lnTo>
                    <a:lnTo>
                      <a:pt x="1634" y="319"/>
                    </a:lnTo>
                    <a:lnTo>
                      <a:pt x="1554" y="200"/>
                    </a:lnTo>
                    <a:lnTo>
                      <a:pt x="1435" y="120"/>
                    </a:lnTo>
                    <a:lnTo>
                      <a:pt x="1315" y="60"/>
                    </a:lnTo>
                    <a:lnTo>
                      <a:pt x="1156" y="20"/>
                    </a:lnTo>
                    <a:lnTo>
                      <a:pt x="996" y="0"/>
                    </a:lnTo>
                    <a:close/>
                  </a:path>
                </a:pathLst>
              </a:custGeom>
              <a:solidFill>
                <a:srgbClr val="F4CC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7" name="Google Shape;3187;p22"/>
              <p:cNvSpPr/>
              <p:nvPr/>
            </p:nvSpPr>
            <p:spPr>
              <a:xfrm>
                <a:off x="5870325" y="3814950"/>
                <a:ext cx="42850" cy="35875"/>
              </a:xfrm>
              <a:custGeom>
                <a:avLst/>
                <a:gdLst/>
                <a:ahLst/>
                <a:cxnLst/>
                <a:rect l="l" t="t" r="r" b="b"/>
                <a:pathLst>
                  <a:path w="1714" h="1435" fill="none" extrusionOk="0">
                    <a:moveTo>
                      <a:pt x="1216" y="1315"/>
                    </a:moveTo>
                    <a:lnTo>
                      <a:pt x="1216" y="1315"/>
                    </a:lnTo>
                    <a:lnTo>
                      <a:pt x="1375" y="1216"/>
                    </a:lnTo>
                    <a:lnTo>
                      <a:pt x="1494" y="1116"/>
                    </a:lnTo>
                    <a:lnTo>
                      <a:pt x="1594" y="996"/>
                    </a:lnTo>
                    <a:lnTo>
                      <a:pt x="1674" y="857"/>
                    </a:lnTo>
                    <a:lnTo>
                      <a:pt x="1714" y="717"/>
                    </a:lnTo>
                    <a:lnTo>
                      <a:pt x="1714" y="578"/>
                    </a:lnTo>
                    <a:lnTo>
                      <a:pt x="1694" y="439"/>
                    </a:lnTo>
                    <a:lnTo>
                      <a:pt x="1634" y="319"/>
                    </a:lnTo>
                    <a:lnTo>
                      <a:pt x="1634" y="319"/>
                    </a:lnTo>
                    <a:lnTo>
                      <a:pt x="1554" y="200"/>
                    </a:lnTo>
                    <a:lnTo>
                      <a:pt x="1435" y="120"/>
                    </a:lnTo>
                    <a:lnTo>
                      <a:pt x="1315" y="60"/>
                    </a:lnTo>
                    <a:lnTo>
                      <a:pt x="1156" y="20"/>
                    </a:lnTo>
                    <a:lnTo>
                      <a:pt x="996" y="0"/>
                    </a:lnTo>
                    <a:lnTo>
                      <a:pt x="837" y="20"/>
                    </a:lnTo>
                    <a:lnTo>
                      <a:pt x="658" y="60"/>
                    </a:lnTo>
                    <a:lnTo>
                      <a:pt x="498" y="120"/>
                    </a:lnTo>
                    <a:lnTo>
                      <a:pt x="498" y="120"/>
                    </a:lnTo>
                    <a:lnTo>
                      <a:pt x="359" y="219"/>
                    </a:lnTo>
                    <a:lnTo>
                      <a:pt x="219" y="319"/>
                    </a:lnTo>
                    <a:lnTo>
                      <a:pt x="120" y="458"/>
                    </a:lnTo>
                    <a:lnTo>
                      <a:pt x="60" y="578"/>
                    </a:lnTo>
                    <a:lnTo>
                      <a:pt x="0" y="717"/>
                    </a:lnTo>
                    <a:lnTo>
                      <a:pt x="0" y="857"/>
                    </a:lnTo>
                    <a:lnTo>
                      <a:pt x="20" y="996"/>
                    </a:lnTo>
                    <a:lnTo>
                      <a:pt x="80" y="1116"/>
                    </a:lnTo>
                    <a:lnTo>
                      <a:pt x="80" y="1116"/>
                    </a:lnTo>
                    <a:lnTo>
                      <a:pt x="160" y="1235"/>
                    </a:lnTo>
                    <a:lnTo>
                      <a:pt x="279" y="1335"/>
                    </a:lnTo>
                    <a:lnTo>
                      <a:pt x="399" y="1395"/>
                    </a:lnTo>
                    <a:lnTo>
                      <a:pt x="558" y="1435"/>
                    </a:lnTo>
                    <a:lnTo>
                      <a:pt x="718" y="1435"/>
                    </a:lnTo>
                    <a:lnTo>
                      <a:pt x="877" y="1435"/>
                    </a:lnTo>
                    <a:lnTo>
                      <a:pt x="1056" y="1395"/>
                    </a:lnTo>
                    <a:lnTo>
                      <a:pt x="1216" y="1315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8" name="Google Shape;3188;p22"/>
              <p:cNvSpPr/>
              <p:nvPr/>
            </p:nvSpPr>
            <p:spPr>
              <a:xfrm>
                <a:off x="5725400" y="3702900"/>
                <a:ext cx="120550" cy="77200"/>
              </a:xfrm>
              <a:custGeom>
                <a:avLst/>
                <a:gdLst/>
                <a:ahLst/>
                <a:cxnLst/>
                <a:rect l="l" t="t" r="r" b="b"/>
                <a:pathLst>
                  <a:path w="4822" h="3088" extrusionOk="0">
                    <a:moveTo>
                      <a:pt x="2172" y="0"/>
                    </a:moveTo>
                    <a:lnTo>
                      <a:pt x="1973" y="40"/>
                    </a:lnTo>
                    <a:lnTo>
                      <a:pt x="1773" y="80"/>
                    </a:lnTo>
                    <a:lnTo>
                      <a:pt x="1594" y="120"/>
                    </a:lnTo>
                    <a:lnTo>
                      <a:pt x="1235" y="259"/>
                    </a:lnTo>
                    <a:lnTo>
                      <a:pt x="897" y="438"/>
                    </a:lnTo>
                    <a:lnTo>
                      <a:pt x="618" y="618"/>
                    </a:lnTo>
                    <a:lnTo>
                      <a:pt x="359" y="817"/>
                    </a:lnTo>
                    <a:lnTo>
                      <a:pt x="160" y="976"/>
                    </a:lnTo>
                    <a:lnTo>
                      <a:pt x="0" y="1136"/>
                    </a:lnTo>
                    <a:lnTo>
                      <a:pt x="80" y="1195"/>
                    </a:lnTo>
                    <a:lnTo>
                      <a:pt x="439" y="1096"/>
                    </a:lnTo>
                    <a:lnTo>
                      <a:pt x="777" y="1016"/>
                    </a:lnTo>
                    <a:lnTo>
                      <a:pt x="1116" y="976"/>
                    </a:lnTo>
                    <a:lnTo>
                      <a:pt x="1415" y="956"/>
                    </a:lnTo>
                    <a:lnTo>
                      <a:pt x="1773" y="976"/>
                    </a:lnTo>
                    <a:lnTo>
                      <a:pt x="2092" y="1016"/>
                    </a:lnTo>
                    <a:lnTo>
                      <a:pt x="2391" y="1116"/>
                    </a:lnTo>
                    <a:lnTo>
                      <a:pt x="2670" y="1215"/>
                    </a:lnTo>
                    <a:lnTo>
                      <a:pt x="2929" y="1355"/>
                    </a:lnTo>
                    <a:lnTo>
                      <a:pt x="3168" y="1494"/>
                    </a:lnTo>
                    <a:lnTo>
                      <a:pt x="3407" y="1654"/>
                    </a:lnTo>
                    <a:lnTo>
                      <a:pt x="3606" y="1833"/>
                    </a:lnTo>
                    <a:lnTo>
                      <a:pt x="3785" y="2012"/>
                    </a:lnTo>
                    <a:lnTo>
                      <a:pt x="3945" y="2171"/>
                    </a:lnTo>
                    <a:lnTo>
                      <a:pt x="4204" y="2530"/>
                    </a:lnTo>
                    <a:lnTo>
                      <a:pt x="4383" y="2829"/>
                    </a:lnTo>
                    <a:lnTo>
                      <a:pt x="4522" y="3048"/>
                    </a:lnTo>
                    <a:lnTo>
                      <a:pt x="4602" y="3088"/>
                    </a:lnTo>
                    <a:lnTo>
                      <a:pt x="4702" y="2909"/>
                    </a:lnTo>
                    <a:lnTo>
                      <a:pt x="4781" y="2650"/>
                    </a:lnTo>
                    <a:lnTo>
                      <a:pt x="4801" y="2490"/>
                    </a:lnTo>
                    <a:lnTo>
                      <a:pt x="4821" y="2331"/>
                    </a:lnTo>
                    <a:lnTo>
                      <a:pt x="4821" y="2171"/>
                    </a:lnTo>
                    <a:lnTo>
                      <a:pt x="4801" y="1992"/>
                    </a:lnTo>
                    <a:lnTo>
                      <a:pt x="4781" y="1793"/>
                    </a:lnTo>
                    <a:lnTo>
                      <a:pt x="4722" y="1614"/>
                    </a:lnTo>
                    <a:lnTo>
                      <a:pt x="4642" y="1434"/>
                    </a:lnTo>
                    <a:lnTo>
                      <a:pt x="4562" y="1235"/>
                    </a:lnTo>
                    <a:lnTo>
                      <a:pt x="4423" y="1056"/>
                    </a:lnTo>
                    <a:lnTo>
                      <a:pt x="4283" y="877"/>
                    </a:lnTo>
                    <a:lnTo>
                      <a:pt x="4104" y="697"/>
                    </a:lnTo>
                    <a:lnTo>
                      <a:pt x="3885" y="538"/>
                    </a:lnTo>
                    <a:lnTo>
                      <a:pt x="3646" y="379"/>
                    </a:lnTo>
                    <a:lnTo>
                      <a:pt x="3367" y="219"/>
                    </a:lnTo>
                    <a:lnTo>
                      <a:pt x="3108" y="120"/>
                    </a:lnTo>
                    <a:lnTo>
                      <a:pt x="2869" y="60"/>
                    </a:lnTo>
                    <a:lnTo>
                      <a:pt x="2610" y="20"/>
                    </a:lnTo>
                    <a:lnTo>
                      <a:pt x="2371" y="0"/>
                    </a:lnTo>
                    <a:close/>
                  </a:path>
                </a:pathLst>
              </a:custGeom>
              <a:solidFill>
                <a:srgbClr val="F9DB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9" name="Google Shape;3189;p22"/>
              <p:cNvSpPr/>
              <p:nvPr/>
            </p:nvSpPr>
            <p:spPr>
              <a:xfrm>
                <a:off x="5725400" y="3702900"/>
                <a:ext cx="120550" cy="77200"/>
              </a:xfrm>
              <a:custGeom>
                <a:avLst/>
                <a:gdLst/>
                <a:ahLst/>
                <a:cxnLst/>
                <a:rect l="l" t="t" r="r" b="b"/>
                <a:pathLst>
                  <a:path w="4822" h="3088" fill="none" extrusionOk="0">
                    <a:moveTo>
                      <a:pt x="2371" y="0"/>
                    </a:moveTo>
                    <a:lnTo>
                      <a:pt x="2371" y="0"/>
                    </a:lnTo>
                    <a:lnTo>
                      <a:pt x="2172" y="0"/>
                    </a:lnTo>
                    <a:lnTo>
                      <a:pt x="1973" y="40"/>
                    </a:lnTo>
                    <a:lnTo>
                      <a:pt x="1773" y="80"/>
                    </a:lnTo>
                    <a:lnTo>
                      <a:pt x="1594" y="120"/>
                    </a:lnTo>
                    <a:lnTo>
                      <a:pt x="1235" y="259"/>
                    </a:lnTo>
                    <a:lnTo>
                      <a:pt x="897" y="438"/>
                    </a:lnTo>
                    <a:lnTo>
                      <a:pt x="618" y="618"/>
                    </a:lnTo>
                    <a:lnTo>
                      <a:pt x="359" y="817"/>
                    </a:lnTo>
                    <a:lnTo>
                      <a:pt x="160" y="976"/>
                    </a:lnTo>
                    <a:lnTo>
                      <a:pt x="0" y="1136"/>
                    </a:lnTo>
                    <a:lnTo>
                      <a:pt x="0" y="1136"/>
                    </a:lnTo>
                    <a:lnTo>
                      <a:pt x="80" y="1195"/>
                    </a:lnTo>
                    <a:lnTo>
                      <a:pt x="80" y="1195"/>
                    </a:lnTo>
                    <a:lnTo>
                      <a:pt x="439" y="1096"/>
                    </a:lnTo>
                    <a:lnTo>
                      <a:pt x="777" y="1016"/>
                    </a:lnTo>
                    <a:lnTo>
                      <a:pt x="1116" y="976"/>
                    </a:lnTo>
                    <a:lnTo>
                      <a:pt x="1415" y="956"/>
                    </a:lnTo>
                    <a:lnTo>
                      <a:pt x="1415" y="956"/>
                    </a:lnTo>
                    <a:lnTo>
                      <a:pt x="1773" y="976"/>
                    </a:lnTo>
                    <a:lnTo>
                      <a:pt x="2092" y="1016"/>
                    </a:lnTo>
                    <a:lnTo>
                      <a:pt x="2391" y="1116"/>
                    </a:lnTo>
                    <a:lnTo>
                      <a:pt x="2670" y="1215"/>
                    </a:lnTo>
                    <a:lnTo>
                      <a:pt x="2929" y="1355"/>
                    </a:lnTo>
                    <a:lnTo>
                      <a:pt x="3168" y="1494"/>
                    </a:lnTo>
                    <a:lnTo>
                      <a:pt x="3407" y="1654"/>
                    </a:lnTo>
                    <a:lnTo>
                      <a:pt x="3606" y="1833"/>
                    </a:lnTo>
                    <a:lnTo>
                      <a:pt x="3785" y="2012"/>
                    </a:lnTo>
                    <a:lnTo>
                      <a:pt x="3945" y="2171"/>
                    </a:lnTo>
                    <a:lnTo>
                      <a:pt x="4204" y="2530"/>
                    </a:lnTo>
                    <a:lnTo>
                      <a:pt x="4383" y="2829"/>
                    </a:lnTo>
                    <a:lnTo>
                      <a:pt x="4522" y="3048"/>
                    </a:lnTo>
                    <a:lnTo>
                      <a:pt x="4522" y="3048"/>
                    </a:lnTo>
                    <a:lnTo>
                      <a:pt x="4602" y="3088"/>
                    </a:lnTo>
                    <a:lnTo>
                      <a:pt x="4602" y="3088"/>
                    </a:lnTo>
                    <a:lnTo>
                      <a:pt x="4702" y="2909"/>
                    </a:lnTo>
                    <a:lnTo>
                      <a:pt x="4702" y="2909"/>
                    </a:lnTo>
                    <a:lnTo>
                      <a:pt x="4781" y="2650"/>
                    </a:lnTo>
                    <a:lnTo>
                      <a:pt x="4801" y="2490"/>
                    </a:lnTo>
                    <a:lnTo>
                      <a:pt x="4821" y="2331"/>
                    </a:lnTo>
                    <a:lnTo>
                      <a:pt x="4821" y="2171"/>
                    </a:lnTo>
                    <a:lnTo>
                      <a:pt x="4801" y="1992"/>
                    </a:lnTo>
                    <a:lnTo>
                      <a:pt x="4781" y="1793"/>
                    </a:lnTo>
                    <a:lnTo>
                      <a:pt x="4722" y="1614"/>
                    </a:lnTo>
                    <a:lnTo>
                      <a:pt x="4642" y="1434"/>
                    </a:lnTo>
                    <a:lnTo>
                      <a:pt x="4562" y="1235"/>
                    </a:lnTo>
                    <a:lnTo>
                      <a:pt x="4423" y="1056"/>
                    </a:lnTo>
                    <a:lnTo>
                      <a:pt x="4283" y="877"/>
                    </a:lnTo>
                    <a:lnTo>
                      <a:pt x="4104" y="697"/>
                    </a:lnTo>
                    <a:lnTo>
                      <a:pt x="3885" y="538"/>
                    </a:lnTo>
                    <a:lnTo>
                      <a:pt x="3646" y="379"/>
                    </a:lnTo>
                    <a:lnTo>
                      <a:pt x="3367" y="219"/>
                    </a:lnTo>
                    <a:lnTo>
                      <a:pt x="3367" y="219"/>
                    </a:lnTo>
                    <a:lnTo>
                      <a:pt x="3108" y="120"/>
                    </a:lnTo>
                    <a:lnTo>
                      <a:pt x="2869" y="60"/>
                    </a:lnTo>
                    <a:lnTo>
                      <a:pt x="2610" y="20"/>
                    </a:lnTo>
                    <a:lnTo>
                      <a:pt x="2371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0" name="Google Shape;3190;p22"/>
              <p:cNvSpPr/>
              <p:nvPr/>
            </p:nvSpPr>
            <p:spPr>
              <a:xfrm>
                <a:off x="5933575" y="3761150"/>
                <a:ext cx="249025" cy="185800"/>
              </a:xfrm>
              <a:custGeom>
                <a:avLst/>
                <a:gdLst/>
                <a:ahLst/>
                <a:cxnLst/>
                <a:rect l="l" t="t" r="r" b="b"/>
                <a:pathLst>
                  <a:path w="9961" h="7432" extrusionOk="0">
                    <a:moveTo>
                      <a:pt x="2988" y="1"/>
                    </a:moveTo>
                    <a:lnTo>
                      <a:pt x="2690" y="41"/>
                    </a:lnTo>
                    <a:lnTo>
                      <a:pt x="2391" y="81"/>
                    </a:lnTo>
                    <a:lnTo>
                      <a:pt x="2112" y="160"/>
                    </a:lnTo>
                    <a:lnTo>
                      <a:pt x="1833" y="260"/>
                    </a:lnTo>
                    <a:lnTo>
                      <a:pt x="1554" y="399"/>
                    </a:lnTo>
                    <a:lnTo>
                      <a:pt x="1295" y="559"/>
                    </a:lnTo>
                    <a:lnTo>
                      <a:pt x="1056" y="738"/>
                    </a:lnTo>
                    <a:lnTo>
                      <a:pt x="817" y="937"/>
                    </a:lnTo>
                    <a:lnTo>
                      <a:pt x="618" y="1156"/>
                    </a:lnTo>
                    <a:lnTo>
                      <a:pt x="439" y="1415"/>
                    </a:lnTo>
                    <a:lnTo>
                      <a:pt x="299" y="1654"/>
                    </a:lnTo>
                    <a:lnTo>
                      <a:pt x="180" y="1913"/>
                    </a:lnTo>
                    <a:lnTo>
                      <a:pt x="100" y="2192"/>
                    </a:lnTo>
                    <a:lnTo>
                      <a:pt x="40" y="2471"/>
                    </a:lnTo>
                    <a:lnTo>
                      <a:pt x="0" y="2730"/>
                    </a:lnTo>
                    <a:lnTo>
                      <a:pt x="0" y="3009"/>
                    </a:lnTo>
                    <a:lnTo>
                      <a:pt x="20" y="3288"/>
                    </a:lnTo>
                    <a:lnTo>
                      <a:pt x="80" y="3567"/>
                    </a:lnTo>
                    <a:lnTo>
                      <a:pt x="160" y="3826"/>
                    </a:lnTo>
                    <a:lnTo>
                      <a:pt x="279" y="4105"/>
                    </a:lnTo>
                    <a:lnTo>
                      <a:pt x="419" y="4344"/>
                    </a:lnTo>
                    <a:lnTo>
                      <a:pt x="578" y="4583"/>
                    </a:lnTo>
                    <a:lnTo>
                      <a:pt x="777" y="4822"/>
                    </a:lnTo>
                    <a:lnTo>
                      <a:pt x="996" y="5021"/>
                    </a:lnTo>
                    <a:lnTo>
                      <a:pt x="917" y="5140"/>
                    </a:lnTo>
                    <a:lnTo>
                      <a:pt x="857" y="5260"/>
                    </a:lnTo>
                    <a:lnTo>
                      <a:pt x="817" y="5399"/>
                    </a:lnTo>
                    <a:lnTo>
                      <a:pt x="777" y="5519"/>
                    </a:lnTo>
                    <a:lnTo>
                      <a:pt x="737" y="5658"/>
                    </a:lnTo>
                    <a:lnTo>
                      <a:pt x="737" y="5798"/>
                    </a:lnTo>
                    <a:lnTo>
                      <a:pt x="717" y="5917"/>
                    </a:lnTo>
                    <a:lnTo>
                      <a:pt x="737" y="6057"/>
                    </a:lnTo>
                    <a:lnTo>
                      <a:pt x="757" y="6196"/>
                    </a:lnTo>
                    <a:lnTo>
                      <a:pt x="797" y="6316"/>
                    </a:lnTo>
                    <a:lnTo>
                      <a:pt x="837" y="6455"/>
                    </a:lnTo>
                    <a:lnTo>
                      <a:pt x="897" y="6575"/>
                    </a:lnTo>
                    <a:lnTo>
                      <a:pt x="976" y="6694"/>
                    </a:lnTo>
                    <a:lnTo>
                      <a:pt x="1056" y="6814"/>
                    </a:lnTo>
                    <a:lnTo>
                      <a:pt x="1156" y="6913"/>
                    </a:lnTo>
                    <a:lnTo>
                      <a:pt x="1255" y="7013"/>
                    </a:lnTo>
                    <a:lnTo>
                      <a:pt x="1395" y="7113"/>
                    </a:lnTo>
                    <a:lnTo>
                      <a:pt x="1534" y="7212"/>
                    </a:lnTo>
                    <a:lnTo>
                      <a:pt x="1674" y="7272"/>
                    </a:lnTo>
                    <a:lnTo>
                      <a:pt x="1833" y="7332"/>
                    </a:lnTo>
                    <a:lnTo>
                      <a:pt x="1992" y="7372"/>
                    </a:lnTo>
                    <a:lnTo>
                      <a:pt x="2152" y="7411"/>
                    </a:lnTo>
                    <a:lnTo>
                      <a:pt x="2311" y="7431"/>
                    </a:lnTo>
                    <a:lnTo>
                      <a:pt x="2471" y="7431"/>
                    </a:lnTo>
                    <a:lnTo>
                      <a:pt x="2630" y="7411"/>
                    </a:lnTo>
                    <a:lnTo>
                      <a:pt x="2789" y="7392"/>
                    </a:lnTo>
                    <a:lnTo>
                      <a:pt x="2929" y="7352"/>
                    </a:lnTo>
                    <a:lnTo>
                      <a:pt x="3088" y="7292"/>
                    </a:lnTo>
                    <a:lnTo>
                      <a:pt x="3228" y="7212"/>
                    </a:lnTo>
                    <a:lnTo>
                      <a:pt x="3367" y="7133"/>
                    </a:lnTo>
                    <a:lnTo>
                      <a:pt x="3506" y="7033"/>
                    </a:lnTo>
                    <a:lnTo>
                      <a:pt x="3626" y="6933"/>
                    </a:lnTo>
                    <a:lnTo>
                      <a:pt x="3745" y="6794"/>
                    </a:lnTo>
                    <a:lnTo>
                      <a:pt x="3845" y="6635"/>
                    </a:lnTo>
                    <a:lnTo>
                      <a:pt x="3925" y="6495"/>
                    </a:lnTo>
                    <a:lnTo>
                      <a:pt x="3985" y="6336"/>
                    </a:lnTo>
                    <a:lnTo>
                      <a:pt x="4044" y="6156"/>
                    </a:lnTo>
                    <a:lnTo>
                      <a:pt x="4064" y="5997"/>
                    </a:lnTo>
                    <a:lnTo>
                      <a:pt x="4064" y="5818"/>
                    </a:lnTo>
                    <a:lnTo>
                      <a:pt x="4044" y="5658"/>
                    </a:lnTo>
                    <a:lnTo>
                      <a:pt x="4383" y="5539"/>
                    </a:lnTo>
                    <a:lnTo>
                      <a:pt x="4702" y="5380"/>
                    </a:lnTo>
                    <a:lnTo>
                      <a:pt x="5001" y="5200"/>
                    </a:lnTo>
                    <a:lnTo>
                      <a:pt x="5279" y="4981"/>
                    </a:lnTo>
                    <a:lnTo>
                      <a:pt x="5399" y="5180"/>
                    </a:lnTo>
                    <a:lnTo>
                      <a:pt x="5518" y="5380"/>
                    </a:lnTo>
                    <a:lnTo>
                      <a:pt x="5678" y="5559"/>
                    </a:lnTo>
                    <a:lnTo>
                      <a:pt x="5857" y="5738"/>
                    </a:lnTo>
                    <a:lnTo>
                      <a:pt x="6056" y="5878"/>
                    </a:lnTo>
                    <a:lnTo>
                      <a:pt x="6256" y="6017"/>
                    </a:lnTo>
                    <a:lnTo>
                      <a:pt x="6475" y="6117"/>
                    </a:lnTo>
                    <a:lnTo>
                      <a:pt x="6694" y="6196"/>
                    </a:lnTo>
                    <a:lnTo>
                      <a:pt x="6913" y="6256"/>
                    </a:lnTo>
                    <a:lnTo>
                      <a:pt x="7152" y="6316"/>
                    </a:lnTo>
                    <a:lnTo>
                      <a:pt x="7391" y="6336"/>
                    </a:lnTo>
                    <a:lnTo>
                      <a:pt x="7610" y="6336"/>
                    </a:lnTo>
                    <a:lnTo>
                      <a:pt x="7849" y="6316"/>
                    </a:lnTo>
                    <a:lnTo>
                      <a:pt x="8088" y="6276"/>
                    </a:lnTo>
                    <a:lnTo>
                      <a:pt x="8307" y="6216"/>
                    </a:lnTo>
                    <a:lnTo>
                      <a:pt x="8527" y="6137"/>
                    </a:lnTo>
                    <a:lnTo>
                      <a:pt x="8746" y="6037"/>
                    </a:lnTo>
                    <a:lnTo>
                      <a:pt x="8945" y="5917"/>
                    </a:lnTo>
                    <a:lnTo>
                      <a:pt x="9144" y="5758"/>
                    </a:lnTo>
                    <a:lnTo>
                      <a:pt x="9323" y="5599"/>
                    </a:lnTo>
                    <a:lnTo>
                      <a:pt x="9483" y="5419"/>
                    </a:lnTo>
                    <a:lnTo>
                      <a:pt x="9622" y="5240"/>
                    </a:lnTo>
                    <a:lnTo>
                      <a:pt x="9722" y="5041"/>
                    </a:lnTo>
                    <a:lnTo>
                      <a:pt x="9821" y="4842"/>
                    </a:lnTo>
                    <a:lnTo>
                      <a:pt x="9881" y="4623"/>
                    </a:lnTo>
                    <a:lnTo>
                      <a:pt x="9941" y="4403"/>
                    </a:lnTo>
                    <a:lnTo>
                      <a:pt x="9961" y="4184"/>
                    </a:lnTo>
                    <a:lnTo>
                      <a:pt x="9961" y="3985"/>
                    </a:lnTo>
                    <a:lnTo>
                      <a:pt x="9941" y="3766"/>
                    </a:lnTo>
                    <a:lnTo>
                      <a:pt x="9901" y="3547"/>
                    </a:lnTo>
                    <a:lnTo>
                      <a:pt x="9841" y="3328"/>
                    </a:lnTo>
                    <a:lnTo>
                      <a:pt x="9742" y="3128"/>
                    </a:lnTo>
                    <a:lnTo>
                      <a:pt x="9642" y="2929"/>
                    </a:lnTo>
                    <a:lnTo>
                      <a:pt x="9503" y="2750"/>
                    </a:lnTo>
                    <a:lnTo>
                      <a:pt x="9363" y="2571"/>
                    </a:lnTo>
                    <a:lnTo>
                      <a:pt x="9184" y="2391"/>
                    </a:lnTo>
                    <a:lnTo>
                      <a:pt x="9025" y="2272"/>
                    </a:lnTo>
                    <a:lnTo>
                      <a:pt x="8845" y="2152"/>
                    </a:lnTo>
                    <a:lnTo>
                      <a:pt x="8666" y="2053"/>
                    </a:lnTo>
                    <a:lnTo>
                      <a:pt x="8467" y="1973"/>
                    </a:lnTo>
                    <a:lnTo>
                      <a:pt x="8287" y="1913"/>
                    </a:lnTo>
                    <a:lnTo>
                      <a:pt x="8088" y="1853"/>
                    </a:lnTo>
                    <a:lnTo>
                      <a:pt x="7889" y="1814"/>
                    </a:lnTo>
                    <a:lnTo>
                      <a:pt x="7690" y="1794"/>
                    </a:lnTo>
                    <a:lnTo>
                      <a:pt x="7491" y="1794"/>
                    </a:lnTo>
                    <a:lnTo>
                      <a:pt x="7272" y="1814"/>
                    </a:lnTo>
                    <a:lnTo>
                      <a:pt x="7072" y="1834"/>
                    </a:lnTo>
                    <a:lnTo>
                      <a:pt x="6873" y="1873"/>
                    </a:lnTo>
                    <a:lnTo>
                      <a:pt x="6694" y="1933"/>
                    </a:lnTo>
                    <a:lnTo>
                      <a:pt x="6495" y="2013"/>
                    </a:lnTo>
                    <a:lnTo>
                      <a:pt x="6315" y="2093"/>
                    </a:lnTo>
                    <a:lnTo>
                      <a:pt x="6136" y="2192"/>
                    </a:lnTo>
                    <a:lnTo>
                      <a:pt x="6076" y="1993"/>
                    </a:lnTo>
                    <a:lnTo>
                      <a:pt x="5997" y="1814"/>
                    </a:lnTo>
                    <a:lnTo>
                      <a:pt x="5917" y="1614"/>
                    </a:lnTo>
                    <a:lnTo>
                      <a:pt x="5797" y="1435"/>
                    </a:lnTo>
                    <a:lnTo>
                      <a:pt x="5678" y="1256"/>
                    </a:lnTo>
                    <a:lnTo>
                      <a:pt x="5538" y="1096"/>
                    </a:lnTo>
                    <a:lnTo>
                      <a:pt x="5399" y="937"/>
                    </a:lnTo>
                    <a:lnTo>
                      <a:pt x="5240" y="778"/>
                    </a:lnTo>
                    <a:lnTo>
                      <a:pt x="4981" y="579"/>
                    </a:lnTo>
                    <a:lnTo>
                      <a:pt x="4722" y="419"/>
                    </a:lnTo>
                    <a:lnTo>
                      <a:pt x="4463" y="280"/>
                    </a:lnTo>
                    <a:lnTo>
                      <a:pt x="4164" y="180"/>
                    </a:lnTo>
                    <a:lnTo>
                      <a:pt x="3885" y="100"/>
                    </a:lnTo>
                    <a:lnTo>
                      <a:pt x="3586" y="41"/>
                    </a:lnTo>
                    <a:lnTo>
                      <a:pt x="3287" y="21"/>
                    </a:lnTo>
                    <a:lnTo>
                      <a:pt x="2988" y="1"/>
                    </a:lnTo>
                    <a:close/>
                  </a:path>
                </a:pathLst>
              </a:custGeom>
              <a:solidFill>
                <a:srgbClr val="F7D28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1" name="Google Shape;3191;p22"/>
              <p:cNvSpPr/>
              <p:nvPr/>
            </p:nvSpPr>
            <p:spPr>
              <a:xfrm>
                <a:off x="5933575" y="3761150"/>
                <a:ext cx="249025" cy="185800"/>
              </a:xfrm>
              <a:custGeom>
                <a:avLst/>
                <a:gdLst/>
                <a:ahLst/>
                <a:cxnLst/>
                <a:rect l="l" t="t" r="r" b="b"/>
                <a:pathLst>
                  <a:path w="9961" h="7432" fill="none" extrusionOk="0">
                    <a:moveTo>
                      <a:pt x="5857" y="5738"/>
                    </a:moveTo>
                    <a:lnTo>
                      <a:pt x="5857" y="5738"/>
                    </a:lnTo>
                    <a:lnTo>
                      <a:pt x="5678" y="5559"/>
                    </a:lnTo>
                    <a:lnTo>
                      <a:pt x="5518" y="5380"/>
                    </a:lnTo>
                    <a:lnTo>
                      <a:pt x="5399" y="5180"/>
                    </a:lnTo>
                    <a:lnTo>
                      <a:pt x="5279" y="4981"/>
                    </a:lnTo>
                    <a:lnTo>
                      <a:pt x="5279" y="4981"/>
                    </a:lnTo>
                    <a:lnTo>
                      <a:pt x="5001" y="5200"/>
                    </a:lnTo>
                    <a:lnTo>
                      <a:pt x="4702" y="5380"/>
                    </a:lnTo>
                    <a:lnTo>
                      <a:pt x="4383" y="5539"/>
                    </a:lnTo>
                    <a:lnTo>
                      <a:pt x="4044" y="5658"/>
                    </a:lnTo>
                    <a:lnTo>
                      <a:pt x="4044" y="5658"/>
                    </a:lnTo>
                    <a:lnTo>
                      <a:pt x="4064" y="5818"/>
                    </a:lnTo>
                    <a:lnTo>
                      <a:pt x="4064" y="5997"/>
                    </a:lnTo>
                    <a:lnTo>
                      <a:pt x="4044" y="6156"/>
                    </a:lnTo>
                    <a:lnTo>
                      <a:pt x="3985" y="6336"/>
                    </a:lnTo>
                    <a:lnTo>
                      <a:pt x="3925" y="6495"/>
                    </a:lnTo>
                    <a:lnTo>
                      <a:pt x="3845" y="6635"/>
                    </a:lnTo>
                    <a:lnTo>
                      <a:pt x="3745" y="6794"/>
                    </a:lnTo>
                    <a:lnTo>
                      <a:pt x="3626" y="6933"/>
                    </a:lnTo>
                    <a:lnTo>
                      <a:pt x="3626" y="6933"/>
                    </a:lnTo>
                    <a:lnTo>
                      <a:pt x="3506" y="7033"/>
                    </a:lnTo>
                    <a:lnTo>
                      <a:pt x="3367" y="7133"/>
                    </a:lnTo>
                    <a:lnTo>
                      <a:pt x="3228" y="7212"/>
                    </a:lnTo>
                    <a:lnTo>
                      <a:pt x="3088" y="7292"/>
                    </a:lnTo>
                    <a:lnTo>
                      <a:pt x="2929" y="7352"/>
                    </a:lnTo>
                    <a:lnTo>
                      <a:pt x="2789" y="7392"/>
                    </a:lnTo>
                    <a:lnTo>
                      <a:pt x="2630" y="7411"/>
                    </a:lnTo>
                    <a:lnTo>
                      <a:pt x="2471" y="7431"/>
                    </a:lnTo>
                    <a:lnTo>
                      <a:pt x="2311" y="7431"/>
                    </a:lnTo>
                    <a:lnTo>
                      <a:pt x="2152" y="7411"/>
                    </a:lnTo>
                    <a:lnTo>
                      <a:pt x="1992" y="7372"/>
                    </a:lnTo>
                    <a:lnTo>
                      <a:pt x="1833" y="7332"/>
                    </a:lnTo>
                    <a:lnTo>
                      <a:pt x="1674" y="7272"/>
                    </a:lnTo>
                    <a:lnTo>
                      <a:pt x="1534" y="7212"/>
                    </a:lnTo>
                    <a:lnTo>
                      <a:pt x="1395" y="7113"/>
                    </a:lnTo>
                    <a:lnTo>
                      <a:pt x="1255" y="7013"/>
                    </a:lnTo>
                    <a:lnTo>
                      <a:pt x="1255" y="7013"/>
                    </a:lnTo>
                    <a:lnTo>
                      <a:pt x="1156" y="6913"/>
                    </a:lnTo>
                    <a:lnTo>
                      <a:pt x="1056" y="6814"/>
                    </a:lnTo>
                    <a:lnTo>
                      <a:pt x="976" y="6694"/>
                    </a:lnTo>
                    <a:lnTo>
                      <a:pt x="897" y="6575"/>
                    </a:lnTo>
                    <a:lnTo>
                      <a:pt x="837" y="6455"/>
                    </a:lnTo>
                    <a:lnTo>
                      <a:pt x="797" y="6316"/>
                    </a:lnTo>
                    <a:lnTo>
                      <a:pt x="757" y="6196"/>
                    </a:lnTo>
                    <a:lnTo>
                      <a:pt x="737" y="6057"/>
                    </a:lnTo>
                    <a:lnTo>
                      <a:pt x="717" y="5917"/>
                    </a:lnTo>
                    <a:lnTo>
                      <a:pt x="737" y="5798"/>
                    </a:lnTo>
                    <a:lnTo>
                      <a:pt x="737" y="5658"/>
                    </a:lnTo>
                    <a:lnTo>
                      <a:pt x="777" y="5519"/>
                    </a:lnTo>
                    <a:lnTo>
                      <a:pt x="817" y="5399"/>
                    </a:lnTo>
                    <a:lnTo>
                      <a:pt x="857" y="5260"/>
                    </a:lnTo>
                    <a:lnTo>
                      <a:pt x="917" y="5140"/>
                    </a:lnTo>
                    <a:lnTo>
                      <a:pt x="996" y="5021"/>
                    </a:lnTo>
                    <a:lnTo>
                      <a:pt x="996" y="5021"/>
                    </a:lnTo>
                    <a:lnTo>
                      <a:pt x="777" y="4822"/>
                    </a:lnTo>
                    <a:lnTo>
                      <a:pt x="578" y="4583"/>
                    </a:lnTo>
                    <a:lnTo>
                      <a:pt x="419" y="4344"/>
                    </a:lnTo>
                    <a:lnTo>
                      <a:pt x="279" y="4105"/>
                    </a:lnTo>
                    <a:lnTo>
                      <a:pt x="160" y="3826"/>
                    </a:lnTo>
                    <a:lnTo>
                      <a:pt x="80" y="3567"/>
                    </a:lnTo>
                    <a:lnTo>
                      <a:pt x="20" y="3288"/>
                    </a:lnTo>
                    <a:lnTo>
                      <a:pt x="0" y="3009"/>
                    </a:lnTo>
                    <a:lnTo>
                      <a:pt x="0" y="2730"/>
                    </a:lnTo>
                    <a:lnTo>
                      <a:pt x="40" y="2471"/>
                    </a:lnTo>
                    <a:lnTo>
                      <a:pt x="100" y="2192"/>
                    </a:lnTo>
                    <a:lnTo>
                      <a:pt x="180" y="1913"/>
                    </a:lnTo>
                    <a:lnTo>
                      <a:pt x="299" y="1654"/>
                    </a:lnTo>
                    <a:lnTo>
                      <a:pt x="439" y="1415"/>
                    </a:lnTo>
                    <a:lnTo>
                      <a:pt x="618" y="1156"/>
                    </a:lnTo>
                    <a:lnTo>
                      <a:pt x="817" y="937"/>
                    </a:lnTo>
                    <a:lnTo>
                      <a:pt x="817" y="937"/>
                    </a:lnTo>
                    <a:lnTo>
                      <a:pt x="1056" y="738"/>
                    </a:lnTo>
                    <a:lnTo>
                      <a:pt x="1295" y="559"/>
                    </a:lnTo>
                    <a:lnTo>
                      <a:pt x="1554" y="399"/>
                    </a:lnTo>
                    <a:lnTo>
                      <a:pt x="1833" y="260"/>
                    </a:lnTo>
                    <a:lnTo>
                      <a:pt x="2112" y="160"/>
                    </a:lnTo>
                    <a:lnTo>
                      <a:pt x="2391" y="81"/>
                    </a:lnTo>
                    <a:lnTo>
                      <a:pt x="2690" y="41"/>
                    </a:lnTo>
                    <a:lnTo>
                      <a:pt x="2988" y="1"/>
                    </a:lnTo>
                    <a:lnTo>
                      <a:pt x="3287" y="21"/>
                    </a:lnTo>
                    <a:lnTo>
                      <a:pt x="3586" y="41"/>
                    </a:lnTo>
                    <a:lnTo>
                      <a:pt x="3885" y="100"/>
                    </a:lnTo>
                    <a:lnTo>
                      <a:pt x="4164" y="180"/>
                    </a:lnTo>
                    <a:lnTo>
                      <a:pt x="4463" y="280"/>
                    </a:lnTo>
                    <a:lnTo>
                      <a:pt x="4722" y="419"/>
                    </a:lnTo>
                    <a:lnTo>
                      <a:pt x="4981" y="579"/>
                    </a:lnTo>
                    <a:lnTo>
                      <a:pt x="5240" y="778"/>
                    </a:lnTo>
                    <a:lnTo>
                      <a:pt x="5240" y="778"/>
                    </a:lnTo>
                    <a:lnTo>
                      <a:pt x="5399" y="937"/>
                    </a:lnTo>
                    <a:lnTo>
                      <a:pt x="5538" y="1096"/>
                    </a:lnTo>
                    <a:lnTo>
                      <a:pt x="5678" y="1256"/>
                    </a:lnTo>
                    <a:lnTo>
                      <a:pt x="5797" y="1435"/>
                    </a:lnTo>
                    <a:lnTo>
                      <a:pt x="5917" y="1614"/>
                    </a:lnTo>
                    <a:lnTo>
                      <a:pt x="5997" y="1814"/>
                    </a:lnTo>
                    <a:lnTo>
                      <a:pt x="6076" y="1993"/>
                    </a:lnTo>
                    <a:lnTo>
                      <a:pt x="6136" y="2192"/>
                    </a:lnTo>
                    <a:lnTo>
                      <a:pt x="6136" y="2192"/>
                    </a:lnTo>
                    <a:lnTo>
                      <a:pt x="6315" y="2093"/>
                    </a:lnTo>
                    <a:lnTo>
                      <a:pt x="6495" y="2013"/>
                    </a:lnTo>
                    <a:lnTo>
                      <a:pt x="6694" y="1933"/>
                    </a:lnTo>
                    <a:lnTo>
                      <a:pt x="6873" y="1873"/>
                    </a:lnTo>
                    <a:lnTo>
                      <a:pt x="7072" y="1834"/>
                    </a:lnTo>
                    <a:lnTo>
                      <a:pt x="7272" y="1814"/>
                    </a:lnTo>
                    <a:lnTo>
                      <a:pt x="7491" y="1794"/>
                    </a:lnTo>
                    <a:lnTo>
                      <a:pt x="7690" y="1794"/>
                    </a:lnTo>
                    <a:lnTo>
                      <a:pt x="7889" y="1814"/>
                    </a:lnTo>
                    <a:lnTo>
                      <a:pt x="8088" y="1853"/>
                    </a:lnTo>
                    <a:lnTo>
                      <a:pt x="8287" y="1913"/>
                    </a:lnTo>
                    <a:lnTo>
                      <a:pt x="8467" y="1973"/>
                    </a:lnTo>
                    <a:lnTo>
                      <a:pt x="8666" y="2053"/>
                    </a:lnTo>
                    <a:lnTo>
                      <a:pt x="8845" y="2152"/>
                    </a:lnTo>
                    <a:lnTo>
                      <a:pt x="9025" y="2272"/>
                    </a:lnTo>
                    <a:lnTo>
                      <a:pt x="9184" y="2391"/>
                    </a:lnTo>
                    <a:lnTo>
                      <a:pt x="9184" y="2391"/>
                    </a:lnTo>
                    <a:lnTo>
                      <a:pt x="9363" y="2571"/>
                    </a:lnTo>
                    <a:lnTo>
                      <a:pt x="9503" y="2750"/>
                    </a:lnTo>
                    <a:lnTo>
                      <a:pt x="9642" y="2929"/>
                    </a:lnTo>
                    <a:lnTo>
                      <a:pt x="9742" y="3128"/>
                    </a:lnTo>
                    <a:lnTo>
                      <a:pt x="9841" y="3328"/>
                    </a:lnTo>
                    <a:lnTo>
                      <a:pt x="9901" y="3547"/>
                    </a:lnTo>
                    <a:lnTo>
                      <a:pt x="9941" y="3766"/>
                    </a:lnTo>
                    <a:lnTo>
                      <a:pt x="9961" y="3985"/>
                    </a:lnTo>
                    <a:lnTo>
                      <a:pt x="9961" y="4184"/>
                    </a:lnTo>
                    <a:lnTo>
                      <a:pt x="9941" y="4403"/>
                    </a:lnTo>
                    <a:lnTo>
                      <a:pt x="9881" y="4623"/>
                    </a:lnTo>
                    <a:lnTo>
                      <a:pt x="9821" y="4842"/>
                    </a:lnTo>
                    <a:lnTo>
                      <a:pt x="9722" y="5041"/>
                    </a:lnTo>
                    <a:lnTo>
                      <a:pt x="9622" y="5240"/>
                    </a:lnTo>
                    <a:lnTo>
                      <a:pt x="9483" y="5419"/>
                    </a:lnTo>
                    <a:lnTo>
                      <a:pt x="9323" y="5599"/>
                    </a:lnTo>
                    <a:lnTo>
                      <a:pt x="9323" y="5599"/>
                    </a:lnTo>
                    <a:lnTo>
                      <a:pt x="9144" y="5758"/>
                    </a:lnTo>
                    <a:lnTo>
                      <a:pt x="8945" y="5917"/>
                    </a:lnTo>
                    <a:lnTo>
                      <a:pt x="8746" y="6037"/>
                    </a:lnTo>
                    <a:lnTo>
                      <a:pt x="8527" y="6137"/>
                    </a:lnTo>
                    <a:lnTo>
                      <a:pt x="8307" y="6216"/>
                    </a:lnTo>
                    <a:lnTo>
                      <a:pt x="8088" y="6276"/>
                    </a:lnTo>
                    <a:lnTo>
                      <a:pt x="7849" y="6316"/>
                    </a:lnTo>
                    <a:lnTo>
                      <a:pt x="7610" y="6336"/>
                    </a:lnTo>
                    <a:lnTo>
                      <a:pt x="7391" y="6336"/>
                    </a:lnTo>
                    <a:lnTo>
                      <a:pt x="7152" y="6316"/>
                    </a:lnTo>
                    <a:lnTo>
                      <a:pt x="6913" y="6256"/>
                    </a:lnTo>
                    <a:lnTo>
                      <a:pt x="6694" y="6196"/>
                    </a:lnTo>
                    <a:lnTo>
                      <a:pt x="6475" y="6117"/>
                    </a:lnTo>
                    <a:lnTo>
                      <a:pt x="6256" y="6017"/>
                    </a:lnTo>
                    <a:lnTo>
                      <a:pt x="6056" y="5878"/>
                    </a:lnTo>
                    <a:lnTo>
                      <a:pt x="5857" y="5738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2" name="Google Shape;3192;p22"/>
              <p:cNvSpPr/>
              <p:nvPr/>
            </p:nvSpPr>
            <p:spPr>
              <a:xfrm>
                <a:off x="6117350" y="3852800"/>
                <a:ext cx="40850" cy="38375"/>
              </a:xfrm>
              <a:custGeom>
                <a:avLst/>
                <a:gdLst/>
                <a:ahLst/>
                <a:cxnLst/>
                <a:rect l="l" t="t" r="r" b="b"/>
                <a:pathLst>
                  <a:path w="1634" h="1535" extrusionOk="0">
                    <a:moveTo>
                      <a:pt x="857" y="0"/>
                    </a:moveTo>
                    <a:lnTo>
                      <a:pt x="697" y="40"/>
                    </a:lnTo>
                    <a:lnTo>
                      <a:pt x="558" y="100"/>
                    </a:lnTo>
                    <a:lnTo>
                      <a:pt x="399" y="180"/>
                    </a:lnTo>
                    <a:lnTo>
                      <a:pt x="279" y="299"/>
                    </a:lnTo>
                    <a:lnTo>
                      <a:pt x="160" y="439"/>
                    </a:lnTo>
                    <a:lnTo>
                      <a:pt x="80" y="578"/>
                    </a:lnTo>
                    <a:lnTo>
                      <a:pt x="20" y="717"/>
                    </a:lnTo>
                    <a:lnTo>
                      <a:pt x="0" y="857"/>
                    </a:lnTo>
                    <a:lnTo>
                      <a:pt x="0" y="1016"/>
                    </a:lnTo>
                    <a:lnTo>
                      <a:pt x="40" y="1136"/>
                    </a:lnTo>
                    <a:lnTo>
                      <a:pt x="100" y="1275"/>
                    </a:lnTo>
                    <a:lnTo>
                      <a:pt x="199" y="1375"/>
                    </a:lnTo>
                    <a:lnTo>
                      <a:pt x="319" y="1455"/>
                    </a:lnTo>
                    <a:lnTo>
                      <a:pt x="458" y="1514"/>
                    </a:lnTo>
                    <a:lnTo>
                      <a:pt x="618" y="1534"/>
                    </a:lnTo>
                    <a:lnTo>
                      <a:pt x="757" y="1514"/>
                    </a:lnTo>
                    <a:lnTo>
                      <a:pt x="917" y="1494"/>
                    </a:lnTo>
                    <a:lnTo>
                      <a:pt x="1076" y="1435"/>
                    </a:lnTo>
                    <a:lnTo>
                      <a:pt x="1215" y="1335"/>
                    </a:lnTo>
                    <a:lnTo>
                      <a:pt x="1355" y="1216"/>
                    </a:lnTo>
                    <a:lnTo>
                      <a:pt x="1474" y="1096"/>
                    </a:lnTo>
                    <a:lnTo>
                      <a:pt x="1554" y="957"/>
                    </a:lnTo>
                    <a:lnTo>
                      <a:pt x="1594" y="797"/>
                    </a:lnTo>
                    <a:lnTo>
                      <a:pt x="1634" y="658"/>
                    </a:lnTo>
                    <a:lnTo>
                      <a:pt x="1614" y="518"/>
                    </a:lnTo>
                    <a:lnTo>
                      <a:pt x="1594" y="379"/>
                    </a:lnTo>
                    <a:lnTo>
                      <a:pt x="1514" y="259"/>
                    </a:lnTo>
                    <a:lnTo>
                      <a:pt x="1415" y="140"/>
                    </a:lnTo>
                    <a:lnTo>
                      <a:pt x="1295" y="60"/>
                    </a:lnTo>
                    <a:lnTo>
                      <a:pt x="1156" y="20"/>
                    </a:lnTo>
                    <a:lnTo>
                      <a:pt x="1016" y="0"/>
                    </a:lnTo>
                    <a:close/>
                  </a:path>
                </a:pathLst>
              </a:custGeom>
              <a:solidFill>
                <a:srgbClr val="F4CC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3" name="Google Shape;3193;p22"/>
              <p:cNvSpPr/>
              <p:nvPr/>
            </p:nvSpPr>
            <p:spPr>
              <a:xfrm>
                <a:off x="5682075" y="3769625"/>
                <a:ext cx="216650" cy="229125"/>
              </a:xfrm>
              <a:custGeom>
                <a:avLst/>
                <a:gdLst/>
                <a:ahLst/>
                <a:cxnLst/>
                <a:rect l="l" t="t" r="r" b="b"/>
                <a:pathLst>
                  <a:path w="8666" h="9165" extrusionOk="0">
                    <a:moveTo>
                      <a:pt x="4463" y="0"/>
                    </a:moveTo>
                    <a:lnTo>
                      <a:pt x="4164" y="40"/>
                    </a:lnTo>
                    <a:lnTo>
                      <a:pt x="3865" y="100"/>
                    </a:lnTo>
                    <a:lnTo>
                      <a:pt x="3566" y="180"/>
                    </a:lnTo>
                    <a:lnTo>
                      <a:pt x="3307" y="299"/>
                    </a:lnTo>
                    <a:lnTo>
                      <a:pt x="3028" y="439"/>
                    </a:lnTo>
                    <a:lnTo>
                      <a:pt x="2789" y="598"/>
                    </a:lnTo>
                    <a:lnTo>
                      <a:pt x="2570" y="777"/>
                    </a:lnTo>
                    <a:lnTo>
                      <a:pt x="2351" y="977"/>
                    </a:lnTo>
                    <a:lnTo>
                      <a:pt x="2172" y="1196"/>
                    </a:lnTo>
                    <a:lnTo>
                      <a:pt x="1992" y="1415"/>
                    </a:lnTo>
                    <a:lnTo>
                      <a:pt x="1853" y="1674"/>
                    </a:lnTo>
                    <a:lnTo>
                      <a:pt x="1753" y="1933"/>
                    </a:lnTo>
                    <a:lnTo>
                      <a:pt x="1654" y="2212"/>
                    </a:lnTo>
                    <a:lnTo>
                      <a:pt x="1594" y="2511"/>
                    </a:lnTo>
                    <a:lnTo>
                      <a:pt x="1454" y="2530"/>
                    </a:lnTo>
                    <a:lnTo>
                      <a:pt x="1315" y="2550"/>
                    </a:lnTo>
                    <a:lnTo>
                      <a:pt x="1176" y="2570"/>
                    </a:lnTo>
                    <a:lnTo>
                      <a:pt x="1036" y="2630"/>
                    </a:lnTo>
                    <a:lnTo>
                      <a:pt x="777" y="2750"/>
                    </a:lnTo>
                    <a:lnTo>
                      <a:pt x="538" y="2909"/>
                    </a:lnTo>
                    <a:lnTo>
                      <a:pt x="438" y="3009"/>
                    </a:lnTo>
                    <a:lnTo>
                      <a:pt x="339" y="3108"/>
                    </a:lnTo>
                    <a:lnTo>
                      <a:pt x="259" y="3208"/>
                    </a:lnTo>
                    <a:lnTo>
                      <a:pt x="179" y="3327"/>
                    </a:lnTo>
                    <a:lnTo>
                      <a:pt x="120" y="3447"/>
                    </a:lnTo>
                    <a:lnTo>
                      <a:pt x="80" y="3586"/>
                    </a:lnTo>
                    <a:lnTo>
                      <a:pt x="40" y="3726"/>
                    </a:lnTo>
                    <a:lnTo>
                      <a:pt x="0" y="3865"/>
                    </a:lnTo>
                    <a:lnTo>
                      <a:pt x="0" y="4025"/>
                    </a:lnTo>
                    <a:lnTo>
                      <a:pt x="0" y="4164"/>
                    </a:lnTo>
                    <a:lnTo>
                      <a:pt x="20" y="4323"/>
                    </a:lnTo>
                    <a:lnTo>
                      <a:pt x="60" y="4483"/>
                    </a:lnTo>
                    <a:lnTo>
                      <a:pt x="100" y="4622"/>
                    </a:lnTo>
                    <a:lnTo>
                      <a:pt x="160" y="4762"/>
                    </a:lnTo>
                    <a:lnTo>
                      <a:pt x="239" y="4881"/>
                    </a:lnTo>
                    <a:lnTo>
                      <a:pt x="339" y="5001"/>
                    </a:lnTo>
                    <a:lnTo>
                      <a:pt x="438" y="5120"/>
                    </a:lnTo>
                    <a:lnTo>
                      <a:pt x="558" y="5220"/>
                    </a:lnTo>
                    <a:lnTo>
                      <a:pt x="678" y="5319"/>
                    </a:lnTo>
                    <a:lnTo>
                      <a:pt x="817" y="5399"/>
                    </a:lnTo>
                    <a:lnTo>
                      <a:pt x="956" y="5459"/>
                    </a:lnTo>
                    <a:lnTo>
                      <a:pt x="1116" y="5519"/>
                    </a:lnTo>
                    <a:lnTo>
                      <a:pt x="1275" y="5578"/>
                    </a:lnTo>
                    <a:lnTo>
                      <a:pt x="1454" y="5598"/>
                    </a:lnTo>
                    <a:lnTo>
                      <a:pt x="1634" y="5618"/>
                    </a:lnTo>
                    <a:lnTo>
                      <a:pt x="1833" y="5598"/>
                    </a:lnTo>
                    <a:lnTo>
                      <a:pt x="2012" y="5578"/>
                    </a:lnTo>
                    <a:lnTo>
                      <a:pt x="2192" y="5539"/>
                    </a:lnTo>
                    <a:lnTo>
                      <a:pt x="2351" y="5459"/>
                    </a:lnTo>
                    <a:lnTo>
                      <a:pt x="2510" y="5399"/>
                    </a:lnTo>
                    <a:lnTo>
                      <a:pt x="2670" y="5300"/>
                    </a:lnTo>
                    <a:lnTo>
                      <a:pt x="2809" y="5180"/>
                    </a:lnTo>
                    <a:lnTo>
                      <a:pt x="3108" y="5379"/>
                    </a:lnTo>
                    <a:lnTo>
                      <a:pt x="3427" y="5519"/>
                    </a:lnTo>
                    <a:lnTo>
                      <a:pt x="3765" y="5638"/>
                    </a:lnTo>
                    <a:lnTo>
                      <a:pt x="4124" y="5718"/>
                    </a:lnTo>
                    <a:lnTo>
                      <a:pt x="4004" y="5937"/>
                    </a:lnTo>
                    <a:lnTo>
                      <a:pt x="3905" y="6136"/>
                    </a:lnTo>
                    <a:lnTo>
                      <a:pt x="3845" y="6375"/>
                    </a:lnTo>
                    <a:lnTo>
                      <a:pt x="3785" y="6594"/>
                    </a:lnTo>
                    <a:lnTo>
                      <a:pt x="3765" y="6833"/>
                    </a:lnTo>
                    <a:lnTo>
                      <a:pt x="3785" y="7072"/>
                    </a:lnTo>
                    <a:lnTo>
                      <a:pt x="3805" y="7292"/>
                    </a:lnTo>
                    <a:lnTo>
                      <a:pt x="3865" y="7511"/>
                    </a:lnTo>
                    <a:lnTo>
                      <a:pt x="3945" y="7710"/>
                    </a:lnTo>
                    <a:lnTo>
                      <a:pt x="4024" y="7909"/>
                    </a:lnTo>
                    <a:lnTo>
                      <a:pt x="4144" y="8108"/>
                    </a:lnTo>
                    <a:lnTo>
                      <a:pt x="4283" y="8288"/>
                    </a:lnTo>
                    <a:lnTo>
                      <a:pt x="4423" y="8447"/>
                    </a:lnTo>
                    <a:lnTo>
                      <a:pt x="4602" y="8606"/>
                    </a:lnTo>
                    <a:lnTo>
                      <a:pt x="4781" y="8726"/>
                    </a:lnTo>
                    <a:lnTo>
                      <a:pt x="4980" y="8865"/>
                    </a:lnTo>
                    <a:lnTo>
                      <a:pt x="5200" y="8965"/>
                    </a:lnTo>
                    <a:lnTo>
                      <a:pt x="5419" y="9045"/>
                    </a:lnTo>
                    <a:lnTo>
                      <a:pt x="5658" y="9104"/>
                    </a:lnTo>
                    <a:lnTo>
                      <a:pt x="5897" y="9144"/>
                    </a:lnTo>
                    <a:lnTo>
                      <a:pt x="6156" y="9164"/>
                    </a:lnTo>
                    <a:lnTo>
                      <a:pt x="6395" y="9164"/>
                    </a:lnTo>
                    <a:lnTo>
                      <a:pt x="6634" y="9124"/>
                    </a:lnTo>
                    <a:lnTo>
                      <a:pt x="6873" y="9085"/>
                    </a:lnTo>
                    <a:lnTo>
                      <a:pt x="7092" y="9005"/>
                    </a:lnTo>
                    <a:lnTo>
                      <a:pt x="7311" y="8925"/>
                    </a:lnTo>
                    <a:lnTo>
                      <a:pt x="7510" y="8826"/>
                    </a:lnTo>
                    <a:lnTo>
                      <a:pt x="7710" y="8686"/>
                    </a:lnTo>
                    <a:lnTo>
                      <a:pt x="7889" y="8547"/>
                    </a:lnTo>
                    <a:lnTo>
                      <a:pt x="8048" y="8407"/>
                    </a:lnTo>
                    <a:lnTo>
                      <a:pt x="8188" y="8228"/>
                    </a:lnTo>
                    <a:lnTo>
                      <a:pt x="8327" y="8049"/>
                    </a:lnTo>
                    <a:lnTo>
                      <a:pt x="8427" y="7849"/>
                    </a:lnTo>
                    <a:lnTo>
                      <a:pt x="8526" y="7630"/>
                    </a:lnTo>
                    <a:lnTo>
                      <a:pt x="8586" y="7411"/>
                    </a:lnTo>
                    <a:lnTo>
                      <a:pt x="8646" y="7192"/>
                    </a:lnTo>
                    <a:lnTo>
                      <a:pt x="8666" y="6993"/>
                    </a:lnTo>
                    <a:lnTo>
                      <a:pt x="8666" y="6794"/>
                    </a:lnTo>
                    <a:lnTo>
                      <a:pt x="8646" y="6594"/>
                    </a:lnTo>
                    <a:lnTo>
                      <a:pt x="8606" y="6415"/>
                    </a:lnTo>
                    <a:lnTo>
                      <a:pt x="8546" y="6216"/>
                    </a:lnTo>
                    <a:lnTo>
                      <a:pt x="8487" y="6057"/>
                    </a:lnTo>
                    <a:lnTo>
                      <a:pt x="8387" y="5877"/>
                    </a:lnTo>
                    <a:lnTo>
                      <a:pt x="8287" y="5718"/>
                    </a:lnTo>
                    <a:lnTo>
                      <a:pt x="8188" y="5558"/>
                    </a:lnTo>
                    <a:lnTo>
                      <a:pt x="8048" y="5419"/>
                    </a:lnTo>
                    <a:lnTo>
                      <a:pt x="7909" y="5280"/>
                    </a:lnTo>
                    <a:lnTo>
                      <a:pt x="7769" y="5140"/>
                    </a:lnTo>
                    <a:lnTo>
                      <a:pt x="7610" y="5041"/>
                    </a:lnTo>
                    <a:lnTo>
                      <a:pt x="7431" y="4941"/>
                    </a:lnTo>
                    <a:lnTo>
                      <a:pt x="7251" y="4841"/>
                    </a:lnTo>
                    <a:lnTo>
                      <a:pt x="7052" y="4762"/>
                    </a:lnTo>
                    <a:lnTo>
                      <a:pt x="7192" y="4602"/>
                    </a:lnTo>
                    <a:lnTo>
                      <a:pt x="7311" y="4443"/>
                    </a:lnTo>
                    <a:lnTo>
                      <a:pt x="7431" y="4264"/>
                    </a:lnTo>
                    <a:lnTo>
                      <a:pt x="7530" y="4084"/>
                    </a:lnTo>
                    <a:lnTo>
                      <a:pt x="7610" y="3885"/>
                    </a:lnTo>
                    <a:lnTo>
                      <a:pt x="7690" y="3686"/>
                    </a:lnTo>
                    <a:lnTo>
                      <a:pt x="7749" y="3467"/>
                    </a:lnTo>
                    <a:lnTo>
                      <a:pt x="7789" y="3268"/>
                    </a:lnTo>
                    <a:lnTo>
                      <a:pt x="7809" y="2969"/>
                    </a:lnTo>
                    <a:lnTo>
                      <a:pt x="7809" y="2670"/>
                    </a:lnTo>
                    <a:lnTo>
                      <a:pt x="7769" y="2391"/>
                    </a:lnTo>
                    <a:lnTo>
                      <a:pt x="7690" y="2112"/>
                    </a:lnTo>
                    <a:lnTo>
                      <a:pt x="7610" y="1853"/>
                    </a:lnTo>
                    <a:lnTo>
                      <a:pt x="7471" y="1594"/>
                    </a:lnTo>
                    <a:lnTo>
                      <a:pt x="7331" y="1355"/>
                    </a:lnTo>
                    <a:lnTo>
                      <a:pt x="7152" y="1116"/>
                    </a:lnTo>
                    <a:lnTo>
                      <a:pt x="6973" y="917"/>
                    </a:lnTo>
                    <a:lnTo>
                      <a:pt x="6753" y="718"/>
                    </a:lnTo>
                    <a:lnTo>
                      <a:pt x="6514" y="538"/>
                    </a:lnTo>
                    <a:lnTo>
                      <a:pt x="6275" y="379"/>
                    </a:lnTo>
                    <a:lnTo>
                      <a:pt x="5996" y="259"/>
                    </a:lnTo>
                    <a:lnTo>
                      <a:pt x="5718" y="160"/>
                    </a:lnTo>
                    <a:lnTo>
                      <a:pt x="5399" y="60"/>
                    </a:lnTo>
                    <a:lnTo>
                      <a:pt x="5100" y="20"/>
                    </a:lnTo>
                    <a:lnTo>
                      <a:pt x="4781" y="0"/>
                    </a:lnTo>
                    <a:close/>
                  </a:path>
                </a:pathLst>
              </a:custGeom>
              <a:solidFill>
                <a:srgbClr val="FBE6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4" name="Google Shape;3194;p22"/>
              <p:cNvSpPr/>
              <p:nvPr/>
            </p:nvSpPr>
            <p:spPr>
              <a:xfrm>
                <a:off x="5682075" y="3769625"/>
                <a:ext cx="216650" cy="229125"/>
              </a:xfrm>
              <a:custGeom>
                <a:avLst/>
                <a:gdLst/>
                <a:ahLst/>
                <a:cxnLst/>
                <a:rect l="l" t="t" r="r" b="b"/>
                <a:pathLst>
                  <a:path w="8666" h="9165" fill="none" extrusionOk="0">
                    <a:moveTo>
                      <a:pt x="3785" y="6594"/>
                    </a:moveTo>
                    <a:lnTo>
                      <a:pt x="3785" y="6594"/>
                    </a:lnTo>
                    <a:lnTo>
                      <a:pt x="3845" y="6375"/>
                    </a:lnTo>
                    <a:lnTo>
                      <a:pt x="3905" y="6136"/>
                    </a:lnTo>
                    <a:lnTo>
                      <a:pt x="4004" y="5937"/>
                    </a:lnTo>
                    <a:lnTo>
                      <a:pt x="4124" y="5718"/>
                    </a:lnTo>
                    <a:lnTo>
                      <a:pt x="4124" y="5718"/>
                    </a:lnTo>
                    <a:lnTo>
                      <a:pt x="3765" y="5638"/>
                    </a:lnTo>
                    <a:lnTo>
                      <a:pt x="3427" y="5519"/>
                    </a:lnTo>
                    <a:lnTo>
                      <a:pt x="3108" y="5379"/>
                    </a:lnTo>
                    <a:lnTo>
                      <a:pt x="2809" y="5180"/>
                    </a:lnTo>
                    <a:lnTo>
                      <a:pt x="2809" y="5180"/>
                    </a:lnTo>
                    <a:lnTo>
                      <a:pt x="2670" y="5300"/>
                    </a:lnTo>
                    <a:lnTo>
                      <a:pt x="2510" y="5399"/>
                    </a:lnTo>
                    <a:lnTo>
                      <a:pt x="2351" y="5459"/>
                    </a:lnTo>
                    <a:lnTo>
                      <a:pt x="2192" y="5539"/>
                    </a:lnTo>
                    <a:lnTo>
                      <a:pt x="2012" y="5578"/>
                    </a:lnTo>
                    <a:lnTo>
                      <a:pt x="1833" y="5598"/>
                    </a:lnTo>
                    <a:lnTo>
                      <a:pt x="1634" y="5618"/>
                    </a:lnTo>
                    <a:lnTo>
                      <a:pt x="1454" y="5598"/>
                    </a:lnTo>
                    <a:lnTo>
                      <a:pt x="1454" y="5598"/>
                    </a:lnTo>
                    <a:lnTo>
                      <a:pt x="1275" y="5578"/>
                    </a:lnTo>
                    <a:lnTo>
                      <a:pt x="1116" y="5519"/>
                    </a:lnTo>
                    <a:lnTo>
                      <a:pt x="956" y="5459"/>
                    </a:lnTo>
                    <a:lnTo>
                      <a:pt x="817" y="5399"/>
                    </a:lnTo>
                    <a:lnTo>
                      <a:pt x="678" y="5319"/>
                    </a:lnTo>
                    <a:lnTo>
                      <a:pt x="558" y="5220"/>
                    </a:lnTo>
                    <a:lnTo>
                      <a:pt x="438" y="5120"/>
                    </a:lnTo>
                    <a:lnTo>
                      <a:pt x="339" y="5001"/>
                    </a:lnTo>
                    <a:lnTo>
                      <a:pt x="239" y="4881"/>
                    </a:lnTo>
                    <a:lnTo>
                      <a:pt x="160" y="4762"/>
                    </a:lnTo>
                    <a:lnTo>
                      <a:pt x="100" y="4622"/>
                    </a:lnTo>
                    <a:lnTo>
                      <a:pt x="60" y="4483"/>
                    </a:lnTo>
                    <a:lnTo>
                      <a:pt x="20" y="4323"/>
                    </a:lnTo>
                    <a:lnTo>
                      <a:pt x="0" y="4164"/>
                    </a:lnTo>
                    <a:lnTo>
                      <a:pt x="0" y="4025"/>
                    </a:lnTo>
                    <a:lnTo>
                      <a:pt x="0" y="3865"/>
                    </a:lnTo>
                    <a:lnTo>
                      <a:pt x="0" y="3865"/>
                    </a:lnTo>
                    <a:lnTo>
                      <a:pt x="40" y="3726"/>
                    </a:lnTo>
                    <a:lnTo>
                      <a:pt x="80" y="3586"/>
                    </a:lnTo>
                    <a:lnTo>
                      <a:pt x="120" y="3447"/>
                    </a:lnTo>
                    <a:lnTo>
                      <a:pt x="179" y="3327"/>
                    </a:lnTo>
                    <a:lnTo>
                      <a:pt x="259" y="3208"/>
                    </a:lnTo>
                    <a:lnTo>
                      <a:pt x="339" y="3108"/>
                    </a:lnTo>
                    <a:lnTo>
                      <a:pt x="438" y="3009"/>
                    </a:lnTo>
                    <a:lnTo>
                      <a:pt x="538" y="2909"/>
                    </a:lnTo>
                    <a:lnTo>
                      <a:pt x="777" y="2750"/>
                    </a:lnTo>
                    <a:lnTo>
                      <a:pt x="1036" y="2630"/>
                    </a:lnTo>
                    <a:lnTo>
                      <a:pt x="1176" y="2570"/>
                    </a:lnTo>
                    <a:lnTo>
                      <a:pt x="1315" y="2550"/>
                    </a:lnTo>
                    <a:lnTo>
                      <a:pt x="1454" y="2530"/>
                    </a:lnTo>
                    <a:lnTo>
                      <a:pt x="1594" y="2511"/>
                    </a:lnTo>
                    <a:lnTo>
                      <a:pt x="1594" y="2511"/>
                    </a:lnTo>
                    <a:lnTo>
                      <a:pt x="1654" y="2212"/>
                    </a:lnTo>
                    <a:lnTo>
                      <a:pt x="1753" y="1933"/>
                    </a:lnTo>
                    <a:lnTo>
                      <a:pt x="1853" y="1674"/>
                    </a:lnTo>
                    <a:lnTo>
                      <a:pt x="1992" y="1415"/>
                    </a:lnTo>
                    <a:lnTo>
                      <a:pt x="2172" y="1196"/>
                    </a:lnTo>
                    <a:lnTo>
                      <a:pt x="2351" y="977"/>
                    </a:lnTo>
                    <a:lnTo>
                      <a:pt x="2570" y="777"/>
                    </a:lnTo>
                    <a:lnTo>
                      <a:pt x="2789" y="598"/>
                    </a:lnTo>
                    <a:lnTo>
                      <a:pt x="3028" y="439"/>
                    </a:lnTo>
                    <a:lnTo>
                      <a:pt x="3307" y="299"/>
                    </a:lnTo>
                    <a:lnTo>
                      <a:pt x="3566" y="180"/>
                    </a:lnTo>
                    <a:lnTo>
                      <a:pt x="3865" y="100"/>
                    </a:lnTo>
                    <a:lnTo>
                      <a:pt x="4164" y="40"/>
                    </a:lnTo>
                    <a:lnTo>
                      <a:pt x="4463" y="0"/>
                    </a:lnTo>
                    <a:lnTo>
                      <a:pt x="4781" y="0"/>
                    </a:lnTo>
                    <a:lnTo>
                      <a:pt x="5100" y="20"/>
                    </a:lnTo>
                    <a:lnTo>
                      <a:pt x="5100" y="20"/>
                    </a:lnTo>
                    <a:lnTo>
                      <a:pt x="5399" y="60"/>
                    </a:lnTo>
                    <a:lnTo>
                      <a:pt x="5718" y="160"/>
                    </a:lnTo>
                    <a:lnTo>
                      <a:pt x="5996" y="259"/>
                    </a:lnTo>
                    <a:lnTo>
                      <a:pt x="6275" y="379"/>
                    </a:lnTo>
                    <a:lnTo>
                      <a:pt x="6514" y="538"/>
                    </a:lnTo>
                    <a:lnTo>
                      <a:pt x="6753" y="718"/>
                    </a:lnTo>
                    <a:lnTo>
                      <a:pt x="6973" y="917"/>
                    </a:lnTo>
                    <a:lnTo>
                      <a:pt x="7152" y="1116"/>
                    </a:lnTo>
                    <a:lnTo>
                      <a:pt x="7331" y="1355"/>
                    </a:lnTo>
                    <a:lnTo>
                      <a:pt x="7471" y="1594"/>
                    </a:lnTo>
                    <a:lnTo>
                      <a:pt x="7610" y="1853"/>
                    </a:lnTo>
                    <a:lnTo>
                      <a:pt x="7690" y="2112"/>
                    </a:lnTo>
                    <a:lnTo>
                      <a:pt x="7769" y="2391"/>
                    </a:lnTo>
                    <a:lnTo>
                      <a:pt x="7809" y="2670"/>
                    </a:lnTo>
                    <a:lnTo>
                      <a:pt x="7809" y="2969"/>
                    </a:lnTo>
                    <a:lnTo>
                      <a:pt x="7789" y="3268"/>
                    </a:lnTo>
                    <a:lnTo>
                      <a:pt x="7789" y="3268"/>
                    </a:lnTo>
                    <a:lnTo>
                      <a:pt x="7749" y="3467"/>
                    </a:lnTo>
                    <a:lnTo>
                      <a:pt x="7690" y="3686"/>
                    </a:lnTo>
                    <a:lnTo>
                      <a:pt x="7610" y="3885"/>
                    </a:lnTo>
                    <a:lnTo>
                      <a:pt x="7530" y="4084"/>
                    </a:lnTo>
                    <a:lnTo>
                      <a:pt x="7431" y="4264"/>
                    </a:lnTo>
                    <a:lnTo>
                      <a:pt x="7311" y="4443"/>
                    </a:lnTo>
                    <a:lnTo>
                      <a:pt x="7192" y="4602"/>
                    </a:lnTo>
                    <a:lnTo>
                      <a:pt x="7052" y="4762"/>
                    </a:lnTo>
                    <a:lnTo>
                      <a:pt x="7052" y="4762"/>
                    </a:lnTo>
                    <a:lnTo>
                      <a:pt x="7251" y="4841"/>
                    </a:lnTo>
                    <a:lnTo>
                      <a:pt x="7431" y="4941"/>
                    </a:lnTo>
                    <a:lnTo>
                      <a:pt x="7610" y="5041"/>
                    </a:lnTo>
                    <a:lnTo>
                      <a:pt x="7769" y="5140"/>
                    </a:lnTo>
                    <a:lnTo>
                      <a:pt x="7909" y="5280"/>
                    </a:lnTo>
                    <a:lnTo>
                      <a:pt x="8048" y="5419"/>
                    </a:lnTo>
                    <a:lnTo>
                      <a:pt x="8188" y="5558"/>
                    </a:lnTo>
                    <a:lnTo>
                      <a:pt x="8287" y="5718"/>
                    </a:lnTo>
                    <a:lnTo>
                      <a:pt x="8387" y="5877"/>
                    </a:lnTo>
                    <a:lnTo>
                      <a:pt x="8487" y="6057"/>
                    </a:lnTo>
                    <a:lnTo>
                      <a:pt x="8546" y="6216"/>
                    </a:lnTo>
                    <a:lnTo>
                      <a:pt x="8606" y="6415"/>
                    </a:lnTo>
                    <a:lnTo>
                      <a:pt x="8646" y="6594"/>
                    </a:lnTo>
                    <a:lnTo>
                      <a:pt x="8666" y="6794"/>
                    </a:lnTo>
                    <a:lnTo>
                      <a:pt x="8666" y="6993"/>
                    </a:lnTo>
                    <a:lnTo>
                      <a:pt x="8646" y="7192"/>
                    </a:lnTo>
                    <a:lnTo>
                      <a:pt x="8646" y="7192"/>
                    </a:lnTo>
                    <a:lnTo>
                      <a:pt x="8586" y="7411"/>
                    </a:lnTo>
                    <a:lnTo>
                      <a:pt x="8526" y="7630"/>
                    </a:lnTo>
                    <a:lnTo>
                      <a:pt x="8427" y="7849"/>
                    </a:lnTo>
                    <a:lnTo>
                      <a:pt x="8327" y="8049"/>
                    </a:lnTo>
                    <a:lnTo>
                      <a:pt x="8188" y="8228"/>
                    </a:lnTo>
                    <a:lnTo>
                      <a:pt x="8048" y="8407"/>
                    </a:lnTo>
                    <a:lnTo>
                      <a:pt x="7889" y="8547"/>
                    </a:lnTo>
                    <a:lnTo>
                      <a:pt x="7710" y="8686"/>
                    </a:lnTo>
                    <a:lnTo>
                      <a:pt x="7510" y="8826"/>
                    </a:lnTo>
                    <a:lnTo>
                      <a:pt x="7311" y="8925"/>
                    </a:lnTo>
                    <a:lnTo>
                      <a:pt x="7092" y="9005"/>
                    </a:lnTo>
                    <a:lnTo>
                      <a:pt x="6873" y="9085"/>
                    </a:lnTo>
                    <a:lnTo>
                      <a:pt x="6634" y="9124"/>
                    </a:lnTo>
                    <a:lnTo>
                      <a:pt x="6395" y="9164"/>
                    </a:lnTo>
                    <a:lnTo>
                      <a:pt x="6156" y="9164"/>
                    </a:lnTo>
                    <a:lnTo>
                      <a:pt x="5897" y="9144"/>
                    </a:lnTo>
                    <a:lnTo>
                      <a:pt x="5897" y="9144"/>
                    </a:lnTo>
                    <a:lnTo>
                      <a:pt x="5658" y="9104"/>
                    </a:lnTo>
                    <a:lnTo>
                      <a:pt x="5419" y="9045"/>
                    </a:lnTo>
                    <a:lnTo>
                      <a:pt x="5200" y="8965"/>
                    </a:lnTo>
                    <a:lnTo>
                      <a:pt x="4980" y="8865"/>
                    </a:lnTo>
                    <a:lnTo>
                      <a:pt x="4781" y="8726"/>
                    </a:lnTo>
                    <a:lnTo>
                      <a:pt x="4602" y="8606"/>
                    </a:lnTo>
                    <a:lnTo>
                      <a:pt x="4423" y="8447"/>
                    </a:lnTo>
                    <a:lnTo>
                      <a:pt x="4283" y="8288"/>
                    </a:lnTo>
                    <a:lnTo>
                      <a:pt x="4144" y="8108"/>
                    </a:lnTo>
                    <a:lnTo>
                      <a:pt x="4024" y="7909"/>
                    </a:lnTo>
                    <a:lnTo>
                      <a:pt x="3945" y="7710"/>
                    </a:lnTo>
                    <a:lnTo>
                      <a:pt x="3865" y="7511"/>
                    </a:lnTo>
                    <a:lnTo>
                      <a:pt x="3805" y="7292"/>
                    </a:lnTo>
                    <a:lnTo>
                      <a:pt x="3785" y="7072"/>
                    </a:lnTo>
                    <a:lnTo>
                      <a:pt x="3765" y="6833"/>
                    </a:lnTo>
                    <a:lnTo>
                      <a:pt x="3785" y="6594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5" name="Google Shape;3195;p22"/>
              <p:cNvSpPr/>
              <p:nvPr/>
            </p:nvSpPr>
            <p:spPr>
              <a:xfrm>
                <a:off x="5816525" y="3942450"/>
                <a:ext cx="44350" cy="33875"/>
              </a:xfrm>
              <a:custGeom>
                <a:avLst/>
                <a:gdLst/>
                <a:ahLst/>
                <a:cxnLst/>
                <a:rect l="l" t="t" r="r" b="b"/>
                <a:pathLst>
                  <a:path w="1774" h="1355" extrusionOk="0">
                    <a:moveTo>
                      <a:pt x="798" y="0"/>
                    </a:moveTo>
                    <a:lnTo>
                      <a:pt x="638" y="20"/>
                    </a:lnTo>
                    <a:lnTo>
                      <a:pt x="479" y="60"/>
                    </a:lnTo>
                    <a:lnTo>
                      <a:pt x="320" y="120"/>
                    </a:lnTo>
                    <a:lnTo>
                      <a:pt x="200" y="219"/>
                    </a:lnTo>
                    <a:lnTo>
                      <a:pt x="100" y="319"/>
                    </a:lnTo>
                    <a:lnTo>
                      <a:pt x="41" y="438"/>
                    </a:lnTo>
                    <a:lnTo>
                      <a:pt x="1" y="578"/>
                    </a:lnTo>
                    <a:lnTo>
                      <a:pt x="1" y="717"/>
                    </a:lnTo>
                    <a:lnTo>
                      <a:pt x="41" y="837"/>
                    </a:lnTo>
                    <a:lnTo>
                      <a:pt x="100" y="976"/>
                    </a:lnTo>
                    <a:lnTo>
                      <a:pt x="200" y="1076"/>
                    </a:lnTo>
                    <a:lnTo>
                      <a:pt x="320" y="1175"/>
                    </a:lnTo>
                    <a:lnTo>
                      <a:pt x="459" y="1255"/>
                    </a:lnTo>
                    <a:lnTo>
                      <a:pt x="618" y="1315"/>
                    </a:lnTo>
                    <a:lnTo>
                      <a:pt x="798" y="1355"/>
                    </a:lnTo>
                    <a:lnTo>
                      <a:pt x="1156" y="1355"/>
                    </a:lnTo>
                    <a:lnTo>
                      <a:pt x="1316" y="1295"/>
                    </a:lnTo>
                    <a:lnTo>
                      <a:pt x="1455" y="1235"/>
                    </a:lnTo>
                    <a:lnTo>
                      <a:pt x="1575" y="1156"/>
                    </a:lnTo>
                    <a:lnTo>
                      <a:pt x="1674" y="1036"/>
                    </a:lnTo>
                    <a:lnTo>
                      <a:pt x="1754" y="916"/>
                    </a:lnTo>
                    <a:lnTo>
                      <a:pt x="1774" y="797"/>
                    </a:lnTo>
                    <a:lnTo>
                      <a:pt x="1774" y="658"/>
                    </a:lnTo>
                    <a:lnTo>
                      <a:pt x="1754" y="518"/>
                    </a:lnTo>
                    <a:lnTo>
                      <a:pt x="1674" y="399"/>
                    </a:lnTo>
                    <a:lnTo>
                      <a:pt x="1595" y="279"/>
                    </a:lnTo>
                    <a:lnTo>
                      <a:pt x="1475" y="179"/>
                    </a:lnTo>
                    <a:lnTo>
                      <a:pt x="1316" y="100"/>
                    </a:lnTo>
                    <a:lnTo>
                      <a:pt x="1156" y="40"/>
                    </a:lnTo>
                    <a:lnTo>
                      <a:pt x="977" y="0"/>
                    </a:lnTo>
                    <a:close/>
                  </a:path>
                </a:pathLst>
              </a:custGeom>
              <a:solidFill>
                <a:srgbClr val="F4CC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6" name="Google Shape;3196;p22"/>
              <p:cNvSpPr/>
              <p:nvPr/>
            </p:nvSpPr>
            <p:spPr>
              <a:xfrm>
                <a:off x="5764750" y="3784075"/>
                <a:ext cx="95625" cy="99125"/>
              </a:xfrm>
              <a:custGeom>
                <a:avLst/>
                <a:gdLst/>
                <a:ahLst/>
                <a:cxnLst/>
                <a:rect l="l" t="t" r="r" b="b"/>
                <a:pathLst>
                  <a:path w="3825" h="3965" extrusionOk="0">
                    <a:moveTo>
                      <a:pt x="1056" y="0"/>
                    </a:moveTo>
                    <a:lnTo>
                      <a:pt x="638" y="20"/>
                    </a:lnTo>
                    <a:lnTo>
                      <a:pt x="299" y="60"/>
                    </a:lnTo>
                    <a:lnTo>
                      <a:pt x="0" y="100"/>
                    </a:lnTo>
                    <a:lnTo>
                      <a:pt x="259" y="179"/>
                    </a:lnTo>
                    <a:lnTo>
                      <a:pt x="498" y="239"/>
                    </a:lnTo>
                    <a:lnTo>
                      <a:pt x="717" y="319"/>
                    </a:lnTo>
                    <a:lnTo>
                      <a:pt x="936" y="419"/>
                    </a:lnTo>
                    <a:lnTo>
                      <a:pt x="1136" y="498"/>
                    </a:lnTo>
                    <a:lnTo>
                      <a:pt x="1315" y="618"/>
                    </a:lnTo>
                    <a:lnTo>
                      <a:pt x="1474" y="717"/>
                    </a:lnTo>
                    <a:lnTo>
                      <a:pt x="1634" y="837"/>
                    </a:lnTo>
                    <a:lnTo>
                      <a:pt x="1773" y="956"/>
                    </a:lnTo>
                    <a:lnTo>
                      <a:pt x="1913" y="1076"/>
                    </a:lnTo>
                    <a:lnTo>
                      <a:pt x="2132" y="1335"/>
                    </a:lnTo>
                    <a:lnTo>
                      <a:pt x="2311" y="1614"/>
                    </a:lnTo>
                    <a:lnTo>
                      <a:pt x="2450" y="1893"/>
                    </a:lnTo>
                    <a:lnTo>
                      <a:pt x="2550" y="2172"/>
                    </a:lnTo>
                    <a:lnTo>
                      <a:pt x="2630" y="2451"/>
                    </a:lnTo>
                    <a:lnTo>
                      <a:pt x="2670" y="2729"/>
                    </a:lnTo>
                    <a:lnTo>
                      <a:pt x="2709" y="2988"/>
                    </a:lnTo>
                    <a:lnTo>
                      <a:pt x="2709" y="3247"/>
                    </a:lnTo>
                    <a:lnTo>
                      <a:pt x="2709" y="3486"/>
                    </a:lnTo>
                    <a:lnTo>
                      <a:pt x="2670" y="3865"/>
                    </a:lnTo>
                    <a:lnTo>
                      <a:pt x="2849" y="3925"/>
                    </a:lnTo>
                    <a:lnTo>
                      <a:pt x="3028" y="3965"/>
                    </a:lnTo>
                    <a:lnTo>
                      <a:pt x="3207" y="3805"/>
                    </a:lnTo>
                    <a:lnTo>
                      <a:pt x="3387" y="3626"/>
                    </a:lnTo>
                    <a:lnTo>
                      <a:pt x="3526" y="3407"/>
                    </a:lnTo>
                    <a:lnTo>
                      <a:pt x="3666" y="3148"/>
                    </a:lnTo>
                    <a:lnTo>
                      <a:pt x="3725" y="3008"/>
                    </a:lnTo>
                    <a:lnTo>
                      <a:pt x="3765" y="2849"/>
                    </a:lnTo>
                    <a:lnTo>
                      <a:pt x="3805" y="2709"/>
                    </a:lnTo>
                    <a:lnTo>
                      <a:pt x="3825" y="2530"/>
                    </a:lnTo>
                    <a:lnTo>
                      <a:pt x="3825" y="2371"/>
                    </a:lnTo>
                    <a:lnTo>
                      <a:pt x="3825" y="2192"/>
                    </a:lnTo>
                    <a:lnTo>
                      <a:pt x="3785" y="2012"/>
                    </a:lnTo>
                    <a:lnTo>
                      <a:pt x="3745" y="1833"/>
                    </a:lnTo>
                    <a:lnTo>
                      <a:pt x="3526" y="1693"/>
                    </a:lnTo>
                    <a:lnTo>
                      <a:pt x="3327" y="1514"/>
                    </a:lnTo>
                    <a:lnTo>
                      <a:pt x="3148" y="1295"/>
                    </a:lnTo>
                    <a:lnTo>
                      <a:pt x="3068" y="1176"/>
                    </a:lnTo>
                    <a:lnTo>
                      <a:pt x="3008" y="1056"/>
                    </a:lnTo>
                    <a:lnTo>
                      <a:pt x="2968" y="917"/>
                    </a:lnTo>
                    <a:lnTo>
                      <a:pt x="2928" y="777"/>
                    </a:lnTo>
                    <a:lnTo>
                      <a:pt x="2889" y="638"/>
                    </a:lnTo>
                    <a:lnTo>
                      <a:pt x="2889" y="498"/>
                    </a:lnTo>
                    <a:lnTo>
                      <a:pt x="2670" y="359"/>
                    </a:lnTo>
                    <a:lnTo>
                      <a:pt x="2450" y="259"/>
                    </a:lnTo>
                    <a:lnTo>
                      <a:pt x="2211" y="160"/>
                    </a:lnTo>
                    <a:lnTo>
                      <a:pt x="1972" y="100"/>
                    </a:lnTo>
                    <a:lnTo>
                      <a:pt x="1733" y="40"/>
                    </a:lnTo>
                    <a:lnTo>
                      <a:pt x="1514" y="20"/>
                    </a:lnTo>
                    <a:lnTo>
                      <a:pt x="1275" y="0"/>
                    </a:lnTo>
                    <a:close/>
                  </a:path>
                </a:pathLst>
              </a:custGeom>
              <a:solidFill>
                <a:srgbClr val="FCEB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7" name="Google Shape;3197;p22"/>
              <p:cNvSpPr/>
              <p:nvPr/>
            </p:nvSpPr>
            <p:spPr>
              <a:xfrm>
                <a:off x="5764750" y="3784075"/>
                <a:ext cx="95625" cy="99125"/>
              </a:xfrm>
              <a:custGeom>
                <a:avLst/>
                <a:gdLst/>
                <a:ahLst/>
                <a:cxnLst/>
                <a:rect l="l" t="t" r="r" b="b"/>
                <a:pathLst>
                  <a:path w="3825" h="3965" fill="none" extrusionOk="0">
                    <a:moveTo>
                      <a:pt x="1056" y="0"/>
                    </a:moveTo>
                    <a:lnTo>
                      <a:pt x="1056" y="0"/>
                    </a:lnTo>
                    <a:lnTo>
                      <a:pt x="638" y="20"/>
                    </a:lnTo>
                    <a:lnTo>
                      <a:pt x="299" y="60"/>
                    </a:lnTo>
                    <a:lnTo>
                      <a:pt x="0" y="100"/>
                    </a:lnTo>
                    <a:lnTo>
                      <a:pt x="0" y="100"/>
                    </a:lnTo>
                    <a:lnTo>
                      <a:pt x="259" y="179"/>
                    </a:lnTo>
                    <a:lnTo>
                      <a:pt x="498" y="239"/>
                    </a:lnTo>
                    <a:lnTo>
                      <a:pt x="717" y="319"/>
                    </a:lnTo>
                    <a:lnTo>
                      <a:pt x="936" y="419"/>
                    </a:lnTo>
                    <a:lnTo>
                      <a:pt x="1136" y="498"/>
                    </a:lnTo>
                    <a:lnTo>
                      <a:pt x="1315" y="618"/>
                    </a:lnTo>
                    <a:lnTo>
                      <a:pt x="1474" y="717"/>
                    </a:lnTo>
                    <a:lnTo>
                      <a:pt x="1634" y="837"/>
                    </a:lnTo>
                    <a:lnTo>
                      <a:pt x="1773" y="956"/>
                    </a:lnTo>
                    <a:lnTo>
                      <a:pt x="1913" y="1076"/>
                    </a:lnTo>
                    <a:lnTo>
                      <a:pt x="2132" y="1335"/>
                    </a:lnTo>
                    <a:lnTo>
                      <a:pt x="2311" y="1614"/>
                    </a:lnTo>
                    <a:lnTo>
                      <a:pt x="2450" y="1893"/>
                    </a:lnTo>
                    <a:lnTo>
                      <a:pt x="2550" y="2172"/>
                    </a:lnTo>
                    <a:lnTo>
                      <a:pt x="2630" y="2451"/>
                    </a:lnTo>
                    <a:lnTo>
                      <a:pt x="2670" y="2729"/>
                    </a:lnTo>
                    <a:lnTo>
                      <a:pt x="2709" y="2988"/>
                    </a:lnTo>
                    <a:lnTo>
                      <a:pt x="2709" y="3247"/>
                    </a:lnTo>
                    <a:lnTo>
                      <a:pt x="2709" y="3486"/>
                    </a:lnTo>
                    <a:lnTo>
                      <a:pt x="2670" y="3865"/>
                    </a:lnTo>
                    <a:lnTo>
                      <a:pt x="2670" y="3865"/>
                    </a:lnTo>
                    <a:lnTo>
                      <a:pt x="2849" y="3925"/>
                    </a:lnTo>
                    <a:lnTo>
                      <a:pt x="3028" y="3965"/>
                    </a:lnTo>
                    <a:lnTo>
                      <a:pt x="3028" y="3965"/>
                    </a:lnTo>
                    <a:lnTo>
                      <a:pt x="3207" y="3805"/>
                    </a:lnTo>
                    <a:lnTo>
                      <a:pt x="3387" y="3626"/>
                    </a:lnTo>
                    <a:lnTo>
                      <a:pt x="3526" y="3407"/>
                    </a:lnTo>
                    <a:lnTo>
                      <a:pt x="3666" y="3148"/>
                    </a:lnTo>
                    <a:lnTo>
                      <a:pt x="3725" y="3008"/>
                    </a:lnTo>
                    <a:lnTo>
                      <a:pt x="3765" y="2849"/>
                    </a:lnTo>
                    <a:lnTo>
                      <a:pt x="3805" y="2709"/>
                    </a:lnTo>
                    <a:lnTo>
                      <a:pt x="3825" y="2530"/>
                    </a:lnTo>
                    <a:lnTo>
                      <a:pt x="3825" y="2371"/>
                    </a:lnTo>
                    <a:lnTo>
                      <a:pt x="3825" y="2192"/>
                    </a:lnTo>
                    <a:lnTo>
                      <a:pt x="3785" y="2012"/>
                    </a:lnTo>
                    <a:lnTo>
                      <a:pt x="3745" y="1833"/>
                    </a:lnTo>
                    <a:lnTo>
                      <a:pt x="3745" y="1833"/>
                    </a:lnTo>
                    <a:lnTo>
                      <a:pt x="3526" y="1693"/>
                    </a:lnTo>
                    <a:lnTo>
                      <a:pt x="3327" y="1514"/>
                    </a:lnTo>
                    <a:lnTo>
                      <a:pt x="3148" y="1295"/>
                    </a:lnTo>
                    <a:lnTo>
                      <a:pt x="3068" y="1176"/>
                    </a:lnTo>
                    <a:lnTo>
                      <a:pt x="3008" y="1056"/>
                    </a:lnTo>
                    <a:lnTo>
                      <a:pt x="3008" y="1056"/>
                    </a:lnTo>
                    <a:lnTo>
                      <a:pt x="2968" y="917"/>
                    </a:lnTo>
                    <a:lnTo>
                      <a:pt x="2928" y="777"/>
                    </a:lnTo>
                    <a:lnTo>
                      <a:pt x="2889" y="638"/>
                    </a:lnTo>
                    <a:lnTo>
                      <a:pt x="2889" y="498"/>
                    </a:lnTo>
                    <a:lnTo>
                      <a:pt x="2889" y="498"/>
                    </a:lnTo>
                    <a:lnTo>
                      <a:pt x="2670" y="359"/>
                    </a:lnTo>
                    <a:lnTo>
                      <a:pt x="2450" y="259"/>
                    </a:lnTo>
                    <a:lnTo>
                      <a:pt x="2211" y="160"/>
                    </a:lnTo>
                    <a:lnTo>
                      <a:pt x="1972" y="100"/>
                    </a:lnTo>
                    <a:lnTo>
                      <a:pt x="1733" y="40"/>
                    </a:lnTo>
                    <a:lnTo>
                      <a:pt x="1514" y="20"/>
                    </a:lnTo>
                    <a:lnTo>
                      <a:pt x="1275" y="0"/>
                    </a:lnTo>
                    <a:lnTo>
                      <a:pt x="1056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8" name="Google Shape;3198;p22"/>
              <p:cNvSpPr/>
              <p:nvPr/>
            </p:nvSpPr>
            <p:spPr>
              <a:xfrm>
                <a:off x="5846425" y="3802500"/>
                <a:ext cx="238575" cy="204700"/>
              </a:xfrm>
              <a:custGeom>
                <a:avLst/>
                <a:gdLst/>
                <a:ahLst/>
                <a:cxnLst/>
                <a:rect l="l" t="t" r="r" b="b"/>
                <a:pathLst>
                  <a:path w="9543" h="8188" extrusionOk="0">
                    <a:moveTo>
                      <a:pt x="3825" y="0"/>
                    </a:moveTo>
                    <a:lnTo>
                      <a:pt x="3526" y="20"/>
                    </a:lnTo>
                    <a:lnTo>
                      <a:pt x="3207" y="60"/>
                    </a:lnTo>
                    <a:lnTo>
                      <a:pt x="2909" y="140"/>
                    </a:lnTo>
                    <a:lnTo>
                      <a:pt x="2610" y="239"/>
                    </a:lnTo>
                    <a:lnTo>
                      <a:pt x="2331" y="379"/>
                    </a:lnTo>
                    <a:lnTo>
                      <a:pt x="2072" y="538"/>
                    </a:lnTo>
                    <a:lnTo>
                      <a:pt x="1833" y="698"/>
                    </a:lnTo>
                    <a:lnTo>
                      <a:pt x="1614" y="897"/>
                    </a:lnTo>
                    <a:lnTo>
                      <a:pt x="1415" y="1116"/>
                    </a:lnTo>
                    <a:lnTo>
                      <a:pt x="1235" y="1335"/>
                    </a:lnTo>
                    <a:lnTo>
                      <a:pt x="1096" y="1574"/>
                    </a:lnTo>
                    <a:lnTo>
                      <a:pt x="956" y="1833"/>
                    </a:lnTo>
                    <a:lnTo>
                      <a:pt x="877" y="2092"/>
                    </a:lnTo>
                    <a:lnTo>
                      <a:pt x="797" y="2371"/>
                    </a:lnTo>
                    <a:lnTo>
                      <a:pt x="757" y="2650"/>
                    </a:lnTo>
                    <a:lnTo>
                      <a:pt x="737" y="2929"/>
                    </a:lnTo>
                    <a:lnTo>
                      <a:pt x="757" y="3208"/>
                    </a:lnTo>
                    <a:lnTo>
                      <a:pt x="817" y="3506"/>
                    </a:lnTo>
                    <a:lnTo>
                      <a:pt x="897" y="3785"/>
                    </a:lnTo>
                    <a:lnTo>
                      <a:pt x="777" y="3865"/>
                    </a:lnTo>
                    <a:lnTo>
                      <a:pt x="658" y="3925"/>
                    </a:lnTo>
                    <a:lnTo>
                      <a:pt x="538" y="4024"/>
                    </a:lnTo>
                    <a:lnTo>
                      <a:pt x="438" y="4124"/>
                    </a:lnTo>
                    <a:lnTo>
                      <a:pt x="339" y="4224"/>
                    </a:lnTo>
                    <a:lnTo>
                      <a:pt x="259" y="4323"/>
                    </a:lnTo>
                    <a:lnTo>
                      <a:pt x="179" y="4443"/>
                    </a:lnTo>
                    <a:lnTo>
                      <a:pt x="120" y="4562"/>
                    </a:lnTo>
                    <a:lnTo>
                      <a:pt x="80" y="4702"/>
                    </a:lnTo>
                    <a:lnTo>
                      <a:pt x="40" y="4821"/>
                    </a:lnTo>
                    <a:lnTo>
                      <a:pt x="20" y="4961"/>
                    </a:lnTo>
                    <a:lnTo>
                      <a:pt x="0" y="5080"/>
                    </a:lnTo>
                    <a:lnTo>
                      <a:pt x="0" y="5220"/>
                    </a:lnTo>
                    <a:lnTo>
                      <a:pt x="20" y="5359"/>
                    </a:lnTo>
                    <a:lnTo>
                      <a:pt x="40" y="5499"/>
                    </a:lnTo>
                    <a:lnTo>
                      <a:pt x="80" y="5638"/>
                    </a:lnTo>
                    <a:lnTo>
                      <a:pt x="140" y="5797"/>
                    </a:lnTo>
                    <a:lnTo>
                      <a:pt x="219" y="5937"/>
                    </a:lnTo>
                    <a:lnTo>
                      <a:pt x="299" y="6056"/>
                    </a:lnTo>
                    <a:lnTo>
                      <a:pt x="399" y="6176"/>
                    </a:lnTo>
                    <a:lnTo>
                      <a:pt x="518" y="6275"/>
                    </a:lnTo>
                    <a:lnTo>
                      <a:pt x="638" y="6375"/>
                    </a:lnTo>
                    <a:lnTo>
                      <a:pt x="777" y="6475"/>
                    </a:lnTo>
                    <a:lnTo>
                      <a:pt x="917" y="6534"/>
                    </a:lnTo>
                    <a:lnTo>
                      <a:pt x="1056" y="6594"/>
                    </a:lnTo>
                    <a:lnTo>
                      <a:pt x="1215" y="6654"/>
                    </a:lnTo>
                    <a:lnTo>
                      <a:pt x="1355" y="6694"/>
                    </a:lnTo>
                    <a:lnTo>
                      <a:pt x="1534" y="6714"/>
                    </a:lnTo>
                    <a:lnTo>
                      <a:pt x="1693" y="6714"/>
                    </a:lnTo>
                    <a:lnTo>
                      <a:pt x="1853" y="6694"/>
                    </a:lnTo>
                    <a:lnTo>
                      <a:pt x="2012" y="6674"/>
                    </a:lnTo>
                    <a:lnTo>
                      <a:pt x="2191" y="6634"/>
                    </a:lnTo>
                    <a:lnTo>
                      <a:pt x="2371" y="6574"/>
                    </a:lnTo>
                    <a:lnTo>
                      <a:pt x="2530" y="6495"/>
                    </a:lnTo>
                    <a:lnTo>
                      <a:pt x="2689" y="6395"/>
                    </a:lnTo>
                    <a:lnTo>
                      <a:pt x="2829" y="6275"/>
                    </a:lnTo>
                    <a:lnTo>
                      <a:pt x="2948" y="6156"/>
                    </a:lnTo>
                    <a:lnTo>
                      <a:pt x="3048" y="6016"/>
                    </a:lnTo>
                    <a:lnTo>
                      <a:pt x="3148" y="5877"/>
                    </a:lnTo>
                    <a:lnTo>
                      <a:pt x="3227" y="5718"/>
                    </a:lnTo>
                    <a:lnTo>
                      <a:pt x="3586" y="5777"/>
                    </a:lnTo>
                    <a:lnTo>
                      <a:pt x="3945" y="5777"/>
                    </a:lnTo>
                    <a:lnTo>
                      <a:pt x="4303" y="5757"/>
                    </a:lnTo>
                    <a:lnTo>
                      <a:pt x="4662" y="5678"/>
                    </a:lnTo>
                    <a:lnTo>
                      <a:pt x="4642" y="5917"/>
                    </a:lnTo>
                    <a:lnTo>
                      <a:pt x="4662" y="6156"/>
                    </a:lnTo>
                    <a:lnTo>
                      <a:pt x="4702" y="6375"/>
                    </a:lnTo>
                    <a:lnTo>
                      <a:pt x="4761" y="6614"/>
                    </a:lnTo>
                    <a:lnTo>
                      <a:pt x="4861" y="6833"/>
                    </a:lnTo>
                    <a:lnTo>
                      <a:pt x="4960" y="7032"/>
                    </a:lnTo>
                    <a:lnTo>
                      <a:pt x="5100" y="7232"/>
                    </a:lnTo>
                    <a:lnTo>
                      <a:pt x="5239" y="7391"/>
                    </a:lnTo>
                    <a:lnTo>
                      <a:pt x="5419" y="7550"/>
                    </a:lnTo>
                    <a:lnTo>
                      <a:pt x="5598" y="7690"/>
                    </a:lnTo>
                    <a:lnTo>
                      <a:pt x="5777" y="7829"/>
                    </a:lnTo>
                    <a:lnTo>
                      <a:pt x="5976" y="7929"/>
                    </a:lnTo>
                    <a:lnTo>
                      <a:pt x="6196" y="8028"/>
                    </a:lnTo>
                    <a:lnTo>
                      <a:pt x="6415" y="8088"/>
                    </a:lnTo>
                    <a:lnTo>
                      <a:pt x="6654" y="8148"/>
                    </a:lnTo>
                    <a:lnTo>
                      <a:pt x="6893" y="8168"/>
                    </a:lnTo>
                    <a:lnTo>
                      <a:pt x="7132" y="8188"/>
                    </a:lnTo>
                    <a:lnTo>
                      <a:pt x="7371" y="8168"/>
                    </a:lnTo>
                    <a:lnTo>
                      <a:pt x="7610" y="8128"/>
                    </a:lnTo>
                    <a:lnTo>
                      <a:pt x="7849" y="8068"/>
                    </a:lnTo>
                    <a:lnTo>
                      <a:pt x="8088" y="7989"/>
                    </a:lnTo>
                    <a:lnTo>
                      <a:pt x="8307" y="7889"/>
                    </a:lnTo>
                    <a:lnTo>
                      <a:pt x="8506" y="7770"/>
                    </a:lnTo>
                    <a:lnTo>
                      <a:pt x="8686" y="7630"/>
                    </a:lnTo>
                    <a:lnTo>
                      <a:pt x="8865" y="7471"/>
                    </a:lnTo>
                    <a:lnTo>
                      <a:pt x="9024" y="7311"/>
                    </a:lnTo>
                    <a:lnTo>
                      <a:pt x="9144" y="7132"/>
                    </a:lnTo>
                    <a:lnTo>
                      <a:pt x="9263" y="6933"/>
                    </a:lnTo>
                    <a:lnTo>
                      <a:pt x="9363" y="6754"/>
                    </a:lnTo>
                    <a:lnTo>
                      <a:pt x="9443" y="6534"/>
                    </a:lnTo>
                    <a:lnTo>
                      <a:pt x="9502" y="6315"/>
                    </a:lnTo>
                    <a:lnTo>
                      <a:pt x="9522" y="6116"/>
                    </a:lnTo>
                    <a:lnTo>
                      <a:pt x="9542" y="5877"/>
                    </a:lnTo>
                    <a:lnTo>
                      <a:pt x="9522" y="5658"/>
                    </a:lnTo>
                    <a:lnTo>
                      <a:pt x="9483" y="5439"/>
                    </a:lnTo>
                    <a:lnTo>
                      <a:pt x="9423" y="5220"/>
                    </a:lnTo>
                    <a:lnTo>
                      <a:pt x="9343" y="5020"/>
                    </a:lnTo>
                    <a:lnTo>
                      <a:pt x="9244" y="4841"/>
                    </a:lnTo>
                    <a:lnTo>
                      <a:pt x="9144" y="4682"/>
                    </a:lnTo>
                    <a:lnTo>
                      <a:pt x="9024" y="4522"/>
                    </a:lnTo>
                    <a:lnTo>
                      <a:pt x="8885" y="4383"/>
                    </a:lnTo>
                    <a:lnTo>
                      <a:pt x="8745" y="4243"/>
                    </a:lnTo>
                    <a:lnTo>
                      <a:pt x="8586" y="4124"/>
                    </a:lnTo>
                    <a:lnTo>
                      <a:pt x="8427" y="4004"/>
                    </a:lnTo>
                    <a:lnTo>
                      <a:pt x="8247" y="3925"/>
                    </a:lnTo>
                    <a:lnTo>
                      <a:pt x="8068" y="3825"/>
                    </a:lnTo>
                    <a:lnTo>
                      <a:pt x="7889" y="3765"/>
                    </a:lnTo>
                    <a:lnTo>
                      <a:pt x="7690" y="3706"/>
                    </a:lnTo>
                    <a:lnTo>
                      <a:pt x="7490" y="3666"/>
                    </a:lnTo>
                    <a:lnTo>
                      <a:pt x="7291" y="3646"/>
                    </a:lnTo>
                    <a:lnTo>
                      <a:pt x="6873" y="3646"/>
                    </a:lnTo>
                    <a:lnTo>
                      <a:pt x="6913" y="3447"/>
                    </a:lnTo>
                    <a:lnTo>
                      <a:pt x="6953" y="3247"/>
                    </a:lnTo>
                    <a:lnTo>
                      <a:pt x="6973" y="3048"/>
                    </a:lnTo>
                    <a:lnTo>
                      <a:pt x="6973" y="2849"/>
                    </a:lnTo>
                    <a:lnTo>
                      <a:pt x="6973" y="2630"/>
                    </a:lnTo>
                    <a:lnTo>
                      <a:pt x="6933" y="2431"/>
                    </a:lnTo>
                    <a:lnTo>
                      <a:pt x="6893" y="2212"/>
                    </a:lnTo>
                    <a:lnTo>
                      <a:pt x="6833" y="1992"/>
                    </a:lnTo>
                    <a:lnTo>
                      <a:pt x="6714" y="1733"/>
                    </a:lnTo>
                    <a:lnTo>
                      <a:pt x="6574" y="1474"/>
                    </a:lnTo>
                    <a:lnTo>
                      <a:pt x="6415" y="1215"/>
                    </a:lnTo>
                    <a:lnTo>
                      <a:pt x="6216" y="996"/>
                    </a:lnTo>
                    <a:lnTo>
                      <a:pt x="6016" y="797"/>
                    </a:lnTo>
                    <a:lnTo>
                      <a:pt x="5777" y="618"/>
                    </a:lnTo>
                    <a:lnTo>
                      <a:pt x="5538" y="458"/>
                    </a:lnTo>
                    <a:lnTo>
                      <a:pt x="5279" y="319"/>
                    </a:lnTo>
                    <a:lnTo>
                      <a:pt x="5000" y="199"/>
                    </a:lnTo>
                    <a:lnTo>
                      <a:pt x="4721" y="120"/>
                    </a:lnTo>
                    <a:lnTo>
                      <a:pt x="4423" y="40"/>
                    </a:lnTo>
                    <a:lnTo>
                      <a:pt x="4124" y="20"/>
                    </a:lnTo>
                    <a:lnTo>
                      <a:pt x="3825" y="0"/>
                    </a:lnTo>
                    <a:close/>
                  </a:path>
                </a:pathLst>
              </a:custGeom>
              <a:solidFill>
                <a:srgbClr val="F9DC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9" name="Google Shape;3199;p22"/>
              <p:cNvSpPr/>
              <p:nvPr/>
            </p:nvSpPr>
            <p:spPr>
              <a:xfrm>
                <a:off x="5846425" y="3802500"/>
                <a:ext cx="238575" cy="204700"/>
              </a:xfrm>
              <a:custGeom>
                <a:avLst/>
                <a:gdLst/>
                <a:ahLst/>
                <a:cxnLst/>
                <a:rect l="l" t="t" r="r" b="b"/>
                <a:pathLst>
                  <a:path w="9543" h="8188" fill="none" extrusionOk="0">
                    <a:moveTo>
                      <a:pt x="4761" y="6614"/>
                    </a:moveTo>
                    <a:lnTo>
                      <a:pt x="4761" y="6614"/>
                    </a:lnTo>
                    <a:lnTo>
                      <a:pt x="4702" y="6375"/>
                    </a:lnTo>
                    <a:lnTo>
                      <a:pt x="4662" y="6156"/>
                    </a:lnTo>
                    <a:lnTo>
                      <a:pt x="4642" y="5917"/>
                    </a:lnTo>
                    <a:lnTo>
                      <a:pt x="4662" y="5678"/>
                    </a:lnTo>
                    <a:lnTo>
                      <a:pt x="4662" y="5678"/>
                    </a:lnTo>
                    <a:lnTo>
                      <a:pt x="4303" y="5757"/>
                    </a:lnTo>
                    <a:lnTo>
                      <a:pt x="3945" y="5777"/>
                    </a:lnTo>
                    <a:lnTo>
                      <a:pt x="3586" y="5777"/>
                    </a:lnTo>
                    <a:lnTo>
                      <a:pt x="3227" y="5718"/>
                    </a:lnTo>
                    <a:lnTo>
                      <a:pt x="3227" y="5718"/>
                    </a:lnTo>
                    <a:lnTo>
                      <a:pt x="3148" y="5877"/>
                    </a:lnTo>
                    <a:lnTo>
                      <a:pt x="3048" y="6016"/>
                    </a:lnTo>
                    <a:lnTo>
                      <a:pt x="2948" y="6156"/>
                    </a:lnTo>
                    <a:lnTo>
                      <a:pt x="2829" y="6275"/>
                    </a:lnTo>
                    <a:lnTo>
                      <a:pt x="2689" y="6395"/>
                    </a:lnTo>
                    <a:lnTo>
                      <a:pt x="2530" y="6495"/>
                    </a:lnTo>
                    <a:lnTo>
                      <a:pt x="2371" y="6574"/>
                    </a:lnTo>
                    <a:lnTo>
                      <a:pt x="2191" y="6634"/>
                    </a:lnTo>
                    <a:lnTo>
                      <a:pt x="2191" y="6634"/>
                    </a:lnTo>
                    <a:lnTo>
                      <a:pt x="2012" y="6674"/>
                    </a:lnTo>
                    <a:lnTo>
                      <a:pt x="1853" y="6694"/>
                    </a:lnTo>
                    <a:lnTo>
                      <a:pt x="1693" y="6714"/>
                    </a:lnTo>
                    <a:lnTo>
                      <a:pt x="1534" y="6714"/>
                    </a:lnTo>
                    <a:lnTo>
                      <a:pt x="1355" y="6694"/>
                    </a:lnTo>
                    <a:lnTo>
                      <a:pt x="1215" y="6654"/>
                    </a:lnTo>
                    <a:lnTo>
                      <a:pt x="1056" y="6594"/>
                    </a:lnTo>
                    <a:lnTo>
                      <a:pt x="917" y="6534"/>
                    </a:lnTo>
                    <a:lnTo>
                      <a:pt x="777" y="6475"/>
                    </a:lnTo>
                    <a:lnTo>
                      <a:pt x="638" y="6375"/>
                    </a:lnTo>
                    <a:lnTo>
                      <a:pt x="518" y="6275"/>
                    </a:lnTo>
                    <a:lnTo>
                      <a:pt x="399" y="6176"/>
                    </a:lnTo>
                    <a:lnTo>
                      <a:pt x="299" y="6056"/>
                    </a:lnTo>
                    <a:lnTo>
                      <a:pt x="219" y="5937"/>
                    </a:lnTo>
                    <a:lnTo>
                      <a:pt x="140" y="5797"/>
                    </a:lnTo>
                    <a:lnTo>
                      <a:pt x="80" y="5638"/>
                    </a:lnTo>
                    <a:lnTo>
                      <a:pt x="80" y="5638"/>
                    </a:lnTo>
                    <a:lnTo>
                      <a:pt x="40" y="5499"/>
                    </a:lnTo>
                    <a:lnTo>
                      <a:pt x="20" y="5359"/>
                    </a:lnTo>
                    <a:lnTo>
                      <a:pt x="0" y="5220"/>
                    </a:lnTo>
                    <a:lnTo>
                      <a:pt x="0" y="5080"/>
                    </a:lnTo>
                    <a:lnTo>
                      <a:pt x="20" y="4961"/>
                    </a:lnTo>
                    <a:lnTo>
                      <a:pt x="40" y="4821"/>
                    </a:lnTo>
                    <a:lnTo>
                      <a:pt x="80" y="4702"/>
                    </a:lnTo>
                    <a:lnTo>
                      <a:pt x="120" y="4562"/>
                    </a:lnTo>
                    <a:lnTo>
                      <a:pt x="179" y="4443"/>
                    </a:lnTo>
                    <a:lnTo>
                      <a:pt x="259" y="4323"/>
                    </a:lnTo>
                    <a:lnTo>
                      <a:pt x="339" y="4224"/>
                    </a:lnTo>
                    <a:lnTo>
                      <a:pt x="438" y="4124"/>
                    </a:lnTo>
                    <a:lnTo>
                      <a:pt x="538" y="4024"/>
                    </a:lnTo>
                    <a:lnTo>
                      <a:pt x="658" y="3925"/>
                    </a:lnTo>
                    <a:lnTo>
                      <a:pt x="777" y="3865"/>
                    </a:lnTo>
                    <a:lnTo>
                      <a:pt x="897" y="3785"/>
                    </a:lnTo>
                    <a:lnTo>
                      <a:pt x="897" y="3785"/>
                    </a:lnTo>
                    <a:lnTo>
                      <a:pt x="817" y="3506"/>
                    </a:lnTo>
                    <a:lnTo>
                      <a:pt x="757" y="3208"/>
                    </a:lnTo>
                    <a:lnTo>
                      <a:pt x="737" y="2929"/>
                    </a:lnTo>
                    <a:lnTo>
                      <a:pt x="757" y="2650"/>
                    </a:lnTo>
                    <a:lnTo>
                      <a:pt x="797" y="2371"/>
                    </a:lnTo>
                    <a:lnTo>
                      <a:pt x="877" y="2092"/>
                    </a:lnTo>
                    <a:lnTo>
                      <a:pt x="956" y="1833"/>
                    </a:lnTo>
                    <a:lnTo>
                      <a:pt x="1096" y="1574"/>
                    </a:lnTo>
                    <a:lnTo>
                      <a:pt x="1235" y="1335"/>
                    </a:lnTo>
                    <a:lnTo>
                      <a:pt x="1415" y="1116"/>
                    </a:lnTo>
                    <a:lnTo>
                      <a:pt x="1614" y="897"/>
                    </a:lnTo>
                    <a:lnTo>
                      <a:pt x="1833" y="698"/>
                    </a:lnTo>
                    <a:lnTo>
                      <a:pt x="2072" y="538"/>
                    </a:lnTo>
                    <a:lnTo>
                      <a:pt x="2331" y="379"/>
                    </a:lnTo>
                    <a:lnTo>
                      <a:pt x="2610" y="239"/>
                    </a:lnTo>
                    <a:lnTo>
                      <a:pt x="2909" y="140"/>
                    </a:lnTo>
                    <a:lnTo>
                      <a:pt x="2909" y="140"/>
                    </a:lnTo>
                    <a:lnTo>
                      <a:pt x="3207" y="60"/>
                    </a:lnTo>
                    <a:lnTo>
                      <a:pt x="3526" y="20"/>
                    </a:lnTo>
                    <a:lnTo>
                      <a:pt x="3825" y="0"/>
                    </a:lnTo>
                    <a:lnTo>
                      <a:pt x="4124" y="20"/>
                    </a:lnTo>
                    <a:lnTo>
                      <a:pt x="4423" y="40"/>
                    </a:lnTo>
                    <a:lnTo>
                      <a:pt x="4721" y="120"/>
                    </a:lnTo>
                    <a:lnTo>
                      <a:pt x="5000" y="199"/>
                    </a:lnTo>
                    <a:lnTo>
                      <a:pt x="5279" y="319"/>
                    </a:lnTo>
                    <a:lnTo>
                      <a:pt x="5538" y="458"/>
                    </a:lnTo>
                    <a:lnTo>
                      <a:pt x="5777" y="618"/>
                    </a:lnTo>
                    <a:lnTo>
                      <a:pt x="6016" y="797"/>
                    </a:lnTo>
                    <a:lnTo>
                      <a:pt x="6216" y="996"/>
                    </a:lnTo>
                    <a:lnTo>
                      <a:pt x="6415" y="1215"/>
                    </a:lnTo>
                    <a:lnTo>
                      <a:pt x="6574" y="1474"/>
                    </a:lnTo>
                    <a:lnTo>
                      <a:pt x="6714" y="1733"/>
                    </a:lnTo>
                    <a:lnTo>
                      <a:pt x="6833" y="1992"/>
                    </a:lnTo>
                    <a:lnTo>
                      <a:pt x="6833" y="1992"/>
                    </a:lnTo>
                    <a:lnTo>
                      <a:pt x="6893" y="2212"/>
                    </a:lnTo>
                    <a:lnTo>
                      <a:pt x="6933" y="2431"/>
                    </a:lnTo>
                    <a:lnTo>
                      <a:pt x="6973" y="2630"/>
                    </a:lnTo>
                    <a:lnTo>
                      <a:pt x="6973" y="2849"/>
                    </a:lnTo>
                    <a:lnTo>
                      <a:pt x="6973" y="3048"/>
                    </a:lnTo>
                    <a:lnTo>
                      <a:pt x="6953" y="3247"/>
                    </a:lnTo>
                    <a:lnTo>
                      <a:pt x="6913" y="3447"/>
                    </a:lnTo>
                    <a:lnTo>
                      <a:pt x="6873" y="3646"/>
                    </a:lnTo>
                    <a:lnTo>
                      <a:pt x="6873" y="3646"/>
                    </a:lnTo>
                    <a:lnTo>
                      <a:pt x="7072" y="3646"/>
                    </a:lnTo>
                    <a:lnTo>
                      <a:pt x="7291" y="3646"/>
                    </a:lnTo>
                    <a:lnTo>
                      <a:pt x="7490" y="3666"/>
                    </a:lnTo>
                    <a:lnTo>
                      <a:pt x="7690" y="3706"/>
                    </a:lnTo>
                    <a:lnTo>
                      <a:pt x="7889" y="3765"/>
                    </a:lnTo>
                    <a:lnTo>
                      <a:pt x="8068" y="3825"/>
                    </a:lnTo>
                    <a:lnTo>
                      <a:pt x="8247" y="3925"/>
                    </a:lnTo>
                    <a:lnTo>
                      <a:pt x="8427" y="4004"/>
                    </a:lnTo>
                    <a:lnTo>
                      <a:pt x="8586" y="4124"/>
                    </a:lnTo>
                    <a:lnTo>
                      <a:pt x="8745" y="4243"/>
                    </a:lnTo>
                    <a:lnTo>
                      <a:pt x="8885" y="4383"/>
                    </a:lnTo>
                    <a:lnTo>
                      <a:pt x="9024" y="4522"/>
                    </a:lnTo>
                    <a:lnTo>
                      <a:pt x="9144" y="4682"/>
                    </a:lnTo>
                    <a:lnTo>
                      <a:pt x="9244" y="4841"/>
                    </a:lnTo>
                    <a:lnTo>
                      <a:pt x="9343" y="5020"/>
                    </a:lnTo>
                    <a:lnTo>
                      <a:pt x="9423" y="5220"/>
                    </a:lnTo>
                    <a:lnTo>
                      <a:pt x="9423" y="5220"/>
                    </a:lnTo>
                    <a:lnTo>
                      <a:pt x="9483" y="5439"/>
                    </a:lnTo>
                    <a:lnTo>
                      <a:pt x="9522" y="5658"/>
                    </a:lnTo>
                    <a:lnTo>
                      <a:pt x="9542" y="5877"/>
                    </a:lnTo>
                    <a:lnTo>
                      <a:pt x="9522" y="6116"/>
                    </a:lnTo>
                    <a:lnTo>
                      <a:pt x="9502" y="6315"/>
                    </a:lnTo>
                    <a:lnTo>
                      <a:pt x="9443" y="6534"/>
                    </a:lnTo>
                    <a:lnTo>
                      <a:pt x="9363" y="6754"/>
                    </a:lnTo>
                    <a:lnTo>
                      <a:pt x="9263" y="6933"/>
                    </a:lnTo>
                    <a:lnTo>
                      <a:pt x="9144" y="7132"/>
                    </a:lnTo>
                    <a:lnTo>
                      <a:pt x="9024" y="7311"/>
                    </a:lnTo>
                    <a:lnTo>
                      <a:pt x="8865" y="7471"/>
                    </a:lnTo>
                    <a:lnTo>
                      <a:pt x="8686" y="7630"/>
                    </a:lnTo>
                    <a:lnTo>
                      <a:pt x="8506" y="7770"/>
                    </a:lnTo>
                    <a:lnTo>
                      <a:pt x="8307" y="7889"/>
                    </a:lnTo>
                    <a:lnTo>
                      <a:pt x="8088" y="7989"/>
                    </a:lnTo>
                    <a:lnTo>
                      <a:pt x="7849" y="8068"/>
                    </a:lnTo>
                    <a:lnTo>
                      <a:pt x="7849" y="8068"/>
                    </a:lnTo>
                    <a:lnTo>
                      <a:pt x="7610" y="8128"/>
                    </a:lnTo>
                    <a:lnTo>
                      <a:pt x="7371" y="8168"/>
                    </a:lnTo>
                    <a:lnTo>
                      <a:pt x="7132" y="8188"/>
                    </a:lnTo>
                    <a:lnTo>
                      <a:pt x="6893" y="8168"/>
                    </a:lnTo>
                    <a:lnTo>
                      <a:pt x="6654" y="8148"/>
                    </a:lnTo>
                    <a:lnTo>
                      <a:pt x="6415" y="8088"/>
                    </a:lnTo>
                    <a:lnTo>
                      <a:pt x="6196" y="8028"/>
                    </a:lnTo>
                    <a:lnTo>
                      <a:pt x="5976" y="7929"/>
                    </a:lnTo>
                    <a:lnTo>
                      <a:pt x="5777" y="7829"/>
                    </a:lnTo>
                    <a:lnTo>
                      <a:pt x="5598" y="7690"/>
                    </a:lnTo>
                    <a:lnTo>
                      <a:pt x="5419" y="7550"/>
                    </a:lnTo>
                    <a:lnTo>
                      <a:pt x="5239" y="7391"/>
                    </a:lnTo>
                    <a:lnTo>
                      <a:pt x="5100" y="7232"/>
                    </a:lnTo>
                    <a:lnTo>
                      <a:pt x="4960" y="7032"/>
                    </a:lnTo>
                    <a:lnTo>
                      <a:pt x="4861" y="6833"/>
                    </a:lnTo>
                    <a:lnTo>
                      <a:pt x="4761" y="6614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0" name="Google Shape;3200;p22"/>
              <p:cNvSpPr/>
              <p:nvPr/>
            </p:nvSpPr>
            <p:spPr>
              <a:xfrm>
                <a:off x="6010775" y="3947925"/>
                <a:ext cx="44350" cy="34875"/>
              </a:xfrm>
              <a:custGeom>
                <a:avLst/>
                <a:gdLst/>
                <a:ahLst/>
                <a:cxnLst/>
                <a:rect l="l" t="t" r="r" b="b"/>
                <a:pathLst>
                  <a:path w="1774" h="1395" extrusionOk="0">
                    <a:moveTo>
                      <a:pt x="1016" y="0"/>
                    </a:moveTo>
                    <a:lnTo>
                      <a:pt x="837" y="20"/>
                    </a:lnTo>
                    <a:lnTo>
                      <a:pt x="657" y="60"/>
                    </a:lnTo>
                    <a:lnTo>
                      <a:pt x="498" y="120"/>
                    </a:lnTo>
                    <a:lnTo>
                      <a:pt x="339" y="199"/>
                    </a:lnTo>
                    <a:lnTo>
                      <a:pt x="219" y="299"/>
                    </a:lnTo>
                    <a:lnTo>
                      <a:pt x="120" y="419"/>
                    </a:lnTo>
                    <a:lnTo>
                      <a:pt x="60" y="558"/>
                    </a:lnTo>
                    <a:lnTo>
                      <a:pt x="20" y="678"/>
                    </a:lnTo>
                    <a:lnTo>
                      <a:pt x="0" y="817"/>
                    </a:lnTo>
                    <a:lnTo>
                      <a:pt x="40" y="956"/>
                    </a:lnTo>
                    <a:lnTo>
                      <a:pt x="100" y="1076"/>
                    </a:lnTo>
                    <a:lnTo>
                      <a:pt x="199" y="1196"/>
                    </a:lnTo>
                    <a:lnTo>
                      <a:pt x="299" y="1275"/>
                    </a:lnTo>
                    <a:lnTo>
                      <a:pt x="438" y="1335"/>
                    </a:lnTo>
                    <a:lnTo>
                      <a:pt x="598" y="1375"/>
                    </a:lnTo>
                    <a:lnTo>
                      <a:pt x="757" y="1395"/>
                    </a:lnTo>
                    <a:lnTo>
                      <a:pt x="936" y="1395"/>
                    </a:lnTo>
                    <a:lnTo>
                      <a:pt x="1116" y="1355"/>
                    </a:lnTo>
                    <a:lnTo>
                      <a:pt x="1275" y="1295"/>
                    </a:lnTo>
                    <a:lnTo>
                      <a:pt x="1434" y="1196"/>
                    </a:lnTo>
                    <a:lnTo>
                      <a:pt x="1554" y="1096"/>
                    </a:lnTo>
                    <a:lnTo>
                      <a:pt x="1654" y="976"/>
                    </a:lnTo>
                    <a:lnTo>
                      <a:pt x="1733" y="857"/>
                    </a:lnTo>
                    <a:lnTo>
                      <a:pt x="1773" y="717"/>
                    </a:lnTo>
                    <a:lnTo>
                      <a:pt x="1773" y="578"/>
                    </a:lnTo>
                    <a:lnTo>
                      <a:pt x="1733" y="439"/>
                    </a:lnTo>
                    <a:lnTo>
                      <a:pt x="1673" y="319"/>
                    </a:lnTo>
                    <a:lnTo>
                      <a:pt x="1594" y="219"/>
                    </a:lnTo>
                    <a:lnTo>
                      <a:pt x="1474" y="120"/>
                    </a:lnTo>
                    <a:lnTo>
                      <a:pt x="1335" y="60"/>
                    </a:lnTo>
                    <a:lnTo>
                      <a:pt x="1175" y="20"/>
                    </a:lnTo>
                    <a:lnTo>
                      <a:pt x="1016" y="0"/>
                    </a:lnTo>
                    <a:close/>
                  </a:path>
                </a:pathLst>
              </a:custGeom>
              <a:solidFill>
                <a:srgbClr val="F4CC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1" name="Google Shape;3201;p22"/>
              <p:cNvSpPr/>
              <p:nvPr/>
            </p:nvSpPr>
            <p:spPr>
              <a:xfrm>
                <a:off x="6010775" y="3947925"/>
                <a:ext cx="44350" cy="34875"/>
              </a:xfrm>
              <a:custGeom>
                <a:avLst/>
                <a:gdLst/>
                <a:ahLst/>
                <a:cxnLst/>
                <a:rect l="l" t="t" r="r" b="b"/>
                <a:pathLst>
                  <a:path w="1774" h="1395" fill="none" extrusionOk="0">
                    <a:moveTo>
                      <a:pt x="1116" y="1355"/>
                    </a:moveTo>
                    <a:lnTo>
                      <a:pt x="1116" y="1355"/>
                    </a:lnTo>
                    <a:lnTo>
                      <a:pt x="1275" y="1295"/>
                    </a:lnTo>
                    <a:lnTo>
                      <a:pt x="1434" y="1196"/>
                    </a:lnTo>
                    <a:lnTo>
                      <a:pt x="1554" y="1096"/>
                    </a:lnTo>
                    <a:lnTo>
                      <a:pt x="1654" y="976"/>
                    </a:lnTo>
                    <a:lnTo>
                      <a:pt x="1733" y="857"/>
                    </a:lnTo>
                    <a:lnTo>
                      <a:pt x="1773" y="717"/>
                    </a:lnTo>
                    <a:lnTo>
                      <a:pt x="1773" y="578"/>
                    </a:lnTo>
                    <a:lnTo>
                      <a:pt x="1733" y="439"/>
                    </a:lnTo>
                    <a:lnTo>
                      <a:pt x="1733" y="439"/>
                    </a:lnTo>
                    <a:lnTo>
                      <a:pt x="1673" y="319"/>
                    </a:lnTo>
                    <a:lnTo>
                      <a:pt x="1594" y="219"/>
                    </a:lnTo>
                    <a:lnTo>
                      <a:pt x="1474" y="120"/>
                    </a:lnTo>
                    <a:lnTo>
                      <a:pt x="1335" y="60"/>
                    </a:lnTo>
                    <a:lnTo>
                      <a:pt x="1175" y="20"/>
                    </a:lnTo>
                    <a:lnTo>
                      <a:pt x="1016" y="0"/>
                    </a:lnTo>
                    <a:lnTo>
                      <a:pt x="837" y="20"/>
                    </a:lnTo>
                    <a:lnTo>
                      <a:pt x="657" y="60"/>
                    </a:lnTo>
                    <a:lnTo>
                      <a:pt x="657" y="60"/>
                    </a:lnTo>
                    <a:lnTo>
                      <a:pt x="498" y="120"/>
                    </a:lnTo>
                    <a:lnTo>
                      <a:pt x="339" y="199"/>
                    </a:lnTo>
                    <a:lnTo>
                      <a:pt x="219" y="299"/>
                    </a:lnTo>
                    <a:lnTo>
                      <a:pt x="120" y="419"/>
                    </a:lnTo>
                    <a:lnTo>
                      <a:pt x="60" y="558"/>
                    </a:lnTo>
                    <a:lnTo>
                      <a:pt x="20" y="678"/>
                    </a:lnTo>
                    <a:lnTo>
                      <a:pt x="0" y="817"/>
                    </a:lnTo>
                    <a:lnTo>
                      <a:pt x="40" y="956"/>
                    </a:lnTo>
                    <a:lnTo>
                      <a:pt x="40" y="956"/>
                    </a:lnTo>
                    <a:lnTo>
                      <a:pt x="100" y="1076"/>
                    </a:lnTo>
                    <a:lnTo>
                      <a:pt x="199" y="1196"/>
                    </a:lnTo>
                    <a:lnTo>
                      <a:pt x="299" y="1275"/>
                    </a:lnTo>
                    <a:lnTo>
                      <a:pt x="438" y="1335"/>
                    </a:lnTo>
                    <a:lnTo>
                      <a:pt x="598" y="1375"/>
                    </a:lnTo>
                    <a:lnTo>
                      <a:pt x="757" y="1395"/>
                    </a:lnTo>
                    <a:lnTo>
                      <a:pt x="936" y="1395"/>
                    </a:lnTo>
                    <a:lnTo>
                      <a:pt x="1116" y="1355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2" name="Google Shape;3202;p22"/>
              <p:cNvSpPr/>
              <p:nvPr/>
            </p:nvSpPr>
            <p:spPr>
              <a:xfrm>
                <a:off x="5886250" y="3817925"/>
                <a:ext cx="118075" cy="88175"/>
              </a:xfrm>
              <a:custGeom>
                <a:avLst/>
                <a:gdLst/>
                <a:ahLst/>
                <a:cxnLst/>
                <a:rect l="l" t="t" r="r" b="b"/>
                <a:pathLst>
                  <a:path w="4723" h="3527" extrusionOk="0">
                    <a:moveTo>
                      <a:pt x="2073" y="1"/>
                    </a:moveTo>
                    <a:lnTo>
                      <a:pt x="1853" y="41"/>
                    </a:lnTo>
                    <a:lnTo>
                      <a:pt x="1634" y="81"/>
                    </a:lnTo>
                    <a:lnTo>
                      <a:pt x="1435" y="120"/>
                    </a:lnTo>
                    <a:lnTo>
                      <a:pt x="1037" y="260"/>
                    </a:lnTo>
                    <a:lnTo>
                      <a:pt x="698" y="419"/>
                    </a:lnTo>
                    <a:lnTo>
                      <a:pt x="399" y="579"/>
                    </a:lnTo>
                    <a:lnTo>
                      <a:pt x="180" y="718"/>
                    </a:lnTo>
                    <a:lnTo>
                      <a:pt x="1" y="838"/>
                    </a:lnTo>
                    <a:lnTo>
                      <a:pt x="260" y="798"/>
                    </a:lnTo>
                    <a:lnTo>
                      <a:pt x="499" y="778"/>
                    </a:lnTo>
                    <a:lnTo>
                      <a:pt x="718" y="758"/>
                    </a:lnTo>
                    <a:lnTo>
                      <a:pt x="957" y="738"/>
                    </a:lnTo>
                    <a:lnTo>
                      <a:pt x="1196" y="758"/>
                    </a:lnTo>
                    <a:lnTo>
                      <a:pt x="1435" y="778"/>
                    </a:lnTo>
                    <a:lnTo>
                      <a:pt x="1674" y="818"/>
                    </a:lnTo>
                    <a:lnTo>
                      <a:pt x="1893" y="857"/>
                    </a:lnTo>
                    <a:lnTo>
                      <a:pt x="2093" y="937"/>
                    </a:lnTo>
                    <a:lnTo>
                      <a:pt x="2272" y="997"/>
                    </a:lnTo>
                    <a:lnTo>
                      <a:pt x="2451" y="1077"/>
                    </a:lnTo>
                    <a:lnTo>
                      <a:pt x="2630" y="1176"/>
                    </a:lnTo>
                    <a:lnTo>
                      <a:pt x="2790" y="1276"/>
                    </a:lnTo>
                    <a:lnTo>
                      <a:pt x="2929" y="1395"/>
                    </a:lnTo>
                    <a:lnTo>
                      <a:pt x="3208" y="1634"/>
                    </a:lnTo>
                    <a:lnTo>
                      <a:pt x="3427" y="1873"/>
                    </a:lnTo>
                    <a:lnTo>
                      <a:pt x="3626" y="2132"/>
                    </a:lnTo>
                    <a:lnTo>
                      <a:pt x="3786" y="2391"/>
                    </a:lnTo>
                    <a:lnTo>
                      <a:pt x="3925" y="2650"/>
                    </a:lnTo>
                    <a:lnTo>
                      <a:pt x="4025" y="2889"/>
                    </a:lnTo>
                    <a:lnTo>
                      <a:pt x="4124" y="3089"/>
                    </a:lnTo>
                    <a:lnTo>
                      <a:pt x="4204" y="3407"/>
                    </a:lnTo>
                    <a:lnTo>
                      <a:pt x="4244" y="3527"/>
                    </a:lnTo>
                    <a:lnTo>
                      <a:pt x="4344" y="3407"/>
                    </a:lnTo>
                    <a:lnTo>
                      <a:pt x="4463" y="3248"/>
                    </a:lnTo>
                    <a:lnTo>
                      <a:pt x="4563" y="3069"/>
                    </a:lnTo>
                    <a:lnTo>
                      <a:pt x="4642" y="2830"/>
                    </a:lnTo>
                    <a:lnTo>
                      <a:pt x="4702" y="2571"/>
                    </a:lnTo>
                    <a:lnTo>
                      <a:pt x="4722" y="2292"/>
                    </a:lnTo>
                    <a:lnTo>
                      <a:pt x="4702" y="1993"/>
                    </a:lnTo>
                    <a:lnTo>
                      <a:pt x="4682" y="1854"/>
                    </a:lnTo>
                    <a:lnTo>
                      <a:pt x="4642" y="1694"/>
                    </a:lnTo>
                    <a:lnTo>
                      <a:pt x="4364" y="1614"/>
                    </a:lnTo>
                    <a:lnTo>
                      <a:pt x="4105" y="1515"/>
                    </a:lnTo>
                    <a:lnTo>
                      <a:pt x="3846" y="1375"/>
                    </a:lnTo>
                    <a:lnTo>
                      <a:pt x="3607" y="1216"/>
                    </a:lnTo>
                    <a:lnTo>
                      <a:pt x="3407" y="1037"/>
                    </a:lnTo>
                    <a:lnTo>
                      <a:pt x="3208" y="838"/>
                    </a:lnTo>
                    <a:lnTo>
                      <a:pt x="3049" y="598"/>
                    </a:lnTo>
                    <a:lnTo>
                      <a:pt x="2909" y="339"/>
                    </a:lnTo>
                    <a:lnTo>
                      <a:pt x="2810" y="41"/>
                    </a:lnTo>
                    <a:lnTo>
                      <a:pt x="2551" y="1"/>
                    </a:lnTo>
                    <a:close/>
                  </a:path>
                </a:pathLst>
              </a:custGeom>
              <a:solidFill>
                <a:srgbClr val="FAE3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3" name="Google Shape;3203;p22"/>
              <p:cNvSpPr/>
              <p:nvPr/>
            </p:nvSpPr>
            <p:spPr>
              <a:xfrm>
                <a:off x="5886250" y="3817925"/>
                <a:ext cx="118075" cy="88175"/>
              </a:xfrm>
              <a:custGeom>
                <a:avLst/>
                <a:gdLst/>
                <a:ahLst/>
                <a:cxnLst/>
                <a:rect l="l" t="t" r="r" b="b"/>
                <a:pathLst>
                  <a:path w="4723" h="3527" fill="none" extrusionOk="0">
                    <a:moveTo>
                      <a:pt x="2312" y="1"/>
                    </a:moveTo>
                    <a:lnTo>
                      <a:pt x="2312" y="1"/>
                    </a:lnTo>
                    <a:lnTo>
                      <a:pt x="2073" y="1"/>
                    </a:lnTo>
                    <a:lnTo>
                      <a:pt x="1853" y="41"/>
                    </a:lnTo>
                    <a:lnTo>
                      <a:pt x="1634" y="81"/>
                    </a:lnTo>
                    <a:lnTo>
                      <a:pt x="1435" y="120"/>
                    </a:lnTo>
                    <a:lnTo>
                      <a:pt x="1037" y="260"/>
                    </a:lnTo>
                    <a:lnTo>
                      <a:pt x="698" y="419"/>
                    </a:lnTo>
                    <a:lnTo>
                      <a:pt x="399" y="579"/>
                    </a:lnTo>
                    <a:lnTo>
                      <a:pt x="180" y="718"/>
                    </a:lnTo>
                    <a:lnTo>
                      <a:pt x="1" y="838"/>
                    </a:lnTo>
                    <a:lnTo>
                      <a:pt x="1" y="838"/>
                    </a:lnTo>
                    <a:lnTo>
                      <a:pt x="260" y="798"/>
                    </a:lnTo>
                    <a:lnTo>
                      <a:pt x="499" y="778"/>
                    </a:lnTo>
                    <a:lnTo>
                      <a:pt x="718" y="758"/>
                    </a:lnTo>
                    <a:lnTo>
                      <a:pt x="957" y="738"/>
                    </a:lnTo>
                    <a:lnTo>
                      <a:pt x="957" y="738"/>
                    </a:lnTo>
                    <a:lnTo>
                      <a:pt x="1196" y="758"/>
                    </a:lnTo>
                    <a:lnTo>
                      <a:pt x="1435" y="778"/>
                    </a:lnTo>
                    <a:lnTo>
                      <a:pt x="1674" y="818"/>
                    </a:lnTo>
                    <a:lnTo>
                      <a:pt x="1893" y="857"/>
                    </a:lnTo>
                    <a:lnTo>
                      <a:pt x="2093" y="937"/>
                    </a:lnTo>
                    <a:lnTo>
                      <a:pt x="2272" y="997"/>
                    </a:lnTo>
                    <a:lnTo>
                      <a:pt x="2451" y="1077"/>
                    </a:lnTo>
                    <a:lnTo>
                      <a:pt x="2630" y="1176"/>
                    </a:lnTo>
                    <a:lnTo>
                      <a:pt x="2790" y="1276"/>
                    </a:lnTo>
                    <a:lnTo>
                      <a:pt x="2929" y="1395"/>
                    </a:lnTo>
                    <a:lnTo>
                      <a:pt x="3208" y="1634"/>
                    </a:lnTo>
                    <a:lnTo>
                      <a:pt x="3427" y="1873"/>
                    </a:lnTo>
                    <a:lnTo>
                      <a:pt x="3626" y="2132"/>
                    </a:lnTo>
                    <a:lnTo>
                      <a:pt x="3786" y="2391"/>
                    </a:lnTo>
                    <a:lnTo>
                      <a:pt x="3925" y="2650"/>
                    </a:lnTo>
                    <a:lnTo>
                      <a:pt x="4025" y="2889"/>
                    </a:lnTo>
                    <a:lnTo>
                      <a:pt x="4124" y="3089"/>
                    </a:lnTo>
                    <a:lnTo>
                      <a:pt x="4204" y="3407"/>
                    </a:lnTo>
                    <a:lnTo>
                      <a:pt x="4244" y="3527"/>
                    </a:lnTo>
                    <a:lnTo>
                      <a:pt x="4244" y="3527"/>
                    </a:lnTo>
                    <a:lnTo>
                      <a:pt x="4344" y="3407"/>
                    </a:lnTo>
                    <a:lnTo>
                      <a:pt x="4463" y="3248"/>
                    </a:lnTo>
                    <a:lnTo>
                      <a:pt x="4563" y="3069"/>
                    </a:lnTo>
                    <a:lnTo>
                      <a:pt x="4642" y="2830"/>
                    </a:lnTo>
                    <a:lnTo>
                      <a:pt x="4702" y="2571"/>
                    </a:lnTo>
                    <a:lnTo>
                      <a:pt x="4722" y="2292"/>
                    </a:lnTo>
                    <a:lnTo>
                      <a:pt x="4702" y="1993"/>
                    </a:lnTo>
                    <a:lnTo>
                      <a:pt x="4682" y="1854"/>
                    </a:lnTo>
                    <a:lnTo>
                      <a:pt x="4642" y="1694"/>
                    </a:lnTo>
                    <a:lnTo>
                      <a:pt x="4642" y="1694"/>
                    </a:lnTo>
                    <a:lnTo>
                      <a:pt x="4364" y="1614"/>
                    </a:lnTo>
                    <a:lnTo>
                      <a:pt x="4105" y="1515"/>
                    </a:lnTo>
                    <a:lnTo>
                      <a:pt x="3846" y="1375"/>
                    </a:lnTo>
                    <a:lnTo>
                      <a:pt x="3607" y="1216"/>
                    </a:lnTo>
                    <a:lnTo>
                      <a:pt x="3407" y="1037"/>
                    </a:lnTo>
                    <a:lnTo>
                      <a:pt x="3208" y="838"/>
                    </a:lnTo>
                    <a:lnTo>
                      <a:pt x="3049" y="598"/>
                    </a:lnTo>
                    <a:lnTo>
                      <a:pt x="2909" y="339"/>
                    </a:lnTo>
                    <a:lnTo>
                      <a:pt x="2909" y="339"/>
                    </a:lnTo>
                    <a:lnTo>
                      <a:pt x="2810" y="41"/>
                    </a:lnTo>
                    <a:lnTo>
                      <a:pt x="2810" y="41"/>
                    </a:lnTo>
                    <a:lnTo>
                      <a:pt x="2551" y="1"/>
                    </a:lnTo>
                    <a:lnTo>
                      <a:pt x="2312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4" name="Google Shape;3204;p22"/>
              <p:cNvSpPr/>
              <p:nvPr/>
            </p:nvSpPr>
            <p:spPr>
              <a:xfrm>
                <a:off x="5756775" y="3879700"/>
                <a:ext cx="232600" cy="217150"/>
              </a:xfrm>
              <a:custGeom>
                <a:avLst/>
                <a:gdLst/>
                <a:ahLst/>
                <a:cxnLst/>
                <a:rect l="l" t="t" r="r" b="b"/>
                <a:pathLst>
                  <a:path w="9304" h="8686" extrusionOk="0">
                    <a:moveTo>
                      <a:pt x="2132" y="0"/>
                    </a:moveTo>
                    <a:lnTo>
                      <a:pt x="1893" y="40"/>
                    </a:lnTo>
                    <a:lnTo>
                      <a:pt x="1654" y="120"/>
                    </a:lnTo>
                    <a:lnTo>
                      <a:pt x="1435" y="199"/>
                    </a:lnTo>
                    <a:lnTo>
                      <a:pt x="1216" y="299"/>
                    </a:lnTo>
                    <a:lnTo>
                      <a:pt x="1016" y="418"/>
                    </a:lnTo>
                    <a:lnTo>
                      <a:pt x="837" y="558"/>
                    </a:lnTo>
                    <a:lnTo>
                      <a:pt x="678" y="697"/>
                    </a:lnTo>
                    <a:lnTo>
                      <a:pt x="518" y="877"/>
                    </a:lnTo>
                    <a:lnTo>
                      <a:pt x="379" y="1056"/>
                    </a:lnTo>
                    <a:lnTo>
                      <a:pt x="259" y="1235"/>
                    </a:lnTo>
                    <a:lnTo>
                      <a:pt x="160" y="1434"/>
                    </a:lnTo>
                    <a:lnTo>
                      <a:pt x="100" y="1654"/>
                    </a:lnTo>
                    <a:lnTo>
                      <a:pt x="40" y="1853"/>
                    </a:lnTo>
                    <a:lnTo>
                      <a:pt x="0" y="2092"/>
                    </a:lnTo>
                    <a:lnTo>
                      <a:pt x="0" y="2311"/>
                    </a:lnTo>
                    <a:lnTo>
                      <a:pt x="20" y="2550"/>
                    </a:lnTo>
                    <a:lnTo>
                      <a:pt x="60" y="2749"/>
                    </a:lnTo>
                    <a:lnTo>
                      <a:pt x="120" y="2928"/>
                    </a:lnTo>
                    <a:lnTo>
                      <a:pt x="180" y="3108"/>
                    </a:lnTo>
                    <a:lnTo>
                      <a:pt x="279" y="3287"/>
                    </a:lnTo>
                    <a:lnTo>
                      <a:pt x="379" y="3446"/>
                    </a:lnTo>
                    <a:lnTo>
                      <a:pt x="478" y="3606"/>
                    </a:lnTo>
                    <a:lnTo>
                      <a:pt x="618" y="3765"/>
                    </a:lnTo>
                    <a:lnTo>
                      <a:pt x="757" y="3905"/>
                    </a:lnTo>
                    <a:lnTo>
                      <a:pt x="917" y="4024"/>
                    </a:lnTo>
                    <a:lnTo>
                      <a:pt x="1076" y="4124"/>
                    </a:lnTo>
                    <a:lnTo>
                      <a:pt x="1235" y="4223"/>
                    </a:lnTo>
                    <a:lnTo>
                      <a:pt x="1415" y="4323"/>
                    </a:lnTo>
                    <a:lnTo>
                      <a:pt x="1614" y="4383"/>
                    </a:lnTo>
                    <a:lnTo>
                      <a:pt x="1813" y="4442"/>
                    </a:lnTo>
                    <a:lnTo>
                      <a:pt x="2012" y="4482"/>
                    </a:lnTo>
                    <a:lnTo>
                      <a:pt x="2212" y="4522"/>
                    </a:lnTo>
                    <a:lnTo>
                      <a:pt x="2132" y="4701"/>
                    </a:lnTo>
                    <a:lnTo>
                      <a:pt x="2052" y="4901"/>
                    </a:lnTo>
                    <a:lnTo>
                      <a:pt x="1992" y="5100"/>
                    </a:lnTo>
                    <a:lnTo>
                      <a:pt x="1933" y="5299"/>
                    </a:lnTo>
                    <a:lnTo>
                      <a:pt x="1913" y="5498"/>
                    </a:lnTo>
                    <a:lnTo>
                      <a:pt x="1893" y="5717"/>
                    </a:lnTo>
                    <a:lnTo>
                      <a:pt x="1893" y="5937"/>
                    </a:lnTo>
                    <a:lnTo>
                      <a:pt x="1913" y="6156"/>
                    </a:lnTo>
                    <a:lnTo>
                      <a:pt x="1973" y="6435"/>
                    </a:lnTo>
                    <a:lnTo>
                      <a:pt x="2072" y="6713"/>
                    </a:lnTo>
                    <a:lnTo>
                      <a:pt x="2172" y="6992"/>
                    </a:lnTo>
                    <a:lnTo>
                      <a:pt x="2311" y="7231"/>
                    </a:lnTo>
                    <a:lnTo>
                      <a:pt x="2490" y="7470"/>
                    </a:lnTo>
                    <a:lnTo>
                      <a:pt x="2670" y="7690"/>
                    </a:lnTo>
                    <a:lnTo>
                      <a:pt x="2869" y="7889"/>
                    </a:lnTo>
                    <a:lnTo>
                      <a:pt x="3108" y="8068"/>
                    </a:lnTo>
                    <a:lnTo>
                      <a:pt x="3347" y="8227"/>
                    </a:lnTo>
                    <a:lnTo>
                      <a:pt x="3606" y="8367"/>
                    </a:lnTo>
                    <a:lnTo>
                      <a:pt x="3885" y="8486"/>
                    </a:lnTo>
                    <a:lnTo>
                      <a:pt x="4164" y="8566"/>
                    </a:lnTo>
                    <a:lnTo>
                      <a:pt x="4463" y="8626"/>
                    </a:lnTo>
                    <a:lnTo>
                      <a:pt x="4781" y="8666"/>
                    </a:lnTo>
                    <a:lnTo>
                      <a:pt x="5080" y="8686"/>
                    </a:lnTo>
                    <a:lnTo>
                      <a:pt x="5399" y="8646"/>
                    </a:lnTo>
                    <a:lnTo>
                      <a:pt x="5718" y="8606"/>
                    </a:lnTo>
                    <a:lnTo>
                      <a:pt x="6017" y="8526"/>
                    </a:lnTo>
                    <a:lnTo>
                      <a:pt x="6315" y="8407"/>
                    </a:lnTo>
                    <a:lnTo>
                      <a:pt x="6574" y="8287"/>
                    </a:lnTo>
                    <a:lnTo>
                      <a:pt x="6833" y="8128"/>
                    </a:lnTo>
                    <a:lnTo>
                      <a:pt x="7072" y="7968"/>
                    </a:lnTo>
                    <a:lnTo>
                      <a:pt x="7272" y="7769"/>
                    </a:lnTo>
                    <a:lnTo>
                      <a:pt x="7471" y="7550"/>
                    </a:lnTo>
                    <a:lnTo>
                      <a:pt x="7650" y="7331"/>
                    </a:lnTo>
                    <a:lnTo>
                      <a:pt x="7789" y="7092"/>
                    </a:lnTo>
                    <a:lnTo>
                      <a:pt x="7909" y="6833"/>
                    </a:lnTo>
                    <a:lnTo>
                      <a:pt x="8009" y="6574"/>
                    </a:lnTo>
                    <a:lnTo>
                      <a:pt x="8088" y="6295"/>
                    </a:lnTo>
                    <a:lnTo>
                      <a:pt x="8128" y="6016"/>
                    </a:lnTo>
                    <a:lnTo>
                      <a:pt x="8128" y="5717"/>
                    </a:lnTo>
                    <a:lnTo>
                      <a:pt x="8108" y="5419"/>
                    </a:lnTo>
                    <a:lnTo>
                      <a:pt x="8248" y="5379"/>
                    </a:lnTo>
                    <a:lnTo>
                      <a:pt x="8387" y="5319"/>
                    </a:lnTo>
                    <a:lnTo>
                      <a:pt x="8507" y="5259"/>
                    </a:lnTo>
                    <a:lnTo>
                      <a:pt x="8626" y="5180"/>
                    </a:lnTo>
                    <a:lnTo>
                      <a:pt x="8746" y="5100"/>
                    </a:lnTo>
                    <a:lnTo>
                      <a:pt x="8845" y="5000"/>
                    </a:lnTo>
                    <a:lnTo>
                      <a:pt x="9025" y="4781"/>
                    </a:lnTo>
                    <a:lnTo>
                      <a:pt x="9104" y="4682"/>
                    </a:lnTo>
                    <a:lnTo>
                      <a:pt x="9164" y="4562"/>
                    </a:lnTo>
                    <a:lnTo>
                      <a:pt x="9204" y="4423"/>
                    </a:lnTo>
                    <a:lnTo>
                      <a:pt x="9244" y="4303"/>
                    </a:lnTo>
                    <a:lnTo>
                      <a:pt x="9284" y="4164"/>
                    </a:lnTo>
                    <a:lnTo>
                      <a:pt x="9303" y="4024"/>
                    </a:lnTo>
                    <a:lnTo>
                      <a:pt x="9303" y="3885"/>
                    </a:lnTo>
                    <a:lnTo>
                      <a:pt x="9284" y="3745"/>
                    </a:lnTo>
                    <a:lnTo>
                      <a:pt x="9244" y="3586"/>
                    </a:lnTo>
                    <a:lnTo>
                      <a:pt x="9204" y="3426"/>
                    </a:lnTo>
                    <a:lnTo>
                      <a:pt x="9144" y="3287"/>
                    </a:lnTo>
                    <a:lnTo>
                      <a:pt x="9064" y="3168"/>
                    </a:lnTo>
                    <a:lnTo>
                      <a:pt x="8985" y="3028"/>
                    </a:lnTo>
                    <a:lnTo>
                      <a:pt x="8885" y="2909"/>
                    </a:lnTo>
                    <a:lnTo>
                      <a:pt x="8766" y="2809"/>
                    </a:lnTo>
                    <a:lnTo>
                      <a:pt x="8646" y="2709"/>
                    </a:lnTo>
                    <a:lnTo>
                      <a:pt x="8527" y="2630"/>
                    </a:lnTo>
                    <a:lnTo>
                      <a:pt x="8387" y="2550"/>
                    </a:lnTo>
                    <a:lnTo>
                      <a:pt x="8228" y="2490"/>
                    </a:lnTo>
                    <a:lnTo>
                      <a:pt x="8068" y="2450"/>
                    </a:lnTo>
                    <a:lnTo>
                      <a:pt x="7909" y="2411"/>
                    </a:lnTo>
                    <a:lnTo>
                      <a:pt x="7750" y="2391"/>
                    </a:lnTo>
                    <a:lnTo>
                      <a:pt x="7411" y="2391"/>
                    </a:lnTo>
                    <a:lnTo>
                      <a:pt x="7232" y="2430"/>
                    </a:lnTo>
                    <a:lnTo>
                      <a:pt x="7052" y="2490"/>
                    </a:lnTo>
                    <a:lnTo>
                      <a:pt x="6873" y="2550"/>
                    </a:lnTo>
                    <a:lnTo>
                      <a:pt x="6714" y="2630"/>
                    </a:lnTo>
                    <a:lnTo>
                      <a:pt x="6574" y="2729"/>
                    </a:lnTo>
                    <a:lnTo>
                      <a:pt x="6435" y="2849"/>
                    </a:lnTo>
                    <a:lnTo>
                      <a:pt x="6315" y="2968"/>
                    </a:lnTo>
                    <a:lnTo>
                      <a:pt x="6216" y="3108"/>
                    </a:lnTo>
                    <a:lnTo>
                      <a:pt x="5877" y="3008"/>
                    </a:lnTo>
                    <a:lnTo>
                      <a:pt x="5518" y="2928"/>
                    </a:lnTo>
                    <a:lnTo>
                      <a:pt x="5160" y="2889"/>
                    </a:lnTo>
                    <a:lnTo>
                      <a:pt x="4781" y="2909"/>
                    </a:lnTo>
                    <a:lnTo>
                      <a:pt x="4841" y="2669"/>
                    </a:lnTo>
                    <a:lnTo>
                      <a:pt x="4881" y="2450"/>
                    </a:lnTo>
                    <a:lnTo>
                      <a:pt x="4881" y="2211"/>
                    </a:lnTo>
                    <a:lnTo>
                      <a:pt x="4861" y="1972"/>
                    </a:lnTo>
                    <a:lnTo>
                      <a:pt x="4821" y="1753"/>
                    </a:lnTo>
                    <a:lnTo>
                      <a:pt x="4761" y="1534"/>
                    </a:lnTo>
                    <a:lnTo>
                      <a:pt x="4662" y="1315"/>
                    </a:lnTo>
                    <a:lnTo>
                      <a:pt x="4562" y="1116"/>
                    </a:lnTo>
                    <a:lnTo>
                      <a:pt x="4423" y="936"/>
                    </a:lnTo>
                    <a:lnTo>
                      <a:pt x="4283" y="757"/>
                    </a:lnTo>
                    <a:lnTo>
                      <a:pt x="4124" y="618"/>
                    </a:lnTo>
                    <a:lnTo>
                      <a:pt x="3945" y="458"/>
                    </a:lnTo>
                    <a:lnTo>
                      <a:pt x="3746" y="339"/>
                    </a:lnTo>
                    <a:lnTo>
                      <a:pt x="3546" y="239"/>
                    </a:lnTo>
                    <a:lnTo>
                      <a:pt x="3327" y="140"/>
                    </a:lnTo>
                    <a:lnTo>
                      <a:pt x="3108" y="80"/>
                    </a:lnTo>
                    <a:lnTo>
                      <a:pt x="2869" y="20"/>
                    </a:lnTo>
                    <a:lnTo>
                      <a:pt x="2630" y="0"/>
                    </a:lnTo>
                    <a:close/>
                  </a:path>
                </a:pathLst>
              </a:custGeom>
              <a:solidFill>
                <a:srgbClr val="F7D28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5" name="Google Shape;3205;p22"/>
              <p:cNvSpPr/>
              <p:nvPr/>
            </p:nvSpPr>
            <p:spPr>
              <a:xfrm>
                <a:off x="5756775" y="3879700"/>
                <a:ext cx="232600" cy="217150"/>
              </a:xfrm>
              <a:custGeom>
                <a:avLst/>
                <a:gdLst/>
                <a:ahLst/>
                <a:cxnLst/>
                <a:rect l="l" t="t" r="r" b="b"/>
                <a:pathLst>
                  <a:path w="9304" h="8686" fill="none" extrusionOk="0">
                    <a:moveTo>
                      <a:pt x="4861" y="1972"/>
                    </a:moveTo>
                    <a:lnTo>
                      <a:pt x="4861" y="1972"/>
                    </a:lnTo>
                    <a:lnTo>
                      <a:pt x="4881" y="2211"/>
                    </a:lnTo>
                    <a:lnTo>
                      <a:pt x="4881" y="2450"/>
                    </a:lnTo>
                    <a:lnTo>
                      <a:pt x="4841" y="2669"/>
                    </a:lnTo>
                    <a:lnTo>
                      <a:pt x="4781" y="2909"/>
                    </a:lnTo>
                    <a:lnTo>
                      <a:pt x="4781" y="2909"/>
                    </a:lnTo>
                    <a:lnTo>
                      <a:pt x="5160" y="2889"/>
                    </a:lnTo>
                    <a:lnTo>
                      <a:pt x="5518" y="2928"/>
                    </a:lnTo>
                    <a:lnTo>
                      <a:pt x="5877" y="3008"/>
                    </a:lnTo>
                    <a:lnTo>
                      <a:pt x="6216" y="3108"/>
                    </a:lnTo>
                    <a:lnTo>
                      <a:pt x="6216" y="3108"/>
                    </a:lnTo>
                    <a:lnTo>
                      <a:pt x="6315" y="2968"/>
                    </a:lnTo>
                    <a:lnTo>
                      <a:pt x="6435" y="2849"/>
                    </a:lnTo>
                    <a:lnTo>
                      <a:pt x="6574" y="2729"/>
                    </a:lnTo>
                    <a:lnTo>
                      <a:pt x="6714" y="2630"/>
                    </a:lnTo>
                    <a:lnTo>
                      <a:pt x="6873" y="2550"/>
                    </a:lnTo>
                    <a:lnTo>
                      <a:pt x="7052" y="2490"/>
                    </a:lnTo>
                    <a:lnTo>
                      <a:pt x="7232" y="2430"/>
                    </a:lnTo>
                    <a:lnTo>
                      <a:pt x="7411" y="2391"/>
                    </a:lnTo>
                    <a:lnTo>
                      <a:pt x="7411" y="2391"/>
                    </a:lnTo>
                    <a:lnTo>
                      <a:pt x="7590" y="2391"/>
                    </a:lnTo>
                    <a:lnTo>
                      <a:pt x="7750" y="2391"/>
                    </a:lnTo>
                    <a:lnTo>
                      <a:pt x="7909" y="2411"/>
                    </a:lnTo>
                    <a:lnTo>
                      <a:pt x="8068" y="2450"/>
                    </a:lnTo>
                    <a:lnTo>
                      <a:pt x="8228" y="2490"/>
                    </a:lnTo>
                    <a:lnTo>
                      <a:pt x="8387" y="2550"/>
                    </a:lnTo>
                    <a:lnTo>
                      <a:pt x="8527" y="2630"/>
                    </a:lnTo>
                    <a:lnTo>
                      <a:pt x="8646" y="2709"/>
                    </a:lnTo>
                    <a:lnTo>
                      <a:pt x="8766" y="2809"/>
                    </a:lnTo>
                    <a:lnTo>
                      <a:pt x="8885" y="2909"/>
                    </a:lnTo>
                    <a:lnTo>
                      <a:pt x="8985" y="3028"/>
                    </a:lnTo>
                    <a:lnTo>
                      <a:pt x="9064" y="3168"/>
                    </a:lnTo>
                    <a:lnTo>
                      <a:pt x="9144" y="3287"/>
                    </a:lnTo>
                    <a:lnTo>
                      <a:pt x="9204" y="3426"/>
                    </a:lnTo>
                    <a:lnTo>
                      <a:pt x="9244" y="3586"/>
                    </a:lnTo>
                    <a:lnTo>
                      <a:pt x="9284" y="3745"/>
                    </a:lnTo>
                    <a:lnTo>
                      <a:pt x="9284" y="3745"/>
                    </a:lnTo>
                    <a:lnTo>
                      <a:pt x="9303" y="3885"/>
                    </a:lnTo>
                    <a:lnTo>
                      <a:pt x="9303" y="4024"/>
                    </a:lnTo>
                    <a:lnTo>
                      <a:pt x="9284" y="4164"/>
                    </a:lnTo>
                    <a:lnTo>
                      <a:pt x="9244" y="4303"/>
                    </a:lnTo>
                    <a:lnTo>
                      <a:pt x="9204" y="4423"/>
                    </a:lnTo>
                    <a:lnTo>
                      <a:pt x="9164" y="4562"/>
                    </a:lnTo>
                    <a:lnTo>
                      <a:pt x="9104" y="4682"/>
                    </a:lnTo>
                    <a:lnTo>
                      <a:pt x="9025" y="4781"/>
                    </a:lnTo>
                    <a:lnTo>
                      <a:pt x="8845" y="5000"/>
                    </a:lnTo>
                    <a:lnTo>
                      <a:pt x="8746" y="5100"/>
                    </a:lnTo>
                    <a:lnTo>
                      <a:pt x="8626" y="5180"/>
                    </a:lnTo>
                    <a:lnTo>
                      <a:pt x="8507" y="5259"/>
                    </a:lnTo>
                    <a:lnTo>
                      <a:pt x="8387" y="5319"/>
                    </a:lnTo>
                    <a:lnTo>
                      <a:pt x="8248" y="5379"/>
                    </a:lnTo>
                    <a:lnTo>
                      <a:pt x="8108" y="5419"/>
                    </a:lnTo>
                    <a:lnTo>
                      <a:pt x="8108" y="5419"/>
                    </a:lnTo>
                    <a:lnTo>
                      <a:pt x="8128" y="5717"/>
                    </a:lnTo>
                    <a:lnTo>
                      <a:pt x="8128" y="6016"/>
                    </a:lnTo>
                    <a:lnTo>
                      <a:pt x="8088" y="6295"/>
                    </a:lnTo>
                    <a:lnTo>
                      <a:pt x="8009" y="6574"/>
                    </a:lnTo>
                    <a:lnTo>
                      <a:pt x="7909" y="6833"/>
                    </a:lnTo>
                    <a:lnTo>
                      <a:pt x="7789" y="7092"/>
                    </a:lnTo>
                    <a:lnTo>
                      <a:pt x="7650" y="7331"/>
                    </a:lnTo>
                    <a:lnTo>
                      <a:pt x="7471" y="7550"/>
                    </a:lnTo>
                    <a:lnTo>
                      <a:pt x="7272" y="7769"/>
                    </a:lnTo>
                    <a:lnTo>
                      <a:pt x="7072" y="7968"/>
                    </a:lnTo>
                    <a:lnTo>
                      <a:pt x="6833" y="8128"/>
                    </a:lnTo>
                    <a:lnTo>
                      <a:pt x="6574" y="8287"/>
                    </a:lnTo>
                    <a:lnTo>
                      <a:pt x="6315" y="8407"/>
                    </a:lnTo>
                    <a:lnTo>
                      <a:pt x="6017" y="8526"/>
                    </a:lnTo>
                    <a:lnTo>
                      <a:pt x="5718" y="8606"/>
                    </a:lnTo>
                    <a:lnTo>
                      <a:pt x="5399" y="8646"/>
                    </a:lnTo>
                    <a:lnTo>
                      <a:pt x="5399" y="8646"/>
                    </a:lnTo>
                    <a:lnTo>
                      <a:pt x="5080" y="8686"/>
                    </a:lnTo>
                    <a:lnTo>
                      <a:pt x="4781" y="8666"/>
                    </a:lnTo>
                    <a:lnTo>
                      <a:pt x="4463" y="8626"/>
                    </a:lnTo>
                    <a:lnTo>
                      <a:pt x="4164" y="8566"/>
                    </a:lnTo>
                    <a:lnTo>
                      <a:pt x="3885" y="8486"/>
                    </a:lnTo>
                    <a:lnTo>
                      <a:pt x="3606" y="8367"/>
                    </a:lnTo>
                    <a:lnTo>
                      <a:pt x="3347" y="8227"/>
                    </a:lnTo>
                    <a:lnTo>
                      <a:pt x="3108" y="8068"/>
                    </a:lnTo>
                    <a:lnTo>
                      <a:pt x="2869" y="7889"/>
                    </a:lnTo>
                    <a:lnTo>
                      <a:pt x="2670" y="7690"/>
                    </a:lnTo>
                    <a:lnTo>
                      <a:pt x="2490" y="7470"/>
                    </a:lnTo>
                    <a:lnTo>
                      <a:pt x="2311" y="7231"/>
                    </a:lnTo>
                    <a:lnTo>
                      <a:pt x="2172" y="6992"/>
                    </a:lnTo>
                    <a:lnTo>
                      <a:pt x="2072" y="6713"/>
                    </a:lnTo>
                    <a:lnTo>
                      <a:pt x="1973" y="6435"/>
                    </a:lnTo>
                    <a:lnTo>
                      <a:pt x="1913" y="6156"/>
                    </a:lnTo>
                    <a:lnTo>
                      <a:pt x="1913" y="6156"/>
                    </a:lnTo>
                    <a:lnTo>
                      <a:pt x="1893" y="5937"/>
                    </a:lnTo>
                    <a:lnTo>
                      <a:pt x="1893" y="5717"/>
                    </a:lnTo>
                    <a:lnTo>
                      <a:pt x="1913" y="5498"/>
                    </a:lnTo>
                    <a:lnTo>
                      <a:pt x="1933" y="5299"/>
                    </a:lnTo>
                    <a:lnTo>
                      <a:pt x="1992" y="5100"/>
                    </a:lnTo>
                    <a:lnTo>
                      <a:pt x="2052" y="4901"/>
                    </a:lnTo>
                    <a:lnTo>
                      <a:pt x="2132" y="4701"/>
                    </a:lnTo>
                    <a:lnTo>
                      <a:pt x="2212" y="4522"/>
                    </a:lnTo>
                    <a:lnTo>
                      <a:pt x="2212" y="4522"/>
                    </a:lnTo>
                    <a:lnTo>
                      <a:pt x="2012" y="4482"/>
                    </a:lnTo>
                    <a:lnTo>
                      <a:pt x="1813" y="4442"/>
                    </a:lnTo>
                    <a:lnTo>
                      <a:pt x="1614" y="4383"/>
                    </a:lnTo>
                    <a:lnTo>
                      <a:pt x="1415" y="4323"/>
                    </a:lnTo>
                    <a:lnTo>
                      <a:pt x="1235" y="4223"/>
                    </a:lnTo>
                    <a:lnTo>
                      <a:pt x="1076" y="4124"/>
                    </a:lnTo>
                    <a:lnTo>
                      <a:pt x="917" y="4024"/>
                    </a:lnTo>
                    <a:lnTo>
                      <a:pt x="757" y="3905"/>
                    </a:lnTo>
                    <a:lnTo>
                      <a:pt x="618" y="3765"/>
                    </a:lnTo>
                    <a:lnTo>
                      <a:pt x="478" y="3606"/>
                    </a:lnTo>
                    <a:lnTo>
                      <a:pt x="379" y="3446"/>
                    </a:lnTo>
                    <a:lnTo>
                      <a:pt x="279" y="3287"/>
                    </a:lnTo>
                    <a:lnTo>
                      <a:pt x="180" y="3108"/>
                    </a:lnTo>
                    <a:lnTo>
                      <a:pt x="120" y="2928"/>
                    </a:lnTo>
                    <a:lnTo>
                      <a:pt x="60" y="2749"/>
                    </a:lnTo>
                    <a:lnTo>
                      <a:pt x="20" y="2550"/>
                    </a:lnTo>
                    <a:lnTo>
                      <a:pt x="20" y="2550"/>
                    </a:lnTo>
                    <a:lnTo>
                      <a:pt x="0" y="2311"/>
                    </a:lnTo>
                    <a:lnTo>
                      <a:pt x="0" y="2092"/>
                    </a:lnTo>
                    <a:lnTo>
                      <a:pt x="40" y="1853"/>
                    </a:lnTo>
                    <a:lnTo>
                      <a:pt x="100" y="1654"/>
                    </a:lnTo>
                    <a:lnTo>
                      <a:pt x="160" y="1434"/>
                    </a:lnTo>
                    <a:lnTo>
                      <a:pt x="259" y="1235"/>
                    </a:lnTo>
                    <a:lnTo>
                      <a:pt x="379" y="1056"/>
                    </a:lnTo>
                    <a:lnTo>
                      <a:pt x="518" y="877"/>
                    </a:lnTo>
                    <a:lnTo>
                      <a:pt x="678" y="697"/>
                    </a:lnTo>
                    <a:lnTo>
                      <a:pt x="837" y="558"/>
                    </a:lnTo>
                    <a:lnTo>
                      <a:pt x="1016" y="418"/>
                    </a:lnTo>
                    <a:lnTo>
                      <a:pt x="1216" y="299"/>
                    </a:lnTo>
                    <a:lnTo>
                      <a:pt x="1435" y="199"/>
                    </a:lnTo>
                    <a:lnTo>
                      <a:pt x="1654" y="120"/>
                    </a:lnTo>
                    <a:lnTo>
                      <a:pt x="1893" y="40"/>
                    </a:lnTo>
                    <a:lnTo>
                      <a:pt x="2132" y="0"/>
                    </a:lnTo>
                    <a:lnTo>
                      <a:pt x="2132" y="0"/>
                    </a:lnTo>
                    <a:lnTo>
                      <a:pt x="2391" y="0"/>
                    </a:lnTo>
                    <a:lnTo>
                      <a:pt x="2630" y="0"/>
                    </a:lnTo>
                    <a:lnTo>
                      <a:pt x="2869" y="20"/>
                    </a:lnTo>
                    <a:lnTo>
                      <a:pt x="3108" y="80"/>
                    </a:lnTo>
                    <a:lnTo>
                      <a:pt x="3327" y="140"/>
                    </a:lnTo>
                    <a:lnTo>
                      <a:pt x="3546" y="239"/>
                    </a:lnTo>
                    <a:lnTo>
                      <a:pt x="3746" y="339"/>
                    </a:lnTo>
                    <a:lnTo>
                      <a:pt x="3945" y="458"/>
                    </a:lnTo>
                    <a:lnTo>
                      <a:pt x="4124" y="618"/>
                    </a:lnTo>
                    <a:lnTo>
                      <a:pt x="4283" y="757"/>
                    </a:lnTo>
                    <a:lnTo>
                      <a:pt x="4423" y="936"/>
                    </a:lnTo>
                    <a:lnTo>
                      <a:pt x="4562" y="1116"/>
                    </a:lnTo>
                    <a:lnTo>
                      <a:pt x="4662" y="1315"/>
                    </a:lnTo>
                    <a:lnTo>
                      <a:pt x="4761" y="1534"/>
                    </a:lnTo>
                    <a:lnTo>
                      <a:pt x="4821" y="1753"/>
                    </a:lnTo>
                    <a:lnTo>
                      <a:pt x="4861" y="1972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6" name="Google Shape;3206;p22"/>
              <p:cNvSpPr/>
              <p:nvPr/>
            </p:nvSpPr>
            <p:spPr>
              <a:xfrm>
                <a:off x="5789650" y="3902600"/>
                <a:ext cx="44350" cy="34375"/>
              </a:xfrm>
              <a:custGeom>
                <a:avLst/>
                <a:gdLst/>
                <a:ahLst/>
                <a:cxnLst/>
                <a:rect l="l" t="t" r="r" b="b"/>
                <a:pathLst>
                  <a:path w="1774" h="1375" extrusionOk="0">
                    <a:moveTo>
                      <a:pt x="797" y="0"/>
                    </a:moveTo>
                    <a:lnTo>
                      <a:pt x="618" y="40"/>
                    </a:lnTo>
                    <a:lnTo>
                      <a:pt x="458" y="100"/>
                    </a:lnTo>
                    <a:lnTo>
                      <a:pt x="319" y="180"/>
                    </a:lnTo>
                    <a:lnTo>
                      <a:pt x="199" y="279"/>
                    </a:lnTo>
                    <a:lnTo>
                      <a:pt x="100" y="399"/>
                    </a:lnTo>
                    <a:lnTo>
                      <a:pt x="40" y="518"/>
                    </a:lnTo>
                    <a:lnTo>
                      <a:pt x="0" y="658"/>
                    </a:lnTo>
                    <a:lnTo>
                      <a:pt x="0" y="777"/>
                    </a:lnTo>
                    <a:lnTo>
                      <a:pt x="40" y="917"/>
                    </a:lnTo>
                    <a:lnTo>
                      <a:pt x="100" y="1036"/>
                    </a:lnTo>
                    <a:lnTo>
                      <a:pt x="199" y="1156"/>
                    </a:lnTo>
                    <a:lnTo>
                      <a:pt x="319" y="1236"/>
                    </a:lnTo>
                    <a:lnTo>
                      <a:pt x="478" y="1295"/>
                    </a:lnTo>
                    <a:lnTo>
                      <a:pt x="638" y="1355"/>
                    </a:lnTo>
                    <a:lnTo>
                      <a:pt x="797" y="1375"/>
                    </a:lnTo>
                    <a:lnTo>
                      <a:pt x="976" y="1355"/>
                    </a:lnTo>
                    <a:lnTo>
                      <a:pt x="1156" y="1335"/>
                    </a:lnTo>
                    <a:lnTo>
                      <a:pt x="1315" y="1275"/>
                    </a:lnTo>
                    <a:lnTo>
                      <a:pt x="1474" y="1196"/>
                    </a:lnTo>
                    <a:lnTo>
                      <a:pt x="1594" y="1096"/>
                    </a:lnTo>
                    <a:lnTo>
                      <a:pt x="1674" y="977"/>
                    </a:lnTo>
                    <a:lnTo>
                      <a:pt x="1753" y="857"/>
                    </a:lnTo>
                    <a:lnTo>
                      <a:pt x="1773" y="718"/>
                    </a:lnTo>
                    <a:lnTo>
                      <a:pt x="1773" y="578"/>
                    </a:lnTo>
                    <a:lnTo>
                      <a:pt x="1753" y="439"/>
                    </a:lnTo>
                    <a:lnTo>
                      <a:pt x="1674" y="319"/>
                    </a:lnTo>
                    <a:lnTo>
                      <a:pt x="1574" y="220"/>
                    </a:lnTo>
                    <a:lnTo>
                      <a:pt x="1454" y="120"/>
                    </a:lnTo>
                    <a:lnTo>
                      <a:pt x="1315" y="60"/>
                    </a:lnTo>
                    <a:lnTo>
                      <a:pt x="1156" y="20"/>
                    </a:lnTo>
                    <a:lnTo>
                      <a:pt x="976" y="0"/>
                    </a:lnTo>
                    <a:close/>
                  </a:path>
                </a:pathLst>
              </a:custGeom>
              <a:solidFill>
                <a:srgbClr val="F4CC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7" name="Google Shape;3207;p22"/>
              <p:cNvSpPr/>
              <p:nvPr/>
            </p:nvSpPr>
            <p:spPr>
              <a:xfrm>
                <a:off x="5820525" y="3984775"/>
                <a:ext cx="24925" cy="48325"/>
              </a:xfrm>
              <a:custGeom>
                <a:avLst/>
                <a:gdLst/>
                <a:ahLst/>
                <a:cxnLst/>
                <a:rect l="l" t="t" r="r" b="b"/>
                <a:pathLst>
                  <a:path w="997" h="1933" extrusionOk="0">
                    <a:moveTo>
                      <a:pt x="777" y="0"/>
                    </a:moveTo>
                    <a:lnTo>
                      <a:pt x="638" y="100"/>
                    </a:lnTo>
                    <a:lnTo>
                      <a:pt x="498" y="259"/>
                    </a:lnTo>
                    <a:lnTo>
                      <a:pt x="359" y="459"/>
                    </a:lnTo>
                    <a:lnTo>
                      <a:pt x="219" y="678"/>
                    </a:lnTo>
                    <a:lnTo>
                      <a:pt x="120" y="937"/>
                    </a:lnTo>
                    <a:lnTo>
                      <a:pt x="40" y="1236"/>
                    </a:lnTo>
                    <a:lnTo>
                      <a:pt x="20" y="1395"/>
                    </a:lnTo>
                    <a:lnTo>
                      <a:pt x="0" y="1554"/>
                    </a:lnTo>
                    <a:lnTo>
                      <a:pt x="20" y="1734"/>
                    </a:lnTo>
                    <a:lnTo>
                      <a:pt x="40" y="1893"/>
                    </a:lnTo>
                    <a:lnTo>
                      <a:pt x="120" y="1893"/>
                    </a:lnTo>
                    <a:lnTo>
                      <a:pt x="319" y="1913"/>
                    </a:lnTo>
                    <a:lnTo>
                      <a:pt x="518" y="1933"/>
                    </a:lnTo>
                    <a:lnTo>
                      <a:pt x="618" y="1694"/>
                    </a:lnTo>
                    <a:lnTo>
                      <a:pt x="697" y="1554"/>
                    </a:lnTo>
                    <a:lnTo>
                      <a:pt x="797" y="1435"/>
                    </a:lnTo>
                    <a:lnTo>
                      <a:pt x="897" y="1335"/>
                    </a:lnTo>
                    <a:lnTo>
                      <a:pt x="996" y="1236"/>
                    </a:lnTo>
                    <a:lnTo>
                      <a:pt x="917" y="977"/>
                    </a:lnTo>
                    <a:lnTo>
                      <a:pt x="877" y="757"/>
                    </a:lnTo>
                    <a:lnTo>
                      <a:pt x="797" y="359"/>
                    </a:lnTo>
                    <a:lnTo>
                      <a:pt x="777" y="100"/>
                    </a:lnTo>
                    <a:lnTo>
                      <a:pt x="777" y="0"/>
                    </a:lnTo>
                    <a:close/>
                  </a:path>
                </a:pathLst>
              </a:custGeom>
              <a:solidFill>
                <a:srgbClr val="F9DB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8" name="Google Shape;3208;p22"/>
              <p:cNvSpPr/>
              <p:nvPr/>
            </p:nvSpPr>
            <p:spPr>
              <a:xfrm>
                <a:off x="5820525" y="3984775"/>
                <a:ext cx="24925" cy="48325"/>
              </a:xfrm>
              <a:custGeom>
                <a:avLst/>
                <a:gdLst/>
                <a:ahLst/>
                <a:cxnLst/>
                <a:rect l="l" t="t" r="r" b="b"/>
                <a:pathLst>
                  <a:path w="997" h="1933" fill="none" extrusionOk="0">
                    <a:moveTo>
                      <a:pt x="777" y="0"/>
                    </a:moveTo>
                    <a:lnTo>
                      <a:pt x="777" y="0"/>
                    </a:lnTo>
                    <a:lnTo>
                      <a:pt x="638" y="100"/>
                    </a:lnTo>
                    <a:lnTo>
                      <a:pt x="498" y="259"/>
                    </a:lnTo>
                    <a:lnTo>
                      <a:pt x="359" y="459"/>
                    </a:lnTo>
                    <a:lnTo>
                      <a:pt x="219" y="678"/>
                    </a:lnTo>
                    <a:lnTo>
                      <a:pt x="120" y="937"/>
                    </a:lnTo>
                    <a:lnTo>
                      <a:pt x="40" y="1236"/>
                    </a:lnTo>
                    <a:lnTo>
                      <a:pt x="20" y="1395"/>
                    </a:lnTo>
                    <a:lnTo>
                      <a:pt x="0" y="1554"/>
                    </a:lnTo>
                    <a:lnTo>
                      <a:pt x="20" y="1734"/>
                    </a:lnTo>
                    <a:lnTo>
                      <a:pt x="40" y="1893"/>
                    </a:lnTo>
                    <a:lnTo>
                      <a:pt x="40" y="1893"/>
                    </a:lnTo>
                    <a:lnTo>
                      <a:pt x="120" y="1893"/>
                    </a:lnTo>
                    <a:lnTo>
                      <a:pt x="120" y="1893"/>
                    </a:lnTo>
                    <a:lnTo>
                      <a:pt x="319" y="1913"/>
                    </a:lnTo>
                    <a:lnTo>
                      <a:pt x="518" y="1933"/>
                    </a:lnTo>
                    <a:lnTo>
                      <a:pt x="518" y="1933"/>
                    </a:lnTo>
                    <a:lnTo>
                      <a:pt x="618" y="1694"/>
                    </a:lnTo>
                    <a:lnTo>
                      <a:pt x="618" y="1694"/>
                    </a:lnTo>
                    <a:lnTo>
                      <a:pt x="697" y="1554"/>
                    </a:lnTo>
                    <a:lnTo>
                      <a:pt x="797" y="1435"/>
                    </a:lnTo>
                    <a:lnTo>
                      <a:pt x="897" y="1335"/>
                    </a:lnTo>
                    <a:lnTo>
                      <a:pt x="996" y="1236"/>
                    </a:lnTo>
                    <a:lnTo>
                      <a:pt x="996" y="1236"/>
                    </a:lnTo>
                    <a:lnTo>
                      <a:pt x="917" y="977"/>
                    </a:lnTo>
                    <a:lnTo>
                      <a:pt x="877" y="757"/>
                    </a:lnTo>
                    <a:lnTo>
                      <a:pt x="797" y="359"/>
                    </a:lnTo>
                    <a:lnTo>
                      <a:pt x="777" y="100"/>
                    </a:lnTo>
                    <a:lnTo>
                      <a:pt x="777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9" name="Google Shape;3209;p22"/>
              <p:cNvSpPr/>
              <p:nvPr/>
            </p:nvSpPr>
            <p:spPr>
              <a:xfrm>
                <a:off x="5917125" y="3949900"/>
                <a:ext cx="221650" cy="226650"/>
              </a:xfrm>
              <a:custGeom>
                <a:avLst/>
                <a:gdLst/>
                <a:ahLst/>
                <a:cxnLst/>
                <a:rect l="l" t="t" r="r" b="b"/>
                <a:pathLst>
                  <a:path w="8866" h="9066" extrusionOk="0">
                    <a:moveTo>
                      <a:pt x="4483" y="1"/>
                    </a:moveTo>
                    <a:lnTo>
                      <a:pt x="4164" y="21"/>
                    </a:lnTo>
                    <a:lnTo>
                      <a:pt x="3866" y="81"/>
                    </a:lnTo>
                    <a:lnTo>
                      <a:pt x="3567" y="160"/>
                    </a:lnTo>
                    <a:lnTo>
                      <a:pt x="3288" y="260"/>
                    </a:lnTo>
                    <a:lnTo>
                      <a:pt x="3029" y="399"/>
                    </a:lnTo>
                    <a:lnTo>
                      <a:pt x="2770" y="559"/>
                    </a:lnTo>
                    <a:lnTo>
                      <a:pt x="2531" y="718"/>
                    </a:lnTo>
                    <a:lnTo>
                      <a:pt x="2332" y="917"/>
                    </a:lnTo>
                    <a:lnTo>
                      <a:pt x="2132" y="1136"/>
                    </a:lnTo>
                    <a:lnTo>
                      <a:pt x="1953" y="1356"/>
                    </a:lnTo>
                    <a:lnTo>
                      <a:pt x="1814" y="1615"/>
                    </a:lnTo>
                    <a:lnTo>
                      <a:pt x="1694" y="1874"/>
                    </a:lnTo>
                    <a:lnTo>
                      <a:pt x="1595" y="2132"/>
                    </a:lnTo>
                    <a:lnTo>
                      <a:pt x="1535" y="2431"/>
                    </a:lnTo>
                    <a:lnTo>
                      <a:pt x="1495" y="2710"/>
                    </a:lnTo>
                    <a:lnTo>
                      <a:pt x="1356" y="2730"/>
                    </a:lnTo>
                    <a:lnTo>
                      <a:pt x="1196" y="2770"/>
                    </a:lnTo>
                    <a:lnTo>
                      <a:pt x="1077" y="2810"/>
                    </a:lnTo>
                    <a:lnTo>
                      <a:pt x="937" y="2870"/>
                    </a:lnTo>
                    <a:lnTo>
                      <a:pt x="678" y="3009"/>
                    </a:lnTo>
                    <a:lnTo>
                      <a:pt x="479" y="3188"/>
                    </a:lnTo>
                    <a:lnTo>
                      <a:pt x="379" y="3288"/>
                    </a:lnTo>
                    <a:lnTo>
                      <a:pt x="280" y="3388"/>
                    </a:lnTo>
                    <a:lnTo>
                      <a:pt x="220" y="3507"/>
                    </a:lnTo>
                    <a:lnTo>
                      <a:pt x="140" y="3627"/>
                    </a:lnTo>
                    <a:lnTo>
                      <a:pt x="101" y="3746"/>
                    </a:lnTo>
                    <a:lnTo>
                      <a:pt x="61" y="3886"/>
                    </a:lnTo>
                    <a:lnTo>
                      <a:pt x="21" y="4025"/>
                    </a:lnTo>
                    <a:lnTo>
                      <a:pt x="1" y="4164"/>
                    </a:lnTo>
                    <a:lnTo>
                      <a:pt x="1" y="4324"/>
                    </a:lnTo>
                    <a:lnTo>
                      <a:pt x="21" y="4483"/>
                    </a:lnTo>
                    <a:lnTo>
                      <a:pt x="61" y="4623"/>
                    </a:lnTo>
                    <a:lnTo>
                      <a:pt x="101" y="4782"/>
                    </a:lnTo>
                    <a:lnTo>
                      <a:pt x="160" y="4921"/>
                    </a:lnTo>
                    <a:lnTo>
                      <a:pt x="240" y="5041"/>
                    </a:lnTo>
                    <a:lnTo>
                      <a:pt x="320" y="5160"/>
                    </a:lnTo>
                    <a:lnTo>
                      <a:pt x="419" y="5280"/>
                    </a:lnTo>
                    <a:lnTo>
                      <a:pt x="539" y="5400"/>
                    </a:lnTo>
                    <a:lnTo>
                      <a:pt x="658" y="5479"/>
                    </a:lnTo>
                    <a:lnTo>
                      <a:pt x="798" y="5579"/>
                    </a:lnTo>
                    <a:lnTo>
                      <a:pt x="937" y="5639"/>
                    </a:lnTo>
                    <a:lnTo>
                      <a:pt x="1077" y="5698"/>
                    </a:lnTo>
                    <a:lnTo>
                      <a:pt x="1236" y="5758"/>
                    </a:lnTo>
                    <a:lnTo>
                      <a:pt x="1395" y="5778"/>
                    </a:lnTo>
                    <a:lnTo>
                      <a:pt x="1575" y="5798"/>
                    </a:lnTo>
                    <a:lnTo>
                      <a:pt x="1774" y="5798"/>
                    </a:lnTo>
                    <a:lnTo>
                      <a:pt x="1953" y="5778"/>
                    </a:lnTo>
                    <a:lnTo>
                      <a:pt x="2132" y="5738"/>
                    </a:lnTo>
                    <a:lnTo>
                      <a:pt x="2312" y="5698"/>
                    </a:lnTo>
                    <a:lnTo>
                      <a:pt x="2471" y="5619"/>
                    </a:lnTo>
                    <a:lnTo>
                      <a:pt x="2631" y="5519"/>
                    </a:lnTo>
                    <a:lnTo>
                      <a:pt x="2770" y="5419"/>
                    </a:lnTo>
                    <a:lnTo>
                      <a:pt x="2909" y="5300"/>
                    </a:lnTo>
                    <a:lnTo>
                      <a:pt x="3208" y="5479"/>
                    </a:lnTo>
                    <a:lnTo>
                      <a:pt x="3547" y="5599"/>
                    </a:lnTo>
                    <a:lnTo>
                      <a:pt x="3886" y="5698"/>
                    </a:lnTo>
                    <a:lnTo>
                      <a:pt x="4264" y="5758"/>
                    </a:lnTo>
                    <a:lnTo>
                      <a:pt x="4164" y="5977"/>
                    </a:lnTo>
                    <a:lnTo>
                      <a:pt x="4085" y="6196"/>
                    </a:lnTo>
                    <a:lnTo>
                      <a:pt x="4025" y="6416"/>
                    </a:lnTo>
                    <a:lnTo>
                      <a:pt x="3985" y="6655"/>
                    </a:lnTo>
                    <a:lnTo>
                      <a:pt x="3985" y="6894"/>
                    </a:lnTo>
                    <a:lnTo>
                      <a:pt x="4005" y="7113"/>
                    </a:lnTo>
                    <a:lnTo>
                      <a:pt x="4065" y="7332"/>
                    </a:lnTo>
                    <a:lnTo>
                      <a:pt x="4125" y="7551"/>
                    </a:lnTo>
                    <a:lnTo>
                      <a:pt x="4224" y="7750"/>
                    </a:lnTo>
                    <a:lnTo>
                      <a:pt x="4324" y="7949"/>
                    </a:lnTo>
                    <a:lnTo>
                      <a:pt x="4463" y="8129"/>
                    </a:lnTo>
                    <a:lnTo>
                      <a:pt x="4603" y="8288"/>
                    </a:lnTo>
                    <a:lnTo>
                      <a:pt x="4762" y="8447"/>
                    </a:lnTo>
                    <a:lnTo>
                      <a:pt x="4941" y="8587"/>
                    </a:lnTo>
                    <a:lnTo>
                      <a:pt x="5141" y="8726"/>
                    </a:lnTo>
                    <a:lnTo>
                      <a:pt x="5340" y="8826"/>
                    </a:lnTo>
                    <a:lnTo>
                      <a:pt x="5559" y="8906"/>
                    </a:lnTo>
                    <a:lnTo>
                      <a:pt x="5798" y="8985"/>
                    </a:lnTo>
                    <a:lnTo>
                      <a:pt x="6037" y="9025"/>
                    </a:lnTo>
                    <a:lnTo>
                      <a:pt x="6296" y="9045"/>
                    </a:lnTo>
                    <a:lnTo>
                      <a:pt x="6535" y="9065"/>
                    </a:lnTo>
                    <a:lnTo>
                      <a:pt x="6774" y="9045"/>
                    </a:lnTo>
                    <a:lnTo>
                      <a:pt x="7013" y="8985"/>
                    </a:lnTo>
                    <a:lnTo>
                      <a:pt x="7252" y="8926"/>
                    </a:lnTo>
                    <a:lnTo>
                      <a:pt x="7471" y="8846"/>
                    </a:lnTo>
                    <a:lnTo>
                      <a:pt x="7671" y="8746"/>
                    </a:lnTo>
                    <a:lnTo>
                      <a:pt x="7870" y="8627"/>
                    </a:lnTo>
                    <a:lnTo>
                      <a:pt x="8049" y="8487"/>
                    </a:lnTo>
                    <a:lnTo>
                      <a:pt x="8228" y="8328"/>
                    </a:lnTo>
                    <a:lnTo>
                      <a:pt x="8368" y="8169"/>
                    </a:lnTo>
                    <a:lnTo>
                      <a:pt x="8507" y="7989"/>
                    </a:lnTo>
                    <a:lnTo>
                      <a:pt x="8627" y="7790"/>
                    </a:lnTo>
                    <a:lnTo>
                      <a:pt x="8726" y="7591"/>
                    </a:lnTo>
                    <a:lnTo>
                      <a:pt x="8786" y="7372"/>
                    </a:lnTo>
                    <a:lnTo>
                      <a:pt x="8846" y="7153"/>
                    </a:lnTo>
                    <a:lnTo>
                      <a:pt x="8866" y="6933"/>
                    </a:lnTo>
                    <a:lnTo>
                      <a:pt x="8866" y="6714"/>
                    </a:lnTo>
                    <a:lnTo>
                      <a:pt x="8866" y="6535"/>
                    </a:lnTo>
                    <a:lnTo>
                      <a:pt x="8826" y="6336"/>
                    </a:lnTo>
                    <a:lnTo>
                      <a:pt x="8766" y="6157"/>
                    </a:lnTo>
                    <a:lnTo>
                      <a:pt x="8706" y="5977"/>
                    </a:lnTo>
                    <a:lnTo>
                      <a:pt x="8627" y="5798"/>
                    </a:lnTo>
                    <a:lnTo>
                      <a:pt x="8527" y="5619"/>
                    </a:lnTo>
                    <a:lnTo>
                      <a:pt x="8428" y="5479"/>
                    </a:lnTo>
                    <a:lnTo>
                      <a:pt x="8288" y="5320"/>
                    </a:lnTo>
                    <a:lnTo>
                      <a:pt x="8149" y="5180"/>
                    </a:lnTo>
                    <a:lnTo>
                      <a:pt x="8009" y="5061"/>
                    </a:lnTo>
                    <a:lnTo>
                      <a:pt x="7850" y="4941"/>
                    </a:lnTo>
                    <a:lnTo>
                      <a:pt x="7671" y="4842"/>
                    </a:lnTo>
                    <a:lnTo>
                      <a:pt x="7491" y="4742"/>
                    </a:lnTo>
                    <a:lnTo>
                      <a:pt x="7312" y="4682"/>
                    </a:lnTo>
                    <a:lnTo>
                      <a:pt x="7113" y="4603"/>
                    </a:lnTo>
                    <a:lnTo>
                      <a:pt x="7232" y="4443"/>
                    </a:lnTo>
                    <a:lnTo>
                      <a:pt x="7352" y="4264"/>
                    </a:lnTo>
                    <a:lnTo>
                      <a:pt x="7451" y="4085"/>
                    </a:lnTo>
                    <a:lnTo>
                      <a:pt x="7531" y="3886"/>
                    </a:lnTo>
                    <a:lnTo>
                      <a:pt x="7611" y="3686"/>
                    </a:lnTo>
                    <a:lnTo>
                      <a:pt x="7651" y="3487"/>
                    </a:lnTo>
                    <a:lnTo>
                      <a:pt x="7690" y="3268"/>
                    </a:lnTo>
                    <a:lnTo>
                      <a:pt x="7710" y="3069"/>
                    </a:lnTo>
                    <a:lnTo>
                      <a:pt x="7730" y="2770"/>
                    </a:lnTo>
                    <a:lnTo>
                      <a:pt x="7690" y="2471"/>
                    </a:lnTo>
                    <a:lnTo>
                      <a:pt x="7631" y="2192"/>
                    </a:lnTo>
                    <a:lnTo>
                      <a:pt x="7551" y="1913"/>
                    </a:lnTo>
                    <a:lnTo>
                      <a:pt x="7431" y="1654"/>
                    </a:lnTo>
                    <a:lnTo>
                      <a:pt x="7292" y="1415"/>
                    </a:lnTo>
                    <a:lnTo>
                      <a:pt x="7133" y="1176"/>
                    </a:lnTo>
                    <a:lnTo>
                      <a:pt x="6933" y="957"/>
                    </a:lnTo>
                    <a:lnTo>
                      <a:pt x="6734" y="758"/>
                    </a:lnTo>
                    <a:lnTo>
                      <a:pt x="6495" y="579"/>
                    </a:lnTo>
                    <a:lnTo>
                      <a:pt x="6256" y="439"/>
                    </a:lnTo>
                    <a:lnTo>
                      <a:pt x="5997" y="300"/>
                    </a:lnTo>
                    <a:lnTo>
                      <a:pt x="5718" y="180"/>
                    </a:lnTo>
                    <a:lnTo>
                      <a:pt x="5419" y="101"/>
                    </a:lnTo>
                    <a:lnTo>
                      <a:pt x="5101" y="41"/>
                    </a:lnTo>
                    <a:lnTo>
                      <a:pt x="4802" y="1"/>
                    </a:lnTo>
                    <a:close/>
                  </a:path>
                </a:pathLst>
              </a:custGeom>
              <a:solidFill>
                <a:srgbClr val="FBE6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0" name="Google Shape;3210;p22"/>
              <p:cNvSpPr/>
              <p:nvPr/>
            </p:nvSpPr>
            <p:spPr>
              <a:xfrm>
                <a:off x="5917125" y="3949900"/>
                <a:ext cx="221650" cy="226650"/>
              </a:xfrm>
              <a:custGeom>
                <a:avLst/>
                <a:gdLst/>
                <a:ahLst/>
                <a:cxnLst/>
                <a:rect l="l" t="t" r="r" b="b"/>
                <a:pathLst>
                  <a:path w="8866" h="9066" fill="none" extrusionOk="0">
                    <a:moveTo>
                      <a:pt x="3985" y="6655"/>
                    </a:moveTo>
                    <a:lnTo>
                      <a:pt x="3985" y="6655"/>
                    </a:lnTo>
                    <a:lnTo>
                      <a:pt x="4025" y="6416"/>
                    </a:lnTo>
                    <a:lnTo>
                      <a:pt x="4085" y="6196"/>
                    </a:lnTo>
                    <a:lnTo>
                      <a:pt x="4164" y="5977"/>
                    </a:lnTo>
                    <a:lnTo>
                      <a:pt x="4264" y="5758"/>
                    </a:lnTo>
                    <a:lnTo>
                      <a:pt x="4264" y="5758"/>
                    </a:lnTo>
                    <a:lnTo>
                      <a:pt x="3886" y="5698"/>
                    </a:lnTo>
                    <a:lnTo>
                      <a:pt x="3547" y="5599"/>
                    </a:lnTo>
                    <a:lnTo>
                      <a:pt x="3208" y="5479"/>
                    </a:lnTo>
                    <a:lnTo>
                      <a:pt x="2909" y="5300"/>
                    </a:lnTo>
                    <a:lnTo>
                      <a:pt x="2909" y="5300"/>
                    </a:lnTo>
                    <a:lnTo>
                      <a:pt x="2770" y="5419"/>
                    </a:lnTo>
                    <a:lnTo>
                      <a:pt x="2631" y="5519"/>
                    </a:lnTo>
                    <a:lnTo>
                      <a:pt x="2471" y="5619"/>
                    </a:lnTo>
                    <a:lnTo>
                      <a:pt x="2312" y="5698"/>
                    </a:lnTo>
                    <a:lnTo>
                      <a:pt x="2132" y="5738"/>
                    </a:lnTo>
                    <a:lnTo>
                      <a:pt x="1953" y="5778"/>
                    </a:lnTo>
                    <a:lnTo>
                      <a:pt x="1774" y="5798"/>
                    </a:lnTo>
                    <a:lnTo>
                      <a:pt x="1575" y="5798"/>
                    </a:lnTo>
                    <a:lnTo>
                      <a:pt x="1575" y="5798"/>
                    </a:lnTo>
                    <a:lnTo>
                      <a:pt x="1395" y="5778"/>
                    </a:lnTo>
                    <a:lnTo>
                      <a:pt x="1236" y="5758"/>
                    </a:lnTo>
                    <a:lnTo>
                      <a:pt x="1077" y="5698"/>
                    </a:lnTo>
                    <a:lnTo>
                      <a:pt x="937" y="5639"/>
                    </a:lnTo>
                    <a:lnTo>
                      <a:pt x="798" y="5579"/>
                    </a:lnTo>
                    <a:lnTo>
                      <a:pt x="658" y="5479"/>
                    </a:lnTo>
                    <a:lnTo>
                      <a:pt x="539" y="5400"/>
                    </a:lnTo>
                    <a:lnTo>
                      <a:pt x="419" y="5280"/>
                    </a:lnTo>
                    <a:lnTo>
                      <a:pt x="320" y="5160"/>
                    </a:lnTo>
                    <a:lnTo>
                      <a:pt x="240" y="5041"/>
                    </a:lnTo>
                    <a:lnTo>
                      <a:pt x="160" y="4921"/>
                    </a:lnTo>
                    <a:lnTo>
                      <a:pt x="101" y="4782"/>
                    </a:lnTo>
                    <a:lnTo>
                      <a:pt x="61" y="4623"/>
                    </a:lnTo>
                    <a:lnTo>
                      <a:pt x="21" y="4483"/>
                    </a:lnTo>
                    <a:lnTo>
                      <a:pt x="1" y="4324"/>
                    </a:lnTo>
                    <a:lnTo>
                      <a:pt x="1" y="4164"/>
                    </a:lnTo>
                    <a:lnTo>
                      <a:pt x="1" y="4164"/>
                    </a:lnTo>
                    <a:lnTo>
                      <a:pt x="21" y="4025"/>
                    </a:lnTo>
                    <a:lnTo>
                      <a:pt x="61" y="3886"/>
                    </a:lnTo>
                    <a:lnTo>
                      <a:pt x="101" y="3746"/>
                    </a:lnTo>
                    <a:lnTo>
                      <a:pt x="140" y="3627"/>
                    </a:lnTo>
                    <a:lnTo>
                      <a:pt x="220" y="3507"/>
                    </a:lnTo>
                    <a:lnTo>
                      <a:pt x="280" y="3388"/>
                    </a:lnTo>
                    <a:lnTo>
                      <a:pt x="379" y="3288"/>
                    </a:lnTo>
                    <a:lnTo>
                      <a:pt x="479" y="3188"/>
                    </a:lnTo>
                    <a:lnTo>
                      <a:pt x="678" y="3009"/>
                    </a:lnTo>
                    <a:lnTo>
                      <a:pt x="937" y="2870"/>
                    </a:lnTo>
                    <a:lnTo>
                      <a:pt x="1077" y="2810"/>
                    </a:lnTo>
                    <a:lnTo>
                      <a:pt x="1196" y="2770"/>
                    </a:lnTo>
                    <a:lnTo>
                      <a:pt x="1356" y="2730"/>
                    </a:lnTo>
                    <a:lnTo>
                      <a:pt x="1495" y="2710"/>
                    </a:lnTo>
                    <a:lnTo>
                      <a:pt x="1495" y="2710"/>
                    </a:lnTo>
                    <a:lnTo>
                      <a:pt x="1535" y="2431"/>
                    </a:lnTo>
                    <a:lnTo>
                      <a:pt x="1595" y="2132"/>
                    </a:lnTo>
                    <a:lnTo>
                      <a:pt x="1694" y="1874"/>
                    </a:lnTo>
                    <a:lnTo>
                      <a:pt x="1814" y="1615"/>
                    </a:lnTo>
                    <a:lnTo>
                      <a:pt x="1953" y="1356"/>
                    </a:lnTo>
                    <a:lnTo>
                      <a:pt x="2132" y="1136"/>
                    </a:lnTo>
                    <a:lnTo>
                      <a:pt x="2332" y="917"/>
                    </a:lnTo>
                    <a:lnTo>
                      <a:pt x="2531" y="718"/>
                    </a:lnTo>
                    <a:lnTo>
                      <a:pt x="2770" y="559"/>
                    </a:lnTo>
                    <a:lnTo>
                      <a:pt x="3029" y="399"/>
                    </a:lnTo>
                    <a:lnTo>
                      <a:pt x="3288" y="260"/>
                    </a:lnTo>
                    <a:lnTo>
                      <a:pt x="3567" y="160"/>
                    </a:lnTo>
                    <a:lnTo>
                      <a:pt x="3866" y="81"/>
                    </a:lnTo>
                    <a:lnTo>
                      <a:pt x="4164" y="21"/>
                    </a:lnTo>
                    <a:lnTo>
                      <a:pt x="4483" y="1"/>
                    </a:lnTo>
                    <a:lnTo>
                      <a:pt x="4802" y="1"/>
                    </a:lnTo>
                    <a:lnTo>
                      <a:pt x="4802" y="1"/>
                    </a:lnTo>
                    <a:lnTo>
                      <a:pt x="5101" y="41"/>
                    </a:lnTo>
                    <a:lnTo>
                      <a:pt x="5419" y="101"/>
                    </a:lnTo>
                    <a:lnTo>
                      <a:pt x="5718" y="180"/>
                    </a:lnTo>
                    <a:lnTo>
                      <a:pt x="5997" y="300"/>
                    </a:lnTo>
                    <a:lnTo>
                      <a:pt x="6256" y="439"/>
                    </a:lnTo>
                    <a:lnTo>
                      <a:pt x="6495" y="579"/>
                    </a:lnTo>
                    <a:lnTo>
                      <a:pt x="6734" y="758"/>
                    </a:lnTo>
                    <a:lnTo>
                      <a:pt x="6933" y="957"/>
                    </a:lnTo>
                    <a:lnTo>
                      <a:pt x="7133" y="1176"/>
                    </a:lnTo>
                    <a:lnTo>
                      <a:pt x="7292" y="1415"/>
                    </a:lnTo>
                    <a:lnTo>
                      <a:pt x="7431" y="1654"/>
                    </a:lnTo>
                    <a:lnTo>
                      <a:pt x="7551" y="1913"/>
                    </a:lnTo>
                    <a:lnTo>
                      <a:pt x="7631" y="2192"/>
                    </a:lnTo>
                    <a:lnTo>
                      <a:pt x="7690" y="2471"/>
                    </a:lnTo>
                    <a:lnTo>
                      <a:pt x="7730" y="2770"/>
                    </a:lnTo>
                    <a:lnTo>
                      <a:pt x="7710" y="3069"/>
                    </a:lnTo>
                    <a:lnTo>
                      <a:pt x="7710" y="3069"/>
                    </a:lnTo>
                    <a:lnTo>
                      <a:pt x="7690" y="3268"/>
                    </a:lnTo>
                    <a:lnTo>
                      <a:pt x="7651" y="3487"/>
                    </a:lnTo>
                    <a:lnTo>
                      <a:pt x="7611" y="3686"/>
                    </a:lnTo>
                    <a:lnTo>
                      <a:pt x="7531" y="3886"/>
                    </a:lnTo>
                    <a:lnTo>
                      <a:pt x="7451" y="4085"/>
                    </a:lnTo>
                    <a:lnTo>
                      <a:pt x="7352" y="4264"/>
                    </a:lnTo>
                    <a:lnTo>
                      <a:pt x="7232" y="4443"/>
                    </a:lnTo>
                    <a:lnTo>
                      <a:pt x="7113" y="4603"/>
                    </a:lnTo>
                    <a:lnTo>
                      <a:pt x="7113" y="4603"/>
                    </a:lnTo>
                    <a:lnTo>
                      <a:pt x="7312" y="4682"/>
                    </a:lnTo>
                    <a:lnTo>
                      <a:pt x="7491" y="4742"/>
                    </a:lnTo>
                    <a:lnTo>
                      <a:pt x="7671" y="4842"/>
                    </a:lnTo>
                    <a:lnTo>
                      <a:pt x="7850" y="4941"/>
                    </a:lnTo>
                    <a:lnTo>
                      <a:pt x="8009" y="5061"/>
                    </a:lnTo>
                    <a:lnTo>
                      <a:pt x="8149" y="5180"/>
                    </a:lnTo>
                    <a:lnTo>
                      <a:pt x="8288" y="5320"/>
                    </a:lnTo>
                    <a:lnTo>
                      <a:pt x="8428" y="5479"/>
                    </a:lnTo>
                    <a:lnTo>
                      <a:pt x="8527" y="5619"/>
                    </a:lnTo>
                    <a:lnTo>
                      <a:pt x="8627" y="5798"/>
                    </a:lnTo>
                    <a:lnTo>
                      <a:pt x="8706" y="5977"/>
                    </a:lnTo>
                    <a:lnTo>
                      <a:pt x="8766" y="6157"/>
                    </a:lnTo>
                    <a:lnTo>
                      <a:pt x="8826" y="6336"/>
                    </a:lnTo>
                    <a:lnTo>
                      <a:pt x="8866" y="6535"/>
                    </a:lnTo>
                    <a:lnTo>
                      <a:pt x="8866" y="6714"/>
                    </a:lnTo>
                    <a:lnTo>
                      <a:pt x="8866" y="6933"/>
                    </a:lnTo>
                    <a:lnTo>
                      <a:pt x="8866" y="6933"/>
                    </a:lnTo>
                    <a:lnTo>
                      <a:pt x="8846" y="7153"/>
                    </a:lnTo>
                    <a:lnTo>
                      <a:pt x="8786" y="7372"/>
                    </a:lnTo>
                    <a:lnTo>
                      <a:pt x="8726" y="7591"/>
                    </a:lnTo>
                    <a:lnTo>
                      <a:pt x="8627" y="7790"/>
                    </a:lnTo>
                    <a:lnTo>
                      <a:pt x="8507" y="7989"/>
                    </a:lnTo>
                    <a:lnTo>
                      <a:pt x="8368" y="8169"/>
                    </a:lnTo>
                    <a:lnTo>
                      <a:pt x="8228" y="8328"/>
                    </a:lnTo>
                    <a:lnTo>
                      <a:pt x="8049" y="8487"/>
                    </a:lnTo>
                    <a:lnTo>
                      <a:pt x="7870" y="8627"/>
                    </a:lnTo>
                    <a:lnTo>
                      <a:pt x="7671" y="8746"/>
                    </a:lnTo>
                    <a:lnTo>
                      <a:pt x="7471" y="8846"/>
                    </a:lnTo>
                    <a:lnTo>
                      <a:pt x="7252" y="8926"/>
                    </a:lnTo>
                    <a:lnTo>
                      <a:pt x="7013" y="8985"/>
                    </a:lnTo>
                    <a:lnTo>
                      <a:pt x="6774" y="9045"/>
                    </a:lnTo>
                    <a:lnTo>
                      <a:pt x="6535" y="9065"/>
                    </a:lnTo>
                    <a:lnTo>
                      <a:pt x="6296" y="9045"/>
                    </a:lnTo>
                    <a:lnTo>
                      <a:pt x="6296" y="9045"/>
                    </a:lnTo>
                    <a:lnTo>
                      <a:pt x="6037" y="9025"/>
                    </a:lnTo>
                    <a:lnTo>
                      <a:pt x="5798" y="8985"/>
                    </a:lnTo>
                    <a:lnTo>
                      <a:pt x="5559" y="8906"/>
                    </a:lnTo>
                    <a:lnTo>
                      <a:pt x="5340" y="8826"/>
                    </a:lnTo>
                    <a:lnTo>
                      <a:pt x="5141" y="8726"/>
                    </a:lnTo>
                    <a:lnTo>
                      <a:pt x="4941" y="8587"/>
                    </a:lnTo>
                    <a:lnTo>
                      <a:pt x="4762" y="8447"/>
                    </a:lnTo>
                    <a:lnTo>
                      <a:pt x="4603" y="8288"/>
                    </a:lnTo>
                    <a:lnTo>
                      <a:pt x="4463" y="8129"/>
                    </a:lnTo>
                    <a:lnTo>
                      <a:pt x="4324" y="7949"/>
                    </a:lnTo>
                    <a:lnTo>
                      <a:pt x="4224" y="7750"/>
                    </a:lnTo>
                    <a:lnTo>
                      <a:pt x="4125" y="7551"/>
                    </a:lnTo>
                    <a:lnTo>
                      <a:pt x="4065" y="7332"/>
                    </a:lnTo>
                    <a:lnTo>
                      <a:pt x="4005" y="7113"/>
                    </a:lnTo>
                    <a:lnTo>
                      <a:pt x="3985" y="6894"/>
                    </a:lnTo>
                    <a:lnTo>
                      <a:pt x="3985" y="6655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1" name="Google Shape;3211;p22"/>
              <p:cNvSpPr/>
              <p:nvPr/>
            </p:nvSpPr>
            <p:spPr>
              <a:xfrm>
                <a:off x="6058075" y="4119750"/>
                <a:ext cx="44850" cy="34375"/>
              </a:xfrm>
              <a:custGeom>
                <a:avLst/>
                <a:gdLst/>
                <a:ahLst/>
                <a:cxnLst/>
                <a:rect l="l" t="t" r="r" b="b"/>
                <a:pathLst>
                  <a:path w="1794" h="1375" extrusionOk="0">
                    <a:moveTo>
                      <a:pt x="758" y="0"/>
                    </a:moveTo>
                    <a:lnTo>
                      <a:pt x="598" y="40"/>
                    </a:lnTo>
                    <a:lnTo>
                      <a:pt x="439" y="100"/>
                    </a:lnTo>
                    <a:lnTo>
                      <a:pt x="299" y="159"/>
                    </a:lnTo>
                    <a:lnTo>
                      <a:pt x="180" y="259"/>
                    </a:lnTo>
                    <a:lnTo>
                      <a:pt x="100" y="379"/>
                    </a:lnTo>
                    <a:lnTo>
                      <a:pt x="40" y="498"/>
                    </a:lnTo>
                    <a:lnTo>
                      <a:pt x="1" y="637"/>
                    </a:lnTo>
                    <a:lnTo>
                      <a:pt x="21" y="777"/>
                    </a:lnTo>
                    <a:lnTo>
                      <a:pt x="60" y="896"/>
                    </a:lnTo>
                    <a:lnTo>
                      <a:pt x="140" y="1036"/>
                    </a:lnTo>
                    <a:lnTo>
                      <a:pt x="240" y="1136"/>
                    </a:lnTo>
                    <a:lnTo>
                      <a:pt x="359" y="1215"/>
                    </a:lnTo>
                    <a:lnTo>
                      <a:pt x="519" y="1295"/>
                    </a:lnTo>
                    <a:lnTo>
                      <a:pt x="678" y="1335"/>
                    </a:lnTo>
                    <a:lnTo>
                      <a:pt x="857" y="1375"/>
                    </a:lnTo>
                    <a:lnTo>
                      <a:pt x="1036" y="1355"/>
                    </a:lnTo>
                    <a:lnTo>
                      <a:pt x="1216" y="1335"/>
                    </a:lnTo>
                    <a:lnTo>
                      <a:pt x="1355" y="1275"/>
                    </a:lnTo>
                    <a:lnTo>
                      <a:pt x="1495" y="1195"/>
                    </a:lnTo>
                    <a:lnTo>
                      <a:pt x="1614" y="1116"/>
                    </a:lnTo>
                    <a:lnTo>
                      <a:pt x="1714" y="996"/>
                    </a:lnTo>
                    <a:lnTo>
                      <a:pt x="1774" y="877"/>
                    </a:lnTo>
                    <a:lnTo>
                      <a:pt x="1793" y="737"/>
                    </a:lnTo>
                    <a:lnTo>
                      <a:pt x="1793" y="598"/>
                    </a:lnTo>
                    <a:lnTo>
                      <a:pt x="1734" y="458"/>
                    </a:lnTo>
                    <a:lnTo>
                      <a:pt x="1674" y="339"/>
                    </a:lnTo>
                    <a:lnTo>
                      <a:pt x="1554" y="239"/>
                    </a:lnTo>
                    <a:lnTo>
                      <a:pt x="1435" y="139"/>
                    </a:lnTo>
                    <a:lnTo>
                      <a:pt x="1295" y="80"/>
                    </a:lnTo>
                    <a:lnTo>
                      <a:pt x="1116" y="20"/>
                    </a:lnTo>
                    <a:lnTo>
                      <a:pt x="937" y="0"/>
                    </a:lnTo>
                    <a:close/>
                  </a:path>
                </a:pathLst>
              </a:custGeom>
              <a:solidFill>
                <a:srgbClr val="F4CC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2" name="Google Shape;3212;p22"/>
              <p:cNvSpPr/>
              <p:nvPr/>
            </p:nvSpPr>
            <p:spPr>
              <a:xfrm>
                <a:off x="5993325" y="3964850"/>
                <a:ext cx="97150" cy="57300"/>
              </a:xfrm>
              <a:custGeom>
                <a:avLst/>
                <a:gdLst/>
                <a:ahLst/>
                <a:cxnLst/>
                <a:rect l="l" t="t" r="r" b="b"/>
                <a:pathLst>
                  <a:path w="3886" h="2292" extrusionOk="0">
                    <a:moveTo>
                      <a:pt x="1077" y="1"/>
                    </a:moveTo>
                    <a:lnTo>
                      <a:pt x="838" y="20"/>
                    </a:lnTo>
                    <a:lnTo>
                      <a:pt x="399" y="100"/>
                    </a:lnTo>
                    <a:lnTo>
                      <a:pt x="120" y="160"/>
                    </a:lnTo>
                    <a:lnTo>
                      <a:pt x="1" y="180"/>
                    </a:lnTo>
                    <a:lnTo>
                      <a:pt x="320" y="240"/>
                    </a:lnTo>
                    <a:lnTo>
                      <a:pt x="618" y="319"/>
                    </a:lnTo>
                    <a:lnTo>
                      <a:pt x="897" y="399"/>
                    </a:lnTo>
                    <a:lnTo>
                      <a:pt x="1136" y="499"/>
                    </a:lnTo>
                    <a:lnTo>
                      <a:pt x="1375" y="618"/>
                    </a:lnTo>
                    <a:lnTo>
                      <a:pt x="1595" y="738"/>
                    </a:lnTo>
                    <a:lnTo>
                      <a:pt x="1774" y="857"/>
                    </a:lnTo>
                    <a:lnTo>
                      <a:pt x="1953" y="997"/>
                    </a:lnTo>
                    <a:lnTo>
                      <a:pt x="2112" y="1136"/>
                    </a:lnTo>
                    <a:lnTo>
                      <a:pt x="2252" y="1295"/>
                    </a:lnTo>
                    <a:lnTo>
                      <a:pt x="2371" y="1455"/>
                    </a:lnTo>
                    <a:lnTo>
                      <a:pt x="2491" y="1614"/>
                    </a:lnTo>
                    <a:lnTo>
                      <a:pt x="2571" y="1774"/>
                    </a:lnTo>
                    <a:lnTo>
                      <a:pt x="2670" y="1953"/>
                    </a:lnTo>
                    <a:lnTo>
                      <a:pt x="2790" y="2291"/>
                    </a:lnTo>
                    <a:lnTo>
                      <a:pt x="3029" y="2132"/>
                    </a:lnTo>
                    <a:lnTo>
                      <a:pt x="3288" y="2013"/>
                    </a:lnTo>
                    <a:lnTo>
                      <a:pt x="3567" y="1933"/>
                    </a:lnTo>
                    <a:lnTo>
                      <a:pt x="3846" y="1873"/>
                    </a:lnTo>
                    <a:lnTo>
                      <a:pt x="3885" y="1614"/>
                    </a:lnTo>
                    <a:lnTo>
                      <a:pt x="3746" y="1335"/>
                    </a:lnTo>
                    <a:lnTo>
                      <a:pt x="3587" y="1036"/>
                    </a:lnTo>
                    <a:lnTo>
                      <a:pt x="3487" y="897"/>
                    </a:lnTo>
                    <a:lnTo>
                      <a:pt x="3368" y="758"/>
                    </a:lnTo>
                    <a:lnTo>
                      <a:pt x="3248" y="638"/>
                    </a:lnTo>
                    <a:lnTo>
                      <a:pt x="3128" y="519"/>
                    </a:lnTo>
                    <a:lnTo>
                      <a:pt x="2989" y="419"/>
                    </a:lnTo>
                    <a:lnTo>
                      <a:pt x="2850" y="339"/>
                    </a:lnTo>
                    <a:lnTo>
                      <a:pt x="2551" y="200"/>
                    </a:lnTo>
                    <a:lnTo>
                      <a:pt x="2252" y="100"/>
                    </a:lnTo>
                    <a:lnTo>
                      <a:pt x="1953" y="40"/>
                    </a:lnTo>
                    <a:lnTo>
                      <a:pt x="1654" y="1"/>
                    </a:lnTo>
                    <a:close/>
                  </a:path>
                </a:pathLst>
              </a:custGeom>
              <a:solidFill>
                <a:srgbClr val="FCEB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3" name="Google Shape;3213;p22"/>
              <p:cNvSpPr/>
              <p:nvPr/>
            </p:nvSpPr>
            <p:spPr>
              <a:xfrm>
                <a:off x="5993325" y="3964850"/>
                <a:ext cx="97150" cy="57300"/>
              </a:xfrm>
              <a:custGeom>
                <a:avLst/>
                <a:gdLst/>
                <a:ahLst/>
                <a:cxnLst/>
                <a:rect l="l" t="t" r="r" b="b"/>
                <a:pathLst>
                  <a:path w="3886" h="2292" fill="none" extrusionOk="0">
                    <a:moveTo>
                      <a:pt x="1355" y="1"/>
                    </a:moveTo>
                    <a:lnTo>
                      <a:pt x="1355" y="1"/>
                    </a:lnTo>
                    <a:lnTo>
                      <a:pt x="1077" y="1"/>
                    </a:lnTo>
                    <a:lnTo>
                      <a:pt x="838" y="20"/>
                    </a:lnTo>
                    <a:lnTo>
                      <a:pt x="399" y="100"/>
                    </a:lnTo>
                    <a:lnTo>
                      <a:pt x="120" y="160"/>
                    </a:lnTo>
                    <a:lnTo>
                      <a:pt x="1" y="180"/>
                    </a:lnTo>
                    <a:lnTo>
                      <a:pt x="1" y="180"/>
                    </a:lnTo>
                    <a:lnTo>
                      <a:pt x="320" y="240"/>
                    </a:lnTo>
                    <a:lnTo>
                      <a:pt x="618" y="319"/>
                    </a:lnTo>
                    <a:lnTo>
                      <a:pt x="897" y="399"/>
                    </a:lnTo>
                    <a:lnTo>
                      <a:pt x="1136" y="499"/>
                    </a:lnTo>
                    <a:lnTo>
                      <a:pt x="1375" y="618"/>
                    </a:lnTo>
                    <a:lnTo>
                      <a:pt x="1595" y="738"/>
                    </a:lnTo>
                    <a:lnTo>
                      <a:pt x="1774" y="857"/>
                    </a:lnTo>
                    <a:lnTo>
                      <a:pt x="1953" y="997"/>
                    </a:lnTo>
                    <a:lnTo>
                      <a:pt x="2112" y="1136"/>
                    </a:lnTo>
                    <a:lnTo>
                      <a:pt x="2252" y="1295"/>
                    </a:lnTo>
                    <a:lnTo>
                      <a:pt x="2371" y="1455"/>
                    </a:lnTo>
                    <a:lnTo>
                      <a:pt x="2491" y="1614"/>
                    </a:lnTo>
                    <a:lnTo>
                      <a:pt x="2571" y="1774"/>
                    </a:lnTo>
                    <a:lnTo>
                      <a:pt x="2670" y="1953"/>
                    </a:lnTo>
                    <a:lnTo>
                      <a:pt x="2790" y="2291"/>
                    </a:lnTo>
                    <a:lnTo>
                      <a:pt x="2790" y="2291"/>
                    </a:lnTo>
                    <a:lnTo>
                      <a:pt x="3029" y="2132"/>
                    </a:lnTo>
                    <a:lnTo>
                      <a:pt x="3288" y="2013"/>
                    </a:lnTo>
                    <a:lnTo>
                      <a:pt x="3567" y="1933"/>
                    </a:lnTo>
                    <a:lnTo>
                      <a:pt x="3846" y="1873"/>
                    </a:lnTo>
                    <a:lnTo>
                      <a:pt x="3846" y="1873"/>
                    </a:lnTo>
                    <a:lnTo>
                      <a:pt x="3885" y="1614"/>
                    </a:lnTo>
                    <a:lnTo>
                      <a:pt x="3885" y="1614"/>
                    </a:lnTo>
                    <a:lnTo>
                      <a:pt x="3746" y="1335"/>
                    </a:lnTo>
                    <a:lnTo>
                      <a:pt x="3587" y="1036"/>
                    </a:lnTo>
                    <a:lnTo>
                      <a:pt x="3587" y="1036"/>
                    </a:lnTo>
                    <a:lnTo>
                      <a:pt x="3487" y="897"/>
                    </a:lnTo>
                    <a:lnTo>
                      <a:pt x="3368" y="758"/>
                    </a:lnTo>
                    <a:lnTo>
                      <a:pt x="3248" y="638"/>
                    </a:lnTo>
                    <a:lnTo>
                      <a:pt x="3128" y="519"/>
                    </a:lnTo>
                    <a:lnTo>
                      <a:pt x="2989" y="419"/>
                    </a:lnTo>
                    <a:lnTo>
                      <a:pt x="2850" y="339"/>
                    </a:lnTo>
                    <a:lnTo>
                      <a:pt x="2551" y="200"/>
                    </a:lnTo>
                    <a:lnTo>
                      <a:pt x="2252" y="100"/>
                    </a:lnTo>
                    <a:lnTo>
                      <a:pt x="1953" y="40"/>
                    </a:lnTo>
                    <a:lnTo>
                      <a:pt x="1654" y="1"/>
                    </a:lnTo>
                    <a:lnTo>
                      <a:pt x="1355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4" name="Google Shape;3214;p22"/>
              <p:cNvSpPr/>
              <p:nvPr/>
            </p:nvSpPr>
            <p:spPr>
              <a:xfrm>
                <a:off x="5521700" y="3801500"/>
                <a:ext cx="249050" cy="185300"/>
              </a:xfrm>
              <a:custGeom>
                <a:avLst/>
                <a:gdLst/>
                <a:ahLst/>
                <a:cxnLst/>
                <a:rect l="l" t="t" r="r" b="b"/>
                <a:pathLst>
                  <a:path w="9962" h="7412" extrusionOk="0">
                    <a:moveTo>
                      <a:pt x="2989" y="0"/>
                    </a:moveTo>
                    <a:lnTo>
                      <a:pt x="2690" y="20"/>
                    </a:lnTo>
                    <a:lnTo>
                      <a:pt x="2391" y="80"/>
                    </a:lnTo>
                    <a:lnTo>
                      <a:pt x="2112" y="160"/>
                    </a:lnTo>
                    <a:lnTo>
                      <a:pt x="1813" y="259"/>
                    </a:lnTo>
                    <a:lnTo>
                      <a:pt x="1554" y="379"/>
                    </a:lnTo>
                    <a:lnTo>
                      <a:pt x="1296" y="538"/>
                    </a:lnTo>
                    <a:lnTo>
                      <a:pt x="1056" y="718"/>
                    </a:lnTo>
                    <a:lnTo>
                      <a:pt x="817" y="937"/>
                    </a:lnTo>
                    <a:lnTo>
                      <a:pt x="618" y="1156"/>
                    </a:lnTo>
                    <a:lnTo>
                      <a:pt x="439" y="1395"/>
                    </a:lnTo>
                    <a:lnTo>
                      <a:pt x="299" y="1654"/>
                    </a:lnTo>
                    <a:lnTo>
                      <a:pt x="180" y="1913"/>
                    </a:lnTo>
                    <a:lnTo>
                      <a:pt x="80" y="2172"/>
                    </a:lnTo>
                    <a:lnTo>
                      <a:pt x="21" y="2451"/>
                    </a:lnTo>
                    <a:lnTo>
                      <a:pt x="1" y="2730"/>
                    </a:lnTo>
                    <a:lnTo>
                      <a:pt x="1" y="3009"/>
                    </a:lnTo>
                    <a:lnTo>
                      <a:pt x="21" y="3287"/>
                    </a:lnTo>
                    <a:lnTo>
                      <a:pt x="80" y="3566"/>
                    </a:lnTo>
                    <a:lnTo>
                      <a:pt x="160" y="3825"/>
                    </a:lnTo>
                    <a:lnTo>
                      <a:pt x="280" y="4084"/>
                    </a:lnTo>
                    <a:lnTo>
                      <a:pt x="399" y="4343"/>
                    </a:lnTo>
                    <a:lnTo>
                      <a:pt x="578" y="4582"/>
                    </a:lnTo>
                    <a:lnTo>
                      <a:pt x="778" y="4801"/>
                    </a:lnTo>
                    <a:lnTo>
                      <a:pt x="997" y="5021"/>
                    </a:lnTo>
                    <a:lnTo>
                      <a:pt x="917" y="5140"/>
                    </a:lnTo>
                    <a:lnTo>
                      <a:pt x="857" y="5260"/>
                    </a:lnTo>
                    <a:lnTo>
                      <a:pt x="797" y="5399"/>
                    </a:lnTo>
                    <a:lnTo>
                      <a:pt x="758" y="5519"/>
                    </a:lnTo>
                    <a:lnTo>
                      <a:pt x="738" y="5658"/>
                    </a:lnTo>
                    <a:lnTo>
                      <a:pt x="718" y="5778"/>
                    </a:lnTo>
                    <a:lnTo>
                      <a:pt x="718" y="5917"/>
                    </a:lnTo>
                    <a:lnTo>
                      <a:pt x="738" y="6056"/>
                    </a:lnTo>
                    <a:lnTo>
                      <a:pt x="758" y="6176"/>
                    </a:lnTo>
                    <a:lnTo>
                      <a:pt x="797" y="6315"/>
                    </a:lnTo>
                    <a:lnTo>
                      <a:pt x="837" y="6435"/>
                    </a:lnTo>
                    <a:lnTo>
                      <a:pt x="897" y="6574"/>
                    </a:lnTo>
                    <a:lnTo>
                      <a:pt x="977" y="6694"/>
                    </a:lnTo>
                    <a:lnTo>
                      <a:pt x="1056" y="6794"/>
                    </a:lnTo>
                    <a:lnTo>
                      <a:pt x="1156" y="6913"/>
                    </a:lnTo>
                    <a:lnTo>
                      <a:pt x="1256" y="7013"/>
                    </a:lnTo>
                    <a:lnTo>
                      <a:pt x="1395" y="7112"/>
                    </a:lnTo>
                    <a:lnTo>
                      <a:pt x="1535" y="7192"/>
                    </a:lnTo>
                    <a:lnTo>
                      <a:pt x="1674" y="7272"/>
                    </a:lnTo>
                    <a:lnTo>
                      <a:pt x="1813" y="7331"/>
                    </a:lnTo>
                    <a:lnTo>
                      <a:pt x="1973" y="7371"/>
                    </a:lnTo>
                    <a:lnTo>
                      <a:pt x="2132" y="7411"/>
                    </a:lnTo>
                    <a:lnTo>
                      <a:pt x="2610" y="7411"/>
                    </a:lnTo>
                    <a:lnTo>
                      <a:pt x="2770" y="7371"/>
                    </a:lnTo>
                    <a:lnTo>
                      <a:pt x="2929" y="7331"/>
                    </a:lnTo>
                    <a:lnTo>
                      <a:pt x="3088" y="7292"/>
                    </a:lnTo>
                    <a:lnTo>
                      <a:pt x="3228" y="7212"/>
                    </a:lnTo>
                    <a:lnTo>
                      <a:pt x="3367" y="7132"/>
                    </a:lnTo>
                    <a:lnTo>
                      <a:pt x="3487" y="7033"/>
                    </a:lnTo>
                    <a:lnTo>
                      <a:pt x="3626" y="6913"/>
                    </a:lnTo>
                    <a:lnTo>
                      <a:pt x="3746" y="6774"/>
                    </a:lnTo>
                    <a:lnTo>
                      <a:pt x="3845" y="6634"/>
                    </a:lnTo>
                    <a:lnTo>
                      <a:pt x="3925" y="6475"/>
                    </a:lnTo>
                    <a:lnTo>
                      <a:pt x="3985" y="6315"/>
                    </a:lnTo>
                    <a:lnTo>
                      <a:pt x="4025" y="6156"/>
                    </a:lnTo>
                    <a:lnTo>
                      <a:pt x="4045" y="5997"/>
                    </a:lnTo>
                    <a:lnTo>
                      <a:pt x="4065" y="5817"/>
                    </a:lnTo>
                    <a:lnTo>
                      <a:pt x="4045" y="5658"/>
                    </a:lnTo>
                    <a:lnTo>
                      <a:pt x="4383" y="5539"/>
                    </a:lnTo>
                    <a:lnTo>
                      <a:pt x="4702" y="5379"/>
                    </a:lnTo>
                    <a:lnTo>
                      <a:pt x="5001" y="5200"/>
                    </a:lnTo>
                    <a:lnTo>
                      <a:pt x="5280" y="4961"/>
                    </a:lnTo>
                    <a:lnTo>
                      <a:pt x="5379" y="5180"/>
                    </a:lnTo>
                    <a:lnTo>
                      <a:pt x="5519" y="5359"/>
                    </a:lnTo>
                    <a:lnTo>
                      <a:pt x="5678" y="5558"/>
                    </a:lnTo>
                    <a:lnTo>
                      <a:pt x="5857" y="5718"/>
                    </a:lnTo>
                    <a:lnTo>
                      <a:pt x="6057" y="5877"/>
                    </a:lnTo>
                    <a:lnTo>
                      <a:pt x="6256" y="5997"/>
                    </a:lnTo>
                    <a:lnTo>
                      <a:pt x="6475" y="6116"/>
                    </a:lnTo>
                    <a:lnTo>
                      <a:pt x="6694" y="6196"/>
                    </a:lnTo>
                    <a:lnTo>
                      <a:pt x="6913" y="6256"/>
                    </a:lnTo>
                    <a:lnTo>
                      <a:pt x="7152" y="6296"/>
                    </a:lnTo>
                    <a:lnTo>
                      <a:pt x="7371" y="6315"/>
                    </a:lnTo>
                    <a:lnTo>
                      <a:pt x="7850" y="6315"/>
                    </a:lnTo>
                    <a:lnTo>
                      <a:pt x="8069" y="6276"/>
                    </a:lnTo>
                    <a:lnTo>
                      <a:pt x="8308" y="6216"/>
                    </a:lnTo>
                    <a:lnTo>
                      <a:pt x="8527" y="6116"/>
                    </a:lnTo>
                    <a:lnTo>
                      <a:pt x="8746" y="6017"/>
                    </a:lnTo>
                    <a:lnTo>
                      <a:pt x="8945" y="5897"/>
                    </a:lnTo>
                    <a:lnTo>
                      <a:pt x="9124" y="5758"/>
                    </a:lnTo>
                    <a:lnTo>
                      <a:pt x="9304" y="5598"/>
                    </a:lnTo>
                    <a:lnTo>
                      <a:pt x="9463" y="5419"/>
                    </a:lnTo>
                    <a:lnTo>
                      <a:pt x="9603" y="5240"/>
                    </a:lnTo>
                    <a:lnTo>
                      <a:pt x="9722" y="5040"/>
                    </a:lnTo>
                    <a:lnTo>
                      <a:pt x="9822" y="4821"/>
                    </a:lnTo>
                    <a:lnTo>
                      <a:pt x="9881" y="4622"/>
                    </a:lnTo>
                    <a:lnTo>
                      <a:pt x="9921" y="4403"/>
                    </a:lnTo>
                    <a:lnTo>
                      <a:pt x="9961" y="4184"/>
                    </a:lnTo>
                    <a:lnTo>
                      <a:pt x="9961" y="3965"/>
                    </a:lnTo>
                    <a:lnTo>
                      <a:pt x="9941" y="3746"/>
                    </a:lnTo>
                    <a:lnTo>
                      <a:pt x="9901" y="3546"/>
                    </a:lnTo>
                    <a:lnTo>
                      <a:pt x="9822" y="3327"/>
                    </a:lnTo>
                    <a:lnTo>
                      <a:pt x="9742" y="3128"/>
                    </a:lnTo>
                    <a:lnTo>
                      <a:pt x="9642" y="2929"/>
                    </a:lnTo>
                    <a:lnTo>
                      <a:pt x="9503" y="2730"/>
                    </a:lnTo>
                    <a:lnTo>
                      <a:pt x="9344" y="2550"/>
                    </a:lnTo>
                    <a:lnTo>
                      <a:pt x="9164" y="2391"/>
                    </a:lnTo>
                    <a:lnTo>
                      <a:pt x="9005" y="2271"/>
                    </a:lnTo>
                    <a:lnTo>
                      <a:pt x="8826" y="2152"/>
                    </a:lnTo>
                    <a:lnTo>
                      <a:pt x="8646" y="2052"/>
                    </a:lnTo>
                    <a:lnTo>
                      <a:pt x="8467" y="1973"/>
                    </a:lnTo>
                    <a:lnTo>
                      <a:pt x="8268" y="1893"/>
                    </a:lnTo>
                    <a:lnTo>
                      <a:pt x="8069" y="1853"/>
                    </a:lnTo>
                    <a:lnTo>
                      <a:pt x="7869" y="1813"/>
                    </a:lnTo>
                    <a:lnTo>
                      <a:pt x="7670" y="1793"/>
                    </a:lnTo>
                    <a:lnTo>
                      <a:pt x="7272" y="1793"/>
                    </a:lnTo>
                    <a:lnTo>
                      <a:pt x="7073" y="1833"/>
                    </a:lnTo>
                    <a:lnTo>
                      <a:pt x="6873" y="1873"/>
                    </a:lnTo>
                    <a:lnTo>
                      <a:pt x="6674" y="1933"/>
                    </a:lnTo>
                    <a:lnTo>
                      <a:pt x="6495" y="1993"/>
                    </a:lnTo>
                    <a:lnTo>
                      <a:pt x="6316" y="2092"/>
                    </a:lnTo>
                    <a:lnTo>
                      <a:pt x="6136" y="2192"/>
                    </a:lnTo>
                    <a:lnTo>
                      <a:pt x="6077" y="1993"/>
                    </a:lnTo>
                    <a:lnTo>
                      <a:pt x="5997" y="1793"/>
                    </a:lnTo>
                    <a:lnTo>
                      <a:pt x="5897" y="1614"/>
                    </a:lnTo>
                    <a:lnTo>
                      <a:pt x="5798" y="1435"/>
                    </a:lnTo>
                    <a:lnTo>
                      <a:pt x="5678" y="1255"/>
                    </a:lnTo>
                    <a:lnTo>
                      <a:pt x="5539" y="1076"/>
                    </a:lnTo>
                    <a:lnTo>
                      <a:pt x="5399" y="917"/>
                    </a:lnTo>
                    <a:lnTo>
                      <a:pt x="5220" y="777"/>
                    </a:lnTo>
                    <a:lnTo>
                      <a:pt x="4981" y="578"/>
                    </a:lnTo>
                    <a:lnTo>
                      <a:pt x="4722" y="419"/>
                    </a:lnTo>
                    <a:lnTo>
                      <a:pt x="4443" y="279"/>
                    </a:lnTo>
                    <a:lnTo>
                      <a:pt x="4164" y="180"/>
                    </a:lnTo>
                    <a:lnTo>
                      <a:pt x="3885" y="100"/>
                    </a:lnTo>
                    <a:lnTo>
                      <a:pt x="3586" y="40"/>
                    </a:lnTo>
                    <a:lnTo>
                      <a:pt x="3288" y="0"/>
                    </a:lnTo>
                    <a:close/>
                  </a:path>
                </a:pathLst>
              </a:custGeom>
              <a:solidFill>
                <a:srgbClr val="F7D28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5" name="Google Shape;3215;p22"/>
              <p:cNvSpPr/>
              <p:nvPr/>
            </p:nvSpPr>
            <p:spPr>
              <a:xfrm>
                <a:off x="5521700" y="3801500"/>
                <a:ext cx="249050" cy="185300"/>
              </a:xfrm>
              <a:custGeom>
                <a:avLst/>
                <a:gdLst/>
                <a:ahLst/>
                <a:cxnLst/>
                <a:rect l="l" t="t" r="r" b="b"/>
                <a:pathLst>
                  <a:path w="9962" h="7412" fill="none" extrusionOk="0">
                    <a:moveTo>
                      <a:pt x="5857" y="5718"/>
                    </a:moveTo>
                    <a:lnTo>
                      <a:pt x="5857" y="5718"/>
                    </a:lnTo>
                    <a:lnTo>
                      <a:pt x="5678" y="5558"/>
                    </a:lnTo>
                    <a:lnTo>
                      <a:pt x="5519" y="5359"/>
                    </a:lnTo>
                    <a:lnTo>
                      <a:pt x="5379" y="5180"/>
                    </a:lnTo>
                    <a:lnTo>
                      <a:pt x="5280" y="4961"/>
                    </a:lnTo>
                    <a:lnTo>
                      <a:pt x="5280" y="4961"/>
                    </a:lnTo>
                    <a:lnTo>
                      <a:pt x="5001" y="5200"/>
                    </a:lnTo>
                    <a:lnTo>
                      <a:pt x="4702" y="5379"/>
                    </a:lnTo>
                    <a:lnTo>
                      <a:pt x="4383" y="5539"/>
                    </a:lnTo>
                    <a:lnTo>
                      <a:pt x="4045" y="5658"/>
                    </a:lnTo>
                    <a:lnTo>
                      <a:pt x="4045" y="5658"/>
                    </a:lnTo>
                    <a:lnTo>
                      <a:pt x="4065" y="5817"/>
                    </a:lnTo>
                    <a:lnTo>
                      <a:pt x="4045" y="5997"/>
                    </a:lnTo>
                    <a:lnTo>
                      <a:pt x="4025" y="6156"/>
                    </a:lnTo>
                    <a:lnTo>
                      <a:pt x="3985" y="6315"/>
                    </a:lnTo>
                    <a:lnTo>
                      <a:pt x="3925" y="6475"/>
                    </a:lnTo>
                    <a:lnTo>
                      <a:pt x="3845" y="6634"/>
                    </a:lnTo>
                    <a:lnTo>
                      <a:pt x="3746" y="6774"/>
                    </a:lnTo>
                    <a:lnTo>
                      <a:pt x="3626" y="6913"/>
                    </a:lnTo>
                    <a:lnTo>
                      <a:pt x="3626" y="6913"/>
                    </a:lnTo>
                    <a:lnTo>
                      <a:pt x="3487" y="7033"/>
                    </a:lnTo>
                    <a:lnTo>
                      <a:pt x="3367" y="7132"/>
                    </a:lnTo>
                    <a:lnTo>
                      <a:pt x="3228" y="7212"/>
                    </a:lnTo>
                    <a:lnTo>
                      <a:pt x="3088" y="7292"/>
                    </a:lnTo>
                    <a:lnTo>
                      <a:pt x="2929" y="7331"/>
                    </a:lnTo>
                    <a:lnTo>
                      <a:pt x="2770" y="7371"/>
                    </a:lnTo>
                    <a:lnTo>
                      <a:pt x="2610" y="7411"/>
                    </a:lnTo>
                    <a:lnTo>
                      <a:pt x="2451" y="7411"/>
                    </a:lnTo>
                    <a:lnTo>
                      <a:pt x="2292" y="7411"/>
                    </a:lnTo>
                    <a:lnTo>
                      <a:pt x="2132" y="7411"/>
                    </a:lnTo>
                    <a:lnTo>
                      <a:pt x="1973" y="7371"/>
                    </a:lnTo>
                    <a:lnTo>
                      <a:pt x="1813" y="7331"/>
                    </a:lnTo>
                    <a:lnTo>
                      <a:pt x="1674" y="7272"/>
                    </a:lnTo>
                    <a:lnTo>
                      <a:pt x="1535" y="7192"/>
                    </a:lnTo>
                    <a:lnTo>
                      <a:pt x="1395" y="7112"/>
                    </a:lnTo>
                    <a:lnTo>
                      <a:pt x="1256" y="7013"/>
                    </a:lnTo>
                    <a:lnTo>
                      <a:pt x="1256" y="7013"/>
                    </a:lnTo>
                    <a:lnTo>
                      <a:pt x="1156" y="6913"/>
                    </a:lnTo>
                    <a:lnTo>
                      <a:pt x="1056" y="6794"/>
                    </a:lnTo>
                    <a:lnTo>
                      <a:pt x="977" y="6694"/>
                    </a:lnTo>
                    <a:lnTo>
                      <a:pt x="897" y="6574"/>
                    </a:lnTo>
                    <a:lnTo>
                      <a:pt x="837" y="6435"/>
                    </a:lnTo>
                    <a:lnTo>
                      <a:pt x="797" y="6315"/>
                    </a:lnTo>
                    <a:lnTo>
                      <a:pt x="758" y="6176"/>
                    </a:lnTo>
                    <a:lnTo>
                      <a:pt x="738" y="6056"/>
                    </a:lnTo>
                    <a:lnTo>
                      <a:pt x="718" y="5917"/>
                    </a:lnTo>
                    <a:lnTo>
                      <a:pt x="718" y="5778"/>
                    </a:lnTo>
                    <a:lnTo>
                      <a:pt x="738" y="5658"/>
                    </a:lnTo>
                    <a:lnTo>
                      <a:pt x="758" y="5519"/>
                    </a:lnTo>
                    <a:lnTo>
                      <a:pt x="797" y="5399"/>
                    </a:lnTo>
                    <a:lnTo>
                      <a:pt x="857" y="5260"/>
                    </a:lnTo>
                    <a:lnTo>
                      <a:pt x="917" y="5140"/>
                    </a:lnTo>
                    <a:lnTo>
                      <a:pt x="997" y="5021"/>
                    </a:lnTo>
                    <a:lnTo>
                      <a:pt x="997" y="5021"/>
                    </a:lnTo>
                    <a:lnTo>
                      <a:pt x="778" y="4801"/>
                    </a:lnTo>
                    <a:lnTo>
                      <a:pt x="578" y="4582"/>
                    </a:lnTo>
                    <a:lnTo>
                      <a:pt x="399" y="4343"/>
                    </a:lnTo>
                    <a:lnTo>
                      <a:pt x="280" y="4084"/>
                    </a:lnTo>
                    <a:lnTo>
                      <a:pt x="160" y="3825"/>
                    </a:lnTo>
                    <a:lnTo>
                      <a:pt x="80" y="3566"/>
                    </a:lnTo>
                    <a:lnTo>
                      <a:pt x="21" y="3287"/>
                    </a:lnTo>
                    <a:lnTo>
                      <a:pt x="1" y="3009"/>
                    </a:lnTo>
                    <a:lnTo>
                      <a:pt x="1" y="2730"/>
                    </a:lnTo>
                    <a:lnTo>
                      <a:pt x="21" y="2451"/>
                    </a:lnTo>
                    <a:lnTo>
                      <a:pt x="80" y="2172"/>
                    </a:lnTo>
                    <a:lnTo>
                      <a:pt x="180" y="1913"/>
                    </a:lnTo>
                    <a:lnTo>
                      <a:pt x="299" y="1654"/>
                    </a:lnTo>
                    <a:lnTo>
                      <a:pt x="439" y="1395"/>
                    </a:lnTo>
                    <a:lnTo>
                      <a:pt x="618" y="1156"/>
                    </a:lnTo>
                    <a:lnTo>
                      <a:pt x="817" y="937"/>
                    </a:lnTo>
                    <a:lnTo>
                      <a:pt x="817" y="937"/>
                    </a:lnTo>
                    <a:lnTo>
                      <a:pt x="1056" y="718"/>
                    </a:lnTo>
                    <a:lnTo>
                      <a:pt x="1296" y="538"/>
                    </a:lnTo>
                    <a:lnTo>
                      <a:pt x="1554" y="379"/>
                    </a:lnTo>
                    <a:lnTo>
                      <a:pt x="1813" y="259"/>
                    </a:lnTo>
                    <a:lnTo>
                      <a:pt x="2112" y="160"/>
                    </a:lnTo>
                    <a:lnTo>
                      <a:pt x="2391" y="80"/>
                    </a:lnTo>
                    <a:lnTo>
                      <a:pt x="2690" y="20"/>
                    </a:lnTo>
                    <a:lnTo>
                      <a:pt x="2989" y="0"/>
                    </a:lnTo>
                    <a:lnTo>
                      <a:pt x="3288" y="0"/>
                    </a:lnTo>
                    <a:lnTo>
                      <a:pt x="3586" y="40"/>
                    </a:lnTo>
                    <a:lnTo>
                      <a:pt x="3885" y="100"/>
                    </a:lnTo>
                    <a:lnTo>
                      <a:pt x="4164" y="180"/>
                    </a:lnTo>
                    <a:lnTo>
                      <a:pt x="4443" y="279"/>
                    </a:lnTo>
                    <a:lnTo>
                      <a:pt x="4722" y="419"/>
                    </a:lnTo>
                    <a:lnTo>
                      <a:pt x="4981" y="578"/>
                    </a:lnTo>
                    <a:lnTo>
                      <a:pt x="5220" y="777"/>
                    </a:lnTo>
                    <a:lnTo>
                      <a:pt x="5220" y="777"/>
                    </a:lnTo>
                    <a:lnTo>
                      <a:pt x="5399" y="917"/>
                    </a:lnTo>
                    <a:lnTo>
                      <a:pt x="5539" y="1076"/>
                    </a:lnTo>
                    <a:lnTo>
                      <a:pt x="5678" y="1255"/>
                    </a:lnTo>
                    <a:lnTo>
                      <a:pt x="5798" y="1435"/>
                    </a:lnTo>
                    <a:lnTo>
                      <a:pt x="5897" y="1614"/>
                    </a:lnTo>
                    <a:lnTo>
                      <a:pt x="5997" y="1793"/>
                    </a:lnTo>
                    <a:lnTo>
                      <a:pt x="6077" y="1993"/>
                    </a:lnTo>
                    <a:lnTo>
                      <a:pt x="6136" y="2192"/>
                    </a:lnTo>
                    <a:lnTo>
                      <a:pt x="6136" y="2192"/>
                    </a:lnTo>
                    <a:lnTo>
                      <a:pt x="6316" y="2092"/>
                    </a:lnTo>
                    <a:lnTo>
                      <a:pt x="6495" y="1993"/>
                    </a:lnTo>
                    <a:lnTo>
                      <a:pt x="6674" y="1933"/>
                    </a:lnTo>
                    <a:lnTo>
                      <a:pt x="6873" y="1873"/>
                    </a:lnTo>
                    <a:lnTo>
                      <a:pt x="7073" y="1833"/>
                    </a:lnTo>
                    <a:lnTo>
                      <a:pt x="7272" y="1793"/>
                    </a:lnTo>
                    <a:lnTo>
                      <a:pt x="7471" y="1793"/>
                    </a:lnTo>
                    <a:lnTo>
                      <a:pt x="7670" y="1793"/>
                    </a:lnTo>
                    <a:lnTo>
                      <a:pt x="7869" y="1813"/>
                    </a:lnTo>
                    <a:lnTo>
                      <a:pt x="8069" y="1853"/>
                    </a:lnTo>
                    <a:lnTo>
                      <a:pt x="8268" y="1893"/>
                    </a:lnTo>
                    <a:lnTo>
                      <a:pt x="8467" y="1973"/>
                    </a:lnTo>
                    <a:lnTo>
                      <a:pt x="8646" y="2052"/>
                    </a:lnTo>
                    <a:lnTo>
                      <a:pt x="8826" y="2152"/>
                    </a:lnTo>
                    <a:lnTo>
                      <a:pt x="9005" y="2271"/>
                    </a:lnTo>
                    <a:lnTo>
                      <a:pt x="9164" y="2391"/>
                    </a:lnTo>
                    <a:lnTo>
                      <a:pt x="9164" y="2391"/>
                    </a:lnTo>
                    <a:lnTo>
                      <a:pt x="9344" y="2550"/>
                    </a:lnTo>
                    <a:lnTo>
                      <a:pt x="9503" y="2730"/>
                    </a:lnTo>
                    <a:lnTo>
                      <a:pt x="9642" y="2929"/>
                    </a:lnTo>
                    <a:lnTo>
                      <a:pt x="9742" y="3128"/>
                    </a:lnTo>
                    <a:lnTo>
                      <a:pt x="9822" y="3327"/>
                    </a:lnTo>
                    <a:lnTo>
                      <a:pt x="9901" y="3546"/>
                    </a:lnTo>
                    <a:lnTo>
                      <a:pt x="9941" y="3746"/>
                    </a:lnTo>
                    <a:lnTo>
                      <a:pt x="9961" y="3965"/>
                    </a:lnTo>
                    <a:lnTo>
                      <a:pt x="9961" y="4184"/>
                    </a:lnTo>
                    <a:lnTo>
                      <a:pt x="9921" y="4403"/>
                    </a:lnTo>
                    <a:lnTo>
                      <a:pt x="9881" y="4622"/>
                    </a:lnTo>
                    <a:lnTo>
                      <a:pt x="9822" y="4821"/>
                    </a:lnTo>
                    <a:lnTo>
                      <a:pt x="9722" y="5040"/>
                    </a:lnTo>
                    <a:lnTo>
                      <a:pt x="9603" y="5240"/>
                    </a:lnTo>
                    <a:lnTo>
                      <a:pt x="9463" y="5419"/>
                    </a:lnTo>
                    <a:lnTo>
                      <a:pt x="9304" y="5598"/>
                    </a:lnTo>
                    <a:lnTo>
                      <a:pt x="9304" y="5598"/>
                    </a:lnTo>
                    <a:lnTo>
                      <a:pt x="9124" y="5758"/>
                    </a:lnTo>
                    <a:lnTo>
                      <a:pt x="8945" y="5897"/>
                    </a:lnTo>
                    <a:lnTo>
                      <a:pt x="8746" y="6017"/>
                    </a:lnTo>
                    <a:lnTo>
                      <a:pt x="8527" y="6116"/>
                    </a:lnTo>
                    <a:lnTo>
                      <a:pt x="8308" y="6216"/>
                    </a:lnTo>
                    <a:lnTo>
                      <a:pt x="8069" y="6276"/>
                    </a:lnTo>
                    <a:lnTo>
                      <a:pt x="7850" y="6315"/>
                    </a:lnTo>
                    <a:lnTo>
                      <a:pt x="7610" y="6315"/>
                    </a:lnTo>
                    <a:lnTo>
                      <a:pt x="7371" y="6315"/>
                    </a:lnTo>
                    <a:lnTo>
                      <a:pt x="7152" y="6296"/>
                    </a:lnTo>
                    <a:lnTo>
                      <a:pt x="6913" y="6256"/>
                    </a:lnTo>
                    <a:lnTo>
                      <a:pt x="6694" y="6196"/>
                    </a:lnTo>
                    <a:lnTo>
                      <a:pt x="6475" y="6116"/>
                    </a:lnTo>
                    <a:lnTo>
                      <a:pt x="6256" y="5997"/>
                    </a:lnTo>
                    <a:lnTo>
                      <a:pt x="6057" y="5877"/>
                    </a:lnTo>
                    <a:lnTo>
                      <a:pt x="5857" y="5718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6" name="Google Shape;3216;p22"/>
              <p:cNvSpPr/>
              <p:nvPr/>
            </p:nvSpPr>
            <p:spPr>
              <a:xfrm>
                <a:off x="5705475" y="3892650"/>
                <a:ext cx="40375" cy="38350"/>
              </a:xfrm>
              <a:custGeom>
                <a:avLst/>
                <a:gdLst/>
                <a:ahLst/>
                <a:cxnLst/>
                <a:rect l="l" t="t" r="r" b="b"/>
                <a:pathLst>
                  <a:path w="1615" h="1534" extrusionOk="0">
                    <a:moveTo>
                      <a:pt x="1016" y="0"/>
                    </a:moveTo>
                    <a:lnTo>
                      <a:pt x="857" y="20"/>
                    </a:lnTo>
                    <a:lnTo>
                      <a:pt x="698" y="40"/>
                    </a:lnTo>
                    <a:lnTo>
                      <a:pt x="538" y="100"/>
                    </a:lnTo>
                    <a:lnTo>
                      <a:pt x="399" y="199"/>
                    </a:lnTo>
                    <a:lnTo>
                      <a:pt x="259" y="319"/>
                    </a:lnTo>
                    <a:lnTo>
                      <a:pt x="160" y="438"/>
                    </a:lnTo>
                    <a:lnTo>
                      <a:pt x="80" y="578"/>
                    </a:lnTo>
                    <a:lnTo>
                      <a:pt x="20" y="737"/>
                    </a:lnTo>
                    <a:lnTo>
                      <a:pt x="0" y="877"/>
                    </a:lnTo>
                    <a:lnTo>
                      <a:pt x="0" y="1016"/>
                    </a:lnTo>
                    <a:lnTo>
                      <a:pt x="40" y="1155"/>
                    </a:lnTo>
                    <a:lnTo>
                      <a:pt x="100" y="1275"/>
                    </a:lnTo>
                    <a:lnTo>
                      <a:pt x="200" y="1394"/>
                    </a:lnTo>
                    <a:lnTo>
                      <a:pt x="319" y="1474"/>
                    </a:lnTo>
                    <a:lnTo>
                      <a:pt x="459" y="1514"/>
                    </a:lnTo>
                    <a:lnTo>
                      <a:pt x="598" y="1534"/>
                    </a:lnTo>
                    <a:lnTo>
                      <a:pt x="757" y="1534"/>
                    </a:lnTo>
                    <a:lnTo>
                      <a:pt x="917" y="1494"/>
                    </a:lnTo>
                    <a:lnTo>
                      <a:pt x="1076" y="1434"/>
                    </a:lnTo>
                    <a:lnTo>
                      <a:pt x="1216" y="1355"/>
                    </a:lnTo>
                    <a:lnTo>
                      <a:pt x="1355" y="1235"/>
                    </a:lnTo>
                    <a:lnTo>
                      <a:pt x="1455" y="1096"/>
                    </a:lnTo>
                    <a:lnTo>
                      <a:pt x="1534" y="956"/>
                    </a:lnTo>
                    <a:lnTo>
                      <a:pt x="1594" y="817"/>
                    </a:lnTo>
                    <a:lnTo>
                      <a:pt x="1614" y="677"/>
                    </a:lnTo>
                    <a:lnTo>
                      <a:pt x="1614" y="518"/>
                    </a:lnTo>
                    <a:lnTo>
                      <a:pt x="1574" y="398"/>
                    </a:lnTo>
                    <a:lnTo>
                      <a:pt x="1514" y="259"/>
                    </a:lnTo>
                    <a:lnTo>
                      <a:pt x="1415" y="159"/>
                    </a:lnTo>
                    <a:lnTo>
                      <a:pt x="1295" y="80"/>
                    </a:lnTo>
                    <a:lnTo>
                      <a:pt x="1156" y="20"/>
                    </a:lnTo>
                    <a:lnTo>
                      <a:pt x="1016" y="0"/>
                    </a:lnTo>
                    <a:close/>
                  </a:path>
                </a:pathLst>
              </a:custGeom>
              <a:solidFill>
                <a:srgbClr val="F4CC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7" name="Google Shape;3217;p22"/>
              <p:cNvSpPr/>
              <p:nvPr/>
            </p:nvSpPr>
            <p:spPr>
              <a:xfrm>
                <a:off x="5531175" y="3829400"/>
                <a:ext cx="128500" cy="48325"/>
              </a:xfrm>
              <a:custGeom>
                <a:avLst/>
                <a:gdLst/>
                <a:ahLst/>
                <a:cxnLst/>
                <a:rect l="l" t="t" r="r" b="b"/>
                <a:pathLst>
                  <a:path w="5140" h="1933" extrusionOk="0">
                    <a:moveTo>
                      <a:pt x="1215" y="0"/>
                    </a:moveTo>
                    <a:lnTo>
                      <a:pt x="1056" y="120"/>
                    </a:lnTo>
                    <a:lnTo>
                      <a:pt x="917" y="239"/>
                    </a:lnTo>
                    <a:lnTo>
                      <a:pt x="677" y="498"/>
                    </a:lnTo>
                    <a:lnTo>
                      <a:pt x="458" y="757"/>
                    </a:lnTo>
                    <a:lnTo>
                      <a:pt x="299" y="996"/>
                    </a:lnTo>
                    <a:lnTo>
                      <a:pt x="160" y="1235"/>
                    </a:lnTo>
                    <a:lnTo>
                      <a:pt x="60" y="1395"/>
                    </a:lnTo>
                    <a:lnTo>
                      <a:pt x="0" y="1574"/>
                    </a:lnTo>
                    <a:lnTo>
                      <a:pt x="219" y="1395"/>
                    </a:lnTo>
                    <a:lnTo>
                      <a:pt x="418" y="1235"/>
                    </a:lnTo>
                    <a:lnTo>
                      <a:pt x="638" y="1116"/>
                    </a:lnTo>
                    <a:lnTo>
                      <a:pt x="857" y="996"/>
                    </a:lnTo>
                    <a:lnTo>
                      <a:pt x="1056" y="896"/>
                    </a:lnTo>
                    <a:lnTo>
                      <a:pt x="1275" y="837"/>
                    </a:lnTo>
                    <a:lnTo>
                      <a:pt x="1474" y="757"/>
                    </a:lnTo>
                    <a:lnTo>
                      <a:pt x="1673" y="717"/>
                    </a:lnTo>
                    <a:lnTo>
                      <a:pt x="1514" y="558"/>
                    </a:lnTo>
                    <a:lnTo>
                      <a:pt x="1395" y="379"/>
                    </a:lnTo>
                    <a:lnTo>
                      <a:pt x="1275" y="199"/>
                    </a:lnTo>
                    <a:lnTo>
                      <a:pt x="1215" y="0"/>
                    </a:lnTo>
                    <a:close/>
                    <a:moveTo>
                      <a:pt x="4004" y="677"/>
                    </a:moveTo>
                    <a:lnTo>
                      <a:pt x="3825" y="817"/>
                    </a:lnTo>
                    <a:lnTo>
                      <a:pt x="3626" y="936"/>
                    </a:lnTo>
                    <a:lnTo>
                      <a:pt x="3905" y="1076"/>
                    </a:lnTo>
                    <a:lnTo>
                      <a:pt x="4164" y="1215"/>
                    </a:lnTo>
                    <a:lnTo>
                      <a:pt x="4383" y="1355"/>
                    </a:lnTo>
                    <a:lnTo>
                      <a:pt x="4582" y="1494"/>
                    </a:lnTo>
                    <a:lnTo>
                      <a:pt x="4881" y="1753"/>
                    </a:lnTo>
                    <a:lnTo>
                      <a:pt x="5060" y="1932"/>
                    </a:lnTo>
                    <a:lnTo>
                      <a:pt x="5100" y="1753"/>
                    </a:lnTo>
                    <a:lnTo>
                      <a:pt x="5140" y="1594"/>
                    </a:lnTo>
                    <a:lnTo>
                      <a:pt x="5120" y="1375"/>
                    </a:lnTo>
                    <a:lnTo>
                      <a:pt x="5060" y="1136"/>
                    </a:lnTo>
                    <a:lnTo>
                      <a:pt x="4781" y="1056"/>
                    </a:lnTo>
                    <a:lnTo>
                      <a:pt x="4502" y="956"/>
                    </a:lnTo>
                    <a:lnTo>
                      <a:pt x="4243" y="817"/>
                    </a:lnTo>
                    <a:lnTo>
                      <a:pt x="4004" y="677"/>
                    </a:lnTo>
                    <a:close/>
                  </a:path>
                </a:pathLst>
              </a:custGeom>
              <a:solidFill>
                <a:srgbClr val="F9DB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8" name="Google Shape;3218;p22"/>
              <p:cNvSpPr/>
              <p:nvPr/>
            </p:nvSpPr>
            <p:spPr>
              <a:xfrm>
                <a:off x="5621800" y="3846325"/>
                <a:ext cx="37875" cy="31400"/>
              </a:xfrm>
              <a:custGeom>
                <a:avLst/>
                <a:gdLst/>
                <a:ahLst/>
                <a:cxnLst/>
                <a:rect l="l" t="t" r="r" b="b"/>
                <a:pathLst>
                  <a:path w="1515" h="1256" fill="none" extrusionOk="0">
                    <a:moveTo>
                      <a:pt x="379" y="0"/>
                    </a:moveTo>
                    <a:lnTo>
                      <a:pt x="379" y="0"/>
                    </a:lnTo>
                    <a:lnTo>
                      <a:pt x="200" y="140"/>
                    </a:lnTo>
                    <a:lnTo>
                      <a:pt x="1" y="259"/>
                    </a:lnTo>
                    <a:lnTo>
                      <a:pt x="1" y="259"/>
                    </a:lnTo>
                    <a:lnTo>
                      <a:pt x="280" y="399"/>
                    </a:lnTo>
                    <a:lnTo>
                      <a:pt x="539" y="538"/>
                    </a:lnTo>
                    <a:lnTo>
                      <a:pt x="758" y="678"/>
                    </a:lnTo>
                    <a:lnTo>
                      <a:pt x="957" y="817"/>
                    </a:lnTo>
                    <a:lnTo>
                      <a:pt x="1256" y="1076"/>
                    </a:lnTo>
                    <a:lnTo>
                      <a:pt x="1435" y="1255"/>
                    </a:lnTo>
                    <a:lnTo>
                      <a:pt x="1435" y="1255"/>
                    </a:lnTo>
                    <a:lnTo>
                      <a:pt x="1475" y="1076"/>
                    </a:lnTo>
                    <a:lnTo>
                      <a:pt x="1515" y="917"/>
                    </a:lnTo>
                    <a:lnTo>
                      <a:pt x="1515" y="917"/>
                    </a:lnTo>
                    <a:lnTo>
                      <a:pt x="1495" y="698"/>
                    </a:lnTo>
                    <a:lnTo>
                      <a:pt x="1435" y="459"/>
                    </a:lnTo>
                    <a:lnTo>
                      <a:pt x="1435" y="459"/>
                    </a:lnTo>
                    <a:lnTo>
                      <a:pt x="1156" y="379"/>
                    </a:lnTo>
                    <a:lnTo>
                      <a:pt x="877" y="279"/>
                    </a:lnTo>
                    <a:lnTo>
                      <a:pt x="618" y="140"/>
                    </a:lnTo>
                    <a:lnTo>
                      <a:pt x="379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9" name="Google Shape;3219;p22"/>
              <p:cNvSpPr/>
              <p:nvPr/>
            </p:nvSpPr>
            <p:spPr>
              <a:xfrm>
                <a:off x="5531175" y="3829400"/>
                <a:ext cx="41850" cy="39350"/>
              </a:xfrm>
              <a:custGeom>
                <a:avLst/>
                <a:gdLst/>
                <a:ahLst/>
                <a:cxnLst/>
                <a:rect l="l" t="t" r="r" b="b"/>
                <a:pathLst>
                  <a:path w="1674" h="1574" fill="none" extrusionOk="0">
                    <a:moveTo>
                      <a:pt x="1215" y="0"/>
                    </a:moveTo>
                    <a:lnTo>
                      <a:pt x="1215" y="0"/>
                    </a:lnTo>
                    <a:lnTo>
                      <a:pt x="1056" y="120"/>
                    </a:lnTo>
                    <a:lnTo>
                      <a:pt x="917" y="239"/>
                    </a:lnTo>
                    <a:lnTo>
                      <a:pt x="677" y="498"/>
                    </a:lnTo>
                    <a:lnTo>
                      <a:pt x="458" y="757"/>
                    </a:lnTo>
                    <a:lnTo>
                      <a:pt x="299" y="996"/>
                    </a:lnTo>
                    <a:lnTo>
                      <a:pt x="160" y="1235"/>
                    </a:lnTo>
                    <a:lnTo>
                      <a:pt x="60" y="1395"/>
                    </a:lnTo>
                    <a:lnTo>
                      <a:pt x="0" y="1574"/>
                    </a:lnTo>
                    <a:lnTo>
                      <a:pt x="0" y="1574"/>
                    </a:lnTo>
                    <a:lnTo>
                      <a:pt x="219" y="1395"/>
                    </a:lnTo>
                    <a:lnTo>
                      <a:pt x="418" y="1235"/>
                    </a:lnTo>
                    <a:lnTo>
                      <a:pt x="638" y="1116"/>
                    </a:lnTo>
                    <a:lnTo>
                      <a:pt x="857" y="996"/>
                    </a:lnTo>
                    <a:lnTo>
                      <a:pt x="1056" y="896"/>
                    </a:lnTo>
                    <a:lnTo>
                      <a:pt x="1275" y="837"/>
                    </a:lnTo>
                    <a:lnTo>
                      <a:pt x="1474" y="757"/>
                    </a:lnTo>
                    <a:lnTo>
                      <a:pt x="1673" y="717"/>
                    </a:lnTo>
                    <a:lnTo>
                      <a:pt x="1673" y="717"/>
                    </a:lnTo>
                    <a:lnTo>
                      <a:pt x="1514" y="558"/>
                    </a:lnTo>
                    <a:lnTo>
                      <a:pt x="1395" y="379"/>
                    </a:lnTo>
                    <a:lnTo>
                      <a:pt x="1275" y="199"/>
                    </a:lnTo>
                    <a:lnTo>
                      <a:pt x="1215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0" name="Google Shape;3220;p22"/>
              <p:cNvSpPr/>
              <p:nvPr/>
            </p:nvSpPr>
            <p:spPr>
              <a:xfrm>
                <a:off x="5536650" y="3849300"/>
                <a:ext cx="253525" cy="186800"/>
              </a:xfrm>
              <a:custGeom>
                <a:avLst/>
                <a:gdLst/>
                <a:ahLst/>
                <a:cxnLst/>
                <a:rect l="l" t="t" r="r" b="b"/>
                <a:pathLst>
                  <a:path w="10141" h="7472" extrusionOk="0">
                    <a:moveTo>
                      <a:pt x="6574" y="1"/>
                    </a:moveTo>
                    <a:lnTo>
                      <a:pt x="6415" y="41"/>
                    </a:lnTo>
                    <a:lnTo>
                      <a:pt x="6275" y="81"/>
                    </a:lnTo>
                    <a:lnTo>
                      <a:pt x="6116" y="140"/>
                    </a:lnTo>
                    <a:lnTo>
                      <a:pt x="5977" y="200"/>
                    </a:lnTo>
                    <a:lnTo>
                      <a:pt x="5837" y="280"/>
                    </a:lnTo>
                    <a:lnTo>
                      <a:pt x="5718" y="379"/>
                    </a:lnTo>
                    <a:lnTo>
                      <a:pt x="5598" y="479"/>
                    </a:lnTo>
                    <a:lnTo>
                      <a:pt x="5479" y="599"/>
                    </a:lnTo>
                    <a:lnTo>
                      <a:pt x="5399" y="718"/>
                    </a:lnTo>
                    <a:lnTo>
                      <a:pt x="5299" y="857"/>
                    </a:lnTo>
                    <a:lnTo>
                      <a:pt x="5239" y="1017"/>
                    </a:lnTo>
                    <a:lnTo>
                      <a:pt x="5180" y="1196"/>
                    </a:lnTo>
                    <a:lnTo>
                      <a:pt x="5140" y="1356"/>
                    </a:lnTo>
                    <a:lnTo>
                      <a:pt x="5140" y="1535"/>
                    </a:lnTo>
                    <a:lnTo>
                      <a:pt x="5140" y="1694"/>
                    </a:lnTo>
                    <a:lnTo>
                      <a:pt x="5180" y="1873"/>
                    </a:lnTo>
                    <a:lnTo>
                      <a:pt x="5220" y="2033"/>
                    </a:lnTo>
                    <a:lnTo>
                      <a:pt x="5279" y="2192"/>
                    </a:lnTo>
                    <a:lnTo>
                      <a:pt x="5000" y="2391"/>
                    </a:lnTo>
                    <a:lnTo>
                      <a:pt x="4741" y="2611"/>
                    </a:lnTo>
                    <a:lnTo>
                      <a:pt x="4522" y="2889"/>
                    </a:lnTo>
                    <a:lnTo>
                      <a:pt x="4303" y="3168"/>
                    </a:lnTo>
                    <a:lnTo>
                      <a:pt x="4144" y="3009"/>
                    </a:lnTo>
                    <a:lnTo>
                      <a:pt x="3965" y="2850"/>
                    </a:lnTo>
                    <a:lnTo>
                      <a:pt x="3745" y="2710"/>
                    </a:lnTo>
                    <a:lnTo>
                      <a:pt x="3526" y="2591"/>
                    </a:lnTo>
                    <a:lnTo>
                      <a:pt x="3287" y="2511"/>
                    </a:lnTo>
                    <a:lnTo>
                      <a:pt x="3068" y="2431"/>
                    </a:lnTo>
                    <a:lnTo>
                      <a:pt x="2829" y="2391"/>
                    </a:lnTo>
                    <a:lnTo>
                      <a:pt x="2590" y="2371"/>
                    </a:lnTo>
                    <a:lnTo>
                      <a:pt x="2112" y="2371"/>
                    </a:lnTo>
                    <a:lnTo>
                      <a:pt x="1893" y="2411"/>
                    </a:lnTo>
                    <a:lnTo>
                      <a:pt x="1654" y="2491"/>
                    </a:lnTo>
                    <a:lnTo>
                      <a:pt x="1435" y="2551"/>
                    </a:lnTo>
                    <a:lnTo>
                      <a:pt x="1235" y="2650"/>
                    </a:lnTo>
                    <a:lnTo>
                      <a:pt x="1036" y="2770"/>
                    </a:lnTo>
                    <a:lnTo>
                      <a:pt x="837" y="2909"/>
                    </a:lnTo>
                    <a:lnTo>
                      <a:pt x="678" y="3069"/>
                    </a:lnTo>
                    <a:lnTo>
                      <a:pt x="518" y="3228"/>
                    </a:lnTo>
                    <a:lnTo>
                      <a:pt x="379" y="3427"/>
                    </a:lnTo>
                    <a:lnTo>
                      <a:pt x="259" y="3627"/>
                    </a:lnTo>
                    <a:lnTo>
                      <a:pt x="160" y="3846"/>
                    </a:lnTo>
                    <a:lnTo>
                      <a:pt x="80" y="4065"/>
                    </a:lnTo>
                    <a:lnTo>
                      <a:pt x="20" y="4284"/>
                    </a:lnTo>
                    <a:lnTo>
                      <a:pt x="0" y="4503"/>
                    </a:lnTo>
                    <a:lnTo>
                      <a:pt x="0" y="4722"/>
                    </a:lnTo>
                    <a:lnTo>
                      <a:pt x="20" y="4941"/>
                    </a:lnTo>
                    <a:lnTo>
                      <a:pt x="60" y="5141"/>
                    </a:lnTo>
                    <a:lnTo>
                      <a:pt x="120" y="5360"/>
                    </a:lnTo>
                    <a:lnTo>
                      <a:pt x="219" y="5559"/>
                    </a:lnTo>
                    <a:lnTo>
                      <a:pt x="319" y="5758"/>
                    </a:lnTo>
                    <a:lnTo>
                      <a:pt x="439" y="5937"/>
                    </a:lnTo>
                    <a:lnTo>
                      <a:pt x="598" y="6117"/>
                    </a:lnTo>
                    <a:lnTo>
                      <a:pt x="757" y="6276"/>
                    </a:lnTo>
                    <a:lnTo>
                      <a:pt x="937" y="6415"/>
                    </a:lnTo>
                    <a:lnTo>
                      <a:pt x="1136" y="6555"/>
                    </a:lnTo>
                    <a:lnTo>
                      <a:pt x="1355" y="6655"/>
                    </a:lnTo>
                    <a:lnTo>
                      <a:pt x="1554" y="6734"/>
                    </a:lnTo>
                    <a:lnTo>
                      <a:pt x="1753" y="6814"/>
                    </a:lnTo>
                    <a:lnTo>
                      <a:pt x="1972" y="6854"/>
                    </a:lnTo>
                    <a:lnTo>
                      <a:pt x="2172" y="6874"/>
                    </a:lnTo>
                    <a:lnTo>
                      <a:pt x="2371" y="6894"/>
                    </a:lnTo>
                    <a:lnTo>
                      <a:pt x="2570" y="6894"/>
                    </a:lnTo>
                    <a:lnTo>
                      <a:pt x="2789" y="6874"/>
                    </a:lnTo>
                    <a:lnTo>
                      <a:pt x="2988" y="6834"/>
                    </a:lnTo>
                    <a:lnTo>
                      <a:pt x="3168" y="6794"/>
                    </a:lnTo>
                    <a:lnTo>
                      <a:pt x="3367" y="6734"/>
                    </a:lnTo>
                    <a:lnTo>
                      <a:pt x="3546" y="6655"/>
                    </a:lnTo>
                    <a:lnTo>
                      <a:pt x="3725" y="6555"/>
                    </a:lnTo>
                    <a:lnTo>
                      <a:pt x="3885" y="6455"/>
                    </a:lnTo>
                    <a:lnTo>
                      <a:pt x="4044" y="6336"/>
                    </a:lnTo>
                    <a:lnTo>
                      <a:pt x="4204" y="6196"/>
                    </a:lnTo>
                    <a:lnTo>
                      <a:pt x="4343" y="6057"/>
                    </a:lnTo>
                    <a:lnTo>
                      <a:pt x="4463" y="6236"/>
                    </a:lnTo>
                    <a:lnTo>
                      <a:pt x="4582" y="6396"/>
                    </a:lnTo>
                    <a:lnTo>
                      <a:pt x="4741" y="6555"/>
                    </a:lnTo>
                    <a:lnTo>
                      <a:pt x="4901" y="6694"/>
                    </a:lnTo>
                    <a:lnTo>
                      <a:pt x="5060" y="6834"/>
                    </a:lnTo>
                    <a:lnTo>
                      <a:pt x="5239" y="6953"/>
                    </a:lnTo>
                    <a:lnTo>
                      <a:pt x="5439" y="7073"/>
                    </a:lnTo>
                    <a:lnTo>
                      <a:pt x="5638" y="7172"/>
                    </a:lnTo>
                    <a:lnTo>
                      <a:pt x="5937" y="7292"/>
                    </a:lnTo>
                    <a:lnTo>
                      <a:pt x="6236" y="7392"/>
                    </a:lnTo>
                    <a:lnTo>
                      <a:pt x="6534" y="7451"/>
                    </a:lnTo>
                    <a:lnTo>
                      <a:pt x="6833" y="7471"/>
                    </a:lnTo>
                    <a:lnTo>
                      <a:pt x="7152" y="7471"/>
                    </a:lnTo>
                    <a:lnTo>
                      <a:pt x="7451" y="7451"/>
                    </a:lnTo>
                    <a:lnTo>
                      <a:pt x="7730" y="7412"/>
                    </a:lnTo>
                    <a:lnTo>
                      <a:pt x="8028" y="7332"/>
                    </a:lnTo>
                    <a:lnTo>
                      <a:pt x="8307" y="7232"/>
                    </a:lnTo>
                    <a:lnTo>
                      <a:pt x="8566" y="7093"/>
                    </a:lnTo>
                    <a:lnTo>
                      <a:pt x="8825" y="6953"/>
                    </a:lnTo>
                    <a:lnTo>
                      <a:pt x="9064" y="6774"/>
                    </a:lnTo>
                    <a:lnTo>
                      <a:pt x="9283" y="6575"/>
                    </a:lnTo>
                    <a:lnTo>
                      <a:pt x="9483" y="6356"/>
                    </a:lnTo>
                    <a:lnTo>
                      <a:pt x="9662" y="6117"/>
                    </a:lnTo>
                    <a:lnTo>
                      <a:pt x="9821" y="5858"/>
                    </a:lnTo>
                    <a:lnTo>
                      <a:pt x="9941" y="5599"/>
                    </a:lnTo>
                    <a:lnTo>
                      <a:pt x="10040" y="5320"/>
                    </a:lnTo>
                    <a:lnTo>
                      <a:pt x="10100" y="5041"/>
                    </a:lnTo>
                    <a:lnTo>
                      <a:pt x="10140" y="4762"/>
                    </a:lnTo>
                    <a:lnTo>
                      <a:pt x="10140" y="4483"/>
                    </a:lnTo>
                    <a:lnTo>
                      <a:pt x="10120" y="4204"/>
                    </a:lnTo>
                    <a:lnTo>
                      <a:pt x="10060" y="3925"/>
                    </a:lnTo>
                    <a:lnTo>
                      <a:pt x="9981" y="3666"/>
                    </a:lnTo>
                    <a:lnTo>
                      <a:pt x="9861" y="3407"/>
                    </a:lnTo>
                    <a:lnTo>
                      <a:pt x="9722" y="3148"/>
                    </a:lnTo>
                    <a:lnTo>
                      <a:pt x="9562" y="2909"/>
                    </a:lnTo>
                    <a:lnTo>
                      <a:pt x="9383" y="2690"/>
                    </a:lnTo>
                    <a:lnTo>
                      <a:pt x="9164" y="2491"/>
                    </a:lnTo>
                    <a:lnTo>
                      <a:pt x="8945" y="2312"/>
                    </a:lnTo>
                    <a:lnTo>
                      <a:pt x="8686" y="2132"/>
                    </a:lnTo>
                    <a:lnTo>
                      <a:pt x="8407" y="1993"/>
                    </a:lnTo>
                    <a:lnTo>
                      <a:pt x="8447" y="1854"/>
                    </a:lnTo>
                    <a:lnTo>
                      <a:pt x="8467" y="1714"/>
                    </a:lnTo>
                    <a:lnTo>
                      <a:pt x="8467" y="1595"/>
                    </a:lnTo>
                    <a:lnTo>
                      <a:pt x="8467" y="1455"/>
                    </a:lnTo>
                    <a:lnTo>
                      <a:pt x="8467" y="1316"/>
                    </a:lnTo>
                    <a:lnTo>
                      <a:pt x="8427" y="1196"/>
                    </a:lnTo>
                    <a:lnTo>
                      <a:pt x="8387" y="1057"/>
                    </a:lnTo>
                    <a:lnTo>
                      <a:pt x="8347" y="937"/>
                    </a:lnTo>
                    <a:lnTo>
                      <a:pt x="8287" y="818"/>
                    </a:lnTo>
                    <a:lnTo>
                      <a:pt x="8208" y="698"/>
                    </a:lnTo>
                    <a:lnTo>
                      <a:pt x="8128" y="579"/>
                    </a:lnTo>
                    <a:lnTo>
                      <a:pt x="8028" y="479"/>
                    </a:lnTo>
                    <a:lnTo>
                      <a:pt x="7929" y="379"/>
                    </a:lnTo>
                    <a:lnTo>
                      <a:pt x="7809" y="300"/>
                    </a:lnTo>
                    <a:lnTo>
                      <a:pt x="7690" y="220"/>
                    </a:lnTo>
                    <a:lnTo>
                      <a:pt x="7550" y="160"/>
                    </a:lnTo>
                    <a:lnTo>
                      <a:pt x="7391" y="100"/>
                    </a:lnTo>
                    <a:lnTo>
                      <a:pt x="7232" y="41"/>
                    </a:lnTo>
                    <a:lnTo>
                      <a:pt x="7072" y="21"/>
                    </a:lnTo>
                    <a:lnTo>
                      <a:pt x="6913" y="1"/>
                    </a:lnTo>
                    <a:close/>
                  </a:path>
                </a:pathLst>
              </a:custGeom>
              <a:solidFill>
                <a:srgbClr val="FBE6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1" name="Google Shape;3221;p22"/>
              <p:cNvSpPr/>
              <p:nvPr/>
            </p:nvSpPr>
            <p:spPr>
              <a:xfrm>
                <a:off x="5536650" y="3849300"/>
                <a:ext cx="253525" cy="186800"/>
              </a:xfrm>
              <a:custGeom>
                <a:avLst/>
                <a:gdLst/>
                <a:ahLst/>
                <a:cxnLst/>
                <a:rect l="l" t="t" r="r" b="b"/>
                <a:pathLst>
                  <a:path w="10141" h="7472" fill="none" extrusionOk="0">
                    <a:moveTo>
                      <a:pt x="3526" y="2591"/>
                    </a:moveTo>
                    <a:lnTo>
                      <a:pt x="3526" y="2591"/>
                    </a:lnTo>
                    <a:lnTo>
                      <a:pt x="3745" y="2710"/>
                    </a:lnTo>
                    <a:lnTo>
                      <a:pt x="3965" y="2850"/>
                    </a:lnTo>
                    <a:lnTo>
                      <a:pt x="4144" y="3009"/>
                    </a:lnTo>
                    <a:lnTo>
                      <a:pt x="4303" y="3168"/>
                    </a:lnTo>
                    <a:lnTo>
                      <a:pt x="4303" y="3168"/>
                    </a:lnTo>
                    <a:lnTo>
                      <a:pt x="4522" y="2889"/>
                    </a:lnTo>
                    <a:lnTo>
                      <a:pt x="4741" y="2611"/>
                    </a:lnTo>
                    <a:lnTo>
                      <a:pt x="5000" y="2391"/>
                    </a:lnTo>
                    <a:lnTo>
                      <a:pt x="5279" y="2192"/>
                    </a:lnTo>
                    <a:lnTo>
                      <a:pt x="5279" y="2192"/>
                    </a:lnTo>
                    <a:lnTo>
                      <a:pt x="5220" y="2033"/>
                    </a:lnTo>
                    <a:lnTo>
                      <a:pt x="5180" y="1873"/>
                    </a:lnTo>
                    <a:lnTo>
                      <a:pt x="5140" y="1694"/>
                    </a:lnTo>
                    <a:lnTo>
                      <a:pt x="5140" y="1535"/>
                    </a:lnTo>
                    <a:lnTo>
                      <a:pt x="5140" y="1356"/>
                    </a:lnTo>
                    <a:lnTo>
                      <a:pt x="5180" y="1196"/>
                    </a:lnTo>
                    <a:lnTo>
                      <a:pt x="5239" y="1017"/>
                    </a:lnTo>
                    <a:lnTo>
                      <a:pt x="5299" y="857"/>
                    </a:lnTo>
                    <a:lnTo>
                      <a:pt x="5299" y="857"/>
                    </a:lnTo>
                    <a:lnTo>
                      <a:pt x="5399" y="718"/>
                    </a:lnTo>
                    <a:lnTo>
                      <a:pt x="5479" y="599"/>
                    </a:lnTo>
                    <a:lnTo>
                      <a:pt x="5598" y="479"/>
                    </a:lnTo>
                    <a:lnTo>
                      <a:pt x="5718" y="379"/>
                    </a:lnTo>
                    <a:lnTo>
                      <a:pt x="5837" y="280"/>
                    </a:lnTo>
                    <a:lnTo>
                      <a:pt x="5977" y="200"/>
                    </a:lnTo>
                    <a:lnTo>
                      <a:pt x="6116" y="140"/>
                    </a:lnTo>
                    <a:lnTo>
                      <a:pt x="6275" y="81"/>
                    </a:lnTo>
                    <a:lnTo>
                      <a:pt x="6415" y="41"/>
                    </a:lnTo>
                    <a:lnTo>
                      <a:pt x="6574" y="1"/>
                    </a:lnTo>
                    <a:lnTo>
                      <a:pt x="6734" y="1"/>
                    </a:lnTo>
                    <a:lnTo>
                      <a:pt x="6913" y="1"/>
                    </a:lnTo>
                    <a:lnTo>
                      <a:pt x="7072" y="21"/>
                    </a:lnTo>
                    <a:lnTo>
                      <a:pt x="7232" y="41"/>
                    </a:lnTo>
                    <a:lnTo>
                      <a:pt x="7391" y="100"/>
                    </a:lnTo>
                    <a:lnTo>
                      <a:pt x="7550" y="160"/>
                    </a:lnTo>
                    <a:lnTo>
                      <a:pt x="7550" y="160"/>
                    </a:lnTo>
                    <a:lnTo>
                      <a:pt x="7690" y="220"/>
                    </a:lnTo>
                    <a:lnTo>
                      <a:pt x="7809" y="300"/>
                    </a:lnTo>
                    <a:lnTo>
                      <a:pt x="7929" y="379"/>
                    </a:lnTo>
                    <a:lnTo>
                      <a:pt x="8028" y="479"/>
                    </a:lnTo>
                    <a:lnTo>
                      <a:pt x="8128" y="579"/>
                    </a:lnTo>
                    <a:lnTo>
                      <a:pt x="8208" y="698"/>
                    </a:lnTo>
                    <a:lnTo>
                      <a:pt x="8287" y="818"/>
                    </a:lnTo>
                    <a:lnTo>
                      <a:pt x="8347" y="937"/>
                    </a:lnTo>
                    <a:lnTo>
                      <a:pt x="8387" y="1057"/>
                    </a:lnTo>
                    <a:lnTo>
                      <a:pt x="8427" y="1196"/>
                    </a:lnTo>
                    <a:lnTo>
                      <a:pt x="8467" y="1316"/>
                    </a:lnTo>
                    <a:lnTo>
                      <a:pt x="8467" y="1455"/>
                    </a:lnTo>
                    <a:lnTo>
                      <a:pt x="8467" y="1595"/>
                    </a:lnTo>
                    <a:lnTo>
                      <a:pt x="8467" y="1714"/>
                    </a:lnTo>
                    <a:lnTo>
                      <a:pt x="8447" y="1854"/>
                    </a:lnTo>
                    <a:lnTo>
                      <a:pt x="8407" y="1993"/>
                    </a:lnTo>
                    <a:lnTo>
                      <a:pt x="8407" y="1993"/>
                    </a:lnTo>
                    <a:lnTo>
                      <a:pt x="8686" y="2132"/>
                    </a:lnTo>
                    <a:lnTo>
                      <a:pt x="8945" y="2312"/>
                    </a:lnTo>
                    <a:lnTo>
                      <a:pt x="9164" y="2491"/>
                    </a:lnTo>
                    <a:lnTo>
                      <a:pt x="9383" y="2690"/>
                    </a:lnTo>
                    <a:lnTo>
                      <a:pt x="9562" y="2909"/>
                    </a:lnTo>
                    <a:lnTo>
                      <a:pt x="9722" y="3148"/>
                    </a:lnTo>
                    <a:lnTo>
                      <a:pt x="9861" y="3407"/>
                    </a:lnTo>
                    <a:lnTo>
                      <a:pt x="9981" y="3666"/>
                    </a:lnTo>
                    <a:lnTo>
                      <a:pt x="10060" y="3925"/>
                    </a:lnTo>
                    <a:lnTo>
                      <a:pt x="10120" y="4204"/>
                    </a:lnTo>
                    <a:lnTo>
                      <a:pt x="10140" y="4483"/>
                    </a:lnTo>
                    <a:lnTo>
                      <a:pt x="10140" y="4762"/>
                    </a:lnTo>
                    <a:lnTo>
                      <a:pt x="10100" y="5041"/>
                    </a:lnTo>
                    <a:lnTo>
                      <a:pt x="10040" y="5320"/>
                    </a:lnTo>
                    <a:lnTo>
                      <a:pt x="9941" y="5599"/>
                    </a:lnTo>
                    <a:lnTo>
                      <a:pt x="9821" y="5858"/>
                    </a:lnTo>
                    <a:lnTo>
                      <a:pt x="9821" y="5858"/>
                    </a:lnTo>
                    <a:lnTo>
                      <a:pt x="9662" y="6117"/>
                    </a:lnTo>
                    <a:lnTo>
                      <a:pt x="9483" y="6356"/>
                    </a:lnTo>
                    <a:lnTo>
                      <a:pt x="9283" y="6575"/>
                    </a:lnTo>
                    <a:lnTo>
                      <a:pt x="9064" y="6774"/>
                    </a:lnTo>
                    <a:lnTo>
                      <a:pt x="8825" y="6953"/>
                    </a:lnTo>
                    <a:lnTo>
                      <a:pt x="8566" y="7093"/>
                    </a:lnTo>
                    <a:lnTo>
                      <a:pt x="8307" y="7232"/>
                    </a:lnTo>
                    <a:lnTo>
                      <a:pt x="8028" y="7332"/>
                    </a:lnTo>
                    <a:lnTo>
                      <a:pt x="7730" y="7412"/>
                    </a:lnTo>
                    <a:lnTo>
                      <a:pt x="7451" y="7451"/>
                    </a:lnTo>
                    <a:lnTo>
                      <a:pt x="7152" y="7471"/>
                    </a:lnTo>
                    <a:lnTo>
                      <a:pt x="6833" y="7471"/>
                    </a:lnTo>
                    <a:lnTo>
                      <a:pt x="6534" y="7451"/>
                    </a:lnTo>
                    <a:lnTo>
                      <a:pt x="6236" y="7392"/>
                    </a:lnTo>
                    <a:lnTo>
                      <a:pt x="5937" y="7292"/>
                    </a:lnTo>
                    <a:lnTo>
                      <a:pt x="5638" y="7172"/>
                    </a:lnTo>
                    <a:lnTo>
                      <a:pt x="5638" y="7172"/>
                    </a:lnTo>
                    <a:lnTo>
                      <a:pt x="5439" y="7073"/>
                    </a:lnTo>
                    <a:lnTo>
                      <a:pt x="5239" y="6953"/>
                    </a:lnTo>
                    <a:lnTo>
                      <a:pt x="5060" y="6834"/>
                    </a:lnTo>
                    <a:lnTo>
                      <a:pt x="4901" y="6694"/>
                    </a:lnTo>
                    <a:lnTo>
                      <a:pt x="4741" y="6555"/>
                    </a:lnTo>
                    <a:lnTo>
                      <a:pt x="4582" y="6396"/>
                    </a:lnTo>
                    <a:lnTo>
                      <a:pt x="4463" y="6236"/>
                    </a:lnTo>
                    <a:lnTo>
                      <a:pt x="4343" y="6057"/>
                    </a:lnTo>
                    <a:lnTo>
                      <a:pt x="4343" y="6057"/>
                    </a:lnTo>
                    <a:lnTo>
                      <a:pt x="4204" y="6196"/>
                    </a:lnTo>
                    <a:lnTo>
                      <a:pt x="4044" y="6336"/>
                    </a:lnTo>
                    <a:lnTo>
                      <a:pt x="3885" y="6455"/>
                    </a:lnTo>
                    <a:lnTo>
                      <a:pt x="3725" y="6555"/>
                    </a:lnTo>
                    <a:lnTo>
                      <a:pt x="3546" y="6655"/>
                    </a:lnTo>
                    <a:lnTo>
                      <a:pt x="3367" y="6734"/>
                    </a:lnTo>
                    <a:lnTo>
                      <a:pt x="3168" y="6794"/>
                    </a:lnTo>
                    <a:lnTo>
                      <a:pt x="2988" y="6834"/>
                    </a:lnTo>
                    <a:lnTo>
                      <a:pt x="2789" y="6874"/>
                    </a:lnTo>
                    <a:lnTo>
                      <a:pt x="2570" y="6894"/>
                    </a:lnTo>
                    <a:lnTo>
                      <a:pt x="2371" y="6894"/>
                    </a:lnTo>
                    <a:lnTo>
                      <a:pt x="2172" y="6874"/>
                    </a:lnTo>
                    <a:lnTo>
                      <a:pt x="1972" y="6854"/>
                    </a:lnTo>
                    <a:lnTo>
                      <a:pt x="1753" y="6814"/>
                    </a:lnTo>
                    <a:lnTo>
                      <a:pt x="1554" y="6734"/>
                    </a:lnTo>
                    <a:lnTo>
                      <a:pt x="1355" y="6655"/>
                    </a:lnTo>
                    <a:lnTo>
                      <a:pt x="1355" y="6655"/>
                    </a:lnTo>
                    <a:lnTo>
                      <a:pt x="1136" y="6555"/>
                    </a:lnTo>
                    <a:lnTo>
                      <a:pt x="937" y="6415"/>
                    </a:lnTo>
                    <a:lnTo>
                      <a:pt x="757" y="6276"/>
                    </a:lnTo>
                    <a:lnTo>
                      <a:pt x="598" y="6117"/>
                    </a:lnTo>
                    <a:lnTo>
                      <a:pt x="439" y="5937"/>
                    </a:lnTo>
                    <a:lnTo>
                      <a:pt x="319" y="5758"/>
                    </a:lnTo>
                    <a:lnTo>
                      <a:pt x="219" y="5559"/>
                    </a:lnTo>
                    <a:lnTo>
                      <a:pt x="120" y="5360"/>
                    </a:lnTo>
                    <a:lnTo>
                      <a:pt x="60" y="5141"/>
                    </a:lnTo>
                    <a:lnTo>
                      <a:pt x="20" y="4941"/>
                    </a:lnTo>
                    <a:lnTo>
                      <a:pt x="0" y="4722"/>
                    </a:lnTo>
                    <a:lnTo>
                      <a:pt x="0" y="4503"/>
                    </a:lnTo>
                    <a:lnTo>
                      <a:pt x="20" y="4284"/>
                    </a:lnTo>
                    <a:lnTo>
                      <a:pt x="80" y="4065"/>
                    </a:lnTo>
                    <a:lnTo>
                      <a:pt x="160" y="3846"/>
                    </a:lnTo>
                    <a:lnTo>
                      <a:pt x="259" y="3627"/>
                    </a:lnTo>
                    <a:lnTo>
                      <a:pt x="259" y="3627"/>
                    </a:lnTo>
                    <a:lnTo>
                      <a:pt x="379" y="3427"/>
                    </a:lnTo>
                    <a:lnTo>
                      <a:pt x="518" y="3228"/>
                    </a:lnTo>
                    <a:lnTo>
                      <a:pt x="678" y="3069"/>
                    </a:lnTo>
                    <a:lnTo>
                      <a:pt x="837" y="2909"/>
                    </a:lnTo>
                    <a:lnTo>
                      <a:pt x="1036" y="2770"/>
                    </a:lnTo>
                    <a:lnTo>
                      <a:pt x="1235" y="2650"/>
                    </a:lnTo>
                    <a:lnTo>
                      <a:pt x="1435" y="2551"/>
                    </a:lnTo>
                    <a:lnTo>
                      <a:pt x="1654" y="2491"/>
                    </a:lnTo>
                    <a:lnTo>
                      <a:pt x="1893" y="2411"/>
                    </a:lnTo>
                    <a:lnTo>
                      <a:pt x="2112" y="2371"/>
                    </a:lnTo>
                    <a:lnTo>
                      <a:pt x="2351" y="2371"/>
                    </a:lnTo>
                    <a:lnTo>
                      <a:pt x="2590" y="2371"/>
                    </a:lnTo>
                    <a:lnTo>
                      <a:pt x="2829" y="2391"/>
                    </a:lnTo>
                    <a:lnTo>
                      <a:pt x="3068" y="2431"/>
                    </a:lnTo>
                    <a:lnTo>
                      <a:pt x="3287" y="2511"/>
                    </a:lnTo>
                    <a:lnTo>
                      <a:pt x="3526" y="259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2" name="Google Shape;3222;p22"/>
              <p:cNvSpPr/>
              <p:nvPr/>
            </p:nvSpPr>
            <p:spPr>
              <a:xfrm>
                <a:off x="5560550" y="3940450"/>
                <a:ext cx="38375" cy="40375"/>
              </a:xfrm>
              <a:custGeom>
                <a:avLst/>
                <a:gdLst/>
                <a:ahLst/>
                <a:cxnLst/>
                <a:rect l="l" t="t" r="r" b="b"/>
                <a:pathLst>
                  <a:path w="1535" h="1615" extrusionOk="0">
                    <a:moveTo>
                      <a:pt x="877" y="0"/>
                    </a:moveTo>
                    <a:lnTo>
                      <a:pt x="718" y="20"/>
                    </a:lnTo>
                    <a:lnTo>
                      <a:pt x="578" y="60"/>
                    </a:lnTo>
                    <a:lnTo>
                      <a:pt x="439" y="140"/>
                    </a:lnTo>
                    <a:lnTo>
                      <a:pt x="299" y="239"/>
                    </a:lnTo>
                    <a:lnTo>
                      <a:pt x="200" y="359"/>
                    </a:lnTo>
                    <a:lnTo>
                      <a:pt x="100" y="498"/>
                    </a:lnTo>
                    <a:lnTo>
                      <a:pt x="40" y="658"/>
                    </a:lnTo>
                    <a:lnTo>
                      <a:pt x="0" y="817"/>
                    </a:lnTo>
                    <a:lnTo>
                      <a:pt x="0" y="977"/>
                    </a:lnTo>
                    <a:lnTo>
                      <a:pt x="20" y="1116"/>
                    </a:lnTo>
                    <a:lnTo>
                      <a:pt x="60" y="1255"/>
                    </a:lnTo>
                    <a:lnTo>
                      <a:pt x="140" y="1375"/>
                    </a:lnTo>
                    <a:lnTo>
                      <a:pt x="240" y="1475"/>
                    </a:lnTo>
                    <a:lnTo>
                      <a:pt x="359" y="1554"/>
                    </a:lnTo>
                    <a:lnTo>
                      <a:pt x="498" y="1594"/>
                    </a:lnTo>
                    <a:lnTo>
                      <a:pt x="658" y="1614"/>
                    </a:lnTo>
                    <a:lnTo>
                      <a:pt x="797" y="1594"/>
                    </a:lnTo>
                    <a:lnTo>
                      <a:pt x="937" y="1554"/>
                    </a:lnTo>
                    <a:lnTo>
                      <a:pt x="1076" y="1475"/>
                    </a:lnTo>
                    <a:lnTo>
                      <a:pt x="1216" y="1375"/>
                    </a:lnTo>
                    <a:lnTo>
                      <a:pt x="1335" y="1255"/>
                    </a:lnTo>
                    <a:lnTo>
                      <a:pt x="1415" y="1116"/>
                    </a:lnTo>
                    <a:lnTo>
                      <a:pt x="1495" y="957"/>
                    </a:lnTo>
                    <a:lnTo>
                      <a:pt x="1514" y="797"/>
                    </a:lnTo>
                    <a:lnTo>
                      <a:pt x="1534" y="638"/>
                    </a:lnTo>
                    <a:lnTo>
                      <a:pt x="1514" y="498"/>
                    </a:lnTo>
                    <a:lnTo>
                      <a:pt x="1455" y="359"/>
                    </a:lnTo>
                    <a:lnTo>
                      <a:pt x="1375" y="239"/>
                    </a:lnTo>
                    <a:lnTo>
                      <a:pt x="1275" y="140"/>
                    </a:lnTo>
                    <a:lnTo>
                      <a:pt x="1156" y="60"/>
                    </a:lnTo>
                    <a:lnTo>
                      <a:pt x="1016" y="20"/>
                    </a:lnTo>
                    <a:lnTo>
                      <a:pt x="877" y="0"/>
                    </a:lnTo>
                    <a:close/>
                  </a:path>
                </a:pathLst>
              </a:custGeom>
              <a:solidFill>
                <a:srgbClr val="F4CC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3" name="Google Shape;3223;p22"/>
              <p:cNvSpPr/>
              <p:nvPr/>
            </p:nvSpPr>
            <p:spPr>
              <a:xfrm>
                <a:off x="5560550" y="3940450"/>
                <a:ext cx="38375" cy="40375"/>
              </a:xfrm>
              <a:custGeom>
                <a:avLst/>
                <a:gdLst/>
                <a:ahLst/>
                <a:cxnLst/>
                <a:rect l="l" t="t" r="r" b="b"/>
                <a:pathLst>
                  <a:path w="1535" h="1615" fill="none" extrusionOk="0">
                    <a:moveTo>
                      <a:pt x="100" y="498"/>
                    </a:moveTo>
                    <a:lnTo>
                      <a:pt x="100" y="498"/>
                    </a:lnTo>
                    <a:lnTo>
                      <a:pt x="40" y="658"/>
                    </a:lnTo>
                    <a:lnTo>
                      <a:pt x="0" y="817"/>
                    </a:lnTo>
                    <a:lnTo>
                      <a:pt x="0" y="977"/>
                    </a:lnTo>
                    <a:lnTo>
                      <a:pt x="20" y="1116"/>
                    </a:lnTo>
                    <a:lnTo>
                      <a:pt x="60" y="1255"/>
                    </a:lnTo>
                    <a:lnTo>
                      <a:pt x="140" y="1375"/>
                    </a:lnTo>
                    <a:lnTo>
                      <a:pt x="240" y="1475"/>
                    </a:lnTo>
                    <a:lnTo>
                      <a:pt x="359" y="1554"/>
                    </a:lnTo>
                    <a:lnTo>
                      <a:pt x="359" y="1554"/>
                    </a:lnTo>
                    <a:lnTo>
                      <a:pt x="498" y="1594"/>
                    </a:lnTo>
                    <a:lnTo>
                      <a:pt x="658" y="1614"/>
                    </a:lnTo>
                    <a:lnTo>
                      <a:pt x="797" y="1594"/>
                    </a:lnTo>
                    <a:lnTo>
                      <a:pt x="937" y="1554"/>
                    </a:lnTo>
                    <a:lnTo>
                      <a:pt x="1076" y="1475"/>
                    </a:lnTo>
                    <a:lnTo>
                      <a:pt x="1216" y="1375"/>
                    </a:lnTo>
                    <a:lnTo>
                      <a:pt x="1335" y="1255"/>
                    </a:lnTo>
                    <a:lnTo>
                      <a:pt x="1415" y="1116"/>
                    </a:lnTo>
                    <a:lnTo>
                      <a:pt x="1415" y="1116"/>
                    </a:lnTo>
                    <a:lnTo>
                      <a:pt x="1495" y="957"/>
                    </a:lnTo>
                    <a:lnTo>
                      <a:pt x="1514" y="797"/>
                    </a:lnTo>
                    <a:lnTo>
                      <a:pt x="1534" y="638"/>
                    </a:lnTo>
                    <a:lnTo>
                      <a:pt x="1514" y="498"/>
                    </a:lnTo>
                    <a:lnTo>
                      <a:pt x="1455" y="359"/>
                    </a:lnTo>
                    <a:lnTo>
                      <a:pt x="1375" y="239"/>
                    </a:lnTo>
                    <a:lnTo>
                      <a:pt x="1275" y="140"/>
                    </a:lnTo>
                    <a:lnTo>
                      <a:pt x="1156" y="60"/>
                    </a:lnTo>
                    <a:lnTo>
                      <a:pt x="1156" y="60"/>
                    </a:lnTo>
                    <a:lnTo>
                      <a:pt x="1016" y="20"/>
                    </a:lnTo>
                    <a:lnTo>
                      <a:pt x="877" y="0"/>
                    </a:lnTo>
                    <a:lnTo>
                      <a:pt x="718" y="20"/>
                    </a:lnTo>
                    <a:lnTo>
                      <a:pt x="578" y="60"/>
                    </a:lnTo>
                    <a:lnTo>
                      <a:pt x="439" y="140"/>
                    </a:lnTo>
                    <a:lnTo>
                      <a:pt x="299" y="239"/>
                    </a:lnTo>
                    <a:lnTo>
                      <a:pt x="200" y="359"/>
                    </a:lnTo>
                    <a:lnTo>
                      <a:pt x="100" y="498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4" name="Google Shape;3224;p22"/>
              <p:cNvSpPr/>
              <p:nvPr/>
            </p:nvSpPr>
            <p:spPr>
              <a:xfrm>
                <a:off x="5481850" y="3916550"/>
                <a:ext cx="244575" cy="182800"/>
              </a:xfrm>
              <a:custGeom>
                <a:avLst/>
                <a:gdLst/>
                <a:ahLst/>
                <a:cxnLst/>
                <a:rect l="l" t="t" r="r" b="b"/>
                <a:pathLst>
                  <a:path w="9783" h="7312" extrusionOk="0">
                    <a:moveTo>
                      <a:pt x="3089" y="0"/>
                    </a:moveTo>
                    <a:lnTo>
                      <a:pt x="2790" y="20"/>
                    </a:lnTo>
                    <a:lnTo>
                      <a:pt x="2491" y="60"/>
                    </a:lnTo>
                    <a:lnTo>
                      <a:pt x="2192" y="120"/>
                    </a:lnTo>
                    <a:lnTo>
                      <a:pt x="1913" y="219"/>
                    </a:lnTo>
                    <a:lnTo>
                      <a:pt x="1634" y="339"/>
                    </a:lnTo>
                    <a:lnTo>
                      <a:pt x="1376" y="498"/>
                    </a:lnTo>
                    <a:lnTo>
                      <a:pt x="1117" y="678"/>
                    </a:lnTo>
                    <a:lnTo>
                      <a:pt x="877" y="877"/>
                    </a:lnTo>
                    <a:lnTo>
                      <a:pt x="678" y="1096"/>
                    </a:lnTo>
                    <a:lnTo>
                      <a:pt x="499" y="1335"/>
                    </a:lnTo>
                    <a:lnTo>
                      <a:pt x="340" y="1574"/>
                    </a:lnTo>
                    <a:lnTo>
                      <a:pt x="220" y="1833"/>
                    </a:lnTo>
                    <a:lnTo>
                      <a:pt x="120" y="2092"/>
                    </a:lnTo>
                    <a:lnTo>
                      <a:pt x="61" y="2371"/>
                    </a:lnTo>
                    <a:lnTo>
                      <a:pt x="21" y="2650"/>
                    </a:lnTo>
                    <a:lnTo>
                      <a:pt x="1" y="2929"/>
                    </a:lnTo>
                    <a:lnTo>
                      <a:pt x="21" y="3188"/>
                    </a:lnTo>
                    <a:lnTo>
                      <a:pt x="61" y="3466"/>
                    </a:lnTo>
                    <a:lnTo>
                      <a:pt x="140" y="3745"/>
                    </a:lnTo>
                    <a:lnTo>
                      <a:pt x="240" y="4004"/>
                    </a:lnTo>
                    <a:lnTo>
                      <a:pt x="379" y="4263"/>
                    </a:lnTo>
                    <a:lnTo>
                      <a:pt x="539" y="4522"/>
                    </a:lnTo>
                    <a:lnTo>
                      <a:pt x="738" y="4761"/>
                    </a:lnTo>
                    <a:lnTo>
                      <a:pt x="638" y="4861"/>
                    </a:lnTo>
                    <a:lnTo>
                      <a:pt x="559" y="4980"/>
                    </a:lnTo>
                    <a:lnTo>
                      <a:pt x="499" y="5100"/>
                    </a:lnTo>
                    <a:lnTo>
                      <a:pt x="439" y="5220"/>
                    </a:lnTo>
                    <a:lnTo>
                      <a:pt x="399" y="5359"/>
                    </a:lnTo>
                    <a:lnTo>
                      <a:pt x="360" y="5479"/>
                    </a:lnTo>
                    <a:lnTo>
                      <a:pt x="340" y="5618"/>
                    </a:lnTo>
                    <a:lnTo>
                      <a:pt x="340" y="5737"/>
                    </a:lnTo>
                    <a:lnTo>
                      <a:pt x="340" y="5877"/>
                    </a:lnTo>
                    <a:lnTo>
                      <a:pt x="360" y="6016"/>
                    </a:lnTo>
                    <a:lnTo>
                      <a:pt x="399" y="6136"/>
                    </a:lnTo>
                    <a:lnTo>
                      <a:pt x="439" y="6275"/>
                    </a:lnTo>
                    <a:lnTo>
                      <a:pt x="499" y="6395"/>
                    </a:lnTo>
                    <a:lnTo>
                      <a:pt x="559" y="6534"/>
                    </a:lnTo>
                    <a:lnTo>
                      <a:pt x="638" y="6634"/>
                    </a:lnTo>
                    <a:lnTo>
                      <a:pt x="738" y="6753"/>
                    </a:lnTo>
                    <a:lnTo>
                      <a:pt x="858" y="6873"/>
                    </a:lnTo>
                    <a:lnTo>
                      <a:pt x="977" y="6973"/>
                    </a:lnTo>
                    <a:lnTo>
                      <a:pt x="1117" y="7072"/>
                    </a:lnTo>
                    <a:lnTo>
                      <a:pt x="1256" y="7132"/>
                    </a:lnTo>
                    <a:lnTo>
                      <a:pt x="1395" y="7192"/>
                    </a:lnTo>
                    <a:lnTo>
                      <a:pt x="1555" y="7251"/>
                    </a:lnTo>
                    <a:lnTo>
                      <a:pt x="1714" y="7291"/>
                    </a:lnTo>
                    <a:lnTo>
                      <a:pt x="1874" y="7311"/>
                    </a:lnTo>
                    <a:lnTo>
                      <a:pt x="2033" y="7311"/>
                    </a:lnTo>
                    <a:lnTo>
                      <a:pt x="2192" y="7291"/>
                    </a:lnTo>
                    <a:lnTo>
                      <a:pt x="2352" y="7271"/>
                    </a:lnTo>
                    <a:lnTo>
                      <a:pt x="2511" y="7232"/>
                    </a:lnTo>
                    <a:lnTo>
                      <a:pt x="2650" y="7192"/>
                    </a:lnTo>
                    <a:lnTo>
                      <a:pt x="2810" y="7112"/>
                    </a:lnTo>
                    <a:lnTo>
                      <a:pt x="2949" y="7032"/>
                    </a:lnTo>
                    <a:lnTo>
                      <a:pt x="3089" y="6933"/>
                    </a:lnTo>
                    <a:lnTo>
                      <a:pt x="3228" y="6813"/>
                    </a:lnTo>
                    <a:lnTo>
                      <a:pt x="3348" y="6694"/>
                    </a:lnTo>
                    <a:lnTo>
                      <a:pt x="3447" y="6534"/>
                    </a:lnTo>
                    <a:lnTo>
                      <a:pt x="3527" y="6395"/>
                    </a:lnTo>
                    <a:lnTo>
                      <a:pt x="3607" y="6236"/>
                    </a:lnTo>
                    <a:lnTo>
                      <a:pt x="3646" y="6056"/>
                    </a:lnTo>
                    <a:lnTo>
                      <a:pt x="3666" y="5897"/>
                    </a:lnTo>
                    <a:lnTo>
                      <a:pt x="3686" y="5737"/>
                    </a:lnTo>
                    <a:lnTo>
                      <a:pt x="4025" y="5658"/>
                    </a:lnTo>
                    <a:lnTo>
                      <a:pt x="4364" y="5538"/>
                    </a:lnTo>
                    <a:lnTo>
                      <a:pt x="4682" y="5379"/>
                    </a:lnTo>
                    <a:lnTo>
                      <a:pt x="5001" y="5200"/>
                    </a:lnTo>
                    <a:lnTo>
                      <a:pt x="5081" y="5419"/>
                    </a:lnTo>
                    <a:lnTo>
                      <a:pt x="5180" y="5618"/>
                    </a:lnTo>
                    <a:lnTo>
                      <a:pt x="5320" y="5817"/>
                    </a:lnTo>
                    <a:lnTo>
                      <a:pt x="5479" y="6016"/>
                    </a:lnTo>
                    <a:lnTo>
                      <a:pt x="5639" y="6176"/>
                    </a:lnTo>
                    <a:lnTo>
                      <a:pt x="5838" y="6335"/>
                    </a:lnTo>
                    <a:lnTo>
                      <a:pt x="6017" y="6455"/>
                    </a:lnTo>
                    <a:lnTo>
                      <a:pt x="6236" y="6574"/>
                    </a:lnTo>
                    <a:lnTo>
                      <a:pt x="6455" y="6654"/>
                    </a:lnTo>
                    <a:lnTo>
                      <a:pt x="6674" y="6734"/>
                    </a:lnTo>
                    <a:lnTo>
                      <a:pt x="6894" y="6773"/>
                    </a:lnTo>
                    <a:lnTo>
                      <a:pt x="7133" y="6813"/>
                    </a:lnTo>
                    <a:lnTo>
                      <a:pt x="7611" y="6813"/>
                    </a:lnTo>
                    <a:lnTo>
                      <a:pt x="7830" y="6773"/>
                    </a:lnTo>
                    <a:lnTo>
                      <a:pt x="8069" y="6714"/>
                    </a:lnTo>
                    <a:lnTo>
                      <a:pt x="8288" y="6634"/>
                    </a:lnTo>
                    <a:lnTo>
                      <a:pt x="8507" y="6534"/>
                    </a:lnTo>
                    <a:lnTo>
                      <a:pt x="8726" y="6415"/>
                    </a:lnTo>
                    <a:lnTo>
                      <a:pt x="8926" y="6275"/>
                    </a:lnTo>
                    <a:lnTo>
                      <a:pt x="9105" y="6116"/>
                    </a:lnTo>
                    <a:lnTo>
                      <a:pt x="9264" y="5957"/>
                    </a:lnTo>
                    <a:lnTo>
                      <a:pt x="9404" y="5777"/>
                    </a:lnTo>
                    <a:lnTo>
                      <a:pt x="9523" y="5578"/>
                    </a:lnTo>
                    <a:lnTo>
                      <a:pt x="9623" y="5379"/>
                    </a:lnTo>
                    <a:lnTo>
                      <a:pt x="9683" y="5160"/>
                    </a:lnTo>
                    <a:lnTo>
                      <a:pt x="9742" y="4961"/>
                    </a:lnTo>
                    <a:lnTo>
                      <a:pt x="9782" y="4741"/>
                    </a:lnTo>
                    <a:lnTo>
                      <a:pt x="9782" y="4522"/>
                    </a:lnTo>
                    <a:lnTo>
                      <a:pt x="9762" y="4303"/>
                    </a:lnTo>
                    <a:lnTo>
                      <a:pt x="9742" y="4084"/>
                    </a:lnTo>
                    <a:lnTo>
                      <a:pt x="9683" y="3885"/>
                    </a:lnTo>
                    <a:lnTo>
                      <a:pt x="9583" y="3666"/>
                    </a:lnTo>
                    <a:lnTo>
                      <a:pt x="9483" y="3466"/>
                    </a:lnTo>
                    <a:lnTo>
                      <a:pt x="9364" y="3267"/>
                    </a:lnTo>
                    <a:lnTo>
                      <a:pt x="9204" y="3088"/>
                    </a:lnTo>
                    <a:lnTo>
                      <a:pt x="9065" y="2949"/>
                    </a:lnTo>
                    <a:lnTo>
                      <a:pt x="8906" y="2809"/>
                    </a:lnTo>
                    <a:lnTo>
                      <a:pt x="8746" y="2690"/>
                    </a:lnTo>
                    <a:lnTo>
                      <a:pt x="8567" y="2590"/>
                    </a:lnTo>
                    <a:lnTo>
                      <a:pt x="8388" y="2490"/>
                    </a:lnTo>
                    <a:lnTo>
                      <a:pt x="8188" y="2431"/>
                    </a:lnTo>
                    <a:lnTo>
                      <a:pt x="7989" y="2371"/>
                    </a:lnTo>
                    <a:lnTo>
                      <a:pt x="7810" y="2331"/>
                    </a:lnTo>
                    <a:lnTo>
                      <a:pt x="7611" y="2291"/>
                    </a:lnTo>
                    <a:lnTo>
                      <a:pt x="7192" y="2291"/>
                    </a:lnTo>
                    <a:lnTo>
                      <a:pt x="6993" y="2311"/>
                    </a:lnTo>
                    <a:lnTo>
                      <a:pt x="6794" y="2331"/>
                    </a:lnTo>
                    <a:lnTo>
                      <a:pt x="6595" y="2391"/>
                    </a:lnTo>
                    <a:lnTo>
                      <a:pt x="6396" y="2451"/>
                    </a:lnTo>
                    <a:lnTo>
                      <a:pt x="6216" y="2530"/>
                    </a:lnTo>
                    <a:lnTo>
                      <a:pt x="6176" y="2331"/>
                    </a:lnTo>
                    <a:lnTo>
                      <a:pt x="6137" y="2132"/>
                    </a:lnTo>
                    <a:lnTo>
                      <a:pt x="6057" y="1933"/>
                    </a:lnTo>
                    <a:lnTo>
                      <a:pt x="5977" y="1753"/>
                    </a:lnTo>
                    <a:lnTo>
                      <a:pt x="5898" y="1554"/>
                    </a:lnTo>
                    <a:lnTo>
                      <a:pt x="5778" y="1375"/>
                    </a:lnTo>
                    <a:lnTo>
                      <a:pt x="5659" y="1195"/>
                    </a:lnTo>
                    <a:lnTo>
                      <a:pt x="5499" y="1016"/>
                    </a:lnTo>
                    <a:lnTo>
                      <a:pt x="5280" y="797"/>
                    </a:lnTo>
                    <a:lnTo>
                      <a:pt x="5041" y="618"/>
                    </a:lnTo>
                    <a:lnTo>
                      <a:pt x="4802" y="438"/>
                    </a:lnTo>
                    <a:lnTo>
                      <a:pt x="4543" y="299"/>
                    </a:lnTo>
                    <a:lnTo>
                      <a:pt x="4264" y="199"/>
                    </a:lnTo>
                    <a:lnTo>
                      <a:pt x="3965" y="100"/>
                    </a:lnTo>
                    <a:lnTo>
                      <a:pt x="3686" y="40"/>
                    </a:lnTo>
                    <a:lnTo>
                      <a:pt x="3388" y="0"/>
                    </a:lnTo>
                    <a:close/>
                  </a:path>
                </a:pathLst>
              </a:custGeom>
              <a:solidFill>
                <a:srgbClr val="F7D28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5" name="Google Shape;3225;p22"/>
              <p:cNvSpPr/>
              <p:nvPr/>
            </p:nvSpPr>
            <p:spPr>
              <a:xfrm>
                <a:off x="5481850" y="3916550"/>
                <a:ext cx="244575" cy="182800"/>
              </a:xfrm>
              <a:custGeom>
                <a:avLst/>
                <a:gdLst/>
                <a:ahLst/>
                <a:cxnLst/>
                <a:rect l="l" t="t" r="r" b="b"/>
                <a:pathLst>
                  <a:path w="9783" h="7312" fill="none" extrusionOk="0">
                    <a:moveTo>
                      <a:pt x="5479" y="6016"/>
                    </a:moveTo>
                    <a:lnTo>
                      <a:pt x="5479" y="6016"/>
                    </a:lnTo>
                    <a:lnTo>
                      <a:pt x="5320" y="5817"/>
                    </a:lnTo>
                    <a:lnTo>
                      <a:pt x="5180" y="5618"/>
                    </a:lnTo>
                    <a:lnTo>
                      <a:pt x="5081" y="5419"/>
                    </a:lnTo>
                    <a:lnTo>
                      <a:pt x="5001" y="5200"/>
                    </a:lnTo>
                    <a:lnTo>
                      <a:pt x="5001" y="5200"/>
                    </a:lnTo>
                    <a:lnTo>
                      <a:pt x="4682" y="5379"/>
                    </a:lnTo>
                    <a:lnTo>
                      <a:pt x="4364" y="5538"/>
                    </a:lnTo>
                    <a:lnTo>
                      <a:pt x="4025" y="5658"/>
                    </a:lnTo>
                    <a:lnTo>
                      <a:pt x="3686" y="5737"/>
                    </a:lnTo>
                    <a:lnTo>
                      <a:pt x="3686" y="5737"/>
                    </a:lnTo>
                    <a:lnTo>
                      <a:pt x="3666" y="5897"/>
                    </a:lnTo>
                    <a:lnTo>
                      <a:pt x="3646" y="6056"/>
                    </a:lnTo>
                    <a:lnTo>
                      <a:pt x="3607" y="6236"/>
                    </a:lnTo>
                    <a:lnTo>
                      <a:pt x="3527" y="6395"/>
                    </a:lnTo>
                    <a:lnTo>
                      <a:pt x="3447" y="6534"/>
                    </a:lnTo>
                    <a:lnTo>
                      <a:pt x="3348" y="6694"/>
                    </a:lnTo>
                    <a:lnTo>
                      <a:pt x="3228" y="6813"/>
                    </a:lnTo>
                    <a:lnTo>
                      <a:pt x="3089" y="6933"/>
                    </a:lnTo>
                    <a:lnTo>
                      <a:pt x="3089" y="6933"/>
                    </a:lnTo>
                    <a:lnTo>
                      <a:pt x="2949" y="7032"/>
                    </a:lnTo>
                    <a:lnTo>
                      <a:pt x="2810" y="7112"/>
                    </a:lnTo>
                    <a:lnTo>
                      <a:pt x="2650" y="7192"/>
                    </a:lnTo>
                    <a:lnTo>
                      <a:pt x="2511" y="7232"/>
                    </a:lnTo>
                    <a:lnTo>
                      <a:pt x="2352" y="7271"/>
                    </a:lnTo>
                    <a:lnTo>
                      <a:pt x="2192" y="7291"/>
                    </a:lnTo>
                    <a:lnTo>
                      <a:pt x="2033" y="7311"/>
                    </a:lnTo>
                    <a:lnTo>
                      <a:pt x="1874" y="7311"/>
                    </a:lnTo>
                    <a:lnTo>
                      <a:pt x="1714" y="7291"/>
                    </a:lnTo>
                    <a:lnTo>
                      <a:pt x="1555" y="7251"/>
                    </a:lnTo>
                    <a:lnTo>
                      <a:pt x="1395" y="7192"/>
                    </a:lnTo>
                    <a:lnTo>
                      <a:pt x="1256" y="7132"/>
                    </a:lnTo>
                    <a:lnTo>
                      <a:pt x="1117" y="7072"/>
                    </a:lnTo>
                    <a:lnTo>
                      <a:pt x="977" y="6973"/>
                    </a:lnTo>
                    <a:lnTo>
                      <a:pt x="858" y="6873"/>
                    </a:lnTo>
                    <a:lnTo>
                      <a:pt x="738" y="6753"/>
                    </a:lnTo>
                    <a:lnTo>
                      <a:pt x="738" y="6753"/>
                    </a:lnTo>
                    <a:lnTo>
                      <a:pt x="638" y="6634"/>
                    </a:lnTo>
                    <a:lnTo>
                      <a:pt x="559" y="6534"/>
                    </a:lnTo>
                    <a:lnTo>
                      <a:pt x="499" y="6395"/>
                    </a:lnTo>
                    <a:lnTo>
                      <a:pt x="439" y="6275"/>
                    </a:lnTo>
                    <a:lnTo>
                      <a:pt x="399" y="6136"/>
                    </a:lnTo>
                    <a:lnTo>
                      <a:pt x="360" y="6016"/>
                    </a:lnTo>
                    <a:lnTo>
                      <a:pt x="340" y="5877"/>
                    </a:lnTo>
                    <a:lnTo>
                      <a:pt x="340" y="5737"/>
                    </a:lnTo>
                    <a:lnTo>
                      <a:pt x="340" y="5618"/>
                    </a:lnTo>
                    <a:lnTo>
                      <a:pt x="360" y="5479"/>
                    </a:lnTo>
                    <a:lnTo>
                      <a:pt x="399" y="5359"/>
                    </a:lnTo>
                    <a:lnTo>
                      <a:pt x="439" y="5220"/>
                    </a:lnTo>
                    <a:lnTo>
                      <a:pt x="499" y="5100"/>
                    </a:lnTo>
                    <a:lnTo>
                      <a:pt x="559" y="4980"/>
                    </a:lnTo>
                    <a:lnTo>
                      <a:pt x="638" y="4861"/>
                    </a:lnTo>
                    <a:lnTo>
                      <a:pt x="738" y="4761"/>
                    </a:lnTo>
                    <a:lnTo>
                      <a:pt x="738" y="4761"/>
                    </a:lnTo>
                    <a:lnTo>
                      <a:pt x="539" y="4522"/>
                    </a:lnTo>
                    <a:lnTo>
                      <a:pt x="379" y="4263"/>
                    </a:lnTo>
                    <a:lnTo>
                      <a:pt x="240" y="4004"/>
                    </a:lnTo>
                    <a:lnTo>
                      <a:pt x="140" y="3745"/>
                    </a:lnTo>
                    <a:lnTo>
                      <a:pt x="61" y="3466"/>
                    </a:lnTo>
                    <a:lnTo>
                      <a:pt x="21" y="3188"/>
                    </a:lnTo>
                    <a:lnTo>
                      <a:pt x="1" y="2929"/>
                    </a:lnTo>
                    <a:lnTo>
                      <a:pt x="21" y="2650"/>
                    </a:lnTo>
                    <a:lnTo>
                      <a:pt x="61" y="2371"/>
                    </a:lnTo>
                    <a:lnTo>
                      <a:pt x="120" y="2092"/>
                    </a:lnTo>
                    <a:lnTo>
                      <a:pt x="220" y="1833"/>
                    </a:lnTo>
                    <a:lnTo>
                      <a:pt x="340" y="1574"/>
                    </a:lnTo>
                    <a:lnTo>
                      <a:pt x="499" y="1335"/>
                    </a:lnTo>
                    <a:lnTo>
                      <a:pt x="678" y="1096"/>
                    </a:lnTo>
                    <a:lnTo>
                      <a:pt x="877" y="877"/>
                    </a:lnTo>
                    <a:lnTo>
                      <a:pt x="1117" y="678"/>
                    </a:lnTo>
                    <a:lnTo>
                      <a:pt x="1117" y="678"/>
                    </a:lnTo>
                    <a:lnTo>
                      <a:pt x="1376" y="498"/>
                    </a:lnTo>
                    <a:lnTo>
                      <a:pt x="1634" y="339"/>
                    </a:lnTo>
                    <a:lnTo>
                      <a:pt x="1913" y="219"/>
                    </a:lnTo>
                    <a:lnTo>
                      <a:pt x="2192" y="120"/>
                    </a:lnTo>
                    <a:lnTo>
                      <a:pt x="2491" y="60"/>
                    </a:lnTo>
                    <a:lnTo>
                      <a:pt x="2790" y="20"/>
                    </a:lnTo>
                    <a:lnTo>
                      <a:pt x="3089" y="0"/>
                    </a:lnTo>
                    <a:lnTo>
                      <a:pt x="3388" y="0"/>
                    </a:lnTo>
                    <a:lnTo>
                      <a:pt x="3686" y="40"/>
                    </a:lnTo>
                    <a:lnTo>
                      <a:pt x="3965" y="100"/>
                    </a:lnTo>
                    <a:lnTo>
                      <a:pt x="4264" y="199"/>
                    </a:lnTo>
                    <a:lnTo>
                      <a:pt x="4543" y="299"/>
                    </a:lnTo>
                    <a:lnTo>
                      <a:pt x="4802" y="438"/>
                    </a:lnTo>
                    <a:lnTo>
                      <a:pt x="5041" y="618"/>
                    </a:lnTo>
                    <a:lnTo>
                      <a:pt x="5280" y="797"/>
                    </a:lnTo>
                    <a:lnTo>
                      <a:pt x="5499" y="1016"/>
                    </a:lnTo>
                    <a:lnTo>
                      <a:pt x="5499" y="1016"/>
                    </a:lnTo>
                    <a:lnTo>
                      <a:pt x="5659" y="1195"/>
                    </a:lnTo>
                    <a:lnTo>
                      <a:pt x="5778" y="1375"/>
                    </a:lnTo>
                    <a:lnTo>
                      <a:pt x="5898" y="1554"/>
                    </a:lnTo>
                    <a:lnTo>
                      <a:pt x="5977" y="1753"/>
                    </a:lnTo>
                    <a:lnTo>
                      <a:pt x="6057" y="1933"/>
                    </a:lnTo>
                    <a:lnTo>
                      <a:pt x="6137" y="2132"/>
                    </a:lnTo>
                    <a:lnTo>
                      <a:pt x="6176" y="2331"/>
                    </a:lnTo>
                    <a:lnTo>
                      <a:pt x="6216" y="2530"/>
                    </a:lnTo>
                    <a:lnTo>
                      <a:pt x="6216" y="2530"/>
                    </a:lnTo>
                    <a:lnTo>
                      <a:pt x="6396" y="2451"/>
                    </a:lnTo>
                    <a:lnTo>
                      <a:pt x="6595" y="2391"/>
                    </a:lnTo>
                    <a:lnTo>
                      <a:pt x="6794" y="2331"/>
                    </a:lnTo>
                    <a:lnTo>
                      <a:pt x="6993" y="2311"/>
                    </a:lnTo>
                    <a:lnTo>
                      <a:pt x="7192" y="2291"/>
                    </a:lnTo>
                    <a:lnTo>
                      <a:pt x="7392" y="2291"/>
                    </a:lnTo>
                    <a:lnTo>
                      <a:pt x="7611" y="2291"/>
                    </a:lnTo>
                    <a:lnTo>
                      <a:pt x="7810" y="2331"/>
                    </a:lnTo>
                    <a:lnTo>
                      <a:pt x="7989" y="2371"/>
                    </a:lnTo>
                    <a:lnTo>
                      <a:pt x="8188" y="2431"/>
                    </a:lnTo>
                    <a:lnTo>
                      <a:pt x="8388" y="2490"/>
                    </a:lnTo>
                    <a:lnTo>
                      <a:pt x="8567" y="2590"/>
                    </a:lnTo>
                    <a:lnTo>
                      <a:pt x="8746" y="2690"/>
                    </a:lnTo>
                    <a:lnTo>
                      <a:pt x="8906" y="2809"/>
                    </a:lnTo>
                    <a:lnTo>
                      <a:pt x="9065" y="2949"/>
                    </a:lnTo>
                    <a:lnTo>
                      <a:pt x="9204" y="3088"/>
                    </a:lnTo>
                    <a:lnTo>
                      <a:pt x="9204" y="3088"/>
                    </a:lnTo>
                    <a:lnTo>
                      <a:pt x="9364" y="3267"/>
                    </a:lnTo>
                    <a:lnTo>
                      <a:pt x="9483" y="3466"/>
                    </a:lnTo>
                    <a:lnTo>
                      <a:pt x="9583" y="3666"/>
                    </a:lnTo>
                    <a:lnTo>
                      <a:pt x="9683" y="3885"/>
                    </a:lnTo>
                    <a:lnTo>
                      <a:pt x="9742" y="4084"/>
                    </a:lnTo>
                    <a:lnTo>
                      <a:pt x="9762" y="4303"/>
                    </a:lnTo>
                    <a:lnTo>
                      <a:pt x="9782" y="4522"/>
                    </a:lnTo>
                    <a:lnTo>
                      <a:pt x="9782" y="4741"/>
                    </a:lnTo>
                    <a:lnTo>
                      <a:pt x="9742" y="4961"/>
                    </a:lnTo>
                    <a:lnTo>
                      <a:pt x="9683" y="5160"/>
                    </a:lnTo>
                    <a:lnTo>
                      <a:pt x="9623" y="5379"/>
                    </a:lnTo>
                    <a:lnTo>
                      <a:pt x="9523" y="5578"/>
                    </a:lnTo>
                    <a:lnTo>
                      <a:pt x="9404" y="5777"/>
                    </a:lnTo>
                    <a:lnTo>
                      <a:pt x="9264" y="5957"/>
                    </a:lnTo>
                    <a:lnTo>
                      <a:pt x="9105" y="6116"/>
                    </a:lnTo>
                    <a:lnTo>
                      <a:pt x="8926" y="6275"/>
                    </a:lnTo>
                    <a:lnTo>
                      <a:pt x="8926" y="6275"/>
                    </a:lnTo>
                    <a:lnTo>
                      <a:pt x="8726" y="6415"/>
                    </a:lnTo>
                    <a:lnTo>
                      <a:pt x="8507" y="6534"/>
                    </a:lnTo>
                    <a:lnTo>
                      <a:pt x="8288" y="6634"/>
                    </a:lnTo>
                    <a:lnTo>
                      <a:pt x="8069" y="6714"/>
                    </a:lnTo>
                    <a:lnTo>
                      <a:pt x="7830" y="6773"/>
                    </a:lnTo>
                    <a:lnTo>
                      <a:pt x="7611" y="6813"/>
                    </a:lnTo>
                    <a:lnTo>
                      <a:pt x="7372" y="6813"/>
                    </a:lnTo>
                    <a:lnTo>
                      <a:pt x="7133" y="6813"/>
                    </a:lnTo>
                    <a:lnTo>
                      <a:pt x="6894" y="6773"/>
                    </a:lnTo>
                    <a:lnTo>
                      <a:pt x="6674" y="6734"/>
                    </a:lnTo>
                    <a:lnTo>
                      <a:pt x="6455" y="6654"/>
                    </a:lnTo>
                    <a:lnTo>
                      <a:pt x="6236" y="6574"/>
                    </a:lnTo>
                    <a:lnTo>
                      <a:pt x="6017" y="6455"/>
                    </a:lnTo>
                    <a:lnTo>
                      <a:pt x="5838" y="6335"/>
                    </a:lnTo>
                    <a:lnTo>
                      <a:pt x="5639" y="6176"/>
                    </a:lnTo>
                    <a:lnTo>
                      <a:pt x="5479" y="6016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6" name="Google Shape;3226;p22"/>
              <p:cNvSpPr/>
              <p:nvPr/>
            </p:nvSpPr>
            <p:spPr>
              <a:xfrm>
                <a:off x="5659150" y="4022125"/>
                <a:ext cx="41875" cy="37875"/>
              </a:xfrm>
              <a:custGeom>
                <a:avLst/>
                <a:gdLst/>
                <a:ahLst/>
                <a:cxnLst/>
                <a:rect l="l" t="t" r="r" b="b"/>
                <a:pathLst>
                  <a:path w="1675" h="1515" extrusionOk="0">
                    <a:moveTo>
                      <a:pt x="977" y="0"/>
                    </a:moveTo>
                    <a:lnTo>
                      <a:pt x="818" y="20"/>
                    </a:lnTo>
                    <a:lnTo>
                      <a:pt x="658" y="60"/>
                    </a:lnTo>
                    <a:lnTo>
                      <a:pt x="519" y="140"/>
                    </a:lnTo>
                    <a:lnTo>
                      <a:pt x="359" y="240"/>
                    </a:lnTo>
                    <a:lnTo>
                      <a:pt x="240" y="359"/>
                    </a:lnTo>
                    <a:lnTo>
                      <a:pt x="140" y="479"/>
                    </a:lnTo>
                    <a:lnTo>
                      <a:pt x="61" y="618"/>
                    </a:lnTo>
                    <a:lnTo>
                      <a:pt x="21" y="777"/>
                    </a:lnTo>
                    <a:lnTo>
                      <a:pt x="1" y="917"/>
                    </a:lnTo>
                    <a:lnTo>
                      <a:pt x="21" y="1056"/>
                    </a:lnTo>
                    <a:lnTo>
                      <a:pt x="61" y="1176"/>
                    </a:lnTo>
                    <a:lnTo>
                      <a:pt x="160" y="1295"/>
                    </a:lnTo>
                    <a:lnTo>
                      <a:pt x="260" y="1395"/>
                    </a:lnTo>
                    <a:lnTo>
                      <a:pt x="399" y="1455"/>
                    </a:lnTo>
                    <a:lnTo>
                      <a:pt x="539" y="1495"/>
                    </a:lnTo>
                    <a:lnTo>
                      <a:pt x="678" y="1514"/>
                    </a:lnTo>
                    <a:lnTo>
                      <a:pt x="838" y="1495"/>
                    </a:lnTo>
                    <a:lnTo>
                      <a:pt x="997" y="1455"/>
                    </a:lnTo>
                    <a:lnTo>
                      <a:pt x="1156" y="1375"/>
                    </a:lnTo>
                    <a:lnTo>
                      <a:pt x="1316" y="1275"/>
                    </a:lnTo>
                    <a:lnTo>
                      <a:pt x="1435" y="1156"/>
                    </a:lnTo>
                    <a:lnTo>
                      <a:pt x="1535" y="1036"/>
                    </a:lnTo>
                    <a:lnTo>
                      <a:pt x="1614" y="897"/>
                    </a:lnTo>
                    <a:lnTo>
                      <a:pt x="1654" y="757"/>
                    </a:lnTo>
                    <a:lnTo>
                      <a:pt x="1674" y="598"/>
                    </a:lnTo>
                    <a:lnTo>
                      <a:pt x="1654" y="459"/>
                    </a:lnTo>
                    <a:lnTo>
                      <a:pt x="1614" y="339"/>
                    </a:lnTo>
                    <a:lnTo>
                      <a:pt x="1515" y="220"/>
                    </a:lnTo>
                    <a:lnTo>
                      <a:pt x="1415" y="120"/>
                    </a:lnTo>
                    <a:lnTo>
                      <a:pt x="1276" y="60"/>
                    </a:lnTo>
                    <a:lnTo>
                      <a:pt x="1136" y="20"/>
                    </a:lnTo>
                    <a:lnTo>
                      <a:pt x="977" y="0"/>
                    </a:lnTo>
                    <a:close/>
                  </a:path>
                </a:pathLst>
              </a:custGeom>
              <a:solidFill>
                <a:srgbClr val="F4CC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7" name="Google Shape;3227;p22"/>
              <p:cNvSpPr/>
              <p:nvPr/>
            </p:nvSpPr>
            <p:spPr>
              <a:xfrm>
                <a:off x="5492825" y="3931975"/>
                <a:ext cx="127025" cy="49325"/>
              </a:xfrm>
              <a:custGeom>
                <a:avLst/>
                <a:gdLst/>
                <a:ahLst/>
                <a:cxnLst/>
                <a:rect l="l" t="t" r="r" b="b"/>
                <a:pathLst>
                  <a:path w="5081" h="1973" extrusionOk="0">
                    <a:moveTo>
                      <a:pt x="2311" y="1"/>
                    </a:moveTo>
                    <a:lnTo>
                      <a:pt x="2032" y="61"/>
                    </a:lnTo>
                    <a:lnTo>
                      <a:pt x="1773" y="160"/>
                    </a:lnTo>
                    <a:lnTo>
                      <a:pt x="1514" y="260"/>
                    </a:lnTo>
                    <a:lnTo>
                      <a:pt x="1275" y="399"/>
                    </a:lnTo>
                    <a:lnTo>
                      <a:pt x="1076" y="539"/>
                    </a:lnTo>
                    <a:lnTo>
                      <a:pt x="877" y="698"/>
                    </a:lnTo>
                    <a:lnTo>
                      <a:pt x="697" y="857"/>
                    </a:lnTo>
                    <a:lnTo>
                      <a:pt x="399" y="1196"/>
                    </a:lnTo>
                    <a:lnTo>
                      <a:pt x="180" y="1475"/>
                    </a:lnTo>
                    <a:lnTo>
                      <a:pt x="40" y="1674"/>
                    </a:lnTo>
                    <a:lnTo>
                      <a:pt x="0" y="1734"/>
                    </a:lnTo>
                    <a:lnTo>
                      <a:pt x="0" y="1734"/>
                    </a:lnTo>
                    <a:lnTo>
                      <a:pt x="279" y="1575"/>
                    </a:lnTo>
                    <a:lnTo>
                      <a:pt x="538" y="1435"/>
                    </a:lnTo>
                    <a:lnTo>
                      <a:pt x="817" y="1316"/>
                    </a:lnTo>
                    <a:lnTo>
                      <a:pt x="1076" y="1236"/>
                    </a:lnTo>
                    <a:lnTo>
                      <a:pt x="1315" y="1156"/>
                    </a:lnTo>
                    <a:lnTo>
                      <a:pt x="1574" y="1116"/>
                    </a:lnTo>
                    <a:lnTo>
                      <a:pt x="1813" y="1096"/>
                    </a:lnTo>
                    <a:lnTo>
                      <a:pt x="2032" y="1077"/>
                    </a:lnTo>
                    <a:lnTo>
                      <a:pt x="2391" y="1096"/>
                    </a:lnTo>
                    <a:lnTo>
                      <a:pt x="2729" y="1156"/>
                    </a:lnTo>
                    <a:lnTo>
                      <a:pt x="3048" y="1256"/>
                    </a:lnTo>
                    <a:lnTo>
                      <a:pt x="3347" y="1375"/>
                    </a:lnTo>
                    <a:lnTo>
                      <a:pt x="3606" y="1495"/>
                    </a:lnTo>
                    <a:lnTo>
                      <a:pt x="3865" y="1654"/>
                    </a:lnTo>
                    <a:lnTo>
                      <a:pt x="4084" y="1814"/>
                    </a:lnTo>
                    <a:lnTo>
                      <a:pt x="4303" y="1973"/>
                    </a:lnTo>
                    <a:lnTo>
                      <a:pt x="4482" y="1913"/>
                    </a:lnTo>
                    <a:lnTo>
                      <a:pt x="4682" y="1873"/>
                    </a:lnTo>
                    <a:lnTo>
                      <a:pt x="4881" y="1834"/>
                    </a:lnTo>
                    <a:lnTo>
                      <a:pt x="5080" y="1814"/>
                    </a:lnTo>
                    <a:lnTo>
                      <a:pt x="5020" y="1575"/>
                    </a:lnTo>
                    <a:lnTo>
                      <a:pt x="4921" y="1316"/>
                    </a:lnTo>
                    <a:lnTo>
                      <a:pt x="4761" y="1057"/>
                    </a:lnTo>
                    <a:lnTo>
                      <a:pt x="4682" y="937"/>
                    </a:lnTo>
                    <a:lnTo>
                      <a:pt x="4582" y="818"/>
                    </a:lnTo>
                    <a:lnTo>
                      <a:pt x="4463" y="698"/>
                    </a:lnTo>
                    <a:lnTo>
                      <a:pt x="4323" y="598"/>
                    </a:lnTo>
                    <a:lnTo>
                      <a:pt x="4184" y="499"/>
                    </a:lnTo>
                    <a:lnTo>
                      <a:pt x="4024" y="399"/>
                    </a:lnTo>
                    <a:lnTo>
                      <a:pt x="3845" y="300"/>
                    </a:lnTo>
                    <a:lnTo>
                      <a:pt x="3666" y="220"/>
                    </a:lnTo>
                    <a:lnTo>
                      <a:pt x="3447" y="140"/>
                    </a:lnTo>
                    <a:lnTo>
                      <a:pt x="3227" y="80"/>
                    </a:lnTo>
                    <a:lnTo>
                      <a:pt x="2909" y="1"/>
                    </a:lnTo>
                    <a:close/>
                  </a:path>
                </a:pathLst>
              </a:custGeom>
              <a:solidFill>
                <a:srgbClr val="F9DB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8" name="Google Shape;3228;p22"/>
              <p:cNvSpPr/>
              <p:nvPr/>
            </p:nvSpPr>
            <p:spPr>
              <a:xfrm>
                <a:off x="5492825" y="3931975"/>
                <a:ext cx="127025" cy="49325"/>
              </a:xfrm>
              <a:custGeom>
                <a:avLst/>
                <a:gdLst/>
                <a:ahLst/>
                <a:cxnLst/>
                <a:rect l="l" t="t" r="r" b="b"/>
                <a:pathLst>
                  <a:path w="5081" h="1973" fill="none" extrusionOk="0">
                    <a:moveTo>
                      <a:pt x="2610" y="1"/>
                    </a:moveTo>
                    <a:lnTo>
                      <a:pt x="2610" y="1"/>
                    </a:lnTo>
                    <a:lnTo>
                      <a:pt x="2311" y="1"/>
                    </a:lnTo>
                    <a:lnTo>
                      <a:pt x="2032" y="61"/>
                    </a:lnTo>
                    <a:lnTo>
                      <a:pt x="1773" y="160"/>
                    </a:lnTo>
                    <a:lnTo>
                      <a:pt x="1514" y="260"/>
                    </a:lnTo>
                    <a:lnTo>
                      <a:pt x="1275" y="399"/>
                    </a:lnTo>
                    <a:lnTo>
                      <a:pt x="1076" y="539"/>
                    </a:lnTo>
                    <a:lnTo>
                      <a:pt x="877" y="698"/>
                    </a:lnTo>
                    <a:lnTo>
                      <a:pt x="697" y="857"/>
                    </a:lnTo>
                    <a:lnTo>
                      <a:pt x="399" y="1196"/>
                    </a:lnTo>
                    <a:lnTo>
                      <a:pt x="180" y="1475"/>
                    </a:lnTo>
                    <a:lnTo>
                      <a:pt x="40" y="1674"/>
                    </a:lnTo>
                    <a:lnTo>
                      <a:pt x="0" y="1734"/>
                    </a:lnTo>
                    <a:lnTo>
                      <a:pt x="0" y="1734"/>
                    </a:lnTo>
                    <a:lnTo>
                      <a:pt x="279" y="1575"/>
                    </a:lnTo>
                    <a:lnTo>
                      <a:pt x="538" y="1435"/>
                    </a:lnTo>
                    <a:lnTo>
                      <a:pt x="817" y="1316"/>
                    </a:lnTo>
                    <a:lnTo>
                      <a:pt x="1076" y="1236"/>
                    </a:lnTo>
                    <a:lnTo>
                      <a:pt x="1315" y="1156"/>
                    </a:lnTo>
                    <a:lnTo>
                      <a:pt x="1574" y="1116"/>
                    </a:lnTo>
                    <a:lnTo>
                      <a:pt x="1813" y="1096"/>
                    </a:lnTo>
                    <a:lnTo>
                      <a:pt x="2032" y="1077"/>
                    </a:lnTo>
                    <a:lnTo>
                      <a:pt x="2032" y="1077"/>
                    </a:lnTo>
                    <a:lnTo>
                      <a:pt x="2391" y="1096"/>
                    </a:lnTo>
                    <a:lnTo>
                      <a:pt x="2729" y="1156"/>
                    </a:lnTo>
                    <a:lnTo>
                      <a:pt x="3048" y="1256"/>
                    </a:lnTo>
                    <a:lnTo>
                      <a:pt x="3347" y="1375"/>
                    </a:lnTo>
                    <a:lnTo>
                      <a:pt x="3606" y="1495"/>
                    </a:lnTo>
                    <a:lnTo>
                      <a:pt x="3865" y="1654"/>
                    </a:lnTo>
                    <a:lnTo>
                      <a:pt x="4084" y="1814"/>
                    </a:lnTo>
                    <a:lnTo>
                      <a:pt x="4303" y="1973"/>
                    </a:lnTo>
                    <a:lnTo>
                      <a:pt x="4303" y="1973"/>
                    </a:lnTo>
                    <a:lnTo>
                      <a:pt x="4482" y="1913"/>
                    </a:lnTo>
                    <a:lnTo>
                      <a:pt x="4682" y="1873"/>
                    </a:lnTo>
                    <a:lnTo>
                      <a:pt x="4881" y="1834"/>
                    </a:lnTo>
                    <a:lnTo>
                      <a:pt x="5080" y="1814"/>
                    </a:lnTo>
                    <a:lnTo>
                      <a:pt x="5080" y="1814"/>
                    </a:lnTo>
                    <a:lnTo>
                      <a:pt x="5020" y="1575"/>
                    </a:lnTo>
                    <a:lnTo>
                      <a:pt x="4921" y="1316"/>
                    </a:lnTo>
                    <a:lnTo>
                      <a:pt x="4761" y="1057"/>
                    </a:lnTo>
                    <a:lnTo>
                      <a:pt x="4682" y="937"/>
                    </a:lnTo>
                    <a:lnTo>
                      <a:pt x="4582" y="818"/>
                    </a:lnTo>
                    <a:lnTo>
                      <a:pt x="4463" y="698"/>
                    </a:lnTo>
                    <a:lnTo>
                      <a:pt x="4323" y="598"/>
                    </a:lnTo>
                    <a:lnTo>
                      <a:pt x="4184" y="499"/>
                    </a:lnTo>
                    <a:lnTo>
                      <a:pt x="4024" y="399"/>
                    </a:lnTo>
                    <a:lnTo>
                      <a:pt x="3845" y="300"/>
                    </a:lnTo>
                    <a:lnTo>
                      <a:pt x="3666" y="220"/>
                    </a:lnTo>
                    <a:lnTo>
                      <a:pt x="3447" y="140"/>
                    </a:lnTo>
                    <a:lnTo>
                      <a:pt x="3227" y="80"/>
                    </a:lnTo>
                    <a:lnTo>
                      <a:pt x="3227" y="80"/>
                    </a:lnTo>
                    <a:lnTo>
                      <a:pt x="2909" y="1"/>
                    </a:lnTo>
                    <a:lnTo>
                      <a:pt x="2610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9" name="Google Shape;3229;p22"/>
              <p:cNvSpPr/>
              <p:nvPr/>
            </p:nvSpPr>
            <p:spPr>
              <a:xfrm>
                <a:off x="5646200" y="3941450"/>
                <a:ext cx="238600" cy="204200"/>
              </a:xfrm>
              <a:custGeom>
                <a:avLst/>
                <a:gdLst/>
                <a:ahLst/>
                <a:cxnLst/>
                <a:rect l="l" t="t" r="r" b="b"/>
                <a:pathLst>
                  <a:path w="9544" h="8168" extrusionOk="0">
                    <a:moveTo>
                      <a:pt x="3786" y="0"/>
                    </a:moveTo>
                    <a:lnTo>
                      <a:pt x="3487" y="20"/>
                    </a:lnTo>
                    <a:lnTo>
                      <a:pt x="3168" y="80"/>
                    </a:lnTo>
                    <a:lnTo>
                      <a:pt x="2870" y="160"/>
                    </a:lnTo>
                    <a:lnTo>
                      <a:pt x="2571" y="259"/>
                    </a:lnTo>
                    <a:lnTo>
                      <a:pt x="2292" y="399"/>
                    </a:lnTo>
                    <a:lnTo>
                      <a:pt x="2033" y="538"/>
                    </a:lnTo>
                    <a:lnTo>
                      <a:pt x="1794" y="717"/>
                    </a:lnTo>
                    <a:lnTo>
                      <a:pt x="1575" y="917"/>
                    </a:lnTo>
                    <a:lnTo>
                      <a:pt x="1375" y="1136"/>
                    </a:lnTo>
                    <a:lnTo>
                      <a:pt x="1216" y="1355"/>
                    </a:lnTo>
                    <a:lnTo>
                      <a:pt x="1057" y="1594"/>
                    </a:lnTo>
                    <a:lnTo>
                      <a:pt x="937" y="1853"/>
                    </a:lnTo>
                    <a:lnTo>
                      <a:pt x="857" y="2112"/>
                    </a:lnTo>
                    <a:lnTo>
                      <a:pt x="778" y="2391"/>
                    </a:lnTo>
                    <a:lnTo>
                      <a:pt x="738" y="2670"/>
                    </a:lnTo>
                    <a:lnTo>
                      <a:pt x="738" y="2949"/>
                    </a:lnTo>
                    <a:lnTo>
                      <a:pt x="758" y="3227"/>
                    </a:lnTo>
                    <a:lnTo>
                      <a:pt x="798" y="3526"/>
                    </a:lnTo>
                    <a:lnTo>
                      <a:pt x="897" y="3805"/>
                    </a:lnTo>
                    <a:lnTo>
                      <a:pt x="758" y="3885"/>
                    </a:lnTo>
                    <a:lnTo>
                      <a:pt x="638" y="3965"/>
                    </a:lnTo>
                    <a:lnTo>
                      <a:pt x="519" y="4044"/>
                    </a:lnTo>
                    <a:lnTo>
                      <a:pt x="419" y="4144"/>
                    </a:lnTo>
                    <a:lnTo>
                      <a:pt x="340" y="4243"/>
                    </a:lnTo>
                    <a:lnTo>
                      <a:pt x="260" y="4363"/>
                    </a:lnTo>
                    <a:lnTo>
                      <a:pt x="180" y="4463"/>
                    </a:lnTo>
                    <a:lnTo>
                      <a:pt x="120" y="4582"/>
                    </a:lnTo>
                    <a:lnTo>
                      <a:pt x="81" y="4722"/>
                    </a:lnTo>
                    <a:lnTo>
                      <a:pt x="41" y="4841"/>
                    </a:lnTo>
                    <a:lnTo>
                      <a:pt x="1" y="4981"/>
                    </a:lnTo>
                    <a:lnTo>
                      <a:pt x="1" y="5120"/>
                    </a:lnTo>
                    <a:lnTo>
                      <a:pt x="1" y="5259"/>
                    </a:lnTo>
                    <a:lnTo>
                      <a:pt x="21" y="5379"/>
                    </a:lnTo>
                    <a:lnTo>
                      <a:pt x="41" y="5518"/>
                    </a:lnTo>
                    <a:lnTo>
                      <a:pt x="81" y="5658"/>
                    </a:lnTo>
                    <a:lnTo>
                      <a:pt x="140" y="5817"/>
                    </a:lnTo>
                    <a:lnTo>
                      <a:pt x="220" y="5957"/>
                    </a:lnTo>
                    <a:lnTo>
                      <a:pt x="300" y="6076"/>
                    </a:lnTo>
                    <a:lnTo>
                      <a:pt x="399" y="6196"/>
                    </a:lnTo>
                    <a:lnTo>
                      <a:pt x="519" y="6315"/>
                    </a:lnTo>
                    <a:lnTo>
                      <a:pt x="638" y="6395"/>
                    </a:lnTo>
                    <a:lnTo>
                      <a:pt x="778" y="6495"/>
                    </a:lnTo>
                    <a:lnTo>
                      <a:pt x="917" y="6554"/>
                    </a:lnTo>
                    <a:lnTo>
                      <a:pt x="1057" y="6614"/>
                    </a:lnTo>
                    <a:lnTo>
                      <a:pt x="1216" y="6674"/>
                    </a:lnTo>
                    <a:lnTo>
                      <a:pt x="1375" y="6694"/>
                    </a:lnTo>
                    <a:lnTo>
                      <a:pt x="1535" y="6714"/>
                    </a:lnTo>
                    <a:lnTo>
                      <a:pt x="1694" y="6734"/>
                    </a:lnTo>
                    <a:lnTo>
                      <a:pt x="1854" y="6714"/>
                    </a:lnTo>
                    <a:lnTo>
                      <a:pt x="2033" y="6694"/>
                    </a:lnTo>
                    <a:lnTo>
                      <a:pt x="2192" y="6654"/>
                    </a:lnTo>
                    <a:lnTo>
                      <a:pt x="2371" y="6574"/>
                    </a:lnTo>
                    <a:lnTo>
                      <a:pt x="2531" y="6495"/>
                    </a:lnTo>
                    <a:lnTo>
                      <a:pt x="2690" y="6395"/>
                    </a:lnTo>
                    <a:lnTo>
                      <a:pt x="2830" y="6295"/>
                    </a:lnTo>
                    <a:lnTo>
                      <a:pt x="2949" y="6176"/>
                    </a:lnTo>
                    <a:lnTo>
                      <a:pt x="3069" y="6036"/>
                    </a:lnTo>
                    <a:lnTo>
                      <a:pt x="3148" y="5877"/>
                    </a:lnTo>
                    <a:lnTo>
                      <a:pt x="3228" y="5738"/>
                    </a:lnTo>
                    <a:lnTo>
                      <a:pt x="3587" y="5777"/>
                    </a:lnTo>
                    <a:lnTo>
                      <a:pt x="3945" y="5797"/>
                    </a:lnTo>
                    <a:lnTo>
                      <a:pt x="4304" y="5757"/>
                    </a:lnTo>
                    <a:lnTo>
                      <a:pt x="4662" y="5678"/>
                    </a:lnTo>
                    <a:lnTo>
                      <a:pt x="4662" y="5917"/>
                    </a:lnTo>
                    <a:lnTo>
                      <a:pt x="4662" y="6156"/>
                    </a:lnTo>
                    <a:lnTo>
                      <a:pt x="4702" y="6375"/>
                    </a:lnTo>
                    <a:lnTo>
                      <a:pt x="4782" y="6614"/>
                    </a:lnTo>
                    <a:lnTo>
                      <a:pt x="4862" y="6833"/>
                    </a:lnTo>
                    <a:lnTo>
                      <a:pt x="4981" y="7032"/>
                    </a:lnTo>
                    <a:lnTo>
                      <a:pt x="5101" y="7212"/>
                    </a:lnTo>
                    <a:lnTo>
                      <a:pt x="5260" y="7391"/>
                    </a:lnTo>
                    <a:lnTo>
                      <a:pt x="5419" y="7550"/>
                    </a:lnTo>
                    <a:lnTo>
                      <a:pt x="5599" y="7690"/>
                    </a:lnTo>
                    <a:lnTo>
                      <a:pt x="5798" y="7809"/>
                    </a:lnTo>
                    <a:lnTo>
                      <a:pt x="5997" y="7929"/>
                    </a:lnTo>
                    <a:lnTo>
                      <a:pt x="6216" y="8009"/>
                    </a:lnTo>
                    <a:lnTo>
                      <a:pt x="6435" y="8088"/>
                    </a:lnTo>
                    <a:lnTo>
                      <a:pt x="6674" y="8128"/>
                    </a:lnTo>
                    <a:lnTo>
                      <a:pt x="6894" y="8168"/>
                    </a:lnTo>
                    <a:lnTo>
                      <a:pt x="7133" y="8168"/>
                    </a:lnTo>
                    <a:lnTo>
                      <a:pt x="7372" y="8148"/>
                    </a:lnTo>
                    <a:lnTo>
                      <a:pt x="7631" y="8108"/>
                    </a:lnTo>
                    <a:lnTo>
                      <a:pt x="7870" y="8048"/>
                    </a:lnTo>
                    <a:lnTo>
                      <a:pt x="8089" y="7969"/>
                    </a:lnTo>
                    <a:lnTo>
                      <a:pt x="8308" y="7869"/>
                    </a:lnTo>
                    <a:lnTo>
                      <a:pt x="8527" y="7750"/>
                    </a:lnTo>
                    <a:lnTo>
                      <a:pt x="8706" y="7610"/>
                    </a:lnTo>
                    <a:lnTo>
                      <a:pt x="8886" y="7451"/>
                    </a:lnTo>
                    <a:lnTo>
                      <a:pt x="9025" y="7291"/>
                    </a:lnTo>
                    <a:lnTo>
                      <a:pt x="9165" y="7112"/>
                    </a:lnTo>
                    <a:lnTo>
                      <a:pt x="9284" y="6913"/>
                    </a:lnTo>
                    <a:lnTo>
                      <a:pt x="9384" y="6714"/>
                    </a:lnTo>
                    <a:lnTo>
                      <a:pt x="9443" y="6514"/>
                    </a:lnTo>
                    <a:lnTo>
                      <a:pt x="9503" y="6295"/>
                    </a:lnTo>
                    <a:lnTo>
                      <a:pt x="9523" y="6076"/>
                    </a:lnTo>
                    <a:lnTo>
                      <a:pt x="9543" y="5857"/>
                    </a:lnTo>
                    <a:lnTo>
                      <a:pt x="9523" y="5638"/>
                    </a:lnTo>
                    <a:lnTo>
                      <a:pt x="9483" y="5419"/>
                    </a:lnTo>
                    <a:lnTo>
                      <a:pt x="9424" y="5180"/>
                    </a:lnTo>
                    <a:lnTo>
                      <a:pt x="9344" y="5000"/>
                    </a:lnTo>
                    <a:lnTo>
                      <a:pt x="9244" y="4821"/>
                    </a:lnTo>
                    <a:lnTo>
                      <a:pt x="9145" y="4662"/>
                    </a:lnTo>
                    <a:lnTo>
                      <a:pt x="9025" y="4502"/>
                    </a:lnTo>
                    <a:lnTo>
                      <a:pt x="8886" y="4363"/>
                    </a:lnTo>
                    <a:lnTo>
                      <a:pt x="8746" y="4224"/>
                    </a:lnTo>
                    <a:lnTo>
                      <a:pt x="8587" y="4104"/>
                    </a:lnTo>
                    <a:lnTo>
                      <a:pt x="8408" y="3984"/>
                    </a:lnTo>
                    <a:lnTo>
                      <a:pt x="8248" y="3905"/>
                    </a:lnTo>
                    <a:lnTo>
                      <a:pt x="8069" y="3825"/>
                    </a:lnTo>
                    <a:lnTo>
                      <a:pt x="7870" y="3745"/>
                    </a:lnTo>
                    <a:lnTo>
                      <a:pt x="7670" y="3706"/>
                    </a:lnTo>
                    <a:lnTo>
                      <a:pt x="7471" y="3666"/>
                    </a:lnTo>
                    <a:lnTo>
                      <a:pt x="7272" y="3646"/>
                    </a:lnTo>
                    <a:lnTo>
                      <a:pt x="7073" y="3626"/>
                    </a:lnTo>
                    <a:lnTo>
                      <a:pt x="6854" y="3646"/>
                    </a:lnTo>
                    <a:lnTo>
                      <a:pt x="6913" y="3447"/>
                    </a:lnTo>
                    <a:lnTo>
                      <a:pt x="6933" y="3247"/>
                    </a:lnTo>
                    <a:lnTo>
                      <a:pt x="6953" y="3028"/>
                    </a:lnTo>
                    <a:lnTo>
                      <a:pt x="6973" y="2829"/>
                    </a:lnTo>
                    <a:lnTo>
                      <a:pt x="6953" y="2610"/>
                    </a:lnTo>
                    <a:lnTo>
                      <a:pt x="6913" y="2411"/>
                    </a:lnTo>
                    <a:lnTo>
                      <a:pt x="6874" y="2192"/>
                    </a:lnTo>
                    <a:lnTo>
                      <a:pt x="6814" y="1992"/>
                    </a:lnTo>
                    <a:lnTo>
                      <a:pt x="6694" y="1713"/>
                    </a:lnTo>
                    <a:lnTo>
                      <a:pt x="6555" y="1455"/>
                    </a:lnTo>
                    <a:lnTo>
                      <a:pt x="6376" y="1215"/>
                    </a:lnTo>
                    <a:lnTo>
                      <a:pt x="6196" y="996"/>
                    </a:lnTo>
                    <a:lnTo>
                      <a:pt x="5977" y="797"/>
                    </a:lnTo>
                    <a:lnTo>
                      <a:pt x="5758" y="618"/>
                    </a:lnTo>
                    <a:lnTo>
                      <a:pt x="5519" y="458"/>
                    </a:lnTo>
                    <a:lnTo>
                      <a:pt x="5240" y="319"/>
                    </a:lnTo>
                    <a:lnTo>
                      <a:pt x="4981" y="199"/>
                    </a:lnTo>
                    <a:lnTo>
                      <a:pt x="4682" y="120"/>
                    </a:lnTo>
                    <a:lnTo>
                      <a:pt x="4403" y="60"/>
                    </a:lnTo>
                    <a:lnTo>
                      <a:pt x="4105" y="20"/>
                    </a:lnTo>
                    <a:lnTo>
                      <a:pt x="3786" y="0"/>
                    </a:lnTo>
                    <a:close/>
                  </a:path>
                </a:pathLst>
              </a:custGeom>
              <a:solidFill>
                <a:srgbClr val="F7D28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0" name="Google Shape;3230;p22"/>
              <p:cNvSpPr/>
              <p:nvPr/>
            </p:nvSpPr>
            <p:spPr>
              <a:xfrm>
                <a:off x="5646200" y="3941450"/>
                <a:ext cx="238600" cy="204200"/>
              </a:xfrm>
              <a:custGeom>
                <a:avLst/>
                <a:gdLst/>
                <a:ahLst/>
                <a:cxnLst/>
                <a:rect l="l" t="t" r="r" b="b"/>
                <a:pathLst>
                  <a:path w="9544" h="8168" fill="none" extrusionOk="0">
                    <a:moveTo>
                      <a:pt x="4782" y="6614"/>
                    </a:moveTo>
                    <a:lnTo>
                      <a:pt x="4782" y="6614"/>
                    </a:lnTo>
                    <a:lnTo>
                      <a:pt x="4702" y="6375"/>
                    </a:lnTo>
                    <a:lnTo>
                      <a:pt x="4662" y="6156"/>
                    </a:lnTo>
                    <a:lnTo>
                      <a:pt x="4662" y="5917"/>
                    </a:lnTo>
                    <a:lnTo>
                      <a:pt x="4662" y="5678"/>
                    </a:lnTo>
                    <a:lnTo>
                      <a:pt x="4662" y="5678"/>
                    </a:lnTo>
                    <a:lnTo>
                      <a:pt x="4304" y="5757"/>
                    </a:lnTo>
                    <a:lnTo>
                      <a:pt x="3945" y="5797"/>
                    </a:lnTo>
                    <a:lnTo>
                      <a:pt x="3587" y="5777"/>
                    </a:lnTo>
                    <a:lnTo>
                      <a:pt x="3228" y="5738"/>
                    </a:lnTo>
                    <a:lnTo>
                      <a:pt x="3228" y="5738"/>
                    </a:lnTo>
                    <a:lnTo>
                      <a:pt x="3148" y="5877"/>
                    </a:lnTo>
                    <a:lnTo>
                      <a:pt x="3069" y="6036"/>
                    </a:lnTo>
                    <a:lnTo>
                      <a:pt x="2949" y="6176"/>
                    </a:lnTo>
                    <a:lnTo>
                      <a:pt x="2830" y="6295"/>
                    </a:lnTo>
                    <a:lnTo>
                      <a:pt x="2690" y="6395"/>
                    </a:lnTo>
                    <a:lnTo>
                      <a:pt x="2531" y="6495"/>
                    </a:lnTo>
                    <a:lnTo>
                      <a:pt x="2371" y="6574"/>
                    </a:lnTo>
                    <a:lnTo>
                      <a:pt x="2192" y="6654"/>
                    </a:lnTo>
                    <a:lnTo>
                      <a:pt x="2192" y="6654"/>
                    </a:lnTo>
                    <a:lnTo>
                      <a:pt x="2033" y="6694"/>
                    </a:lnTo>
                    <a:lnTo>
                      <a:pt x="1854" y="6714"/>
                    </a:lnTo>
                    <a:lnTo>
                      <a:pt x="1694" y="6734"/>
                    </a:lnTo>
                    <a:lnTo>
                      <a:pt x="1535" y="6714"/>
                    </a:lnTo>
                    <a:lnTo>
                      <a:pt x="1375" y="6694"/>
                    </a:lnTo>
                    <a:lnTo>
                      <a:pt x="1216" y="6674"/>
                    </a:lnTo>
                    <a:lnTo>
                      <a:pt x="1057" y="6614"/>
                    </a:lnTo>
                    <a:lnTo>
                      <a:pt x="917" y="6554"/>
                    </a:lnTo>
                    <a:lnTo>
                      <a:pt x="778" y="6495"/>
                    </a:lnTo>
                    <a:lnTo>
                      <a:pt x="638" y="6395"/>
                    </a:lnTo>
                    <a:lnTo>
                      <a:pt x="519" y="6315"/>
                    </a:lnTo>
                    <a:lnTo>
                      <a:pt x="399" y="6196"/>
                    </a:lnTo>
                    <a:lnTo>
                      <a:pt x="300" y="6076"/>
                    </a:lnTo>
                    <a:lnTo>
                      <a:pt x="220" y="5957"/>
                    </a:lnTo>
                    <a:lnTo>
                      <a:pt x="140" y="5817"/>
                    </a:lnTo>
                    <a:lnTo>
                      <a:pt x="81" y="5658"/>
                    </a:lnTo>
                    <a:lnTo>
                      <a:pt x="81" y="5658"/>
                    </a:lnTo>
                    <a:lnTo>
                      <a:pt x="41" y="5518"/>
                    </a:lnTo>
                    <a:lnTo>
                      <a:pt x="21" y="5379"/>
                    </a:lnTo>
                    <a:lnTo>
                      <a:pt x="1" y="5259"/>
                    </a:lnTo>
                    <a:lnTo>
                      <a:pt x="1" y="5120"/>
                    </a:lnTo>
                    <a:lnTo>
                      <a:pt x="1" y="4981"/>
                    </a:lnTo>
                    <a:lnTo>
                      <a:pt x="41" y="4841"/>
                    </a:lnTo>
                    <a:lnTo>
                      <a:pt x="81" y="4722"/>
                    </a:lnTo>
                    <a:lnTo>
                      <a:pt x="120" y="4582"/>
                    </a:lnTo>
                    <a:lnTo>
                      <a:pt x="180" y="4463"/>
                    </a:lnTo>
                    <a:lnTo>
                      <a:pt x="260" y="4363"/>
                    </a:lnTo>
                    <a:lnTo>
                      <a:pt x="340" y="4243"/>
                    </a:lnTo>
                    <a:lnTo>
                      <a:pt x="419" y="4144"/>
                    </a:lnTo>
                    <a:lnTo>
                      <a:pt x="519" y="4044"/>
                    </a:lnTo>
                    <a:lnTo>
                      <a:pt x="638" y="3965"/>
                    </a:lnTo>
                    <a:lnTo>
                      <a:pt x="758" y="3885"/>
                    </a:lnTo>
                    <a:lnTo>
                      <a:pt x="897" y="3805"/>
                    </a:lnTo>
                    <a:lnTo>
                      <a:pt x="897" y="3805"/>
                    </a:lnTo>
                    <a:lnTo>
                      <a:pt x="798" y="3526"/>
                    </a:lnTo>
                    <a:lnTo>
                      <a:pt x="758" y="3227"/>
                    </a:lnTo>
                    <a:lnTo>
                      <a:pt x="738" y="2949"/>
                    </a:lnTo>
                    <a:lnTo>
                      <a:pt x="738" y="2670"/>
                    </a:lnTo>
                    <a:lnTo>
                      <a:pt x="778" y="2391"/>
                    </a:lnTo>
                    <a:lnTo>
                      <a:pt x="857" y="2112"/>
                    </a:lnTo>
                    <a:lnTo>
                      <a:pt x="937" y="1853"/>
                    </a:lnTo>
                    <a:lnTo>
                      <a:pt x="1057" y="1594"/>
                    </a:lnTo>
                    <a:lnTo>
                      <a:pt x="1216" y="1355"/>
                    </a:lnTo>
                    <a:lnTo>
                      <a:pt x="1375" y="1136"/>
                    </a:lnTo>
                    <a:lnTo>
                      <a:pt x="1575" y="917"/>
                    </a:lnTo>
                    <a:lnTo>
                      <a:pt x="1794" y="717"/>
                    </a:lnTo>
                    <a:lnTo>
                      <a:pt x="2033" y="538"/>
                    </a:lnTo>
                    <a:lnTo>
                      <a:pt x="2292" y="399"/>
                    </a:lnTo>
                    <a:lnTo>
                      <a:pt x="2571" y="259"/>
                    </a:lnTo>
                    <a:lnTo>
                      <a:pt x="2870" y="160"/>
                    </a:lnTo>
                    <a:lnTo>
                      <a:pt x="2870" y="160"/>
                    </a:lnTo>
                    <a:lnTo>
                      <a:pt x="3168" y="80"/>
                    </a:lnTo>
                    <a:lnTo>
                      <a:pt x="3487" y="20"/>
                    </a:lnTo>
                    <a:lnTo>
                      <a:pt x="3786" y="0"/>
                    </a:lnTo>
                    <a:lnTo>
                      <a:pt x="4105" y="20"/>
                    </a:lnTo>
                    <a:lnTo>
                      <a:pt x="4403" y="60"/>
                    </a:lnTo>
                    <a:lnTo>
                      <a:pt x="4682" y="120"/>
                    </a:lnTo>
                    <a:lnTo>
                      <a:pt x="4981" y="199"/>
                    </a:lnTo>
                    <a:lnTo>
                      <a:pt x="5240" y="319"/>
                    </a:lnTo>
                    <a:lnTo>
                      <a:pt x="5519" y="458"/>
                    </a:lnTo>
                    <a:lnTo>
                      <a:pt x="5758" y="618"/>
                    </a:lnTo>
                    <a:lnTo>
                      <a:pt x="5977" y="797"/>
                    </a:lnTo>
                    <a:lnTo>
                      <a:pt x="6196" y="996"/>
                    </a:lnTo>
                    <a:lnTo>
                      <a:pt x="6376" y="1215"/>
                    </a:lnTo>
                    <a:lnTo>
                      <a:pt x="6555" y="1455"/>
                    </a:lnTo>
                    <a:lnTo>
                      <a:pt x="6694" y="1713"/>
                    </a:lnTo>
                    <a:lnTo>
                      <a:pt x="6814" y="1992"/>
                    </a:lnTo>
                    <a:lnTo>
                      <a:pt x="6814" y="1992"/>
                    </a:lnTo>
                    <a:lnTo>
                      <a:pt x="6874" y="2192"/>
                    </a:lnTo>
                    <a:lnTo>
                      <a:pt x="6913" y="2411"/>
                    </a:lnTo>
                    <a:lnTo>
                      <a:pt x="6953" y="2610"/>
                    </a:lnTo>
                    <a:lnTo>
                      <a:pt x="6973" y="2829"/>
                    </a:lnTo>
                    <a:lnTo>
                      <a:pt x="6953" y="3028"/>
                    </a:lnTo>
                    <a:lnTo>
                      <a:pt x="6933" y="3247"/>
                    </a:lnTo>
                    <a:lnTo>
                      <a:pt x="6913" y="3447"/>
                    </a:lnTo>
                    <a:lnTo>
                      <a:pt x="6854" y="3646"/>
                    </a:lnTo>
                    <a:lnTo>
                      <a:pt x="6854" y="3646"/>
                    </a:lnTo>
                    <a:lnTo>
                      <a:pt x="7073" y="3626"/>
                    </a:lnTo>
                    <a:lnTo>
                      <a:pt x="7272" y="3646"/>
                    </a:lnTo>
                    <a:lnTo>
                      <a:pt x="7471" y="3666"/>
                    </a:lnTo>
                    <a:lnTo>
                      <a:pt x="7670" y="3706"/>
                    </a:lnTo>
                    <a:lnTo>
                      <a:pt x="7870" y="3745"/>
                    </a:lnTo>
                    <a:lnTo>
                      <a:pt x="8069" y="3825"/>
                    </a:lnTo>
                    <a:lnTo>
                      <a:pt x="8248" y="3905"/>
                    </a:lnTo>
                    <a:lnTo>
                      <a:pt x="8408" y="3984"/>
                    </a:lnTo>
                    <a:lnTo>
                      <a:pt x="8587" y="4104"/>
                    </a:lnTo>
                    <a:lnTo>
                      <a:pt x="8746" y="4224"/>
                    </a:lnTo>
                    <a:lnTo>
                      <a:pt x="8886" y="4363"/>
                    </a:lnTo>
                    <a:lnTo>
                      <a:pt x="9025" y="4502"/>
                    </a:lnTo>
                    <a:lnTo>
                      <a:pt x="9145" y="4662"/>
                    </a:lnTo>
                    <a:lnTo>
                      <a:pt x="9244" y="4821"/>
                    </a:lnTo>
                    <a:lnTo>
                      <a:pt x="9344" y="5000"/>
                    </a:lnTo>
                    <a:lnTo>
                      <a:pt x="9424" y="5180"/>
                    </a:lnTo>
                    <a:lnTo>
                      <a:pt x="9424" y="5180"/>
                    </a:lnTo>
                    <a:lnTo>
                      <a:pt x="9483" y="5419"/>
                    </a:lnTo>
                    <a:lnTo>
                      <a:pt x="9523" y="5638"/>
                    </a:lnTo>
                    <a:lnTo>
                      <a:pt x="9543" y="5857"/>
                    </a:lnTo>
                    <a:lnTo>
                      <a:pt x="9523" y="6076"/>
                    </a:lnTo>
                    <a:lnTo>
                      <a:pt x="9503" y="6295"/>
                    </a:lnTo>
                    <a:lnTo>
                      <a:pt x="9443" y="6514"/>
                    </a:lnTo>
                    <a:lnTo>
                      <a:pt x="9384" y="6714"/>
                    </a:lnTo>
                    <a:lnTo>
                      <a:pt x="9284" y="6913"/>
                    </a:lnTo>
                    <a:lnTo>
                      <a:pt x="9165" y="7112"/>
                    </a:lnTo>
                    <a:lnTo>
                      <a:pt x="9025" y="7291"/>
                    </a:lnTo>
                    <a:lnTo>
                      <a:pt x="8886" y="7451"/>
                    </a:lnTo>
                    <a:lnTo>
                      <a:pt x="8706" y="7610"/>
                    </a:lnTo>
                    <a:lnTo>
                      <a:pt x="8527" y="7750"/>
                    </a:lnTo>
                    <a:lnTo>
                      <a:pt x="8308" y="7869"/>
                    </a:lnTo>
                    <a:lnTo>
                      <a:pt x="8089" y="7969"/>
                    </a:lnTo>
                    <a:lnTo>
                      <a:pt x="7870" y="8048"/>
                    </a:lnTo>
                    <a:lnTo>
                      <a:pt x="7870" y="8048"/>
                    </a:lnTo>
                    <a:lnTo>
                      <a:pt x="7631" y="8108"/>
                    </a:lnTo>
                    <a:lnTo>
                      <a:pt x="7372" y="8148"/>
                    </a:lnTo>
                    <a:lnTo>
                      <a:pt x="7133" y="8168"/>
                    </a:lnTo>
                    <a:lnTo>
                      <a:pt x="6894" y="8168"/>
                    </a:lnTo>
                    <a:lnTo>
                      <a:pt x="6674" y="8128"/>
                    </a:lnTo>
                    <a:lnTo>
                      <a:pt x="6435" y="8088"/>
                    </a:lnTo>
                    <a:lnTo>
                      <a:pt x="6216" y="8009"/>
                    </a:lnTo>
                    <a:lnTo>
                      <a:pt x="5997" y="7929"/>
                    </a:lnTo>
                    <a:lnTo>
                      <a:pt x="5798" y="7809"/>
                    </a:lnTo>
                    <a:lnTo>
                      <a:pt x="5599" y="7690"/>
                    </a:lnTo>
                    <a:lnTo>
                      <a:pt x="5419" y="7550"/>
                    </a:lnTo>
                    <a:lnTo>
                      <a:pt x="5260" y="7391"/>
                    </a:lnTo>
                    <a:lnTo>
                      <a:pt x="5101" y="7212"/>
                    </a:lnTo>
                    <a:lnTo>
                      <a:pt x="4981" y="7032"/>
                    </a:lnTo>
                    <a:lnTo>
                      <a:pt x="4862" y="6833"/>
                    </a:lnTo>
                    <a:lnTo>
                      <a:pt x="4782" y="6614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1" name="Google Shape;3231;p22"/>
              <p:cNvSpPr/>
              <p:nvPr/>
            </p:nvSpPr>
            <p:spPr>
              <a:xfrm>
                <a:off x="5811050" y="4086375"/>
                <a:ext cx="43850" cy="35375"/>
              </a:xfrm>
              <a:custGeom>
                <a:avLst/>
                <a:gdLst/>
                <a:ahLst/>
                <a:cxnLst/>
                <a:rect l="l" t="t" r="r" b="b"/>
                <a:pathLst>
                  <a:path w="1754" h="1415" extrusionOk="0">
                    <a:moveTo>
                      <a:pt x="997" y="0"/>
                    </a:moveTo>
                    <a:lnTo>
                      <a:pt x="818" y="20"/>
                    </a:lnTo>
                    <a:lnTo>
                      <a:pt x="638" y="60"/>
                    </a:lnTo>
                    <a:lnTo>
                      <a:pt x="479" y="120"/>
                    </a:lnTo>
                    <a:lnTo>
                      <a:pt x="339" y="219"/>
                    </a:lnTo>
                    <a:lnTo>
                      <a:pt x="200" y="319"/>
                    </a:lnTo>
                    <a:lnTo>
                      <a:pt x="100" y="439"/>
                    </a:lnTo>
                    <a:lnTo>
                      <a:pt x="41" y="558"/>
                    </a:lnTo>
                    <a:lnTo>
                      <a:pt x="1" y="698"/>
                    </a:lnTo>
                    <a:lnTo>
                      <a:pt x="1" y="837"/>
                    </a:lnTo>
                    <a:lnTo>
                      <a:pt x="21" y="976"/>
                    </a:lnTo>
                    <a:lnTo>
                      <a:pt x="80" y="1096"/>
                    </a:lnTo>
                    <a:lnTo>
                      <a:pt x="180" y="1196"/>
                    </a:lnTo>
                    <a:lnTo>
                      <a:pt x="300" y="1295"/>
                    </a:lnTo>
                    <a:lnTo>
                      <a:pt x="439" y="1355"/>
                    </a:lnTo>
                    <a:lnTo>
                      <a:pt x="598" y="1395"/>
                    </a:lnTo>
                    <a:lnTo>
                      <a:pt x="758" y="1415"/>
                    </a:lnTo>
                    <a:lnTo>
                      <a:pt x="937" y="1395"/>
                    </a:lnTo>
                    <a:lnTo>
                      <a:pt x="1116" y="1355"/>
                    </a:lnTo>
                    <a:lnTo>
                      <a:pt x="1276" y="1295"/>
                    </a:lnTo>
                    <a:lnTo>
                      <a:pt x="1415" y="1196"/>
                    </a:lnTo>
                    <a:lnTo>
                      <a:pt x="1535" y="1096"/>
                    </a:lnTo>
                    <a:lnTo>
                      <a:pt x="1634" y="976"/>
                    </a:lnTo>
                    <a:lnTo>
                      <a:pt x="1714" y="857"/>
                    </a:lnTo>
                    <a:lnTo>
                      <a:pt x="1754" y="717"/>
                    </a:lnTo>
                    <a:lnTo>
                      <a:pt x="1754" y="578"/>
                    </a:lnTo>
                    <a:lnTo>
                      <a:pt x="1734" y="439"/>
                    </a:lnTo>
                    <a:lnTo>
                      <a:pt x="1654" y="319"/>
                    </a:lnTo>
                    <a:lnTo>
                      <a:pt x="1575" y="219"/>
                    </a:lnTo>
                    <a:lnTo>
                      <a:pt x="1455" y="120"/>
                    </a:lnTo>
                    <a:lnTo>
                      <a:pt x="1316" y="60"/>
                    </a:lnTo>
                    <a:lnTo>
                      <a:pt x="1156" y="20"/>
                    </a:lnTo>
                    <a:lnTo>
                      <a:pt x="997" y="0"/>
                    </a:lnTo>
                    <a:close/>
                  </a:path>
                </a:pathLst>
              </a:custGeom>
              <a:solidFill>
                <a:srgbClr val="F4CC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2" name="Google Shape;3232;p22"/>
              <p:cNvSpPr/>
              <p:nvPr/>
            </p:nvSpPr>
            <p:spPr>
              <a:xfrm>
                <a:off x="5685550" y="3956875"/>
                <a:ext cx="118050" cy="88175"/>
              </a:xfrm>
              <a:custGeom>
                <a:avLst/>
                <a:gdLst/>
                <a:ahLst/>
                <a:cxnLst/>
                <a:rect l="l" t="t" r="r" b="b"/>
                <a:pathLst>
                  <a:path w="4722" h="3527" extrusionOk="0">
                    <a:moveTo>
                      <a:pt x="2072" y="1"/>
                    </a:moveTo>
                    <a:lnTo>
                      <a:pt x="1853" y="41"/>
                    </a:lnTo>
                    <a:lnTo>
                      <a:pt x="1634" y="81"/>
                    </a:lnTo>
                    <a:lnTo>
                      <a:pt x="1435" y="140"/>
                    </a:lnTo>
                    <a:lnTo>
                      <a:pt x="1037" y="280"/>
                    </a:lnTo>
                    <a:lnTo>
                      <a:pt x="698" y="439"/>
                    </a:lnTo>
                    <a:lnTo>
                      <a:pt x="399" y="598"/>
                    </a:lnTo>
                    <a:lnTo>
                      <a:pt x="180" y="718"/>
                    </a:lnTo>
                    <a:lnTo>
                      <a:pt x="1" y="857"/>
                    </a:lnTo>
                    <a:lnTo>
                      <a:pt x="260" y="818"/>
                    </a:lnTo>
                    <a:lnTo>
                      <a:pt x="499" y="778"/>
                    </a:lnTo>
                    <a:lnTo>
                      <a:pt x="738" y="758"/>
                    </a:lnTo>
                    <a:lnTo>
                      <a:pt x="1216" y="758"/>
                    </a:lnTo>
                    <a:lnTo>
                      <a:pt x="1455" y="778"/>
                    </a:lnTo>
                    <a:lnTo>
                      <a:pt x="1674" y="818"/>
                    </a:lnTo>
                    <a:lnTo>
                      <a:pt x="1893" y="877"/>
                    </a:lnTo>
                    <a:lnTo>
                      <a:pt x="2092" y="937"/>
                    </a:lnTo>
                    <a:lnTo>
                      <a:pt x="2292" y="1017"/>
                    </a:lnTo>
                    <a:lnTo>
                      <a:pt x="2471" y="1096"/>
                    </a:lnTo>
                    <a:lnTo>
                      <a:pt x="2630" y="1196"/>
                    </a:lnTo>
                    <a:lnTo>
                      <a:pt x="2949" y="1395"/>
                    </a:lnTo>
                    <a:lnTo>
                      <a:pt x="3208" y="1634"/>
                    </a:lnTo>
                    <a:lnTo>
                      <a:pt x="3447" y="1873"/>
                    </a:lnTo>
                    <a:lnTo>
                      <a:pt x="3626" y="2132"/>
                    </a:lnTo>
                    <a:lnTo>
                      <a:pt x="3806" y="2391"/>
                    </a:lnTo>
                    <a:lnTo>
                      <a:pt x="3925" y="2650"/>
                    </a:lnTo>
                    <a:lnTo>
                      <a:pt x="4045" y="2889"/>
                    </a:lnTo>
                    <a:lnTo>
                      <a:pt x="4124" y="3089"/>
                    </a:lnTo>
                    <a:lnTo>
                      <a:pt x="4224" y="3407"/>
                    </a:lnTo>
                    <a:lnTo>
                      <a:pt x="4244" y="3527"/>
                    </a:lnTo>
                    <a:lnTo>
                      <a:pt x="4324" y="3447"/>
                    </a:lnTo>
                    <a:lnTo>
                      <a:pt x="4403" y="3328"/>
                    </a:lnTo>
                    <a:lnTo>
                      <a:pt x="4483" y="3208"/>
                    </a:lnTo>
                    <a:lnTo>
                      <a:pt x="4563" y="3049"/>
                    </a:lnTo>
                    <a:lnTo>
                      <a:pt x="4622" y="2869"/>
                    </a:lnTo>
                    <a:lnTo>
                      <a:pt x="4682" y="2690"/>
                    </a:lnTo>
                    <a:lnTo>
                      <a:pt x="4722" y="2491"/>
                    </a:lnTo>
                    <a:lnTo>
                      <a:pt x="4722" y="2272"/>
                    </a:lnTo>
                    <a:lnTo>
                      <a:pt x="4722" y="2053"/>
                    </a:lnTo>
                    <a:lnTo>
                      <a:pt x="4682" y="1834"/>
                    </a:lnTo>
                    <a:lnTo>
                      <a:pt x="4602" y="1595"/>
                    </a:lnTo>
                    <a:lnTo>
                      <a:pt x="4503" y="1355"/>
                    </a:lnTo>
                    <a:lnTo>
                      <a:pt x="4363" y="1116"/>
                    </a:lnTo>
                    <a:lnTo>
                      <a:pt x="4184" y="877"/>
                    </a:lnTo>
                    <a:lnTo>
                      <a:pt x="3945" y="658"/>
                    </a:lnTo>
                    <a:lnTo>
                      <a:pt x="3666" y="439"/>
                    </a:lnTo>
                    <a:lnTo>
                      <a:pt x="3487" y="320"/>
                    </a:lnTo>
                    <a:lnTo>
                      <a:pt x="3327" y="220"/>
                    </a:lnTo>
                    <a:lnTo>
                      <a:pt x="3148" y="160"/>
                    </a:lnTo>
                    <a:lnTo>
                      <a:pt x="2989" y="100"/>
                    </a:lnTo>
                    <a:lnTo>
                      <a:pt x="2810" y="61"/>
                    </a:lnTo>
                    <a:lnTo>
                      <a:pt x="2650" y="21"/>
                    </a:lnTo>
                    <a:lnTo>
                      <a:pt x="2471" y="1"/>
                    </a:lnTo>
                    <a:close/>
                  </a:path>
                </a:pathLst>
              </a:custGeom>
              <a:solidFill>
                <a:srgbClr val="F9DB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3" name="Google Shape;3233;p22"/>
              <p:cNvSpPr/>
              <p:nvPr/>
            </p:nvSpPr>
            <p:spPr>
              <a:xfrm>
                <a:off x="5685550" y="3956875"/>
                <a:ext cx="118050" cy="88175"/>
              </a:xfrm>
              <a:custGeom>
                <a:avLst/>
                <a:gdLst/>
                <a:ahLst/>
                <a:cxnLst/>
                <a:rect l="l" t="t" r="r" b="b"/>
                <a:pathLst>
                  <a:path w="4722" h="3527" fill="none" extrusionOk="0">
                    <a:moveTo>
                      <a:pt x="2311" y="1"/>
                    </a:moveTo>
                    <a:lnTo>
                      <a:pt x="2311" y="1"/>
                    </a:lnTo>
                    <a:lnTo>
                      <a:pt x="2072" y="1"/>
                    </a:lnTo>
                    <a:lnTo>
                      <a:pt x="1853" y="41"/>
                    </a:lnTo>
                    <a:lnTo>
                      <a:pt x="1634" y="81"/>
                    </a:lnTo>
                    <a:lnTo>
                      <a:pt x="1435" y="140"/>
                    </a:lnTo>
                    <a:lnTo>
                      <a:pt x="1037" y="280"/>
                    </a:lnTo>
                    <a:lnTo>
                      <a:pt x="698" y="439"/>
                    </a:lnTo>
                    <a:lnTo>
                      <a:pt x="399" y="598"/>
                    </a:lnTo>
                    <a:lnTo>
                      <a:pt x="180" y="718"/>
                    </a:lnTo>
                    <a:lnTo>
                      <a:pt x="1" y="857"/>
                    </a:lnTo>
                    <a:lnTo>
                      <a:pt x="1" y="857"/>
                    </a:lnTo>
                    <a:lnTo>
                      <a:pt x="260" y="818"/>
                    </a:lnTo>
                    <a:lnTo>
                      <a:pt x="499" y="778"/>
                    </a:lnTo>
                    <a:lnTo>
                      <a:pt x="738" y="758"/>
                    </a:lnTo>
                    <a:lnTo>
                      <a:pt x="977" y="758"/>
                    </a:lnTo>
                    <a:lnTo>
                      <a:pt x="977" y="758"/>
                    </a:lnTo>
                    <a:lnTo>
                      <a:pt x="1216" y="758"/>
                    </a:lnTo>
                    <a:lnTo>
                      <a:pt x="1455" y="778"/>
                    </a:lnTo>
                    <a:lnTo>
                      <a:pt x="1674" y="818"/>
                    </a:lnTo>
                    <a:lnTo>
                      <a:pt x="1893" y="877"/>
                    </a:lnTo>
                    <a:lnTo>
                      <a:pt x="2092" y="937"/>
                    </a:lnTo>
                    <a:lnTo>
                      <a:pt x="2292" y="1017"/>
                    </a:lnTo>
                    <a:lnTo>
                      <a:pt x="2471" y="1096"/>
                    </a:lnTo>
                    <a:lnTo>
                      <a:pt x="2630" y="1196"/>
                    </a:lnTo>
                    <a:lnTo>
                      <a:pt x="2949" y="1395"/>
                    </a:lnTo>
                    <a:lnTo>
                      <a:pt x="3208" y="1634"/>
                    </a:lnTo>
                    <a:lnTo>
                      <a:pt x="3447" y="1873"/>
                    </a:lnTo>
                    <a:lnTo>
                      <a:pt x="3626" y="2132"/>
                    </a:lnTo>
                    <a:lnTo>
                      <a:pt x="3806" y="2391"/>
                    </a:lnTo>
                    <a:lnTo>
                      <a:pt x="3925" y="2650"/>
                    </a:lnTo>
                    <a:lnTo>
                      <a:pt x="4045" y="2889"/>
                    </a:lnTo>
                    <a:lnTo>
                      <a:pt x="4124" y="3089"/>
                    </a:lnTo>
                    <a:lnTo>
                      <a:pt x="4224" y="3407"/>
                    </a:lnTo>
                    <a:lnTo>
                      <a:pt x="4244" y="3527"/>
                    </a:lnTo>
                    <a:lnTo>
                      <a:pt x="4244" y="3527"/>
                    </a:lnTo>
                    <a:lnTo>
                      <a:pt x="4324" y="3447"/>
                    </a:lnTo>
                    <a:lnTo>
                      <a:pt x="4403" y="3328"/>
                    </a:lnTo>
                    <a:lnTo>
                      <a:pt x="4483" y="3208"/>
                    </a:lnTo>
                    <a:lnTo>
                      <a:pt x="4563" y="3049"/>
                    </a:lnTo>
                    <a:lnTo>
                      <a:pt x="4622" y="2869"/>
                    </a:lnTo>
                    <a:lnTo>
                      <a:pt x="4682" y="2690"/>
                    </a:lnTo>
                    <a:lnTo>
                      <a:pt x="4722" y="2491"/>
                    </a:lnTo>
                    <a:lnTo>
                      <a:pt x="4722" y="2272"/>
                    </a:lnTo>
                    <a:lnTo>
                      <a:pt x="4722" y="2053"/>
                    </a:lnTo>
                    <a:lnTo>
                      <a:pt x="4682" y="1834"/>
                    </a:lnTo>
                    <a:lnTo>
                      <a:pt x="4602" y="1595"/>
                    </a:lnTo>
                    <a:lnTo>
                      <a:pt x="4503" y="1355"/>
                    </a:lnTo>
                    <a:lnTo>
                      <a:pt x="4363" y="1116"/>
                    </a:lnTo>
                    <a:lnTo>
                      <a:pt x="4184" y="877"/>
                    </a:lnTo>
                    <a:lnTo>
                      <a:pt x="3945" y="658"/>
                    </a:lnTo>
                    <a:lnTo>
                      <a:pt x="3666" y="439"/>
                    </a:lnTo>
                    <a:lnTo>
                      <a:pt x="3666" y="439"/>
                    </a:lnTo>
                    <a:lnTo>
                      <a:pt x="3487" y="320"/>
                    </a:lnTo>
                    <a:lnTo>
                      <a:pt x="3327" y="220"/>
                    </a:lnTo>
                    <a:lnTo>
                      <a:pt x="3148" y="160"/>
                    </a:lnTo>
                    <a:lnTo>
                      <a:pt x="2989" y="100"/>
                    </a:lnTo>
                    <a:lnTo>
                      <a:pt x="2810" y="61"/>
                    </a:lnTo>
                    <a:lnTo>
                      <a:pt x="2650" y="21"/>
                    </a:lnTo>
                    <a:lnTo>
                      <a:pt x="2471" y="1"/>
                    </a:lnTo>
                    <a:lnTo>
                      <a:pt x="2311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4" name="Google Shape;3234;p22"/>
              <p:cNvSpPr/>
              <p:nvPr/>
            </p:nvSpPr>
            <p:spPr>
              <a:xfrm>
                <a:off x="5441025" y="4020125"/>
                <a:ext cx="237575" cy="183800"/>
              </a:xfrm>
              <a:custGeom>
                <a:avLst/>
                <a:gdLst/>
                <a:ahLst/>
                <a:cxnLst/>
                <a:rect l="l" t="t" r="r" b="b"/>
                <a:pathLst>
                  <a:path w="9503" h="7352" extrusionOk="0">
                    <a:moveTo>
                      <a:pt x="3427" y="1"/>
                    </a:moveTo>
                    <a:lnTo>
                      <a:pt x="3128" y="21"/>
                    </a:lnTo>
                    <a:lnTo>
                      <a:pt x="2829" y="61"/>
                    </a:lnTo>
                    <a:lnTo>
                      <a:pt x="2530" y="120"/>
                    </a:lnTo>
                    <a:lnTo>
                      <a:pt x="2252" y="220"/>
                    </a:lnTo>
                    <a:lnTo>
                      <a:pt x="1953" y="339"/>
                    </a:lnTo>
                    <a:lnTo>
                      <a:pt x="1674" y="499"/>
                    </a:lnTo>
                    <a:lnTo>
                      <a:pt x="1415" y="678"/>
                    </a:lnTo>
                    <a:lnTo>
                      <a:pt x="1176" y="857"/>
                    </a:lnTo>
                    <a:lnTo>
                      <a:pt x="957" y="1077"/>
                    </a:lnTo>
                    <a:lnTo>
                      <a:pt x="777" y="1316"/>
                    </a:lnTo>
                    <a:lnTo>
                      <a:pt x="598" y="1555"/>
                    </a:lnTo>
                    <a:lnTo>
                      <a:pt x="459" y="1814"/>
                    </a:lnTo>
                    <a:lnTo>
                      <a:pt x="339" y="2073"/>
                    </a:lnTo>
                    <a:lnTo>
                      <a:pt x="259" y="2351"/>
                    </a:lnTo>
                    <a:lnTo>
                      <a:pt x="200" y="2630"/>
                    </a:lnTo>
                    <a:lnTo>
                      <a:pt x="160" y="2909"/>
                    </a:lnTo>
                    <a:lnTo>
                      <a:pt x="160" y="3188"/>
                    </a:lnTo>
                    <a:lnTo>
                      <a:pt x="200" y="3467"/>
                    </a:lnTo>
                    <a:lnTo>
                      <a:pt x="239" y="3746"/>
                    </a:lnTo>
                    <a:lnTo>
                      <a:pt x="339" y="4025"/>
                    </a:lnTo>
                    <a:lnTo>
                      <a:pt x="459" y="4284"/>
                    </a:lnTo>
                    <a:lnTo>
                      <a:pt x="598" y="4543"/>
                    </a:lnTo>
                    <a:lnTo>
                      <a:pt x="479" y="4642"/>
                    </a:lnTo>
                    <a:lnTo>
                      <a:pt x="399" y="4742"/>
                    </a:lnTo>
                    <a:lnTo>
                      <a:pt x="299" y="4862"/>
                    </a:lnTo>
                    <a:lnTo>
                      <a:pt x="220" y="4981"/>
                    </a:lnTo>
                    <a:lnTo>
                      <a:pt x="160" y="5101"/>
                    </a:lnTo>
                    <a:lnTo>
                      <a:pt x="100" y="5240"/>
                    </a:lnTo>
                    <a:lnTo>
                      <a:pt x="60" y="5360"/>
                    </a:lnTo>
                    <a:lnTo>
                      <a:pt x="40" y="5499"/>
                    </a:lnTo>
                    <a:lnTo>
                      <a:pt x="20" y="5638"/>
                    </a:lnTo>
                    <a:lnTo>
                      <a:pt x="0" y="5778"/>
                    </a:lnTo>
                    <a:lnTo>
                      <a:pt x="20" y="5897"/>
                    </a:lnTo>
                    <a:lnTo>
                      <a:pt x="40" y="6037"/>
                    </a:lnTo>
                    <a:lnTo>
                      <a:pt x="60" y="6176"/>
                    </a:lnTo>
                    <a:lnTo>
                      <a:pt x="100" y="6296"/>
                    </a:lnTo>
                    <a:lnTo>
                      <a:pt x="160" y="6435"/>
                    </a:lnTo>
                    <a:lnTo>
                      <a:pt x="239" y="6555"/>
                    </a:lnTo>
                    <a:lnTo>
                      <a:pt x="339" y="6674"/>
                    </a:lnTo>
                    <a:lnTo>
                      <a:pt x="439" y="6794"/>
                    </a:lnTo>
                    <a:lnTo>
                      <a:pt x="558" y="6913"/>
                    </a:lnTo>
                    <a:lnTo>
                      <a:pt x="678" y="6993"/>
                    </a:lnTo>
                    <a:lnTo>
                      <a:pt x="817" y="7073"/>
                    </a:lnTo>
                    <a:lnTo>
                      <a:pt x="957" y="7133"/>
                    </a:lnTo>
                    <a:lnTo>
                      <a:pt x="1096" y="7192"/>
                    </a:lnTo>
                    <a:lnTo>
                      <a:pt x="1255" y="7232"/>
                    </a:lnTo>
                    <a:lnTo>
                      <a:pt x="1415" y="7252"/>
                    </a:lnTo>
                    <a:lnTo>
                      <a:pt x="1734" y="7252"/>
                    </a:lnTo>
                    <a:lnTo>
                      <a:pt x="1893" y="7232"/>
                    </a:lnTo>
                    <a:lnTo>
                      <a:pt x="2052" y="7192"/>
                    </a:lnTo>
                    <a:lnTo>
                      <a:pt x="2212" y="7152"/>
                    </a:lnTo>
                    <a:lnTo>
                      <a:pt x="2351" y="7073"/>
                    </a:lnTo>
                    <a:lnTo>
                      <a:pt x="2510" y="6993"/>
                    </a:lnTo>
                    <a:lnTo>
                      <a:pt x="2670" y="6894"/>
                    </a:lnTo>
                    <a:lnTo>
                      <a:pt x="2809" y="6774"/>
                    </a:lnTo>
                    <a:lnTo>
                      <a:pt x="2929" y="6635"/>
                    </a:lnTo>
                    <a:lnTo>
                      <a:pt x="3048" y="6495"/>
                    </a:lnTo>
                    <a:lnTo>
                      <a:pt x="3128" y="6336"/>
                    </a:lnTo>
                    <a:lnTo>
                      <a:pt x="3208" y="6176"/>
                    </a:lnTo>
                    <a:lnTo>
                      <a:pt x="3267" y="6017"/>
                    </a:lnTo>
                    <a:lnTo>
                      <a:pt x="3307" y="5838"/>
                    </a:lnTo>
                    <a:lnTo>
                      <a:pt x="3646" y="5798"/>
                    </a:lnTo>
                    <a:lnTo>
                      <a:pt x="4005" y="5718"/>
                    </a:lnTo>
                    <a:lnTo>
                      <a:pt x="4343" y="5599"/>
                    </a:lnTo>
                    <a:lnTo>
                      <a:pt x="4682" y="5439"/>
                    </a:lnTo>
                    <a:lnTo>
                      <a:pt x="4722" y="5678"/>
                    </a:lnTo>
                    <a:lnTo>
                      <a:pt x="4781" y="5897"/>
                    </a:lnTo>
                    <a:lnTo>
                      <a:pt x="4881" y="6117"/>
                    </a:lnTo>
                    <a:lnTo>
                      <a:pt x="5001" y="6316"/>
                    </a:lnTo>
                    <a:lnTo>
                      <a:pt x="5140" y="6515"/>
                    </a:lnTo>
                    <a:lnTo>
                      <a:pt x="5299" y="6674"/>
                    </a:lnTo>
                    <a:lnTo>
                      <a:pt x="5459" y="6834"/>
                    </a:lnTo>
                    <a:lnTo>
                      <a:pt x="5638" y="6973"/>
                    </a:lnTo>
                    <a:lnTo>
                      <a:pt x="5837" y="7073"/>
                    </a:lnTo>
                    <a:lnTo>
                      <a:pt x="6036" y="7172"/>
                    </a:lnTo>
                    <a:lnTo>
                      <a:pt x="6256" y="7252"/>
                    </a:lnTo>
                    <a:lnTo>
                      <a:pt x="6475" y="7292"/>
                    </a:lnTo>
                    <a:lnTo>
                      <a:pt x="6714" y="7332"/>
                    </a:lnTo>
                    <a:lnTo>
                      <a:pt x="6933" y="7352"/>
                    </a:lnTo>
                    <a:lnTo>
                      <a:pt x="7172" y="7332"/>
                    </a:lnTo>
                    <a:lnTo>
                      <a:pt x="7411" y="7312"/>
                    </a:lnTo>
                    <a:lnTo>
                      <a:pt x="7650" y="7252"/>
                    </a:lnTo>
                    <a:lnTo>
                      <a:pt x="7869" y="7172"/>
                    </a:lnTo>
                    <a:lnTo>
                      <a:pt x="8088" y="7073"/>
                    </a:lnTo>
                    <a:lnTo>
                      <a:pt x="8307" y="6953"/>
                    </a:lnTo>
                    <a:lnTo>
                      <a:pt x="8527" y="6814"/>
                    </a:lnTo>
                    <a:lnTo>
                      <a:pt x="8706" y="6674"/>
                    </a:lnTo>
                    <a:lnTo>
                      <a:pt x="8885" y="6495"/>
                    </a:lnTo>
                    <a:lnTo>
                      <a:pt x="9025" y="6316"/>
                    </a:lnTo>
                    <a:lnTo>
                      <a:pt x="9164" y="6137"/>
                    </a:lnTo>
                    <a:lnTo>
                      <a:pt x="9264" y="5937"/>
                    </a:lnTo>
                    <a:lnTo>
                      <a:pt x="9363" y="5718"/>
                    </a:lnTo>
                    <a:lnTo>
                      <a:pt x="9423" y="5499"/>
                    </a:lnTo>
                    <a:lnTo>
                      <a:pt x="9483" y="5300"/>
                    </a:lnTo>
                    <a:lnTo>
                      <a:pt x="9503" y="5061"/>
                    </a:lnTo>
                    <a:lnTo>
                      <a:pt x="9503" y="4842"/>
                    </a:lnTo>
                    <a:lnTo>
                      <a:pt x="9483" y="4622"/>
                    </a:lnTo>
                    <a:lnTo>
                      <a:pt x="9443" y="4403"/>
                    </a:lnTo>
                    <a:lnTo>
                      <a:pt x="9363" y="4204"/>
                    </a:lnTo>
                    <a:lnTo>
                      <a:pt x="9284" y="3985"/>
                    </a:lnTo>
                    <a:lnTo>
                      <a:pt x="9164" y="3786"/>
                    </a:lnTo>
                    <a:lnTo>
                      <a:pt x="9045" y="3626"/>
                    </a:lnTo>
                    <a:lnTo>
                      <a:pt x="8925" y="3467"/>
                    </a:lnTo>
                    <a:lnTo>
                      <a:pt x="8766" y="3328"/>
                    </a:lnTo>
                    <a:lnTo>
                      <a:pt x="8626" y="3208"/>
                    </a:lnTo>
                    <a:lnTo>
                      <a:pt x="8467" y="3108"/>
                    </a:lnTo>
                    <a:lnTo>
                      <a:pt x="8288" y="3009"/>
                    </a:lnTo>
                    <a:lnTo>
                      <a:pt x="8108" y="2929"/>
                    </a:lnTo>
                    <a:lnTo>
                      <a:pt x="7929" y="2869"/>
                    </a:lnTo>
                    <a:lnTo>
                      <a:pt x="7730" y="2810"/>
                    </a:lnTo>
                    <a:lnTo>
                      <a:pt x="7531" y="2790"/>
                    </a:lnTo>
                    <a:lnTo>
                      <a:pt x="7331" y="2770"/>
                    </a:lnTo>
                    <a:lnTo>
                      <a:pt x="6933" y="2770"/>
                    </a:lnTo>
                    <a:lnTo>
                      <a:pt x="6734" y="2810"/>
                    </a:lnTo>
                    <a:lnTo>
                      <a:pt x="6535" y="2850"/>
                    </a:lnTo>
                    <a:lnTo>
                      <a:pt x="6335" y="2909"/>
                    </a:lnTo>
                    <a:lnTo>
                      <a:pt x="6335" y="2710"/>
                    </a:lnTo>
                    <a:lnTo>
                      <a:pt x="6315" y="2491"/>
                    </a:lnTo>
                    <a:lnTo>
                      <a:pt x="6295" y="2292"/>
                    </a:lnTo>
                    <a:lnTo>
                      <a:pt x="6256" y="2093"/>
                    </a:lnTo>
                    <a:lnTo>
                      <a:pt x="6196" y="1893"/>
                    </a:lnTo>
                    <a:lnTo>
                      <a:pt x="6116" y="1694"/>
                    </a:lnTo>
                    <a:lnTo>
                      <a:pt x="6017" y="1495"/>
                    </a:lnTo>
                    <a:lnTo>
                      <a:pt x="5917" y="1316"/>
                    </a:lnTo>
                    <a:lnTo>
                      <a:pt x="5738" y="1077"/>
                    </a:lnTo>
                    <a:lnTo>
                      <a:pt x="5538" y="857"/>
                    </a:lnTo>
                    <a:lnTo>
                      <a:pt x="5319" y="658"/>
                    </a:lnTo>
                    <a:lnTo>
                      <a:pt x="5080" y="499"/>
                    </a:lnTo>
                    <a:lnTo>
                      <a:pt x="4841" y="339"/>
                    </a:lnTo>
                    <a:lnTo>
                      <a:pt x="4582" y="220"/>
                    </a:lnTo>
                    <a:lnTo>
                      <a:pt x="4303" y="140"/>
                    </a:lnTo>
                    <a:lnTo>
                      <a:pt x="4024" y="61"/>
                    </a:lnTo>
                    <a:lnTo>
                      <a:pt x="3726" y="21"/>
                    </a:lnTo>
                    <a:lnTo>
                      <a:pt x="3427" y="1"/>
                    </a:lnTo>
                    <a:close/>
                  </a:path>
                </a:pathLst>
              </a:custGeom>
              <a:solidFill>
                <a:srgbClr val="FBE6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5" name="Google Shape;3235;p22"/>
              <p:cNvSpPr/>
              <p:nvPr/>
            </p:nvSpPr>
            <p:spPr>
              <a:xfrm>
                <a:off x="5441025" y="4020125"/>
                <a:ext cx="237575" cy="183800"/>
              </a:xfrm>
              <a:custGeom>
                <a:avLst/>
                <a:gdLst/>
                <a:ahLst/>
                <a:cxnLst/>
                <a:rect l="l" t="t" r="r" b="b"/>
                <a:pathLst>
                  <a:path w="9503" h="7352" fill="none" extrusionOk="0">
                    <a:moveTo>
                      <a:pt x="5001" y="6316"/>
                    </a:moveTo>
                    <a:lnTo>
                      <a:pt x="5001" y="6316"/>
                    </a:lnTo>
                    <a:lnTo>
                      <a:pt x="4881" y="6117"/>
                    </a:lnTo>
                    <a:lnTo>
                      <a:pt x="4781" y="5897"/>
                    </a:lnTo>
                    <a:lnTo>
                      <a:pt x="4722" y="5678"/>
                    </a:lnTo>
                    <a:lnTo>
                      <a:pt x="4682" y="5439"/>
                    </a:lnTo>
                    <a:lnTo>
                      <a:pt x="4682" y="5439"/>
                    </a:lnTo>
                    <a:lnTo>
                      <a:pt x="4343" y="5599"/>
                    </a:lnTo>
                    <a:lnTo>
                      <a:pt x="4005" y="5718"/>
                    </a:lnTo>
                    <a:lnTo>
                      <a:pt x="3646" y="5798"/>
                    </a:lnTo>
                    <a:lnTo>
                      <a:pt x="3307" y="5838"/>
                    </a:lnTo>
                    <a:lnTo>
                      <a:pt x="3307" y="5838"/>
                    </a:lnTo>
                    <a:lnTo>
                      <a:pt x="3267" y="6017"/>
                    </a:lnTo>
                    <a:lnTo>
                      <a:pt x="3208" y="6176"/>
                    </a:lnTo>
                    <a:lnTo>
                      <a:pt x="3128" y="6336"/>
                    </a:lnTo>
                    <a:lnTo>
                      <a:pt x="3048" y="6495"/>
                    </a:lnTo>
                    <a:lnTo>
                      <a:pt x="2929" y="6635"/>
                    </a:lnTo>
                    <a:lnTo>
                      <a:pt x="2809" y="6774"/>
                    </a:lnTo>
                    <a:lnTo>
                      <a:pt x="2670" y="6894"/>
                    </a:lnTo>
                    <a:lnTo>
                      <a:pt x="2510" y="6993"/>
                    </a:lnTo>
                    <a:lnTo>
                      <a:pt x="2510" y="6993"/>
                    </a:lnTo>
                    <a:lnTo>
                      <a:pt x="2351" y="7073"/>
                    </a:lnTo>
                    <a:lnTo>
                      <a:pt x="2212" y="7152"/>
                    </a:lnTo>
                    <a:lnTo>
                      <a:pt x="2052" y="7192"/>
                    </a:lnTo>
                    <a:lnTo>
                      <a:pt x="1893" y="7232"/>
                    </a:lnTo>
                    <a:lnTo>
                      <a:pt x="1734" y="7252"/>
                    </a:lnTo>
                    <a:lnTo>
                      <a:pt x="1574" y="7252"/>
                    </a:lnTo>
                    <a:lnTo>
                      <a:pt x="1415" y="7252"/>
                    </a:lnTo>
                    <a:lnTo>
                      <a:pt x="1255" y="7232"/>
                    </a:lnTo>
                    <a:lnTo>
                      <a:pt x="1096" y="7192"/>
                    </a:lnTo>
                    <a:lnTo>
                      <a:pt x="957" y="7133"/>
                    </a:lnTo>
                    <a:lnTo>
                      <a:pt x="817" y="7073"/>
                    </a:lnTo>
                    <a:lnTo>
                      <a:pt x="678" y="6993"/>
                    </a:lnTo>
                    <a:lnTo>
                      <a:pt x="558" y="6913"/>
                    </a:lnTo>
                    <a:lnTo>
                      <a:pt x="439" y="6794"/>
                    </a:lnTo>
                    <a:lnTo>
                      <a:pt x="339" y="6674"/>
                    </a:lnTo>
                    <a:lnTo>
                      <a:pt x="239" y="6555"/>
                    </a:lnTo>
                    <a:lnTo>
                      <a:pt x="239" y="6555"/>
                    </a:lnTo>
                    <a:lnTo>
                      <a:pt x="160" y="6435"/>
                    </a:lnTo>
                    <a:lnTo>
                      <a:pt x="100" y="6296"/>
                    </a:lnTo>
                    <a:lnTo>
                      <a:pt x="60" y="6176"/>
                    </a:lnTo>
                    <a:lnTo>
                      <a:pt x="40" y="6037"/>
                    </a:lnTo>
                    <a:lnTo>
                      <a:pt x="20" y="5897"/>
                    </a:lnTo>
                    <a:lnTo>
                      <a:pt x="0" y="5778"/>
                    </a:lnTo>
                    <a:lnTo>
                      <a:pt x="20" y="5638"/>
                    </a:lnTo>
                    <a:lnTo>
                      <a:pt x="40" y="5499"/>
                    </a:lnTo>
                    <a:lnTo>
                      <a:pt x="60" y="5360"/>
                    </a:lnTo>
                    <a:lnTo>
                      <a:pt x="100" y="5240"/>
                    </a:lnTo>
                    <a:lnTo>
                      <a:pt x="160" y="5101"/>
                    </a:lnTo>
                    <a:lnTo>
                      <a:pt x="220" y="4981"/>
                    </a:lnTo>
                    <a:lnTo>
                      <a:pt x="299" y="4862"/>
                    </a:lnTo>
                    <a:lnTo>
                      <a:pt x="399" y="4742"/>
                    </a:lnTo>
                    <a:lnTo>
                      <a:pt x="479" y="4642"/>
                    </a:lnTo>
                    <a:lnTo>
                      <a:pt x="598" y="4543"/>
                    </a:lnTo>
                    <a:lnTo>
                      <a:pt x="598" y="4543"/>
                    </a:lnTo>
                    <a:lnTo>
                      <a:pt x="459" y="4284"/>
                    </a:lnTo>
                    <a:lnTo>
                      <a:pt x="339" y="4025"/>
                    </a:lnTo>
                    <a:lnTo>
                      <a:pt x="239" y="3746"/>
                    </a:lnTo>
                    <a:lnTo>
                      <a:pt x="200" y="3467"/>
                    </a:lnTo>
                    <a:lnTo>
                      <a:pt x="160" y="3188"/>
                    </a:lnTo>
                    <a:lnTo>
                      <a:pt x="160" y="2909"/>
                    </a:lnTo>
                    <a:lnTo>
                      <a:pt x="200" y="2630"/>
                    </a:lnTo>
                    <a:lnTo>
                      <a:pt x="259" y="2351"/>
                    </a:lnTo>
                    <a:lnTo>
                      <a:pt x="339" y="2073"/>
                    </a:lnTo>
                    <a:lnTo>
                      <a:pt x="459" y="1814"/>
                    </a:lnTo>
                    <a:lnTo>
                      <a:pt x="598" y="1555"/>
                    </a:lnTo>
                    <a:lnTo>
                      <a:pt x="777" y="1316"/>
                    </a:lnTo>
                    <a:lnTo>
                      <a:pt x="957" y="1077"/>
                    </a:lnTo>
                    <a:lnTo>
                      <a:pt x="1176" y="857"/>
                    </a:lnTo>
                    <a:lnTo>
                      <a:pt x="1415" y="678"/>
                    </a:lnTo>
                    <a:lnTo>
                      <a:pt x="1674" y="499"/>
                    </a:lnTo>
                    <a:lnTo>
                      <a:pt x="1674" y="499"/>
                    </a:lnTo>
                    <a:lnTo>
                      <a:pt x="1953" y="339"/>
                    </a:lnTo>
                    <a:lnTo>
                      <a:pt x="2252" y="220"/>
                    </a:lnTo>
                    <a:lnTo>
                      <a:pt x="2530" y="120"/>
                    </a:lnTo>
                    <a:lnTo>
                      <a:pt x="2829" y="61"/>
                    </a:lnTo>
                    <a:lnTo>
                      <a:pt x="3128" y="21"/>
                    </a:lnTo>
                    <a:lnTo>
                      <a:pt x="3427" y="1"/>
                    </a:lnTo>
                    <a:lnTo>
                      <a:pt x="3726" y="21"/>
                    </a:lnTo>
                    <a:lnTo>
                      <a:pt x="4024" y="61"/>
                    </a:lnTo>
                    <a:lnTo>
                      <a:pt x="4303" y="140"/>
                    </a:lnTo>
                    <a:lnTo>
                      <a:pt x="4582" y="220"/>
                    </a:lnTo>
                    <a:lnTo>
                      <a:pt x="4841" y="339"/>
                    </a:lnTo>
                    <a:lnTo>
                      <a:pt x="5080" y="499"/>
                    </a:lnTo>
                    <a:lnTo>
                      <a:pt x="5319" y="658"/>
                    </a:lnTo>
                    <a:lnTo>
                      <a:pt x="5538" y="857"/>
                    </a:lnTo>
                    <a:lnTo>
                      <a:pt x="5738" y="1077"/>
                    </a:lnTo>
                    <a:lnTo>
                      <a:pt x="5917" y="1316"/>
                    </a:lnTo>
                    <a:lnTo>
                      <a:pt x="5917" y="1316"/>
                    </a:lnTo>
                    <a:lnTo>
                      <a:pt x="6017" y="1495"/>
                    </a:lnTo>
                    <a:lnTo>
                      <a:pt x="6116" y="1694"/>
                    </a:lnTo>
                    <a:lnTo>
                      <a:pt x="6196" y="1893"/>
                    </a:lnTo>
                    <a:lnTo>
                      <a:pt x="6256" y="2093"/>
                    </a:lnTo>
                    <a:lnTo>
                      <a:pt x="6295" y="2292"/>
                    </a:lnTo>
                    <a:lnTo>
                      <a:pt x="6315" y="2491"/>
                    </a:lnTo>
                    <a:lnTo>
                      <a:pt x="6335" y="2710"/>
                    </a:lnTo>
                    <a:lnTo>
                      <a:pt x="6335" y="2909"/>
                    </a:lnTo>
                    <a:lnTo>
                      <a:pt x="6335" y="2909"/>
                    </a:lnTo>
                    <a:lnTo>
                      <a:pt x="6535" y="2850"/>
                    </a:lnTo>
                    <a:lnTo>
                      <a:pt x="6734" y="2810"/>
                    </a:lnTo>
                    <a:lnTo>
                      <a:pt x="6933" y="2770"/>
                    </a:lnTo>
                    <a:lnTo>
                      <a:pt x="7132" y="2770"/>
                    </a:lnTo>
                    <a:lnTo>
                      <a:pt x="7331" y="2770"/>
                    </a:lnTo>
                    <a:lnTo>
                      <a:pt x="7531" y="2790"/>
                    </a:lnTo>
                    <a:lnTo>
                      <a:pt x="7730" y="2810"/>
                    </a:lnTo>
                    <a:lnTo>
                      <a:pt x="7929" y="2869"/>
                    </a:lnTo>
                    <a:lnTo>
                      <a:pt x="8108" y="2929"/>
                    </a:lnTo>
                    <a:lnTo>
                      <a:pt x="8288" y="3009"/>
                    </a:lnTo>
                    <a:lnTo>
                      <a:pt x="8467" y="3108"/>
                    </a:lnTo>
                    <a:lnTo>
                      <a:pt x="8626" y="3208"/>
                    </a:lnTo>
                    <a:lnTo>
                      <a:pt x="8766" y="3328"/>
                    </a:lnTo>
                    <a:lnTo>
                      <a:pt x="8925" y="3467"/>
                    </a:lnTo>
                    <a:lnTo>
                      <a:pt x="9045" y="3626"/>
                    </a:lnTo>
                    <a:lnTo>
                      <a:pt x="9164" y="3786"/>
                    </a:lnTo>
                    <a:lnTo>
                      <a:pt x="9164" y="3786"/>
                    </a:lnTo>
                    <a:lnTo>
                      <a:pt x="9284" y="3985"/>
                    </a:lnTo>
                    <a:lnTo>
                      <a:pt x="9363" y="4204"/>
                    </a:lnTo>
                    <a:lnTo>
                      <a:pt x="9443" y="4403"/>
                    </a:lnTo>
                    <a:lnTo>
                      <a:pt x="9483" y="4622"/>
                    </a:lnTo>
                    <a:lnTo>
                      <a:pt x="9503" y="4842"/>
                    </a:lnTo>
                    <a:lnTo>
                      <a:pt x="9503" y="5061"/>
                    </a:lnTo>
                    <a:lnTo>
                      <a:pt x="9483" y="5300"/>
                    </a:lnTo>
                    <a:lnTo>
                      <a:pt x="9423" y="5499"/>
                    </a:lnTo>
                    <a:lnTo>
                      <a:pt x="9363" y="5718"/>
                    </a:lnTo>
                    <a:lnTo>
                      <a:pt x="9264" y="5937"/>
                    </a:lnTo>
                    <a:lnTo>
                      <a:pt x="9164" y="6137"/>
                    </a:lnTo>
                    <a:lnTo>
                      <a:pt x="9025" y="6316"/>
                    </a:lnTo>
                    <a:lnTo>
                      <a:pt x="8885" y="6495"/>
                    </a:lnTo>
                    <a:lnTo>
                      <a:pt x="8706" y="6674"/>
                    </a:lnTo>
                    <a:lnTo>
                      <a:pt x="8527" y="6814"/>
                    </a:lnTo>
                    <a:lnTo>
                      <a:pt x="8307" y="6953"/>
                    </a:lnTo>
                    <a:lnTo>
                      <a:pt x="8307" y="6953"/>
                    </a:lnTo>
                    <a:lnTo>
                      <a:pt x="8088" y="7073"/>
                    </a:lnTo>
                    <a:lnTo>
                      <a:pt x="7869" y="7172"/>
                    </a:lnTo>
                    <a:lnTo>
                      <a:pt x="7650" y="7252"/>
                    </a:lnTo>
                    <a:lnTo>
                      <a:pt x="7411" y="7312"/>
                    </a:lnTo>
                    <a:lnTo>
                      <a:pt x="7172" y="7332"/>
                    </a:lnTo>
                    <a:lnTo>
                      <a:pt x="6933" y="7352"/>
                    </a:lnTo>
                    <a:lnTo>
                      <a:pt x="6714" y="7332"/>
                    </a:lnTo>
                    <a:lnTo>
                      <a:pt x="6475" y="7292"/>
                    </a:lnTo>
                    <a:lnTo>
                      <a:pt x="6256" y="7252"/>
                    </a:lnTo>
                    <a:lnTo>
                      <a:pt x="6036" y="7172"/>
                    </a:lnTo>
                    <a:lnTo>
                      <a:pt x="5837" y="7073"/>
                    </a:lnTo>
                    <a:lnTo>
                      <a:pt x="5638" y="6973"/>
                    </a:lnTo>
                    <a:lnTo>
                      <a:pt x="5459" y="6834"/>
                    </a:lnTo>
                    <a:lnTo>
                      <a:pt x="5299" y="6674"/>
                    </a:lnTo>
                    <a:lnTo>
                      <a:pt x="5140" y="6515"/>
                    </a:lnTo>
                    <a:lnTo>
                      <a:pt x="5001" y="6316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6" name="Google Shape;3236;p22"/>
              <p:cNvSpPr/>
              <p:nvPr/>
            </p:nvSpPr>
            <p:spPr>
              <a:xfrm>
                <a:off x="5609350" y="4140650"/>
                <a:ext cx="42375" cy="36875"/>
              </a:xfrm>
              <a:custGeom>
                <a:avLst/>
                <a:gdLst/>
                <a:ahLst/>
                <a:cxnLst/>
                <a:rect l="l" t="t" r="r" b="b"/>
                <a:pathLst>
                  <a:path w="1695" h="1475" extrusionOk="0">
                    <a:moveTo>
                      <a:pt x="977" y="1"/>
                    </a:moveTo>
                    <a:lnTo>
                      <a:pt x="798" y="21"/>
                    </a:lnTo>
                    <a:lnTo>
                      <a:pt x="638" y="80"/>
                    </a:lnTo>
                    <a:lnTo>
                      <a:pt x="479" y="160"/>
                    </a:lnTo>
                    <a:lnTo>
                      <a:pt x="339" y="260"/>
                    </a:lnTo>
                    <a:lnTo>
                      <a:pt x="200" y="379"/>
                    </a:lnTo>
                    <a:lnTo>
                      <a:pt x="120" y="519"/>
                    </a:lnTo>
                    <a:lnTo>
                      <a:pt x="41" y="658"/>
                    </a:lnTo>
                    <a:lnTo>
                      <a:pt x="1" y="798"/>
                    </a:lnTo>
                    <a:lnTo>
                      <a:pt x="1" y="937"/>
                    </a:lnTo>
                    <a:lnTo>
                      <a:pt x="21" y="1076"/>
                    </a:lnTo>
                    <a:lnTo>
                      <a:pt x="80" y="1196"/>
                    </a:lnTo>
                    <a:lnTo>
                      <a:pt x="180" y="1296"/>
                    </a:lnTo>
                    <a:lnTo>
                      <a:pt x="280" y="1375"/>
                    </a:lnTo>
                    <a:lnTo>
                      <a:pt x="419" y="1435"/>
                    </a:lnTo>
                    <a:lnTo>
                      <a:pt x="578" y="1455"/>
                    </a:lnTo>
                    <a:lnTo>
                      <a:pt x="738" y="1475"/>
                    </a:lnTo>
                    <a:lnTo>
                      <a:pt x="897" y="1435"/>
                    </a:lnTo>
                    <a:lnTo>
                      <a:pt x="1057" y="1395"/>
                    </a:lnTo>
                    <a:lnTo>
                      <a:pt x="1216" y="1296"/>
                    </a:lnTo>
                    <a:lnTo>
                      <a:pt x="1375" y="1196"/>
                    </a:lnTo>
                    <a:lnTo>
                      <a:pt x="1495" y="1076"/>
                    </a:lnTo>
                    <a:lnTo>
                      <a:pt x="1574" y="937"/>
                    </a:lnTo>
                    <a:lnTo>
                      <a:pt x="1654" y="798"/>
                    </a:lnTo>
                    <a:lnTo>
                      <a:pt x="1694" y="658"/>
                    </a:lnTo>
                    <a:lnTo>
                      <a:pt x="1694" y="519"/>
                    </a:lnTo>
                    <a:lnTo>
                      <a:pt x="1674" y="399"/>
                    </a:lnTo>
                    <a:lnTo>
                      <a:pt x="1614" y="260"/>
                    </a:lnTo>
                    <a:lnTo>
                      <a:pt x="1515" y="160"/>
                    </a:lnTo>
                    <a:lnTo>
                      <a:pt x="1415" y="80"/>
                    </a:lnTo>
                    <a:lnTo>
                      <a:pt x="1276" y="21"/>
                    </a:lnTo>
                    <a:lnTo>
                      <a:pt x="1136" y="1"/>
                    </a:lnTo>
                    <a:close/>
                  </a:path>
                </a:pathLst>
              </a:custGeom>
              <a:solidFill>
                <a:srgbClr val="F4CC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7" name="Google Shape;3237;p22"/>
              <p:cNvSpPr/>
              <p:nvPr/>
            </p:nvSpPr>
            <p:spPr>
              <a:xfrm>
                <a:off x="5609350" y="4140650"/>
                <a:ext cx="42375" cy="36875"/>
              </a:xfrm>
              <a:custGeom>
                <a:avLst/>
                <a:gdLst/>
                <a:ahLst/>
                <a:cxnLst/>
                <a:rect l="l" t="t" r="r" b="b"/>
                <a:pathLst>
                  <a:path w="1695" h="1475" fill="none" extrusionOk="0">
                    <a:moveTo>
                      <a:pt x="1216" y="1296"/>
                    </a:moveTo>
                    <a:lnTo>
                      <a:pt x="1216" y="1296"/>
                    </a:lnTo>
                    <a:lnTo>
                      <a:pt x="1375" y="1196"/>
                    </a:lnTo>
                    <a:lnTo>
                      <a:pt x="1495" y="1076"/>
                    </a:lnTo>
                    <a:lnTo>
                      <a:pt x="1574" y="937"/>
                    </a:lnTo>
                    <a:lnTo>
                      <a:pt x="1654" y="798"/>
                    </a:lnTo>
                    <a:lnTo>
                      <a:pt x="1694" y="658"/>
                    </a:lnTo>
                    <a:lnTo>
                      <a:pt x="1694" y="519"/>
                    </a:lnTo>
                    <a:lnTo>
                      <a:pt x="1674" y="399"/>
                    </a:lnTo>
                    <a:lnTo>
                      <a:pt x="1614" y="260"/>
                    </a:lnTo>
                    <a:lnTo>
                      <a:pt x="1614" y="260"/>
                    </a:lnTo>
                    <a:lnTo>
                      <a:pt x="1515" y="160"/>
                    </a:lnTo>
                    <a:lnTo>
                      <a:pt x="1415" y="80"/>
                    </a:lnTo>
                    <a:lnTo>
                      <a:pt x="1276" y="21"/>
                    </a:lnTo>
                    <a:lnTo>
                      <a:pt x="1136" y="1"/>
                    </a:lnTo>
                    <a:lnTo>
                      <a:pt x="977" y="1"/>
                    </a:lnTo>
                    <a:lnTo>
                      <a:pt x="798" y="21"/>
                    </a:lnTo>
                    <a:lnTo>
                      <a:pt x="638" y="80"/>
                    </a:lnTo>
                    <a:lnTo>
                      <a:pt x="479" y="160"/>
                    </a:lnTo>
                    <a:lnTo>
                      <a:pt x="479" y="160"/>
                    </a:lnTo>
                    <a:lnTo>
                      <a:pt x="339" y="260"/>
                    </a:lnTo>
                    <a:lnTo>
                      <a:pt x="200" y="379"/>
                    </a:lnTo>
                    <a:lnTo>
                      <a:pt x="120" y="519"/>
                    </a:lnTo>
                    <a:lnTo>
                      <a:pt x="41" y="658"/>
                    </a:lnTo>
                    <a:lnTo>
                      <a:pt x="1" y="798"/>
                    </a:lnTo>
                    <a:lnTo>
                      <a:pt x="1" y="937"/>
                    </a:lnTo>
                    <a:lnTo>
                      <a:pt x="21" y="1076"/>
                    </a:lnTo>
                    <a:lnTo>
                      <a:pt x="80" y="1196"/>
                    </a:lnTo>
                    <a:lnTo>
                      <a:pt x="80" y="1196"/>
                    </a:lnTo>
                    <a:lnTo>
                      <a:pt x="180" y="1296"/>
                    </a:lnTo>
                    <a:lnTo>
                      <a:pt x="280" y="1375"/>
                    </a:lnTo>
                    <a:lnTo>
                      <a:pt x="419" y="1435"/>
                    </a:lnTo>
                    <a:lnTo>
                      <a:pt x="578" y="1455"/>
                    </a:lnTo>
                    <a:lnTo>
                      <a:pt x="738" y="1475"/>
                    </a:lnTo>
                    <a:lnTo>
                      <a:pt x="897" y="1435"/>
                    </a:lnTo>
                    <a:lnTo>
                      <a:pt x="1057" y="1395"/>
                    </a:lnTo>
                    <a:lnTo>
                      <a:pt x="1216" y="1296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8" name="Google Shape;3238;p22"/>
              <p:cNvSpPr/>
              <p:nvPr/>
            </p:nvSpPr>
            <p:spPr>
              <a:xfrm>
                <a:off x="5458950" y="4035575"/>
                <a:ext cx="124025" cy="70250"/>
              </a:xfrm>
              <a:custGeom>
                <a:avLst/>
                <a:gdLst/>
                <a:ahLst/>
                <a:cxnLst/>
                <a:rect l="l" t="t" r="r" b="b"/>
                <a:pathLst>
                  <a:path w="4961" h="2810" extrusionOk="0">
                    <a:moveTo>
                      <a:pt x="2630" y="0"/>
                    </a:moveTo>
                    <a:lnTo>
                      <a:pt x="2351" y="20"/>
                    </a:lnTo>
                    <a:lnTo>
                      <a:pt x="2092" y="60"/>
                    </a:lnTo>
                    <a:lnTo>
                      <a:pt x="1833" y="140"/>
                    </a:lnTo>
                    <a:lnTo>
                      <a:pt x="1594" y="239"/>
                    </a:lnTo>
                    <a:lnTo>
                      <a:pt x="1355" y="339"/>
                    </a:lnTo>
                    <a:lnTo>
                      <a:pt x="1156" y="478"/>
                    </a:lnTo>
                    <a:lnTo>
                      <a:pt x="937" y="598"/>
                    </a:lnTo>
                    <a:lnTo>
                      <a:pt x="758" y="737"/>
                    </a:lnTo>
                    <a:lnTo>
                      <a:pt x="439" y="1016"/>
                    </a:lnTo>
                    <a:lnTo>
                      <a:pt x="200" y="1255"/>
                    </a:lnTo>
                    <a:lnTo>
                      <a:pt x="1" y="1494"/>
                    </a:lnTo>
                    <a:lnTo>
                      <a:pt x="240" y="1375"/>
                    </a:lnTo>
                    <a:lnTo>
                      <a:pt x="499" y="1275"/>
                    </a:lnTo>
                    <a:lnTo>
                      <a:pt x="718" y="1196"/>
                    </a:lnTo>
                    <a:lnTo>
                      <a:pt x="957" y="1136"/>
                    </a:lnTo>
                    <a:lnTo>
                      <a:pt x="1176" y="1096"/>
                    </a:lnTo>
                    <a:lnTo>
                      <a:pt x="1375" y="1056"/>
                    </a:lnTo>
                    <a:lnTo>
                      <a:pt x="1594" y="1036"/>
                    </a:lnTo>
                    <a:lnTo>
                      <a:pt x="1793" y="1036"/>
                    </a:lnTo>
                    <a:lnTo>
                      <a:pt x="2072" y="1056"/>
                    </a:lnTo>
                    <a:lnTo>
                      <a:pt x="2351" y="1096"/>
                    </a:lnTo>
                    <a:lnTo>
                      <a:pt x="2630" y="1156"/>
                    </a:lnTo>
                    <a:lnTo>
                      <a:pt x="2869" y="1235"/>
                    </a:lnTo>
                    <a:lnTo>
                      <a:pt x="3088" y="1335"/>
                    </a:lnTo>
                    <a:lnTo>
                      <a:pt x="3307" y="1455"/>
                    </a:lnTo>
                    <a:lnTo>
                      <a:pt x="3507" y="1594"/>
                    </a:lnTo>
                    <a:lnTo>
                      <a:pt x="3686" y="1733"/>
                    </a:lnTo>
                    <a:lnTo>
                      <a:pt x="3865" y="1873"/>
                    </a:lnTo>
                    <a:lnTo>
                      <a:pt x="4005" y="2032"/>
                    </a:lnTo>
                    <a:lnTo>
                      <a:pt x="4284" y="2311"/>
                    </a:lnTo>
                    <a:lnTo>
                      <a:pt x="4483" y="2590"/>
                    </a:lnTo>
                    <a:lnTo>
                      <a:pt x="4622" y="2809"/>
                    </a:lnTo>
                    <a:lnTo>
                      <a:pt x="4762" y="2570"/>
                    </a:lnTo>
                    <a:lnTo>
                      <a:pt x="4941" y="2331"/>
                    </a:lnTo>
                    <a:lnTo>
                      <a:pt x="4961" y="2172"/>
                    </a:lnTo>
                    <a:lnTo>
                      <a:pt x="4941" y="1973"/>
                    </a:lnTo>
                    <a:lnTo>
                      <a:pt x="4921" y="1793"/>
                    </a:lnTo>
                    <a:lnTo>
                      <a:pt x="4881" y="1614"/>
                    </a:lnTo>
                    <a:lnTo>
                      <a:pt x="4662" y="1375"/>
                    </a:lnTo>
                    <a:lnTo>
                      <a:pt x="4463" y="1136"/>
                    </a:lnTo>
                    <a:lnTo>
                      <a:pt x="4323" y="877"/>
                    </a:lnTo>
                    <a:lnTo>
                      <a:pt x="4204" y="578"/>
                    </a:lnTo>
                    <a:lnTo>
                      <a:pt x="4045" y="478"/>
                    </a:lnTo>
                    <a:lnTo>
                      <a:pt x="3865" y="359"/>
                    </a:lnTo>
                    <a:lnTo>
                      <a:pt x="3666" y="259"/>
                    </a:lnTo>
                    <a:lnTo>
                      <a:pt x="3447" y="160"/>
                    </a:lnTo>
                    <a:lnTo>
                      <a:pt x="3248" y="100"/>
                    </a:lnTo>
                    <a:lnTo>
                      <a:pt x="3029" y="40"/>
                    </a:lnTo>
                    <a:lnTo>
                      <a:pt x="2829" y="20"/>
                    </a:lnTo>
                    <a:lnTo>
                      <a:pt x="2630" y="0"/>
                    </a:lnTo>
                    <a:close/>
                  </a:path>
                </a:pathLst>
              </a:custGeom>
              <a:solidFill>
                <a:srgbClr val="FCEB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9" name="Google Shape;3239;p22"/>
              <p:cNvSpPr/>
              <p:nvPr/>
            </p:nvSpPr>
            <p:spPr>
              <a:xfrm>
                <a:off x="5458950" y="4035575"/>
                <a:ext cx="124025" cy="70250"/>
              </a:xfrm>
              <a:custGeom>
                <a:avLst/>
                <a:gdLst/>
                <a:ahLst/>
                <a:cxnLst/>
                <a:rect l="l" t="t" r="r" b="b"/>
                <a:pathLst>
                  <a:path w="4961" h="2810" fill="none" extrusionOk="0">
                    <a:moveTo>
                      <a:pt x="2630" y="0"/>
                    </a:moveTo>
                    <a:lnTo>
                      <a:pt x="2630" y="0"/>
                    </a:lnTo>
                    <a:lnTo>
                      <a:pt x="2351" y="20"/>
                    </a:lnTo>
                    <a:lnTo>
                      <a:pt x="2092" y="60"/>
                    </a:lnTo>
                    <a:lnTo>
                      <a:pt x="1833" y="140"/>
                    </a:lnTo>
                    <a:lnTo>
                      <a:pt x="1594" y="239"/>
                    </a:lnTo>
                    <a:lnTo>
                      <a:pt x="1355" y="339"/>
                    </a:lnTo>
                    <a:lnTo>
                      <a:pt x="1156" y="478"/>
                    </a:lnTo>
                    <a:lnTo>
                      <a:pt x="937" y="598"/>
                    </a:lnTo>
                    <a:lnTo>
                      <a:pt x="758" y="737"/>
                    </a:lnTo>
                    <a:lnTo>
                      <a:pt x="439" y="1016"/>
                    </a:lnTo>
                    <a:lnTo>
                      <a:pt x="200" y="1255"/>
                    </a:lnTo>
                    <a:lnTo>
                      <a:pt x="1" y="1494"/>
                    </a:lnTo>
                    <a:lnTo>
                      <a:pt x="1" y="1494"/>
                    </a:lnTo>
                    <a:lnTo>
                      <a:pt x="240" y="1375"/>
                    </a:lnTo>
                    <a:lnTo>
                      <a:pt x="499" y="1275"/>
                    </a:lnTo>
                    <a:lnTo>
                      <a:pt x="718" y="1196"/>
                    </a:lnTo>
                    <a:lnTo>
                      <a:pt x="957" y="1136"/>
                    </a:lnTo>
                    <a:lnTo>
                      <a:pt x="1176" y="1096"/>
                    </a:lnTo>
                    <a:lnTo>
                      <a:pt x="1375" y="1056"/>
                    </a:lnTo>
                    <a:lnTo>
                      <a:pt x="1594" y="1036"/>
                    </a:lnTo>
                    <a:lnTo>
                      <a:pt x="1793" y="1036"/>
                    </a:lnTo>
                    <a:lnTo>
                      <a:pt x="1793" y="1036"/>
                    </a:lnTo>
                    <a:lnTo>
                      <a:pt x="2072" y="1056"/>
                    </a:lnTo>
                    <a:lnTo>
                      <a:pt x="2351" y="1096"/>
                    </a:lnTo>
                    <a:lnTo>
                      <a:pt x="2630" y="1156"/>
                    </a:lnTo>
                    <a:lnTo>
                      <a:pt x="2869" y="1235"/>
                    </a:lnTo>
                    <a:lnTo>
                      <a:pt x="3088" y="1335"/>
                    </a:lnTo>
                    <a:lnTo>
                      <a:pt x="3307" y="1455"/>
                    </a:lnTo>
                    <a:lnTo>
                      <a:pt x="3507" y="1594"/>
                    </a:lnTo>
                    <a:lnTo>
                      <a:pt x="3686" y="1733"/>
                    </a:lnTo>
                    <a:lnTo>
                      <a:pt x="3865" y="1873"/>
                    </a:lnTo>
                    <a:lnTo>
                      <a:pt x="4005" y="2032"/>
                    </a:lnTo>
                    <a:lnTo>
                      <a:pt x="4284" y="2311"/>
                    </a:lnTo>
                    <a:lnTo>
                      <a:pt x="4483" y="2590"/>
                    </a:lnTo>
                    <a:lnTo>
                      <a:pt x="4622" y="2809"/>
                    </a:lnTo>
                    <a:lnTo>
                      <a:pt x="4622" y="2809"/>
                    </a:lnTo>
                    <a:lnTo>
                      <a:pt x="4762" y="2570"/>
                    </a:lnTo>
                    <a:lnTo>
                      <a:pt x="4941" y="2331"/>
                    </a:lnTo>
                    <a:lnTo>
                      <a:pt x="4941" y="2331"/>
                    </a:lnTo>
                    <a:lnTo>
                      <a:pt x="4961" y="2172"/>
                    </a:lnTo>
                    <a:lnTo>
                      <a:pt x="4941" y="1973"/>
                    </a:lnTo>
                    <a:lnTo>
                      <a:pt x="4921" y="1793"/>
                    </a:lnTo>
                    <a:lnTo>
                      <a:pt x="4881" y="1614"/>
                    </a:lnTo>
                    <a:lnTo>
                      <a:pt x="4881" y="1614"/>
                    </a:lnTo>
                    <a:lnTo>
                      <a:pt x="4662" y="1375"/>
                    </a:lnTo>
                    <a:lnTo>
                      <a:pt x="4463" y="1136"/>
                    </a:lnTo>
                    <a:lnTo>
                      <a:pt x="4323" y="877"/>
                    </a:lnTo>
                    <a:lnTo>
                      <a:pt x="4204" y="578"/>
                    </a:lnTo>
                    <a:lnTo>
                      <a:pt x="4204" y="578"/>
                    </a:lnTo>
                    <a:lnTo>
                      <a:pt x="4045" y="478"/>
                    </a:lnTo>
                    <a:lnTo>
                      <a:pt x="3865" y="359"/>
                    </a:lnTo>
                    <a:lnTo>
                      <a:pt x="3666" y="259"/>
                    </a:lnTo>
                    <a:lnTo>
                      <a:pt x="3447" y="160"/>
                    </a:lnTo>
                    <a:lnTo>
                      <a:pt x="3447" y="160"/>
                    </a:lnTo>
                    <a:lnTo>
                      <a:pt x="3248" y="100"/>
                    </a:lnTo>
                    <a:lnTo>
                      <a:pt x="3029" y="40"/>
                    </a:lnTo>
                    <a:lnTo>
                      <a:pt x="2829" y="20"/>
                    </a:lnTo>
                    <a:lnTo>
                      <a:pt x="263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0" name="Google Shape;3240;p22"/>
              <p:cNvSpPr/>
              <p:nvPr/>
            </p:nvSpPr>
            <p:spPr>
              <a:xfrm>
                <a:off x="6136275" y="3744225"/>
                <a:ext cx="201225" cy="234600"/>
              </a:xfrm>
              <a:custGeom>
                <a:avLst/>
                <a:gdLst/>
                <a:ahLst/>
                <a:cxnLst/>
                <a:rect l="l" t="t" r="r" b="b"/>
                <a:pathLst>
                  <a:path w="8049" h="9384" extrusionOk="0">
                    <a:moveTo>
                      <a:pt x="4961" y="1"/>
                    </a:moveTo>
                    <a:lnTo>
                      <a:pt x="4662" y="20"/>
                    </a:lnTo>
                    <a:lnTo>
                      <a:pt x="4363" y="60"/>
                    </a:lnTo>
                    <a:lnTo>
                      <a:pt x="4064" y="120"/>
                    </a:lnTo>
                    <a:lnTo>
                      <a:pt x="3785" y="200"/>
                    </a:lnTo>
                    <a:lnTo>
                      <a:pt x="3506" y="319"/>
                    </a:lnTo>
                    <a:lnTo>
                      <a:pt x="3247" y="459"/>
                    </a:lnTo>
                    <a:lnTo>
                      <a:pt x="3008" y="618"/>
                    </a:lnTo>
                    <a:lnTo>
                      <a:pt x="2769" y="817"/>
                    </a:lnTo>
                    <a:lnTo>
                      <a:pt x="2550" y="1036"/>
                    </a:lnTo>
                    <a:lnTo>
                      <a:pt x="2371" y="1256"/>
                    </a:lnTo>
                    <a:lnTo>
                      <a:pt x="2231" y="1216"/>
                    </a:lnTo>
                    <a:lnTo>
                      <a:pt x="2092" y="1176"/>
                    </a:lnTo>
                    <a:lnTo>
                      <a:pt x="1952" y="1136"/>
                    </a:lnTo>
                    <a:lnTo>
                      <a:pt x="1793" y="1116"/>
                    </a:lnTo>
                    <a:lnTo>
                      <a:pt x="1514" y="1116"/>
                    </a:lnTo>
                    <a:lnTo>
                      <a:pt x="1235" y="1176"/>
                    </a:lnTo>
                    <a:lnTo>
                      <a:pt x="956" y="1256"/>
                    </a:lnTo>
                    <a:lnTo>
                      <a:pt x="837" y="1315"/>
                    </a:lnTo>
                    <a:lnTo>
                      <a:pt x="697" y="1395"/>
                    </a:lnTo>
                    <a:lnTo>
                      <a:pt x="578" y="1475"/>
                    </a:lnTo>
                    <a:lnTo>
                      <a:pt x="478" y="1574"/>
                    </a:lnTo>
                    <a:lnTo>
                      <a:pt x="379" y="1674"/>
                    </a:lnTo>
                    <a:lnTo>
                      <a:pt x="279" y="1793"/>
                    </a:lnTo>
                    <a:lnTo>
                      <a:pt x="199" y="1933"/>
                    </a:lnTo>
                    <a:lnTo>
                      <a:pt x="120" y="2072"/>
                    </a:lnTo>
                    <a:lnTo>
                      <a:pt x="60" y="2212"/>
                    </a:lnTo>
                    <a:lnTo>
                      <a:pt x="20" y="2351"/>
                    </a:lnTo>
                    <a:lnTo>
                      <a:pt x="0" y="2511"/>
                    </a:lnTo>
                    <a:lnTo>
                      <a:pt x="0" y="2650"/>
                    </a:lnTo>
                    <a:lnTo>
                      <a:pt x="0" y="2809"/>
                    </a:lnTo>
                    <a:lnTo>
                      <a:pt x="20" y="2949"/>
                    </a:lnTo>
                    <a:lnTo>
                      <a:pt x="60" y="3088"/>
                    </a:lnTo>
                    <a:lnTo>
                      <a:pt x="100" y="3228"/>
                    </a:lnTo>
                    <a:lnTo>
                      <a:pt x="179" y="3367"/>
                    </a:lnTo>
                    <a:lnTo>
                      <a:pt x="259" y="3507"/>
                    </a:lnTo>
                    <a:lnTo>
                      <a:pt x="359" y="3626"/>
                    </a:lnTo>
                    <a:lnTo>
                      <a:pt x="458" y="3746"/>
                    </a:lnTo>
                    <a:lnTo>
                      <a:pt x="578" y="3845"/>
                    </a:lnTo>
                    <a:lnTo>
                      <a:pt x="717" y="3945"/>
                    </a:lnTo>
                    <a:lnTo>
                      <a:pt x="877" y="4045"/>
                    </a:lnTo>
                    <a:lnTo>
                      <a:pt x="1056" y="4104"/>
                    </a:lnTo>
                    <a:lnTo>
                      <a:pt x="1235" y="4164"/>
                    </a:lnTo>
                    <a:lnTo>
                      <a:pt x="1415" y="4204"/>
                    </a:lnTo>
                    <a:lnTo>
                      <a:pt x="1594" y="4224"/>
                    </a:lnTo>
                    <a:lnTo>
                      <a:pt x="1773" y="4204"/>
                    </a:lnTo>
                    <a:lnTo>
                      <a:pt x="1952" y="4184"/>
                    </a:lnTo>
                    <a:lnTo>
                      <a:pt x="2132" y="4144"/>
                    </a:lnTo>
                    <a:lnTo>
                      <a:pt x="2311" y="4443"/>
                    </a:lnTo>
                    <a:lnTo>
                      <a:pt x="2510" y="4722"/>
                    </a:lnTo>
                    <a:lnTo>
                      <a:pt x="2769" y="4961"/>
                    </a:lnTo>
                    <a:lnTo>
                      <a:pt x="3048" y="5180"/>
                    </a:lnTo>
                    <a:lnTo>
                      <a:pt x="2829" y="5319"/>
                    </a:lnTo>
                    <a:lnTo>
                      <a:pt x="2650" y="5479"/>
                    </a:lnTo>
                    <a:lnTo>
                      <a:pt x="2470" y="5638"/>
                    </a:lnTo>
                    <a:lnTo>
                      <a:pt x="2311" y="5837"/>
                    </a:lnTo>
                    <a:lnTo>
                      <a:pt x="2192" y="6037"/>
                    </a:lnTo>
                    <a:lnTo>
                      <a:pt x="2072" y="6236"/>
                    </a:lnTo>
                    <a:lnTo>
                      <a:pt x="1992" y="6455"/>
                    </a:lnTo>
                    <a:lnTo>
                      <a:pt x="1933" y="6654"/>
                    </a:lnTo>
                    <a:lnTo>
                      <a:pt x="1893" y="6873"/>
                    </a:lnTo>
                    <a:lnTo>
                      <a:pt x="1893" y="7092"/>
                    </a:lnTo>
                    <a:lnTo>
                      <a:pt x="1893" y="7312"/>
                    </a:lnTo>
                    <a:lnTo>
                      <a:pt x="1933" y="7531"/>
                    </a:lnTo>
                    <a:lnTo>
                      <a:pt x="1992" y="7750"/>
                    </a:lnTo>
                    <a:lnTo>
                      <a:pt x="2052" y="7949"/>
                    </a:lnTo>
                    <a:lnTo>
                      <a:pt x="2152" y="8148"/>
                    </a:lnTo>
                    <a:lnTo>
                      <a:pt x="2271" y="8347"/>
                    </a:lnTo>
                    <a:lnTo>
                      <a:pt x="2411" y="8527"/>
                    </a:lnTo>
                    <a:lnTo>
                      <a:pt x="2570" y="8686"/>
                    </a:lnTo>
                    <a:lnTo>
                      <a:pt x="2749" y="8845"/>
                    </a:lnTo>
                    <a:lnTo>
                      <a:pt x="2949" y="8985"/>
                    </a:lnTo>
                    <a:lnTo>
                      <a:pt x="3168" y="9104"/>
                    </a:lnTo>
                    <a:lnTo>
                      <a:pt x="3387" y="9204"/>
                    </a:lnTo>
                    <a:lnTo>
                      <a:pt x="3606" y="9284"/>
                    </a:lnTo>
                    <a:lnTo>
                      <a:pt x="3845" y="9344"/>
                    </a:lnTo>
                    <a:lnTo>
                      <a:pt x="4084" y="9363"/>
                    </a:lnTo>
                    <a:lnTo>
                      <a:pt x="4303" y="9383"/>
                    </a:lnTo>
                    <a:lnTo>
                      <a:pt x="4542" y="9383"/>
                    </a:lnTo>
                    <a:lnTo>
                      <a:pt x="4781" y="9344"/>
                    </a:lnTo>
                    <a:lnTo>
                      <a:pt x="5000" y="9304"/>
                    </a:lnTo>
                    <a:lnTo>
                      <a:pt x="5239" y="9224"/>
                    </a:lnTo>
                    <a:lnTo>
                      <a:pt x="5439" y="9144"/>
                    </a:lnTo>
                    <a:lnTo>
                      <a:pt x="5658" y="9025"/>
                    </a:lnTo>
                    <a:lnTo>
                      <a:pt x="5837" y="8905"/>
                    </a:lnTo>
                    <a:lnTo>
                      <a:pt x="6036" y="8746"/>
                    </a:lnTo>
                    <a:lnTo>
                      <a:pt x="6196" y="8587"/>
                    </a:lnTo>
                    <a:lnTo>
                      <a:pt x="6355" y="8407"/>
                    </a:lnTo>
                    <a:lnTo>
                      <a:pt x="6455" y="8228"/>
                    </a:lnTo>
                    <a:lnTo>
                      <a:pt x="6554" y="8049"/>
                    </a:lnTo>
                    <a:lnTo>
                      <a:pt x="6634" y="7869"/>
                    </a:lnTo>
                    <a:lnTo>
                      <a:pt x="6694" y="7690"/>
                    </a:lnTo>
                    <a:lnTo>
                      <a:pt x="6734" y="7491"/>
                    </a:lnTo>
                    <a:lnTo>
                      <a:pt x="6773" y="7312"/>
                    </a:lnTo>
                    <a:lnTo>
                      <a:pt x="6773" y="7132"/>
                    </a:lnTo>
                    <a:lnTo>
                      <a:pt x="6773" y="6933"/>
                    </a:lnTo>
                    <a:lnTo>
                      <a:pt x="6734" y="6754"/>
                    </a:lnTo>
                    <a:lnTo>
                      <a:pt x="6694" y="6574"/>
                    </a:lnTo>
                    <a:lnTo>
                      <a:pt x="6634" y="6375"/>
                    </a:lnTo>
                    <a:lnTo>
                      <a:pt x="6574" y="6216"/>
                    </a:lnTo>
                    <a:lnTo>
                      <a:pt x="6475" y="6037"/>
                    </a:lnTo>
                    <a:lnTo>
                      <a:pt x="6375" y="5877"/>
                    </a:lnTo>
                    <a:lnTo>
                      <a:pt x="6255" y="5718"/>
                    </a:lnTo>
                    <a:lnTo>
                      <a:pt x="6116" y="5578"/>
                    </a:lnTo>
                    <a:lnTo>
                      <a:pt x="6315" y="5479"/>
                    </a:lnTo>
                    <a:lnTo>
                      <a:pt x="6514" y="5399"/>
                    </a:lnTo>
                    <a:lnTo>
                      <a:pt x="6714" y="5280"/>
                    </a:lnTo>
                    <a:lnTo>
                      <a:pt x="6893" y="5160"/>
                    </a:lnTo>
                    <a:lnTo>
                      <a:pt x="7052" y="5021"/>
                    </a:lnTo>
                    <a:lnTo>
                      <a:pt x="7212" y="4861"/>
                    </a:lnTo>
                    <a:lnTo>
                      <a:pt x="7371" y="4702"/>
                    </a:lnTo>
                    <a:lnTo>
                      <a:pt x="7510" y="4543"/>
                    </a:lnTo>
                    <a:lnTo>
                      <a:pt x="7670" y="4284"/>
                    </a:lnTo>
                    <a:lnTo>
                      <a:pt x="7809" y="4025"/>
                    </a:lnTo>
                    <a:lnTo>
                      <a:pt x="7909" y="3746"/>
                    </a:lnTo>
                    <a:lnTo>
                      <a:pt x="7989" y="3467"/>
                    </a:lnTo>
                    <a:lnTo>
                      <a:pt x="8028" y="3208"/>
                    </a:lnTo>
                    <a:lnTo>
                      <a:pt x="8048" y="2929"/>
                    </a:lnTo>
                    <a:lnTo>
                      <a:pt x="8048" y="2650"/>
                    </a:lnTo>
                    <a:lnTo>
                      <a:pt x="8008" y="2371"/>
                    </a:lnTo>
                    <a:lnTo>
                      <a:pt x="7929" y="2092"/>
                    </a:lnTo>
                    <a:lnTo>
                      <a:pt x="7829" y="1833"/>
                    </a:lnTo>
                    <a:lnTo>
                      <a:pt x="7710" y="1574"/>
                    </a:lnTo>
                    <a:lnTo>
                      <a:pt x="7570" y="1335"/>
                    </a:lnTo>
                    <a:lnTo>
                      <a:pt x="7391" y="1096"/>
                    </a:lnTo>
                    <a:lnTo>
                      <a:pt x="7172" y="897"/>
                    </a:lnTo>
                    <a:lnTo>
                      <a:pt x="6953" y="698"/>
                    </a:lnTo>
                    <a:lnTo>
                      <a:pt x="6694" y="518"/>
                    </a:lnTo>
                    <a:lnTo>
                      <a:pt x="6435" y="359"/>
                    </a:lnTo>
                    <a:lnTo>
                      <a:pt x="6136" y="240"/>
                    </a:lnTo>
                    <a:lnTo>
                      <a:pt x="5857" y="140"/>
                    </a:lnTo>
                    <a:lnTo>
                      <a:pt x="5558" y="60"/>
                    </a:lnTo>
                    <a:lnTo>
                      <a:pt x="5259" y="20"/>
                    </a:lnTo>
                    <a:lnTo>
                      <a:pt x="4961" y="1"/>
                    </a:lnTo>
                    <a:close/>
                  </a:path>
                </a:pathLst>
              </a:custGeom>
              <a:solidFill>
                <a:srgbClr val="FBE6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1" name="Google Shape;3241;p22"/>
              <p:cNvSpPr/>
              <p:nvPr/>
            </p:nvSpPr>
            <p:spPr>
              <a:xfrm>
                <a:off x="6136275" y="3744225"/>
                <a:ext cx="201225" cy="234600"/>
              </a:xfrm>
              <a:custGeom>
                <a:avLst/>
                <a:gdLst/>
                <a:ahLst/>
                <a:cxnLst/>
                <a:rect l="l" t="t" r="r" b="b"/>
                <a:pathLst>
                  <a:path w="8049" h="9384" fill="none" extrusionOk="0">
                    <a:moveTo>
                      <a:pt x="2311" y="5837"/>
                    </a:moveTo>
                    <a:lnTo>
                      <a:pt x="2311" y="5837"/>
                    </a:lnTo>
                    <a:lnTo>
                      <a:pt x="2470" y="5638"/>
                    </a:lnTo>
                    <a:lnTo>
                      <a:pt x="2650" y="5479"/>
                    </a:lnTo>
                    <a:lnTo>
                      <a:pt x="2829" y="5319"/>
                    </a:lnTo>
                    <a:lnTo>
                      <a:pt x="3048" y="5180"/>
                    </a:lnTo>
                    <a:lnTo>
                      <a:pt x="3048" y="5180"/>
                    </a:lnTo>
                    <a:lnTo>
                      <a:pt x="2769" y="4961"/>
                    </a:lnTo>
                    <a:lnTo>
                      <a:pt x="2510" y="4722"/>
                    </a:lnTo>
                    <a:lnTo>
                      <a:pt x="2311" y="4443"/>
                    </a:lnTo>
                    <a:lnTo>
                      <a:pt x="2132" y="4144"/>
                    </a:lnTo>
                    <a:lnTo>
                      <a:pt x="2132" y="4144"/>
                    </a:lnTo>
                    <a:lnTo>
                      <a:pt x="1952" y="4184"/>
                    </a:lnTo>
                    <a:lnTo>
                      <a:pt x="1773" y="4204"/>
                    </a:lnTo>
                    <a:lnTo>
                      <a:pt x="1594" y="4224"/>
                    </a:lnTo>
                    <a:lnTo>
                      <a:pt x="1415" y="4204"/>
                    </a:lnTo>
                    <a:lnTo>
                      <a:pt x="1235" y="4164"/>
                    </a:lnTo>
                    <a:lnTo>
                      <a:pt x="1056" y="4104"/>
                    </a:lnTo>
                    <a:lnTo>
                      <a:pt x="877" y="4045"/>
                    </a:lnTo>
                    <a:lnTo>
                      <a:pt x="717" y="3945"/>
                    </a:lnTo>
                    <a:lnTo>
                      <a:pt x="717" y="3945"/>
                    </a:lnTo>
                    <a:lnTo>
                      <a:pt x="578" y="3845"/>
                    </a:lnTo>
                    <a:lnTo>
                      <a:pt x="458" y="3746"/>
                    </a:lnTo>
                    <a:lnTo>
                      <a:pt x="359" y="3626"/>
                    </a:lnTo>
                    <a:lnTo>
                      <a:pt x="259" y="3507"/>
                    </a:lnTo>
                    <a:lnTo>
                      <a:pt x="179" y="3367"/>
                    </a:lnTo>
                    <a:lnTo>
                      <a:pt x="100" y="3228"/>
                    </a:lnTo>
                    <a:lnTo>
                      <a:pt x="60" y="3088"/>
                    </a:lnTo>
                    <a:lnTo>
                      <a:pt x="20" y="2949"/>
                    </a:lnTo>
                    <a:lnTo>
                      <a:pt x="0" y="2809"/>
                    </a:lnTo>
                    <a:lnTo>
                      <a:pt x="0" y="2650"/>
                    </a:lnTo>
                    <a:lnTo>
                      <a:pt x="0" y="2511"/>
                    </a:lnTo>
                    <a:lnTo>
                      <a:pt x="20" y="2351"/>
                    </a:lnTo>
                    <a:lnTo>
                      <a:pt x="60" y="2212"/>
                    </a:lnTo>
                    <a:lnTo>
                      <a:pt x="120" y="2072"/>
                    </a:lnTo>
                    <a:lnTo>
                      <a:pt x="199" y="1933"/>
                    </a:lnTo>
                    <a:lnTo>
                      <a:pt x="279" y="1793"/>
                    </a:lnTo>
                    <a:lnTo>
                      <a:pt x="279" y="1793"/>
                    </a:lnTo>
                    <a:lnTo>
                      <a:pt x="379" y="1674"/>
                    </a:lnTo>
                    <a:lnTo>
                      <a:pt x="478" y="1574"/>
                    </a:lnTo>
                    <a:lnTo>
                      <a:pt x="578" y="1475"/>
                    </a:lnTo>
                    <a:lnTo>
                      <a:pt x="697" y="1395"/>
                    </a:lnTo>
                    <a:lnTo>
                      <a:pt x="837" y="1315"/>
                    </a:lnTo>
                    <a:lnTo>
                      <a:pt x="956" y="1256"/>
                    </a:lnTo>
                    <a:lnTo>
                      <a:pt x="1235" y="1176"/>
                    </a:lnTo>
                    <a:lnTo>
                      <a:pt x="1514" y="1116"/>
                    </a:lnTo>
                    <a:lnTo>
                      <a:pt x="1793" y="1116"/>
                    </a:lnTo>
                    <a:lnTo>
                      <a:pt x="1952" y="1136"/>
                    </a:lnTo>
                    <a:lnTo>
                      <a:pt x="2092" y="1176"/>
                    </a:lnTo>
                    <a:lnTo>
                      <a:pt x="2231" y="1216"/>
                    </a:lnTo>
                    <a:lnTo>
                      <a:pt x="2371" y="1256"/>
                    </a:lnTo>
                    <a:lnTo>
                      <a:pt x="2371" y="1256"/>
                    </a:lnTo>
                    <a:lnTo>
                      <a:pt x="2550" y="1036"/>
                    </a:lnTo>
                    <a:lnTo>
                      <a:pt x="2769" y="817"/>
                    </a:lnTo>
                    <a:lnTo>
                      <a:pt x="3008" y="618"/>
                    </a:lnTo>
                    <a:lnTo>
                      <a:pt x="3247" y="459"/>
                    </a:lnTo>
                    <a:lnTo>
                      <a:pt x="3506" y="319"/>
                    </a:lnTo>
                    <a:lnTo>
                      <a:pt x="3785" y="200"/>
                    </a:lnTo>
                    <a:lnTo>
                      <a:pt x="4064" y="120"/>
                    </a:lnTo>
                    <a:lnTo>
                      <a:pt x="4363" y="60"/>
                    </a:lnTo>
                    <a:lnTo>
                      <a:pt x="4662" y="20"/>
                    </a:lnTo>
                    <a:lnTo>
                      <a:pt x="4961" y="1"/>
                    </a:lnTo>
                    <a:lnTo>
                      <a:pt x="5259" y="20"/>
                    </a:lnTo>
                    <a:lnTo>
                      <a:pt x="5558" y="60"/>
                    </a:lnTo>
                    <a:lnTo>
                      <a:pt x="5857" y="140"/>
                    </a:lnTo>
                    <a:lnTo>
                      <a:pt x="6136" y="240"/>
                    </a:lnTo>
                    <a:lnTo>
                      <a:pt x="6435" y="359"/>
                    </a:lnTo>
                    <a:lnTo>
                      <a:pt x="6694" y="518"/>
                    </a:lnTo>
                    <a:lnTo>
                      <a:pt x="6694" y="518"/>
                    </a:lnTo>
                    <a:lnTo>
                      <a:pt x="6953" y="698"/>
                    </a:lnTo>
                    <a:lnTo>
                      <a:pt x="7172" y="897"/>
                    </a:lnTo>
                    <a:lnTo>
                      <a:pt x="7391" y="1096"/>
                    </a:lnTo>
                    <a:lnTo>
                      <a:pt x="7570" y="1335"/>
                    </a:lnTo>
                    <a:lnTo>
                      <a:pt x="7710" y="1574"/>
                    </a:lnTo>
                    <a:lnTo>
                      <a:pt x="7829" y="1833"/>
                    </a:lnTo>
                    <a:lnTo>
                      <a:pt x="7929" y="2092"/>
                    </a:lnTo>
                    <a:lnTo>
                      <a:pt x="8008" y="2371"/>
                    </a:lnTo>
                    <a:lnTo>
                      <a:pt x="8048" y="2650"/>
                    </a:lnTo>
                    <a:lnTo>
                      <a:pt x="8048" y="2929"/>
                    </a:lnTo>
                    <a:lnTo>
                      <a:pt x="8028" y="3208"/>
                    </a:lnTo>
                    <a:lnTo>
                      <a:pt x="7989" y="3467"/>
                    </a:lnTo>
                    <a:lnTo>
                      <a:pt x="7909" y="3746"/>
                    </a:lnTo>
                    <a:lnTo>
                      <a:pt x="7809" y="4025"/>
                    </a:lnTo>
                    <a:lnTo>
                      <a:pt x="7670" y="4284"/>
                    </a:lnTo>
                    <a:lnTo>
                      <a:pt x="7510" y="4543"/>
                    </a:lnTo>
                    <a:lnTo>
                      <a:pt x="7510" y="4543"/>
                    </a:lnTo>
                    <a:lnTo>
                      <a:pt x="7371" y="4702"/>
                    </a:lnTo>
                    <a:lnTo>
                      <a:pt x="7212" y="4861"/>
                    </a:lnTo>
                    <a:lnTo>
                      <a:pt x="7052" y="5021"/>
                    </a:lnTo>
                    <a:lnTo>
                      <a:pt x="6893" y="5160"/>
                    </a:lnTo>
                    <a:lnTo>
                      <a:pt x="6714" y="5280"/>
                    </a:lnTo>
                    <a:lnTo>
                      <a:pt x="6514" y="5399"/>
                    </a:lnTo>
                    <a:lnTo>
                      <a:pt x="6315" y="5479"/>
                    </a:lnTo>
                    <a:lnTo>
                      <a:pt x="6116" y="5578"/>
                    </a:lnTo>
                    <a:lnTo>
                      <a:pt x="6116" y="5578"/>
                    </a:lnTo>
                    <a:lnTo>
                      <a:pt x="6255" y="5718"/>
                    </a:lnTo>
                    <a:lnTo>
                      <a:pt x="6375" y="5877"/>
                    </a:lnTo>
                    <a:lnTo>
                      <a:pt x="6475" y="6037"/>
                    </a:lnTo>
                    <a:lnTo>
                      <a:pt x="6574" y="6216"/>
                    </a:lnTo>
                    <a:lnTo>
                      <a:pt x="6634" y="6375"/>
                    </a:lnTo>
                    <a:lnTo>
                      <a:pt x="6694" y="6574"/>
                    </a:lnTo>
                    <a:lnTo>
                      <a:pt x="6734" y="6754"/>
                    </a:lnTo>
                    <a:lnTo>
                      <a:pt x="6773" y="6933"/>
                    </a:lnTo>
                    <a:lnTo>
                      <a:pt x="6773" y="7132"/>
                    </a:lnTo>
                    <a:lnTo>
                      <a:pt x="6773" y="7312"/>
                    </a:lnTo>
                    <a:lnTo>
                      <a:pt x="6734" y="7491"/>
                    </a:lnTo>
                    <a:lnTo>
                      <a:pt x="6694" y="7690"/>
                    </a:lnTo>
                    <a:lnTo>
                      <a:pt x="6634" y="7869"/>
                    </a:lnTo>
                    <a:lnTo>
                      <a:pt x="6554" y="8049"/>
                    </a:lnTo>
                    <a:lnTo>
                      <a:pt x="6455" y="8228"/>
                    </a:lnTo>
                    <a:lnTo>
                      <a:pt x="6355" y="8407"/>
                    </a:lnTo>
                    <a:lnTo>
                      <a:pt x="6355" y="8407"/>
                    </a:lnTo>
                    <a:lnTo>
                      <a:pt x="6196" y="8587"/>
                    </a:lnTo>
                    <a:lnTo>
                      <a:pt x="6036" y="8746"/>
                    </a:lnTo>
                    <a:lnTo>
                      <a:pt x="5837" y="8905"/>
                    </a:lnTo>
                    <a:lnTo>
                      <a:pt x="5658" y="9025"/>
                    </a:lnTo>
                    <a:lnTo>
                      <a:pt x="5439" y="9144"/>
                    </a:lnTo>
                    <a:lnTo>
                      <a:pt x="5239" y="9224"/>
                    </a:lnTo>
                    <a:lnTo>
                      <a:pt x="5000" y="9304"/>
                    </a:lnTo>
                    <a:lnTo>
                      <a:pt x="4781" y="9344"/>
                    </a:lnTo>
                    <a:lnTo>
                      <a:pt x="4542" y="9383"/>
                    </a:lnTo>
                    <a:lnTo>
                      <a:pt x="4303" y="9383"/>
                    </a:lnTo>
                    <a:lnTo>
                      <a:pt x="4084" y="9363"/>
                    </a:lnTo>
                    <a:lnTo>
                      <a:pt x="3845" y="9344"/>
                    </a:lnTo>
                    <a:lnTo>
                      <a:pt x="3606" y="9284"/>
                    </a:lnTo>
                    <a:lnTo>
                      <a:pt x="3387" y="9204"/>
                    </a:lnTo>
                    <a:lnTo>
                      <a:pt x="3168" y="9104"/>
                    </a:lnTo>
                    <a:lnTo>
                      <a:pt x="2949" y="8985"/>
                    </a:lnTo>
                    <a:lnTo>
                      <a:pt x="2949" y="8985"/>
                    </a:lnTo>
                    <a:lnTo>
                      <a:pt x="2749" y="8845"/>
                    </a:lnTo>
                    <a:lnTo>
                      <a:pt x="2570" y="8686"/>
                    </a:lnTo>
                    <a:lnTo>
                      <a:pt x="2411" y="8527"/>
                    </a:lnTo>
                    <a:lnTo>
                      <a:pt x="2271" y="8347"/>
                    </a:lnTo>
                    <a:lnTo>
                      <a:pt x="2152" y="8148"/>
                    </a:lnTo>
                    <a:lnTo>
                      <a:pt x="2052" y="7949"/>
                    </a:lnTo>
                    <a:lnTo>
                      <a:pt x="1992" y="7750"/>
                    </a:lnTo>
                    <a:lnTo>
                      <a:pt x="1933" y="7531"/>
                    </a:lnTo>
                    <a:lnTo>
                      <a:pt x="1893" y="7312"/>
                    </a:lnTo>
                    <a:lnTo>
                      <a:pt x="1893" y="7092"/>
                    </a:lnTo>
                    <a:lnTo>
                      <a:pt x="1893" y="6873"/>
                    </a:lnTo>
                    <a:lnTo>
                      <a:pt x="1933" y="6654"/>
                    </a:lnTo>
                    <a:lnTo>
                      <a:pt x="1992" y="6455"/>
                    </a:lnTo>
                    <a:lnTo>
                      <a:pt x="2072" y="6236"/>
                    </a:lnTo>
                    <a:lnTo>
                      <a:pt x="2192" y="6037"/>
                    </a:lnTo>
                    <a:lnTo>
                      <a:pt x="2311" y="5837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2" name="Google Shape;3242;p22"/>
              <p:cNvSpPr/>
              <p:nvPr/>
            </p:nvSpPr>
            <p:spPr>
              <a:xfrm>
                <a:off x="6215950" y="3920025"/>
                <a:ext cx="42350" cy="36375"/>
              </a:xfrm>
              <a:custGeom>
                <a:avLst/>
                <a:gdLst/>
                <a:ahLst/>
                <a:cxnLst/>
                <a:rect l="l" t="t" r="r" b="b"/>
                <a:pathLst>
                  <a:path w="1694" h="1455" extrusionOk="0">
                    <a:moveTo>
                      <a:pt x="618" y="1"/>
                    </a:moveTo>
                    <a:lnTo>
                      <a:pt x="479" y="21"/>
                    </a:lnTo>
                    <a:lnTo>
                      <a:pt x="339" y="80"/>
                    </a:lnTo>
                    <a:lnTo>
                      <a:pt x="220" y="140"/>
                    </a:lnTo>
                    <a:lnTo>
                      <a:pt x="120" y="260"/>
                    </a:lnTo>
                    <a:lnTo>
                      <a:pt x="40" y="379"/>
                    </a:lnTo>
                    <a:lnTo>
                      <a:pt x="1" y="519"/>
                    </a:lnTo>
                    <a:lnTo>
                      <a:pt x="1" y="658"/>
                    </a:lnTo>
                    <a:lnTo>
                      <a:pt x="40" y="798"/>
                    </a:lnTo>
                    <a:lnTo>
                      <a:pt x="100" y="937"/>
                    </a:lnTo>
                    <a:lnTo>
                      <a:pt x="180" y="1056"/>
                    </a:lnTo>
                    <a:lnTo>
                      <a:pt x="299" y="1176"/>
                    </a:lnTo>
                    <a:lnTo>
                      <a:pt x="439" y="1296"/>
                    </a:lnTo>
                    <a:lnTo>
                      <a:pt x="598" y="1375"/>
                    </a:lnTo>
                    <a:lnTo>
                      <a:pt x="758" y="1435"/>
                    </a:lnTo>
                    <a:lnTo>
                      <a:pt x="917" y="1455"/>
                    </a:lnTo>
                    <a:lnTo>
                      <a:pt x="1076" y="1455"/>
                    </a:lnTo>
                    <a:lnTo>
                      <a:pt x="1236" y="1435"/>
                    </a:lnTo>
                    <a:lnTo>
                      <a:pt x="1375" y="1375"/>
                    </a:lnTo>
                    <a:lnTo>
                      <a:pt x="1495" y="1296"/>
                    </a:lnTo>
                    <a:lnTo>
                      <a:pt x="1594" y="1196"/>
                    </a:lnTo>
                    <a:lnTo>
                      <a:pt x="1654" y="1076"/>
                    </a:lnTo>
                    <a:lnTo>
                      <a:pt x="1694" y="937"/>
                    </a:lnTo>
                    <a:lnTo>
                      <a:pt x="1694" y="798"/>
                    </a:lnTo>
                    <a:lnTo>
                      <a:pt x="1674" y="658"/>
                    </a:lnTo>
                    <a:lnTo>
                      <a:pt x="1614" y="519"/>
                    </a:lnTo>
                    <a:lnTo>
                      <a:pt x="1515" y="399"/>
                    </a:lnTo>
                    <a:lnTo>
                      <a:pt x="1415" y="260"/>
                    </a:lnTo>
                    <a:lnTo>
                      <a:pt x="1276" y="160"/>
                    </a:lnTo>
                    <a:lnTo>
                      <a:pt x="1116" y="80"/>
                    </a:lnTo>
                    <a:lnTo>
                      <a:pt x="957" y="21"/>
                    </a:lnTo>
                    <a:lnTo>
                      <a:pt x="777" y="1"/>
                    </a:lnTo>
                    <a:close/>
                  </a:path>
                </a:pathLst>
              </a:custGeom>
              <a:solidFill>
                <a:srgbClr val="F4CC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3" name="Google Shape;3243;p22"/>
              <p:cNvSpPr/>
              <p:nvPr/>
            </p:nvSpPr>
            <p:spPr>
              <a:xfrm>
                <a:off x="6255300" y="3753200"/>
                <a:ext cx="65250" cy="119050"/>
              </a:xfrm>
              <a:custGeom>
                <a:avLst/>
                <a:gdLst/>
                <a:ahLst/>
                <a:cxnLst/>
                <a:rect l="l" t="t" r="r" b="b"/>
                <a:pathLst>
                  <a:path w="2610" h="4762" extrusionOk="0">
                    <a:moveTo>
                      <a:pt x="0" y="0"/>
                    </a:moveTo>
                    <a:lnTo>
                      <a:pt x="259" y="199"/>
                    </a:lnTo>
                    <a:lnTo>
                      <a:pt x="478" y="399"/>
                    </a:lnTo>
                    <a:lnTo>
                      <a:pt x="658" y="618"/>
                    </a:lnTo>
                    <a:lnTo>
                      <a:pt x="837" y="837"/>
                    </a:lnTo>
                    <a:lnTo>
                      <a:pt x="957" y="1036"/>
                    </a:lnTo>
                    <a:lnTo>
                      <a:pt x="1076" y="1255"/>
                    </a:lnTo>
                    <a:lnTo>
                      <a:pt x="1176" y="1454"/>
                    </a:lnTo>
                    <a:lnTo>
                      <a:pt x="1235" y="1673"/>
                    </a:lnTo>
                    <a:lnTo>
                      <a:pt x="1295" y="1873"/>
                    </a:lnTo>
                    <a:lnTo>
                      <a:pt x="1315" y="2072"/>
                    </a:lnTo>
                    <a:lnTo>
                      <a:pt x="1335" y="2271"/>
                    </a:lnTo>
                    <a:lnTo>
                      <a:pt x="1335" y="2470"/>
                    </a:lnTo>
                    <a:lnTo>
                      <a:pt x="1315" y="2650"/>
                    </a:lnTo>
                    <a:lnTo>
                      <a:pt x="1295" y="2849"/>
                    </a:lnTo>
                    <a:lnTo>
                      <a:pt x="1216" y="3207"/>
                    </a:lnTo>
                    <a:lnTo>
                      <a:pt x="1096" y="3526"/>
                    </a:lnTo>
                    <a:lnTo>
                      <a:pt x="957" y="3825"/>
                    </a:lnTo>
                    <a:lnTo>
                      <a:pt x="797" y="4084"/>
                    </a:lnTo>
                    <a:lnTo>
                      <a:pt x="658" y="4323"/>
                    </a:lnTo>
                    <a:lnTo>
                      <a:pt x="419" y="4642"/>
                    </a:lnTo>
                    <a:lnTo>
                      <a:pt x="299" y="4761"/>
                    </a:lnTo>
                    <a:lnTo>
                      <a:pt x="319" y="4761"/>
                    </a:lnTo>
                    <a:lnTo>
                      <a:pt x="439" y="4622"/>
                    </a:lnTo>
                    <a:lnTo>
                      <a:pt x="578" y="4482"/>
                    </a:lnTo>
                    <a:lnTo>
                      <a:pt x="717" y="4343"/>
                    </a:lnTo>
                    <a:lnTo>
                      <a:pt x="877" y="4223"/>
                    </a:lnTo>
                    <a:lnTo>
                      <a:pt x="1056" y="4124"/>
                    </a:lnTo>
                    <a:lnTo>
                      <a:pt x="1216" y="4004"/>
                    </a:lnTo>
                    <a:lnTo>
                      <a:pt x="1415" y="3925"/>
                    </a:lnTo>
                    <a:lnTo>
                      <a:pt x="1594" y="3845"/>
                    </a:lnTo>
                    <a:lnTo>
                      <a:pt x="1953" y="3725"/>
                    </a:lnTo>
                    <a:lnTo>
                      <a:pt x="2291" y="3666"/>
                    </a:lnTo>
                    <a:lnTo>
                      <a:pt x="2431" y="3407"/>
                    </a:lnTo>
                    <a:lnTo>
                      <a:pt x="2510" y="3108"/>
                    </a:lnTo>
                    <a:lnTo>
                      <a:pt x="2570" y="2789"/>
                    </a:lnTo>
                    <a:lnTo>
                      <a:pt x="2610" y="2450"/>
                    </a:lnTo>
                    <a:lnTo>
                      <a:pt x="2590" y="2271"/>
                    </a:lnTo>
                    <a:lnTo>
                      <a:pt x="2570" y="2092"/>
                    </a:lnTo>
                    <a:lnTo>
                      <a:pt x="2550" y="1932"/>
                    </a:lnTo>
                    <a:lnTo>
                      <a:pt x="2490" y="1793"/>
                    </a:lnTo>
                    <a:lnTo>
                      <a:pt x="2431" y="1634"/>
                    </a:lnTo>
                    <a:lnTo>
                      <a:pt x="2371" y="1494"/>
                    </a:lnTo>
                    <a:lnTo>
                      <a:pt x="2212" y="1255"/>
                    </a:lnTo>
                    <a:lnTo>
                      <a:pt x="2012" y="1016"/>
                    </a:lnTo>
                    <a:lnTo>
                      <a:pt x="1793" y="817"/>
                    </a:lnTo>
                    <a:lnTo>
                      <a:pt x="1554" y="638"/>
                    </a:lnTo>
                    <a:lnTo>
                      <a:pt x="1315" y="498"/>
                    </a:lnTo>
                    <a:lnTo>
                      <a:pt x="1076" y="359"/>
                    </a:lnTo>
                    <a:lnTo>
                      <a:pt x="837" y="259"/>
                    </a:lnTo>
                    <a:lnTo>
                      <a:pt x="419" y="100"/>
                    </a:lnTo>
                    <a:lnTo>
                      <a:pt x="120" y="2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CEB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4" name="Google Shape;3244;p22"/>
              <p:cNvSpPr/>
              <p:nvPr/>
            </p:nvSpPr>
            <p:spPr>
              <a:xfrm>
                <a:off x="6255300" y="3753200"/>
                <a:ext cx="65250" cy="119050"/>
              </a:xfrm>
              <a:custGeom>
                <a:avLst/>
                <a:gdLst/>
                <a:ahLst/>
                <a:cxnLst/>
                <a:rect l="l" t="t" r="r" b="b"/>
                <a:pathLst>
                  <a:path w="2610" h="4762" fill="none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259" y="199"/>
                    </a:lnTo>
                    <a:lnTo>
                      <a:pt x="478" y="399"/>
                    </a:lnTo>
                    <a:lnTo>
                      <a:pt x="658" y="618"/>
                    </a:lnTo>
                    <a:lnTo>
                      <a:pt x="837" y="837"/>
                    </a:lnTo>
                    <a:lnTo>
                      <a:pt x="957" y="1036"/>
                    </a:lnTo>
                    <a:lnTo>
                      <a:pt x="1076" y="1255"/>
                    </a:lnTo>
                    <a:lnTo>
                      <a:pt x="1176" y="1454"/>
                    </a:lnTo>
                    <a:lnTo>
                      <a:pt x="1235" y="1673"/>
                    </a:lnTo>
                    <a:lnTo>
                      <a:pt x="1295" y="1873"/>
                    </a:lnTo>
                    <a:lnTo>
                      <a:pt x="1315" y="2072"/>
                    </a:lnTo>
                    <a:lnTo>
                      <a:pt x="1335" y="2271"/>
                    </a:lnTo>
                    <a:lnTo>
                      <a:pt x="1335" y="2470"/>
                    </a:lnTo>
                    <a:lnTo>
                      <a:pt x="1315" y="2650"/>
                    </a:lnTo>
                    <a:lnTo>
                      <a:pt x="1295" y="2849"/>
                    </a:lnTo>
                    <a:lnTo>
                      <a:pt x="1216" y="3207"/>
                    </a:lnTo>
                    <a:lnTo>
                      <a:pt x="1096" y="3526"/>
                    </a:lnTo>
                    <a:lnTo>
                      <a:pt x="957" y="3825"/>
                    </a:lnTo>
                    <a:lnTo>
                      <a:pt x="797" y="4084"/>
                    </a:lnTo>
                    <a:lnTo>
                      <a:pt x="658" y="4323"/>
                    </a:lnTo>
                    <a:lnTo>
                      <a:pt x="419" y="4642"/>
                    </a:lnTo>
                    <a:lnTo>
                      <a:pt x="299" y="4761"/>
                    </a:lnTo>
                    <a:lnTo>
                      <a:pt x="299" y="4761"/>
                    </a:lnTo>
                    <a:lnTo>
                      <a:pt x="319" y="4761"/>
                    </a:lnTo>
                    <a:lnTo>
                      <a:pt x="319" y="4761"/>
                    </a:lnTo>
                    <a:lnTo>
                      <a:pt x="439" y="4622"/>
                    </a:lnTo>
                    <a:lnTo>
                      <a:pt x="578" y="4482"/>
                    </a:lnTo>
                    <a:lnTo>
                      <a:pt x="717" y="4343"/>
                    </a:lnTo>
                    <a:lnTo>
                      <a:pt x="877" y="4223"/>
                    </a:lnTo>
                    <a:lnTo>
                      <a:pt x="1056" y="4124"/>
                    </a:lnTo>
                    <a:lnTo>
                      <a:pt x="1216" y="4004"/>
                    </a:lnTo>
                    <a:lnTo>
                      <a:pt x="1415" y="3925"/>
                    </a:lnTo>
                    <a:lnTo>
                      <a:pt x="1594" y="3845"/>
                    </a:lnTo>
                    <a:lnTo>
                      <a:pt x="1594" y="3845"/>
                    </a:lnTo>
                    <a:lnTo>
                      <a:pt x="1953" y="3725"/>
                    </a:lnTo>
                    <a:lnTo>
                      <a:pt x="2291" y="3666"/>
                    </a:lnTo>
                    <a:lnTo>
                      <a:pt x="2291" y="3666"/>
                    </a:lnTo>
                    <a:lnTo>
                      <a:pt x="2431" y="3407"/>
                    </a:lnTo>
                    <a:lnTo>
                      <a:pt x="2510" y="3108"/>
                    </a:lnTo>
                    <a:lnTo>
                      <a:pt x="2570" y="2789"/>
                    </a:lnTo>
                    <a:lnTo>
                      <a:pt x="2610" y="2450"/>
                    </a:lnTo>
                    <a:lnTo>
                      <a:pt x="2610" y="2450"/>
                    </a:lnTo>
                    <a:lnTo>
                      <a:pt x="2590" y="2271"/>
                    </a:lnTo>
                    <a:lnTo>
                      <a:pt x="2570" y="2092"/>
                    </a:lnTo>
                    <a:lnTo>
                      <a:pt x="2550" y="1932"/>
                    </a:lnTo>
                    <a:lnTo>
                      <a:pt x="2490" y="1793"/>
                    </a:lnTo>
                    <a:lnTo>
                      <a:pt x="2431" y="1634"/>
                    </a:lnTo>
                    <a:lnTo>
                      <a:pt x="2371" y="1494"/>
                    </a:lnTo>
                    <a:lnTo>
                      <a:pt x="2212" y="1255"/>
                    </a:lnTo>
                    <a:lnTo>
                      <a:pt x="2012" y="1016"/>
                    </a:lnTo>
                    <a:lnTo>
                      <a:pt x="1793" y="817"/>
                    </a:lnTo>
                    <a:lnTo>
                      <a:pt x="1554" y="638"/>
                    </a:lnTo>
                    <a:lnTo>
                      <a:pt x="1315" y="498"/>
                    </a:lnTo>
                    <a:lnTo>
                      <a:pt x="1076" y="359"/>
                    </a:lnTo>
                    <a:lnTo>
                      <a:pt x="837" y="259"/>
                    </a:lnTo>
                    <a:lnTo>
                      <a:pt x="419" y="100"/>
                    </a:lnTo>
                    <a:lnTo>
                      <a:pt x="120" y="2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5" name="Google Shape;3245;p22"/>
              <p:cNvSpPr/>
              <p:nvPr/>
            </p:nvSpPr>
            <p:spPr>
              <a:xfrm>
                <a:off x="6042150" y="3872225"/>
                <a:ext cx="232100" cy="217150"/>
              </a:xfrm>
              <a:custGeom>
                <a:avLst/>
                <a:gdLst/>
                <a:ahLst/>
                <a:cxnLst/>
                <a:rect l="l" t="t" r="r" b="b"/>
                <a:pathLst>
                  <a:path w="9284" h="8686" extrusionOk="0">
                    <a:moveTo>
                      <a:pt x="2371" y="0"/>
                    </a:moveTo>
                    <a:lnTo>
                      <a:pt x="2132" y="20"/>
                    </a:lnTo>
                    <a:lnTo>
                      <a:pt x="1873" y="60"/>
                    </a:lnTo>
                    <a:lnTo>
                      <a:pt x="1654" y="120"/>
                    </a:lnTo>
                    <a:lnTo>
                      <a:pt x="1415" y="199"/>
                    </a:lnTo>
                    <a:lnTo>
                      <a:pt x="1215" y="299"/>
                    </a:lnTo>
                    <a:lnTo>
                      <a:pt x="1016" y="419"/>
                    </a:lnTo>
                    <a:lnTo>
                      <a:pt x="817" y="558"/>
                    </a:lnTo>
                    <a:lnTo>
                      <a:pt x="658" y="717"/>
                    </a:lnTo>
                    <a:lnTo>
                      <a:pt x="498" y="877"/>
                    </a:lnTo>
                    <a:lnTo>
                      <a:pt x="359" y="1056"/>
                    </a:lnTo>
                    <a:lnTo>
                      <a:pt x="259" y="1235"/>
                    </a:lnTo>
                    <a:lnTo>
                      <a:pt x="159" y="1435"/>
                    </a:lnTo>
                    <a:lnTo>
                      <a:pt x="80" y="1654"/>
                    </a:lnTo>
                    <a:lnTo>
                      <a:pt x="20" y="1873"/>
                    </a:lnTo>
                    <a:lnTo>
                      <a:pt x="0" y="2092"/>
                    </a:lnTo>
                    <a:lnTo>
                      <a:pt x="0" y="2311"/>
                    </a:lnTo>
                    <a:lnTo>
                      <a:pt x="0" y="2550"/>
                    </a:lnTo>
                    <a:lnTo>
                      <a:pt x="40" y="2749"/>
                    </a:lnTo>
                    <a:lnTo>
                      <a:pt x="100" y="2949"/>
                    </a:lnTo>
                    <a:lnTo>
                      <a:pt x="179" y="3128"/>
                    </a:lnTo>
                    <a:lnTo>
                      <a:pt x="259" y="3307"/>
                    </a:lnTo>
                    <a:lnTo>
                      <a:pt x="359" y="3467"/>
                    </a:lnTo>
                    <a:lnTo>
                      <a:pt x="478" y="3626"/>
                    </a:lnTo>
                    <a:lnTo>
                      <a:pt x="598" y="3765"/>
                    </a:lnTo>
                    <a:lnTo>
                      <a:pt x="737" y="3905"/>
                    </a:lnTo>
                    <a:lnTo>
                      <a:pt x="897" y="4024"/>
                    </a:lnTo>
                    <a:lnTo>
                      <a:pt x="1056" y="4144"/>
                    </a:lnTo>
                    <a:lnTo>
                      <a:pt x="1235" y="4243"/>
                    </a:lnTo>
                    <a:lnTo>
                      <a:pt x="1415" y="4323"/>
                    </a:lnTo>
                    <a:lnTo>
                      <a:pt x="1594" y="4403"/>
                    </a:lnTo>
                    <a:lnTo>
                      <a:pt x="1793" y="4463"/>
                    </a:lnTo>
                    <a:lnTo>
                      <a:pt x="1992" y="4502"/>
                    </a:lnTo>
                    <a:lnTo>
                      <a:pt x="2191" y="4522"/>
                    </a:lnTo>
                    <a:lnTo>
                      <a:pt x="2112" y="4702"/>
                    </a:lnTo>
                    <a:lnTo>
                      <a:pt x="2032" y="4901"/>
                    </a:lnTo>
                    <a:lnTo>
                      <a:pt x="1972" y="5100"/>
                    </a:lnTo>
                    <a:lnTo>
                      <a:pt x="1932" y="5299"/>
                    </a:lnTo>
                    <a:lnTo>
                      <a:pt x="1893" y="5518"/>
                    </a:lnTo>
                    <a:lnTo>
                      <a:pt x="1893" y="5718"/>
                    </a:lnTo>
                    <a:lnTo>
                      <a:pt x="1893" y="5937"/>
                    </a:lnTo>
                    <a:lnTo>
                      <a:pt x="1913" y="6156"/>
                    </a:lnTo>
                    <a:lnTo>
                      <a:pt x="1972" y="6455"/>
                    </a:lnTo>
                    <a:lnTo>
                      <a:pt x="2052" y="6734"/>
                    </a:lnTo>
                    <a:lnTo>
                      <a:pt x="2172" y="6993"/>
                    </a:lnTo>
                    <a:lnTo>
                      <a:pt x="2311" y="7252"/>
                    </a:lnTo>
                    <a:lnTo>
                      <a:pt x="2470" y="7471"/>
                    </a:lnTo>
                    <a:lnTo>
                      <a:pt x="2650" y="7690"/>
                    </a:lnTo>
                    <a:lnTo>
                      <a:pt x="2869" y="7889"/>
                    </a:lnTo>
                    <a:lnTo>
                      <a:pt x="3088" y="8068"/>
                    </a:lnTo>
                    <a:lnTo>
                      <a:pt x="3327" y="8228"/>
                    </a:lnTo>
                    <a:lnTo>
                      <a:pt x="3586" y="8367"/>
                    </a:lnTo>
                    <a:lnTo>
                      <a:pt x="3865" y="8487"/>
                    </a:lnTo>
                    <a:lnTo>
                      <a:pt x="4164" y="8586"/>
                    </a:lnTo>
                    <a:lnTo>
                      <a:pt x="4462" y="8646"/>
                    </a:lnTo>
                    <a:lnTo>
                      <a:pt x="4761" y="8666"/>
                    </a:lnTo>
                    <a:lnTo>
                      <a:pt x="5080" y="8686"/>
                    </a:lnTo>
                    <a:lnTo>
                      <a:pt x="5399" y="8666"/>
                    </a:lnTo>
                    <a:lnTo>
                      <a:pt x="5698" y="8606"/>
                    </a:lnTo>
                    <a:lnTo>
                      <a:pt x="5996" y="8526"/>
                    </a:lnTo>
                    <a:lnTo>
                      <a:pt x="6295" y="8427"/>
                    </a:lnTo>
                    <a:lnTo>
                      <a:pt x="6554" y="8287"/>
                    </a:lnTo>
                    <a:lnTo>
                      <a:pt x="6813" y="8148"/>
                    </a:lnTo>
                    <a:lnTo>
                      <a:pt x="7052" y="7969"/>
                    </a:lnTo>
                    <a:lnTo>
                      <a:pt x="7271" y="7769"/>
                    </a:lnTo>
                    <a:lnTo>
                      <a:pt x="7471" y="7570"/>
                    </a:lnTo>
                    <a:lnTo>
                      <a:pt x="7630" y="7331"/>
                    </a:lnTo>
                    <a:lnTo>
                      <a:pt x="7789" y="7092"/>
                    </a:lnTo>
                    <a:lnTo>
                      <a:pt x="7909" y="6833"/>
                    </a:lnTo>
                    <a:lnTo>
                      <a:pt x="8008" y="6574"/>
                    </a:lnTo>
                    <a:lnTo>
                      <a:pt x="8068" y="6295"/>
                    </a:lnTo>
                    <a:lnTo>
                      <a:pt x="8108" y="6016"/>
                    </a:lnTo>
                    <a:lnTo>
                      <a:pt x="8108" y="5718"/>
                    </a:lnTo>
                    <a:lnTo>
                      <a:pt x="8088" y="5419"/>
                    </a:lnTo>
                    <a:lnTo>
                      <a:pt x="8228" y="5379"/>
                    </a:lnTo>
                    <a:lnTo>
                      <a:pt x="8367" y="5319"/>
                    </a:lnTo>
                    <a:lnTo>
                      <a:pt x="8486" y="5259"/>
                    </a:lnTo>
                    <a:lnTo>
                      <a:pt x="8606" y="5180"/>
                    </a:lnTo>
                    <a:lnTo>
                      <a:pt x="8726" y="5100"/>
                    </a:lnTo>
                    <a:lnTo>
                      <a:pt x="8825" y="5000"/>
                    </a:lnTo>
                    <a:lnTo>
                      <a:pt x="8925" y="4901"/>
                    </a:lnTo>
                    <a:lnTo>
                      <a:pt x="9004" y="4801"/>
                    </a:lnTo>
                    <a:lnTo>
                      <a:pt x="9084" y="4682"/>
                    </a:lnTo>
                    <a:lnTo>
                      <a:pt x="9144" y="4562"/>
                    </a:lnTo>
                    <a:lnTo>
                      <a:pt x="9204" y="4443"/>
                    </a:lnTo>
                    <a:lnTo>
                      <a:pt x="9243" y="4303"/>
                    </a:lnTo>
                    <a:lnTo>
                      <a:pt x="9263" y="4164"/>
                    </a:lnTo>
                    <a:lnTo>
                      <a:pt x="9283" y="4024"/>
                    </a:lnTo>
                    <a:lnTo>
                      <a:pt x="9283" y="3885"/>
                    </a:lnTo>
                    <a:lnTo>
                      <a:pt x="9263" y="3745"/>
                    </a:lnTo>
                    <a:lnTo>
                      <a:pt x="9243" y="3586"/>
                    </a:lnTo>
                    <a:lnTo>
                      <a:pt x="9184" y="3447"/>
                    </a:lnTo>
                    <a:lnTo>
                      <a:pt x="9124" y="3307"/>
                    </a:lnTo>
                    <a:lnTo>
                      <a:pt x="9064" y="3168"/>
                    </a:lnTo>
                    <a:lnTo>
                      <a:pt x="8965" y="3048"/>
                    </a:lnTo>
                    <a:lnTo>
                      <a:pt x="8865" y="2929"/>
                    </a:lnTo>
                    <a:lnTo>
                      <a:pt x="8765" y="2809"/>
                    </a:lnTo>
                    <a:lnTo>
                      <a:pt x="8626" y="2710"/>
                    </a:lnTo>
                    <a:lnTo>
                      <a:pt x="8506" y="2630"/>
                    </a:lnTo>
                    <a:lnTo>
                      <a:pt x="8367" y="2550"/>
                    </a:lnTo>
                    <a:lnTo>
                      <a:pt x="8208" y="2490"/>
                    </a:lnTo>
                    <a:lnTo>
                      <a:pt x="8068" y="2451"/>
                    </a:lnTo>
                    <a:lnTo>
                      <a:pt x="7909" y="2411"/>
                    </a:lnTo>
                    <a:lnTo>
                      <a:pt x="7749" y="2391"/>
                    </a:lnTo>
                    <a:lnTo>
                      <a:pt x="7570" y="2391"/>
                    </a:lnTo>
                    <a:lnTo>
                      <a:pt x="7411" y="2411"/>
                    </a:lnTo>
                    <a:lnTo>
                      <a:pt x="7212" y="2431"/>
                    </a:lnTo>
                    <a:lnTo>
                      <a:pt x="7032" y="2490"/>
                    </a:lnTo>
                    <a:lnTo>
                      <a:pt x="6853" y="2550"/>
                    </a:lnTo>
                    <a:lnTo>
                      <a:pt x="6694" y="2650"/>
                    </a:lnTo>
                    <a:lnTo>
                      <a:pt x="6554" y="2749"/>
                    </a:lnTo>
                    <a:lnTo>
                      <a:pt x="6415" y="2849"/>
                    </a:lnTo>
                    <a:lnTo>
                      <a:pt x="6295" y="2988"/>
                    </a:lnTo>
                    <a:lnTo>
                      <a:pt x="6196" y="3128"/>
                    </a:lnTo>
                    <a:lnTo>
                      <a:pt x="5857" y="3008"/>
                    </a:lnTo>
                    <a:lnTo>
                      <a:pt x="5518" y="2929"/>
                    </a:lnTo>
                    <a:lnTo>
                      <a:pt x="5140" y="2909"/>
                    </a:lnTo>
                    <a:lnTo>
                      <a:pt x="4781" y="2909"/>
                    </a:lnTo>
                    <a:lnTo>
                      <a:pt x="4841" y="2690"/>
                    </a:lnTo>
                    <a:lnTo>
                      <a:pt x="4861" y="2451"/>
                    </a:lnTo>
                    <a:lnTo>
                      <a:pt x="4881" y="2211"/>
                    </a:lnTo>
                    <a:lnTo>
                      <a:pt x="4861" y="1972"/>
                    </a:lnTo>
                    <a:lnTo>
                      <a:pt x="4821" y="1753"/>
                    </a:lnTo>
                    <a:lnTo>
                      <a:pt x="4741" y="1534"/>
                    </a:lnTo>
                    <a:lnTo>
                      <a:pt x="4662" y="1315"/>
                    </a:lnTo>
                    <a:lnTo>
                      <a:pt x="4542" y="1136"/>
                    </a:lnTo>
                    <a:lnTo>
                      <a:pt x="4423" y="937"/>
                    </a:lnTo>
                    <a:lnTo>
                      <a:pt x="4263" y="777"/>
                    </a:lnTo>
                    <a:lnTo>
                      <a:pt x="4104" y="618"/>
                    </a:lnTo>
                    <a:lnTo>
                      <a:pt x="3925" y="478"/>
                    </a:lnTo>
                    <a:lnTo>
                      <a:pt x="3745" y="339"/>
                    </a:lnTo>
                    <a:lnTo>
                      <a:pt x="3526" y="239"/>
                    </a:lnTo>
                    <a:lnTo>
                      <a:pt x="3327" y="160"/>
                    </a:lnTo>
                    <a:lnTo>
                      <a:pt x="3088" y="80"/>
                    </a:lnTo>
                    <a:lnTo>
                      <a:pt x="2869" y="40"/>
                    </a:lnTo>
                    <a:lnTo>
                      <a:pt x="2630" y="0"/>
                    </a:lnTo>
                    <a:close/>
                  </a:path>
                </a:pathLst>
              </a:custGeom>
              <a:solidFill>
                <a:srgbClr val="F7D28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6" name="Google Shape;3246;p22"/>
              <p:cNvSpPr/>
              <p:nvPr/>
            </p:nvSpPr>
            <p:spPr>
              <a:xfrm>
                <a:off x="6042150" y="3872225"/>
                <a:ext cx="232100" cy="217150"/>
              </a:xfrm>
              <a:custGeom>
                <a:avLst/>
                <a:gdLst/>
                <a:ahLst/>
                <a:cxnLst/>
                <a:rect l="l" t="t" r="r" b="b"/>
                <a:pathLst>
                  <a:path w="9284" h="8686" fill="none" extrusionOk="0">
                    <a:moveTo>
                      <a:pt x="4861" y="1972"/>
                    </a:moveTo>
                    <a:lnTo>
                      <a:pt x="4861" y="1972"/>
                    </a:lnTo>
                    <a:lnTo>
                      <a:pt x="4881" y="2211"/>
                    </a:lnTo>
                    <a:lnTo>
                      <a:pt x="4861" y="2451"/>
                    </a:lnTo>
                    <a:lnTo>
                      <a:pt x="4841" y="2690"/>
                    </a:lnTo>
                    <a:lnTo>
                      <a:pt x="4781" y="2909"/>
                    </a:lnTo>
                    <a:lnTo>
                      <a:pt x="4781" y="2909"/>
                    </a:lnTo>
                    <a:lnTo>
                      <a:pt x="5140" y="2909"/>
                    </a:lnTo>
                    <a:lnTo>
                      <a:pt x="5518" y="2929"/>
                    </a:lnTo>
                    <a:lnTo>
                      <a:pt x="5857" y="3008"/>
                    </a:lnTo>
                    <a:lnTo>
                      <a:pt x="6196" y="3128"/>
                    </a:lnTo>
                    <a:lnTo>
                      <a:pt x="6196" y="3128"/>
                    </a:lnTo>
                    <a:lnTo>
                      <a:pt x="6295" y="2988"/>
                    </a:lnTo>
                    <a:lnTo>
                      <a:pt x="6415" y="2849"/>
                    </a:lnTo>
                    <a:lnTo>
                      <a:pt x="6554" y="2749"/>
                    </a:lnTo>
                    <a:lnTo>
                      <a:pt x="6694" y="2650"/>
                    </a:lnTo>
                    <a:lnTo>
                      <a:pt x="6853" y="2550"/>
                    </a:lnTo>
                    <a:lnTo>
                      <a:pt x="7032" y="2490"/>
                    </a:lnTo>
                    <a:lnTo>
                      <a:pt x="7212" y="2431"/>
                    </a:lnTo>
                    <a:lnTo>
                      <a:pt x="7411" y="2411"/>
                    </a:lnTo>
                    <a:lnTo>
                      <a:pt x="7411" y="2411"/>
                    </a:lnTo>
                    <a:lnTo>
                      <a:pt x="7570" y="2391"/>
                    </a:lnTo>
                    <a:lnTo>
                      <a:pt x="7749" y="2391"/>
                    </a:lnTo>
                    <a:lnTo>
                      <a:pt x="7909" y="2411"/>
                    </a:lnTo>
                    <a:lnTo>
                      <a:pt x="8068" y="2451"/>
                    </a:lnTo>
                    <a:lnTo>
                      <a:pt x="8208" y="2490"/>
                    </a:lnTo>
                    <a:lnTo>
                      <a:pt x="8367" y="2550"/>
                    </a:lnTo>
                    <a:lnTo>
                      <a:pt x="8506" y="2630"/>
                    </a:lnTo>
                    <a:lnTo>
                      <a:pt x="8626" y="2710"/>
                    </a:lnTo>
                    <a:lnTo>
                      <a:pt x="8765" y="2809"/>
                    </a:lnTo>
                    <a:lnTo>
                      <a:pt x="8865" y="2929"/>
                    </a:lnTo>
                    <a:lnTo>
                      <a:pt x="8965" y="3048"/>
                    </a:lnTo>
                    <a:lnTo>
                      <a:pt x="9064" y="3168"/>
                    </a:lnTo>
                    <a:lnTo>
                      <a:pt x="9124" y="3307"/>
                    </a:lnTo>
                    <a:lnTo>
                      <a:pt x="9184" y="3447"/>
                    </a:lnTo>
                    <a:lnTo>
                      <a:pt x="9243" y="3586"/>
                    </a:lnTo>
                    <a:lnTo>
                      <a:pt x="9263" y="3745"/>
                    </a:lnTo>
                    <a:lnTo>
                      <a:pt x="9263" y="3745"/>
                    </a:lnTo>
                    <a:lnTo>
                      <a:pt x="9283" y="3885"/>
                    </a:lnTo>
                    <a:lnTo>
                      <a:pt x="9283" y="4024"/>
                    </a:lnTo>
                    <a:lnTo>
                      <a:pt x="9263" y="4164"/>
                    </a:lnTo>
                    <a:lnTo>
                      <a:pt x="9243" y="4303"/>
                    </a:lnTo>
                    <a:lnTo>
                      <a:pt x="9204" y="4443"/>
                    </a:lnTo>
                    <a:lnTo>
                      <a:pt x="9144" y="4562"/>
                    </a:lnTo>
                    <a:lnTo>
                      <a:pt x="9084" y="4682"/>
                    </a:lnTo>
                    <a:lnTo>
                      <a:pt x="9004" y="4801"/>
                    </a:lnTo>
                    <a:lnTo>
                      <a:pt x="8925" y="4901"/>
                    </a:lnTo>
                    <a:lnTo>
                      <a:pt x="8825" y="5000"/>
                    </a:lnTo>
                    <a:lnTo>
                      <a:pt x="8726" y="5100"/>
                    </a:lnTo>
                    <a:lnTo>
                      <a:pt x="8606" y="5180"/>
                    </a:lnTo>
                    <a:lnTo>
                      <a:pt x="8486" y="5259"/>
                    </a:lnTo>
                    <a:lnTo>
                      <a:pt x="8367" y="5319"/>
                    </a:lnTo>
                    <a:lnTo>
                      <a:pt x="8228" y="5379"/>
                    </a:lnTo>
                    <a:lnTo>
                      <a:pt x="8088" y="5419"/>
                    </a:lnTo>
                    <a:lnTo>
                      <a:pt x="8088" y="5419"/>
                    </a:lnTo>
                    <a:lnTo>
                      <a:pt x="8108" y="5718"/>
                    </a:lnTo>
                    <a:lnTo>
                      <a:pt x="8108" y="6016"/>
                    </a:lnTo>
                    <a:lnTo>
                      <a:pt x="8068" y="6295"/>
                    </a:lnTo>
                    <a:lnTo>
                      <a:pt x="8008" y="6574"/>
                    </a:lnTo>
                    <a:lnTo>
                      <a:pt x="7909" y="6833"/>
                    </a:lnTo>
                    <a:lnTo>
                      <a:pt x="7789" y="7092"/>
                    </a:lnTo>
                    <a:lnTo>
                      <a:pt x="7630" y="7331"/>
                    </a:lnTo>
                    <a:lnTo>
                      <a:pt x="7471" y="7570"/>
                    </a:lnTo>
                    <a:lnTo>
                      <a:pt x="7271" y="7769"/>
                    </a:lnTo>
                    <a:lnTo>
                      <a:pt x="7052" y="7969"/>
                    </a:lnTo>
                    <a:lnTo>
                      <a:pt x="6813" y="8148"/>
                    </a:lnTo>
                    <a:lnTo>
                      <a:pt x="6554" y="8287"/>
                    </a:lnTo>
                    <a:lnTo>
                      <a:pt x="6295" y="8427"/>
                    </a:lnTo>
                    <a:lnTo>
                      <a:pt x="5996" y="8526"/>
                    </a:lnTo>
                    <a:lnTo>
                      <a:pt x="5698" y="8606"/>
                    </a:lnTo>
                    <a:lnTo>
                      <a:pt x="5399" y="8666"/>
                    </a:lnTo>
                    <a:lnTo>
                      <a:pt x="5399" y="8666"/>
                    </a:lnTo>
                    <a:lnTo>
                      <a:pt x="5080" y="8686"/>
                    </a:lnTo>
                    <a:lnTo>
                      <a:pt x="4761" y="8666"/>
                    </a:lnTo>
                    <a:lnTo>
                      <a:pt x="4462" y="8646"/>
                    </a:lnTo>
                    <a:lnTo>
                      <a:pt x="4164" y="8586"/>
                    </a:lnTo>
                    <a:lnTo>
                      <a:pt x="3865" y="8487"/>
                    </a:lnTo>
                    <a:lnTo>
                      <a:pt x="3586" y="8367"/>
                    </a:lnTo>
                    <a:lnTo>
                      <a:pt x="3327" y="8228"/>
                    </a:lnTo>
                    <a:lnTo>
                      <a:pt x="3088" y="8068"/>
                    </a:lnTo>
                    <a:lnTo>
                      <a:pt x="2869" y="7889"/>
                    </a:lnTo>
                    <a:lnTo>
                      <a:pt x="2650" y="7690"/>
                    </a:lnTo>
                    <a:lnTo>
                      <a:pt x="2470" y="7471"/>
                    </a:lnTo>
                    <a:lnTo>
                      <a:pt x="2311" y="7252"/>
                    </a:lnTo>
                    <a:lnTo>
                      <a:pt x="2172" y="6993"/>
                    </a:lnTo>
                    <a:lnTo>
                      <a:pt x="2052" y="6734"/>
                    </a:lnTo>
                    <a:lnTo>
                      <a:pt x="1972" y="6455"/>
                    </a:lnTo>
                    <a:lnTo>
                      <a:pt x="1913" y="6156"/>
                    </a:lnTo>
                    <a:lnTo>
                      <a:pt x="1913" y="6156"/>
                    </a:lnTo>
                    <a:lnTo>
                      <a:pt x="1893" y="5937"/>
                    </a:lnTo>
                    <a:lnTo>
                      <a:pt x="1893" y="5718"/>
                    </a:lnTo>
                    <a:lnTo>
                      <a:pt x="1893" y="5518"/>
                    </a:lnTo>
                    <a:lnTo>
                      <a:pt x="1932" y="5299"/>
                    </a:lnTo>
                    <a:lnTo>
                      <a:pt x="1972" y="5100"/>
                    </a:lnTo>
                    <a:lnTo>
                      <a:pt x="2032" y="4901"/>
                    </a:lnTo>
                    <a:lnTo>
                      <a:pt x="2112" y="4702"/>
                    </a:lnTo>
                    <a:lnTo>
                      <a:pt x="2191" y="4522"/>
                    </a:lnTo>
                    <a:lnTo>
                      <a:pt x="2191" y="4522"/>
                    </a:lnTo>
                    <a:lnTo>
                      <a:pt x="1992" y="4502"/>
                    </a:lnTo>
                    <a:lnTo>
                      <a:pt x="1793" y="4463"/>
                    </a:lnTo>
                    <a:lnTo>
                      <a:pt x="1594" y="4403"/>
                    </a:lnTo>
                    <a:lnTo>
                      <a:pt x="1415" y="4323"/>
                    </a:lnTo>
                    <a:lnTo>
                      <a:pt x="1235" y="4243"/>
                    </a:lnTo>
                    <a:lnTo>
                      <a:pt x="1056" y="4144"/>
                    </a:lnTo>
                    <a:lnTo>
                      <a:pt x="897" y="4024"/>
                    </a:lnTo>
                    <a:lnTo>
                      <a:pt x="737" y="3905"/>
                    </a:lnTo>
                    <a:lnTo>
                      <a:pt x="598" y="3765"/>
                    </a:lnTo>
                    <a:lnTo>
                      <a:pt x="478" y="3626"/>
                    </a:lnTo>
                    <a:lnTo>
                      <a:pt x="359" y="3467"/>
                    </a:lnTo>
                    <a:lnTo>
                      <a:pt x="259" y="3307"/>
                    </a:lnTo>
                    <a:lnTo>
                      <a:pt x="179" y="3128"/>
                    </a:lnTo>
                    <a:lnTo>
                      <a:pt x="100" y="2949"/>
                    </a:lnTo>
                    <a:lnTo>
                      <a:pt x="40" y="2749"/>
                    </a:lnTo>
                    <a:lnTo>
                      <a:pt x="0" y="2550"/>
                    </a:lnTo>
                    <a:lnTo>
                      <a:pt x="0" y="2550"/>
                    </a:lnTo>
                    <a:lnTo>
                      <a:pt x="0" y="2311"/>
                    </a:lnTo>
                    <a:lnTo>
                      <a:pt x="0" y="2092"/>
                    </a:lnTo>
                    <a:lnTo>
                      <a:pt x="20" y="1873"/>
                    </a:lnTo>
                    <a:lnTo>
                      <a:pt x="80" y="1654"/>
                    </a:lnTo>
                    <a:lnTo>
                      <a:pt x="159" y="1435"/>
                    </a:lnTo>
                    <a:lnTo>
                      <a:pt x="259" y="1235"/>
                    </a:lnTo>
                    <a:lnTo>
                      <a:pt x="359" y="1056"/>
                    </a:lnTo>
                    <a:lnTo>
                      <a:pt x="498" y="877"/>
                    </a:lnTo>
                    <a:lnTo>
                      <a:pt x="658" y="717"/>
                    </a:lnTo>
                    <a:lnTo>
                      <a:pt x="817" y="558"/>
                    </a:lnTo>
                    <a:lnTo>
                      <a:pt x="1016" y="419"/>
                    </a:lnTo>
                    <a:lnTo>
                      <a:pt x="1215" y="299"/>
                    </a:lnTo>
                    <a:lnTo>
                      <a:pt x="1415" y="199"/>
                    </a:lnTo>
                    <a:lnTo>
                      <a:pt x="1654" y="120"/>
                    </a:lnTo>
                    <a:lnTo>
                      <a:pt x="1873" y="60"/>
                    </a:lnTo>
                    <a:lnTo>
                      <a:pt x="2132" y="20"/>
                    </a:lnTo>
                    <a:lnTo>
                      <a:pt x="2132" y="20"/>
                    </a:lnTo>
                    <a:lnTo>
                      <a:pt x="2371" y="0"/>
                    </a:lnTo>
                    <a:lnTo>
                      <a:pt x="2630" y="0"/>
                    </a:lnTo>
                    <a:lnTo>
                      <a:pt x="2869" y="40"/>
                    </a:lnTo>
                    <a:lnTo>
                      <a:pt x="3088" y="80"/>
                    </a:lnTo>
                    <a:lnTo>
                      <a:pt x="3327" y="160"/>
                    </a:lnTo>
                    <a:lnTo>
                      <a:pt x="3526" y="239"/>
                    </a:lnTo>
                    <a:lnTo>
                      <a:pt x="3745" y="339"/>
                    </a:lnTo>
                    <a:lnTo>
                      <a:pt x="3925" y="478"/>
                    </a:lnTo>
                    <a:lnTo>
                      <a:pt x="4104" y="618"/>
                    </a:lnTo>
                    <a:lnTo>
                      <a:pt x="4263" y="777"/>
                    </a:lnTo>
                    <a:lnTo>
                      <a:pt x="4423" y="937"/>
                    </a:lnTo>
                    <a:lnTo>
                      <a:pt x="4542" y="1136"/>
                    </a:lnTo>
                    <a:lnTo>
                      <a:pt x="4662" y="1315"/>
                    </a:lnTo>
                    <a:lnTo>
                      <a:pt x="4741" y="1534"/>
                    </a:lnTo>
                    <a:lnTo>
                      <a:pt x="4821" y="1753"/>
                    </a:lnTo>
                    <a:lnTo>
                      <a:pt x="4861" y="1972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7" name="Google Shape;3247;p22"/>
              <p:cNvSpPr/>
              <p:nvPr/>
            </p:nvSpPr>
            <p:spPr>
              <a:xfrm>
                <a:off x="6074500" y="3895125"/>
                <a:ext cx="44850" cy="34400"/>
              </a:xfrm>
              <a:custGeom>
                <a:avLst/>
                <a:gdLst/>
                <a:ahLst/>
                <a:cxnLst/>
                <a:rect l="l" t="t" r="r" b="b"/>
                <a:pathLst>
                  <a:path w="1794" h="1376" extrusionOk="0">
                    <a:moveTo>
                      <a:pt x="977" y="1"/>
                    </a:moveTo>
                    <a:lnTo>
                      <a:pt x="798" y="21"/>
                    </a:lnTo>
                    <a:lnTo>
                      <a:pt x="619" y="40"/>
                    </a:lnTo>
                    <a:lnTo>
                      <a:pt x="459" y="100"/>
                    </a:lnTo>
                    <a:lnTo>
                      <a:pt x="320" y="180"/>
                    </a:lnTo>
                    <a:lnTo>
                      <a:pt x="200" y="280"/>
                    </a:lnTo>
                    <a:lnTo>
                      <a:pt x="101" y="399"/>
                    </a:lnTo>
                    <a:lnTo>
                      <a:pt x="41" y="519"/>
                    </a:lnTo>
                    <a:lnTo>
                      <a:pt x="1" y="658"/>
                    </a:lnTo>
                    <a:lnTo>
                      <a:pt x="1" y="797"/>
                    </a:lnTo>
                    <a:lnTo>
                      <a:pt x="41" y="937"/>
                    </a:lnTo>
                    <a:lnTo>
                      <a:pt x="121" y="1056"/>
                    </a:lnTo>
                    <a:lnTo>
                      <a:pt x="220" y="1156"/>
                    </a:lnTo>
                    <a:lnTo>
                      <a:pt x="340" y="1236"/>
                    </a:lnTo>
                    <a:lnTo>
                      <a:pt x="479" y="1315"/>
                    </a:lnTo>
                    <a:lnTo>
                      <a:pt x="638" y="1355"/>
                    </a:lnTo>
                    <a:lnTo>
                      <a:pt x="818" y="1375"/>
                    </a:lnTo>
                    <a:lnTo>
                      <a:pt x="997" y="1375"/>
                    </a:lnTo>
                    <a:lnTo>
                      <a:pt x="1176" y="1335"/>
                    </a:lnTo>
                    <a:lnTo>
                      <a:pt x="1336" y="1276"/>
                    </a:lnTo>
                    <a:lnTo>
                      <a:pt x="1475" y="1196"/>
                    </a:lnTo>
                    <a:lnTo>
                      <a:pt x="1595" y="1096"/>
                    </a:lnTo>
                    <a:lnTo>
                      <a:pt x="1694" y="977"/>
                    </a:lnTo>
                    <a:lnTo>
                      <a:pt x="1754" y="857"/>
                    </a:lnTo>
                    <a:lnTo>
                      <a:pt x="1794" y="718"/>
                    </a:lnTo>
                    <a:lnTo>
                      <a:pt x="1794" y="578"/>
                    </a:lnTo>
                    <a:lnTo>
                      <a:pt x="1754" y="459"/>
                    </a:lnTo>
                    <a:lnTo>
                      <a:pt x="1674" y="339"/>
                    </a:lnTo>
                    <a:lnTo>
                      <a:pt x="1595" y="220"/>
                    </a:lnTo>
                    <a:lnTo>
                      <a:pt x="1455" y="140"/>
                    </a:lnTo>
                    <a:lnTo>
                      <a:pt x="1316" y="60"/>
                    </a:lnTo>
                    <a:lnTo>
                      <a:pt x="1156" y="21"/>
                    </a:lnTo>
                    <a:lnTo>
                      <a:pt x="977" y="1"/>
                    </a:lnTo>
                    <a:close/>
                  </a:path>
                </a:pathLst>
              </a:custGeom>
              <a:solidFill>
                <a:srgbClr val="F4CC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8" name="Google Shape;3248;p22"/>
              <p:cNvSpPr/>
              <p:nvPr/>
            </p:nvSpPr>
            <p:spPr>
              <a:xfrm>
                <a:off x="6105900" y="3977800"/>
                <a:ext cx="31400" cy="44850"/>
              </a:xfrm>
              <a:custGeom>
                <a:avLst/>
                <a:gdLst/>
                <a:ahLst/>
                <a:cxnLst/>
                <a:rect l="l" t="t" r="r" b="b"/>
                <a:pathLst>
                  <a:path w="1256" h="1794" extrusionOk="0">
                    <a:moveTo>
                      <a:pt x="757" y="1"/>
                    </a:moveTo>
                    <a:lnTo>
                      <a:pt x="657" y="60"/>
                    </a:lnTo>
                    <a:lnTo>
                      <a:pt x="538" y="180"/>
                    </a:lnTo>
                    <a:lnTo>
                      <a:pt x="438" y="319"/>
                    </a:lnTo>
                    <a:lnTo>
                      <a:pt x="319" y="479"/>
                    </a:lnTo>
                    <a:lnTo>
                      <a:pt x="219" y="658"/>
                    </a:lnTo>
                    <a:lnTo>
                      <a:pt x="120" y="857"/>
                    </a:lnTo>
                    <a:lnTo>
                      <a:pt x="60" y="1096"/>
                    </a:lnTo>
                    <a:lnTo>
                      <a:pt x="0" y="1335"/>
                    </a:lnTo>
                    <a:lnTo>
                      <a:pt x="219" y="1355"/>
                    </a:lnTo>
                    <a:lnTo>
                      <a:pt x="418" y="1415"/>
                    </a:lnTo>
                    <a:lnTo>
                      <a:pt x="618" y="1475"/>
                    </a:lnTo>
                    <a:lnTo>
                      <a:pt x="817" y="1554"/>
                    </a:lnTo>
                    <a:lnTo>
                      <a:pt x="1056" y="1674"/>
                    </a:lnTo>
                    <a:lnTo>
                      <a:pt x="1255" y="1793"/>
                    </a:lnTo>
                    <a:lnTo>
                      <a:pt x="1096" y="1475"/>
                    </a:lnTo>
                    <a:lnTo>
                      <a:pt x="956" y="1156"/>
                    </a:lnTo>
                    <a:lnTo>
                      <a:pt x="877" y="837"/>
                    </a:lnTo>
                    <a:lnTo>
                      <a:pt x="817" y="558"/>
                    </a:lnTo>
                    <a:lnTo>
                      <a:pt x="797" y="339"/>
                    </a:lnTo>
                    <a:lnTo>
                      <a:pt x="777" y="160"/>
                    </a:lnTo>
                    <a:lnTo>
                      <a:pt x="757" y="1"/>
                    </a:lnTo>
                    <a:close/>
                  </a:path>
                </a:pathLst>
              </a:custGeom>
              <a:solidFill>
                <a:srgbClr val="F9DB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9" name="Google Shape;3249;p22"/>
              <p:cNvSpPr/>
              <p:nvPr/>
            </p:nvSpPr>
            <p:spPr>
              <a:xfrm>
                <a:off x="6105900" y="3977800"/>
                <a:ext cx="31400" cy="44850"/>
              </a:xfrm>
              <a:custGeom>
                <a:avLst/>
                <a:gdLst/>
                <a:ahLst/>
                <a:cxnLst/>
                <a:rect l="l" t="t" r="r" b="b"/>
                <a:pathLst>
                  <a:path w="1256" h="1794" fill="none" extrusionOk="0">
                    <a:moveTo>
                      <a:pt x="757" y="1"/>
                    </a:moveTo>
                    <a:lnTo>
                      <a:pt x="757" y="1"/>
                    </a:lnTo>
                    <a:lnTo>
                      <a:pt x="657" y="60"/>
                    </a:lnTo>
                    <a:lnTo>
                      <a:pt x="538" y="180"/>
                    </a:lnTo>
                    <a:lnTo>
                      <a:pt x="438" y="319"/>
                    </a:lnTo>
                    <a:lnTo>
                      <a:pt x="319" y="479"/>
                    </a:lnTo>
                    <a:lnTo>
                      <a:pt x="219" y="658"/>
                    </a:lnTo>
                    <a:lnTo>
                      <a:pt x="120" y="857"/>
                    </a:lnTo>
                    <a:lnTo>
                      <a:pt x="60" y="1096"/>
                    </a:lnTo>
                    <a:lnTo>
                      <a:pt x="0" y="1335"/>
                    </a:lnTo>
                    <a:lnTo>
                      <a:pt x="0" y="1335"/>
                    </a:lnTo>
                    <a:lnTo>
                      <a:pt x="219" y="1355"/>
                    </a:lnTo>
                    <a:lnTo>
                      <a:pt x="418" y="1415"/>
                    </a:lnTo>
                    <a:lnTo>
                      <a:pt x="618" y="1475"/>
                    </a:lnTo>
                    <a:lnTo>
                      <a:pt x="817" y="1554"/>
                    </a:lnTo>
                    <a:lnTo>
                      <a:pt x="817" y="1554"/>
                    </a:lnTo>
                    <a:lnTo>
                      <a:pt x="1056" y="1674"/>
                    </a:lnTo>
                    <a:lnTo>
                      <a:pt x="1255" y="1793"/>
                    </a:lnTo>
                    <a:lnTo>
                      <a:pt x="1255" y="1793"/>
                    </a:lnTo>
                    <a:lnTo>
                      <a:pt x="1096" y="1475"/>
                    </a:lnTo>
                    <a:lnTo>
                      <a:pt x="956" y="1156"/>
                    </a:lnTo>
                    <a:lnTo>
                      <a:pt x="877" y="837"/>
                    </a:lnTo>
                    <a:lnTo>
                      <a:pt x="817" y="558"/>
                    </a:lnTo>
                    <a:lnTo>
                      <a:pt x="797" y="339"/>
                    </a:lnTo>
                    <a:lnTo>
                      <a:pt x="777" y="160"/>
                    </a:lnTo>
                    <a:lnTo>
                      <a:pt x="757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0" name="Google Shape;3250;p22"/>
              <p:cNvSpPr/>
              <p:nvPr/>
            </p:nvSpPr>
            <p:spPr>
              <a:xfrm>
                <a:off x="6028200" y="3762150"/>
                <a:ext cx="238575" cy="204725"/>
              </a:xfrm>
              <a:custGeom>
                <a:avLst/>
                <a:gdLst/>
                <a:ahLst/>
                <a:cxnLst/>
                <a:rect l="l" t="t" r="r" b="b"/>
                <a:pathLst>
                  <a:path w="9543" h="8189" extrusionOk="0">
                    <a:moveTo>
                      <a:pt x="3825" y="1"/>
                    </a:moveTo>
                    <a:lnTo>
                      <a:pt x="3526" y="21"/>
                    </a:lnTo>
                    <a:lnTo>
                      <a:pt x="3208" y="80"/>
                    </a:lnTo>
                    <a:lnTo>
                      <a:pt x="2909" y="140"/>
                    </a:lnTo>
                    <a:lnTo>
                      <a:pt x="2610" y="260"/>
                    </a:lnTo>
                    <a:lnTo>
                      <a:pt x="2331" y="379"/>
                    </a:lnTo>
                    <a:lnTo>
                      <a:pt x="2072" y="539"/>
                    </a:lnTo>
                    <a:lnTo>
                      <a:pt x="1813" y="718"/>
                    </a:lnTo>
                    <a:lnTo>
                      <a:pt x="1614" y="897"/>
                    </a:lnTo>
                    <a:lnTo>
                      <a:pt x="1415" y="1116"/>
                    </a:lnTo>
                    <a:lnTo>
                      <a:pt x="1235" y="1335"/>
                    </a:lnTo>
                    <a:lnTo>
                      <a:pt x="1096" y="1594"/>
                    </a:lnTo>
                    <a:lnTo>
                      <a:pt x="957" y="1833"/>
                    </a:lnTo>
                    <a:lnTo>
                      <a:pt x="877" y="2092"/>
                    </a:lnTo>
                    <a:lnTo>
                      <a:pt x="797" y="2371"/>
                    </a:lnTo>
                    <a:lnTo>
                      <a:pt x="757" y="2650"/>
                    </a:lnTo>
                    <a:lnTo>
                      <a:pt x="737" y="2929"/>
                    </a:lnTo>
                    <a:lnTo>
                      <a:pt x="757" y="3228"/>
                    </a:lnTo>
                    <a:lnTo>
                      <a:pt x="817" y="3507"/>
                    </a:lnTo>
                    <a:lnTo>
                      <a:pt x="897" y="3786"/>
                    </a:lnTo>
                    <a:lnTo>
                      <a:pt x="777" y="3865"/>
                    </a:lnTo>
                    <a:lnTo>
                      <a:pt x="658" y="3945"/>
                    </a:lnTo>
                    <a:lnTo>
                      <a:pt x="538" y="4025"/>
                    </a:lnTo>
                    <a:lnTo>
                      <a:pt x="439" y="4124"/>
                    </a:lnTo>
                    <a:lnTo>
                      <a:pt x="339" y="4224"/>
                    </a:lnTo>
                    <a:lnTo>
                      <a:pt x="259" y="4343"/>
                    </a:lnTo>
                    <a:lnTo>
                      <a:pt x="180" y="4443"/>
                    </a:lnTo>
                    <a:lnTo>
                      <a:pt x="120" y="4563"/>
                    </a:lnTo>
                    <a:lnTo>
                      <a:pt x="80" y="4702"/>
                    </a:lnTo>
                    <a:lnTo>
                      <a:pt x="40" y="4822"/>
                    </a:lnTo>
                    <a:lnTo>
                      <a:pt x="20" y="4961"/>
                    </a:lnTo>
                    <a:lnTo>
                      <a:pt x="0" y="5100"/>
                    </a:lnTo>
                    <a:lnTo>
                      <a:pt x="0" y="5240"/>
                    </a:lnTo>
                    <a:lnTo>
                      <a:pt x="20" y="5379"/>
                    </a:lnTo>
                    <a:lnTo>
                      <a:pt x="40" y="5499"/>
                    </a:lnTo>
                    <a:lnTo>
                      <a:pt x="80" y="5638"/>
                    </a:lnTo>
                    <a:lnTo>
                      <a:pt x="140" y="5798"/>
                    </a:lnTo>
                    <a:lnTo>
                      <a:pt x="219" y="5937"/>
                    </a:lnTo>
                    <a:lnTo>
                      <a:pt x="299" y="6057"/>
                    </a:lnTo>
                    <a:lnTo>
                      <a:pt x="399" y="6176"/>
                    </a:lnTo>
                    <a:lnTo>
                      <a:pt x="518" y="6296"/>
                    </a:lnTo>
                    <a:lnTo>
                      <a:pt x="638" y="6395"/>
                    </a:lnTo>
                    <a:lnTo>
                      <a:pt x="777" y="6475"/>
                    </a:lnTo>
                    <a:lnTo>
                      <a:pt x="917" y="6555"/>
                    </a:lnTo>
                    <a:lnTo>
                      <a:pt x="1056" y="6614"/>
                    </a:lnTo>
                    <a:lnTo>
                      <a:pt x="1216" y="6654"/>
                    </a:lnTo>
                    <a:lnTo>
                      <a:pt x="1355" y="6694"/>
                    </a:lnTo>
                    <a:lnTo>
                      <a:pt x="1514" y="6714"/>
                    </a:lnTo>
                    <a:lnTo>
                      <a:pt x="1853" y="6714"/>
                    </a:lnTo>
                    <a:lnTo>
                      <a:pt x="2012" y="6674"/>
                    </a:lnTo>
                    <a:lnTo>
                      <a:pt x="2192" y="6634"/>
                    </a:lnTo>
                    <a:lnTo>
                      <a:pt x="2371" y="6575"/>
                    </a:lnTo>
                    <a:lnTo>
                      <a:pt x="2530" y="6495"/>
                    </a:lnTo>
                    <a:lnTo>
                      <a:pt x="2690" y="6395"/>
                    </a:lnTo>
                    <a:lnTo>
                      <a:pt x="2829" y="6296"/>
                    </a:lnTo>
                    <a:lnTo>
                      <a:pt x="2949" y="6156"/>
                    </a:lnTo>
                    <a:lnTo>
                      <a:pt x="3048" y="6037"/>
                    </a:lnTo>
                    <a:lnTo>
                      <a:pt x="3148" y="5877"/>
                    </a:lnTo>
                    <a:lnTo>
                      <a:pt x="3228" y="5738"/>
                    </a:lnTo>
                    <a:lnTo>
                      <a:pt x="3566" y="5778"/>
                    </a:lnTo>
                    <a:lnTo>
                      <a:pt x="3925" y="5798"/>
                    </a:lnTo>
                    <a:lnTo>
                      <a:pt x="4303" y="5758"/>
                    </a:lnTo>
                    <a:lnTo>
                      <a:pt x="4662" y="5698"/>
                    </a:lnTo>
                    <a:lnTo>
                      <a:pt x="4642" y="5917"/>
                    </a:lnTo>
                    <a:lnTo>
                      <a:pt x="4662" y="6156"/>
                    </a:lnTo>
                    <a:lnTo>
                      <a:pt x="4702" y="6395"/>
                    </a:lnTo>
                    <a:lnTo>
                      <a:pt x="4761" y="6614"/>
                    </a:lnTo>
                    <a:lnTo>
                      <a:pt x="4861" y="6834"/>
                    </a:lnTo>
                    <a:lnTo>
                      <a:pt x="4961" y="7033"/>
                    </a:lnTo>
                    <a:lnTo>
                      <a:pt x="5100" y="7232"/>
                    </a:lnTo>
                    <a:lnTo>
                      <a:pt x="5240" y="7411"/>
                    </a:lnTo>
                    <a:lnTo>
                      <a:pt x="5399" y="7571"/>
                    </a:lnTo>
                    <a:lnTo>
                      <a:pt x="5578" y="7710"/>
                    </a:lnTo>
                    <a:lnTo>
                      <a:pt x="5777" y="7830"/>
                    </a:lnTo>
                    <a:lnTo>
                      <a:pt x="5977" y="7929"/>
                    </a:lnTo>
                    <a:lnTo>
                      <a:pt x="6196" y="8029"/>
                    </a:lnTo>
                    <a:lnTo>
                      <a:pt x="6415" y="8089"/>
                    </a:lnTo>
                    <a:lnTo>
                      <a:pt x="6654" y="8148"/>
                    </a:lnTo>
                    <a:lnTo>
                      <a:pt x="6873" y="8168"/>
                    </a:lnTo>
                    <a:lnTo>
                      <a:pt x="7112" y="8188"/>
                    </a:lnTo>
                    <a:lnTo>
                      <a:pt x="7371" y="8168"/>
                    </a:lnTo>
                    <a:lnTo>
                      <a:pt x="7610" y="8128"/>
                    </a:lnTo>
                    <a:lnTo>
                      <a:pt x="7849" y="8069"/>
                    </a:lnTo>
                    <a:lnTo>
                      <a:pt x="8088" y="7989"/>
                    </a:lnTo>
                    <a:lnTo>
                      <a:pt x="8307" y="7889"/>
                    </a:lnTo>
                    <a:lnTo>
                      <a:pt x="8507" y="7770"/>
                    </a:lnTo>
                    <a:lnTo>
                      <a:pt x="8686" y="7630"/>
                    </a:lnTo>
                    <a:lnTo>
                      <a:pt x="8865" y="7491"/>
                    </a:lnTo>
                    <a:lnTo>
                      <a:pt x="9025" y="7312"/>
                    </a:lnTo>
                    <a:lnTo>
                      <a:pt x="9144" y="7132"/>
                    </a:lnTo>
                    <a:lnTo>
                      <a:pt x="9264" y="6953"/>
                    </a:lnTo>
                    <a:lnTo>
                      <a:pt x="9363" y="6754"/>
                    </a:lnTo>
                    <a:lnTo>
                      <a:pt x="9443" y="6535"/>
                    </a:lnTo>
                    <a:lnTo>
                      <a:pt x="9503" y="6336"/>
                    </a:lnTo>
                    <a:lnTo>
                      <a:pt x="9523" y="6116"/>
                    </a:lnTo>
                    <a:lnTo>
                      <a:pt x="9543" y="5897"/>
                    </a:lnTo>
                    <a:lnTo>
                      <a:pt x="9523" y="5658"/>
                    </a:lnTo>
                    <a:lnTo>
                      <a:pt x="9483" y="5439"/>
                    </a:lnTo>
                    <a:lnTo>
                      <a:pt x="9423" y="5220"/>
                    </a:lnTo>
                    <a:lnTo>
                      <a:pt x="9343" y="5021"/>
                    </a:lnTo>
                    <a:lnTo>
                      <a:pt x="9244" y="4861"/>
                    </a:lnTo>
                    <a:lnTo>
                      <a:pt x="9144" y="4682"/>
                    </a:lnTo>
                    <a:lnTo>
                      <a:pt x="9025" y="4523"/>
                    </a:lnTo>
                    <a:lnTo>
                      <a:pt x="8885" y="4383"/>
                    </a:lnTo>
                    <a:lnTo>
                      <a:pt x="8746" y="4244"/>
                    </a:lnTo>
                    <a:lnTo>
                      <a:pt x="8586" y="4124"/>
                    </a:lnTo>
                    <a:lnTo>
                      <a:pt x="8427" y="4025"/>
                    </a:lnTo>
                    <a:lnTo>
                      <a:pt x="8248" y="3925"/>
                    </a:lnTo>
                    <a:lnTo>
                      <a:pt x="8068" y="3845"/>
                    </a:lnTo>
                    <a:lnTo>
                      <a:pt x="7889" y="3766"/>
                    </a:lnTo>
                    <a:lnTo>
                      <a:pt x="7690" y="3726"/>
                    </a:lnTo>
                    <a:lnTo>
                      <a:pt x="7491" y="3686"/>
                    </a:lnTo>
                    <a:lnTo>
                      <a:pt x="7291" y="3666"/>
                    </a:lnTo>
                    <a:lnTo>
                      <a:pt x="7072" y="3646"/>
                    </a:lnTo>
                    <a:lnTo>
                      <a:pt x="6873" y="3666"/>
                    </a:lnTo>
                    <a:lnTo>
                      <a:pt x="6913" y="3467"/>
                    </a:lnTo>
                    <a:lnTo>
                      <a:pt x="6953" y="3268"/>
                    </a:lnTo>
                    <a:lnTo>
                      <a:pt x="6973" y="3049"/>
                    </a:lnTo>
                    <a:lnTo>
                      <a:pt x="6973" y="2849"/>
                    </a:lnTo>
                    <a:lnTo>
                      <a:pt x="6973" y="2630"/>
                    </a:lnTo>
                    <a:lnTo>
                      <a:pt x="6933" y="2431"/>
                    </a:lnTo>
                    <a:lnTo>
                      <a:pt x="6893" y="2212"/>
                    </a:lnTo>
                    <a:lnTo>
                      <a:pt x="6833" y="2013"/>
                    </a:lnTo>
                    <a:lnTo>
                      <a:pt x="6714" y="1734"/>
                    </a:lnTo>
                    <a:lnTo>
                      <a:pt x="6574" y="1475"/>
                    </a:lnTo>
                    <a:lnTo>
                      <a:pt x="6415" y="1236"/>
                    </a:lnTo>
                    <a:lnTo>
                      <a:pt x="6216" y="997"/>
                    </a:lnTo>
                    <a:lnTo>
                      <a:pt x="6016" y="798"/>
                    </a:lnTo>
                    <a:lnTo>
                      <a:pt x="5777" y="618"/>
                    </a:lnTo>
                    <a:lnTo>
                      <a:pt x="5538" y="459"/>
                    </a:lnTo>
                    <a:lnTo>
                      <a:pt x="5279" y="319"/>
                    </a:lnTo>
                    <a:lnTo>
                      <a:pt x="5001" y="200"/>
                    </a:lnTo>
                    <a:lnTo>
                      <a:pt x="4722" y="120"/>
                    </a:lnTo>
                    <a:lnTo>
                      <a:pt x="4423" y="60"/>
                    </a:lnTo>
                    <a:lnTo>
                      <a:pt x="4124" y="21"/>
                    </a:lnTo>
                    <a:lnTo>
                      <a:pt x="3825" y="1"/>
                    </a:lnTo>
                    <a:close/>
                  </a:path>
                </a:pathLst>
              </a:custGeom>
              <a:solidFill>
                <a:srgbClr val="F9DC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1" name="Google Shape;3251;p22"/>
              <p:cNvSpPr/>
              <p:nvPr/>
            </p:nvSpPr>
            <p:spPr>
              <a:xfrm>
                <a:off x="6028200" y="3762150"/>
                <a:ext cx="238575" cy="204725"/>
              </a:xfrm>
              <a:custGeom>
                <a:avLst/>
                <a:gdLst/>
                <a:ahLst/>
                <a:cxnLst/>
                <a:rect l="l" t="t" r="r" b="b"/>
                <a:pathLst>
                  <a:path w="9543" h="8189" fill="none" extrusionOk="0">
                    <a:moveTo>
                      <a:pt x="4761" y="6614"/>
                    </a:moveTo>
                    <a:lnTo>
                      <a:pt x="4761" y="6614"/>
                    </a:lnTo>
                    <a:lnTo>
                      <a:pt x="4702" y="6395"/>
                    </a:lnTo>
                    <a:lnTo>
                      <a:pt x="4662" y="6156"/>
                    </a:lnTo>
                    <a:lnTo>
                      <a:pt x="4642" y="5917"/>
                    </a:lnTo>
                    <a:lnTo>
                      <a:pt x="4662" y="5698"/>
                    </a:lnTo>
                    <a:lnTo>
                      <a:pt x="4662" y="5698"/>
                    </a:lnTo>
                    <a:lnTo>
                      <a:pt x="4303" y="5758"/>
                    </a:lnTo>
                    <a:lnTo>
                      <a:pt x="3925" y="5798"/>
                    </a:lnTo>
                    <a:lnTo>
                      <a:pt x="3566" y="5778"/>
                    </a:lnTo>
                    <a:lnTo>
                      <a:pt x="3228" y="5738"/>
                    </a:lnTo>
                    <a:lnTo>
                      <a:pt x="3228" y="5738"/>
                    </a:lnTo>
                    <a:lnTo>
                      <a:pt x="3148" y="5877"/>
                    </a:lnTo>
                    <a:lnTo>
                      <a:pt x="3048" y="6037"/>
                    </a:lnTo>
                    <a:lnTo>
                      <a:pt x="2949" y="6156"/>
                    </a:lnTo>
                    <a:lnTo>
                      <a:pt x="2829" y="6296"/>
                    </a:lnTo>
                    <a:lnTo>
                      <a:pt x="2690" y="6395"/>
                    </a:lnTo>
                    <a:lnTo>
                      <a:pt x="2530" y="6495"/>
                    </a:lnTo>
                    <a:lnTo>
                      <a:pt x="2371" y="6575"/>
                    </a:lnTo>
                    <a:lnTo>
                      <a:pt x="2192" y="6634"/>
                    </a:lnTo>
                    <a:lnTo>
                      <a:pt x="2192" y="6634"/>
                    </a:lnTo>
                    <a:lnTo>
                      <a:pt x="2012" y="6674"/>
                    </a:lnTo>
                    <a:lnTo>
                      <a:pt x="1853" y="6714"/>
                    </a:lnTo>
                    <a:lnTo>
                      <a:pt x="1694" y="6714"/>
                    </a:lnTo>
                    <a:lnTo>
                      <a:pt x="1514" y="6714"/>
                    </a:lnTo>
                    <a:lnTo>
                      <a:pt x="1355" y="6694"/>
                    </a:lnTo>
                    <a:lnTo>
                      <a:pt x="1216" y="6654"/>
                    </a:lnTo>
                    <a:lnTo>
                      <a:pt x="1056" y="6614"/>
                    </a:lnTo>
                    <a:lnTo>
                      <a:pt x="917" y="6555"/>
                    </a:lnTo>
                    <a:lnTo>
                      <a:pt x="777" y="6475"/>
                    </a:lnTo>
                    <a:lnTo>
                      <a:pt x="638" y="6395"/>
                    </a:lnTo>
                    <a:lnTo>
                      <a:pt x="518" y="6296"/>
                    </a:lnTo>
                    <a:lnTo>
                      <a:pt x="399" y="6176"/>
                    </a:lnTo>
                    <a:lnTo>
                      <a:pt x="299" y="6057"/>
                    </a:lnTo>
                    <a:lnTo>
                      <a:pt x="219" y="5937"/>
                    </a:lnTo>
                    <a:lnTo>
                      <a:pt x="140" y="5798"/>
                    </a:lnTo>
                    <a:lnTo>
                      <a:pt x="80" y="5638"/>
                    </a:lnTo>
                    <a:lnTo>
                      <a:pt x="80" y="5638"/>
                    </a:lnTo>
                    <a:lnTo>
                      <a:pt x="40" y="5499"/>
                    </a:lnTo>
                    <a:lnTo>
                      <a:pt x="20" y="5379"/>
                    </a:lnTo>
                    <a:lnTo>
                      <a:pt x="0" y="5240"/>
                    </a:lnTo>
                    <a:lnTo>
                      <a:pt x="0" y="5100"/>
                    </a:lnTo>
                    <a:lnTo>
                      <a:pt x="20" y="4961"/>
                    </a:lnTo>
                    <a:lnTo>
                      <a:pt x="40" y="4822"/>
                    </a:lnTo>
                    <a:lnTo>
                      <a:pt x="80" y="4702"/>
                    </a:lnTo>
                    <a:lnTo>
                      <a:pt x="120" y="4563"/>
                    </a:lnTo>
                    <a:lnTo>
                      <a:pt x="180" y="4443"/>
                    </a:lnTo>
                    <a:lnTo>
                      <a:pt x="259" y="4343"/>
                    </a:lnTo>
                    <a:lnTo>
                      <a:pt x="339" y="4224"/>
                    </a:lnTo>
                    <a:lnTo>
                      <a:pt x="439" y="4124"/>
                    </a:lnTo>
                    <a:lnTo>
                      <a:pt x="538" y="4025"/>
                    </a:lnTo>
                    <a:lnTo>
                      <a:pt x="658" y="3945"/>
                    </a:lnTo>
                    <a:lnTo>
                      <a:pt x="777" y="3865"/>
                    </a:lnTo>
                    <a:lnTo>
                      <a:pt x="897" y="3786"/>
                    </a:lnTo>
                    <a:lnTo>
                      <a:pt x="897" y="3786"/>
                    </a:lnTo>
                    <a:lnTo>
                      <a:pt x="817" y="3507"/>
                    </a:lnTo>
                    <a:lnTo>
                      <a:pt x="757" y="3228"/>
                    </a:lnTo>
                    <a:lnTo>
                      <a:pt x="737" y="2929"/>
                    </a:lnTo>
                    <a:lnTo>
                      <a:pt x="757" y="2650"/>
                    </a:lnTo>
                    <a:lnTo>
                      <a:pt x="797" y="2371"/>
                    </a:lnTo>
                    <a:lnTo>
                      <a:pt x="877" y="2092"/>
                    </a:lnTo>
                    <a:lnTo>
                      <a:pt x="957" y="1833"/>
                    </a:lnTo>
                    <a:lnTo>
                      <a:pt x="1096" y="1594"/>
                    </a:lnTo>
                    <a:lnTo>
                      <a:pt x="1235" y="1335"/>
                    </a:lnTo>
                    <a:lnTo>
                      <a:pt x="1415" y="1116"/>
                    </a:lnTo>
                    <a:lnTo>
                      <a:pt x="1614" y="897"/>
                    </a:lnTo>
                    <a:lnTo>
                      <a:pt x="1813" y="718"/>
                    </a:lnTo>
                    <a:lnTo>
                      <a:pt x="2072" y="539"/>
                    </a:lnTo>
                    <a:lnTo>
                      <a:pt x="2331" y="379"/>
                    </a:lnTo>
                    <a:lnTo>
                      <a:pt x="2610" y="260"/>
                    </a:lnTo>
                    <a:lnTo>
                      <a:pt x="2909" y="140"/>
                    </a:lnTo>
                    <a:lnTo>
                      <a:pt x="2909" y="140"/>
                    </a:lnTo>
                    <a:lnTo>
                      <a:pt x="3208" y="80"/>
                    </a:lnTo>
                    <a:lnTo>
                      <a:pt x="3526" y="21"/>
                    </a:lnTo>
                    <a:lnTo>
                      <a:pt x="3825" y="1"/>
                    </a:lnTo>
                    <a:lnTo>
                      <a:pt x="4124" y="21"/>
                    </a:lnTo>
                    <a:lnTo>
                      <a:pt x="4423" y="60"/>
                    </a:lnTo>
                    <a:lnTo>
                      <a:pt x="4722" y="120"/>
                    </a:lnTo>
                    <a:lnTo>
                      <a:pt x="5001" y="200"/>
                    </a:lnTo>
                    <a:lnTo>
                      <a:pt x="5279" y="319"/>
                    </a:lnTo>
                    <a:lnTo>
                      <a:pt x="5538" y="459"/>
                    </a:lnTo>
                    <a:lnTo>
                      <a:pt x="5777" y="618"/>
                    </a:lnTo>
                    <a:lnTo>
                      <a:pt x="6016" y="798"/>
                    </a:lnTo>
                    <a:lnTo>
                      <a:pt x="6216" y="997"/>
                    </a:lnTo>
                    <a:lnTo>
                      <a:pt x="6415" y="1236"/>
                    </a:lnTo>
                    <a:lnTo>
                      <a:pt x="6574" y="1475"/>
                    </a:lnTo>
                    <a:lnTo>
                      <a:pt x="6714" y="1734"/>
                    </a:lnTo>
                    <a:lnTo>
                      <a:pt x="6833" y="2013"/>
                    </a:lnTo>
                    <a:lnTo>
                      <a:pt x="6833" y="2013"/>
                    </a:lnTo>
                    <a:lnTo>
                      <a:pt x="6893" y="2212"/>
                    </a:lnTo>
                    <a:lnTo>
                      <a:pt x="6933" y="2431"/>
                    </a:lnTo>
                    <a:lnTo>
                      <a:pt x="6973" y="2630"/>
                    </a:lnTo>
                    <a:lnTo>
                      <a:pt x="6973" y="2849"/>
                    </a:lnTo>
                    <a:lnTo>
                      <a:pt x="6973" y="3049"/>
                    </a:lnTo>
                    <a:lnTo>
                      <a:pt x="6953" y="3268"/>
                    </a:lnTo>
                    <a:lnTo>
                      <a:pt x="6913" y="3467"/>
                    </a:lnTo>
                    <a:lnTo>
                      <a:pt x="6873" y="3666"/>
                    </a:lnTo>
                    <a:lnTo>
                      <a:pt x="6873" y="3666"/>
                    </a:lnTo>
                    <a:lnTo>
                      <a:pt x="7072" y="3646"/>
                    </a:lnTo>
                    <a:lnTo>
                      <a:pt x="7291" y="3666"/>
                    </a:lnTo>
                    <a:lnTo>
                      <a:pt x="7491" y="3686"/>
                    </a:lnTo>
                    <a:lnTo>
                      <a:pt x="7690" y="3726"/>
                    </a:lnTo>
                    <a:lnTo>
                      <a:pt x="7889" y="3766"/>
                    </a:lnTo>
                    <a:lnTo>
                      <a:pt x="8068" y="3845"/>
                    </a:lnTo>
                    <a:lnTo>
                      <a:pt x="8248" y="3925"/>
                    </a:lnTo>
                    <a:lnTo>
                      <a:pt x="8427" y="4025"/>
                    </a:lnTo>
                    <a:lnTo>
                      <a:pt x="8586" y="4124"/>
                    </a:lnTo>
                    <a:lnTo>
                      <a:pt x="8746" y="4244"/>
                    </a:lnTo>
                    <a:lnTo>
                      <a:pt x="8885" y="4383"/>
                    </a:lnTo>
                    <a:lnTo>
                      <a:pt x="9025" y="4523"/>
                    </a:lnTo>
                    <a:lnTo>
                      <a:pt x="9144" y="4682"/>
                    </a:lnTo>
                    <a:lnTo>
                      <a:pt x="9244" y="4861"/>
                    </a:lnTo>
                    <a:lnTo>
                      <a:pt x="9343" y="5021"/>
                    </a:lnTo>
                    <a:lnTo>
                      <a:pt x="9423" y="5220"/>
                    </a:lnTo>
                    <a:lnTo>
                      <a:pt x="9423" y="5220"/>
                    </a:lnTo>
                    <a:lnTo>
                      <a:pt x="9483" y="5439"/>
                    </a:lnTo>
                    <a:lnTo>
                      <a:pt x="9523" y="5658"/>
                    </a:lnTo>
                    <a:lnTo>
                      <a:pt x="9543" y="5897"/>
                    </a:lnTo>
                    <a:lnTo>
                      <a:pt x="9523" y="6116"/>
                    </a:lnTo>
                    <a:lnTo>
                      <a:pt x="9503" y="6336"/>
                    </a:lnTo>
                    <a:lnTo>
                      <a:pt x="9443" y="6535"/>
                    </a:lnTo>
                    <a:lnTo>
                      <a:pt x="9363" y="6754"/>
                    </a:lnTo>
                    <a:lnTo>
                      <a:pt x="9264" y="6953"/>
                    </a:lnTo>
                    <a:lnTo>
                      <a:pt x="9144" y="7132"/>
                    </a:lnTo>
                    <a:lnTo>
                      <a:pt x="9025" y="7312"/>
                    </a:lnTo>
                    <a:lnTo>
                      <a:pt x="8865" y="7491"/>
                    </a:lnTo>
                    <a:lnTo>
                      <a:pt x="8686" y="7630"/>
                    </a:lnTo>
                    <a:lnTo>
                      <a:pt x="8507" y="7770"/>
                    </a:lnTo>
                    <a:lnTo>
                      <a:pt x="8307" y="7889"/>
                    </a:lnTo>
                    <a:lnTo>
                      <a:pt x="8088" y="7989"/>
                    </a:lnTo>
                    <a:lnTo>
                      <a:pt x="7849" y="8069"/>
                    </a:lnTo>
                    <a:lnTo>
                      <a:pt x="7849" y="8069"/>
                    </a:lnTo>
                    <a:lnTo>
                      <a:pt x="7610" y="8128"/>
                    </a:lnTo>
                    <a:lnTo>
                      <a:pt x="7371" y="8168"/>
                    </a:lnTo>
                    <a:lnTo>
                      <a:pt x="7112" y="8188"/>
                    </a:lnTo>
                    <a:lnTo>
                      <a:pt x="6873" y="8168"/>
                    </a:lnTo>
                    <a:lnTo>
                      <a:pt x="6654" y="8148"/>
                    </a:lnTo>
                    <a:lnTo>
                      <a:pt x="6415" y="8089"/>
                    </a:lnTo>
                    <a:lnTo>
                      <a:pt x="6196" y="8029"/>
                    </a:lnTo>
                    <a:lnTo>
                      <a:pt x="5977" y="7929"/>
                    </a:lnTo>
                    <a:lnTo>
                      <a:pt x="5777" y="7830"/>
                    </a:lnTo>
                    <a:lnTo>
                      <a:pt x="5578" y="7710"/>
                    </a:lnTo>
                    <a:lnTo>
                      <a:pt x="5399" y="7571"/>
                    </a:lnTo>
                    <a:lnTo>
                      <a:pt x="5240" y="7411"/>
                    </a:lnTo>
                    <a:lnTo>
                      <a:pt x="5100" y="7232"/>
                    </a:lnTo>
                    <a:lnTo>
                      <a:pt x="4961" y="7033"/>
                    </a:lnTo>
                    <a:lnTo>
                      <a:pt x="4861" y="6834"/>
                    </a:lnTo>
                    <a:lnTo>
                      <a:pt x="4761" y="6614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2" name="Google Shape;3252;p22"/>
              <p:cNvSpPr/>
              <p:nvPr/>
            </p:nvSpPr>
            <p:spPr>
              <a:xfrm>
                <a:off x="6192550" y="3907575"/>
                <a:ext cx="44350" cy="35400"/>
              </a:xfrm>
              <a:custGeom>
                <a:avLst/>
                <a:gdLst/>
                <a:ahLst/>
                <a:cxnLst/>
                <a:rect l="l" t="t" r="r" b="b"/>
                <a:pathLst>
                  <a:path w="1774" h="1416" extrusionOk="0">
                    <a:moveTo>
                      <a:pt x="1016" y="1"/>
                    </a:moveTo>
                    <a:lnTo>
                      <a:pt x="837" y="21"/>
                    </a:lnTo>
                    <a:lnTo>
                      <a:pt x="658" y="60"/>
                    </a:lnTo>
                    <a:lnTo>
                      <a:pt x="498" y="120"/>
                    </a:lnTo>
                    <a:lnTo>
                      <a:pt x="339" y="200"/>
                    </a:lnTo>
                    <a:lnTo>
                      <a:pt x="219" y="319"/>
                    </a:lnTo>
                    <a:lnTo>
                      <a:pt x="120" y="439"/>
                    </a:lnTo>
                    <a:lnTo>
                      <a:pt x="60" y="558"/>
                    </a:lnTo>
                    <a:lnTo>
                      <a:pt x="20" y="698"/>
                    </a:lnTo>
                    <a:lnTo>
                      <a:pt x="0" y="837"/>
                    </a:lnTo>
                    <a:lnTo>
                      <a:pt x="40" y="957"/>
                    </a:lnTo>
                    <a:lnTo>
                      <a:pt x="100" y="1096"/>
                    </a:lnTo>
                    <a:lnTo>
                      <a:pt x="180" y="1196"/>
                    </a:lnTo>
                    <a:lnTo>
                      <a:pt x="299" y="1276"/>
                    </a:lnTo>
                    <a:lnTo>
                      <a:pt x="439" y="1355"/>
                    </a:lnTo>
                    <a:lnTo>
                      <a:pt x="598" y="1395"/>
                    </a:lnTo>
                    <a:lnTo>
                      <a:pt x="757" y="1415"/>
                    </a:lnTo>
                    <a:lnTo>
                      <a:pt x="937" y="1395"/>
                    </a:lnTo>
                    <a:lnTo>
                      <a:pt x="1116" y="1355"/>
                    </a:lnTo>
                    <a:lnTo>
                      <a:pt x="1275" y="1296"/>
                    </a:lnTo>
                    <a:lnTo>
                      <a:pt x="1435" y="1196"/>
                    </a:lnTo>
                    <a:lnTo>
                      <a:pt x="1554" y="1096"/>
                    </a:lnTo>
                    <a:lnTo>
                      <a:pt x="1654" y="977"/>
                    </a:lnTo>
                    <a:lnTo>
                      <a:pt x="1713" y="857"/>
                    </a:lnTo>
                    <a:lnTo>
                      <a:pt x="1753" y="718"/>
                    </a:lnTo>
                    <a:lnTo>
                      <a:pt x="1773" y="578"/>
                    </a:lnTo>
                    <a:lnTo>
                      <a:pt x="1733" y="459"/>
                    </a:lnTo>
                    <a:lnTo>
                      <a:pt x="1674" y="319"/>
                    </a:lnTo>
                    <a:lnTo>
                      <a:pt x="1594" y="220"/>
                    </a:lnTo>
                    <a:lnTo>
                      <a:pt x="1474" y="140"/>
                    </a:lnTo>
                    <a:lnTo>
                      <a:pt x="1335" y="60"/>
                    </a:lnTo>
                    <a:lnTo>
                      <a:pt x="1176" y="21"/>
                    </a:lnTo>
                    <a:lnTo>
                      <a:pt x="1016" y="1"/>
                    </a:lnTo>
                    <a:close/>
                  </a:path>
                </a:pathLst>
              </a:custGeom>
              <a:solidFill>
                <a:srgbClr val="F4CC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3" name="Google Shape;3253;p22"/>
              <p:cNvSpPr/>
              <p:nvPr/>
            </p:nvSpPr>
            <p:spPr>
              <a:xfrm>
                <a:off x="6075500" y="3777600"/>
                <a:ext cx="110600" cy="88675"/>
              </a:xfrm>
              <a:custGeom>
                <a:avLst/>
                <a:gdLst/>
                <a:ahLst/>
                <a:cxnLst/>
                <a:rect l="l" t="t" r="r" b="b"/>
                <a:pathLst>
                  <a:path w="4424" h="3547" extrusionOk="0">
                    <a:moveTo>
                      <a:pt x="1993" y="0"/>
                    </a:moveTo>
                    <a:lnTo>
                      <a:pt x="1694" y="20"/>
                    </a:lnTo>
                    <a:lnTo>
                      <a:pt x="1395" y="60"/>
                    </a:lnTo>
                    <a:lnTo>
                      <a:pt x="1116" y="140"/>
                    </a:lnTo>
                    <a:lnTo>
                      <a:pt x="838" y="219"/>
                    </a:lnTo>
                    <a:lnTo>
                      <a:pt x="598" y="339"/>
                    </a:lnTo>
                    <a:lnTo>
                      <a:pt x="359" y="438"/>
                    </a:lnTo>
                    <a:lnTo>
                      <a:pt x="1" y="638"/>
                    </a:lnTo>
                    <a:lnTo>
                      <a:pt x="21" y="797"/>
                    </a:lnTo>
                    <a:lnTo>
                      <a:pt x="339" y="757"/>
                    </a:lnTo>
                    <a:lnTo>
                      <a:pt x="897" y="757"/>
                    </a:lnTo>
                    <a:lnTo>
                      <a:pt x="1136" y="777"/>
                    </a:lnTo>
                    <a:lnTo>
                      <a:pt x="1375" y="817"/>
                    </a:lnTo>
                    <a:lnTo>
                      <a:pt x="1575" y="877"/>
                    </a:lnTo>
                    <a:lnTo>
                      <a:pt x="1794" y="937"/>
                    </a:lnTo>
                    <a:lnTo>
                      <a:pt x="1973" y="996"/>
                    </a:lnTo>
                    <a:lnTo>
                      <a:pt x="2152" y="1096"/>
                    </a:lnTo>
                    <a:lnTo>
                      <a:pt x="2332" y="1176"/>
                    </a:lnTo>
                    <a:lnTo>
                      <a:pt x="2491" y="1295"/>
                    </a:lnTo>
                    <a:lnTo>
                      <a:pt x="2630" y="1395"/>
                    </a:lnTo>
                    <a:lnTo>
                      <a:pt x="2909" y="1634"/>
                    </a:lnTo>
                    <a:lnTo>
                      <a:pt x="3128" y="1893"/>
                    </a:lnTo>
                    <a:lnTo>
                      <a:pt x="3328" y="2152"/>
                    </a:lnTo>
                    <a:lnTo>
                      <a:pt x="3487" y="2411"/>
                    </a:lnTo>
                    <a:lnTo>
                      <a:pt x="3626" y="2650"/>
                    </a:lnTo>
                    <a:lnTo>
                      <a:pt x="3726" y="2889"/>
                    </a:lnTo>
                    <a:lnTo>
                      <a:pt x="3806" y="3108"/>
                    </a:lnTo>
                    <a:lnTo>
                      <a:pt x="3905" y="3427"/>
                    </a:lnTo>
                    <a:lnTo>
                      <a:pt x="3945" y="3546"/>
                    </a:lnTo>
                    <a:lnTo>
                      <a:pt x="4025" y="3447"/>
                    </a:lnTo>
                    <a:lnTo>
                      <a:pt x="4105" y="3347"/>
                    </a:lnTo>
                    <a:lnTo>
                      <a:pt x="4184" y="3208"/>
                    </a:lnTo>
                    <a:lnTo>
                      <a:pt x="4264" y="3068"/>
                    </a:lnTo>
                    <a:lnTo>
                      <a:pt x="4324" y="2889"/>
                    </a:lnTo>
                    <a:lnTo>
                      <a:pt x="4364" y="2710"/>
                    </a:lnTo>
                    <a:lnTo>
                      <a:pt x="4403" y="2510"/>
                    </a:lnTo>
                    <a:lnTo>
                      <a:pt x="4423" y="2291"/>
                    </a:lnTo>
                    <a:lnTo>
                      <a:pt x="4423" y="2072"/>
                    </a:lnTo>
                    <a:lnTo>
                      <a:pt x="4383" y="1833"/>
                    </a:lnTo>
                    <a:lnTo>
                      <a:pt x="4304" y="1614"/>
                    </a:lnTo>
                    <a:lnTo>
                      <a:pt x="4204" y="1375"/>
                    </a:lnTo>
                    <a:lnTo>
                      <a:pt x="4065" y="1136"/>
                    </a:lnTo>
                    <a:lnTo>
                      <a:pt x="3885" y="897"/>
                    </a:lnTo>
                    <a:lnTo>
                      <a:pt x="3646" y="658"/>
                    </a:lnTo>
                    <a:lnTo>
                      <a:pt x="3367" y="438"/>
                    </a:lnTo>
                    <a:lnTo>
                      <a:pt x="3208" y="319"/>
                    </a:lnTo>
                    <a:lnTo>
                      <a:pt x="3029" y="239"/>
                    </a:lnTo>
                    <a:lnTo>
                      <a:pt x="2869" y="160"/>
                    </a:lnTo>
                    <a:lnTo>
                      <a:pt x="2690" y="100"/>
                    </a:lnTo>
                    <a:lnTo>
                      <a:pt x="2511" y="60"/>
                    </a:lnTo>
                    <a:lnTo>
                      <a:pt x="2352" y="20"/>
                    </a:lnTo>
                    <a:lnTo>
                      <a:pt x="2172" y="0"/>
                    </a:lnTo>
                    <a:close/>
                  </a:path>
                </a:pathLst>
              </a:custGeom>
              <a:solidFill>
                <a:srgbClr val="FAE3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4" name="Google Shape;3254;p22"/>
              <p:cNvSpPr/>
              <p:nvPr/>
            </p:nvSpPr>
            <p:spPr>
              <a:xfrm>
                <a:off x="6075500" y="3777600"/>
                <a:ext cx="110600" cy="88675"/>
              </a:xfrm>
              <a:custGeom>
                <a:avLst/>
                <a:gdLst/>
                <a:ahLst/>
                <a:cxnLst/>
                <a:rect l="l" t="t" r="r" b="b"/>
                <a:pathLst>
                  <a:path w="4424" h="3547" fill="none" extrusionOk="0">
                    <a:moveTo>
                      <a:pt x="1993" y="0"/>
                    </a:moveTo>
                    <a:lnTo>
                      <a:pt x="1993" y="0"/>
                    </a:lnTo>
                    <a:lnTo>
                      <a:pt x="1694" y="20"/>
                    </a:lnTo>
                    <a:lnTo>
                      <a:pt x="1395" y="60"/>
                    </a:lnTo>
                    <a:lnTo>
                      <a:pt x="1116" y="140"/>
                    </a:lnTo>
                    <a:lnTo>
                      <a:pt x="838" y="219"/>
                    </a:lnTo>
                    <a:lnTo>
                      <a:pt x="598" y="339"/>
                    </a:lnTo>
                    <a:lnTo>
                      <a:pt x="359" y="438"/>
                    </a:lnTo>
                    <a:lnTo>
                      <a:pt x="1" y="638"/>
                    </a:lnTo>
                    <a:lnTo>
                      <a:pt x="1" y="638"/>
                    </a:lnTo>
                    <a:lnTo>
                      <a:pt x="21" y="797"/>
                    </a:lnTo>
                    <a:lnTo>
                      <a:pt x="21" y="797"/>
                    </a:lnTo>
                    <a:lnTo>
                      <a:pt x="339" y="757"/>
                    </a:lnTo>
                    <a:lnTo>
                      <a:pt x="658" y="757"/>
                    </a:lnTo>
                    <a:lnTo>
                      <a:pt x="658" y="757"/>
                    </a:lnTo>
                    <a:lnTo>
                      <a:pt x="897" y="757"/>
                    </a:lnTo>
                    <a:lnTo>
                      <a:pt x="1136" y="777"/>
                    </a:lnTo>
                    <a:lnTo>
                      <a:pt x="1375" y="817"/>
                    </a:lnTo>
                    <a:lnTo>
                      <a:pt x="1575" y="877"/>
                    </a:lnTo>
                    <a:lnTo>
                      <a:pt x="1794" y="937"/>
                    </a:lnTo>
                    <a:lnTo>
                      <a:pt x="1973" y="996"/>
                    </a:lnTo>
                    <a:lnTo>
                      <a:pt x="2152" y="1096"/>
                    </a:lnTo>
                    <a:lnTo>
                      <a:pt x="2332" y="1176"/>
                    </a:lnTo>
                    <a:lnTo>
                      <a:pt x="2491" y="1295"/>
                    </a:lnTo>
                    <a:lnTo>
                      <a:pt x="2630" y="1395"/>
                    </a:lnTo>
                    <a:lnTo>
                      <a:pt x="2909" y="1634"/>
                    </a:lnTo>
                    <a:lnTo>
                      <a:pt x="3128" y="1893"/>
                    </a:lnTo>
                    <a:lnTo>
                      <a:pt x="3328" y="2152"/>
                    </a:lnTo>
                    <a:lnTo>
                      <a:pt x="3487" y="2411"/>
                    </a:lnTo>
                    <a:lnTo>
                      <a:pt x="3626" y="2650"/>
                    </a:lnTo>
                    <a:lnTo>
                      <a:pt x="3726" y="2889"/>
                    </a:lnTo>
                    <a:lnTo>
                      <a:pt x="3806" y="3108"/>
                    </a:lnTo>
                    <a:lnTo>
                      <a:pt x="3905" y="3427"/>
                    </a:lnTo>
                    <a:lnTo>
                      <a:pt x="3945" y="3546"/>
                    </a:lnTo>
                    <a:lnTo>
                      <a:pt x="3945" y="3546"/>
                    </a:lnTo>
                    <a:lnTo>
                      <a:pt x="4025" y="3447"/>
                    </a:lnTo>
                    <a:lnTo>
                      <a:pt x="4105" y="3347"/>
                    </a:lnTo>
                    <a:lnTo>
                      <a:pt x="4184" y="3208"/>
                    </a:lnTo>
                    <a:lnTo>
                      <a:pt x="4264" y="3068"/>
                    </a:lnTo>
                    <a:lnTo>
                      <a:pt x="4324" y="2889"/>
                    </a:lnTo>
                    <a:lnTo>
                      <a:pt x="4364" y="2710"/>
                    </a:lnTo>
                    <a:lnTo>
                      <a:pt x="4403" y="2510"/>
                    </a:lnTo>
                    <a:lnTo>
                      <a:pt x="4423" y="2291"/>
                    </a:lnTo>
                    <a:lnTo>
                      <a:pt x="4423" y="2072"/>
                    </a:lnTo>
                    <a:lnTo>
                      <a:pt x="4383" y="1833"/>
                    </a:lnTo>
                    <a:lnTo>
                      <a:pt x="4304" y="1614"/>
                    </a:lnTo>
                    <a:lnTo>
                      <a:pt x="4204" y="1375"/>
                    </a:lnTo>
                    <a:lnTo>
                      <a:pt x="4065" y="1136"/>
                    </a:lnTo>
                    <a:lnTo>
                      <a:pt x="3885" y="897"/>
                    </a:lnTo>
                    <a:lnTo>
                      <a:pt x="3646" y="658"/>
                    </a:lnTo>
                    <a:lnTo>
                      <a:pt x="3367" y="438"/>
                    </a:lnTo>
                    <a:lnTo>
                      <a:pt x="3367" y="438"/>
                    </a:lnTo>
                    <a:lnTo>
                      <a:pt x="3208" y="319"/>
                    </a:lnTo>
                    <a:lnTo>
                      <a:pt x="3029" y="239"/>
                    </a:lnTo>
                    <a:lnTo>
                      <a:pt x="2869" y="160"/>
                    </a:lnTo>
                    <a:lnTo>
                      <a:pt x="2690" y="100"/>
                    </a:lnTo>
                    <a:lnTo>
                      <a:pt x="2511" y="60"/>
                    </a:lnTo>
                    <a:lnTo>
                      <a:pt x="2352" y="20"/>
                    </a:lnTo>
                    <a:lnTo>
                      <a:pt x="2172" y="0"/>
                    </a:lnTo>
                    <a:lnTo>
                      <a:pt x="1993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5" name="Google Shape;3255;p22"/>
              <p:cNvSpPr/>
              <p:nvPr/>
            </p:nvSpPr>
            <p:spPr>
              <a:xfrm>
                <a:off x="6244825" y="3878700"/>
                <a:ext cx="203725" cy="233100"/>
              </a:xfrm>
              <a:custGeom>
                <a:avLst/>
                <a:gdLst/>
                <a:ahLst/>
                <a:cxnLst/>
                <a:rect l="l" t="t" r="r" b="b"/>
                <a:pathLst>
                  <a:path w="8149" h="9324" extrusionOk="0">
                    <a:moveTo>
                      <a:pt x="2152" y="0"/>
                    </a:moveTo>
                    <a:lnTo>
                      <a:pt x="1913" y="40"/>
                    </a:lnTo>
                    <a:lnTo>
                      <a:pt x="1694" y="100"/>
                    </a:lnTo>
                    <a:lnTo>
                      <a:pt x="1475" y="180"/>
                    </a:lnTo>
                    <a:lnTo>
                      <a:pt x="1256" y="279"/>
                    </a:lnTo>
                    <a:lnTo>
                      <a:pt x="1057" y="399"/>
                    </a:lnTo>
                    <a:lnTo>
                      <a:pt x="878" y="518"/>
                    </a:lnTo>
                    <a:lnTo>
                      <a:pt x="698" y="678"/>
                    </a:lnTo>
                    <a:lnTo>
                      <a:pt x="539" y="837"/>
                    </a:lnTo>
                    <a:lnTo>
                      <a:pt x="399" y="1016"/>
                    </a:lnTo>
                    <a:lnTo>
                      <a:pt x="280" y="1215"/>
                    </a:lnTo>
                    <a:lnTo>
                      <a:pt x="180" y="1415"/>
                    </a:lnTo>
                    <a:lnTo>
                      <a:pt x="101" y="1634"/>
                    </a:lnTo>
                    <a:lnTo>
                      <a:pt x="41" y="1833"/>
                    </a:lnTo>
                    <a:lnTo>
                      <a:pt x="1" y="2032"/>
                    </a:lnTo>
                    <a:lnTo>
                      <a:pt x="1" y="2211"/>
                    </a:lnTo>
                    <a:lnTo>
                      <a:pt x="1" y="2411"/>
                    </a:lnTo>
                    <a:lnTo>
                      <a:pt x="21" y="2590"/>
                    </a:lnTo>
                    <a:lnTo>
                      <a:pt x="61" y="2789"/>
                    </a:lnTo>
                    <a:lnTo>
                      <a:pt x="121" y="2968"/>
                    </a:lnTo>
                    <a:lnTo>
                      <a:pt x="200" y="3148"/>
                    </a:lnTo>
                    <a:lnTo>
                      <a:pt x="280" y="3307"/>
                    </a:lnTo>
                    <a:lnTo>
                      <a:pt x="379" y="3466"/>
                    </a:lnTo>
                    <a:lnTo>
                      <a:pt x="499" y="3626"/>
                    </a:lnTo>
                    <a:lnTo>
                      <a:pt x="619" y="3765"/>
                    </a:lnTo>
                    <a:lnTo>
                      <a:pt x="758" y="3905"/>
                    </a:lnTo>
                    <a:lnTo>
                      <a:pt x="917" y="4044"/>
                    </a:lnTo>
                    <a:lnTo>
                      <a:pt x="1097" y="4144"/>
                    </a:lnTo>
                    <a:lnTo>
                      <a:pt x="1276" y="4243"/>
                    </a:lnTo>
                    <a:lnTo>
                      <a:pt x="1097" y="4383"/>
                    </a:lnTo>
                    <a:lnTo>
                      <a:pt x="957" y="4542"/>
                    </a:lnTo>
                    <a:lnTo>
                      <a:pt x="818" y="4702"/>
                    </a:lnTo>
                    <a:lnTo>
                      <a:pt x="678" y="4861"/>
                    </a:lnTo>
                    <a:lnTo>
                      <a:pt x="579" y="5040"/>
                    </a:lnTo>
                    <a:lnTo>
                      <a:pt x="459" y="5239"/>
                    </a:lnTo>
                    <a:lnTo>
                      <a:pt x="379" y="5439"/>
                    </a:lnTo>
                    <a:lnTo>
                      <a:pt x="300" y="5638"/>
                    </a:lnTo>
                    <a:lnTo>
                      <a:pt x="240" y="5937"/>
                    </a:lnTo>
                    <a:lnTo>
                      <a:pt x="200" y="6216"/>
                    </a:lnTo>
                    <a:lnTo>
                      <a:pt x="180" y="6494"/>
                    </a:lnTo>
                    <a:lnTo>
                      <a:pt x="200" y="6793"/>
                    </a:lnTo>
                    <a:lnTo>
                      <a:pt x="260" y="7052"/>
                    </a:lnTo>
                    <a:lnTo>
                      <a:pt x="340" y="7331"/>
                    </a:lnTo>
                    <a:lnTo>
                      <a:pt x="439" y="7590"/>
                    </a:lnTo>
                    <a:lnTo>
                      <a:pt x="579" y="7829"/>
                    </a:lnTo>
                    <a:lnTo>
                      <a:pt x="738" y="8068"/>
                    </a:lnTo>
                    <a:lnTo>
                      <a:pt x="917" y="8287"/>
                    </a:lnTo>
                    <a:lnTo>
                      <a:pt x="1117" y="8507"/>
                    </a:lnTo>
                    <a:lnTo>
                      <a:pt x="1336" y="8686"/>
                    </a:lnTo>
                    <a:lnTo>
                      <a:pt x="1595" y="8865"/>
                    </a:lnTo>
                    <a:lnTo>
                      <a:pt x="1854" y="9005"/>
                    </a:lnTo>
                    <a:lnTo>
                      <a:pt x="2133" y="9124"/>
                    </a:lnTo>
                    <a:lnTo>
                      <a:pt x="2431" y="9224"/>
                    </a:lnTo>
                    <a:lnTo>
                      <a:pt x="2750" y="9283"/>
                    </a:lnTo>
                    <a:lnTo>
                      <a:pt x="3069" y="9323"/>
                    </a:lnTo>
                    <a:lnTo>
                      <a:pt x="3368" y="9323"/>
                    </a:lnTo>
                    <a:lnTo>
                      <a:pt x="3666" y="9303"/>
                    </a:lnTo>
                    <a:lnTo>
                      <a:pt x="3965" y="9264"/>
                    </a:lnTo>
                    <a:lnTo>
                      <a:pt x="4264" y="9184"/>
                    </a:lnTo>
                    <a:lnTo>
                      <a:pt x="4543" y="9084"/>
                    </a:lnTo>
                    <a:lnTo>
                      <a:pt x="4802" y="8965"/>
                    </a:lnTo>
                    <a:lnTo>
                      <a:pt x="5061" y="8825"/>
                    </a:lnTo>
                    <a:lnTo>
                      <a:pt x="5300" y="8646"/>
                    </a:lnTo>
                    <a:lnTo>
                      <a:pt x="5519" y="8467"/>
                    </a:lnTo>
                    <a:lnTo>
                      <a:pt x="5718" y="8248"/>
                    </a:lnTo>
                    <a:lnTo>
                      <a:pt x="5898" y="8028"/>
                    </a:lnTo>
                    <a:lnTo>
                      <a:pt x="6057" y="7789"/>
                    </a:lnTo>
                    <a:lnTo>
                      <a:pt x="6196" y="7510"/>
                    </a:lnTo>
                    <a:lnTo>
                      <a:pt x="6296" y="7232"/>
                    </a:lnTo>
                    <a:lnTo>
                      <a:pt x="6435" y="7251"/>
                    </a:lnTo>
                    <a:lnTo>
                      <a:pt x="6595" y="7251"/>
                    </a:lnTo>
                    <a:lnTo>
                      <a:pt x="6734" y="7232"/>
                    </a:lnTo>
                    <a:lnTo>
                      <a:pt x="6874" y="7212"/>
                    </a:lnTo>
                    <a:lnTo>
                      <a:pt x="7153" y="7112"/>
                    </a:lnTo>
                    <a:lnTo>
                      <a:pt x="7412" y="6993"/>
                    </a:lnTo>
                    <a:lnTo>
                      <a:pt x="7631" y="6833"/>
                    </a:lnTo>
                    <a:lnTo>
                      <a:pt x="7730" y="6734"/>
                    </a:lnTo>
                    <a:lnTo>
                      <a:pt x="7830" y="6614"/>
                    </a:lnTo>
                    <a:lnTo>
                      <a:pt x="7910" y="6514"/>
                    </a:lnTo>
                    <a:lnTo>
                      <a:pt x="7989" y="6395"/>
                    </a:lnTo>
                    <a:lnTo>
                      <a:pt x="8049" y="6255"/>
                    </a:lnTo>
                    <a:lnTo>
                      <a:pt x="8089" y="6136"/>
                    </a:lnTo>
                    <a:lnTo>
                      <a:pt x="8129" y="5977"/>
                    </a:lnTo>
                    <a:lnTo>
                      <a:pt x="8149" y="5817"/>
                    </a:lnTo>
                    <a:lnTo>
                      <a:pt x="8149" y="5658"/>
                    </a:lnTo>
                    <a:lnTo>
                      <a:pt x="8149" y="5518"/>
                    </a:lnTo>
                    <a:lnTo>
                      <a:pt x="8109" y="5359"/>
                    </a:lnTo>
                    <a:lnTo>
                      <a:pt x="8069" y="5220"/>
                    </a:lnTo>
                    <a:lnTo>
                      <a:pt x="8009" y="5080"/>
                    </a:lnTo>
                    <a:lnTo>
                      <a:pt x="7949" y="4941"/>
                    </a:lnTo>
                    <a:lnTo>
                      <a:pt x="7870" y="4821"/>
                    </a:lnTo>
                    <a:lnTo>
                      <a:pt x="7770" y="4702"/>
                    </a:lnTo>
                    <a:lnTo>
                      <a:pt x="7651" y="4582"/>
                    </a:lnTo>
                    <a:lnTo>
                      <a:pt x="7531" y="4482"/>
                    </a:lnTo>
                    <a:lnTo>
                      <a:pt x="7412" y="4403"/>
                    </a:lnTo>
                    <a:lnTo>
                      <a:pt x="7252" y="4323"/>
                    </a:lnTo>
                    <a:lnTo>
                      <a:pt x="7113" y="4263"/>
                    </a:lnTo>
                    <a:lnTo>
                      <a:pt x="6953" y="4204"/>
                    </a:lnTo>
                    <a:lnTo>
                      <a:pt x="6754" y="4164"/>
                    </a:lnTo>
                    <a:lnTo>
                      <a:pt x="6575" y="4144"/>
                    </a:lnTo>
                    <a:lnTo>
                      <a:pt x="6376" y="4144"/>
                    </a:lnTo>
                    <a:lnTo>
                      <a:pt x="6196" y="4164"/>
                    </a:lnTo>
                    <a:lnTo>
                      <a:pt x="6017" y="4204"/>
                    </a:lnTo>
                    <a:lnTo>
                      <a:pt x="5858" y="4263"/>
                    </a:lnTo>
                    <a:lnTo>
                      <a:pt x="5698" y="4343"/>
                    </a:lnTo>
                    <a:lnTo>
                      <a:pt x="5539" y="4423"/>
                    </a:lnTo>
                    <a:lnTo>
                      <a:pt x="5280" y="4204"/>
                    </a:lnTo>
                    <a:lnTo>
                      <a:pt x="4981" y="4004"/>
                    </a:lnTo>
                    <a:lnTo>
                      <a:pt x="4663" y="3845"/>
                    </a:lnTo>
                    <a:lnTo>
                      <a:pt x="4324" y="3706"/>
                    </a:lnTo>
                    <a:lnTo>
                      <a:pt x="4463" y="3526"/>
                    </a:lnTo>
                    <a:lnTo>
                      <a:pt x="4603" y="3327"/>
                    </a:lnTo>
                    <a:lnTo>
                      <a:pt x="4702" y="3108"/>
                    </a:lnTo>
                    <a:lnTo>
                      <a:pt x="4782" y="2889"/>
                    </a:lnTo>
                    <a:lnTo>
                      <a:pt x="4842" y="2650"/>
                    </a:lnTo>
                    <a:lnTo>
                      <a:pt x="4882" y="2431"/>
                    </a:lnTo>
                    <a:lnTo>
                      <a:pt x="4882" y="2211"/>
                    </a:lnTo>
                    <a:lnTo>
                      <a:pt x="4862" y="1992"/>
                    </a:lnTo>
                    <a:lnTo>
                      <a:pt x="4822" y="1773"/>
                    </a:lnTo>
                    <a:lnTo>
                      <a:pt x="4762" y="1554"/>
                    </a:lnTo>
                    <a:lnTo>
                      <a:pt x="4682" y="1355"/>
                    </a:lnTo>
                    <a:lnTo>
                      <a:pt x="4583" y="1156"/>
                    </a:lnTo>
                    <a:lnTo>
                      <a:pt x="4463" y="976"/>
                    </a:lnTo>
                    <a:lnTo>
                      <a:pt x="4304" y="797"/>
                    </a:lnTo>
                    <a:lnTo>
                      <a:pt x="4145" y="638"/>
                    </a:lnTo>
                    <a:lnTo>
                      <a:pt x="3985" y="498"/>
                    </a:lnTo>
                    <a:lnTo>
                      <a:pt x="3786" y="359"/>
                    </a:lnTo>
                    <a:lnTo>
                      <a:pt x="3567" y="259"/>
                    </a:lnTo>
                    <a:lnTo>
                      <a:pt x="3348" y="160"/>
                    </a:lnTo>
                    <a:lnTo>
                      <a:pt x="3109" y="80"/>
                    </a:lnTo>
                    <a:lnTo>
                      <a:pt x="2870" y="20"/>
                    </a:lnTo>
                    <a:lnTo>
                      <a:pt x="2631" y="0"/>
                    </a:lnTo>
                    <a:close/>
                  </a:path>
                </a:pathLst>
              </a:custGeom>
              <a:solidFill>
                <a:srgbClr val="F9DC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6" name="Google Shape;3256;p22"/>
              <p:cNvSpPr/>
              <p:nvPr/>
            </p:nvSpPr>
            <p:spPr>
              <a:xfrm>
                <a:off x="6244825" y="3878700"/>
                <a:ext cx="203725" cy="233100"/>
              </a:xfrm>
              <a:custGeom>
                <a:avLst/>
                <a:gdLst/>
                <a:ahLst/>
                <a:cxnLst/>
                <a:rect l="l" t="t" r="r" b="b"/>
                <a:pathLst>
                  <a:path w="8149" h="9324" fill="none" extrusionOk="0">
                    <a:moveTo>
                      <a:pt x="4782" y="2889"/>
                    </a:moveTo>
                    <a:lnTo>
                      <a:pt x="4782" y="2889"/>
                    </a:lnTo>
                    <a:lnTo>
                      <a:pt x="4702" y="3108"/>
                    </a:lnTo>
                    <a:lnTo>
                      <a:pt x="4603" y="3327"/>
                    </a:lnTo>
                    <a:lnTo>
                      <a:pt x="4463" y="3526"/>
                    </a:lnTo>
                    <a:lnTo>
                      <a:pt x="4324" y="3706"/>
                    </a:lnTo>
                    <a:lnTo>
                      <a:pt x="4324" y="3706"/>
                    </a:lnTo>
                    <a:lnTo>
                      <a:pt x="4663" y="3845"/>
                    </a:lnTo>
                    <a:lnTo>
                      <a:pt x="4981" y="4004"/>
                    </a:lnTo>
                    <a:lnTo>
                      <a:pt x="5280" y="4204"/>
                    </a:lnTo>
                    <a:lnTo>
                      <a:pt x="5539" y="4423"/>
                    </a:lnTo>
                    <a:lnTo>
                      <a:pt x="5539" y="4423"/>
                    </a:lnTo>
                    <a:lnTo>
                      <a:pt x="5698" y="4343"/>
                    </a:lnTo>
                    <a:lnTo>
                      <a:pt x="5858" y="4263"/>
                    </a:lnTo>
                    <a:lnTo>
                      <a:pt x="6017" y="4204"/>
                    </a:lnTo>
                    <a:lnTo>
                      <a:pt x="6196" y="4164"/>
                    </a:lnTo>
                    <a:lnTo>
                      <a:pt x="6376" y="4144"/>
                    </a:lnTo>
                    <a:lnTo>
                      <a:pt x="6575" y="4144"/>
                    </a:lnTo>
                    <a:lnTo>
                      <a:pt x="6754" y="4164"/>
                    </a:lnTo>
                    <a:lnTo>
                      <a:pt x="6953" y="4204"/>
                    </a:lnTo>
                    <a:lnTo>
                      <a:pt x="6953" y="4204"/>
                    </a:lnTo>
                    <a:lnTo>
                      <a:pt x="7113" y="4263"/>
                    </a:lnTo>
                    <a:lnTo>
                      <a:pt x="7252" y="4323"/>
                    </a:lnTo>
                    <a:lnTo>
                      <a:pt x="7412" y="4403"/>
                    </a:lnTo>
                    <a:lnTo>
                      <a:pt x="7531" y="4482"/>
                    </a:lnTo>
                    <a:lnTo>
                      <a:pt x="7651" y="4582"/>
                    </a:lnTo>
                    <a:lnTo>
                      <a:pt x="7770" y="4702"/>
                    </a:lnTo>
                    <a:lnTo>
                      <a:pt x="7870" y="4821"/>
                    </a:lnTo>
                    <a:lnTo>
                      <a:pt x="7949" y="4941"/>
                    </a:lnTo>
                    <a:lnTo>
                      <a:pt x="8009" y="5080"/>
                    </a:lnTo>
                    <a:lnTo>
                      <a:pt x="8069" y="5220"/>
                    </a:lnTo>
                    <a:lnTo>
                      <a:pt x="8109" y="5359"/>
                    </a:lnTo>
                    <a:lnTo>
                      <a:pt x="8149" y="5518"/>
                    </a:lnTo>
                    <a:lnTo>
                      <a:pt x="8149" y="5658"/>
                    </a:lnTo>
                    <a:lnTo>
                      <a:pt x="8149" y="5817"/>
                    </a:lnTo>
                    <a:lnTo>
                      <a:pt x="8129" y="5977"/>
                    </a:lnTo>
                    <a:lnTo>
                      <a:pt x="8089" y="6136"/>
                    </a:lnTo>
                    <a:lnTo>
                      <a:pt x="8089" y="6136"/>
                    </a:lnTo>
                    <a:lnTo>
                      <a:pt x="8049" y="6255"/>
                    </a:lnTo>
                    <a:lnTo>
                      <a:pt x="7989" y="6395"/>
                    </a:lnTo>
                    <a:lnTo>
                      <a:pt x="7910" y="6514"/>
                    </a:lnTo>
                    <a:lnTo>
                      <a:pt x="7830" y="6614"/>
                    </a:lnTo>
                    <a:lnTo>
                      <a:pt x="7730" y="6734"/>
                    </a:lnTo>
                    <a:lnTo>
                      <a:pt x="7631" y="6833"/>
                    </a:lnTo>
                    <a:lnTo>
                      <a:pt x="7412" y="6993"/>
                    </a:lnTo>
                    <a:lnTo>
                      <a:pt x="7153" y="7112"/>
                    </a:lnTo>
                    <a:lnTo>
                      <a:pt x="6874" y="7212"/>
                    </a:lnTo>
                    <a:lnTo>
                      <a:pt x="6734" y="7232"/>
                    </a:lnTo>
                    <a:lnTo>
                      <a:pt x="6595" y="7251"/>
                    </a:lnTo>
                    <a:lnTo>
                      <a:pt x="6435" y="7251"/>
                    </a:lnTo>
                    <a:lnTo>
                      <a:pt x="6296" y="7232"/>
                    </a:lnTo>
                    <a:lnTo>
                      <a:pt x="6296" y="7232"/>
                    </a:lnTo>
                    <a:lnTo>
                      <a:pt x="6196" y="7510"/>
                    </a:lnTo>
                    <a:lnTo>
                      <a:pt x="6057" y="7789"/>
                    </a:lnTo>
                    <a:lnTo>
                      <a:pt x="5898" y="8028"/>
                    </a:lnTo>
                    <a:lnTo>
                      <a:pt x="5718" y="8248"/>
                    </a:lnTo>
                    <a:lnTo>
                      <a:pt x="5519" y="8467"/>
                    </a:lnTo>
                    <a:lnTo>
                      <a:pt x="5300" y="8646"/>
                    </a:lnTo>
                    <a:lnTo>
                      <a:pt x="5061" y="8825"/>
                    </a:lnTo>
                    <a:lnTo>
                      <a:pt x="4802" y="8965"/>
                    </a:lnTo>
                    <a:lnTo>
                      <a:pt x="4543" y="9084"/>
                    </a:lnTo>
                    <a:lnTo>
                      <a:pt x="4264" y="9184"/>
                    </a:lnTo>
                    <a:lnTo>
                      <a:pt x="3965" y="9264"/>
                    </a:lnTo>
                    <a:lnTo>
                      <a:pt x="3666" y="9303"/>
                    </a:lnTo>
                    <a:lnTo>
                      <a:pt x="3368" y="9323"/>
                    </a:lnTo>
                    <a:lnTo>
                      <a:pt x="3069" y="9323"/>
                    </a:lnTo>
                    <a:lnTo>
                      <a:pt x="2750" y="9283"/>
                    </a:lnTo>
                    <a:lnTo>
                      <a:pt x="2431" y="9224"/>
                    </a:lnTo>
                    <a:lnTo>
                      <a:pt x="2431" y="9224"/>
                    </a:lnTo>
                    <a:lnTo>
                      <a:pt x="2133" y="9124"/>
                    </a:lnTo>
                    <a:lnTo>
                      <a:pt x="1854" y="9005"/>
                    </a:lnTo>
                    <a:lnTo>
                      <a:pt x="1595" y="8865"/>
                    </a:lnTo>
                    <a:lnTo>
                      <a:pt x="1336" y="8686"/>
                    </a:lnTo>
                    <a:lnTo>
                      <a:pt x="1117" y="8507"/>
                    </a:lnTo>
                    <a:lnTo>
                      <a:pt x="917" y="8287"/>
                    </a:lnTo>
                    <a:lnTo>
                      <a:pt x="738" y="8068"/>
                    </a:lnTo>
                    <a:lnTo>
                      <a:pt x="579" y="7829"/>
                    </a:lnTo>
                    <a:lnTo>
                      <a:pt x="439" y="7590"/>
                    </a:lnTo>
                    <a:lnTo>
                      <a:pt x="340" y="7331"/>
                    </a:lnTo>
                    <a:lnTo>
                      <a:pt x="260" y="7052"/>
                    </a:lnTo>
                    <a:lnTo>
                      <a:pt x="200" y="6793"/>
                    </a:lnTo>
                    <a:lnTo>
                      <a:pt x="180" y="6494"/>
                    </a:lnTo>
                    <a:lnTo>
                      <a:pt x="200" y="6216"/>
                    </a:lnTo>
                    <a:lnTo>
                      <a:pt x="240" y="5937"/>
                    </a:lnTo>
                    <a:lnTo>
                      <a:pt x="300" y="5638"/>
                    </a:lnTo>
                    <a:lnTo>
                      <a:pt x="300" y="5638"/>
                    </a:lnTo>
                    <a:lnTo>
                      <a:pt x="379" y="5439"/>
                    </a:lnTo>
                    <a:lnTo>
                      <a:pt x="459" y="5239"/>
                    </a:lnTo>
                    <a:lnTo>
                      <a:pt x="579" y="5040"/>
                    </a:lnTo>
                    <a:lnTo>
                      <a:pt x="678" y="4861"/>
                    </a:lnTo>
                    <a:lnTo>
                      <a:pt x="818" y="4702"/>
                    </a:lnTo>
                    <a:lnTo>
                      <a:pt x="957" y="4542"/>
                    </a:lnTo>
                    <a:lnTo>
                      <a:pt x="1097" y="4383"/>
                    </a:lnTo>
                    <a:lnTo>
                      <a:pt x="1276" y="4243"/>
                    </a:lnTo>
                    <a:lnTo>
                      <a:pt x="1276" y="4243"/>
                    </a:lnTo>
                    <a:lnTo>
                      <a:pt x="1097" y="4144"/>
                    </a:lnTo>
                    <a:lnTo>
                      <a:pt x="917" y="4044"/>
                    </a:lnTo>
                    <a:lnTo>
                      <a:pt x="758" y="3905"/>
                    </a:lnTo>
                    <a:lnTo>
                      <a:pt x="619" y="3765"/>
                    </a:lnTo>
                    <a:lnTo>
                      <a:pt x="499" y="3626"/>
                    </a:lnTo>
                    <a:lnTo>
                      <a:pt x="379" y="3466"/>
                    </a:lnTo>
                    <a:lnTo>
                      <a:pt x="280" y="3307"/>
                    </a:lnTo>
                    <a:lnTo>
                      <a:pt x="200" y="3148"/>
                    </a:lnTo>
                    <a:lnTo>
                      <a:pt x="121" y="2968"/>
                    </a:lnTo>
                    <a:lnTo>
                      <a:pt x="61" y="2789"/>
                    </a:lnTo>
                    <a:lnTo>
                      <a:pt x="21" y="2590"/>
                    </a:lnTo>
                    <a:lnTo>
                      <a:pt x="1" y="2411"/>
                    </a:lnTo>
                    <a:lnTo>
                      <a:pt x="1" y="2211"/>
                    </a:lnTo>
                    <a:lnTo>
                      <a:pt x="1" y="2032"/>
                    </a:lnTo>
                    <a:lnTo>
                      <a:pt x="41" y="1833"/>
                    </a:lnTo>
                    <a:lnTo>
                      <a:pt x="101" y="1634"/>
                    </a:lnTo>
                    <a:lnTo>
                      <a:pt x="101" y="1634"/>
                    </a:lnTo>
                    <a:lnTo>
                      <a:pt x="180" y="1415"/>
                    </a:lnTo>
                    <a:lnTo>
                      <a:pt x="280" y="1215"/>
                    </a:lnTo>
                    <a:lnTo>
                      <a:pt x="399" y="1016"/>
                    </a:lnTo>
                    <a:lnTo>
                      <a:pt x="539" y="837"/>
                    </a:lnTo>
                    <a:lnTo>
                      <a:pt x="698" y="678"/>
                    </a:lnTo>
                    <a:lnTo>
                      <a:pt x="878" y="518"/>
                    </a:lnTo>
                    <a:lnTo>
                      <a:pt x="1057" y="399"/>
                    </a:lnTo>
                    <a:lnTo>
                      <a:pt x="1256" y="279"/>
                    </a:lnTo>
                    <a:lnTo>
                      <a:pt x="1475" y="180"/>
                    </a:lnTo>
                    <a:lnTo>
                      <a:pt x="1694" y="100"/>
                    </a:lnTo>
                    <a:lnTo>
                      <a:pt x="1913" y="40"/>
                    </a:lnTo>
                    <a:lnTo>
                      <a:pt x="2152" y="0"/>
                    </a:lnTo>
                    <a:lnTo>
                      <a:pt x="2392" y="0"/>
                    </a:lnTo>
                    <a:lnTo>
                      <a:pt x="2631" y="0"/>
                    </a:lnTo>
                    <a:lnTo>
                      <a:pt x="2870" y="20"/>
                    </a:lnTo>
                    <a:lnTo>
                      <a:pt x="3109" y="80"/>
                    </a:lnTo>
                    <a:lnTo>
                      <a:pt x="3109" y="80"/>
                    </a:lnTo>
                    <a:lnTo>
                      <a:pt x="3348" y="160"/>
                    </a:lnTo>
                    <a:lnTo>
                      <a:pt x="3567" y="259"/>
                    </a:lnTo>
                    <a:lnTo>
                      <a:pt x="3786" y="359"/>
                    </a:lnTo>
                    <a:lnTo>
                      <a:pt x="3985" y="498"/>
                    </a:lnTo>
                    <a:lnTo>
                      <a:pt x="4145" y="638"/>
                    </a:lnTo>
                    <a:lnTo>
                      <a:pt x="4304" y="797"/>
                    </a:lnTo>
                    <a:lnTo>
                      <a:pt x="4463" y="976"/>
                    </a:lnTo>
                    <a:lnTo>
                      <a:pt x="4583" y="1156"/>
                    </a:lnTo>
                    <a:lnTo>
                      <a:pt x="4682" y="1355"/>
                    </a:lnTo>
                    <a:lnTo>
                      <a:pt x="4762" y="1554"/>
                    </a:lnTo>
                    <a:lnTo>
                      <a:pt x="4822" y="1773"/>
                    </a:lnTo>
                    <a:lnTo>
                      <a:pt x="4862" y="1992"/>
                    </a:lnTo>
                    <a:lnTo>
                      <a:pt x="4882" y="2211"/>
                    </a:lnTo>
                    <a:lnTo>
                      <a:pt x="4882" y="2431"/>
                    </a:lnTo>
                    <a:lnTo>
                      <a:pt x="4842" y="2650"/>
                    </a:lnTo>
                    <a:lnTo>
                      <a:pt x="4782" y="2889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7" name="Google Shape;3257;p22"/>
              <p:cNvSpPr/>
              <p:nvPr/>
            </p:nvSpPr>
            <p:spPr>
              <a:xfrm>
                <a:off x="6285175" y="3900600"/>
                <a:ext cx="44350" cy="34400"/>
              </a:xfrm>
              <a:custGeom>
                <a:avLst/>
                <a:gdLst/>
                <a:ahLst/>
                <a:cxnLst/>
                <a:rect l="l" t="t" r="r" b="b"/>
                <a:pathLst>
                  <a:path w="1774" h="1376" extrusionOk="0">
                    <a:moveTo>
                      <a:pt x="738" y="1"/>
                    </a:moveTo>
                    <a:lnTo>
                      <a:pt x="578" y="21"/>
                    </a:lnTo>
                    <a:lnTo>
                      <a:pt x="419" y="61"/>
                    </a:lnTo>
                    <a:lnTo>
                      <a:pt x="279" y="140"/>
                    </a:lnTo>
                    <a:lnTo>
                      <a:pt x="160" y="220"/>
                    </a:lnTo>
                    <a:lnTo>
                      <a:pt x="80" y="339"/>
                    </a:lnTo>
                    <a:lnTo>
                      <a:pt x="21" y="459"/>
                    </a:lnTo>
                    <a:lnTo>
                      <a:pt x="1" y="598"/>
                    </a:lnTo>
                    <a:lnTo>
                      <a:pt x="21" y="738"/>
                    </a:lnTo>
                    <a:lnTo>
                      <a:pt x="60" y="857"/>
                    </a:lnTo>
                    <a:lnTo>
                      <a:pt x="140" y="997"/>
                    </a:lnTo>
                    <a:lnTo>
                      <a:pt x="240" y="1096"/>
                    </a:lnTo>
                    <a:lnTo>
                      <a:pt x="359" y="1196"/>
                    </a:lnTo>
                    <a:lnTo>
                      <a:pt x="519" y="1276"/>
                    </a:lnTo>
                    <a:lnTo>
                      <a:pt x="678" y="1335"/>
                    </a:lnTo>
                    <a:lnTo>
                      <a:pt x="857" y="1375"/>
                    </a:lnTo>
                    <a:lnTo>
                      <a:pt x="1036" y="1375"/>
                    </a:lnTo>
                    <a:lnTo>
                      <a:pt x="1196" y="1355"/>
                    </a:lnTo>
                    <a:lnTo>
                      <a:pt x="1355" y="1316"/>
                    </a:lnTo>
                    <a:lnTo>
                      <a:pt x="1495" y="1256"/>
                    </a:lnTo>
                    <a:lnTo>
                      <a:pt x="1594" y="1156"/>
                    </a:lnTo>
                    <a:lnTo>
                      <a:pt x="1694" y="1037"/>
                    </a:lnTo>
                    <a:lnTo>
                      <a:pt x="1754" y="917"/>
                    </a:lnTo>
                    <a:lnTo>
                      <a:pt x="1774" y="778"/>
                    </a:lnTo>
                    <a:lnTo>
                      <a:pt x="1754" y="638"/>
                    </a:lnTo>
                    <a:lnTo>
                      <a:pt x="1714" y="519"/>
                    </a:lnTo>
                    <a:lnTo>
                      <a:pt x="1634" y="379"/>
                    </a:lnTo>
                    <a:lnTo>
                      <a:pt x="1535" y="280"/>
                    </a:lnTo>
                    <a:lnTo>
                      <a:pt x="1415" y="180"/>
                    </a:lnTo>
                    <a:lnTo>
                      <a:pt x="1256" y="100"/>
                    </a:lnTo>
                    <a:lnTo>
                      <a:pt x="1096" y="41"/>
                    </a:lnTo>
                    <a:lnTo>
                      <a:pt x="917" y="1"/>
                    </a:lnTo>
                    <a:close/>
                  </a:path>
                </a:pathLst>
              </a:custGeom>
              <a:solidFill>
                <a:srgbClr val="F4CC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8" name="Google Shape;3258;p22"/>
              <p:cNvSpPr/>
              <p:nvPr/>
            </p:nvSpPr>
            <p:spPr>
              <a:xfrm>
                <a:off x="6271225" y="4008175"/>
                <a:ext cx="35400" cy="63775"/>
              </a:xfrm>
              <a:custGeom>
                <a:avLst/>
                <a:gdLst/>
                <a:ahLst/>
                <a:cxnLst/>
                <a:rect l="l" t="t" r="r" b="b"/>
                <a:pathLst>
                  <a:path w="1416" h="2551" extrusionOk="0">
                    <a:moveTo>
                      <a:pt x="1116" y="1"/>
                    </a:moveTo>
                    <a:lnTo>
                      <a:pt x="957" y="100"/>
                    </a:lnTo>
                    <a:lnTo>
                      <a:pt x="778" y="160"/>
                    </a:lnTo>
                    <a:lnTo>
                      <a:pt x="618" y="220"/>
                    </a:lnTo>
                    <a:lnTo>
                      <a:pt x="459" y="260"/>
                    </a:lnTo>
                    <a:lnTo>
                      <a:pt x="300" y="280"/>
                    </a:lnTo>
                    <a:lnTo>
                      <a:pt x="21" y="280"/>
                    </a:lnTo>
                    <a:lnTo>
                      <a:pt x="1" y="359"/>
                    </a:lnTo>
                    <a:lnTo>
                      <a:pt x="200" y="578"/>
                    </a:lnTo>
                    <a:lnTo>
                      <a:pt x="379" y="837"/>
                    </a:lnTo>
                    <a:lnTo>
                      <a:pt x="539" y="1096"/>
                    </a:lnTo>
                    <a:lnTo>
                      <a:pt x="658" y="1375"/>
                    </a:lnTo>
                    <a:lnTo>
                      <a:pt x="738" y="1654"/>
                    </a:lnTo>
                    <a:lnTo>
                      <a:pt x="798" y="1953"/>
                    </a:lnTo>
                    <a:lnTo>
                      <a:pt x="837" y="2252"/>
                    </a:lnTo>
                    <a:lnTo>
                      <a:pt x="818" y="2551"/>
                    </a:lnTo>
                    <a:lnTo>
                      <a:pt x="1116" y="2371"/>
                    </a:lnTo>
                    <a:lnTo>
                      <a:pt x="1415" y="2232"/>
                    </a:lnTo>
                    <a:lnTo>
                      <a:pt x="1276" y="1933"/>
                    </a:lnTo>
                    <a:lnTo>
                      <a:pt x="1156" y="1634"/>
                    </a:lnTo>
                    <a:lnTo>
                      <a:pt x="1077" y="1335"/>
                    </a:lnTo>
                    <a:lnTo>
                      <a:pt x="1037" y="1057"/>
                    </a:lnTo>
                    <a:lnTo>
                      <a:pt x="1037" y="758"/>
                    </a:lnTo>
                    <a:lnTo>
                      <a:pt x="1037" y="499"/>
                    </a:lnTo>
                    <a:lnTo>
                      <a:pt x="1077" y="240"/>
                    </a:lnTo>
                    <a:lnTo>
                      <a:pt x="1116" y="1"/>
                    </a:lnTo>
                    <a:close/>
                  </a:path>
                </a:pathLst>
              </a:custGeom>
              <a:solidFill>
                <a:srgbClr val="FAE3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9" name="Google Shape;3259;p22"/>
              <p:cNvSpPr/>
              <p:nvPr/>
            </p:nvSpPr>
            <p:spPr>
              <a:xfrm>
                <a:off x="6271225" y="4008175"/>
                <a:ext cx="35400" cy="63775"/>
              </a:xfrm>
              <a:custGeom>
                <a:avLst/>
                <a:gdLst/>
                <a:ahLst/>
                <a:cxnLst/>
                <a:rect l="l" t="t" r="r" b="b"/>
                <a:pathLst>
                  <a:path w="1416" h="2551" fill="none" extrusionOk="0">
                    <a:moveTo>
                      <a:pt x="1116" y="1"/>
                    </a:moveTo>
                    <a:lnTo>
                      <a:pt x="1116" y="1"/>
                    </a:lnTo>
                    <a:lnTo>
                      <a:pt x="957" y="100"/>
                    </a:lnTo>
                    <a:lnTo>
                      <a:pt x="778" y="160"/>
                    </a:lnTo>
                    <a:lnTo>
                      <a:pt x="778" y="160"/>
                    </a:lnTo>
                    <a:lnTo>
                      <a:pt x="618" y="220"/>
                    </a:lnTo>
                    <a:lnTo>
                      <a:pt x="459" y="260"/>
                    </a:lnTo>
                    <a:lnTo>
                      <a:pt x="300" y="280"/>
                    </a:lnTo>
                    <a:lnTo>
                      <a:pt x="140" y="280"/>
                    </a:lnTo>
                    <a:lnTo>
                      <a:pt x="140" y="280"/>
                    </a:lnTo>
                    <a:lnTo>
                      <a:pt x="21" y="280"/>
                    </a:lnTo>
                    <a:lnTo>
                      <a:pt x="21" y="280"/>
                    </a:lnTo>
                    <a:lnTo>
                      <a:pt x="1" y="359"/>
                    </a:lnTo>
                    <a:lnTo>
                      <a:pt x="1" y="359"/>
                    </a:lnTo>
                    <a:lnTo>
                      <a:pt x="200" y="578"/>
                    </a:lnTo>
                    <a:lnTo>
                      <a:pt x="379" y="837"/>
                    </a:lnTo>
                    <a:lnTo>
                      <a:pt x="539" y="1096"/>
                    </a:lnTo>
                    <a:lnTo>
                      <a:pt x="658" y="1375"/>
                    </a:lnTo>
                    <a:lnTo>
                      <a:pt x="738" y="1654"/>
                    </a:lnTo>
                    <a:lnTo>
                      <a:pt x="798" y="1953"/>
                    </a:lnTo>
                    <a:lnTo>
                      <a:pt x="837" y="2252"/>
                    </a:lnTo>
                    <a:lnTo>
                      <a:pt x="818" y="2551"/>
                    </a:lnTo>
                    <a:lnTo>
                      <a:pt x="818" y="2551"/>
                    </a:lnTo>
                    <a:lnTo>
                      <a:pt x="1116" y="2371"/>
                    </a:lnTo>
                    <a:lnTo>
                      <a:pt x="1415" y="2232"/>
                    </a:lnTo>
                    <a:lnTo>
                      <a:pt x="1415" y="2232"/>
                    </a:lnTo>
                    <a:lnTo>
                      <a:pt x="1276" y="1933"/>
                    </a:lnTo>
                    <a:lnTo>
                      <a:pt x="1156" y="1634"/>
                    </a:lnTo>
                    <a:lnTo>
                      <a:pt x="1077" y="1335"/>
                    </a:lnTo>
                    <a:lnTo>
                      <a:pt x="1037" y="1057"/>
                    </a:lnTo>
                    <a:lnTo>
                      <a:pt x="1037" y="758"/>
                    </a:lnTo>
                    <a:lnTo>
                      <a:pt x="1037" y="499"/>
                    </a:lnTo>
                    <a:lnTo>
                      <a:pt x="1077" y="240"/>
                    </a:lnTo>
                    <a:lnTo>
                      <a:pt x="1116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0" name="Google Shape;3260;p22"/>
              <p:cNvSpPr/>
              <p:nvPr/>
            </p:nvSpPr>
            <p:spPr>
              <a:xfrm>
                <a:off x="6268750" y="4000700"/>
                <a:ext cx="253500" cy="186800"/>
              </a:xfrm>
              <a:custGeom>
                <a:avLst/>
                <a:gdLst/>
                <a:ahLst/>
                <a:cxnLst/>
                <a:rect l="l" t="t" r="r" b="b"/>
                <a:pathLst>
                  <a:path w="10140" h="7472" extrusionOk="0">
                    <a:moveTo>
                      <a:pt x="6574" y="1"/>
                    </a:moveTo>
                    <a:lnTo>
                      <a:pt x="6415" y="41"/>
                    </a:lnTo>
                    <a:lnTo>
                      <a:pt x="6275" y="81"/>
                    </a:lnTo>
                    <a:lnTo>
                      <a:pt x="6116" y="140"/>
                    </a:lnTo>
                    <a:lnTo>
                      <a:pt x="5977" y="200"/>
                    </a:lnTo>
                    <a:lnTo>
                      <a:pt x="5837" y="280"/>
                    </a:lnTo>
                    <a:lnTo>
                      <a:pt x="5718" y="379"/>
                    </a:lnTo>
                    <a:lnTo>
                      <a:pt x="5598" y="479"/>
                    </a:lnTo>
                    <a:lnTo>
                      <a:pt x="5478" y="599"/>
                    </a:lnTo>
                    <a:lnTo>
                      <a:pt x="5399" y="718"/>
                    </a:lnTo>
                    <a:lnTo>
                      <a:pt x="5299" y="857"/>
                    </a:lnTo>
                    <a:lnTo>
                      <a:pt x="5239" y="1017"/>
                    </a:lnTo>
                    <a:lnTo>
                      <a:pt x="5180" y="1196"/>
                    </a:lnTo>
                    <a:lnTo>
                      <a:pt x="5140" y="1356"/>
                    </a:lnTo>
                    <a:lnTo>
                      <a:pt x="5140" y="1535"/>
                    </a:lnTo>
                    <a:lnTo>
                      <a:pt x="5140" y="1694"/>
                    </a:lnTo>
                    <a:lnTo>
                      <a:pt x="5180" y="1873"/>
                    </a:lnTo>
                    <a:lnTo>
                      <a:pt x="5220" y="2033"/>
                    </a:lnTo>
                    <a:lnTo>
                      <a:pt x="5279" y="2192"/>
                    </a:lnTo>
                    <a:lnTo>
                      <a:pt x="5000" y="2391"/>
                    </a:lnTo>
                    <a:lnTo>
                      <a:pt x="4741" y="2611"/>
                    </a:lnTo>
                    <a:lnTo>
                      <a:pt x="4502" y="2870"/>
                    </a:lnTo>
                    <a:lnTo>
                      <a:pt x="4303" y="3168"/>
                    </a:lnTo>
                    <a:lnTo>
                      <a:pt x="4144" y="3009"/>
                    </a:lnTo>
                    <a:lnTo>
                      <a:pt x="3964" y="2850"/>
                    </a:lnTo>
                    <a:lnTo>
                      <a:pt x="3745" y="2710"/>
                    </a:lnTo>
                    <a:lnTo>
                      <a:pt x="3526" y="2591"/>
                    </a:lnTo>
                    <a:lnTo>
                      <a:pt x="3287" y="2511"/>
                    </a:lnTo>
                    <a:lnTo>
                      <a:pt x="3068" y="2431"/>
                    </a:lnTo>
                    <a:lnTo>
                      <a:pt x="2829" y="2391"/>
                    </a:lnTo>
                    <a:lnTo>
                      <a:pt x="2590" y="2371"/>
                    </a:lnTo>
                    <a:lnTo>
                      <a:pt x="2351" y="2371"/>
                    </a:lnTo>
                    <a:lnTo>
                      <a:pt x="2112" y="2391"/>
                    </a:lnTo>
                    <a:lnTo>
                      <a:pt x="1873" y="2431"/>
                    </a:lnTo>
                    <a:lnTo>
                      <a:pt x="1654" y="2491"/>
                    </a:lnTo>
                    <a:lnTo>
                      <a:pt x="1435" y="2571"/>
                    </a:lnTo>
                    <a:lnTo>
                      <a:pt x="1235" y="2650"/>
                    </a:lnTo>
                    <a:lnTo>
                      <a:pt x="1036" y="2770"/>
                    </a:lnTo>
                    <a:lnTo>
                      <a:pt x="837" y="2909"/>
                    </a:lnTo>
                    <a:lnTo>
                      <a:pt x="678" y="3069"/>
                    </a:lnTo>
                    <a:lnTo>
                      <a:pt x="518" y="3228"/>
                    </a:lnTo>
                    <a:lnTo>
                      <a:pt x="379" y="3427"/>
                    </a:lnTo>
                    <a:lnTo>
                      <a:pt x="259" y="3627"/>
                    </a:lnTo>
                    <a:lnTo>
                      <a:pt x="160" y="3846"/>
                    </a:lnTo>
                    <a:lnTo>
                      <a:pt x="80" y="4065"/>
                    </a:lnTo>
                    <a:lnTo>
                      <a:pt x="20" y="4284"/>
                    </a:lnTo>
                    <a:lnTo>
                      <a:pt x="0" y="4503"/>
                    </a:lnTo>
                    <a:lnTo>
                      <a:pt x="0" y="4722"/>
                    </a:lnTo>
                    <a:lnTo>
                      <a:pt x="20" y="4941"/>
                    </a:lnTo>
                    <a:lnTo>
                      <a:pt x="60" y="5141"/>
                    </a:lnTo>
                    <a:lnTo>
                      <a:pt x="120" y="5360"/>
                    </a:lnTo>
                    <a:lnTo>
                      <a:pt x="219" y="5559"/>
                    </a:lnTo>
                    <a:lnTo>
                      <a:pt x="319" y="5758"/>
                    </a:lnTo>
                    <a:lnTo>
                      <a:pt x="438" y="5937"/>
                    </a:lnTo>
                    <a:lnTo>
                      <a:pt x="598" y="6117"/>
                    </a:lnTo>
                    <a:lnTo>
                      <a:pt x="757" y="6276"/>
                    </a:lnTo>
                    <a:lnTo>
                      <a:pt x="936" y="6415"/>
                    </a:lnTo>
                    <a:lnTo>
                      <a:pt x="1136" y="6555"/>
                    </a:lnTo>
                    <a:lnTo>
                      <a:pt x="1355" y="6655"/>
                    </a:lnTo>
                    <a:lnTo>
                      <a:pt x="1554" y="6734"/>
                    </a:lnTo>
                    <a:lnTo>
                      <a:pt x="1753" y="6814"/>
                    </a:lnTo>
                    <a:lnTo>
                      <a:pt x="1972" y="6854"/>
                    </a:lnTo>
                    <a:lnTo>
                      <a:pt x="2172" y="6874"/>
                    </a:lnTo>
                    <a:lnTo>
                      <a:pt x="2371" y="6894"/>
                    </a:lnTo>
                    <a:lnTo>
                      <a:pt x="2570" y="6894"/>
                    </a:lnTo>
                    <a:lnTo>
                      <a:pt x="2769" y="6874"/>
                    </a:lnTo>
                    <a:lnTo>
                      <a:pt x="2968" y="6834"/>
                    </a:lnTo>
                    <a:lnTo>
                      <a:pt x="3168" y="6794"/>
                    </a:lnTo>
                    <a:lnTo>
                      <a:pt x="3367" y="6734"/>
                    </a:lnTo>
                    <a:lnTo>
                      <a:pt x="3546" y="6655"/>
                    </a:lnTo>
                    <a:lnTo>
                      <a:pt x="3725" y="6555"/>
                    </a:lnTo>
                    <a:lnTo>
                      <a:pt x="3885" y="6455"/>
                    </a:lnTo>
                    <a:lnTo>
                      <a:pt x="4044" y="6336"/>
                    </a:lnTo>
                    <a:lnTo>
                      <a:pt x="4204" y="6196"/>
                    </a:lnTo>
                    <a:lnTo>
                      <a:pt x="4343" y="6057"/>
                    </a:lnTo>
                    <a:lnTo>
                      <a:pt x="4463" y="6236"/>
                    </a:lnTo>
                    <a:lnTo>
                      <a:pt x="4582" y="6396"/>
                    </a:lnTo>
                    <a:lnTo>
                      <a:pt x="4741" y="6555"/>
                    </a:lnTo>
                    <a:lnTo>
                      <a:pt x="4901" y="6694"/>
                    </a:lnTo>
                    <a:lnTo>
                      <a:pt x="5060" y="6834"/>
                    </a:lnTo>
                    <a:lnTo>
                      <a:pt x="5239" y="6953"/>
                    </a:lnTo>
                    <a:lnTo>
                      <a:pt x="5439" y="7073"/>
                    </a:lnTo>
                    <a:lnTo>
                      <a:pt x="5638" y="7172"/>
                    </a:lnTo>
                    <a:lnTo>
                      <a:pt x="5937" y="7292"/>
                    </a:lnTo>
                    <a:lnTo>
                      <a:pt x="6235" y="7392"/>
                    </a:lnTo>
                    <a:lnTo>
                      <a:pt x="6534" y="7451"/>
                    </a:lnTo>
                    <a:lnTo>
                      <a:pt x="6833" y="7471"/>
                    </a:lnTo>
                    <a:lnTo>
                      <a:pt x="7152" y="7471"/>
                    </a:lnTo>
                    <a:lnTo>
                      <a:pt x="7451" y="7451"/>
                    </a:lnTo>
                    <a:lnTo>
                      <a:pt x="7730" y="7412"/>
                    </a:lnTo>
                    <a:lnTo>
                      <a:pt x="8028" y="7332"/>
                    </a:lnTo>
                    <a:lnTo>
                      <a:pt x="8307" y="7232"/>
                    </a:lnTo>
                    <a:lnTo>
                      <a:pt x="8566" y="7093"/>
                    </a:lnTo>
                    <a:lnTo>
                      <a:pt x="8825" y="6953"/>
                    </a:lnTo>
                    <a:lnTo>
                      <a:pt x="9064" y="6774"/>
                    </a:lnTo>
                    <a:lnTo>
                      <a:pt x="9283" y="6575"/>
                    </a:lnTo>
                    <a:lnTo>
                      <a:pt x="9483" y="6356"/>
                    </a:lnTo>
                    <a:lnTo>
                      <a:pt x="9662" y="6117"/>
                    </a:lnTo>
                    <a:lnTo>
                      <a:pt x="9821" y="5878"/>
                    </a:lnTo>
                    <a:lnTo>
                      <a:pt x="9941" y="5599"/>
                    </a:lnTo>
                    <a:lnTo>
                      <a:pt x="10040" y="5320"/>
                    </a:lnTo>
                    <a:lnTo>
                      <a:pt x="10100" y="5041"/>
                    </a:lnTo>
                    <a:lnTo>
                      <a:pt x="10140" y="4762"/>
                    </a:lnTo>
                    <a:lnTo>
                      <a:pt x="10140" y="4483"/>
                    </a:lnTo>
                    <a:lnTo>
                      <a:pt x="10120" y="4204"/>
                    </a:lnTo>
                    <a:lnTo>
                      <a:pt x="10060" y="3925"/>
                    </a:lnTo>
                    <a:lnTo>
                      <a:pt x="9981" y="3666"/>
                    </a:lnTo>
                    <a:lnTo>
                      <a:pt x="9861" y="3407"/>
                    </a:lnTo>
                    <a:lnTo>
                      <a:pt x="9722" y="3148"/>
                    </a:lnTo>
                    <a:lnTo>
                      <a:pt x="9562" y="2909"/>
                    </a:lnTo>
                    <a:lnTo>
                      <a:pt x="9383" y="2690"/>
                    </a:lnTo>
                    <a:lnTo>
                      <a:pt x="9164" y="2491"/>
                    </a:lnTo>
                    <a:lnTo>
                      <a:pt x="8945" y="2312"/>
                    </a:lnTo>
                    <a:lnTo>
                      <a:pt x="8686" y="2132"/>
                    </a:lnTo>
                    <a:lnTo>
                      <a:pt x="8407" y="1993"/>
                    </a:lnTo>
                    <a:lnTo>
                      <a:pt x="8447" y="1854"/>
                    </a:lnTo>
                    <a:lnTo>
                      <a:pt x="8467" y="1714"/>
                    </a:lnTo>
                    <a:lnTo>
                      <a:pt x="8467" y="1595"/>
                    </a:lnTo>
                    <a:lnTo>
                      <a:pt x="8467" y="1455"/>
                    </a:lnTo>
                    <a:lnTo>
                      <a:pt x="8467" y="1316"/>
                    </a:lnTo>
                    <a:lnTo>
                      <a:pt x="8427" y="1196"/>
                    </a:lnTo>
                    <a:lnTo>
                      <a:pt x="8387" y="1057"/>
                    </a:lnTo>
                    <a:lnTo>
                      <a:pt x="8347" y="937"/>
                    </a:lnTo>
                    <a:lnTo>
                      <a:pt x="8287" y="818"/>
                    </a:lnTo>
                    <a:lnTo>
                      <a:pt x="8208" y="698"/>
                    </a:lnTo>
                    <a:lnTo>
                      <a:pt x="8128" y="579"/>
                    </a:lnTo>
                    <a:lnTo>
                      <a:pt x="8028" y="479"/>
                    </a:lnTo>
                    <a:lnTo>
                      <a:pt x="7929" y="379"/>
                    </a:lnTo>
                    <a:lnTo>
                      <a:pt x="7809" y="300"/>
                    </a:lnTo>
                    <a:lnTo>
                      <a:pt x="7690" y="220"/>
                    </a:lnTo>
                    <a:lnTo>
                      <a:pt x="7550" y="160"/>
                    </a:lnTo>
                    <a:lnTo>
                      <a:pt x="7391" y="100"/>
                    </a:lnTo>
                    <a:lnTo>
                      <a:pt x="7232" y="41"/>
                    </a:lnTo>
                    <a:lnTo>
                      <a:pt x="7072" y="21"/>
                    </a:lnTo>
                    <a:lnTo>
                      <a:pt x="6913" y="1"/>
                    </a:lnTo>
                    <a:close/>
                  </a:path>
                </a:pathLst>
              </a:custGeom>
              <a:solidFill>
                <a:srgbClr val="FBE6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1" name="Google Shape;3261;p22"/>
              <p:cNvSpPr/>
              <p:nvPr/>
            </p:nvSpPr>
            <p:spPr>
              <a:xfrm>
                <a:off x="6268750" y="4000700"/>
                <a:ext cx="253500" cy="186800"/>
              </a:xfrm>
              <a:custGeom>
                <a:avLst/>
                <a:gdLst/>
                <a:ahLst/>
                <a:cxnLst/>
                <a:rect l="l" t="t" r="r" b="b"/>
                <a:pathLst>
                  <a:path w="10140" h="7472" fill="none" extrusionOk="0">
                    <a:moveTo>
                      <a:pt x="3526" y="2591"/>
                    </a:moveTo>
                    <a:lnTo>
                      <a:pt x="3526" y="2591"/>
                    </a:lnTo>
                    <a:lnTo>
                      <a:pt x="3745" y="2710"/>
                    </a:lnTo>
                    <a:lnTo>
                      <a:pt x="3964" y="2850"/>
                    </a:lnTo>
                    <a:lnTo>
                      <a:pt x="4144" y="3009"/>
                    </a:lnTo>
                    <a:lnTo>
                      <a:pt x="4303" y="3168"/>
                    </a:lnTo>
                    <a:lnTo>
                      <a:pt x="4303" y="3168"/>
                    </a:lnTo>
                    <a:lnTo>
                      <a:pt x="4502" y="2870"/>
                    </a:lnTo>
                    <a:lnTo>
                      <a:pt x="4741" y="2611"/>
                    </a:lnTo>
                    <a:lnTo>
                      <a:pt x="5000" y="2391"/>
                    </a:lnTo>
                    <a:lnTo>
                      <a:pt x="5279" y="2192"/>
                    </a:lnTo>
                    <a:lnTo>
                      <a:pt x="5279" y="2192"/>
                    </a:lnTo>
                    <a:lnTo>
                      <a:pt x="5220" y="2033"/>
                    </a:lnTo>
                    <a:lnTo>
                      <a:pt x="5180" y="1873"/>
                    </a:lnTo>
                    <a:lnTo>
                      <a:pt x="5140" y="1694"/>
                    </a:lnTo>
                    <a:lnTo>
                      <a:pt x="5140" y="1535"/>
                    </a:lnTo>
                    <a:lnTo>
                      <a:pt x="5140" y="1356"/>
                    </a:lnTo>
                    <a:lnTo>
                      <a:pt x="5180" y="1196"/>
                    </a:lnTo>
                    <a:lnTo>
                      <a:pt x="5239" y="1017"/>
                    </a:lnTo>
                    <a:lnTo>
                      <a:pt x="5299" y="857"/>
                    </a:lnTo>
                    <a:lnTo>
                      <a:pt x="5299" y="857"/>
                    </a:lnTo>
                    <a:lnTo>
                      <a:pt x="5399" y="718"/>
                    </a:lnTo>
                    <a:lnTo>
                      <a:pt x="5478" y="599"/>
                    </a:lnTo>
                    <a:lnTo>
                      <a:pt x="5598" y="479"/>
                    </a:lnTo>
                    <a:lnTo>
                      <a:pt x="5718" y="379"/>
                    </a:lnTo>
                    <a:lnTo>
                      <a:pt x="5837" y="280"/>
                    </a:lnTo>
                    <a:lnTo>
                      <a:pt x="5977" y="200"/>
                    </a:lnTo>
                    <a:lnTo>
                      <a:pt x="6116" y="140"/>
                    </a:lnTo>
                    <a:lnTo>
                      <a:pt x="6275" y="81"/>
                    </a:lnTo>
                    <a:lnTo>
                      <a:pt x="6415" y="41"/>
                    </a:lnTo>
                    <a:lnTo>
                      <a:pt x="6574" y="1"/>
                    </a:lnTo>
                    <a:lnTo>
                      <a:pt x="6734" y="1"/>
                    </a:lnTo>
                    <a:lnTo>
                      <a:pt x="6913" y="1"/>
                    </a:lnTo>
                    <a:lnTo>
                      <a:pt x="7072" y="21"/>
                    </a:lnTo>
                    <a:lnTo>
                      <a:pt x="7232" y="41"/>
                    </a:lnTo>
                    <a:lnTo>
                      <a:pt x="7391" y="100"/>
                    </a:lnTo>
                    <a:lnTo>
                      <a:pt x="7550" y="160"/>
                    </a:lnTo>
                    <a:lnTo>
                      <a:pt x="7550" y="160"/>
                    </a:lnTo>
                    <a:lnTo>
                      <a:pt x="7690" y="220"/>
                    </a:lnTo>
                    <a:lnTo>
                      <a:pt x="7809" y="300"/>
                    </a:lnTo>
                    <a:lnTo>
                      <a:pt x="7929" y="379"/>
                    </a:lnTo>
                    <a:lnTo>
                      <a:pt x="8028" y="479"/>
                    </a:lnTo>
                    <a:lnTo>
                      <a:pt x="8128" y="579"/>
                    </a:lnTo>
                    <a:lnTo>
                      <a:pt x="8208" y="698"/>
                    </a:lnTo>
                    <a:lnTo>
                      <a:pt x="8287" y="818"/>
                    </a:lnTo>
                    <a:lnTo>
                      <a:pt x="8347" y="937"/>
                    </a:lnTo>
                    <a:lnTo>
                      <a:pt x="8387" y="1057"/>
                    </a:lnTo>
                    <a:lnTo>
                      <a:pt x="8427" y="1196"/>
                    </a:lnTo>
                    <a:lnTo>
                      <a:pt x="8467" y="1316"/>
                    </a:lnTo>
                    <a:lnTo>
                      <a:pt x="8467" y="1455"/>
                    </a:lnTo>
                    <a:lnTo>
                      <a:pt x="8467" y="1595"/>
                    </a:lnTo>
                    <a:lnTo>
                      <a:pt x="8467" y="1714"/>
                    </a:lnTo>
                    <a:lnTo>
                      <a:pt x="8447" y="1854"/>
                    </a:lnTo>
                    <a:lnTo>
                      <a:pt x="8407" y="1993"/>
                    </a:lnTo>
                    <a:lnTo>
                      <a:pt x="8407" y="1993"/>
                    </a:lnTo>
                    <a:lnTo>
                      <a:pt x="8686" y="2132"/>
                    </a:lnTo>
                    <a:lnTo>
                      <a:pt x="8945" y="2312"/>
                    </a:lnTo>
                    <a:lnTo>
                      <a:pt x="9164" y="2491"/>
                    </a:lnTo>
                    <a:lnTo>
                      <a:pt x="9383" y="2690"/>
                    </a:lnTo>
                    <a:lnTo>
                      <a:pt x="9562" y="2909"/>
                    </a:lnTo>
                    <a:lnTo>
                      <a:pt x="9722" y="3148"/>
                    </a:lnTo>
                    <a:lnTo>
                      <a:pt x="9861" y="3407"/>
                    </a:lnTo>
                    <a:lnTo>
                      <a:pt x="9981" y="3666"/>
                    </a:lnTo>
                    <a:lnTo>
                      <a:pt x="10060" y="3925"/>
                    </a:lnTo>
                    <a:lnTo>
                      <a:pt x="10120" y="4204"/>
                    </a:lnTo>
                    <a:lnTo>
                      <a:pt x="10140" y="4483"/>
                    </a:lnTo>
                    <a:lnTo>
                      <a:pt x="10140" y="4762"/>
                    </a:lnTo>
                    <a:lnTo>
                      <a:pt x="10100" y="5041"/>
                    </a:lnTo>
                    <a:lnTo>
                      <a:pt x="10040" y="5320"/>
                    </a:lnTo>
                    <a:lnTo>
                      <a:pt x="9941" y="5599"/>
                    </a:lnTo>
                    <a:lnTo>
                      <a:pt x="9821" y="5878"/>
                    </a:lnTo>
                    <a:lnTo>
                      <a:pt x="9821" y="5878"/>
                    </a:lnTo>
                    <a:lnTo>
                      <a:pt x="9662" y="6117"/>
                    </a:lnTo>
                    <a:lnTo>
                      <a:pt x="9483" y="6356"/>
                    </a:lnTo>
                    <a:lnTo>
                      <a:pt x="9283" y="6575"/>
                    </a:lnTo>
                    <a:lnTo>
                      <a:pt x="9064" y="6774"/>
                    </a:lnTo>
                    <a:lnTo>
                      <a:pt x="8825" y="6953"/>
                    </a:lnTo>
                    <a:lnTo>
                      <a:pt x="8566" y="7093"/>
                    </a:lnTo>
                    <a:lnTo>
                      <a:pt x="8307" y="7232"/>
                    </a:lnTo>
                    <a:lnTo>
                      <a:pt x="8028" y="7332"/>
                    </a:lnTo>
                    <a:lnTo>
                      <a:pt x="7730" y="7412"/>
                    </a:lnTo>
                    <a:lnTo>
                      <a:pt x="7451" y="7451"/>
                    </a:lnTo>
                    <a:lnTo>
                      <a:pt x="7152" y="7471"/>
                    </a:lnTo>
                    <a:lnTo>
                      <a:pt x="6833" y="7471"/>
                    </a:lnTo>
                    <a:lnTo>
                      <a:pt x="6534" y="7451"/>
                    </a:lnTo>
                    <a:lnTo>
                      <a:pt x="6235" y="7392"/>
                    </a:lnTo>
                    <a:lnTo>
                      <a:pt x="5937" y="7292"/>
                    </a:lnTo>
                    <a:lnTo>
                      <a:pt x="5638" y="7172"/>
                    </a:lnTo>
                    <a:lnTo>
                      <a:pt x="5638" y="7172"/>
                    </a:lnTo>
                    <a:lnTo>
                      <a:pt x="5439" y="7073"/>
                    </a:lnTo>
                    <a:lnTo>
                      <a:pt x="5239" y="6953"/>
                    </a:lnTo>
                    <a:lnTo>
                      <a:pt x="5060" y="6834"/>
                    </a:lnTo>
                    <a:lnTo>
                      <a:pt x="4901" y="6694"/>
                    </a:lnTo>
                    <a:lnTo>
                      <a:pt x="4741" y="6555"/>
                    </a:lnTo>
                    <a:lnTo>
                      <a:pt x="4582" y="6396"/>
                    </a:lnTo>
                    <a:lnTo>
                      <a:pt x="4463" y="6236"/>
                    </a:lnTo>
                    <a:lnTo>
                      <a:pt x="4343" y="6057"/>
                    </a:lnTo>
                    <a:lnTo>
                      <a:pt x="4343" y="6057"/>
                    </a:lnTo>
                    <a:lnTo>
                      <a:pt x="4204" y="6196"/>
                    </a:lnTo>
                    <a:lnTo>
                      <a:pt x="4044" y="6336"/>
                    </a:lnTo>
                    <a:lnTo>
                      <a:pt x="3885" y="6455"/>
                    </a:lnTo>
                    <a:lnTo>
                      <a:pt x="3725" y="6555"/>
                    </a:lnTo>
                    <a:lnTo>
                      <a:pt x="3546" y="6655"/>
                    </a:lnTo>
                    <a:lnTo>
                      <a:pt x="3367" y="6734"/>
                    </a:lnTo>
                    <a:lnTo>
                      <a:pt x="3168" y="6794"/>
                    </a:lnTo>
                    <a:lnTo>
                      <a:pt x="2968" y="6834"/>
                    </a:lnTo>
                    <a:lnTo>
                      <a:pt x="2769" y="6874"/>
                    </a:lnTo>
                    <a:lnTo>
                      <a:pt x="2570" y="6894"/>
                    </a:lnTo>
                    <a:lnTo>
                      <a:pt x="2371" y="6894"/>
                    </a:lnTo>
                    <a:lnTo>
                      <a:pt x="2172" y="6874"/>
                    </a:lnTo>
                    <a:lnTo>
                      <a:pt x="1972" y="6854"/>
                    </a:lnTo>
                    <a:lnTo>
                      <a:pt x="1753" y="6814"/>
                    </a:lnTo>
                    <a:lnTo>
                      <a:pt x="1554" y="6734"/>
                    </a:lnTo>
                    <a:lnTo>
                      <a:pt x="1355" y="6655"/>
                    </a:lnTo>
                    <a:lnTo>
                      <a:pt x="1355" y="6655"/>
                    </a:lnTo>
                    <a:lnTo>
                      <a:pt x="1136" y="6555"/>
                    </a:lnTo>
                    <a:lnTo>
                      <a:pt x="936" y="6415"/>
                    </a:lnTo>
                    <a:lnTo>
                      <a:pt x="757" y="6276"/>
                    </a:lnTo>
                    <a:lnTo>
                      <a:pt x="598" y="6117"/>
                    </a:lnTo>
                    <a:lnTo>
                      <a:pt x="438" y="5937"/>
                    </a:lnTo>
                    <a:lnTo>
                      <a:pt x="319" y="5758"/>
                    </a:lnTo>
                    <a:lnTo>
                      <a:pt x="219" y="5559"/>
                    </a:lnTo>
                    <a:lnTo>
                      <a:pt x="120" y="5360"/>
                    </a:lnTo>
                    <a:lnTo>
                      <a:pt x="60" y="5141"/>
                    </a:lnTo>
                    <a:lnTo>
                      <a:pt x="20" y="4941"/>
                    </a:lnTo>
                    <a:lnTo>
                      <a:pt x="0" y="4722"/>
                    </a:lnTo>
                    <a:lnTo>
                      <a:pt x="0" y="4503"/>
                    </a:lnTo>
                    <a:lnTo>
                      <a:pt x="20" y="4284"/>
                    </a:lnTo>
                    <a:lnTo>
                      <a:pt x="80" y="4065"/>
                    </a:lnTo>
                    <a:lnTo>
                      <a:pt x="160" y="3846"/>
                    </a:lnTo>
                    <a:lnTo>
                      <a:pt x="259" y="3627"/>
                    </a:lnTo>
                    <a:lnTo>
                      <a:pt x="259" y="3627"/>
                    </a:lnTo>
                    <a:lnTo>
                      <a:pt x="379" y="3427"/>
                    </a:lnTo>
                    <a:lnTo>
                      <a:pt x="518" y="3228"/>
                    </a:lnTo>
                    <a:lnTo>
                      <a:pt x="678" y="3069"/>
                    </a:lnTo>
                    <a:lnTo>
                      <a:pt x="837" y="2909"/>
                    </a:lnTo>
                    <a:lnTo>
                      <a:pt x="1036" y="2770"/>
                    </a:lnTo>
                    <a:lnTo>
                      <a:pt x="1235" y="2650"/>
                    </a:lnTo>
                    <a:lnTo>
                      <a:pt x="1435" y="2571"/>
                    </a:lnTo>
                    <a:lnTo>
                      <a:pt x="1654" y="2491"/>
                    </a:lnTo>
                    <a:lnTo>
                      <a:pt x="1873" y="2431"/>
                    </a:lnTo>
                    <a:lnTo>
                      <a:pt x="2112" y="2391"/>
                    </a:lnTo>
                    <a:lnTo>
                      <a:pt x="2351" y="2371"/>
                    </a:lnTo>
                    <a:lnTo>
                      <a:pt x="2590" y="2371"/>
                    </a:lnTo>
                    <a:lnTo>
                      <a:pt x="2829" y="2391"/>
                    </a:lnTo>
                    <a:lnTo>
                      <a:pt x="3068" y="2431"/>
                    </a:lnTo>
                    <a:lnTo>
                      <a:pt x="3287" y="2511"/>
                    </a:lnTo>
                    <a:lnTo>
                      <a:pt x="3526" y="259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2" name="Google Shape;3262;p22"/>
              <p:cNvSpPr/>
              <p:nvPr/>
            </p:nvSpPr>
            <p:spPr>
              <a:xfrm>
                <a:off x="6292650" y="4091850"/>
                <a:ext cx="38375" cy="40375"/>
              </a:xfrm>
              <a:custGeom>
                <a:avLst/>
                <a:gdLst/>
                <a:ahLst/>
                <a:cxnLst/>
                <a:rect l="l" t="t" r="r" b="b"/>
                <a:pathLst>
                  <a:path w="1535" h="1615" extrusionOk="0">
                    <a:moveTo>
                      <a:pt x="877" y="0"/>
                    </a:moveTo>
                    <a:lnTo>
                      <a:pt x="718" y="20"/>
                    </a:lnTo>
                    <a:lnTo>
                      <a:pt x="578" y="60"/>
                    </a:lnTo>
                    <a:lnTo>
                      <a:pt x="439" y="140"/>
                    </a:lnTo>
                    <a:lnTo>
                      <a:pt x="299" y="239"/>
                    </a:lnTo>
                    <a:lnTo>
                      <a:pt x="200" y="359"/>
                    </a:lnTo>
                    <a:lnTo>
                      <a:pt x="100" y="498"/>
                    </a:lnTo>
                    <a:lnTo>
                      <a:pt x="40" y="658"/>
                    </a:lnTo>
                    <a:lnTo>
                      <a:pt x="0" y="817"/>
                    </a:lnTo>
                    <a:lnTo>
                      <a:pt x="0" y="977"/>
                    </a:lnTo>
                    <a:lnTo>
                      <a:pt x="20" y="1116"/>
                    </a:lnTo>
                    <a:lnTo>
                      <a:pt x="60" y="1255"/>
                    </a:lnTo>
                    <a:lnTo>
                      <a:pt x="140" y="1375"/>
                    </a:lnTo>
                    <a:lnTo>
                      <a:pt x="239" y="1475"/>
                    </a:lnTo>
                    <a:lnTo>
                      <a:pt x="359" y="1554"/>
                    </a:lnTo>
                    <a:lnTo>
                      <a:pt x="498" y="1594"/>
                    </a:lnTo>
                    <a:lnTo>
                      <a:pt x="658" y="1614"/>
                    </a:lnTo>
                    <a:lnTo>
                      <a:pt x="797" y="1594"/>
                    </a:lnTo>
                    <a:lnTo>
                      <a:pt x="937" y="1554"/>
                    </a:lnTo>
                    <a:lnTo>
                      <a:pt x="1076" y="1475"/>
                    </a:lnTo>
                    <a:lnTo>
                      <a:pt x="1216" y="1375"/>
                    </a:lnTo>
                    <a:lnTo>
                      <a:pt x="1335" y="1255"/>
                    </a:lnTo>
                    <a:lnTo>
                      <a:pt x="1415" y="1116"/>
                    </a:lnTo>
                    <a:lnTo>
                      <a:pt x="1494" y="957"/>
                    </a:lnTo>
                    <a:lnTo>
                      <a:pt x="1514" y="797"/>
                    </a:lnTo>
                    <a:lnTo>
                      <a:pt x="1534" y="638"/>
                    </a:lnTo>
                    <a:lnTo>
                      <a:pt x="1514" y="498"/>
                    </a:lnTo>
                    <a:lnTo>
                      <a:pt x="1455" y="359"/>
                    </a:lnTo>
                    <a:lnTo>
                      <a:pt x="1375" y="239"/>
                    </a:lnTo>
                    <a:lnTo>
                      <a:pt x="1275" y="140"/>
                    </a:lnTo>
                    <a:lnTo>
                      <a:pt x="1156" y="60"/>
                    </a:lnTo>
                    <a:lnTo>
                      <a:pt x="1016" y="20"/>
                    </a:lnTo>
                    <a:lnTo>
                      <a:pt x="877" y="0"/>
                    </a:lnTo>
                    <a:close/>
                  </a:path>
                </a:pathLst>
              </a:custGeom>
              <a:solidFill>
                <a:srgbClr val="F4CC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3" name="Google Shape;3263;p22"/>
              <p:cNvSpPr/>
              <p:nvPr/>
            </p:nvSpPr>
            <p:spPr>
              <a:xfrm>
                <a:off x="6385775" y="4102300"/>
                <a:ext cx="126025" cy="69250"/>
              </a:xfrm>
              <a:custGeom>
                <a:avLst/>
                <a:gdLst/>
                <a:ahLst/>
                <a:cxnLst/>
                <a:rect l="l" t="t" r="r" b="b"/>
                <a:pathLst>
                  <a:path w="5041" h="2770" extrusionOk="0">
                    <a:moveTo>
                      <a:pt x="5041" y="1"/>
                    </a:moveTo>
                    <a:lnTo>
                      <a:pt x="4881" y="240"/>
                    </a:lnTo>
                    <a:lnTo>
                      <a:pt x="4722" y="439"/>
                    </a:lnTo>
                    <a:lnTo>
                      <a:pt x="4543" y="618"/>
                    </a:lnTo>
                    <a:lnTo>
                      <a:pt x="4383" y="778"/>
                    </a:lnTo>
                    <a:lnTo>
                      <a:pt x="4204" y="917"/>
                    </a:lnTo>
                    <a:lnTo>
                      <a:pt x="4025" y="1057"/>
                    </a:lnTo>
                    <a:lnTo>
                      <a:pt x="3845" y="1176"/>
                    </a:lnTo>
                    <a:lnTo>
                      <a:pt x="3666" y="1256"/>
                    </a:lnTo>
                    <a:lnTo>
                      <a:pt x="3487" y="1355"/>
                    </a:lnTo>
                    <a:lnTo>
                      <a:pt x="3308" y="1415"/>
                    </a:lnTo>
                    <a:lnTo>
                      <a:pt x="2949" y="1515"/>
                    </a:lnTo>
                    <a:lnTo>
                      <a:pt x="2590" y="1575"/>
                    </a:lnTo>
                    <a:lnTo>
                      <a:pt x="2252" y="1594"/>
                    </a:lnTo>
                    <a:lnTo>
                      <a:pt x="2013" y="1594"/>
                    </a:lnTo>
                    <a:lnTo>
                      <a:pt x="1794" y="1575"/>
                    </a:lnTo>
                    <a:lnTo>
                      <a:pt x="1375" y="1495"/>
                    </a:lnTo>
                    <a:lnTo>
                      <a:pt x="997" y="1395"/>
                    </a:lnTo>
                    <a:lnTo>
                      <a:pt x="658" y="1276"/>
                    </a:lnTo>
                    <a:lnTo>
                      <a:pt x="379" y="1156"/>
                    </a:lnTo>
                    <a:lnTo>
                      <a:pt x="180" y="1057"/>
                    </a:lnTo>
                    <a:lnTo>
                      <a:pt x="1" y="957"/>
                    </a:lnTo>
                    <a:lnTo>
                      <a:pt x="1" y="1057"/>
                    </a:lnTo>
                    <a:lnTo>
                      <a:pt x="21" y="1176"/>
                    </a:lnTo>
                    <a:lnTo>
                      <a:pt x="60" y="1316"/>
                    </a:lnTo>
                    <a:lnTo>
                      <a:pt x="120" y="1455"/>
                    </a:lnTo>
                    <a:lnTo>
                      <a:pt x="200" y="1594"/>
                    </a:lnTo>
                    <a:lnTo>
                      <a:pt x="280" y="1754"/>
                    </a:lnTo>
                    <a:lnTo>
                      <a:pt x="399" y="1893"/>
                    </a:lnTo>
                    <a:lnTo>
                      <a:pt x="519" y="2053"/>
                    </a:lnTo>
                    <a:lnTo>
                      <a:pt x="678" y="2192"/>
                    </a:lnTo>
                    <a:lnTo>
                      <a:pt x="837" y="2332"/>
                    </a:lnTo>
                    <a:lnTo>
                      <a:pt x="1037" y="2451"/>
                    </a:lnTo>
                    <a:lnTo>
                      <a:pt x="1256" y="2551"/>
                    </a:lnTo>
                    <a:lnTo>
                      <a:pt x="1475" y="2650"/>
                    </a:lnTo>
                    <a:lnTo>
                      <a:pt x="1734" y="2710"/>
                    </a:lnTo>
                    <a:lnTo>
                      <a:pt x="2033" y="2750"/>
                    </a:lnTo>
                    <a:lnTo>
                      <a:pt x="2331" y="2770"/>
                    </a:lnTo>
                    <a:lnTo>
                      <a:pt x="2551" y="2770"/>
                    </a:lnTo>
                    <a:lnTo>
                      <a:pt x="2790" y="2750"/>
                    </a:lnTo>
                    <a:lnTo>
                      <a:pt x="2969" y="2710"/>
                    </a:lnTo>
                    <a:lnTo>
                      <a:pt x="3148" y="2670"/>
                    </a:lnTo>
                    <a:lnTo>
                      <a:pt x="3327" y="2610"/>
                    </a:lnTo>
                    <a:lnTo>
                      <a:pt x="3487" y="2551"/>
                    </a:lnTo>
                    <a:lnTo>
                      <a:pt x="3626" y="2471"/>
                    </a:lnTo>
                    <a:lnTo>
                      <a:pt x="3766" y="2391"/>
                    </a:lnTo>
                    <a:lnTo>
                      <a:pt x="4005" y="2212"/>
                    </a:lnTo>
                    <a:lnTo>
                      <a:pt x="4224" y="1993"/>
                    </a:lnTo>
                    <a:lnTo>
                      <a:pt x="4403" y="1754"/>
                    </a:lnTo>
                    <a:lnTo>
                      <a:pt x="4563" y="1515"/>
                    </a:lnTo>
                    <a:lnTo>
                      <a:pt x="4682" y="1276"/>
                    </a:lnTo>
                    <a:lnTo>
                      <a:pt x="4782" y="1037"/>
                    </a:lnTo>
                    <a:lnTo>
                      <a:pt x="4861" y="798"/>
                    </a:lnTo>
                    <a:lnTo>
                      <a:pt x="4981" y="399"/>
                    </a:lnTo>
                    <a:lnTo>
                      <a:pt x="5021" y="120"/>
                    </a:lnTo>
                    <a:lnTo>
                      <a:pt x="5041" y="1"/>
                    </a:lnTo>
                    <a:close/>
                  </a:path>
                </a:pathLst>
              </a:custGeom>
              <a:solidFill>
                <a:srgbClr val="FCEB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4" name="Google Shape;3264;p22"/>
              <p:cNvSpPr/>
              <p:nvPr/>
            </p:nvSpPr>
            <p:spPr>
              <a:xfrm>
                <a:off x="6385775" y="4102300"/>
                <a:ext cx="126025" cy="69250"/>
              </a:xfrm>
              <a:custGeom>
                <a:avLst/>
                <a:gdLst/>
                <a:ahLst/>
                <a:cxnLst/>
                <a:rect l="l" t="t" r="r" b="b"/>
                <a:pathLst>
                  <a:path w="5041" h="2770" fill="none" extrusionOk="0">
                    <a:moveTo>
                      <a:pt x="5041" y="1"/>
                    </a:moveTo>
                    <a:lnTo>
                      <a:pt x="5041" y="1"/>
                    </a:lnTo>
                    <a:lnTo>
                      <a:pt x="4881" y="240"/>
                    </a:lnTo>
                    <a:lnTo>
                      <a:pt x="4722" y="439"/>
                    </a:lnTo>
                    <a:lnTo>
                      <a:pt x="4543" y="618"/>
                    </a:lnTo>
                    <a:lnTo>
                      <a:pt x="4383" y="778"/>
                    </a:lnTo>
                    <a:lnTo>
                      <a:pt x="4204" y="917"/>
                    </a:lnTo>
                    <a:lnTo>
                      <a:pt x="4025" y="1057"/>
                    </a:lnTo>
                    <a:lnTo>
                      <a:pt x="3845" y="1176"/>
                    </a:lnTo>
                    <a:lnTo>
                      <a:pt x="3666" y="1256"/>
                    </a:lnTo>
                    <a:lnTo>
                      <a:pt x="3487" y="1355"/>
                    </a:lnTo>
                    <a:lnTo>
                      <a:pt x="3308" y="1415"/>
                    </a:lnTo>
                    <a:lnTo>
                      <a:pt x="2949" y="1515"/>
                    </a:lnTo>
                    <a:lnTo>
                      <a:pt x="2590" y="1575"/>
                    </a:lnTo>
                    <a:lnTo>
                      <a:pt x="2252" y="1594"/>
                    </a:lnTo>
                    <a:lnTo>
                      <a:pt x="2252" y="1594"/>
                    </a:lnTo>
                    <a:lnTo>
                      <a:pt x="2013" y="1594"/>
                    </a:lnTo>
                    <a:lnTo>
                      <a:pt x="1794" y="1575"/>
                    </a:lnTo>
                    <a:lnTo>
                      <a:pt x="1375" y="1495"/>
                    </a:lnTo>
                    <a:lnTo>
                      <a:pt x="997" y="1395"/>
                    </a:lnTo>
                    <a:lnTo>
                      <a:pt x="658" y="1276"/>
                    </a:lnTo>
                    <a:lnTo>
                      <a:pt x="379" y="1156"/>
                    </a:lnTo>
                    <a:lnTo>
                      <a:pt x="180" y="1057"/>
                    </a:lnTo>
                    <a:lnTo>
                      <a:pt x="1" y="957"/>
                    </a:lnTo>
                    <a:lnTo>
                      <a:pt x="1" y="957"/>
                    </a:lnTo>
                    <a:lnTo>
                      <a:pt x="1" y="1057"/>
                    </a:lnTo>
                    <a:lnTo>
                      <a:pt x="21" y="1176"/>
                    </a:lnTo>
                    <a:lnTo>
                      <a:pt x="60" y="1316"/>
                    </a:lnTo>
                    <a:lnTo>
                      <a:pt x="120" y="1455"/>
                    </a:lnTo>
                    <a:lnTo>
                      <a:pt x="200" y="1594"/>
                    </a:lnTo>
                    <a:lnTo>
                      <a:pt x="280" y="1754"/>
                    </a:lnTo>
                    <a:lnTo>
                      <a:pt x="399" y="1893"/>
                    </a:lnTo>
                    <a:lnTo>
                      <a:pt x="519" y="2053"/>
                    </a:lnTo>
                    <a:lnTo>
                      <a:pt x="678" y="2192"/>
                    </a:lnTo>
                    <a:lnTo>
                      <a:pt x="837" y="2332"/>
                    </a:lnTo>
                    <a:lnTo>
                      <a:pt x="1037" y="2451"/>
                    </a:lnTo>
                    <a:lnTo>
                      <a:pt x="1256" y="2551"/>
                    </a:lnTo>
                    <a:lnTo>
                      <a:pt x="1475" y="2650"/>
                    </a:lnTo>
                    <a:lnTo>
                      <a:pt x="1734" y="2710"/>
                    </a:lnTo>
                    <a:lnTo>
                      <a:pt x="2033" y="2750"/>
                    </a:lnTo>
                    <a:lnTo>
                      <a:pt x="2331" y="2770"/>
                    </a:lnTo>
                    <a:lnTo>
                      <a:pt x="2331" y="2770"/>
                    </a:lnTo>
                    <a:lnTo>
                      <a:pt x="2551" y="2770"/>
                    </a:lnTo>
                    <a:lnTo>
                      <a:pt x="2790" y="2750"/>
                    </a:lnTo>
                    <a:lnTo>
                      <a:pt x="2790" y="2750"/>
                    </a:lnTo>
                    <a:lnTo>
                      <a:pt x="2969" y="2710"/>
                    </a:lnTo>
                    <a:lnTo>
                      <a:pt x="3148" y="2670"/>
                    </a:lnTo>
                    <a:lnTo>
                      <a:pt x="3327" y="2610"/>
                    </a:lnTo>
                    <a:lnTo>
                      <a:pt x="3487" y="2551"/>
                    </a:lnTo>
                    <a:lnTo>
                      <a:pt x="3626" y="2471"/>
                    </a:lnTo>
                    <a:lnTo>
                      <a:pt x="3766" y="2391"/>
                    </a:lnTo>
                    <a:lnTo>
                      <a:pt x="4005" y="2212"/>
                    </a:lnTo>
                    <a:lnTo>
                      <a:pt x="4224" y="1993"/>
                    </a:lnTo>
                    <a:lnTo>
                      <a:pt x="4403" y="1754"/>
                    </a:lnTo>
                    <a:lnTo>
                      <a:pt x="4563" y="1515"/>
                    </a:lnTo>
                    <a:lnTo>
                      <a:pt x="4682" y="1276"/>
                    </a:lnTo>
                    <a:lnTo>
                      <a:pt x="4782" y="1037"/>
                    </a:lnTo>
                    <a:lnTo>
                      <a:pt x="4861" y="798"/>
                    </a:lnTo>
                    <a:lnTo>
                      <a:pt x="4981" y="399"/>
                    </a:lnTo>
                    <a:lnTo>
                      <a:pt x="5021" y="120"/>
                    </a:lnTo>
                    <a:lnTo>
                      <a:pt x="5041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5" name="Google Shape;3265;p22"/>
              <p:cNvSpPr/>
              <p:nvPr/>
            </p:nvSpPr>
            <p:spPr>
              <a:xfrm>
                <a:off x="6086975" y="4030100"/>
                <a:ext cx="238575" cy="204200"/>
              </a:xfrm>
              <a:custGeom>
                <a:avLst/>
                <a:gdLst/>
                <a:ahLst/>
                <a:cxnLst/>
                <a:rect l="l" t="t" r="r" b="b"/>
                <a:pathLst>
                  <a:path w="9543" h="8168" extrusionOk="0">
                    <a:moveTo>
                      <a:pt x="3526" y="0"/>
                    </a:moveTo>
                    <a:lnTo>
                      <a:pt x="3207" y="60"/>
                    </a:lnTo>
                    <a:lnTo>
                      <a:pt x="2908" y="140"/>
                    </a:lnTo>
                    <a:lnTo>
                      <a:pt x="2610" y="239"/>
                    </a:lnTo>
                    <a:lnTo>
                      <a:pt x="2331" y="379"/>
                    </a:lnTo>
                    <a:lnTo>
                      <a:pt x="2072" y="518"/>
                    </a:lnTo>
                    <a:lnTo>
                      <a:pt x="1833" y="697"/>
                    </a:lnTo>
                    <a:lnTo>
                      <a:pt x="1614" y="897"/>
                    </a:lnTo>
                    <a:lnTo>
                      <a:pt x="1414" y="1096"/>
                    </a:lnTo>
                    <a:lnTo>
                      <a:pt x="1235" y="1335"/>
                    </a:lnTo>
                    <a:lnTo>
                      <a:pt x="1096" y="1574"/>
                    </a:lnTo>
                    <a:lnTo>
                      <a:pt x="976" y="1833"/>
                    </a:lnTo>
                    <a:lnTo>
                      <a:pt x="877" y="2092"/>
                    </a:lnTo>
                    <a:lnTo>
                      <a:pt x="797" y="2351"/>
                    </a:lnTo>
                    <a:lnTo>
                      <a:pt x="757" y="2630"/>
                    </a:lnTo>
                    <a:lnTo>
                      <a:pt x="757" y="2929"/>
                    </a:lnTo>
                    <a:lnTo>
                      <a:pt x="777" y="3208"/>
                    </a:lnTo>
                    <a:lnTo>
                      <a:pt x="817" y="3486"/>
                    </a:lnTo>
                    <a:lnTo>
                      <a:pt x="896" y="3785"/>
                    </a:lnTo>
                    <a:lnTo>
                      <a:pt x="777" y="3845"/>
                    </a:lnTo>
                    <a:lnTo>
                      <a:pt x="657" y="3925"/>
                    </a:lnTo>
                    <a:lnTo>
                      <a:pt x="538" y="4004"/>
                    </a:lnTo>
                    <a:lnTo>
                      <a:pt x="438" y="4104"/>
                    </a:lnTo>
                    <a:lnTo>
                      <a:pt x="339" y="4204"/>
                    </a:lnTo>
                    <a:lnTo>
                      <a:pt x="259" y="4323"/>
                    </a:lnTo>
                    <a:lnTo>
                      <a:pt x="199" y="4443"/>
                    </a:lnTo>
                    <a:lnTo>
                      <a:pt x="139" y="4562"/>
                    </a:lnTo>
                    <a:lnTo>
                      <a:pt x="80" y="4682"/>
                    </a:lnTo>
                    <a:lnTo>
                      <a:pt x="40" y="4821"/>
                    </a:lnTo>
                    <a:lnTo>
                      <a:pt x="20" y="4941"/>
                    </a:lnTo>
                    <a:lnTo>
                      <a:pt x="0" y="5080"/>
                    </a:lnTo>
                    <a:lnTo>
                      <a:pt x="0" y="5220"/>
                    </a:lnTo>
                    <a:lnTo>
                      <a:pt x="20" y="5359"/>
                    </a:lnTo>
                    <a:lnTo>
                      <a:pt x="40" y="5498"/>
                    </a:lnTo>
                    <a:lnTo>
                      <a:pt x="80" y="5638"/>
                    </a:lnTo>
                    <a:lnTo>
                      <a:pt x="139" y="5777"/>
                    </a:lnTo>
                    <a:lnTo>
                      <a:pt x="219" y="5917"/>
                    </a:lnTo>
                    <a:lnTo>
                      <a:pt x="299" y="6056"/>
                    </a:lnTo>
                    <a:lnTo>
                      <a:pt x="418" y="6176"/>
                    </a:lnTo>
                    <a:lnTo>
                      <a:pt x="518" y="6275"/>
                    </a:lnTo>
                    <a:lnTo>
                      <a:pt x="637" y="6375"/>
                    </a:lnTo>
                    <a:lnTo>
                      <a:pt x="777" y="6455"/>
                    </a:lnTo>
                    <a:lnTo>
                      <a:pt x="916" y="6534"/>
                    </a:lnTo>
                    <a:lnTo>
                      <a:pt x="1056" y="6594"/>
                    </a:lnTo>
                    <a:lnTo>
                      <a:pt x="1215" y="6634"/>
                    </a:lnTo>
                    <a:lnTo>
                      <a:pt x="1375" y="6674"/>
                    </a:lnTo>
                    <a:lnTo>
                      <a:pt x="1534" y="6694"/>
                    </a:lnTo>
                    <a:lnTo>
                      <a:pt x="1693" y="6714"/>
                    </a:lnTo>
                    <a:lnTo>
                      <a:pt x="1853" y="6694"/>
                    </a:lnTo>
                    <a:lnTo>
                      <a:pt x="2032" y="6674"/>
                    </a:lnTo>
                    <a:lnTo>
                      <a:pt x="2191" y="6634"/>
                    </a:lnTo>
                    <a:lnTo>
                      <a:pt x="2371" y="6554"/>
                    </a:lnTo>
                    <a:lnTo>
                      <a:pt x="2530" y="6475"/>
                    </a:lnTo>
                    <a:lnTo>
                      <a:pt x="2689" y="6375"/>
                    </a:lnTo>
                    <a:lnTo>
                      <a:pt x="2829" y="6275"/>
                    </a:lnTo>
                    <a:lnTo>
                      <a:pt x="2948" y="6156"/>
                    </a:lnTo>
                    <a:lnTo>
                      <a:pt x="3068" y="6016"/>
                    </a:lnTo>
                    <a:lnTo>
                      <a:pt x="3148" y="5877"/>
                    </a:lnTo>
                    <a:lnTo>
                      <a:pt x="3227" y="5718"/>
                    </a:lnTo>
                    <a:lnTo>
                      <a:pt x="3586" y="5757"/>
                    </a:lnTo>
                    <a:lnTo>
                      <a:pt x="3944" y="5777"/>
                    </a:lnTo>
                    <a:lnTo>
                      <a:pt x="4303" y="5738"/>
                    </a:lnTo>
                    <a:lnTo>
                      <a:pt x="4662" y="5678"/>
                    </a:lnTo>
                    <a:lnTo>
                      <a:pt x="4662" y="5917"/>
                    </a:lnTo>
                    <a:lnTo>
                      <a:pt x="4662" y="6136"/>
                    </a:lnTo>
                    <a:lnTo>
                      <a:pt x="4701" y="6375"/>
                    </a:lnTo>
                    <a:lnTo>
                      <a:pt x="4781" y="6594"/>
                    </a:lnTo>
                    <a:lnTo>
                      <a:pt x="4861" y="6813"/>
                    </a:lnTo>
                    <a:lnTo>
                      <a:pt x="4980" y="7032"/>
                    </a:lnTo>
                    <a:lnTo>
                      <a:pt x="5100" y="7212"/>
                    </a:lnTo>
                    <a:lnTo>
                      <a:pt x="5259" y="7391"/>
                    </a:lnTo>
                    <a:lnTo>
                      <a:pt x="5419" y="7550"/>
                    </a:lnTo>
                    <a:lnTo>
                      <a:pt x="5598" y="7690"/>
                    </a:lnTo>
                    <a:lnTo>
                      <a:pt x="5777" y="7809"/>
                    </a:lnTo>
                    <a:lnTo>
                      <a:pt x="5996" y="7929"/>
                    </a:lnTo>
                    <a:lnTo>
                      <a:pt x="6195" y="8009"/>
                    </a:lnTo>
                    <a:lnTo>
                      <a:pt x="6415" y="8088"/>
                    </a:lnTo>
                    <a:lnTo>
                      <a:pt x="6654" y="8128"/>
                    </a:lnTo>
                    <a:lnTo>
                      <a:pt x="6893" y="8168"/>
                    </a:lnTo>
                    <a:lnTo>
                      <a:pt x="7371" y="8168"/>
                    </a:lnTo>
                    <a:lnTo>
                      <a:pt x="7610" y="8128"/>
                    </a:lnTo>
                    <a:lnTo>
                      <a:pt x="7849" y="8068"/>
                    </a:lnTo>
                    <a:lnTo>
                      <a:pt x="8088" y="7969"/>
                    </a:lnTo>
                    <a:lnTo>
                      <a:pt x="8307" y="7869"/>
                    </a:lnTo>
                    <a:lnTo>
                      <a:pt x="8506" y="7750"/>
                    </a:lnTo>
                    <a:lnTo>
                      <a:pt x="8706" y="7610"/>
                    </a:lnTo>
                    <a:lnTo>
                      <a:pt x="8865" y="7471"/>
                    </a:lnTo>
                    <a:lnTo>
                      <a:pt x="9024" y="7291"/>
                    </a:lnTo>
                    <a:lnTo>
                      <a:pt x="9164" y="7132"/>
                    </a:lnTo>
                    <a:lnTo>
                      <a:pt x="9283" y="6933"/>
                    </a:lnTo>
                    <a:lnTo>
                      <a:pt x="9363" y="6734"/>
                    </a:lnTo>
                    <a:lnTo>
                      <a:pt x="9443" y="6534"/>
                    </a:lnTo>
                    <a:lnTo>
                      <a:pt x="9502" y="6315"/>
                    </a:lnTo>
                    <a:lnTo>
                      <a:pt x="9542" y="6096"/>
                    </a:lnTo>
                    <a:lnTo>
                      <a:pt x="9542" y="5877"/>
                    </a:lnTo>
                    <a:lnTo>
                      <a:pt x="9522" y="5658"/>
                    </a:lnTo>
                    <a:lnTo>
                      <a:pt x="9482" y="5419"/>
                    </a:lnTo>
                    <a:lnTo>
                      <a:pt x="9423" y="5200"/>
                    </a:lnTo>
                    <a:lnTo>
                      <a:pt x="9343" y="5020"/>
                    </a:lnTo>
                    <a:lnTo>
                      <a:pt x="9263" y="4841"/>
                    </a:lnTo>
                    <a:lnTo>
                      <a:pt x="9144" y="4662"/>
                    </a:lnTo>
                    <a:lnTo>
                      <a:pt x="9024" y="4522"/>
                    </a:lnTo>
                    <a:lnTo>
                      <a:pt x="8905" y="4363"/>
                    </a:lnTo>
                    <a:lnTo>
                      <a:pt x="8745" y="4223"/>
                    </a:lnTo>
                    <a:lnTo>
                      <a:pt x="8586" y="4104"/>
                    </a:lnTo>
                    <a:lnTo>
                      <a:pt x="8427" y="4004"/>
                    </a:lnTo>
                    <a:lnTo>
                      <a:pt x="8247" y="3905"/>
                    </a:lnTo>
                    <a:lnTo>
                      <a:pt x="8068" y="3825"/>
                    </a:lnTo>
                    <a:lnTo>
                      <a:pt x="7889" y="3765"/>
                    </a:lnTo>
                    <a:lnTo>
                      <a:pt x="7690" y="3706"/>
                    </a:lnTo>
                    <a:lnTo>
                      <a:pt x="7490" y="3666"/>
                    </a:lnTo>
                    <a:lnTo>
                      <a:pt x="7291" y="3646"/>
                    </a:lnTo>
                    <a:lnTo>
                      <a:pt x="6873" y="3646"/>
                    </a:lnTo>
                    <a:lnTo>
                      <a:pt x="6933" y="3447"/>
                    </a:lnTo>
                    <a:lnTo>
                      <a:pt x="6952" y="3247"/>
                    </a:lnTo>
                    <a:lnTo>
                      <a:pt x="6972" y="3048"/>
                    </a:lnTo>
                    <a:lnTo>
                      <a:pt x="6992" y="2829"/>
                    </a:lnTo>
                    <a:lnTo>
                      <a:pt x="6972" y="2630"/>
                    </a:lnTo>
                    <a:lnTo>
                      <a:pt x="6952" y="2411"/>
                    </a:lnTo>
                    <a:lnTo>
                      <a:pt x="6893" y="2211"/>
                    </a:lnTo>
                    <a:lnTo>
                      <a:pt x="6833" y="1992"/>
                    </a:lnTo>
                    <a:lnTo>
                      <a:pt x="6713" y="1713"/>
                    </a:lnTo>
                    <a:lnTo>
                      <a:pt x="6574" y="1454"/>
                    </a:lnTo>
                    <a:lnTo>
                      <a:pt x="6415" y="1215"/>
                    </a:lnTo>
                    <a:lnTo>
                      <a:pt x="6235" y="996"/>
                    </a:lnTo>
                    <a:lnTo>
                      <a:pt x="6016" y="797"/>
                    </a:lnTo>
                    <a:lnTo>
                      <a:pt x="5797" y="598"/>
                    </a:lnTo>
                    <a:lnTo>
                      <a:pt x="5538" y="438"/>
                    </a:lnTo>
                    <a:lnTo>
                      <a:pt x="5279" y="299"/>
                    </a:lnTo>
                    <a:lnTo>
                      <a:pt x="5020" y="199"/>
                    </a:lnTo>
                    <a:lnTo>
                      <a:pt x="4721" y="100"/>
                    </a:lnTo>
                    <a:lnTo>
                      <a:pt x="4442" y="40"/>
                    </a:lnTo>
                    <a:lnTo>
                      <a:pt x="4144" y="0"/>
                    </a:lnTo>
                    <a:close/>
                  </a:path>
                </a:pathLst>
              </a:custGeom>
              <a:solidFill>
                <a:srgbClr val="F9DC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6" name="Google Shape;3266;p22"/>
              <p:cNvSpPr/>
              <p:nvPr/>
            </p:nvSpPr>
            <p:spPr>
              <a:xfrm>
                <a:off x="6086975" y="4030100"/>
                <a:ext cx="238575" cy="204200"/>
              </a:xfrm>
              <a:custGeom>
                <a:avLst/>
                <a:gdLst/>
                <a:ahLst/>
                <a:cxnLst/>
                <a:rect l="l" t="t" r="r" b="b"/>
                <a:pathLst>
                  <a:path w="9543" h="8168" fill="none" extrusionOk="0">
                    <a:moveTo>
                      <a:pt x="4781" y="6594"/>
                    </a:moveTo>
                    <a:lnTo>
                      <a:pt x="4781" y="6594"/>
                    </a:lnTo>
                    <a:lnTo>
                      <a:pt x="4701" y="6375"/>
                    </a:lnTo>
                    <a:lnTo>
                      <a:pt x="4662" y="6136"/>
                    </a:lnTo>
                    <a:lnTo>
                      <a:pt x="4662" y="5917"/>
                    </a:lnTo>
                    <a:lnTo>
                      <a:pt x="4662" y="5678"/>
                    </a:lnTo>
                    <a:lnTo>
                      <a:pt x="4662" y="5678"/>
                    </a:lnTo>
                    <a:lnTo>
                      <a:pt x="4303" y="5738"/>
                    </a:lnTo>
                    <a:lnTo>
                      <a:pt x="3944" y="5777"/>
                    </a:lnTo>
                    <a:lnTo>
                      <a:pt x="3586" y="5757"/>
                    </a:lnTo>
                    <a:lnTo>
                      <a:pt x="3227" y="5718"/>
                    </a:lnTo>
                    <a:lnTo>
                      <a:pt x="3227" y="5718"/>
                    </a:lnTo>
                    <a:lnTo>
                      <a:pt x="3148" y="5877"/>
                    </a:lnTo>
                    <a:lnTo>
                      <a:pt x="3068" y="6016"/>
                    </a:lnTo>
                    <a:lnTo>
                      <a:pt x="2948" y="6156"/>
                    </a:lnTo>
                    <a:lnTo>
                      <a:pt x="2829" y="6275"/>
                    </a:lnTo>
                    <a:lnTo>
                      <a:pt x="2689" y="6375"/>
                    </a:lnTo>
                    <a:lnTo>
                      <a:pt x="2530" y="6475"/>
                    </a:lnTo>
                    <a:lnTo>
                      <a:pt x="2371" y="6554"/>
                    </a:lnTo>
                    <a:lnTo>
                      <a:pt x="2191" y="6634"/>
                    </a:lnTo>
                    <a:lnTo>
                      <a:pt x="2191" y="6634"/>
                    </a:lnTo>
                    <a:lnTo>
                      <a:pt x="2032" y="6674"/>
                    </a:lnTo>
                    <a:lnTo>
                      <a:pt x="1853" y="6694"/>
                    </a:lnTo>
                    <a:lnTo>
                      <a:pt x="1693" y="6714"/>
                    </a:lnTo>
                    <a:lnTo>
                      <a:pt x="1534" y="6694"/>
                    </a:lnTo>
                    <a:lnTo>
                      <a:pt x="1375" y="6674"/>
                    </a:lnTo>
                    <a:lnTo>
                      <a:pt x="1215" y="6634"/>
                    </a:lnTo>
                    <a:lnTo>
                      <a:pt x="1056" y="6594"/>
                    </a:lnTo>
                    <a:lnTo>
                      <a:pt x="916" y="6534"/>
                    </a:lnTo>
                    <a:lnTo>
                      <a:pt x="777" y="6455"/>
                    </a:lnTo>
                    <a:lnTo>
                      <a:pt x="637" y="6375"/>
                    </a:lnTo>
                    <a:lnTo>
                      <a:pt x="518" y="6275"/>
                    </a:lnTo>
                    <a:lnTo>
                      <a:pt x="418" y="6176"/>
                    </a:lnTo>
                    <a:lnTo>
                      <a:pt x="299" y="6056"/>
                    </a:lnTo>
                    <a:lnTo>
                      <a:pt x="219" y="5917"/>
                    </a:lnTo>
                    <a:lnTo>
                      <a:pt x="139" y="5777"/>
                    </a:lnTo>
                    <a:lnTo>
                      <a:pt x="80" y="5638"/>
                    </a:lnTo>
                    <a:lnTo>
                      <a:pt x="80" y="5638"/>
                    </a:lnTo>
                    <a:lnTo>
                      <a:pt x="40" y="5498"/>
                    </a:lnTo>
                    <a:lnTo>
                      <a:pt x="20" y="5359"/>
                    </a:lnTo>
                    <a:lnTo>
                      <a:pt x="0" y="5220"/>
                    </a:lnTo>
                    <a:lnTo>
                      <a:pt x="0" y="5080"/>
                    </a:lnTo>
                    <a:lnTo>
                      <a:pt x="20" y="4941"/>
                    </a:lnTo>
                    <a:lnTo>
                      <a:pt x="40" y="4821"/>
                    </a:lnTo>
                    <a:lnTo>
                      <a:pt x="80" y="4682"/>
                    </a:lnTo>
                    <a:lnTo>
                      <a:pt x="139" y="4562"/>
                    </a:lnTo>
                    <a:lnTo>
                      <a:pt x="199" y="4443"/>
                    </a:lnTo>
                    <a:lnTo>
                      <a:pt x="259" y="4323"/>
                    </a:lnTo>
                    <a:lnTo>
                      <a:pt x="339" y="4204"/>
                    </a:lnTo>
                    <a:lnTo>
                      <a:pt x="438" y="4104"/>
                    </a:lnTo>
                    <a:lnTo>
                      <a:pt x="538" y="4004"/>
                    </a:lnTo>
                    <a:lnTo>
                      <a:pt x="657" y="3925"/>
                    </a:lnTo>
                    <a:lnTo>
                      <a:pt x="777" y="3845"/>
                    </a:lnTo>
                    <a:lnTo>
                      <a:pt x="896" y="3785"/>
                    </a:lnTo>
                    <a:lnTo>
                      <a:pt x="896" y="3785"/>
                    </a:lnTo>
                    <a:lnTo>
                      <a:pt x="817" y="3486"/>
                    </a:lnTo>
                    <a:lnTo>
                      <a:pt x="777" y="3208"/>
                    </a:lnTo>
                    <a:lnTo>
                      <a:pt x="757" y="2929"/>
                    </a:lnTo>
                    <a:lnTo>
                      <a:pt x="757" y="2630"/>
                    </a:lnTo>
                    <a:lnTo>
                      <a:pt x="797" y="2351"/>
                    </a:lnTo>
                    <a:lnTo>
                      <a:pt x="877" y="2092"/>
                    </a:lnTo>
                    <a:lnTo>
                      <a:pt x="976" y="1833"/>
                    </a:lnTo>
                    <a:lnTo>
                      <a:pt x="1096" y="1574"/>
                    </a:lnTo>
                    <a:lnTo>
                      <a:pt x="1235" y="1335"/>
                    </a:lnTo>
                    <a:lnTo>
                      <a:pt x="1414" y="1096"/>
                    </a:lnTo>
                    <a:lnTo>
                      <a:pt x="1614" y="897"/>
                    </a:lnTo>
                    <a:lnTo>
                      <a:pt x="1833" y="697"/>
                    </a:lnTo>
                    <a:lnTo>
                      <a:pt x="2072" y="518"/>
                    </a:lnTo>
                    <a:lnTo>
                      <a:pt x="2331" y="379"/>
                    </a:lnTo>
                    <a:lnTo>
                      <a:pt x="2610" y="239"/>
                    </a:lnTo>
                    <a:lnTo>
                      <a:pt x="2908" y="140"/>
                    </a:lnTo>
                    <a:lnTo>
                      <a:pt x="2908" y="140"/>
                    </a:lnTo>
                    <a:lnTo>
                      <a:pt x="3207" y="60"/>
                    </a:lnTo>
                    <a:lnTo>
                      <a:pt x="3526" y="0"/>
                    </a:lnTo>
                    <a:lnTo>
                      <a:pt x="3825" y="0"/>
                    </a:lnTo>
                    <a:lnTo>
                      <a:pt x="4144" y="0"/>
                    </a:lnTo>
                    <a:lnTo>
                      <a:pt x="4442" y="40"/>
                    </a:lnTo>
                    <a:lnTo>
                      <a:pt x="4721" y="100"/>
                    </a:lnTo>
                    <a:lnTo>
                      <a:pt x="5020" y="199"/>
                    </a:lnTo>
                    <a:lnTo>
                      <a:pt x="5279" y="299"/>
                    </a:lnTo>
                    <a:lnTo>
                      <a:pt x="5538" y="438"/>
                    </a:lnTo>
                    <a:lnTo>
                      <a:pt x="5797" y="598"/>
                    </a:lnTo>
                    <a:lnTo>
                      <a:pt x="6016" y="797"/>
                    </a:lnTo>
                    <a:lnTo>
                      <a:pt x="6235" y="996"/>
                    </a:lnTo>
                    <a:lnTo>
                      <a:pt x="6415" y="1215"/>
                    </a:lnTo>
                    <a:lnTo>
                      <a:pt x="6574" y="1454"/>
                    </a:lnTo>
                    <a:lnTo>
                      <a:pt x="6713" y="1713"/>
                    </a:lnTo>
                    <a:lnTo>
                      <a:pt x="6833" y="1992"/>
                    </a:lnTo>
                    <a:lnTo>
                      <a:pt x="6833" y="1992"/>
                    </a:lnTo>
                    <a:lnTo>
                      <a:pt x="6893" y="2211"/>
                    </a:lnTo>
                    <a:lnTo>
                      <a:pt x="6952" y="2411"/>
                    </a:lnTo>
                    <a:lnTo>
                      <a:pt x="6972" y="2630"/>
                    </a:lnTo>
                    <a:lnTo>
                      <a:pt x="6992" y="2829"/>
                    </a:lnTo>
                    <a:lnTo>
                      <a:pt x="6972" y="3048"/>
                    </a:lnTo>
                    <a:lnTo>
                      <a:pt x="6952" y="3247"/>
                    </a:lnTo>
                    <a:lnTo>
                      <a:pt x="6933" y="3447"/>
                    </a:lnTo>
                    <a:lnTo>
                      <a:pt x="6873" y="3646"/>
                    </a:lnTo>
                    <a:lnTo>
                      <a:pt x="6873" y="3646"/>
                    </a:lnTo>
                    <a:lnTo>
                      <a:pt x="7072" y="3646"/>
                    </a:lnTo>
                    <a:lnTo>
                      <a:pt x="7291" y="3646"/>
                    </a:lnTo>
                    <a:lnTo>
                      <a:pt x="7490" y="3666"/>
                    </a:lnTo>
                    <a:lnTo>
                      <a:pt x="7690" y="3706"/>
                    </a:lnTo>
                    <a:lnTo>
                      <a:pt x="7889" y="3765"/>
                    </a:lnTo>
                    <a:lnTo>
                      <a:pt x="8068" y="3825"/>
                    </a:lnTo>
                    <a:lnTo>
                      <a:pt x="8247" y="3905"/>
                    </a:lnTo>
                    <a:lnTo>
                      <a:pt x="8427" y="4004"/>
                    </a:lnTo>
                    <a:lnTo>
                      <a:pt x="8586" y="4104"/>
                    </a:lnTo>
                    <a:lnTo>
                      <a:pt x="8745" y="4223"/>
                    </a:lnTo>
                    <a:lnTo>
                      <a:pt x="8905" y="4363"/>
                    </a:lnTo>
                    <a:lnTo>
                      <a:pt x="9024" y="4522"/>
                    </a:lnTo>
                    <a:lnTo>
                      <a:pt x="9144" y="4662"/>
                    </a:lnTo>
                    <a:lnTo>
                      <a:pt x="9263" y="4841"/>
                    </a:lnTo>
                    <a:lnTo>
                      <a:pt x="9343" y="5020"/>
                    </a:lnTo>
                    <a:lnTo>
                      <a:pt x="9423" y="5200"/>
                    </a:lnTo>
                    <a:lnTo>
                      <a:pt x="9423" y="5200"/>
                    </a:lnTo>
                    <a:lnTo>
                      <a:pt x="9482" y="5419"/>
                    </a:lnTo>
                    <a:lnTo>
                      <a:pt x="9522" y="5658"/>
                    </a:lnTo>
                    <a:lnTo>
                      <a:pt x="9542" y="5877"/>
                    </a:lnTo>
                    <a:lnTo>
                      <a:pt x="9542" y="6096"/>
                    </a:lnTo>
                    <a:lnTo>
                      <a:pt x="9502" y="6315"/>
                    </a:lnTo>
                    <a:lnTo>
                      <a:pt x="9443" y="6534"/>
                    </a:lnTo>
                    <a:lnTo>
                      <a:pt x="9363" y="6734"/>
                    </a:lnTo>
                    <a:lnTo>
                      <a:pt x="9283" y="6933"/>
                    </a:lnTo>
                    <a:lnTo>
                      <a:pt x="9164" y="7132"/>
                    </a:lnTo>
                    <a:lnTo>
                      <a:pt x="9024" y="7291"/>
                    </a:lnTo>
                    <a:lnTo>
                      <a:pt x="8865" y="7471"/>
                    </a:lnTo>
                    <a:lnTo>
                      <a:pt x="8706" y="7610"/>
                    </a:lnTo>
                    <a:lnTo>
                      <a:pt x="8506" y="7750"/>
                    </a:lnTo>
                    <a:lnTo>
                      <a:pt x="8307" y="7869"/>
                    </a:lnTo>
                    <a:lnTo>
                      <a:pt x="8088" y="7969"/>
                    </a:lnTo>
                    <a:lnTo>
                      <a:pt x="7849" y="8068"/>
                    </a:lnTo>
                    <a:lnTo>
                      <a:pt x="7849" y="8068"/>
                    </a:lnTo>
                    <a:lnTo>
                      <a:pt x="7610" y="8128"/>
                    </a:lnTo>
                    <a:lnTo>
                      <a:pt x="7371" y="8168"/>
                    </a:lnTo>
                    <a:lnTo>
                      <a:pt x="7132" y="8168"/>
                    </a:lnTo>
                    <a:lnTo>
                      <a:pt x="6893" y="8168"/>
                    </a:lnTo>
                    <a:lnTo>
                      <a:pt x="6654" y="8128"/>
                    </a:lnTo>
                    <a:lnTo>
                      <a:pt x="6415" y="8088"/>
                    </a:lnTo>
                    <a:lnTo>
                      <a:pt x="6195" y="8009"/>
                    </a:lnTo>
                    <a:lnTo>
                      <a:pt x="5996" y="7929"/>
                    </a:lnTo>
                    <a:lnTo>
                      <a:pt x="5777" y="7809"/>
                    </a:lnTo>
                    <a:lnTo>
                      <a:pt x="5598" y="7690"/>
                    </a:lnTo>
                    <a:lnTo>
                      <a:pt x="5419" y="7550"/>
                    </a:lnTo>
                    <a:lnTo>
                      <a:pt x="5259" y="7391"/>
                    </a:lnTo>
                    <a:lnTo>
                      <a:pt x="5100" y="7212"/>
                    </a:lnTo>
                    <a:lnTo>
                      <a:pt x="4980" y="7032"/>
                    </a:lnTo>
                    <a:lnTo>
                      <a:pt x="4861" y="6813"/>
                    </a:lnTo>
                    <a:lnTo>
                      <a:pt x="4781" y="6594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7" name="Google Shape;3267;p22"/>
              <p:cNvSpPr/>
              <p:nvPr/>
            </p:nvSpPr>
            <p:spPr>
              <a:xfrm>
                <a:off x="6251800" y="4175525"/>
                <a:ext cx="43850" cy="34875"/>
              </a:xfrm>
              <a:custGeom>
                <a:avLst/>
                <a:gdLst/>
                <a:ahLst/>
                <a:cxnLst/>
                <a:rect l="l" t="t" r="r" b="b"/>
                <a:pathLst>
                  <a:path w="1754" h="1395" extrusionOk="0">
                    <a:moveTo>
                      <a:pt x="818" y="0"/>
                    </a:moveTo>
                    <a:lnTo>
                      <a:pt x="638" y="40"/>
                    </a:lnTo>
                    <a:lnTo>
                      <a:pt x="479" y="100"/>
                    </a:lnTo>
                    <a:lnTo>
                      <a:pt x="340" y="199"/>
                    </a:lnTo>
                    <a:lnTo>
                      <a:pt x="200" y="299"/>
                    </a:lnTo>
                    <a:lnTo>
                      <a:pt x="100" y="419"/>
                    </a:lnTo>
                    <a:lnTo>
                      <a:pt x="41" y="538"/>
                    </a:lnTo>
                    <a:lnTo>
                      <a:pt x="1" y="678"/>
                    </a:lnTo>
                    <a:lnTo>
                      <a:pt x="1" y="817"/>
                    </a:lnTo>
                    <a:lnTo>
                      <a:pt x="21" y="956"/>
                    </a:lnTo>
                    <a:lnTo>
                      <a:pt x="81" y="1076"/>
                    </a:lnTo>
                    <a:lnTo>
                      <a:pt x="180" y="1176"/>
                    </a:lnTo>
                    <a:lnTo>
                      <a:pt x="300" y="1275"/>
                    </a:lnTo>
                    <a:lnTo>
                      <a:pt x="439" y="1335"/>
                    </a:lnTo>
                    <a:lnTo>
                      <a:pt x="579" y="1375"/>
                    </a:lnTo>
                    <a:lnTo>
                      <a:pt x="758" y="1395"/>
                    </a:lnTo>
                    <a:lnTo>
                      <a:pt x="917" y="1375"/>
                    </a:lnTo>
                    <a:lnTo>
                      <a:pt x="1097" y="1335"/>
                    </a:lnTo>
                    <a:lnTo>
                      <a:pt x="1276" y="1275"/>
                    </a:lnTo>
                    <a:lnTo>
                      <a:pt x="1415" y="1195"/>
                    </a:lnTo>
                    <a:lnTo>
                      <a:pt x="1535" y="1096"/>
                    </a:lnTo>
                    <a:lnTo>
                      <a:pt x="1634" y="976"/>
                    </a:lnTo>
                    <a:lnTo>
                      <a:pt x="1714" y="837"/>
                    </a:lnTo>
                    <a:lnTo>
                      <a:pt x="1754" y="717"/>
                    </a:lnTo>
                    <a:lnTo>
                      <a:pt x="1754" y="578"/>
                    </a:lnTo>
                    <a:lnTo>
                      <a:pt x="1734" y="438"/>
                    </a:lnTo>
                    <a:lnTo>
                      <a:pt x="1674" y="319"/>
                    </a:lnTo>
                    <a:lnTo>
                      <a:pt x="1575" y="199"/>
                    </a:lnTo>
                    <a:lnTo>
                      <a:pt x="1455" y="120"/>
                    </a:lnTo>
                    <a:lnTo>
                      <a:pt x="1316" y="60"/>
                    </a:lnTo>
                    <a:lnTo>
                      <a:pt x="1156" y="20"/>
                    </a:lnTo>
                    <a:lnTo>
                      <a:pt x="997" y="0"/>
                    </a:lnTo>
                    <a:close/>
                  </a:path>
                </a:pathLst>
              </a:custGeom>
              <a:solidFill>
                <a:srgbClr val="F4CC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8" name="Google Shape;3268;p22"/>
              <p:cNvSpPr/>
              <p:nvPr/>
            </p:nvSpPr>
            <p:spPr>
              <a:xfrm>
                <a:off x="6038650" y="3951400"/>
                <a:ext cx="253525" cy="187300"/>
              </a:xfrm>
              <a:custGeom>
                <a:avLst/>
                <a:gdLst/>
                <a:ahLst/>
                <a:cxnLst/>
                <a:rect l="l" t="t" r="r" b="b"/>
                <a:pathLst>
                  <a:path w="10141" h="7492" extrusionOk="0">
                    <a:moveTo>
                      <a:pt x="6734" y="1"/>
                    </a:moveTo>
                    <a:lnTo>
                      <a:pt x="6575" y="21"/>
                    </a:lnTo>
                    <a:lnTo>
                      <a:pt x="6415" y="41"/>
                    </a:lnTo>
                    <a:lnTo>
                      <a:pt x="6256" y="100"/>
                    </a:lnTo>
                    <a:lnTo>
                      <a:pt x="6116" y="140"/>
                    </a:lnTo>
                    <a:lnTo>
                      <a:pt x="5977" y="220"/>
                    </a:lnTo>
                    <a:lnTo>
                      <a:pt x="5838" y="300"/>
                    </a:lnTo>
                    <a:lnTo>
                      <a:pt x="5698" y="379"/>
                    </a:lnTo>
                    <a:lnTo>
                      <a:pt x="5579" y="499"/>
                    </a:lnTo>
                    <a:lnTo>
                      <a:pt x="5479" y="598"/>
                    </a:lnTo>
                    <a:lnTo>
                      <a:pt x="5379" y="738"/>
                    </a:lnTo>
                    <a:lnTo>
                      <a:pt x="5300" y="877"/>
                    </a:lnTo>
                    <a:lnTo>
                      <a:pt x="5220" y="1037"/>
                    </a:lnTo>
                    <a:lnTo>
                      <a:pt x="5180" y="1216"/>
                    </a:lnTo>
                    <a:lnTo>
                      <a:pt x="5140" y="1375"/>
                    </a:lnTo>
                    <a:lnTo>
                      <a:pt x="5120" y="1555"/>
                    </a:lnTo>
                    <a:lnTo>
                      <a:pt x="5140" y="1714"/>
                    </a:lnTo>
                    <a:lnTo>
                      <a:pt x="5160" y="1873"/>
                    </a:lnTo>
                    <a:lnTo>
                      <a:pt x="5220" y="2053"/>
                    </a:lnTo>
                    <a:lnTo>
                      <a:pt x="5280" y="2192"/>
                    </a:lnTo>
                    <a:lnTo>
                      <a:pt x="5001" y="2411"/>
                    </a:lnTo>
                    <a:lnTo>
                      <a:pt x="4742" y="2630"/>
                    </a:lnTo>
                    <a:lnTo>
                      <a:pt x="4503" y="2889"/>
                    </a:lnTo>
                    <a:lnTo>
                      <a:pt x="4304" y="3188"/>
                    </a:lnTo>
                    <a:lnTo>
                      <a:pt x="4144" y="3009"/>
                    </a:lnTo>
                    <a:lnTo>
                      <a:pt x="3945" y="2869"/>
                    </a:lnTo>
                    <a:lnTo>
                      <a:pt x="3746" y="2730"/>
                    </a:lnTo>
                    <a:lnTo>
                      <a:pt x="3507" y="2610"/>
                    </a:lnTo>
                    <a:lnTo>
                      <a:pt x="3288" y="2511"/>
                    </a:lnTo>
                    <a:lnTo>
                      <a:pt x="3049" y="2451"/>
                    </a:lnTo>
                    <a:lnTo>
                      <a:pt x="2810" y="2411"/>
                    </a:lnTo>
                    <a:lnTo>
                      <a:pt x="2570" y="2371"/>
                    </a:lnTo>
                    <a:lnTo>
                      <a:pt x="2331" y="2371"/>
                    </a:lnTo>
                    <a:lnTo>
                      <a:pt x="2112" y="2391"/>
                    </a:lnTo>
                    <a:lnTo>
                      <a:pt x="1873" y="2431"/>
                    </a:lnTo>
                    <a:lnTo>
                      <a:pt x="1654" y="2491"/>
                    </a:lnTo>
                    <a:lnTo>
                      <a:pt x="1435" y="2571"/>
                    </a:lnTo>
                    <a:lnTo>
                      <a:pt x="1216" y="2670"/>
                    </a:lnTo>
                    <a:lnTo>
                      <a:pt x="1017" y="2790"/>
                    </a:lnTo>
                    <a:lnTo>
                      <a:pt x="837" y="2929"/>
                    </a:lnTo>
                    <a:lnTo>
                      <a:pt x="658" y="3088"/>
                    </a:lnTo>
                    <a:lnTo>
                      <a:pt x="499" y="3248"/>
                    </a:lnTo>
                    <a:lnTo>
                      <a:pt x="359" y="3447"/>
                    </a:lnTo>
                    <a:lnTo>
                      <a:pt x="240" y="3646"/>
                    </a:lnTo>
                    <a:lnTo>
                      <a:pt x="140" y="3845"/>
                    </a:lnTo>
                    <a:lnTo>
                      <a:pt x="80" y="4065"/>
                    </a:lnTo>
                    <a:lnTo>
                      <a:pt x="21" y="4284"/>
                    </a:lnTo>
                    <a:lnTo>
                      <a:pt x="1" y="4503"/>
                    </a:lnTo>
                    <a:lnTo>
                      <a:pt x="1" y="4722"/>
                    </a:lnTo>
                    <a:lnTo>
                      <a:pt x="21" y="4941"/>
                    </a:lnTo>
                    <a:lnTo>
                      <a:pt x="60" y="5160"/>
                    </a:lnTo>
                    <a:lnTo>
                      <a:pt x="120" y="5379"/>
                    </a:lnTo>
                    <a:lnTo>
                      <a:pt x="200" y="5579"/>
                    </a:lnTo>
                    <a:lnTo>
                      <a:pt x="319" y="5778"/>
                    </a:lnTo>
                    <a:lnTo>
                      <a:pt x="439" y="5957"/>
                    </a:lnTo>
                    <a:lnTo>
                      <a:pt x="578" y="6136"/>
                    </a:lnTo>
                    <a:lnTo>
                      <a:pt x="758" y="6296"/>
                    </a:lnTo>
                    <a:lnTo>
                      <a:pt x="937" y="6435"/>
                    </a:lnTo>
                    <a:lnTo>
                      <a:pt x="1136" y="6555"/>
                    </a:lnTo>
                    <a:lnTo>
                      <a:pt x="1355" y="6674"/>
                    </a:lnTo>
                    <a:lnTo>
                      <a:pt x="1555" y="6754"/>
                    </a:lnTo>
                    <a:lnTo>
                      <a:pt x="1754" y="6814"/>
                    </a:lnTo>
                    <a:lnTo>
                      <a:pt x="1953" y="6873"/>
                    </a:lnTo>
                    <a:lnTo>
                      <a:pt x="2152" y="6893"/>
                    </a:lnTo>
                    <a:lnTo>
                      <a:pt x="2371" y="6913"/>
                    </a:lnTo>
                    <a:lnTo>
                      <a:pt x="2570" y="6913"/>
                    </a:lnTo>
                    <a:lnTo>
                      <a:pt x="2770" y="6893"/>
                    </a:lnTo>
                    <a:lnTo>
                      <a:pt x="2969" y="6854"/>
                    </a:lnTo>
                    <a:lnTo>
                      <a:pt x="3168" y="6814"/>
                    </a:lnTo>
                    <a:lnTo>
                      <a:pt x="3347" y="6734"/>
                    </a:lnTo>
                    <a:lnTo>
                      <a:pt x="3547" y="6674"/>
                    </a:lnTo>
                    <a:lnTo>
                      <a:pt x="3726" y="6575"/>
                    </a:lnTo>
                    <a:lnTo>
                      <a:pt x="3885" y="6475"/>
                    </a:lnTo>
                    <a:lnTo>
                      <a:pt x="4045" y="6356"/>
                    </a:lnTo>
                    <a:lnTo>
                      <a:pt x="4204" y="6216"/>
                    </a:lnTo>
                    <a:lnTo>
                      <a:pt x="4324" y="6077"/>
                    </a:lnTo>
                    <a:lnTo>
                      <a:pt x="4443" y="6236"/>
                    </a:lnTo>
                    <a:lnTo>
                      <a:pt x="4583" y="6415"/>
                    </a:lnTo>
                    <a:lnTo>
                      <a:pt x="4722" y="6555"/>
                    </a:lnTo>
                    <a:lnTo>
                      <a:pt x="4881" y="6714"/>
                    </a:lnTo>
                    <a:lnTo>
                      <a:pt x="5061" y="6854"/>
                    </a:lnTo>
                    <a:lnTo>
                      <a:pt x="5240" y="6973"/>
                    </a:lnTo>
                    <a:lnTo>
                      <a:pt x="5439" y="7093"/>
                    </a:lnTo>
                    <a:lnTo>
                      <a:pt x="5638" y="7192"/>
                    </a:lnTo>
                    <a:lnTo>
                      <a:pt x="5937" y="7312"/>
                    </a:lnTo>
                    <a:lnTo>
                      <a:pt x="6236" y="7391"/>
                    </a:lnTo>
                    <a:lnTo>
                      <a:pt x="6535" y="7451"/>
                    </a:lnTo>
                    <a:lnTo>
                      <a:pt x="6834" y="7491"/>
                    </a:lnTo>
                    <a:lnTo>
                      <a:pt x="7132" y="7491"/>
                    </a:lnTo>
                    <a:lnTo>
                      <a:pt x="7431" y="7471"/>
                    </a:lnTo>
                    <a:lnTo>
                      <a:pt x="7730" y="7411"/>
                    </a:lnTo>
                    <a:lnTo>
                      <a:pt x="8009" y="7332"/>
                    </a:lnTo>
                    <a:lnTo>
                      <a:pt x="8288" y="7232"/>
                    </a:lnTo>
                    <a:lnTo>
                      <a:pt x="8567" y="7113"/>
                    </a:lnTo>
                    <a:lnTo>
                      <a:pt x="8826" y="6973"/>
                    </a:lnTo>
                    <a:lnTo>
                      <a:pt x="9045" y="6794"/>
                    </a:lnTo>
                    <a:lnTo>
                      <a:pt x="9284" y="6595"/>
                    </a:lnTo>
                    <a:lnTo>
                      <a:pt x="9483" y="6375"/>
                    </a:lnTo>
                    <a:lnTo>
                      <a:pt x="9662" y="6136"/>
                    </a:lnTo>
                    <a:lnTo>
                      <a:pt x="9802" y="5877"/>
                    </a:lnTo>
                    <a:lnTo>
                      <a:pt x="9941" y="5618"/>
                    </a:lnTo>
                    <a:lnTo>
                      <a:pt x="10041" y="5340"/>
                    </a:lnTo>
                    <a:lnTo>
                      <a:pt x="10101" y="5061"/>
                    </a:lnTo>
                    <a:lnTo>
                      <a:pt x="10121" y="4782"/>
                    </a:lnTo>
                    <a:lnTo>
                      <a:pt x="10140" y="4483"/>
                    </a:lnTo>
                    <a:lnTo>
                      <a:pt x="10101" y="4204"/>
                    </a:lnTo>
                    <a:lnTo>
                      <a:pt x="10041" y="3945"/>
                    </a:lnTo>
                    <a:lnTo>
                      <a:pt x="9961" y="3666"/>
                    </a:lnTo>
                    <a:lnTo>
                      <a:pt x="9862" y="3407"/>
                    </a:lnTo>
                    <a:lnTo>
                      <a:pt x="9722" y="3168"/>
                    </a:lnTo>
                    <a:lnTo>
                      <a:pt x="9563" y="2929"/>
                    </a:lnTo>
                    <a:lnTo>
                      <a:pt x="9383" y="2710"/>
                    </a:lnTo>
                    <a:lnTo>
                      <a:pt x="9164" y="2511"/>
                    </a:lnTo>
                    <a:lnTo>
                      <a:pt x="8925" y="2312"/>
                    </a:lnTo>
                    <a:lnTo>
                      <a:pt x="8666" y="2152"/>
                    </a:lnTo>
                    <a:lnTo>
                      <a:pt x="8387" y="2013"/>
                    </a:lnTo>
                    <a:lnTo>
                      <a:pt x="8427" y="1873"/>
                    </a:lnTo>
                    <a:lnTo>
                      <a:pt x="8447" y="1734"/>
                    </a:lnTo>
                    <a:lnTo>
                      <a:pt x="8467" y="1594"/>
                    </a:lnTo>
                    <a:lnTo>
                      <a:pt x="8467" y="1475"/>
                    </a:lnTo>
                    <a:lnTo>
                      <a:pt x="8447" y="1335"/>
                    </a:lnTo>
                    <a:lnTo>
                      <a:pt x="8427" y="1196"/>
                    </a:lnTo>
                    <a:lnTo>
                      <a:pt x="8387" y="1076"/>
                    </a:lnTo>
                    <a:lnTo>
                      <a:pt x="8328" y="957"/>
                    </a:lnTo>
                    <a:lnTo>
                      <a:pt x="8268" y="837"/>
                    </a:lnTo>
                    <a:lnTo>
                      <a:pt x="8188" y="718"/>
                    </a:lnTo>
                    <a:lnTo>
                      <a:pt x="8109" y="598"/>
                    </a:lnTo>
                    <a:lnTo>
                      <a:pt x="8009" y="499"/>
                    </a:lnTo>
                    <a:lnTo>
                      <a:pt x="7909" y="399"/>
                    </a:lnTo>
                    <a:lnTo>
                      <a:pt x="7790" y="319"/>
                    </a:lnTo>
                    <a:lnTo>
                      <a:pt x="7670" y="240"/>
                    </a:lnTo>
                    <a:lnTo>
                      <a:pt x="7531" y="160"/>
                    </a:lnTo>
                    <a:lnTo>
                      <a:pt x="7391" y="100"/>
                    </a:lnTo>
                    <a:lnTo>
                      <a:pt x="7212" y="60"/>
                    </a:lnTo>
                    <a:lnTo>
                      <a:pt x="7053" y="21"/>
                    </a:lnTo>
                    <a:lnTo>
                      <a:pt x="6893" y="21"/>
                    </a:lnTo>
                    <a:lnTo>
                      <a:pt x="6734" y="1"/>
                    </a:lnTo>
                    <a:close/>
                  </a:path>
                </a:pathLst>
              </a:custGeom>
              <a:solidFill>
                <a:srgbClr val="FBE6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9" name="Google Shape;3269;p22"/>
              <p:cNvSpPr/>
              <p:nvPr/>
            </p:nvSpPr>
            <p:spPr>
              <a:xfrm>
                <a:off x="6038650" y="3951400"/>
                <a:ext cx="253525" cy="187300"/>
              </a:xfrm>
              <a:custGeom>
                <a:avLst/>
                <a:gdLst/>
                <a:ahLst/>
                <a:cxnLst/>
                <a:rect l="l" t="t" r="r" b="b"/>
                <a:pathLst>
                  <a:path w="10141" h="7492" fill="none" extrusionOk="0">
                    <a:moveTo>
                      <a:pt x="3507" y="2610"/>
                    </a:moveTo>
                    <a:lnTo>
                      <a:pt x="3507" y="2610"/>
                    </a:lnTo>
                    <a:lnTo>
                      <a:pt x="3746" y="2730"/>
                    </a:lnTo>
                    <a:lnTo>
                      <a:pt x="3945" y="2869"/>
                    </a:lnTo>
                    <a:lnTo>
                      <a:pt x="4144" y="3009"/>
                    </a:lnTo>
                    <a:lnTo>
                      <a:pt x="4304" y="3188"/>
                    </a:lnTo>
                    <a:lnTo>
                      <a:pt x="4304" y="3188"/>
                    </a:lnTo>
                    <a:lnTo>
                      <a:pt x="4503" y="2889"/>
                    </a:lnTo>
                    <a:lnTo>
                      <a:pt x="4742" y="2630"/>
                    </a:lnTo>
                    <a:lnTo>
                      <a:pt x="5001" y="2411"/>
                    </a:lnTo>
                    <a:lnTo>
                      <a:pt x="5280" y="2192"/>
                    </a:lnTo>
                    <a:lnTo>
                      <a:pt x="5280" y="2192"/>
                    </a:lnTo>
                    <a:lnTo>
                      <a:pt x="5220" y="2053"/>
                    </a:lnTo>
                    <a:lnTo>
                      <a:pt x="5160" y="1873"/>
                    </a:lnTo>
                    <a:lnTo>
                      <a:pt x="5140" y="1714"/>
                    </a:lnTo>
                    <a:lnTo>
                      <a:pt x="5120" y="1555"/>
                    </a:lnTo>
                    <a:lnTo>
                      <a:pt x="5140" y="1375"/>
                    </a:lnTo>
                    <a:lnTo>
                      <a:pt x="5180" y="1216"/>
                    </a:lnTo>
                    <a:lnTo>
                      <a:pt x="5220" y="1037"/>
                    </a:lnTo>
                    <a:lnTo>
                      <a:pt x="5300" y="877"/>
                    </a:lnTo>
                    <a:lnTo>
                      <a:pt x="5300" y="877"/>
                    </a:lnTo>
                    <a:lnTo>
                      <a:pt x="5379" y="738"/>
                    </a:lnTo>
                    <a:lnTo>
                      <a:pt x="5479" y="598"/>
                    </a:lnTo>
                    <a:lnTo>
                      <a:pt x="5579" y="499"/>
                    </a:lnTo>
                    <a:lnTo>
                      <a:pt x="5698" y="379"/>
                    </a:lnTo>
                    <a:lnTo>
                      <a:pt x="5838" y="300"/>
                    </a:lnTo>
                    <a:lnTo>
                      <a:pt x="5977" y="220"/>
                    </a:lnTo>
                    <a:lnTo>
                      <a:pt x="6116" y="140"/>
                    </a:lnTo>
                    <a:lnTo>
                      <a:pt x="6256" y="100"/>
                    </a:lnTo>
                    <a:lnTo>
                      <a:pt x="6415" y="41"/>
                    </a:lnTo>
                    <a:lnTo>
                      <a:pt x="6575" y="21"/>
                    </a:lnTo>
                    <a:lnTo>
                      <a:pt x="6734" y="1"/>
                    </a:lnTo>
                    <a:lnTo>
                      <a:pt x="6893" y="21"/>
                    </a:lnTo>
                    <a:lnTo>
                      <a:pt x="7053" y="21"/>
                    </a:lnTo>
                    <a:lnTo>
                      <a:pt x="7212" y="60"/>
                    </a:lnTo>
                    <a:lnTo>
                      <a:pt x="7391" y="100"/>
                    </a:lnTo>
                    <a:lnTo>
                      <a:pt x="7531" y="160"/>
                    </a:lnTo>
                    <a:lnTo>
                      <a:pt x="7531" y="160"/>
                    </a:lnTo>
                    <a:lnTo>
                      <a:pt x="7670" y="240"/>
                    </a:lnTo>
                    <a:lnTo>
                      <a:pt x="7790" y="319"/>
                    </a:lnTo>
                    <a:lnTo>
                      <a:pt x="7909" y="399"/>
                    </a:lnTo>
                    <a:lnTo>
                      <a:pt x="8009" y="499"/>
                    </a:lnTo>
                    <a:lnTo>
                      <a:pt x="8109" y="598"/>
                    </a:lnTo>
                    <a:lnTo>
                      <a:pt x="8188" y="718"/>
                    </a:lnTo>
                    <a:lnTo>
                      <a:pt x="8268" y="837"/>
                    </a:lnTo>
                    <a:lnTo>
                      <a:pt x="8328" y="957"/>
                    </a:lnTo>
                    <a:lnTo>
                      <a:pt x="8387" y="1076"/>
                    </a:lnTo>
                    <a:lnTo>
                      <a:pt x="8427" y="1196"/>
                    </a:lnTo>
                    <a:lnTo>
                      <a:pt x="8447" y="1335"/>
                    </a:lnTo>
                    <a:lnTo>
                      <a:pt x="8467" y="1475"/>
                    </a:lnTo>
                    <a:lnTo>
                      <a:pt x="8467" y="1594"/>
                    </a:lnTo>
                    <a:lnTo>
                      <a:pt x="8447" y="1734"/>
                    </a:lnTo>
                    <a:lnTo>
                      <a:pt x="8427" y="1873"/>
                    </a:lnTo>
                    <a:lnTo>
                      <a:pt x="8387" y="2013"/>
                    </a:lnTo>
                    <a:lnTo>
                      <a:pt x="8387" y="2013"/>
                    </a:lnTo>
                    <a:lnTo>
                      <a:pt x="8666" y="2152"/>
                    </a:lnTo>
                    <a:lnTo>
                      <a:pt x="8925" y="2312"/>
                    </a:lnTo>
                    <a:lnTo>
                      <a:pt x="9164" y="2511"/>
                    </a:lnTo>
                    <a:lnTo>
                      <a:pt x="9383" y="2710"/>
                    </a:lnTo>
                    <a:lnTo>
                      <a:pt x="9563" y="2929"/>
                    </a:lnTo>
                    <a:lnTo>
                      <a:pt x="9722" y="3168"/>
                    </a:lnTo>
                    <a:lnTo>
                      <a:pt x="9862" y="3407"/>
                    </a:lnTo>
                    <a:lnTo>
                      <a:pt x="9961" y="3666"/>
                    </a:lnTo>
                    <a:lnTo>
                      <a:pt x="10041" y="3945"/>
                    </a:lnTo>
                    <a:lnTo>
                      <a:pt x="10101" y="4204"/>
                    </a:lnTo>
                    <a:lnTo>
                      <a:pt x="10140" y="4483"/>
                    </a:lnTo>
                    <a:lnTo>
                      <a:pt x="10121" y="4782"/>
                    </a:lnTo>
                    <a:lnTo>
                      <a:pt x="10101" y="5061"/>
                    </a:lnTo>
                    <a:lnTo>
                      <a:pt x="10041" y="5340"/>
                    </a:lnTo>
                    <a:lnTo>
                      <a:pt x="9941" y="5618"/>
                    </a:lnTo>
                    <a:lnTo>
                      <a:pt x="9802" y="5877"/>
                    </a:lnTo>
                    <a:lnTo>
                      <a:pt x="9802" y="5877"/>
                    </a:lnTo>
                    <a:lnTo>
                      <a:pt x="9662" y="6136"/>
                    </a:lnTo>
                    <a:lnTo>
                      <a:pt x="9483" y="6375"/>
                    </a:lnTo>
                    <a:lnTo>
                      <a:pt x="9284" y="6595"/>
                    </a:lnTo>
                    <a:lnTo>
                      <a:pt x="9045" y="6794"/>
                    </a:lnTo>
                    <a:lnTo>
                      <a:pt x="8826" y="6973"/>
                    </a:lnTo>
                    <a:lnTo>
                      <a:pt x="8567" y="7113"/>
                    </a:lnTo>
                    <a:lnTo>
                      <a:pt x="8288" y="7232"/>
                    </a:lnTo>
                    <a:lnTo>
                      <a:pt x="8009" y="7332"/>
                    </a:lnTo>
                    <a:lnTo>
                      <a:pt x="7730" y="7411"/>
                    </a:lnTo>
                    <a:lnTo>
                      <a:pt x="7431" y="7471"/>
                    </a:lnTo>
                    <a:lnTo>
                      <a:pt x="7132" y="7491"/>
                    </a:lnTo>
                    <a:lnTo>
                      <a:pt x="6834" y="7491"/>
                    </a:lnTo>
                    <a:lnTo>
                      <a:pt x="6535" y="7451"/>
                    </a:lnTo>
                    <a:lnTo>
                      <a:pt x="6236" y="7391"/>
                    </a:lnTo>
                    <a:lnTo>
                      <a:pt x="5937" y="7312"/>
                    </a:lnTo>
                    <a:lnTo>
                      <a:pt x="5638" y="7192"/>
                    </a:lnTo>
                    <a:lnTo>
                      <a:pt x="5638" y="7192"/>
                    </a:lnTo>
                    <a:lnTo>
                      <a:pt x="5439" y="7093"/>
                    </a:lnTo>
                    <a:lnTo>
                      <a:pt x="5240" y="6973"/>
                    </a:lnTo>
                    <a:lnTo>
                      <a:pt x="5061" y="6854"/>
                    </a:lnTo>
                    <a:lnTo>
                      <a:pt x="4881" y="6714"/>
                    </a:lnTo>
                    <a:lnTo>
                      <a:pt x="4722" y="6555"/>
                    </a:lnTo>
                    <a:lnTo>
                      <a:pt x="4583" y="6415"/>
                    </a:lnTo>
                    <a:lnTo>
                      <a:pt x="4443" y="6236"/>
                    </a:lnTo>
                    <a:lnTo>
                      <a:pt x="4324" y="6077"/>
                    </a:lnTo>
                    <a:lnTo>
                      <a:pt x="4324" y="6077"/>
                    </a:lnTo>
                    <a:lnTo>
                      <a:pt x="4204" y="6216"/>
                    </a:lnTo>
                    <a:lnTo>
                      <a:pt x="4045" y="6356"/>
                    </a:lnTo>
                    <a:lnTo>
                      <a:pt x="3885" y="6475"/>
                    </a:lnTo>
                    <a:lnTo>
                      <a:pt x="3726" y="6575"/>
                    </a:lnTo>
                    <a:lnTo>
                      <a:pt x="3547" y="6674"/>
                    </a:lnTo>
                    <a:lnTo>
                      <a:pt x="3347" y="6734"/>
                    </a:lnTo>
                    <a:lnTo>
                      <a:pt x="3168" y="6814"/>
                    </a:lnTo>
                    <a:lnTo>
                      <a:pt x="2969" y="6854"/>
                    </a:lnTo>
                    <a:lnTo>
                      <a:pt x="2770" y="6893"/>
                    </a:lnTo>
                    <a:lnTo>
                      <a:pt x="2570" y="6913"/>
                    </a:lnTo>
                    <a:lnTo>
                      <a:pt x="2371" y="6913"/>
                    </a:lnTo>
                    <a:lnTo>
                      <a:pt x="2152" y="6893"/>
                    </a:lnTo>
                    <a:lnTo>
                      <a:pt x="1953" y="6873"/>
                    </a:lnTo>
                    <a:lnTo>
                      <a:pt x="1754" y="6814"/>
                    </a:lnTo>
                    <a:lnTo>
                      <a:pt x="1555" y="6754"/>
                    </a:lnTo>
                    <a:lnTo>
                      <a:pt x="1355" y="6674"/>
                    </a:lnTo>
                    <a:lnTo>
                      <a:pt x="1355" y="6674"/>
                    </a:lnTo>
                    <a:lnTo>
                      <a:pt x="1136" y="6555"/>
                    </a:lnTo>
                    <a:lnTo>
                      <a:pt x="937" y="6435"/>
                    </a:lnTo>
                    <a:lnTo>
                      <a:pt x="758" y="6296"/>
                    </a:lnTo>
                    <a:lnTo>
                      <a:pt x="578" y="6136"/>
                    </a:lnTo>
                    <a:lnTo>
                      <a:pt x="439" y="5957"/>
                    </a:lnTo>
                    <a:lnTo>
                      <a:pt x="319" y="5778"/>
                    </a:lnTo>
                    <a:lnTo>
                      <a:pt x="200" y="5579"/>
                    </a:lnTo>
                    <a:lnTo>
                      <a:pt x="120" y="5379"/>
                    </a:lnTo>
                    <a:lnTo>
                      <a:pt x="60" y="5160"/>
                    </a:lnTo>
                    <a:lnTo>
                      <a:pt x="21" y="4941"/>
                    </a:lnTo>
                    <a:lnTo>
                      <a:pt x="1" y="4722"/>
                    </a:lnTo>
                    <a:lnTo>
                      <a:pt x="1" y="4503"/>
                    </a:lnTo>
                    <a:lnTo>
                      <a:pt x="21" y="4284"/>
                    </a:lnTo>
                    <a:lnTo>
                      <a:pt x="80" y="4065"/>
                    </a:lnTo>
                    <a:lnTo>
                      <a:pt x="140" y="3845"/>
                    </a:lnTo>
                    <a:lnTo>
                      <a:pt x="240" y="3646"/>
                    </a:lnTo>
                    <a:lnTo>
                      <a:pt x="240" y="3646"/>
                    </a:lnTo>
                    <a:lnTo>
                      <a:pt x="359" y="3447"/>
                    </a:lnTo>
                    <a:lnTo>
                      <a:pt x="499" y="3248"/>
                    </a:lnTo>
                    <a:lnTo>
                      <a:pt x="658" y="3088"/>
                    </a:lnTo>
                    <a:lnTo>
                      <a:pt x="837" y="2929"/>
                    </a:lnTo>
                    <a:lnTo>
                      <a:pt x="1017" y="2790"/>
                    </a:lnTo>
                    <a:lnTo>
                      <a:pt x="1216" y="2670"/>
                    </a:lnTo>
                    <a:lnTo>
                      <a:pt x="1435" y="2571"/>
                    </a:lnTo>
                    <a:lnTo>
                      <a:pt x="1654" y="2491"/>
                    </a:lnTo>
                    <a:lnTo>
                      <a:pt x="1873" y="2431"/>
                    </a:lnTo>
                    <a:lnTo>
                      <a:pt x="2112" y="2391"/>
                    </a:lnTo>
                    <a:lnTo>
                      <a:pt x="2331" y="2371"/>
                    </a:lnTo>
                    <a:lnTo>
                      <a:pt x="2570" y="2371"/>
                    </a:lnTo>
                    <a:lnTo>
                      <a:pt x="2810" y="2411"/>
                    </a:lnTo>
                    <a:lnTo>
                      <a:pt x="3049" y="2451"/>
                    </a:lnTo>
                    <a:lnTo>
                      <a:pt x="3288" y="2511"/>
                    </a:lnTo>
                    <a:lnTo>
                      <a:pt x="3507" y="261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0" name="Google Shape;3270;p22"/>
              <p:cNvSpPr/>
              <p:nvPr/>
            </p:nvSpPr>
            <p:spPr>
              <a:xfrm>
                <a:off x="6062050" y="4043050"/>
                <a:ext cx="38375" cy="40350"/>
              </a:xfrm>
              <a:custGeom>
                <a:avLst/>
                <a:gdLst/>
                <a:ahLst/>
                <a:cxnLst/>
                <a:rect l="l" t="t" r="r" b="b"/>
                <a:pathLst>
                  <a:path w="1535" h="1614" extrusionOk="0">
                    <a:moveTo>
                      <a:pt x="877" y="0"/>
                    </a:moveTo>
                    <a:lnTo>
                      <a:pt x="738" y="20"/>
                    </a:lnTo>
                    <a:lnTo>
                      <a:pt x="579" y="60"/>
                    </a:lnTo>
                    <a:lnTo>
                      <a:pt x="439" y="140"/>
                    </a:lnTo>
                    <a:lnTo>
                      <a:pt x="320" y="239"/>
                    </a:lnTo>
                    <a:lnTo>
                      <a:pt x="200" y="359"/>
                    </a:lnTo>
                    <a:lnTo>
                      <a:pt x="120" y="498"/>
                    </a:lnTo>
                    <a:lnTo>
                      <a:pt x="41" y="658"/>
                    </a:lnTo>
                    <a:lnTo>
                      <a:pt x="1" y="817"/>
                    </a:lnTo>
                    <a:lnTo>
                      <a:pt x="1" y="976"/>
                    </a:lnTo>
                    <a:lnTo>
                      <a:pt x="21" y="1116"/>
                    </a:lnTo>
                    <a:lnTo>
                      <a:pt x="81" y="1255"/>
                    </a:lnTo>
                    <a:lnTo>
                      <a:pt x="140" y="1375"/>
                    </a:lnTo>
                    <a:lnTo>
                      <a:pt x="260" y="1474"/>
                    </a:lnTo>
                    <a:lnTo>
                      <a:pt x="379" y="1554"/>
                    </a:lnTo>
                    <a:lnTo>
                      <a:pt x="519" y="1594"/>
                    </a:lnTo>
                    <a:lnTo>
                      <a:pt x="658" y="1614"/>
                    </a:lnTo>
                    <a:lnTo>
                      <a:pt x="818" y="1594"/>
                    </a:lnTo>
                    <a:lnTo>
                      <a:pt x="957" y="1534"/>
                    </a:lnTo>
                    <a:lnTo>
                      <a:pt x="1097" y="1474"/>
                    </a:lnTo>
                    <a:lnTo>
                      <a:pt x="1216" y="1375"/>
                    </a:lnTo>
                    <a:lnTo>
                      <a:pt x="1336" y="1255"/>
                    </a:lnTo>
                    <a:lnTo>
                      <a:pt x="1435" y="1096"/>
                    </a:lnTo>
                    <a:lnTo>
                      <a:pt x="1495" y="936"/>
                    </a:lnTo>
                    <a:lnTo>
                      <a:pt x="1535" y="797"/>
                    </a:lnTo>
                    <a:lnTo>
                      <a:pt x="1535" y="638"/>
                    </a:lnTo>
                    <a:lnTo>
                      <a:pt x="1515" y="478"/>
                    </a:lnTo>
                    <a:lnTo>
                      <a:pt x="1475" y="359"/>
                    </a:lnTo>
                    <a:lnTo>
                      <a:pt x="1395" y="239"/>
                    </a:lnTo>
                    <a:lnTo>
                      <a:pt x="1296" y="120"/>
                    </a:lnTo>
                    <a:lnTo>
                      <a:pt x="1176" y="60"/>
                    </a:lnTo>
                    <a:lnTo>
                      <a:pt x="1037" y="0"/>
                    </a:lnTo>
                    <a:close/>
                  </a:path>
                </a:pathLst>
              </a:custGeom>
              <a:solidFill>
                <a:srgbClr val="F4CC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1" name="Google Shape;3271;p22"/>
              <p:cNvSpPr/>
              <p:nvPr/>
            </p:nvSpPr>
            <p:spPr>
              <a:xfrm>
                <a:off x="6155700" y="4053500"/>
                <a:ext cx="125525" cy="69250"/>
              </a:xfrm>
              <a:custGeom>
                <a:avLst/>
                <a:gdLst/>
                <a:ahLst/>
                <a:cxnLst/>
                <a:rect l="l" t="t" r="r" b="b"/>
                <a:pathLst>
                  <a:path w="5021" h="2770" extrusionOk="0">
                    <a:moveTo>
                      <a:pt x="5020" y="1"/>
                    </a:moveTo>
                    <a:lnTo>
                      <a:pt x="4861" y="220"/>
                    </a:lnTo>
                    <a:lnTo>
                      <a:pt x="4701" y="419"/>
                    </a:lnTo>
                    <a:lnTo>
                      <a:pt x="4542" y="618"/>
                    </a:lnTo>
                    <a:lnTo>
                      <a:pt x="4363" y="777"/>
                    </a:lnTo>
                    <a:lnTo>
                      <a:pt x="4203" y="917"/>
                    </a:lnTo>
                    <a:lnTo>
                      <a:pt x="4024" y="1056"/>
                    </a:lnTo>
                    <a:lnTo>
                      <a:pt x="3845" y="1156"/>
                    </a:lnTo>
                    <a:lnTo>
                      <a:pt x="3666" y="1256"/>
                    </a:lnTo>
                    <a:lnTo>
                      <a:pt x="3486" y="1335"/>
                    </a:lnTo>
                    <a:lnTo>
                      <a:pt x="3307" y="1415"/>
                    </a:lnTo>
                    <a:lnTo>
                      <a:pt x="2948" y="1515"/>
                    </a:lnTo>
                    <a:lnTo>
                      <a:pt x="2590" y="1574"/>
                    </a:lnTo>
                    <a:lnTo>
                      <a:pt x="2231" y="1594"/>
                    </a:lnTo>
                    <a:lnTo>
                      <a:pt x="2012" y="1594"/>
                    </a:lnTo>
                    <a:lnTo>
                      <a:pt x="1793" y="1554"/>
                    </a:lnTo>
                    <a:lnTo>
                      <a:pt x="1375" y="1495"/>
                    </a:lnTo>
                    <a:lnTo>
                      <a:pt x="996" y="1395"/>
                    </a:lnTo>
                    <a:lnTo>
                      <a:pt x="658" y="1275"/>
                    </a:lnTo>
                    <a:lnTo>
                      <a:pt x="379" y="1156"/>
                    </a:lnTo>
                    <a:lnTo>
                      <a:pt x="159" y="1056"/>
                    </a:lnTo>
                    <a:lnTo>
                      <a:pt x="0" y="957"/>
                    </a:lnTo>
                    <a:lnTo>
                      <a:pt x="0" y="1056"/>
                    </a:lnTo>
                    <a:lnTo>
                      <a:pt x="20" y="1176"/>
                    </a:lnTo>
                    <a:lnTo>
                      <a:pt x="60" y="1295"/>
                    </a:lnTo>
                    <a:lnTo>
                      <a:pt x="120" y="1435"/>
                    </a:lnTo>
                    <a:lnTo>
                      <a:pt x="179" y="1594"/>
                    </a:lnTo>
                    <a:lnTo>
                      <a:pt x="279" y="1734"/>
                    </a:lnTo>
                    <a:lnTo>
                      <a:pt x="379" y="1893"/>
                    </a:lnTo>
                    <a:lnTo>
                      <a:pt x="518" y="2052"/>
                    </a:lnTo>
                    <a:lnTo>
                      <a:pt x="658" y="2192"/>
                    </a:lnTo>
                    <a:lnTo>
                      <a:pt x="837" y="2311"/>
                    </a:lnTo>
                    <a:lnTo>
                      <a:pt x="1016" y="2451"/>
                    </a:lnTo>
                    <a:lnTo>
                      <a:pt x="1235" y="2550"/>
                    </a:lnTo>
                    <a:lnTo>
                      <a:pt x="1474" y="2630"/>
                    </a:lnTo>
                    <a:lnTo>
                      <a:pt x="1733" y="2710"/>
                    </a:lnTo>
                    <a:lnTo>
                      <a:pt x="2012" y="2750"/>
                    </a:lnTo>
                    <a:lnTo>
                      <a:pt x="2331" y="2770"/>
                    </a:lnTo>
                    <a:lnTo>
                      <a:pt x="2550" y="2750"/>
                    </a:lnTo>
                    <a:lnTo>
                      <a:pt x="2789" y="2730"/>
                    </a:lnTo>
                    <a:lnTo>
                      <a:pt x="2968" y="2710"/>
                    </a:lnTo>
                    <a:lnTo>
                      <a:pt x="3148" y="2670"/>
                    </a:lnTo>
                    <a:lnTo>
                      <a:pt x="3307" y="2610"/>
                    </a:lnTo>
                    <a:lnTo>
                      <a:pt x="3466" y="2550"/>
                    </a:lnTo>
                    <a:lnTo>
                      <a:pt x="3606" y="2471"/>
                    </a:lnTo>
                    <a:lnTo>
                      <a:pt x="3745" y="2391"/>
                    </a:lnTo>
                    <a:lnTo>
                      <a:pt x="4004" y="2192"/>
                    </a:lnTo>
                    <a:lnTo>
                      <a:pt x="4203" y="1993"/>
                    </a:lnTo>
                    <a:lnTo>
                      <a:pt x="4403" y="1754"/>
                    </a:lnTo>
                    <a:lnTo>
                      <a:pt x="4542" y="1515"/>
                    </a:lnTo>
                    <a:lnTo>
                      <a:pt x="4682" y="1275"/>
                    </a:lnTo>
                    <a:lnTo>
                      <a:pt x="4781" y="1036"/>
                    </a:lnTo>
                    <a:lnTo>
                      <a:pt x="4861" y="797"/>
                    </a:lnTo>
                    <a:lnTo>
                      <a:pt x="4960" y="399"/>
                    </a:lnTo>
                    <a:lnTo>
                      <a:pt x="5020" y="120"/>
                    </a:lnTo>
                    <a:lnTo>
                      <a:pt x="5020" y="1"/>
                    </a:lnTo>
                    <a:close/>
                  </a:path>
                </a:pathLst>
              </a:custGeom>
              <a:solidFill>
                <a:srgbClr val="FCEB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2" name="Google Shape;3272;p22"/>
              <p:cNvSpPr/>
              <p:nvPr/>
            </p:nvSpPr>
            <p:spPr>
              <a:xfrm>
                <a:off x="6155700" y="4053500"/>
                <a:ext cx="125525" cy="69250"/>
              </a:xfrm>
              <a:custGeom>
                <a:avLst/>
                <a:gdLst/>
                <a:ahLst/>
                <a:cxnLst/>
                <a:rect l="l" t="t" r="r" b="b"/>
                <a:pathLst>
                  <a:path w="5021" h="2770" fill="none" extrusionOk="0">
                    <a:moveTo>
                      <a:pt x="5020" y="1"/>
                    </a:moveTo>
                    <a:lnTo>
                      <a:pt x="5020" y="1"/>
                    </a:lnTo>
                    <a:lnTo>
                      <a:pt x="4861" y="220"/>
                    </a:lnTo>
                    <a:lnTo>
                      <a:pt x="4701" y="419"/>
                    </a:lnTo>
                    <a:lnTo>
                      <a:pt x="4542" y="618"/>
                    </a:lnTo>
                    <a:lnTo>
                      <a:pt x="4363" y="777"/>
                    </a:lnTo>
                    <a:lnTo>
                      <a:pt x="4203" y="917"/>
                    </a:lnTo>
                    <a:lnTo>
                      <a:pt x="4024" y="1056"/>
                    </a:lnTo>
                    <a:lnTo>
                      <a:pt x="3845" y="1156"/>
                    </a:lnTo>
                    <a:lnTo>
                      <a:pt x="3666" y="1256"/>
                    </a:lnTo>
                    <a:lnTo>
                      <a:pt x="3486" y="1335"/>
                    </a:lnTo>
                    <a:lnTo>
                      <a:pt x="3307" y="1415"/>
                    </a:lnTo>
                    <a:lnTo>
                      <a:pt x="2948" y="1515"/>
                    </a:lnTo>
                    <a:lnTo>
                      <a:pt x="2590" y="1574"/>
                    </a:lnTo>
                    <a:lnTo>
                      <a:pt x="2231" y="1594"/>
                    </a:lnTo>
                    <a:lnTo>
                      <a:pt x="2231" y="1594"/>
                    </a:lnTo>
                    <a:lnTo>
                      <a:pt x="2012" y="1594"/>
                    </a:lnTo>
                    <a:lnTo>
                      <a:pt x="1793" y="1554"/>
                    </a:lnTo>
                    <a:lnTo>
                      <a:pt x="1375" y="1495"/>
                    </a:lnTo>
                    <a:lnTo>
                      <a:pt x="996" y="1395"/>
                    </a:lnTo>
                    <a:lnTo>
                      <a:pt x="658" y="1275"/>
                    </a:lnTo>
                    <a:lnTo>
                      <a:pt x="379" y="1156"/>
                    </a:lnTo>
                    <a:lnTo>
                      <a:pt x="159" y="1056"/>
                    </a:lnTo>
                    <a:lnTo>
                      <a:pt x="0" y="957"/>
                    </a:lnTo>
                    <a:lnTo>
                      <a:pt x="0" y="957"/>
                    </a:lnTo>
                    <a:lnTo>
                      <a:pt x="0" y="1056"/>
                    </a:lnTo>
                    <a:lnTo>
                      <a:pt x="20" y="1176"/>
                    </a:lnTo>
                    <a:lnTo>
                      <a:pt x="60" y="1295"/>
                    </a:lnTo>
                    <a:lnTo>
                      <a:pt x="120" y="1435"/>
                    </a:lnTo>
                    <a:lnTo>
                      <a:pt x="179" y="1594"/>
                    </a:lnTo>
                    <a:lnTo>
                      <a:pt x="279" y="1734"/>
                    </a:lnTo>
                    <a:lnTo>
                      <a:pt x="379" y="1893"/>
                    </a:lnTo>
                    <a:lnTo>
                      <a:pt x="518" y="2052"/>
                    </a:lnTo>
                    <a:lnTo>
                      <a:pt x="658" y="2192"/>
                    </a:lnTo>
                    <a:lnTo>
                      <a:pt x="837" y="2311"/>
                    </a:lnTo>
                    <a:lnTo>
                      <a:pt x="1016" y="2451"/>
                    </a:lnTo>
                    <a:lnTo>
                      <a:pt x="1235" y="2550"/>
                    </a:lnTo>
                    <a:lnTo>
                      <a:pt x="1474" y="2630"/>
                    </a:lnTo>
                    <a:lnTo>
                      <a:pt x="1733" y="2710"/>
                    </a:lnTo>
                    <a:lnTo>
                      <a:pt x="2012" y="2750"/>
                    </a:lnTo>
                    <a:lnTo>
                      <a:pt x="2331" y="2770"/>
                    </a:lnTo>
                    <a:lnTo>
                      <a:pt x="2331" y="2770"/>
                    </a:lnTo>
                    <a:lnTo>
                      <a:pt x="2550" y="2750"/>
                    </a:lnTo>
                    <a:lnTo>
                      <a:pt x="2789" y="2730"/>
                    </a:lnTo>
                    <a:lnTo>
                      <a:pt x="2789" y="2730"/>
                    </a:lnTo>
                    <a:lnTo>
                      <a:pt x="2968" y="2710"/>
                    </a:lnTo>
                    <a:lnTo>
                      <a:pt x="3148" y="2670"/>
                    </a:lnTo>
                    <a:lnTo>
                      <a:pt x="3307" y="2610"/>
                    </a:lnTo>
                    <a:lnTo>
                      <a:pt x="3466" y="2550"/>
                    </a:lnTo>
                    <a:lnTo>
                      <a:pt x="3606" y="2471"/>
                    </a:lnTo>
                    <a:lnTo>
                      <a:pt x="3745" y="2391"/>
                    </a:lnTo>
                    <a:lnTo>
                      <a:pt x="4004" y="2192"/>
                    </a:lnTo>
                    <a:lnTo>
                      <a:pt x="4203" y="1993"/>
                    </a:lnTo>
                    <a:lnTo>
                      <a:pt x="4403" y="1754"/>
                    </a:lnTo>
                    <a:lnTo>
                      <a:pt x="4542" y="1515"/>
                    </a:lnTo>
                    <a:lnTo>
                      <a:pt x="4682" y="1275"/>
                    </a:lnTo>
                    <a:lnTo>
                      <a:pt x="4781" y="1036"/>
                    </a:lnTo>
                    <a:lnTo>
                      <a:pt x="4861" y="797"/>
                    </a:lnTo>
                    <a:lnTo>
                      <a:pt x="4960" y="399"/>
                    </a:lnTo>
                    <a:lnTo>
                      <a:pt x="5020" y="120"/>
                    </a:lnTo>
                    <a:lnTo>
                      <a:pt x="5020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3" name="Google Shape;3273;p22"/>
              <p:cNvSpPr/>
              <p:nvPr/>
            </p:nvSpPr>
            <p:spPr>
              <a:xfrm>
                <a:off x="5901700" y="4019125"/>
                <a:ext cx="232100" cy="217175"/>
              </a:xfrm>
              <a:custGeom>
                <a:avLst/>
                <a:gdLst/>
                <a:ahLst/>
                <a:cxnLst/>
                <a:rect l="l" t="t" r="r" b="b"/>
                <a:pathLst>
                  <a:path w="9284" h="8687" extrusionOk="0">
                    <a:moveTo>
                      <a:pt x="2391" y="1"/>
                    </a:moveTo>
                    <a:lnTo>
                      <a:pt x="2132" y="21"/>
                    </a:lnTo>
                    <a:lnTo>
                      <a:pt x="1893" y="61"/>
                    </a:lnTo>
                    <a:lnTo>
                      <a:pt x="1654" y="120"/>
                    </a:lnTo>
                    <a:lnTo>
                      <a:pt x="1435" y="200"/>
                    </a:lnTo>
                    <a:lnTo>
                      <a:pt x="1216" y="300"/>
                    </a:lnTo>
                    <a:lnTo>
                      <a:pt x="1016" y="419"/>
                    </a:lnTo>
                    <a:lnTo>
                      <a:pt x="837" y="559"/>
                    </a:lnTo>
                    <a:lnTo>
                      <a:pt x="658" y="718"/>
                    </a:lnTo>
                    <a:lnTo>
                      <a:pt x="518" y="877"/>
                    </a:lnTo>
                    <a:lnTo>
                      <a:pt x="379" y="1057"/>
                    </a:lnTo>
                    <a:lnTo>
                      <a:pt x="259" y="1256"/>
                    </a:lnTo>
                    <a:lnTo>
                      <a:pt x="160" y="1455"/>
                    </a:lnTo>
                    <a:lnTo>
                      <a:pt x="100" y="1654"/>
                    </a:lnTo>
                    <a:lnTo>
                      <a:pt x="40" y="1874"/>
                    </a:lnTo>
                    <a:lnTo>
                      <a:pt x="0" y="2093"/>
                    </a:lnTo>
                    <a:lnTo>
                      <a:pt x="0" y="2312"/>
                    </a:lnTo>
                    <a:lnTo>
                      <a:pt x="20" y="2551"/>
                    </a:lnTo>
                    <a:lnTo>
                      <a:pt x="60" y="2750"/>
                    </a:lnTo>
                    <a:lnTo>
                      <a:pt x="120" y="2949"/>
                    </a:lnTo>
                    <a:lnTo>
                      <a:pt x="180" y="3129"/>
                    </a:lnTo>
                    <a:lnTo>
                      <a:pt x="259" y="3308"/>
                    </a:lnTo>
                    <a:lnTo>
                      <a:pt x="359" y="3467"/>
                    </a:lnTo>
                    <a:lnTo>
                      <a:pt x="478" y="3627"/>
                    </a:lnTo>
                    <a:lnTo>
                      <a:pt x="618" y="3766"/>
                    </a:lnTo>
                    <a:lnTo>
                      <a:pt x="757" y="3905"/>
                    </a:lnTo>
                    <a:lnTo>
                      <a:pt x="897" y="4025"/>
                    </a:lnTo>
                    <a:lnTo>
                      <a:pt x="1076" y="4145"/>
                    </a:lnTo>
                    <a:lnTo>
                      <a:pt x="1235" y="4244"/>
                    </a:lnTo>
                    <a:lnTo>
                      <a:pt x="1415" y="4324"/>
                    </a:lnTo>
                    <a:lnTo>
                      <a:pt x="1614" y="4404"/>
                    </a:lnTo>
                    <a:lnTo>
                      <a:pt x="1793" y="4463"/>
                    </a:lnTo>
                    <a:lnTo>
                      <a:pt x="2012" y="4503"/>
                    </a:lnTo>
                    <a:lnTo>
                      <a:pt x="2212" y="4523"/>
                    </a:lnTo>
                    <a:lnTo>
                      <a:pt x="2112" y="4702"/>
                    </a:lnTo>
                    <a:lnTo>
                      <a:pt x="2052" y="4902"/>
                    </a:lnTo>
                    <a:lnTo>
                      <a:pt x="1992" y="5101"/>
                    </a:lnTo>
                    <a:lnTo>
                      <a:pt x="1933" y="5300"/>
                    </a:lnTo>
                    <a:lnTo>
                      <a:pt x="1913" y="5519"/>
                    </a:lnTo>
                    <a:lnTo>
                      <a:pt x="1893" y="5718"/>
                    </a:lnTo>
                    <a:lnTo>
                      <a:pt x="1893" y="5937"/>
                    </a:lnTo>
                    <a:lnTo>
                      <a:pt x="1913" y="6157"/>
                    </a:lnTo>
                    <a:lnTo>
                      <a:pt x="1973" y="6455"/>
                    </a:lnTo>
                    <a:lnTo>
                      <a:pt x="2052" y="6734"/>
                    </a:lnTo>
                    <a:lnTo>
                      <a:pt x="2172" y="6993"/>
                    </a:lnTo>
                    <a:lnTo>
                      <a:pt x="2311" y="7252"/>
                    </a:lnTo>
                    <a:lnTo>
                      <a:pt x="2471" y="7471"/>
                    </a:lnTo>
                    <a:lnTo>
                      <a:pt x="2670" y="7691"/>
                    </a:lnTo>
                    <a:lnTo>
                      <a:pt x="2869" y="7890"/>
                    </a:lnTo>
                    <a:lnTo>
                      <a:pt x="3108" y="8089"/>
                    </a:lnTo>
                    <a:lnTo>
                      <a:pt x="3347" y="8248"/>
                    </a:lnTo>
                    <a:lnTo>
                      <a:pt x="3606" y="8368"/>
                    </a:lnTo>
                    <a:lnTo>
                      <a:pt x="3885" y="8487"/>
                    </a:lnTo>
                    <a:lnTo>
                      <a:pt x="4164" y="8587"/>
                    </a:lnTo>
                    <a:lnTo>
                      <a:pt x="4463" y="8647"/>
                    </a:lnTo>
                    <a:lnTo>
                      <a:pt x="4762" y="8687"/>
                    </a:lnTo>
                    <a:lnTo>
                      <a:pt x="5080" y="8687"/>
                    </a:lnTo>
                    <a:lnTo>
                      <a:pt x="5399" y="8667"/>
                    </a:lnTo>
                    <a:lnTo>
                      <a:pt x="5718" y="8607"/>
                    </a:lnTo>
                    <a:lnTo>
                      <a:pt x="6017" y="8527"/>
                    </a:lnTo>
                    <a:lnTo>
                      <a:pt x="6295" y="8428"/>
                    </a:lnTo>
                    <a:lnTo>
                      <a:pt x="6574" y="8288"/>
                    </a:lnTo>
                    <a:lnTo>
                      <a:pt x="6833" y="8149"/>
                    </a:lnTo>
                    <a:lnTo>
                      <a:pt x="7072" y="7969"/>
                    </a:lnTo>
                    <a:lnTo>
                      <a:pt x="7272" y="7770"/>
                    </a:lnTo>
                    <a:lnTo>
                      <a:pt x="7471" y="7571"/>
                    </a:lnTo>
                    <a:lnTo>
                      <a:pt x="7650" y="7332"/>
                    </a:lnTo>
                    <a:lnTo>
                      <a:pt x="7790" y="7093"/>
                    </a:lnTo>
                    <a:lnTo>
                      <a:pt x="7909" y="6834"/>
                    </a:lnTo>
                    <a:lnTo>
                      <a:pt x="8009" y="6575"/>
                    </a:lnTo>
                    <a:lnTo>
                      <a:pt x="8088" y="6296"/>
                    </a:lnTo>
                    <a:lnTo>
                      <a:pt x="8108" y="6017"/>
                    </a:lnTo>
                    <a:lnTo>
                      <a:pt x="8128" y="5718"/>
                    </a:lnTo>
                    <a:lnTo>
                      <a:pt x="8108" y="5439"/>
                    </a:lnTo>
                    <a:lnTo>
                      <a:pt x="8248" y="5380"/>
                    </a:lnTo>
                    <a:lnTo>
                      <a:pt x="8367" y="5320"/>
                    </a:lnTo>
                    <a:lnTo>
                      <a:pt x="8507" y="5260"/>
                    </a:lnTo>
                    <a:lnTo>
                      <a:pt x="8626" y="5180"/>
                    </a:lnTo>
                    <a:lnTo>
                      <a:pt x="8746" y="5101"/>
                    </a:lnTo>
                    <a:lnTo>
                      <a:pt x="8845" y="5001"/>
                    </a:lnTo>
                    <a:lnTo>
                      <a:pt x="8925" y="4902"/>
                    </a:lnTo>
                    <a:lnTo>
                      <a:pt x="9025" y="4802"/>
                    </a:lnTo>
                    <a:lnTo>
                      <a:pt x="9084" y="4682"/>
                    </a:lnTo>
                    <a:lnTo>
                      <a:pt x="9164" y="4563"/>
                    </a:lnTo>
                    <a:lnTo>
                      <a:pt x="9204" y="4443"/>
                    </a:lnTo>
                    <a:lnTo>
                      <a:pt x="9244" y="4304"/>
                    </a:lnTo>
                    <a:lnTo>
                      <a:pt x="9284" y="4164"/>
                    </a:lnTo>
                    <a:lnTo>
                      <a:pt x="9284" y="4025"/>
                    </a:lnTo>
                    <a:lnTo>
                      <a:pt x="9284" y="3886"/>
                    </a:lnTo>
                    <a:lnTo>
                      <a:pt x="9284" y="3746"/>
                    </a:lnTo>
                    <a:lnTo>
                      <a:pt x="9244" y="3587"/>
                    </a:lnTo>
                    <a:lnTo>
                      <a:pt x="9204" y="3447"/>
                    </a:lnTo>
                    <a:lnTo>
                      <a:pt x="9144" y="3308"/>
                    </a:lnTo>
                    <a:lnTo>
                      <a:pt x="9064" y="3168"/>
                    </a:lnTo>
                    <a:lnTo>
                      <a:pt x="8985" y="3049"/>
                    </a:lnTo>
                    <a:lnTo>
                      <a:pt x="8885" y="2929"/>
                    </a:lnTo>
                    <a:lnTo>
                      <a:pt x="8766" y="2810"/>
                    </a:lnTo>
                    <a:lnTo>
                      <a:pt x="8646" y="2730"/>
                    </a:lnTo>
                    <a:lnTo>
                      <a:pt x="8507" y="2631"/>
                    </a:lnTo>
                    <a:lnTo>
                      <a:pt x="8367" y="2571"/>
                    </a:lnTo>
                    <a:lnTo>
                      <a:pt x="8228" y="2491"/>
                    </a:lnTo>
                    <a:lnTo>
                      <a:pt x="8068" y="2451"/>
                    </a:lnTo>
                    <a:lnTo>
                      <a:pt x="7909" y="2411"/>
                    </a:lnTo>
                    <a:lnTo>
                      <a:pt x="7750" y="2391"/>
                    </a:lnTo>
                    <a:lnTo>
                      <a:pt x="7590" y="2391"/>
                    </a:lnTo>
                    <a:lnTo>
                      <a:pt x="7411" y="2411"/>
                    </a:lnTo>
                    <a:lnTo>
                      <a:pt x="7232" y="2431"/>
                    </a:lnTo>
                    <a:lnTo>
                      <a:pt x="7033" y="2491"/>
                    </a:lnTo>
                    <a:lnTo>
                      <a:pt x="6873" y="2551"/>
                    </a:lnTo>
                    <a:lnTo>
                      <a:pt x="6714" y="2650"/>
                    </a:lnTo>
                    <a:lnTo>
                      <a:pt x="6574" y="2750"/>
                    </a:lnTo>
                    <a:lnTo>
                      <a:pt x="6435" y="2850"/>
                    </a:lnTo>
                    <a:lnTo>
                      <a:pt x="6315" y="2989"/>
                    </a:lnTo>
                    <a:lnTo>
                      <a:pt x="6216" y="3129"/>
                    </a:lnTo>
                    <a:lnTo>
                      <a:pt x="5877" y="3009"/>
                    </a:lnTo>
                    <a:lnTo>
                      <a:pt x="5519" y="2949"/>
                    </a:lnTo>
                    <a:lnTo>
                      <a:pt x="5160" y="2909"/>
                    </a:lnTo>
                    <a:lnTo>
                      <a:pt x="4781" y="2909"/>
                    </a:lnTo>
                    <a:lnTo>
                      <a:pt x="4841" y="2690"/>
                    </a:lnTo>
                    <a:lnTo>
                      <a:pt x="4881" y="2451"/>
                    </a:lnTo>
                    <a:lnTo>
                      <a:pt x="4881" y="2232"/>
                    </a:lnTo>
                    <a:lnTo>
                      <a:pt x="4861" y="1993"/>
                    </a:lnTo>
                    <a:lnTo>
                      <a:pt x="4821" y="1754"/>
                    </a:lnTo>
                    <a:lnTo>
                      <a:pt x="4762" y="1535"/>
                    </a:lnTo>
                    <a:lnTo>
                      <a:pt x="4662" y="1336"/>
                    </a:lnTo>
                    <a:lnTo>
                      <a:pt x="4562" y="1136"/>
                    </a:lnTo>
                    <a:lnTo>
                      <a:pt x="4423" y="937"/>
                    </a:lnTo>
                    <a:lnTo>
                      <a:pt x="4283" y="778"/>
                    </a:lnTo>
                    <a:lnTo>
                      <a:pt x="4124" y="619"/>
                    </a:lnTo>
                    <a:lnTo>
                      <a:pt x="3945" y="479"/>
                    </a:lnTo>
                    <a:lnTo>
                      <a:pt x="3746" y="360"/>
                    </a:lnTo>
                    <a:lnTo>
                      <a:pt x="3546" y="240"/>
                    </a:lnTo>
                    <a:lnTo>
                      <a:pt x="3327" y="160"/>
                    </a:lnTo>
                    <a:lnTo>
                      <a:pt x="3108" y="81"/>
                    </a:lnTo>
                    <a:lnTo>
                      <a:pt x="2869" y="41"/>
                    </a:lnTo>
                    <a:lnTo>
                      <a:pt x="2630" y="1"/>
                    </a:lnTo>
                    <a:close/>
                  </a:path>
                </a:pathLst>
              </a:custGeom>
              <a:solidFill>
                <a:srgbClr val="F7D28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4" name="Google Shape;3274;p22"/>
              <p:cNvSpPr/>
              <p:nvPr/>
            </p:nvSpPr>
            <p:spPr>
              <a:xfrm>
                <a:off x="5901700" y="4019125"/>
                <a:ext cx="232100" cy="217175"/>
              </a:xfrm>
              <a:custGeom>
                <a:avLst/>
                <a:gdLst/>
                <a:ahLst/>
                <a:cxnLst/>
                <a:rect l="l" t="t" r="r" b="b"/>
                <a:pathLst>
                  <a:path w="9284" h="8687" fill="none" extrusionOk="0">
                    <a:moveTo>
                      <a:pt x="4861" y="1993"/>
                    </a:moveTo>
                    <a:lnTo>
                      <a:pt x="4861" y="1993"/>
                    </a:lnTo>
                    <a:lnTo>
                      <a:pt x="4881" y="2232"/>
                    </a:lnTo>
                    <a:lnTo>
                      <a:pt x="4881" y="2451"/>
                    </a:lnTo>
                    <a:lnTo>
                      <a:pt x="4841" y="2690"/>
                    </a:lnTo>
                    <a:lnTo>
                      <a:pt x="4781" y="2909"/>
                    </a:lnTo>
                    <a:lnTo>
                      <a:pt x="4781" y="2909"/>
                    </a:lnTo>
                    <a:lnTo>
                      <a:pt x="5160" y="2909"/>
                    </a:lnTo>
                    <a:lnTo>
                      <a:pt x="5519" y="2949"/>
                    </a:lnTo>
                    <a:lnTo>
                      <a:pt x="5877" y="3009"/>
                    </a:lnTo>
                    <a:lnTo>
                      <a:pt x="6216" y="3129"/>
                    </a:lnTo>
                    <a:lnTo>
                      <a:pt x="6216" y="3129"/>
                    </a:lnTo>
                    <a:lnTo>
                      <a:pt x="6315" y="2989"/>
                    </a:lnTo>
                    <a:lnTo>
                      <a:pt x="6435" y="2850"/>
                    </a:lnTo>
                    <a:lnTo>
                      <a:pt x="6574" y="2750"/>
                    </a:lnTo>
                    <a:lnTo>
                      <a:pt x="6714" y="2650"/>
                    </a:lnTo>
                    <a:lnTo>
                      <a:pt x="6873" y="2551"/>
                    </a:lnTo>
                    <a:lnTo>
                      <a:pt x="7033" y="2491"/>
                    </a:lnTo>
                    <a:lnTo>
                      <a:pt x="7232" y="2431"/>
                    </a:lnTo>
                    <a:lnTo>
                      <a:pt x="7411" y="2411"/>
                    </a:lnTo>
                    <a:lnTo>
                      <a:pt x="7411" y="2411"/>
                    </a:lnTo>
                    <a:lnTo>
                      <a:pt x="7590" y="2391"/>
                    </a:lnTo>
                    <a:lnTo>
                      <a:pt x="7750" y="2391"/>
                    </a:lnTo>
                    <a:lnTo>
                      <a:pt x="7909" y="2411"/>
                    </a:lnTo>
                    <a:lnTo>
                      <a:pt x="8068" y="2451"/>
                    </a:lnTo>
                    <a:lnTo>
                      <a:pt x="8228" y="2491"/>
                    </a:lnTo>
                    <a:lnTo>
                      <a:pt x="8367" y="2571"/>
                    </a:lnTo>
                    <a:lnTo>
                      <a:pt x="8507" y="2631"/>
                    </a:lnTo>
                    <a:lnTo>
                      <a:pt x="8646" y="2730"/>
                    </a:lnTo>
                    <a:lnTo>
                      <a:pt x="8766" y="2810"/>
                    </a:lnTo>
                    <a:lnTo>
                      <a:pt x="8885" y="2929"/>
                    </a:lnTo>
                    <a:lnTo>
                      <a:pt x="8985" y="3049"/>
                    </a:lnTo>
                    <a:lnTo>
                      <a:pt x="9064" y="3168"/>
                    </a:lnTo>
                    <a:lnTo>
                      <a:pt x="9144" y="3308"/>
                    </a:lnTo>
                    <a:lnTo>
                      <a:pt x="9204" y="3447"/>
                    </a:lnTo>
                    <a:lnTo>
                      <a:pt x="9244" y="3587"/>
                    </a:lnTo>
                    <a:lnTo>
                      <a:pt x="9284" y="3746"/>
                    </a:lnTo>
                    <a:lnTo>
                      <a:pt x="9284" y="3746"/>
                    </a:lnTo>
                    <a:lnTo>
                      <a:pt x="9284" y="3886"/>
                    </a:lnTo>
                    <a:lnTo>
                      <a:pt x="9284" y="4025"/>
                    </a:lnTo>
                    <a:lnTo>
                      <a:pt x="9284" y="4164"/>
                    </a:lnTo>
                    <a:lnTo>
                      <a:pt x="9244" y="4304"/>
                    </a:lnTo>
                    <a:lnTo>
                      <a:pt x="9204" y="4443"/>
                    </a:lnTo>
                    <a:lnTo>
                      <a:pt x="9164" y="4563"/>
                    </a:lnTo>
                    <a:lnTo>
                      <a:pt x="9084" y="4682"/>
                    </a:lnTo>
                    <a:lnTo>
                      <a:pt x="9025" y="4802"/>
                    </a:lnTo>
                    <a:lnTo>
                      <a:pt x="8925" y="4902"/>
                    </a:lnTo>
                    <a:lnTo>
                      <a:pt x="8845" y="5001"/>
                    </a:lnTo>
                    <a:lnTo>
                      <a:pt x="8746" y="5101"/>
                    </a:lnTo>
                    <a:lnTo>
                      <a:pt x="8626" y="5180"/>
                    </a:lnTo>
                    <a:lnTo>
                      <a:pt x="8507" y="5260"/>
                    </a:lnTo>
                    <a:lnTo>
                      <a:pt x="8367" y="5320"/>
                    </a:lnTo>
                    <a:lnTo>
                      <a:pt x="8248" y="5380"/>
                    </a:lnTo>
                    <a:lnTo>
                      <a:pt x="8108" y="5439"/>
                    </a:lnTo>
                    <a:lnTo>
                      <a:pt x="8108" y="5439"/>
                    </a:lnTo>
                    <a:lnTo>
                      <a:pt x="8128" y="5718"/>
                    </a:lnTo>
                    <a:lnTo>
                      <a:pt x="8108" y="6017"/>
                    </a:lnTo>
                    <a:lnTo>
                      <a:pt x="8088" y="6296"/>
                    </a:lnTo>
                    <a:lnTo>
                      <a:pt x="8009" y="6575"/>
                    </a:lnTo>
                    <a:lnTo>
                      <a:pt x="7909" y="6834"/>
                    </a:lnTo>
                    <a:lnTo>
                      <a:pt x="7790" y="7093"/>
                    </a:lnTo>
                    <a:lnTo>
                      <a:pt x="7650" y="7332"/>
                    </a:lnTo>
                    <a:lnTo>
                      <a:pt x="7471" y="7571"/>
                    </a:lnTo>
                    <a:lnTo>
                      <a:pt x="7272" y="7770"/>
                    </a:lnTo>
                    <a:lnTo>
                      <a:pt x="7072" y="7969"/>
                    </a:lnTo>
                    <a:lnTo>
                      <a:pt x="6833" y="8149"/>
                    </a:lnTo>
                    <a:lnTo>
                      <a:pt x="6574" y="8288"/>
                    </a:lnTo>
                    <a:lnTo>
                      <a:pt x="6295" y="8428"/>
                    </a:lnTo>
                    <a:lnTo>
                      <a:pt x="6017" y="8527"/>
                    </a:lnTo>
                    <a:lnTo>
                      <a:pt x="5718" y="8607"/>
                    </a:lnTo>
                    <a:lnTo>
                      <a:pt x="5399" y="8667"/>
                    </a:lnTo>
                    <a:lnTo>
                      <a:pt x="5399" y="8667"/>
                    </a:lnTo>
                    <a:lnTo>
                      <a:pt x="5080" y="8687"/>
                    </a:lnTo>
                    <a:lnTo>
                      <a:pt x="4762" y="8687"/>
                    </a:lnTo>
                    <a:lnTo>
                      <a:pt x="4463" y="8647"/>
                    </a:lnTo>
                    <a:lnTo>
                      <a:pt x="4164" y="8587"/>
                    </a:lnTo>
                    <a:lnTo>
                      <a:pt x="3885" y="8487"/>
                    </a:lnTo>
                    <a:lnTo>
                      <a:pt x="3606" y="8368"/>
                    </a:lnTo>
                    <a:lnTo>
                      <a:pt x="3347" y="8248"/>
                    </a:lnTo>
                    <a:lnTo>
                      <a:pt x="3108" y="8089"/>
                    </a:lnTo>
                    <a:lnTo>
                      <a:pt x="2869" y="7890"/>
                    </a:lnTo>
                    <a:lnTo>
                      <a:pt x="2670" y="7691"/>
                    </a:lnTo>
                    <a:lnTo>
                      <a:pt x="2471" y="7471"/>
                    </a:lnTo>
                    <a:lnTo>
                      <a:pt x="2311" y="7252"/>
                    </a:lnTo>
                    <a:lnTo>
                      <a:pt x="2172" y="6993"/>
                    </a:lnTo>
                    <a:lnTo>
                      <a:pt x="2052" y="6734"/>
                    </a:lnTo>
                    <a:lnTo>
                      <a:pt x="1973" y="6455"/>
                    </a:lnTo>
                    <a:lnTo>
                      <a:pt x="1913" y="6157"/>
                    </a:lnTo>
                    <a:lnTo>
                      <a:pt x="1913" y="6157"/>
                    </a:lnTo>
                    <a:lnTo>
                      <a:pt x="1893" y="5937"/>
                    </a:lnTo>
                    <a:lnTo>
                      <a:pt x="1893" y="5718"/>
                    </a:lnTo>
                    <a:lnTo>
                      <a:pt x="1913" y="5519"/>
                    </a:lnTo>
                    <a:lnTo>
                      <a:pt x="1933" y="5300"/>
                    </a:lnTo>
                    <a:lnTo>
                      <a:pt x="1992" y="5101"/>
                    </a:lnTo>
                    <a:lnTo>
                      <a:pt x="2052" y="4902"/>
                    </a:lnTo>
                    <a:lnTo>
                      <a:pt x="2112" y="4702"/>
                    </a:lnTo>
                    <a:lnTo>
                      <a:pt x="2212" y="4523"/>
                    </a:lnTo>
                    <a:lnTo>
                      <a:pt x="2212" y="4523"/>
                    </a:lnTo>
                    <a:lnTo>
                      <a:pt x="2012" y="4503"/>
                    </a:lnTo>
                    <a:lnTo>
                      <a:pt x="1793" y="4463"/>
                    </a:lnTo>
                    <a:lnTo>
                      <a:pt x="1614" y="4404"/>
                    </a:lnTo>
                    <a:lnTo>
                      <a:pt x="1415" y="4324"/>
                    </a:lnTo>
                    <a:lnTo>
                      <a:pt x="1235" y="4244"/>
                    </a:lnTo>
                    <a:lnTo>
                      <a:pt x="1076" y="4145"/>
                    </a:lnTo>
                    <a:lnTo>
                      <a:pt x="897" y="4025"/>
                    </a:lnTo>
                    <a:lnTo>
                      <a:pt x="757" y="3905"/>
                    </a:lnTo>
                    <a:lnTo>
                      <a:pt x="618" y="3766"/>
                    </a:lnTo>
                    <a:lnTo>
                      <a:pt x="478" y="3627"/>
                    </a:lnTo>
                    <a:lnTo>
                      <a:pt x="359" y="3467"/>
                    </a:lnTo>
                    <a:lnTo>
                      <a:pt x="259" y="3308"/>
                    </a:lnTo>
                    <a:lnTo>
                      <a:pt x="180" y="3129"/>
                    </a:lnTo>
                    <a:lnTo>
                      <a:pt x="120" y="2949"/>
                    </a:lnTo>
                    <a:lnTo>
                      <a:pt x="60" y="2750"/>
                    </a:lnTo>
                    <a:lnTo>
                      <a:pt x="20" y="2551"/>
                    </a:lnTo>
                    <a:lnTo>
                      <a:pt x="20" y="2551"/>
                    </a:lnTo>
                    <a:lnTo>
                      <a:pt x="0" y="2312"/>
                    </a:lnTo>
                    <a:lnTo>
                      <a:pt x="0" y="2093"/>
                    </a:lnTo>
                    <a:lnTo>
                      <a:pt x="40" y="1874"/>
                    </a:lnTo>
                    <a:lnTo>
                      <a:pt x="100" y="1654"/>
                    </a:lnTo>
                    <a:lnTo>
                      <a:pt x="160" y="1455"/>
                    </a:lnTo>
                    <a:lnTo>
                      <a:pt x="259" y="1256"/>
                    </a:lnTo>
                    <a:lnTo>
                      <a:pt x="379" y="1057"/>
                    </a:lnTo>
                    <a:lnTo>
                      <a:pt x="518" y="877"/>
                    </a:lnTo>
                    <a:lnTo>
                      <a:pt x="658" y="718"/>
                    </a:lnTo>
                    <a:lnTo>
                      <a:pt x="837" y="559"/>
                    </a:lnTo>
                    <a:lnTo>
                      <a:pt x="1016" y="419"/>
                    </a:lnTo>
                    <a:lnTo>
                      <a:pt x="1216" y="300"/>
                    </a:lnTo>
                    <a:lnTo>
                      <a:pt x="1435" y="200"/>
                    </a:lnTo>
                    <a:lnTo>
                      <a:pt x="1654" y="120"/>
                    </a:lnTo>
                    <a:lnTo>
                      <a:pt x="1893" y="61"/>
                    </a:lnTo>
                    <a:lnTo>
                      <a:pt x="2132" y="21"/>
                    </a:lnTo>
                    <a:lnTo>
                      <a:pt x="2132" y="21"/>
                    </a:lnTo>
                    <a:lnTo>
                      <a:pt x="2391" y="1"/>
                    </a:lnTo>
                    <a:lnTo>
                      <a:pt x="2630" y="1"/>
                    </a:lnTo>
                    <a:lnTo>
                      <a:pt x="2869" y="41"/>
                    </a:lnTo>
                    <a:lnTo>
                      <a:pt x="3108" y="81"/>
                    </a:lnTo>
                    <a:lnTo>
                      <a:pt x="3327" y="160"/>
                    </a:lnTo>
                    <a:lnTo>
                      <a:pt x="3546" y="240"/>
                    </a:lnTo>
                    <a:lnTo>
                      <a:pt x="3746" y="360"/>
                    </a:lnTo>
                    <a:lnTo>
                      <a:pt x="3945" y="479"/>
                    </a:lnTo>
                    <a:lnTo>
                      <a:pt x="4124" y="619"/>
                    </a:lnTo>
                    <a:lnTo>
                      <a:pt x="4283" y="778"/>
                    </a:lnTo>
                    <a:lnTo>
                      <a:pt x="4423" y="937"/>
                    </a:lnTo>
                    <a:lnTo>
                      <a:pt x="4562" y="1136"/>
                    </a:lnTo>
                    <a:lnTo>
                      <a:pt x="4662" y="1336"/>
                    </a:lnTo>
                    <a:lnTo>
                      <a:pt x="4762" y="1535"/>
                    </a:lnTo>
                    <a:lnTo>
                      <a:pt x="4821" y="1754"/>
                    </a:lnTo>
                    <a:lnTo>
                      <a:pt x="4861" y="1993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5" name="Google Shape;3275;p22"/>
              <p:cNvSpPr/>
              <p:nvPr/>
            </p:nvSpPr>
            <p:spPr>
              <a:xfrm>
                <a:off x="5934575" y="4042050"/>
                <a:ext cx="44350" cy="34375"/>
              </a:xfrm>
              <a:custGeom>
                <a:avLst/>
                <a:gdLst/>
                <a:ahLst/>
                <a:cxnLst/>
                <a:rect l="l" t="t" r="r" b="b"/>
                <a:pathLst>
                  <a:path w="1774" h="1375" extrusionOk="0">
                    <a:moveTo>
                      <a:pt x="976" y="0"/>
                    </a:moveTo>
                    <a:lnTo>
                      <a:pt x="797" y="20"/>
                    </a:lnTo>
                    <a:lnTo>
                      <a:pt x="618" y="40"/>
                    </a:lnTo>
                    <a:lnTo>
                      <a:pt x="458" y="100"/>
                    </a:lnTo>
                    <a:lnTo>
                      <a:pt x="319" y="180"/>
                    </a:lnTo>
                    <a:lnTo>
                      <a:pt x="199" y="279"/>
                    </a:lnTo>
                    <a:lnTo>
                      <a:pt x="100" y="399"/>
                    </a:lnTo>
                    <a:lnTo>
                      <a:pt x="40" y="518"/>
                    </a:lnTo>
                    <a:lnTo>
                      <a:pt x="0" y="658"/>
                    </a:lnTo>
                    <a:lnTo>
                      <a:pt x="0" y="797"/>
                    </a:lnTo>
                    <a:lnTo>
                      <a:pt x="40" y="937"/>
                    </a:lnTo>
                    <a:lnTo>
                      <a:pt x="100" y="1056"/>
                    </a:lnTo>
                    <a:lnTo>
                      <a:pt x="199" y="1156"/>
                    </a:lnTo>
                    <a:lnTo>
                      <a:pt x="319" y="1235"/>
                    </a:lnTo>
                    <a:lnTo>
                      <a:pt x="458" y="1315"/>
                    </a:lnTo>
                    <a:lnTo>
                      <a:pt x="618" y="1355"/>
                    </a:lnTo>
                    <a:lnTo>
                      <a:pt x="797" y="1375"/>
                    </a:lnTo>
                    <a:lnTo>
                      <a:pt x="976" y="1375"/>
                    </a:lnTo>
                    <a:lnTo>
                      <a:pt x="1156" y="1335"/>
                    </a:lnTo>
                    <a:lnTo>
                      <a:pt x="1315" y="1275"/>
                    </a:lnTo>
                    <a:lnTo>
                      <a:pt x="1454" y="1196"/>
                    </a:lnTo>
                    <a:lnTo>
                      <a:pt x="1574" y="1096"/>
                    </a:lnTo>
                    <a:lnTo>
                      <a:pt x="1674" y="976"/>
                    </a:lnTo>
                    <a:lnTo>
                      <a:pt x="1753" y="857"/>
                    </a:lnTo>
                    <a:lnTo>
                      <a:pt x="1773" y="717"/>
                    </a:lnTo>
                    <a:lnTo>
                      <a:pt x="1773" y="578"/>
                    </a:lnTo>
                    <a:lnTo>
                      <a:pt x="1733" y="459"/>
                    </a:lnTo>
                    <a:lnTo>
                      <a:pt x="1674" y="339"/>
                    </a:lnTo>
                    <a:lnTo>
                      <a:pt x="1574" y="219"/>
                    </a:lnTo>
                    <a:lnTo>
                      <a:pt x="1454" y="140"/>
                    </a:lnTo>
                    <a:lnTo>
                      <a:pt x="1315" y="80"/>
                    </a:lnTo>
                    <a:lnTo>
                      <a:pt x="1156" y="20"/>
                    </a:lnTo>
                    <a:lnTo>
                      <a:pt x="976" y="0"/>
                    </a:lnTo>
                    <a:close/>
                  </a:path>
                </a:pathLst>
              </a:custGeom>
              <a:solidFill>
                <a:srgbClr val="F4CC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6" name="Google Shape;3276;p22"/>
              <p:cNvSpPr/>
              <p:nvPr/>
            </p:nvSpPr>
            <p:spPr>
              <a:xfrm>
                <a:off x="5965450" y="4124725"/>
                <a:ext cx="110075" cy="96125"/>
              </a:xfrm>
              <a:custGeom>
                <a:avLst/>
                <a:gdLst/>
                <a:ahLst/>
                <a:cxnLst/>
                <a:rect l="l" t="t" r="r" b="b"/>
                <a:pathLst>
                  <a:path w="4403" h="3845" extrusionOk="0">
                    <a:moveTo>
                      <a:pt x="777" y="0"/>
                    </a:moveTo>
                    <a:lnTo>
                      <a:pt x="678" y="60"/>
                    </a:lnTo>
                    <a:lnTo>
                      <a:pt x="578" y="160"/>
                    </a:lnTo>
                    <a:lnTo>
                      <a:pt x="478" y="279"/>
                    </a:lnTo>
                    <a:lnTo>
                      <a:pt x="379" y="399"/>
                    </a:lnTo>
                    <a:lnTo>
                      <a:pt x="279" y="558"/>
                    </a:lnTo>
                    <a:lnTo>
                      <a:pt x="180" y="737"/>
                    </a:lnTo>
                    <a:lnTo>
                      <a:pt x="120" y="937"/>
                    </a:lnTo>
                    <a:lnTo>
                      <a:pt x="60" y="1136"/>
                    </a:lnTo>
                    <a:lnTo>
                      <a:pt x="20" y="1355"/>
                    </a:lnTo>
                    <a:lnTo>
                      <a:pt x="0" y="1594"/>
                    </a:lnTo>
                    <a:lnTo>
                      <a:pt x="20" y="1833"/>
                    </a:lnTo>
                    <a:lnTo>
                      <a:pt x="80" y="2072"/>
                    </a:lnTo>
                    <a:lnTo>
                      <a:pt x="180" y="2331"/>
                    </a:lnTo>
                    <a:lnTo>
                      <a:pt x="299" y="2610"/>
                    </a:lnTo>
                    <a:lnTo>
                      <a:pt x="478" y="2869"/>
                    </a:lnTo>
                    <a:lnTo>
                      <a:pt x="717" y="3148"/>
                    </a:lnTo>
                    <a:lnTo>
                      <a:pt x="917" y="3327"/>
                    </a:lnTo>
                    <a:lnTo>
                      <a:pt x="1116" y="3486"/>
                    </a:lnTo>
                    <a:lnTo>
                      <a:pt x="1335" y="3606"/>
                    </a:lnTo>
                    <a:lnTo>
                      <a:pt x="1554" y="3686"/>
                    </a:lnTo>
                    <a:lnTo>
                      <a:pt x="1793" y="3765"/>
                    </a:lnTo>
                    <a:lnTo>
                      <a:pt x="2012" y="3805"/>
                    </a:lnTo>
                    <a:lnTo>
                      <a:pt x="2251" y="3845"/>
                    </a:lnTo>
                    <a:lnTo>
                      <a:pt x="2470" y="3845"/>
                    </a:lnTo>
                    <a:lnTo>
                      <a:pt x="2849" y="3825"/>
                    </a:lnTo>
                    <a:lnTo>
                      <a:pt x="3208" y="3765"/>
                    </a:lnTo>
                    <a:lnTo>
                      <a:pt x="3526" y="3706"/>
                    </a:lnTo>
                    <a:lnTo>
                      <a:pt x="3825" y="3606"/>
                    </a:lnTo>
                    <a:lnTo>
                      <a:pt x="4064" y="3526"/>
                    </a:lnTo>
                    <a:lnTo>
                      <a:pt x="4243" y="3447"/>
                    </a:lnTo>
                    <a:lnTo>
                      <a:pt x="4403" y="3367"/>
                    </a:lnTo>
                    <a:lnTo>
                      <a:pt x="3945" y="3367"/>
                    </a:lnTo>
                    <a:lnTo>
                      <a:pt x="3646" y="3327"/>
                    </a:lnTo>
                    <a:lnTo>
                      <a:pt x="3367" y="3287"/>
                    </a:lnTo>
                    <a:lnTo>
                      <a:pt x="3108" y="3227"/>
                    </a:lnTo>
                    <a:lnTo>
                      <a:pt x="2869" y="3148"/>
                    </a:lnTo>
                    <a:lnTo>
                      <a:pt x="2630" y="3068"/>
                    </a:lnTo>
                    <a:lnTo>
                      <a:pt x="2431" y="2949"/>
                    </a:lnTo>
                    <a:lnTo>
                      <a:pt x="2231" y="2849"/>
                    </a:lnTo>
                    <a:lnTo>
                      <a:pt x="2052" y="2729"/>
                    </a:lnTo>
                    <a:lnTo>
                      <a:pt x="1893" y="2590"/>
                    </a:lnTo>
                    <a:lnTo>
                      <a:pt x="1753" y="2451"/>
                    </a:lnTo>
                    <a:lnTo>
                      <a:pt x="1614" y="2311"/>
                    </a:lnTo>
                    <a:lnTo>
                      <a:pt x="1494" y="2152"/>
                    </a:lnTo>
                    <a:lnTo>
                      <a:pt x="1375" y="1992"/>
                    </a:lnTo>
                    <a:lnTo>
                      <a:pt x="1196" y="1674"/>
                    </a:lnTo>
                    <a:lnTo>
                      <a:pt x="1056" y="1375"/>
                    </a:lnTo>
                    <a:lnTo>
                      <a:pt x="956" y="1056"/>
                    </a:lnTo>
                    <a:lnTo>
                      <a:pt x="877" y="777"/>
                    </a:lnTo>
                    <a:lnTo>
                      <a:pt x="817" y="518"/>
                    </a:lnTo>
                    <a:lnTo>
                      <a:pt x="777" y="140"/>
                    </a:lnTo>
                    <a:lnTo>
                      <a:pt x="777" y="0"/>
                    </a:lnTo>
                    <a:close/>
                  </a:path>
                </a:pathLst>
              </a:custGeom>
              <a:solidFill>
                <a:srgbClr val="F9DB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7" name="Google Shape;3277;p22"/>
              <p:cNvSpPr/>
              <p:nvPr/>
            </p:nvSpPr>
            <p:spPr>
              <a:xfrm>
                <a:off x="5965450" y="4124725"/>
                <a:ext cx="110075" cy="96125"/>
              </a:xfrm>
              <a:custGeom>
                <a:avLst/>
                <a:gdLst/>
                <a:ahLst/>
                <a:cxnLst/>
                <a:rect l="l" t="t" r="r" b="b"/>
                <a:pathLst>
                  <a:path w="4403" h="3845" fill="none" extrusionOk="0">
                    <a:moveTo>
                      <a:pt x="777" y="0"/>
                    </a:moveTo>
                    <a:lnTo>
                      <a:pt x="777" y="0"/>
                    </a:lnTo>
                    <a:lnTo>
                      <a:pt x="678" y="60"/>
                    </a:lnTo>
                    <a:lnTo>
                      <a:pt x="578" y="160"/>
                    </a:lnTo>
                    <a:lnTo>
                      <a:pt x="478" y="279"/>
                    </a:lnTo>
                    <a:lnTo>
                      <a:pt x="379" y="399"/>
                    </a:lnTo>
                    <a:lnTo>
                      <a:pt x="279" y="558"/>
                    </a:lnTo>
                    <a:lnTo>
                      <a:pt x="180" y="737"/>
                    </a:lnTo>
                    <a:lnTo>
                      <a:pt x="120" y="937"/>
                    </a:lnTo>
                    <a:lnTo>
                      <a:pt x="60" y="1136"/>
                    </a:lnTo>
                    <a:lnTo>
                      <a:pt x="20" y="1355"/>
                    </a:lnTo>
                    <a:lnTo>
                      <a:pt x="0" y="1594"/>
                    </a:lnTo>
                    <a:lnTo>
                      <a:pt x="20" y="1833"/>
                    </a:lnTo>
                    <a:lnTo>
                      <a:pt x="80" y="2072"/>
                    </a:lnTo>
                    <a:lnTo>
                      <a:pt x="180" y="2331"/>
                    </a:lnTo>
                    <a:lnTo>
                      <a:pt x="299" y="2610"/>
                    </a:lnTo>
                    <a:lnTo>
                      <a:pt x="478" y="2869"/>
                    </a:lnTo>
                    <a:lnTo>
                      <a:pt x="717" y="3148"/>
                    </a:lnTo>
                    <a:lnTo>
                      <a:pt x="717" y="3148"/>
                    </a:lnTo>
                    <a:lnTo>
                      <a:pt x="917" y="3327"/>
                    </a:lnTo>
                    <a:lnTo>
                      <a:pt x="1116" y="3486"/>
                    </a:lnTo>
                    <a:lnTo>
                      <a:pt x="1335" y="3606"/>
                    </a:lnTo>
                    <a:lnTo>
                      <a:pt x="1554" y="3686"/>
                    </a:lnTo>
                    <a:lnTo>
                      <a:pt x="1793" y="3765"/>
                    </a:lnTo>
                    <a:lnTo>
                      <a:pt x="2012" y="3805"/>
                    </a:lnTo>
                    <a:lnTo>
                      <a:pt x="2251" y="3845"/>
                    </a:lnTo>
                    <a:lnTo>
                      <a:pt x="2470" y="3845"/>
                    </a:lnTo>
                    <a:lnTo>
                      <a:pt x="2470" y="3845"/>
                    </a:lnTo>
                    <a:lnTo>
                      <a:pt x="2849" y="3825"/>
                    </a:lnTo>
                    <a:lnTo>
                      <a:pt x="3208" y="3765"/>
                    </a:lnTo>
                    <a:lnTo>
                      <a:pt x="3526" y="3706"/>
                    </a:lnTo>
                    <a:lnTo>
                      <a:pt x="3825" y="3606"/>
                    </a:lnTo>
                    <a:lnTo>
                      <a:pt x="4064" y="3526"/>
                    </a:lnTo>
                    <a:lnTo>
                      <a:pt x="4243" y="3447"/>
                    </a:lnTo>
                    <a:lnTo>
                      <a:pt x="4403" y="3367"/>
                    </a:lnTo>
                    <a:lnTo>
                      <a:pt x="4403" y="3367"/>
                    </a:lnTo>
                    <a:lnTo>
                      <a:pt x="4263" y="3367"/>
                    </a:lnTo>
                    <a:lnTo>
                      <a:pt x="4263" y="3367"/>
                    </a:lnTo>
                    <a:lnTo>
                      <a:pt x="3945" y="3367"/>
                    </a:lnTo>
                    <a:lnTo>
                      <a:pt x="3646" y="3327"/>
                    </a:lnTo>
                    <a:lnTo>
                      <a:pt x="3367" y="3287"/>
                    </a:lnTo>
                    <a:lnTo>
                      <a:pt x="3108" y="3227"/>
                    </a:lnTo>
                    <a:lnTo>
                      <a:pt x="2869" y="3148"/>
                    </a:lnTo>
                    <a:lnTo>
                      <a:pt x="2630" y="3068"/>
                    </a:lnTo>
                    <a:lnTo>
                      <a:pt x="2431" y="2949"/>
                    </a:lnTo>
                    <a:lnTo>
                      <a:pt x="2231" y="2849"/>
                    </a:lnTo>
                    <a:lnTo>
                      <a:pt x="2052" y="2729"/>
                    </a:lnTo>
                    <a:lnTo>
                      <a:pt x="1893" y="2590"/>
                    </a:lnTo>
                    <a:lnTo>
                      <a:pt x="1753" y="2451"/>
                    </a:lnTo>
                    <a:lnTo>
                      <a:pt x="1614" y="2311"/>
                    </a:lnTo>
                    <a:lnTo>
                      <a:pt x="1494" y="2152"/>
                    </a:lnTo>
                    <a:lnTo>
                      <a:pt x="1375" y="1992"/>
                    </a:lnTo>
                    <a:lnTo>
                      <a:pt x="1196" y="1674"/>
                    </a:lnTo>
                    <a:lnTo>
                      <a:pt x="1056" y="1375"/>
                    </a:lnTo>
                    <a:lnTo>
                      <a:pt x="956" y="1056"/>
                    </a:lnTo>
                    <a:lnTo>
                      <a:pt x="877" y="777"/>
                    </a:lnTo>
                    <a:lnTo>
                      <a:pt x="817" y="518"/>
                    </a:lnTo>
                    <a:lnTo>
                      <a:pt x="777" y="140"/>
                    </a:lnTo>
                    <a:lnTo>
                      <a:pt x="777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8" name="Google Shape;3278;p22"/>
              <p:cNvSpPr/>
              <p:nvPr/>
            </p:nvSpPr>
            <p:spPr>
              <a:xfrm>
                <a:off x="5703475" y="4005700"/>
                <a:ext cx="253025" cy="186775"/>
              </a:xfrm>
              <a:custGeom>
                <a:avLst/>
                <a:gdLst/>
                <a:ahLst/>
                <a:cxnLst/>
                <a:rect l="l" t="t" r="r" b="b"/>
                <a:pathLst>
                  <a:path w="10121" h="7471" extrusionOk="0">
                    <a:moveTo>
                      <a:pt x="6575" y="0"/>
                    </a:moveTo>
                    <a:lnTo>
                      <a:pt x="6415" y="40"/>
                    </a:lnTo>
                    <a:lnTo>
                      <a:pt x="6256" y="80"/>
                    </a:lnTo>
                    <a:lnTo>
                      <a:pt x="6117" y="140"/>
                    </a:lnTo>
                    <a:lnTo>
                      <a:pt x="5977" y="199"/>
                    </a:lnTo>
                    <a:lnTo>
                      <a:pt x="5838" y="279"/>
                    </a:lnTo>
                    <a:lnTo>
                      <a:pt x="5698" y="379"/>
                    </a:lnTo>
                    <a:lnTo>
                      <a:pt x="5579" y="478"/>
                    </a:lnTo>
                    <a:lnTo>
                      <a:pt x="5479" y="598"/>
                    </a:lnTo>
                    <a:lnTo>
                      <a:pt x="5379" y="717"/>
                    </a:lnTo>
                    <a:lnTo>
                      <a:pt x="5300" y="857"/>
                    </a:lnTo>
                    <a:lnTo>
                      <a:pt x="5220" y="1016"/>
                    </a:lnTo>
                    <a:lnTo>
                      <a:pt x="5180" y="1195"/>
                    </a:lnTo>
                    <a:lnTo>
                      <a:pt x="5140" y="1355"/>
                    </a:lnTo>
                    <a:lnTo>
                      <a:pt x="5121" y="1534"/>
                    </a:lnTo>
                    <a:lnTo>
                      <a:pt x="5140" y="1693"/>
                    </a:lnTo>
                    <a:lnTo>
                      <a:pt x="5160" y="1873"/>
                    </a:lnTo>
                    <a:lnTo>
                      <a:pt x="5220" y="2032"/>
                    </a:lnTo>
                    <a:lnTo>
                      <a:pt x="5280" y="2191"/>
                    </a:lnTo>
                    <a:lnTo>
                      <a:pt x="5001" y="2391"/>
                    </a:lnTo>
                    <a:lnTo>
                      <a:pt x="4742" y="2630"/>
                    </a:lnTo>
                    <a:lnTo>
                      <a:pt x="4503" y="2889"/>
                    </a:lnTo>
                    <a:lnTo>
                      <a:pt x="4304" y="3168"/>
                    </a:lnTo>
                    <a:lnTo>
                      <a:pt x="4124" y="3008"/>
                    </a:lnTo>
                    <a:lnTo>
                      <a:pt x="3945" y="2849"/>
                    </a:lnTo>
                    <a:lnTo>
                      <a:pt x="3746" y="2709"/>
                    </a:lnTo>
                    <a:lnTo>
                      <a:pt x="3507" y="2590"/>
                    </a:lnTo>
                    <a:lnTo>
                      <a:pt x="3288" y="2510"/>
                    </a:lnTo>
                    <a:lnTo>
                      <a:pt x="3049" y="2430"/>
                    </a:lnTo>
                    <a:lnTo>
                      <a:pt x="2810" y="2391"/>
                    </a:lnTo>
                    <a:lnTo>
                      <a:pt x="2571" y="2371"/>
                    </a:lnTo>
                    <a:lnTo>
                      <a:pt x="2332" y="2371"/>
                    </a:lnTo>
                    <a:lnTo>
                      <a:pt x="2112" y="2391"/>
                    </a:lnTo>
                    <a:lnTo>
                      <a:pt x="1873" y="2430"/>
                    </a:lnTo>
                    <a:lnTo>
                      <a:pt x="1654" y="2490"/>
                    </a:lnTo>
                    <a:lnTo>
                      <a:pt x="1435" y="2570"/>
                    </a:lnTo>
                    <a:lnTo>
                      <a:pt x="1216" y="2670"/>
                    </a:lnTo>
                    <a:lnTo>
                      <a:pt x="1017" y="2769"/>
                    </a:lnTo>
                    <a:lnTo>
                      <a:pt x="837" y="2909"/>
                    </a:lnTo>
                    <a:lnTo>
                      <a:pt x="658" y="3068"/>
                    </a:lnTo>
                    <a:lnTo>
                      <a:pt x="499" y="3227"/>
                    </a:lnTo>
                    <a:lnTo>
                      <a:pt x="359" y="3427"/>
                    </a:lnTo>
                    <a:lnTo>
                      <a:pt x="240" y="3626"/>
                    </a:lnTo>
                    <a:lnTo>
                      <a:pt x="140" y="3845"/>
                    </a:lnTo>
                    <a:lnTo>
                      <a:pt x="61" y="4064"/>
                    </a:lnTo>
                    <a:lnTo>
                      <a:pt x="21" y="4283"/>
                    </a:lnTo>
                    <a:lnTo>
                      <a:pt x="1" y="4502"/>
                    </a:lnTo>
                    <a:lnTo>
                      <a:pt x="1" y="4721"/>
                    </a:lnTo>
                    <a:lnTo>
                      <a:pt x="21" y="4941"/>
                    </a:lnTo>
                    <a:lnTo>
                      <a:pt x="61" y="5160"/>
                    </a:lnTo>
                    <a:lnTo>
                      <a:pt x="120" y="5359"/>
                    </a:lnTo>
                    <a:lnTo>
                      <a:pt x="200" y="5558"/>
                    </a:lnTo>
                    <a:lnTo>
                      <a:pt x="320" y="5757"/>
                    </a:lnTo>
                    <a:lnTo>
                      <a:pt x="439" y="5937"/>
                    </a:lnTo>
                    <a:lnTo>
                      <a:pt x="579" y="6116"/>
                    </a:lnTo>
                    <a:lnTo>
                      <a:pt x="758" y="6275"/>
                    </a:lnTo>
                    <a:lnTo>
                      <a:pt x="937" y="6415"/>
                    </a:lnTo>
                    <a:lnTo>
                      <a:pt x="1136" y="6554"/>
                    </a:lnTo>
                    <a:lnTo>
                      <a:pt x="1355" y="6674"/>
                    </a:lnTo>
                    <a:lnTo>
                      <a:pt x="1555" y="6753"/>
                    </a:lnTo>
                    <a:lnTo>
                      <a:pt x="1754" y="6813"/>
                    </a:lnTo>
                    <a:lnTo>
                      <a:pt x="1953" y="6853"/>
                    </a:lnTo>
                    <a:lnTo>
                      <a:pt x="2152" y="6893"/>
                    </a:lnTo>
                    <a:lnTo>
                      <a:pt x="2571" y="6893"/>
                    </a:lnTo>
                    <a:lnTo>
                      <a:pt x="2770" y="6873"/>
                    </a:lnTo>
                    <a:lnTo>
                      <a:pt x="2969" y="6833"/>
                    </a:lnTo>
                    <a:lnTo>
                      <a:pt x="3168" y="6793"/>
                    </a:lnTo>
                    <a:lnTo>
                      <a:pt x="3348" y="6733"/>
                    </a:lnTo>
                    <a:lnTo>
                      <a:pt x="3547" y="6654"/>
                    </a:lnTo>
                    <a:lnTo>
                      <a:pt x="3726" y="6554"/>
                    </a:lnTo>
                    <a:lnTo>
                      <a:pt x="3885" y="6455"/>
                    </a:lnTo>
                    <a:lnTo>
                      <a:pt x="4045" y="6335"/>
                    </a:lnTo>
                    <a:lnTo>
                      <a:pt x="4184" y="6196"/>
                    </a:lnTo>
                    <a:lnTo>
                      <a:pt x="4324" y="6056"/>
                    </a:lnTo>
                    <a:lnTo>
                      <a:pt x="4443" y="6235"/>
                    </a:lnTo>
                    <a:lnTo>
                      <a:pt x="4583" y="6395"/>
                    </a:lnTo>
                    <a:lnTo>
                      <a:pt x="4722" y="6554"/>
                    </a:lnTo>
                    <a:lnTo>
                      <a:pt x="4881" y="6694"/>
                    </a:lnTo>
                    <a:lnTo>
                      <a:pt x="5061" y="6833"/>
                    </a:lnTo>
                    <a:lnTo>
                      <a:pt x="5240" y="6972"/>
                    </a:lnTo>
                    <a:lnTo>
                      <a:pt x="5419" y="7072"/>
                    </a:lnTo>
                    <a:lnTo>
                      <a:pt x="5638" y="7192"/>
                    </a:lnTo>
                    <a:lnTo>
                      <a:pt x="5937" y="7291"/>
                    </a:lnTo>
                    <a:lnTo>
                      <a:pt x="6236" y="7391"/>
                    </a:lnTo>
                    <a:lnTo>
                      <a:pt x="6535" y="7451"/>
                    </a:lnTo>
                    <a:lnTo>
                      <a:pt x="6834" y="7471"/>
                    </a:lnTo>
                    <a:lnTo>
                      <a:pt x="7133" y="7471"/>
                    </a:lnTo>
                    <a:lnTo>
                      <a:pt x="7431" y="7451"/>
                    </a:lnTo>
                    <a:lnTo>
                      <a:pt x="7730" y="7411"/>
                    </a:lnTo>
                    <a:lnTo>
                      <a:pt x="8009" y="7331"/>
                    </a:lnTo>
                    <a:lnTo>
                      <a:pt x="8288" y="7231"/>
                    </a:lnTo>
                    <a:lnTo>
                      <a:pt x="8567" y="7092"/>
                    </a:lnTo>
                    <a:lnTo>
                      <a:pt x="8806" y="6953"/>
                    </a:lnTo>
                    <a:lnTo>
                      <a:pt x="9045" y="6773"/>
                    </a:lnTo>
                    <a:lnTo>
                      <a:pt x="9264" y="6574"/>
                    </a:lnTo>
                    <a:lnTo>
                      <a:pt x="9483" y="6375"/>
                    </a:lnTo>
                    <a:lnTo>
                      <a:pt x="9663" y="6136"/>
                    </a:lnTo>
                    <a:lnTo>
                      <a:pt x="9802" y="5877"/>
                    </a:lnTo>
                    <a:lnTo>
                      <a:pt x="9941" y="5598"/>
                    </a:lnTo>
                    <a:lnTo>
                      <a:pt x="10021" y="5319"/>
                    </a:lnTo>
                    <a:lnTo>
                      <a:pt x="10101" y="5040"/>
                    </a:lnTo>
                    <a:lnTo>
                      <a:pt x="10121" y="4761"/>
                    </a:lnTo>
                    <a:lnTo>
                      <a:pt x="10121" y="4482"/>
                    </a:lnTo>
                    <a:lnTo>
                      <a:pt x="10101" y="4203"/>
                    </a:lnTo>
                    <a:lnTo>
                      <a:pt x="10041" y="3925"/>
                    </a:lnTo>
                    <a:lnTo>
                      <a:pt x="9961" y="3666"/>
                    </a:lnTo>
                    <a:lnTo>
                      <a:pt x="9862" y="3407"/>
                    </a:lnTo>
                    <a:lnTo>
                      <a:pt x="9722" y="3148"/>
                    </a:lnTo>
                    <a:lnTo>
                      <a:pt x="9563" y="2909"/>
                    </a:lnTo>
                    <a:lnTo>
                      <a:pt x="9384" y="2689"/>
                    </a:lnTo>
                    <a:lnTo>
                      <a:pt x="9164" y="2490"/>
                    </a:lnTo>
                    <a:lnTo>
                      <a:pt x="8925" y="2311"/>
                    </a:lnTo>
                    <a:lnTo>
                      <a:pt x="8666" y="2132"/>
                    </a:lnTo>
                    <a:lnTo>
                      <a:pt x="8388" y="1992"/>
                    </a:lnTo>
                    <a:lnTo>
                      <a:pt x="8427" y="1853"/>
                    </a:lnTo>
                    <a:lnTo>
                      <a:pt x="8447" y="1733"/>
                    </a:lnTo>
                    <a:lnTo>
                      <a:pt x="8467" y="1594"/>
                    </a:lnTo>
                    <a:lnTo>
                      <a:pt x="8467" y="1454"/>
                    </a:lnTo>
                    <a:lnTo>
                      <a:pt x="8447" y="1315"/>
                    </a:lnTo>
                    <a:lnTo>
                      <a:pt x="8427" y="1195"/>
                    </a:lnTo>
                    <a:lnTo>
                      <a:pt x="8388" y="1056"/>
                    </a:lnTo>
                    <a:lnTo>
                      <a:pt x="8328" y="936"/>
                    </a:lnTo>
                    <a:lnTo>
                      <a:pt x="8268" y="817"/>
                    </a:lnTo>
                    <a:lnTo>
                      <a:pt x="8188" y="697"/>
                    </a:lnTo>
                    <a:lnTo>
                      <a:pt x="8109" y="598"/>
                    </a:lnTo>
                    <a:lnTo>
                      <a:pt x="8009" y="478"/>
                    </a:lnTo>
                    <a:lnTo>
                      <a:pt x="7909" y="399"/>
                    </a:lnTo>
                    <a:lnTo>
                      <a:pt x="7790" y="299"/>
                    </a:lnTo>
                    <a:lnTo>
                      <a:pt x="7670" y="219"/>
                    </a:lnTo>
                    <a:lnTo>
                      <a:pt x="7531" y="159"/>
                    </a:lnTo>
                    <a:lnTo>
                      <a:pt x="7372" y="100"/>
                    </a:lnTo>
                    <a:lnTo>
                      <a:pt x="7212" y="40"/>
                    </a:lnTo>
                    <a:lnTo>
                      <a:pt x="7053" y="20"/>
                    </a:lnTo>
                    <a:lnTo>
                      <a:pt x="6893" y="0"/>
                    </a:lnTo>
                    <a:close/>
                  </a:path>
                </a:pathLst>
              </a:custGeom>
              <a:solidFill>
                <a:srgbClr val="FBE6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9" name="Google Shape;3279;p22"/>
              <p:cNvSpPr/>
              <p:nvPr/>
            </p:nvSpPr>
            <p:spPr>
              <a:xfrm>
                <a:off x="5703475" y="4005700"/>
                <a:ext cx="253025" cy="186775"/>
              </a:xfrm>
              <a:custGeom>
                <a:avLst/>
                <a:gdLst/>
                <a:ahLst/>
                <a:cxnLst/>
                <a:rect l="l" t="t" r="r" b="b"/>
                <a:pathLst>
                  <a:path w="10121" h="7471" fill="none" extrusionOk="0">
                    <a:moveTo>
                      <a:pt x="3507" y="2590"/>
                    </a:moveTo>
                    <a:lnTo>
                      <a:pt x="3507" y="2590"/>
                    </a:lnTo>
                    <a:lnTo>
                      <a:pt x="3746" y="2709"/>
                    </a:lnTo>
                    <a:lnTo>
                      <a:pt x="3945" y="2849"/>
                    </a:lnTo>
                    <a:lnTo>
                      <a:pt x="4124" y="3008"/>
                    </a:lnTo>
                    <a:lnTo>
                      <a:pt x="4304" y="3168"/>
                    </a:lnTo>
                    <a:lnTo>
                      <a:pt x="4304" y="3168"/>
                    </a:lnTo>
                    <a:lnTo>
                      <a:pt x="4503" y="2889"/>
                    </a:lnTo>
                    <a:lnTo>
                      <a:pt x="4742" y="2630"/>
                    </a:lnTo>
                    <a:lnTo>
                      <a:pt x="5001" y="2391"/>
                    </a:lnTo>
                    <a:lnTo>
                      <a:pt x="5280" y="2191"/>
                    </a:lnTo>
                    <a:lnTo>
                      <a:pt x="5280" y="2191"/>
                    </a:lnTo>
                    <a:lnTo>
                      <a:pt x="5220" y="2032"/>
                    </a:lnTo>
                    <a:lnTo>
                      <a:pt x="5160" y="1873"/>
                    </a:lnTo>
                    <a:lnTo>
                      <a:pt x="5140" y="1693"/>
                    </a:lnTo>
                    <a:lnTo>
                      <a:pt x="5121" y="1534"/>
                    </a:lnTo>
                    <a:lnTo>
                      <a:pt x="5140" y="1355"/>
                    </a:lnTo>
                    <a:lnTo>
                      <a:pt x="5180" y="1195"/>
                    </a:lnTo>
                    <a:lnTo>
                      <a:pt x="5220" y="1016"/>
                    </a:lnTo>
                    <a:lnTo>
                      <a:pt x="5300" y="857"/>
                    </a:lnTo>
                    <a:lnTo>
                      <a:pt x="5300" y="857"/>
                    </a:lnTo>
                    <a:lnTo>
                      <a:pt x="5379" y="717"/>
                    </a:lnTo>
                    <a:lnTo>
                      <a:pt x="5479" y="598"/>
                    </a:lnTo>
                    <a:lnTo>
                      <a:pt x="5579" y="478"/>
                    </a:lnTo>
                    <a:lnTo>
                      <a:pt x="5698" y="379"/>
                    </a:lnTo>
                    <a:lnTo>
                      <a:pt x="5838" y="279"/>
                    </a:lnTo>
                    <a:lnTo>
                      <a:pt x="5977" y="199"/>
                    </a:lnTo>
                    <a:lnTo>
                      <a:pt x="6117" y="140"/>
                    </a:lnTo>
                    <a:lnTo>
                      <a:pt x="6256" y="80"/>
                    </a:lnTo>
                    <a:lnTo>
                      <a:pt x="6415" y="40"/>
                    </a:lnTo>
                    <a:lnTo>
                      <a:pt x="6575" y="0"/>
                    </a:lnTo>
                    <a:lnTo>
                      <a:pt x="6734" y="0"/>
                    </a:lnTo>
                    <a:lnTo>
                      <a:pt x="6893" y="0"/>
                    </a:lnTo>
                    <a:lnTo>
                      <a:pt x="7053" y="20"/>
                    </a:lnTo>
                    <a:lnTo>
                      <a:pt x="7212" y="40"/>
                    </a:lnTo>
                    <a:lnTo>
                      <a:pt x="7372" y="100"/>
                    </a:lnTo>
                    <a:lnTo>
                      <a:pt x="7531" y="159"/>
                    </a:lnTo>
                    <a:lnTo>
                      <a:pt x="7531" y="159"/>
                    </a:lnTo>
                    <a:lnTo>
                      <a:pt x="7670" y="219"/>
                    </a:lnTo>
                    <a:lnTo>
                      <a:pt x="7790" y="299"/>
                    </a:lnTo>
                    <a:lnTo>
                      <a:pt x="7909" y="399"/>
                    </a:lnTo>
                    <a:lnTo>
                      <a:pt x="8009" y="478"/>
                    </a:lnTo>
                    <a:lnTo>
                      <a:pt x="8109" y="598"/>
                    </a:lnTo>
                    <a:lnTo>
                      <a:pt x="8188" y="697"/>
                    </a:lnTo>
                    <a:lnTo>
                      <a:pt x="8268" y="817"/>
                    </a:lnTo>
                    <a:lnTo>
                      <a:pt x="8328" y="936"/>
                    </a:lnTo>
                    <a:lnTo>
                      <a:pt x="8388" y="1056"/>
                    </a:lnTo>
                    <a:lnTo>
                      <a:pt x="8427" y="1195"/>
                    </a:lnTo>
                    <a:lnTo>
                      <a:pt x="8447" y="1315"/>
                    </a:lnTo>
                    <a:lnTo>
                      <a:pt x="8467" y="1454"/>
                    </a:lnTo>
                    <a:lnTo>
                      <a:pt x="8467" y="1594"/>
                    </a:lnTo>
                    <a:lnTo>
                      <a:pt x="8447" y="1733"/>
                    </a:lnTo>
                    <a:lnTo>
                      <a:pt x="8427" y="1853"/>
                    </a:lnTo>
                    <a:lnTo>
                      <a:pt x="8388" y="1992"/>
                    </a:lnTo>
                    <a:lnTo>
                      <a:pt x="8388" y="1992"/>
                    </a:lnTo>
                    <a:lnTo>
                      <a:pt x="8666" y="2132"/>
                    </a:lnTo>
                    <a:lnTo>
                      <a:pt x="8925" y="2311"/>
                    </a:lnTo>
                    <a:lnTo>
                      <a:pt x="9164" y="2490"/>
                    </a:lnTo>
                    <a:lnTo>
                      <a:pt x="9384" y="2689"/>
                    </a:lnTo>
                    <a:lnTo>
                      <a:pt x="9563" y="2909"/>
                    </a:lnTo>
                    <a:lnTo>
                      <a:pt x="9722" y="3148"/>
                    </a:lnTo>
                    <a:lnTo>
                      <a:pt x="9862" y="3407"/>
                    </a:lnTo>
                    <a:lnTo>
                      <a:pt x="9961" y="3666"/>
                    </a:lnTo>
                    <a:lnTo>
                      <a:pt x="10041" y="3925"/>
                    </a:lnTo>
                    <a:lnTo>
                      <a:pt x="10101" y="4203"/>
                    </a:lnTo>
                    <a:lnTo>
                      <a:pt x="10121" y="4482"/>
                    </a:lnTo>
                    <a:lnTo>
                      <a:pt x="10121" y="4761"/>
                    </a:lnTo>
                    <a:lnTo>
                      <a:pt x="10101" y="5040"/>
                    </a:lnTo>
                    <a:lnTo>
                      <a:pt x="10021" y="5319"/>
                    </a:lnTo>
                    <a:lnTo>
                      <a:pt x="9941" y="5598"/>
                    </a:lnTo>
                    <a:lnTo>
                      <a:pt x="9802" y="5877"/>
                    </a:lnTo>
                    <a:lnTo>
                      <a:pt x="9802" y="5877"/>
                    </a:lnTo>
                    <a:lnTo>
                      <a:pt x="9663" y="6136"/>
                    </a:lnTo>
                    <a:lnTo>
                      <a:pt x="9483" y="6375"/>
                    </a:lnTo>
                    <a:lnTo>
                      <a:pt x="9264" y="6574"/>
                    </a:lnTo>
                    <a:lnTo>
                      <a:pt x="9045" y="6773"/>
                    </a:lnTo>
                    <a:lnTo>
                      <a:pt x="8806" y="6953"/>
                    </a:lnTo>
                    <a:lnTo>
                      <a:pt x="8567" y="7092"/>
                    </a:lnTo>
                    <a:lnTo>
                      <a:pt x="8288" y="7231"/>
                    </a:lnTo>
                    <a:lnTo>
                      <a:pt x="8009" y="7331"/>
                    </a:lnTo>
                    <a:lnTo>
                      <a:pt x="7730" y="7411"/>
                    </a:lnTo>
                    <a:lnTo>
                      <a:pt x="7431" y="7451"/>
                    </a:lnTo>
                    <a:lnTo>
                      <a:pt x="7133" y="7471"/>
                    </a:lnTo>
                    <a:lnTo>
                      <a:pt x="6834" y="7471"/>
                    </a:lnTo>
                    <a:lnTo>
                      <a:pt x="6535" y="7451"/>
                    </a:lnTo>
                    <a:lnTo>
                      <a:pt x="6236" y="7391"/>
                    </a:lnTo>
                    <a:lnTo>
                      <a:pt x="5937" y="7291"/>
                    </a:lnTo>
                    <a:lnTo>
                      <a:pt x="5638" y="7192"/>
                    </a:lnTo>
                    <a:lnTo>
                      <a:pt x="5638" y="7192"/>
                    </a:lnTo>
                    <a:lnTo>
                      <a:pt x="5419" y="7072"/>
                    </a:lnTo>
                    <a:lnTo>
                      <a:pt x="5240" y="6972"/>
                    </a:lnTo>
                    <a:lnTo>
                      <a:pt x="5061" y="6833"/>
                    </a:lnTo>
                    <a:lnTo>
                      <a:pt x="4881" y="6694"/>
                    </a:lnTo>
                    <a:lnTo>
                      <a:pt x="4722" y="6554"/>
                    </a:lnTo>
                    <a:lnTo>
                      <a:pt x="4583" y="6395"/>
                    </a:lnTo>
                    <a:lnTo>
                      <a:pt x="4443" y="6235"/>
                    </a:lnTo>
                    <a:lnTo>
                      <a:pt x="4324" y="6056"/>
                    </a:lnTo>
                    <a:lnTo>
                      <a:pt x="4324" y="6056"/>
                    </a:lnTo>
                    <a:lnTo>
                      <a:pt x="4184" y="6196"/>
                    </a:lnTo>
                    <a:lnTo>
                      <a:pt x="4045" y="6335"/>
                    </a:lnTo>
                    <a:lnTo>
                      <a:pt x="3885" y="6455"/>
                    </a:lnTo>
                    <a:lnTo>
                      <a:pt x="3726" y="6554"/>
                    </a:lnTo>
                    <a:lnTo>
                      <a:pt x="3547" y="6654"/>
                    </a:lnTo>
                    <a:lnTo>
                      <a:pt x="3348" y="6733"/>
                    </a:lnTo>
                    <a:lnTo>
                      <a:pt x="3168" y="6793"/>
                    </a:lnTo>
                    <a:lnTo>
                      <a:pt x="2969" y="6833"/>
                    </a:lnTo>
                    <a:lnTo>
                      <a:pt x="2770" y="6873"/>
                    </a:lnTo>
                    <a:lnTo>
                      <a:pt x="2571" y="6893"/>
                    </a:lnTo>
                    <a:lnTo>
                      <a:pt x="2371" y="6893"/>
                    </a:lnTo>
                    <a:lnTo>
                      <a:pt x="2152" y="6893"/>
                    </a:lnTo>
                    <a:lnTo>
                      <a:pt x="1953" y="6853"/>
                    </a:lnTo>
                    <a:lnTo>
                      <a:pt x="1754" y="6813"/>
                    </a:lnTo>
                    <a:lnTo>
                      <a:pt x="1555" y="6753"/>
                    </a:lnTo>
                    <a:lnTo>
                      <a:pt x="1355" y="6674"/>
                    </a:lnTo>
                    <a:lnTo>
                      <a:pt x="1355" y="6674"/>
                    </a:lnTo>
                    <a:lnTo>
                      <a:pt x="1136" y="6554"/>
                    </a:lnTo>
                    <a:lnTo>
                      <a:pt x="937" y="6415"/>
                    </a:lnTo>
                    <a:lnTo>
                      <a:pt x="758" y="6275"/>
                    </a:lnTo>
                    <a:lnTo>
                      <a:pt x="579" y="6116"/>
                    </a:lnTo>
                    <a:lnTo>
                      <a:pt x="439" y="5937"/>
                    </a:lnTo>
                    <a:lnTo>
                      <a:pt x="320" y="5757"/>
                    </a:lnTo>
                    <a:lnTo>
                      <a:pt x="200" y="5558"/>
                    </a:lnTo>
                    <a:lnTo>
                      <a:pt x="120" y="5359"/>
                    </a:lnTo>
                    <a:lnTo>
                      <a:pt x="61" y="5160"/>
                    </a:lnTo>
                    <a:lnTo>
                      <a:pt x="21" y="4941"/>
                    </a:lnTo>
                    <a:lnTo>
                      <a:pt x="1" y="4721"/>
                    </a:lnTo>
                    <a:lnTo>
                      <a:pt x="1" y="4502"/>
                    </a:lnTo>
                    <a:lnTo>
                      <a:pt x="21" y="4283"/>
                    </a:lnTo>
                    <a:lnTo>
                      <a:pt x="61" y="4064"/>
                    </a:lnTo>
                    <a:lnTo>
                      <a:pt x="140" y="3845"/>
                    </a:lnTo>
                    <a:lnTo>
                      <a:pt x="240" y="3626"/>
                    </a:lnTo>
                    <a:lnTo>
                      <a:pt x="240" y="3626"/>
                    </a:lnTo>
                    <a:lnTo>
                      <a:pt x="359" y="3427"/>
                    </a:lnTo>
                    <a:lnTo>
                      <a:pt x="499" y="3227"/>
                    </a:lnTo>
                    <a:lnTo>
                      <a:pt x="658" y="3068"/>
                    </a:lnTo>
                    <a:lnTo>
                      <a:pt x="837" y="2909"/>
                    </a:lnTo>
                    <a:lnTo>
                      <a:pt x="1017" y="2769"/>
                    </a:lnTo>
                    <a:lnTo>
                      <a:pt x="1216" y="2670"/>
                    </a:lnTo>
                    <a:lnTo>
                      <a:pt x="1435" y="2570"/>
                    </a:lnTo>
                    <a:lnTo>
                      <a:pt x="1654" y="2490"/>
                    </a:lnTo>
                    <a:lnTo>
                      <a:pt x="1873" y="2430"/>
                    </a:lnTo>
                    <a:lnTo>
                      <a:pt x="2112" y="2391"/>
                    </a:lnTo>
                    <a:lnTo>
                      <a:pt x="2332" y="2371"/>
                    </a:lnTo>
                    <a:lnTo>
                      <a:pt x="2571" y="2371"/>
                    </a:lnTo>
                    <a:lnTo>
                      <a:pt x="2810" y="2391"/>
                    </a:lnTo>
                    <a:lnTo>
                      <a:pt x="3049" y="2430"/>
                    </a:lnTo>
                    <a:lnTo>
                      <a:pt x="3288" y="2510"/>
                    </a:lnTo>
                    <a:lnTo>
                      <a:pt x="3507" y="259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0" name="Google Shape;3280;p22"/>
              <p:cNvSpPr/>
              <p:nvPr/>
            </p:nvSpPr>
            <p:spPr>
              <a:xfrm>
                <a:off x="5726900" y="4096825"/>
                <a:ext cx="38375" cy="40375"/>
              </a:xfrm>
              <a:custGeom>
                <a:avLst/>
                <a:gdLst/>
                <a:ahLst/>
                <a:cxnLst/>
                <a:rect l="l" t="t" r="r" b="b"/>
                <a:pathLst>
                  <a:path w="1535" h="1615" extrusionOk="0">
                    <a:moveTo>
                      <a:pt x="877" y="1"/>
                    </a:moveTo>
                    <a:lnTo>
                      <a:pt x="737" y="21"/>
                    </a:lnTo>
                    <a:lnTo>
                      <a:pt x="578" y="60"/>
                    </a:lnTo>
                    <a:lnTo>
                      <a:pt x="438" y="140"/>
                    </a:lnTo>
                    <a:lnTo>
                      <a:pt x="319" y="240"/>
                    </a:lnTo>
                    <a:lnTo>
                      <a:pt x="199" y="359"/>
                    </a:lnTo>
                    <a:lnTo>
                      <a:pt x="120" y="499"/>
                    </a:lnTo>
                    <a:lnTo>
                      <a:pt x="40" y="658"/>
                    </a:lnTo>
                    <a:lnTo>
                      <a:pt x="0" y="817"/>
                    </a:lnTo>
                    <a:lnTo>
                      <a:pt x="0" y="977"/>
                    </a:lnTo>
                    <a:lnTo>
                      <a:pt x="20" y="1116"/>
                    </a:lnTo>
                    <a:lnTo>
                      <a:pt x="80" y="1256"/>
                    </a:lnTo>
                    <a:lnTo>
                      <a:pt x="140" y="1375"/>
                    </a:lnTo>
                    <a:lnTo>
                      <a:pt x="239" y="1475"/>
                    </a:lnTo>
                    <a:lnTo>
                      <a:pt x="379" y="1554"/>
                    </a:lnTo>
                    <a:lnTo>
                      <a:pt x="518" y="1594"/>
                    </a:lnTo>
                    <a:lnTo>
                      <a:pt x="657" y="1614"/>
                    </a:lnTo>
                    <a:lnTo>
                      <a:pt x="817" y="1594"/>
                    </a:lnTo>
                    <a:lnTo>
                      <a:pt x="956" y="1554"/>
                    </a:lnTo>
                    <a:lnTo>
                      <a:pt x="1096" y="1475"/>
                    </a:lnTo>
                    <a:lnTo>
                      <a:pt x="1215" y="1375"/>
                    </a:lnTo>
                    <a:lnTo>
                      <a:pt x="1335" y="1256"/>
                    </a:lnTo>
                    <a:lnTo>
                      <a:pt x="1434" y="1116"/>
                    </a:lnTo>
                    <a:lnTo>
                      <a:pt x="1494" y="957"/>
                    </a:lnTo>
                    <a:lnTo>
                      <a:pt x="1534" y="797"/>
                    </a:lnTo>
                    <a:lnTo>
                      <a:pt x="1534" y="638"/>
                    </a:lnTo>
                    <a:lnTo>
                      <a:pt x="1514" y="499"/>
                    </a:lnTo>
                    <a:lnTo>
                      <a:pt x="1474" y="359"/>
                    </a:lnTo>
                    <a:lnTo>
                      <a:pt x="1395" y="240"/>
                    </a:lnTo>
                    <a:lnTo>
                      <a:pt x="1295" y="140"/>
                    </a:lnTo>
                    <a:lnTo>
                      <a:pt x="1175" y="60"/>
                    </a:lnTo>
                    <a:lnTo>
                      <a:pt x="1036" y="21"/>
                    </a:lnTo>
                    <a:lnTo>
                      <a:pt x="877" y="1"/>
                    </a:lnTo>
                    <a:close/>
                  </a:path>
                </a:pathLst>
              </a:custGeom>
              <a:solidFill>
                <a:srgbClr val="F4CC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1" name="Google Shape;3281;p22"/>
              <p:cNvSpPr/>
              <p:nvPr/>
            </p:nvSpPr>
            <p:spPr>
              <a:xfrm>
                <a:off x="5820025" y="4107775"/>
                <a:ext cx="126025" cy="68775"/>
              </a:xfrm>
              <a:custGeom>
                <a:avLst/>
                <a:gdLst/>
                <a:ahLst/>
                <a:cxnLst/>
                <a:rect l="l" t="t" r="r" b="b"/>
                <a:pathLst>
                  <a:path w="5041" h="2751" extrusionOk="0">
                    <a:moveTo>
                      <a:pt x="5040" y="1"/>
                    </a:moveTo>
                    <a:lnTo>
                      <a:pt x="4881" y="220"/>
                    </a:lnTo>
                    <a:lnTo>
                      <a:pt x="4722" y="419"/>
                    </a:lnTo>
                    <a:lnTo>
                      <a:pt x="4562" y="599"/>
                    </a:lnTo>
                    <a:lnTo>
                      <a:pt x="4383" y="758"/>
                    </a:lnTo>
                    <a:lnTo>
                      <a:pt x="4224" y="897"/>
                    </a:lnTo>
                    <a:lnTo>
                      <a:pt x="4044" y="1037"/>
                    </a:lnTo>
                    <a:lnTo>
                      <a:pt x="3865" y="1156"/>
                    </a:lnTo>
                    <a:lnTo>
                      <a:pt x="3686" y="1256"/>
                    </a:lnTo>
                    <a:lnTo>
                      <a:pt x="3506" y="1336"/>
                    </a:lnTo>
                    <a:lnTo>
                      <a:pt x="3327" y="1395"/>
                    </a:lnTo>
                    <a:lnTo>
                      <a:pt x="2969" y="1515"/>
                    </a:lnTo>
                    <a:lnTo>
                      <a:pt x="2610" y="1555"/>
                    </a:lnTo>
                    <a:lnTo>
                      <a:pt x="2251" y="1575"/>
                    </a:lnTo>
                    <a:lnTo>
                      <a:pt x="2032" y="1575"/>
                    </a:lnTo>
                    <a:lnTo>
                      <a:pt x="1813" y="1555"/>
                    </a:lnTo>
                    <a:lnTo>
                      <a:pt x="1395" y="1475"/>
                    </a:lnTo>
                    <a:lnTo>
                      <a:pt x="996" y="1375"/>
                    </a:lnTo>
                    <a:lnTo>
                      <a:pt x="678" y="1256"/>
                    </a:lnTo>
                    <a:lnTo>
                      <a:pt x="399" y="1136"/>
                    </a:lnTo>
                    <a:lnTo>
                      <a:pt x="180" y="1037"/>
                    </a:lnTo>
                    <a:lnTo>
                      <a:pt x="0" y="937"/>
                    </a:lnTo>
                    <a:lnTo>
                      <a:pt x="20" y="1037"/>
                    </a:lnTo>
                    <a:lnTo>
                      <a:pt x="40" y="1156"/>
                    </a:lnTo>
                    <a:lnTo>
                      <a:pt x="80" y="1296"/>
                    </a:lnTo>
                    <a:lnTo>
                      <a:pt x="140" y="1435"/>
                    </a:lnTo>
                    <a:lnTo>
                      <a:pt x="200" y="1575"/>
                    </a:lnTo>
                    <a:lnTo>
                      <a:pt x="299" y="1734"/>
                    </a:lnTo>
                    <a:lnTo>
                      <a:pt x="399" y="1874"/>
                    </a:lnTo>
                    <a:lnTo>
                      <a:pt x="538" y="2033"/>
                    </a:lnTo>
                    <a:lnTo>
                      <a:pt x="678" y="2172"/>
                    </a:lnTo>
                    <a:lnTo>
                      <a:pt x="857" y="2312"/>
                    </a:lnTo>
                    <a:lnTo>
                      <a:pt x="1036" y="2431"/>
                    </a:lnTo>
                    <a:lnTo>
                      <a:pt x="1255" y="2531"/>
                    </a:lnTo>
                    <a:lnTo>
                      <a:pt x="1494" y="2631"/>
                    </a:lnTo>
                    <a:lnTo>
                      <a:pt x="1753" y="2690"/>
                    </a:lnTo>
                    <a:lnTo>
                      <a:pt x="2032" y="2730"/>
                    </a:lnTo>
                    <a:lnTo>
                      <a:pt x="2331" y="2750"/>
                    </a:lnTo>
                    <a:lnTo>
                      <a:pt x="2570" y="2750"/>
                    </a:lnTo>
                    <a:lnTo>
                      <a:pt x="2809" y="2730"/>
                    </a:lnTo>
                    <a:lnTo>
                      <a:pt x="2988" y="2690"/>
                    </a:lnTo>
                    <a:lnTo>
                      <a:pt x="3168" y="2650"/>
                    </a:lnTo>
                    <a:lnTo>
                      <a:pt x="3327" y="2591"/>
                    </a:lnTo>
                    <a:lnTo>
                      <a:pt x="3487" y="2531"/>
                    </a:lnTo>
                    <a:lnTo>
                      <a:pt x="3626" y="2451"/>
                    </a:lnTo>
                    <a:lnTo>
                      <a:pt x="3765" y="2372"/>
                    </a:lnTo>
                    <a:lnTo>
                      <a:pt x="4024" y="2192"/>
                    </a:lnTo>
                    <a:lnTo>
                      <a:pt x="4224" y="1973"/>
                    </a:lnTo>
                    <a:lnTo>
                      <a:pt x="4423" y="1734"/>
                    </a:lnTo>
                    <a:lnTo>
                      <a:pt x="4562" y="1495"/>
                    </a:lnTo>
                    <a:lnTo>
                      <a:pt x="4702" y="1256"/>
                    </a:lnTo>
                    <a:lnTo>
                      <a:pt x="4801" y="1017"/>
                    </a:lnTo>
                    <a:lnTo>
                      <a:pt x="4881" y="778"/>
                    </a:lnTo>
                    <a:lnTo>
                      <a:pt x="4981" y="379"/>
                    </a:lnTo>
                    <a:lnTo>
                      <a:pt x="5040" y="101"/>
                    </a:lnTo>
                    <a:lnTo>
                      <a:pt x="5040" y="1"/>
                    </a:lnTo>
                    <a:close/>
                  </a:path>
                </a:pathLst>
              </a:custGeom>
              <a:solidFill>
                <a:srgbClr val="FCEB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2" name="Google Shape;3282;p22"/>
              <p:cNvSpPr/>
              <p:nvPr/>
            </p:nvSpPr>
            <p:spPr>
              <a:xfrm>
                <a:off x="5820025" y="4107775"/>
                <a:ext cx="126025" cy="68775"/>
              </a:xfrm>
              <a:custGeom>
                <a:avLst/>
                <a:gdLst/>
                <a:ahLst/>
                <a:cxnLst/>
                <a:rect l="l" t="t" r="r" b="b"/>
                <a:pathLst>
                  <a:path w="5041" h="2751" fill="none" extrusionOk="0">
                    <a:moveTo>
                      <a:pt x="5040" y="1"/>
                    </a:moveTo>
                    <a:lnTo>
                      <a:pt x="5040" y="1"/>
                    </a:lnTo>
                    <a:lnTo>
                      <a:pt x="4881" y="220"/>
                    </a:lnTo>
                    <a:lnTo>
                      <a:pt x="4722" y="419"/>
                    </a:lnTo>
                    <a:lnTo>
                      <a:pt x="4562" y="599"/>
                    </a:lnTo>
                    <a:lnTo>
                      <a:pt x="4383" y="758"/>
                    </a:lnTo>
                    <a:lnTo>
                      <a:pt x="4224" y="897"/>
                    </a:lnTo>
                    <a:lnTo>
                      <a:pt x="4044" y="1037"/>
                    </a:lnTo>
                    <a:lnTo>
                      <a:pt x="3865" y="1156"/>
                    </a:lnTo>
                    <a:lnTo>
                      <a:pt x="3686" y="1256"/>
                    </a:lnTo>
                    <a:lnTo>
                      <a:pt x="3506" y="1336"/>
                    </a:lnTo>
                    <a:lnTo>
                      <a:pt x="3327" y="1395"/>
                    </a:lnTo>
                    <a:lnTo>
                      <a:pt x="2969" y="1515"/>
                    </a:lnTo>
                    <a:lnTo>
                      <a:pt x="2610" y="1555"/>
                    </a:lnTo>
                    <a:lnTo>
                      <a:pt x="2251" y="1575"/>
                    </a:lnTo>
                    <a:lnTo>
                      <a:pt x="2251" y="1575"/>
                    </a:lnTo>
                    <a:lnTo>
                      <a:pt x="2032" y="1575"/>
                    </a:lnTo>
                    <a:lnTo>
                      <a:pt x="1813" y="1555"/>
                    </a:lnTo>
                    <a:lnTo>
                      <a:pt x="1395" y="1475"/>
                    </a:lnTo>
                    <a:lnTo>
                      <a:pt x="996" y="1375"/>
                    </a:lnTo>
                    <a:lnTo>
                      <a:pt x="678" y="1256"/>
                    </a:lnTo>
                    <a:lnTo>
                      <a:pt x="399" y="1136"/>
                    </a:lnTo>
                    <a:lnTo>
                      <a:pt x="180" y="1037"/>
                    </a:lnTo>
                    <a:lnTo>
                      <a:pt x="0" y="937"/>
                    </a:lnTo>
                    <a:lnTo>
                      <a:pt x="0" y="937"/>
                    </a:lnTo>
                    <a:lnTo>
                      <a:pt x="20" y="1037"/>
                    </a:lnTo>
                    <a:lnTo>
                      <a:pt x="40" y="1156"/>
                    </a:lnTo>
                    <a:lnTo>
                      <a:pt x="80" y="1296"/>
                    </a:lnTo>
                    <a:lnTo>
                      <a:pt x="140" y="1435"/>
                    </a:lnTo>
                    <a:lnTo>
                      <a:pt x="200" y="1575"/>
                    </a:lnTo>
                    <a:lnTo>
                      <a:pt x="299" y="1734"/>
                    </a:lnTo>
                    <a:lnTo>
                      <a:pt x="399" y="1874"/>
                    </a:lnTo>
                    <a:lnTo>
                      <a:pt x="538" y="2033"/>
                    </a:lnTo>
                    <a:lnTo>
                      <a:pt x="678" y="2172"/>
                    </a:lnTo>
                    <a:lnTo>
                      <a:pt x="857" y="2312"/>
                    </a:lnTo>
                    <a:lnTo>
                      <a:pt x="1036" y="2431"/>
                    </a:lnTo>
                    <a:lnTo>
                      <a:pt x="1255" y="2531"/>
                    </a:lnTo>
                    <a:lnTo>
                      <a:pt x="1494" y="2631"/>
                    </a:lnTo>
                    <a:lnTo>
                      <a:pt x="1753" y="2690"/>
                    </a:lnTo>
                    <a:lnTo>
                      <a:pt x="2032" y="2730"/>
                    </a:lnTo>
                    <a:lnTo>
                      <a:pt x="2331" y="2750"/>
                    </a:lnTo>
                    <a:lnTo>
                      <a:pt x="2331" y="2750"/>
                    </a:lnTo>
                    <a:lnTo>
                      <a:pt x="2570" y="2750"/>
                    </a:lnTo>
                    <a:lnTo>
                      <a:pt x="2809" y="2730"/>
                    </a:lnTo>
                    <a:lnTo>
                      <a:pt x="2809" y="2730"/>
                    </a:lnTo>
                    <a:lnTo>
                      <a:pt x="2988" y="2690"/>
                    </a:lnTo>
                    <a:lnTo>
                      <a:pt x="3168" y="2650"/>
                    </a:lnTo>
                    <a:lnTo>
                      <a:pt x="3327" y="2591"/>
                    </a:lnTo>
                    <a:lnTo>
                      <a:pt x="3487" y="2531"/>
                    </a:lnTo>
                    <a:lnTo>
                      <a:pt x="3626" y="2451"/>
                    </a:lnTo>
                    <a:lnTo>
                      <a:pt x="3765" y="2372"/>
                    </a:lnTo>
                    <a:lnTo>
                      <a:pt x="4024" y="2192"/>
                    </a:lnTo>
                    <a:lnTo>
                      <a:pt x="4224" y="1973"/>
                    </a:lnTo>
                    <a:lnTo>
                      <a:pt x="4423" y="1734"/>
                    </a:lnTo>
                    <a:lnTo>
                      <a:pt x="4562" y="1495"/>
                    </a:lnTo>
                    <a:lnTo>
                      <a:pt x="4702" y="1256"/>
                    </a:lnTo>
                    <a:lnTo>
                      <a:pt x="4801" y="1017"/>
                    </a:lnTo>
                    <a:lnTo>
                      <a:pt x="4881" y="778"/>
                    </a:lnTo>
                    <a:lnTo>
                      <a:pt x="4981" y="379"/>
                    </a:lnTo>
                    <a:lnTo>
                      <a:pt x="5040" y="101"/>
                    </a:lnTo>
                    <a:lnTo>
                      <a:pt x="5040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3" name="Google Shape;3283;p22"/>
              <p:cNvSpPr/>
              <p:nvPr/>
            </p:nvSpPr>
            <p:spPr>
              <a:xfrm>
                <a:off x="5561550" y="3977300"/>
                <a:ext cx="203725" cy="233600"/>
              </a:xfrm>
              <a:custGeom>
                <a:avLst/>
                <a:gdLst/>
                <a:ahLst/>
                <a:cxnLst/>
                <a:rect l="l" t="t" r="r" b="b"/>
                <a:pathLst>
                  <a:path w="8149" h="9344" extrusionOk="0">
                    <a:moveTo>
                      <a:pt x="2391" y="1"/>
                    </a:moveTo>
                    <a:lnTo>
                      <a:pt x="2152" y="21"/>
                    </a:lnTo>
                    <a:lnTo>
                      <a:pt x="1913" y="60"/>
                    </a:lnTo>
                    <a:lnTo>
                      <a:pt x="1694" y="120"/>
                    </a:lnTo>
                    <a:lnTo>
                      <a:pt x="1455" y="200"/>
                    </a:lnTo>
                    <a:lnTo>
                      <a:pt x="1255" y="279"/>
                    </a:lnTo>
                    <a:lnTo>
                      <a:pt x="1056" y="399"/>
                    </a:lnTo>
                    <a:lnTo>
                      <a:pt x="877" y="538"/>
                    </a:lnTo>
                    <a:lnTo>
                      <a:pt x="698" y="678"/>
                    </a:lnTo>
                    <a:lnTo>
                      <a:pt x="538" y="837"/>
                    </a:lnTo>
                    <a:lnTo>
                      <a:pt x="399" y="1017"/>
                    </a:lnTo>
                    <a:lnTo>
                      <a:pt x="279" y="1216"/>
                    </a:lnTo>
                    <a:lnTo>
                      <a:pt x="180" y="1435"/>
                    </a:lnTo>
                    <a:lnTo>
                      <a:pt x="80" y="1654"/>
                    </a:lnTo>
                    <a:lnTo>
                      <a:pt x="40" y="1833"/>
                    </a:lnTo>
                    <a:lnTo>
                      <a:pt x="0" y="2033"/>
                    </a:lnTo>
                    <a:lnTo>
                      <a:pt x="0" y="2232"/>
                    </a:lnTo>
                    <a:lnTo>
                      <a:pt x="0" y="2431"/>
                    </a:lnTo>
                    <a:lnTo>
                      <a:pt x="20" y="2610"/>
                    </a:lnTo>
                    <a:lnTo>
                      <a:pt x="60" y="2790"/>
                    </a:lnTo>
                    <a:lnTo>
                      <a:pt x="120" y="2989"/>
                    </a:lnTo>
                    <a:lnTo>
                      <a:pt x="180" y="3148"/>
                    </a:lnTo>
                    <a:lnTo>
                      <a:pt x="279" y="3327"/>
                    </a:lnTo>
                    <a:lnTo>
                      <a:pt x="379" y="3487"/>
                    </a:lnTo>
                    <a:lnTo>
                      <a:pt x="498" y="3646"/>
                    </a:lnTo>
                    <a:lnTo>
                      <a:pt x="618" y="3786"/>
                    </a:lnTo>
                    <a:lnTo>
                      <a:pt x="757" y="3925"/>
                    </a:lnTo>
                    <a:lnTo>
                      <a:pt x="917" y="4045"/>
                    </a:lnTo>
                    <a:lnTo>
                      <a:pt x="1076" y="4164"/>
                    </a:lnTo>
                    <a:lnTo>
                      <a:pt x="1255" y="4264"/>
                    </a:lnTo>
                    <a:lnTo>
                      <a:pt x="1096" y="4403"/>
                    </a:lnTo>
                    <a:lnTo>
                      <a:pt x="957" y="4543"/>
                    </a:lnTo>
                    <a:lnTo>
                      <a:pt x="817" y="4702"/>
                    </a:lnTo>
                    <a:lnTo>
                      <a:pt x="678" y="4881"/>
                    </a:lnTo>
                    <a:lnTo>
                      <a:pt x="558" y="5061"/>
                    </a:lnTo>
                    <a:lnTo>
                      <a:pt x="458" y="5240"/>
                    </a:lnTo>
                    <a:lnTo>
                      <a:pt x="379" y="5439"/>
                    </a:lnTo>
                    <a:lnTo>
                      <a:pt x="299" y="5658"/>
                    </a:lnTo>
                    <a:lnTo>
                      <a:pt x="239" y="5937"/>
                    </a:lnTo>
                    <a:lnTo>
                      <a:pt x="200" y="6236"/>
                    </a:lnTo>
                    <a:lnTo>
                      <a:pt x="180" y="6515"/>
                    </a:lnTo>
                    <a:lnTo>
                      <a:pt x="200" y="6794"/>
                    </a:lnTo>
                    <a:lnTo>
                      <a:pt x="259" y="7073"/>
                    </a:lnTo>
                    <a:lnTo>
                      <a:pt x="339" y="7351"/>
                    </a:lnTo>
                    <a:lnTo>
                      <a:pt x="439" y="7610"/>
                    </a:lnTo>
                    <a:lnTo>
                      <a:pt x="578" y="7850"/>
                    </a:lnTo>
                    <a:lnTo>
                      <a:pt x="737" y="8089"/>
                    </a:lnTo>
                    <a:lnTo>
                      <a:pt x="917" y="8308"/>
                    </a:lnTo>
                    <a:lnTo>
                      <a:pt x="1116" y="8507"/>
                    </a:lnTo>
                    <a:lnTo>
                      <a:pt x="1335" y="8706"/>
                    </a:lnTo>
                    <a:lnTo>
                      <a:pt x="1594" y="8865"/>
                    </a:lnTo>
                    <a:lnTo>
                      <a:pt x="1853" y="9005"/>
                    </a:lnTo>
                    <a:lnTo>
                      <a:pt x="2132" y="9124"/>
                    </a:lnTo>
                    <a:lnTo>
                      <a:pt x="2431" y="9224"/>
                    </a:lnTo>
                    <a:lnTo>
                      <a:pt x="2749" y="9304"/>
                    </a:lnTo>
                    <a:lnTo>
                      <a:pt x="3048" y="9344"/>
                    </a:lnTo>
                    <a:lnTo>
                      <a:pt x="3367" y="9344"/>
                    </a:lnTo>
                    <a:lnTo>
                      <a:pt x="3666" y="9324"/>
                    </a:lnTo>
                    <a:lnTo>
                      <a:pt x="3965" y="9284"/>
                    </a:lnTo>
                    <a:lnTo>
                      <a:pt x="4263" y="9204"/>
                    </a:lnTo>
                    <a:lnTo>
                      <a:pt x="4542" y="9105"/>
                    </a:lnTo>
                    <a:lnTo>
                      <a:pt x="4801" y="8985"/>
                    </a:lnTo>
                    <a:lnTo>
                      <a:pt x="5060" y="8826"/>
                    </a:lnTo>
                    <a:lnTo>
                      <a:pt x="5299" y="8666"/>
                    </a:lnTo>
                    <a:lnTo>
                      <a:pt x="5518" y="8487"/>
                    </a:lnTo>
                    <a:lnTo>
                      <a:pt x="5718" y="8268"/>
                    </a:lnTo>
                    <a:lnTo>
                      <a:pt x="5897" y="8049"/>
                    </a:lnTo>
                    <a:lnTo>
                      <a:pt x="6056" y="7790"/>
                    </a:lnTo>
                    <a:lnTo>
                      <a:pt x="6196" y="7531"/>
                    </a:lnTo>
                    <a:lnTo>
                      <a:pt x="6295" y="7252"/>
                    </a:lnTo>
                    <a:lnTo>
                      <a:pt x="6594" y="7252"/>
                    </a:lnTo>
                    <a:lnTo>
                      <a:pt x="6734" y="7232"/>
                    </a:lnTo>
                    <a:lnTo>
                      <a:pt x="6873" y="7212"/>
                    </a:lnTo>
                    <a:lnTo>
                      <a:pt x="7152" y="7132"/>
                    </a:lnTo>
                    <a:lnTo>
                      <a:pt x="7411" y="7013"/>
                    </a:lnTo>
                    <a:lnTo>
                      <a:pt x="7630" y="6834"/>
                    </a:lnTo>
                    <a:lnTo>
                      <a:pt x="7730" y="6734"/>
                    </a:lnTo>
                    <a:lnTo>
                      <a:pt x="7829" y="6634"/>
                    </a:lnTo>
                    <a:lnTo>
                      <a:pt x="7909" y="6515"/>
                    </a:lnTo>
                    <a:lnTo>
                      <a:pt x="7969" y="6395"/>
                    </a:lnTo>
                    <a:lnTo>
                      <a:pt x="8048" y="6276"/>
                    </a:lnTo>
                    <a:lnTo>
                      <a:pt x="8088" y="6136"/>
                    </a:lnTo>
                    <a:lnTo>
                      <a:pt x="8128" y="5977"/>
                    </a:lnTo>
                    <a:lnTo>
                      <a:pt x="8148" y="5837"/>
                    </a:lnTo>
                    <a:lnTo>
                      <a:pt x="8148" y="5678"/>
                    </a:lnTo>
                    <a:lnTo>
                      <a:pt x="8148" y="5519"/>
                    </a:lnTo>
                    <a:lnTo>
                      <a:pt x="8108" y="5379"/>
                    </a:lnTo>
                    <a:lnTo>
                      <a:pt x="8068" y="5240"/>
                    </a:lnTo>
                    <a:lnTo>
                      <a:pt x="8009" y="5100"/>
                    </a:lnTo>
                    <a:lnTo>
                      <a:pt x="7949" y="4961"/>
                    </a:lnTo>
                    <a:lnTo>
                      <a:pt x="7869" y="4841"/>
                    </a:lnTo>
                    <a:lnTo>
                      <a:pt x="7770" y="4722"/>
                    </a:lnTo>
                    <a:lnTo>
                      <a:pt x="7650" y="4602"/>
                    </a:lnTo>
                    <a:lnTo>
                      <a:pt x="7530" y="4503"/>
                    </a:lnTo>
                    <a:lnTo>
                      <a:pt x="7411" y="4423"/>
                    </a:lnTo>
                    <a:lnTo>
                      <a:pt x="7252" y="4343"/>
                    </a:lnTo>
                    <a:lnTo>
                      <a:pt x="7112" y="4264"/>
                    </a:lnTo>
                    <a:lnTo>
                      <a:pt x="6953" y="4224"/>
                    </a:lnTo>
                    <a:lnTo>
                      <a:pt x="6754" y="4184"/>
                    </a:lnTo>
                    <a:lnTo>
                      <a:pt x="6574" y="4164"/>
                    </a:lnTo>
                    <a:lnTo>
                      <a:pt x="6375" y="4164"/>
                    </a:lnTo>
                    <a:lnTo>
                      <a:pt x="6196" y="4184"/>
                    </a:lnTo>
                    <a:lnTo>
                      <a:pt x="6016" y="4224"/>
                    </a:lnTo>
                    <a:lnTo>
                      <a:pt x="5857" y="4284"/>
                    </a:lnTo>
                    <a:lnTo>
                      <a:pt x="5678" y="4343"/>
                    </a:lnTo>
                    <a:lnTo>
                      <a:pt x="5538" y="4443"/>
                    </a:lnTo>
                    <a:lnTo>
                      <a:pt x="5279" y="4204"/>
                    </a:lnTo>
                    <a:lnTo>
                      <a:pt x="4981" y="4025"/>
                    </a:lnTo>
                    <a:lnTo>
                      <a:pt x="4662" y="3845"/>
                    </a:lnTo>
                    <a:lnTo>
                      <a:pt x="4323" y="3726"/>
                    </a:lnTo>
                    <a:lnTo>
                      <a:pt x="4463" y="3527"/>
                    </a:lnTo>
                    <a:lnTo>
                      <a:pt x="4602" y="3347"/>
                    </a:lnTo>
                    <a:lnTo>
                      <a:pt x="4702" y="3128"/>
                    </a:lnTo>
                    <a:lnTo>
                      <a:pt x="4781" y="2889"/>
                    </a:lnTo>
                    <a:lnTo>
                      <a:pt x="4841" y="2670"/>
                    </a:lnTo>
                    <a:lnTo>
                      <a:pt x="4881" y="2451"/>
                    </a:lnTo>
                    <a:lnTo>
                      <a:pt x="4881" y="2212"/>
                    </a:lnTo>
                    <a:lnTo>
                      <a:pt x="4861" y="1993"/>
                    </a:lnTo>
                    <a:lnTo>
                      <a:pt x="4821" y="1774"/>
                    </a:lnTo>
                    <a:lnTo>
                      <a:pt x="4761" y="1574"/>
                    </a:lnTo>
                    <a:lnTo>
                      <a:pt x="4682" y="1375"/>
                    </a:lnTo>
                    <a:lnTo>
                      <a:pt x="4582" y="1176"/>
                    </a:lnTo>
                    <a:lnTo>
                      <a:pt x="4443" y="997"/>
                    </a:lnTo>
                    <a:lnTo>
                      <a:pt x="4303" y="817"/>
                    </a:lnTo>
                    <a:lnTo>
                      <a:pt x="4144" y="658"/>
                    </a:lnTo>
                    <a:lnTo>
                      <a:pt x="3965" y="499"/>
                    </a:lnTo>
                    <a:lnTo>
                      <a:pt x="3785" y="379"/>
                    </a:lnTo>
                    <a:lnTo>
                      <a:pt x="3566" y="260"/>
                    </a:lnTo>
                    <a:lnTo>
                      <a:pt x="3347" y="160"/>
                    </a:lnTo>
                    <a:lnTo>
                      <a:pt x="3108" y="100"/>
                    </a:lnTo>
                    <a:lnTo>
                      <a:pt x="2869" y="40"/>
                    </a:lnTo>
                    <a:lnTo>
                      <a:pt x="2630" y="1"/>
                    </a:lnTo>
                    <a:close/>
                  </a:path>
                </a:pathLst>
              </a:custGeom>
              <a:solidFill>
                <a:srgbClr val="F9DC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4" name="Google Shape;3284;p22"/>
              <p:cNvSpPr/>
              <p:nvPr/>
            </p:nvSpPr>
            <p:spPr>
              <a:xfrm>
                <a:off x="5561550" y="3977300"/>
                <a:ext cx="203725" cy="233600"/>
              </a:xfrm>
              <a:custGeom>
                <a:avLst/>
                <a:gdLst/>
                <a:ahLst/>
                <a:cxnLst/>
                <a:rect l="l" t="t" r="r" b="b"/>
                <a:pathLst>
                  <a:path w="8149" h="9344" fill="none" extrusionOk="0">
                    <a:moveTo>
                      <a:pt x="4781" y="2889"/>
                    </a:moveTo>
                    <a:lnTo>
                      <a:pt x="4781" y="2889"/>
                    </a:lnTo>
                    <a:lnTo>
                      <a:pt x="4702" y="3128"/>
                    </a:lnTo>
                    <a:lnTo>
                      <a:pt x="4602" y="3347"/>
                    </a:lnTo>
                    <a:lnTo>
                      <a:pt x="4463" y="3527"/>
                    </a:lnTo>
                    <a:lnTo>
                      <a:pt x="4323" y="3726"/>
                    </a:lnTo>
                    <a:lnTo>
                      <a:pt x="4323" y="3726"/>
                    </a:lnTo>
                    <a:lnTo>
                      <a:pt x="4662" y="3845"/>
                    </a:lnTo>
                    <a:lnTo>
                      <a:pt x="4981" y="4025"/>
                    </a:lnTo>
                    <a:lnTo>
                      <a:pt x="5279" y="4204"/>
                    </a:lnTo>
                    <a:lnTo>
                      <a:pt x="5538" y="4443"/>
                    </a:lnTo>
                    <a:lnTo>
                      <a:pt x="5538" y="4443"/>
                    </a:lnTo>
                    <a:lnTo>
                      <a:pt x="5678" y="4343"/>
                    </a:lnTo>
                    <a:lnTo>
                      <a:pt x="5857" y="4284"/>
                    </a:lnTo>
                    <a:lnTo>
                      <a:pt x="6016" y="4224"/>
                    </a:lnTo>
                    <a:lnTo>
                      <a:pt x="6196" y="4184"/>
                    </a:lnTo>
                    <a:lnTo>
                      <a:pt x="6375" y="4164"/>
                    </a:lnTo>
                    <a:lnTo>
                      <a:pt x="6574" y="4164"/>
                    </a:lnTo>
                    <a:lnTo>
                      <a:pt x="6754" y="4184"/>
                    </a:lnTo>
                    <a:lnTo>
                      <a:pt x="6953" y="4224"/>
                    </a:lnTo>
                    <a:lnTo>
                      <a:pt x="6953" y="4224"/>
                    </a:lnTo>
                    <a:lnTo>
                      <a:pt x="7112" y="4264"/>
                    </a:lnTo>
                    <a:lnTo>
                      <a:pt x="7252" y="4343"/>
                    </a:lnTo>
                    <a:lnTo>
                      <a:pt x="7411" y="4423"/>
                    </a:lnTo>
                    <a:lnTo>
                      <a:pt x="7530" y="4503"/>
                    </a:lnTo>
                    <a:lnTo>
                      <a:pt x="7650" y="4602"/>
                    </a:lnTo>
                    <a:lnTo>
                      <a:pt x="7770" y="4722"/>
                    </a:lnTo>
                    <a:lnTo>
                      <a:pt x="7869" y="4841"/>
                    </a:lnTo>
                    <a:lnTo>
                      <a:pt x="7949" y="4961"/>
                    </a:lnTo>
                    <a:lnTo>
                      <a:pt x="8009" y="5100"/>
                    </a:lnTo>
                    <a:lnTo>
                      <a:pt x="8068" y="5240"/>
                    </a:lnTo>
                    <a:lnTo>
                      <a:pt x="8108" y="5379"/>
                    </a:lnTo>
                    <a:lnTo>
                      <a:pt x="8148" y="5519"/>
                    </a:lnTo>
                    <a:lnTo>
                      <a:pt x="8148" y="5678"/>
                    </a:lnTo>
                    <a:lnTo>
                      <a:pt x="8148" y="5837"/>
                    </a:lnTo>
                    <a:lnTo>
                      <a:pt x="8128" y="5977"/>
                    </a:lnTo>
                    <a:lnTo>
                      <a:pt x="8088" y="6136"/>
                    </a:lnTo>
                    <a:lnTo>
                      <a:pt x="8088" y="6136"/>
                    </a:lnTo>
                    <a:lnTo>
                      <a:pt x="8048" y="6276"/>
                    </a:lnTo>
                    <a:lnTo>
                      <a:pt x="7969" y="6395"/>
                    </a:lnTo>
                    <a:lnTo>
                      <a:pt x="7909" y="6515"/>
                    </a:lnTo>
                    <a:lnTo>
                      <a:pt x="7829" y="6634"/>
                    </a:lnTo>
                    <a:lnTo>
                      <a:pt x="7730" y="6734"/>
                    </a:lnTo>
                    <a:lnTo>
                      <a:pt x="7630" y="6834"/>
                    </a:lnTo>
                    <a:lnTo>
                      <a:pt x="7411" y="7013"/>
                    </a:lnTo>
                    <a:lnTo>
                      <a:pt x="7152" y="7132"/>
                    </a:lnTo>
                    <a:lnTo>
                      <a:pt x="6873" y="7212"/>
                    </a:lnTo>
                    <a:lnTo>
                      <a:pt x="6734" y="7232"/>
                    </a:lnTo>
                    <a:lnTo>
                      <a:pt x="6594" y="7252"/>
                    </a:lnTo>
                    <a:lnTo>
                      <a:pt x="6435" y="7252"/>
                    </a:lnTo>
                    <a:lnTo>
                      <a:pt x="6295" y="7252"/>
                    </a:lnTo>
                    <a:lnTo>
                      <a:pt x="6295" y="7252"/>
                    </a:lnTo>
                    <a:lnTo>
                      <a:pt x="6196" y="7531"/>
                    </a:lnTo>
                    <a:lnTo>
                      <a:pt x="6056" y="7790"/>
                    </a:lnTo>
                    <a:lnTo>
                      <a:pt x="5897" y="8049"/>
                    </a:lnTo>
                    <a:lnTo>
                      <a:pt x="5718" y="8268"/>
                    </a:lnTo>
                    <a:lnTo>
                      <a:pt x="5518" y="8487"/>
                    </a:lnTo>
                    <a:lnTo>
                      <a:pt x="5299" y="8666"/>
                    </a:lnTo>
                    <a:lnTo>
                      <a:pt x="5060" y="8826"/>
                    </a:lnTo>
                    <a:lnTo>
                      <a:pt x="4801" y="8985"/>
                    </a:lnTo>
                    <a:lnTo>
                      <a:pt x="4542" y="9105"/>
                    </a:lnTo>
                    <a:lnTo>
                      <a:pt x="4263" y="9204"/>
                    </a:lnTo>
                    <a:lnTo>
                      <a:pt x="3965" y="9284"/>
                    </a:lnTo>
                    <a:lnTo>
                      <a:pt x="3666" y="9324"/>
                    </a:lnTo>
                    <a:lnTo>
                      <a:pt x="3367" y="9344"/>
                    </a:lnTo>
                    <a:lnTo>
                      <a:pt x="3048" y="9344"/>
                    </a:lnTo>
                    <a:lnTo>
                      <a:pt x="2749" y="9304"/>
                    </a:lnTo>
                    <a:lnTo>
                      <a:pt x="2431" y="9224"/>
                    </a:lnTo>
                    <a:lnTo>
                      <a:pt x="2431" y="9224"/>
                    </a:lnTo>
                    <a:lnTo>
                      <a:pt x="2132" y="9124"/>
                    </a:lnTo>
                    <a:lnTo>
                      <a:pt x="1853" y="9005"/>
                    </a:lnTo>
                    <a:lnTo>
                      <a:pt x="1594" y="8865"/>
                    </a:lnTo>
                    <a:lnTo>
                      <a:pt x="1335" y="8706"/>
                    </a:lnTo>
                    <a:lnTo>
                      <a:pt x="1116" y="8507"/>
                    </a:lnTo>
                    <a:lnTo>
                      <a:pt x="917" y="8308"/>
                    </a:lnTo>
                    <a:lnTo>
                      <a:pt x="737" y="8089"/>
                    </a:lnTo>
                    <a:lnTo>
                      <a:pt x="578" y="7850"/>
                    </a:lnTo>
                    <a:lnTo>
                      <a:pt x="439" y="7610"/>
                    </a:lnTo>
                    <a:lnTo>
                      <a:pt x="339" y="7351"/>
                    </a:lnTo>
                    <a:lnTo>
                      <a:pt x="259" y="7073"/>
                    </a:lnTo>
                    <a:lnTo>
                      <a:pt x="200" y="6794"/>
                    </a:lnTo>
                    <a:lnTo>
                      <a:pt x="180" y="6515"/>
                    </a:lnTo>
                    <a:lnTo>
                      <a:pt x="200" y="6236"/>
                    </a:lnTo>
                    <a:lnTo>
                      <a:pt x="239" y="5937"/>
                    </a:lnTo>
                    <a:lnTo>
                      <a:pt x="299" y="5658"/>
                    </a:lnTo>
                    <a:lnTo>
                      <a:pt x="299" y="5658"/>
                    </a:lnTo>
                    <a:lnTo>
                      <a:pt x="379" y="5439"/>
                    </a:lnTo>
                    <a:lnTo>
                      <a:pt x="458" y="5240"/>
                    </a:lnTo>
                    <a:lnTo>
                      <a:pt x="558" y="5061"/>
                    </a:lnTo>
                    <a:lnTo>
                      <a:pt x="678" y="4881"/>
                    </a:lnTo>
                    <a:lnTo>
                      <a:pt x="817" y="4702"/>
                    </a:lnTo>
                    <a:lnTo>
                      <a:pt x="957" y="4543"/>
                    </a:lnTo>
                    <a:lnTo>
                      <a:pt x="1096" y="4403"/>
                    </a:lnTo>
                    <a:lnTo>
                      <a:pt x="1255" y="4264"/>
                    </a:lnTo>
                    <a:lnTo>
                      <a:pt x="1255" y="4264"/>
                    </a:lnTo>
                    <a:lnTo>
                      <a:pt x="1076" y="4164"/>
                    </a:lnTo>
                    <a:lnTo>
                      <a:pt x="917" y="4045"/>
                    </a:lnTo>
                    <a:lnTo>
                      <a:pt x="757" y="3925"/>
                    </a:lnTo>
                    <a:lnTo>
                      <a:pt x="618" y="3786"/>
                    </a:lnTo>
                    <a:lnTo>
                      <a:pt x="498" y="3646"/>
                    </a:lnTo>
                    <a:lnTo>
                      <a:pt x="379" y="3487"/>
                    </a:lnTo>
                    <a:lnTo>
                      <a:pt x="279" y="3327"/>
                    </a:lnTo>
                    <a:lnTo>
                      <a:pt x="180" y="3148"/>
                    </a:lnTo>
                    <a:lnTo>
                      <a:pt x="120" y="2989"/>
                    </a:lnTo>
                    <a:lnTo>
                      <a:pt x="60" y="2790"/>
                    </a:lnTo>
                    <a:lnTo>
                      <a:pt x="20" y="2610"/>
                    </a:lnTo>
                    <a:lnTo>
                      <a:pt x="0" y="2431"/>
                    </a:lnTo>
                    <a:lnTo>
                      <a:pt x="0" y="2232"/>
                    </a:lnTo>
                    <a:lnTo>
                      <a:pt x="0" y="2033"/>
                    </a:lnTo>
                    <a:lnTo>
                      <a:pt x="40" y="1833"/>
                    </a:lnTo>
                    <a:lnTo>
                      <a:pt x="80" y="1654"/>
                    </a:lnTo>
                    <a:lnTo>
                      <a:pt x="80" y="1654"/>
                    </a:lnTo>
                    <a:lnTo>
                      <a:pt x="180" y="1435"/>
                    </a:lnTo>
                    <a:lnTo>
                      <a:pt x="279" y="1216"/>
                    </a:lnTo>
                    <a:lnTo>
                      <a:pt x="399" y="1017"/>
                    </a:lnTo>
                    <a:lnTo>
                      <a:pt x="538" y="837"/>
                    </a:lnTo>
                    <a:lnTo>
                      <a:pt x="698" y="678"/>
                    </a:lnTo>
                    <a:lnTo>
                      <a:pt x="877" y="538"/>
                    </a:lnTo>
                    <a:lnTo>
                      <a:pt x="1056" y="399"/>
                    </a:lnTo>
                    <a:lnTo>
                      <a:pt x="1255" y="279"/>
                    </a:lnTo>
                    <a:lnTo>
                      <a:pt x="1455" y="200"/>
                    </a:lnTo>
                    <a:lnTo>
                      <a:pt x="1694" y="120"/>
                    </a:lnTo>
                    <a:lnTo>
                      <a:pt x="1913" y="60"/>
                    </a:lnTo>
                    <a:lnTo>
                      <a:pt x="2152" y="21"/>
                    </a:lnTo>
                    <a:lnTo>
                      <a:pt x="2391" y="1"/>
                    </a:lnTo>
                    <a:lnTo>
                      <a:pt x="2630" y="1"/>
                    </a:lnTo>
                    <a:lnTo>
                      <a:pt x="2869" y="40"/>
                    </a:lnTo>
                    <a:lnTo>
                      <a:pt x="3108" y="100"/>
                    </a:lnTo>
                    <a:lnTo>
                      <a:pt x="3108" y="100"/>
                    </a:lnTo>
                    <a:lnTo>
                      <a:pt x="3347" y="160"/>
                    </a:lnTo>
                    <a:lnTo>
                      <a:pt x="3566" y="260"/>
                    </a:lnTo>
                    <a:lnTo>
                      <a:pt x="3785" y="379"/>
                    </a:lnTo>
                    <a:lnTo>
                      <a:pt x="3965" y="499"/>
                    </a:lnTo>
                    <a:lnTo>
                      <a:pt x="4144" y="658"/>
                    </a:lnTo>
                    <a:lnTo>
                      <a:pt x="4303" y="817"/>
                    </a:lnTo>
                    <a:lnTo>
                      <a:pt x="4443" y="997"/>
                    </a:lnTo>
                    <a:lnTo>
                      <a:pt x="4582" y="1176"/>
                    </a:lnTo>
                    <a:lnTo>
                      <a:pt x="4682" y="1375"/>
                    </a:lnTo>
                    <a:lnTo>
                      <a:pt x="4761" y="1574"/>
                    </a:lnTo>
                    <a:lnTo>
                      <a:pt x="4821" y="1774"/>
                    </a:lnTo>
                    <a:lnTo>
                      <a:pt x="4861" y="1993"/>
                    </a:lnTo>
                    <a:lnTo>
                      <a:pt x="4881" y="2212"/>
                    </a:lnTo>
                    <a:lnTo>
                      <a:pt x="4881" y="2451"/>
                    </a:lnTo>
                    <a:lnTo>
                      <a:pt x="4841" y="2670"/>
                    </a:lnTo>
                    <a:lnTo>
                      <a:pt x="4781" y="2889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5" name="Google Shape;3285;p22"/>
              <p:cNvSpPr/>
              <p:nvPr/>
            </p:nvSpPr>
            <p:spPr>
              <a:xfrm>
                <a:off x="5601875" y="3999225"/>
                <a:ext cx="44350" cy="34875"/>
              </a:xfrm>
              <a:custGeom>
                <a:avLst/>
                <a:gdLst/>
                <a:ahLst/>
                <a:cxnLst/>
                <a:rect l="l" t="t" r="r" b="b"/>
                <a:pathLst>
                  <a:path w="1774" h="1395" extrusionOk="0">
                    <a:moveTo>
                      <a:pt x="738" y="0"/>
                    </a:moveTo>
                    <a:lnTo>
                      <a:pt x="579" y="20"/>
                    </a:lnTo>
                    <a:lnTo>
                      <a:pt x="419" y="80"/>
                    </a:lnTo>
                    <a:lnTo>
                      <a:pt x="280" y="140"/>
                    </a:lnTo>
                    <a:lnTo>
                      <a:pt x="160" y="239"/>
                    </a:lnTo>
                    <a:lnTo>
                      <a:pt x="81" y="339"/>
                    </a:lnTo>
                    <a:lnTo>
                      <a:pt x="21" y="478"/>
                    </a:lnTo>
                    <a:lnTo>
                      <a:pt x="1" y="598"/>
                    </a:lnTo>
                    <a:lnTo>
                      <a:pt x="1" y="737"/>
                    </a:lnTo>
                    <a:lnTo>
                      <a:pt x="61" y="877"/>
                    </a:lnTo>
                    <a:lnTo>
                      <a:pt x="120" y="996"/>
                    </a:lnTo>
                    <a:lnTo>
                      <a:pt x="240" y="1116"/>
                    </a:lnTo>
                    <a:lnTo>
                      <a:pt x="359" y="1215"/>
                    </a:lnTo>
                    <a:lnTo>
                      <a:pt x="519" y="1295"/>
                    </a:lnTo>
                    <a:lnTo>
                      <a:pt x="678" y="1355"/>
                    </a:lnTo>
                    <a:lnTo>
                      <a:pt x="858" y="1395"/>
                    </a:lnTo>
                    <a:lnTo>
                      <a:pt x="1037" y="1395"/>
                    </a:lnTo>
                    <a:lnTo>
                      <a:pt x="1196" y="1375"/>
                    </a:lnTo>
                    <a:lnTo>
                      <a:pt x="1356" y="1335"/>
                    </a:lnTo>
                    <a:lnTo>
                      <a:pt x="1495" y="1255"/>
                    </a:lnTo>
                    <a:lnTo>
                      <a:pt x="1595" y="1175"/>
                    </a:lnTo>
                    <a:lnTo>
                      <a:pt x="1694" y="1056"/>
                    </a:lnTo>
                    <a:lnTo>
                      <a:pt x="1754" y="936"/>
                    </a:lnTo>
                    <a:lnTo>
                      <a:pt x="1774" y="797"/>
                    </a:lnTo>
                    <a:lnTo>
                      <a:pt x="1754" y="658"/>
                    </a:lnTo>
                    <a:lnTo>
                      <a:pt x="1714" y="518"/>
                    </a:lnTo>
                    <a:lnTo>
                      <a:pt x="1634" y="399"/>
                    </a:lnTo>
                    <a:lnTo>
                      <a:pt x="1535" y="279"/>
                    </a:lnTo>
                    <a:lnTo>
                      <a:pt x="1415" y="179"/>
                    </a:lnTo>
                    <a:lnTo>
                      <a:pt x="1256" y="100"/>
                    </a:lnTo>
                    <a:lnTo>
                      <a:pt x="1077" y="40"/>
                    </a:lnTo>
                    <a:lnTo>
                      <a:pt x="917" y="20"/>
                    </a:lnTo>
                    <a:lnTo>
                      <a:pt x="738" y="0"/>
                    </a:lnTo>
                    <a:close/>
                  </a:path>
                </a:pathLst>
              </a:custGeom>
              <a:solidFill>
                <a:srgbClr val="F4CC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6" name="Google Shape;3286;p22"/>
              <p:cNvSpPr/>
              <p:nvPr/>
            </p:nvSpPr>
            <p:spPr>
              <a:xfrm>
                <a:off x="5583450" y="4086875"/>
                <a:ext cx="86200" cy="111075"/>
              </a:xfrm>
              <a:custGeom>
                <a:avLst/>
                <a:gdLst/>
                <a:ahLst/>
                <a:cxnLst/>
                <a:rect l="l" t="t" r="r" b="b"/>
                <a:pathLst>
                  <a:path w="3448" h="4443" extrusionOk="0">
                    <a:moveTo>
                      <a:pt x="1535" y="0"/>
                    </a:moveTo>
                    <a:lnTo>
                      <a:pt x="1435" y="40"/>
                    </a:lnTo>
                    <a:lnTo>
                      <a:pt x="1296" y="80"/>
                    </a:lnTo>
                    <a:lnTo>
                      <a:pt x="1156" y="140"/>
                    </a:lnTo>
                    <a:lnTo>
                      <a:pt x="997" y="239"/>
                    </a:lnTo>
                    <a:lnTo>
                      <a:pt x="838" y="339"/>
                    </a:lnTo>
                    <a:lnTo>
                      <a:pt x="678" y="478"/>
                    </a:lnTo>
                    <a:lnTo>
                      <a:pt x="539" y="618"/>
                    </a:lnTo>
                    <a:lnTo>
                      <a:pt x="399" y="777"/>
                    </a:lnTo>
                    <a:lnTo>
                      <a:pt x="260" y="976"/>
                    </a:lnTo>
                    <a:lnTo>
                      <a:pt x="160" y="1176"/>
                    </a:lnTo>
                    <a:lnTo>
                      <a:pt x="81" y="1415"/>
                    </a:lnTo>
                    <a:lnTo>
                      <a:pt x="21" y="1654"/>
                    </a:lnTo>
                    <a:lnTo>
                      <a:pt x="1" y="1933"/>
                    </a:lnTo>
                    <a:lnTo>
                      <a:pt x="1" y="2231"/>
                    </a:lnTo>
                    <a:lnTo>
                      <a:pt x="61" y="2530"/>
                    </a:lnTo>
                    <a:lnTo>
                      <a:pt x="160" y="2869"/>
                    </a:lnTo>
                    <a:lnTo>
                      <a:pt x="260" y="3128"/>
                    </a:lnTo>
                    <a:lnTo>
                      <a:pt x="399" y="3347"/>
                    </a:lnTo>
                    <a:lnTo>
                      <a:pt x="539" y="3546"/>
                    </a:lnTo>
                    <a:lnTo>
                      <a:pt x="718" y="3706"/>
                    </a:lnTo>
                    <a:lnTo>
                      <a:pt x="897" y="3865"/>
                    </a:lnTo>
                    <a:lnTo>
                      <a:pt x="1096" y="3984"/>
                    </a:lnTo>
                    <a:lnTo>
                      <a:pt x="1316" y="4104"/>
                    </a:lnTo>
                    <a:lnTo>
                      <a:pt x="1535" y="4184"/>
                    </a:lnTo>
                    <a:lnTo>
                      <a:pt x="1754" y="4263"/>
                    </a:lnTo>
                    <a:lnTo>
                      <a:pt x="1973" y="4323"/>
                    </a:lnTo>
                    <a:lnTo>
                      <a:pt x="2391" y="4403"/>
                    </a:lnTo>
                    <a:lnTo>
                      <a:pt x="2770" y="4443"/>
                    </a:lnTo>
                    <a:lnTo>
                      <a:pt x="3447" y="4443"/>
                    </a:lnTo>
                    <a:lnTo>
                      <a:pt x="3148" y="4303"/>
                    </a:lnTo>
                    <a:lnTo>
                      <a:pt x="2869" y="4184"/>
                    </a:lnTo>
                    <a:lnTo>
                      <a:pt x="2610" y="4024"/>
                    </a:lnTo>
                    <a:lnTo>
                      <a:pt x="2391" y="3885"/>
                    </a:lnTo>
                    <a:lnTo>
                      <a:pt x="2172" y="3725"/>
                    </a:lnTo>
                    <a:lnTo>
                      <a:pt x="1993" y="3566"/>
                    </a:lnTo>
                    <a:lnTo>
                      <a:pt x="1853" y="3387"/>
                    </a:lnTo>
                    <a:lnTo>
                      <a:pt x="1714" y="3208"/>
                    </a:lnTo>
                    <a:lnTo>
                      <a:pt x="1595" y="3028"/>
                    </a:lnTo>
                    <a:lnTo>
                      <a:pt x="1495" y="2849"/>
                    </a:lnTo>
                    <a:lnTo>
                      <a:pt x="1415" y="2670"/>
                    </a:lnTo>
                    <a:lnTo>
                      <a:pt x="1336" y="2470"/>
                    </a:lnTo>
                    <a:lnTo>
                      <a:pt x="1296" y="2291"/>
                    </a:lnTo>
                    <a:lnTo>
                      <a:pt x="1256" y="2112"/>
                    </a:lnTo>
                    <a:lnTo>
                      <a:pt x="1216" y="1753"/>
                    </a:lnTo>
                    <a:lnTo>
                      <a:pt x="1216" y="1395"/>
                    </a:lnTo>
                    <a:lnTo>
                      <a:pt x="1236" y="1076"/>
                    </a:lnTo>
                    <a:lnTo>
                      <a:pt x="1296" y="777"/>
                    </a:lnTo>
                    <a:lnTo>
                      <a:pt x="1355" y="518"/>
                    </a:lnTo>
                    <a:lnTo>
                      <a:pt x="1475" y="140"/>
                    </a:lnTo>
                    <a:lnTo>
                      <a:pt x="1535" y="0"/>
                    </a:lnTo>
                    <a:close/>
                  </a:path>
                </a:pathLst>
              </a:custGeom>
              <a:solidFill>
                <a:srgbClr val="FAE3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7" name="Google Shape;3287;p22"/>
              <p:cNvSpPr/>
              <p:nvPr/>
            </p:nvSpPr>
            <p:spPr>
              <a:xfrm>
                <a:off x="5583450" y="4086875"/>
                <a:ext cx="86200" cy="111075"/>
              </a:xfrm>
              <a:custGeom>
                <a:avLst/>
                <a:gdLst/>
                <a:ahLst/>
                <a:cxnLst/>
                <a:rect l="l" t="t" r="r" b="b"/>
                <a:pathLst>
                  <a:path w="3448" h="4443" fill="none" extrusionOk="0">
                    <a:moveTo>
                      <a:pt x="1535" y="0"/>
                    </a:moveTo>
                    <a:lnTo>
                      <a:pt x="1535" y="0"/>
                    </a:lnTo>
                    <a:lnTo>
                      <a:pt x="1435" y="40"/>
                    </a:lnTo>
                    <a:lnTo>
                      <a:pt x="1296" y="80"/>
                    </a:lnTo>
                    <a:lnTo>
                      <a:pt x="1156" y="140"/>
                    </a:lnTo>
                    <a:lnTo>
                      <a:pt x="997" y="239"/>
                    </a:lnTo>
                    <a:lnTo>
                      <a:pt x="838" y="339"/>
                    </a:lnTo>
                    <a:lnTo>
                      <a:pt x="678" y="478"/>
                    </a:lnTo>
                    <a:lnTo>
                      <a:pt x="539" y="618"/>
                    </a:lnTo>
                    <a:lnTo>
                      <a:pt x="399" y="777"/>
                    </a:lnTo>
                    <a:lnTo>
                      <a:pt x="260" y="976"/>
                    </a:lnTo>
                    <a:lnTo>
                      <a:pt x="160" y="1176"/>
                    </a:lnTo>
                    <a:lnTo>
                      <a:pt x="81" y="1415"/>
                    </a:lnTo>
                    <a:lnTo>
                      <a:pt x="21" y="1654"/>
                    </a:lnTo>
                    <a:lnTo>
                      <a:pt x="1" y="1933"/>
                    </a:lnTo>
                    <a:lnTo>
                      <a:pt x="1" y="2231"/>
                    </a:lnTo>
                    <a:lnTo>
                      <a:pt x="61" y="2530"/>
                    </a:lnTo>
                    <a:lnTo>
                      <a:pt x="160" y="2869"/>
                    </a:lnTo>
                    <a:lnTo>
                      <a:pt x="160" y="2869"/>
                    </a:lnTo>
                    <a:lnTo>
                      <a:pt x="260" y="3128"/>
                    </a:lnTo>
                    <a:lnTo>
                      <a:pt x="399" y="3347"/>
                    </a:lnTo>
                    <a:lnTo>
                      <a:pt x="539" y="3546"/>
                    </a:lnTo>
                    <a:lnTo>
                      <a:pt x="718" y="3706"/>
                    </a:lnTo>
                    <a:lnTo>
                      <a:pt x="897" y="3865"/>
                    </a:lnTo>
                    <a:lnTo>
                      <a:pt x="1096" y="3984"/>
                    </a:lnTo>
                    <a:lnTo>
                      <a:pt x="1316" y="4104"/>
                    </a:lnTo>
                    <a:lnTo>
                      <a:pt x="1535" y="4184"/>
                    </a:lnTo>
                    <a:lnTo>
                      <a:pt x="1754" y="4263"/>
                    </a:lnTo>
                    <a:lnTo>
                      <a:pt x="1973" y="4323"/>
                    </a:lnTo>
                    <a:lnTo>
                      <a:pt x="2391" y="4403"/>
                    </a:lnTo>
                    <a:lnTo>
                      <a:pt x="2770" y="4443"/>
                    </a:lnTo>
                    <a:lnTo>
                      <a:pt x="3089" y="4443"/>
                    </a:lnTo>
                    <a:lnTo>
                      <a:pt x="3089" y="4443"/>
                    </a:lnTo>
                    <a:lnTo>
                      <a:pt x="3348" y="4443"/>
                    </a:lnTo>
                    <a:lnTo>
                      <a:pt x="3447" y="4443"/>
                    </a:lnTo>
                    <a:lnTo>
                      <a:pt x="3447" y="4443"/>
                    </a:lnTo>
                    <a:lnTo>
                      <a:pt x="3148" y="4303"/>
                    </a:lnTo>
                    <a:lnTo>
                      <a:pt x="2869" y="4184"/>
                    </a:lnTo>
                    <a:lnTo>
                      <a:pt x="2610" y="4024"/>
                    </a:lnTo>
                    <a:lnTo>
                      <a:pt x="2391" y="3885"/>
                    </a:lnTo>
                    <a:lnTo>
                      <a:pt x="2172" y="3725"/>
                    </a:lnTo>
                    <a:lnTo>
                      <a:pt x="1993" y="3566"/>
                    </a:lnTo>
                    <a:lnTo>
                      <a:pt x="1853" y="3387"/>
                    </a:lnTo>
                    <a:lnTo>
                      <a:pt x="1714" y="3208"/>
                    </a:lnTo>
                    <a:lnTo>
                      <a:pt x="1595" y="3028"/>
                    </a:lnTo>
                    <a:lnTo>
                      <a:pt x="1495" y="2849"/>
                    </a:lnTo>
                    <a:lnTo>
                      <a:pt x="1415" y="2670"/>
                    </a:lnTo>
                    <a:lnTo>
                      <a:pt x="1336" y="2470"/>
                    </a:lnTo>
                    <a:lnTo>
                      <a:pt x="1296" y="2291"/>
                    </a:lnTo>
                    <a:lnTo>
                      <a:pt x="1256" y="2112"/>
                    </a:lnTo>
                    <a:lnTo>
                      <a:pt x="1216" y="1753"/>
                    </a:lnTo>
                    <a:lnTo>
                      <a:pt x="1216" y="1395"/>
                    </a:lnTo>
                    <a:lnTo>
                      <a:pt x="1236" y="1076"/>
                    </a:lnTo>
                    <a:lnTo>
                      <a:pt x="1296" y="777"/>
                    </a:lnTo>
                    <a:lnTo>
                      <a:pt x="1355" y="518"/>
                    </a:lnTo>
                    <a:lnTo>
                      <a:pt x="1475" y="140"/>
                    </a:lnTo>
                    <a:lnTo>
                      <a:pt x="1535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8" name="Google Shape;3288;p22"/>
              <p:cNvSpPr/>
              <p:nvPr/>
            </p:nvSpPr>
            <p:spPr>
              <a:xfrm>
                <a:off x="5560050" y="3714850"/>
                <a:ext cx="219150" cy="228125"/>
              </a:xfrm>
              <a:custGeom>
                <a:avLst/>
                <a:gdLst/>
                <a:ahLst/>
                <a:cxnLst/>
                <a:rect l="l" t="t" r="r" b="b"/>
                <a:pathLst>
                  <a:path w="8766" h="9125" extrusionOk="0">
                    <a:moveTo>
                      <a:pt x="4622" y="0"/>
                    </a:moveTo>
                    <a:lnTo>
                      <a:pt x="4303" y="20"/>
                    </a:lnTo>
                    <a:lnTo>
                      <a:pt x="4005" y="60"/>
                    </a:lnTo>
                    <a:lnTo>
                      <a:pt x="3706" y="140"/>
                    </a:lnTo>
                    <a:lnTo>
                      <a:pt x="3427" y="239"/>
                    </a:lnTo>
                    <a:lnTo>
                      <a:pt x="3168" y="359"/>
                    </a:lnTo>
                    <a:lnTo>
                      <a:pt x="2909" y="498"/>
                    </a:lnTo>
                    <a:lnTo>
                      <a:pt x="2670" y="677"/>
                    </a:lnTo>
                    <a:lnTo>
                      <a:pt x="2451" y="857"/>
                    </a:lnTo>
                    <a:lnTo>
                      <a:pt x="2232" y="1056"/>
                    </a:lnTo>
                    <a:lnTo>
                      <a:pt x="2052" y="1295"/>
                    </a:lnTo>
                    <a:lnTo>
                      <a:pt x="1913" y="1534"/>
                    </a:lnTo>
                    <a:lnTo>
                      <a:pt x="1774" y="1773"/>
                    </a:lnTo>
                    <a:lnTo>
                      <a:pt x="1674" y="2052"/>
                    </a:lnTo>
                    <a:lnTo>
                      <a:pt x="1594" y="2331"/>
                    </a:lnTo>
                    <a:lnTo>
                      <a:pt x="1554" y="2630"/>
                    </a:lnTo>
                    <a:lnTo>
                      <a:pt x="1395" y="2650"/>
                    </a:lnTo>
                    <a:lnTo>
                      <a:pt x="1256" y="2670"/>
                    </a:lnTo>
                    <a:lnTo>
                      <a:pt x="1116" y="2709"/>
                    </a:lnTo>
                    <a:lnTo>
                      <a:pt x="977" y="2749"/>
                    </a:lnTo>
                    <a:lnTo>
                      <a:pt x="718" y="2889"/>
                    </a:lnTo>
                    <a:lnTo>
                      <a:pt x="499" y="3048"/>
                    </a:lnTo>
                    <a:lnTo>
                      <a:pt x="399" y="3148"/>
                    </a:lnTo>
                    <a:lnTo>
                      <a:pt x="319" y="3267"/>
                    </a:lnTo>
                    <a:lnTo>
                      <a:pt x="240" y="3367"/>
                    </a:lnTo>
                    <a:lnTo>
                      <a:pt x="160" y="3486"/>
                    </a:lnTo>
                    <a:lnTo>
                      <a:pt x="100" y="3626"/>
                    </a:lnTo>
                    <a:lnTo>
                      <a:pt x="60" y="3745"/>
                    </a:lnTo>
                    <a:lnTo>
                      <a:pt x="20" y="3885"/>
                    </a:lnTo>
                    <a:lnTo>
                      <a:pt x="1" y="4024"/>
                    </a:lnTo>
                    <a:lnTo>
                      <a:pt x="1" y="4184"/>
                    </a:lnTo>
                    <a:lnTo>
                      <a:pt x="1" y="4343"/>
                    </a:lnTo>
                    <a:lnTo>
                      <a:pt x="20" y="4482"/>
                    </a:lnTo>
                    <a:lnTo>
                      <a:pt x="80" y="4642"/>
                    </a:lnTo>
                    <a:lnTo>
                      <a:pt x="120" y="4781"/>
                    </a:lnTo>
                    <a:lnTo>
                      <a:pt x="200" y="4921"/>
                    </a:lnTo>
                    <a:lnTo>
                      <a:pt x="279" y="5040"/>
                    </a:lnTo>
                    <a:lnTo>
                      <a:pt x="379" y="5160"/>
                    </a:lnTo>
                    <a:lnTo>
                      <a:pt x="479" y="5279"/>
                    </a:lnTo>
                    <a:lnTo>
                      <a:pt x="598" y="5379"/>
                    </a:lnTo>
                    <a:lnTo>
                      <a:pt x="738" y="5459"/>
                    </a:lnTo>
                    <a:lnTo>
                      <a:pt x="877" y="5538"/>
                    </a:lnTo>
                    <a:lnTo>
                      <a:pt x="1017" y="5598"/>
                    </a:lnTo>
                    <a:lnTo>
                      <a:pt x="1176" y="5658"/>
                    </a:lnTo>
                    <a:lnTo>
                      <a:pt x="1335" y="5698"/>
                    </a:lnTo>
                    <a:lnTo>
                      <a:pt x="1515" y="5718"/>
                    </a:lnTo>
                    <a:lnTo>
                      <a:pt x="1893" y="5718"/>
                    </a:lnTo>
                    <a:lnTo>
                      <a:pt x="2072" y="5678"/>
                    </a:lnTo>
                    <a:lnTo>
                      <a:pt x="2252" y="5618"/>
                    </a:lnTo>
                    <a:lnTo>
                      <a:pt x="2411" y="5558"/>
                    </a:lnTo>
                    <a:lnTo>
                      <a:pt x="2570" y="5478"/>
                    </a:lnTo>
                    <a:lnTo>
                      <a:pt x="2710" y="5379"/>
                    </a:lnTo>
                    <a:lnTo>
                      <a:pt x="2849" y="5259"/>
                    </a:lnTo>
                    <a:lnTo>
                      <a:pt x="3148" y="5439"/>
                    </a:lnTo>
                    <a:lnTo>
                      <a:pt x="3487" y="5578"/>
                    </a:lnTo>
                    <a:lnTo>
                      <a:pt x="3825" y="5678"/>
                    </a:lnTo>
                    <a:lnTo>
                      <a:pt x="4184" y="5757"/>
                    </a:lnTo>
                    <a:lnTo>
                      <a:pt x="4084" y="5957"/>
                    </a:lnTo>
                    <a:lnTo>
                      <a:pt x="3985" y="6176"/>
                    </a:lnTo>
                    <a:lnTo>
                      <a:pt x="3925" y="6415"/>
                    </a:lnTo>
                    <a:lnTo>
                      <a:pt x="3885" y="6654"/>
                    </a:lnTo>
                    <a:lnTo>
                      <a:pt x="3885" y="6873"/>
                    </a:lnTo>
                    <a:lnTo>
                      <a:pt x="3885" y="7112"/>
                    </a:lnTo>
                    <a:lnTo>
                      <a:pt x="3925" y="7331"/>
                    </a:lnTo>
                    <a:lnTo>
                      <a:pt x="3985" y="7550"/>
                    </a:lnTo>
                    <a:lnTo>
                      <a:pt x="4084" y="7749"/>
                    </a:lnTo>
                    <a:lnTo>
                      <a:pt x="4184" y="7949"/>
                    </a:lnTo>
                    <a:lnTo>
                      <a:pt x="4303" y="8128"/>
                    </a:lnTo>
                    <a:lnTo>
                      <a:pt x="4443" y="8307"/>
                    </a:lnTo>
                    <a:lnTo>
                      <a:pt x="4602" y="8467"/>
                    </a:lnTo>
                    <a:lnTo>
                      <a:pt x="4782" y="8606"/>
                    </a:lnTo>
                    <a:lnTo>
                      <a:pt x="4961" y="8746"/>
                    </a:lnTo>
                    <a:lnTo>
                      <a:pt x="5160" y="8865"/>
                    </a:lnTo>
                    <a:lnTo>
                      <a:pt x="5379" y="8945"/>
                    </a:lnTo>
                    <a:lnTo>
                      <a:pt x="5598" y="9024"/>
                    </a:lnTo>
                    <a:lnTo>
                      <a:pt x="5837" y="9084"/>
                    </a:lnTo>
                    <a:lnTo>
                      <a:pt x="6096" y="9124"/>
                    </a:lnTo>
                    <a:lnTo>
                      <a:pt x="6594" y="9124"/>
                    </a:lnTo>
                    <a:lnTo>
                      <a:pt x="6833" y="9084"/>
                    </a:lnTo>
                    <a:lnTo>
                      <a:pt x="7053" y="9024"/>
                    </a:lnTo>
                    <a:lnTo>
                      <a:pt x="7272" y="8945"/>
                    </a:lnTo>
                    <a:lnTo>
                      <a:pt x="7491" y="8845"/>
                    </a:lnTo>
                    <a:lnTo>
                      <a:pt x="7690" y="8746"/>
                    </a:lnTo>
                    <a:lnTo>
                      <a:pt x="7889" y="8606"/>
                    </a:lnTo>
                    <a:lnTo>
                      <a:pt x="8049" y="8467"/>
                    </a:lnTo>
                    <a:lnTo>
                      <a:pt x="8208" y="8307"/>
                    </a:lnTo>
                    <a:lnTo>
                      <a:pt x="8347" y="8128"/>
                    </a:lnTo>
                    <a:lnTo>
                      <a:pt x="8467" y="7929"/>
                    </a:lnTo>
                    <a:lnTo>
                      <a:pt x="8587" y="7730"/>
                    </a:lnTo>
                    <a:lnTo>
                      <a:pt x="8666" y="7530"/>
                    </a:lnTo>
                    <a:lnTo>
                      <a:pt x="8726" y="7311"/>
                    </a:lnTo>
                    <a:lnTo>
                      <a:pt x="8746" y="7072"/>
                    </a:lnTo>
                    <a:lnTo>
                      <a:pt x="8766" y="6873"/>
                    </a:lnTo>
                    <a:lnTo>
                      <a:pt x="8766" y="6674"/>
                    </a:lnTo>
                    <a:lnTo>
                      <a:pt x="8726" y="6475"/>
                    </a:lnTo>
                    <a:lnTo>
                      <a:pt x="8686" y="6295"/>
                    </a:lnTo>
                    <a:lnTo>
                      <a:pt x="8626" y="6116"/>
                    </a:lnTo>
                    <a:lnTo>
                      <a:pt x="8547" y="5937"/>
                    </a:lnTo>
                    <a:lnTo>
                      <a:pt x="8467" y="5777"/>
                    </a:lnTo>
                    <a:lnTo>
                      <a:pt x="8367" y="5598"/>
                    </a:lnTo>
                    <a:lnTo>
                      <a:pt x="8248" y="5459"/>
                    </a:lnTo>
                    <a:lnTo>
                      <a:pt x="8108" y="5319"/>
                    </a:lnTo>
                    <a:lnTo>
                      <a:pt x="7969" y="5180"/>
                    </a:lnTo>
                    <a:lnTo>
                      <a:pt x="7810" y="5060"/>
                    </a:lnTo>
                    <a:lnTo>
                      <a:pt x="7650" y="4961"/>
                    </a:lnTo>
                    <a:lnTo>
                      <a:pt x="7471" y="4861"/>
                    </a:lnTo>
                    <a:lnTo>
                      <a:pt x="7272" y="4781"/>
                    </a:lnTo>
                    <a:lnTo>
                      <a:pt x="7092" y="4702"/>
                    </a:lnTo>
                    <a:lnTo>
                      <a:pt x="7212" y="4542"/>
                    </a:lnTo>
                    <a:lnTo>
                      <a:pt x="7331" y="4363"/>
                    </a:lnTo>
                    <a:lnTo>
                      <a:pt x="7431" y="4184"/>
                    </a:lnTo>
                    <a:lnTo>
                      <a:pt x="7531" y="4004"/>
                    </a:lnTo>
                    <a:lnTo>
                      <a:pt x="7610" y="3805"/>
                    </a:lnTo>
                    <a:lnTo>
                      <a:pt x="7670" y="3606"/>
                    </a:lnTo>
                    <a:lnTo>
                      <a:pt x="7730" y="3387"/>
                    </a:lnTo>
                    <a:lnTo>
                      <a:pt x="7750" y="3168"/>
                    </a:lnTo>
                    <a:lnTo>
                      <a:pt x="7770" y="2869"/>
                    </a:lnTo>
                    <a:lnTo>
                      <a:pt x="7750" y="2590"/>
                    </a:lnTo>
                    <a:lnTo>
                      <a:pt x="7690" y="2311"/>
                    </a:lnTo>
                    <a:lnTo>
                      <a:pt x="7630" y="2032"/>
                    </a:lnTo>
                    <a:lnTo>
                      <a:pt x="7511" y="1773"/>
                    </a:lnTo>
                    <a:lnTo>
                      <a:pt x="7391" y="1514"/>
                    </a:lnTo>
                    <a:lnTo>
                      <a:pt x="7232" y="1275"/>
                    </a:lnTo>
                    <a:lnTo>
                      <a:pt x="7053" y="1056"/>
                    </a:lnTo>
                    <a:lnTo>
                      <a:pt x="6853" y="857"/>
                    </a:lnTo>
                    <a:lnTo>
                      <a:pt x="6634" y="658"/>
                    </a:lnTo>
                    <a:lnTo>
                      <a:pt x="6395" y="498"/>
                    </a:lnTo>
                    <a:lnTo>
                      <a:pt x="6136" y="359"/>
                    </a:lnTo>
                    <a:lnTo>
                      <a:pt x="5857" y="239"/>
                    </a:lnTo>
                    <a:lnTo>
                      <a:pt x="5559" y="140"/>
                    </a:lnTo>
                    <a:lnTo>
                      <a:pt x="5260" y="60"/>
                    </a:lnTo>
                    <a:lnTo>
                      <a:pt x="4941" y="20"/>
                    </a:lnTo>
                    <a:lnTo>
                      <a:pt x="4622" y="0"/>
                    </a:lnTo>
                    <a:close/>
                  </a:path>
                </a:pathLst>
              </a:custGeom>
              <a:solidFill>
                <a:srgbClr val="F9DC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9" name="Google Shape;3289;p22"/>
              <p:cNvSpPr/>
              <p:nvPr/>
            </p:nvSpPr>
            <p:spPr>
              <a:xfrm>
                <a:off x="5560050" y="3714850"/>
                <a:ext cx="219150" cy="228125"/>
              </a:xfrm>
              <a:custGeom>
                <a:avLst/>
                <a:gdLst/>
                <a:ahLst/>
                <a:cxnLst/>
                <a:rect l="l" t="t" r="r" b="b"/>
                <a:pathLst>
                  <a:path w="8766" h="9125" fill="none" extrusionOk="0">
                    <a:moveTo>
                      <a:pt x="3885" y="6654"/>
                    </a:moveTo>
                    <a:lnTo>
                      <a:pt x="3885" y="6654"/>
                    </a:lnTo>
                    <a:lnTo>
                      <a:pt x="3925" y="6415"/>
                    </a:lnTo>
                    <a:lnTo>
                      <a:pt x="3985" y="6176"/>
                    </a:lnTo>
                    <a:lnTo>
                      <a:pt x="4084" y="5957"/>
                    </a:lnTo>
                    <a:lnTo>
                      <a:pt x="4184" y="5757"/>
                    </a:lnTo>
                    <a:lnTo>
                      <a:pt x="4184" y="5757"/>
                    </a:lnTo>
                    <a:lnTo>
                      <a:pt x="3825" y="5678"/>
                    </a:lnTo>
                    <a:lnTo>
                      <a:pt x="3487" y="5578"/>
                    </a:lnTo>
                    <a:lnTo>
                      <a:pt x="3148" y="5439"/>
                    </a:lnTo>
                    <a:lnTo>
                      <a:pt x="2849" y="5259"/>
                    </a:lnTo>
                    <a:lnTo>
                      <a:pt x="2849" y="5259"/>
                    </a:lnTo>
                    <a:lnTo>
                      <a:pt x="2710" y="5379"/>
                    </a:lnTo>
                    <a:lnTo>
                      <a:pt x="2570" y="5478"/>
                    </a:lnTo>
                    <a:lnTo>
                      <a:pt x="2411" y="5558"/>
                    </a:lnTo>
                    <a:lnTo>
                      <a:pt x="2252" y="5618"/>
                    </a:lnTo>
                    <a:lnTo>
                      <a:pt x="2072" y="5678"/>
                    </a:lnTo>
                    <a:lnTo>
                      <a:pt x="1893" y="5718"/>
                    </a:lnTo>
                    <a:lnTo>
                      <a:pt x="1694" y="5718"/>
                    </a:lnTo>
                    <a:lnTo>
                      <a:pt x="1515" y="5718"/>
                    </a:lnTo>
                    <a:lnTo>
                      <a:pt x="1515" y="5718"/>
                    </a:lnTo>
                    <a:lnTo>
                      <a:pt x="1335" y="5698"/>
                    </a:lnTo>
                    <a:lnTo>
                      <a:pt x="1176" y="5658"/>
                    </a:lnTo>
                    <a:lnTo>
                      <a:pt x="1017" y="5598"/>
                    </a:lnTo>
                    <a:lnTo>
                      <a:pt x="877" y="5538"/>
                    </a:lnTo>
                    <a:lnTo>
                      <a:pt x="738" y="5459"/>
                    </a:lnTo>
                    <a:lnTo>
                      <a:pt x="598" y="5379"/>
                    </a:lnTo>
                    <a:lnTo>
                      <a:pt x="479" y="5279"/>
                    </a:lnTo>
                    <a:lnTo>
                      <a:pt x="379" y="5160"/>
                    </a:lnTo>
                    <a:lnTo>
                      <a:pt x="279" y="5040"/>
                    </a:lnTo>
                    <a:lnTo>
                      <a:pt x="200" y="4921"/>
                    </a:lnTo>
                    <a:lnTo>
                      <a:pt x="120" y="4781"/>
                    </a:lnTo>
                    <a:lnTo>
                      <a:pt x="80" y="4642"/>
                    </a:lnTo>
                    <a:lnTo>
                      <a:pt x="20" y="4482"/>
                    </a:lnTo>
                    <a:lnTo>
                      <a:pt x="1" y="4343"/>
                    </a:lnTo>
                    <a:lnTo>
                      <a:pt x="1" y="4184"/>
                    </a:lnTo>
                    <a:lnTo>
                      <a:pt x="1" y="4024"/>
                    </a:lnTo>
                    <a:lnTo>
                      <a:pt x="1" y="4024"/>
                    </a:lnTo>
                    <a:lnTo>
                      <a:pt x="20" y="3885"/>
                    </a:lnTo>
                    <a:lnTo>
                      <a:pt x="60" y="3745"/>
                    </a:lnTo>
                    <a:lnTo>
                      <a:pt x="100" y="3626"/>
                    </a:lnTo>
                    <a:lnTo>
                      <a:pt x="160" y="3486"/>
                    </a:lnTo>
                    <a:lnTo>
                      <a:pt x="240" y="3367"/>
                    </a:lnTo>
                    <a:lnTo>
                      <a:pt x="319" y="3267"/>
                    </a:lnTo>
                    <a:lnTo>
                      <a:pt x="399" y="3148"/>
                    </a:lnTo>
                    <a:lnTo>
                      <a:pt x="499" y="3048"/>
                    </a:lnTo>
                    <a:lnTo>
                      <a:pt x="718" y="2889"/>
                    </a:lnTo>
                    <a:lnTo>
                      <a:pt x="977" y="2749"/>
                    </a:lnTo>
                    <a:lnTo>
                      <a:pt x="1116" y="2709"/>
                    </a:lnTo>
                    <a:lnTo>
                      <a:pt x="1256" y="2670"/>
                    </a:lnTo>
                    <a:lnTo>
                      <a:pt x="1395" y="2650"/>
                    </a:lnTo>
                    <a:lnTo>
                      <a:pt x="1554" y="2630"/>
                    </a:lnTo>
                    <a:lnTo>
                      <a:pt x="1554" y="2630"/>
                    </a:lnTo>
                    <a:lnTo>
                      <a:pt x="1594" y="2331"/>
                    </a:lnTo>
                    <a:lnTo>
                      <a:pt x="1674" y="2052"/>
                    </a:lnTo>
                    <a:lnTo>
                      <a:pt x="1774" y="1773"/>
                    </a:lnTo>
                    <a:lnTo>
                      <a:pt x="1913" y="1534"/>
                    </a:lnTo>
                    <a:lnTo>
                      <a:pt x="2052" y="1295"/>
                    </a:lnTo>
                    <a:lnTo>
                      <a:pt x="2232" y="1056"/>
                    </a:lnTo>
                    <a:lnTo>
                      <a:pt x="2451" y="857"/>
                    </a:lnTo>
                    <a:lnTo>
                      <a:pt x="2670" y="677"/>
                    </a:lnTo>
                    <a:lnTo>
                      <a:pt x="2909" y="498"/>
                    </a:lnTo>
                    <a:lnTo>
                      <a:pt x="3168" y="359"/>
                    </a:lnTo>
                    <a:lnTo>
                      <a:pt x="3427" y="239"/>
                    </a:lnTo>
                    <a:lnTo>
                      <a:pt x="3706" y="140"/>
                    </a:lnTo>
                    <a:lnTo>
                      <a:pt x="4005" y="60"/>
                    </a:lnTo>
                    <a:lnTo>
                      <a:pt x="4303" y="20"/>
                    </a:lnTo>
                    <a:lnTo>
                      <a:pt x="4622" y="0"/>
                    </a:lnTo>
                    <a:lnTo>
                      <a:pt x="4941" y="20"/>
                    </a:lnTo>
                    <a:lnTo>
                      <a:pt x="4941" y="20"/>
                    </a:lnTo>
                    <a:lnTo>
                      <a:pt x="5260" y="60"/>
                    </a:lnTo>
                    <a:lnTo>
                      <a:pt x="5559" y="140"/>
                    </a:lnTo>
                    <a:lnTo>
                      <a:pt x="5857" y="239"/>
                    </a:lnTo>
                    <a:lnTo>
                      <a:pt x="6136" y="359"/>
                    </a:lnTo>
                    <a:lnTo>
                      <a:pt x="6395" y="498"/>
                    </a:lnTo>
                    <a:lnTo>
                      <a:pt x="6634" y="658"/>
                    </a:lnTo>
                    <a:lnTo>
                      <a:pt x="6853" y="857"/>
                    </a:lnTo>
                    <a:lnTo>
                      <a:pt x="7053" y="1056"/>
                    </a:lnTo>
                    <a:lnTo>
                      <a:pt x="7232" y="1275"/>
                    </a:lnTo>
                    <a:lnTo>
                      <a:pt x="7391" y="1514"/>
                    </a:lnTo>
                    <a:lnTo>
                      <a:pt x="7511" y="1773"/>
                    </a:lnTo>
                    <a:lnTo>
                      <a:pt x="7630" y="2032"/>
                    </a:lnTo>
                    <a:lnTo>
                      <a:pt x="7690" y="2311"/>
                    </a:lnTo>
                    <a:lnTo>
                      <a:pt x="7750" y="2590"/>
                    </a:lnTo>
                    <a:lnTo>
                      <a:pt x="7770" y="2869"/>
                    </a:lnTo>
                    <a:lnTo>
                      <a:pt x="7750" y="3168"/>
                    </a:lnTo>
                    <a:lnTo>
                      <a:pt x="7750" y="3168"/>
                    </a:lnTo>
                    <a:lnTo>
                      <a:pt x="7730" y="3387"/>
                    </a:lnTo>
                    <a:lnTo>
                      <a:pt x="7670" y="3606"/>
                    </a:lnTo>
                    <a:lnTo>
                      <a:pt x="7610" y="3805"/>
                    </a:lnTo>
                    <a:lnTo>
                      <a:pt x="7531" y="4004"/>
                    </a:lnTo>
                    <a:lnTo>
                      <a:pt x="7431" y="4184"/>
                    </a:lnTo>
                    <a:lnTo>
                      <a:pt x="7331" y="4363"/>
                    </a:lnTo>
                    <a:lnTo>
                      <a:pt x="7212" y="4542"/>
                    </a:lnTo>
                    <a:lnTo>
                      <a:pt x="7092" y="4702"/>
                    </a:lnTo>
                    <a:lnTo>
                      <a:pt x="7092" y="4702"/>
                    </a:lnTo>
                    <a:lnTo>
                      <a:pt x="7272" y="4781"/>
                    </a:lnTo>
                    <a:lnTo>
                      <a:pt x="7471" y="4861"/>
                    </a:lnTo>
                    <a:lnTo>
                      <a:pt x="7650" y="4961"/>
                    </a:lnTo>
                    <a:lnTo>
                      <a:pt x="7810" y="5060"/>
                    </a:lnTo>
                    <a:lnTo>
                      <a:pt x="7969" y="5180"/>
                    </a:lnTo>
                    <a:lnTo>
                      <a:pt x="8108" y="5319"/>
                    </a:lnTo>
                    <a:lnTo>
                      <a:pt x="8248" y="5459"/>
                    </a:lnTo>
                    <a:lnTo>
                      <a:pt x="8367" y="5598"/>
                    </a:lnTo>
                    <a:lnTo>
                      <a:pt x="8467" y="5777"/>
                    </a:lnTo>
                    <a:lnTo>
                      <a:pt x="8547" y="5937"/>
                    </a:lnTo>
                    <a:lnTo>
                      <a:pt x="8626" y="6116"/>
                    </a:lnTo>
                    <a:lnTo>
                      <a:pt x="8686" y="6295"/>
                    </a:lnTo>
                    <a:lnTo>
                      <a:pt x="8726" y="6475"/>
                    </a:lnTo>
                    <a:lnTo>
                      <a:pt x="8766" y="6674"/>
                    </a:lnTo>
                    <a:lnTo>
                      <a:pt x="8766" y="6873"/>
                    </a:lnTo>
                    <a:lnTo>
                      <a:pt x="8746" y="7072"/>
                    </a:lnTo>
                    <a:lnTo>
                      <a:pt x="8746" y="7072"/>
                    </a:lnTo>
                    <a:lnTo>
                      <a:pt x="8726" y="7311"/>
                    </a:lnTo>
                    <a:lnTo>
                      <a:pt x="8666" y="7530"/>
                    </a:lnTo>
                    <a:lnTo>
                      <a:pt x="8587" y="7730"/>
                    </a:lnTo>
                    <a:lnTo>
                      <a:pt x="8467" y="7929"/>
                    </a:lnTo>
                    <a:lnTo>
                      <a:pt x="8347" y="8128"/>
                    </a:lnTo>
                    <a:lnTo>
                      <a:pt x="8208" y="8307"/>
                    </a:lnTo>
                    <a:lnTo>
                      <a:pt x="8049" y="8467"/>
                    </a:lnTo>
                    <a:lnTo>
                      <a:pt x="7889" y="8606"/>
                    </a:lnTo>
                    <a:lnTo>
                      <a:pt x="7690" y="8746"/>
                    </a:lnTo>
                    <a:lnTo>
                      <a:pt x="7491" y="8845"/>
                    </a:lnTo>
                    <a:lnTo>
                      <a:pt x="7272" y="8945"/>
                    </a:lnTo>
                    <a:lnTo>
                      <a:pt x="7053" y="9024"/>
                    </a:lnTo>
                    <a:lnTo>
                      <a:pt x="6833" y="9084"/>
                    </a:lnTo>
                    <a:lnTo>
                      <a:pt x="6594" y="9124"/>
                    </a:lnTo>
                    <a:lnTo>
                      <a:pt x="6335" y="9124"/>
                    </a:lnTo>
                    <a:lnTo>
                      <a:pt x="6096" y="9124"/>
                    </a:lnTo>
                    <a:lnTo>
                      <a:pt x="6096" y="9124"/>
                    </a:lnTo>
                    <a:lnTo>
                      <a:pt x="5837" y="9084"/>
                    </a:lnTo>
                    <a:lnTo>
                      <a:pt x="5598" y="9024"/>
                    </a:lnTo>
                    <a:lnTo>
                      <a:pt x="5379" y="8945"/>
                    </a:lnTo>
                    <a:lnTo>
                      <a:pt x="5160" y="8865"/>
                    </a:lnTo>
                    <a:lnTo>
                      <a:pt x="4961" y="8746"/>
                    </a:lnTo>
                    <a:lnTo>
                      <a:pt x="4782" y="8606"/>
                    </a:lnTo>
                    <a:lnTo>
                      <a:pt x="4602" y="8467"/>
                    </a:lnTo>
                    <a:lnTo>
                      <a:pt x="4443" y="8307"/>
                    </a:lnTo>
                    <a:lnTo>
                      <a:pt x="4303" y="8128"/>
                    </a:lnTo>
                    <a:lnTo>
                      <a:pt x="4184" y="7949"/>
                    </a:lnTo>
                    <a:lnTo>
                      <a:pt x="4084" y="7749"/>
                    </a:lnTo>
                    <a:lnTo>
                      <a:pt x="3985" y="7550"/>
                    </a:lnTo>
                    <a:lnTo>
                      <a:pt x="3925" y="7331"/>
                    </a:lnTo>
                    <a:lnTo>
                      <a:pt x="3885" y="7112"/>
                    </a:lnTo>
                    <a:lnTo>
                      <a:pt x="3885" y="6873"/>
                    </a:lnTo>
                    <a:lnTo>
                      <a:pt x="3885" y="6654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0" name="Google Shape;3290;p22"/>
              <p:cNvSpPr/>
              <p:nvPr/>
            </p:nvSpPr>
            <p:spPr>
              <a:xfrm>
                <a:off x="5698000" y="3886650"/>
                <a:ext cx="44350" cy="33900"/>
              </a:xfrm>
              <a:custGeom>
                <a:avLst/>
                <a:gdLst/>
                <a:ahLst/>
                <a:cxnLst/>
                <a:rect l="l" t="t" r="r" b="b"/>
                <a:pathLst>
                  <a:path w="1774" h="1356" extrusionOk="0">
                    <a:moveTo>
                      <a:pt x="778" y="1"/>
                    </a:moveTo>
                    <a:lnTo>
                      <a:pt x="598" y="21"/>
                    </a:lnTo>
                    <a:lnTo>
                      <a:pt x="439" y="81"/>
                    </a:lnTo>
                    <a:lnTo>
                      <a:pt x="299" y="140"/>
                    </a:lnTo>
                    <a:lnTo>
                      <a:pt x="180" y="240"/>
                    </a:lnTo>
                    <a:lnTo>
                      <a:pt x="80" y="340"/>
                    </a:lnTo>
                    <a:lnTo>
                      <a:pt x="21" y="459"/>
                    </a:lnTo>
                    <a:lnTo>
                      <a:pt x="1" y="599"/>
                    </a:lnTo>
                    <a:lnTo>
                      <a:pt x="1" y="738"/>
                    </a:lnTo>
                    <a:lnTo>
                      <a:pt x="41" y="877"/>
                    </a:lnTo>
                    <a:lnTo>
                      <a:pt x="100" y="997"/>
                    </a:lnTo>
                    <a:lnTo>
                      <a:pt x="200" y="1097"/>
                    </a:lnTo>
                    <a:lnTo>
                      <a:pt x="319" y="1196"/>
                    </a:lnTo>
                    <a:lnTo>
                      <a:pt x="479" y="1276"/>
                    </a:lnTo>
                    <a:lnTo>
                      <a:pt x="638" y="1336"/>
                    </a:lnTo>
                    <a:lnTo>
                      <a:pt x="817" y="1356"/>
                    </a:lnTo>
                    <a:lnTo>
                      <a:pt x="997" y="1356"/>
                    </a:lnTo>
                    <a:lnTo>
                      <a:pt x="1176" y="1336"/>
                    </a:lnTo>
                    <a:lnTo>
                      <a:pt x="1335" y="1296"/>
                    </a:lnTo>
                    <a:lnTo>
                      <a:pt x="1475" y="1216"/>
                    </a:lnTo>
                    <a:lnTo>
                      <a:pt x="1594" y="1117"/>
                    </a:lnTo>
                    <a:lnTo>
                      <a:pt x="1674" y="1017"/>
                    </a:lnTo>
                    <a:lnTo>
                      <a:pt x="1754" y="897"/>
                    </a:lnTo>
                    <a:lnTo>
                      <a:pt x="1774" y="758"/>
                    </a:lnTo>
                    <a:lnTo>
                      <a:pt x="1774" y="619"/>
                    </a:lnTo>
                    <a:lnTo>
                      <a:pt x="1734" y="479"/>
                    </a:lnTo>
                    <a:lnTo>
                      <a:pt x="1674" y="360"/>
                    </a:lnTo>
                    <a:lnTo>
                      <a:pt x="1574" y="260"/>
                    </a:lnTo>
                    <a:lnTo>
                      <a:pt x="1435" y="160"/>
                    </a:lnTo>
                    <a:lnTo>
                      <a:pt x="1296" y="81"/>
                    </a:lnTo>
                    <a:lnTo>
                      <a:pt x="1136" y="41"/>
                    </a:lnTo>
                    <a:lnTo>
                      <a:pt x="957" y="1"/>
                    </a:lnTo>
                    <a:close/>
                  </a:path>
                </a:pathLst>
              </a:custGeom>
              <a:solidFill>
                <a:srgbClr val="F4CC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1" name="Google Shape;3291;p22"/>
              <p:cNvSpPr/>
              <p:nvPr/>
            </p:nvSpPr>
            <p:spPr>
              <a:xfrm>
                <a:off x="5639225" y="3729775"/>
                <a:ext cx="98150" cy="104625"/>
              </a:xfrm>
              <a:custGeom>
                <a:avLst/>
                <a:gdLst/>
                <a:ahLst/>
                <a:cxnLst/>
                <a:rect l="l" t="t" r="r" b="b"/>
                <a:pathLst>
                  <a:path w="3926" h="4185" extrusionOk="0">
                    <a:moveTo>
                      <a:pt x="977" y="1"/>
                    </a:moveTo>
                    <a:lnTo>
                      <a:pt x="738" y="21"/>
                    </a:lnTo>
                    <a:lnTo>
                      <a:pt x="360" y="80"/>
                    </a:lnTo>
                    <a:lnTo>
                      <a:pt x="101" y="120"/>
                    </a:lnTo>
                    <a:lnTo>
                      <a:pt x="1" y="160"/>
                    </a:lnTo>
                    <a:lnTo>
                      <a:pt x="340" y="220"/>
                    </a:lnTo>
                    <a:lnTo>
                      <a:pt x="638" y="300"/>
                    </a:lnTo>
                    <a:lnTo>
                      <a:pt x="917" y="399"/>
                    </a:lnTo>
                    <a:lnTo>
                      <a:pt x="1156" y="519"/>
                    </a:lnTo>
                    <a:lnTo>
                      <a:pt x="1395" y="638"/>
                    </a:lnTo>
                    <a:lnTo>
                      <a:pt x="1595" y="758"/>
                    </a:lnTo>
                    <a:lnTo>
                      <a:pt x="1794" y="917"/>
                    </a:lnTo>
                    <a:lnTo>
                      <a:pt x="1953" y="1057"/>
                    </a:lnTo>
                    <a:lnTo>
                      <a:pt x="2113" y="1216"/>
                    </a:lnTo>
                    <a:lnTo>
                      <a:pt x="2232" y="1375"/>
                    </a:lnTo>
                    <a:lnTo>
                      <a:pt x="2352" y="1535"/>
                    </a:lnTo>
                    <a:lnTo>
                      <a:pt x="2451" y="1714"/>
                    </a:lnTo>
                    <a:lnTo>
                      <a:pt x="2551" y="1893"/>
                    </a:lnTo>
                    <a:lnTo>
                      <a:pt x="2631" y="2073"/>
                    </a:lnTo>
                    <a:lnTo>
                      <a:pt x="2730" y="2411"/>
                    </a:lnTo>
                    <a:lnTo>
                      <a:pt x="2810" y="2750"/>
                    </a:lnTo>
                    <a:lnTo>
                      <a:pt x="2830" y="3089"/>
                    </a:lnTo>
                    <a:lnTo>
                      <a:pt x="2850" y="3387"/>
                    </a:lnTo>
                    <a:lnTo>
                      <a:pt x="2830" y="3646"/>
                    </a:lnTo>
                    <a:lnTo>
                      <a:pt x="2790" y="4045"/>
                    </a:lnTo>
                    <a:lnTo>
                      <a:pt x="2750" y="4184"/>
                    </a:lnTo>
                    <a:lnTo>
                      <a:pt x="2870" y="4144"/>
                    </a:lnTo>
                    <a:lnTo>
                      <a:pt x="2989" y="4065"/>
                    </a:lnTo>
                    <a:lnTo>
                      <a:pt x="3109" y="3965"/>
                    </a:lnTo>
                    <a:lnTo>
                      <a:pt x="3248" y="3865"/>
                    </a:lnTo>
                    <a:lnTo>
                      <a:pt x="3388" y="3726"/>
                    </a:lnTo>
                    <a:lnTo>
                      <a:pt x="3507" y="3567"/>
                    </a:lnTo>
                    <a:lnTo>
                      <a:pt x="3627" y="3407"/>
                    </a:lnTo>
                    <a:lnTo>
                      <a:pt x="3726" y="3208"/>
                    </a:lnTo>
                    <a:lnTo>
                      <a:pt x="3826" y="3009"/>
                    </a:lnTo>
                    <a:lnTo>
                      <a:pt x="3886" y="2790"/>
                    </a:lnTo>
                    <a:lnTo>
                      <a:pt x="3925" y="2551"/>
                    </a:lnTo>
                    <a:lnTo>
                      <a:pt x="3925" y="2292"/>
                    </a:lnTo>
                    <a:lnTo>
                      <a:pt x="3906" y="2013"/>
                    </a:lnTo>
                    <a:lnTo>
                      <a:pt x="3826" y="1734"/>
                    </a:lnTo>
                    <a:lnTo>
                      <a:pt x="3706" y="1435"/>
                    </a:lnTo>
                    <a:lnTo>
                      <a:pt x="3547" y="1116"/>
                    </a:lnTo>
                    <a:lnTo>
                      <a:pt x="3447" y="957"/>
                    </a:lnTo>
                    <a:lnTo>
                      <a:pt x="3328" y="818"/>
                    </a:lnTo>
                    <a:lnTo>
                      <a:pt x="3208" y="678"/>
                    </a:lnTo>
                    <a:lnTo>
                      <a:pt x="3069" y="559"/>
                    </a:lnTo>
                    <a:lnTo>
                      <a:pt x="2929" y="459"/>
                    </a:lnTo>
                    <a:lnTo>
                      <a:pt x="2790" y="359"/>
                    </a:lnTo>
                    <a:lnTo>
                      <a:pt x="2650" y="280"/>
                    </a:lnTo>
                    <a:lnTo>
                      <a:pt x="2491" y="220"/>
                    </a:lnTo>
                    <a:lnTo>
                      <a:pt x="2172" y="120"/>
                    </a:lnTo>
                    <a:lnTo>
                      <a:pt x="1854" y="41"/>
                    </a:lnTo>
                    <a:lnTo>
                      <a:pt x="1535" y="21"/>
                    </a:lnTo>
                    <a:lnTo>
                      <a:pt x="1216" y="1"/>
                    </a:lnTo>
                    <a:close/>
                  </a:path>
                </a:pathLst>
              </a:custGeom>
              <a:solidFill>
                <a:srgbClr val="FAE3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2" name="Google Shape;3292;p22"/>
              <p:cNvSpPr/>
              <p:nvPr/>
            </p:nvSpPr>
            <p:spPr>
              <a:xfrm>
                <a:off x="5639225" y="3729775"/>
                <a:ext cx="98150" cy="104625"/>
              </a:xfrm>
              <a:custGeom>
                <a:avLst/>
                <a:gdLst/>
                <a:ahLst/>
                <a:cxnLst/>
                <a:rect l="l" t="t" r="r" b="b"/>
                <a:pathLst>
                  <a:path w="3926" h="4185" fill="none" extrusionOk="0">
                    <a:moveTo>
                      <a:pt x="1216" y="1"/>
                    </a:moveTo>
                    <a:lnTo>
                      <a:pt x="1216" y="1"/>
                    </a:lnTo>
                    <a:lnTo>
                      <a:pt x="977" y="1"/>
                    </a:lnTo>
                    <a:lnTo>
                      <a:pt x="738" y="21"/>
                    </a:lnTo>
                    <a:lnTo>
                      <a:pt x="360" y="80"/>
                    </a:lnTo>
                    <a:lnTo>
                      <a:pt x="101" y="120"/>
                    </a:lnTo>
                    <a:lnTo>
                      <a:pt x="1" y="160"/>
                    </a:lnTo>
                    <a:lnTo>
                      <a:pt x="1" y="160"/>
                    </a:lnTo>
                    <a:lnTo>
                      <a:pt x="340" y="220"/>
                    </a:lnTo>
                    <a:lnTo>
                      <a:pt x="638" y="300"/>
                    </a:lnTo>
                    <a:lnTo>
                      <a:pt x="917" y="399"/>
                    </a:lnTo>
                    <a:lnTo>
                      <a:pt x="1156" y="519"/>
                    </a:lnTo>
                    <a:lnTo>
                      <a:pt x="1395" y="638"/>
                    </a:lnTo>
                    <a:lnTo>
                      <a:pt x="1595" y="758"/>
                    </a:lnTo>
                    <a:lnTo>
                      <a:pt x="1794" y="917"/>
                    </a:lnTo>
                    <a:lnTo>
                      <a:pt x="1953" y="1057"/>
                    </a:lnTo>
                    <a:lnTo>
                      <a:pt x="2113" y="1216"/>
                    </a:lnTo>
                    <a:lnTo>
                      <a:pt x="2232" y="1375"/>
                    </a:lnTo>
                    <a:lnTo>
                      <a:pt x="2352" y="1535"/>
                    </a:lnTo>
                    <a:lnTo>
                      <a:pt x="2451" y="1714"/>
                    </a:lnTo>
                    <a:lnTo>
                      <a:pt x="2551" y="1893"/>
                    </a:lnTo>
                    <a:lnTo>
                      <a:pt x="2631" y="2073"/>
                    </a:lnTo>
                    <a:lnTo>
                      <a:pt x="2730" y="2411"/>
                    </a:lnTo>
                    <a:lnTo>
                      <a:pt x="2810" y="2750"/>
                    </a:lnTo>
                    <a:lnTo>
                      <a:pt x="2830" y="3089"/>
                    </a:lnTo>
                    <a:lnTo>
                      <a:pt x="2850" y="3387"/>
                    </a:lnTo>
                    <a:lnTo>
                      <a:pt x="2830" y="3646"/>
                    </a:lnTo>
                    <a:lnTo>
                      <a:pt x="2790" y="4045"/>
                    </a:lnTo>
                    <a:lnTo>
                      <a:pt x="2750" y="4184"/>
                    </a:lnTo>
                    <a:lnTo>
                      <a:pt x="2750" y="4184"/>
                    </a:lnTo>
                    <a:lnTo>
                      <a:pt x="2870" y="4144"/>
                    </a:lnTo>
                    <a:lnTo>
                      <a:pt x="2989" y="4065"/>
                    </a:lnTo>
                    <a:lnTo>
                      <a:pt x="3109" y="3965"/>
                    </a:lnTo>
                    <a:lnTo>
                      <a:pt x="3248" y="3865"/>
                    </a:lnTo>
                    <a:lnTo>
                      <a:pt x="3388" y="3726"/>
                    </a:lnTo>
                    <a:lnTo>
                      <a:pt x="3507" y="3567"/>
                    </a:lnTo>
                    <a:lnTo>
                      <a:pt x="3627" y="3407"/>
                    </a:lnTo>
                    <a:lnTo>
                      <a:pt x="3726" y="3208"/>
                    </a:lnTo>
                    <a:lnTo>
                      <a:pt x="3826" y="3009"/>
                    </a:lnTo>
                    <a:lnTo>
                      <a:pt x="3886" y="2790"/>
                    </a:lnTo>
                    <a:lnTo>
                      <a:pt x="3925" y="2551"/>
                    </a:lnTo>
                    <a:lnTo>
                      <a:pt x="3925" y="2292"/>
                    </a:lnTo>
                    <a:lnTo>
                      <a:pt x="3906" y="2013"/>
                    </a:lnTo>
                    <a:lnTo>
                      <a:pt x="3826" y="1734"/>
                    </a:lnTo>
                    <a:lnTo>
                      <a:pt x="3706" y="1435"/>
                    </a:lnTo>
                    <a:lnTo>
                      <a:pt x="3547" y="1116"/>
                    </a:lnTo>
                    <a:lnTo>
                      <a:pt x="3547" y="1116"/>
                    </a:lnTo>
                    <a:lnTo>
                      <a:pt x="3447" y="957"/>
                    </a:lnTo>
                    <a:lnTo>
                      <a:pt x="3328" y="818"/>
                    </a:lnTo>
                    <a:lnTo>
                      <a:pt x="3208" y="678"/>
                    </a:lnTo>
                    <a:lnTo>
                      <a:pt x="3069" y="559"/>
                    </a:lnTo>
                    <a:lnTo>
                      <a:pt x="2929" y="459"/>
                    </a:lnTo>
                    <a:lnTo>
                      <a:pt x="2790" y="359"/>
                    </a:lnTo>
                    <a:lnTo>
                      <a:pt x="2650" y="280"/>
                    </a:lnTo>
                    <a:lnTo>
                      <a:pt x="2491" y="220"/>
                    </a:lnTo>
                    <a:lnTo>
                      <a:pt x="2172" y="120"/>
                    </a:lnTo>
                    <a:lnTo>
                      <a:pt x="1854" y="41"/>
                    </a:lnTo>
                    <a:lnTo>
                      <a:pt x="1535" y="21"/>
                    </a:lnTo>
                    <a:lnTo>
                      <a:pt x="1216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3" name="Google Shape;3293;p22"/>
              <p:cNvSpPr/>
              <p:nvPr/>
            </p:nvSpPr>
            <p:spPr>
              <a:xfrm>
                <a:off x="5836950" y="3663050"/>
                <a:ext cx="239575" cy="198725"/>
              </a:xfrm>
              <a:custGeom>
                <a:avLst/>
                <a:gdLst/>
                <a:ahLst/>
                <a:cxnLst/>
                <a:rect l="l" t="t" r="r" b="b"/>
                <a:pathLst>
                  <a:path w="9583" h="7949" extrusionOk="0">
                    <a:moveTo>
                      <a:pt x="3407" y="0"/>
                    </a:moveTo>
                    <a:lnTo>
                      <a:pt x="3088" y="40"/>
                    </a:lnTo>
                    <a:lnTo>
                      <a:pt x="2790" y="120"/>
                    </a:lnTo>
                    <a:lnTo>
                      <a:pt x="2491" y="220"/>
                    </a:lnTo>
                    <a:lnTo>
                      <a:pt x="2192" y="339"/>
                    </a:lnTo>
                    <a:lnTo>
                      <a:pt x="1933" y="498"/>
                    </a:lnTo>
                    <a:lnTo>
                      <a:pt x="1694" y="658"/>
                    </a:lnTo>
                    <a:lnTo>
                      <a:pt x="1455" y="857"/>
                    </a:lnTo>
                    <a:lnTo>
                      <a:pt x="1256" y="1056"/>
                    </a:lnTo>
                    <a:lnTo>
                      <a:pt x="1076" y="1295"/>
                    </a:lnTo>
                    <a:lnTo>
                      <a:pt x="917" y="1534"/>
                    </a:lnTo>
                    <a:lnTo>
                      <a:pt x="797" y="1773"/>
                    </a:lnTo>
                    <a:lnTo>
                      <a:pt x="698" y="2032"/>
                    </a:lnTo>
                    <a:lnTo>
                      <a:pt x="618" y="2311"/>
                    </a:lnTo>
                    <a:lnTo>
                      <a:pt x="578" y="2590"/>
                    </a:lnTo>
                    <a:lnTo>
                      <a:pt x="558" y="2869"/>
                    </a:lnTo>
                    <a:lnTo>
                      <a:pt x="578" y="3148"/>
                    </a:lnTo>
                    <a:lnTo>
                      <a:pt x="618" y="3427"/>
                    </a:lnTo>
                    <a:lnTo>
                      <a:pt x="678" y="3706"/>
                    </a:lnTo>
                    <a:lnTo>
                      <a:pt x="797" y="3985"/>
                    </a:lnTo>
                    <a:lnTo>
                      <a:pt x="658" y="4064"/>
                    </a:lnTo>
                    <a:lnTo>
                      <a:pt x="558" y="4164"/>
                    </a:lnTo>
                    <a:lnTo>
                      <a:pt x="459" y="4244"/>
                    </a:lnTo>
                    <a:lnTo>
                      <a:pt x="359" y="4363"/>
                    </a:lnTo>
                    <a:lnTo>
                      <a:pt x="280" y="4463"/>
                    </a:lnTo>
                    <a:lnTo>
                      <a:pt x="200" y="4582"/>
                    </a:lnTo>
                    <a:lnTo>
                      <a:pt x="140" y="4702"/>
                    </a:lnTo>
                    <a:lnTo>
                      <a:pt x="80" y="4821"/>
                    </a:lnTo>
                    <a:lnTo>
                      <a:pt x="40" y="4961"/>
                    </a:lnTo>
                    <a:lnTo>
                      <a:pt x="21" y="5080"/>
                    </a:lnTo>
                    <a:lnTo>
                      <a:pt x="1" y="5220"/>
                    </a:lnTo>
                    <a:lnTo>
                      <a:pt x="1" y="5359"/>
                    </a:lnTo>
                    <a:lnTo>
                      <a:pt x="21" y="5499"/>
                    </a:lnTo>
                    <a:lnTo>
                      <a:pt x="40" y="5618"/>
                    </a:lnTo>
                    <a:lnTo>
                      <a:pt x="80" y="5758"/>
                    </a:lnTo>
                    <a:lnTo>
                      <a:pt x="120" y="5897"/>
                    </a:lnTo>
                    <a:lnTo>
                      <a:pt x="200" y="6036"/>
                    </a:lnTo>
                    <a:lnTo>
                      <a:pt x="280" y="6176"/>
                    </a:lnTo>
                    <a:lnTo>
                      <a:pt x="379" y="6295"/>
                    </a:lnTo>
                    <a:lnTo>
                      <a:pt x="499" y="6415"/>
                    </a:lnTo>
                    <a:lnTo>
                      <a:pt x="618" y="6515"/>
                    </a:lnTo>
                    <a:lnTo>
                      <a:pt x="738" y="6594"/>
                    </a:lnTo>
                    <a:lnTo>
                      <a:pt x="877" y="6674"/>
                    </a:lnTo>
                    <a:lnTo>
                      <a:pt x="1037" y="6734"/>
                    </a:lnTo>
                    <a:lnTo>
                      <a:pt x="1176" y="6793"/>
                    </a:lnTo>
                    <a:lnTo>
                      <a:pt x="1335" y="6833"/>
                    </a:lnTo>
                    <a:lnTo>
                      <a:pt x="1495" y="6853"/>
                    </a:lnTo>
                    <a:lnTo>
                      <a:pt x="1813" y="6853"/>
                    </a:lnTo>
                    <a:lnTo>
                      <a:pt x="1973" y="6833"/>
                    </a:lnTo>
                    <a:lnTo>
                      <a:pt x="2152" y="6793"/>
                    </a:lnTo>
                    <a:lnTo>
                      <a:pt x="2311" y="6734"/>
                    </a:lnTo>
                    <a:lnTo>
                      <a:pt x="2471" y="6674"/>
                    </a:lnTo>
                    <a:lnTo>
                      <a:pt x="2630" y="6574"/>
                    </a:lnTo>
                    <a:lnTo>
                      <a:pt x="2790" y="6455"/>
                    </a:lnTo>
                    <a:lnTo>
                      <a:pt x="2909" y="6335"/>
                    </a:lnTo>
                    <a:lnTo>
                      <a:pt x="3029" y="6216"/>
                    </a:lnTo>
                    <a:lnTo>
                      <a:pt x="3128" y="6076"/>
                    </a:lnTo>
                    <a:lnTo>
                      <a:pt x="3208" y="5917"/>
                    </a:lnTo>
                    <a:lnTo>
                      <a:pt x="3268" y="5758"/>
                    </a:lnTo>
                    <a:lnTo>
                      <a:pt x="3626" y="5777"/>
                    </a:lnTo>
                    <a:lnTo>
                      <a:pt x="3985" y="5777"/>
                    </a:lnTo>
                    <a:lnTo>
                      <a:pt x="4343" y="5718"/>
                    </a:lnTo>
                    <a:lnTo>
                      <a:pt x="4702" y="5618"/>
                    </a:lnTo>
                    <a:lnTo>
                      <a:pt x="4702" y="5857"/>
                    </a:lnTo>
                    <a:lnTo>
                      <a:pt x="4742" y="6076"/>
                    </a:lnTo>
                    <a:lnTo>
                      <a:pt x="4802" y="6315"/>
                    </a:lnTo>
                    <a:lnTo>
                      <a:pt x="4881" y="6534"/>
                    </a:lnTo>
                    <a:lnTo>
                      <a:pt x="4981" y="6754"/>
                    </a:lnTo>
                    <a:lnTo>
                      <a:pt x="5120" y="6933"/>
                    </a:lnTo>
                    <a:lnTo>
                      <a:pt x="5260" y="7112"/>
                    </a:lnTo>
                    <a:lnTo>
                      <a:pt x="5419" y="7292"/>
                    </a:lnTo>
                    <a:lnTo>
                      <a:pt x="5598" y="7431"/>
                    </a:lnTo>
                    <a:lnTo>
                      <a:pt x="5778" y="7570"/>
                    </a:lnTo>
                    <a:lnTo>
                      <a:pt x="5997" y="7670"/>
                    </a:lnTo>
                    <a:lnTo>
                      <a:pt x="6196" y="7770"/>
                    </a:lnTo>
                    <a:lnTo>
                      <a:pt x="6415" y="7849"/>
                    </a:lnTo>
                    <a:lnTo>
                      <a:pt x="6654" y="7889"/>
                    </a:lnTo>
                    <a:lnTo>
                      <a:pt x="6873" y="7929"/>
                    </a:lnTo>
                    <a:lnTo>
                      <a:pt x="7112" y="7949"/>
                    </a:lnTo>
                    <a:lnTo>
                      <a:pt x="7352" y="7929"/>
                    </a:lnTo>
                    <a:lnTo>
                      <a:pt x="7591" y="7909"/>
                    </a:lnTo>
                    <a:lnTo>
                      <a:pt x="7830" y="7849"/>
                    </a:lnTo>
                    <a:lnTo>
                      <a:pt x="8069" y="7770"/>
                    </a:lnTo>
                    <a:lnTo>
                      <a:pt x="8288" y="7670"/>
                    </a:lnTo>
                    <a:lnTo>
                      <a:pt x="8507" y="7550"/>
                    </a:lnTo>
                    <a:lnTo>
                      <a:pt x="8706" y="7411"/>
                    </a:lnTo>
                    <a:lnTo>
                      <a:pt x="8885" y="7272"/>
                    </a:lnTo>
                    <a:lnTo>
                      <a:pt x="9045" y="7112"/>
                    </a:lnTo>
                    <a:lnTo>
                      <a:pt x="9184" y="6933"/>
                    </a:lnTo>
                    <a:lnTo>
                      <a:pt x="9304" y="6734"/>
                    </a:lnTo>
                    <a:lnTo>
                      <a:pt x="9403" y="6554"/>
                    </a:lnTo>
                    <a:lnTo>
                      <a:pt x="9483" y="6335"/>
                    </a:lnTo>
                    <a:lnTo>
                      <a:pt x="9543" y="6136"/>
                    </a:lnTo>
                    <a:lnTo>
                      <a:pt x="9563" y="5917"/>
                    </a:lnTo>
                    <a:lnTo>
                      <a:pt x="9583" y="5698"/>
                    </a:lnTo>
                    <a:lnTo>
                      <a:pt x="9583" y="5479"/>
                    </a:lnTo>
                    <a:lnTo>
                      <a:pt x="9543" y="5260"/>
                    </a:lnTo>
                    <a:lnTo>
                      <a:pt x="9483" y="5020"/>
                    </a:lnTo>
                    <a:lnTo>
                      <a:pt x="9403" y="4801"/>
                    </a:lnTo>
                    <a:lnTo>
                      <a:pt x="9304" y="4622"/>
                    </a:lnTo>
                    <a:lnTo>
                      <a:pt x="9204" y="4463"/>
                    </a:lnTo>
                    <a:lnTo>
                      <a:pt x="9085" y="4303"/>
                    </a:lnTo>
                    <a:lnTo>
                      <a:pt x="8945" y="4144"/>
                    </a:lnTo>
                    <a:lnTo>
                      <a:pt x="8806" y="4005"/>
                    </a:lnTo>
                    <a:lnTo>
                      <a:pt x="8646" y="3885"/>
                    </a:lnTo>
                    <a:lnTo>
                      <a:pt x="8487" y="3785"/>
                    </a:lnTo>
                    <a:lnTo>
                      <a:pt x="8308" y="3686"/>
                    </a:lnTo>
                    <a:lnTo>
                      <a:pt x="8128" y="3606"/>
                    </a:lnTo>
                    <a:lnTo>
                      <a:pt x="7949" y="3526"/>
                    </a:lnTo>
                    <a:lnTo>
                      <a:pt x="7750" y="3487"/>
                    </a:lnTo>
                    <a:lnTo>
                      <a:pt x="7551" y="3447"/>
                    </a:lnTo>
                    <a:lnTo>
                      <a:pt x="7352" y="3407"/>
                    </a:lnTo>
                    <a:lnTo>
                      <a:pt x="6933" y="3407"/>
                    </a:lnTo>
                    <a:lnTo>
                      <a:pt x="6734" y="3447"/>
                    </a:lnTo>
                    <a:lnTo>
                      <a:pt x="6774" y="3228"/>
                    </a:lnTo>
                    <a:lnTo>
                      <a:pt x="6794" y="3028"/>
                    </a:lnTo>
                    <a:lnTo>
                      <a:pt x="6794" y="2829"/>
                    </a:lnTo>
                    <a:lnTo>
                      <a:pt x="6774" y="2610"/>
                    </a:lnTo>
                    <a:lnTo>
                      <a:pt x="6754" y="2411"/>
                    </a:lnTo>
                    <a:lnTo>
                      <a:pt x="6694" y="2212"/>
                    </a:lnTo>
                    <a:lnTo>
                      <a:pt x="6634" y="1992"/>
                    </a:lnTo>
                    <a:lnTo>
                      <a:pt x="6555" y="1793"/>
                    </a:lnTo>
                    <a:lnTo>
                      <a:pt x="6415" y="1514"/>
                    </a:lnTo>
                    <a:lnTo>
                      <a:pt x="6256" y="1275"/>
                    </a:lnTo>
                    <a:lnTo>
                      <a:pt x="6077" y="1036"/>
                    </a:lnTo>
                    <a:lnTo>
                      <a:pt x="5877" y="837"/>
                    </a:lnTo>
                    <a:lnTo>
                      <a:pt x="5638" y="658"/>
                    </a:lnTo>
                    <a:lnTo>
                      <a:pt x="5399" y="478"/>
                    </a:lnTo>
                    <a:lnTo>
                      <a:pt x="5140" y="339"/>
                    </a:lnTo>
                    <a:lnTo>
                      <a:pt x="4881" y="220"/>
                    </a:lnTo>
                    <a:lnTo>
                      <a:pt x="4602" y="120"/>
                    </a:lnTo>
                    <a:lnTo>
                      <a:pt x="4304" y="60"/>
                    </a:lnTo>
                    <a:lnTo>
                      <a:pt x="4005" y="20"/>
                    </a:lnTo>
                    <a:lnTo>
                      <a:pt x="3706" y="0"/>
                    </a:lnTo>
                    <a:close/>
                  </a:path>
                </a:pathLst>
              </a:custGeom>
              <a:solidFill>
                <a:srgbClr val="FBE6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4" name="Google Shape;3294;p22"/>
              <p:cNvSpPr/>
              <p:nvPr/>
            </p:nvSpPr>
            <p:spPr>
              <a:xfrm>
                <a:off x="5836950" y="3663050"/>
                <a:ext cx="239575" cy="198725"/>
              </a:xfrm>
              <a:custGeom>
                <a:avLst/>
                <a:gdLst/>
                <a:ahLst/>
                <a:cxnLst/>
                <a:rect l="l" t="t" r="r" b="b"/>
                <a:pathLst>
                  <a:path w="9583" h="7949" fill="none" extrusionOk="0">
                    <a:moveTo>
                      <a:pt x="4881" y="6534"/>
                    </a:moveTo>
                    <a:lnTo>
                      <a:pt x="4881" y="6534"/>
                    </a:lnTo>
                    <a:lnTo>
                      <a:pt x="4802" y="6315"/>
                    </a:lnTo>
                    <a:lnTo>
                      <a:pt x="4742" y="6076"/>
                    </a:lnTo>
                    <a:lnTo>
                      <a:pt x="4702" y="5857"/>
                    </a:lnTo>
                    <a:lnTo>
                      <a:pt x="4702" y="5618"/>
                    </a:lnTo>
                    <a:lnTo>
                      <a:pt x="4702" y="5618"/>
                    </a:lnTo>
                    <a:lnTo>
                      <a:pt x="4343" y="5718"/>
                    </a:lnTo>
                    <a:lnTo>
                      <a:pt x="3985" y="5777"/>
                    </a:lnTo>
                    <a:lnTo>
                      <a:pt x="3626" y="5777"/>
                    </a:lnTo>
                    <a:lnTo>
                      <a:pt x="3268" y="5758"/>
                    </a:lnTo>
                    <a:lnTo>
                      <a:pt x="3268" y="5758"/>
                    </a:lnTo>
                    <a:lnTo>
                      <a:pt x="3208" y="5917"/>
                    </a:lnTo>
                    <a:lnTo>
                      <a:pt x="3128" y="6076"/>
                    </a:lnTo>
                    <a:lnTo>
                      <a:pt x="3029" y="6216"/>
                    </a:lnTo>
                    <a:lnTo>
                      <a:pt x="2909" y="6335"/>
                    </a:lnTo>
                    <a:lnTo>
                      <a:pt x="2790" y="6455"/>
                    </a:lnTo>
                    <a:lnTo>
                      <a:pt x="2630" y="6574"/>
                    </a:lnTo>
                    <a:lnTo>
                      <a:pt x="2471" y="6674"/>
                    </a:lnTo>
                    <a:lnTo>
                      <a:pt x="2311" y="6734"/>
                    </a:lnTo>
                    <a:lnTo>
                      <a:pt x="2311" y="6734"/>
                    </a:lnTo>
                    <a:lnTo>
                      <a:pt x="2152" y="6793"/>
                    </a:lnTo>
                    <a:lnTo>
                      <a:pt x="1973" y="6833"/>
                    </a:lnTo>
                    <a:lnTo>
                      <a:pt x="1813" y="6853"/>
                    </a:lnTo>
                    <a:lnTo>
                      <a:pt x="1654" y="6853"/>
                    </a:lnTo>
                    <a:lnTo>
                      <a:pt x="1495" y="6853"/>
                    </a:lnTo>
                    <a:lnTo>
                      <a:pt x="1335" y="6833"/>
                    </a:lnTo>
                    <a:lnTo>
                      <a:pt x="1176" y="6793"/>
                    </a:lnTo>
                    <a:lnTo>
                      <a:pt x="1037" y="6734"/>
                    </a:lnTo>
                    <a:lnTo>
                      <a:pt x="877" y="6674"/>
                    </a:lnTo>
                    <a:lnTo>
                      <a:pt x="738" y="6594"/>
                    </a:lnTo>
                    <a:lnTo>
                      <a:pt x="618" y="6515"/>
                    </a:lnTo>
                    <a:lnTo>
                      <a:pt x="499" y="6415"/>
                    </a:lnTo>
                    <a:lnTo>
                      <a:pt x="379" y="6295"/>
                    </a:lnTo>
                    <a:lnTo>
                      <a:pt x="280" y="6176"/>
                    </a:lnTo>
                    <a:lnTo>
                      <a:pt x="200" y="6036"/>
                    </a:lnTo>
                    <a:lnTo>
                      <a:pt x="120" y="5897"/>
                    </a:lnTo>
                    <a:lnTo>
                      <a:pt x="120" y="5897"/>
                    </a:lnTo>
                    <a:lnTo>
                      <a:pt x="80" y="5758"/>
                    </a:lnTo>
                    <a:lnTo>
                      <a:pt x="40" y="5618"/>
                    </a:lnTo>
                    <a:lnTo>
                      <a:pt x="21" y="5499"/>
                    </a:lnTo>
                    <a:lnTo>
                      <a:pt x="1" y="5359"/>
                    </a:lnTo>
                    <a:lnTo>
                      <a:pt x="1" y="5220"/>
                    </a:lnTo>
                    <a:lnTo>
                      <a:pt x="21" y="5080"/>
                    </a:lnTo>
                    <a:lnTo>
                      <a:pt x="40" y="4961"/>
                    </a:lnTo>
                    <a:lnTo>
                      <a:pt x="80" y="4821"/>
                    </a:lnTo>
                    <a:lnTo>
                      <a:pt x="140" y="4702"/>
                    </a:lnTo>
                    <a:lnTo>
                      <a:pt x="200" y="4582"/>
                    </a:lnTo>
                    <a:lnTo>
                      <a:pt x="280" y="4463"/>
                    </a:lnTo>
                    <a:lnTo>
                      <a:pt x="359" y="4363"/>
                    </a:lnTo>
                    <a:lnTo>
                      <a:pt x="459" y="4244"/>
                    </a:lnTo>
                    <a:lnTo>
                      <a:pt x="558" y="4164"/>
                    </a:lnTo>
                    <a:lnTo>
                      <a:pt x="658" y="4064"/>
                    </a:lnTo>
                    <a:lnTo>
                      <a:pt x="797" y="3985"/>
                    </a:lnTo>
                    <a:lnTo>
                      <a:pt x="797" y="3985"/>
                    </a:lnTo>
                    <a:lnTo>
                      <a:pt x="678" y="3706"/>
                    </a:lnTo>
                    <a:lnTo>
                      <a:pt x="618" y="3427"/>
                    </a:lnTo>
                    <a:lnTo>
                      <a:pt x="578" y="3148"/>
                    </a:lnTo>
                    <a:lnTo>
                      <a:pt x="558" y="2869"/>
                    </a:lnTo>
                    <a:lnTo>
                      <a:pt x="578" y="2590"/>
                    </a:lnTo>
                    <a:lnTo>
                      <a:pt x="618" y="2311"/>
                    </a:lnTo>
                    <a:lnTo>
                      <a:pt x="698" y="2032"/>
                    </a:lnTo>
                    <a:lnTo>
                      <a:pt x="797" y="1773"/>
                    </a:lnTo>
                    <a:lnTo>
                      <a:pt x="917" y="1534"/>
                    </a:lnTo>
                    <a:lnTo>
                      <a:pt x="1076" y="1295"/>
                    </a:lnTo>
                    <a:lnTo>
                      <a:pt x="1256" y="1056"/>
                    </a:lnTo>
                    <a:lnTo>
                      <a:pt x="1455" y="857"/>
                    </a:lnTo>
                    <a:lnTo>
                      <a:pt x="1694" y="658"/>
                    </a:lnTo>
                    <a:lnTo>
                      <a:pt x="1933" y="498"/>
                    </a:lnTo>
                    <a:lnTo>
                      <a:pt x="2192" y="339"/>
                    </a:lnTo>
                    <a:lnTo>
                      <a:pt x="2491" y="220"/>
                    </a:lnTo>
                    <a:lnTo>
                      <a:pt x="2491" y="220"/>
                    </a:lnTo>
                    <a:lnTo>
                      <a:pt x="2790" y="120"/>
                    </a:lnTo>
                    <a:lnTo>
                      <a:pt x="3088" y="40"/>
                    </a:lnTo>
                    <a:lnTo>
                      <a:pt x="3407" y="0"/>
                    </a:lnTo>
                    <a:lnTo>
                      <a:pt x="3706" y="0"/>
                    </a:lnTo>
                    <a:lnTo>
                      <a:pt x="4005" y="20"/>
                    </a:lnTo>
                    <a:lnTo>
                      <a:pt x="4304" y="60"/>
                    </a:lnTo>
                    <a:lnTo>
                      <a:pt x="4602" y="120"/>
                    </a:lnTo>
                    <a:lnTo>
                      <a:pt x="4881" y="220"/>
                    </a:lnTo>
                    <a:lnTo>
                      <a:pt x="5140" y="339"/>
                    </a:lnTo>
                    <a:lnTo>
                      <a:pt x="5399" y="478"/>
                    </a:lnTo>
                    <a:lnTo>
                      <a:pt x="5638" y="658"/>
                    </a:lnTo>
                    <a:lnTo>
                      <a:pt x="5877" y="837"/>
                    </a:lnTo>
                    <a:lnTo>
                      <a:pt x="6077" y="1036"/>
                    </a:lnTo>
                    <a:lnTo>
                      <a:pt x="6256" y="1275"/>
                    </a:lnTo>
                    <a:lnTo>
                      <a:pt x="6415" y="1514"/>
                    </a:lnTo>
                    <a:lnTo>
                      <a:pt x="6555" y="1793"/>
                    </a:lnTo>
                    <a:lnTo>
                      <a:pt x="6555" y="1793"/>
                    </a:lnTo>
                    <a:lnTo>
                      <a:pt x="6634" y="1992"/>
                    </a:lnTo>
                    <a:lnTo>
                      <a:pt x="6694" y="2212"/>
                    </a:lnTo>
                    <a:lnTo>
                      <a:pt x="6754" y="2411"/>
                    </a:lnTo>
                    <a:lnTo>
                      <a:pt x="6774" y="2610"/>
                    </a:lnTo>
                    <a:lnTo>
                      <a:pt x="6794" y="2829"/>
                    </a:lnTo>
                    <a:lnTo>
                      <a:pt x="6794" y="3028"/>
                    </a:lnTo>
                    <a:lnTo>
                      <a:pt x="6774" y="3228"/>
                    </a:lnTo>
                    <a:lnTo>
                      <a:pt x="6734" y="3447"/>
                    </a:lnTo>
                    <a:lnTo>
                      <a:pt x="6734" y="3447"/>
                    </a:lnTo>
                    <a:lnTo>
                      <a:pt x="6933" y="3407"/>
                    </a:lnTo>
                    <a:lnTo>
                      <a:pt x="7152" y="3407"/>
                    </a:lnTo>
                    <a:lnTo>
                      <a:pt x="7352" y="3407"/>
                    </a:lnTo>
                    <a:lnTo>
                      <a:pt x="7551" y="3447"/>
                    </a:lnTo>
                    <a:lnTo>
                      <a:pt x="7750" y="3487"/>
                    </a:lnTo>
                    <a:lnTo>
                      <a:pt x="7949" y="3526"/>
                    </a:lnTo>
                    <a:lnTo>
                      <a:pt x="8128" y="3606"/>
                    </a:lnTo>
                    <a:lnTo>
                      <a:pt x="8308" y="3686"/>
                    </a:lnTo>
                    <a:lnTo>
                      <a:pt x="8487" y="3785"/>
                    </a:lnTo>
                    <a:lnTo>
                      <a:pt x="8646" y="3885"/>
                    </a:lnTo>
                    <a:lnTo>
                      <a:pt x="8806" y="4005"/>
                    </a:lnTo>
                    <a:lnTo>
                      <a:pt x="8945" y="4144"/>
                    </a:lnTo>
                    <a:lnTo>
                      <a:pt x="9085" y="4303"/>
                    </a:lnTo>
                    <a:lnTo>
                      <a:pt x="9204" y="4463"/>
                    </a:lnTo>
                    <a:lnTo>
                      <a:pt x="9304" y="4622"/>
                    </a:lnTo>
                    <a:lnTo>
                      <a:pt x="9403" y="4801"/>
                    </a:lnTo>
                    <a:lnTo>
                      <a:pt x="9403" y="4801"/>
                    </a:lnTo>
                    <a:lnTo>
                      <a:pt x="9483" y="5020"/>
                    </a:lnTo>
                    <a:lnTo>
                      <a:pt x="9543" y="5260"/>
                    </a:lnTo>
                    <a:lnTo>
                      <a:pt x="9583" y="5479"/>
                    </a:lnTo>
                    <a:lnTo>
                      <a:pt x="9583" y="5698"/>
                    </a:lnTo>
                    <a:lnTo>
                      <a:pt x="9563" y="5917"/>
                    </a:lnTo>
                    <a:lnTo>
                      <a:pt x="9543" y="6136"/>
                    </a:lnTo>
                    <a:lnTo>
                      <a:pt x="9483" y="6335"/>
                    </a:lnTo>
                    <a:lnTo>
                      <a:pt x="9403" y="6554"/>
                    </a:lnTo>
                    <a:lnTo>
                      <a:pt x="9304" y="6734"/>
                    </a:lnTo>
                    <a:lnTo>
                      <a:pt x="9184" y="6933"/>
                    </a:lnTo>
                    <a:lnTo>
                      <a:pt x="9045" y="7112"/>
                    </a:lnTo>
                    <a:lnTo>
                      <a:pt x="8885" y="7272"/>
                    </a:lnTo>
                    <a:lnTo>
                      <a:pt x="8706" y="7411"/>
                    </a:lnTo>
                    <a:lnTo>
                      <a:pt x="8507" y="7550"/>
                    </a:lnTo>
                    <a:lnTo>
                      <a:pt x="8288" y="7670"/>
                    </a:lnTo>
                    <a:lnTo>
                      <a:pt x="8069" y="7770"/>
                    </a:lnTo>
                    <a:lnTo>
                      <a:pt x="8069" y="7770"/>
                    </a:lnTo>
                    <a:lnTo>
                      <a:pt x="7830" y="7849"/>
                    </a:lnTo>
                    <a:lnTo>
                      <a:pt x="7591" y="7909"/>
                    </a:lnTo>
                    <a:lnTo>
                      <a:pt x="7352" y="7929"/>
                    </a:lnTo>
                    <a:lnTo>
                      <a:pt x="7112" y="7949"/>
                    </a:lnTo>
                    <a:lnTo>
                      <a:pt x="6873" y="7929"/>
                    </a:lnTo>
                    <a:lnTo>
                      <a:pt x="6654" y="7889"/>
                    </a:lnTo>
                    <a:lnTo>
                      <a:pt x="6415" y="7849"/>
                    </a:lnTo>
                    <a:lnTo>
                      <a:pt x="6196" y="7770"/>
                    </a:lnTo>
                    <a:lnTo>
                      <a:pt x="5997" y="7670"/>
                    </a:lnTo>
                    <a:lnTo>
                      <a:pt x="5778" y="7570"/>
                    </a:lnTo>
                    <a:lnTo>
                      <a:pt x="5598" y="7431"/>
                    </a:lnTo>
                    <a:lnTo>
                      <a:pt x="5419" y="7292"/>
                    </a:lnTo>
                    <a:lnTo>
                      <a:pt x="5260" y="7112"/>
                    </a:lnTo>
                    <a:lnTo>
                      <a:pt x="5120" y="6933"/>
                    </a:lnTo>
                    <a:lnTo>
                      <a:pt x="4981" y="6754"/>
                    </a:lnTo>
                    <a:lnTo>
                      <a:pt x="4881" y="6534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5" name="Google Shape;3295;p22"/>
              <p:cNvSpPr/>
              <p:nvPr/>
            </p:nvSpPr>
            <p:spPr>
              <a:xfrm>
                <a:off x="6004300" y="3801500"/>
                <a:ext cx="43350" cy="35375"/>
              </a:xfrm>
              <a:custGeom>
                <a:avLst/>
                <a:gdLst/>
                <a:ahLst/>
                <a:cxnLst/>
                <a:rect l="l" t="t" r="r" b="b"/>
                <a:pathLst>
                  <a:path w="1734" h="1415" extrusionOk="0">
                    <a:moveTo>
                      <a:pt x="936" y="0"/>
                    </a:moveTo>
                    <a:lnTo>
                      <a:pt x="757" y="40"/>
                    </a:lnTo>
                    <a:lnTo>
                      <a:pt x="578" y="80"/>
                    </a:lnTo>
                    <a:lnTo>
                      <a:pt x="418" y="160"/>
                    </a:lnTo>
                    <a:lnTo>
                      <a:pt x="279" y="259"/>
                    </a:lnTo>
                    <a:lnTo>
                      <a:pt x="179" y="359"/>
                    </a:lnTo>
                    <a:lnTo>
                      <a:pt x="80" y="498"/>
                    </a:lnTo>
                    <a:lnTo>
                      <a:pt x="20" y="618"/>
                    </a:lnTo>
                    <a:lnTo>
                      <a:pt x="0" y="757"/>
                    </a:lnTo>
                    <a:lnTo>
                      <a:pt x="0" y="897"/>
                    </a:lnTo>
                    <a:lnTo>
                      <a:pt x="40" y="1036"/>
                    </a:lnTo>
                    <a:lnTo>
                      <a:pt x="100" y="1156"/>
                    </a:lnTo>
                    <a:lnTo>
                      <a:pt x="219" y="1255"/>
                    </a:lnTo>
                    <a:lnTo>
                      <a:pt x="339" y="1335"/>
                    </a:lnTo>
                    <a:lnTo>
                      <a:pt x="478" y="1375"/>
                    </a:lnTo>
                    <a:lnTo>
                      <a:pt x="638" y="1415"/>
                    </a:lnTo>
                    <a:lnTo>
                      <a:pt x="797" y="1415"/>
                    </a:lnTo>
                    <a:lnTo>
                      <a:pt x="976" y="1395"/>
                    </a:lnTo>
                    <a:lnTo>
                      <a:pt x="1156" y="1335"/>
                    </a:lnTo>
                    <a:lnTo>
                      <a:pt x="1315" y="1275"/>
                    </a:lnTo>
                    <a:lnTo>
                      <a:pt x="1454" y="1176"/>
                    </a:lnTo>
                    <a:lnTo>
                      <a:pt x="1554" y="1056"/>
                    </a:lnTo>
                    <a:lnTo>
                      <a:pt x="1654" y="937"/>
                    </a:lnTo>
                    <a:lnTo>
                      <a:pt x="1713" y="797"/>
                    </a:lnTo>
                    <a:lnTo>
                      <a:pt x="1733" y="658"/>
                    </a:lnTo>
                    <a:lnTo>
                      <a:pt x="1733" y="538"/>
                    </a:lnTo>
                    <a:lnTo>
                      <a:pt x="1693" y="399"/>
                    </a:lnTo>
                    <a:lnTo>
                      <a:pt x="1614" y="279"/>
                    </a:lnTo>
                    <a:lnTo>
                      <a:pt x="1514" y="180"/>
                    </a:lnTo>
                    <a:lnTo>
                      <a:pt x="1395" y="100"/>
                    </a:lnTo>
                    <a:lnTo>
                      <a:pt x="1255" y="40"/>
                    </a:lnTo>
                    <a:lnTo>
                      <a:pt x="1096" y="20"/>
                    </a:lnTo>
                    <a:lnTo>
                      <a:pt x="936" y="0"/>
                    </a:lnTo>
                    <a:close/>
                  </a:path>
                </a:pathLst>
              </a:custGeom>
              <a:solidFill>
                <a:srgbClr val="F4CC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6" name="Google Shape;3296;p22"/>
              <p:cNvSpPr/>
              <p:nvPr/>
            </p:nvSpPr>
            <p:spPr>
              <a:xfrm>
                <a:off x="5869325" y="3678475"/>
                <a:ext cx="120550" cy="84700"/>
              </a:xfrm>
              <a:custGeom>
                <a:avLst/>
                <a:gdLst/>
                <a:ahLst/>
                <a:cxnLst/>
                <a:rect l="l" t="t" r="r" b="b"/>
                <a:pathLst>
                  <a:path w="4822" h="3388" extrusionOk="0">
                    <a:moveTo>
                      <a:pt x="2172" y="1"/>
                    </a:moveTo>
                    <a:lnTo>
                      <a:pt x="1933" y="41"/>
                    </a:lnTo>
                    <a:lnTo>
                      <a:pt x="1694" y="81"/>
                    </a:lnTo>
                    <a:lnTo>
                      <a:pt x="1475" y="160"/>
                    </a:lnTo>
                    <a:lnTo>
                      <a:pt x="1275" y="220"/>
                    </a:lnTo>
                    <a:lnTo>
                      <a:pt x="1076" y="320"/>
                    </a:lnTo>
                    <a:lnTo>
                      <a:pt x="718" y="499"/>
                    </a:lnTo>
                    <a:lnTo>
                      <a:pt x="419" y="678"/>
                    </a:lnTo>
                    <a:lnTo>
                      <a:pt x="180" y="858"/>
                    </a:lnTo>
                    <a:lnTo>
                      <a:pt x="1" y="1017"/>
                    </a:lnTo>
                    <a:lnTo>
                      <a:pt x="1" y="1017"/>
                    </a:lnTo>
                    <a:lnTo>
                      <a:pt x="319" y="937"/>
                    </a:lnTo>
                    <a:lnTo>
                      <a:pt x="638" y="877"/>
                    </a:lnTo>
                    <a:lnTo>
                      <a:pt x="937" y="838"/>
                    </a:lnTo>
                    <a:lnTo>
                      <a:pt x="1435" y="838"/>
                    </a:lnTo>
                    <a:lnTo>
                      <a:pt x="1674" y="858"/>
                    </a:lnTo>
                    <a:lnTo>
                      <a:pt x="1873" y="897"/>
                    </a:lnTo>
                    <a:lnTo>
                      <a:pt x="2072" y="937"/>
                    </a:lnTo>
                    <a:lnTo>
                      <a:pt x="2272" y="997"/>
                    </a:lnTo>
                    <a:lnTo>
                      <a:pt x="2451" y="1057"/>
                    </a:lnTo>
                    <a:lnTo>
                      <a:pt x="2789" y="1236"/>
                    </a:lnTo>
                    <a:lnTo>
                      <a:pt x="3088" y="1415"/>
                    </a:lnTo>
                    <a:lnTo>
                      <a:pt x="3347" y="1634"/>
                    </a:lnTo>
                    <a:lnTo>
                      <a:pt x="3566" y="1874"/>
                    </a:lnTo>
                    <a:lnTo>
                      <a:pt x="3786" y="2113"/>
                    </a:lnTo>
                    <a:lnTo>
                      <a:pt x="3945" y="2352"/>
                    </a:lnTo>
                    <a:lnTo>
                      <a:pt x="4084" y="2571"/>
                    </a:lnTo>
                    <a:lnTo>
                      <a:pt x="4204" y="2790"/>
                    </a:lnTo>
                    <a:lnTo>
                      <a:pt x="4303" y="2989"/>
                    </a:lnTo>
                    <a:lnTo>
                      <a:pt x="4403" y="3288"/>
                    </a:lnTo>
                    <a:lnTo>
                      <a:pt x="4443" y="3388"/>
                    </a:lnTo>
                    <a:lnTo>
                      <a:pt x="4523" y="3308"/>
                    </a:lnTo>
                    <a:lnTo>
                      <a:pt x="4582" y="3188"/>
                    </a:lnTo>
                    <a:lnTo>
                      <a:pt x="4662" y="3049"/>
                    </a:lnTo>
                    <a:lnTo>
                      <a:pt x="4722" y="2889"/>
                    </a:lnTo>
                    <a:lnTo>
                      <a:pt x="4782" y="2710"/>
                    </a:lnTo>
                    <a:lnTo>
                      <a:pt x="4801" y="2531"/>
                    </a:lnTo>
                    <a:lnTo>
                      <a:pt x="4821" y="2332"/>
                    </a:lnTo>
                    <a:lnTo>
                      <a:pt x="4821" y="2113"/>
                    </a:lnTo>
                    <a:lnTo>
                      <a:pt x="4801" y="1893"/>
                    </a:lnTo>
                    <a:lnTo>
                      <a:pt x="4742" y="1674"/>
                    </a:lnTo>
                    <a:lnTo>
                      <a:pt x="4662" y="1435"/>
                    </a:lnTo>
                    <a:lnTo>
                      <a:pt x="4543" y="1216"/>
                    </a:lnTo>
                    <a:lnTo>
                      <a:pt x="4363" y="977"/>
                    </a:lnTo>
                    <a:lnTo>
                      <a:pt x="4164" y="758"/>
                    </a:lnTo>
                    <a:lnTo>
                      <a:pt x="3925" y="539"/>
                    </a:lnTo>
                    <a:lnTo>
                      <a:pt x="3626" y="340"/>
                    </a:lnTo>
                    <a:lnTo>
                      <a:pt x="3467" y="260"/>
                    </a:lnTo>
                    <a:lnTo>
                      <a:pt x="3307" y="180"/>
                    </a:lnTo>
                    <a:lnTo>
                      <a:pt x="3009" y="61"/>
                    </a:lnTo>
                    <a:lnTo>
                      <a:pt x="2710" y="1"/>
                    </a:lnTo>
                    <a:close/>
                  </a:path>
                </a:pathLst>
              </a:custGeom>
              <a:solidFill>
                <a:srgbClr val="FCEB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7" name="Google Shape;3297;p22"/>
              <p:cNvSpPr/>
              <p:nvPr/>
            </p:nvSpPr>
            <p:spPr>
              <a:xfrm>
                <a:off x="5869325" y="3678475"/>
                <a:ext cx="120550" cy="84700"/>
              </a:xfrm>
              <a:custGeom>
                <a:avLst/>
                <a:gdLst/>
                <a:ahLst/>
                <a:cxnLst/>
                <a:rect l="l" t="t" r="r" b="b"/>
                <a:pathLst>
                  <a:path w="4822" h="3388" fill="none" extrusionOk="0">
                    <a:moveTo>
                      <a:pt x="2411" y="1"/>
                    </a:moveTo>
                    <a:lnTo>
                      <a:pt x="2411" y="1"/>
                    </a:lnTo>
                    <a:lnTo>
                      <a:pt x="2172" y="1"/>
                    </a:lnTo>
                    <a:lnTo>
                      <a:pt x="1933" y="41"/>
                    </a:lnTo>
                    <a:lnTo>
                      <a:pt x="1694" y="81"/>
                    </a:lnTo>
                    <a:lnTo>
                      <a:pt x="1475" y="160"/>
                    </a:lnTo>
                    <a:lnTo>
                      <a:pt x="1275" y="220"/>
                    </a:lnTo>
                    <a:lnTo>
                      <a:pt x="1076" y="320"/>
                    </a:lnTo>
                    <a:lnTo>
                      <a:pt x="718" y="499"/>
                    </a:lnTo>
                    <a:lnTo>
                      <a:pt x="419" y="678"/>
                    </a:lnTo>
                    <a:lnTo>
                      <a:pt x="180" y="858"/>
                    </a:lnTo>
                    <a:lnTo>
                      <a:pt x="1" y="1017"/>
                    </a:lnTo>
                    <a:lnTo>
                      <a:pt x="1" y="1017"/>
                    </a:lnTo>
                    <a:lnTo>
                      <a:pt x="319" y="937"/>
                    </a:lnTo>
                    <a:lnTo>
                      <a:pt x="638" y="877"/>
                    </a:lnTo>
                    <a:lnTo>
                      <a:pt x="937" y="838"/>
                    </a:lnTo>
                    <a:lnTo>
                      <a:pt x="1216" y="838"/>
                    </a:lnTo>
                    <a:lnTo>
                      <a:pt x="1216" y="838"/>
                    </a:lnTo>
                    <a:lnTo>
                      <a:pt x="1435" y="838"/>
                    </a:lnTo>
                    <a:lnTo>
                      <a:pt x="1674" y="858"/>
                    </a:lnTo>
                    <a:lnTo>
                      <a:pt x="1873" y="897"/>
                    </a:lnTo>
                    <a:lnTo>
                      <a:pt x="2072" y="937"/>
                    </a:lnTo>
                    <a:lnTo>
                      <a:pt x="2272" y="997"/>
                    </a:lnTo>
                    <a:lnTo>
                      <a:pt x="2451" y="1057"/>
                    </a:lnTo>
                    <a:lnTo>
                      <a:pt x="2789" y="1236"/>
                    </a:lnTo>
                    <a:lnTo>
                      <a:pt x="3088" y="1415"/>
                    </a:lnTo>
                    <a:lnTo>
                      <a:pt x="3347" y="1634"/>
                    </a:lnTo>
                    <a:lnTo>
                      <a:pt x="3566" y="1874"/>
                    </a:lnTo>
                    <a:lnTo>
                      <a:pt x="3786" y="2113"/>
                    </a:lnTo>
                    <a:lnTo>
                      <a:pt x="3945" y="2352"/>
                    </a:lnTo>
                    <a:lnTo>
                      <a:pt x="4084" y="2571"/>
                    </a:lnTo>
                    <a:lnTo>
                      <a:pt x="4204" y="2790"/>
                    </a:lnTo>
                    <a:lnTo>
                      <a:pt x="4303" y="2989"/>
                    </a:lnTo>
                    <a:lnTo>
                      <a:pt x="4403" y="3288"/>
                    </a:lnTo>
                    <a:lnTo>
                      <a:pt x="4443" y="3388"/>
                    </a:lnTo>
                    <a:lnTo>
                      <a:pt x="4443" y="3388"/>
                    </a:lnTo>
                    <a:lnTo>
                      <a:pt x="4523" y="3308"/>
                    </a:lnTo>
                    <a:lnTo>
                      <a:pt x="4582" y="3188"/>
                    </a:lnTo>
                    <a:lnTo>
                      <a:pt x="4662" y="3049"/>
                    </a:lnTo>
                    <a:lnTo>
                      <a:pt x="4722" y="2889"/>
                    </a:lnTo>
                    <a:lnTo>
                      <a:pt x="4782" y="2710"/>
                    </a:lnTo>
                    <a:lnTo>
                      <a:pt x="4801" y="2531"/>
                    </a:lnTo>
                    <a:lnTo>
                      <a:pt x="4821" y="2332"/>
                    </a:lnTo>
                    <a:lnTo>
                      <a:pt x="4821" y="2113"/>
                    </a:lnTo>
                    <a:lnTo>
                      <a:pt x="4801" y="1893"/>
                    </a:lnTo>
                    <a:lnTo>
                      <a:pt x="4742" y="1674"/>
                    </a:lnTo>
                    <a:lnTo>
                      <a:pt x="4662" y="1435"/>
                    </a:lnTo>
                    <a:lnTo>
                      <a:pt x="4543" y="1216"/>
                    </a:lnTo>
                    <a:lnTo>
                      <a:pt x="4363" y="977"/>
                    </a:lnTo>
                    <a:lnTo>
                      <a:pt x="4164" y="758"/>
                    </a:lnTo>
                    <a:lnTo>
                      <a:pt x="3925" y="539"/>
                    </a:lnTo>
                    <a:lnTo>
                      <a:pt x="3626" y="340"/>
                    </a:lnTo>
                    <a:lnTo>
                      <a:pt x="3626" y="340"/>
                    </a:lnTo>
                    <a:lnTo>
                      <a:pt x="3467" y="260"/>
                    </a:lnTo>
                    <a:lnTo>
                      <a:pt x="3307" y="180"/>
                    </a:lnTo>
                    <a:lnTo>
                      <a:pt x="3009" y="61"/>
                    </a:lnTo>
                    <a:lnTo>
                      <a:pt x="2710" y="1"/>
                    </a:lnTo>
                    <a:lnTo>
                      <a:pt x="2411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8" name="Google Shape;3298;p22"/>
              <p:cNvSpPr/>
              <p:nvPr/>
            </p:nvSpPr>
            <p:spPr>
              <a:xfrm>
                <a:off x="6232875" y="3843825"/>
                <a:ext cx="240075" cy="198750"/>
              </a:xfrm>
              <a:custGeom>
                <a:avLst/>
                <a:gdLst/>
                <a:ahLst/>
                <a:cxnLst/>
                <a:rect l="l" t="t" r="r" b="b"/>
                <a:pathLst>
                  <a:path w="9603" h="7950" extrusionOk="0">
                    <a:moveTo>
                      <a:pt x="3407" y="1"/>
                    </a:moveTo>
                    <a:lnTo>
                      <a:pt x="3109" y="41"/>
                    </a:lnTo>
                    <a:lnTo>
                      <a:pt x="2790" y="120"/>
                    </a:lnTo>
                    <a:lnTo>
                      <a:pt x="2491" y="220"/>
                    </a:lnTo>
                    <a:lnTo>
                      <a:pt x="2212" y="339"/>
                    </a:lnTo>
                    <a:lnTo>
                      <a:pt x="1933" y="499"/>
                    </a:lnTo>
                    <a:lnTo>
                      <a:pt x="1694" y="658"/>
                    </a:lnTo>
                    <a:lnTo>
                      <a:pt x="1475" y="857"/>
                    </a:lnTo>
                    <a:lnTo>
                      <a:pt x="1276" y="1057"/>
                    </a:lnTo>
                    <a:lnTo>
                      <a:pt x="1097" y="1296"/>
                    </a:lnTo>
                    <a:lnTo>
                      <a:pt x="937" y="1535"/>
                    </a:lnTo>
                    <a:lnTo>
                      <a:pt x="798" y="1774"/>
                    </a:lnTo>
                    <a:lnTo>
                      <a:pt x="698" y="2033"/>
                    </a:lnTo>
                    <a:lnTo>
                      <a:pt x="638" y="2312"/>
                    </a:lnTo>
                    <a:lnTo>
                      <a:pt x="579" y="2590"/>
                    </a:lnTo>
                    <a:lnTo>
                      <a:pt x="559" y="2869"/>
                    </a:lnTo>
                    <a:lnTo>
                      <a:pt x="579" y="3148"/>
                    </a:lnTo>
                    <a:lnTo>
                      <a:pt x="618" y="3427"/>
                    </a:lnTo>
                    <a:lnTo>
                      <a:pt x="698" y="3706"/>
                    </a:lnTo>
                    <a:lnTo>
                      <a:pt x="798" y="3985"/>
                    </a:lnTo>
                    <a:lnTo>
                      <a:pt x="678" y="4065"/>
                    </a:lnTo>
                    <a:lnTo>
                      <a:pt x="559" y="4164"/>
                    </a:lnTo>
                    <a:lnTo>
                      <a:pt x="459" y="4244"/>
                    </a:lnTo>
                    <a:lnTo>
                      <a:pt x="359" y="4363"/>
                    </a:lnTo>
                    <a:lnTo>
                      <a:pt x="280" y="4463"/>
                    </a:lnTo>
                    <a:lnTo>
                      <a:pt x="200" y="4583"/>
                    </a:lnTo>
                    <a:lnTo>
                      <a:pt x="140" y="4702"/>
                    </a:lnTo>
                    <a:lnTo>
                      <a:pt x="100" y="4822"/>
                    </a:lnTo>
                    <a:lnTo>
                      <a:pt x="61" y="4961"/>
                    </a:lnTo>
                    <a:lnTo>
                      <a:pt x="21" y="5081"/>
                    </a:lnTo>
                    <a:lnTo>
                      <a:pt x="21" y="5220"/>
                    </a:lnTo>
                    <a:lnTo>
                      <a:pt x="1" y="5360"/>
                    </a:lnTo>
                    <a:lnTo>
                      <a:pt x="21" y="5499"/>
                    </a:lnTo>
                    <a:lnTo>
                      <a:pt x="41" y="5618"/>
                    </a:lnTo>
                    <a:lnTo>
                      <a:pt x="81" y="5758"/>
                    </a:lnTo>
                    <a:lnTo>
                      <a:pt x="140" y="5897"/>
                    </a:lnTo>
                    <a:lnTo>
                      <a:pt x="200" y="6037"/>
                    </a:lnTo>
                    <a:lnTo>
                      <a:pt x="300" y="6176"/>
                    </a:lnTo>
                    <a:lnTo>
                      <a:pt x="399" y="6296"/>
                    </a:lnTo>
                    <a:lnTo>
                      <a:pt x="499" y="6415"/>
                    </a:lnTo>
                    <a:lnTo>
                      <a:pt x="618" y="6515"/>
                    </a:lnTo>
                    <a:lnTo>
                      <a:pt x="758" y="6595"/>
                    </a:lnTo>
                    <a:lnTo>
                      <a:pt x="897" y="6674"/>
                    </a:lnTo>
                    <a:lnTo>
                      <a:pt x="1037" y="6734"/>
                    </a:lnTo>
                    <a:lnTo>
                      <a:pt x="1196" y="6794"/>
                    </a:lnTo>
                    <a:lnTo>
                      <a:pt x="1336" y="6834"/>
                    </a:lnTo>
                    <a:lnTo>
                      <a:pt x="1495" y="6854"/>
                    </a:lnTo>
                    <a:lnTo>
                      <a:pt x="1834" y="6854"/>
                    </a:lnTo>
                    <a:lnTo>
                      <a:pt x="1993" y="6834"/>
                    </a:lnTo>
                    <a:lnTo>
                      <a:pt x="2152" y="6794"/>
                    </a:lnTo>
                    <a:lnTo>
                      <a:pt x="2312" y="6734"/>
                    </a:lnTo>
                    <a:lnTo>
                      <a:pt x="2491" y="6674"/>
                    </a:lnTo>
                    <a:lnTo>
                      <a:pt x="2650" y="6575"/>
                    </a:lnTo>
                    <a:lnTo>
                      <a:pt x="2790" y="6455"/>
                    </a:lnTo>
                    <a:lnTo>
                      <a:pt x="2929" y="6336"/>
                    </a:lnTo>
                    <a:lnTo>
                      <a:pt x="3049" y="6216"/>
                    </a:lnTo>
                    <a:lnTo>
                      <a:pt x="3128" y="6077"/>
                    </a:lnTo>
                    <a:lnTo>
                      <a:pt x="3208" y="5917"/>
                    </a:lnTo>
                    <a:lnTo>
                      <a:pt x="3288" y="5758"/>
                    </a:lnTo>
                    <a:lnTo>
                      <a:pt x="3627" y="5778"/>
                    </a:lnTo>
                    <a:lnTo>
                      <a:pt x="3985" y="5778"/>
                    </a:lnTo>
                    <a:lnTo>
                      <a:pt x="4344" y="5718"/>
                    </a:lnTo>
                    <a:lnTo>
                      <a:pt x="4702" y="5618"/>
                    </a:lnTo>
                    <a:lnTo>
                      <a:pt x="4722" y="5858"/>
                    </a:lnTo>
                    <a:lnTo>
                      <a:pt x="4742" y="6077"/>
                    </a:lnTo>
                    <a:lnTo>
                      <a:pt x="4802" y="6316"/>
                    </a:lnTo>
                    <a:lnTo>
                      <a:pt x="4901" y="6535"/>
                    </a:lnTo>
                    <a:lnTo>
                      <a:pt x="5001" y="6754"/>
                    </a:lnTo>
                    <a:lnTo>
                      <a:pt x="5121" y="6933"/>
                    </a:lnTo>
                    <a:lnTo>
                      <a:pt x="5260" y="7113"/>
                    </a:lnTo>
                    <a:lnTo>
                      <a:pt x="5439" y="7292"/>
                    </a:lnTo>
                    <a:lnTo>
                      <a:pt x="5599" y="7431"/>
                    </a:lnTo>
                    <a:lnTo>
                      <a:pt x="5798" y="7551"/>
                    </a:lnTo>
                    <a:lnTo>
                      <a:pt x="5997" y="7670"/>
                    </a:lnTo>
                    <a:lnTo>
                      <a:pt x="6216" y="7770"/>
                    </a:lnTo>
                    <a:lnTo>
                      <a:pt x="6435" y="7830"/>
                    </a:lnTo>
                    <a:lnTo>
                      <a:pt x="6655" y="7889"/>
                    </a:lnTo>
                    <a:lnTo>
                      <a:pt x="6894" y="7929"/>
                    </a:lnTo>
                    <a:lnTo>
                      <a:pt x="7133" y="7949"/>
                    </a:lnTo>
                    <a:lnTo>
                      <a:pt x="7372" y="7929"/>
                    </a:lnTo>
                    <a:lnTo>
                      <a:pt x="7611" y="7909"/>
                    </a:lnTo>
                    <a:lnTo>
                      <a:pt x="7850" y="7850"/>
                    </a:lnTo>
                    <a:lnTo>
                      <a:pt x="8089" y="7770"/>
                    </a:lnTo>
                    <a:lnTo>
                      <a:pt x="8308" y="7670"/>
                    </a:lnTo>
                    <a:lnTo>
                      <a:pt x="8527" y="7551"/>
                    </a:lnTo>
                    <a:lnTo>
                      <a:pt x="8706" y="7411"/>
                    </a:lnTo>
                    <a:lnTo>
                      <a:pt x="8886" y="7272"/>
                    </a:lnTo>
                    <a:lnTo>
                      <a:pt x="9045" y="7113"/>
                    </a:lnTo>
                    <a:lnTo>
                      <a:pt x="9184" y="6933"/>
                    </a:lnTo>
                    <a:lnTo>
                      <a:pt x="9304" y="6734"/>
                    </a:lnTo>
                    <a:lnTo>
                      <a:pt x="9404" y="6555"/>
                    </a:lnTo>
                    <a:lnTo>
                      <a:pt x="9483" y="6336"/>
                    </a:lnTo>
                    <a:lnTo>
                      <a:pt x="9543" y="6136"/>
                    </a:lnTo>
                    <a:lnTo>
                      <a:pt x="9583" y="5917"/>
                    </a:lnTo>
                    <a:lnTo>
                      <a:pt x="9603" y="5698"/>
                    </a:lnTo>
                    <a:lnTo>
                      <a:pt x="9583" y="5479"/>
                    </a:lnTo>
                    <a:lnTo>
                      <a:pt x="9563" y="5240"/>
                    </a:lnTo>
                    <a:lnTo>
                      <a:pt x="9503" y="5021"/>
                    </a:lnTo>
                    <a:lnTo>
                      <a:pt x="9404" y="4802"/>
                    </a:lnTo>
                    <a:lnTo>
                      <a:pt x="9324" y="4622"/>
                    </a:lnTo>
                    <a:lnTo>
                      <a:pt x="9224" y="4463"/>
                    </a:lnTo>
                    <a:lnTo>
                      <a:pt x="9105" y="4304"/>
                    </a:lnTo>
                    <a:lnTo>
                      <a:pt x="8965" y="4144"/>
                    </a:lnTo>
                    <a:lnTo>
                      <a:pt x="8826" y="4005"/>
                    </a:lnTo>
                    <a:lnTo>
                      <a:pt x="8667" y="3885"/>
                    </a:lnTo>
                    <a:lnTo>
                      <a:pt x="8507" y="3786"/>
                    </a:lnTo>
                    <a:lnTo>
                      <a:pt x="8328" y="3686"/>
                    </a:lnTo>
                    <a:lnTo>
                      <a:pt x="8149" y="3606"/>
                    </a:lnTo>
                    <a:lnTo>
                      <a:pt x="7949" y="3527"/>
                    </a:lnTo>
                    <a:lnTo>
                      <a:pt x="7770" y="3467"/>
                    </a:lnTo>
                    <a:lnTo>
                      <a:pt x="7571" y="3427"/>
                    </a:lnTo>
                    <a:lnTo>
                      <a:pt x="7352" y="3407"/>
                    </a:lnTo>
                    <a:lnTo>
                      <a:pt x="6953" y="3407"/>
                    </a:lnTo>
                    <a:lnTo>
                      <a:pt x="6734" y="3427"/>
                    </a:lnTo>
                    <a:lnTo>
                      <a:pt x="6774" y="3228"/>
                    </a:lnTo>
                    <a:lnTo>
                      <a:pt x="6794" y="3029"/>
                    </a:lnTo>
                    <a:lnTo>
                      <a:pt x="6794" y="2830"/>
                    </a:lnTo>
                    <a:lnTo>
                      <a:pt x="6794" y="2610"/>
                    </a:lnTo>
                    <a:lnTo>
                      <a:pt x="6754" y="2411"/>
                    </a:lnTo>
                    <a:lnTo>
                      <a:pt x="6714" y="2192"/>
                    </a:lnTo>
                    <a:lnTo>
                      <a:pt x="6655" y="1993"/>
                    </a:lnTo>
                    <a:lnTo>
                      <a:pt x="6575" y="1794"/>
                    </a:lnTo>
                    <a:lnTo>
                      <a:pt x="6435" y="1515"/>
                    </a:lnTo>
                    <a:lnTo>
                      <a:pt x="6276" y="1276"/>
                    </a:lnTo>
                    <a:lnTo>
                      <a:pt x="6077" y="1037"/>
                    </a:lnTo>
                    <a:lnTo>
                      <a:pt x="5878" y="837"/>
                    </a:lnTo>
                    <a:lnTo>
                      <a:pt x="5658" y="658"/>
                    </a:lnTo>
                    <a:lnTo>
                      <a:pt x="5419" y="479"/>
                    </a:lnTo>
                    <a:lnTo>
                      <a:pt x="5160" y="339"/>
                    </a:lnTo>
                    <a:lnTo>
                      <a:pt x="4882" y="220"/>
                    </a:lnTo>
                    <a:lnTo>
                      <a:pt x="4603" y="120"/>
                    </a:lnTo>
                    <a:lnTo>
                      <a:pt x="4304" y="61"/>
                    </a:lnTo>
                    <a:lnTo>
                      <a:pt x="4025" y="21"/>
                    </a:lnTo>
                    <a:lnTo>
                      <a:pt x="3706" y="1"/>
                    </a:lnTo>
                    <a:close/>
                  </a:path>
                </a:pathLst>
              </a:custGeom>
              <a:solidFill>
                <a:srgbClr val="FBE6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9" name="Google Shape;3299;p22"/>
              <p:cNvSpPr/>
              <p:nvPr/>
            </p:nvSpPr>
            <p:spPr>
              <a:xfrm>
                <a:off x="6232875" y="3843825"/>
                <a:ext cx="240075" cy="198750"/>
              </a:xfrm>
              <a:custGeom>
                <a:avLst/>
                <a:gdLst/>
                <a:ahLst/>
                <a:cxnLst/>
                <a:rect l="l" t="t" r="r" b="b"/>
                <a:pathLst>
                  <a:path w="9603" h="7950" fill="none" extrusionOk="0">
                    <a:moveTo>
                      <a:pt x="4901" y="6535"/>
                    </a:moveTo>
                    <a:lnTo>
                      <a:pt x="4901" y="6535"/>
                    </a:lnTo>
                    <a:lnTo>
                      <a:pt x="4802" y="6316"/>
                    </a:lnTo>
                    <a:lnTo>
                      <a:pt x="4742" y="6077"/>
                    </a:lnTo>
                    <a:lnTo>
                      <a:pt x="4722" y="5858"/>
                    </a:lnTo>
                    <a:lnTo>
                      <a:pt x="4702" y="5618"/>
                    </a:lnTo>
                    <a:lnTo>
                      <a:pt x="4702" y="5618"/>
                    </a:lnTo>
                    <a:lnTo>
                      <a:pt x="4344" y="5718"/>
                    </a:lnTo>
                    <a:lnTo>
                      <a:pt x="3985" y="5778"/>
                    </a:lnTo>
                    <a:lnTo>
                      <a:pt x="3627" y="5778"/>
                    </a:lnTo>
                    <a:lnTo>
                      <a:pt x="3288" y="5758"/>
                    </a:lnTo>
                    <a:lnTo>
                      <a:pt x="3288" y="5758"/>
                    </a:lnTo>
                    <a:lnTo>
                      <a:pt x="3208" y="5917"/>
                    </a:lnTo>
                    <a:lnTo>
                      <a:pt x="3128" y="6077"/>
                    </a:lnTo>
                    <a:lnTo>
                      <a:pt x="3049" y="6216"/>
                    </a:lnTo>
                    <a:lnTo>
                      <a:pt x="2929" y="6336"/>
                    </a:lnTo>
                    <a:lnTo>
                      <a:pt x="2790" y="6455"/>
                    </a:lnTo>
                    <a:lnTo>
                      <a:pt x="2650" y="6575"/>
                    </a:lnTo>
                    <a:lnTo>
                      <a:pt x="2491" y="6674"/>
                    </a:lnTo>
                    <a:lnTo>
                      <a:pt x="2312" y="6734"/>
                    </a:lnTo>
                    <a:lnTo>
                      <a:pt x="2312" y="6734"/>
                    </a:lnTo>
                    <a:lnTo>
                      <a:pt x="2152" y="6794"/>
                    </a:lnTo>
                    <a:lnTo>
                      <a:pt x="1993" y="6834"/>
                    </a:lnTo>
                    <a:lnTo>
                      <a:pt x="1834" y="6854"/>
                    </a:lnTo>
                    <a:lnTo>
                      <a:pt x="1674" y="6854"/>
                    </a:lnTo>
                    <a:lnTo>
                      <a:pt x="1495" y="6854"/>
                    </a:lnTo>
                    <a:lnTo>
                      <a:pt x="1336" y="6834"/>
                    </a:lnTo>
                    <a:lnTo>
                      <a:pt x="1196" y="6794"/>
                    </a:lnTo>
                    <a:lnTo>
                      <a:pt x="1037" y="6734"/>
                    </a:lnTo>
                    <a:lnTo>
                      <a:pt x="897" y="6674"/>
                    </a:lnTo>
                    <a:lnTo>
                      <a:pt x="758" y="6595"/>
                    </a:lnTo>
                    <a:lnTo>
                      <a:pt x="618" y="6515"/>
                    </a:lnTo>
                    <a:lnTo>
                      <a:pt x="499" y="6415"/>
                    </a:lnTo>
                    <a:lnTo>
                      <a:pt x="399" y="6296"/>
                    </a:lnTo>
                    <a:lnTo>
                      <a:pt x="300" y="6176"/>
                    </a:lnTo>
                    <a:lnTo>
                      <a:pt x="200" y="6037"/>
                    </a:lnTo>
                    <a:lnTo>
                      <a:pt x="140" y="5897"/>
                    </a:lnTo>
                    <a:lnTo>
                      <a:pt x="140" y="5897"/>
                    </a:lnTo>
                    <a:lnTo>
                      <a:pt x="81" y="5758"/>
                    </a:lnTo>
                    <a:lnTo>
                      <a:pt x="41" y="5618"/>
                    </a:lnTo>
                    <a:lnTo>
                      <a:pt x="21" y="5499"/>
                    </a:lnTo>
                    <a:lnTo>
                      <a:pt x="1" y="5360"/>
                    </a:lnTo>
                    <a:lnTo>
                      <a:pt x="21" y="5220"/>
                    </a:lnTo>
                    <a:lnTo>
                      <a:pt x="21" y="5081"/>
                    </a:lnTo>
                    <a:lnTo>
                      <a:pt x="61" y="4961"/>
                    </a:lnTo>
                    <a:lnTo>
                      <a:pt x="100" y="4822"/>
                    </a:lnTo>
                    <a:lnTo>
                      <a:pt x="140" y="4702"/>
                    </a:lnTo>
                    <a:lnTo>
                      <a:pt x="200" y="4583"/>
                    </a:lnTo>
                    <a:lnTo>
                      <a:pt x="280" y="4463"/>
                    </a:lnTo>
                    <a:lnTo>
                      <a:pt x="359" y="4363"/>
                    </a:lnTo>
                    <a:lnTo>
                      <a:pt x="459" y="4244"/>
                    </a:lnTo>
                    <a:lnTo>
                      <a:pt x="559" y="4164"/>
                    </a:lnTo>
                    <a:lnTo>
                      <a:pt x="678" y="4065"/>
                    </a:lnTo>
                    <a:lnTo>
                      <a:pt x="798" y="3985"/>
                    </a:lnTo>
                    <a:lnTo>
                      <a:pt x="798" y="3985"/>
                    </a:lnTo>
                    <a:lnTo>
                      <a:pt x="698" y="3706"/>
                    </a:lnTo>
                    <a:lnTo>
                      <a:pt x="618" y="3427"/>
                    </a:lnTo>
                    <a:lnTo>
                      <a:pt x="579" y="3148"/>
                    </a:lnTo>
                    <a:lnTo>
                      <a:pt x="559" y="2869"/>
                    </a:lnTo>
                    <a:lnTo>
                      <a:pt x="579" y="2590"/>
                    </a:lnTo>
                    <a:lnTo>
                      <a:pt x="638" y="2312"/>
                    </a:lnTo>
                    <a:lnTo>
                      <a:pt x="698" y="2033"/>
                    </a:lnTo>
                    <a:lnTo>
                      <a:pt x="798" y="1774"/>
                    </a:lnTo>
                    <a:lnTo>
                      <a:pt x="937" y="1535"/>
                    </a:lnTo>
                    <a:lnTo>
                      <a:pt x="1097" y="1296"/>
                    </a:lnTo>
                    <a:lnTo>
                      <a:pt x="1276" y="1057"/>
                    </a:lnTo>
                    <a:lnTo>
                      <a:pt x="1475" y="857"/>
                    </a:lnTo>
                    <a:lnTo>
                      <a:pt x="1694" y="658"/>
                    </a:lnTo>
                    <a:lnTo>
                      <a:pt x="1933" y="499"/>
                    </a:lnTo>
                    <a:lnTo>
                      <a:pt x="2212" y="339"/>
                    </a:lnTo>
                    <a:lnTo>
                      <a:pt x="2491" y="220"/>
                    </a:lnTo>
                    <a:lnTo>
                      <a:pt x="2491" y="220"/>
                    </a:lnTo>
                    <a:lnTo>
                      <a:pt x="2790" y="120"/>
                    </a:lnTo>
                    <a:lnTo>
                      <a:pt x="3109" y="41"/>
                    </a:lnTo>
                    <a:lnTo>
                      <a:pt x="3407" y="1"/>
                    </a:lnTo>
                    <a:lnTo>
                      <a:pt x="3706" y="1"/>
                    </a:lnTo>
                    <a:lnTo>
                      <a:pt x="4025" y="21"/>
                    </a:lnTo>
                    <a:lnTo>
                      <a:pt x="4304" y="61"/>
                    </a:lnTo>
                    <a:lnTo>
                      <a:pt x="4603" y="120"/>
                    </a:lnTo>
                    <a:lnTo>
                      <a:pt x="4882" y="220"/>
                    </a:lnTo>
                    <a:lnTo>
                      <a:pt x="5160" y="339"/>
                    </a:lnTo>
                    <a:lnTo>
                      <a:pt x="5419" y="479"/>
                    </a:lnTo>
                    <a:lnTo>
                      <a:pt x="5658" y="658"/>
                    </a:lnTo>
                    <a:lnTo>
                      <a:pt x="5878" y="837"/>
                    </a:lnTo>
                    <a:lnTo>
                      <a:pt x="6077" y="1037"/>
                    </a:lnTo>
                    <a:lnTo>
                      <a:pt x="6276" y="1276"/>
                    </a:lnTo>
                    <a:lnTo>
                      <a:pt x="6435" y="1515"/>
                    </a:lnTo>
                    <a:lnTo>
                      <a:pt x="6575" y="1794"/>
                    </a:lnTo>
                    <a:lnTo>
                      <a:pt x="6575" y="1794"/>
                    </a:lnTo>
                    <a:lnTo>
                      <a:pt x="6655" y="1993"/>
                    </a:lnTo>
                    <a:lnTo>
                      <a:pt x="6714" y="2192"/>
                    </a:lnTo>
                    <a:lnTo>
                      <a:pt x="6754" y="2411"/>
                    </a:lnTo>
                    <a:lnTo>
                      <a:pt x="6794" y="2610"/>
                    </a:lnTo>
                    <a:lnTo>
                      <a:pt x="6794" y="2830"/>
                    </a:lnTo>
                    <a:lnTo>
                      <a:pt x="6794" y="3029"/>
                    </a:lnTo>
                    <a:lnTo>
                      <a:pt x="6774" y="3228"/>
                    </a:lnTo>
                    <a:lnTo>
                      <a:pt x="6734" y="3427"/>
                    </a:lnTo>
                    <a:lnTo>
                      <a:pt x="6734" y="3427"/>
                    </a:lnTo>
                    <a:lnTo>
                      <a:pt x="6953" y="3407"/>
                    </a:lnTo>
                    <a:lnTo>
                      <a:pt x="7153" y="3407"/>
                    </a:lnTo>
                    <a:lnTo>
                      <a:pt x="7352" y="3407"/>
                    </a:lnTo>
                    <a:lnTo>
                      <a:pt x="7571" y="3427"/>
                    </a:lnTo>
                    <a:lnTo>
                      <a:pt x="7770" y="3467"/>
                    </a:lnTo>
                    <a:lnTo>
                      <a:pt x="7949" y="3527"/>
                    </a:lnTo>
                    <a:lnTo>
                      <a:pt x="8149" y="3606"/>
                    </a:lnTo>
                    <a:lnTo>
                      <a:pt x="8328" y="3686"/>
                    </a:lnTo>
                    <a:lnTo>
                      <a:pt x="8507" y="3786"/>
                    </a:lnTo>
                    <a:lnTo>
                      <a:pt x="8667" y="3885"/>
                    </a:lnTo>
                    <a:lnTo>
                      <a:pt x="8826" y="4005"/>
                    </a:lnTo>
                    <a:lnTo>
                      <a:pt x="8965" y="4144"/>
                    </a:lnTo>
                    <a:lnTo>
                      <a:pt x="9105" y="4304"/>
                    </a:lnTo>
                    <a:lnTo>
                      <a:pt x="9224" y="4463"/>
                    </a:lnTo>
                    <a:lnTo>
                      <a:pt x="9324" y="4622"/>
                    </a:lnTo>
                    <a:lnTo>
                      <a:pt x="9404" y="4802"/>
                    </a:lnTo>
                    <a:lnTo>
                      <a:pt x="9404" y="4802"/>
                    </a:lnTo>
                    <a:lnTo>
                      <a:pt x="9503" y="5021"/>
                    </a:lnTo>
                    <a:lnTo>
                      <a:pt x="9563" y="5240"/>
                    </a:lnTo>
                    <a:lnTo>
                      <a:pt x="9583" y="5479"/>
                    </a:lnTo>
                    <a:lnTo>
                      <a:pt x="9603" y="5698"/>
                    </a:lnTo>
                    <a:lnTo>
                      <a:pt x="9583" y="5917"/>
                    </a:lnTo>
                    <a:lnTo>
                      <a:pt x="9543" y="6136"/>
                    </a:lnTo>
                    <a:lnTo>
                      <a:pt x="9483" y="6336"/>
                    </a:lnTo>
                    <a:lnTo>
                      <a:pt x="9404" y="6555"/>
                    </a:lnTo>
                    <a:lnTo>
                      <a:pt x="9304" y="6734"/>
                    </a:lnTo>
                    <a:lnTo>
                      <a:pt x="9184" y="6933"/>
                    </a:lnTo>
                    <a:lnTo>
                      <a:pt x="9045" y="7113"/>
                    </a:lnTo>
                    <a:lnTo>
                      <a:pt x="8886" y="7272"/>
                    </a:lnTo>
                    <a:lnTo>
                      <a:pt x="8706" y="7411"/>
                    </a:lnTo>
                    <a:lnTo>
                      <a:pt x="8527" y="7551"/>
                    </a:lnTo>
                    <a:lnTo>
                      <a:pt x="8308" y="7670"/>
                    </a:lnTo>
                    <a:lnTo>
                      <a:pt x="8089" y="7770"/>
                    </a:lnTo>
                    <a:lnTo>
                      <a:pt x="8089" y="7770"/>
                    </a:lnTo>
                    <a:lnTo>
                      <a:pt x="7850" y="7850"/>
                    </a:lnTo>
                    <a:lnTo>
                      <a:pt x="7611" y="7909"/>
                    </a:lnTo>
                    <a:lnTo>
                      <a:pt x="7372" y="7929"/>
                    </a:lnTo>
                    <a:lnTo>
                      <a:pt x="7133" y="7949"/>
                    </a:lnTo>
                    <a:lnTo>
                      <a:pt x="6894" y="7929"/>
                    </a:lnTo>
                    <a:lnTo>
                      <a:pt x="6655" y="7889"/>
                    </a:lnTo>
                    <a:lnTo>
                      <a:pt x="6435" y="7830"/>
                    </a:lnTo>
                    <a:lnTo>
                      <a:pt x="6216" y="7770"/>
                    </a:lnTo>
                    <a:lnTo>
                      <a:pt x="5997" y="7670"/>
                    </a:lnTo>
                    <a:lnTo>
                      <a:pt x="5798" y="7551"/>
                    </a:lnTo>
                    <a:lnTo>
                      <a:pt x="5599" y="7431"/>
                    </a:lnTo>
                    <a:lnTo>
                      <a:pt x="5439" y="7292"/>
                    </a:lnTo>
                    <a:lnTo>
                      <a:pt x="5260" y="7113"/>
                    </a:lnTo>
                    <a:lnTo>
                      <a:pt x="5121" y="6933"/>
                    </a:lnTo>
                    <a:lnTo>
                      <a:pt x="5001" y="6754"/>
                    </a:lnTo>
                    <a:lnTo>
                      <a:pt x="4901" y="6535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0" name="Google Shape;3300;p22"/>
              <p:cNvSpPr/>
              <p:nvPr/>
            </p:nvSpPr>
            <p:spPr>
              <a:xfrm>
                <a:off x="6400225" y="3982275"/>
                <a:ext cx="43850" cy="35400"/>
              </a:xfrm>
              <a:custGeom>
                <a:avLst/>
                <a:gdLst/>
                <a:ahLst/>
                <a:cxnLst/>
                <a:rect l="l" t="t" r="r" b="b"/>
                <a:pathLst>
                  <a:path w="1754" h="1416" extrusionOk="0">
                    <a:moveTo>
                      <a:pt x="937" y="1"/>
                    </a:moveTo>
                    <a:lnTo>
                      <a:pt x="777" y="21"/>
                    </a:lnTo>
                    <a:lnTo>
                      <a:pt x="598" y="80"/>
                    </a:lnTo>
                    <a:lnTo>
                      <a:pt x="439" y="160"/>
                    </a:lnTo>
                    <a:lnTo>
                      <a:pt x="299" y="260"/>
                    </a:lnTo>
                    <a:lnTo>
                      <a:pt x="180" y="359"/>
                    </a:lnTo>
                    <a:lnTo>
                      <a:pt x="100" y="499"/>
                    </a:lnTo>
                    <a:lnTo>
                      <a:pt x="40" y="618"/>
                    </a:lnTo>
                    <a:lnTo>
                      <a:pt x="0" y="758"/>
                    </a:lnTo>
                    <a:lnTo>
                      <a:pt x="0" y="897"/>
                    </a:lnTo>
                    <a:lnTo>
                      <a:pt x="40" y="1037"/>
                    </a:lnTo>
                    <a:lnTo>
                      <a:pt x="120" y="1156"/>
                    </a:lnTo>
                    <a:lnTo>
                      <a:pt x="219" y="1256"/>
                    </a:lnTo>
                    <a:lnTo>
                      <a:pt x="339" y="1336"/>
                    </a:lnTo>
                    <a:lnTo>
                      <a:pt x="478" y="1375"/>
                    </a:lnTo>
                    <a:lnTo>
                      <a:pt x="638" y="1415"/>
                    </a:lnTo>
                    <a:lnTo>
                      <a:pt x="817" y="1415"/>
                    </a:lnTo>
                    <a:lnTo>
                      <a:pt x="976" y="1395"/>
                    </a:lnTo>
                    <a:lnTo>
                      <a:pt x="1156" y="1336"/>
                    </a:lnTo>
                    <a:lnTo>
                      <a:pt x="1315" y="1276"/>
                    </a:lnTo>
                    <a:lnTo>
                      <a:pt x="1455" y="1176"/>
                    </a:lnTo>
                    <a:lnTo>
                      <a:pt x="1574" y="1057"/>
                    </a:lnTo>
                    <a:lnTo>
                      <a:pt x="1654" y="937"/>
                    </a:lnTo>
                    <a:lnTo>
                      <a:pt x="1714" y="798"/>
                    </a:lnTo>
                    <a:lnTo>
                      <a:pt x="1753" y="658"/>
                    </a:lnTo>
                    <a:lnTo>
                      <a:pt x="1753" y="539"/>
                    </a:lnTo>
                    <a:lnTo>
                      <a:pt x="1714" y="399"/>
                    </a:lnTo>
                    <a:lnTo>
                      <a:pt x="1634" y="280"/>
                    </a:lnTo>
                    <a:lnTo>
                      <a:pt x="1534" y="180"/>
                    </a:lnTo>
                    <a:lnTo>
                      <a:pt x="1415" y="100"/>
                    </a:lnTo>
                    <a:lnTo>
                      <a:pt x="1275" y="41"/>
                    </a:lnTo>
                    <a:lnTo>
                      <a:pt x="1116" y="21"/>
                    </a:lnTo>
                    <a:lnTo>
                      <a:pt x="937" y="1"/>
                    </a:lnTo>
                    <a:close/>
                  </a:path>
                </a:pathLst>
              </a:custGeom>
              <a:solidFill>
                <a:srgbClr val="F4CC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1" name="Google Shape;3301;p22"/>
              <p:cNvSpPr/>
              <p:nvPr/>
            </p:nvSpPr>
            <p:spPr>
              <a:xfrm>
                <a:off x="6265250" y="3858775"/>
                <a:ext cx="121050" cy="85175"/>
              </a:xfrm>
              <a:custGeom>
                <a:avLst/>
                <a:gdLst/>
                <a:ahLst/>
                <a:cxnLst/>
                <a:rect l="l" t="t" r="r" b="b"/>
                <a:pathLst>
                  <a:path w="4842" h="3407" extrusionOk="0">
                    <a:moveTo>
                      <a:pt x="2411" y="0"/>
                    </a:moveTo>
                    <a:lnTo>
                      <a:pt x="2172" y="20"/>
                    </a:lnTo>
                    <a:lnTo>
                      <a:pt x="1933" y="60"/>
                    </a:lnTo>
                    <a:lnTo>
                      <a:pt x="1714" y="100"/>
                    </a:lnTo>
                    <a:lnTo>
                      <a:pt x="1495" y="160"/>
                    </a:lnTo>
                    <a:lnTo>
                      <a:pt x="1276" y="239"/>
                    </a:lnTo>
                    <a:lnTo>
                      <a:pt x="1076" y="339"/>
                    </a:lnTo>
                    <a:lnTo>
                      <a:pt x="718" y="518"/>
                    </a:lnTo>
                    <a:lnTo>
                      <a:pt x="419" y="698"/>
                    </a:lnTo>
                    <a:lnTo>
                      <a:pt x="200" y="877"/>
                    </a:lnTo>
                    <a:lnTo>
                      <a:pt x="1" y="1036"/>
                    </a:lnTo>
                    <a:lnTo>
                      <a:pt x="339" y="957"/>
                    </a:lnTo>
                    <a:lnTo>
                      <a:pt x="638" y="897"/>
                    </a:lnTo>
                    <a:lnTo>
                      <a:pt x="937" y="857"/>
                    </a:lnTo>
                    <a:lnTo>
                      <a:pt x="1455" y="857"/>
                    </a:lnTo>
                    <a:lnTo>
                      <a:pt x="1674" y="877"/>
                    </a:lnTo>
                    <a:lnTo>
                      <a:pt x="1893" y="917"/>
                    </a:lnTo>
                    <a:lnTo>
                      <a:pt x="2092" y="957"/>
                    </a:lnTo>
                    <a:lnTo>
                      <a:pt x="2272" y="1016"/>
                    </a:lnTo>
                    <a:lnTo>
                      <a:pt x="2451" y="1076"/>
                    </a:lnTo>
                    <a:lnTo>
                      <a:pt x="2790" y="1255"/>
                    </a:lnTo>
                    <a:lnTo>
                      <a:pt x="3089" y="1435"/>
                    </a:lnTo>
                    <a:lnTo>
                      <a:pt x="3347" y="1654"/>
                    </a:lnTo>
                    <a:lnTo>
                      <a:pt x="3587" y="1893"/>
                    </a:lnTo>
                    <a:lnTo>
                      <a:pt x="3786" y="2132"/>
                    </a:lnTo>
                    <a:lnTo>
                      <a:pt x="3965" y="2371"/>
                    </a:lnTo>
                    <a:lnTo>
                      <a:pt x="4104" y="2590"/>
                    </a:lnTo>
                    <a:lnTo>
                      <a:pt x="4224" y="2809"/>
                    </a:lnTo>
                    <a:lnTo>
                      <a:pt x="4304" y="3008"/>
                    </a:lnTo>
                    <a:lnTo>
                      <a:pt x="4423" y="3287"/>
                    </a:lnTo>
                    <a:lnTo>
                      <a:pt x="4463" y="3407"/>
                    </a:lnTo>
                    <a:lnTo>
                      <a:pt x="4523" y="3327"/>
                    </a:lnTo>
                    <a:lnTo>
                      <a:pt x="4603" y="3208"/>
                    </a:lnTo>
                    <a:lnTo>
                      <a:pt x="4662" y="3068"/>
                    </a:lnTo>
                    <a:lnTo>
                      <a:pt x="4722" y="2909"/>
                    </a:lnTo>
                    <a:lnTo>
                      <a:pt x="4782" y="2730"/>
                    </a:lnTo>
                    <a:lnTo>
                      <a:pt x="4822" y="2550"/>
                    </a:lnTo>
                    <a:lnTo>
                      <a:pt x="4842" y="2351"/>
                    </a:lnTo>
                    <a:lnTo>
                      <a:pt x="4842" y="2132"/>
                    </a:lnTo>
                    <a:lnTo>
                      <a:pt x="4802" y="1913"/>
                    </a:lnTo>
                    <a:lnTo>
                      <a:pt x="4762" y="1674"/>
                    </a:lnTo>
                    <a:lnTo>
                      <a:pt x="4662" y="1455"/>
                    </a:lnTo>
                    <a:lnTo>
                      <a:pt x="4543" y="1216"/>
                    </a:lnTo>
                    <a:lnTo>
                      <a:pt x="4383" y="996"/>
                    </a:lnTo>
                    <a:lnTo>
                      <a:pt x="4184" y="777"/>
                    </a:lnTo>
                    <a:lnTo>
                      <a:pt x="3925" y="558"/>
                    </a:lnTo>
                    <a:lnTo>
                      <a:pt x="3626" y="359"/>
                    </a:lnTo>
                    <a:lnTo>
                      <a:pt x="3487" y="259"/>
                    </a:lnTo>
                    <a:lnTo>
                      <a:pt x="3328" y="200"/>
                    </a:lnTo>
                    <a:lnTo>
                      <a:pt x="3029" y="80"/>
                    </a:lnTo>
                    <a:lnTo>
                      <a:pt x="2710" y="20"/>
                    </a:lnTo>
                    <a:lnTo>
                      <a:pt x="2411" y="0"/>
                    </a:lnTo>
                    <a:close/>
                  </a:path>
                </a:pathLst>
              </a:custGeom>
              <a:solidFill>
                <a:srgbClr val="FCEB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2" name="Google Shape;3302;p22"/>
              <p:cNvSpPr/>
              <p:nvPr/>
            </p:nvSpPr>
            <p:spPr>
              <a:xfrm>
                <a:off x="6265250" y="3858775"/>
                <a:ext cx="121050" cy="85175"/>
              </a:xfrm>
              <a:custGeom>
                <a:avLst/>
                <a:gdLst/>
                <a:ahLst/>
                <a:cxnLst/>
                <a:rect l="l" t="t" r="r" b="b"/>
                <a:pathLst>
                  <a:path w="4842" h="3407" fill="none" extrusionOk="0">
                    <a:moveTo>
                      <a:pt x="2411" y="0"/>
                    </a:moveTo>
                    <a:lnTo>
                      <a:pt x="2411" y="0"/>
                    </a:lnTo>
                    <a:lnTo>
                      <a:pt x="2172" y="20"/>
                    </a:lnTo>
                    <a:lnTo>
                      <a:pt x="1933" y="60"/>
                    </a:lnTo>
                    <a:lnTo>
                      <a:pt x="1714" y="100"/>
                    </a:lnTo>
                    <a:lnTo>
                      <a:pt x="1495" y="160"/>
                    </a:lnTo>
                    <a:lnTo>
                      <a:pt x="1276" y="239"/>
                    </a:lnTo>
                    <a:lnTo>
                      <a:pt x="1076" y="339"/>
                    </a:lnTo>
                    <a:lnTo>
                      <a:pt x="718" y="518"/>
                    </a:lnTo>
                    <a:lnTo>
                      <a:pt x="419" y="698"/>
                    </a:lnTo>
                    <a:lnTo>
                      <a:pt x="200" y="877"/>
                    </a:lnTo>
                    <a:lnTo>
                      <a:pt x="1" y="1036"/>
                    </a:lnTo>
                    <a:lnTo>
                      <a:pt x="1" y="1036"/>
                    </a:lnTo>
                    <a:lnTo>
                      <a:pt x="339" y="957"/>
                    </a:lnTo>
                    <a:lnTo>
                      <a:pt x="638" y="897"/>
                    </a:lnTo>
                    <a:lnTo>
                      <a:pt x="937" y="857"/>
                    </a:lnTo>
                    <a:lnTo>
                      <a:pt x="1216" y="857"/>
                    </a:lnTo>
                    <a:lnTo>
                      <a:pt x="1216" y="857"/>
                    </a:lnTo>
                    <a:lnTo>
                      <a:pt x="1455" y="857"/>
                    </a:lnTo>
                    <a:lnTo>
                      <a:pt x="1674" y="877"/>
                    </a:lnTo>
                    <a:lnTo>
                      <a:pt x="1893" y="917"/>
                    </a:lnTo>
                    <a:lnTo>
                      <a:pt x="2092" y="957"/>
                    </a:lnTo>
                    <a:lnTo>
                      <a:pt x="2272" y="1016"/>
                    </a:lnTo>
                    <a:lnTo>
                      <a:pt x="2451" y="1076"/>
                    </a:lnTo>
                    <a:lnTo>
                      <a:pt x="2790" y="1255"/>
                    </a:lnTo>
                    <a:lnTo>
                      <a:pt x="3089" y="1435"/>
                    </a:lnTo>
                    <a:lnTo>
                      <a:pt x="3347" y="1654"/>
                    </a:lnTo>
                    <a:lnTo>
                      <a:pt x="3587" y="1893"/>
                    </a:lnTo>
                    <a:lnTo>
                      <a:pt x="3786" y="2132"/>
                    </a:lnTo>
                    <a:lnTo>
                      <a:pt x="3965" y="2371"/>
                    </a:lnTo>
                    <a:lnTo>
                      <a:pt x="4104" y="2590"/>
                    </a:lnTo>
                    <a:lnTo>
                      <a:pt x="4224" y="2809"/>
                    </a:lnTo>
                    <a:lnTo>
                      <a:pt x="4304" y="3008"/>
                    </a:lnTo>
                    <a:lnTo>
                      <a:pt x="4423" y="3287"/>
                    </a:lnTo>
                    <a:lnTo>
                      <a:pt x="4463" y="3407"/>
                    </a:lnTo>
                    <a:lnTo>
                      <a:pt x="4463" y="3407"/>
                    </a:lnTo>
                    <a:lnTo>
                      <a:pt x="4523" y="3327"/>
                    </a:lnTo>
                    <a:lnTo>
                      <a:pt x="4603" y="3208"/>
                    </a:lnTo>
                    <a:lnTo>
                      <a:pt x="4662" y="3068"/>
                    </a:lnTo>
                    <a:lnTo>
                      <a:pt x="4722" y="2909"/>
                    </a:lnTo>
                    <a:lnTo>
                      <a:pt x="4782" y="2730"/>
                    </a:lnTo>
                    <a:lnTo>
                      <a:pt x="4822" y="2550"/>
                    </a:lnTo>
                    <a:lnTo>
                      <a:pt x="4842" y="2351"/>
                    </a:lnTo>
                    <a:lnTo>
                      <a:pt x="4842" y="2132"/>
                    </a:lnTo>
                    <a:lnTo>
                      <a:pt x="4802" y="1913"/>
                    </a:lnTo>
                    <a:lnTo>
                      <a:pt x="4762" y="1674"/>
                    </a:lnTo>
                    <a:lnTo>
                      <a:pt x="4662" y="1455"/>
                    </a:lnTo>
                    <a:lnTo>
                      <a:pt x="4543" y="1216"/>
                    </a:lnTo>
                    <a:lnTo>
                      <a:pt x="4383" y="996"/>
                    </a:lnTo>
                    <a:lnTo>
                      <a:pt x="4184" y="777"/>
                    </a:lnTo>
                    <a:lnTo>
                      <a:pt x="3925" y="558"/>
                    </a:lnTo>
                    <a:lnTo>
                      <a:pt x="3626" y="359"/>
                    </a:lnTo>
                    <a:lnTo>
                      <a:pt x="3626" y="359"/>
                    </a:lnTo>
                    <a:lnTo>
                      <a:pt x="3487" y="259"/>
                    </a:lnTo>
                    <a:lnTo>
                      <a:pt x="3328" y="200"/>
                    </a:lnTo>
                    <a:lnTo>
                      <a:pt x="3029" y="80"/>
                    </a:lnTo>
                    <a:lnTo>
                      <a:pt x="2710" y="20"/>
                    </a:lnTo>
                    <a:lnTo>
                      <a:pt x="2411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3" name="Google Shape;3303;p22"/>
              <p:cNvSpPr/>
              <p:nvPr/>
            </p:nvSpPr>
            <p:spPr>
              <a:xfrm>
                <a:off x="5576975" y="4206900"/>
                <a:ext cx="787425" cy="984625"/>
              </a:xfrm>
              <a:custGeom>
                <a:avLst/>
                <a:gdLst/>
                <a:ahLst/>
                <a:cxnLst/>
                <a:rect l="l" t="t" r="r" b="b"/>
                <a:pathLst>
                  <a:path w="31497" h="39385" extrusionOk="0">
                    <a:moveTo>
                      <a:pt x="1" y="0"/>
                    </a:moveTo>
                    <a:lnTo>
                      <a:pt x="61" y="618"/>
                    </a:lnTo>
                    <a:lnTo>
                      <a:pt x="120" y="897"/>
                    </a:lnTo>
                    <a:lnTo>
                      <a:pt x="200" y="1195"/>
                    </a:lnTo>
                    <a:lnTo>
                      <a:pt x="4443" y="39384"/>
                    </a:lnTo>
                    <a:lnTo>
                      <a:pt x="27074" y="39384"/>
                    </a:lnTo>
                    <a:lnTo>
                      <a:pt x="31357" y="857"/>
                    </a:lnTo>
                    <a:lnTo>
                      <a:pt x="31436" y="438"/>
                    </a:lnTo>
                    <a:lnTo>
                      <a:pt x="3149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4" name="Google Shape;3304;p22"/>
              <p:cNvSpPr/>
              <p:nvPr/>
            </p:nvSpPr>
            <p:spPr>
              <a:xfrm>
                <a:off x="5576975" y="4208375"/>
                <a:ext cx="232600" cy="983150"/>
              </a:xfrm>
              <a:custGeom>
                <a:avLst/>
                <a:gdLst/>
                <a:ahLst/>
                <a:cxnLst/>
                <a:rect l="l" t="t" r="r" b="b"/>
                <a:pathLst>
                  <a:path w="9304" h="39326" extrusionOk="0">
                    <a:moveTo>
                      <a:pt x="1" y="1"/>
                    </a:moveTo>
                    <a:lnTo>
                      <a:pt x="4443" y="39325"/>
                    </a:lnTo>
                    <a:lnTo>
                      <a:pt x="9304" y="39325"/>
                    </a:lnTo>
                    <a:lnTo>
                      <a:pt x="5838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5" name="Google Shape;3305;p22"/>
              <p:cNvSpPr/>
              <p:nvPr/>
            </p:nvSpPr>
            <p:spPr>
              <a:xfrm>
                <a:off x="6132275" y="4208375"/>
                <a:ext cx="232600" cy="983150"/>
              </a:xfrm>
              <a:custGeom>
                <a:avLst/>
                <a:gdLst/>
                <a:ahLst/>
                <a:cxnLst/>
                <a:rect l="l" t="t" r="r" b="b"/>
                <a:pathLst>
                  <a:path w="9304" h="39326" extrusionOk="0">
                    <a:moveTo>
                      <a:pt x="3447" y="1"/>
                    </a:moveTo>
                    <a:lnTo>
                      <a:pt x="1" y="39325"/>
                    </a:lnTo>
                    <a:lnTo>
                      <a:pt x="4862" y="39325"/>
                    </a:lnTo>
                    <a:lnTo>
                      <a:pt x="9304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6" name="Google Shape;3306;p22"/>
              <p:cNvSpPr/>
              <p:nvPr/>
            </p:nvSpPr>
            <p:spPr>
              <a:xfrm>
                <a:off x="5881275" y="4206900"/>
                <a:ext cx="186800" cy="984625"/>
              </a:xfrm>
              <a:custGeom>
                <a:avLst/>
                <a:gdLst/>
                <a:ahLst/>
                <a:cxnLst/>
                <a:rect l="l" t="t" r="r" b="b"/>
                <a:pathLst>
                  <a:path w="7472" h="39385" extrusionOk="0">
                    <a:moveTo>
                      <a:pt x="1" y="0"/>
                    </a:moveTo>
                    <a:lnTo>
                      <a:pt x="1415" y="39384"/>
                    </a:lnTo>
                    <a:lnTo>
                      <a:pt x="6057" y="39384"/>
                    </a:lnTo>
                    <a:lnTo>
                      <a:pt x="747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7" name="Google Shape;3307;p22"/>
              <p:cNvSpPr/>
              <p:nvPr/>
            </p:nvSpPr>
            <p:spPr>
              <a:xfrm>
                <a:off x="5527175" y="4147125"/>
                <a:ext cx="887025" cy="69750"/>
              </a:xfrm>
              <a:custGeom>
                <a:avLst/>
                <a:gdLst/>
                <a:ahLst/>
                <a:cxnLst/>
                <a:rect l="l" t="t" r="r" b="b"/>
                <a:pathLst>
                  <a:path w="35481" h="2790" extrusionOk="0">
                    <a:moveTo>
                      <a:pt x="1256" y="1"/>
                    </a:moveTo>
                    <a:lnTo>
                      <a:pt x="1116" y="21"/>
                    </a:lnTo>
                    <a:lnTo>
                      <a:pt x="977" y="60"/>
                    </a:lnTo>
                    <a:lnTo>
                      <a:pt x="837" y="100"/>
                    </a:lnTo>
                    <a:lnTo>
                      <a:pt x="718" y="160"/>
                    </a:lnTo>
                    <a:lnTo>
                      <a:pt x="618" y="240"/>
                    </a:lnTo>
                    <a:lnTo>
                      <a:pt x="499" y="319"/>
                    </a:lnTo>
                    <a:lnTo>
                      <a:pt x="399" y="399"/>
                    </a:lnTo>
                    <a:lnTo>
                      <a:pt x="320" y="499"/>
                    </a:lnTo>
                    <a:lnTo>
                      <a:pt x="240" y="618"/>
                    </a:lnTo>
                    <a:lnTo>
                      <a:pt x="160" y="718"/>
                    </a:lnTo>
                    <a:lnTo>
                      <a:pt x="100" y="857"/>
                    </a:lnTo>
                    <a:lnTo>
                      <a:pt x="61" y="977"/>
                    </a:lnTo>
                    <a:lnTo>
                      <a:pt x="21" y="1116"/>
                    </a:lnTo>
                    <a:lnTo>
                      <a:pt x="1" y="1256"/>
                    </a:lnTo>
                    <a:lnTo>
                      <a:pt x="1" y="1395"/>
                    </a:lnTo>
                    <a:lnTo>
                      <a:pt x="1" y="1535"/>
                    </a:lnTo>
                    <a:lnTo>
                      <a:pt x="21" y="1674"/>
                    </a:lnTo>
                    <a:lnTo>
                      <a:pt x="61" y="1814"/>
                    </a:lnTo>
                    <a:lnTo>
                      <a:pt x="100" y="1933"/>
                    </a:lnTo>
                    <a:lnTo>
                      <a:pt x="160" y="2053"/>
                    </a:lnTo>
                    <a:lnTo>
                      <a:pt x="240" y="2172"/>
                    </a:lnTo>
                    <a:lnTo>
                      <a:pt x="320" y="2292"/>
                    </a:lnTo>
                    <a:lnTo>
                      <a:pt x="399" y="2371"/>
                    </a:lnTo>
                    <a:lnTo>
                      <a:pt x="499" y="2471"/>
                    </a:lnTo>
                    <a:lnTo>
                      <a:pt x="618" y="2551"/>
                    </a:lnTo>
                    <a:lnTo>
                      <a:pt x="718" y="2630"/>
                    </a:lnTo>
                    <a:lnTo>
                      <a:pt x="837" y="2690"/>
                    </a:lnTo>
                    <a:lnTo>
                      <a:pt x="977" y="2730"/>
                    </a:lnTo>
                    <a:lnTo>
                      <a:pt x="1116" y="2770"/>
                    </a:lnTo>
                    <a:lnTo>
                      <a:pt x="1256" y="2790"/>
                    </a:lnTo>
                    <a:lnTo>
                      <a:pt x="34225" y="2790"/>
                    </a:lnTo>
                    <a:lnTo>
                      <a:pt x="34365" y="2770"/>
                    </a:lnTo>
                    <a:lnTo>
                      <a:pt x="34484" y="2730"/>
                    </a:lnTo>
                    <a:lnTo>
                      <a:pt x="34624" y="2690"/>
                    </a:lnTo>
                    <a:lnTo>
                      <a:pt x="34743" y="2630"/>
                    </a:lnTo>
                    <a:lnTo>
                      <a:pt x="34863" y="2551"/>
                    </a:lnTo>
                    <a:lnTo>
                      <a:pt x="34962" y="2471"/>
                    </a:lnTo>
                    <a:lnTo>
                      <a:pt x="35062" y="2371"/>
                    </a:lnTo>
                    <a:lnTo>
                      <a:pt x="35161" y="2292"/>
                    </a:lnTo>
                    <a:lnTo>
                      <a:pt x="35241" y="2172"/>
                    </a:lnTo>
                    <a:lnTo>
                      <a:pt x="35301" y="2053"/>
                    </a:lnTo>
                    <a:lnTo>
                      <a:pt x="35361" y="1933"/>
                    </a:lnTo>
                    <a:lnTo>
                      <a:pt x="35400" y="1814"/>
                    </a:lnTo>
                    <a:lnTo>
                      <a:pt x="35440" y="1674"/>
                    </a:lnTo>
                    <a:lnTo>
                      <a:pt x="35460" y="1535"/>
                    </a:lnTo>
                    <a:lnTo>
                      <a:pt x="35480" y="1395"/>
                    </a:lnTo>
                    <a:lnTo>
                      <a:pt x="35460" y="1256"/>
                    </a:lnTo>
                    <a:lnTo>
                      <a:pt x="35440" y="1116"/>
                    </a:lnTo>
                    <a:lnTo>
                      <a:pt x="35400" y="977"/>
                    </a:lnTo>
                    <a:lnTo>
                      <a:pt x="35361" y="857"/>
                    </a:lnTo>
                    <a:lnTo>
                      <a:pt x="35301" y="718"/>
                    </a:lnTo>
                    <a:lnTo>
                      <a:pt x="35241" y="618"/>
                    </a:lnTo>
                    <a:lnTo>
                      <a:pt x="35161" y="499"/>
                    </a:lnTo>
                    <a:lnTo>
                      <a:pt x="35062" y="399"/>
                    </a:lnTo>
                    <a:lnTo>
                      <a:pt x="34962" y="319"/>
                    </a:lnTo>
                    <a:lnTo>
                      <a:pt x="34863" y="240"/>
                    </a:lnTo>
                    <a:lnTo>
                      <a:pt x="34743" y="160"/>
                    </a:lnTo>
                    <a:lnTo>
                      <a:pt x="34624" y="100"/>
                    </a:lnTo>
                    <a:lnTo>
                      <a:pt x="34484" y="60"/>
                    </a:lnTo>
                    <a:lnTo>
                      <a:pt x="34365" y="21"/>
                    </a:lnTo>
                    <a:lnTo>
                      <a:pt x="3422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308" name="Google Shape;3308;p22"/>
          <p:cNvGrpSpPr/>
          <p:nvPr/>
        </p:nvGrpSpPr>
        <p:grpSpPr>
          <a:xfrm>
            <a:off x="6922643" y="4201151"/>
            <a:ext cx="309068" cy="472296"/>
            <a:chOff x="8316598" y="4040509"/>
            <a:chExt cx="618136" cy="944591"/>
          </a:xfrm>
        </p:grpSpPr>
        <p:sp>
          <p:nvSpPr>
            <p:cNvPr id="3309" name="Google Shape;3309;p22"/>
            <p:cNvSpPr/>
            <p:nvPr/>
          </p:nvSpPr>
          <p:spPr>
            <a:xfrm>
              <a:off x="8401713" y="4920300"/>
              <a:ext cx="447900" cy="64800"/>
            </a:xfrm>
            <a:prstGeom prst="ellipse">
              <a:avLst/>
            </a:prstGeom>
            <a:solidFill>
              <a:srgbClr val="000000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310" name="Google Shape;3310;p22"/>
            <p:cNvGrpSpPr/>
            <p:nvPr/>
          </p:nvGrpSpPr>
          <p:grpSpPr>
            <a:xfrm>
              <a:off x="8316598" y="4040509"/>
              <a:ext cx="618136" cy="912262"/>
              <a:chOff x="5441025" y="3595825"/>
              <a:chExt cx="1081225" cy="1595700"/>
            </a:xfrm>
          </p:grpSpPr>
          <p:sp>
            <p:nvSpPr>
              <p:cNvPr id="3311" name="Google Shape;3311;p22"/>
              <p:cNvSpPr/>
              <p:nvPr/>
            </p:nvSpPr>
            <p:spPr>
              <a:xfrm>
                <a:off x="5703475" y="3642125"/>
                <a:ext cx="253025" cy="186800"/>
              </a:xfrm>
              <a:custGeom>
                <a:avLst/>
                <a:gdLst/>
                <a:ahLst/>
                <a:cxnLst/>
                <a:rect l="l" t="t" r="r" b="b"/>
                <a:pathLst>
                  <a:path w="10121" h="7472" extrusionOk="0">
                    <a:moveTo>
                      <a:pt x="6575" y="1"/>
                    </a:moveTo>
                    <a:lnTo>
                      <a:pt x="6415" y="41"/>
                    </a:lnTo>
                    <a:lnTo>
                      <a:pt x="6256" y="80"/>
                    </a:lnTo>
                    <a:lnTo>
                      <a:pt x="6117" y="140"/>
                    </a:lnTo>
                    <a:lnTo>
                      <a:pt x="5977" y="200"/>
                    </a:lnTo>
                    <a:lnTo>
                      <a:pt x="5838" y="280"/>
                    </a:lnTo>
                    <a:lnTo>
                      <a:pt x="5698" y="379"/>
                    </a:lnTo>
                    <a:lnTo>
                      <a:pt x="5579" y="479"/>
                    </a:lnTo>
                    <a:lnTo>
                      <a:pt x="5479" y="598"/>
                    </a:lnTo>
                    <a:lnTo>
                      <a:pt x="5379" y="718"/>
                    </a:lnTo>
                    <a:lnTo>
                      <a:pt x="5300" y="857"/>
                    </a:lnTo>
                    <a:lnTo>
                      <a:pt x="5220" y="1017"/>
                    </a:lnTo>
                    <a:lnTo>
                      <a:pt x="5180" y="1196"/>
                    </a:lnTo>
                    <a:lnTo>
                      <a:pt x="5140" y="1355"/>
                    </a:lnTo>
                    <a:lnTo>
                      <a:pt x="5121" y="1535"/>
                    </a:lnTo>
                    <a:lnTo>
                      <a:pt x="5140" y="1694"/>
                    </a:lnTo>
                    <a:lnTo>
                      <a:pt x="5160" y="1873"/>
                    </a:lnTo>
                    <a:lnTo>
                      <a:pt x="5220" y="2033"/>
                    </a:lnTo>
                    <a:lnTo>
                      <a:pt x="5280" y="2192"/>
                    </a:lnTo>
                    <a:lnTo>
                      <a:pt x="5001" y="2391"/>
                    </a:lnTo>
                    <a:lnTo>
                      <a:pt x="4742" y="2610"/>
                    </a:lnTo>
                    <a:lnTo>
                      <a:pt x="4503" y="2889"/>
                    </a:lnTo>
                    <a:lnTo>
                      <a:pt x="4304" y="3168"/>
                    </a:lnTo>
                    <a:lnTo>
                      <a:pt x="4124" y="3009"/>
                    </a:lnTo>
                    <a:lnTo>
                      <a:pt x="3945" y="2849"/>
                    </a:lnTo>
                    <a:lnTo>
                      <a:pt x="3746" y="2710"/>
                    </a:lnTo>
                    <a:lnTo>
                      <a:pt x="3507" y="2590"/>
                    </a:lnTo>
                    <a:lnTo>
                      <a:pt x="3288" y="2511"/>
                    </a:lnTo>
                    <a:lnTo>
                      <a:pt x="3049" y="2431"/>
                    </a:lnTo>
                    <a:lnTo>
                      <a:pt x="2810" y="2391"/>
                    </a:lnTo>
                    <a:lnTo>
                      <a:pt x="2571" y="2371"/>
                    </a:lnTo>
                    <a:lnTo>
                      <a:pt x="2332" y="2371"/>
                    </a:lnTo>
                    <a:lnTo>
                      <a:pt x="2112" y="2391"/>
                    </a:lnTo>
                    <a:lnTo>
                      <a:pt x="1873" y="2431"/>
                    </a:lnTo>
                    <a:lnTo>
                      <a:pt x="1654" y="2491"/>
                    </a:lnTo>
                    <a:lnTo>
                      <a:pt x="1435" y="2571"/>
                    </a:lnTo>
                    <a:lnTo>
                      <a:pt x="1216" y="2670"/>
                    </a:lnTo>
                    <a:lnTo>
                      <a:pt x="1017" y="2770"/>
                    </a:lnTo>
                    <a:lnTo>
                      <a:pt x="837" y="2909"/>
                    </a:lnTo>
                    <a:lnTo>
                      <a:pt x="658" y="3069"/>
                    </a:lnTo>
                    <a:lnTo>
                      <a:pt x="499" y="3228"/>
                    </a:lnTo>
                    <a:lnTo>
                      <a:pt x="359" y="3427"/>
                    </a:lnTo>
                    <a:lnTo>
                      <a:pt x="240" y="3626"/>
                    </a:lnTo>
                    <a:lnTo>
                      <a:pt x="140" y="3845"/>
                    </a:lnTo>
                    <a:lnTo>
                      <a:pt x="61" y="4065"/>
                    </a:lnTo>
                    <a:lnTo>
                      <a:pt x="21" y="4284"/>
                    </a:lnTo>
                    <a:lnTo>
                      <a:pt x="1" y="4503"/>
                    </a:lnTo>
                    <a:lnTo>
                      <a:pt x="1" y="4722"/>
                    </a:lnTo>
                    <a:lnTo>
                      <a:pt x="21" y="4941"/>
                    </a:lnTo>
                    <a:lnTo>
                      <a:pt x="61" y="5140"/>
                    </a:lnTo>
                    <a:lnTo>
                      <a:pt x="120" y="5359"/>
                    </a:lnTo>
                    <a:lnTo>
                      <a:pt x="200" y="5559"/>
                    </a:lnTo>
                    <a:lnTo>
                      <a:pt x="320" y="5758"/>
                    </a:lnTo>
                    <a:lnTo>
                      <a:pt x="439" y="5937"/>
                    </a:lnTo>
                    <a:lnTo>
                      <a:pt x="579" y="6116"/>
                    </a:lnTo>
                    <a:lnTo>
                      <a:pt x="758" y="6276"/>
                    </a:lnTo>
                    <a:lnTo>
                      <a:pt x="937" y="6415"/>
                    </a:lnTo>
                    <a:lnTo>
                      <a:pt x="1136" y="6555"/>
                    </a:lnTo>
                    <a:lnTo>
                      <a:pt x="1355" y="6674"/>
                    </a:lnTo>
                    <a:lnTo>
                      <a:pt x="1555" y="6754"/>
                    </a:lnTo>
                    <a:lnTo>
                      <a:pt x="1754" y="6814"/>
                    </a:lnTo>
                    <a:lnTo>
                      <a:pt x="1953" y="6854"/>
                    </a:lnTo>
                    <a:lnTo>
                      <a:pt x="2152" y="6893"/>
                    </a:lnTo>
                    <a:lnTo>
                      <a:pt x="2571" y="6893"/>
                    </a:lnTo>
                    <a:lnTo>
                      <a:pt x="2770" y="6873"/>
                    </a:lnTo>
                    <a:lnTo>
                      <a:pt x="2969" y="6834"/>
                    </a:lnTo>
                    <a:lnTo>
                      <a:pt x="3168" y="6794"/>
                    </a:lnTo>
                    <a:lnTo>
                      <a:pt x="3348" y="6734"/>
                    </a:lnTo>
                    <a:lnTo>
                      <a:pt x="3547" y="6654"/>
                    </a:lnTo>
                    <a:lnTo>
                      <a:pt x="3726" y="6555"/>
                    </a:lnTo>
                    <a:lnTo>
                      <a:pt x="3885" y="6455"/>
                    </a:lnTo>
                    <a:lnTo>
                      <a:pt x="4045" y="6336"/>
                    </a:lnTo>
                    <a:lnTo>
                      <a:pt x="4184" y="6196"/>
                    </a:lnTo>
                    <a:lnTo>
                      <a:pt x="4324" y="6057"/>
                    </a:lnTo>
                    <a:lnTo>
                      <a:pt x="4443" y="6236"/>
                    </a:lnTo>
                    <a:lnTo>
                      <a:pt x="4583" y="6395"/>
                    </a:lnTo>
                    <a:lnTo>
                      <a:pt x="4722" y="6555"/>
                    </a:lnTo>
                    <a:lnTo>
                      <a:pt x="4881" y="6694"/>
                    </a:lnTo>
                    <a:lnTo>
                      <a:pt x="5061" y="6834"/>
                    </a:lnTo>
                    <a:lnTo>
                      <a:pt x="5240" y="6973"/>
                    </a:lnTo>
                    <a:lnTo>
                      <a:pt x="5419" y="7073"/>
                    </a:lnTo>
                    <a:lnTo>
                      <a:pt x="5638" y="7192"/>
                    </a:lnTo>
                    <a:lnTo>
                      <a:pt x="5937" y="7292"/>
                    </a:lnTo>
                    <a:lnTo>
                      <a:pt x="6236" y="7391"/>
                    </a:lnTo>
                    <a:lnTo>
                      <a:pt x="6535" y="7451"/>
                    </a:lnTo>
                    <a:lnTo>
                      <a:pt x="6834" y="7471"/>
                    </a:lnTo>
                    <a:lnTo>
                      <a:pt x="7133" y="7471"/>
                    </a:lnTo>
                    <a:lnTo>
                      <a:pt x="7431" y="7451"/>
                    </a:lnTo>
                    <a:lnTo>
                      <a:pt x="7730" y="7411"/>
                    </a:lnTo>
                    <a:lnTo>
                      <a:pt x="8009" y="7332"/>
                    </a:lnTo>
                    <a:lnTo>
                      <a:pt x="8288" y="7232"/>
                    </a:lnTo>
                    <a:lnTo>
                      <a:pt x="8567" y="7093"/>
                    </a:lnTo>
                    <a:lnTo>
                      <a:pt x="8806" y="6953"/>
                    </a:lnTo>
                    <a:lnTo>
                      <a:pt x="9045" y="6774"/>
                    </a:lnTo>
                    <a:lnTo>
                      <a:pt x="9264" y="6575"/>
                    </a:lnTo>
                    <a:lnTo>
                      <a:pt x="9483" y="6375"/>
                    </a:lnTo>
                    <a:lnTo>
                      <a:pt x="9663" y="6136"/>
                    </a:lnTo>
                    <a:lnTo>
                      <a:pt x="9802" y="5877"/>
                    </a:lnTo>
                    <a:lnTo>
                      <a:pt x="9941" y="5599"/>
                    </a:lnTo>
                    <a:lnTo>
                      <a:pt x="10021" y="5320"/>
                    </a:lnTo>
                    <a:lnTo>
                      <a:pt x="10101" y="5041"/>
                    </a:lnTo>
                    <a:lnTo>
                      <a:pt x="10121" y="4762"/>
                    </a:lnTo>
                    <a:lnTo>
                      <a:pt x="10121" y="4483"/>
                    </a:lnTo>
                    <a:lnTo>
                      <a:pt x="10101" y="4204"/>
                    </a:lnTo>
                    <a:lnTo>
                      <a:pt x="10041" y="3925"/>
                    </a:lnTo>
                    <a:lnTo>
                      <a:pt x="9961" y="3666"/>
                    </a:lnTo>
                    <a:lnTo>
                      <a:pt x="9862" y="3407"/>
                    </a:lnTo>
                    <a:lnTo>
                      <a:pt x="9722" y="3148"/>
                    </a:lnTo>
                    <a:lnTo>
                      <a:pt x="9563" y="2909"/>
                    </a:lnTo>
                    <a:lnTo>
                      <a:pt x="9384" y="2690"/>
                    </a:lnTo>
                    <a:lnTo>
                      <a:pt x="9164" y="2491"/>
                    </a:lnTo>
                    <a:lnTo>
                      <a:pt x="8925" y="2312"/>
                    </a:lnTo>
                    <a:lnTo>
                      <a:pt x="8666" y="2132"/>
                    </a:lnTo>
                    <a:lnTo>
                      <a:pt x="8388" y="1993"/>
                    </a:lnTo>
                    <a:lnTo>
                      <a:pt x="8427" y="1853"/>
                    </a:lnTo>
                    <a:lnTo>
                      <a:pt x="8447" y="1734"/>
                    </a:lnTo>
                    <a:lnTo>
                      <a:pt x="8467" y="1594"/>
                    </a:lnTo>
                    <a:lnTo>
                      <a:pt x="8467" y="1455"/>
                    </a:lnTo>
                    <a:lnTo>
                      <a:pt x="8447" y="1315"/>
                    </a:lnTo>
                    <a:lnTo>
                      <a:pt x="8427" y="1196"/>
                    </a:lnTo>
                    <a:lnTo>
                      <a:pt x="8388" y="1057"/>
                    </a:lnTo>
                    <a:lnTo>
                      <a:pt x="8328" y="937"/>
                    </a:lnTo>
                    <a:lnTo>
                      <a:pt x="8268" y="817"/>
                    </a:lnTo>
                    <a:lnTo>
                      <a:pt x="8188" y="698"/>
                    </a:lnTo>
                    <a:lnTo>
                      <a:pt x="8109" y="598"/>
                    </a:lnTo>
                    <a:lnTo>
                      <a:pt x="8009" y="479"/>
                    </a:lnTo>
                    <a:lnTo>
                      <a:pt x="7909" y="399"/>
                    </a:lnTo>
                    <a:lnTo>
                      <a:pt x="7790" y="300"/>
                    </a:lnTo>
                    <a:lnTo>
                      <a:pt x="7670" y="220"/>
                    </a:lnTo>
                    <a:lnTo>
                      <a:pt x="7531" y="160"/>
                    </a:lnTo>
                    <a:lnTo>
                      <a:pt x="7372" y="100"/>
                    </a:lnTo>
                    <a:lnTo>
                      <a:pt x="7212" y="41"/>
                    </a:lnTo>
                    <a:lnTo>
                      <a:pt x="7053" y="21"/>
                    </a:lnTo>
                    <a:lnTo>
                      <a:pt x="6893" y="1"/>
                    </a:lnTo>
                    <a:close/>
                  </a:path>
                </a:pathLst>
              </a:custGeom>
              <a:solidFill>
                <a:srgbClr val="FBE6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2" name="Google Shape;3312;p22"/>
              <p:cNvSpPr/>
              <p:nvPr/>
            </p:nvSpPr>
            <p:spPr>
              <a:xfrm>
                <a:off x="5703475" y="3642125"/>
                <a:ext cx="253025" cy="186800"/>
              </a:xfrm>
              <a:custGeom>
                <a:avLst/>
                <a:gdLst/>
                <a:ahLst/>
                <a:cxnLst/>
                <a:rect l="l" t="t" r="r" b="b"/>
                <a:pathLst>
                  <a:path w="10121" h="7472" fill="none" extrusionOk="0">
                    <a:moveTo>
                      <a:pt x="3507" y="2590"/>
                    </a:moveTo>
                    <a:lnTo>
                      <a:pt x="3507" y="2590"/>
                    </a:lnTo>
                    <a:lnTo>
                      <a:pt x="3746" y="2710"/>
                    </a:lnTo>
                    <a:lnTo>
                      <a:pt x="3945" y="2849"/>
                    </a:lnTo>
                    <a:lnTo>
                      <a:pt x="4124" y="3009"/>
                    </a:lnTo>
                    <a:lnTo>
                      <a:pt x="4304" y="3168"/>
                    </a:lnTo>
                    <a:lnTo>
                      <a:pt x="4304" y="3168"/>
                    </a:lnTo>
                    <a:lnTo>
                      <a:pt x="4503" y="2889"/>
                    </a:lnTo>
                    <a:lnTo>
                      <a:pt x="4742" y="2610"/>
                    </a:lnTo>
                    <a:lnTo>
                      <a:pt x="5001" y="2391"/>
                    </a:lnTo>
                    <a:lnTo>
                      <a:pt x="5280" y="2192"/>
                    </a:lnTo>
                    <a:lnTo>
                      <a:pt x="5280" y="2192"/>
                    </a:lnTo>
                    <a:lnTo>
                      <a:pt x="5220" y="2033"/>
                    </a:lnTo>
                    <a:lnTo>
                      <a:pt x="5160" y="1873"/>
                    </a:lnTo>
                    <a:lnTo>
                      <a:pt x="5140" y="1694"/>
                    </a:lnTo>
                    <a:lnTo>
                      <a:pt x="5121" y="1535"/>
                    </a:lnTo>
                    <a:lnTo>
                      <a:pt x="5140" y="1355"/>
                    </a:lnTo>
                    <a:lnTo>
                      <a:pt x="5180" y="1196"/>
                    </a:lnTo>
                    <a:lnTo>
                      <a:pt x="5220" y="1017"/>
                    </a:lnTo>
                    <a:lnTo>
                      <a:pt x="5300" y="857"/>
                    </a:lnTo>
                    <a:lnTo>
                      <a:pt x="5300" y="857"/>
                    </a:lnTo>
                    <a:lnTo>
                      <a:pt x="5379" y="718"/>
                    </a:lnTo>
                    <a:lnTo>
                      <a:pt x="5479" y="598"/>
                    </a:lnTo>
                    <a:lnTo>
                      <a:pt x="5579" y="479"/>
                    </a:lnTo>
                    <a:lnTo>
                      <a:pt x="5698" y="379"/>
                    </a:lnTo>
                    <a:lnTo>
                      <a:pt x="5838" y="280"/>
                    </a:lnTo>
                    <a:lnTo>
                      <a:pt x="5977" y="200"/>
                    </a:lnTo>
                    <a:lnTo>
                      <a:pt x="6117" y="140"/>
                    </a:lnTo>
                    <a:lnTo>
                      <a:pt x="6256" y="80"/>
                    </a:lnTo>
                    <a:lnTo>
                      <a:pt x="6415" y="41"/>
                    </a:lnTo>
                    <a:lnTo>
                      <a:pt x="6575" y="1"/>
                    </a:lnTo>
                    <a:lnTo>
                      <a:pt x="6734" y="1"/>
                    </a:lnTo>
                    <a:lnTo>
                      <a:pt x="6893" y="1"/>
                    </a:lnTo>
                    <a:lnTo>
                      <a:pt x="7053" y="21"/>
                    </a:lnTo>
                    <a:lnTo>
                      <a:pt x="7212" y="41"/>
                    </a:lnTo>
                    <a:lnTo>
                      <a:pt x="7372" y="100"/>
                    </a:lnTo>
                    <a:lnTo>
                      <a:pt x="7531" y="160"/>
                    </a:lnTo>
                    <a:lnTo>
                      <a:pt x="7531" y="160"/>
                    </a:lnTo>
                    <a:lnTo>
                      <a:pt x="7670" y="220"/>
                    </a:lnTo>
                    <a:lnTo>
                      <a:pt x="7790" y="300"/>
                    </a:lnTo>
                    <a:lnTo>
                      <a:pt x="7909" y="399"/>
                    </a:lnTo>
                    <a:lnTo>
                      <a:pt x="8009" y="479"/>
                    </a:lnTo>
                    <a:lnTo>
                      <a:pt x="8109" y="598"/>
                    </a:lnTo>
                    <a:lnTo>
                      <a:pt x="8188" y="698"/>
                    </a:lnTo>
                    <a:lnTo>
                      <a:pt x="8268" y="817"/>
                    </a:lnTo>
                    <a:lnTo>
                      <a:pt x="8328" y="937"/>
                    </a:lnTo>
                    <a:lnTo>
                      <a:pt x="8388" y="1057"/>
                    </a:lnTo>
                    <a:lnTo>
                      <a:pt x="8427" y="1196"/>
                    </a:lnTo>
                    <a:lnTo>
                      <a:pt x="8447" y="1315"/>
                    </a:lnTo>
                    <a:lnTo>
                      <a:pt x="8467" y="1455"/>
                    </a:lnTo>
                    <a:lnTo>
                      <a:pt x="8467" y="1594"/>
                    </a:lnTo>
                    <a:lnTo>
                      <a:pt x="8447" y="1734"/>
                    </a:lnTo>
                    <a:lnTo>
                      <a:pt x="8427" y="1853"/>
                    </a:lnTo>
                    <a:lnTo>
                      <a:pt x="8388" y="1993"/>
                    </a:lnTo>
                    <a:lnTo>
                      <a:pt x="8388" y="1993"/>
                    </a:lnTo>
                    <a:lnTo>
                      <a:pt x="8666" y="2132"/>
                    </a:lnTo>
                    <a:lnTo>
                      <a:pt x="8925" y="2312"/>
                    </a:lnTo>
                    <a:lnTo>
                      <a:pt x="9164" y="2491"/>
                    </a:lnTo>
                    <a:lnTo>
                      <a:pt x="9384" y="2690"/>
                    </a:lnTo>
                    <a:lnTo>
                      <a:pt x="9563" y="2909"/>
                    </a:lnTo>
                    <a:lnTo>
                      <a:pt x="9722" y="3148"/>
                    </a:lnTo>
                    <a:lnTo>
                      <a:pt x="9862" y="3407"/>
                    </a:lnTo>
                    <a:lnTo>
                      <a:pt x="9961" y="3666"/>
                    </a:lnTo>
                    <a:lnTo>
                      <a:pt x="10041" y="3925"/>
                    </a:lnTo>
                    <a:lnTo>
                      <a:pt x="10101" y="4204"/>
                    </a:lnTo>
                    <a:lnTo>
                      <a:pt x="10121" y="4483"/>
                    </a:lnTo>
                    <a:lnTo>
                      <a:pt x="10121" y="4762"/>
                    </a:lnTo>
                    <a:lnTo>
                      <a:pt x="10101" y="5041"/>
                    </a:lnTo>
                    <a:lnTo>
                      <a:pt x="10021" y="5320"/>
                    </a:lnTo>
                    <a:lnTo>
                      <a:pt x="9941" y="5599"/>
                    </a:lnTo>
                    <a:lnTo>
                      <a:pt x="9802" y="5877"/>
                    </a:lnTo>
                    <a:lnTo>
                      <a:pt x="9802" y="5877"/>
                    </a:lnTo>
                    <a:lnTo>
                      <a:pt x="9663" y="6136"/>
                    </a:lnTo>
                    <a:lnTo>
                      <a:pt x="9483" y="6375"/>
                    </a:lnTo>
                    <a:lnTo>
                      <a:pt x="9264" y="6575"/>
                    </a:lnTo>
                    <a:lnTo>
                      <a:pt x="9045" y="6774"/>
                    </a:lnTo>
                    <a:lnTo>
                      <a:pt x="8806" y="6953"/>
                    </a:lnTo>
                    <a:lnTo>
                      <a:pt x="8567" y="7093"/>
                    </a:lnTo>
                    <a:lnTo>
                      <a:pt x="8288" y="7232"/>
                    </a:lnTo>
                    <a:lnTo>
                      <a:pt x="8009" y="7332"/>
                    </a:lnTo>
                    <a:lnTo>
                      <a:pt x="7730" y="7411"/>
                    </a:lnTo>
                    <a:lnTo>
                      <a:pt x="7431" y="7451"/>
                    </a:lnTo>
                    <a:lnTo>
                      <a:pt x="7133" y="7471"/>
                    </a:lnTo>
                    <a:lnTo>
                      <a:pt x="6834" y="7471"/>
                    </a:lnTo>
                    <a:lnTo>
                      <a:pt x="6535" y="7451"/>
                    </a:lnTo>
                    <a:lnTo>
                      <a:pt x="6236" y="7391"/>
                    </a:lnTo>
                    <a:lnTo>
                      <a:pt x="5937" y="7292"/>
                    </a:lnTo>
                    <a:lnTo>
                      <a:pt x="5638" y="7192"/>
                    </a:lnTo>
                    <a:lnTo>
                      <a:pt x="5638" y="7192"/>
                    </a:lnTo>
                    <a:lnTo>
                      <a:pt x="5419" y="7073"/>
                    </a:lnTo>
                    <a:lnTo>
                      <a:pt x="5240" y="6973"/>
                    </a:lnTo>
                    <a:lnTo>
                      <a:pt x="5061" y="6834"/>
                    </a:lnTo>
                    <a:lnTo>
                      <a:pt x="4881" y="6694"/>
                    </a:lnTo>
                    <a:lnTo>
                      <a:pt x="4722" y="6555"/>
                    </a:lnTo>
                    <a:lnTo>
                      <a:pt x="4583" y="6395"/>
                    </a:lnTo>
                    <a:lnTo>
                      <a:pt x="4443" y="6236"/>
                    </a:lnTo>
                    <a:lnTo>
                      <a:pt x="4324" y="6057"/>
                    </a:lnTo>
                    <a:lnTo>
                      <a:pt x="4324" y="6057"/>
                    </a:lnTo>
                    <a:lnTo>
                      <a:pt x="4184" y="6196"/>
                    </a:lnTo>
                    <a:lnTo>
                      <a:pt x="4045" y="6336"/>
                    </a:lnTo>
                    <a:lnTo>
                      <a:pt x="3885" y="6455"/>
                    </a:lnTo>
                    <a:lnTo>
                      <a:pt x="3726" y="6555"/>
                    </a:lnTo>
                    <a:lnTo>
                      <a:pt x="3547" y="6654"/>
                    </a:lnTo>
                    <a:lnTo>
                      <a:pt x="3348" y="6734"/>
                    </a:lnTo>
                    <a:lnTo>
                      <a:pt x="3168" y="6794"/>
                    </a:lnTo>
                    <a:lnTo>
                      <a:pt x="2969" y="6834"/>
                    </a:lnTo>
                    <a:lnTo>
                      <a:pt x="2770" y="6873"/>
                    </a:lnTo>
                    <a:lnTo>
                      <a:pt x="2571" y="6893"/>
                    </a:lnTo>
                    <a:lnTo>
                      <a:pt x="2371" y="6893"/>
                    </a:lnTo>
                    <a:lnTo>
                      <a:pt x="2152" y="6893"/>
                    </a:lnTo>
                    <a:lnTo>
                      <a:pt x="1953" y="6854"/>
                    </a:lnTo>
                    <a:lnTo>
                      <a:pt x="1754" y="6814"/>
                    </a:lnTo>
                    <a:lnTo>
                      <a:pt x="1555" y="6754"/>
                    </a:lnTo>
                    <a:lnTo>
                      <a:pt x="1355" y="6674"/>
                    </a:lnTo>
                    <a:lnTo>
                      <a:pt x="1355" y="6674"/>
                    </a:lnTo>
                    <a:lnTo>
                      <a:pt x="1136" y="6555"/>
                    </a:lnTo>
                    <a:lnTo>
                      <a:pt x="937" y="6415"/>
                    </a:lnTo>
                    <a:lnTo>
                      <a:pt x="758" y="6276"/>
                    </a:lnTo>
                    <a:lnTo>
                      <a:pt x="579" y="6116"/>
                    </a:lnTo>
                    <a:lnTo>
                      <a:pt x="439" y="5937"/>
                    </a:lnTo>
                    <a:lnTo>
                      <a:pt x="320" y="5758"/>
                    </a:lnTo>
                    <a:lnTo>
                      <a:pt x="200" y="5559"/>
                    </a:lnTo>
                    <a:lnTo>
                      <a:pt x="120" y="5359"/>
                    </a:lnTo>
                    <a:lnTo>
                      <a:pt x="61" y="5140"/>
                    </a:lnTo>
                    <a:lnTo>
                      <a:pt x="21" y="4941"/>
                    </a:lnTo>
                    <a:lnTo>
                      <a:pt x="1" y="4722"/>
                    </a:lnTo>
                    <a:lnTo>
                      <a:pt x="1" y="4503"/>
                    </a:lnTo>
                    <a:lnTo>
                      <a:pt x="21" y="4284"/>
                    </a:lnTo>
                    <a:lnTo>
                      <a:pt x="61" y="4065"/>
                    </a:lnTo>
                    <a:lnTo>
                      <a:pt x="140" y="3845"/>
                    </a:lnTo>
                    <a:lnTo>
                      <a:pt x="240" y="3626"/>
                    </a:lnTo>
                    <a:lnTo>
                      <a:pt x="240" y="3626"/>
                    </a:lnTo>
                    <a:lnTo>
                      <a:pt x="359" y="3427"/>
                    </a:lnTo>
                    <a:lnTo>
                      <a:pt x="499" y="3228"/>
                    </a:lnTo>
                    <a:lnTo>
                      <a:pt x="658" y="3069"/>
                    </a:lnTo>
                    <a:lnTo>
                      <a:pt x="837" y="2909"/>
                    </a:lnTo>
                    <a:lnTo>
                      <a:pt x="1017" y="2770"/>
                    </a:lnTo>
                    <a:lnTo>
                      <a:pt x="1216" y="2670"/>
                    </a:lnTo>
                    <a:lnTo>
                      <a:pt x="1435" y="2571"/>
                    </a:lnTo>
                    <a:lnTo>
                      <a:pt x="1654" y="2491"/>
                    </a:lnTo>
                    <a:lnTo>
                      <a:pt x="1873" y="2431"/>
                    </a:lnTo>
                    <a:lnTo>
                      <a:pt x="2112" y="2391"/>
                    </a:lnTo>
                    <a:lnTo>
                      <a:pt x="2332" y="2371"/>
                    </a:lnTo>
                    <a:lnTo>
                      <a:pt x="2571" y="2371"/>
                    </a:lnTo>
                    <a:lnTo>
                      <a:pt x="2810" y="2391"/>
                    </a:lnTo>
                    <a:lnTo>
                      <a:pt x="3049" y="2431"/>
                    </a:lnTo>
                    <a:lnTo>
                      <a:pt x="3288" y="2511"/>
                    </a:lnTo>
                    <a:lnTo>
                      <a:pt x="3507" y="259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3" name="Google Shape;3313;p22"/>
              <p:cNvSpPr/>
              <p:nvPr/>
            </p:nvSpPr>
            <p:spPr>
              <a:xfrm>
                <a:off x="5726900" y="3733275"/>
                <a:ext cx="38375" cy="40350"/>
              </a:xfrm>
              <a:custGeom>
                <a:avLst/>
                <a:gdLst/>
                <a:ahLst/>
                <a:cxnLst/>
                <a:rect l="l" t="t" r="r" b="b"/>
                <a:pathLst>
                  <a:path w="1535" h="1614" extrusionOk="0">
                    <a:moveTo>
                      <a:pt x="877" y="0"/>
                    </a:moveTo>
                    <a:lnTo>
                      <a:pt x="737" y="20"/>
                    </a:lnTo>
                    <a:lnTo>
                      <a:pt x="578" y="60"/>
                    </a:lnTo>
                    <a:lnTo>
                      <a:pt x="438" y="140"/>
                    </a:lnTo>
                    <a:lnTo>
                      <a:pt x="319" y="239"/>
                    </a:lnTo>
                    <a:lnTo>
                      <a:pt x="199" y="359"/>
                    </a:lnTo>
                    <a:lnTo>
                      <a:pt x="120" y="498"/>
                    </a:lnTo>
                    <a:lnTo>
                      <a:pt x="40" y="658"/>
                    </a:lnTo>
                    <a:lnTo>
                      <a:pt x="0" y="817"/>
                    </a:lnTo>
                    <a:lnTo>
                      <a:pt x="0" y="976"/>
                    </a:lnTo>
                    <a:lnTo>
                      <a:pt x="20" y="1116"/>
                    </a:lnTo>
                    <a:lnTo>
                      <a:pt x="80" y="1255"/>
                    </a:lnTo>
                    <a:lnTo>
                      <a:pt x="140" y="1375"/>
                    </a:lnTo>
                    <a:lnTo>
                      <a:pt x="239" y="1474"/>
                    </a:lnTo>
                    <a:lnTo>
                      <a:pt x="379" y="1554"/>
                    </a:lnTo>
                    <a:lnTo>
                      <a:pt x="518" y="1594"/>
                    </a:lnTo>
                    <a:lnTo>
                      <a:pt x="657" y="1614"/>
                    </a:lnTo>
                    <a:lnTo>
                      <a:pt x="817" y="1594"/>
                    </a:lnTo>
                    <a:lnTo>
                      <a:pt x="956" y="1554"/>
                    </a:lnTo>
                    <a:lnTo>
                      <a:pt x="1096" y="1474"/>
                    </a:lnTo>
                    <a:lnTo>
                      <a:pt x="1215" y="1375"/>
                    </a:lnTo>
                    <a:lnTo>
                      <a:pt x="1335" y="1255"/>
                    </a:lnTo>
                    <a:lnTo>
                      <a:pt x="1434" y="1116"/>
                    </a:lnTo>
                    <a:lnTo>
                      <a:pt x="1494" y="956"/>
                    </a:lnTo>
                    <a:lnTo>
                      <a:pt x="1534" y="797"/>
                    </a:lnTo>
                    <a:lnTo>
                      <a:pt x="1534" y="638"/>
                    </a:lnTo>
                    <a:lnTo>
                      <a:pt x="1514" y="498"/>
                    </a:lnTo>
                    <a:lnTo>
                      <a:pt x="1474" y="359"/>
                    </a:lnTo>
                    <a:lnTo>
                      <a:pt x="1395" y="239"/>
                    </a:lnTo>
                    <a:lnTo>
                      <a:pt x="1295" y="140"/>
                    </a:lnTo>
                    <a:lnTo>
                      <a:pt x="1175" y="60"/>
                    </a:lnTo>
                    <a:lnTo>
                      <a:pt x="1036" y="20"/>
                    </a:lnTo>
                    <a:lnTo>
                      <a:pt x="877" y="0"/>
                    </a:lnTo>
                    <a:close/>
                  </a:path>
                </a:pathLst>
              </a:custGeom>
              <a:solidFill>
                <a:srgbClr val="F4CC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4" name="Google Shape;3314;p22"/>
              <p:cNvSpPr/>
              <p:nvPr/>
            </p:nvSpPr>
            <p:spPr>
              <a:xfrm>
                <a:off x="5726900" y="3733275"/>
                <a:ext cx="38375" cy="40350"/>
              </a:xfrm>
              <a:custGeom>
                <a:avLst/>
                <a:gdLst/>
                <a:ahLst/>
                <a:cxnLst/>
                <a:rect l="l" t="t" r="r" b="b"/>
                <a:pathLst>
                  <a:path w="1535" h="1614" fill="none" extrusionOk="0">
                    <a:moveTo>
                      <a:pt x="120" y="498"/>
                    </a:moveTo>
                    <a:lnTo>
                      <a:pt x="120" y="498"/>
                    </a:lnTo>
                    <a:lnTo>
                      <a:pt x="40" y="658"/>
                    </a:lnTo>
                    <a:lnTo>
                      <a:pt x="0" y="817"/>
                    </a:lnTo>
                    <a:lnTo>
                      <a:pt x="0" y="976"/>
                    </a:lnTo>
                    <a:lnTo>
                      <a:pt x="20" y="1116"/>
                    </a:lnTo>
                    <a:lnTo>
                      <a:pt x="80" y="1255"/>
                    </a:lnTo>
                    <a:lnTo>
                      <a:pt x="140" y="1375"/>
                    </a:lnTo>
                    <a:lnTo>
                      <a:pt x="239" y="1474"/>
                    </a:lnTo>
                    <a:lnTo>
                      <a:pt x="379" y="1554"/>
                    </a:lnTo>
                    <a:lnTo>
                      <a:pt x="379" y="1554"/>
                    </a:lnTo>
                    <a:lnTo>
                      <a:pt x="518" y="1594"/>
                    </a:lnTo>
                    <a:lnTo>
                      <a:pt x="657" y="1614"/>
                    </a:lnTo>
                    <a:lnTo>
                      <a:pt x="817" y="1594"/>
                    </a:lnTo>
                    <a:lnTo>
                      <a:pt x="956" y="1554"/>
                    </a:lnTo>
                    <a:lnTo>
                      <a:pt x="1096" y="1474"/>
                    </a:lnTo>
                    <a:lnTo>
                      <a:pt x="1215" y="1375"/>
                    </a:lnTo>
                    <a:lnTo>
                      <a:pt x="1335" y="1255"/>
                    </a:lnTo>
                    <a:lnTo>
                      <a:pt x="1434" y="1116"/>
                    </a:lnTo>
                    <a:lnTo>
                      <a:pt x="1434" y="1116"/>
                    </a:lnTo>
                    <a:lnTo>
                      <a:pt x="1494" y="956"/>
                    </a:lnTo>
                    <a:lnTo>
                      <a:pt x="1534" y="797"/>
                    </a:lnTo>
                    <a:lnTo>
                      <a:pt x="1534" y="638"/>
                    </a:lnTo>
                    <a:lnTo>
                      <a:pt x="1514" y="498"/>
                    </a:lnTo>
                    <a:lnTo>
                      <a:pt x="1474" y="359"/>
                    </a:lnTo>
                    <a:lnTo>
                      <a:pt x="1395" y="239"/>
                    </a:lnTo>
                    <a:lnTo>
                      <a:pt x="1295" y="140"/>
                    </a:lnTo>
                    <a:lnTo>
                      <a:pt x="1175" y="60"/>
                    </a:lnTo>
                    <a:lnTo>
                      <a:pt x="1175" y="60"/>
                    </a:lnTo>
                    <a:lnTo>
                      <a:pt x="1036" y="20"/>
                    </a:lnTo>
                    <a:lnTo>
                      <a:pt x="877" y="0"/>
                    </a:lnTo>
                    <a:lnTo>
                      <a:pt x="737" y="20"/>
                    </a:lnTo>
                    <a:lnTo>
                      <a:pt x="578" y="60"/>
                    </a:lnTo>
                    <a:lnTo>
                      <a:pt x="438" y="140"/>
                    </a:lnTo>
                    <a:lnTo>
                      <a:pt x="319" y="239"/>
                    </a:lnTo>
                    <a:lnTo>
                      <a:pt x="199" y="359"/>
                    </a:lnTo>
                    <a:lnTo>
                      <a:pt x="120" y="498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5" name="Google Shape;3315;p22"/>
              <p:cNvSpPr/>
              <p:nvPr/>
            </p:nvSpPr>
            <p:spPr>
              <a:xfrm>
                <a:off x="5873800" y="3595825"/>
                <a:ext cx="239075" cy="183775"/>
              </a:xfrm>
              <a:custGeom>
                <a:avLst/>
                <a:gdLst/>
                <a:ahLst/>
                <a:cxnLst/>
                <a:rect l="l" t="t" r="r" b="b"/>
                <a:pathLst>
                  <a:path w="9563" h="7351" extrusionOk="0">
                    <a:moveTo>
                      <a:pt x="3009" y="0"/>
                    </a:moveTo>
                    <a:lnTo>
                      <a:pt x="2710" y="20"/>
                    </a:lnTo>
                    <a:lnTo>
                      <a:pt x="2411" y="80"/>
                    </a:lnTo>
                    <a:lnTo>
                      <a:pt x="2112" y="179"/>
                    </a:lnTo>
                    <a:lnTo>
                      <a:pt x="1834" y="299"/>
                    </a:lnTo>
                    <a:lnTo>
                      <a:pt x="1555" y="438"/>
                    </a:lnTo>
                    <a:lnTo>
                      <a:pt x="1296" y="598"/>
                    </a:lnTo>
                    <a:lnTo>
                      <a:pt x="1057" y="797"/>
                    </a:lnTo>
                    <a:lnTo>
                      <a:pt x="837" y="996"/>
                    </a:lnTo>
                    <a:lnTo>
                      <a:pt x="658" y="1215"/>
                    </a:lnTo>
                    <a:lnTo>
                      <a:pt x="499" y="1454"/>
                    </a:lnTo>
                    <a:lnTo>
                      <a:pt x="359" y="1713"/>
                    </a:lnTo>
                    <a:lnTo>
                      <a:pt x="260" y="1972"/>
                    </a:lnTo>
                    <a:lnTo>
                      <a:pt x="160" y="2231"/>
                    </a:lnTo>
                    <a:lnTo>
                      <a:pt x="120" y="2510"/>
                    </a:lnTo>
                    <a:lnTo>
                      <a:pt x="100" y="2789"/>
                    </a:lnTo>
                    <a:lnTo>
                      <a:pt x="100" y="3068"/>
                    </a:lnTo>
                    <a:lnTo>
                      <a:pt x="120" y="3347"/>
                    </a:lnTo>
                    <a:lnTo>
                      <a:pt x="200" y="3626"/>
                    </a:lnTo>
                    <a:lnTo>
                      <a:pt x="280" y="3885"/>
                    </a:lnTo>
                    <a:lnTo>
                      <a:pt x="399" y="4164"/>
                    </a:lnTo>
                    <a:lnTo>
                      <a:pt x="559" y="4423"/>
                    </a:lnTo>
                    <a:lnTo>
                      <a:pt x="459" y="4522"/>
                    </a:lnTo>
                    <a:lnTo>
                      <a:pt x="359" y="4622"/>
                    </a:lnTo>
                    <a:lnTo>
                      <a:pt x="280" y="4721"/>
                    </a:lnTo>
                    <a:lnTo>
                      <a:pt x="200" y="4841"/>
                    </a:lnTo>
                    <a:lnTo>
                      <a:pt x="140" y="4960"/>
                    </a:lnTo>
                    <a:lnTo>
                      <a:pt x="80" y="5100"/>
                    </a:lnTo>
                    <a:lnTo>
                      <a:pt x="41" y="5219"/>
                    </a:lnTo>
                    <a:lnTo>
                      <a:pt x="21" y="5359"/>
                    </a:lnTo>
                    <a:lnTo>
                      <a:pt x="1" y="5478"/>
                    </a:lnTo>
                    <a:lnTo>
                      <a:pt x="1" y="5618"/>
                    </a:lnTo>
                    <a:lnTo>
                      <a:pt x="1" y="5757"/>
                    </a:lnTo>
                    <a:lnTo>
                      <a:pt x="41" y="5897"/>
                    </a:lnTo>
                    <a:lnTo>
                      <a:pt x="61" y="6016"/>
                    </a:lnTo>
                    <a:lnTo>
                      <a:pt x="120" y="6156"/>
                    </a:lnTo>
                    <a:lnTo>
                      <a:pt x="180" y="6275"/>
                    </a:lnTo>
                    <a:lnTo>
                      <a:pt x="260" y="6395"/>
                    </a:lnTo>
                    <a:lnTo>
                      <a:pt x="359" y="6534"/>
                    </a:lnTo>
                    <a:lnTo>
                      <a:pt x="459" y="6654"/>
                    </a:lnTo>
                    <a:lnTo>
                      <a:pt x="579" y="6753"/>
                    </a:lnTo>
                    <a:lnTo>
                      <a:pt x="718" y="6853"/>
                    </a:lnTo>
                    <a:lnTo>
                      <a:pt x="837" y="6933"/>
                    </a:lnTo>
                    <a:lnTo>
                      <a:pt x="997" y="6992"/>
                    </a:lnTo>
                    <a:lnTo>
                      <a:pt x="1136" y="7052"/>
                    </a:lnTo>
                    <a:lnTo>
                      <a:pt x="1296" y="7092"/>
                    </a:lnTo>
                    <a:lnTo>
                      <a:pt x="1455" y="7112"/>
                    </a:lnTo>
                    <a:lnTo>
                      <a:pt x="1614" y="7132"/>
                    </a:lnTo>
                    <a:lnTo>
                      <a:pt x="1774" y="7132"/>
                    </a:lnTo>
                    <a:lnTo>
                      <a:pt x="1933" y="7112"/>
                    </a:lnTo>
                    <a:lnTo>
                      <a:pt x="2093" y="7072"/>
                    </a:lnTo>
                    <a:lnTo>
                      <a:pt x="2252" y="7032"/>
                    </a:lnTo>
                    <a:lnTo>
                      <a:pt x="2411" y="6972"/>
                    </a:lnTo>
                    <a:lnTo>
                      <a:pt x="2551" y="6893"/>
                    </a:lnTo>
                    <a:lnTo>
                      <a:pt x="2710" y="6793"/>
                    </a:lnTo>
                    <a:lnTo>
                      <a:pt x="2850" y="6674"/>
                    </a:lnTo>
                    <a:lnTo>
                      <a:pt x="2969" y="6554"/>
                    </a:lnTo>
                    <a:lnTo>
                      <a:pt x="3089" y="6415"/>
                    </a:lnTo>
                    <a:lnTo>
                      <a:pt x="3168" y="6255"/>
                    </a:lnTo>
                    <a:lnTo>
                      <a:pt x="3248" y="6096"/>
                    </a:lnTo>
                    <a:lnTo>
                      <a:pt x="3288" y="5937"/>
                    </a:lnTo>
                    <a:lnTo>
                      <a:pt x="3328" y="5777"/>
                    </a:lnTo>
                    <a:lnTo>
                      <a:pt x="3686" y="5737"/>
                    </a:lnTo>
                    <a:lnTo>
                      <a:pt x="4025" y="5678"/>
                    </a:lnTo>
                    <a:lnTo>
                      <a:pt x="4383" y="5558"/>
                    </a:lnTo>
                    <a:lnTo>
                      <a:pt x="4702" y="5419"/>
                    </a:lnTo>
                    <a:lnTo>
                      <a:pt x="4762" y="5638"/>
                    </a:lnTo>
                    <a:lnTo>
                      <a:pt x="4842" y="5857"/>
                    </a:lnTo>
                    <a:lnTo>
                      <a:pt x="4941" y="6076"/>
                    </a:lnTo>
                    <a:lnTo>
                      <a:pt x="5061" y="6295"/>
                    </a:lnTo>
                    <a:lnTo>
                      <a:pt x="5200" y="6474"/>
                    </a:lnTo>
                    <a:lnTo>
                      <a:pt x="5360" y="6654"/>
                    </a:lnTo>
                    <a:lnTo>
                      <a:pt x="5539" y="6813"/>
                    </a:lnTo>
                    <a:lnTo>
                      <a:pt x="5718" y="6933"/>
                    </a:lnTo>
                    <a:lnTo>
                      <a:pt x="5917" y="7052"/>
                    </a:lnTo>
                    <a:lnTo>
                      <a:pt x="6136" y="7152"/>
                    </a:lnTo>
                    <a:lnTo>
                      <a:pt x="6356" y="7231"/>
                    </a:lnTo>
                    <a:lnTo>
                      <a:pt x="6575" y="7291"/>
                    </a:lnTo>
                    <a:lnTo>
                      <a:pt x="6814" y="7331"/>
                    </a:lnTo>
                    <a:lnTo>
                      <a:pt x="7053" y="7351"/>
                    </a:lnTo>
                    <a:lnTo>
                      <a:pt x="7272" y="7351"/>
                    </a:lnTo>
                    <a:lnTo>
                      <a:pt x="7511" y="7331"/>
                    </a:lnTo>
                    <a:lnTo>
                      <a:pt x="7750" y="7271"/>
                    </a:lnTo>
                    <a:lnTo>
                      <a:pt x="7989" y="7211"/>
                    </a:lnTo>
                    <a:lnTo>
                      <a:pt x="8208" y="7132"/>
                    </a:lnTo>
                    <a:lnTo>
                      <a:pt x="8427" y="7012"/>
                    </a:lnTo>
                    <a:lnTo>
                      <a:pt x="8627" y="6873"/>
                    </a:lnTo>
                    <a:lnTo>
                      <a:pt x="8806" y="6733"/>
                    </a:lnTo>
                    <a:lnTo>
                      <a:pt x="8985" y="6574"/>
                    </a:lnTo>
                    <a:lnTo>
                      <a:pt x="9125" y="6395"/>
                    </a:lnTo>
                    <a:lnTo>
                      <a:pt x="9264" y="6195"/>
                    </a:lnTo>
                    <a:lnTo>
                      <a:pt x="9364" y="6016"/>
                    </a:lnTo>
                    <a:lnTo>
                      <a:pt x="9443" y="5797"/>
                    </a:lnTo>
                    <a:lnTo>
                      <a:pt x="9503" y="5598"/>
                    </a:lnTo>
                    <a:lnTo>
                      <a:pt x="9543" y="5379"/>
                    </a:lnTo>
                    <a:lnTo>
                      <a:pt x="9563" y="5160"/>
                    </a:lnTo>
                    <a:lnTo>
                      <a:pt x="9563" y="4940"/>
                    </a:lnTo>
                    <a:lnTo>
                      <a:pt x="9543" y="4721"/>
                    </a:lnTo>
                    <a:lnTo>
                      <a:pt x="9483" y="4502"/>
                    </a:lnTo>
                    <a:lnTo>
                      <a:pt x="9423" y="4303"/>
                    </a:lnTo>
                    <a:lnTo>
                      <a:pt x="9324" y="4084"/>
                    </a:lnTo>
                    <a:lnTo>
                      <a:pt x="9204" y="3885"/>
                    </a:lnTo>
                    <a:lnTo>
                      <a:pt x="9085" y="3725"/>
                    </a:lnTo>
                    <a:lnTo>
                      <a:pt x="8945" y="3566"/>
                    </a:lnTo>
                    <a:lnTo>
                      <a:pt x="8786" y="3426"/>
                    </a:lnTo>
                    <a:lnTo>
                      <a:pt x="8647" y="3307"/>
                    </a:lnTo>
                    <a:lnTo>
                      <a:pt x="8467" y="3187"/>
                    </a:lnTo>
                    <a:lnTo>
                      <a:pt x="8288" y="3088"/>
                    </a:lnTo>
                    <a:lnTo>
                      <a:pt x="8109" y="3008"/>
                    </a:lnTo>
                    <a:lnTo>
                      <a:pt x="7929" y="2948"/>
                    </a:lnTo>
                    <a:lnTo>
                      <a:pt x="7730" y="2889"/>
                    </a:lnTo>
                    <a:lnTo>
                      <a:pt x="7531" y="2849"/>
                    </a:lnTo>
                    <a:lnTo>
                      <a:pt x="7332" y="2829"/>
                    </a:lnTo>
                    <a:lnTo>
                      <a:pt x="7133" y="2809"/>
                    </a:lnTo>
                    <a:lnTo>
                      <a:pt x="6933" y="2829"/>
                    </a:lnTo>
                    <a:lnTo>
                      <a:pt x="6714" y="2849"/>
                    </a:lnTo>
                    <a:lnTo>
                      <a:pt x="6515" y="2889"/>
                    </a:lnTo>
                    <a:lnTo>
                      <a:pt x="6316" y="2948"/>
                    </a:lnTo>
                    <a:lnTo>
                      <a:pt x="6316" y="2749"/>
                    </a:lnTo>
                    <a:lnTo>
                      <a:pt x="6296" y="2530"/>
                    </a:lnTo>
                    <a:lnTo>
                      <a:pt x="6256" y="2331"/>
                    </a:lnTo>
                    <a:lnTo>
                      <a:pt x="6216" y="2132"/>
                    </a:lnTo>
                    <a:lnTo>
                      <a:pt x="6156" y="1932"/>
                    </a:lnTo>
                    <a:lnTo>
                      <a:pt x="6057" y="1733"/>
                    </a:lnTo>
                    <a:lnTo>
                      <a:pt x="5957" y="1534"/>
                    </a:lnTo>
                    <a:lnTo>
                      <a:pt x="5858" y="1355"/>
                    </a:lnTo>
                    <a:lnTo>
                      <a:pt x="5658" y="1116"/>
                    </a:lnTo>
                    <a:lnTo>
                      <a:pt x="5459" y="896"/>
                    </a:lnTo>
                    <a:lnTo>
                      <a:pt x="5240" y="697"/>
                    </a:lnTo>
                    <a:lnTo>
                      <a:pt x="5001" y="518"/>
                    </a:lnTo>
                    <a:lnTo>
                      <a:pt x="4742" y="359"/>
                    </a:lnTo>
                    <a:lnTo>
                      <a:pt x="4463" y="239"/>
                    </a:lnTo>
                    <a:lnTo>
                      <a:pt x="4184" y="139"/>
                    </a:lnTo>
                    <a:lnTo>
                      <a:pt x="3905" y="60"/>
                    </a:lnTo>
                    <a:lnTo>
                      <a:pt x="3607" y="20"/>
                    </a:lnTo>
                    <a:lnTo>
                      <a:pt x="3308" y="0"/>
                    </a:lnTo>
                    <a:close/>
                  </a:path>
                </a:pathLst>
              </a:custGeom>
              <a:solidFill>
                <a:srgbClr val="F7D28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6" name="Google Shape;3316;p22"/>
              <p:cNvSpPr/>
              <p:nvPr/>
            </p:nvSpPr>
            <p:spPr>
              <a:xfrm>
                <a:off x="5873800" y="3595825"/>
                <a:ext cx="239075" cy="183775"/>
              </a:xfrm>
              <a:custGeom>
                <a:avLst/>
                <a:gdLst/>
                <a:ahLst/>
                <a:cxnLst/>
                <a:rect l="l" t="t" r="r" b="b"/>
                <a:pathLst>
                  <a:path w="9563" h="7351" fill="none" extrusionOk="0">
                    <a:moveTo>
                      <a:pt x="5061" y="6295"/>
                    </a:moveTo>
                    <a:lnTo>
                      <a:pt x="5061" y="6295"/>
                    </a:lnTo>
                    <a:lnTo>
                      <a:pt x="4941" y="6076"/>
                    </a:lnTo>
                    <a:lnTo>
                      <a:pt x="4842" y="5857"/>
                    </a:lnTo>
                    <a:lnTo>
                      <a:pt x="4762" y="5638"/>
                    </a:lnTo>
                    <a:lnTo>
                      <a:pt x="4702" y="5419"/>
                    </a:lnTo>
                    <a:lnTo>
                      <a:pt x="4702" y="5419"/>
                    </a:lnTo>
                    <a:lnTo>
                      <a:pt x="4383" y="5558"/>
                    </a:lnTo>
                    <a:lnTo>
                      <a:pt x="4025" y="5678"/>
                    </a:lnTo>
                    <a:lnTo>
                      <a:pt x="3686" y="5737"/>
                    </a:lnTo>
                    <a:lnTo>
                      <a:pt x="3328" y="5777"/>
                    </a:lnTo>
                    <a:lnTo>
                      <a:pt x="3328" y="5777"/>
                    </a:lnTo>
                    <a:lnTo>
                      <a:pt x="3288" y="5937"/>
                    </a:lnTo>
                    <a:lnTo>
                      <a:pt x="3248" y="6096"/>
                    </a:lnTo>
                    <a:lnTo>
                      <a:pt x="3168" y="6255"/>
                    </a:lnTo>
                    <a:lnTo>
                      <a:pt x="3089" y="6415"/>
                    </a:lnTo>
                    <a:lnTo>
                      <a:pt x="2969" y="6554"/>
                    </a:lnTo>
                    <a:lnTo>
                      <a:pt x="2850" y="6674"/>
                    </a:lnTo>
                    <a:lnTo>
                      <a:pt x="2710" y="6793"/>
                    </a:lnTo>
                    <a:lnTo>
                      <a:pt x="2551" y="6893"/>
                    </a:lnTo>
                    <a:lnTo>
                      <a:pt x="2551" y="6893"/>
                    </a:lnTo>
                    <a:lnTo>
                      <a:pt x="2411" y="6972"/>
                    </a:lnTo>
                    <a:lnTo>
                      <a:pt x="2252" y="7032"/>
                    </a:lnTo>
                    <a:lnTo>
                      <a:pt x="2093" y="7072"/>
                    </a:lnTo>
                    <a:lnTo>
                      <a:pt x="1933" y="7112"/>
                    </a:lnTo>
                    <a:lnTo>
                      <a:pt x="1774" y="7132"/>
                    </a:lnTo>
                    <a:lnTo>
                      <a:pt x="1614" y="7132"/>
                    </a:lnTo>
                    <a:lnTo>
                      <a:pt x="1455" y="7112"/>
                    </a:lnTo>
                    <a:lnTo>
                      <a:pt x="1296" y="7092"/>
                    </a:lnTo>
                    <a:lnTo>
                      <a:pt x="1136" y="7052"/>
                    </a:lnTo>
                    <a:lnTo>
                      <a:pt x="997" y="6992"/>
                    </a:lnTo>
                    <a:lnTo>
                      <a:pt x="837" y="6933"/>
                    </a:lnTo>
                    <a:lnTo>
                      <a:pt x="718" y="6853"/>
                    </a:lnTo>
                    <a:lnTo>
                      <a:pt x="579" y="6753"/>
                    </a:lnTo>
                    <a:lnTo>
                      <a:pt x="459" y="6654"/>
                    </a:lnTo>
                    <a:lnTo>
                      <a:pt x="359" y="6534"/>
                    </a:lnTo>
                    <a:lnTo>
                      <a:pt x="260" y="6395"/>
                    </a:lnTo>
                    <a:lnTo>
                      <a:pt x="260" y="6395"/>
                    </a:lnTo>
                    <a:lnTo>
                      <a:pt x="180" y="6275"/>
                    </a:lnTo>
                    <a:lnTo>
                      <a:pt x="120" y="6156"/>
                    </a:lnTo>
                    <a:lnTo>
                      <a:pt x="61" y="6016"/>
                    </a:lnTo>
                    <a:lnTo>
                      <a:pt x="41" y="5897"/>
                    </a:lnTo>
                    <a:lnTo>
                      <a:pt x="1" y="5757"/>
                    </a:lnTo>
                    <a:lnTo>
                      <a:pt x="1" y="5618"/>
                    </a:lnTo>
                    <a:lnTo>
                      <a:pt x="1" y="5478"/>
                    </a:lnTo>
                    <a:lnTo>
                      <a:pt x="21" y="5359"/>
                    </a:lnTo>
                    <a:lnTo>
                      <a:pt x="41" y="5219"/>
                    </a:lnTo>
                    <a:lnTo>
                      <a:pt x="80" y="5100"/>
                    </a:lnTo>
                    <a:lnTo>
                      <a:pt x="140" y="4960"/>
                    </a:lnTo>
                    <a:lnTo>
                      <a:pt x="200" y="4841"/>
                    </a:lnTo>
                    <a:lnTo>
                      <a:pt x="280" y="4721"/>
                    </a:lnTo>
                    <a:lnTo>
                      <a:pt x="359" y="4622"/>
                    </a:lnTo>
                    <a:lnTo>
                      <a:pt x="459" y="4522"/>
                    </a:lnTo>
                    <a:lnTo>
                      <a:pt x="559" y="4423"/>
                    </a:lnTo>
                    <a:lnTo>
                      <a:pt x="559" y="4423"/>
                    </a:lnTo>
                    <a:lnTo>
                      <a:pt x="399" y="4164"/>
                    </a:lnTo>
                    <a:lnTo>
                      <a:pt x="280" y="3885"/>
                    </a:lnTo>
                    <a:lnTo>
                      <a:pt x="200" y="3626"/>
                    </a:lnTo>
                    <a:lnTo>
                      <a:pt x="120" y="3347"/>
                    </a:lnTo>
                    <a:lnTo>
                      <a:pt x="100" y="3068"/>
                    </a:lnTo>
                    <a:lnTo>
                      <a:pt x="100" y="2789"/>
                    </a:lnTo>
                    <a:lnTo>
                      <a:pt x="120" y="2510"/>
                    </a:lnTo>
                    <a:lnTo>
                      <a:pt x="160" y="2231"/>
                    </a:lnTo>
                    <a:lnTo>
                      <a:pt x="260" y="1972"/>
                    </a:lnTo>
                    <a:lnTo>
                      <a:pt x="359" y="1713"/>
                    </a:lnTo>
                    <a:lnTo>
                      <a:pt x="499" y="1454"/>
                    </a:lnTo>
                    <a:lnTo>
                      <a:pt x="658" y="1215"/>
                    </a:lnTo>
                    <a:lnTo>
                      <a:pt x="837" y="996"/>
                    </a:lnTo>
                    <a:lnTo>
                      <a:pt x="1057" y="797"/>
                    </a:lnTo>
                    <a:lnTo>
                      <a:pt x="1296" y="598"/>
                    </a:lnTo>
                    <a:lnTo>
                      <a:pt x="1555" y="438"/>
                    </a:lnTo>
                    <a:lnTo>
                      <a:pt x="1555" y="438"/>
                    </a:lnTo>
                    <a:lnTo>
                      <a:pt x="1834" y="299"/>
                    </a:lnTo>
                    <a:lnTo>
                      <a:pt x="2112" y="179"/>
                    </a:lnTo>
                    <a:lnTo>
                      <a:pt x="2411" y="80"/>
                    </a:lnTo>
                    <a:lnTo>
                      <a:pt x="2710" y="20"/>
                    </a:lnTo>
                    <a:lnTo>
                      <a:pt x="3009" y="0"/>
                    </a:lnTo>
                    <a:lnTo>
                      <a:pt x="3308" y="0"/>
                    </a:lnTo>
                    <a:lnTo>
                      <a:pt x="3607" y="20"/>
                    </a:lnTo>
                    <a:lnTo>
                      <a:pt x="3905" y="60"/>
                    </a:lnTo>
                    <a:lnTo>
                      <a:pt x="4184" y="139"/>
                    </a:lnTo>
                    <a:lnTo>
                      <a:pt x="4463" y="239"/>
                    </a:lnTo>
                    <a:lnTo>
                      <a:pt x="4742" y="359"/>
                    </a:lnTo>
                    <a:lnTo>
                      <a:pt x="5001" y="518"/>
                    </a:lnTo>
                    <a:lnTo>
                      <a:pt x="5240" y="697"/>
                    </a:lnTo>
                    <a:lnTo>
                      <a:pt x="5459" y="896"/>
                    </a:lnTo>
                    <a:lnTo>
                      <a:pt x="5658" y="1116"/>
                    </a:lnTo>
                    <a:lnTo>
                      <a:pt x="5858" y="1355"/>
                    </a:lnTo>
                    <a:lnTo>
                      <a:pt x="5858" y="1355"/>
                    </a:lnTo>
                    <a:lnTo>
                      <a:pt x="5957" y="1534"/>
                    </a:lnTo>
                    <a:lnTo>
                      <a:pt x="6057" y="1733"/>
                    </a:lnTo>
                    <a:lnTo>
                      <a:pt x="6156" y="1932"/>
                    </a:lnTo>
                    <a:lnTo>
                      <a:pt x="6216" y="2132"/>
                    </a:lnTo>
                    <a:lnTo>
                      <a:pt x="6256" y="2331"/>
                    </a:lnTo>
                    <a:lnTo>
                      <a:pt x="6296" y="2530"/>
                    </a:lnTo>
                    <a:lnTo>
                      <a:pt x="6316" y="2749"/>
                    </a:lnTo>
                    <a:lnTo>
                      <a:pt x="6316" y="2948"/>
                    </a:lnTo>
                    <a:lnTo>
                      <a:pt x="6316" y="2948"/>
                    </a:lnTo>
                    <a:lnTo>
                      <a:pt x="6515" y="2889"/>
                    </a:lnTo>
                    <a:lnTo>
                      <a:pt x="6714" y="2849"/>
                    </a:lnTo>
                    <a:lnTo>
                      <a:pt x="6933" y="2829"/>
                    </a:lnTo>
                    <a:lnTo>
                      <a:pt x="7133" y="2809"/>
                    </a:lnTo>
                    <a:lnTo>
                      <a:pt x="7332" y="2829"/>
                    </a:lnTo>
                    <a:lnTo>
                      <a:pt x="7531" y="2849"/>
                    </a:lnTo>
                    <a:lnTo>
                      <a:pt x="7730" y="2889"/>
                    </a:lnTo>
                    <a:lnTo>
                      <a:pt x="7929" y="2948"/>
                    </a:lnTo>
                    <a:lnTo>
                      <a:pt x="8109" y="3008"/>
                    </a:lnTo>
                    <a:lnTo>
                      <a:pt x="8288" y="3088"/>
                    </a:lnTo>
                    <a:lnTo>
                      <a:pt x="8467" y="3187"/>
                    </a:lnTo>
                    <a:lnTo>
                      <a:pt x="8647" y="3307"/>
                    </a:lnTo>
                    <a:lnTo>
                      <a:pt x="8786" y="3426"/>
                    </a:lnTo>
                    <a:lnTo>
                      <a:pt x="8945" y="3566"/>
                    </a:lnTo>
                    <a:lnTo>
                      <a:pt x="9085" y="3725"/>
                    </a:lnTo>
                    <a:lnTo>
                      <a:pt x="9204" y="3885"/>
                    </a:lnTo>
                    <a:lnTo>
                      <a:pt x="9204" y="3885"/>
                    </a:lnTo>
                    <a:lnTo>
                      <a:pt x="9324" y="4084"/>
                    </a:lnTo>
                    <a:lnTo>
                      <a:pt x="9423" y="4303"/>
                    </a:lnTo>
                    <a:lnTo>
                      <a:pt x="9483" y="4502"/>
                    </a:lnTo>
                    <a:lnTo>
                      <a:pt x="9543" y="4721"/>
                    </a:lnTo>
                    <a:lnTo>
                      <a:pt x="9563" y="4940"/>
                    </a:lnTo>
                    <a:lnTo>
                      <a:pt x="9563" y="5160"/>
                    </a:lnTo>
                    <a:lnTo>
                      <a:pt x="9543" y="5379"/>
                    </a:lnTo>
                    <a:lnTo>
                      <a:pt x="9503" y="5598"/>
                    </a:lnTo>
                    <a:lnTo>
                      <a:pt x="9443" y="5797"/>
                    </a:lnTo>
                    <a:lnTo>
                      <a:pt x="9364" y="6016"/>
                    </a:lnTo>
                    <a:lnTo>
                      <a:pt x="9264" y="6195"/>
                    </a:lnTo>
                    <a:lnTo>
                      <a:pt x="9125" y="6395"/>
                    </a:lnTo>
                    <a:lnTo>
                      <a:pt x="8985" y="6574"/>
                    </a:lnTo>
                    <a:lnTo>
                      <a:pt x="8806" y="6733"/>
                    </a:lnTo>
                    <a:lnTo>
                      <a:pt x="8627" y="6873"/>
                    </a:lnTo>
                    <a:lnTo>
                      <a:pt x="8427" y="7012"/>
                    </a:lnTo>
                    <a:lnTo>
                      <a:pt x="8427" y="7012"/>
                    </a:lnTo>
                    <a:lnTo>
                      <a:pt x="8208" y="7132"/>
                    </a:lnTo>
                    <a:lnTo>
                      <a:pt x="7989" y="7211"/>
                    </a:lnTo>
                    <a:lnTo>
                      <a:pt x="7750" y="7271"/>
                    </a:lnTo>
                    <a:lnTo>
                      <a:pt x="7511" y="7331"/>
                    </a:lnTo>
                    <a:lnTo>
                      <a:pt x="7272" y="7351"/>
                    </a:lnTo>
                    <a:lnTo>
                      <a:pt x="7053" y="7351"/>
                    </a:lnTo>
                    <a:lnTo>
                      <a:pt x="6814" y="7331"/>
                    </a:lnTo>
                    <a:lnTo>
                      <a:pt x="6575" y="7291"/>
                    </a:lnTo>
                    <a:lnTo>
                      <a:pt x="6356" y="7231"/>
                    </a:lnTo>
                    <a:lnTo>
                      <a:pt x="6136" y="7152"/>
                    </a:lnTo>
                    <a:lnTo>
                      <a:pt x="5917" y="7052"/>
                    </a:lnTo>
                    <a:lnTo>
                      <a:pt x="5718" y="6933"/>
                    </a:lnTo>
                    <a:lnTo>
                      <a:pt x="5539" y="6813"/>
                    </a:lnTo>
                    <a:lnTo>
                      <a:pt x="5360" y="6654"/>
                    </a:lnTo>
                    <a:lnTo>
                      <a:pt x="5200" y="6474"/>
                    </a:lnTo>
                    <a:lnTo>
                      <a:pt x="5061" y="6295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7" name="Google Shape;3317;p22"/>
              <p:cNvSpPr/>
              <p:nvPr/>
            </p:nvSpPr>
            <p:spPr>
              <a:xfrm>
                <a:off x="6043625" y="3717325"/>
                <a:ext cx="42875" cy="36400"/>
              </a:xfrm>
              <a:custGeom>
                <a:avLst/>
                <a:gdLst/>
                <a:ahLst/>
                <a:cxnLst/>
                <a:rect l="l" t="t" r="r" b="b"/>
                <a:pathLst>
                  <a:path w="1715" h="1456" extrusionOk="0">
                    <a:moveTo>
                      <a:pt x="957" y="1"/>
                    </a:moveTo>
                    <a:lnTo>
                      <a:pt x="798" y="21"/>
                    </a:lnTo>
                    <a:lnTo>
                      <a:pt x="618" y="80"/>
                    </a:lnTo>
                    <a:lnTo>
                      <a:pt x="459" y="160"/>
                    </a:lnTo>
                    <a:lnTo>
                      <a:pt x="320" y="260"/>
                    </a:lnTo>
                    <a:lnTo>
                      <a:pt x="200" y="379"/>
                    </a:lnTo>
                    <a:lnTo>
                      <a:pt x="100" y="499"/>
                    </a:lnTo>
                    <a:lnTo>
                      <a:pt x="41" y="638"/>
                    </a:lnTo>
                    <a:lnTo>
                      <a:pt x="1" y="778"/>
                    </a:lnTo>
                    <a:lnTo>
                      <a:pt x="1" y="917"/>
                    </a:lnTo>
                    <a:lnTo>
                      <a:pt x="21" y="1057"/>
                    </a:lnTo>
                    <a:lnTo>
                      <a:pt x="100" y="1176"/>
                    </a:lnTo>
                    <a:lnTo>
                      <a:pt x="180" y="1276"/>
                    </a:lnTo>
                    <a:lnTo>
                      <a:pt x="300" y="1355"/>
                    </a:lnTo>
                    <a:lnTo>
                      <a:pt x="439" y="1415"/>
                    </a:lnTo>
                    <a:lnTo>
                      <a:pt x="599" y="1455"/>
                    </a:lnTo>
                    <a:lnTo>
                      <a:pt x="758" y="1455"/>
                    </a:lnTo>
                    <a:lnTo>
                      <a:pt x="917" y="1435"/>
                    </a:lnTo>
                    <a:lnTo>
                      <a:pt x="1077" y="1395"/>
                    </a:lnTo>
                    <a:lnTo>
                      <a:pt x="1236" y="1316"/>
                    </a:lnTo>
                    <a:lnTo>
                      <a:pt x="1395" y="1216"/>
                    </a:lnTo>
                    <a:lnTo>
                      <a:pt x="1515" y="1096"/>
                    </a:lnTo>
                    <a:lnTo>
                      <a:pt x="1595" y="957"/>
                    </a:lnTo>
                    <a:lnTo>
                      <a:pt x="1674" y="837"/>
                    </a:lnTo>
                    <a:lnTo>
                      <a:pt x="1694" y="698"/>
                    </a:lnTo>
                    <a:lnTo>
                      <a:pt x="1714" y="559"/>
                    </a:lnTo>
                    <a:lnTo>
                      <a:pt x="1674" y="419"/>
                    </a:lnTo>
                    <a:lnTo>
                      <a:pt x="1614" y="280"/>
                    </a:lnTo>
                    <a:lnTo>
                      <a:pt x="1515" y="180"/>
                    </a:lnTo>
                    <a:lnTo>
                      <a:pt x="1395" y="100"/>
                    </a:lnTo>
                    <a:lnTo>
                      <a:pt x="1256" y="41"/>
                    </a:lnTo>
                    <a:lnTo>
                      <a:pt x="1116" y="1"/>
                    </a:lnTo>
                    <a:close/>
                  </a:path>
                </a:pathLst>
              </a:custGeom>
              <a:solidFill>
                <a:srgbClr val="F4CC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8" name="Google Shape;3318;p22"/>
              <p:cNvSpPr/>
              <p:nvPr/>
            </p:nvSpPr>
            <p:spPr>
              <a:xfrm>
                <a:off x="5889250" y="3610750"/>
                <a:ext cx="125525" cy="73725"/>
              </a:xfrm>
              <a:custGeom>
                <a:avLst/>
                <a:gdLst/>
                <a:ahLst/>
                <a:cxnLst/>
                <a:rect l="l" t="t" r="r" b="b"/>
                <a:pathLst>
                  <a:path w="5021" h="2949" extrusionOk="0">
                    <a:moveTo>
                      <a:pt x="2570" y="1"/>
                    </a:moveTo>
                    <a:lnTo>
                      <a:pt x="2291" y="21"/>
                    </a:lnTo>
                    <a:lnTo>
                      <a:pt x="2032" y="60"/>
                    </a:lnTo>
                    <a:lnTo>
                      <a:pt x="1793" y="140"/>
                    </a:lnTo>
                    <a:lnTo>
                      <a:pt x="1554" y="220"/>
                    </a:lnTo>
                    <a:lnTo>
                      <a:pt x="1315" y="339"/>
                    </a:lnTo>
                    <a:lnTo>
                      <a:pt x="1116" y="459"/>
                    </a:lnTo>
                    <a:lnTo>
                      <a:pt x="917" y="578"/>
                    </a:lnTo>
                    <a:lnTo>
                      <a:pt x="737" y="718"/>
                    </a:lnTo>
                    <a:lnTo>
                      <a:pt x="439" y="977"/>
                    </a:lnTo>
                    <a:lnTo>
                      <a:pt x="200" y="1196"/>
                    </a:lnTo>
                    <a:lnTo>
                      <a:pt x="0" y="1415"/>
                    </a:lnTo>
                    <a:lnTo>
                      <a:pt x="0" y="1415"/>
                    </a:lnTo>
                    <a:lnTo>
                      <a:pt x="239" y="1315"/>
                    </a:lnTo>
                    <a:lnTo>
                      <a:pt x="478" y="1236"/>
                    </a:lnTo>
                    <a:lnTo>
                      <a:pt x="698" y="1156"/>
                    </a:lnTo>
                    <a:lnTo>
                      <a:pt x="917" y="1096"/>
                    </a:lnTo>
                    <a:lnTo>
                      <a:pt x="1116" y="1056"/>
                    </a:lnTo>
                    <a:lnTo>
                      <a:pt x="1335" y="1017"/>
                    </a:lnTo>
                    <a:lnTo>
                      <a:pt x="1714" y="997"/>
                    </a:lnTo>
                    <a:lnTo>
                      <a:pt x="2052" y="1017"/>
                    </a:lnTo>
                    <a:lnTo>
                      <a:pt x="2351" y="1076"/>
                    </a:lnTo>
                    <a:lnTo>
                      <a:pt x="2650" y="1136"/>
                    </a:lnTo>
                    <a:lnTo>
                      <a:pt x="2909" y="1236"/>
                    </a:lnTo>
                    <a:lnTo>
                      <a:pt x="3168" y="1355"/>
                    </a:lnTo>
                    <a:lnTo>
                      <a:pt x="3407" y="1495"/>
                    </a:lnTo>
                    <a:lnTo>
                      <a:pt x="3626" y="1654"/>
                    </a:lnTo>
                    <a:lnTo>
                      <a:pt x="3825" y="1813"/>
                    </a:lnTo>
                    <a:lnTo>
                      <a:pt x="4004" y="1973"/>
                    </a:lnTo>
                    <a:lnTo>
                      <a:pt x="4164" y="2132"/>
                    </a:lnTo>
                    <a:lnTo>
                      <a:pt x="4443" y="2451"/>
                    </a:lnTo>
                    <a:lnTo>
                      <a:pt x="4642" y="2730"/>
                    </a:lnTo>
                    <a:lnTo>
                      <a:pt x="4761" y="2949"/>
                    </a:lnTo>
                    <a:lnTo>
                      <a:pt x="4961" y="2770"/>
                    </a:lnTo>
                    <a:lnTo>
                      <a:pt x="5020" y="2511"/>
                    </a:lnTo>
                    <a:lnTo>
                      <a:pt x="5020" y="2351"/>
                    </a:lnTo>
                    <a:lnTo>
                      <a:pt x="5020" y="2192"/>
                    </a:lnTo>
                    <a:lnTo>
                      <a:pt x="5020" y="2013"/>
                    </a:lnTo>
                    <a:lnTo>
                      <a:pt x="5001" y="1853"/>
                    </a:lnTo>
                    <a:lnTo>
                      <a:pt x="4941" y="1674"/>
                    </a:lnTo>
                    <a:lnTo>
                      <a:pt x="4881" y="1475"/>
                    </a:lnTo>
                    <a:lnTo>
                      <a:pt x="4801" y="1296"/>
                    </a:lnTo>
                    <a:lnTo>
                      <a:pt x="4682" y="1116"/>
                    </a:lnTo>
                    <a:lnTo>
                      <a:pt x="4562" y="937"/>
                    </a:lnTo>
                    <a:lnTo>
                      <a:pt x="4403" y="778"/>
                    </a:lnTo>
                    <a:lnTo>
                      <a:pt x="4204" y="618"/>
                    </a:lnTo>
                    <a:lnTo>
                      <a:pt x="4004" y="459"/>
                    </a:lnTo>
                    <a:lnTo>
                      <a:pt x="3746" y="319"/>
                    </a:lnTo>
                    <a:lnTo>
                      <a:pt x="3467" y="180"/>
                    </a:lnTo>
                    <a:lnTo>
                      <a:pt x="3228" y="100"/>
                    </a:lnTo>
                    <a:lnTo>
                      <a:pt x="3008" y="41"/>
                    </a:lnTo>
                    <a:lnTo>
                      <a:pt x="2789" y="21"/>
                    </a:lnTo>
                    <a:lnTo>
                      <a:pt x="2570" y="1"/>
                    </a:lnTo>
                    <a:close/>
                  </a:path>
                </a:pathLst>
              </a:custGeom>
              <a:solidFill>
                <a:srgbClr val="F9DB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9" name="Google Shape;3319;p22"/>
              <p:cNvSpPr/>
              <p:nvPr/>
            </p:nvSpPr>
            <p:spPr>
              <a:xfrm>
                <a:off x="5889250" y="3610750"/>
                <a:ext cx="125525" cy="73725"/>
              </a:xfrm>
              <a:custGeom>
                <a:avLst/>
                <a:gdLst/>
                <a:ahLst/>
                <a:cxnLst/>
                <a:rect l="l" t="t" r="r" b="b"/>
                <a:pathLst>
                  <a:path w="5021" h="2949" fill="none" extrusionOk="0">
                    <a:moveTo>
                      <a:pt x="2570" y="1"/>
                    </a:moveTo>
                    <a:lnTo>
                      <a:pt x="2570" y="1"/>
                    </a:lnTo>
                    <a:lnTo>
                      <a:pt x="2291" y="21"/>
                    </a:lnTo>
                    <a:lnTo>
                      <a:pt x="2032" y="60"/>
                    </a:lnTo>
                    <a:lnTo>
                      <a:pt x="1793" y="140"/>
                    </a:lnTo>
                    <a:lnTo>
                      <a:pt x="1554" y="220"/>
                    </a:lnTo>
                    <a:lnTo>
                      <a:pt x="1315" y="339"/>
                    </a:lnTo>
                    <a:lnTo>
                      <a:pt x="1116" y="459"/>
                    </a:lnTo>
                    <a:lnTo>
                      <a:pt x="917" y="578"/>
                    </a:lnTo>
                    <a:lnTo>
                      <a:pt x="737" y="718"/>
                    </a:lnTo>
                    <a:lnTo>
                      <a:pt x="439" y="977"/>
                    </a:lnTo>
                    <a:lnTo>
                      <a:pt x="200" y="1196"/>
                    </a:lnTo>
                    <a:lnTo>
                      <a:pt x="0" y="1415"/>
                    </a:lnTo>
                    <a:lnTo>
                      <a:pt x="0" y="1415"/>
                    </a:lnTo>
                    <a:lnTo>
                      <a:pt x="239" y="1315"/>
                    </a:lnTo>
                    <a:lnTo>
                      <a:pt x="478" y="1236"/>
                    </a:lnTo>
                    <a:lnTo>
                      <a:pt x="698" y="1156"/>
                    </a:lnTo>
                    <a:lnTo>
                      <a:pt x="917" y="1096"/>
                    </a:lnTo>
                    <a:lnTo>
                      <a:pt x="1116" y="1056"/>
                    </a:lnTo>
                    <a:lnTo>
                      <a:pt x="1335" y="1017"/>
                    </a:lnTo>
                    <a:lnTo>
                      <a:pt x="1714" y="997"/>
                    </a:lnTo>
                    <a:lnTo>
                      <a:pt x="1714" y="997"/>
                    </a:lnTo>
                    <a:lnTo>
                      <a:pt x="2052" y="1017"/>
                    </a:lnTo>
                    <a:lnTo>
                      <a:pt x="2351" y="1076"/>
                    </a:lnTo>
                    <a:lnTo>
                      <a:pt x="2650" y="1136"/>
                    </a:lnTo>
                    <a:lnTo>
                      <a:pt x="2909" y="1236"/>
                    </a:lnTo>
                    <a:lnTo>
                      <a:pt x="3168" y="1355"/>
                    </a:lnTo>
                    <a:lnTo>
                      <a:pt x="3407" y="1495"/>
                    </a:lnTo>
                    <a:lnTo>
                      <a:pt x="3626" y="1654"/>
                    </a:lnTo>
                    <a:lnTo>
                      <a:pt x="3825" y="1813"/>
                    </a:lnTo>
                    <a:lnTo>
                      <a:pt x="4004" y="1973"/>
                    </a:lnTo>
                    <a:lnTo>
                      <a:pt x="4164" y="2132"/>
                    </a:lnTo>
                    <a:lnTo>
                      <a:pt x="4443" y="2451"/>
                    </a:lnTo>
                    <a:lnTo>
                      <a:pt x="4642" y="2730"/>
                    </a:lnTo>
                    <a:lnTo>
                      <a:pt x="4761" y="2949"/>
                    </a:lnTo>
                    <a:lnTo>
                      <a:pt x="4761" y="2949"/>
                    </a:lnTo>
                    <a:lnTo>
                      <a:pt x="4961" y="2770"/>
                    </a:lnTo>
                    <a:lnTo>
                      <a:pt x="4961" y="2770"/>
                    </a:lnTo>
                    <a:lnTo>
                      <a:pt x="5020" y="2511"/>
                    </a:lnTo>
                    <a:lnTo>
                      <a:pt x="5020" y="2351"/>
                    </a:lnTo>
                    <a:lnTo>
                      <a:pt x="5020" y="2192"/>
                    </a:lnTo>
                    <a:lnTo>
                      <a:pt x="5020" y="2013"/>
                    </a:lnTo>
                    <a:lnTo>
                      <a:pt x="5001" y="1853"/>
                    </a:lnTo>
                    <a:lnTo>
                      <a:pt x="4941" y="1674"/>
                    </a:lnTo>
                    <a:lnTo>
                      <a:pt x="4881" y="1475"/>
                    </a:lnTo>
                    <a:lnTo>
                      <a:pt x="4801" y="1296"/>
                    </a:lnTo>
                    <a:lnTo>
                      <a:pt x="4682" y="1116"/>
                    </a:lnTo>
                    <a:lnTo>
                      <a:pt x="4562" y="937"/>
                    </a:lnTo>
                    <a:lnTo>
                      <a:pt x="4403" y="778"/>
                    </a:lnTo>
                    <a:lnTo>
                      <a:pt x="4204" y="618"/>
                    </a:lnTo>
                    <a:lnTo>
                      <a:pt x="4004" y="459"/>
                    </a:lnTo>
                    <a:lnTo>
                      <a:pt x="3746" y="319"/>
                    </a:lnTo>
                    <a:lnTo>
                      <a:pt x="3467" y="180"/>
                    </a:lnTo>
                    <a:lnTo>
                      <a:pt x="3467" y="180"/>
                    </a:lnTo>
                    <a:lnTo>
                      <a:pt x="3228" y="100"/>
                    </a:lnTo>
                    <a:lnTo>
                      <a:pt x="3008" y="41"/>
                    </a:lnTo>
                    <a:lnTo>
                      <a:pt x="2789" y="21"/>
                    </a:lnTo>
                    <a:lnTo>
                      <a:pt x="2570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0" name="Google Shape;3320;p22"/>
              <p:cNvSpPr/>
              <p:nvPr/>
            </p:nvSpPr>
            <p:spPr>
              <a:xfrm>
                <a:off x="5983375" y="3663050"/>
                <a:ext cx="239075" cy="183800"/>
              </a:xfrm>
              <a:custGeom>
                <a:avLst/>
                <a:gdLst/>
                <a:ahLst/>
                <a:cxnLst/>
                <a:rect l="l" t="t" r="r" b="b"/>
                <a:pathLst>
                  <a:path w="9563" h="7352" extrusionOk="0">
                    <a:moveTo>
                      <a:pt x="3009" y="0"/>
                    </a:moveTo>
                    <a:lnTo>
                      <a:pt x="2710" y="40"/>
                    </a:lnTo>
                    <a:lnTo>
                      <a:pt x="2411" y="100"/>
                    </a:lnTo>
                    <a:lnTo>
                      <a:pt x="2112" y="180"/>
                    </a:lnTo>
                    <a:lnTo>
                      <a:pt x="1833" y="299"/>
                    </a:lnTo>
                    <a:lnTo>
                      <a:pt x="1554" y="439"/>
                    </a:lnTo>
                    <a:lnTo>
                      <a:pt x="1295" y="618"/>
                    </a:lnTo>
                    <a:lnTo>
                      <a:pt x="1056" y="797"/>
                    </a:lnTo>
                    <a:lnTo>
                      <a:pt x="837" y="996"/>
                    </a:lnTo>
                    <a:lnTo>
                      <a:pt x="658" y="1235"/>
                    </a:lnTo>
                    <a:lnTo>
                      <a:pt x="498" y="1475"/>
                    </a:lnTo>
                    <a:lnTo>
                      <a:pt x="359" y="1714"/>
                    </a:lnTo>
                    <a:lnTo>
                      <a:pt x="239" y="1973"/>
                    </a:lnTo>
                    <a:lnTo>
                      <a:pt x="160" y="2251"/>
                    </a:lnTo>
                    <a:lnTo>
                      <a:pt x="120" y="2510"/>
                    </a:lnTo>
                    <a:lnTo>
                      <a:pt x="100" y="2789"/>
                    </a:lnTo>
                    <a:lnTo>
                      <a:pt x="100" y="3068"/>
                    </a:lnTo>
                    <a:lnTo>
                      <a:pt x="120" y="3347"/>
                    </a:lnTo>
                    <a:lnTo>
                      <a:pt x="200" y="3626"/>
                    </a:lnTo>
                    <a:lnTo>
                      <a:pt x="279" y="3905"/>
                    </a:lnTo>
                    <a:lnTo>
                      <a:pt x="399" y="4164"/>
                    </a:lnTo>
                    <a:lnTo>
                      <a:pt x="558" y="4423"/>
                    </a:lnTo>
                    <a:lnTo>
                      <a:pt x="459" y="4522"/>
                    </a:lnTo>
                    <a:lnTo>
                      <a:pt x="359" y="4622"/>
                    </a:lnTo>
                    <a:lnTo>
                      <a:pt x="279" y="4742"/>
                    </a:lnTo>
                    <a:lnTo>
                      <a:pt x="200" y="4861"/>
                    </a:lnTo>
                    <a:lnTo>
                      <a:pt x="140" y="4981"/>
                    </a:lnTo>
                    <a:lnTo>
                      <a:pt x="80" y="5100"/>
                    </a:lnTo>
                    <a:lnTo>
                      <a:pt x="40" y="5220"/>
                    </a:lnTo>
                    <a:lnTo>
                      <a:pt x="20" y="5359"/>
                    </a:lnTo>
                    <a:lnTo>
                      <a:pt x="0" y="5499"/>
                    </a:lnTo>
                    <a:lnTo>
                      <a:pt x="0" y="5618"/>
                    </a:lnTo>
                    <a:lnTo>
                      <a:pt x="0" y="5758"/>
                    </a:lnTo>
                    <a:lnTo>
                      <a:pt x="40" y="5897"/>
                    </a:lnTo>
                    <a:lnTo>
                      <a:pt x="60" y="6017"/>
                    </a:lnTo>
                    <a:lnTo>
                      <a:pt x="120" y="6156"/>
                    </a:lnTo>
                    <a:lnTo>
                      <a:pt x="180" y="6276"/>
                    </a:lnTo>
                    <a:lnTo>
                      <a:pt x="259" y="6415"/>
                    </a:lnTo>
                    <a:lnTo>
                      <a:pt x="359" y="6534"/>
                    </a:lnTo>
                    <a:lnTo>
                      <a:pt x="459" y="6654"/>
                    </a:lnTo>
                    <a:lnTo>
                      <a:pt x="578" y="6754"/>
                    </a:lnTo>
                    <a:lnTo>
                      <a:pt x="718" y="6853"/>
                    </a:lnTo>
                    <a:lnTo>
                      <a:pt x="837" y="6933"/>
                    </a:lnTo>
                    <a:lnTo>
                      <a:pt x="996" y="7013"/>
                    </a:lnTo>
                    <a:lnTo>
                      <a:pt x="1136" y="7052"/>
                    </a:lnTo>
                    <a:lnTo>
                      <a:pt x="1295" y="7092"/>
                    </a:lnTo>
                    <a:lnTo>
                      <a:pt x="1455" y="7132"/>
                    </a:lnTo>
                    <a:lnTo>
                      <a:pt x="1773" y="7132"/>
                    </a:lnTo>
                    <a:lnTo>
                      <a:pt x="1933" y="7112"/>
                    </a:lnTo>
                    <a:lnTo>
                      <a:pt x="2092" y="7092"/>
                    </a:lnTo>
                    <a:lnTo>
                      <a:pt x="2252" y="7033"/>
                    </a:lnTo>
                    <a:lnTo>
                      <a:pt x="2411" y="6973"/>
                    </a:lnTo>
                    <a:lnTo>
                      <a:pt x="2550" y="6893"/>
                    </a:lnTo>
                    <a:lnTo>
                      <a:pt x="2710" y="6793"/>
                    </a:lnTo>
                    <a:lnTo>
                      <a:pt x="2849" y="6674"/>
                    </a:lnTo>
                    <a:lnTo>
                      <a:pt x="2969" y="6554"/>
                    </a:lnTo>
                    <a:lnTo>
                      <a:pt x="3088" y="6415"/>
                    </a:lnTo>
                    <a:lnTo>
                      <a:pt x="3168" y="6256"/>
                    </a:lnTo>
                    <a:lnTo>
                      <a:pt x="3248" y="6116"/>
                    </a:lnTo>
                    <a:lnTo>
                      <a:pt x="3287" y="5937"/>
                    </a:lnTo>
                    <a:lnTo>
                      <a:pt x="3327" y="5777"/>
                    </a:lnTo>
                    <a:lnTo>
                      <a:pt x="3686" y="5758"/>
                    </a:lnTo>
                    <a:lnTo>
                      <a:pt x="4024" y="5678"/>
                    </a:lnTo>
                    <a:lnTo>
                      <a:pt x="4383" y="5578"/>
                    </a:lnTo>
                    <a:lnTo>
                      <a:pt x="4702" y="5419"/>
                    </a:lnTo>
                    <a:lnTo>
                      <a:pt x="4762" y="5638"/>
                    </a:lnTo>
                    <a:lnTo>
                      <a:pt x="4841" y="5877"/>
                    </a:lnTo>
                    <a:lnTo>
                      <a:pt x="4921" y="6076"/>
                    </a:lnTo>
                    <a:lnTo>
                      <a:pt x="5060" y="6295"/>
                    </a:lnTo>
                    <a:lnTo>
                      <a:pt x="5200" y="6475"/>
                    </a:lnTo>
                    <a:lnTo>
                      <a:pt x="5359" y="6654"/>
                    </a:lnTo>
                    <a:lnTo>
                      <a:pt x="5538" y="6813"/>
                    </a:lnTo>
                    <a:lnTo>
                      <a:pt x="5718" y="6953"/>
                    </a:lnTo>
                    <a:lnTo>
                      <a:pt x="5917" y="7072"/>
                    </a:lnTo>
                    <a:lnTo>
                      <a:pt x="6136" y="7172"/>
                    </a:lnTo>
                    <a:lnTo>
                      <a:pt x="6355" y="7252"/>
                    </a:lnTo>
                    <a:lnTo>
                      <a:pt x="6574" y="7311"/>
                    </a:lnTo>
                    <a:lnTo>
                      <a:pt x="6813" y="7331"/>
                    </a:lnTo>
                    <a:lnTo>
                      <a:pt x="7052" y="7351"/>
                    </a:lnTo>
                    <a:lnTo>
                      <a:pt x="7272" y="7351"/>
                    </a:lnTo>
                    <a:lnTo>
                      <a:pt x="7511" y="7331"/>
                    </a:lnTo>
                    <a:lnTo>
                      <a:pt x="7750" y="7292"/>
                    </a:lnTo>
                    <a:lnTo>
                      <a:pt x="7989" y="7212"/>
                    </a:lnTo>
                    <a:lnTo>
                      <a:pt x="8208" y="7132"/>
                    </a:lnTo>
                    <a:lnTo>
                      <a:pt x="8427" y="7013"/>
                    </a:lnTo>
                    <a:lnTo>
                      <a:pt x="8626" y="6873"/>
                    </a:lnTo>
                    <a:lnTo>
                      <a:pt x="8806" y="6734"/>
                    </a:lnTo>
                    <a:lnTo>
                      <a:pt x="8985" y="6574"/>
                    </a:lnTo>
                    <a:lnTo>
                      <a:pt x="9124" y="6395"/>
                    </a:lnTo>
                    <a:lnTo>
                      <a:pt x="9244" y="6216"/>
                    </a:lnTo>
                    <a:lnTo>
                      <a:pt x="9363" y="6017"/>
                    </a:lnTo>
                    <a:lnTo>
                      <a:pt x="9443" y="5817"/>
                    </a:lnTo>
                    <a:lnTo>
                      <a:pt x="9503" y="5598"/>
                    </a:lnTo>
                    <a:lnTo>
                      <a:pt x="9543" y="5379"/>
                    </a:lnTo>
                    <a:lnTo>
                      <a:pt x="9563" y="5160"/>
                    </a:lnTo>
                    <a:lnTo>
                      <a:pt x="9563" y="4941"/>
                    </a:lnTo>
                    <a:lnTo>
                      <a:pt x="9543" y="4742"/>
                    </a:lnTo>
                    <a:lnTo>
                      <a:pt x="9483" y="4522"/>
                    </a:lnTo>
                    <a:lnTo>
                      <a:pt x="9423" y="4303"/>
                    </a:lnTo>
                    <a:lnTo>
                      <a:pt x="9323" y="4084"/>
                    </a:lnTo>
                    <a:lnTo>
                      <a:pt x="9204" y="3885"/>
                    </a:lnTo>
                    <a:lnTo>
                      <a:pt x="9084" y="3726"/>
                    </a:lnTo>
                    <a:lnTo>
                      <a:pt x="8945" y="3566"/>
                    </a:lnTo>
                    <a:lnTo>
                      <a:pt x="8786" y="3427"/>
                    </a:lnTo>
                    <a:lnTo>
                      <a:pt x="8646" y="3307"/>
                    </a:lnTo>
                    <a:lnTo>
                      <a:pt x="8467" y="3188"/>
                    </a:lnTo>
                    <a:lnTo>
                      <a:pt x="8288" y="3108"/>
                    </a:lnTo>
                    <a:lnTo>
                      <a:pt x="8108" y="3008"/>
                    </a:lnTo>
                    <a:lnTo>
                      <a:pt x="7929" y="2949"/>
                    </a:lnTo>
                    <a:lnTo>
                      <a:pt x="7730" y="2889"/>
                    </a:lnTo>
                    <a:lnTo>
                      <a:pt x="7531" y="2849"/>
                    </a:lnTo>
                    <a:lnTo>
                      <a:pt x="7331" y="2829"/>
                    </a:lnTo>
                    <a:lnTo>
                      <a:pt x="6933" y="2829"/>
                    </a:lnTo>
                    <a:lnTo>
                      <a:pt x="6714" y="2849"/>
                    </a:lnTo>
                    <a:lnTo>
                      <a:pt x="6515" y="2889"/>
                    </a:lnTo>
                    <a:lnTo>
                      <a:pt x="6315" y="2949"/>
                    </a:lnTo>
                    <a:lnTo>
                      <a:pt x="6315" y="2749"/>
                    </a:lnTo>
                    <a:lnTo>
                      <a:pt x="6295" y="2550"/>
                    </a:lnTo>
                    <a:lnTo>
                      <a:pt x="6256" y="2331"/>
                    </a:lnTo>
                    <a:lnTo>
                      <a:pt x="6216" y="2132"/>
                    </a:lnTo>
                    <a:lnTo>
                      <a:pt x="6156" y="1933"/>
                    </a:lnTo>
                    <a:lnTo>
                      <a:pt x="6056" y="1734"/>
                    </a:lnTo>
                    <a:lnTo>
                      <a:pt x="5957" y="1554"/>
                    </a:lnTo>
                    <a:lnTo>
                      <a:pt x="5837" y="1355"/>
                    </a:lnTo>
                    <a:lnTo>
                      <a:pt x="5658" y="1116"/>
                    </a:lnTo>
                    <a:lnTo>
                      <a:pt x="5459" y="897"/>
                    </a:lnTo>
                    <a:lnTo>
                      <a:pt x="5240" y="698"/>
                    </a:lnTo>
                    <a:lnTo>
                      <a:pt x="5001" y="518"/>
                    </a:lnTo>
                    <a:lnTo>
                      <a:pt x="4742" y="379"/>
                    </a:lnTo>
                    <a:lnTo>
                      <a:pt x="4463" y="239"/>
                    </a:lnTo>
                    <a:lnTo>
                      <a:pt x="4184" y="140"/>
                    </a:lnTo>
                    <a:lnTo>
                      <a:pt x="3905" y="80"/>
                    </a:lnTo>
                    <a:lnTo>
                      <a:pt x="3606" y="20"/>
                    </a:lnTo>
                    <a:lnTo>
                      <a:pt x="3307" y="0"/>
                    </a:lnTo>
                    <a:close/>
                  </a:path>
                </a:pathLst>
              </a:custGeom>
              <a:solidFill>
                <a:srgbClr val="F7D28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1" name="Google Shape;3321;p22"/>
              <p:cNvSpPr/>
              <p:nvPr/>
            </p:nvSpPr>
            <p:spPr>
              <a:xfrm>
                <a:off x="5983375" y="3663050"/>
                <a:ext cx="239075" cy="183800"/>
              </a:xfrm>
              <a:custGeom>
                <a:avLst/>
                <a:gdLst/>
                <a:ahLst/>
                <a:cxnLst/>
                <a:rect l="l" t="t" r="r" b="b"/>
                <a:pathLst>
                  <a:path w="9563" h="7352" fill="none" extrusionOk="0">
                    <a:moveTo>
                      <a:pt x="5060" y="6295"/>
                    </a:moveTo>
                    <a:lnTo>
                      <a:pt x="5060" y="6295"/>
                    </a:lnTo>
                    <a:lnTo>
                      <a:pt x="4921" y="6076"/>
                    </a:lnTo>
                    <a:lnTo>
                      <a:pt x="4841" y="5877"/>
                    </a:lnTo>
                    <a:lnTo>
                      <a:pt x="4762" y="5638"/>
                    </a:lnTo>
                    <a:lnTo>
                      <a:pt x="4702" y="5419"/>
                    </a:lnTo>
                    <a:lnTo>
                      <a:pt x="4702" y="5419"/>
                    </a:lnTo>
                    <a:lnTo>
                      <a:pt x="4383" y="5578"/>
                    </a:lnTo>
                    <a:lnTo>
                      <a:pt x="4024" y="5678"/>
                    </a:lnTo>
                    <a:lnTo>
                      <a:pt x="3686" y="5758"/>
                    </a:lnTo>
                    <a:lnTo>
                      <a:pt x="3327" y="5777"/>
                    </a:lnTo>
                    <a:lnTo>
                      <a:pt x="3327" y="5777"/>
                    </a:lnTo>
                    <a:lnTo>
                      <a:pt x="3287" y="5937"/>
                    </a:lnTo>
                    <a:lnTo>
                      <a:pt x="3248" y="6116"/>
                    </a:lnTo>
                    <a:lnTo>
                      <a:pt x="3168" y="6256"/>
                    </a:lnTo>
                    <a:lnTo>
                      <a:pt x="3088" y="6415"/>
                    </a:lnTo>
                    <a:lnTo>
                      <a:pt x="2969" y="6554"/>
                    </a:lnTo>
                    <a:lnTo>
                      <a:pt x="2849" y="6674"/>
                    </a:lnTo>
                    <a:lnTo>
                      <a:pt x="2710" y="6793"/>
                    </a:lnTo>
                    <a:lnTo>
                      <a:pt x="2550" y="6893"/>
                    </a:lnTo>
                    <a:lnTo>
                      <a:pt x="2550" y="6893"/>
                    </a:lnTo>
                    <a:lnTo>
                      <a:pt x="2411" y="6973"/>
                    </a:lnTo>
                    <a:lnTo>
                      <a:pt x="2252" y="7033"/>
                    </a:lnTo>
                    <a:lnTo>
                      <a:pt x="2092" y="7092"/>
                    </a:lnTo>
                    <a:lnTo>
                      <a:pt x="1933" y="7112"/>
                    </a:lnTo>
                    <a:lnTo>
                      <a:pt x="1773" y="7132"/>
                    </a:lnTo>
                    <a:lnTo>
                      <a:pt x="1614" y="7132"/>
                    </a:lnTo>
                    <a:lnTo>
                      <a:pt x="1455" y="7132"/>
                    </a:lnTo>
                    <a:lnTo>
                      <a:pt x="1295" y="7092"/>
                    </a:lnTo>
                    <a:lnTo>
                      <a:pt x="1136" y="7052"/>
                    </a:lnTo>
                    <a:lnTo>
                      <a:pt x="996" y="7013"/>
                    </a:lnTo>
                    <a:lnTo>
                      <a:pt x="837" y="6933"/>
                    </a:lnTo>
                    <a:lnTo>
                      <a:pt x="718" y="6853"/>
                    </a:lnTo>
                    <a:lnTo>
                      <a:pt x="578" y="6754"/>
                    </a:lnTo>
                    <a:lnTo>
                      <a:pt x="459" y="6654"/>
                    </a:lnTo>
                    <a:lnTo>
                      <a:pt x="359" y="6534"/>
                    </a:lnTo>
                    <a:lnTo>
                      <a:pt x="259" y="6415"/>
                    </a:lnTo>
                    <a:lnTo>
                      <a:pt x="259" y="6415"/>
                    </a:lnTo>
                    <a:lnTo>
                      <a:pt x="180" y="6276"/>
                    </a:lnTo>
                    <a:lnTo>
                      <a:pt x="120" y="6156"/>
                    </a:lnTo>
                    <a:lnTo>
                      <a:pt x="60" y="6017"/>
                    </a:lnTo>
                    <a:lnTo>
                      <a:pt x="40" y="5897"/>
                    </a:lnTo>
                    <a:lnTo>
                      <a:pt x="0" y="5758"/>
                    </a:lnTo>
                    <a:lnTo>
                      <a:pt x="0" y="5618"/>
                    </a:lnTo>
                    <a:lnTo>
                      <a:pt x="0" y="5499"/>
                    </a:lnTo>
                    <a:lnTo>
                      <a:pt x="20" y="5359"/>
                    </a:lnTo>
                    <a:lnTo>
                      <a:pt x="40" y="5220"/>
                    </a:lnTo>
                    <a:lnTo>
                      <a:pt x="80" y="5100"/>
                    </a:lnTo>
                    <a:lnTo>
                      <a:pt x="140" y="4981"/>
                    </a:lnTo>
                    <a:lnTo>
                      <a:pt x="200" y="4861"/>
                    </a:lnTo>
                    <a:lnTo>
                      <a:pt x="279" y="4742"/>
                    </a:lnTo>
                    <a:lnTo>
                      <a:pt x="359" y="4622"/>
                    </a:lnTo>
                    <a:lnTo>
                      <a:pt x="459" y="4522"/>
                    </a:lnTo>
                    <a:lnTo>
                      <a:pt x="558" y="4423"/>
                    </a:lnTo>
                    <a:lnTo>
                      <a:pt x="558" y="4423"/>
                    </a:lnTo>
                    <a:lnTo>
                      <a:pt x="399" y="4164"/>
                    </a:lnTo>
                    <a:lnTo>
                      <a:pt x="279" y="3905"/>
                    </a:lnTo>
                    <a:lnTo>
                      <a:pt x="200" y="3626"/>
                    </a:lnTo>
                    <a:lnTo>
                      <a:pt x="120" y="3347"/>
                    </a:lnTo>
                    <a:lnTo>
                      <a:pt x="100" y="3068"/>
                    </a:lnTo>
                    <a:lnTo>
                      <a:pt x="100" y="2789"/>
                    </a:lnTo>
                    <a:lnTo>
                      <a:pt x="120" y="2510"/>
                    </a:lnTo>
                    <a:lnTo>
                      <a:pt x="160" y="2251"/>
                    </a:lnTo>
                    <a:lnTo>
                      <a:pt x="239" y="1973"/>
                    </a:lnTo>
                    <a:lnTo>
                      <a:pt x="359" y="1714"/>
                    </a:lnTo>
                    <a:lnTo>
                      <a:pt x="498" y="1475"/>
                    </a:lnTo>
                    <a:lnTo>
                      <a:pt x="658" y="1235"/>
                    </a:lnTo>
                    <a:lnTo>
                      <a:pt x="837" y="996"/>
                    </a:lnTo>
                    <a:lnTo>
                      <a:pt x="1056" y="797"/>
                    </a:lnTo>
                    <a:lnTo>
                      <a:pt x="1295" y="618"/>
                    </a:lnTo>
                    <a:lnTo>
                      <a:pt x="1554" y="439"/>
                    </a:lnTo>
                    <a:lnTo>
                      <a:pt x="1554" y="439"/>
                    </a:lnTo>
                    <a:lnTo>
                      <a:pt x="1833" y="299"/>
                    </a:lnTo>
                    <a:lnTo>
                      <a:pt x="2112" y="180"/>
                    </a:lnTo>
                    <a:lnTo>
                      <a:pt x="2411" y="100"/>
                    </a:lnTo>
                    <a:lnTo>
                      <a:pt x="2710" y="40"/>
                    </a:lnTo>
                    <a:lnTo>
                      <a:pt x="3009" y="0"/>
                    </a:lnTo>
                    <a:lnTo>
                      <a:pt x="3307" y="0"/>
                    </a:lnTo>
                    <a:lnTo>
                      <a:pt x="3606" y="20"/>
                    </a:lnTo>
                    <a:lnTo>
                      <a:pt x="3905" y="80"/>
                    </a:lnTo>
                    <a:lnTo>
                      <a:pt x="4184" y="140"/>
                    </a:lnTo>
                    <a:lnTo>
                      <a:pt x="4463" y="239"/>
                    </a:lnTo>
                    <a:lnTo>
                      <a:pt x="4742" y="379"/>
                    </a:lnTo>
                    <a:lnTo>
                      <a:pt x="5001" y="518"/>
                    </a:lnTo>
                    <a:lnTo>
                      <a:pt x="5240" y="698"/>
                    </a:lnTo>
                    <a:lnTo>
                      <a:pt x="5459" y="897"/>
                    </a:lnTo>
                    <a:lnTo>
                      <a:pt x="5658" y="1116"/>
                    </a:lnTo>
                    <a:lnTo>
                      <a:pt x="5837" y="1355"/>
                    </a:lnTo>
                    <a:lnTo>
                      <a:pt x="5837" y="1355"/>
                    </a:lnTo>
                    <a:lnTo>
                      <a:pt x="5957" y="1554"/>
                    </a:lnTo>
                    <a:lnTo>
                      <a:pt x="6056" y="1734"/>
                    </a:lnTo>
                    <a:lnTo>
                      <a:pt x="6156" y="1933"/>
                    </a:lnTo>
                    <a:lnTo>
                      <a:pt x="6216" y="2132"/>
                    </a:lnTo>
                    <a:lnTo>
                      <a:pt x="6256" y="2331"/>
                    </a:lnTo>
                    <a:lnTo>
                      <a:pt x="6295" y="2550"/>
                    </a:lnTo>
                    <a:lnTo>
                      <a:pt x="6315" y="2749"/>
                    </a:lnTo>
                    <a:lnTo>
                      <a:pt x="6315" y="2949"/>
                    </a:lnTo>
                    <a:lnTo>
                      <a:pt x="6315" y="2949"/>
                    </a:lnTo>
                    <a:lnTo>
                      <a:pt x="6515" y="2889"/>
                    </a:lnTo>
                    <a:lnTo>
                      <a:pt x="6714" y="2849"/>
                    </a:lnTo>
                    <a:lnTo>
                      <a:pt x="6933" y="2829"/>
                    </a:lnTo>
                    <a:lnTo>
                      <a:pt x="7132" y="2829"/>
                    </a:lnTo>
                    <a:lnTo>
                      <a:pt x="7331" y="2829"/>
                    </a:lnTo>
                    <a:lnTo>
                      <a:pt x="7531" y="2849"/>
                    </a:lnTo>
                    <a:lnTo>
                      <a:pt x="7730" y="2889"/>
                    </a:lnTo>
                    <a:lnTo>
                      <a:pt x="7929" y="2949"/>
                    </a:lnTo>
                    <a:lnTo>
                      <a:pt x="8108" y="3008"/>
                    </a:lnTo>
                    <a:lnTo>
                      <a:pt x="8288" y="3108"/>
                    </a:lnTo>
                    <a:lnTo>
                      <a:pt x="8467" y="3188"/>
                    </a:lnTo>
                    <a:lnTo>
                      <a:pt x="8646" y="3307"/>
                    </a:lnTo>
                    <a:lnTo>
                      <a:pt x="8786" y="3427"/>
                    </a:lnTo>
                    <a:lnTo>
                      <a:pt x="8945" y="3566"/>
                    </a:lnTo>
                    <a:lnTo>
                      <a:pt x="9084" y="3726"/>
                    </a:lnTo>
                    <a:lnTo>
                      <a:pt x="9204" y="3885"/>
                    </a:lnTo>
                    <a:lnTo>
                      <a:pt x="9204" y="3885"/>
                    </a:lnTo>
                    <a:lnTo>
                      <a:pt x="9323" y="4084"/>
                    </a:lnTo>
                    <a:lnTo>
                      <a:pt x="9423" y="4303"/>
                    </a:lnTo>
                    <a:lnTo>
                      <a:pt x="9483" y="4522"/>
                    </a:lnTo>
                    <a:lnTo>
                      <a:pt x="9543" y="4742"/>
                    </a:lnTo>
                    <a:lnTo>
                      <a:pt x="9563" y="4941"/>
                    </a:lnTo>
                    <a:lnTo>
                      <a:pt x="9563" y="5160"/>
                    </a:lnTo>
                    <a:lnTo>
                      <a:pt x="9543" y="5379"/>
                    </a:lnTo>
                    <a:lnTo>
                      <a:pt x="9503" y="5598"/>
                    </a:lnTo>
                    <a:lnTo>
                      <a:pt x="9443" y="5817"/>
                    </a:lnTo>
                    <a:lnTo>
                      <a:pt x="9363" y="6017"/>
                    </a:lnTo>
                    <a:lnTo>
                      <a:pt x="9244" y="6216"/>
                    </a:lnTo>
                    <a:lnTo>
                      <a:pt x="9124" y="6395"/>
                    </a:lnTo>
                    <a:lnTo>
                      <a:pt x="8985" y="6574"/>
                    </a:lnTo>
                    <a:lnTo>
                      <a:pt x="8806" y="6734"/>
                    </a:lnTo>
                    <a:lnTo>
                      <a:pt x="8626" y="6873"/>
                    </a:lnTo>
                    <a:lnTo>
                      <a:pt x="8427" y="7013"/>
                    </a:lnTo>
                    <a:lnTo>
                      <a:pt x="8427" y="7013"/>
                    </a:lnTo>
                    <a:lnTo>
                      <a:pt x="8208" y="7132"/>
                    </a:lnTo>
                    <a:lnTo>
                      <a:pt x="7989" y="7212"/>
                    </a:lnTo>
                    <a:lnTo>
                      <a:pt x="7750" y="7292"/>
                    </a:lnTo>
                    <a:lnTo>
                      <a:pt x="7511" y="7331"/>
                    </a:lnTo>
                    <a:lnTo>
                      <a:pt x="7272" y="7351"/>
                    </a:lnTo>
                    <a:lnTo>
                      <a:pt x="7052" y="7351"/>
                    </a:lnTo>
                    <a:lnTo>
                      <a:pt x="6813" y="7331"/>
                    </a:lnTo>
                    <a:lnTo>
                      <a:pt x="6574" y="7311"/>
                    </a:lnTo>
                    <a:lnTo>
                      <a:pt x="6355" y="7252"/>
                    </a:lnTo>
                    <a:lnTo>
                      <a:pt x="6136" y="7172"/>
                    </a:lnTo>
                    <a:lnTo>
                      <a:pt x="5917" y="7072"/>
                    </a:lnTo>
                    <a:lnTo>
                      <a:pt x="5718" y="6953"/>
                    </a:lnTo>
                    <a:lnTo>
                      <a:pt x="5538" y="6813"/>
                    </a:lnTo>
                    <a:lnTo>
                      <a:pt x="5359" y="6654"/>
                    </a:lnTo>
                    <a:lnTo>
                      <a:pt x="5200" y="6475"/>
                    </a:lnTo>
                    <a:lnTo>
                      <a:pt x="5060" y="6295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2" name="Google Shape;3322;p22"/>
              <p:cNvSpPr/>
              <p:nvPr/>
            </p:nvSpPr>
            <p:spPr>
              <a:xfrm>
                <a:off x="6153200" y="3784575"/>
                <a:ext cx="42850" cy="36375"/>
              </a:xfrm>
              <a:custGeom>
                <a:avLst/>
                <a:gdLst/>
                <a:ahLst/>
                <a:cxnLst/>
                <a:rect l="l" t="t" r="r" b="b"/>
                <a:pathLst>
                  <a:path w="1714" h="1455" extrusionOk="0">
                    <a:moveTo>
                      <a:pt x="957" y="0"/>
                    </a:moveTo>
                    <a:lnTo>
                      <a:pt x="797" y="40"/>
                    </a:lnTo>
                    <a:lnTo>
                      <a:pt x="618" y="80"/>
                    </a:lnTo>
                    <a:lnTo>
                      <a:pt x="459" y="159"/>
                    </a:lnTo>
                    <a:lnTo>
                      <a:pt x="319" y="259"/>
                    </a:lnTo>
                    <a:lnTo>
                      <a:pt x="200" y="379"/>
                    </a:lnTo>
                    <a:lnTo>
                      <a:pt x="100" y="498"/>
                    </a:lnTo>
                    <a:lnTo>
                      <a:pt x="40" y="638"/>
                    </a:lnTo>
                    <a:lnTo>
                      <a:pt x="1" y="777"/>
                    </a:lnTo>
                    <a:lnTo>
                      <a:pt x="1" y="916"/>
                    </a:lnTo>
                    <a:lnTo>
                      <a:pt x="20" y="1056"/>
                    </a:lnTo>
                    <a:lnTo>
                      <a:pt x="100" y="1175"/>
                    </a:lnTo>
                    <a:lnTo>
                      <a:pt x="180" y="1295"/>
                    </a:lnTo>
                    <a:lnTo>
                      <a:pt x="299" y="1375"/>
                    </a:lnTo>
                    <a:lnTo>
                      <a:pt x="439" y="1434"/>
                    </a:lnTo>
                    <a:lnTo>
                      <a:pt x="598" y="1454"/>
                    </a:lnTo>
                    <a:lnTo>
                      <a:pt x="758" y="1454"/>
                    </a:lnTo>
                    <a:lnTo>
                      <a:pt x="917" y="1434"/>
                    </a:lnTo>
                    <a:lnTo>
                      <a:pt x="1076" y="1395"/>
                    </a:lnTo>
                    <a:lnTo>
                      <a:pt x="1236" y="1315"/>
                    </a:lnTo>
                    <a:lnTo>
                      <a:pt x="1395" y="1215"/>
                    </a:lnTo>
                    <a:lnTo>
                      <a:pt x="1515" y="1096"/>
                    </a:lnTo>
                    <a:lnTo>
                      <a:pt x="1594" y="976"/>
                    </a:lnTo>
                    <a:lnTo>
                      <a:pt x="1674" y="837"/>
                    </a:lnTo>
                    <a:lnTo>
                      <a:pt x="1694" y="697"/>
                    </a:lnTo>
                    <a:lnTo>
                      <a:pt x="1714" y="558"/>
                    </a:lnTo>
                    <a:lnTo>
                      <a:pt x="1674" y="418"/>
                    </a:lnTo>
                    <a:lnTo>
                      <a:pt x="1614" y="299"/>
                    </a:lnTo>
                    <a:lnTo>
                      <a:pt x="1515" y="179"/>
                    </a:lnTo>
                    <a:lnTo>
                      <a:pt x="1395" y="100"/>
                    </a:lnTo>
                    <a:lnTo>
                      <a:pt x="1256" y="40"/>
                    </a:lnTo>
                    <a:lnTo>
                      <a:pt x="1116" y="20"/>
                    </a:lnTo>
                    <a:lnTo>
                      <a:pt x="957" y="0"/>
                    </a:lnTo>
                    <a:close/>
                  </a:path>
                </a:pathLst>
              </a:custGeom>
              <a:solidFill>
                <a:srgbClr val="F4CC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3" name="Google Shape;3323;p22"/>
              <p:cNvSpPr/>
              <p:nvPr/>
            </p:nvSpPr>
            <p:spPr>
              <a:xfrm>
                <a:off x="6153200" y="3784575"/>
                <a:ext cx="42850" cy="36375"/>
              </a:xfrm>
              <a:custGeom>
                <a:avLst/>
                <a:gdLst/>
                <a:ahLst/>
                <a:cxnLst/>
                <a:rect l="l" t="t" r="r" b="b"/>
                <a:pathLst>
                  <a:path w="1714" h="1455" fill="none" extrusionOk="0">
                    <a:moveTo>
                      <a:pt x="1236" y="1315"/>
                    </a:moveTo>
                    <a:lnTo>
                      <a:pt x="1236" y="1315"/>
                    </a:lnTo>
                    <a:lnTo>
                      <a:pt x="1395" y="1215"/>
                    </a:lnTo>
                    <a:lnTo>
                      <a:pt x="1515" y="1096"/>
                    </a:lnTo>
                    <a:lnTo>
                      <a:pt x="1594" y="976"/>
                    </a:lnTo>
                    <a:lnTo>
                      <a:pt x="1674" y="837"/>
                    </a:lnTo>
                    <a:lnTo>
                      <a:pt x="1694" y="697"/>
                    </a:lnTo>
                    <a:lnTo>
                      <a:pt x="1714" y="558"/>
                    </a:lnTo>
                    <a:lnTo>
                      <a:pt x="1674" y="418"/>
                    </a:lnTo>
                    <a:lnTo>
                      <a:pt x="1614" y="299"/>
                    </a:lnTo>
                    <a:lnTo>
                      <a:pt x="1614" y="299"/>
                    </a:lnTo>
                    <a:lnTo>
                      <a:pt x="1515" y="179"/>
                    </a:lnTo>
                    <a:lnTo>
                      <a:pt x="1395" y="100"/>
                    </a:lnTo>
                    <a:lnTo>
                      <a:pt x="1256" y="40"/>
                    </a:lnTo>
                    <a:lnTo>
                      <a:pt x="1116" y="20"/>
                    </a:lnTo>
                    <a:lnTo>
                      <a:pt x="957" y="0"/>
                    </a:lnTo>
                    <a:lnTo>
                      <a:pt x="797" y="40"/>
                    </a:lnTo>
                    <a:lnTo>
                      <a:pt x="618" y="80"/>
                    </a:lnTo>
                    <a:lnTo>
                      <a:pt x="459" y="159"/>
                    </a:lnTo>
                    <a:lnTo>
                      <a:pt x="459" y="159"/>
                    </a:lnTo>
                    <a:lnTo>
                      <a:pt x="319" y="259"/>
                    </a:lnTo>
                    <a:lnTo>
                      <a:pt x="200" y="379"/>
                    </a:lnTo>
                    <a:lnTo>
                      <a:pt x="100" y="498"/>
                    </a:lnTo>
                    <a:lnTo>
                      <a:pt x="40" y="638"/>
                    </a:lnTo>
                    <a:lnTo>
                      <a:pt x="1" y="777"/>
                    </a:lnTo>
                    <a:lnTo>
                      <a:pt x="1" y="916"/>
                    </a:lnTo>
                    <a:lnTo>
                      <a:pt x="20" y="1056"/>
                    </a:lnTo>
                    <a:lnTo>
                      <a:pt x="100" y="1175"/>
                    </a:lnTo>
                    <a:lnTo>
                      <a:pt x="100" y="1175"/>
                    </a:lnTo>
                    <a:lnTo>
                      <a:pt x="180" y="1295"/>
                    </a:lnTo>
                    <a:lnTo>
                      <a:pt x="299" y="1375"/>
                    </a:lnTo>
                    <a:lnTo>
                      <a:pt x="439" y="1434"/>
                    </a:lnTo>
                    <a:lnTo>
                      <a:pt x="598" y="1454"/>
                    </a:lnTo>
                    <a:lnTo>
                      <a:pt x="758" y="1454"/>
                    </a:lnTo>
                    <a:lnTo>
                      <a:pt x="917" y="1434"/>
                    </a:lnTo>
                    <a:lnTo>
                      <a:pt x="1076" y="1395"/>
                    </a:lnTo>
                    <a:lnTo>
                      <a:pt x="1236" y="1315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4" name="Google Shape;3324;p22"/>
              <p:cNvSpPr/>
              <p:nvPr/>
            </p:nvSpPr>
            <p:spPr>
              <a:xfrm>
                <a:off x="6001800" y="3678000"/>
                <a:ext cx="122550" cy="76700"/>
              </a:xfrm>
              <a:custGeom>
                <a:avLst/>
                <a:gdLst/>
                <a:ahLst/>
                <a:cxnLst/>
                <a:rect l="l" t="t" r="r" b="b"/>
                <a:pathLst>
                  <a:path w="4902" h="3068" extrusionOk="0">
                    <a:moveTo>
                      <a:pt x="2451" y="0"/>
                    </a:moveTo>
                    <a:lnTo>
                      <a:pt x="2232" y="20"/>
                    </a:lnTo>
                    <a:lnTo>
                      <a:pt x="2013" y="40"/>
                    </a:lnTo>
                    <a:lnTo>
                      <a:pt x="1813" y="100"/>
                    </a:lnTo>
                    <a:lnTo>
                      <a:pt x="1614" y="159"/>
                    </a:lnTo>
                    <a:lnTo>
                      <a:pt x="1415" y="239"/>
                    </a:lnTo>
                    <a:lnTo>
                      <a:pt x="1236" y="319"/>
                    </a:lnTo>
                    <a:lnTo>
                      <a:pt x="897" y="518"/>
                    </a:lnTo>
                    <a:lnTo>
                      <a:pt x="598" y="717"/>
                    </a:lnTo>
                    <a:lnTo>
                      <a:pt x="339" y="936"/>
                    </a:lnTo>
                    <a:lnTo>
                      <a:pt x="140" y="1136"/>
                    </a:lnTo>
                    <a:lnTo>
                      <a:pt x="1" y="1275"/>
                    </a:lnTo>
                    <a:lnTo>
                      <a:pt x="20" y="1355"/>
                    </a:lnTo>
                    <a:lnTo>
                      <a:pt x="459" y="1195"/>
                    </a:lnTo>
                    <a:lnTo>
                      <a:pt x="857" y="1096"/>
                    </a:lnTo>
                    <a:lnTo>
                      <a:pt x="1236" y="1036"/>
                    </a:lnTo>
                    <a:lnTo>
                      <a:pt x="1594" y="1016"/>
                    </a:lnTo>
                    <a:lnTo>
                      <a:pt x="1973" y="1036"/>
                    </a:lnTo>
                    <a:lnTo>
                      <a:pt x="2331" y="1096"/>
                    </a:lnTo>
                    <a:lnTo>
                      <a:pt x="2670" y="1195"/>
                    </a:lnTo>
                    <a:lnTo>
                      <a:pt x="2969" y="1335"/>
                    </a:lnTo>
                    <a:lnTo>
                      <a:pt x="3248" y="1494"/>
                    </a:lnTo>
                    <a:lnTo>
                      <a:pt x="3507" y="1653"/>
                    </a:lnTo>
                    <a:lnTo>
                      <a:pt x="3746" y="1853"/>
                    </a:lnTo>
                    <a:lnTo>
                      <a:pt x="3945" y="2032"/>
                    </a:lnTo>
                    <a:lnTo>
                      <a:pt x="4124" y="2231"/>
                    </a:lnTo>
                    <a:lnTo>
                      <a:pt x="4284" y="2410"/>
                    </a:lnTo>
                    <a:lnTo>
                      <a:pt x="4523" y="2749"/>
                    </a:lnTo>
                    <a:lnTo>
                      <a:pt x="4662" y="2988"/>
                    </a:lnTo>
                    <a:lnTo>
                      <a:pt x="4702" y="3068"/>
                    </a:lnTo>
                    <a:lnTo>
                      <a:pt x="4762" y="2968"/>
                    </a:lnTo>
                    <a:lnTo>
                      <a:pt x="4821" y="2849"/>
                    </a:lnTo>
                    <a:lnTo>
                      <a:pt x="4861" y="2709"/>
                    </a:lnTo>
                    <a:lnTo>
                      <a:pt x="4881" y="2530"/>
                    </a:lnTo>
                    <a:lnTo>
                      <a:pt x="4901" y="2351"/>
                    </a:lnTo>
                    <a:lnTo>
                      <a:pt x="4901" y="2171"/>
                    </a:lnTo>
                    <a:lnTo>
                      <a:pt x="4881" y="1952"/>
                    </a:lnTo>
                    <a:lnTo>
                      <a:pt x="4841" y="1753"/>
                    </a:lnTo>
                    <a:lnTo>
                      <a:pt x="4782" y="1534"/>
                    </a:lnTo>
                    <a:lnTo>
                      <a:pt x="4682" y="1315"/>
                    </a:lnTo>
                    <a:lnTo>
                      <a:pt x="4562" y="1116"/>
                    </a:lnTo>
                    <a:lnTo>
                      <a:pt x="4403" y="896"/>
                    </a:lnTo>
                    <a:lnTo>
                      <a:pt x="4204" y="697"/>
                    </a:lnTo>
                    <a:lnTo>
                      <a:pt x="3965" y="518"/>
                    </a:lnTo>
                    <a:lnTo>
                      <a:pt x="3666" y="339"/>
                    </a:lnTo>
                    <a:lnTo>
                      <a:pt x="3347" y="179"/>
                    </a:lnTo>
                    <a:lnTo>
                      <a:pt x="3108" y="100"/>
                    </a:lnTo>
                    <a:lnTo>
                      <a:pt x="2889" y="60"/>
                    </a:lnTo>
                    <a:lnTo>
                      <a:pt x="2670" y="20"/>
                    </a:lnTo>
                    <a:lnTo>
                      <a:pt x="2451" y="0"/>
                    </a:lnTo>
                    <a:close/>
                  </a:path>
                </a:pathLst>
              </a:custGeom>
              <a:solidFill>
                <a:srgbClr val="F9DB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5" name="Google Shape;3325;p22"/>
              <p:cNvSpPr/>
              <p:nvPr/>
            </p:nvSpPr>
            <p:spPr>
              <a:xfrm>
                <a:off x="6001800" y="3678000"/>
                <a:ext cx="122550" cy="76700"/>
              </a:xfrm>
              <a:custGeom>
                <a:avLst/>
                <a:gdLst/>
                <a:ahLst/>
                <a:cxnLst/>
                <a:rect l="l" t="t" r="r" b="b"/>
                <a:pathLst>
                  <a:path w="4902" h="3068" fill="none" extrusionOk="0">
                    <a:moveTo>
                      <a:pt x="2451" y="0"/>
                    </a:moveTo>
                    <a:lnTo>
                      <a:pt x="2451" y="0"/>
                    </a:lnTo>
                    <a:lnTo>
                      <a:pt x="2232" y="20"/>
                    </a:lnTo>
                    <a:lnTo>
                      <a:pt x="2013" y="40"/>
                    </a:lnTo>
                    <a:lnTo>
                      <a:pt x="1813" y="100"/>
                    </a:lnTo>
                    <a:lnTo>
                      <a:pt x="1614" y="159"/>
                    </a:lnTo>
                    <a:lnTo>
                      <a:pt x="1415" y="239"/>
                    </a:lnTo>
                    <a:lnTo>
                      <a:pt x="1236" y="319"/>
                    </a:lnTo>
                    <a:lnTo>
                      <a:pt x="897" y="518"/>
                    </a:lnTo>
                    <a:lnTo>
                      <a:pt x="598" y="717"/>
                    </a:lnTo>
                    <a:lnTo>
                      <a:pt x="339" y="936"/>
                    </a:lnTo>
                    <a:lnTo>
                      <a:pt x="140" y="1136"/>
                    </a:lnTo>
                    <a:lnTo>
                      <a:pt x="1" y="1275"/>
                    </a:lnTo>
                    <a:lnTo>
                      <a:pt x="1" y="1275"/>
                    </a:lnTo>
                    <a:lnTo>
                      <a:pt x="20" y="1355"/>
                    </a:lnTo>
                    <a:lnTo>
                      <a:pt x="20" y="1355"/>
                    </a:lnTo>
                    <a:lnTo>
                      <a:pt x="459" y="1195"/>
                    </a:lnTo>
                    <a:lnTo>
                      <a:pt x="857" y="1096"/>
                    </a:lnTo>
                    <a:lnTo>
                      <a:pt x="1236" y="1036"/>
                    </a:lnTo>
                    <a:lnTo>
                      <a:pt x="1594" y="1016"/>
                    </a:lnTo>
                    <a:lnTo>
                      <a:pt x="1594" y="1016"/>
                    </a:lnTo>
                    <a:lnTo>
                      <a:pt x="1973" y="1036"/>
                    </a:lnTo>
                    <a:lnTo>
                      <a:pt x="2331" y="1096"/>
                    </a:lnTo>
                    <a:lnTo>
                      <a:pt x="2670" y="1195"/>
                    </a:lnTo>
                    <a:lnTo>
                      <a:pt x="2969" y="1335"/>
                    </a:lnTo>
                    <a:lnTo>
                      <a:pt x="3248" y="1494"/>
                    </a:lnTo>
                    <a:lnTo>
                      <a:pt x="3507" y="1653"/>
                    </a:lnTo>
                    <a:lnTo>
                      <a:pt x="3746" y="1853"/>
                    </a:lnTo>
                    <a:lnTo>
                      <a:pt x="3945" y="2032"/>
                    </a:lnTo>
                    <a:lnTo>
                      <a:pt x="4124" y="2231"/>
                    </a:lnTo>
                    <a:lnTo>
                      <a:pt x="4284" y="2410"/>
                    </a:lnTo>
                    <a:lnTo>
                      <a:pt x="4523" y="2749"/>
                    </a:lnTo>
                    <a:lnTo>
                      <a:pt x="4662" y="2988"/>
                    </a:lnTo>
                    <a:lnTo>
                      <a:pt x="4702" y="3068"/>
                    </a:lnTo>
                    <a:lnTo>
                      <a:pt x="4702" y="3068"/>
                    </a:lnTo>
                    <a:lnTo>
                      <a:pt x="4762" y="2968"/>
                    </a:lnTo>
                    <a:lnTo>
                      <a:pt x="4821" y="2849"/>
                    </a:lnTo>
                    <a:lnTo>
                      <a:pt x="4861" y="2709"/>
                    </a:lnTo>
                    <a:lnTo>
                      <a:pt x="4881" y="2530"/>
                    </a:lnTo>
                    <a:lnTo>
                      <a:pt x="4901" y="2351"/>
                    </a:lnTo>
                    <a:lnTo>
                      <a:pt x="4901" y="2171"/>
                    </a:lnTo>
                    <a:lnTo>
                      <a:pt x="4881" y="1952"/>
                    </a:lnTo>
                    <a:lnTo>
                      <a:pt x="4841" y="1753"/>
                    </a:lnTo>
                    <a:lnTo>
                      <a:pt x="4782" y="1534"/>
                    </a:lnTo>
                    <a:lnTo>
                      <a:pt x="4682" y="1315"/>
                    </a:lnTo>
                    <a:lnTo>
                      <a:pt x="4562" y="1116"/>
                    </a:lnTo>
                    <a:lnTo>
                      <a:pt x="4403" y="896"/>
                    </a:lnTo>
                    <a:lnTo>
                      <a:pt x="4204" y="697"/>
                    </a:lnTo>
                    <a:lnTo>
                      <a:pt x="3965" y="518"/>
                    </a:lnTo>
                    <a:lnTo>
                      <a:pt x="3666" y="339"/>
                    </a:lnTo>
                    <a:lnTo>
                      <a:pt x="3347" y="179"/>
                    </a:lnTo>
                    <a:lnTo>
                      <a:pt x="3347" y="179"/>
                    </a:lnTo>
                    <a:lnTo>
                      <a:pt x="3108" y="100"/>
                    </a:lnTo>
                    <a:lnTo>
                      <a:pt x="2889" y="60"/>
                    </a:lnTo>
                    <a:lnTo>
                      <a:pt x="2670" y="20"/>
                    </a:lnTo>
                    <a:lnTo>
                      <a:pt x="2451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6" name="Google Shape;3326;p22"/>
              <p:cNvSpPr/>
              <p:nvPr/>
            </p:nvSpPr>
            <p:spPr>
              <a:xfrm>
                <a:off x="5701000" y="3687450"/>
                <a:ext cx="239575" cy="188775"/>
              </a:xfrm>
              <a:custGeom>
                <a:avLst/>
                <a:gdLst/>
                <a:ahLst/>
                <a:cxnLst/>
                <a:rect l="l" t="t" r="r" b="b"/>
                <a:pathLst>
                  <a:path w="9583" h="7551" extrusionOk="0">
                    <a:moveTo>
                      <a:pt x="3327" y="1"/>
                    </a:moveTo>
                    <a:lnTo>
                      <a:pt x="3028" y="20"/>
                    </a:lnTo>
                    <a:lnTo>
                      <a:pt x="2729" y="60"/>
                    </a:lnTo>
                    <a:lnTo>
                      <a:pt x="2431" y="140"/>
                    </a:lnTo>
                    <a:lnTo>
                      <a:pt x="2132" y="240"/>
                    </a:lnTo>
                    <a:lnTo>
                      <a:pt x="1833" y="379"/>
                    </a:lnTo>
                    <a:lnTo>
                      <a:pt x="1574" y="518"/>
                    </a:lnTo>
                    <a:lnTo>
                      <a:pt x="1315" y="698"/>
                    </a:lnTo>
                    <a:lnTo>
                      <a:pt x="1096" y="897"/>
                    </a:lnTo>
                    <a:lnTo>
                      <a:pt x="897" y="1116"/>
                    </a:lnTo>
                    <a:lnTo>
                      <a:pt x="717" y="1335"/>
                    </a:lnTo>
                    <a:lnTo>
                      <a:pt x="578" y="1594"/>
                    </a:lnTo>
                    <a:lnTo>
                      <a:pt x="458" y="1833"/>
                    </a:lnTo>
                    <a:lnTo>
                      <a:pt x="359" y="2112"/>
                    </a:lnTo>
                    <a:lnTo>
                      <a:pt x="279" y="2371"/>
                    </a:lnTo>
                    <a:lnTo>
                      <a:pt x="239" y="2650"/>
                    </a:lnTo>
                    <a:lnTo>
                      <a:pt x="239" y="2929"/>
                    </a:lnTo>
                    <a:lnTo>
                      <a:pt x="259" y="3208"/>
                    </a:lnTo>
                    <a:lnTo>
                      <a:pt x="299" y="3487"/>
                    </a:lnTo>
                    <a:lnTo>
                      <a:pt x="379" y="3766"/>
                    </a:lnTo>
                    <a:lnTo>
                      <a:pt x="478" y="4044"/>
                    </a:lnTo>
                    <a:lnTo>
                      <a:pt x="618" y="4303"/>
                    </a:lnTo>
                    <a:lnTo>
                      <a:pt x="518" y="4403"/>
                    </a:lnTo>
                    <a:lnTo>
                      <a:pt x="419" y="4503"/>
                    </a:lnTo>
                    <a:lnTo>
                      <a:pt x="319" y="4602"/>
                    </a:lnTo>
                    <a:lnTo>
                      <a:pt x="239" y="4702"/>
                    </a:lnTo>
                    <a:lnTo>
                      <a:pt x="160" y="4821"/>
                    </a:lnTo>
                    <a:lnTo>
                      <a:pt x="120" y="4961"/>
                    </a:lnTo>
                    <a:lnTo>
                      <a:pt x="60" y="5080"/>
                    </a:lnTo>
                    <a:lnTo>
                      <a:pt x="20" y="5200"/>
                    </a:lnTo>
                    <a:lnTo>
                      <a:pt x="0" y="5339"/>
                    </a:lnTo>
                    <a:lnTo>
                      <a:pt x="0" y="5479"/>
                    </a:lnTo>
                    <a:lnTo>
                      <a:pt x="0" y="5598"/>
                    </a:lnTo>
                    <a:lnTo>
                      <a:pt x="20" y="5738"/>
                    </a:lnTo>
                    <a:lnTo>
                      <a:pt x="40" y="5877"/>
                    </a:lnTo>
                    <a:lnTo>
                      <a:pt x="80" y="6017"/>
                    </a:lnTo>
                    <a:lnTo>
                      <a:pt x="140" y="6136"/>
                    </a:lnTo>
                    <a:lnTo>
                      <a:pt x="199" y="6276"/>
                    </a:lnTo>
                    <a:lnTo>
                      <a:pt x="299" y="6395"/>
                    </a:lnTo>
                    <a:lnTo>
                      <a:pt x="399" y="6535"/>
                    </a:lnTo>
                    <a:lnTo>
                      <a:pt x="518" y="6634"/>
                    </a:lnTo>
                    <a:lnTo>
                      <a:pt x="638" y="6734"/>
                    </a:lnTo>
                    <a:lnTo>
                      <a:pt x="757" y="6833"/>
                    </a:lnTo>
                    <a:lnTo>
                      <a:pt x="897" y="6893"/>
                    </a:lnTo>
                    <a:lnTo>
                      <a:pt x="1056" y="6953"/>
                    </a:lnTo>
                    <a:lnTo>
                      <a:pt x="1195" y="7013"/>
                    </a:lnTo>
                    <a:lnTo>
                      <a:pt x="1355" y="7033"/>
                    </a:lnTo>
                    <a:lnTo>
                      <a:pt x="1514" y="7053"/>
                    </a:lnTo>
                    <a:lnTo>
                      <a:pt x="1674" y="7073"/>
                    </a:lnTo>
                    <a:lnTo>
                      <a:pt x="1833" y="7053"/>
                    </a:lnTo>
                    <a:lnTo>
                      <a:pt x="2012" y="7033"/>
                    </a:lnTo>
                    <a:lnTo>
                      <a:pt x="2172" y="6993"/>
                    </a:lnTo>
                    <a:lnTo>
                      <a:pt x="2311" y="6953"/>
                    </a:lnTo>
                    <a:lnTo>
                      <a:pt x="2470" y="6873"/>
                    </a:lnTo>
                    <a:lnTo>
                      <a:pt x="2630" y="6774"/>
                    </a:lnTo>
                    <a:lnTo>
                      <a:pt x="2789" y="6674"/>
                    </a:lnTo>
                    <a:lnTo>
                      <a:pt x="2909" y="6555"/>
                    </a:lnTo>
                    <a:lnTo>
                      <a:pt x="3028" y="6415"/>
                    </a:lnTo>
                    <a:lnTo>
                      <a:pt x="3128" y="6276"/>
                    </a:lnTo>
                    <a:lnTo>
                      <a:pt x="3207" y="6116"/>
                    </a:lnTo>
                    <a:lnTo>
                      <a:pt x="3267" y="5957"/>
                    </a:lnTo>
                    <a:lnTo>
                      <a:pt x="3307" y="5798"/>
                    </a:lnTo>
                    <a:lnTo>
                      <a:pt x="3666" y="5778"/>
                    </a:lnTo>
                    <a:lnTo>
                      <a:pt x="4024" y="5718"/>
                    </a:lnTo>
                    <a:lnTo>
                      <a:pt x="4363" y="5638"/>
                    </a:lnTo>
                    <a:lnTo>
                      <a:pt x="4721" y="5499"/>
                    </a:lnTo>
                    <a:lnTo>
                      <a:pt x="4741" y="5738"/>
                    </a:lnTo>
                    <a:lnTo>
                      <a:pt x="4801" y="5957"/>
                    </a:lnTo>
                    <a:lnTo>
                      <a:pt x="4901" y="6176"/>
                    </a:lnTo>
                    <a:lnTo>
                      <a:pt x="5000" y="6395"/>
                    </a:lnTo>
                    <a:lnTo>
                      <a:pt x="5140" y="6594"/>
                    </a:lnTo>
                    <a:lnTo>
                      <a:pt x="5279" y="6774"/>
                    </a:lnTo>
                    <a:lnTo>
                      <a:pt x="5459" y="6933"/>
                    </a:lnTo>
                    <a:lnTo>
                      <a:pt x="5638" y="7073"/>
                    </a:lnTo>
                    <a:lnTo>
                      <a:pt x="5837" y="7212"/>
                    </a:lnTo>
                    <a:lnTo>
                      <a:pt x="6036" y="7312"/>
                    </a:lnTo>
                    <a:lnTo>
                      <a:pt x="6255" y="7411"/>
                    </a:lnTo>
                    <a:lnTo>
                      <a:pt x="6475" y="7471"/>
                    </a:lnTo>
                    <a:lnTo>
                      <a:pt x="6694" y="7531"/>
                    </a:lnTo>
                    <a:lnTo>
                      <a:pt x="6933" y="7551"/>
                    </a:lnTo>
                    <a:lnTo>
                      <a:pt x="7411" y="7551"/>
                    </a:lnTo>
                    <a:lnTo>
                      <a:pt x="7630" y="7511"/>
                    </a:lnTo>
                    <a:lnTo>
                      <a:pt x="7869" y="7451"/>
                    </a:lnTo>
                    <a:lnTo>
                      <a:pt x="8108" y="7371"/>
                    </a:lnTo>
                    <a:lnTo>
                      <a:pt x="8327" y="7272"/>
                    </a:lnTo>
                    <a:lnTo>
                      <a:pt x="8546" y="7152"/>
                    </a:lnTo>
                    <a:lnTo>
                      <a:pt x="8726" y="7013"/>
                    </a:lnTo>
                    <a:lnTo>
                      <a:pt x="8905" y="6853"/>
                    </a:lnTo>
                    <a:lnTo>
                      <a:pt x="9064" y="6694"/>
                    </a:lnTo>
                    <a:lnTo>
                      <a:pt x="9204" y="6515"/>
                    </a:lnTo>
                    <a:lnTo>
                      <a:pt x="9323" y="6316"/>
                    </a:lnTo>
                    <a:lnTo>
                      <a:pt x="9423" y="6116"/>
                    </a:lnTo>
                    <a:lnTo>
                      <a:pt x="9483" y="5917"/>
                    </a:lnTo>
                    <a:lnTo>
                      <a:pt x="9542" y="5698"/>
                    </a:lnTo>
                    <a:lnTo>
                      <a:pt x="9582" y="5499"/>
                    </a:lnTo>
                    <a:lnTo>
                      <a:pt x="9582" y="5280"/>
                    </a:lnTo>
                    <a:lnTo>
                      <a:pt x="9582" y="5060"/>
                    </a:lnTo>
                    <a:lnTo>
                      <a:pt x="9542" y="4841"/>
                    </a:lnTo>
                    <a:lnTo>
                      <a:pt x="9483" y="4622"/>
                    </a:lnTo>
                    <a:lnTo>
                      <a:pt x="9383" y="4403"/>
                    </a:lnTo>
                    <a:lnTo>
                      <a:pt x="9283" y="4184"/>
                    </a:lnTo>
                    <a:lnTo>
                      <a:pt x="9164" y="4025"/>
                    </a:lnTo>
                    <a:lnTo>
                      <a:pt x="9044" y="3865"/>
                    </a:lnTo>
                    <a:lnTo>
                      <a:pt x="8905" y="3726"/>
                    </a:lnTo>
                    <a:lnTo>
                      <a:pt x="8746" y="3586"/>
                    </a:lnTo>
                    <a:lnTo>
                      <a:pt x="8586" y="3467"/>
                    </a:lnTo>
                    <a:lnTo>
                      <a:pt x="8427" y="3367"/>
                    </a:lnTo>
                    <a:lnTo>
                      <a:pt x="8248" y="3268"/>
                    </a:lnTo>
                    <a:lnTo>
                      <a:pt x="8068" y="3188"/>
                    </a:lnTo>
                    <a:lnTo>
                      <a:pt x="7869" y="3128"/>
                    </a:lnTo>
                    <a:lnTo>
                      <a:pt x="7670" y="3088"/>
                    </a:lnTo>
                    <a:lnTo>
                      <a:pt x="7471" y="3048"/>
                    </a:lnTo>
                    <a:lnTo>
                      <a:pt x="7271" y="3029"/>
                    </a:lnTo>
                    <a:lnTo>
                      <a:pt x="7072" y="3029"/>
                    </a:lnTo>
                    <a:lnTo>
                      <a:pt x="6873" y="3048"/>
                    </a:lnTo>
                    <a:lnTo>
                      <a:pt x="6654" y="3068"/>
                    </a:lnTo>
                    <a:lnTo>
                      <a:pt x="6455" y="3108"/>
                    </a:lnTo>
                    <a:lnTo>
                      <a:pt x="6455" y="3108"/>
                    </a:lnTo>
                    <a:lnTo>
                      <a:pt x="6475" y="2909"/>
                    </a:lnTo>
                    <a:lnTo>
                      <a:pt x="6455" y="2710"/>
                    </a:lnTo>
                    <a:lnTo>
                      <a:pt x="6435" y="2511"/>
                    </a:lnTo>
                    <a:lnTo>
                      <a:pt x="6395" y="2291"/>
                    </a:lnTo>
                    <a:lnTo>
                      <a:pt x="6335" y="2092"/>
                    </a:lnTo>
                    <a:lnTo>
                      <a:pt x="6275" y="1893"/>
                    </a:lnTo>
                    <a:lnTo>
                      <a:pt x="6176" y="1694"/>
                    </a:lnTo>
                    <a:lnTo>
                      <a:pt x="6076" y="1495"/>
                    </a:lnTo>
                    <a:lnTo>
                      <a:pt x="5917" y="1256"/>
                    </a:lnTo>
                    <a:lnTo>
                      <a:pt x="5718" y="1016"/>
                    </a:lnTo>
                    <a:lnTo>
                      <a:pt x="5498" y="817"/>
                    </a:lnTo>
                    <a:lnTo>
                      <a:pt x="5279" y="618"/>
                    </a:lnTo>
                    <a:lnTo>
                      <a:pt x="5020" y="459"/>
                    </a:lnTo>
                    <a:lnTo>
                      <a:pt x="4761" y="319"/>
                    </a:lnTo>
                    <a:lnTo>
                      <a:pt x="4502" y="220"/>
                    </a:lnTo>
                    <a:lnTo>
                      <a:pt x="4204" y="120"/>
                    </a:lnTo>
                    <a:lnTo>
                      <a:pt x="3925" y="60"/>
                    </a:lnTo>
                    <a:lnTo>
                      <a:pt x="3626" y="20"/>
                    </a:lnTo>
                    <a:lnTo>
                      <a:pt x="3327" y="1"/>
                    </a:lnTo>
                    <a:close/>
                  </a:path>
                </a:pathLst>
              </a:custGeom>
              <a:solidFill>
                <a:srgbClr val="F7D28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7" name="Google Shape;3327;p22"/>
              <p:cNvSpPr/>
              <p:nvPr/>
            </p:nvSpPr>
            <p:spPr>
              <a:xfrm>
                <a:off x="5701000" y="3687450"/>
                <a:ext cx="239575" cy="188775"/>
              </a:xfrm>
              <a:custGeom>
                <a:avLst/>
                <a:gdLst/>
                <a:ahLst/>
                <a:cxnLst/>
                <a:rect l="l" t="t" r="r" b="b"/>
                <a:pathLst>
                  <a:path w="9583" h="7551" fill="none" extrusionOk="0">
                    <a:moveTo>
                      <a:pt x="5000" y="6395"/>
                    </a:moveTo>
                    <a:lnTo>
                      <a:pt x="5000" y="6395"/>
                    </a:lnTo>
                    <a:lnTo>
                      <a:pt x="4901" y="6176"/>
                    </a:lnTo>
                    <a:lnTo>
                      <a:pt x="4801" y="5957"/>
                    </a:lnTo>
                    <a:lnTo>
                      <a:pt x="4741" y="5738"/>
                    </a:lnTo>
                    <a:lnTo>
                      <a:pt x="4721" y="5499"/>
                    </a:lnTo>
                    <a:lnTo>
                      <a:pt x="4721" y="5499"/>
                    </a:lnTo>
                    <a:lnTo>
                      <a:pt x="4363" y="5638"/>
                    </a:lnTo>
                    <a:lnTo>
                      <a:pt x="4024" y="5718"/>
                    </a:lnTo>
                    <a:lnTo>
                      <a:pt x="3666" y="5778"/>
                    </a:lnTo>
                    <a:lnTo>
                      <a:pt x="3307" y="5798"/>
                    </a:lnTo>
                    <a:lnTo>
                      <a:pt x="3307" y="5798"/>
                    </a:lnTo>
                    <a:lnTo>
                      <a:pt x="3267" y="5957"/>
                    </a:lnTo>
                    <a:lnTo>
                      <a:pt x="3207" y="6116"/>
                    </a:lnTo>
                    <a:lnTo>
                      <a:pt x="3128" y="6276"/>
                    </a:lnTo>
                    <a:lnTo>
                      <a:pt x="3028" y="6415"/>
                    </a:lnTo>
                    <a:lnTo>
                      <a:pt x="2909" y="6555"/>
                    </a:lnTo>
                    <a:lnTo>
                      <a:pt x="2789" y="6674"/>
                    </a:lnTo>
                    <a:lnTo>
                      <a:pt x="2630" y="6774"/>
                    </a:lnTo>
                    <a:lnTo>
                      <a:pt x="2470" y="6873"/>
                    </a:lnTo>
                    <a:lnTo>
                      <a:pt x="2470" y="6873"/>
                    </a:lnTo>
                    <a:lnTo>
                      <a:pt x="2311" y="6953"/>
                    </a:lnTo>
                    <a:lnTo>
                      <a:pt x="2172" y="6993"/>
                    </a:lnTo>
                    <a:lnTo>
                      <a:pt x="2012" y="7033"/>
                    </a:lnTo>
                    <a:lnTo>
                      <a:pt x="1833" y="7053"/>
                    </a:lnTo>
                    <a:lnTo>
                      <a:pt x="1674" y="7073"/>
                    </a:lnTo>
                    <a:lnTo>
                      <a:pt x="1514" y="7053"/>
                    </a:lnTo>
                    <a:lnTo>
                      <a:pt x="1355" y="7033"/>
                    </a:lnTo>
                    <a:lnTo>
                      <a:pt x="1195" y="7013"/>
                    </a:lnTo>
                    <a:lnTo>
                      <a:pt x="1056" y="6953"/>
                    </a:lnTo>
                    <a:lnTo>
                      <a:pt x="897" y="6893"/>
                    </a:lnTo>
                    <a:lnTo>
                      <a:pt x="757" y="6833"/>
                    </a:lnTo>
                    <a:lnTo>
                      <a:pt x="638" y="6734"/>
                    </a:lnTo>
                    <a:lnTo>
                      <a:pt x="518" y="6634"/>
                    </a:lnTo>
                    <a:lnTo>
                      <a:pt x="399" y="6535"/>
                    </a:lnTo>
                    <a:lnTo>
                      <a:pt x="299" y="6395"/>
                    </a:lnTo>
                    <a:lnTo>
                      <a:pt x="199" y="6276"/>
                    </a:lnTo>
                    <a:lnTo>
                      <a:pt x="199" y="6276"/>
                    </a:lnTo>
                    <a:lnTo>
                      <a:pt x="140" y="6136"/>
                    </a:lnTo>
                    <a:lnTo>
                      <a:pt x="80" y="6017"/>
                    </a:lnTo>
                    <a:lnTo>
                      <a:pt x="40" y="5877"/>
                    </a:lnTo>
                    <a:lnTo>
                      <a:pt x="20" y="5738"/>
                    </a:lnTo>
                    <a:lnTo>
                      <a:pt x="0" y="5598"/>
                    </a:lnTo>
                    <a:lnTo>
                      <a:pt x="0" y="5479"/>
                    </a:lnTo>
                    <a:lnTo>
                      <a:pt x="0" y="5339"/>
                    </a:lnTo>
                    <a:lnTo>
                      <a:pt x="20" y="5200"/>
                    </a:lnTo>
                    <a:lnTo>
                      <a:pt x="60" y="5080"/>
                    </a:lnTo>
                    <a:lnTo>
                      <a:pt x="120" y="4961"/>
                    </a:lnTo>
                    <a:lnTo>
                      <a:pt x="160" y="4821"/>
                    </a:lnTo>
                    <a:lnTo>
                      <a:pt x="239" y="4702"/>
                    </a:lnTo>
                    <a:lnTo>
                      <a:pt x="319" y="4602"/>
                    </a:lnTo>
                    <a:lnTo>
                      <a:pt x="419" y="4503"/>
                    </a:lnTo>
                    <a:lnTo>
                      <a:pt x="518" y="4403"/>
                    </a:lnTo>
                    <a:lnTo>
                      <a:pt x="618" y="4303"/>
                    </a:lnTo>
                    <a:lnTo>
                      <a:pt x="618" y="4303"/>
                    </a:lnTo>
                    <a:lnTo>
                      <a:pt x="478" y="4044"/>
                    </a:lnTo>
                    <a:lnTo>
                      <a:pt x="379" y="3766"/>
                    </a:lnTo>
                    <a:lnTo>
                      <a:pt x="299" y="3487"/>
                    </a:lnTo>
                    <a:lnTo>
                      <a:pt x="259" y="3208"/>
                    </a:lnTo>
                    <a:lnTo>
                      <a:pt x="239" y="2929"/>
                    </a:lnTo>
                    <a:lnTo>
                      <a:pt x="239" y="2650"/>
                    </a:lnTo>
                    <a:lnTo>
                      <a:pt x="279" y="2371"/>
                    </a:lnTo>
                    <a:lnTo>
                      <a:pt x="359" y="2112"/>
                    </a:lnTo>
                    <a:lnTo>
                      <a:pt x="458" y="1833"/>
                    </a:lnTo>
                    <a:lnTo>
                      <a:pt x="578" y="1594"/>
                    </a:lnTo>
                    <a:lnTo>
                      <a:pt x="717" y="1335"/>
                    </a:lnTo>
                    <a:lnTo>
                      <a:pt x="897" y="1116"/>
                    </a:lnTo>
                    <a:lnTo>
                      <a:pt x="1096" y="897"/>
                    </a:lnTo>
                    <a:lnTo>
                      <a:pt x="1315" y="698"/>
                    </a:lnTo>
                    <a:lnTo>
                      <a:pt x="1574" y="518"/>
                    </a:lnTo>
                    <a:lnTo>
                      <a:pt x="1833" y="379"/>
                    </a:lnTo>
                    <a:lnTo>
                      <a:pt x="1833" y="379"/>
                    </a:lnTo>
                    <a:lnTo>
                      <a:pt x="2132" y="240"/>
                    </a:lnTo>
                    <a:lnTo>
                      <a:pt x="2431" y="140"/>
                    </a:lnTo>
                    <a:lnTo>
                      <a:pt x="2729" y="60"/>
                    </a:lnTo>
                    <a:lnTo>
                      <a:pt x="3028" y="20"/>
                    </a:lnTo>
                    <a:lnTo>
                      <a:pt x="3327" y="1"/>
                    </a:lnTo>
                    <a:lnTo>
                      <a:pt x="3626" y="20"/>
                    </a:lnTo>
                    <a:lnTo>
                      <a:pt x="3925" y="60"/>
                    </a:lnTo>
                    <a:lnTo>
                      <a:pt x="4204" y="120"/>
                    </a:lnTo>
                    <a:lnTo>
                      <a:pt x="4502" y="220"/>
                    </a:lnTo>
                    <a:lnTo>
                      <a:pt x="4761" y="319"/>
                    </a:lnTo>
                    <a:lnTo>
                      <a:pt x="5020" y="459"/>
                    </a:lnTo>
                    <a:lnTo>
                      <a:pt x="5279" y="618"/>
                    </a:lnTo>
                    <a:lnTo>
                      <a:pt x="5498" y="817"/>
                    </a:lnTo>
                    <a:lnTo>
                      <a:pt x="5718" y="1016"/>
                    </a:lnTo>
                    <a:lnTo>
                      <a:pt x="5917" y="1256"/>
                    </a:lnTo>
                    <a:lnTo>
                      <a:pt x="6076" y="1495"/>
                    </a:lnTo>
                    <a:lnTo>
                      <a:pt x="6076" y="1495"/>
                    </a:lnTo>
                    <a:lnTo>
                      <a:pt x="6176" y="1694"/>
                    </a:lnTo>
                    <a:lnTo>
                      <a:pt x="6275" y="1893"/>
                    </a:lnTo>
                    <a:lnTo>
                      <a:pt x="6335" y="2092"/>
                    </a:lnTo>
                    <a:lnTo>
                      <a:pt x="6395" y="2291"/>
                    </a:lnTo>
                    <a:lnTo>
                      <a:pt x="6435" y="2511"/>
                    </a:lnTo>
                    <a:lnTo>
                      <a:pt x="6455" y="2710"/>
                    </a:lnTo>
                    <a:lnTo>
                      <a:pt x="6475" y="2909"/>
                    </a:lnTo>
                    <a:lnTo>
                      <a:pt x="6455" y="3108"/>
                    </a:lnTo>
                    <a:lnTo>
                      <a:pt x="6455" y="3108"/>
                    </a:lnTo>
                    <a:lnTo>
                      <a:pt x="6654" y="3068"/>
                    </a:lnTo>
                    <a:lnTo>
                      <a:pt x="6873" y="3048"/>
                    </a:lnTo>
                    <a:lnTo>
                      <a:pt x="7072" y="3029"/>
                    </a:lnTo>
                    <a:lnTo>
                      <a:pt x="7271" y="3029"/>
                    </a:lnTo>
                    <a:lnTo>
                      <a:pt x="7471" y="3048"/>
                    </a:lnTo>
                    <a:lnTo>
                      <a:pt x="7670" y="3088"/>
                    </a:lnTo>
                    <a:lnTo>
                      <a:pt x="7869" y="3128"/>
                    </a:lnTo>
                    <a:lnTo>
                      <a:pt x="8068" y="3188"/>
                    </a:lnTo>
                    <a:lnTo>
                      <a:pt x="8248" y="3268"/>
                    </a:lnTo>
                    <a:lnTo>
                      <a:pt x="8427" y="3367"/>
                    </a:lnTo>
                    <a:lnTo>
                      <a:pt x="8586" y="3467"/>
                    </a:lnTo>
                    <a:lnTo>
                      <a:pt x="8746" y="3586"/>
                    </a:lnTo>
                    <a:lnTo>
                      <a:pt x="8905" y="3726"/>
                    </a:lnTo>
                    <a:lnTo>
                      <a:pt x="9044" y="3865"/>
                    </a:lnTo>
                    <a:lnTo>
                      <a:pt x="9164" y="4025"/>
                    </a:lnTo>
                    <a:lnTo>
                      <a:pt x="9283" y="4184"/>
                    </a:lnTo>
                    <a:lnTo>
                      <a:pt x="9283" y="4184"/>
                    </a:lnTo>
                    <a:lnTo>
                      <a:pt x="9383" y="4403"/>
                    </a:lnTo>
                    <a:lnTo>
                      <a:pt x="9483" y="4622"/>
                    </a:lnTo>
                    <a:lnTo>
                      <a:pt x="9542" y="4841"/>
                    </a:lnTo>
                    <a:lnTo>
                      <a:pt x="9582" y="5060"/>
                    </a:lnTo>
                    <a:lnTo>
                      <a:pt x="9582" y="5280"/>
                    </a:lnTo>
                    <a:lnTo>
                      <a:pt x="9582" y="5499"/>
                    </a:lnTo>
                    <a:lnTo>
                      <a:pt x="9542" y="5698"/>
                    </a:lnTo>
                    <a:lnTo>
                      <a:pt x="9483" y="5917"/>
                    </a:lnTo>
                    <a:lnTo>
                      <a:pt x="9423" y="6116"/>
                    </a:lnTo>
                    <a:lnTo>
                      <a:pt x="9323" y="6316"/>
                    </a:lnTo>
                    <a:lnTo>
                      <a:pt x="9204" y="6515"/>
                    </a:lnTo>
                    <a:lnTo>
                      <a:pt x="9064" y="6694"/>
                    </a:lnTo>
                    <a:lnTo>
                      <a:pt x="8905" y="6853"/>
                    </a:lnTo>
                    <a:lnTo>
                      <a:pt x="8726" y="7013"/>
                    </a:lnTo>
                    <a:lnTo>
                      <a:pt x="8546" y="7152"/>
                    </a:lnTo>
                    <a:lnTo>
                      <a:pt x="8327" y="7272"/>
                    </a:lnTo>
                    <a:lnTo>
                      <a:pt x="8327" y="7272"/>
                    </a:lnTo>
                    <a:lnTo>
                      <a:pt x="8108" y="7371"/>
                    </a:lnTo>
                    <a:lnTo>
                      <a:pt x="7869" y="7451"/>
                    </a:lnTo>
                    <a:lnTo>
                      <a:pt x="7630" y="7511"/>
                    </a:lnTo>
                    <a:lnTo>
                      <a:pt x="7411" y="7551"/>
                    </a:lnTo>
                    <a:lnTo>
                      <a:pt x="7172" y="7551"/>
                    </a:lnTo>
                    <a:lnTo>
                      <a:pt x="6933" y="7551"/>
                    </a:lnTo>
                    <a:lnTo>
                      <a:pt x="6694" y="7531"/>
                    </a:lnTo>
                    <a:lnTo>
                      <a:pt x="6475" y="7471"/>
                    </a:lnTo>
                    <a:lnTo>
                      <a:pt x="6255" y="7411"/>
                    </a:lnTo>
                    <a:lnTo>
                      <a:pt x="6036" y="7312"/>
                    </a:lnTo>
                    <a:lnTo>
                      <a:pt x="5837" y="7212"/>
                    </a:lnTo>
                    <a:lnTo>
                      <a:pt x="5638" y="7073"/>
                    </a:lnTo>
                    <a:lnTo>
                      <a:pt x="5459" y="6933"/>
                    </a:lnTo>
                    <a:lnTo>
                      <a:pt x="5279" y="6774"/>
                    </a:lnTo>
                    <a:lnTo>
                      <a:pt x="5140" y="6594"/>
                    </a:lnTo>
                    <a:lnTo>
                      <a:pt x="5000" y="6395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8" name="Google Shape;3328;p22"/>
              <p:cNvSpPr/>
              <p:nvPr/>
            </p:nvSpPr>
            <p:spPr>
              <a:xfrm>
                <a:off x="5870325" y="3814950"/>
                <a:ext cx="42850" cy="35875"/>
              </a:xfrm>
              <a:custGeom>
                <a:avLst/>
                <a:gdLst/>
                <a:ahLst/>
                <a:cxnLst/>
                <a:rect l="l" t="t" r="r" b="b"/>
                <a:pathLst>
                  <a:path w="1714" h="1435" extrusionOk="0">
                    <a:moveTo>
                      <a:pt x="996" y="0"/>
                    </a:moveTo>
                    <a:lnTo>
                      <a:pt x="837" y="20"/>
                    </a:lnTo>
                    <a:lnTo>
                      <a:pt x="658" y="60"/>
                    </a:lnTo>
                    <a:lnTo>
                      <a:pt x="498" y="120"/>
                    </a:lnTo>
                    <a:lnTo>
                      <a:pt x="359" y="219"/>
                    </a:lnTo>
                    <a:lnTo>
                      <a:pt x="219" y="319"/>
                    </a:lnTo>
                    <a:lnTo>
                      <a:pt x="120" y="458"/>
                    </a:lnTo>
                    <a:lnTo>
                      <a:pt x="60" y="578"/>
                    </a:lnTo>
                    <a:lnTo>
                      <a:pt x="0" y="717"/>
                    </a:lnTo>
                    <a:lnTo>
                      <a:pt x="0" y="857"/>
                    </a:lnTo>
                    <a:lnTo>
                      <a:pt x="20" y="996"/>
                    </a:lnTo>
                    <a:lnTo>
                      <a:pt x="80" y="1116"/>
                    </a:lnTo>
                    <a:lnTo>
                      <a:pt x="160" y="1235"/>
                    </a:lnTo>
                    <a:lnTo>
                      <a:pt x="279" y="1335"/>
                    </a:lnTo>
                    <a:lnTo>
                      <a:pt x="399" y="1395"/>
                    </a:lnTo>
                    <a:lnTo>
                      <a:pt x="558" y="1435"/>
                    </a:lnTo>
                    <a:lnTo>
                      <a:pt x="877" y="1435"/>
                    </a:lnTo>
                    <a:lnTo>
                      <a:pt x="1056" y="1395"/>
                    </a:lnTo>
                    <a:lnTo>
                      <a:pt x="1216" y="1315"/>
                    </a:lnTo>
                    <a:lnTo>
                      <a:pt x="1375" y="1216"/>
                    </a:lnTo>
                    <a:lnTo>
                      <a:pt x="1494" y="1116"/>
                    </a:lnTo>
                    <a:lnTo>
                      <a:pt x="1594" y="996"/>
                    </a:lnTo>
                    <a:lnTo>
                      <a:pt x="1674" y="857"/>
                    </a:lnTo>
                    <a:lnTo>
                      <a:pt x="1714" y="717"/>
                    </a:lnTo>
                    <a:lnTo>
                      <a:pt x="1714" y="578"/>
                    </a:lnTo>
                    <a:lnTo>
                      <a:pt x="1694" y="439"/>
                    </a:lnTo>
                    <a:lnTo>
                      <a:pt x="1634" y="319"/>
                    </a:lnTo>
                    <a:lnTo>
                      <a:pt x="1554" y="200"/>
                    </a:lnTo>
                    <a:lnTo>
                      <a:pt x="1435" y="120"/>
                    </a:lnTo>
                    <a:lnTo>
                      <a:pt x="1315" y="60"/>
                    </a:lnTo>
                    <a:lnTo>
                      <a:pt x="1156" y="20"/>
                    </a:lnTo>
                    <a:lnTo>
                      <a:pt x="996" y="0"/>
                    </a:lnTo>
                    <a:close/>
                  </a:path>
                </a:pathLst>
              </a:custGeom>
              <a:solidFill>
                <a:srgbClr val="F4CC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9" name="Google Shape;3329;p22"/>
              <p:cNvSpPr/>
              <p:nvPr/>
            </p:nvSpPr>
            <p:spPr>
              <a:xfrm>
                <a:off x="5870325" y="3814950"/>
                <a:ext cx="42850" cy="35875"/>
              </a:xfrm>
              <a:custGeom>
                <a:avLst/>
                <a:gdLst/>
                <a:ahLst/>
                <a:cxnLst/>
                <a:rect l="l" t="t" r="r" b="b"/>
                <a:pathLst>
                  <a:path w="1714" h="1435" fill="none" extrusionOk="0">
                    <a:moveTo>
                      <a:pt x="1216" y="1315"/>
                    </a:moveTo>
                    <a:lnTo>
                      <a:pt x="1216" y="1315"/>
                    </a:lnTo>
                    <a:lnTo>
                      <a:pt x="1375" y="1216"/>
                    </a:lnTo>
                    <a:lnTo>
                      <a:pt x="1494" y="1116"/>
                    </a:lnTo>
                    <a:lnTo>
                      <a:pt x="1594" y="996"/>
                    </a:lnTo>
                    <a:lnTo>
                      <a:pt x="1674" y="857"/>
                    </a:lnTo>
                    <a:lnTo>
                      <a:pt x="1714" y="717"/>
                    </a:lnTo>
                    <a:lnTo>
                      <a:pt x="1714" y="578"/>
                    </a:lnTo>
                    <a:lnTo>
                      <a:pt x="1694" y="439"/>
                    </a:lnTo>
                    <a:lnTo>
                      <a:pt x="1634" y="319"/>
                    </a:lnTo>
                    <a:lnTo>
                      <a:pt x="1634" y="319"/>
                    </a:lnTo>
                    <a:lnTo>
                      <a:pt x="1554" y="200"/>
                    </a:lnTo>
                    <a:lnTo>
                      <a:pt x="1435" y="120"/>
                    </a:lnTo>
                    <a:lnTo>
                      <a:pt x="1315" y="60"/>
                    </a:lnTo>
                    <a:lnTo>
                      <a:pt x="1156" y="20"/>
                    </a:lnTo>
                    <a:lnTo>
                      <a:pt x="996" y="0"/>
                    </a:lnTo>
                    <a:lnTo>
                      <a:pt x="837" y="20"/>
                    </a:lnTo>
                    <a:lnTo>
                      <a:pt x="658" y="60"/>
                    </a:lnTo>
                    <a:lnTo>
                      <a:pt x="498" y="120"/>
                    </a:lnTo>
                    <a:lnTo>
                      <a:pt x="498" y="120"/>
                    </a:lnTo>
                    <a:lnTo>
                      <a:pt x="359" y="219"/>
                    </a:lnTo>
                    <a:lnTo>
                      <a:pt x="219" y="319"/>
                    </a:lnTo>
                    <a:lnTo>
                      <a:pt x="120" y="458"/>
                    </a:lnTo>
                    <a:lnTo>
                      <a:pt x="60" y="578"/>
                    </a:lnTo>
                    <a:lnTo>
                      <a:pt x="0" y="717"/>
                    </a:lnTo>
                    <a:lnTo>
                      <a:pt x="0" y="857"/>
                    </a:lnTo>
                    <a:lnTo>
                      <a:pt x="20" y="996"/>
                    </a:lnTo>
                    <a:lnTo>
                      <a:pt x="80" y="1116"/>
                    </a:lnTo>
                    <a:lnTo>
                      <a:pt x="80" y="1116"/>
                    </a:lnTo>
                    <a:lnTo>
                      <a:pt x="160" y="1235"/>
                    </a:lnTo>
                    <a:lnTo>
                      <a:pt x="279" y="1335"/>
                    </a:lnTo>
                    <a:lnTo>
                      <a:pt x="399" y="1395"/>
                    </a:lnTo>
                    <a:lnTo>
                      <a:pt x="558" y="1435"/>
                    </a:lnTo>
                    <a:lnTo>
                      <a:pt x="718" y="1435"/>
                    </a:lnTo>
                    <a:lnTo>
                      <a:pt x="877" y="1435"/>
                    </a:lnTo>
                    <a:lnTo>
                      <a:pt x="1056" y="1395"/>
                    </a:lnTo>
                    <a:lnTo>
                      <a:pt x="1216" y="1315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0" name="Google Shape;3330;p22"/>
              <p:cNvSpPr/>
              <p:nvPr/>
            </p:nvSpPr>
            <p:spPr>
              <a:xfrm>
                <a:off x="5725400" y="3702900"/>
                <a:ext cx="120550" cy="77200"/>
              </a:xfrm>
              <a:custGeom>
                <a:avLst/>
                <a:gdLst/>
                <a:ahLst/>
                <a:cxnLst/>
                <a:rect l="l" t="t" r="r" b="b"/>
                <a:pathLst>
                  <a:path w="4822" h="3088" extrusionOk="0">
                    <a:moveTo>
                      <a:pt x="2172" y="0"/>
                    </a:moveTo>
                    <a:lnTo>
                      <a:pt x="1973" y="40"/>
                    </a:lnTo>
                    <a:lnTo>
                      <a:pt x="1773" y="80"/>
                    </a:lnTo>
                    <a:lnTo>
                      <a:pt x="1594" y="120"/>
                    </a:lnTo>
                    <a:lnTo>
                      <a:pt x="1235" y="259"/>
                    </a:lnTo>
                    <a:lnTo>
                      <a:pt x="897" y="438"/>
                    </a:lnTo>
                    <a:lnTo>
                      <a:pt x="618" y="618"/>
                    </a:lnTo>
                    <a:lnTo>
                      <a:pt x="359" y="817"/>
                    </a:lnTo>
                    <a:lnTo>
                      <a:pt x="160" y="976"/>
                    </a:lnTo>
                    <a:lnTo>
                      <a:pt x="0" y="1136"/>
                    </a:lnTo>
                    <a:lnTo>
                      <a:pt x="80" y="1195"/>
                    </a:lnTo>
                    <a:lnTo>
                      <a:pt x="439" y="1096"/>
                    </a:lnTo>
                    <a:lnTo>
                      <a:pt x="777" y="1016"/>
                    </a:lnTo>
                    <a:lnTo>
                      <a:pt x="1116" y="976"/>
                    </a:lnTo>
                    <a:lnTo>
                      <a:pt x="1415" y="956"/>
                    </a:lnTo>
                    <a:lnTo>
                      <a:pt x="1773" y="976"/>
                    </a:lnTo>
                    <a:lnTo>
                      <a:pt x="2092" y="1016"/>
                    </a:lnTo>
                    <a:lnTo>
                      <a:pt x="2391" y="1116"/>
                    </a:lnTo>
                    <a:lnTo>
                      <a:pt x="2670" y="1215"/>
                    </a:lnTo>
                    <a:lnTo>
                      <a:pt x="2929" y="1355"/>
                    </a:lnTo>
                    <a:lnTo>
                      <a:pt x="3168" y="1494"/>
                    </a:lnTo>
                    <a:lnTo>
                      <a:pt x="3407" y="1654"/>
                    </a:lnTo>
                    <a:lnTo>
                      <a:pt x="3606" y="1833"/>
                    </a:lnTo>
                    <a:lnTo>
                      <a:pt x="3785" y="2012"/>
                    </a:lnTo>
                    <a:lnTo>
                      <a:pt x="3945" y="2171"/>
                    </a:lnTo>
                    <a:lnTo>
                      <a:pt x="4204" y="2530"/>
                    </a:lnTo>
                    <a:lnTo>
                      <a:pt x="4383" y="2829"/>
                    </a:lnTo>
                    <a:lnTo>
                      <a:pt x="4522" y="3048"/>
                    </a:lnTo>
                    <a:lnTo>
                      <a:pt x="4602" y="3088"/>
                    </a:lnTo>
                    <a:lnTo>
                      <a:pt x="4702" y="2909"/>
                    </a:lnTo>
                    <a:lnTo>
                      <a:pt x="4781" y="2650"/>
                    </a:lnTo>
                    <a:lnTo>
                      <a:pt x="4801" y="2490"/>
                    </a:lnTo>
                    <a:lnTo>
                      <a:pt x="4821" y="2331"/>
                    </a:lnTo>
                    <a:lnTo>
                      <a:pt x="4821" y="2171"/>
                    </a:lnTo>
                    <a:lnTo>
                      <a:pt x="4801" y="1992"/>
                    </a:lnTo>
                    <a:lnTo>
                      <a:pt x="4781" y="1793"/>
                    </a:lnTo>
                    <a:lnTo>
                      <a:pt x="4722" y="1614"/>
                    </a:lnTo>
                    <a:lnTo>
                      <a:pt x="4642" y="1434"/>
                    </a:lnTo>
                    <a:lnTo>
                      <a:pt x="4562" y="1235"/>
                    </a:lnTo>
                    <a:lnTo>
                      <a:pt x="4423" y="1056"/>
                    </a:lnTo>
                    <a:lnTo>
                      <a:pt x="4283" y="877"/>
                    </a:lnTo>
                    <a:lnTo>
                      <a:pt x="4104" y="697"/>
                    </a:lnTo>
                    <a:lnTo>
                      <a:pt x="3885" y="538"/>
                    </a:lnTo>
                    <a:lnTo>
                      <a:pt x="3646" y="379"/>
                    </a:lnTo>
                    <a:lnTo>
                      <a:pt x="3367" y="219"/>
                    </a:lnTo>
                    <a:lnTo>
                      <a:pt x="3108" y="120"/>
                    </a:lnTo>
                    <a:lnTo>
                      <a:pt x="2869" y="60"/>
                    </a:lnTo>
                    <a:lnTo>
                      <a:pt x="2610" y="20"/>
                    </a:lnTo>
                    <a:lnTo>
                      <a:pt x="2371" y="0"/>
                    </a:lnTo>
                    <a:close/>
                  </a:path>
                </a:pathLst>
              </a:custGeom>
              <a:solidFill>
                <a:srgbClr val="F9DB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1" name="Google Shape;3331;p22"/>
              <p:cNvSpPr/>
              <p:nvPr/>
            </p:nvSpPr>
            <p:spPr>
              <a:xfrm>
                <a:off x="5725400" y="3702900"/>
                <a:ext cx="120550" cy="77200"/>
              </a:xfrm>
              <a:custGeom>
                <a:avLst/>
                <a:gdLst/>
                <a:ahLst/>
                <a:cxnLst/>
                <a:rect l="l" t="t" r="r" b="b"/>
                <a:pathLst>
                  <a:path w="4822" h="3088" fill="none" extrusionOk="0">
                    <a:moveTo>
                      <a:pt x="2371" y="0"/>
                    </a:moveTo>
                    <a:lnTo>
                      <a:pt x="2371" y="0"/>
                    </a:lnTo>
                    <a:lnTo>
                      <a:pt x="2172" y="0"/>
                    </a:lnTo>
                    <a:lnTo>
                      <a:pt x="1973" y="40"/>
                    </a:lnTo>
                    <a:lnTo>
                      <a:pt x="1773" y="80"/>
                    </a:lnTo>
                    <a:lnTo>
                      <a:pt x="1594" y="120"/>
                    </a:lnTo>
                    <a:lnTo>
                      <a:pt x="1235" y="259"/>
                    </a:lnTo>
                    <a:lnTo>
                      <a:pt x="897" y="438"/>
                    </a:lnTo>
                    <a:lnTo>
                      <a:pt x="618" y="618"/>
                    </a:lnTo>
                    <a:lnTo>
                      <a:pt x="359" y="817"/>
                    </a:lnTo>
                    <a:lnTo>
                      <a:pt x="160" y="976"/>
                    </a:lnTo>
                    <a:lnTo>
                      <a:pt x="0" y="1136"/>
                    </a:lnTo>
                    <a:lnTo>
                      <a:pt x="0" y="1136"/>
                    </a:lnTo>
                    <a:lnTo>
                      <a:pt x="80" y="1195"/>
                    </a:lnTo>
                    <a:lnTo>
                      <a:pt x="80" y="1195"/>
                    </a:lnTo>
                    <a:lnTo>
                      <a:pt x="439" y="1096"/>
                    </a:lnTo>
                    <a:lnTo>
                      <a:pt x="777" y="1016"/>
                    </a:lnTo>
                    <a:lnTo>
                      <a:pt x="1116" y="976"/>
                    </a:lnTo>
                    <a:lnTo>
                      <a:pt x="1415" y="956"/>
                    </a:lnTo>
                    <a:lnTo>
                      <a:pt x="1415" y="956"/>
                    </a:lnTo>
                    <a:lnTo>
                      <a:pt x="1773" y="976"/>
                    </a:lnTo>
                    <a:lnTo>
                      <a:pt x="2092" y="1016"/>
                    </a:lnTo>
                    <a:lnTo>
                      <a:pt x="2391" y="1116"/>
                    </a:lnTo>
                    <a:lnTo>
                      <a:pt x="2670" y="1215"/>
                    </a:lnTo>
                    <a:lnTo>
                      <a:pt x="2929" y="1355"/>
                    </a:lnTo>
                    <a:lnTo>
                      <a:pt x="3168" y="1494"/>
                    </a:lnTo>
                    <a:lnTo>
                      <a:pt x="3407" y="1654"/>
                    </a:lnTo>
                    <a:lnTo>
                      <a:pt x="3606" y="1833"/>
                    </a:lnTo>
                    <a:lnTo>
                      <a:pt x="3785" y="2012"/>
                    </a:lnTo>
                    <a:lnTo>
                      <a:pt x="3945" y="2171"/>
                    </a:lnTo>
                    <a:lnTo>
                      <a:pt x="4204" y="2530"/>
                    </a:lnTo>
                    <a:lnTo>
                      <a:pt x="4383" y="2829"/>
                    </a:lnTo>
                    <a:lnTo>
                      <a:pt x="4522" y="3048"/>
                    </a:lnTo>
                    <a:lnTo>
                      <a:pt x="4522" y="3048"/>
                    </a:lnTo>
                    <a:lnTo>
                      <a:pt x="4602" y="3088"/>
                    </a:lnTo>
                    <a:lnTo>
                      <a:pt x="4602" y="3088"/>
                    </a:lnTo>
                    <a:lnTo>
                      <a:pt x="4702" y="2909"/>
                    </a:lnTo>
                    <a:lnTo>
                      <a:pt x="4702" y="2909"/>
                    </a:lnTo>
                    <a:lnTo>
                      <a:pt x="4781" y="2650"/>
                    </a:lnTo>
                    <a:lnTo>
                      <a:pt x="4801" y="2490"/>
                    </a:lnTo>
                    <a:lnTo>
                      <a:pt x="4821" y="2331"/>
                    </a:lnTo>
                    <a:lnTo>
                      <a:pt x="4821" y="2171"/>
                    </a:lnTo>
                    <a:lnTo>
                      <a:pt x="4801" y="1992"/>
                    </a:lnTo>
                    <a:lnTo>
                      <a:pt x="4781" y="1793"/>
                    </a:lnTo>
                    <a:lnTo>
                      <a:pt x="4722" y="1614"/>
                    </a:lnTo>
                    <a:lnTo>
                      <a:pt x="4642" y="1434"/>
                    </a:lnTo>
                    <a:lnTo>
                      <a:pt x="4562" y="1235"/>
                    </a:lnTo>
                    <a:lnTo>
                      <a:pt x="4423" y="1056"/>
                    </a:lnTo>
                    <a:lnTo>
                      <a:pt x="4283" y="877"/>
                    </a:lnTo>
                    <a:lnTo>
                      <a:pt x="4104" y="697"/>
                    </a:lnTo>
                    <a:lnTo>
                      <a:pt x="3885" y="538"/>
                    </a:lnTo>
                    <a:lnTo>
                      <a:pt x="3646" y="379"/>
                    </a:lnTo>
                    <a:lnTo>
                      <a:pt x="3367" y="219"/>
                    </a:lnTo>
                    <a:lnTo>
                      <a:pt x="3367" y="219"/>
                    </a:lnTo>
                    <a:lnTo>
                      <a:pt x="3108" y="120"/>
                    </a:lnTo>
                    <a:lnTo>
                      <a:pt x="2869" y="60"/>
                    </a:lnTo>
                    <a:lnTo>
                      <a:pt x="2610" y="20"/>
                    </a:lnTo>
                    <a:lnTo>
                      <a:pt x="2371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2" name="Google Shape;3332;p22"/>
              <p:cNvSpPr/>
              <p:nvPr/>
            </p:nvSpPr>
            <p:spPr>
              <a:xfrm>
                <a:off x="5933575" y="3761150"/>
                <a:ext cx="249025" cy="185800"/>
              </a:xfrm>
              <a:custGeom>
                <a:avLst/>
                <a:gdLst/>
                <a:ahLst/>
                <a:cxnLst/>
                <a:rect l="l" t="t" r="r" b="b"/>
                <a:pathLst>
                  <a:path w="9961" h="7432" extrusionOk="0">
                    <a:moveTo>
                      <a:pt x="2988" y="1"/>
                    </a:moveTo>
                    <a:lnTo>
                      <a:pt x="2690" y="41"/>
                    </a:lnTo>
                    <a:lnTo>
                      <a:pt x="2391" y="81"/>
                    </a:lnTo>
                    <a:lnTo>
                      <a:pt x="2112" y="160"/>
                    </a:lnTo>
                    <a:lnTo>
                      <a:pt x="1833" y="260"/>
                    </a:lnTo>
                    <a:lnTo>
                      <a:pt x="1554" y="399"/>
                    </a:lnTo>
                    <a:lnTo>
                      <a:pt x="1295" y="559"/>
                    </a:lnTo>
                    <a:lnTo>
                      <a:pt x="1056" y="738"/>
                    </a:lnTo>
                    <a:lnTo>
                      <a:pt x="817" y="937"/>
                    </a:lnTo>
                    <a:lnTo>
                      <a:pt x="618" y="1156"/>
                    </a:lnTo>
                    <a:lnTo>
                      <a:pt x="439" y="1415"/>
                    </a:lnTo>
                    <a:lnTo>
                      <a:pt x="299" y="1654"/>
                    </a:lnTo>
                    <a:lnTo>
                      <a:pt x="180" y="1913"/>
                    </a:lnTo>
                    <a:lnTo>
                      <a:pt x="100" y="2192"/>
                    </a:lnTo>
                    <a:lnTo>
                      <a:pt x="40" y="2471"/>
                    </a:lnTo>
                    <a:lnTo>
                      <a:pt x="0" y="2730"/>
                    </a:lnTo>
                    <a:lnTo>
                      <a:pt x="0" y="3009"/>
                    </a:lnTo>
                    <a:lnTo>
                      <a:pt x="20" y="3288"/>
                    </a:lnTo>
                    <a:lnTo>
                      <a:pt x="80" y="3567"/>
                    </a:lnTo>
                    <a:lnTo>
                      <a:pt x="160" y="3826"/>
                    </a:lnTo>
                    <a:lnTo>
                      <a:pt x="279" y="4105"/>
                    </a:lnTo>
                    <a:lnTo>
                      <a:pt x="419" y="4344"/>
                    </a:lnTo>
                    <a:lnTo>
                      <a:pt x="578" y="4583"/>
                    </a:lnTo>
                    <a:lnTo>
                      <a:pt x="777" y="4822"/>
                    </a:lnTo>
                    <a:lnTo>
                      <a:pt x="996" y="5021"/>
                    </a:lnTo>
                    <a:lnTo>
                      <a:pt x="917" y="5140"/>
                    </a:lnTo>
                    <a:lnTo>
                      <a:pt x="857" y="5260"/>
                    </a:lnTo>
                    <a:lnTo>
                      <a:pt x="817" y="5399"/>
                    </a:lnTo>
                    <a:lnTo>
                      <a:pt x="777" y="5519"/>
                    </a:lnTo>
                    <a:lnTo>
                      <a:pt x="737" y="5658"/>
                    </a:lnTo>
                    <a:lnTo>
                      <a:pt x="737" y="5798"/>
                    </a:lnTo>
                    <a:lnTo>
                      <a:pt x="717" y="5917"/>
                    </a:lnTo>
                    <a:lnTo>
                      <a:pt x="737" y="6057"/>
                    </a:lnTo>
                    <a:lnTo>
                      <a:pt x="757" y="6196"/>
                    </a:lnTo>
                    <a:lnTo>
                      <a:pt x="797" y="6316"/>
                    </a:lnTo>
                    <a:lnTo>
                      <a:pt x="837" y="6455"/>
                    </a:lnTo>
                    <a:lnTo>
                      <a:pt x="897" y="6575"/>
                    </a:lnTo>
                    <a:lnTo>
                      <a:pt x="976" y="6694"/>
                    </a:lnTo>
                    <a:lnTo>
                      <a:pt x="1056" y="6814"/>
                    </a:lnTo>
                    <a:lnTo>
                      <a:pt x="1156" y="6913"/>
                    </a:lnTo>
                    <a:lnTo>
                      <a:pt x="1255" y="7013"/>
                    </a:lnTo>
                    <a:lnTo>
                      <a:pt x="1395" y="7113"/>
                    </a:lnTo>
                    <a:lnTo>
                      <a:pt x="1534" y="7212"/>
                    </a:lnTo>
                    <a:lnTo>
                      <a:pt x="1674" y="7272"/>
                    </a:lnTo>
                    <a:lnTo>
                      <a:pt x="1833" y="7332"/>
                    </a:lnTo>
                    <a:lnTo>
                      <a:pt x="1992" y="7372"/>
                    </a:lnTo>
                    <a:lnTo>
                      <a:pt x="2152" y="7411"/>
                    </a:lnTo>
                    <a:lnTo>
                      <a:pt x="2311" y="7431"/>
                    </a:lnTo>
                    <a:lnTo>
                      <a:pt x="2471" y="7431"/>
                    </a:lnTo>
                    <a:lnTo>
                      <a:pt x="2630" y="7411"/>
                    </a:lnTo>
                    <a:lnTo>
                      <a:pt x="2789" y="7392"/>
                    </a:lnTo>
                    <a:lnTo>
                      <a:pt x="2929" y="7352"/>
                    </a:lnTo>
                    <a:lnTo>
                      <a:pt x="3088" y="7292"/>
                    </a:lnTo>
                    <a:lnTo>
                      <a:pt x="3228" y="7212"/>
                    </a:lnTo>
                    <a:lnTo>
                      <a:pt x="3367" y="7133"/>
                    </a:lnTo>
                    <a:lnTo>
                      <a:pt x="3506" y="7033"/>
                    </a:lnTo>
                    <a:lnTo>
                      <a:pt x="3626" y="6933"/>
                    </a:lnTo>
                    <a:lnTo>
                      <a:pt x="3745" y="6794"/>
                    </a:lnTo>
                    <a:lnTo>
                      <a:pt x="3845" y="6635"/>
                    </a:lnTo>
                    <a:lnTo>
                      <a:pt x="3925" y="6495"/>
                    </a:lnTo>
                    <a:lnTo>
                      <a:pt x="3985" y="6336"/>
                    </a:lnTo>
                    <a:lnTo>
                      <a:pt x="4044" y="6156"/>
                    </a:lnTo>
                    <a:lnTo>
                      <a:pt x="4064" y="5997"/>
                    </a:lnTo>
                    <a:lnTo>
                      <a:pt x="4064" y="5818"/>
                    </a:lnTo>
                    <a:lnTo>
                      <a:pt x="4044" y="5658"/>
                    </a:lnTo>
                    <a:lnTo>
                      <a:pt x="4383" y="5539"/>
                    </a:lnTo>
                    <a:lnTo>
                      <a:pt x="4702" y="5380"/>
                    </a:lnTo>
                    <a:lnTo>
                      <a:pt x="5001" y="5200"/>
                    </a:lnTo>
                    <a:lnTo>
                      <a:pt x="5279" y="4981"/>
                    </a:lnTo>
                    <a:lnTo>
                      <a:pt x="5399" y="5180"/>
                    </a:lnTo>
                    <a:lnTo>
                      <a:pt x="5518" y="5380"/>
                    </a:lnTo>
                    <a:lnTo>
                      <a:pt x="5678" y="5559"/>
                    </a:lnTo>
                    <a:lnTo>
                      <a:pt x="5857" y="5738"/>
                    </a:lnTo>
                    <a:lnTo>
                      <a:pt x="6056" y="5878"/>
                    </a:lnTo>
                    <a:lnTo>
                      <a:pt x="6256" y="6017"/>
                    </a:lnTo>
                    <a:lnTo>
                      <a:pt x="6475" y="6117"/>
                    </a:lnTo>
                    <a:lnTo>
                      <a:pt x="6694" y="6196"/>
                    </a:lnTo>
                    <a:lnTo>
                      <a:pt x="6913" y="6256"/>
                    </a:lnTo>
                    <a:lnTo>
                      <a:pt x="7152" y="6316"/>
                    </a:lnTo>
                    <a:lnTo>
                      <a:pt x="7391" y="6336"/>
                    </a:lnTo>
                    <a:lnTo>
                      <a:pt x="7610" y="6336"/>
                    </a:lnTo>
                    <a:lnTo>
                      <a:pt x="7849" y="6316"/>
                    </a:lnTo>
                    <a:lnTo>
                      <a:pt x="8088" y="6276"/>
                    </a:lnTo>
                    <a:lnTo>
                      <a:pt x="8307" y="6216"/>
                    </a:lnTo>
                    <a:lnTo>
                      <a:pt x="8527" y="6137"/>
                    </a:lnTo>
                    <a:lnTo>
                      <a:pt x="8746" y="6037"/>
                    </a:lnTo>
                    <a:lnTo>
                      <a:pt x="8945" y="5917"/>
                    </a:lnTo>
                    <a:lnTo>
                      <a:pt x="9144" y="5758"/>
                    </a:lnTo>
                    <a:lnTo>
                      <a:pt x="9323" y="5599"/>
                    </a:lnTo>
                    <a:lnTo>
                      <a:pt x="9483" y="5419"/>
                    </a:lnTo>
                    <a:lnTo>
                      <a:pt x="9622" y="5240"/>
                    </a:lnTo>
                    <a:lnTo>
                      <a:pt x="9722" y="5041"/>
                    </a:lnTo>
                    <a:lnTo>
                      <a:pt x="9821" y="4842"/>
                    </a:lnTo>
                    <a:lnTo>
                      <a:pt x="9881" y="4623"/>
                    </a:lnTo>
                    <a:lnTo>
                      <a:pt x="9941" y="4403"/>
                    </a:lnTo>
                    <a:lnTo>
                      <a:pt x="9961" y="4184"/>
                    </a:lnTo>
                    <a:lnTo>
                      <a:pt x="9961" y="3985"/>
                    </a:lnTo>
                    <a:lnTo>
                      <a:pt x="9941" y="3766"/>
                    </a:lnTo>
                    <a:lnTo>
                      <a:pt x="9901" y="3547"/>
                    </a:lnTo>
                    <a:lnTo>
                      <a:pt x="9841" y="3328"/>
                    </a:lnTo>
                    <a:lnTo>
                      <a:pt x="9742" y="3128"/>
                    </a:lnTo>
                    <a:lnTo>
                      <a:pt x="9642" y="2929"/>
                    </a:lnTo>
                    <a:lnTo>
                      <a:pt x="9503" y="2750"/>
                    </a:lnTo>
                    <a:lnTo>
                      <a:pt x="9363" y="2571"/>
                    </a:lnTo>
                    <a:lnTo>
                      <a:pt x="9184" y="2391"/>
                    </a:lnTo>
                    <a:lnTo>
                      <a:pt x="9025" y="2272"/>
                    </a:lnTo>
                    <a:lnTo>
                      <a:pt x="8845" y="2152"/>
                    </a:lnTo>
                    <a:lnTo>
                      <a:pt x="8666" y="2053"/>
                    </a:lnTo>
                    <a:lnTo>
                      <a:pt x="8467" y="1973"/>
                    </a:lnTo>
                    <a:lnTo>
                      <a:pt x="8287" y="1913"/>
                    </a:lnTo>
                    <a:lnTo>
                      <a:pt x="8088" y="1853"/>
                    </a:lnTo>
                    <a:lnTo>
                      <a:pt x="7889" y="1814"/>
                    </a:lnTo>
                    <a:lnTo>
                      <a:pt x="7690" y="1794"/>
                    </a:lnTo>
                    <a:lnTo>
                      <a:pt x="7491" y="1794"/>
                    </a:lnTo>
                    <a:lnTo>
                      <a:pt x="7272" y="1814"/>
                    </a:lnTo>
                    <a:lnTo>
                      <a:pt x="7072" y="1834"/>
                    </a:lnTo>
                    <a:lnTo>
                      <a:pt x="6873" y="1873"/>
                    </a:lnTo>
                    <a:lnTo>
                      <a:pt x="6694" y="1933"/>
                    </a:lnTo>
                    <a:lnTo>
                      <a:pt x="6495" y="2013"/>
                    </a:lnTo>
                    <a:lnTo>
                      <a:pt x="6315" y="2093"/>
                    </a:lnTo>
                    <a:lnTo>
                      <a:pt x="6136" y="2192"/>
                    </a:lnTo>
                    <a:lnTo>
                      <a:pt x="6076" y="1993"/>
                    </a:lnTo>
                    <a:lnTo>
                      <a:pt x="5997" y="1814"/>
                    </a:lnTo>
                    <a:lnTo>
                      <a:pt x="5917" y="1614"/>
                    </a:lnTo>
                    <a:lnTo>
                      <a:pt x="5797" y="1435"/>
                    </a:lnTo>
                    <a:lnTo>
                      <a:pt x="5678" y="1256"/>
                    </a:lnTo>
                    <a:lnTo>
                      <a:pt x="5538" y="1096"/>
                    </a:lnTo>
                    <a:lnTo>
                      <a:pt x="5399" y="937"/>
                    </a:lnTo>
                    <a:lnTo>
                      <a:pt x="5240" y="778"/>
                    </a:lnTo>
                    <a:lnTo>
                      <a:pt x="4981" y="579"/>
                    </a:lnTo>
                    <a:lnTo>
                      <a:pt x="4722" y="419"/>
                    </a:lnTo>
                    <a:lnTo>
                      <a:pt x="4463" y="280"/>
                    </a:lnTo>
                    <a:lnTo>
                      <a:pt x="4164" y="180"/>
                    </a:lnTo>
                    <a:lnTo>
                      <a:pt x="3885" y="100"/>
                    </a:lnTo>
                    <a:lnTo>
                      <a:pt x="3586" y="41"/>
                    </a:lnTo>
                    <a:lnTo>
                      <a:pt x="3287" y="21"/>
                    </a:lnTo>
                    <a:lnTo>
                      <a:pt x="2988" y="1"/>
                    </a:lnTo>
                    <a:close/>
                  </a:path>
                </a:pathLst>
              </a:custGeom>
              <a:solidFill>
                <a:srgbClr val="F7D28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3" name="Google Shape;3333;p22"/>
              <p:cNvSpPr/>
              <p:nvPr/>
            </p:nvSpPr>
            <p:spPr>
              <a:xfrm>
                <a:off x="5933575" y="3761150"/>
                <a:ext cx="249025" cy="185800"/>
              </a:xfrm>
              <a:custGeom>
                <a:avLst/>
                <a:gdLst/>
                <a:ahLst/>
                <a:cxnLst/>
                <a:rect l="l" t="t" r="r" b="b"/>
                <a:pathLst>
                  <a:path w="9961" h="7432" fill="none" extrusionOk="0">
                    <a:moveTo>
                      <a:pt x="5857" y="5738"/>
                    </a:moveTo>
                    <a:lnTo>
                      <a:pt x="5857" y="5738"/>
                    </a:lnTo>
                    <a:lnTo>
                      <a:pt x="5678" y="5559"/>
                    </a:lnTo>
                    <a:lnTo>
                      <a:pt x="5518" y="5380"/>
                    </a:lnTo>
                    <a:lnTo>
                      <a:pt x="5399" y="5180"/>
                    </a:lnTo>
                    <a:lnTo>
                      <a:pt x="5279" y="4981"/>
                    </a:lnTo>
                    <a:lnTo>
                      <a:pt x="5279" y="4981"/>
                    </a:lnTo>
                    <a:lnTo>
                      <a:pt x="5001" y="5200"/>
                    </a:lnTo>
                    <a:lnTo>
                      <a:pt x="4702" y="5380"/>
                    </a:lnTo>
                    <a:lnTo>
                      <a:pt x="4383" y="5539"/>
                    </a:lnTo>
                    <a:lnTo>
                      <a:pt x="4044" y="5658"/>
                    </a:lnTo>
                    <a:lnTo>
                      <a:pt x="4044" y="5658"/>
                    </a:lnTo>
                    <a:lnTo>
                      <a:pt x="4064" y="5818"/>
                    </a:lnTo>
                    <a:lnTo>
                      <a:pt x="4064" y="5997"/>
                    </a:lnTo>
                    <a:lnTo>
                      <a:pt x="4044" y="6156"/>
                    </a:lnTo>
                    <a:lnTo>
                      <a:pt x="3985" y="6336"/>
                    </a:lnTo>
                    <a:lnTo>
                      <a:pt x="3925" y="6495"/>
                    </a:lnTo>
                    <a:lnTo>
                      <a:pt x="3845" y="6635"/>
                    </a:lnTo>
                    <a:lnTo>
                      <a:pt x="3745" y="6794"/>
                    </a:lnTo>
                    <a:lnTo>
                      <a:pt x="3626" y="6933"/>
                    </a:lnTo>
                    <a:lnTo>
                      <a:pt x="3626" y="6933"/>
                    </a:lnTo>
                    <a:lnTo>
                      <a:pt x="3506" y="7033"/>
                    </a:lnTo>
                    <a:lnTo>
                      <a:pt x="3367" y="7133"/>
                    </a:lnTo>
                    <a:lnTo>
                      <a:pt x="3228" y="7212"/>
                    </a:lnTo>
                    <a:lnTo>
                      <a:pt x="3088" y="7292"/>
                    </a:lnTo>
                    <a:lnTo>
                      <a:pt x="2929" y="7352"/>
                    </a:lnTo>
                    <a:lnTo>
                      <a:pt x="2789" y="7392"/>
                    </a:lnTo>
                    <a:lnTo>
                      <a:pt x="2630" y="7411"/>
                    </a:lnTo>
                    <a:lnTo>
                      <a:pt x="2471" y="7431"/>
                    </a:lnTo>
                    <a:lnTo>
                      <a:pt x="2311" y="7431"/>
                    </a:lnTo>
                    <a:lnTo>
                      <a:pt x="2152" y="7411"/>
                    </a:lnTo>
                    <a:lnTo>
                      <a:pt x="1992" y="7372"/>
                    </a:lnTo>
                    <a:lnTo>
                      <a:pt x="1833" y="7332"/>
                    </a:lnTo>
                    <a:lnTo>
                      <a:pt x="1674" y="7272"/>
                    </a:lnTo>
                    <a:lnTo>
                      <a:pt x="1534" y="7212"/>
                    </a:lnTo>
                    <a:lnTo>
                      <a:pt x="1395" y="7113"/>
                    </a:lnTo>
                    <a:lnTo>
                      <a:pt x="1255" y="7013"/>
                    </a:lnTo>
                    <a:lnTo>
                      <a:pt x="1255" y="7013"/>
                    </a:lnTo>
                    <a:lnTo>
                      <a:pt x="1156" y="6913"/>
                    </a:lnTo>
                    <a:lnTo>
                      <a:pt x="1056" y="6814"/>
                    </a:lnTo>
                    <a:lnTo>
                      <a:pt x="976" y="6694"/>
                    </a:lnTo>
                    <a:lnTo>
                      <a:pt x="897" y="6575"/>
                    </a:lnTo>
                    <a:lnTo>
                      <a:pt x="837" y="6455"/>
                    </a:lnTo>
                    <a:lnTo>
                      <a:pt x="797" y="6316"/>
                    </a:lnTo>
                    <a:lnTo>
                      <a:pt x="757" y="6196"/>
                    </a:lnTo>
                    <a:lnTo>
                      <a:pt x="737" y="6057"/>
                    </a:lnTo>
                    <a:lnTo>
                      <a:pt x="717" y="5917"/>
                    </a:lnTo>
                    <a:lnTo>
                      <a:pt x="737" y="5798"/>
                    </a:lnTo>
                    <a:lnTo>
                      <a:pt x="737" y="5658"/>
                    </a:lnTo>
                    <a:lnTo>
                      <a:pt x="777" y="5519"/>
                    </a:lnTo>
                    <a:lnTo>
                      <a:pt x="817" y="5399"/>
                    </a:lnTo>
                    <a:lnTo>
                      <a:pt x="857" y="5260"/>
                    </a:lnTo>
                    <a:lnTo>
                      <a:pt x="917" y="5140"/>
                    </a:lnTo>
                    <a:lnTo>
                      <a:pt x="996" y="5021"/>
                    </a:lnTo>
                    <a:lnTo>
                      <a:pt x="996" y="5021"/>
                    </a:lnTo>
                    <a:lnTo>
                      <a:pt x="777" y="4822"/>
                    </a:lnTo>
                    <a:lnTo>
                      <a:pt x="578" y="4583"/>
                    </a:lnTo>
                    <a:lnTo>
                      <a:pt x="419" y="4344"/>
                    </a:lnTo>
                    <a:lnTo>
                      <a:pt x="279" y="4105"/>
                    </a:lnTo>
                    <a:lnTo>
                      <a:pt x="160" y="3826"/>
                    </a:lnTo>
                    <a:lnTo>
                      <a:pt x="80" y="3567"/>
                    </a:lnTo>
                    <a:lnTo>
                      <a:pt x="20" y="3288"/>
                    </a:lnTo>
                    <a:lnTo>
                      <a:pt x="0" y="3009"/>
                    </a:lnTo>
                    <a:lnTo>
                      <a:pt x="0" y="2730"/>
                    </a:lnTo>
                    <a:lnTo>
                      <a:pt x="40" y="2471"/>
                    </a:lnTo>
                    <a:lnTo>
                      <a:pt x="100" y="2192"/>
                    </a:lnTo>
                    <a:lnTo>
                      <a:pt x="180" y="1913"/>
                    </a:lnTo>
                    <a:lnTo>
                      <a:pt x="299" y="1654"/>
                    </a:lnTo>
                    <a:lnTo>
                      <a:pt x="439" y="1415"/>
                    </a:lnTo>
                    <a:lnTo>
                      <a:pt x="618" y="1156"/>
                    </a:lnTo>
                    <a:lnTo>
                      <a:pt x="817" y="937"/>
                    </a:lnTo>
                    <a:lnTo>
                      <a:pt x="817" y="937"/>
                    </a:lnTo>
                    <a:lnTo>
                      <a:pt x="1056" y="738"/>
                    </a:lnTo>
                    <a:lnTo>
                      <a:pt x="1295" y="559"/>
                    </a:lnTo>
                    <a:lnTo>
                      <a:pt x="1554" y="399"/>
                    </a:lnTo>
                    <a:lnTo>
                      <a:pt x="1833" y="260"/>
                    </a:lnTo>
                    <a:lnTo>
                      <a:pt x="2112" y="160"/>
                    </a:lnTo>
                    <a:lnTo>
                      <a:pt x="2391" y="81"/>
                    </a:lnTo>
                    <a:lnTo>
                      <a:pt x="2690" y="41"/>
                    </a:lnTo>
                    <a:lnTo>
                      <a:pt x="2988" y="1"/>
                    </a:lnTo>
                    <a:lnTo>
                      <a:pt x="3287" y="21"/>
                    </a:lnTo>
                    <a:lnTo>
                      <a:pt x="3586" y="41"/>
                    </a:lnTo>
                    <a:lnTo>
                      <a:pt x="3885" y="100"/>
                    </a:lnTo>
                    <a:lnTo>
                      <a:pt x="4164" y="180"/>
                    </a:lnTo>
                    <a:lnTo>
                      <a:pt x="4463" y="280"/>
                    </a:lnTo>
                    <a:lnTo>
                      <a:pt x="4722" y="419"/>
                    </a:lnTo>
                    <a:lnTo>
                      <a:pt x="4981" y="579"/>
                    </a:lnTo>
                    <a:lnTo>
                      <a:pt x="5240" y="778"/>
                    </a:lnTo>
                    <a:lnTo>
                      <a:pt x="5240" y="778"/>
                    </a:lnTo>
                    <a:lnTo>
                      <a:pt x="5399" y="937"/>
                    </a:lnTo>
                    <a:lnTo>
                      <a:pt x="5538" y="1096"/>
                    </a:lnTo>
                    <a:lnTo>
                      <a:pt x="5678" y="1256"/>
                    </a:lnTo>
                    <a:lnTo>
                      <a:pt x="5797" y="1435"/>
                    </a:lnTo>
                    <a:lnTo>
                      <a:pt x="5917" y="1614"/>
                    </a:lnTo>
                    <a:lnTo>
                      <a:pt x="5997" y="1814"/>
                    </a:lnTo>
                    <a:lnTo>
                      <a:pt x="6076" y="1993"/>
                    </a:lnTo>
                    <a:lnTo>
                      <a:pt x="6136" y="2192"/>
                    </a:lnTo>
                    <a:lnTo>
                      <a:pt x="6136" y="2192"/>
                    </a:lnTo>
                    <a:lnTo>
                      <a:pt x="6315" y="2093"/>
                    </a:lnTo>
                    <a:lnTo>
                      <a:pt x="6495" y="2013"/>
                    </a:lnTo>
                    <a:lnTo>
                      <a:pt x="6694" y="1933"/>
                    </a:lnTo>
                    <a:lnTo>
                      <a:pt x="6873" y="1873"/>
                    </a:lnTo>
                    <a:lnTo>
                      <a:pt x="7072" y="1834"/>
                    </a:lnTo>
                    <a:lnTo>
                      <a:pt x="7272" y="1814"/>
                    </a:lnTo>
                    <a:lnTo>
                      <a:pt x="7491" y="1794"/>
                    </a:lnTo>
                    <a:lnTo>
                      <a:pt x="7690" y="1794"/>
                    </a:lnTo>
                    <a:lnTo>
                      <a:pt x="7889" y="1814"/>
                    </a:lnTo>
                    <a:lnTo>
                      <a:pt x="8088" y="1853"/>
                    </a:lnTo>
                    <a:lnTo>
                      <a:pt x="8287" y="1913"/>
                    </a:lnTo>
                    <a:lnTo>
                      <a:pt x="8467" y="1973"/>
                    </a:lnTo>
                    <a:lnTo>
                      <a:pt x="8666" y="2053"/>
                    </a:lnTo>
                    <a:lnTo>
                      <a:pt x="8845" y="2152"/>
                    </a:lnTo>
                    <a:lnTo>
                      <a:pt x="9025" y="2272"/>
                    </a:lnTo>
                    <a:lnTo>
                      <a:pt x="9184" y="2391"/>
                    </a:lnTo>
                    <a:lnTo>
                      <a:pt x="9184" y="2391"/>
                    </a:lnTo>
                    <a:lnTo>
                      <a:pt x="9363" y="2571"/>
                    </a:lnTo>
                    <a:lnTo>
                      <a:pt x="9503" y="2750"/>
                    </a:lnTo>
                    <a:lnTo>
                      <a:pt x="9642" y="2929"/>
                    </a:lnTo>
                    <a:lnTo>
                      <a:pt x="9742" y="3128"/>
                    </a:lnTo>
                    <a:lnTo>
                      <a:pt x="9841" y="3328"/>
                    </a:lnTo>
                    <a:lnTo>
                      <a:pt x="9901" y="3547"/>
                    </a:lnTo>
                    <a:lnTo>
                      <a:pt x="9941" y="3766"/>
                    </a:lnTo>
                    <a:lnTo>
                      <a:pt x="9961" y="3985"/>
                    </a:lnTo>
                    <a:lnTo>
                      <a:pt x="9961" y="4184"/>
                    </a:lnTo>
                    <a:lnTo>
                      <a:pt x="9941" y="4403"/>
                    </a:lnTo>
                    <a:lnTo>
                      <a:pt x="9881" y="4623"/>
                    </a:lnTo>
                    <a:lnTo>
                      <a:pt x="9821" y="4842"/>
                    </a:lnTo>
                    <a:lnTo>
                      <a:pt x="9722" y="5041"/>
                    </a:lnTo>
                    <a:lnTo>
                      <a:pt x="9622" y="5240"/>
                    </a:lnTo>
                    <a:lnTo>
                      <a:pt x="9483" y="5419"/>
                    </a:lnTo>
                    <a:lnTo>
                      <a:pt x="9323" y="5599"/>
                    </a:lnTo>
                    <a:lnTo>
                      <a:pt x="9323" y="5599"/>
                    </a:lnTo>
                    <a:lnTo>
                      <a:pt x="9144" y="5758"/>
                    </a:lnTo>
                    <a:lnTo>
                      <a:pt x="8945" y="5917"/>
                    </a:lnTo>
                    <a:lnTo>
                      <a:pt x="8746" y="6037"/>
                    </a:lnTo>
                    <a:lnTo>
                      <a:pt x="8527" y="6137"/>
                    </a:lnTo>
                    <a:lnTo>
                      <a:pt x="8307" y="6216"/>
                    </a:lnTo>
                    <a:lnTo>
                      <a:pt x="8088" y="6276"/>
                    </a:lnTo>
                    <a:lnTo>
                      <a:pt x="7849" y="6316"/>
                    </a:lnTo>
                    <a:lnTo>
                      <a:pt x="7610" y="6336"/>
                    </a:lnTo>
                    <a:lnTo>
                      <a:pt x="7391" y="6336"/>
                    </a:lnTo>
                    <a:lnTo>
                      <a:pt x="7152" y="6316"/>
                    </a:lnTo>
                    <a:lnTo>
                      <a:pt x="6913" y="6256"/>
                    </a:lnTo>
                    <a:lnTo>
                      <a:pt x="6694" y="6196"/>
                    </a:lnTo>
                    <a:lnTo>
                      <a:pt x="6475" y="6117"/>
                    </a:lnTo>
                    <a:lnTo>
                      <a:pt x="6256" y="6017"/>
                    </a:lnTo>
                    <a:lnTo>
                      <a:pt x="6056" y="5878"/>
                    </a:lnTo>
                    <a:lnTo>
                      <a:pt x="5857" y="5738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4" name="Google Shape;3334;p22"/>
              <p:cNvSpPr/>
              <p:nvPr/>
            </p:nvSpPr>
            <p:spPr>
              <a:xfrm>
                <a:off x="6117350" y="3852800"/>
                <a:ext cx="40850" cy="38375"/>
              </a:xfrm>
              <a:custGeom>
                <a:avLst/>
                <a:gdLst/>
                <a:ahLst/>
                <a:cxnLst/>
                <a:rect l="l" t="t" r="r" b="b"/>
                <a:pathLst>
                  <a:path w="1634" h="1535" extrusionOk="0">
                    <a:moveTo>
                      <a:pt x="857" y="0"/>
                    </a:moveTo>
                    <a:lnTo>
                      <a:pt x="697" y="40"/>
                    </a:lnTo>
                    <a:lnTo>
                      <a:pt x="558" y="100"/>
                    </a:lnTo>
                    <a:lnTo>
                      <a:pt x="399" y="180"/>
                    </a:lnTo>
                    <a:lnTo>
                      <a:pt x="279" y="299"/>
                    </a:lnTo>
                    <a:lnTo>
                      <a:pt x="160" y="439"/>
                    </a:lnTo>
                    <a:lnTo>
                      <a:pt x="80" y="578"/>
                    </a:lnTo>
                    <a:lnTo>
                      <a:pt x="20" y="717"/>
                    </a:lnTo>
                    <a:lnTo>
                      <a:pt x="0" y="857"/>
                    </a:lnTo>
                    <a:lnTo>
                      <a:pt x="0" y="1016"/>
                    </a:lnTo>
                    <a:lnTo>
                      <a:pt x="40" y="1136"/>
                    </a:lnTo>
                    <a:lnTo>
                      <a:pt x="100" y="1275"/>
                    </a:lnTo>
                    <a:lnTo>
                      <a:pt x="199" y="1375"/>
                    </a:lnTo>
                    <a:lnTo>
                      <a:pt x="319" y="1455"/>
                    </a:lnTo>
                    <a:lnTo>
                      <a:pt x="458" y="1514"/>
                    </a:lnTo>
                    <a:lnTo>
                      <a:pt x="618" y="1534"/>
                    </a:lnTo>
                    <a:lnTo>
                      <a:pt x="757" y="1514"/>
                    </a:lnTo>
                    <a:lnTo>
                      <a:pt x="917" y="1494"/>
                    </a:lnTo>
                    <a:lnTo>
                      <a:pt x="1076" y="1435"/>
                    </a:lnTo>
                    <a:lnTo>
                      <a:pt x="1215" y="1335"/>
                    </a:lnTo>
                    <a:lnTo>
                      <a:pt x="1355" y="1216"/>
                    </a:lnTo>
                    <a:lnTo>
                      <a:pt x="1474" y="1096"/>
                    </a:lnTo>
                    <a:lnTo>
                      <a:pt x="1554" y="957"/>
                    </a:lnTo>
                    <a:lnTo>
                      <a:pt x="1594" y="797"/>
                    </a:lnTo>
                    <a:lnTo>
                      <a:pt x="1634" y="658"/>
                    </a:lnTo>
                    <a:lnTo>
                      <a:pt x="1614" y="518"/>
                    </a:lnTo>
                    <a:lnTo>
                      <a:pt x="1594" y="379"/>
                    </a:lnTo>
                    <a:lnTo>
                      <a:pt x="1514" y="259"/>
                    </a:lnTo>
                    <a:lnTo>
                      <a:pt x="1415" y="140"/>
                    </a:lnTo>
                    <a:lnTo>
                      <a:pt x="1295" y="60"/>
                    </a:lnTo>
                    <a:lnTo>
                      <a:pt x="1156" y="20"/>
                    </a:lnTo>
                    <a:lnTo>
                      <a:pt x="1016" y="0"/>
                    </a:lnTo>
                    <a:close/>
                  </a:path>
                </a:pathLst>
              </a:custGeom>
              <a:solidFill>
                <a:srgbClr val="F4CC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5" name="Google Shape;3335;p22"/>
              <p:cNvSpPr/>
              <p:nvPr/>
            </p:nvSpPr>
            <p:spPr>
              <a:xfrm>
                <a:off x="5682075" y="3769625"/>
                <a:ext cx="216650" cy="229125"/>
              </a:xfrm>
              <a:custGeom>
                <a:avLst/>
                <a:gdLst/>
                <a:ahLst/>
                <a:cxnLst/>
                <a:rect l="l" t="t" r="r" b="b"/>
                <a:pathLst>
                  <a:path w="8666" h="9165" extrusionOk="0">
                    <a:moveTo>
                      <a:pt x="4463" y="0"/>
                    </a:moveTo>
                    <a:lnTo>
                      <a:pt x="4164" y="40"/>
                    </a:lnTo>
                    <a:lnTo>
                      <a:pt x="3865" y="100"/>
                    </a:lnTo>
                    <a:lnTo>
                      <a:pt x="3566" y="180"/>
                    </a:lnTo>
                    <a:lnTo>
                      <a:pt x="3307" y="299"/>
                    </a:lnTo>
                    <a:lnTo>
                      <a:pt x="3028" y="439"/>
                    </a:lnTo>
                    <a:lnTo>
                      <a:pt x="2789" y="598"/>
                    </a:lnTo>
                    <a:lnTo>
                      <a:pt x="2570" y="777"/>
                    </a:lnTo>
                    <a:lnTo>
                      <a:pt x="2351" y="977"/>
                    </a:lnTo>
                    <a:lnTo>
                      <a:pt x="2172" y="1196"/>
                    </a:lnTo>
                    <a:lnTo>
                      <a:pt x="1992" y="1415"/>
                    </a:lnTo>
                    <a:lnTo>
                      <a:pt x="1853" y="1674"/>
                    </a:lnTo>
                    <a:lnTo>
                      <a:pt x="1753" y="1933"/>
                    </a:lnTo>
                    <a:lnTo>
                      <a:pt x="1654" y="2212"/>
                    </a:lnTo>
                    <a:lnTo>
                      <a:pt x="1594" y="2511"/>
                    </a:lnTo>
                    <a:lnTo>
                      <a:pt x="1454" y="2530"/>
                    </a:lnTo>
                    <a:lnTo>
                      <a:pt x="1315" y="2550"/>
                    </a:lnTo>
                    <a:lnTo>
                      <a:pt x="1176" y="2570"/>
                    </a:lnTo>
                    <a:lnTo>
                      <a:pt x="1036" y="2630"/>
                    </a:lnTo>
                    <a:lnTo>
                      <a:pt x="777" y="2750"/>
                    </a:lnTo>
                    <a:lnTo>
                      <a:pt x="538" y="2909"/>
                    </a:lnTo>
                    <a:lnTo>
                      <a:pt x="438" y="3009"/>
                    </a:lnTo>
                    <a:lnTo>
                      <a:pt x="339" y="3108"/>
                    </a:lnTo>
                    <a:lnTo>
                      <a:pt x="259" y="3208"/>
                    </a:lnTo>
                    <a:lnTo>
                      <a:pt x="179" y="3327"/>
                    </a:lnTo>
                    <a:lnTo>
                      <a:pt x="120" y="3447"/>
                    </a:lnTo>
                    <a:lnTo>
                      <a:pt x="80" y="3586"/>
                    </a:lnTo>
                    <a:lnTo>
                      <a:pt x="40" y="3726"/>
                    </a:lnTo>
                    <a:lnTo>
                      <a:pt x="0" y="3865"/>
                    </a:lnTo>
                    <a:lnTo>
                      <a:pt x="0" y="4025"/>
                    </a:lnTo>
                    <a:lnTo>
                      <a:pt x="0" y="4164"/>
                    </a:lnTo>
                    <a:lnTo>
                      <a:pt x="20" y="4323"/>
                    </a:lnTo>
                    <a:lnTo>
                      <a:pt x="60" y="4483"/>
                    </a:lnTo>
                    <a:lnTo>
                      <a:pt x="100" y="4622"/>
                    </a:lnTo>
                    <a:lnTo>
                      <a:pt x="160" y="4762"/>
                    </a:lnTo>
                    <a:lnTo>
                      <a:pt x="239" y="4881"/>
                    </a:lnTo>
                    <a:lnTo>
                      <a:pt x="339" y="5001"/>
                    </a:lnTo>
                    <a:lnTo>
                      <a:pt x="438" y="5120"/>
                    </a:lnTo>
                    <a:lnTo>
                      <a:pt x="558" y="5220"/>
                    </a:lnTo>
                    <a:lnTo>
                      <a:pt x="678" y="5319"/>
                    </a:lnTo>
                    <a:lnTo>
                      <a:pt x="817" y="5399"/>
                    </a:lnTo>
                    <a:lnTo>
                      <a:pt x="956" y="5459"/>
                    </a:lnTo>
                    <a:lnTo>
                      <a:pt x="1116" y="5519"/>
                    </a:lnTo>
                    <a:lnTo>
                      <a:pt x="1275" y="5578"/>
                    </a:lnTo>
                    <a:lnTo>
                      <a:pt x="1454" y="5598"/>
                    </a:lnTo>
                    <a:lnTo>
                      <a:pt x="1634" y="5618"/>
                    </a:lnTo>
                    <a:lnTo>
                      <a:pt x="1833" y="5598"/>
                    </a:lnTo>
                    <a:lnTo>
                      <a:pt x="2012" y="5578"/>
                    </a:lnTo>
                    <a:lnTo>
                      <a:pt x="2192" y="5539"/>
                    </a:lnTo>
                    <a:lnTo>
                      <a:pt x="2351" y="5459"/>
                    </a:lnTo>
                    <a:lnTo>
                      <a:pt x="2510" y="5399"/>
                    </a:lnTo>
                    <a:lnTo>
                      <a:pt x="2670" y="5300"/>
                    </a:lnTo>
                    <a:lnTo>
                      <a:pt x="2809" y="5180"/>
                    </a:lnTo>
                    <a:lnTo>
                      <a:pt x="3108" y="5379"/>
                    </a:lnTo>
                    <a:lnTo>
                      <a:pt x="3427" y="5519"/>
                    </a:lnTo>
                    <a:lnTo>
                      <a:pt x="3765" y="5638"/>
                    </a:lnTo>
                    <a:lnTo>
                      <a:pt x="4124" y="5718"/>
                    </a:lnTo>
                    <a:lnTo>
                      <a:pt x="4004" y="5937"/>
                    </a:lnTo>
                    <a:lnTo>
                      <a:pt x="3905" y="6136"/>
                    </a:lnTo>
                    <a:lnTo>
                      <a:pt x="3845" y="6375"/>
                    </a:lnTo>
                    <a:lnTo>
                      <a:pt x="3785" y="6594"/>
                    </a:lnTo>
                    <a:lnTo>
                      <a:pt x="3765" y="6833"/>
                    </a:lnTo>
                    <a:lnTo>
                      <a:pt x="3785" y="7072"/>
                    </a:lnTo>
                    <a:lnTo>
                      <a:pt x="3805" y="7292"/>
                    </a:lnTo>
                    <a:lnTo>
                      <a:pt x="3865" y="7511"/>
                    </a:lnTo>
                    <a:lnTo>
                      <a:pt x="3945" y="7710"/>
                    </a:lnTo>
                    <a:lnTo>
                      <a:pt x="4024" y="7909"/>
                    </a:lnTo>
                    <a:lnTo>
                      <a:pt x="4144" y="8108"/>
                    </a:lnTo>
                    <a:lnTo>
                      <a:pt x="4283" y="8288"/>
                    </a:lnTo>
                    <a:lnTo>
                      <a:pt x="4423" y="8447"/>
                    </a:lnTo>
                    <a:lnTo>
                      <a:pt x="4602" y="8606"/>
                    </a:lnTo>
                    <a:lnTo>
                      <a:pt x="4781" y="8726"/>
                    </a:lnTo>
                    <a:lnTo>
                      <a:pt x="4980" y="8865"/>
                    </a:lnTo>
                    <a:lnTo>
                      <a:pt x="5200" y="8965"/>
                    </a:lnTo>
                    <a:lnTo>
                      <a:pt x="5419" y="9045"/>
                    </a:lnTo>
                    <a:lnTo>
                      <a:pt x="5658" y="9104"/>
                    </a:lnTo>
                    <a:lnTo>
                      <a:pt x="5897" y="9144"/>
                    </a:lnTo>
                    <a:lnTo>
                      <a:pt x="6156" y="9164"/>
                    </a:lnTo>
                    <a:lnTo>
                      <a:pt x="6395" y="9164"/>
                    </a:lnTo>
                    <a:lnTo>
                      <a:pt x="6634" y="9124"/>
                    </a:lnTo>
                    <a:lnTo>
                      <a:pt x="6873" y="9085"/>
                    </a:lnTo>
                    <a:lnTo>
                      <a:pt x="7092" y="9005"/>
                    </a:lnTo>
                    <a:lnTo>
                      <a:pt x="7311" y="8925"/>
                    </a:lnTo>
                    <a:lnTo>
                      <a:pt x="7510" y="8826"/>
                    </a:lnTo>
                    <a:lnTo>
                      <a:pt x="7710" y="8686"/>
                    </a:lnTo>
                    <a:lnTo>
                      <a:pt x="7889" y="8547"/>
                    </a:lnTo>
                    <a:lnTo>
                      <a:pt x="8048" y="8407"/>
                    </a:lnTo>
                    <a:lnTo>
                      <a:pt x="8188" y="8228"/>
                    </a:lnTo>
                    <a:lnTo>
                      <a:pt x="8327" y="8049"/>
                    </a:lnTo>
                    <a:lnTo>
                      <a:pt x="8427" y="7849"/>
                    </a:lnTo>
                    <a:lnTo>
                      <a:pt x="8526" y="7630"/>
                    </a:lnTo>
                    <a:lnTo>
                      <a:pt x="8586" y="7411"/>
                    </a:lnTo>
                    <a:lnTo>
                      <a:pt x="8646" y="7192"/>
                    </a:lnTo>
                    <a:lnTo>
                      <a:pt x="8666" y="6993"/>
                    </a:lnTo>
                    <a:lnTo>
                      <a:pt x="8666" y="6794"/>
                    </a:lnTo>
                    <a:lnTo>
                      <a:pt x="8646" y="6594"/>
                    </a:lnTo>
                    <a:lnTo>
                      <a:pt x="8606" y="6415"/>
                    </a:lnTo>
                    <a:lnTo>
                      <a:pt x="8546" y="6216"/>
                    </a:lnTo>
                    <a:lnTo>
                      <a:pt x="8487" y="6057"/>
                    </a:lnTo>
                    <a:lnTo>
                      <a:pt x="8387" y="5877"/>
                    </a:lnTo>
                    <a:lnTo>
                      <a:pt x="8287" y="5718"/>
                    </a:lnTo>
                    <a:lnTo>
                      <a:pt x="8188" y="5558"/>
                    </a:lnTo>
                    <a:lnTo>
                      <a:pt x="8048" y="5419"/>
                    </a:lnTo>
                    <a:lnTo>
                      <a:pt x="7909" y="5280"/>
                    </a:lnTo>
                    <a:lnTo>
                      <a:pt x="7769" y="5140"/>
                    </a:lnTo>
                    <a:lnTo>
                      <a:pt x="7610" y="5041"/>
                    </a:lnTo>
                    <a:lnTo>
                      <a:pt x="7431" y="4941"/>
                    </a:lnTo>
                    <a:lnTo>
                      <a:pt x="7251" y="4841"/>
                    </a:lnTo>
                    <a:lnTo>
                      <a:pt x="7052" y="4762"/>
                    </a:lnTo>
                    <a:lnTo>
                      <a:pt x="7192" y="4602"/>
                    </a:lnTo>
                    <a:lnTo>
                      <a:pt x="7311" y="4443"/>
                    </a:lnTo>
                    <a:lnTo>
                      <a:pt x="7431" y="4264"/>
                    </a:lnTo>
                    <a:lnTo>
                      <a:pt x="7530" y="4084"/>
                    </a:lnTo>
                    <a:lnTo>
                      <a:pt x="7610" y="3885"/>
                    </a:lnTo>
                    <a:lnTo>
                      <a:pt x="7690" y="3686"/>
                    </a:lnTo>
                    <a:lnTo>
                      <a:pt x="7749" y="3467"/>
                    </a:lnTo>
                    <a:lnTo>
                      <a:pt x="7789" y="3268"/>
                    </a:lnTo>
                    <a:lnTo>
                      <a:pt x="7809" y="2969"/>
                    </a:lnTo>
                    <a:lnTo>
                      <a:pt x="7809" y="2670"/>
                    </a:lnTo>
                    <a:lnTo>
                      <a:pt x="7769" y="2391"/>
                    </a:lnTo>
                    <a:lnTo>
                      <a:pt x="7690" y="2112"/>
                    </a:lnTo>
                    <a:lnTo>
                      <a:pt x="7610" y="1853"/>
                    </a:lnTo>
                    <a:lnTo>
                      <a:pt x="7471" y="1594"/>
                    </a:lnTo>
                    <a:lnTo>
                      <a:pt x="7331" y="1355"/>
                    </a:lnTo>
                    <a:lnTo>
                      <a:pt x="7152" y="1116"/>
                    </a:lnTo>
                    <a:lnTo>
                      <a:pt x="6973" y="917"/>
                    </a:lnTo>
                    <a:lnTo>
                      <a:pt x="6753" y="718"/>
                    </a:lnTo>
                    <a:lnTo>
                      <a:pt x="6514" y="538"/>
                    </a:lnTo>
                    <a:lnTo>
                      <a:pt x="6275" y="379"/>
                    </a:lnTo>
                    <a:lnTo>
                      <a:pt x="5996" y="259"/>
                    </a:lnTo>
                    <a:lnTo>
                      <a:pt x="5718" y="160"/>
                    </a:lnTo>
                    <a:lnTo>
                      <a:pt x="5399" y="60"/>
                    </a:lnTo>
                    <a:lnTo>
                      <a:pt x="5100" y="20"/>
                    </a:lnTo>
                    <a:lnTo>
                      <a:pt x="4781" y="0"/>
                    </a:lnTo>
                    <a:close/>
                  </a:path>
                </a:pathLst>
              </a:custGeom>
              <a:solidFill>
                <a:srgbClr val="FBE6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6" name="Google Shape;3336;p22"/>
              <p:cNvSpPr/>
              <p:nvPr/>
            </p:nvSpPr>
            <p:spPr>
              <a:xfrm>
                <a:off x="5682075" y="3769625"/>
                <a:ext cx="216650" cy="229125"/>
              </a:xfrm>
              <a:custGeom>
                <a:avLst/>
                <a:gdLst/>
                <a:ahLst/>
                <a:cxnLst/>
                <a:rect l="l" t="t" r="r" b="b"/>
                <a:pathLst>
                  <a:path w="8666" h="9165" fill="none" extrusionOk="0">
                    <a:moveTo>
                      <a:pt x="3785" y="6594"/>
                    </a:moveTo>
                    <a:lnTo>
                      <a:pt x="3785" y="6594"/>
                    </a:lnTo>
                    <a:lnTo>
                      <a:pt x="3845" y="6375"/>
                    </a:lnTo>
                    <a:lnTo>
                      <a:pt x="3905" y="6136"/>
                    </a:lnTo>
                    <a:lnTo>
                      <a:pt x="4004" y="5937"/>
                    </a:lnTo>
                    <a:lnTo>
                      <a:pt x="4124" y="5718"/>
                    </a:lnTo>
                    <a:lnTo>
                      <a:pt x="4124" y="5718"/>
                    </a:lnTo>
                    <a:lnTo>
                      <a:pt x="3765" y="5638"/>
                    </a:lnTo>
                    <a:lnTo>
                      <a:pt x="3427" y="5519"/>
                    </a:lnTo>
                    <a:lnTo>
                      <a:pt x="3108" y="5379"/>
                    </a:lnTo>
                    <a:lnTo>
                      <a:pt x="2809" y="5180"/>
                    </a:lnTo>
                    <a:lnTo>
                      <a:pt x="2809" y="5180"/>
                    </a:lnTo>
                    <a:lnTo>
                      <a:pt x="2670" y="5300"/>
                    </a:lnTo>
                    <a:lnTo>
                      <a:pt x="2510" y="5399"/>
                    </a:lnTo>
                    <a:lnTo>
                      <a:pt x="2351" y="5459"/>
                    </a:lnTo>
                    <a:lnTo>
                      <a:pt x="2192" y="5539"/>
                    </a:lnTo>
                    <a:lnTo>
                      <a:pt x="2012" y="5578"/>
                    </a:lnTo>
                    <a:lnTo>
                      <a:pt x="1833" y="5598"/>
                    </a:lnTo>
                    <a:lnTo>
                      <a:pt x="1634" y="5618"/>
                    </a:lnTo>
                    <a:lnTo>
                      <a:pt x="1454" y="5598"/>
                    </a:lnTo>
                    <a:lnTo>
                      <a:pt x="1454" y="5598"/>
                    </a:lnTo>
                    <a:lnTo>
                      <a:pt x="1275" y="5578"/>
                    </a:lnTo>
                    <a:lnTo>
                      <a:pt x="1116" y="5519"/>
                    </a:lnTo>
                    <a:lnTo>
                      <a:pt x="956" y="5459"/>
                    </a:lnTo>
                    <a:lnTo>
                      <a:pt x="817" y="5399"/>
                    </a:lnTo>
                    <a:lnTo>
                      <a:pt x="678" y="5319"/>
                    </a:lnTo>
                    <a:lnTo>
                      <a:pt x="558" y="5220"/>
                    </a:lnTo>
                    <a:lnTo>
                      <a:pt x="438" y="5120"/>
                    </a:lnTo>
                    <a:lnTo>
                      <a:pt x="339" y="5001"/>
                    </a:lnTo>
                    <a:lnTo>
                      <a:pt x="239" y="4881"/>
                    </a:lnTo>
                    <a:lnTo>
                      <a:pt x="160" y="4762"/>
                    </a:lnTo>
                    <a:lnTo>
                      <a:pt x="100" y="4622"/>
                    </a:lnTo>
                    <a:lnTo>
                      <a:pt x="60" y="4483"/>
                    </a:lnTo>
                    <a:lnTo>
                      <a:pt x="20" y="4323"/>
                    </a:lnTo>
                    <a:lnTo>
                      <a:pt x="0" y="4164"/>
                    </a:lnTo>
                    <a:lnTo>
                      <a:pt x="0" y="4025"/>
                    </a:lnTo>
                    <a:lnTo>
                      <a:pt x="0" y="3865"/>
                    </a:lnTo>
                    <a:lnTo>
                      <a:pt x="0" y="3865"/>
                    </a:lnTo>
                    <a:lnTo>
                      <a:pt x="40" y="3726"/>
                    </a:lnTo>
                    <a:lnTo>
                      <a:pt x="80" y="3586"/>
                    </a:lnTo>
                    <a:lnTo>
                      <a:pt x="120" y="3447"/>
                    </a:lnTo>
                    <a:lnTo>
                      <a:pt x="179" y="3327"/>
                    </a:lnTo>
                    <a:lnTo>
                      <a:pt x="259" y="3208"/>
                    </a:lnTo>
                    <a:lnTo>
                      <a:pt x="339" y="3108"/>
                    </a:lnTo>
                    <a:lnTo>
                      <a:pt x="438" y="3009"/>
                    </a:lnTo>
                    <a:lnTo>
                      <a:pt x="538" y="2909"/>
                    </a:lnTo>
                    <a:lnTo>
                      <a:pt x="777" y="2750"/>
                    </a:lnTo>
                    <a:lnTo>
                      <a:pt x="1036" y="2630"/>
                    </a:lnTo>
                    <a:lnTo>
                      <a:pt x="1176" y="2570"/>
                    </a:lnTo>
                    <a:lnTo>
                      <a:pt x="1315" y="2550"/>
                    </a:lnTo>
                    <a:lnTo>
                      <a:pt x="1454" y="2530"/>
                    </a:lnTo>
                    <a:lnTo>
                      <a:pt x="1594" y="2511"/>
                    </a:lnTo>
                    <a:lnTo>
                      <a:pt x="1594" y="2511"/>
                    </a:lnTo>
                    <a:lnTo>
                      <a:pt x="1654" y="2212"/>
                    </a:lnTo>
                    <a:lnTo>
                      <a:pt x="1753" y="1933"/>
                    </a:lnTo>
                    <a:lnTo>
                      <a:pt x="1853" y="1674"/>
                    </a:lnTo>
                    <a:lnTo>
                      <a:pt x="1992" y="1415"/>
                    </a:lnTo>
                    <a:lnTo>
                      <a:pt x="2172" y="1196"/>
                    </a:lnTo>
                    <a:lnTo>
                      <a:pt x="2351" y="977"/>
                    </a:lnTo>
                    <a:lnTo>
                      <a:pt x="2570" y="777"/>
                    </a:lnTo>
                    <a:lnTo>
                      <a:pt x="2789" y="598"/>
                    </a:lnTo>
                    <a:lnTo>
                      <a:pt x="3028" y="439"/>
                    </a:lnTo>
                    <a:lnTo>
                      <a:pt x="3307" y="299"/>
                    </a:lnTo>
                    <a:lnTo>
                      <a:pt x="3566" y="180"/>
                    </a:lnTo>
                    <a:lnTo>
                      <a:pt x="3865" y="100"/>
                    </a:lnTo>
                    <a:lnTo>
                      <a:pt x="4164" y="40"/>
                    </a:lnTo>
                    <a:lnTo>
                      <a:pt x="4463" y="0"/>
                    </a:lnTo>
                    <a:lnTo>
                      <a:pt x="4781" y="0"/>
                    </a:lnTo>
                    <a:lnTo>
                      <a:pt x="5100" y="20"/>
                    </a:lnTo>
                    <a:lnTo>
                      <a:pt x="5100" y="20"/>
                    </a:lnTo>
                    <a:lnTo>
                      <a:pt x="5399" y="60"/>
                    </a:lnTo>
                    <a:lnTo>
                      <a:pt x="5718" y="160"/>
                    </a:lnTo>
                    <a:lnTo>
                      <a:pt x="5996" y="259"/>
                    </a:lnTo>
                    <a:lnTo>
                      <a:pt x="6275" y="379"/>
                    </a:lnTo>
                    <a:lnTo>
                      <a:pt x="6514" y="538"/>
                    </a:lnTo>
                    <a:lnTo>
                      <a:pt x="6753" y="718"/>
                    </a:lnTo>
                    <a:lnTo>
                      <a:pt x="6973" y="917"/>
                    </a:lnTo>
                    <a:lnTo>
                      <a:pt x="7152" y="1116"/>
                    </a:lnTo>
                    <a:lnTo>
                      <a:pt x="7331" y="1355"/>
                    </a:lnTo>
                    <a:lnTo>
                      <a:pt x="7471" y="1594"/>
                    </a:lnTo>
                    <a:lnTo>
                      <a:pt x="7610" y="1853"/>
                    </a:lnTo>
                    <a:lnTo>
                      <a:pt x="7690" y="2112"/>
                    </a:lnTo>
                    <a:lnTo>
                      <a:pt x="7769" y="2391"/>
                    </a:lnTo>
                    <a:lnTo>
                      <a:pt x="7809" y="2670"/>
                    </a:lnTo>
                    <a:lnTo>
                      <a:pt x="7809" y="2969"/>
                    </a:lnTo>
                    <a:lnTo>
                      <a:pt x="7789" y="3268"/>
                    </a:lnTo>
                    <a:lnTo>
                      <a:pt x="7789" y="3268"/>
                    </a:lnTo>
                    <a:lnTo>
                      <a:pt x="7749" y="3467"/>
                    </a:lnTo>
                    <a:lnTo>
                      <a:pt x="7690" y="3686"/>
                    </a:lnTo>
                    <a:lnTo>
                      <a:pt x="7610" y="3885"/>
                    </a:lnTo>
                    <a:lnTo>
                      <a:pt x="7530" y="4084"/>
                    </a:lnTo>
                    <a:lnTo>
                      <a:pt x="7431" y="4264"/>
                    </a:lnTo>
                    <a:lnTo>
                      <a:pt x="7311" y="4443"/>
                    </a:lnTo>
                    <a:lnTo>
                      <a:pt x="7192" y="4602"/>
                    </a:lnTo>
                    <a:lnTo>
                      <a:pt x="7052" y="4762"/>
                    </a:lnTo>
                    <a:lnTo>
                      <a:pt x="7052" y="4762"/>
                    </a:lnTo>
                    <a:lnTo>
                      <a:pt x="7251" y="4841"/>
                    </a:lnTo>
                    <a:lnTo>
                      <a:pt x="7431" y="4941"/>
                    </a:lnTo>
                    <a:lnTo>
                      <a:pt x="7610" y="5041"/>
                    </a:lnTo>
                    <a:lnTo>
                      <a:pt x="7769" y="5140"/>
                    </a:lnTo>
                    <a:lnTo>
                      <a:pt x="7909" y="5280"/>
                    </a:lnTo>
                    <a:lnTo>
                      <a:pt x="8048" y="5419"/>
                    </a:lnTo>
                    <a:lnTo>
                      <a:pt x="8188" y="5558"/>
                    </a:lnTo>
                    <a:lnTo>
                      <a:pt x="8287" y="5718"/>
                    </a:lnTo>
                    <a:lnTo>
                      <a:pt x="8387" y="5877"/>
                    </a:lnTo>
                    <a:lnTo>
                      <a:pt x="8487" y="6057"/>
                    </a:lnTo>
                    <a:lnTo>
                      <a:pt x="8546" y="6216"/>
                    </a:lnTo>
                    <a:lnTo>
                      <a:pt x="8606" y="6415"/>
                    </a:lnTo>
                    <a:lnTo>
                      <a:pt x="8646" y="6594"/>
                    </a:lnTo>
                    <a:lnTo>
                      <a:pt x="8666" y="6794"/>
                    </a:lnTo>
                    <a:lnTo>
                      <a:pt x="8666" y="6993"/>
                    </a:lnTo>
                    <a:lnTo>
                      <a:pt x="8646" y="7192"/>
                    </a:lnTo>
                    <a:lnTo>
                      <a:pt x="8646" y="7192"/>
                    </a:lnTo>
                    <a:lnTo>
                      <a:pt x="8586" y="7411"/>
                    </a:lnTo>
                    <a:lnTo>
                      <a:pt x="8526" y="7630"/>
                    </a:lnTo>
                    <a:lnTo>
                      <a:pt x="8427" y="7849"/>
                    </a:lnTo>
                    <a:lnTo>
                      <a:pt x="8327" y="8049"/>
                    </a:lnTo>
                    <a:lnTo>
                      <a:pt x="8188" y="8228"/>
                    </a:lnTo>
                    <a:lnTo>
                      <a:pt x="8048" y="8407"/>
                    </a:lnTo>
                    <a:lnTo>
                      <a:pt x="7889" y="8547"/>
                    </a:lnTo>
                    <a:lnTo>
                      <a:pt x="7710" y="8686"/>
                    </a:lnTo>
                    <a:lnTo>
                      <a:pt x="7510" y="8826"/>
                    </a:lnTo>
                    <a:lnTo>
                      <a:pt x="7311" y="8925"/>
                    </a:lnTo>
                    <a:lnTo>
                      <a:pt x="7092" y="9005"/>
                    </a:lnTo>
                    <a:lnTo>
                      <a:pt x="6873" y="9085"/>
                    </a:lnTo>
                    <a:lnTo>
                      <a:pt x="6634" y="9124"/>
                    </a:lnTo>
                    <a:lnTo>
                      <a:pt x="6395" y="9164"/>
                    </a:lnTo>
                    <a:lnTo>
                      <a:pt x="6156" y="9164"/>
                    </a:lnTo>
                    <a:lnTo>
                      <a:pt x="5897" y="9144"/>
                    </a:lnTo>
                    <a:lnTo>
                      <a:pt x="5897" y="9144"/>
                    </a:lnTo>
                    <a:lnTo>
                      <a:pt x="5658" y="9104"/>
                    </a:lnTo>
                    <a:lnTo>
                      <a:pt x="5419" y="9045"/>
                    </a:lnTo>
                    <a:lnTo>
                      <a:pt x="5200" y="8965"/>
                    </a:lnTo>
                    <a:lnTo>
                      <a:pt x="4980" y="8865"/>
                    </a:lnTo>
                    <a:lnTo>
                      <a:pt x="4781" y="8726"/>
                    </a:lnTo>
                    <a:lnTo>
                      <a:pt x="4602" y="8606"/>
                    </a:lnTo>
                    <a:lnTo>
                      <a:pt x="4423" y="8447"/>
                    </a:lnTo>
                    <a:lnTo>
                      <a:pt x="4283" y="8288"/>
                    </a:lnTo>
                    <a:lnTo>
                      <a:pt x="4144" y="8108"/>
                    </a:lnTo>
                    <a:lnTo>
                      <a:pt x="4024" y="7909"/>
                    </a:lnTo>
                    <a:lnTo>
                      <a:pt x="3945" y="7710"/>
                    </a:lnTo>
                    <a:lnTo>
                      <a:pt x="3865" y="7511"/>
                    </a:lnTo>
                    <a:lnTo>
                      <a:pt x="3805" y="7292"/>
                    </a:lnTo>
                    <a:lnTo>
                      <a:pt x="3785" y="7072"/>
                    </a:lnTo>
                    <a:lnTo>
                      <a:pt x="3765" y="6833"/>
                    </a:lnTo>
                    <a:lnTo>
                      <a:pt x="3785" y="6594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7" name="Google Shape;3337;p22"/>
              <p:cNvSpPr/>
              <p:nvPr/>
            </p:nvSpPr>
            <p:spPr>
              <a:xfrm>
                <a:off x="5816525" y="3942450"/>
                <a:ext cx="44350" cy="33875"/>
              </a:xfrm>
              <a:custGeom>
                <a:avLst/>
                <a:gdLst/>
                <a:ahLst/>
                <a:cxnLst/>
                <a:rect l="l" t="t" r="r" b="b"/>
                <a:pathLst>
                  <a:path w="1774" h="1355" extrusionOk="0">
                    <a:moveTo>
                      <a:pt x="798" y="0"/>
                    </a:moveTo>
                    <a:lnTo>
                      <a:pt x="638" y="20"/>
                    </a:lnTo>
                    <a:lnTo>
                      <a:pt x="479" y="60"/>
                    </a:lnTo>
                    <a:lnTo>
                      <a:pt x="320" y="120"/>
                    </a:lnTo>
                    <a:lnTo>
                      <a:pt x="200" y="219"/>
                    </a:lnTo>
                    <a:lnTo>
                      <a:pt x="100" y="319"/>
                    </a:lnTo>
                    <a:lnTo>
                      <a:pt x="41" y="438"/>
                    </a:lnTo>
                    <a:lnTo>
                      <a:pt x="1" y="578"/>
                    </a:lnTo>
                    <a:lnTo>
                      <a:pt x="1" y="717"/>
                    </a:lnTo>
                    <a:lnTo>
                      <a:pt x="41" y="837"/>
                    </a:lnTo>
                    <a:lnTo>
                      <a:pt x="100" y="976"/>
                    </a:lnTo>
                    <a:lnTo>
                      <a:pt x="200" y="1076"/>
                    </a:lnTo>
                    <a:lnTo>
                      <a:pt x="320" y="1175"/>
                    </a:lnTo>
                    <a:lnTo>
                      <a:pt x="459" y="1255"/>
                    </a:lnTo>
                    <a:lnTo>
                      <a:pt x="618" y="1315"/>
                    </a:lnTo>
                    <a:lnTo>
                      <a:pt x="798" y="1355"/>
                    </a:lnTo>
                    <a:lnTo>
                      <a:pt x="1156" y="1355"/>
                    </a:lnTo>
                    <a:lnTo>
                      <a:pt x="1316" y="1295"/>
                    </a:lnTo>
                    <a:lnTo>
                      <a:pt x="1455" y="1235"/>
                    </a:lnTo>
                    <a:lnTo>
                      <a:pt x="1575" y="1156"/>
                    </a:lnTo>
                    <a:lnTo>
                      <a:pt x="1674" y="1036"/>
                    </a:lnTo>
                    <a:lnTo>
                      <a:pt x="1754" y="916"/>
                    </a:lnTo>
                    <a:lnTo>
                      <a:pt x="1774" y="797"/>
                    </a:lnTo>
                    <a:lnTo>
                      <a:pt x="1774" y="658"/>
                    </a:lnTo>
                    <a:lnTo>
                      <a:pt x="1754" y="518"/>
                    </a:lnTo>
                    <a:lnTo>
                      <a:pt x="1674" y="399"/>
                    </a:lnTo>
                    <a:lnTo>
                      <a:pt x="1595" y="279"/>
                    </a:lnTo>
                    <a:lnTo>
                      <a:pt x="1475" y="179"/>
                    </a:lnTo>
                    <a:lnTo>
                      <a:pt x="1316" y="100"/>
                    </a:lnTo>
                    <a:lnTo>
                      <a:pt x="1156" y="40"/>
                    </a:lnTo>
                    <a:lnTo>
                      <a:pt x="977" y="0"/>
                    </a:lnTo>
                    <a:close/>
                  </a:path>
                </a:pathLst>
              </a:custGeom>
              <a:solidFill>
                <a:srgbClr val="F4CC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8" name="Google Shape;3338;p22"/>
              <p:cNvSpPr/>
              <p:nvPr/>
            </p:nvSpPr>
            <p:spPr>
              <a:xfrm>
                <a:off x="5764750" y="3784075"/>
                <a:ext cx="95625" cy="99125"/>
              </a:xfrm>
              <a:custGeom>
                <a:avLst/>
                <a:gdLst/>
                <a:ahLst/>
                <a:cxnLst/>
                <a:rect l="l" t="t" r="r" b="b"/>
                <a:pathLst>
                  <a:path w="3825" h="3965" extrusionOk="0">
                    <a:moveTo>
                      <a:pt x="1056" y="0"/>
                    </a:moveTo>
                    <a:lnTo>
                      <a:pt x="638" y="20"/>
                    </a:lnTo>
                    <a:lnTo>
                      <a:pt x="299" y="60"/>
                    </a:lnTo>
                    <a:lnTo>
                      <a:pt x="0" y="100"/>
                    </a:lnTo>
                    <a:lnTo>
                      <a:pt x="259" y="179"/>
                    </a:lnTo>
                    <a:lnTo>
                      <a:pt x="498" y="239"/>
                    </a:lnTo>
                    <a:lnTo>
                      <a:pt x="717" y="319"/>
                    </a:lnTo>
                    <a:lnTo>
                      <a:pt x="936" y="419"/>
                    </a:lnTo>
                    <a:lnTo>
                      <a:pt x="1136" y="498"/>
                    </a:lnTo>
                    <a:lnTo>
                      <a:pt x="1315" y="618"/>
                    </a:lnTo>
                    <a:lnTo>
                      <a:pt x="1474" y="717"/>
                    </a:lnTo>
                    <a:lnTo>
                      <a:pt x="1634" y="837"/>
                    </a:lnTo>
                    <a:lnTo>
                      <a:pt x="1773" y="956"/>
                    </a:lnTo>
                    <a:lnTo>
                      <a:pt x="1913" y="1076"/>
                    </a:lnTo>
                    <a:lnTo>
                      <a:pt x="2132" y="1335"/>
                    </a:lnTo>
                    <a:lnTo>
                      <a:pt x="2311" y="1614"/>
                    </a:lnTo>
                    <a:lnTo>
                      <a:pt x="2450" y="1893"/>
                    </a:lnTo>
                    <a:lnTo>
                      <a:pt x="2550" y="2172"/>
                    </a:lnTo>
                    <a:lnTo>
                      <a:pt x="2630" y="2451"/>
                    </a:lnTo>
                    <a:lnTo>
                      <a:pt x="2670" y="2729"/>
                    </a:lnTo>
                    <a:lnTo>
                      <a:pt x="2709" y="2988"/>
                    </a:lnTo>
                    <a:lnTo>
                      <a:pt x="2709" y="3247"/>
                    </a:lnTo>
                    <a:lnTo>
                      <a:pt x="2709" y="3486"/>
                    </a:lnTo>
                    <a:lnTo>
                      <a:pt x="2670" y="3865"/>
                    </a:lnTo>
                    <a:lnTo>
                      <a:pt x="2849" y="3925"/>
                    </a:lnTo>
                    <a:lnTo>
                      <a:pt x="3028" y="3965"/>
                    </a:lnTo>
                    <a:lnTo>
                      <a:pt x="3207" y="3805"/>
                    </a:lnTo>
                    <a:lnTo>
                      <a:pt x="3387" y="3626"/>
                    </a:lnTo>
                    <a:lnTo>
                      <a:pt x="3526" y="3407"/>
                    </a:lnTo>
                    <a:lnTo>
                      <a:pt x="3666" y="3148"/>
                    </a:lnTo>
                    <a:lnTo>
                      <a:pt x="3725" y="3008"/>
                    </a:lnTo>
                    <a:lnTo>
                      <a:pt x="3765" y="2849"/>
                    </a:lnTo>
                    <a:lnTo>
                      <a:pt x="3805" y="2709"/>
                    </a:lnTo>
                    <a:lnTo>
                      <a:pt x="3825" y="2530"/>
                    </a:lnTo>
                    <a:lnTo>
                      <a:pt x="3825" y="2371"/>
                    </a:lnTo>
                    <a:lnTo>
                      <a:pt x="3825" y="2192"/>
                    </a:lnTo>
                    <a:lnTo>
                      <a:pt x="3785" y="2012"/>
                    </a:lnTo>
                    <a:lnTo>
                      <a:pt x="3745" y="1833"/>
                    </a:lnTo>
                    <a:lnTo>
                      <a:pt x="3526" y="1693"/>
                    </a:lnTo>
                    <a:lnTo>
                      <a:pt x="3327" y="1514"/>
                    </a:lnTo>
                    <a:lnTo>
                      <a:pt x="3148" y="1295"/>
                    </a:lnTo>
                    <a:lnTo>
                      <a:pt x="3068" y="1176"/>
                    </a:lnTo>
                    <a:lnTo>
                      <a:pt x="3008" y="1056"/>
                    </a:lnTo>
                    <a:lnTo>
                      <a:pt x="2968" y="917"/>
                    </a:lnTo>
                    <a:lnTo>
                      <a:pt x="2928" y="777"/>
                    </a:lnTo>
                    <a:lnTo>
                      <a:pt x="2889" y="638"/>
                    </a:lnTo>
                    <a:lnTo>
                      <a:pt x="2889" y="498"/>
                    </a:lnTo>
                    <a:lnTo>
                      <a:pt x="2670" y="359"/>
                    </a:lnTo>
                    <a:lnTo>
                      <a:pt x="2450" y="259"/>
                    </a:lnTo>
                    <a:lnTo>
                      <a:pt x="2211" y="160"/>
                    </a:lnTo>
                    <a:lnTo>
                      <a:pt x="1972" y="100"/>
                    </a:lnTo>
                    <a:lnTo>
                      <a:pt x="1733" y="40"/>
                    </a:lnTo>
                    <a:lnTo>
                      <a:pt x="1514" y="20"/>
                    </a:lnTo>
                    <a:lnTo>
                      <a:pt x="1275" y="0"/>
                    </a:lnTo>
                    <a:close/>
                  </a:path>
                </a:pathLst>
              </a:custGeom>
              <a:solidFill>
                <a:srgbClr val="FCEB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9" name="Google Shape;3339;p22"/>
              <p:cNvSpPr/>
              <p:nvPr/>
            </p:nvSpPr>
            <p:spPr>
              <a:xfrm>
                <a:off x="5764750" y="3784075"/>
                <a:ext cx="95625" cy="99125"/>
              </a:xfrm>
              <a:custGeom>
                <a:avLst/>
                <a:gdLst/>
                <a:ahLst/>
                <a:cxnLst/>
                <a:rect l="l" t="t" r="r" b="b"/>
                <a:pathLst>
                  <a:path w="3825" h="3965" fill="none" extrusionOk="0">
                    <a:moveTo>
                      <a:pt x="1056" y="0"/>
                    </a:moveTo>
                    <a:lnTo>
                      <a:pt x="1056" y="0"/>
                    </a:lnTo>
                    <a:lnTo>
                      <a:pt x="638" y="20"/>
                    </a:lnTo>
                    <a:lnTo>
                      <a:pt x="299" y="60"/>
                    </a:lnTo>
                    <a:lnTo>
                      <a:pt x="0" y="100"/>
                    </a:lnTo>
                    <a:lnTo>
                      <a:pt x="0" y="100"/>
                    </a:lnTo>
                    <a:lnTo>
                      <a:pt x="259" y="179"/>
                    </a:lnTo>
                    <a:lnTo>
                      <a:pt x="498" y="239"/>
                    </a:lnTo>
                    <a:lnTo>
                      <a:pt x="717" y="319"/>
                    </a:lnTo>
                    <a:lnTo>
                      <a:pt x="936" y="419"/>
                    </a:lnTo>
                    <a:lnTo>
                      <a:pt x="1136" y="498"/>
                    </a:lnTo>
                    <a:lnTo>
                      <a:pt x="1315" y="618"/>
                    </a:lnTo>
                    <a:lnTo>
                      <a:pt x="1474" y="717"/>
                    </a:lnTo>
                    <a:lnTo>
                      <a:pt x="1634" y="837"/>
                    </a:lnTo>
                    <a:lnTo>
                      <a:pt x="1773" y="956"/>
                    </a:lnTo>
                    <a:lnTo>
                      <a:pt x="1913" y="1076"/>
                    </a:lnTo>
                    <a:lnTo>
                      <a:pt x="2132" y="1335"/>
                    </a:lnTo>
                    <a:lnTo>
                      <a:pt x="2311" y="1614"/>
                    </a:lnTo>
                    <a:lnTo>
                      <a:pt x="2450" y="1893"/>
                    </a:lnTo>
                    <a:lnTo>
                      <a:pt x="2550" y="2172"/>
                    </a:lnTo>
                    <a:lnTo>
                      <a:pt x="2630" y="2451"/>
                    </a:lnTo>
                    <a:lnTo>
                      <a:pt x="2670" y="2729"/>
                    </a:lnTo>
                    <a:lnTo>
                      <a:pt x="2709" y="2988"/>
                    </a:lnTo>
                    <a:lnTo>
                      <a:pt x="2709" y="3247"/>
                    </a:lnTo>
                    <a:lnTo>
                      <a:pt x="2709" y="3486"/>
                    </a:lnTo>
                    <a:lnTo>
                      <a:pt x="2670" y="3865"/>
                    </a:lnTo>
                    <a:lnTo>
                      <a:pt x="2670" y="3865"/>
                    </a:lnTo>
                    <a:lnTo>
                      <a:pt x="2849" y="3925"/>
                    </a:lnTo>
                    <a:lnTo>
                      <a:pt x="3028" y="3965"/>
                    </a:lnTo>
                    <a:lnTo>
                      <a:pt x="3028" y="3965"/>
                    </a:lnTo>
                    <a:lnTo>
                      <a:pt x="3207" y="3805"/>
                    </a:lnTo>
                    <a:lnTo>
                      <a:pt x="3387" y="3626"/>
                    </a:lnTo>
                    <a:lnTo>
                      <a:pt x="3526" y="3407"/>
                    </a:lnTo>
                    <a:lnTo>
                      <a:pt x="3666" y="3148"/>
                    </a:lnTo>
                    <a:lnTo>
                      <a:pt x="3725" y="3008"/>
                    </a:lnTo>
                    <a:lnTo>
                      <a:pt x="3765" y="2849"/>
                    </a:lnTo>
                    <a:lnTo>
                      <a:pt x="3805" y="2709"/>
                    </a:lnTo>
                    <a:lnTo>
                      <a:pt x="3825" y="2530"/>
                    </a:lnTo>
                    <a:lnTo>
                      <a:pt x="3825" y="2371"/>
                    </a:lnTo>
                    <a:lnTo>
                      <a:pt x="3825" y="2192"/>
                    </a:lnTo>
                    <a:lnTo>
                      <a:pt x="3785" y="2012"/>
                    </a:lnTo>
                    <a:lnTo>
                      <a:pt x="3745" y="1833"/>
                    </a:lnTo>
                    <a:lnTo>
                      <a:pt x="3745" y="1833"/>
                    </a:lnTo>
                    <a:lnTo>
                      <a:pt x="3526" y="1693"/>
                    </a:lnTo>
                    <a:lnTo>
                      <a:pt x="3327" y="1514"/>
                    </a:lnTo>
                    <a:lnTo>
                      <a:pt x="3148" y="1295"/>
                    </a:lnTo>
                    <a:lnTo>
                      <a:pt x="3068" y="1176"/>
                    </a:lnTo>
                    <a:lnTo>
                      <a:pt x="3008" y="1056"/>
                    </a:lnTo>
                    <a:lnTo>
                      <a:pt x="3008" y="1056"/>
                    </a:lnTo>
                    <a:lnTo>
                      <a:pt x="2968" y="917"/>
                    </a:lnTo>
                    <a:lnTo>
                      <a:pt x="2928" y="777"/>
                    </a:lnTo>
                    <a:lnTo>
                      <a:pt x="2889" y="638"/>
                    </a:lnTo>
                    <a:lnTo>
                      <a:pt x="2889" y="498"/>
                    </a:lnTo>
                    <a:lnTo>
                      <a:pt x="2889" y="498"/>
                    </a:lnTo>
                    <a:lnTo>
                      <a:pt x="2670" y="359"/>
                    </a:lnTo>
                    <a:lnTo>
                      <a:pt x="2450" y="259"/>
                    </a:lnTo>
                    <a:lnTo>
                      <a:pt x="2211" y="160"/>
                    </a:lnTo>
                    <a:lnTo>
                      <a:pt x="1972" y="100"/>
                    </a:lnTo>
                    <a:lnTo>
                      <a:pt x="1733" y="40"/>
                    </a:lnTo>
                    <a:lnTo>
                      <a:pt x="1514" y="20"/>
                    </a:lnTo>
                    <a:lnTo>
                      <a:pt x="1275" y="0"/>
                    </a:lnTo>
                    <a:lnTo>
                      <a:pt x="1056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0" name="Google Shape;3340;p22"/>
              <p:cNvSpPr/>
              <p:nvPr/>
            </p:nvSpPr>
            <p:spPr>
              <a:xfrm>
                <a:off x="5846425" y="3802500"/>
                <a:ext cx="238575" cy="204700"/>
              </a:xfrm>
              <a:custGeom>
                <a:avLst/>
                <a:gdLst/>
                <a:ahLst/>
                <a:cxnLst/>
                <a:rect l="l" t="t" r="r" b="b"/>
                <a:pathLst>
                  <a:path w="9543" h="8188" extrusionOk="0">
                    <a:moveTo>
                      <a:pt x="3825" y="0"/>
                    </a:moveTo>
                    <a:lnTo>
                      <a:pt x="3526" y="20"/>
                    </a:lnTo>
                    <a:lnTo>
                      <a:pt x="3207" y="60"/>
                    </a:lnTo>
                    <a:lnTo>
                      <a:pt x="2909" y="140"/>
                    </a:lnTo>
                    <a:lnTo>
                      <a:pt x="2610" y="239"/>
                    </a:lnTo>
                    <a:lnTo>
                      <a:pt x="2331" y="379"/>
                    </a:lnTo>
                    <a:lnTo>
                      <a:pt x="2072" y="538"/>
                    </a:lnTo>
                    <a:lnTo>
                      <a:pt x="1833" y="698"/>
                    </a:lnTo>
                    <a:lnTo>
                      <a:pt x="1614" y="897"/>
                    </a:lnTo>
                    <a:lnTo>
                      <a:pt x="1415" y="1116"/>
                    </a:lnTo>
                    <a:lnTo>
                      <a:pt x="1235" y="1335"/>
                    </a:lnTo>
                    <a:lnTo>
                      <a:pt x="1096" y="1574"/>
                    </a:lnTo>
                    <a:lnTo>
                      <a:pt x="956" y="1833"/>
                    </a:lnTo>
                    <a:lnTo>
                      <a:pt x="877" y="2092"/>
                    </a:lnTo>
                    <a:lnTo>
                      <a:pt x="797" y="2371"/>
                    </a:lnTo>
                    <a:lnTo>
                      <a:pt x="757" y="2650"/>
                    </a:lnTo>
                    <a:lnTo>
                      <a:pt x="737" y="2929"/>
                    </a:lnTo>
                    <a:lnTo>
                      <a:pt x="757" y="3208"/>
                    </a:lnTo>
                    <a:lnTo>
                      <a:pt x="817" y="3506"/>
                    </a:lnTo>
                    <a:lnTo>
                      <a:pt x="897" y="3785"/>
                    </a:lnTo>
                    <a:lnTo>
                      <a:pt x="777" y="3865"/>
                    </a:lnTo>
                    <a:lnTo>
                      <a:pt x="658" y="3925"/>
                    </a:lnTo>
                    <a:lnTo>
                      <a:pt x="538" y="4024"/>
                    </a:lnTo>
                    <a:lnTo>
                      <a:pt x="438" y="4124"/>
                    </a:lnTo>
                    <a:lnTo>
                      <a:pt x="339" y="4224"/>
                    </a:lnTo>
                    <a:lnTo>
                      <a:pt x="259" y="4323"/>
                    </a:lnTo>
                    <a:lnTo>
                      <a:pt x="179" y="4443"/>
                    </a:lnTo>
                    <a:lnTo>
                      <a:pt x="120" y="4562"/>
                    </a:lnTo>
                    <a:lnTo>
                      <a:pt x="80" y="4702"/>
                    </a:lnTo>
                    <a:lnTo>
                      <a:pt x="40" y="4821"/>
                    </a:lnTo>
                    <a:lnTo>
                      <a:pt x="20" y="4961"/>
                    </a:lnTo>
                    <a:lnTo>
                      <a:pt x="0" y="5080"/>
                    </a:lnTo>
                    <a:lnTo>
                      <a:pt x="0" y="5220"/>
                    </a:lnTo>
                    <a:lnTo>
                      <a:pt x="20" y="5359"/>
                    </a:lnTo>
                    <a:lnTo>
                      <a:pt x="40" y="5499"/>
                    </a:lnTo>
                    <a:lnTo>
                      <a:pt x="80" y="5638"/>
                    </a:lnTo>
                    <a:lnTo>
                      <a:pt x="140" y="5797"/>
                    </a:lnTo>
                    <a:lnTo>
                      <a:pt x="219" y="5937"/>
                    </a:lnTo>
                    <a:lnTo>
                      <a:pt x="299" y="6056"/>
                    </a:lnTo>
                    <a:lnTo>
                      <a:pt x="399" y="6176"/>
                    </a:lnTo>
                    <a:lnTo>
                      <a:pt x="518" y="6275"/>
                    </a:lnTo>
                    <a:lnTo>
                      <a:pt x="638" y="6375"/>
                    </a:lnTo>
                    <a:lnTo>
                      <a:pt x="777" y="6475"/>
                    </a:lnTo>
                    <a:lnTo>
                      <a:pt x="917" y="6534"/>
                    </a:lnTo>
                    <a:lnTo>
                      <a:pt x="1056" y="6594"/>
                    </a:lnTo>
                    <a:lnTo>
                      <a:pt x="1215" y="6654"/>
                    </a:lnTo>
                    <a:lnTo>
                      <a:pt x="1355" y="6694"/>
                    </a:lnTo>
                    <a:lnTo>
                      <a:pt x="1534" y="6714"/>
                    </a:lnTo>
                    <a:lnTo>
                      <a:pt x="1693" y="6714"/>
                    </a:lnTo>
                    <a:lnTo>
                      <a:pt x="1853" y="6694"/>
                    </a:lnTo>
                    <a:lnTo>
                      <a:pt x="2012" y="6674"/>
                    </a:lnTo>
                    <a:lnTo>
                      <a:pt x="2191" y="6634"/>
                    </a:lnTo>
                    <a:lnTo>
                      <a:pt x="2371" y="6574"/>
                    </a:lnTo>
                    <a:lnTo>
                      <a:pt x="2530" y="6495"/>
                    </a:lnTo>
                    <a:lnTo>
                      <a:pt x="2689" y="6395"/>
                    </a:lnTo>
                    <a:lnTo>
                      <a:pt x="2829" y="6275"/>
                    </a:lnTo>
                    <a:lnTo>
                      <a:pt x="2948" y="6156"/>
                    </a:lnTo>
                    <a:lnTo>
                      <a:pt x="3048" y="6016"/>
                    </a:lnTo>
                    <a:lnTo>
                      <a:pt x="3148" y="5877"/>
                    </a:lnTo>
                    <a:lnTo>
                      <a:pt x="3227" y="5718"/>
                    </a:lnTo>
                    <a:lnTo>
                      <a:pt x="3586" y="5777"/>
                    </a:lnTo>
                    <a:lnTo>
                      <a:pt x="3945" y="5777"/>
                    </a:lnTo>
                    <a:lnTo>
                      <a:pt x="4303" y="5757"/>
                    </a:lnTo>
                    <a:lnTo>
                      <a:pt x="4662" y="5678"/>
                    </a:lnTo>
                    <a:lnTo>
                      <a:pt x="4642" y="5917"/>
                    </a:lnTo>
                    <a:lnTo>
                      <a:pt x="4662" y="6156"/>
                    </a:lnTo>
                    <a:lnTo>
                      <a:pt x="4702" y="6375"/>
                    </a:lnTo>
                    <a:lnTo>
                      <a:pt x="4761" y="6614"/>
                    </a:lnTo>
                    <a:lnTo>
                      <a:pt x="4861" y="6833"/>
                    </a:lnTo>
                    <a:lnTo>
                      <a:pt x="4960" y="7032"/>
                    </a:lnTo>
                    <a:lnTo>
                      <a:pt x="5100" y="7232"/>
                    </a:lnTo>
                    <a:lnTo>
                      <a:pt x="5239" y="7391"/>
                    </a:lnTo>
                    <a:lnTo>
                      <a:pt x="5419" y="7550"/>
                    </a:lnTo>
                    <a:lnTo>
                      <a:pt x="5598" y="7690"/>
                    </a:lnTo>
                    <a:lnTo>
                      <a:pt x="5777" y="7829"/>
                    </a:lnTo>
                    <a:lnTo>
                      <a:pt x="5976" y="7929"/>
                    </a:lnTo>
                    <a:lnTo>
                      <a:pt x="6196" y="8028"/>
                    </a:lnTo>
                    <a:lnTo>
                      <a:pt x="6415" y="8088"/>
                    </a:lnTo>
                    <a:lnTo>
                      <a:pt x="6654" y="8148"/>
                    </a:lnTo>
                    <a:lnTo>
                      <a:pt x="6893" y="8168"/>
                    </a:lnTo>
                    <a:lnTo>
                      <a:pt x="7132" y="8188"/>
                    </a:lnTo>
                    <a:lnTo>
                      <a:pt x="7371" y="8168"/>
                    </a:lnTo>
                    <a:lnTo>
                      <a:pt x="7610" y="8128"/>
                    </a:lnTo>
                    <a:lnTo>
                      <a:pt x="7849" y="8068"/>
                    </a:lnTo>
                    <a:lnTo>
                      <a:pt x="8088" y="7989"/>
                    </a:lnTo>
                    <a:lnTo>
                      <a:pt x="8307" y="7889"/>
                    </a:lnTo>
                    <a:lnTo>
                      <a:pt x="8506" y="7770"/>
                    </a:lnTo>
                    <a:lnTo>
                      <a:pt x="8686" y="7630"/>
                    </a:lnTo>
                    <a:lnTo>
                      <a:pt x="8865" y="7471"/>
                    </a:lnTo>
                    <a:lnTo>
                      <a:pt x="9024" y="7311"/>
                    </a:lnTo>
                    <a:lnTo>
                      <a:pt x="9144" y="7132"/>
                    </a:lnTo>
                    <a:lnTo>
                      <a:pt x="9263" y="6933"/>
                    </a:lnTo>
                    <a:lnTo>
                      <a:pt x="9363" y="6754"/>
                    </a:lnTo>
                    <a:lnTo>
                      <a:pt x="9443" y="6534"/>
                    </a:lnTo>
                    <a:lnTo>
                      <a:pt x="9502" y="6315"/>
                    </a:lnTo>
                    <a:lnTo>
                      <a:pt x="9522" y="6116"/>
                    </a:lnTo>
                    <a:lnTo>
                      <a:pt x="9542" y="5877"/>
                    </a:lnTo>
                    <a:lnTo>
                      <a:pt x="9522" y="5658"/>
                    </a:lnTo>
                    <a:lnTo>
                      <a:pt x="9483" y="5439"/>
                    </a:lnTo>
                    <a:lnTo>
                      <a:pt x="9423" y="5220"/>
                    </a:lnTo>
                    <a:lnTo>
                      <a:pt x="9343" y="5020"/>
                    </a:lnTo>
                    <a:lnTo>
                      <a:pt x="9244" y="4841"/>
                    </a:lnTo>
                    <a:lnTo>
                      <a:pt x="9144" y="4682"/>
                    </a:lnTo>
                    <a:lnTo>
                      <a:pt x="9024" y="4522"/>
                    </a:lnTo>
                    <a:lnTo>
                      <a:pt x="8885" y="4383"/>
                    </a:lnTo>
                    <a:lnTo>
                      <a:pt x="8745" y="4243"/>
                    </a:lnTo>
                    <a:lnTo>
                      <a:pt x="8586" y="4124"/>
                    </a:lnTo>
                    <a:lnTo>
                      <a:pt x="8427" y="4004"/>
                    </a:lnTo>
                    <a:lnTo>
                      <a:pt x="8247" y="3925"/>
                    </a:lnTo>
                    <a:lnTo>
                      <a:pt x="8068" y="3825"/>
                    </a:lnTo>
                    <a:lnTo>
                      <a:pt x="7889" y="3765"/>
                    </a:lnTo>
                    <a:lnTo>
                      <a:pt x="7690" y="3706"/>
                    </a:lnTo>
                    <a:lnTo>
                      <a:pt x="7490" y="3666"/>
                    </a:lnTo>
                    <a:lnTo>
                      <a:pt x="7291" y="3646"/>
                    </a:lnTo>
                    <a:lnTo>
                      <a:pt x="6873" y="3646"/>
                    </a:lnTo>
                    <a:lnTo>
                      <a:pt x="6913" y="3447"/>
                    </a:lnTo>
                    <a:lnTo>
                      <a:pt x="6953" y="3247"/>
                    </a:lnTo>
                    <a:lnTo>
                      <a:pt x="6973" y="3048"/>
                    </a:lnTo>
                    <a:lnTo>
                      <a:pt x="6973" y="2849"/>
                    </a:lnTo>
                    <a:lnTo>
                      <a:pt x="6973" y="2630"/>
                    </a:lnTo>
                    <a:lnTo>
                      <a:pt x="6933" y="2431"/>
                    </a:lnTo>
                    <a:lnTo>
                      <a:pt x="6893" y="2212"/>
                    </a:lnTo>
                    <a:lnTo>
                      <a:pt x="6833" y="1992"/>
                    </a:lnTo>
                    <a:lnTo>
                      <a:pt x="6714" y="1733"/>
                    </a:lnTo>
                    <a:lnTo>
                      <a:pt x="6574" y="1474"/>
                    </a:lnTo>
                    <a:lnTo>
                      <a:pt x="6415" y="1215"/>
                    </a:lnTo>
                    <a:lnTo>
                      <a:pt x="6216" y="996"/>
                    </a:lnTo>
                    <a:lnTo>
                      <a:pt x="6016" y="797"/>
                    </a:lnTo>
                    <a:lnTo>
                      <a:pt x="5777" y="618"/>
                    </a:lnTo>
                    <a:lnTo>
                      <a:pt x="5538" y="458"/>
                    </a:lnTo>
                    <a:lnTo>
                      <a:pt x="5279" y="319"/>
                    </a:lnTo>
                    <a:lnTo>
                      <a:pt x="5000" y="199"/>
                    </a:lnTo>
                    <a:lnTo>
                      <a:pt x="4721" y="120"/>
                    </a:lnTo>
                    <a:lnTo>
                      <a:pt x="4423" y="40"/>
                    </a:lnTo>
                    <a:lnTo>
                      <a:pt x="4124" y="20"/>
                    </a:lnTo>
                    <a:lnTo>
                      <a:pt x="3825" y="0"/>
                    </a:lnTo>
                    <a:close/>
                  </a:path>
                </a:pathLst>
              </a:custGeom>
              <a:solidFill>
                <a:srgbClr val="F9DC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1" name="Google Shape;3341;p22"/>
              <p:cNvSpPr/>
              <p:nvPr/>
            </p:nvSpPr>
            <p:spPr>
              <a:xfrm>
                <a:off x="5846425" y="3802500"/>
                <a:ext cx="238575" cy="204700"/>
              </a:xfrm>
              <a:custGeom>
                <a:avLst/>
                <a:gdLst/>
                <a:ahLst/>
                <a:cxnLst/>
                <a:rect l="l" t="t" r="r" b="b"/>
                <a:pathLst>
                  <a:path w="9543" h="8188" fill="none" extrusionOk="0">
                    <a:moveTo>
                      <a:pt x="4761" y="6614"/>
                    </a:moveTo>
                    <a:lnTo>
                      <a:pt x="4761" y="6614"/>
                    </a:lnTo>
                    <a:lnTo>
                      <a:pt x="4702" y="6375"/>
                    </a:lnTo>
                    <a:lnTo>
                      <a:pt x="4662" y="6156"/>
                    </a:lnTo>
                    <a:lnTo>
                      <a:pt x="4642" y="5917"/>
                    </a:lnTo>
                    <a:lnTo>
                      <a:pt x="4662" y="5678"/>
                    </a:lnTo>
                    <a:lnTo>
                      <a:pt x="4662" y="5678"/>
                    </a:lnTo>
                    <a:lnTo>
                      <a:pt x="4303" y="5757"/>
                    </a:lnTo>
                    <a:lnTo>
                      <a:pt x="3945" y="5777"/>
                    </a:lnTo>
                    <a:lnTo>
                      <a:pt x="3586" y="5777"/>
                    </a:lnTo>
                    <a:lnTo>
                      <a:pt x="3227" y="5718"/>
                    </a:lnTo>
                    <a:lnTo>
                      <a:pt x="3227" y="5718"/>
                    </a:lnTo>
                    <a:lnTo>
                      <a:pt x="3148" y="5877"/>
                    </a:lnTo>
                    <a:lnTo>
                      <a:pt x="3048" y="6016"/>
                    </a:lnTo>
                    <a:lnTo>
                      <a:pt x="2948" y="6156"/>
                    </a:lnTo>
                    <a:lnTo>
                      <a:pt x="2829" y="6275"/>
                    </a:lnTo>
                    <a:lnTo>
                      <a:pt x="2689" y="6395"/>
                    </a:lnTo>
                    <a:lnTo>
                      <a:pt x="2530" y="6495"/>
                    </a:lnTo>
                    <a:lnTo>
                      <a:pt x="2371" y="6574"/>
                    </a:lnTo>
                    <a:lnTo>
                      <a:pt x="2191" y="6634"/>
                    </a:lnTo>
                    <a:lnTo>
                      <a:pt x="2191" y="6634"/>
                    </a:lnTo>
                    <a:lnTo>
                      <a:pt x="2012" y="6674"/>
                    </a:lnTo>
                    <a:lnTo>
                      <a:pt x="1853" y="6694"/>
                    </a:lnTo>
                    <a:lnTo>
                      <a:pt x="1693" y="6714"/>
                    </a:lnTo>
                    <a:lnTo>
                      <a:pt x="1534" y="6714"/>
                    </a:lnTo>
                    <a:lnTo>
                      <a:pt x="1355" y="6694"/>
                    </a:lnTo>
                    <a:lnTo>
                      <a:pt x="1215" y="6654"/>
                    </a:lnTo>
                    <a:lnTo>
                      <a:pt x="1056" y="6594"/>
                    </a:lnTo>
                    <a:lnTo>
                      <a:pt x="917" y="6534"/>
                    </a:lnTo>
                    <a:lnTo>
                      <a:pt x="777" y="6475"/>
                    </a:lnTo>
                    <a:lnTo>
                      <a:pt x="638" y="6375"/>
                    </a:lnTo>
                    <a:lnTo>
                      <a:pt x="518" y="6275"/>
                    </a:lnTo>
                    <a:lnTo>
                      <a:pt x="399" y="6176"/>
                    </a:lnTo>
                    <a:lnTo>
                      <a:pt x="299" y="6056"/>
                    </a:lnTo>
                    <a:lnTo>
                      <a:pt x="219" y="5937"/>
                    </a:lnTo>
                    <a:lnTo>
                      <a:pt x="140" y="5797"/>
                    </a:lnTo>
                    <a:lnTo>
                      <a:pt x="80" y="5638"/>
                    </a:lnTo>
                    <a:lnTo>
                      <a:pt x="80" y="5638"/>
                    </a:lnTo>
                    <a:lnTo>
                      <a:pt x="40" y="5499"/>
                    </a:lnTo>
                    <a:lnTo>
                      <a:pt x="20" y="5359"/>
                    </a:lnTo>
                    <a:lnTo>
                      <a:pt x="0" y="5220"/>
                    </a:lnTo>
                    <a:lnTo>
                      <a:pt x="0" y="5080"/>
                    </a:lnTo>
                    <a:lnTo>
                      <a:pt x="20" y="4961"/>
                    </a:lnTo>
                    <a:lnTo>
                      <a:pt x="40" y="4821"/>
                    </a:lnTo>
                    <a:lnTo>
                      <a:pt x="80" y="4702"/>
                    </a:lnTo>
                    <a:lnTo>
                      <a:pt x="120" y="4562"/>
                    </a:lnTo>
                    <a:lnTo>
                      <a:pt x="179" y="4443"/>
                    </a:lnTo>
                    <a:lnTo>
                      <a:pt x="259" y="4323"/>
                    </a:lnTo>
                    <a:lnTo>
                      <a:pt x="339" y="4224"/>
                    </a:lnTo>
                    <a:lnTo>
                      <a:pt x="438" y="4124"/>
                    </a:lnTo>
                    <a:lnTo>
                      <a:pt x="538" y="4024"/>
                    </a:lnTo>
                    <a:lnTo>
                      <a:pt x="658" y="3925"/>
                    </a:lnTo>
                    <a:lnTo>
                      <a:pt x="777" y="3865"/>
                    </a:lnTo>
                    <a:lnTo>
                      <a:pt x="897" y="3785"/>
                    </a:lnTo>
                    <a:lnTo>
                      <a:pt x="897" y="3785"/>
                    </a:lnTo>
                    <a:lnTo>
                      <a:pt x="817" y="3506"/>
                    </a:lnTo>
                    <a:lnTo>
                      <a:pt x="757" y="3208"/>
                    </a:lnTo>
                    <a:lnTo>
                      <a:pt x="737" y="2929"/>
                    </a:lnTo>
                    <a:lnTo>
                      <a:pt x="757" y="2650"/>
                    </a:lnTo>
                    <a:lnTo>
                      <a:pt x="797" y="2371"/>
                    </a:lnTo>
                    <a:lnTo>
                      <a:pt x="877" y="2092"/>
                    </a:lnTo>
                    <a:lnTo>
                      <a:pt x="956" y="1833"/>
                    </a:lnTo>
                    <a:lnTo>
                      <a:pt x="1096" y="1574"/>
                    </a:lnTo>
                    <a:lnTo>
                      <a:pt x="1235" y="1335"/>
                    </a:lnTo>
                    <a:lnTo>
                      <a:pt x="1415" y="1116"/>
                    </a:lnTo>
                    <a:lnTo>
                      <a:pt x="1614" y="897"/>
                    </a:lnTo>
                    <a:lnTo>
                      <a:pt x="1833" y="698"/>
                    </a:lnTo>
                    <a:lnTo>
                      <a:pt x="2072" y="538"/>
                    </a:lnTo>
                    <a:lnTo>
                      <a:pt x="2331" y="379"/>
                    </a:lnTo>
                    <a:lnTo>
                      <a:pt x="2610" y="239"/>
                    </a:lnTo>
                    <a:lnTo>
                      <a:pt x="2909" y="140"/>
                    </a:lnTo>
                    <a:lnTo>
                      <a:pt x="2909" y="140"/>
                    </a:lnTo>
                    <a:lnTo>
                      <a:pt x="3207" y="60"/>
                    </a:lnTo>
                    <a:lnTo>
                      <a:pt x="3526" y="20"/>
                    </a:lnTo>
                    <a:lnTo>
                      <a:pt x="3825" y="0"/>
                    </a:lnTo>
                    <a:lnTo>
                      <a:pt x="4124" y="20"/>
                    </a:lnTo>
                    <a:lnTo>
                      <a:pt x="4423" y="40"/>
                    </a:lnTo>
                    <a:lnTo>
                      <a:pt x="4721" y="120"/>
                    </a:lnTo>
                    <a:lnTo>
                      <a:pt x="5000" y="199"/>
                    </a:lnTo>
                    <a:lnTo>
                      <a:pt x="5279" y="319"/>
                    </a:lnTo>
                    <a:lnTo>
                      <a:pt x="5538" y="458"/>
                    </a:lnTo>
                    <a:lnTo>
                      <a:pt x="5777" y="618"/>
                    </a:lnTo>
                    <a:lnTo>
                      <a:pt x="6016" y="797"/>
                    </a:lnTo>
                    <a:lnTo>
                      <a:pt x="6216" y="996"/>
                    </a:lnTo>
                    <a:lnTo>
                      <a:pt x="6415" y="1215"/>
                    </a:lnTo>
                    <a:lnTo>
                      <a:pt x="6574" y="1474"/>
                    </a:lnTo>
                    <a:lnTo>
                      <a:pt x="6714" y="1733"/>
                    </a:lnTo>
                    <a:lnTo>
                      <a:pt x="6833" y="1992"/>
                    </a:lnTo>
                    <a:lnTo>
                      <a:pt x="6833" y="1992"/>
                    </a:lnTo>
                    <a:lnTo>
                      <a:pt x="6893" y="2212"/>
                    </a:lnTo>
                    <a:lnTo>
                      <a:pt x="6933" y="2431"/>
                    </a:lnTo>
                    <a:lnTo>
                      <a:pt x="6973" y="2630"/>
                    </a:lnTo>
                    <a:lnTo>
                      <a:pt x="6973" y="2849"/>
                    </a:lnTo>
                    <a:lnTo>
                      <a:pt x="6973" y="3048"/>
                    </a:lnTo>
                    <a:lnTo>
                      <a:pt x="6953" y="3247"/>
                    </a:lnTo>
                    <a:lnTo>
                      <a:pt x="6913" y="3447"/>
                    </a:lnTo>
                    <a:lnTo>
                      <a:pt x="6873" y="3646"/>
                    </a:lnTo>
                    <a:lnTo>
                      <a:pt x="6873" y="3646"/>
                    </a:lnTo>
                    <a:lnTo>
                      <a:pt x="7072" y="3646"/>
                    </a:lnTo>
                    <a:lnTo>
                      <a:pt x="7291" y="3646"/>
                    </a:lnTo>
                    <a:lnTo>
                      <a:pt x="7490" y="3666"/>
                    </a:lnTo>
                    <a:lnTo>
                      <a:pt x="7690" y="3706"/>
                    </a:lnTo>
                    <a:lnTo>
                      <a:pt x="7889" y="3765"/>
                    </a:lnTo>
                    <a:lnTo>
                      <a:pt x="8068" y="3825"/>
                    </a:lnTo>
                    <a:lnTo>
                      <a:pt x="8247" y="3925"/>
                    </a:lnTo>
                    <a:lnTo>
                      <a:pt x="8427" y="4004"/>
                    </a:lnTo>
                    <a:lnTo>
                      <a:pt x="8586" y="4124"/>
                    </a:lnTo>
                    <a:lnTo>
                      <a:pt x="8745" y="4243"/>
                    </a:lnTo>
                    <a:lnTo>
                      <a:pt x="8885" y="4383"/>
                    </a:lnTo>
                    <a:lnTo>
                      <a:pt x="9024" y="4522"/>
                    </a:lnTo>
                    <a:lnTo>
                      <a:pt x="9144" y="4682"/>
                    </a:lnTo>
                    <a:lnTo>
                      <a:pt x="9244" y="4841"/>
                    </a:lnTo>
                    <a:lnTo>
                      <a:pt x="9343" y="5020"/>
                    </a:lnTo>
                    <a:lnTo>
                      <a:pt x="9423" y="5220"/>
                    </a:lnTo>
                    <a:lnTo>
                      <a:pt x="9423" y="5220"/>
                    </a:lnTo>
                    <a:lnTo>
                      <a:pt x="9483" y="5439"/>
                    </a:lnTo>
                    <a:lnTo>
                      <a:pt x="9522" y="5658"/>
                    </a:lnTo>
                    <a:lnTo>
                      <a:pt x="9542" y="5877"/>
                    </a:lnTo>
                    <a:lnTo>
                      <a:pt x="9522" y="6116"/>
                    </a:lnTo>
                    <a:lnTo>
                      <a:pt x="9502" y="6315"/>
                    </a:lnTo>
                    <a:lnTo>
                      <a:pt x="9443" y="6534"/>
                    </a:lnTo>
                    <a:lnTo>
                      <a:pt x="9363" y="6754"/>
                    </a:lnTo>
                    <a:lnTo>
                      <a:pt x="9263" y="6933"/>
                    </a:lnTo>
                    <a:lnTo>
                      <a:pt x="9144" y="7132"/>
                    </a:lnTo>
                    <a:lnTo>
                      <a:pt x="9024" y="7311"/>
                    </a:lnTo>
                    <a:lnTo>
                      <a:pt x="8865" y="7471"/>
                    </a:lnTo>
                    <a:lnTo>
                      <a:pt x="8686" y="7630"/>
                    </a:lnTo>
                    <a:lnTo>
                      <a:pt x="8506" y="7770"/>
                    </a:lnTo>
                    <a:lnTo>
                      <a:pt x="8307" y="7889"/>
                    </a:lnTo>
                    <a:lnTo>
                      <a:pt x="8088" y="7989"/>
                    </a:lnTo>
                    <a:lnTo>
                      <a:pt x="7849" y="8068"/>
                    </a:lnTo>
                    <a:lnTo>
                      <a:pt x="7849" y="8068"/>
                    </a:lnTo>
                    <a:lnTo>
                      <a:pt x="7610" y="8128"/>
                    </a:lnTo>
                    <a:lnTo>
                      <a:pt x="7371" y="8168"/>
                    </a:lnTo>
                    <a:lnTo>
                      <a:pt x="7132" y="8188"/>
                    </a:lnTo>
                    <a:lnTo>
                      <a:pt x="6893" y="8168"/>
                    </a:lnTo>
                    <a:lnTo>
                      <a:pt x="6654" y="8148"/>
                    </a:lnTo>
                    <a:lnTo>
                      <a:pt x="6415" y="8088"/>
                    </a:lnTo>
                    <a:lnTo>
                      <a:pt x="6196" y="8028"/>
                    </a:lnTo>
                    <a:lnTo>
                      <a:pt x="5976" y="7929"/>
                    </a:lnTo>
                    <a:lnTo>
                      <a:pt x="5777" y="7829"/>
                    </a:lnTo>
                    <a:lnTo>
                      <a:pt x="5598" y="7690"/>
                    </a:lnTo>
                    <a:lnTo>
                      <a:pt x="5419" y="7550"/>
                    </a:lnTo>
                    <a:lnTo>
                      <a:pt x="5239" y="7391"/>
                    </a:lnTo>
                    <a:lnTo>
                      <a:pt x="5100" y="7232"/>
                    </a:lnTo>
                    <a:lnTo>
                      <a:pt x="4960" y="7032"/>
                    </a:lnTo>
                    <a:lnTo>
                      <a:pt x="4861" y="6833"/>
                    </a:lnTo>
                    <a:lnTo>
                      <a:pt x="4761" y="6614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2" name="Google Shape;3342;p22"/>
              <p:cNvSpPr/>
              <p:nvPr/>
            </p:nvSpPr>
            <p:spPr>
              <a:xfrm>
                <a:off x="6010775" y="3947925"/>
                <a:ext cx="44350" cy="34875"/>
              </a:xfrm>
              <a:custGeom>
                <a:avLst/>
                <a:gdLst/>
                <a:ahLst/>
                <a:cxnLst/>
                <a:rect l="l" t="t" r="r" b="b"/>
                <a:pathLst>
                  <a:path w="1774" h="1395" extrusionOk="0">
                    <a:moveTo>
                      <a:pt x="1016" y="0"/>
                    </a:moveTo>
                    <a:lnTo>
                      <a:pt x="837" y="20"/>
                    </a:lnTo>
                    <a:lnTo>
                      <a:pt x="657" y="60"/>
                    </a:lnTo>
                    <a:lnTo>
                      <a:pt x="498" y="120"/>
                    </a:lnTo>
                    <a:lnTo>
                      <a:pt x="339" y="199"/>
                    </a:lnTo>
                    <a:lnTo>
                      <a:pt x="219" y="299"/>
                    </a:lnTo>
                    <a:lnTo>
                      <a:pt x="120" y="419"/>
                    </a:lnTo>
                    <a:lnTo>
                      <a:pt x="60" y="558"/>
                    </a:lnTo>
                    <a:lnTo>
                      <a:pt x="20" y="678"/>
                    </a:lnTo>
                    <a:lnTo>
                      <a:pt x="0" y="817"/>
                    </a:lnTo>
                    <a:lnTo>
                      <a:pt x="40" y="956"/>
                    </a:lnTo>
                    <a:lnTo>
                      <a:pt x="100" y="1076"/>
                    </a:lnTo>
                    <a:lnTo>
                      <a:pt x="199" y="1196"/>
                    </a:lnTo>
                    <a:lnTo>
                      <a:pt x="299" y="1275"/>
                    </a:lnTo>
                    <a:lnTo>
                      <a:pt x="438" y="1335"/>
                    </a:lnTo>
                    <a:lnTo>
                      <a:pt x="598" y="1375"/>
                    </a:lnTo>
                    <a:lnTo>
                      <a:pt x="757" y="1395"/>
                    </a:lnTo>
                    <a:lnTo>
                      <a:pt x="936" y="1395"/>
                    </a:lnTo>
                    <a:lnTo>
                      <a:pt x="1116" y="1355"/>
                    </a:lnTo>
                    <a:lnTo>
                      <a:pt x="1275" y="1295"/>
                    </a:lnTo>
                    <a:lnTo>
                      <a:pt x="1434" y="1196"/>
                    </a:lnTo>
                    <a:lnTo>
                      <a:pt x="1554" y="1096"/>
                    </a:lnTo>
                    <a:lnTo>
                      <a:pt x="1654" y="976"/>
                    </a:lnTo>
                    <a:lnTo>
                      <a:pt x="1733" y="857"/>
                    </a:lnTo>
                    <a:lnTo>
                      <a:pt x="1773" y="717"/>
                    </a:lnTo>
                    <a:lnTo>
                      <a:pt x="1773" y="578"/>
                    </a:lnTo>
                    <a:lnTo>
                      <a:pt x="1733" y="439"/>
                    </a:lnTo>
                    <a:lnTo>
                      <a:pt x="1673" y="319"/>
                    </a:lnTo>
                    <a:lnTo>
                      <a:pt x="1594" y="219"/>
                    </a:lnTo>
                    <a:lnTo>
                      <a:pt x="1474" y="120"/>
                    </a:lnTo>
                    <a:lnTo>
                      <a:pt x="1335" y="60"/>
                    </a:lnTo>
                    <a:lnTo>
                      <a:pt x="1175" y="20"/>
                    </a:lnTo>
                    <a:lnTo>
                      <a:pt x="1016" y="0"/>
                    </a:lnTo>
                    <a:close/>
                  </a:path>
                </a:pathLst>
              </a:custGeom>
              <a:solidFill>
                <a:srgbClr val="F4CC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3" name="Google Shape;3343;p22"/>
              <p:cNvSpPr/>
              <p:nvPr/>
            </p:nvSpPr>
            <p:spPr>
              <a:xfrm>
                <a:off x="6010775" y="3947925"/>
                <a:ext cx="44350" cy="34875"/>
              </a:xfrm>
              <a:custGeom>
                <a:avLst/>
                <a:gdLst/>
                <a:ahLst/>
                <a:cxnLst/>
                <a:rect l="l" t="t" r="r" b="b"/>
                <a:pathLst>
                  <a:path w="1774" h="1395" fill="none" extrusionOk="0">
                    <a:moveTo>
                      <a:pt x="1116" y="1355"/>
                    </a:moveTo>
                    <a:lnTo>
                      <a:pt x="1116" y="1355"/>
                    </a:lnTo>
                    <a:lnTo>
                      <a:pt x="1275" y="1295"/>
                    </a:lnTo>
                    <a:lnTo>
                      <a:pt x="1434" y="1196"/>
                    </a:lnTo>
                    <a:lnTo>
                      <a:pt x="1554" y="1096"/>
                    </a:lnTo>
                    <a:lnTo>
                      <a:pt x="1654" y="976"/>
                    </a:lnTo>
                    <a:lnTo>
                      <a:pt x="1733" y="857"/>
                    </a:lnTo>
                    <a:lnTo>
                      <a:pt x="1773" y="717"/>
                    </a:lnTo>
                    <a:lnTo>
                      <a:pt x="1773" y="578"/>
                    </a:lnTo>
                    <a:lnTo>
                      <a:pt x="1733" y="439"/>
                    </a:lnTo>
                    <a:lnTo>
                      <a:pt x="1733" y="439"/>
                    </a:lnTo>
                    <a:lnTo>
                      <a:pt x="1673" y="319"/>
                    </a:lnTo>
                    <a:lnTo>
                      <a:pt x="1594" y="219"/>
                    </a:lnTo>
                    <a:lnTo>
                      <a:pt x="1474" y="120"/>
                    </a:lnTo>
                    <a:lnTo>
                      <a:pt x="1335" y="60"/>
                    </a:lnTo>
                    <a:lnTo>
                      <a:pt x="1175" y="20"/>
                    </a:lnTo>
                    <a:lnTo>
                      <a:pt x="1016" y="0"/>
                    </a:lnTo>
                    <a:lnTo>
                      <a:pt x="837" y="20"/>
                    </a:lnTo>
                    <a:lnTo>
                      <a:pt x="657" y="60"/>
                    </a:lnTo>
                    <a:lnTo>
                      <a:pt x="657" y="60"/>
                    </a:lnTo>
                    <a:lnTo>
                      <a:pt x="498" y="120"/>
                    </a:lnTo>
                    <a:lnTo>
                      <a:pt x="339" y="199"/>
                    </a:lnTo>
                    <a:lnTo>
                      <a:pt x="219" y="299"/>
                    </a:lnTo>
                    <a:lnTo>
                      <a:pt x="120" y="419"/>
                    </a:lnTo>
                    <a:lnTo>
                      <a:pt x="60" y="558"/>
                    </a:lnTo>
                    <a:lnTo>
                      <a:pt x="20" y="678"/>
                    </a:lnTo>
                    <a:lnTo>
                      <a:pt x="0" y="817"/>
                    </a:lnTo>
                    <a:lnTo>
                      <a:pt x="40" y="956"/>
                    </a:lnTo>
                    <a:lnTo>
                      <a:pt x="40" y="956"/>
                    </a:lnTo>
                    <a:lnTo>
                      <a:pt x="100" y="1076"/>
                    </a:lnTo>
                    <a:lnTo>
                      <a:pt x="199" y="1196"/>
                    </a:lnTo>
                    <a:lnTo>
                      <a:pt x="299" y="1275"/>
                    </a:lnTo>
                    <a:lnTo>
                      <a:pt x="438" y="1335"/>
                    </a:lnTo>
                    <a:lnTo>
                      <a:pt x="598" y="1375"/>
                    </a:lnTo>
                    <a:lnTo>
                      <a:pt x="757" y="1395"/>
                    </a:lnTo>
                    <a:lnTo>
                      <a:pt x="936" y="1395"/>
                    </a:lnTo>
                    <a:lnTo>
                      <a:pt x="1116" y="1355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4" name="Google Shape;3344;p22"/>
              <p:cNvSpPr/>
              <p:nvPr/>
            </p:nvSpPr>
            <p:spPr>
              <a:xfrm>
                <a:off x="5886250" y="3817925"/>
                <a:ext cx="118075" cy="88175"/>
              </a:xfrm>
              <a:custGeom>
                <a:avLst/>
                <a:gdLst/>
                <a:ahLst/>
                <a:cxnLst/>
                <a:rect l="l" t="t" r="r" b="b"/>
                <a:pathLst>
                  <a:path w="4723" h="3527" extrusionOk="0">
                    <a:moveTo>
                      <a:pt x="2073" y="1"/>
                    </a:moveTo>
                    <a:lnTo>
                      <a:pt x="1853" y="41"/>
                    </a:lnTo>
                    <a:lnTo>
                      <a:pt x="1634" y="81"/>
                    </a:lnTo>
                    <a:lnTo>
                      <a:pt x="1435" y="120"/>
                    </a:lnTo>
                    <a:lnTo>
                      <a:pt x="1037" y="260"/>
                    </a:lnTo>
                    <a:lnTo>
                      <a:pt x="698" y="419"/>
                    </a:lnTo>
                    <a:lnTo>
                      <a:pt x="399" y="579"/>
                    </a:lnTo>
                    <a:lnTo>
                      <a:pt x="180" y="718"/>
                    </a:lnTo>
                    <a:lnTo>
                      <a:pt x="1" y="838"/>
                    </a:lnTo>
                    <a:lnTo>
                      <a:pt x="260" y="798"/>
                    </a:lnTo>
                    <a:lnTo>
                      <a:pt x="499" y="778"/>
                    </a:lnTo>
                    <a:lnTo>
                      <a:pt x="718" y="758"/>
                    </a:lnTo>
                    <a:lnTo>
                      <a:pt x="957" y="738"/>
                    </a:lnTo>
                    <a:lnTo>
                      <a:pt x="1196" y="758"/>
                    </a:lnTo>
                    <a:lnTo>
                      <a:pt x="1435" y="778"/>
                    </a:lnTo>
                    <a:lnTo>
                      <a:pt x="1674" y="818"/>
                    </a:lnTo>
                    <a:lnTo>
                      <a:pt x="1893" y="857"/>
                    </a:lnTo>
                    <a:lnTo>
                      <a:pt x="2093" y="937"/>
                    </a:lnTo>
                    <a:lnTo>
                      <a:pt x="2272" y="997"/>
                    </a:lnTo>
                    <a:lnTo>
                      <a:pt x="2451" y="1077"/>
                    </a:lnTo>
                    <a:lnTo>
                      <a:pt x="2630" y="1176"/>
                    </a:lnTo>
                    <a:lnTo>
                      <a:pt x="2790" y="1276"/>
                    </a:lnTo>
                    <a:lnTo>
                      <a:pt x="2929" y="1395"/>
                    </a:lnTo>
                    <a:lnTo>
                      <a:pt x="3208" y="1634"/>
                    </a:lnTo>
                    <a:lnTo>
                      <a:pt x="3427" y="1873"/>
                    </a:lnTo>
                    <a:lnTo>
                      <a:pt x="3626" y="2132"/>
                    </a:lnTo>
                    <a:lnTo>
                      <a:pt x="3786" y="2391"/>
                    </a:lnTo>
                    <a:lnTo>
                      <a:pt x="3925" y="2650"/>
                    </a:lnTo>
                    <a:lnTo>
                      <a:pt x="4025" y="2889"/>
                    </a:lnTo>
                    <a:lnTo>
                      <a:pt x="4124" y="3089"/>
                    </a:lnTo>
                    <a:lnTo>
                      <a:pt x="4204" y="3407"/>
                    </a:lnTo>
                    <a:lnTo>
                      <a:pt x="4244" y="3527"/>
                    </a:lnTo>
                    <a:lnTo>
                      <a:pt x="4344" y="3407"/>
                    </a:lnTo>
                    <a:lnTo>
                      <a:pt x="4463" y="3248"/>
                    </a:lnTo>
                    <a:lnTo>
                      <a:pt x="4563" y="3069"/>
                    </a:lnTo>
                    <a:lnTo>
                      <a:pt x="4642" y="2830"/>
                    </a:lnTo>
                    <a:lnTo>
                      <a:pt x="4702" y="2571"/>
                    </a:lnTo>
                    <a:lnTo>
                      <a:pt x="4722" y="2292"/>
                    </a:lnTo>
                    <a:lnTo>
                      <a:pt x="4702" y="1993"/>
                    </a:lnTo>
                    <a:lnTo>
                      <a:pt x="4682" y="1854"/>
                    </a:lnTo>
                    <a:lnTo>
                      <a:pt x="4642" y="1694"/>
                    </a:lnTo>
                    <a:lnTo>
                      <a:pt x="4364" y="1614"/>
                    </a:lnTo>
                    <a:lnTo>
                      <a:pt x="4105" y="1515"/>
                    </a:lnTo>
                    <a:lnTo>
                      <a:pt x="3846" y="1375"/>
                    </a:lnTo>
                    <a:lnTo>
                      <a:pt x="3607" y="1216"/>
                    </a:lnTo>
                    <a:lnTo>
                      <a:pt x="3407" y="1037"/>
                    </a:lnTo>
                    <a:lnTo>
                      <a:pt x="3208" y="838"/>
                    </a:lnTo>
                    <a:lnTo>
                      <a:pt x="3049" y="598"/>
                    </a:lnTo>
                    <a:lnTo>
                      <a:pt x="2909" y="339"/>
                    </a:lnTo>
                    <a:lnTo>
                      <a:pt x="2810" y="41"/>
                    </a:lnTo>
                    <a:lnTo>
                      <a:pt x="2551" y="1"/>
                    </a:lnTo>
                    <a:close/>
                  </a:path>
                </a:pathLst>
              </a:custGeom>
              <a:solidFill>
                <a:srgbClr val="FAE3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5" name="Google Shape;3345;p22"/>
              <p:cNvSpPr/>
              <p:nvPr/>
            </p:nvSpPr>
            <p:spPr>
              <a:xfrm>
                <a:off x="5886250" y="3817925"/>
                <a:ext cx="118075" cy="88175"/>
              </a:xfrm>
              <a:custGeom>
                <a:avLst/>
                <a:gdLst/>
                <a:ahLst/>
                <a:cxnLst/>
                <a:rect l="l" t="t" r="r" b="b"/>
                <a:pathLst>
                  <a:path w="4723" h="3527" fill="none" extrusionOk="0">
                    <a:moveTo>
                      <a:pt x="2312" y="1"/>
                    </a:moveTo>
                    <a:lnTo>
                      <a:pt x="2312" y="1"/>
                    </a:lnTo>
                    <a:lnTo>
                      <a:pt x="2073" y="1"/>
                    </a:lnTo>
                    <a:lnTo>
                      <a:pt x="1853" y="41"/>
                    </a:lnTo>
                    <a:lnTo>
                      <a:pt x="1634" y="81"/>
                    </a:lnTo>
                    <a:lnTo>
                      <a:pt x="1435" y="120"/>
                    </a:lnTo>
                    <a:lnTo>
                      <a:pt x="1037" y="260"/>
                    </a:lnTo>
                    <a:lnTo>
                      <a:pt x="698" y="419"/>
                    </a:lnTo>
                    <a:lnTo>
                      <a:pt x="399" y="579"/>
                    </a:lnTo>
                    <a:lnTo>
                      <a:pt x="180" y="718"/>
                    </a:lnTo>
                    <a:lnTo>
                      <a:pt x="1" y="838"/>
                    </a:lnTo>
                    <a:lnTo>
                      <a:pt x="1" y="838"/>
                    </a:lnTo>
                    <a:lnTo>
                      <a:pt x="260" y="798"/>
                    </a:lnTo>
                    <a:lnTo>
                      <a:pt x="499" y="778"/>
                    </a:lnTo>
                    <a:lnTo>
                      <a:pt x="718" y="758"/>
                    </a:lnTo>
                    <a:lnTo>
                      <a:pt x="957" y="738"/>
                    </a:lnTo>
                    <a:lnTo>
                      <a:pt x="957" y="738"/>
                    </a:lnTo>
                    <a:lnTo>
                      <a:pt x="1196" y="758"/>
                    </a:lnTo>
                    <a:lnTo>
                      <a:pt x="1435" y="778"/>
                    </a:lnTo>
                    <a:lnTo>
                      <a:pt x="1674" y="818"/>
                    </a:lnTo>
                    <a:lnTo>
                      <a:pt x="1893" y="857"/>
                    </a:lnTo>
                    <a:lnTo>
                      <a:pt x="2093" y="937"/>
                    </a:lnTo>
                    <a:lnTo>
                      <a:pt x="2272" y="997"/>
                    </a:lnTo>
                    <a:lnTo>
                      <a:pt x="2451" y="1077"/>
                    </a:lnTo>
                    <a:lnTo>
                      <a:pt x="2630" y="1176"/>
                    </a:lnTo>
                    <a:lnTo>
                      <a:pt x="2790" y="1276"/>
                    </a:lnTo>
                    <a:lnTo>
                      <a:pt x="2929" y="1395"/>
                    </a:lnTo>
                    <a:lnTo>
                      <a:pt x="3208" y="1634"/>
                    </a:lnTo>
                    <a:lnTo>
                      <a:pt x="3427" y="1873"/>
                    </a:lnTo>
                    <a:lnTo>
                      <a:pt x="3626" y="2132"/>
                    </a:lnTo>
                    <a:lnTo>
                      <a:pt x="3786" y="2391"/>
                    </a:lnTo>
                    <a:lnTo>
                      <a:pt x="3925" y="2650"/>
                    </a:lnTo>
                    <a:lnTo>
                      <a:pt x="4025" y="2889"/>
                    </a:lnTo>
                    <a:lnTo>
                      <a:pt x="4124" y="3089"/>
                    </a:lnTo>
                    <a:lnTo>
                      <a:pt x="4204" y="3407"/>
                    </a:lnTo>
                    <a:lnTo>
                      <a:pt x="4244" y="3527"/>
                    </a:lnTo>
                    <a:lnTo>
                      <a:pt x="4244" y="3527"/>
                    </a:lnTo>
                    <a:lnTo>
                      <a:pt x="4344" y="3407"/>
                    </a:lnTo>
                    <a:lnTo>
                      <a:pt x="4463" y="3248"/>
                    </a:lnTo>
                    <a:lnTo>
                      <a:pt x="4563" y="3069"/>
                    </a:lnTo>
                    <a:lnTo>
                      <a:pt x="4642" y="2830"/>
                    </a:lnTo>
                    <a:lnTo>
                      <a:pt x="4702" y="2571"/>
                    </a:lnTo>
                    <a:lnTo>
                      <a:pt x="4722" y="2292"/>
                    </a:lnTo>
                    <a:lnTo>
                      <a:pt x="4702" y="1993"/>
                    </a:lnTo>
                    <a:lnTo>
                      <a:pt x="4682" y="1854"/>
                    </a:lnTo>
                    <a:lnTo>
                      <a:pt x="4642" y="1694"/>
                    </a:lnTo>
                    <a:lnTo>
                      <a:pt x="4642" y="1694"/>
                    </a:lnTo>
                    <a:lnTo>
                      <a:pt x="4364" y="1614"/>
                    </a:lnTo>
                    <a:lnTo>
                      <a:pt x="4105" y="1515"/>
                    </a:lnTo>
                    <a:lnTo>
                      <a:pt x="3846" y="1375"/>
                    </a:lnTo>
                    <a:lnTo>
                      <a:pt x="3607" y="1216"/>
                    </a:lnTo>
                    <a:lnTo>
                      <a:pt x="3407" y="1037"/>
                    </a:lnTo>
                    <a:lnTo>
                      <a:pt x="3208" y="838"/>
                    </a:lnTo>
                    <a:lnTo>
                      <a:pt x="3049" y="598"/>
                    </a:lnTo>
                    <a:lnTo>
                      <a:pt x="2909" y="339"/>
                    </a:lnTo>
                    <a:lnTo>
                      <a:pt x="2909" y="339"/>
                    </a:lnTo>
                    <a:lnTo>
                      <a:pt x="2810" y="41"/>
                    </a:lnTo>
                    <a:lnTo>
                      <a:pt x="2810" y="41"/>
                    </a:lnTo>
                    <a:lnTo>
                      <a:pt x="2551" y="1"/>
                    </a:lnTo>
                    <a:lnTo>
                      <a:pt x="2312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6" name="Google Shape;3346;p22"/>
              <p:cNvSpPr/>
              <p:nvPr/>
            </p:nvSpPr>
            <p:spPr>
              <a:xfrm>
                <a:off x="5756775" y="3879700"/>
                <a:ext cx="232600" cy="217150"/>
              </a:xfrm>
              <a:custGeom>
                <a:avLst/>
                <a:gdLst/>
                <a:ahLst/>
                <a:cxnLst/>
                <a:rect l="l" t="t" r="r" b="b"/>
                <a:pathLst>
                  <a:path w="9304" h="8686" extrusionOk="0">
                    <a:moveTo>
                      <a:pt x="2132" y="0"/>
                    </a:moveTo>
                    <a:lnTo>
                      <a:pt x="1893" y="40"/>
                    </a:lnTo>
                    <a:lnTo>
                      <a:pt x="1654" y="120"/>
                    </a:lnTo>
                    <a:lnTo>
                      <a:pt x="1435" y="199"/>
                    </a:lnTo>
                    <a:lnTo>
                      <a:pt x="1216" y="299"/>
                    </a:lnTo>
                    <a:lnTo>
                      <a:pt x="1016" y="418"/>
                    </a:lnTo>
                    <a:lnTo>
                      <a:pt x="837" y="558"/>
                    </a:lnTo>
                    <a:lnTo>
                      <a:pt x="678" y="697"/>
                    </a:lnTo>
                    <a:lnTo>
                      <a:pt x="518" y="877"/>
                    </a:lnTo>
                    <a:lnTo>
                      <a:pt x="379" y="1056"/>
                    </a:lnTo>
                    <a:lnTo>
                      <a:pt x="259" y="1235"/>
                    </a:lnTo>
                    <a:lnTo>
                      <a:pt x="160" y="1434"/>
                    </a:lnTo>
                    <a:lnTo>
                      <a:pt x="100" y="1654"/>
                    </a:lnTo>
                    <a:lnTo>
                      <a:pt x="40" y="1853"/>
                    </a:lnTo>
                    <a:lnTo>
                      <a:pt x="0" y="2092"/>
                    </a:lnTo>
                    <a:lnTo>
                      <a:pt x="0" y="2311"/>
                    </a:lnTo>
                    <a:lnTo>
                      <a:pt x="20" y="2550"/>
                    </a:lnTo>
                    <a:lnTo>
                      <a:pt x="60" y="2749"/>
                    </a:lnTo>
                    <a:lnTo>
                      <a:pt x="120" y="2928"/>
                    </a:lnTo>
                    <a:lnTo>
                      <a:pt x="180" y="3108"/>
                    </a:lnTo>
                    <a:lnTo>
                      <a:pt x="279" y="3287"/>
                    </a:lnTo>
                    <a:lnTo>
                      <a:pt x="379" y="3446"/>
                    </a:lnTo>
                    <a:lnTo>
                      <a:pt x="478" y="3606"/>
                    </a:lnTo>
                    <a:lnTo>
                      <a:pt x="618" y="3765"/>
                    </a:lnTo>
                    <a:lnTo>
                      <a:pt x="757" y="3905"/>
                    </a:lnTo>
                    <a:lnTo>
                      <a:pt x="917" y="4024"/>
                    </a:lnTo>
                    <a:lnTo>
                      <a:pt x="1076" y="4124"/>
                    </a:lnTo>
                    <a:lnTo>
                      <a:pt x="1235" y="4223"/>
                    </a:lnTo>
                    <a:lnTo>
                      <a:pt x="1415" y="4323"/>
                    </a:lnTo>
                    <a:lnTo>
                      <a:pt x="1614" y="4383"/>
                    </a:lnTo>
                    <a:lnTo>
                      <a:pt x="1813" y="4442"/>
                    </a:lnTo>
                    <a:lnTo>
                      <a:pt x="2012" y="4482"/>
                    </a:lnTo>
                    <a:lnTo>
                      <a:pt x="2212" y="4522"/>
                    </a:lnTo>
                    <a:lnTo>
                      <a:pt x="2132" y="4701"/>
                    </a:lnTo>
                    <a:lnTo>
                      <a:pt x="2052" y="4901"/>
                    </a:lnTo>
                    <a:lnTo>
                      <a:pt x="1992" y="5100"/>
                    </a:lnTo>
                    <a:lnTo>
                      <a:pt x="1933" y="5299"/>
                    </a:lnTo>
                    <a:lnTo>
                      <a:pt x="1913" y="5498"/>
                    </a:lnTo>
                    <a:lnTo>
                      <a:pt x="1893" y="5717"/>
                    </a:lnTo>
                    <a:lnTo>
                      <a:pt x="1893" y="5937"/>
                    </a:lnTo>
                    <a:lnTo>
                      <a:pt x="1913" y="6156"/>
                    </a:lnTo>
                    <a:lnTo>
                      <a:pt x="1973" y="6435"/>
                    </a:lnTo>
                    <a:lnTo>
                      <a:pt x="2072" y="6713"/>
                    </a:lnTo>
                    <a:lnTo>
                      <a:pt x="2172" y="6992"/>
                    </a:lnTo>
                    <a:lnTo>
                      <a:pt x="2311" y="7231"/>
                    </a:lnTo>
                    <a:lnTo>
                      <a:pt x="2490" y="7470"/>
                    </a:lnTo>
                    <a:lnTo>
                      <a:pt x="2670" y="7690"/>
                    </a:lnTo>
                    <a:lnTo>
                      <a:pt x="2869" y="7889"/>
                    </a:lnTo>
                    <a:lnTo>
                      <a:pt x="3108" y="8068"/>
                    </a:lnTo>
                    <a:lnTo>
                      <a:pt x="3347" y="8227"/>
                    </a:lnTo>
                    <a:lnTo>
                      <a:pt x="3606" y="8367"/>
                    </a:lnTo>
                    <a:lnTo>
                      <a:pt x="3885" y="8486"/>
                    </a:lnTo>
                    <a:lnTo>
                      <a:pt x="4164" y="8566"/>
                    </a:lnTo>
                    <a:lnTo>
                      <a:pt x="4463" y="8626"/>
                    </a:lnTo>
                    <a:lnTo>
                      <a:pt x="4781" y="8666"/>
                    </a:lnTo>
                    <a:lnTo>
                      <a:pt x="5080" y="8686"/>
                    </a:lnTo>
                    <a:lnTo>
                      <a:pt x="5399" y="8646"/>
                    </a:lnTo>
                    <a:lnTo>
                      <a:pt x="5718" y="8606"/>
                    </a:lnTo>
                    <a:lnTo>
                      <a:pt x="6017" y="8526"/>
                    </a:lnTo>
                    <a:lnTo>
                      <a:pt x="6315" y="8407"/>
                    </a:lnTo>
                    <a:lnTo>
                      <a:pt x="6574" y="8287"/>
                    </a:lnTo>
                    <a:lnTo>
                      <a:pt x="6833" y="8128"/>
                    </a:lnTo>
                    <a:lnTo>
                      <a:pt x="7072" y="7968"/>
                    </a:lnTo>
                    <a:lnTo>
                      <a:pt x="7272" y="7769"/>
                    </a:lnTo>
                    <a:lnTo>
                      <a:pt x="7471" y="7550"/>
                    </a:lnTo>
                    <a:lnTo>
                      <a:pt x="7650" y="7331"/>
                    </a:lnTo>
                    <a:lnTo>
                      <a:pt x="7789" y="7092"/>
                    </a:lnTo>
                    <a:lnTo>
                      <a:pt x="7909" y="6833"/>
                    </a:lnTo>
                    <a:lnTo>
                      <a:pt x="8009" y="6574"/>
                    </a:lnTo>
                    <a:lnTo>
                      <a:pt x="8088" y="6295"/>
                    </a:lnTo>
                    <a:lnTo>
                      <a:pt x="8128" y="6016"/>
                    </a:lnTo>
                    <a:lnTo>
                      <a:pt x="8128" y="5717"/>
                    </a:lnTo>
                    <a:lnTo>
                      <a:pt x="8108" y="5419"/>
                    </a:lnTo>
                    <a:lnTo>
                      <a:pt x="8248" y="5379"/>
                    </a:lnTo>
                    <a:lnTo>
                      <a:pt x="8387" y="5319"/>
                    </a:lnTo>
                    <a:lnTo>
                      <a:pt x="8507" y="5259"/>
                    </a:lnTo>
                    <a:lnTo>
                      <a:pt x="8626" y="5180"/>
                    </a:lnTo>
                    <a:lnTo>
                      <a:pt x="8746" y="5100"/>
                    </a:lnTo>
                    <a:lnTo>
                      <a:pt x="8845" y="5000"/>
                    </a:lnTo>
                    <a:lnTo>
                      <a:pt x="9025" y="4781"/>
                    </a:lnTo>
                    <a:lnTo>
                      <a:pt x="9104" y="4682"/>
                    </a:lnTo>
                    <a:lnTo>
                      <a:pt x="9164" y="4562"/>
                    </a:lnTo>
                    <a:lnTo>
                      <a:pt x="9204" y="4423"/>
                    </a:lnTo>
                    <a:lnTo>
                      <a:pt x="9244" y="4303"/>
                    </a:lnTo>
                    <a:lnTo>
                      <a:pt x="9284" y="4164"/>
                    </a:lnTo>
                    <a:lnTo>
                      <a:pt x="9303" y="4024"/>
                    </a:lnTo>
                    <a:lnTo>
                      <a:pt x="9303" y="3885"/>
                    </a:lnTo>
                    <a:lnTo>
                      <a:pt x="9284" y="3745"/>
                    </a:lnTo>
                    <a:lnTo>
                      <a:pt x="9244" y="3586"/>
                    </a:lnTo>
                    <a:lnTo>
                      <a:pt x="9204" y="3426"/>
                    </a:lnTo>
                    <a:lnTo>
                      <a:pt x="9144" y="3287"/>
                    </a:lnTo>
                    <a:lnTo>
                      <a:pt x="9064" y="3168"/>
                    </a:lnTo>
                    <a:lnTo>
                      <a:pt x="8985" y="3028"/>
                    </a:lnTo>
                    <a:lnTo>
                      <a:pt x="8885" y="2909"/>
                    </a:lnTo>
                    <a:lnTo>
                      <a:pt x="8766" y="2809"/>
                    </a:lnTo>
                    <a:lnTo>
                      <a:pt x="8646" y="2709"/>
                    </a:lnTo>
                    <a:lnTo>
                      <a:pt x="8527" y="2630"/>
                    </a:lnTo>
                    <a:lnTo>
                      <a:pt x="8387" y="2550"/>
                    </a:lnTo>
                    <a:lnTo>
                      <a:pt x="8228" y="2490"/>
                    </a:lnTo>
                    <a:lnTo>
                      <a:pt x="8068" y="2450"/>
                    </a:lnTo>
                    <a:lnTo>
                      <a:pt x="7909" y="2411"/>
                    </a:lnTo>
                    <a:lnTo>
                      <a:pt x="7750" y="2391"/>
                    </a:lnTo>
                    <a:lnTo>
                      <a:pt x="7411" y="2391"/>
                    </a:lnTo>
                    <a:lnTo>
                      <a:pt x="7232" y="2430"/>
                    </a:lnTo>
                    <a:lnTo>
                      <a:pt x="7052" y="2490"/>
                    </a:lnTo>
                    <a:lnTo>
                      <a:pt x="6873" y="2550"/>
                    </a:lnTo>
                    <a:lnTo>
                      <a:pt x="6714" y="2630"/>
                    </a:lnTo>
                    <a:lnTo>
                      <a:pt x="6574" y="2729"/>
                    </a:lnTo>
                    <a:lnTo>
                      <a:pt x="6435" y="2849"/>
                    </a:lnTo>
                    <a:lnTo>
                      <a:pt x="6315" y="2968"/>
                    </a:lnTo>
                    <a:lnTo>
                      <a:pt x="6216" y="3108"/>
                    </a:lnTo>
                    <a:lnTo>
                      <a:pt x="5877" y="3008"/>
                    </a:lnTo>
                    <a:lnTo>
                      <a:pt x="5518" y="2928"/>
                    </a:lnTo>
                    <a:lnTo>
                      <a:pt x="5160" y="2889"/>
                    </a:lnTo>
                    <a:lnTo>
                      <a:pt x="4781" y="2909"/>
                    </a:lnTo>
                    <a:lnTo>
                      <a:pt x="4841" y="2669"/>
                    </a:lnTo>
                    <a:lnTo>
                      <a:pt x="4881" y="2450"/>
                    </a:lnTo>
                    <a:lnTo>
                      <a:pt x="4881" y="2211"/>
                    </a:lnTo>
                    <a:lnTo>
                      <a:pt x="4861" y="1972"/>
                    </a:lnTo>
                    <a:lnTo>
                      <a:pt x="4821" y="1753"/>
                    </a:lnTo>
                    <a:lnTo>
                      <a:pt x="4761" y="1534"/>
                    </a:lnTo>
                    <a:lnTo>
                      <a:pt x="4662" y="1315"/>
                    </a:lnTo>
                    <a:lnTo>
                      <a:pt x="4562" y="1116"/>
                    </a:lnTo>
                    <a:lnTo>
                      <a:pt x="4423" y="936"/>
                    </a:lnTo>
                    <a:lnTo>
                      <a:pt x="4283" y="757"/>
                    </a:lnTo>
                    <a:lnTo>
                      <a:pt x="4124" y="618"/>
                    </a:lnTo>
                    <a:lnTo>
                      <a:pt x="3945" y="458"/>
                    </a:lnTo>
                    <a:lnTo>
                      <a:pt x="3746" y="339"/>
                    </a:lnTo>
                    <a:lnTo>
                      <a:pt x="3546" y="239"/>
                    </a:lnTo>
                    <a:lnTo>
                      <a:pt x="3327" y="140"/>
                    </a:lnTo>
                    <a:lnTo>
                      <a:pt x="3108" y="80"/>
                    </a:lnTo>
                    <a:lnTo>
                      <a:pt x="2869" y="20"/>
                    </a:lnTo>
                    <a:lnTo>
                      <a:pt x="2630" y="0"/>
                    </a:lnTo>
                    <a:close/>
                  </a:path>
                </a:pathLst>
              </a:custGeom>
              <a:solidFill>
                <a:srgbClr val="F7D28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7" name="Google Shape;3347;p22"/>
              <p:cNvSpPr/>
              <p:nvPr/>
            </p:nvSpPr>
            <p:spPr>
              <a:xfrm>
                <a:off x="5756775" y="3879700"/>
                <a:ext cx="232600" cy="217150"/>
              </a:xfrm>
              <a:custGeom>
                <a:avLst/>
                <a:gdLst/>
                <a:ahLst/>
                <a:cxnLst/>
                <a:rect l="l" t="t" r="r" b="b"/>
                <a:pathLst>
                  <a:path w="9304" h="8686" fill="none" extrusionOk="0">
                    <a:moveTo>
                      <a:pt x="4861" y="1972"/>
                    </a:moveTo>
                    <a:lnTo>
                      <a:pt x="4861" y="1972"/>
                    </a:lnTo>
                    <a:lnTo>
                      <a:pt x="4881" y="2211"/>
                    </a:lnTo>
                    <a:lnTo>
                      <a:pt x="4881" y="2450"/>
                    </a:lnTo>
                    <a:lnTo>
                      <a:pt x="4841" y="2669"/>
                    </a:lnTo>
                    <a:lnTo>
                      <a:pt x="4781" y="2909"/>
                    </a:lnTo>
                    <a:lnTo>
                      <a:pt x="4781" y="2909"/>
                    </a:lnTo>
                    <a:lnTo>
                      <a:pt x="5160" y="2889"/>
                    </a:lnTo>
                    <a:lnTo>
                      <a:pt x="5518" y="2928"/>
                    </a:lnTo>
                    <a:lnTo>
                      <a:pt x="5877" y="3008"/>
                    </a:lnTo>
                    <a:lnTo>
                      <a:pt x="6216" y="3108"/>
                    </a:lnTo>
                    <a:lnTo>
                      <a:pt x="6216" y="3108"/>
                    </a:lnTo>
                    <a:lnTo>
                      <a:pt x="6315" y="2968"/>
                    </a:lnTo>
                    <a:lnTo>
                      <a:pt x="6435" y="2849"/>
                    </a:lnTo>
                    <a:lnTo>
                      <a:pt x="6574" y="2729"/>
                    </a:lnTo>
                    <a:lnTo>
                      <a:pt x="6714" y="2630"/>
                    </a:lnTo>
                    <a:lnTo>
                      <a:pt x="6873" y="2550"/>
                    </a:lnTo>
                    <a:lnTo>
                      <a:pt x="7052" y="2490"/>
                    </a:lnTo>
                    <a:lnTo>
                      <a:pt x="7232" y="2430"/>
                    </a:lnTo>
                    <a:lnTo>
                      <a:pt x="7411" y="2391"/>
                    </a:lnTo>
                    <a:lnTo>
                      <a:pt x="7411" y="2391"/>
                    </a:lnTo>
                    <a:lnTo>
                      <a:pt x="7590" y="2391"/>
                    </a:lnTo>
                    <a:lnTo>
                      <a:pt x="7750" y="2391"/>
                    </a:lnTo>
                    <a:lnTo>
                      <a:pt x="7909" y="2411"/>
                    </a:lnTo>
                    <a:lnTo>
                      <a:pt x="8068" y="2450"/>
                    </a:lnTo>
                    <a:lnTo>
                      <a:pt x="8228" y="2490"/>
                    </a:lnTo>
                    <a:lnTo>
                      <a:pt x="8387" y="2550"/>
                    </a:lnTo>
                    <a:lnTo>
                      <a:pt x="8527" y="2630"/>
                    </a:lnTo>
                    <a:lnTo>
                      <a:pt x="8646" y="2709"/>
                    </a:lnTo>
                    <a:lnTo>
                      <a:pt x="8766" y="2809"/>
                    </a:lnTo>
                    <a:lnTo>
                      <a:pt x="8885" y="2909"/>
                    </a:lnTo>
                    <a:lnTo>
                      <a:pt x="8985" y="3028"/>
                    </a:lnTo>
                    <a:lnTo>
                      <a:pt x="9064" y="3168"/>
                    </a:lnTo>
                    <a:lnTo>
                      <a:pt x="9144" y="3287"/>
                    </a:lnTo>
                    <a:lnTo>
                      <a:pt x="9204" y="3426"/>
                    </a:lnTo>
                    <a:lnTo>
                      <a:pt x="9244" y="3586"/>
                    </a:lnTo>
                    <a:lnTo>
                      <a:pt x="9284" y="3745"/>
                    </a:lnTo>
                    <a:lnTo>
                      <a:pt x="9284" y="3745"/>
                    </a:lnTo>
                    <a:lnTo>
                      <a:pt x="9303" y="3885"/>
                    </a:lnTo>
                    <a:lnTo>
                      <a:pt x="9303" y="4024"/>
                    </a:lnTo>
                    <a:lnTo>
                      <a:pt x="9284" y="4164"/>
                    </a:lnTo>
                    <a:lnTo>
                      <a:pt x="9244" y="4303"/>
                    </a:lnTo>
                    <a:lnTo>
                      <a:pt x="9204" y="4423"/>
                    </a:lnTo>
                    <a:lnTo>
                      <a:pt x="9164" y="4562"/>
                    </a:lnTo>
                    <a:lnTo>
                      <a:pt x="9104" y="4682"/>
                    </a:lnTo>
                    <a:lnTo>
                      <a:pt x="9025" y="4781"/>
                    </a:lnTo>
                    <a:lnTo>
                      <a:pt x="8845" y="5000"/>
                    </a:lnTo>
                    <a:lnTo>
                      <a:pt x="8746" y="5100"/>
                    </a:lnTo>
                    <a:lnTo>
                      <a:pt x="8626" y="5180"/>
                    </a:lnTo>
                    <a:lnTo>
                      <a:pt x="8507" y="5259"/>
                    </a:lnTo>
                    <a:lnTo>
                      <a:pt x="8387" y="5319"/>
                    </a:lnTo>
                    <a:lnTo>
                      <a:pt x="8248" y="5379"/>
                    </a:lnTo>
                    <a:lnTo>
                      <a:pt x="8108" y="5419"/>
                    </a:lnTo>
                    <a:lnTo>
                      <a:pt x="8108" y="5419"/>
                    </a:lnTo>
                    <a:lnTo>
                      <a:pt x="8128" y="5717"/>
                    </a:lnTo>
                    <a:lnTo>
                      <a:pt x="8128" y="6016"/>
                    </a:lnTo>
                    <a:lnTo>
                      <a:pt x="8088" y="6295"/>
                    </a:lnTo>
                    <a:lnTo>
                      <a:pt x="8009" y="6574"/>
                    </a:lnTo>
                    <a:lnTo>
                      <a:pt x="7909" y="6833"/>
                    </a:lnTo>
                    <a:lnTo>
                      <a:pt x="7789" y="7092"/>
                    </a:lnTo>
                    <a:lnTo>
                      <a:pt x="7650" y="7331"/>
                    </a:lnTo>
                    <a:lnTo>
                      <a:pt x="7471" y="7550"/>
                    </a:lnTo>
                    <a:lnTo>
                      <a:pt x="7272" y="7769"/>
                    </a:lnTo>
                    <a:lnTo>
                      <a:pt x="7072" y="7968"/>
                    </a:lnTo>
                    <a:lnTo>
                      <a:pt x="6833" y="8128"/>
                    </a:lnTo>
                    <a:lnTo>
                      <a:pt x="6574" y="8287"/>
                    </a:lnTo>
                    <a:lnTo>
                      <a:pt x="6315" y="8407"/>
                    </a:lnTo>
                    <a:lnTo>
                      <a:pt x="6017" y="8526"/>
                    </a:lnTo>
                    <a:lnTo>
                      <a:pt x="5718" y="8606"/>
                    </a:lnTo>
                    <a:lnTo>
                      <a:pt x="5399" y="8646"/>
                    </a:lnTo>
                    <a:lnTo>
                      <a:pt x="5399" y="8646"/>
                    </a:lnTo>
                    <a:lnTo>
                      <a:pt x="5080" y="8686"/>
                    </a:lnTo>
                    <a:lnTo>
                      <a:pt x="4781" y="8666"/>
                    </a:lnTo>
                    <a:lnTo>
                      <a:pt x="4463" y="8626"/>
                    </a:lnTo>
                    <a:lnTo>
                      <a:pt x="4164" y="8566"/>
                    </a:lnTo>
                    <a:lnTo>
                      <a:pt x="3885" y="8486"/>
                    </a:lnTo>
                    <a:lnTo>
                      <a:pt x="3606" y="8367"/>
                    </a:lnTo>
                    <a:lnTo>
                      <a:pt x="3347" y="8227"/>
                    </a:lnTo>
                    <a:lnTo>
                      <a:pt x="3108" y="8068"/>
                    </a:lnTo>
                    <a:lnTo>
                      <a:pt x="2869" y="7889"/>
                    </a:lnTo>
                    <a:lnTo>
                      <a:pt x="2670" y="7690"/>
                    </a:lnTo>
                    <a:lnTo>
                      <a:pt x="2490" y="7470"/>
                    </a:lnTo>
                    <a:lnTo>
                      <a:pt x="2311" y="7231"/>
                    </a:lnTo>
                    <a:lnTo>
                      <a:pt x="2172" y="6992"/>
                    </a:lnTo>
                    <a:lnTo>
                      <a:pt x="2072" y="6713"/>
                    </a:lnTo>
                    <a:lnTo>
                      <a:pt x="1973" y="6435"/>
                    </a:lnTo>
                    <a:lnTo>
                      <a:pt x="1913" y="6156"/>
                    </a:lnTo>
                    <a:lnTo>
                      <a:pt x="1913" y="6156"/>
                    </a:lnTo>
                    <a:lnTo>
                      <a:pt x="1893" y="5937"/>
                    </a:lnTo>
                    <a:lnTo>
                      <a:pt x="1893" y="5717"/>
                    </a:lnTo>
                    <a:lnTo>
                      <a:pt x="1913" y="5498"/>
                    </a:lnTo>
                    <a:lnTo>
                      <a:pt x="1933" y="5299"/>
                    </a:lnTo>
                    <a:lnTo>
                      <a:pt x="1992" y="5100"/>
                    </a:lnTo>
                    <a:lnTo>
                      <a:pt x="2052" y="4901"/>
                    </a:lnTo>
                    <a:lnTo>
                      <a:pt x="2132" y="4701"/>
                    </a:lnTo>
                    <a:lnTo>
                      <a:pt x="2212" y="4522"/>
                    </a:lnTo>
                    <a:lnTo>
                      <a:pt x="2212" y="4522"/>
                    </a:lnTo>
                    <a:lnTo>
                      <a:pt x="2012" y="4482"/>
                    </a:lnTo>
                    <a:lnTo>
                      <a:pt x="1813" y="4442"/>
                    </a:lnTo>
                    <a:lnTo>
                      <a:pt x="1614" y="4383"/>
                    </a:lnTo>
                    <a:lnTo>
                      <a:pt x="1415" y="4323"/>
                    </a:lnTo>
                    <a:lnTo>
                      <a:pt x="1235" y="4223"/>
                    </a:lnTo>
                    <a:lnTo>
                      <a:pt x="1076" y="4124"/>
                    </a:lnTo>
                    <a:lnTo>
                      <a:pt x="917" y="4024"/>
                    </a:lnTo>
                    <a:lnTo>
                      <a:pt x="757" y="3905"/>
                    </a:lnTo>
                    <a:lnTo>
                      <a:pt x="618" y="3765"/>
                    </a:lnTo>
                    <a:lnTo>
                      <a:pt x="478" y="3606"/>
                    </a:lnTo>
                    <a:lnTo>
                      <a:pt x="379" y="3446"/>
                    </a:lnTo>
                    <a:lnTo>
                      <a:pt x="279" y="3287"/>
                    </a:lnTo>
                    <a:lnTo>
                      <a:pt x="180" y="3108"/>
                    </a:lnTo>
                    <a:lnTo>
                      <a:pt x="120" y="2928"/>
                    </a:lnTo>
                    <a:lnTo>
                      <a:pt x="60" y="2749"/>
                    </a:lnTo>
                    <a:lnTo>
                      <a:pt x="20" y="2550"/>
                    </a:lnTo>
                    <a:lnTo>
                      <a:pt x="20" y="2550"/>
                    </a:lnTo>
                    <a:lnTo>
                      <a:pt x="0" y="2311"/>
                    </a:lnTo>
                    <a:lnTo>
                      <a:pt x="0" y="2092"/>
                    </a:lnTo>
                    <a:lnTo>
                      <a:pt x="40" y="1853"/>
                    </a:lnTo>
                    <a:lnTo>
                      <a:pt x="100" y="1654"/>
                    </a:lnTo>
                    <a:lnTo>
                      <a:pt x="160" y="1434"/>
                    </a:lnTo>
                    <a:lnTo>
                      <a:pt x="259" y="1235"/>
                    </a:lnTo>
                    <a:lnTo>
                      <a:pt x="379" y="1056"/>
                    </a:lnTo>
                    <a:lnTo>
                      <a:pt x="518" y="877"/>
                    </a:lnTo>
                    <a:lnTo>
                      <a:pt x="678" y="697"/>
                    </a:lnTo>
                    <a:lnTo>
                      <a:pt x="837" y="558"/>
                    </a:lnTo>
                    <a:lnTo>
                      <a:pt x="1016" y="418"/>
                    </a:lnTo>
                    <a:lnTo>
                      <a:pt x="1216" y="299"/>
                    </a:lnTo>
                    <a:lnTo>
                      <a:pt x="1435" y="199"/>
                    </a:lnTo>
                    <a:lnTo>
                      <a:pt x="1654" y="120"/>
                    </a:lnTo>
                    <a:lnTo>
                      <a:pt x="1893" y="40"/>
                    </a:lnTo>
                    <a:lnTo>
                      <a:pt x="2132" y="0"/>
                    </a:lnTo>
                    <a:lnTo>
                      <a:pt x="2132" y="0"/>
                    </a:lnTo>
                    <a:lnTo>
                      <a:pt x="2391" y="0"/>
                    </a:lnTo>
                    <a:lnTo>
                      <a:pt x="2630" y="0"/>
                    </a:lnTo>
                    <a:lnTo>
                      <a:pt x="2869" y="20"/>
                    </a:lnTo>
                    <a:lnTo>
                      <a:pt x="3108" y="80"/>
                    </a:lnTo>
                    <a:lnTo>
                      <a:pt x="3327" y="140"/>
                    </a:lnTo>
                    <a:lnTo>
                      <a:pt x="3546" y="239"/>
                    </a:lnTo>
                    <a:lnTo>
                      <a:pt x="3746" y="339"/>
                    </a:lnTo>
                    <a:lnTo>
                      <a:pt x="3945" y="458"/>
                    </a:lnTo>
                    <a:lnTo>
                      <a:pt x="4124" y="618"/>
                    </a:lnTo>
                    <a:lnTo>
                      <a:pt x="4283" y="757"/>
                    </a:lnTo>
                    <a:lnTo>
                      <a:pt x="4423" y="936"/>
                    </a:lnTo>
                    <a:lnTo>
                      <a:pt x="4562" y="1116"/>
                    </a:lnTo>
                    <a:lnTo>
                      <a:pt x="4662" y="1315"/>
                    </a:lnTo>
                    <a:lnTo>
                      <a:pt x="4761" y="1534"/>
                    </a:lnTo>
                    <a:lnTo>
                      <a:pt x="4821" y="1753"/>
                    </a:lnTo>
                    <a:lnTo>
                      <a:pt x="4861" y="1972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8" name="Google Shape;3348;p22"/>
              <p:cNvSpPr/>
              <p:nvPr/>
            </p:nvSpPr>
            <p:spPr>
              <a:xfrm>
                <a:off x="5789650" y="3902600"/>
                <a:ext cx="44350" cy="34375"/>
              </a:xfrm>
              <a:custGeom>
                <a:avLst/>
                <a:gdLst/>
                <a:ahLst/>
                <a:cxnLst/>
                <a:rect l="l" t="t" r="r" b="b"/>
                <a:pathLst>
                  <a:path w="1774" h="1375" extrusionOk="0">
                    <a:moveTo>
                      <a:pt x="797" y="0"/>
                    </a:moveTo>
                    <a:lnTo>
                      <a:pt x="618" y="40"/>
                    </a:lnTo>
                    <a:lnTo>
                      <a:pt x="458" y="100"/>
                    </a:lnTo>
                    <a:lnTo>
                      <a:pt x="319" y="180"/>
                    </a:lnTo>
                    <a:lnTo>
                      <a:pt x="199" y="279"/>
                    </a:lnTo>
                    <a:lnTo>
                      <a:pt x="100" y="399"/>
                    </a:lnTo>
                    <a:lnTo>
                      <a:pt x="40" y="518"/>
                    </a:lnTo>
                    <a:lnTo>
                      <a:pt x="0" y="658"/>
                    </a:lnTo>
                    <a:lnTo>
                      <a:pt x="0" y="777"/>
                    </a:lnTo>
                    <a:lnTo>
                      <a:pt x="40" y="917"/>
                    </a:lnTo>
                    <a:lnTo>
                      <a:pt x="100" y="1036"/>
                    </a:lnTo>
                    <a:lnTo>
                      <a:pt x="199" y="1156"/>
                    </a:lnTo>
                    <a:lnTo>
                      <a:pt x="319" y="1236"/>
                    </a:lnTo>
                    <a:lnTo>
                      <a:pt x="478" y="1295"/>
                    </a:lnTo>
                    <a:lnTo>
                      <a:pt x="638" y="1355"/>
                    </a:lnTo>
                    <a:lnTo>
                      <a:pt x="797" y="1375"/>
                    </a:lnTo>
                    <a:lnTo>
                      <a:pt x="976" y="1355"/>
                    </a:lnTo>
                    <a:lnTo>
                      <a:pt x="1156" y="1335"/>
                    </a:lnTo>
                    <a:lnTo>
                      <a:pt x="1315" y="1275"/>
                    </a:lnTo>
                    <a:lnTo>
                      <a:pt x="1474" y="1196"/>
                    </a:lnTo>
                    <a:lnTo>
                      <a:pt x="1594" y="1096"/>
                    </a:lnTo>
                    <a:lnTo>
                      <a:pt x="1674" y="977"/>
                    </a:lnTo>
                    <a:lnTo>
                      <a:pt x="1753" y="857"/>
                    </a:lnTo>
                    <a:lnTo>
                      <a:pt x="1773" y="718"/>
                    </a:lnTo>
                    <a:lnTo>
                      <a:pt x="1773" y="578"/>
                    </a:lnTo>
                    <a:lnTo>
                      <a:pt x="1753" y="439"/>
                    </a:lnTo>
                    <a:lnTo>
                      <a:pt x="1674" y="319"/>
                    </a:lnTo>
                    <a:lnTo>
                      <a:pt x="1574" y="220"/>
                    </a:lnTo>
                    <a:lnTo>
                      <a:pt x="1454" y="120"/>
                    </a:lnTo>
                    <a:lnTo>
                      <a:pt x="1315" y="60"/>
                    </a:lnTo>
                    <a:lnTo>
                      <a:pt x="1156" y="20"/>
                    </a:lnTo>
                    <a:lnTo>
                      <a:pt x="976" y="0"/>
                    </a:lnTo>
                    <a:close/>
                  </a:path>
                </a:pathLst>
              </a:custGeom>
              <a:solidFill>
                <a:srgbClr val="F4CC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9" name="Google Shape;3349;p22"/>
              <p:cNvSpPr/>
              <p:nvPr/>
            </p:nvSpPr>
            <p:spPr>
              <a:xfrm>
                <a:off x="5820525" y="3984775"/>
                <a:ext cx="24925" cy="48325"/>
              </a:xfrm>
              <a:custGeom>
                <a:avLst/>
                <a:gdLst/>
                <a:ahLst/>
                <a:cxnLst/>
                <a:rect l="l" t="t" r="r" b="b"/>
                <a:pathLst>
                  <a:path w="997" h="1933" extrusionOk="0">
                    <a:moveTo>
                      <a:pt x="777" y="0"/>
                    </a:moveTo>
                    <a:lnTo>
                      <a:pt x="638" y="100"/>
                    </a:lnTo>
                    <a:lnTo>
                      <a:pt x="498" y="259"/>
                    </a:lnTo>
                    <a:lnTo>
                      <a:pt x="359" y="459"/>
                    </a:lnTo>
                    <a:lnTo>
                      <a:pt x="219" y="678"/>
                    </a:lnTo>
                    <a:lnTo>
                      <a:pt x="120" y="937"/>
                    </a:lnTo>
                    <a:lnTo>
                      <a:pt x="40" y="1236"/>
                    </a:lnTo>
                    <a:lnTo>
                      <a:pt x="20" y="1395"/>
                    </a:lnTo>
                    <a:lnTo>
                      <a:pt x="0" y="1554"/>
                    </a:lnTo>
                    <a:lnTo>
                      <a:pt x="20" y="1734"/>
                    </a:lnTo>
                    <a:lnTo>
                      <a:pt x="40" y="1893"/>
                    </a:lnTo>
                    <a:lnTo>
                      <a:pt x="120" y="1893"/>
                    </a:lnTo>
                    <a:lnTo>
                      <a:pt x="319" y="1913"/>
                    </a:lnTo>
                    <a:lnTo>
                      <a:pt x="518" y="1933"/>
                    </a:lnTo>
                    <a:lnTo>
                      <a:pt x="618" y="1694"/>
                    </a:lnTo>
                    <a:lnTo>
                      <a:pt x="697" y="1554"/>
                    </a:lnTo>
                    <a:lnTo>
                      <a:pt x="797" y="1435"/>
                    </a:lnTo>
                    <a:lnTo>
                      <a:pt x="897" y="1335"/>
                    </a:lnTo>
                    <a:lnTo>
                      <a:pt x="996" y="1236"/>
                    </a:lnTo>
                    <a:lnTo>
                      <a:pt x="917" y="977"/>
                    </a:lnTo>
                    <a:lnTo>
                      <a:pt x="877" y="757"/>
                    </a:lnTo>
                    <a:lnTo>
                      <a:pt x="797" y="359"/>
                    </a:lnTo>
                    <a:lnTo>
                      <a:pt x="777" y="100"/>
                    </a:lnTo>
                    <a:lnTo>
                      <a:pt x="777" y="0"/>
                    </a:lnTo>
                    <a:close/>
                  </a:path>
                </a:pathLst>
              </a:custGeom>
              <a:solidFill>
                <a:srgbClr val="F9DB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0" name="Google Shape;3350;p22"/>
              <p:cNvSpPr/>
              <p:nvPr/>
            </p:nvSpPr>
            <p:spPr>
              <a:xfrm>
                <a:off x="5820525" y="3984775"/>
                <a:ext cx="24925" cy="48325"/>
              </a:xfrm>
              <a:custGeom>
                <a:avLst/>
                <a:gdLst/>
                <a:ahLst/>
                <a:cxnLst/>
                <a:rect l="l" t="t" r="r" b="b"/>
                <a:pathLst>
                  <a:path w="997" h="1933" fill="none" extrusionOk="0">
                    <a:moveTo>
                      <a:pt x="777" y="0"/>
                    </a:moveTo>
                    <a:lnTo>
                      <a:pt x="777" y="0"/>
                    </a:lnTo>
                    <a:lnTo>
                      <a:pt x="638" y="100"/>
                    </a:lnTo>
                    <a:lnTo>
                      <a:pt x="498" y="259"/>
                    </a:lnTo>
                    <a:lnTo>
                      <a:pt x="359" y="459"/>
                    </a:lnTo>
                    <a:lnTo>
                      <a:pt x="219" y="678"/>
                    </a:lnTo>
                    <a:lnTo>
                      <a:pt x="120" y="937"/>
                    </a:lnTo>
                    <a:lnTo>
                      <a:pt x="40" y="1236"/>
                    </a:lnTo>
                    <a:lnTo>
                      <a:pt x="20" y="1395"/>
                    </a:lnTo>
                    <a:lnTo>
                      <a:pt x="0" y="1554"/>
                    </a:lnTo>
                    <a:lnTo>
                      <a:pt x="20" y="1734"/>
                    </a:lnTo>
                    <a:lnTo>
                      <a:pt x="40" y="1893"/>
                    </a:lnTo>
                    <a:lnTo>
                      <a:pt x="40" y="1893"/>
                    </a:lnTo>
                    <a:lnTo>
                      <a:pt x="120" y="1893"/>
                    </a:lnTo>
                    <a:lnTo>
                      <a:pt x="120" y="1893"/>
                    </a:lnTo>
                    <a:lnTo>
                      <a:pt x="319" y="1913"/>
                    </a:lnTo>
                    <a:lnTo>
                      <a:pt x="518" y="1933"/>
                    </a:lnTo>
                    <a:lnTo>
                      <a:pt x="518" y="1933"/>
                    </a:lnTo>
                    <a:lnTo>
                      <a:pt x="618" y="1694"/>
                    </a:lnTo>
                    <a:lnTo>
                      <a:pt x="618" y="1694"/>
                    </a:lnTo>
                    <a:lnTo>
                      <a:pt x="697" y="1554"/>
                    </a:lnTo>
                    <a:lnTo>
                      <a:pt x="797" y="1435"/>
                    </a:lnTo>
                    <a:lnTo>
                      <a:pt x="897" y="1335"/>
                    </a:lnTo>
                    <a:lnTo>
                      <a:pt x="996" y="1236"/>
                    </a:lnTo>
                    <a:lnTo>
                      <a:pt x="996" y="1236"/>
                    </a:lnTo>
                    <a:lnTo>
                      <a:pt x="917" y="977"/>
                    </a:lnTo>
                    <a:lnTo>
                      <a:pt x="877" y="757"/>
                    </a:lnTo>
                    <a:lnTo>
                      <a:pt x="797" y="359"/>
                    </a:lnTo>
                    <a:lnTo>
                      <a:pt x="777" y="100"/>
                    </a:lnTo>
                    <a:lnTo>
                      <a:pt x="777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1" name="Google Shape;3351;p22"/>
              <p:cNvSpPr/>
              <p:nvPr/>
            </p:nvSpPr>
            <p:spPr>
              <a:xfrm>
                <a:off x="5917125" y="3949900"/>
                <a:ext cx="221650" cy="226650"/>
              </a:xfrm>
              <a:custGeom>
                <a:avLst/>
                <a:gdLst/>
                <a:ahLst/>
                <a:cxnLst/>
                <a:rect l="l" t="t" r="r" b="b"/>
                <a:pathLst>
                  <a:path w="8866" h="9066" extrusionOk="0">
                    <a:moveTo>
                      <a:pt x="4483" y="1"/>
                    </a:moveTo>
                    <a:lnTo>
                      <a:pt x="4164" y="21"/>
                    </a:lnTo>
                    <a:lnTo>
                      <a:pt x="3866" y="81"/>
                    </a:lnTo>
                    <a:lnTo>
                      <a:pt x="3567" y="160"/>
                    </a:lnTo>
                    <a:lnTo>
                      <a:pt x="3288" y="260"/>
                    </a:lnTo>
                    <a:lnTo>
                      <a:pt x="3029" y="399"/>
                    </a:lnTo>
                    <a:lnTo>
                      <a:pt x="2770" y="559"/>
                    </a:lnTo>
                    <a:lnTo>
                      <a:pt x="2531" y="718"/>
                    </a:lnTo>
                    <a:lnTo>
                      <a:pt x="2332" y="917"/>
                    </a:lnTo>
                    <a:lnTo>
                      <a:pt x="2132" y="1136"/>
                    </a:lnTo>
                    <a:lnTo>
                      <a:pt x="1953" y="1356"/>
                    </a:lnTo>
                    <a:lnTo>
                      <a:pt x="1814" y="1615"/>
                    </a:lnTo>
                    <a:lnTo>
                      <a:pt x="1694" y="1874"/>
                    </a:lnTo>
                    <a:lnTo>
                      <a:pt x="1595" y="2132"/>
                    </a:lnTo>
                    <a:lnTo>
                      <a:pt x="1535" y="2431"/>
                    </a:lnTo>
                    <a:lnTo>
                      <a:pt x="1495" y="2710"/>
                    </a:lnTo>
                    <a:lnTo>
                      <a:pt x="1356" y="2730"/>
                    </a:lnTo>
                    <a:lnTo>
                      <a:pt x="1196" y="2770"/>
                    </a:lnTo>
                    <a:lnTo>
                      <a:pt x="1077" y="2810"/>
                    </a:lnTo>
                    <a:lnTo>
                      <a:pt x="937" y="2870"/>
                    </a:lnTo>
                    <a:lnTo>
                      <a:pt x="678" y="3009"/>
                    </a:lnTo>
                    <a:lnTo>
                      <a:pt x="479" y="3188"/>
                    </a:lnTo>
                    <a:lnTo>
                      <a:pt x="379" y="3288"/>
                    </a:lnTo>
                    <a:lnTo>
                      <a:pt x="280" y="3388"/>
                    </a:lnTo>
                    <a:lnTo>
                      <a:pt x="220" y="3507"/>
                    </a:lnTo>
                    <a:lnTo>
                      <a:pt x="140" y="3627"/>
                    </a:lnTo>
                    <a:lnTo>
                      <a:pt x="101" y="3746"/>
                    </a:lnTo>
                    <a:lnTo>
                      <a:pt x="61" y="3886"/>
                    </a:lnTo>
                    <a:lnTo>
                      <a:pt x="21" y="4025"/>
                    </a:lnTo>
                    <a:lnTo>
                      <a:pt x="1" y="4164"/>
                    </a:lnTo>
                    <a:lnTo>
                      <a:pt x="1" y="4324"/>
                    </a:lnTo>
                    <a:lnTo>
                      <a:pt x="21" y="4483"/>
                    </a:lnTo>
                    <a:lnTo>
                      <a:pt x="61" y="4623"/>
                    </a:lnTo>
                    <a:lnTo>
                      <a:pt x="101" y="4782"/>
                    </a:lnTo>
                    <a:lnTo>
                      <a:pt x="160" y="4921"/>
                    </a:lnTo>
                    <a:lnTo>
                      <a:pt x="240" y="5041"/>
                    </a:lnTo>
                    <a:lnTo>
                      <a:pt x="320" y="5160"/>
                    </a:lnTo>
                    <a:lnTo>
                      <a:pt x="419" y="5280"/>
                    </a:lnTo>
                    <a:lnTo>
                      <a:pt x="539" y="5400"/>
                    </a:lnTo>
                    <a:lnTo>
                      <a:pt x="658" y="5479"/>
                    </a:lnTo>
                    <a:lnTo>
                      <a:pt x="798" y="5579"/>
                    </a:lnTo>
                    <a:lnTo>
                      <a:pt x="937" y="5639"/>
                    </a:lnTo>
                    <a:lnTo>
                      <a:pt x="1077" y="5698"/>
                    </a:lnTo>
                    <a:lnTo>
                      <a:pt x="1236" y="5758"/>
                    </a:lnTo>
                    <a:lnTo>
                      <a:pt x="1395" y="5778"/>
                    </a:lnTo>
                    <a:lnTo>
                      <a:pt x="1575" y="5798"/>
                    </a:lnTo>
                    <a:lnTo>
                      <a:pt x="1774" y="5798"/>
                    </a:lnTo>
                    <a:lnTo>
                      <a:pt x="1953" y="5778"/>
                    </a:lnTo>
                    <a:lnTo>
                      <a:pt x="2132" y="5738"/>
                    </a:lnTo>
                    <a:lnTo>
                      <a:pt x="2312" y="5698"/>
                    </a:lnTo>
                    <a:lnTo>
                      <a:pt x="2471" y="5619"/>
                    </a:lnTo>
                    <a:lnTo>
                      <a:pt x="2631" y="5519"/>
                    </a:lnTo>
                    <a:lnTo>
                      <a:pt x="2770" y="5419"/>
                    </a:lnTo>
                    <a:lnTo>
                      <a:pt x="2909" y="5300"/>
                    </a:lnTo>
                    <a:lnTo>
                      <a:pt x="3208" y="5479"/>
                    </a:lnTo>
                    <a:lnTo>
                      <a:pt x="3547" y="5599"/>
                    </a:lnTo>
                    <a:lnTo>
                      <a:pt x="3886" y="5698"/>
                    </a:lnTo>
                    <a:lnTo>
                      <a:pt x="4264" y="5758"/>
                    </a:lnTo>
                    <a:lnTo>
                      <a:pt x="4164" y="5977"/>
                    </a:lnTo>
                    <a:lnTo>
                      <a:pt x="4085" y="6196"/>
                    </a:lnTo>
                    <a:lnTo>
                      <a:pt x="4025" y="6416"/>
                    </a:lnTo>
                    <a:lnTo>
                      <a:pt x="3985" y="6655"/>
                    </a:lnTo>
                    <a:lnTo>
                      <a:pt x="3985" y="6894"/>
                    </a:lnTo>
                    <a:lnTo>
                      <a:pt x="4005" y="7113"/>
                    </a:lnTo>
                    <a:lnTo>
                      <a:pt x="4065" y="7332"/>
                    </a:lnTo>
                    <a:lnTo>
                      <a:pt x="4125" y="7551"/>
                    </a:lnTo>
                    <a:lnTo>
                      <a:pt x="4224" y="7750"/>
                    </a:lnTo>
                    <a:lnTo>
                      <a:pt x="4324" y="7949"/>
                    </a:lnTo>
                    <a:lnTo>
                      <a:pt x="4463" y="8129"/>
                    </a:lnTo>
                    <a:lnTo>
                      <a:pt x="4603" y="8288"/>
                    </a:lnTo>
                    <a:lnTo>
                      <a:pt x="4762" y="8447"/>
                    </a:lnTo>
                    <a:lnTo>
                      <a:pt x="4941" y="8587"/>
                    </a:lnTo>
                    <a:lnTo>
                      <a:pt x="5141" y="8726"/>
                    </a:lnTo>
                    <a:lnTo>
                      <a:pt x="5340" y="8826"/>
                    </a:lnTo>
                    <a:lnTo>
                      <a:pt x="5559" y="8906"/>
                    </a:lnTo>
                    <a:lnTo>
                      <a:pt x="5798" y="8985"/>
                    </a:lnTo>
                    <a:lnTo>
                      <a:pt x="6037" y="9025"/>
                    </a:lnTo>
                    <a:lnTo>
                      <a:pt x="6296" y="9045"/>
                    </a:lnTo>
                    <a:lnTo>
                      <a:pt x="6535" y="9065"/>
                    </a:lnTo>
                    <a:lnTo>
                      <a:pt x="6774" y="9045"/>
                    </a:lnTo>
                    <a:lnTo>
                      <a:pt x="7013" y="8985"/>
                    </a:lnTo>
                    <a:lnTo>
                      <a:pt x="7252" y="8926"/>
                    </a:lnTo>
                    <a:lnTo>
                      <a:pt x="7471" y="8846"/>
                    </a:lnTo>
                    <a:lnTo>
                      <a:pt x="7671" y="8746"/>
                    </a:lnTo>
                    <a:lnTo>
                      <a:pt x="7870" y="8627"/>
                    </a:lnTo>
                    <a:lnTo>
                      <a:pt x="8049" y="8487"/>
                    </a:lnTo>
                    <a:lnTo>
                      <a:pt x="8228" y="8328"/>
                    </a:lnTo>
                    <a:lnTo>
                      <a:pt x="8368" y="8169"/>
                    </a:lnTo>
                    <a:lnTo>
                      <a:pt x="8507" y="7989"/>
                    </a:lnTo>
                    <a:lnTo>
                      <a:pt x="8627" y="7790"/>
                    </a:lnTo>
                    <a:lnTo>
                      <a:pt x="8726" y="7591"/>
                    </a:lnTo>
                    <a:lnTo>
                      <a:pt x="8786" y="7372"/>
                    </a:lnTo>
                    <a:lnTo>
                      <a:pt x="8846" y="7153"/>
                    </a:lnTo>
                    <a:lnTo>
                      <a:pt x="8866" y="6933"/>
                    </a:lnTo>
                    <a:lnTo>
                      <a:pt x="8866" y="6714"/>
                    </a:lnTo>
                    <a:lnTo>
                      <a:pt x="8866" y="6535"/>
                    </a:lnTo>
                    <a:lnTo>
                      <a:pt x="8826" y="6336"/>
                    </a:lnTo>
                    <a:lnTo>
                      <a:pt x="8766" y="6157"/>
                    </a:lnTo>
                    <a:lnTo>
                      <a:pt x="8706" y="5977"/>
                    </a:lnTo>
                    <a:lnTo>
                      <a:pt x="8627" y="5798"/>
                    </a:lnTo>
                    <a:lnTo>
                      <a:pt x="8527" y="5619"/>
                    </a:lnTo>
                    <a:lnTo>
                      <a:pt x="8428" y="5479"/>
                    </a:lnTo>
                    <a:lnTo>
                      <a:pt x="8288" y="5320"/>
                    </a:lnTo>
                    <a:lnTo>
                      <a:pt x="8149" y="5180"/>
                    </a:lnTo>
                    <a:lnTo>
                      <a:pt x="8009" y="5061"/>
                    </a:lnTo>
                    <a:lnTo>
                      <a:pt x="7850" y="4941"/>
                    </a:lnTo>
                    <a:lnTo>
                      <a:pt x="7671" y="4842"/>
                    </a:lnTo>
                    <a:lnTo>
                      <a:pt x="7491" y="4742"/>
                    </a:lnTo>
                    <a:lnTo>
                      <a:pt x="7312" y="4682"/>
                    </a:lnTo>
                    <a:lnTo>
                      <a:pt x="7113" y="4603"/>
                    </a:lnTo>
                    <a:lnTo>
                      <a:pt x="7232" y="4443"/>
                    </a:lnTo>
                    <a:lnTo>
                      <a:pt x="7352" y="4264"/>
                    </a:lnTo>
                    <a:lnTo>
                      <a:pt x="7451" y="4085"/>
                    </a:lnTo>
                    <a:lnTo>
                      <a:pt x="7531" y="3886"/>
                    </a:lnTo>
                    <a:lnTo>
                      <a:pt x="7611" y="3686"/>
                    </a:lnTo>
                    <a:lnTo>
                      <a:pt x="7651" y="3487"/>
                    </a:lnTo>
                    <a:lnTo>
                      <a:pt x="7690" y="3268"/>
                    </a:lnTo>
                    <a:lnTo>
                      <a:pt x="7710" y="3069"/>
                    </a:lnTo>
                    <a:lnTo>
                      <a:pt x="7730" y="2770"/>
                    </a:lnTo>
                    <a:lnTo>
                      <a:pt x="7690" y="2471"/>
                    </a:lnTo>
                    <a:lnTo>
                      <a:pt x="7631" y="2192"/>
                    </a:lnTo>
                    <a:lnTo>
                      <a:pt x="7551" y="1913"/>
                    </a:lnTo>
                    <a:lnTo>
                      <a:pt x="7431" y="1654"/>
                    </a:lnTo>
                    <a:lnTo>
                      <a:pt x="7292" y="1415"/>
                    </a:lnTo>
                    <a:lnTo>
                      <a:pt x="7133" y="1176"/>
                    </a:lnTo>
                    <a:lnTo>
                      <a:pt x="6933" y="957"/>
                    </a:lnTo>
                    <a:lnTo>
                      <a:pt x="6734" y="758"/>
                    </a:lnTo>
                    <a:lnTo>
                      <a:pt x="6495" y="579"/>
                    </a:lnTo>
                    <a:lnTo>
                      <a:pt x="6256" y="439"/>
                    </a:lnTo>
                    <a:lnTo>
                      <a:pt x="5997" y="300"/>
                    </a:lnTo>
                    <a:lnTo>
                      <a:pt x="5718" y="180"/>
                    </a:lnTo>
                    <a:lnTo>
                      <a:pt x="5419" y="101"/>
                    </a:lnTo>
                    <a:lnTo>
                      <a:pt x="5101" y="41"/>
                    </a:lnTo>
                    <a:lnTo>
                      <a:pt x="4802" y="1"/>
                    </a:lnTo>
                    <a:close/>
                  </a:path>
                </a:pathLst>
              </a:custGeom>
              <a:solidFill>
                <a:srgbClr val="FBE6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2" name="Google Shape;3352;p22"/>
              <p:cNvSpPr/>
              <p:nvPr/>
            </p:nvSpPr>
            <p:spPr>
              <a:xfrm>
                <a:off x="5917125" y="3949900"/>
                <a:ext cx="221650" cy="226650"/>
              </a:xfrm>
              <a:custGeom>
                <a:avLst/>
                <a:gdLst/>
                <a:ahLst/>
                <a:cxnLst/>
                <a:rect l="l" t="t" r="r" b="b"/>
                <a:pathLst>
                  <a:path w="8866" h="9066" fill="none" extrusionOk="0">
                    <a:moveTo>
                      <a:pt x="3985" y="6655"/>
                    </a:moveTo>
                    <a:lnTo>
                      <a:pt x="3985" y="6655"/>
                    </a:lnTo>
                    <a:lnTo>
                      <a:pt x="4025" y="6416"/>
                    </a:lnTo>
                    <a:lnTo>
                      <a:pt x="4085" y="6196"/>
                    </a:lnTo>
                    <a:lnTo>
                      <a:pt x="4164" y="5977"/>
                    </a:lnTo>
                    <a:lnTo>
                      <a:pt x="4264" y="5758"/>
                    </a:lnTo>
                    <a:lnTo>
                      <a:pt x="4264" y="5758"/>
                    </a:lnTo>
                    <a:lnTo>
                      <a:pt x="3886" y="5698"/>
                    </a:lnTo>
                    <a:lnTo>
                      <a:pt x="3547" y="5599"/>
                    </a:lnTo>
                    <a:lnTo>
                      <a:pt x="3208" y="5479"/>
                    </a:lnTo>
                    <a:lnTo>
                      <a:pt x="2909" y="5300"/>
                    </a:lnTo>
                    <a:lnTo>
                      <a:pt x="2909" y="5300"/>
                    </a:lnTo>
                    <a:lnTo>
                      <a:pt x="2770" y="5419"/>
                    </a:lnTo>
                    <a:lnTo>
                      <a:pt x="2631" y="5519"/>
                    </a:lnTo>
                    <a:lnTo>
                      <a:pt x="2471" y="5619"/>
                    </a:lnTo>
                    <a:lnTo>
                      <a:pt x="2312" y="5698"/>
                    </a:lnTo>
                    <a:lnTo>
                      <a:pt x="2132" y="5738"/>
                    </a:lnTo>
                    <a:lnTo>
                      <a:pt x="1953" y="5778"/>
                    </a:lnTo>
                    <a:lnTo>
                      <a:pt x="1774" y="5798"/>
                    </a:lnTo>
                    <a:lnTo>
                      <a:pt x="1575" y="5798"/>
                    </a:lnTo>
                    <a:lnTo>
                      <a:pt x="1575" y="5798"/>
                    </a:lnTo>
                    <a:lnTo>
                      <a:pt x="1395" y="5778"/>
                    </a:lnTo>
                    <a:lnTo>
                      <a:pt x="1236" y="5758"/>
                    </a:lnTo>
                    <a:lnTo>
                      <a:pt x="1077" y="5698"/>
                    </a:lnTo>
                    <a:lnTo>
                      <a:pt x="937" y="5639"/>
                    </a:lnTo>
                    <a:lnTo>
                      <a:pt x="798" y="5579"/>
                    </a:lnTo>
                    <a:lnTo>
                      <a:pt x="658" y="5479"/>
                    </a:lnTo>
                    <a:lnTo>
                      <a:pt x="539" y="5400"/>
                    </a:lnTo>
                    <a:lnTo>
                      <a:pt x="419" y="5280"/>
                    </a:lnTo>
                    <a:lnTo>
                      <a:pt x="320" y="5160"/>
                    </a:lnTo>
                    <a:lnTo>
                      <a:pt x="240" y="5041"/>
                    </a:lnTo>
                    <a:lnTo>
                      <a:pt x="160" y="4921"/>
                    </a:lnTo>
                    <a:lnTo>
                      <a:pt x="101" y="4782"/>
                    </a:lnTo>
                    <a:lnTo>
                      <a:pt x="61" y="4623"/>
                    </a:lnTo>
                    <a:lnTo>
                      <a:pt x="21" y="4483"/>
                    </a:lnTo>
                    <a:lnTo>
                      <a:pt x="1" y="4324"/>
                    </a:lnTo>
                    <a:lnTo>
                      <a:pt x="1" y="4164"/>
                    </a:lnTo>
                    <a:lnTo>
                      <a:pt x="1" y="4164"/>
                    </a:lnTo>
                    <a:lnTo>
                      <a:pt x="21" y="4025"/>
                    </a:lnTo>
                    <a:lnTo>
                      <a:pt x="61" y="3886"/>
                    </a:lnTo>
                    <a:lnTo>
                      <a:pt x="101" y="3746"/>
                    </a:lnTo>
                    <a:lnTo>
                      <a:pt x="140" y="3627"/>
                    </a:lnTo>
                    <a:lnTo>
                      <a:pt x="220" y="3507"/>
                    </a:lnTo>
                    <a:lnTo>
                      <a:pt x="280" y="3388"/>
                    </a:lnTo>
                    <a:lnTo>
                      <a:pt x="379" y="3288"/>
                    </a:lnTo>
                    <a:lnTo>
                      <a:pt x="479" y="3188"/>
                    </a:lnTo>
                    <a:lnTo>
                      <a:pt x="678" y="3009"/>
                    </a:lnTo>
                    <a:lnTo>
                      <a:pt x="937" y="2870"/>
                    </a:lnTo>
                    <a:lnTo>
                      <a:pt x="1077" y="2810"/>
                    </a:lnTo>
                    <a:lnTo>
                      <a:pt x="1196" y="2770"/>
                    </a:lnTo>
                    <a:lnTo>
                      <a:pt x="1356" y="2730"/>
                    </a:lnTo>
                    <a:lnTo>
                      <a:pt x="1495" y="2710"/>
                    </a:lnTo>
                    <a:lnTo>
                      <a:pt x="1495" y="2710"/>
                    </a:lnTo>
                    <a:lnTo>
                      <a:pt x="1535" y="2431"/>
                    </a:lnTo>
                    <a:lnTo>
                      <a:pt x="1595" y="2132"/>
                    </a:lnTo>
                    <a:lnTo>
                      <a:pt x="1694" y="1874"/>
                    </a:lnTo>
                    <a:lnTo>
                      <a:pt x="1814" y="1615"/>
                    </a:lnTo>
                    <a:lnTo>
                      <a:pt x="1953" y="1356"/>
                    </a:lnTo>
                    <a:lnTo>
                      <a:pt x="2132" y="1136"/>
                    </a:lnTo>
                    <a:lnTo>
                      <a:pt x="2332" y="917"/>
                    </a:lnTo>
                    <a:lnTo>
                      <a:pt x="2531" y="718"/>
                    </a:lnTo>
                    <a:lnTo>
                      <a:pt x="2770" y="559"/>
                    </a:lnTo>
                    <a:lnTo>
                      <a:pt x="3029" y="399"/>
                    </a:lnTo>
                    <a:lnTo>
                      <a:pt x="3288" y="260"/>
                    </a:lnTo>
                    <a:lnTo>
                      <a:pt x="3567" y="160"/>
                    </a:lnTo>
                    <a:lnTo>
                      <a:pt x="3866" y="81"/>
                    </a:lnTo>
                    <a:lnTo>
                      <a:pt x="4164" y="21"/>
                    </a:lnTo>
                    <a:lnTo>
                      <a:pt x="4483" y="1"/>
                    </a:lnTo>
                    <a:lnTo>
                      <a:pt x="4802" y="1"/>
                    </a:lnTo>
                    <a:lnTo>
                      <a:pt x="4802" y="1"/>
                    </a:lnTo>
                    <a:lnTo>
                      <a:pt x="5101" y="41"/>
                    </a:lnTo>
                    <a:lnTo>
                      <a:pt x="5419" y="101"/>
                    </a:lnTo>
                    <a:lnTo>
                      <a:pt x="5718" y="180"/>
                    </a:lnTo>
                    <a:lnTo>
                      <a:pt x="5997" y="300"/>
                    </a:lnTo>
                    <a:lnTo>
                      <a:pt x="6256" y="439"/>
                    </a:lnTo>
                    <a:lnTo>
                      <a:pt x="6495" y="579"/>
                    </a:lnTo>
                    <a:lnTo>
                      <a:pt x="6734" y="758"/>
                    </a:lnTo>
                    <a:lnTo>
                      <a:pt x="6933" y="957"/>
                    </a:lnTo>
                    <a:lnTo>
                      <a:pt x="7133" y="1176"/>
                    </a:lnTo>
                    <a:lnTo>
                      <a:pt x="7292" y="1415"/>
                    </a:lnTo>
                    <a:lnTo>
                      <a:pt x="7431" y="1654"/>
                    </a:lnTo>
                    <a:lnTo>
                      <a:pt x="7551" y="1913"/>
                    </a:lnTo>
                    <a:lnTo>
                      <a:pt x="7631" y="2192"/>
                    </a:lnTo>
                    <a:lnTo>
                      <a:pt x="7690" y="2471"/>
                    </a:lnTo>
                    <a:lnTo>
                      <a:pt x="7730" y="2770"/>
                    </a:lnTo>
                    <a:lnTo>
                      <a:pt x="7710" y="3069"/>
                    </a:lnTo>
                    <a:lnTo>
                      <a:pt x="7710" y="3069"/>
                    </a:lnTo>
                    <a:lnTo>
                      <a:pt x="7690" y="3268"/>
                    </a:lnTo>
                    <a:lnTo>
                      <a:pt x="7651" y="3487"/>
                    </a:lnTo>
                    <a:lnTo>
                      <a:pt x="7611" y="3686"/>
                    </a:lnTo>
                    <a:lnTo>
                      <a:pt x="7531" y="3886"/>
                    </a:lnTo>
                    <a:lnTo>
                      <a:pt x="7451" y="4085"/>
                    </a:lnTo>
                    <a:lnTo>
                      <a:pt x="7352" y="4264"/>
                    </a:lnTo>
                    <a:lnTo>
                      <a:pt x="7232" y="4443"/>
                    </a:lnTo>
                    <a:lnTo>
                      <a:pt x="7113" y="4603"/>
                    </a:lnTo>
                    <a:lnTo>
                      <a:pt x="7113" y="4603"/>
                    </a:lnTo>
                    <a:lnTo>
                      <a:pt x="7312" y="4682"/>
                    </a:lnTo>
                    <a:lnTo>
                      <a:pt x="7491" y="4742"/>
                    </a:lnTo>
                    <a:lnTo>
                      <a:pt x="7671" y="4842"/>
                    </a:lnTo>
                    <a:lnTo>
                      <a:pt x="7850" y="4941"/>
                    </a:lnTo>
                    <a:lnTo>
                      <a:pt x="8009" y="5061"/>
                    </a:lnTo>
                    <a:lnTo>
                      <a:pt x="8149" y="5180"/>
                    </a:lnTo>
                    <a:lnTo>
                      <a:pt x="8288" y="5320"/>
                    </a:lnTo>
                    <a:lnTo>
                      <a:pt x="8428" y="5479"/>
                    </a:lnTo>
                    <a:lnTo>
                      <a:pt x="8527" y="5619"/>
                    </a:lnTo>
                    <a:lnTo>
                      <a:pt x="8627" y="5798"/>
                    </a:lnTo>
                    <a:lnTo>
                      <a:pt x="8706" y="5977"/>
                    </a:lnTo>
                    <a:lnTo>
                      <a:pt x="8766" y="6157"/>
                    </a:lnTo>
                    <a:lnTo>
                      <a:pt x="8826" y="6336"/>
                    </a:lnTo>
                    <a:lnTo>
                      <a:pt x="8866" y="6535"/>
                    </a:lnTo>
                    <a:lnTo>
                      <a:pt x="8866" y="6714"/>
                    </a:lnTo>
                    <a:lnTo>
                      <a:pt x="8866" y="6933"/>
                    </a:lnTo>
                    <a:lnTo>
                      <a:pt x="8866" y="6933"/>
                    </a:lnTo>
                    <a:lnTo>
                      <a:pt x="8846" y="7153"/>
                    </a:lnTo>
                    <a:lnTo>
                      <a:pt x="8786" y="7372"/>
                    </a:lnTo>
                    <a:lnTo>
                      <a:pt x="8726" y="7591"/>
                    </a:lnTo>
                    <a:lnTo>
                      <a:pt x="8627" y="7790"/>
                    </a:lnTo>
                    <a:lnTo>
                      <a:pt x="8507" y="7989"/>
                    </a:lnTo>
                    <a:lnTo>
                      <a:pt x="8368" y="8169"/>
                    </a:lnTo>
                    <a:lnTo>
                      <a:pt x="8228" y="8328"/>
                    </a:lnTo>
                    <a:lnTo>
                      <a:pt x="8049" y="8487"/>
                    </a:lnTo>
                    <a:lnTo>
                      <a:pt x="7870" y="8627"/>
                    </a:lnTo>
                    <a:lnTo>
                      <a:pt x="7671" y="8746"/>
                    </a:lnTo>
                    <a:lnTo>
                      <a:pt x="7471" y="8846"/>
                    </a:lnTo>
                    <a:lnTo>
                      <a:pt x="7252" y="8926"/>
                    </a:lnTo>
                    <a:lnTo>
                      <a:pt x="7013" y="8985"/>
                    </a:lnTo>
                    <a:lnTo>
                      <a:pt x="6774" y="9045"/>
                    </a:lnTo>
                    <a:lnTo>
                      <a:pt x="6535" y="9065"/>
                    </a:lnTo>
                    <a:lnTo>
                      <a:pt x="6296" y="9045"/>
                    </a:lnTo>
                    <a:lnTo>
                      <a:pt x="6296" y="9045"/>
                    </a:lnTo>
                    <a:lnTo>
                      <a:pt x="6037" y="9025"/>
                    </a:lnTo>
                    <a:lnTo>
                      <a:pt x="5798" y="8985"/>
                    </a:lnTo>
                    <a:lnTo>
                      <a:pt x="5559" y="8906"/>
                    </a:lnTo>
                    <a:lnTo>
                      <a:pt x="5340" y="8826"/>
                    </a:lnTo>
                    <a:lnTo>
                      <a:pt x="5141" y="8726"/>
                    </a:lnTo>
                    <a:lnTo>
                      <a:pt x="4941" y="8587"/>
                    </a:lnTo>
                    <a:lnTo>
                      <a:pt x="4762" y="8447"/>
                    </a:lnTo>
                    <a:lnTo>
                      <a:pt x="4603" y="8288"/>
                    </a:lnTo>
                    <a:lnTo>
                      <a:pt x="4463" y="8129"/>
                    </a:lnTo>
                    <a:lnTo>
                      <a:pt x="4324" y="7949"/>
                    </a:lnTo>
                    <a:lnTo>
                      <a:pt x="4224" y="7750"/>
                    </a:lnTo>
                    <a:lnTo>
                      <a:pt x="4125" y="7551"/>
                    </a:lnTo>
                    <a:lnTo>
                      <a:pt x="4065" y="7332"/>
                    </a:lnTo>
                    <a:lnTo>
                      <a:pt x="4005" y="7113"/>
                    </a:lnTo>
                    <a:lnTo>
                      <a:pt x="3985" y="6894"/>
                    </a:lnTo>
                    <a:lnTo>
                      <a:pt x="3985" y="6655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3" name="Google Shape;3353;p22"/>
              <p:cNvSpPr/>
              <p:nvPr/>
            </p:nvSpPr>
            <p:spPr>
              <a:xfrm>
                <a:off x="6058075" y="4119750"/>
                <a:ext cx="44850" cy="34375"/>
              </a:xfrm>
              <a:custGeom>
                <a:avLst/>
                <a:gdLst/>
                <a:ahLst/>
                <a:cxnLst/>
                <a:rect l="l" t="t" r="r" b="b"/>
                <a:pathLst>
                  <a:path w="1794" h="1375" extrusionOk="0">
                    <a:moveTo>
                      <a:pt x="758" y="0"/>
                    </a:moveTo>
                    <a:lnTo>
                      <a:pt x="598" y="40"/>
                    </a:lnTo>
                    <a:lnTo>
                      <a:pt x="439" y="100"/>
                    </a:lnTo>
                    <a:lnTo>
                      <a:pt x="299" y="159"/>
                    </a:lnTo>
                    <a:lnTo>
                      <a:pt x="180" y="259"/>
                    </a:lnTo>
                    <a:lnTo>
                      <a:pt x="100" y="379"/>
                    </a:lnTo>
                    <a:lnTo>
                      <a:pt x="40" y="498"/>
                    </a:lnTo>
                    <a:lnTo>
                      <a:pt x="1" y="637"/>
                    </a:lnTo>
                    <a:lnTo>
                      <a:pt x="21" y="777"/>
                    </a:lnTo>
                    <a:lnTo>
                      <a:pt x="60" y="896"/>
                    </a:lnTo>
                    <a:lnTo>
                      <a:pt x="140" y="1036"/>
                    </a:lnTo>
                    <a:lnTo>
                      <a:pt x="240" y="1136"/>
                    </a:lnTo>
                    <a:lnTo>
                      <a:pt x="359" y="1215"/>
                    </a:lnTo>
                    <a:lnTo>
                      <a:pt x="519" y="1295"/>
                    </a:lnTo>
                    <a:lnTo>
                      <a:pt x="678" y="1335"/>
                    </a:lnTo>
                    <a:lnTo>
                      <a:pt x="857" y="1375"/>
                    </a:lnTo>
                    <a:lnTo>
                      <a:pt x="1036" y="1355"/>
                    </a:lnTo>
                    <a:lnTo>
                      <a:pt x="1216" y="1335"/>
                    </a:lnTo>
                    <a:lnTo>
                      <a:pt x="1355" y="1275"/>
                    </a:lnTo>
                    <a:lnTo>
                      <a:pt x="1495" y="1195"/>
                    </a:lnTo>
                    <a:lnTo>
                      <a:pt x="1614" y="1116"/>
                    </a:lnTo>
                    <a:lnTo>
                      <a:pt x="1714" y="996"/>
                    </a:lnTo>
                    <a:lnTo>
                      <a:pt x="1774" y="877"/>
                    </a:lnTo>
                    <a:lnTo>
                      <a:pt x="1793" y="737"/>
                    </a:lnTo>
                    <a:lnTo>
                      <a:pt x="1793" y="598"/>
                    </a:lnTo>
                    <a:lnTo>
                      <a:pt x="1734" y="458"/>
                    </a:lnTo>
                    <a:lnTo>
                      <a:pt x="1674" y="339"/>
                    </a:lnTo>
                    <a:lnTo>
                      <a:pt x="1554" y="239"/>
                    </a:lnTo>
                    <a:lnTo>
                      <a:pt x="1435" y="139"/>
                    </a:lnTo>
                    <a:lnTo>
                      <a:pt x="1295" y="80"/>
                    </a:lnTo>
                    <a:lnTo>
                      <a:pt x="1116" y="20"/>
                    </a:lnTo>
                    <a:lnTo>
                      <a:pt x="937" y="0"/>
                    </a:lnTo>
                    <a:close/>
                  </a:path>
                </a:pathLst>
              </a:custGeom>
              <a:solidFill>
                <a:srgbClr val="F4CC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4" name="Google Shape;3354;p22"/>
              <p:cNvSpPr/>
              <p:nvPr/>
            </p:nvSpPr>
            <p:spPr>
              <a:xfrm>
                <a:off x="5993325" y="3964850"/>
                <a:ext cx="97150" cy="57300"/>
              </a:xfrm>
              <a:custGeom>
                <a:avLst/>
                <a:gdLst/>
                <a:ahLst/>
                <a:cxnLst/>
                <a:rect l="l" t="t" r="r" b="b"/>
                <a:pathLst>
                  <a:path w="3886" h="2292" extrusionOk="0">
                    <a:moveTo>
                      <a:pt x="1077" y="1"/>
                    </a:moveTo>
                    <a:lnTo>
                      <a:pt x="838" y="20"/>
                    </a:lnTo>
                    <a:lnTo>
                      <a:pt x="399" y="100"/>
                    </a:lnTo>
                    <a:lnTo>
                      <a:pt x="120" y="160"/>
                    </a:lnTo>
                    <a:lnTo>
                      <a:pt x="1" y="180"/>
                    </a:lnTo>
                    <a:lnTo>
                      <a:pt x="320" y="240"/>
                    </a:lnTo>
                    <a:lnTo>
                      <a:pt x="618" y="319"/>
                    </a:lnTo>
                    <a:lnTo>
                      <a:pt x="897" y="399"/>
                    </a:lnTo>
                    <a:lnTo>
                      <a:pt x="1136" y="499"/>
                    </a:lnTo>
                    <a:lnTo>
                      <a:pt x="1375" y="618"/>
                    </a:lnTo>
                    <a:lnTo>
                      <a:pt x="1595" y="738"/>
                    </a:lnTo>
                    <a:lnTo>
                      <a:pt x="1774" y="857"/>
                    </a:lnTo>
                    <a:lnTo>
                      <a:pt x="1953" y="997"/>
                    </a:lnTo>
                    <a:lnTo>
                      <a:pt x="2112" y="1136"/>
                    </a:lnTo>
                    <a:lnTo>
                      <a:pt x="2252" y="1295"/>
                    </a:lnTo>
                    <a:lnTo>
                      <a:pt x="2371" y="1455"/>
                    </a:lnTo>
                    <a:lnTo>
                      <a:pt x="2491" y="1614"/>
                    </a:lnTo>
                    <a:lnTo>
                      <a:pt x="2571" y="1774"/>
                    </a:lnTo>
                    <a:lnTo>
                      <a:pt x="2670" y="1953"/>
                    </a:lnTo>
                    <a:lnTo>
                      <a:pt x="2790" y="2291"/>
                    </a:lnTo>
                    <a:lnTo>
                      <a:pt x="3029" y="2132"/>
                    </a:lnTo>
                    <a:lnTo>
                      <a:pt x="3288" y="2013"/>
                    </a:lnTo>
                    <a:lnTo>
                      <a:pt x="3567" y="1933"/>
                    </a:lnTo>
                    <a:lnTo>
                      <a:pt x="3846" y="1873"/>
                    </a:lnTo>
                    <a:lnTo>
                      <a:pt x="3885" y="1614"/>
                    </a:lnTo>
                    <a:lnTo>
                      <a:pt x="3746" y="1335"/>
                    </a:lnTo>
                    <a:lnTo>
                      <a:pt x="3587" y="1036"/>
                    </a:lnTo>
                    <a:lnTo>
                      <a:pt x="3487" y="897"/>
                    </a:lnTo>
                    <a:lnTo>
                      <a:pt x="3368" y="758"/>
                    </a:lnTo>
                    <a:lnTo>
                      <a:pt x="3248" y="638"/>
                    </a:lnTo>
                    <a:lnTo>
                      <a:pt x="3128" y="519"/>
                    </a:lnTo>
                    <a:lnTo>
                      <a:pt x="2989" y="419"/>
                    </a:lnTo>
                    <a:lnTo>
                      <a:pt x="2850" y="339"/>
                    </a:lnTo>
                    <a:lnTo>
                      <a:pt x="2551" y="200"/>
                    </a:lnTo>
                    <a:lnTo>
                      <a:pt x="2252" y="100"/>
                    </a:lnTo>
                    <a:lnTo>
                      <a:pt x="1953" y="40"/>
                    </a:lnTo>
                    <a:lnTo>
                      <a:pt x="1654" y="1"/>
                    </a:lnTo>
                    <a:close/>
                  </a:path>
                </a:pathLst>
              </a:custGeom>
              <a:solidFill>
                <a:srgbClr val="FCEB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5" name="Google Shape;3355;p22"/>
              <p:cNvSpPr/>
              <p:nvPr/>
            </p:nvSpPr>
            <p:spPr>
              <a:xfrm>
                <a:off x="5993325" y="3964850"/>
                <a:ext cx="97150" cy="57300"/>
              </a:xfrm>
              <a:custGeom>
                <a:avLst/>
                <a:gdLst/>
                <a:ahLst/>
                <a:cxnLst/>
                <a:rect l="l" t="t" r="r" b="b"/>
                <a:pathLst>
                  <a:path w="3886" h="2292" fill="none" extrusionOk="0">
                    <a:moveTo>
                      <a:pt x="1355" y="1"/>
                    </a:moveTo>
                    <a:lnTo>
                      <a:pt x="1355" y="1"/>
                    </a:lnTo>
                    <a:lnTo>
                      <a:pt x="1077" y="1"/>
                    </a:lnTo>
                    <a:lnTo>
                      <a:pt x="838" y="20"/>
                    </a:lnTo>
                    <a:lnTo>
                      <a:pt x="399" y="100"/>
                    </a:lnTo>
                    <a:lnTo>
                      <a:pt x="120" y="160"/>
                    </a:lnTo>
                    <a:lnTo>
                      <a:pt x="1" y="180"/>
                    </a:lnTo>
                    <a:lnTo>
                      <a:pt x="1" y="180"/>
                    </a:lnTo>
                    <a:lnTo>
                      <a:pt x="320" y="240"/>
                    </a:lnTo>
                    <a:lnTo>
                      <a:pt x="618" y="319"/>
                    </a:lnTo>
                    <a:lnTo>
                      <a:pt x="897" y="399"/>
                    </a:lnTo>
                    <a:lnTo>
                      <a:pt x="1136" y="499"/>
                    </a:lnTo>
                    <a:lnTo>
                      <a:pt x="1375" y="618"/>
                    </a:lnTo>
                    <a:lnTo>
                      <a:pt x="1595" y="738"/>
                    </a:lnTo>
                    <a:lnTo>
                      <a:pt x="1774" y="857"/>
                    </a:lnTo>
                    <a:lnTo>
                      <a:pt x="1953" y="997"/>
                    </a:lnTo>
                    <a:lnTo>
                      <a:pt x="2112" y="1136"/>
                    </a:lnTo>
                    <a:lnTo>
                      <a:pt x="2252" y="1295"/>
                    </a:lnTo>
                    <a:lnTo>
                      <a:pt x="2371" y="1455"/>
                    </a:lnTo>
                    <a:lnTo>
                      <a:pt x="2491" y="1614"/>
                    </a:lnTo>
                    <a:lnTo>
                      <a:pt x="2571" y="1774"/>
                    </a:lnTo>
                    <a:lnTo>
                      <a:pt x="2670" y="1953"/>
                    </a:lnTo>
                    <a:lnTo>
                      <a:pt x="2790" y="2291"/>
                    </a:lnTo>
                    <a:lnTo>
                      <a:pt x="2790" y="2291"/>
                    </a:lnTo>
                    <a:lnTo>
                      <a:pt x="3029" y="2132"/>
                    </a:lnTo>
                    <a:lnTo>
                      <a:pt x="3288" y="2013"/>
                    </a:lnTo>
                    <a:lnTo>
                      <a:pt x="3567" y="1933"/>
                    </a:lnTo>
                    <a:lnTo>
                      <a:pt x="3846" y="1873"/>
                    </a:lnTo>
                    <a:lnTo>
                      <a:pt x="3846" y="1873"/>
                    </a:lnTo>
                    <a:lnTo>
                      <a:pt x="3885" y="1614"/>
                    </a:lnTo>
                    <a:lnTo>
                      <a:pt x="3885" y="1614"/>
                    </a:lnTo>
                    <a:lnTo>
                      <a:pt x="3746" y="1335"/>
                    </a:lnTo>
                    <a:lnTo>
                      <a:pt x="3587" y="1036"/>
                    </a:lnTo>
                    <a:lnTo>
                      <a:pt x="3587" y="1036"/>
                    </a:lnTo>
                    <a:lnTo>
                      <a:pt x="3487" y="897"/>
                    </a:lnTo>
                    <a:lnTo>
                      <a:pt x="3368" y="758"/>
                    </a:lnTo>
                    <a:lnTo>
                      <a:pt x="3248" y="638"/>
                    </a:lnTo>
                    <a:lnTo>
                      <a:pt x="3128" y="519"/>
                    </a:lnTo>
                    <a:lnTo>
                      <a:pt x="2989" y="419"/>
                    </a:lnTo>
                    <a:lnTo>
                      <a:pt x="2850" y="339"/>
                    </a:lnTo>
                    <a:lnTo>
                      <a:pt x="2551" y="200"/>
                    </a:lnTo>
                    <a:lnTo>
                      <a:pt x="2252" y="100"/>
                    </a:lnTo>
                    <a:lnTo>
                      <a:pt x="1953" y="40"/>
                    </a:lnTo>
                    <a:lnTo>
                      <a:pt x="1654" y="1"/>
                    </a:lnTo>
                    <a:lnTo>
                      <a:pt x="1355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6" name="Google Shape;3356;p22"/>
              <p:cNvSpPr/>
              <p:nvPr/>
            </p:nvSpPr>
            <p:spPr>
              <a:xfrm>
                <a:off x="5521700" y="3801500"/>
                <a:ext cx="249050" cy="185300"/>
              </a:xfrm>
              <a:custGeom>
                <a:avLst/>
                <a:gdLst/>
                <a:ahLst/>
                <a:cxnLst/>
                <a:rect l="l" t="t" r="r" b="b"/>
                <a:pathLst>
                  <a:path w="9962" h="7412" extrusionOk="0">
                    <a:moveTo>
                      <a:pt x="2989" y="0"/>
                    </a:moveTo>
                    <a:lnTo>
                      <a:pt x="2690" y="20"/>
                    </a:lnTo>
                    <a:lnTo>
                      <a:pt x="2391" y="80"/>
                    </a:lnTo>
                    <a:lnTo>
                      <a:pt x="2112" y="160"/>
                    </a:lnTo>
                    <a:lnTo>
                      <a:pt x="1813" y="259"/>
                    </a:lnTo>
                    <a:lnTo>
                      <a:pt x="1554" y="379"/>
                    </a:lnTo>
                    <a:lnTo>
                      <a:pt x="1296" y="538"/>
                    </a:lnTo>
                    <a:lnTo>
                      <a:pt x="1056" y="718"/>
                    </a:lnTo>
                    <a:lnTo>
                      <a:pt x="817" y="937"/>
                    </a:lnTo>
                    <a:lnTo>
                      <a:pt x="618" y="1156"/>
                    </a:lnTo>
                    <a:lnTo>
                      <a:pt x="439" y="1395"/>
                    </a:lnTo>
                    <a:lnTo>
                      <a:pt x="299" y="1654"/>
                    </a:lnTo>
                    <a:lnTo>
                      <a:pt x="180" y="1913"/>
                    </a:lnTo>
                    <a:lnTo>
                      <a:pt x="80" y="2172"/>
                    </a:lnTo>
                    <a:lnTo>
                      <a:pt x="21" y="2451"/>
                    </a:lnTo>
                    <a:lnTo>
                      <a:pt x="1" y="2730"/>
                    </a:lnTo>
                    <a:lnTo>
                      <a:pt x="1" y="3009"/>
                    </a:lnTo>
                    <a:lnTo>
                      <a:pt x="21" y="3287"/>
                    </a:lnTo>
                    <a:lnTo>
                      <a:pt x="80" y="3566"/>
                    </a:lnTo>
                    <a:lnTo>
                      <a:pt x="160" y="3825"/>
                    </a:lnTo>
                    <a:lnTo>
                      <a:pt x="280" y="4084"/>
                    </a:lnTo>
                    <a:lnTo>
                      <a:pt x="399" y="4343"/>
                    </a:lnTo>
                    <a:lnTo>
                      <a:pt x="578" y="4582"/>
                    </a:lnTo>
                    <a:lnTo>
                      <a:pt x="778" y="4801"/>
                    </a:lnTo>
                    <a:lnTo>
                      <a:pt x="997" y="5021"/>
                    </a:lnTo>
                    <a:lnTo>
                      <a:pt x="917" y="5140"/>
                    </a:lnTo>
                    <a:lnTo>
                      <a:pt x="857" y="5260"/>
                    </a:lnTo>
                    <a:lnTo>
                      <a:pt x="797" y="5399"/>
                    </a:lnTo>
                    <a:lnTo>
                      <a:pt x="758" y="5519"/>
                    </a:lnTo>
                    <a:lnTo>
                      <a:pt x="738" y="5658"/>
                    </a:lnTo>
                    <a:lnTo>
                      <a:pt x="718" y="5778"/>
                    </a:lnTo>
                    <a:lnTo>
                      <a:pt x="718" y="5917"/>
                    </a:lnTo>
                    <a:lnTo>
                      <a:pt x="738" y="6056"/>
                    </a:lnTo>
                    <a:lnTo>
                      <a:pt x="758" y="6176"/>
                    </a:lnTo>
                    <a:lnTo>
                      <a:pt x="797" y="6315"/>
                    </a:lnTo>
                    <a:lnTo>
                      <a:pt x="837" y="6435"/>
                    </a:lnTo>
                    <a:lnTo>
                      <a:pt x="897" y="6574"/>
                    </a:lnTo>
                    <a:lnTo>
                      <a:pt x="977" y="6694"/>
                    </a:lnTo>
                    <a:lnTo>
                      <a:pt x="1056" y="6794"/>
                    </a:lnTo>
                    <a:lnTo>
                      <a:pt x="1156" y="6913"/>
                    </a:lnTo>
                    <a:lnTo>
                      <a:pt x="1256" y="7013"/>
                    </a:lnTo>
                    <a:lnTo>
                      <a:pt x="1395" y="7112"/>
                    </a:lnTo>
                    <a:lnTo>
                      <a:pt x="1535" y="7192"/>
                    </a:lnTo>
                    <a:lnTo>
                      <a:pt x="1674" y="7272"/>
                    </a:lnTo>
                    <a:lnTo>
                      <a:pt x="1813" y="7331"/>
                    </a:lnTo>
                    <a:lnTo>
                      <a:pt x="1973" y="7371"/>
                    </a:lnTo>
                    <a:lnTo>
                      <a:pt x="2132" y="7411"/>
                    </a:lnTo>
                    <a:lnTo>
                      <a:pt x="2610" y="7411"/>
                    </a:lnTo>
                    <a:lnTo>
                      <a:pt x="2770" y="7371"/>
                    </a:lnTo>
                    <a:lnTo>
                      <a:pt x="2929" y="7331"/>
                    </a:lnTo>
                    <a:lnTo>
                      <a:pt x="3088" y="7292"/>
                    </a:lnTo>
                    <a:lnTo>
                      <a:pt x="3228" y="7212"/>
                    </a:lnTo>
                    <a:lnTo>
                      <a:pt x="3367" y="7132"/>
                    </a:lnTo>
                    <a:lnTo>
                      <a:pt x="3487" y="7033"/>
                    </a:lnTo>
                    <a:lnTo>
                      <a:pt x="3626" y="6913"/>
                    </a:lnTo>
                    <a:lnTo>
                      <a:pt x="3746" y="6774"/>
                    </a:lnTo>
                    <a:lnTo>
                      <a:pt x="3845" y="6634"/>
                    </a:lnTo>
                    <a:lnTo>
                      <a:pt x="3925" y="6475"/>
                    </a:lnTo>
                    <a:lnTo>
                      <a:pt x="3985" y="6315"/>
                    </a:lnTo>
                    <a:lnTo>
                      <a:pt x="4025" y="6156"/>
                    </a:lnTo>
                    <a:lnTo>
                      <a:pt x="4045" y="5997"/>
                    </a:lnTo>
                    <a:lnTo>
                      <a:pt x="4065" y="5817"/>
                    </a:lnTo>
                    <a:lnTo>
                      <a:pt x="4045" y="5658"/>
                    </a:lnTo>
                    <a:lnTo>
                      <a:pt x="4383" y="5539"/>
                    </a:lnTo>
                    <a:lnTo>
                      <a:pt x="4702" y="5379"/>
                    </a:lnTo>
                    <a:lnTo>
                      <a:pt x="5001" y="5200"/>
                    </a:lnTo>
                    <a:lnTo>
                      <a:pt x="5280" y="4961"/>
                    </a:lnTo>
                    <a:lnTo>
                      <a:pt x="5379" y="5180"/>
                    </a:lnTo>
                    <a:lnTo>
                      <a:pt x="5519" y="5359"/>
                    </a:lnTo>
                    <a:lnTo>
                      <a:pt x="5678" y="5558"/>
                    </a:lnTo>
                    <a:lnTo>
                      <a:pt x="5857" y="5718"/>
                    </a:lnTo>
                    <a:lnTo>
                      <a:pt x="6057" y="5877"/>
                    </a:lnTo>
                    <a:lnTo>
                      <a:pt x="6256" y="5997"/>
                    </a:lnTo>
                    <a:lnTo>
                      <a:pt x="6475" y="6116"/>
                    </a:lnTo>
                    <a:lnTo>
                      <a:pt x="6694" y="6196"/>
                    </a:lnTo>
                    <a:lnTo>
                      <a:pt x="6913" y="6256"/>
                    </a:lnTo>
                    <a:lnTo>
                      <a:pt x="7152" y="6296"/>
                    </a:lnTo>
                    <a:lnTo>
                      <a:pt x="7371" y="6315"/>
                    </a:lnTo>
                    <a:lnTo>
                      <a:pt x="7850" y="6315"/>
                    </a:lnTo>
                    <a:lnTo>
                      <a:pt x="8069" y="6276"/>
                    </a:lnTo>
                    <a:lnTo>
                      <a:pt x="8308" y="6216"/>
                    </a:lnTo>
                    <a:lnTo>
                      <a:pt x="8527" y="6116"/>
                    </a:lnTo>
                    <a:lnTo>
                      <a:pt x="8746" y="6017"/>
                    </a:lnTo>
                    <a:lnTo>
                      <a:pt x="8945" y="5897"/>
                    </a:lnTo>
                    <a:lnTo>
                      <a:pt x="9124" y="5758"/>
                    </a:lnTo>
                    <a:lnTo>
                      <a:pt x="9304" y="5598"/>
                    </a:lnTo>
                    <a:lnTo>
                      <a:pt x="9463" y="5419"/>
                    </a:lnTo>
                    <a:lnTo>
                      <a:pt x="9603" y="5240"/>
                    </a:lnTo>
                    <a:lnTo>
                      <a:pt x="9722" y="5040"/>
                    </a:lnTo>
                    <a:lnTo>
                      <a:pt x="9822" y="4821"/>
                    </a:lnTo>
                    <a:lnTo>
                      <a:pt x="9881" y="4622"/>
                    </a:lnTo>
                    <a:lnTo>
                      <a:pt x="9921" y="4403"/>
                    </a:lnTo>
                    <a:lnTo>
                      <a:pt x="9961" y="4184"/>
                    </a:lnTo>
                    <a:lnTo>
                      <a:pt x="9961" y="3965"/>
                    </a:lnTo>
                    <a:lnTo>
                      <a:pt x="9941" y="3746"/>
                    </a:lnTo>
                    <a:lnTo>
                      <a:pt x="9901" y="3546"/>
                    </a:lnTo>
                    <a:lnTo>
                      <a:pt x="9822" y="3327"/>
                    </a:lnTo>
                    <a:lnTo>
                      <a:pt x="9742" y="3128"/>
                    </a:lnTo>
                    <a:lnTo>
                      <a:pt x="9642" y="2929"/>
                    </a:lnTo>
                    <a:lnTo>
                      <a:pt x="9503" y="2730"/>
                    </a:lnTo>
                    <a:lnTo>
                      <a:pt x="9344" y="2550"/>
                    </a:lnTo>
                    <a:lnTo>
                      <a:pt x="9164" y="2391"/>
                    </a:lnTo>
                    <a:lnTo>
                      <a:pt x="9005" y="2271"/>
                    </a:lnTo>
                    <a:lnTo>
                      <a:pt x="8826" y="2152"/>
                    </a:lnTo>
                    <a:lnTo>
                      <a:pt x="8646" y="2052"/>
                    </a:lnTo>
                    <a:lnTo>
                      <a:pt x="8467" y="1973"/>
                    </a:lnTo>
                    <a:lnTo>
                      <a:pt x="8268" y="1893"/>
                    </a:lnTo>
                    <a:lnTo>
                      <a:pt x="8069" y="1853"/>
                    </a:lnTo>
                    <a:lnTo>
                      <a:pt x="7869" y="1813"/>
                    </a:lnTo>
                    <a:lnTo>
                      <a:pt x="7670" y="1793"/>
                    </a:lnTo>
                    <a:lnTo>
                      <a:pt x="7272" y="1793"/>
                    </a:lnTo>
                    <a:lnTo>
                      <a:pt x="7073" y="1833"/>
                    </a:lnTo>
                    <a:lnTo>
                      <a:pt x="6873" y="1873"/>
                    </a:lnTo>
                    <a:lnTo>
                      <a:pt x="6674" y="1933"/>
                    </a:lnTo>
                    <a:lnTo>
                      <a:pt x="6495" y="1993"/>
                    </a:lnTo>
                    <a:lnTo>
                      <a:pt x="6316" y="2092"/>
                    </a:lnTo>
                    <a:lnTo>
                      <a:pt x="6136" y="2192"/>
                    </a:lnTo>
                    <a:lnTo>
                      <a:pt x="6077" y="1993"/>
                    </a:lnTo>
                    <a:lnTo>
                      <a:pt x="5997" y="1793"/>
                    </a:lnTo>
                    <a:lnTo>
                      <a:pt x="5897" y="1614"/>
                    </a:lnTo>
                    <a:lnTo>
                      <a:pt x="5798" y="1435"/>
                    </a:lnTo>
                    <a:lnTo>
                      <a:pt x="5678" y="1255"/>
                    </a:lnTo>
                    <a:lnTo>
                      <a:pt x="5539" y="1076"/>
                    </a:lnTo>
                    <a:lnTo>
                      <a:pt x="5399" y="917"/>
                    </a:lnTo>
                    <a:lnTo>
                      <a:pt x="5220" y="777"/>
                    </a:lnTo>
                    <a:lnTo>
                      <a:pt x="4981" y="578"/>
                    </a:lnTo>
                    <a:lnTo>
                      <a:pt x="4722" y="419"/>
                    </a:lnTo>
                    <a:lnTo>
                      <a:pt x="4443" y="279"/>
                    </a:lnTo>
                    <a:lnTo>
                      <a:pt x="4164" y="180"/>
                    </a:lnTo>
                    <a:lnTo>
                      <a:pt x="3885" y="100"/>
                    </a:lnTo>
                    <a:lnTo>
                      <a:pt x="3586" y="40"/>
                    </a:lnTo>
                    <a:lnTo>
                      <a:pt x="3288" y="0"/>
                    </a:lnTo>
                    <a:close/>
                  </a:path>
                </a:pathLst>
              </a:custGeom>
              <a:solidFill>
                <a:srgbClr val="F7D28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7" name="Google Shape;3357;p22"/>
              <p:cNvSpPr/>
              <p:nvPr/>
            </p:nvSpPr>
            <p:spPr>
              <a:xfrm>
                <a:off x="5521700" y="3801500"/>
                <a:ext cx="249050" cy="185300"/>
              </a:xfrm>
              <a:custGeom>
                <a:avLst/>
                <a:gdLst/>
                <a:ahLst/>
                <a:cxnLst/>
                <a:rect l="l" t="t" r="r" b="b"/>
                <a:pathLst>
                  <a:path w="9962" h="7412" fill="none" extrusionOk="0">
                    <a:moveTo>
                      <a:pt x="5857" y="5718"/>
                    </a:moveTo>
                    <a:lnTo>
                      <a:pt x="5857" y="5718"/>
                    </a:lnTo>
                    <a:lnTo>
                      <a:pt x="5678" y="5558"/>
                    </a:lnTo>
                    <a:lnTo>
                      <a:pt x="5519" y="5359"/>
                    </a:lnTo>
                    <a:lnTo>
                      <a:pt x="5379" y="5180"/>
                    </a:lnTo>
                    <a:lnTo>
                      <a:pt x="5280" y="4961"/>
                    </a:lnTo>
                    <a:lnTo>
                      <a:pt x="5280" y="4961"/>
                    </a:lnTo>
                    <a:lnTo>
                      <a:pt x="5001" y="5200"/>
                    </a:lnTo>
                    <a:lnTo>
                      <a:pt x="4702" y="5379"/>
                    </a:lnTo>
                    <a:lnTo>
                      <a:pt x="4383" y="5539"/>
                    </a:lnTo>
                    <a:lnTo>
                      <a:pt x="4045" y="5658"/>
                    </a:lnTo>
                    <a:lnTo>
                      <a:pt x="4045" y="5658"/>
                    </a:lnTo>
                    <a:lnTo>
                      <a:pt x="4065" y="5817"/>
                    </a:lnTo>
                    <a:lnTo>
                      <a:pt x="4045" y="5997"/>
                    </a:lnTo>
                    <a:lnTo>
                      <a:pt x="4025" y="6156"/>
                    </a:lnTo>
                    <a:lnTo>
                      <a:pt x="3985" y="6315"/>
                    </a:lnTo>
                    <a:lnTo>
                      <a:pt x="3925" y="6475"/>
                    </a:lnTo>
                    <a:lnTo>
                      <a:pt x="3845" y="6634"/>
                    </a:lnTo>
                    <a:lnTo>
                      <a:pt x="3746" y="6774"/>
                    </a:lnTo>
                    <a:lnTo>
                      <a:pt x="3626" y="6913"/>
                    </a:lnTo>
                    <a:lnTo>
                      <a:pt x="3626" y="6913"/>
                    </a:lnTo>
                    <a:lnTo>
                      <a:pt x="3487" y="7033"/>
                    </a:lnTo>
                    <a:lnTo>
                      <a:pt x="3367" y="7132"/>
                    </a:lnTo>
                    <a:lnTo>
                      <a:pt x="3228" y="7212"/>
                    </a:lnTo>
                    <a:lnTo>
                      <a:pt x="3088" y="7292"/>
                    </a:lnTo>
                    <a:lnTo>
                      <a:pt x="2929" y="7331"/>
                    </a:lnTo>
                    <a:lnTo>
                      <a:pt x="2770" y="7371"/>
                    </a:lnTo>
                    <a:lnTo>
                      <a:pt x="2610" y="7411"/>
                    </a:lnTo>
                    <a:lnTo>
                      <a:pt x="2451" y="7411"/>
                    </a:lnTo>
                    <a:lnTo>
                      <a:pt x="2292" y="7411"/>
                    </a:lnTo>
                    <a:lnTo>
                      <a:pt x="2132" y="7411"/>
                    </a:lnTo>
                    <a:lnTo>
                      <a:pt x="1973" y="7371"/>
                    </a:lnTo>
                    <a:lnTo>
                      <a:pt x="1813" y="7331"/>
                    </a:lnTo>
                    <a:lnTo>
                      <a:pt x="1674" y="7272"/>
                    </a:lnTo>
                    <a:lnTo>
                      <a:pt x="1535" y="7192"/>
                    </a:lnTo>
                    <a:lnTo>
                      <a:pt x="1395" y="7112"/>
                    </a:lnTo>
                    <a:lnTo>
                      <a:pt x="1256" y="7013"/>
                    </a:lnTo>
                    <a:lnTo>
                      <a:pt x="1256" y="7013"/>
                    </a:lnTo>
                    <a:lnTo>
                      <a:pt x="1156" y="6913"/>
                    </a:lnTo>
                    <a:lnTo>
                      <a:pt x="1056" y="6794"/>
                    </a:lnTo>
                    <a:lnTo>
                      <a:pt x="977" y="6694"/>
                    </a:lnTo>
                    <a:lnTo>
                      <a:pt x="897" y="6574"/>
                    </a:lnTo>
                    <a:lnTo>
                      <a:pt x="837" y="6435"/>
                    </a:lnTo>
                    <a:lnTo>
                      <a:pt x="797" y="6315"/>
                    </a:lnTo>
                    <a:lnTo>
                      <a:pt x="758" y="6176"/>
                    </a:lnTo>
                    <a:lnTo>
                      <a:pt x="738" y="6056"/>
                    </a:lnTo>
                    <a:lnTo>
                      <a:pt x="718" y="5917"/>
                    </a:lnTo>
                    <a:lnTo>
                      <a:pt x="718" y="5778"/>
                    </a:lnTo>
                    <a:lnTo>
                      <a:pt x="738" y="5658"/>
                    </a:lnTo>
                    <a:lnTo>
                      <a:pt x="758" y="5519"/>
                    </a:lnTo>
                    <a:lnTo>
                      <a:pt x="797" y="5399"/>
                    </a:lnTo>
                    <a:lnTo>
                      <a:pt x="857" y="5260"/>
                    </a:lnTo>
                    <a:lnTo>
                      <a:pt x="917" y="5140"/>
                    </a:lnTo>
                    <a:lnTo>
                      <a:pt x="997" y="5021"/>
                    </a:lnTo>
                    <a:lnTo>
                      <a:pt x="997" y="5021"/>
                    </a:lnTo>
                    <a:lnTo>
                      <a:pt x="778" y="4801"/>
                    </a:lnTo>
                    <a:lnTo>
                      <a:pt x="578" y="4582"/>
                    </a:lnTo>
                    <a:lnTo>
                      <a:pt x="399" y="4343"/>
                    </a:lnTo>
                    <a:lnTo>
                      <a:pt x="280" y="4084"/>
                    </a:lnTo>
                    <a:lnTo>
                      <a:pt x="160" y="3825"/>
                    </a:lnTo>
                    <a:lnTo>
                      <a:pt x="80" y="3566"/>
                    </a:lnTo>
                    <a:lnTo>
                      <a:pt x="21" y="3287"/>
                    </a:lnTo>
                    <a:lnTo>
                      <a:pt x="1" y="3009"/>
                    </a:lnTo>
                    <a:lnTo>
                      <a:pt x="1" y="2730"/>
                    </a:lnTo>
                    <a:lnTo>
                      <a:pt x="21" y="2451"/>
                    </a:lnTo>
                    <a:lnTo>
                      <a:pt x="80" y="2172"/>
                    </a:lnTo>
                    <a:lnTo>
                      <a:pt x="180" y="1913"/>
                    </a:lnTo>
                    <a:lnTo>
                      <a:pt x="299" y="1654"/>
                    </a:lnTo>
                    <a:lnTo>
                      <a:pt x="439" y="1395"/>
                    </a:lnTo>
                    <a:lnTo>
                      <a:pt x="618" y="1156"/>
                    </a:lnTo>
                    <a:lnTo>
                      <a:pt x="817" y="937"/>
                    </a:lnTo>
                    <a:lnTo>
                      <a:pt x="817" y="937"/>
                    </a:lnTo>
                    <a:lnTo>
                      <a:pt x="1056" y="718"/>
                    </a:lnTo>
                    <a:lnTo>
                      <a:pt x="1296" y="538"/>
                    </a:lnTo>
                    <a:lnTo>
                      <a:pt x="1554" y="379"/>
                    </a:lnTo>
                    <a:lnTo>
                      <a:pt x="1813" y="259"/>
                    </a:lnTo>
                    <a:lnTo>
                      <a:pt x="2112" y="160"/>
                    </a:lnTo>
                    <a:lnTo>
                      <a:pt x="2391" y="80"/>
                    </a:lnTo>
                    <a:lnTo>
                      <a:pt x="2690" y="20"/>
                    </a:lnTo>
                    <a:lnTo>
                      <a:pt x="2989" y="0"/>
                    </a:lnTo>
                    <a:lnTo>
                      <a:pt x="3288" y="0"/>
                    </a:lnTo>
                    <a:lnTo>
                      <a:pt x="3586" y="40"/>
                    </a:lnTo>
                    <a:lnTo>
                      <a:pt x="3885" y="100"/>
                    </a:lnTo>
                    <a:lnTo>
                      <a:pt x="4164" y="180"/>
                    </a:lnTo>
                    <a:lnTo>
                      <a:pt x="4443" y="279"/>
                    </a:lnTo>
                    <a:lnTo>
                      <a:pt x="4722" y="419"/>
                    </a:lnTo>
                    <a:lnTo>
                      <a:pt x="4981" y="578"/>
                    </a:lnTo>
                    <a:lnTo>
                      <a:pt x="5220" y="777"/>
                    </a:lnTo>
                    <a:lnTo>
                      <a:pt x="5220" y="777"/>
                    </a:lnTo>
                    <a:lnTo>
                      <a:pt x="5399" y="917"/>
                    </a:lnTo>
                    <a:lnTo>
                      <a:pt x="5539" y="1076"/>
                    </a:lnTo>
                    <a:lnTo>
                      <a:pt x="5678" y="1255"/>
                    </a:lnTo>
                    <a:lnTo>
                      <a:pt x="5798" y="1435"/>
                    </a:lnTo>
                    <a:lnTo>
                      <a:pt x="5897" y="1614"/>
                    </a:lnTo>
                    <a:lnTo>
                      <a:pt x="5997" y="1793"/>
                    </a:lnTo>
                    <a:lnTo>
                      <a:pt x="6077" y="1993"/>
                    </a:lnTo>
                    <a:lnTo>
                      <a:pt x="6136" y="2192"/>
                    </a:lnTo>
                    <a:lnTo>
                      <a:pt x="6136" y="2192"/>
                    </a:lnTo>
                    <a:lnTo>
                      <a:pt x="6316" y="2092"/>
                    </a:lnTo>
                    <a:lnTo>
                      <a:pt x="6495" y="1993"/>
                    </a:lnTo>
                    <a:lnTo>
                      <a:pt x="6674" y="1933"/>
                    </a:lnTo>
                    <a:lnTo>
                      <a:pt x="6873" y="1873"/>
                    </a:lnTo>
                    <a:lnTo>
                      <a:pt x="7073" y="1833"/>
                    </a:lnTo>
                    <a:lnTo>
                      <a:pt x="7272" y="1793"/>
                    </a:lnTo>
                    <a:lnTo>
                      <a:pt x="7471" y="1793"/>
                    </a:lnTo>
                    <a:lnTo>
                      <a:pt x="7670" y="1793"/>
                    </a:lnTo>
                    <a:lnTo>
                      <a:pt x="7869" y="1813"/>
                    </a:lnTo>
                    <a:lnTo>
                      <a:pt x="8069" y="1853"/>
                    </a:lnTo>
                    <a:lnTo>
                      <a:pt x="8268" y="1893"/>
                    </a:lnTo>
                    <a:lnTo>
                      <a:pt x="8467" y="1973"/>
                    </a:lnTo>
                    <a:lnTo>
                      <a:pt x="8646" y="2052"/>
                    </a:lnTo>
                    <a:lnTo>
                      <a:pt x="8826" y="2152"/>
                    </a:lnTo>
                    <a:lnTo>
                      <a:pt x="9005" y="2271"/>
                    </a:lnTo>
                    <a:lnTo>
                      <a:pt x="9164" y="2391"/>
                    </a:lnTo>
                    <a:lnTo>
                      <a:pt x="9164" y="2391"/>
                    </a:lnTo>
                    <a:lnTo>
                      <a:pt x="9344" y="2550"/>
                    </a:lnTo>
                    <a:lnTo>
                      <a:pt x="9503" y="2730"/>
                    </a:lnTo>
                    <a:lnTo>
                      <a:pt x="9642" y="2929"/>
                    </a:lnTo>
                    <a:lnTo>
                      <a:pt x="9742" y="3128"/>
                    </a:lnTo>
                    <a:lnTo>
                      <a:pt x="9822" y="3327"/>
                    </a:lnTo>
                    <a:lnTo>
                      <a:pt x="9901" y="3546"/>
                    </a:lnTo>
                    <a:lnTo>
                      <a:pt x="9941" y="3746"/>
                    </a:lnTo>
                    <a:lnTo>
                      <a:pt x="9961" y="3965"/>
                    </a:lnTo>
                    <a:lnTo>
                      <a:pt x="9961" y="4184"/>
                    </a:lnTo>
                    <a:lnTo>
                      <a:pt x="9921" y="4403"/>
                    </a:lnTo>
                    <a:lnTo>
                      <a:pt x="9881" y="4622"/>
                    </a:lnTo>
                    <a:lnTo>
                      <a:pt x="9822" y="4821"/>
                    </a:lnTo>
                    <a:lnTo>
                      <a:pt x="9722" y="5040"/>
                    </a:lnTo>
                    <a:lnTo>
                      <a:pt x="9603" y="5240"/>
                    </a:lnTo>
                    <a:lnTo>
                      <a:pt x="9463" y="5419"/>
                    </a:lnTo>
                    <a:lnTo>
                      <a:pt x="9304" y="5598"/>
                    </a:lnTo>
                    <a:lnTo>
                      <a:pt x="9304" y="5598"/>
                    </a:lnTo>
                    <a:lnTo>
                      <a:pt x="9124" y="5758"/>
                    </a:lnTo>
                    <a:lnTo>
                      <a:pt x="8945" y="5897"/>
                    </a:lnTo>
                    <a:lnTo>
                      <a:pt x="8746" y="6017"/>
                    </a:lnTo>
                    <a:lnTo>
                      <a:pt x="8527" y="6116"/>
                    </a:lnTo>
                    <a:lnTo>
                      <a:pt x="8308" y="6216"/>
                    </a:lnTo>
                    <a:lnTo>
                      <a:pt x="8069" y="6276"/>
                    </a:lnTo>
                    <a:lnTo>
                      <a:pt x="7850" y="6315"/>
                    </a:lnTo>
                    <a:lnTo>
                      <a:pt x="7610" y="6315"/>
                    </a:lnTo>
                    <a:lnTo>
                      <a:pt x="7371" y="6315"/>
                    </a:lnTo>
                    <a:lnTo>
                      <a:pt x="7152" y="6296"/>
                    </a:lnTo>
                    <a:lnTo>
                      <a:pt x="6913" y="6256"/>
                    </a:lnTo>
                    <a:lnTo>
                      <a:pt x="6694" y="6196"/>
                    </a:lnTo>
                    <a:lnTo>
                      <a:pt x="6475" y="6116"/>
                    </a:lnTo>
                    <a:lnTo>
                      <a:pt x="6256" y="5997"/>
                    </a:lnTo>
                    <a:lnTo>
                      <a:pt x="6057" y="5877"/>
                    </a:lnTo>
                    <a:lnTo>
                      <a:pt x="5857" y="5718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8" name="Google Shape;3358;p22"/>
              <p:cNvSpPr/>
              <p:nvPr/>
            </p:nvSpPr>
            <p:spPr>
              <a:xfrm>
                <a:off x="5705475" y="3892650"/>
                <a:ext cx="40375" cy="38350"/>
              </a:xfrm>
              <a:custGeom>
                <a:avLst/>
                <a:gdLst/>
                <a:ahLst/>
                <a:cxnLst/>
                <a:rect l="l" t="t" r="r" b="b"/>
                <a:pathLst>
                  <a:path w="1615" h="1534" extrusionOk="0">
                    <a:moveTo>
                      <a:pt x="1016" y="0"/>
                    </a:moveTo>
                    <a:lnTo>
                      <a:pt x="857" y="20"/>
                    </a:lnTo>
                    <a:lnTo>
                      <a:pt x="698" y="40"/>
                    </a:lnTo>
                    <a:lnTo>
                      <a:pt x="538" y="100"/>
                    </a:lnTo>
                    <a:lnTo>
                      <a:pt x="399" y="199"/>
                    </a:lnTo>
                    <a:lnTo>
                      <a:pt x="259" y="319"/>
                    </a:lnTo>
                    <a:lnTo>
                      <a:pt x="160" y="438"/>
                    </a:lnTo>
                    <a:lnTo>
                      <a:pt x="80" y="578"/>
                    </a:lnTo>
                    <a:lnTo>
                      <a:pt x="20" y="737"/>
                    </a:lnTo>
                    <a:lnTo>
                      <a:pt x="0" y="877"/>
                    </a:lnTo>
                    <a:lnTo>
                      <a:pt x="0" y="1016"/>
                    </a:lnTo>
                    <a:lnTo>
                      <a:pt x="40" y="1155"/>
                    </a:lnTo>
                    <a:lnTo>
                      <a:pt x="100" y="1275"/>
                    </a:lnTo>
                    <a:lnTo>
                      <a:pt x="200" y="1394"/>
                    </a:lnTo>
                    <a:lnTo>
                      <a:pt x="319" y="1474"/>
                    </a:lnTo>
                    <a:lnTo>
                      <a:pt x="459" y="1514"/>
                    </a:lnTo>
                    <a:lnTo>
                      <a:pt x="598" y="1534"/>
                    </a:lnTo>
                    <a:lnTo>
                      <a:pt x="757" y="1534"/>
                    </a:lnTo>
                    <a:lnTo>
                      <a:pt x="917" y="1494"/>
                    </a:lnTo>
                    <a:lnTo>
                      <a:pt x="1076" y="1434"/>
                    </a:lnTo>
                    <a:lnTo>
                      <a:pt x="1216" y="1355"/>
                    </a:lnTo>
                    <a:lnTo>
                      <a:pt x="1355" y="1235"/>
                    </a:lnTo>
                    <a:lnTo>
                      <a:pt x="1455" y="1096"/>
                    </a:lnTo>
                    <a:lnTo>
                      <a:pt x="1534" y="956"/>
                    </a:lnTo>
                    <a:lnTo>
                      <a:pt x="1594" y="817"/>
                    </a:lnTo>
                    <a:lnTo>
                      <a:pt x="1614" y="677"/>
                    </a:lnTo>
                    <a:lnTo>
                      <a:pt x="1614" y="518"/>
                    </a:lnTo>
                    <a:lnTo>
                      <a:pt x="1574" y="398"/>
                    </a:lnTo>
                    <a:lnTo>
                      <a:pt x="1514" y="259"/>
                    </a:lnTo>
                    <a:lnTo>
                      <a:pt x="1415" y="159"/>
                    </a:lnTo>
                    <a:lnTo>
                      <a:pt x="1295" y="80"/>
                    </a:lnTo>
                    <a:lnTo>
                      <a:pt x="1156" y="20"/>
                    </a:lnTo>
                    <a:lnTo>
                      <a:pt x="1016" y="0"/>
                    </a:lnTo>
                    <a:close/>
                  </a:path>
                </a:pathLst>
              </a:custGeom>
              <a:solidFill>
                <a:srgbClr val="F4CC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9" name="Google Shape;3359;p22"/>
              <p:cNvSpPr/>
              <p:nvPr/>
            </p:nvSpPr>
            <p:spPr>
              <a:xfrm>
                <a:off x="5531175" y="3829400"/>
                <a:ext cx="128500" cy="48325"/>
              </a:xfrm>
              <a:custGeom>
                <a:avLst/>
                <a:gdLst/>
                <a:ahLst/>
                <a:cxnLst/>
                <a:rect l="l" t="t" r="r" b="b"/>
                <a:pathLst>
                  <a:path w="5140" h="1933" extrusionOk="0">
                    <a:moveTo>
                      <a:pt x="1215" y="0"/>
                    </a:moveTo>
                    <a:lnTo>
                      <a:pt x="1056" y="120"/>
                    </a:lnTo>
                    <a:lnTo>
                      <a:pt x="917" y="239"/>
                    </a:lnTo>
                    <a:lnTo>
                      <a:pt x="677" y="498"/>
                    </a:lnTo>
                    <a:lnTo>
                      <a:pt x="458" y="757"/>
                    </a:lnTo>
                    <a:lnTo>
                      <a:pt x="299" y="996"/>
                    </a:lnTo>
                    <a:lnTo>
                      <a:pt x="160" y="1235"/>
                    </a:lnTo>
                    <a:lnTo>
                      <a:pt x="60" y="1395"/>
                    </a:lnTo>
                    <a:lnTo>
                      <a:pt x="0" y="1574"/>
                    </a:lnTo>
                    <a:lnTo>
                      <a:pt x="219" y="1395"/>
                    </a:lnTo>
                    <a:lnTo>
                      <a:pt x="418" y="1235"/>
                    </a:lnTo>
                    <a:lnTo>
                      <a:pt x="638" y="1116"/>
                    </a:lnTo>
                    <a:lnTo>
                      <a:pt x="857" y="996"/>
                    </a:lnTo>
                    <a:lnTo>
                      <a:pt x="1056" y="896"/>
                    </a:lnTo>
                    <a:lnTo>
                      <a:pt x="1275" y="837"/>
                    </a:lnTo>
                    <a:lnTo>
                      <a:pt x="1474" y="757"/>
                    </a:lnTo>
                    <a:lnTo>
                      <a:pt x="1673" y="717"/>
                    </a:lnTo>
                    <a:lnTo>
                      <a:pt x="1514" y="558"/>
                    </a:lnTo>
                    <a:lnTo>
                      <a:pt x="1395" y="379"/>
                    </a:lnTo>
                    <a:lnTo>
                      <a:pt x="1275" y="199"/>
                    </a:lnTo>
                    <a:lnTo>
                      <a:pt x="1215" y="0"/>
                    </a:lnTo>
                    <a:close/>
                    <a:moveTo>
                      <a:pt x="4004" y="677"/>
                    </a:moveTo>
                    <a:lnTo>
                      <a:pt x="3825" y="817"/>
                    </a:lnTo>
                    <a:lnTo>
                      <a:pt x="3626" y="936"/>
                    </a:lnTo>
                    <a:lnTo>
                      <a:pt x="3905" y="1076"/>
                    </a:lnTo>
                    <a:lnTo>
                      <a:pt x="4164" y="1215"/>
                    </a:lnTo>
                    <a:lnTo>
                      <a:pt x="4383" y="1355"/>
                    </a:lnTo>
                    <a:lnTo>
                      <a:pt x="4582" y="1494"/>
                    </a:lnTo>
                    <a:lnTo>
                      <a:pt x="4881" y="1753"/>
                    </a:lnTo>
                    <a:lnTo>
                      <a:pt x="5060" y="1932"/>
                    </a:lnTo>
                    <a:lnTo>
                      <a:pt x="5100" y="1753"/>
                    </a:lnTo>
                    <a:lnTo>
                      <a:pt x="5140" y="1594"/>
                    </a:lnTo>
                    <a:lnTo>
                      <a:pt x="5120" y="1375"/>
                    </a:lnTo>
                    <a:lnTo>
                      <a:pt x="5060" y="1136"/>
                    </a:lnTo>
                    <a:lnTo>
                      <a:pt x="4781" y="1056"/>
                    </a:lnTo>
                    <a:lnTo>
                      <a:pt x="4502" y="956"/>
                    </a:lnTo>
                    <a:lnTo>
                      <a:pt x="4243" y="817"/>
                    </a:lnTo>
                    <a:lnTo>
                      <a:pt x="4004" y="677"/>
                    </a:lnTo>
                    <a:close/>
                  </a:path>
                </a:pathLst>
              </a:custGeom>
              <a:solidFill>
                <a:srgbClr val="F9DB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0" name="Google Shape;3360;p22"/>
              <p:cNvSpPr/>
              <p:nvPr/>
            </p:nvSpPr>
            <p:spPr>
              <a:xfrm>
                <a:off x="5621800" y="3846325"/>
                <a:ext cx="37875" cy="31400"/>
              </a:xfrm>
              <a:custGeom>
                <a:avLst/>
                <a:gdLst/>
                <a:ahLst/>
                <a:cxnLst/>
                <a:rect l="l" t="t" r="r" b="b"/>
                <a:pathLst>
                  <a:path w="1515" h="1256" fill="none" extrusionOk="0">
                    <a:moveTo>
                      <a:pt x="379" y="0"/>
                    </a:moveTo>
                    <a:lnTo>
                      <a:pt x="379" y="0"/>
                    </a:lnTo>
                    <a:lnTo>
                      <a:pt x="200" y="140"/>
                    </a:lnTo>
                    <a:lnTo>
                      <a:pt x="1" y="259"/>
                    </a:lnTo>
                    <a:lnTo>
                      <a:pt x="1" y="259"/>
                    </a:lnTo>
                    <a:lnTo>
                      <a:pt x="280" y="399"/>
                    </a:lnTo>
                    <a:lnTo>
                      <a:pt x="539" y="538"/>
                    </a:lnTo>
                    <a:lnTo>
                      <a:pt x="758" y="678"/>
                    </a:lnTo>
                    <a:lnTo>
                      <a:pt x="957" y="817"/>
                    </a:lnTo>
                    <a:lnTo>
                      <a:pt x="1256" y="1076"/>
                    </a:lnTo>
                    <a:lnTo>
                      <a:pt x="1435" y="1255"/>
                    </a:lnTo>
                    <a:lnTo>
                      <a:pt x="1435" y="1255"/>
                    </a:lnTo>
                    <a:lnTo>
                      <a:pt x="1475" y="1076"/>
                    </a:lnTo>
                    <a:lnTo>
                      <a:pt x="1515" y="917"/>
                    </a:lnTo>
                    <a:lnTo>
                      <a:pt x="1515" y="917"/>
                    </a:lnTo>
                    <a:lnTo>
                      <a:pt x="1495" y="698"/>
                    </a:lnTo>
                    <a:lnTo>
                      <a:pt x="1435" y="459"/>
                    </a:lnTo>
                    <a:lnTo>
                      <a:pt x="1435" y="459"/>
                    </a:lnTo>
                    <a:lnTo>
                      <a:pt x="1156" y="379"/>
                    </a:lnTo>
                    <a:lnTo>
                      <a:pt x="877" y="279"/>
                    </a:lnTo>
                    <a:lnTo>
                      <a:pt x="618" y="140"/>
                    </a:lnTo>
                    <a:lnTo>
                      <a:pt x="379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1" name="Google Shape;3361;p22"/>
              <p:cNvSpPr/>
              <p:nvPr/>
            </p:nvSpPr>
            <p:spPr>
              <a:xfrm>
                <a:off x="5531175" y="3829400"/>
                <a:ext cx="41850" cy="39350"/>
              </a:xfrm>
              <a:custGeom>
                <a:avLst/>
                <a:gdLst/>
                <a:ahLst/>
                <a:cxnLst/>
                <a:rect l="l" t="t" r="r" b="b"/>
                <a:pathLst>
                  <a:path w="1674" h="1574" fill="none" extrusionOk="0">
                    <a:moveTo>
                      <a:pt x="1215" y="0"/>
                    </a:moveTo>
                    <a:lnTo>
                      <a:pt x="1215" y="0"/>
                    </a:lnTo>
                    <a:lnTo>
                      <a:pt x="1056" y="120"/>
                    </a:lnTo>
                    <a:lnTo>
                      <a:pt x="917" y="239"/>
                    </a:lnTo>
                    <a:lnTo>
                      <a:pt x="677" y="498"/>
                    </a:lnTo>
                    <a:lnTo>
                      <a:pt x="458" y="757"/>
                    </a:lnTo>
                    <a:lnTo>
                      <a:pt x="299" y="996"/>
                    </a:lnTo>
                    <a:lnTo>
                      <a:pt x="160" y="1235"/>
                    </a:lnTo>
                    <a:lnTo>
                      <a:pt x="60" y="1395"/>
                    </a:lnTo>
                    <a:lnTo>
                      <a:pt x="0" y="1574"/>
                    </a:lnTo>
                    <a:lnTo>
                      <a:pt x="0" y="1574"/>
                    </a:lnTo>
                    <a:lnTo>
                      <a:pt x="219" y="1395"/>
                    </a:lnTo>
                    <a:lnTo>
                      <a:pt x="418" y="1235"/>
                    </a:lnTo>
                    <a:lnTo>
                      <a:pt x="638" y="1116"/>
                    </a:lnTo>
                    <a:lnTo>
                      <a:pt x="857" y="996"/>
                    </a:lnTo>
                    <a:lnTo>
                      <a:pt x="1056" y="896"/>
                    </a:lnTo>
                    <a:lnTo>
                      <a:pt x="1275" y="837"/>
                    </a:lnTo>
                    <a:lnTo>
                      <a:pt x="1474" y="757"/>
                    </a:lnTo>
                    <a:lnTo>
                      <a:pt x="1673" y="717"/>
                    </a:lnTo>
                    <a:lnTo>
                      <a:pt x="1673" y="717"/>
                    </a:lnTo>
                    <a:lnTo>
                      <a:pt x="1514" y="558"/>
                    </a:lnTo>
                    <a:lnTo>
                      <a:pt x="1395" y="379"/>
                    </a:lnTo>
                    <a:lnTo>
                      <a:pt x="1275" y="199"/>
                    </a:lnTo>
                    <a:lnTo>
                      <a:pt x="1215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2" name="Google Shape;3362;p22"/>
              <p:cNvSpPr/>
              <p:nvPr/>
            </p:nvSpPr>
            <p:spPr>
              <a:xfrm>
                <a:off x="5536650" y="3849300"/>
                <a:ext cx="253525" cy="186800"/>
              </a:xfrm>
              <a:custGeom>
                <a:avLst/>
                <a:gdLst/>
                <a:ahLst/>
                <a:cxnLst/>
                <a:rect l="l" t="t" r="r" b="b"/>
                <a:pathLst>
                  <a:path w="10141" h="7472" extrusionOk="0">
                    <a:moveTo>
                      <a:pt x="6574" y="1"/>
                    </a:moveTo>
                    <a:lnTo>
                      <a:pt x="6415" y="41"/>
                    </a:lnTo>
                    <a:lnTo>
                      <a:pt x="6275" y="81"/>
                    </a:lnTo>
                    <a:lnTo>
                      <a:pt x="6116" y="140"/>
                    </a:lnTo>
                    <a:lnTo>
                      <a:pt x="5977" y="200"/>
                    </a:lnTo>
                    <a:lnTo>
                      <a:pt x="5837" y="280"/>
                    </a:lnTo>
                    <a:lnTo>
                      <a:pt x="5718" y="379"/>
                    </a:lnTo>
                    <a:lnTo>
                      <a:pt x="5598" y="479"/>
                    </a:lnTo>
                    <a:lnTo>
                      <a:pt x="5479" y="599"/>
                    </a:lnTo>
                    <a:lnTo>
                      <a:pt x="5399" y="718"/>
                    </a:lnTo>
                    <a:lnTo>
                      <a:pt x="5299" y="857"/>
                    </a:lnTo>
                    <a:lnTo>
                      <a:pt x="5239" y="1017"/>
                    </a:lnTo>
                    <a:lnTo>
                      <a:pt x="5180" y="1196"/>
                    </a:lnTo>
                    <a:lnTo>
                      <a:pt x="5140" y="1356"/>
                    </a:lnTo>
                    <a:lnTo>
                      <a:pt x="5140" y="1535"/>
                    </a:lnTo>
                    <a:lnTo>
                      <a:pt x="5140" y="1694"/>
                    </a:lnTo>
                    <a:lnTo>
                      <a:pt x="5180" y="1873"/>
                    </a:lnTo>
                    <a:lnTo>
                      <a:pt x="5220" y="2033"/>
                    </a:lnTo>
                    <a:lnTo>
                      <a:pt x="5279" y="2192"/>
                    </a:lnTo>
                    <a:lnTo>
                      <a:pt x="5000" y="2391"/>
                    </a:lnTo>
                    <a:lnTo>
                      <a:pt x="4741" y="2611"/>
                    </a:lnTo>
                    <a:lnTo>
                      <a:pt x="4522" y="2889"/>
                    </a:lnTo>
                    <a:lnTo>
                      <a:pt x="4303" y="3168"/>
                    </a:lnTo>
                    <a:lnTo>
                      <a:pt x="4144" y="3009"/>
                    </a:lnTo>
                    <a:lnTo>
                      <a:pt x="3965" y="2850"/>
                    </a:lnTo>
                    <a:lnTo>
                      <a:pt x="3745" y="2710"/>
                    </a:lnTo>
                    <a:lnTo>
                      <a:pt x="3526" y="2591"/>
                    </a:lnTo>
                    <a:lnTo>
                      <a:pt x="3287" y="2511"/>
                    </a:lnTo>
                    <a:lnTo>
                      <a:pt x="3068" y="2431"/>
                    </a:lnTo>
                    <a:lnTo>
                      <a:pt x="2829" y="2391"/>
                    </a:lnTo>
                    <a:lnTo>
                      <a:pt x="2590" y="2371"/>
                    </a:lnTo>
                    <a:lnTo>
                      <a:pt x="2112" y="2371"/>
                    </a:lnTo>
                    <a:lnTo>
                      <a:pt x="1893" y="2411"/>
                    </a:lnTo>
                    <a:lnTo>
                      <a:pt x="1654" y="2491"/>
                    </a:lnTo>
                    <a:lnTo>
                      <a:pt x="1435" y="2551"/>
                    </a:lnTo>
                    <a:lnTo>
                      <a:pt x="1235" y="2650"/>
                    </a:lnTo>
                    <a:lnTo>
                      <a:pt x="1036" y="2770"/>
                    </a:lnTo>
                    <a:lnTo>
                      <a:pt x="837" y="2909"/>
                    </a:lnTo>
                    <a:lnTo>
                      <a:pt x="678" y="3069"/>
                    </a:lnTo>
                    <a:lnTo>
                      <a:pt x="518" y="3228"/>
                    </a:lnTo>
                    <a:lnTo>
                      <a:pt x="379" y="3427"/>
                    </a:lnTo>
                    <a:lnTo>
                      <a:pt x="259" y="3627"/>
                    </a:lnTo>
                    <a:lnTo>
                      <a:pt x="160" y="3846"/>
                    </a:lnTo>
                    <a:lnTo>
                      <a:pt x="80" y="4065"/>
                    </a:lnTo>
                    <a:lnTo>
                      <a:pt x="20" y="4284"/>
                    </a:lnTo>
                    <a:lnTo>
                      <a:pt x="0" y="4503"/>
                    </a:lnTo>
                    <a:lnTo>
                      <a:pt x="0" y="4722"/>
                    </a:lnTo>
                    <a:lnTo>
                      <a:pt x="20" y="4941"/>
                    </a:lnTo>
                    <a:lnTo>
                      <a:pt x="60" y="5141"/>
                    </a:lnTo>
                    <a:lnTo>
                      <a:pt x="120" y="5360"/>
                    </a:lnTo>
                    <a:lnTo>
                      <a:pt x="219" y="5559"/>
                    </a:lnTo>
                    <a:lnTo>
                      <a:pt x="319" y="5758"/>
                    </a:lnTo>
                    <a:lnTo>
                      <a:pt x="439" y="5937"/>
                    </a:lnTo>
                    <a:lnTo>
                      <a:pt x="598" y="6117"/>
                    </a:lnTo>
                    <a:lnTo>
                      <a:pt x="757" y="6276"/>
                    </a:lnTo>
                    <a:lnTo>
                      <a:pt x="937" y="6415"/>
                    </a:lnTo>
                    <a:lnTo>
                      <a:pt x="1136" y="6555"/>
                    </a:lnTo>
                    <a:lnTo>
                      <a:pt x="1355" y="6655"/>
                    </a:lnTo>
                    <a:lnTo>
                      <a:pt x="1554" y="6734"/>
                    </a:lnTo>
                    <a:lnTo>
                      <a:pt x="1753" y="6814"/>
                    </a:lnTo>
                    <a:lnTo>
                      <a:pt x="1972" y="6854"/>
                    </a:lnTo>
                    <a:lnTo>
                      <a:pt x="2172" y="6874"/>
                    </a:lnTo>
                    <a:lnTo>
                      <a:pt x="2371" y="6894"/>
                    </a:lnTo>
                    <a:lnTo>
                      <a:pt x="2570" y="6894"/>
                    </a:lnTo>
                    <a:lnTo>
                      <a:pt x="2789" y="6874"/>
                    </a:lnTo>
                    <a:lnTo>
                      <a:pt x="2988" y="6834"/>
                    </a:lnTo>
                    <a:lnTo>
                      <a:pt x="3168" y="6794"/>
                    </a:lnTo>
                    <a:lnTo>
                      <a:pt x="3367" y="6734"/>
                    </a:lnTo>
                    <a:lnTo>
                      <a:pt x="3546" y="6655"/>
                    </a:lnTo>
                    <a:lnTo>
                      <a:pt x="3725" y="6555"/>
                    </a:lnTo>
                    <a:lnTo>
                      <a:pt x="3885" y="6455"/>
                    </a:lnTo>
                    <a:lnTo>
                      <a:pt x="4044" y="6336"/>
                    </a:lnTo>
                    <a:lnTo>
                      <a:pt x="4204" y="6196"/>
                    </a:lnTo>
                    <a:lnTo>
                      <a:pt x="4343" y="6057"/>
                    </a:lnTo>
                    <a:lnTo>
                      <a:pt x="4463" y="6236"/>
                    </a:lnTo>
                    <a:lnTo>
                      <a:pt x="4582" y="6396"/>
                    </a:lnTo>
                    <a:lnTo>
                      <a:pt x="4741" y="6555"/>
                    </a:lnTo>
                    <a:lnTo>
                      <a:pt x="4901" y="6694"/>
                    </a:lnTo>
                    <a:lnTo>
                      <a:pt x="5060" y="6834"/>
                    </a:lnTo>
                    <a:lnTo>
                      <a:pt x="5239" y="6953"/>
                    </a:lnTo>
                    <a:lnTo>
                      <a:pt x="5439" y="7073"/>
                    </a:lnTo>
                    <a:lnTo>
                      <a:pt x="5638" y="7172"/>
                    </a:lnTo>
                    <a:lnTo>
                      <a:pt x="5937" y="7292"/>
                    </a:lnTo>
                    <a:lnTo>
                      <a:pt x="6236" y="7392"/>
                    </a:lnTo>
                    <a:lnTo>
                      <a:pt x="6534" y="7451"/>
                    </a:lnTo>
                    <a:lnTo>
                      <a:pt x="6833" y="7471"/>
                    </a:lnTo>
                    <a:lnTo>
                      <a:pt x="7152" y="7471"/>
                    </a:lnTo>
                    <a:lnTo>
                      <a:pt x="7451" y="7451"/>
                    </a:lnTo>
                    <a:lnTo>
                      <a:pt x="7730" y="7412"/>
                    </a:lnTo>
                    <a:lnTo>
                      <a:pt x="8028" y="7332"/>
                    </a:lnTo>
                    <a:lnTo>
                      <a:pt x="8307" y="7232"/>
                    </a:lnTo>
                    <a:lnTo>
                      <a:pt x="8566" y="7093"/>
                    </a:lnTo>
                    <a:lnTo>
                      <a:pt x="8825" y="6953"/>
                    </a:lnTo>
                    <a:lnTo>
                      <a:pt x="9064" y="6774"/>
                    </a:lnTo>
                    <a:lnTo>
                      <a:pt x="9283" y="6575"/>
                    </a:lnTo>
                    <a:lnTo>
                      <a:pt x="9483" y="6356"/>
                    </a:lnTo>
                    <a:lnTo>
                      <a:pt x="9662" y="6117"/>
                    </a:lnTo>
                    <a:lnTo>
                      <a:pt x="9821" y="5858"/>
                    </a:lnTo>
                    <a:lnTo>
                      <a:pt x="9941" y="5599"/>
                    </a:lnTo>
                    <a:lnTo>
                      <a:pt x="10040" y="5320"/>
                    </a:lnTo>
                    <a:lnTo>
                      <a:pt x="10100" y="5041"/>
                    </a:lnTo>
                    <a:lnTo>
                      <a:pt x="10140" y="4762"/>
                    </a:lnTo>
                    <a:lnTo>
                      <a:pt x="10140" y="4483"/>
                    </a:lnTo>
                    <a:lnTo>
                      <a:pt x="10120" y="4204"/>
                    </a:lnTo>
                    <a:lnTo>
                      <a:pt x="10060" y="3925"/>
                    </a:lnTo>
                    <a:lnTo>
                      <a:pt x="9981" y="3666"/>
                    </a:lnTo>
                    <a:lnTo>
                      <a:pt x="9861" y="3407"/>
                    </a:lnTo>
                    <a:lnTo>
                      <a:pt x="9722" y="3148"/>
                    </a:lnTo>
                    <a:lnTo>
                      <a:pt x="9562" y="2909"/>
                    </a:lnTo>
                    <a:lnTo>
                      <a:pt x="9383" y="2690"/>
                    </a:lnTo>
                    <a:lnTo>
                      <a:pt x="9164" y="2491"/>
                    </a:lnTo>
                    <a:lnTo>
                      <a:pt x="8945" y="2312"/>
                    </a:lnTo>
                    <a:lnTo>
                      <a:pt x="8686" y="2132"/>
                    </a:lnTo>
                    <a:lnTo>
                      <a:pt x="8407" y="1993"/>
                    </a:lnTo>
                    <a:lnTo>
                      <a:pt x="8447" y="1854"/>
                    </a:lnTo>
                    <a:lnTo>
                      <a:pt x="8467" y="1714"/>
                    </a:lnTo>
                    <a:lnTo>
                      <a:pt x="8467" y="1595"/>
                    </a:lnTo>
                    <a:lnTo>
                      <a:pt x="8467" y="1455"/>
                    </a:lnTo>
                    <a:lnTo>
                      <a:pt x="8467" y="1316"/>
                    </a:lnTo>
                    <a:lnTo>
                      <a:pt x="8427" y="1196"/>
                    </a:lnTo>
                    <a:lnTo>
                      <a:pt x="8387" y="1057"/>
                    </a:lnTo>
                    <a:lnTo>
                      <a:pt x="8347" y="937"/>
                    </a:lnTo>
                    <a:lnTo>
                      <a:pt x="8287" y="818"/>
                    </a:lnTo>
                    <a:lnTo>
                      <a:pt x="8208" y="698"/>
                    </a:lnTo>
                    <a:lnTo>
                      <a:pt x="8128" y="579"/>
                    </a:lnTo>
                    <a:lnTo>
                      <a:pt x="8028" y="479"/>
                    </a:lnTo>
                    <a:lnTo>
                      <a:pt x="7929" y="379"/>
                    </a:lnTo>
                    <a:lnTo>
                      <a:pt x="7809" y="300"/>
                    </a:lnTo>
                    <a:lnTo>
                      <a:pt x="7690" y="220"/>
                    </a:lnTo>
                    <a:lnTo>
                      <a:pt x="7550" y="160"/>
                    </a:lnTo>
                    <a:lnTo>
                      <a:pt x="7391" y="100"/>
                    </a:lnTo>
                    <a:lnTo>
                      <a:pt x="7232" y="41"/>
                    </a:lnTo>
                    <a:lnTo>
                      <a:pt x="7072" y="21"/>
                    </a:lnTo>
                    <a:lnTo>
                      <a:pt x="6913" y="1"/>
                    </a:lnTo>
                    <a:close/>
                  </a:path>
                </a:pathLst>
              </a:custGeom>
              <a:solidFill>
                <a:srgbClr val="FBE6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3" name="Google Shape;3363;p22"/>
              <p:cNvSpPr/>
              <p:nvPr/>
            </p:nvSpPr>
            <p:spPr>
              <a:xfrm>
                <a:off x="5536650" y="3849300"/>
                <a:ext cx="253525" cy="186800"/>
              </a:xfrm>
              <a:custGeom>
                <a:avLst/>
                <a:gdLst/>
                <a:ahLst/>
                <a:cxnLst/>
                <a:rect l="l" t="t" r="r" b="b"/>
                <a:pathLst>
                  <a:path w="10141" h="7472" fill="none" extrusionOk="0">
                    <a:moveTo>
                      <a:pt x="3526" y="2591"/>
                    </a:moveTo>
                    <a:lnTo>
                      <a:pt x="3526" y="2591"/>
                    </a:lnTo>
                    <a:lnTo>
                      <a:pt x="3745" y="2710"/>
                    </a:lnTo>
                    <a:lnTo>
                      <a:pt x="3965" y="2850"/>
                    </a:lnTo>
                    <a:lnTo>
                      <a:pt x="4144" y="3009"/>
                    </a:lnTo>
                    <a:lnTo>
                      <a:pt x="4303" y="3168"/>
                    </a:lnTo>
                    <a:lnTo>
                      <a:pt x="4303" y="3168"/>
                    </a:lnTo>
                    <a:lnTo>
                      <a:pt x="4522" y="2889"/>
                    </a:lnTo>
                    <a:lnTo>
                      <a:pt x="4741" y="2611"/>
                    </a:lnTo>
                    <a:lnTo>
                      <a:pt x="5000" y="2391"/>
                    </a:lnTo>
                    <a:lnTo>
                      <a:pt x="5279" y="2192"/>
                    </a:lnTo>
                    <a:lnTo>
                      <a:pt x="5279" y="2192"/>
                    </a:lnTo>
                    <a:lnTo>
                      <a:pt x="5220" y="2033"/>
                    </a:lnTo>
                    <a:lnTo>
                      <a:pt x="5180" y="1873"/>
                    </a:lnTo>
                    <a:lnTo>
                      <a:pt x="5140" y="1694"/>
                    </a:lnTo>
                    <a:lnTo>
                      <a:pt x="5140" y="1535"/>
                    </a:lnTo>
                    <a:lnTo>
                      <a:pt x="5140" y="1356"/>
                    </a:lnTo>
                    <a:lnTo>
                      <a:pt x="5180" y="1196"/>
                    </a:lnTo>
                    <a:lnTo>
                      <a:pt x="5239" y="1017"/>
                    </a:lnTo>
                    <a:lnTo>
                      <a:pt x="5299" y="857"/>
                    </a:lnTo>
                    <a:lnTo>
                      <a:pt x="5299" y="857"/>
                    </a:lnTo>
                    <a:lnTo>
                      <a:pt x="5399" y="718"/>
                    </a:lnTo>
                    <a:lnTo>
                      <a:pt x="5479" y="599"/>
                    </a:lnTo>
                    <a:lnTo>
                      <a:pt x="5598" y="479"/>
                    </a:lnTo>
                    <a:lnTo>
                      <a:pt x="5718" y="379"/>
                    </a:lnTo>
                    <a:lnTo>
                      <a:pt x="5837" y="280"/>
                    </a:lnTo>
                    <a:lnTo>
                      <a:pt x="5977" y="200"/>
                    </a:lnTo>
                    <a:lnTo>
                      <a:pt x="6116" y="140"/>
                    </a:lnTo>
                    <a:lnTo>
                      <a:pt x="6275" y="81"/>
                    </a:lnTo>
                    <a:lnTo>
                      <a:pt x="6415" y="41"/>
                    </a:lnTo>
                    <a:lnTo>
                      <a:pt x="6574" y="1"/>
                    </a:lnTo>
                    <a:lnTo>
                      <a:pt x="6734" y="1"/>
                    </a:lnTo>
                    <a:lnTo>
                      <a:pt x="6913" y="1"/>
                    </a:lnTo>
                    <a:lnTo>
                      <a:pt x="7072" y="21"/>
                    </a:lnTo>
                    <a:lnTo>
                      <a:pt x="7232" y="41"/>
                    </a:lnTo>
                    <a:lnTo>
                      <a:pt x="7391" y="100"/>
                    </a:lnTo>
                    <a:lnTo>
                      <a:pt x="7550" y="160"/>
                    </a:lnTo>
                    <a:lnTo>
                      <a:pt x="7550" y="160"/>
                    </a:lnTo>
                    <a:lnTo>
                      <a:pt x="7690" y="220"/>
                    </a:lnTo>
                    <a:lnTo>
                      <a:pt x="7809" y="300"/>
                    </a:lnTo>
                    <a:lnTo>
                      <a:pt x="7929" y="379"/>
                    </a:lnTo>
                    <a:lnTo>
                      <a:pt x="8028" y="479"/>
                    </a:lnTo>
                    <a:lnTo>
                      <a:pt x="8128" y="579"/>
                    </a:lnTo>
                    <a:lnTo>
                      <a:pt x="8208" y="698"/>
                    </a:lnTo>
                    <a:lnTo>
                      <a:pt x="8287" y="818"/>
                    </a:lnTo>
                    <a:lnTo>
                      <a:pt x="8347" y="937"/>
                    </a:lnTo>
                    <a:lnTo>
                      <a:pt x="8387" y="1057"/>
                    </a:lnTo>
                    <a:lnTo>
                      <a:pt x="8427" y="1196"/>
                    </a:lnTo>
                    <a:lnTo>
                      <a:pt x="8467" y="1316"/>
                    </a:lnTo>
                    <a:lnTo>
                      <a:pt x="8467" y="1455"/>
                    </a:lnTo>
                    <a:lnTo>
                      <a:pt x="8467" y="1595"/>
                    </a:lnTo>
                    <a:lnTo>
                      <a:pt x="8467" y="1714"/>
                    </a:lnTo>
                    <a:lnTo>
                      <a:pt x="8447" y="1854"/>
                    </a:lnTo>
                    <a:lnTo>
                      <a:pt x="8407" y="1993"/>
                    </a:lnTo>
                    <a:lnTo>
                      <a:pt x="8407" y="1993"/>
                    </a:lnTo>
                    <a:lnTo>
                      <a:pt x="8686" y="2132"/>
                    </a:lnTo>
                    <a:lnTo>
                      <a:pt x="8945" y="2312"/>
                    </a:lnTo>
                    <a:lnTo>
                      <a:pt x="9164" y="2491"/>
                    </a:lnTo>
                    <a:lnTo>
                      <a:pt x="9383" y="2690"/>
                    </a:lnTo>
                    <a:lnTo>
                      <a:pt x="9562" y="2909"/>
                    </a:lnTo>
                    <a:lnTo>
                      <a:pt x="9722" y="3148"/>
                    </a:lnTo>
                    <a:lnTo>
                      <a:pt x="9861" y="3407"/>
                    </a:lnTo>
                    <a:lnTo>
                      <a:pt x="9981" y="3666"/>
                    </a:lnTo>
                    <a:lnTo>
                      <a:pt x="10060" y="3925"/>
                    </a:lnTo>
                    <a:lnTo>
                      <a:pt x="10120" y="4204"/>
                    </a:lnTo>
                    <a:lnTo>
                      <a:pt x="10140" y="4483"/>
                    </a:lnTo>
                    <a:lnTo>
                      <a:pt x="10140" y="4762"/>
                    </a:lnTo>
                    <a:lnTo>
                      <a:pt x="10100" y="5041"/>
                    </a:lnTo>
                    <a:lnTo>
                      <a:pt x="10040" y="5320"/>
                    </a:lnTo>
                    <a:lnTo>
                      <a:pt x="9941" y="5599"/>
                    </a:lnTo>
                    <a:lnTo>
                      <a:pt x="9821" y="5858"/>
                    </a:lnTo>
                    <a:lnTo>
                      <a:pt x="9821" y="5858"/>
                    </a:lnTo>
                    <a:lnTo>
                      <a:pt x="9662" y="6117"/>
                    </a:lnTo>
                    <a:lnTo>
                      <a:pt x="9483" y="6356"/>
                    </a:lnTo>
                    <a:lnTo>
                      <a:pt x="9283" y="6575"/>
                    </a:lnTo>
                    <a:lnTo>
                      <a:pt x="9064" y="6774"/>
                    </a:lnTo>
                    <a:lnTo>
                      <a:pt x="8825" y="6953"/>
                    </a:lnTo>
                    <a:lnTo>
                      <a:pt x="8566" y="7093"/>
                    </a:lnTo>
                    <a:lnTo>
                      <a:pt x="8307" y="7232"/>
                    </a:lnTo>
                    <a:lnTo>
                      <a:pt x="8028" y="7332"/>
                    </a:lnTo>
                    <a:lnTo>
                      <a:pt x="7730" y="7412"/>
                    </a:lnTo>
                    <a:lnTo>
                      <a:pt x="7451" y="7451"/>
                    </a:lnTo>
                    <a:lnTo>
                      <a:pt x="7152" y="7471"/>
                    </a:lnTo>
                    <a:lnTo>
                      <a:pt x="6833" y="7471"/>
                    </a:lnTo>
                    <a:lnTo>
                      <a:pt x="6534" y="7451"/>
                    </a:lnTo>
                    <a:lnTo>
                      <a:pt x="6236" y="7392"/>
                    </a:lnTo>
                    <a:lnTo>
                      <a:pt x="5937" y="7292"/>
                    </a:lnTo>
                    <a:lnTo>
                      <a:pt x="5638" y="7172"/>
                    </a:lnTo>
                    <a:lnTo>
                      <a:pt x="5638" y="7172"/>
                    </a:lnTo>
                    <a:lnTo>
                      <a:pt x="5439" y="7073"/>
                    </a:lnTo>
                    <a:lnTo>
                      <a:pt x="5239" y="6953"/>
                    </a:lnTo>
                    <a:lnTo>
                      <a:pt x="5060" y="6834"/>
                    </a:lnTo>
                    <a:lnTo>
                      <a:pt x="4901" y="6694"/>
                    </a:lnTo>
                    <a:lnTo>
                      <a:pt x="4741" y="6555"/>
                    </a:lnTo>
                    <a:lnTo>
                      <a:pt x="4582" y="6396"/>
                    </a:lnTo>
                    <a:lnTo>
                      <a:pt x="4463" y="6236"/>
                    </a:lnTo>
                    <a:lnTo>
                      <a:pt x="4343" y="6057"/>
                    </a:lnTo>
                    <a:lnTo>
                      <a:pt x="4343" y="6057"/>
                    </a:lnTo>
                    <a:lnTo>
                      <a:pt x="4204" y="6196"/>
                    </a:lnTo>
                    <a:lnTo>
                      <a:pt x="4044" y="6336"/>
                    </a:lnTo>
                    <a:lnTo>
                      <a:pt x="3885" y="6455"/>
                    </a:lnTo>
                    <a:lnTo>
                      <a:pt x="3725" y="6555"/>
                    </a:lnTo>
                    <a:lnTo>
                      <a:pt x="3546" y="6655"/>
                    </a:lnTo>
                    <a:lnTo>
                      <a:pt x="3367" y="6734"/>
                    </a:lnTo>
                    <a:lnTo>
                      <a:pt x="3168" y="6794"/>
                    </a:lnTo>
                    <a:lnTo>
                      <a:pt x="2988" y="6834"/>
                    </a:lnTo>
                    <a:lnTo>
                      <a:pt x="2789" y="6874"/>
                    </a:lnTo>
                    <a:lnTo>
                      <a:pt x="2570" y="6894"/>
                    </a:lnTo>
                    <a:lnTo>
                      <a:pt x="2371" y="6894"/>
                    </a:lnTo>
                    <a:lnTo>
                      <a:pt x="2172" y="6874"/>
                    </a:lnTo>
                    <a:lnTo>
                      <a:pt x="1972" y="6854"/>
                    </a:lnTo>
                    <a:lnTo>
                      <a:pt x="1753" y="6814"/>
                    </a:lnTo>
                    <a:lnTo>
                      <a:pt x="1554" y="6734"/>
                    </a:lnTo>
                    <a:lnTo>
                      <a:pt x="1355" y="6655"/>
                    </a:lnTo>
                    <a:lnTo>
                      <a:pt x="1355" y="6655"/>
                    </a:lnTo>
                    <a:lnTo>
                      <a:pt x="1136" y="6555"/>
                    </a:lnTo>
                    <a:lnTo>
                      <a:pt x="937" y="6415"/>
                    </a:lnTo>
                    <a:lnTo>
                      <a:pt x="757" y="6276"/>
                    </a:lnTo>
                    <a:lnTo>
                      <a:pt x="598" y="6117"/>
                    </a:lnTo>
                    <a:lnTo>
                      <a:pt x="439" y="5937"/>
                    </a:lnTo>
                    <a:lnTo>
                      <a:pt x="319" y="5758"/>
                    </a:lnTo>
                    <a:lnTo>
                      <a:pt x="219" y="5559"/>
                    </a:lnTo>
                    <a:lnTo>
                      <a:pt x="120" y="5360"/>
                    </a:lnTo>
                    <a:lnTo>
                      <a:pt x="60" y="5141"/>
                    </a:lnTo>
                    <a:lnTo>
                      <a:pt x="20" y="4941"/>
                    </a:lnTo>
                    <a:lnTo>
                      <a:pt x="0" y="4722"/>
                    </a:lnTo>
                    <a:lnTo>
                      <a:pt x="0" y="4503"/>
                    </a:lnTo>
                    <a:lnTo>
                      <a:pt x="20" y="4284"/>
                    </a:lnTo>
                    <a:lnTo>
                      <a:pt x="80" y="4065"/>
                    </a:lnTo>
                    <a:lnTo>
                      <a:pt x="160" y="3846"/>
                    </a:lnTo>
                    <a:lnTo>
                      <a:pt x="259" y="3627"/>
                    </a:lnTo>
                    <a:lnTo>
                      <a:pt x="259" y="3627"/>
                    </a:lnTo>
                    <a:lnTo>
                      <a:pt x="379" y="3427"/>
                    </a:lnTo>
                    <a:lnTo>
                      <a:pt x="518" y="3228"/>
                    </a:lnTo>
                    <a:lnTo>
                      <a:pt x="678" y="3069"/>
                    </a:lnTo>
                    <a:lnTo>
                      <a:pt x="837" y="2909"/>
                    </a:lnTo>
                    <a:lnTo>
                      <a:pt x="1036" y="2770"/>
                    </a:lnTo>
                    <a:lnTo>
                      <a:pt x="1235" y="2650"/>
                    </a:lnTo>
                    <a:lnTo>
                      <a:pt x="1435" y="2551"/>
                    </a:lnTo>
                    <a:lnTo>
                      <a:pt x="1654" y="2491"/>
                    </a:lnTo>
                    <a:lnTo>
                      <a:pt x="1893" y="2411"/>
                    </a:lnTo>
                    <a:lnTo>
                      <a:pt x="2112" y="2371"/>
                    </a:lnTo>
                    <a:lnTo>
                      <a:pt x="2351" y="2371"/>
                    </a:lnTo>
                    <a:lnTo>
                      <a:pt x="2590" y="2371"/>
                    </a:lnTo>
                    <a:lnTo>
                      <a:pt x="2829" y="2391"/>
                    </a:lnTo>
                    <a:lnTo>
                      <a:pt x="3068" y="2431"/>
                    </a:lnTo>
                    <a:lnTo>
                      <a:pt x="3287" y="2511"/>
                    </a:lnTo>
                    <a:lnTo>
                      <a:pt x="3526" y="259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4" name="Google Shape;3364;p22"/>
              <p:cNvSpPr/>
              <p:nvPr/>
            </p:nvSpPr>
            <p:spPr>
              <a:xfrm>
                <a:off x="5560550" y="3940450"/>
                <a:ext cx="38375" cy="40375"/>
              </a:xfrm>
              <a:custGeom>
                <a:avLst/>
                <a:gdLst/>
                <a:ahLst/>
                <a:cxnLst/>
                <a:rect l="l" t="t" r="r" b="b"/>
                <a:pathLst>
                  <a:path w="1535" h="1615" extrusionOk="0">
                    <a:moveTo>
                      <a:pt x="877" y="0"/>
                    </a:moveTo>
                    <a:lnTo>
                      <a:pt x="718" y="20"/>
                    </a:lnTo>
                    <a:lnTo>
                      <a:pt x="578" y="60"/>
                    </a:lnTo>
                    <a:lnTo>
                      <a:pt x="439" y="140"/>
                    </a:lnTo>
                    <a:lnTo>
                      <a:pt x="299" y="239"/>
                    </a:lnTo>
                    <a:lnTo>
                      <a:pt x="200" y="359"/>
                    </a:lnTo>
                    <a:lnTo>
                      <a:pt x="100" y="498"/>
                    </a:lnTo>
                    <a:lnTo>
                      <a:pt x="40" y="658"/>
                    </a:lnTo>
                    <a:lnTo>
                      <a:pt x="0" y="817"/>
                    </a:lnTo>
                    <a:lnTo>
                      <a:pt x="0" y="977"/>
                    </a:lnTo>
                    <a:lnTo>
                      <a:pt x="20" y="1116"/>
                    </a:lnTo>
                    <a:lnTo>
                      <a:pt x="60" y="1255"/>
                    </a:lnTo>
                    <a:lnTo>
                      <a:pt x="140" y="1375"/>
                    </a:lnTo>
                    <a:lnTo>
                      <a:pt x="240" y="1475"/>
                    </a:lnTo>
                    <a:lnTo>
                      <a:pt x="359" y="1554"/>
                    </a:lnTo>
                    <a:lnTo>
                      <a:pt x="498" y="1594"/>
                    </a:lnTo>
                    <a:lnTo>
                      <a:pt x="658" y="1614"/>
                    </a:lnTo>
                    <a:lnTo>
                      <a:pt x="797" y="1594"/>
                    </a:lnTo>
                    <a:lnTo>
                      <a:pt x="937" y="1554"/>
                    </a:lnTo>
                    <a:lnTo>
                      <a:pt x="1076" y="1475"/>
                    </a:lnTo>
                    <a:lnTo>
                      <a:pt x="1216" y="1375"/>
                    </a:lnTo>
                    <a:lnTo>
                      <a:pt x="1335" y="1255"/>
                    </a:lnTo>
                    <a:lnTo>
                      <a:pt x="1415" y="1116"/>
                    </a:lnTo>
                    <a:lnTo>
                      <a:pt x="1495" y="957"/>
                    </a:lnTo>
                    <a:lnTo>
                      <a:pt x="1514" y="797"/>
                    </a:lnTo>
                    <a:lnTo>
                      <a:pt x="1534" y="638"/>
                    </a:lnTo>
                    <a:lnTo>
                      <a:pt x="1514" y="498"/>
                    </a:lnTo>
                    <a:lnTo>
                      <a:pt x="1455" y="359"/>
                    </a:lnTo>
                    <a:lnTo>
                      <a:pt x="1375" y="239"/>
                    </a:lnTo>
                    <a:lnTo>
                      <a:pt x="1275" y="140"/>
                    </a:lnTo>
                    <a:lnTo>
                      <a:pt x="1156" y="60"/>
                    </a:lnTo>
                    <a:lnTo>
                      <a:pt x="1016" y="20"/>
                    </a:lnTo>
                    <a:lnTo>
                      <a:pt x="877" y="0"/>
                    </a:lnTo>
                    <a:close/>
                  </a:path>
                </a:pathLst>
              </a:custGeom>
              <a:solidFill>
                <a:srgbClr val="F4CC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5" name="Google Shape;3365;p22"/>
              <p:cNvSpPr/>
              <p:nvPr/>
            </p:nvSpPr>
            <p:spPr>
              <a:xfrm>
                <a:off x="5560550" y="3940450"/>
                <a:ext cx="38375" cy="40375"/>
              </a:xfrm>
              <a:custGeom>
                <a:avLst/>
                <a:gdLst/>
                <a:ahLst/>
                <a:cxnLst/>
                <a:rect l="l" t="t" r="r" b="b"/>
                <a:pathLst>
                  <a:path w="1535" h="1615" fill="none" extrusionOk="0">
                    <a:moveTo>
                      <a:pt x="100" y="498"/>
                    </a:moveTo>
                    <a:lnTo>
                      <a:pt x="100" y="498"/>
                    </a:lnTo>
                    <a:lnTo>
                      <a:pt x="40" y="658"/>
                    </a:lnTo>
                    <a:lnTo>
                      <a:pt x="0" y="817"/>
                    </a:lnTo>
                    <a:lnTo>
                      <a:pt x="0" y="977"/>
                    </a:lnTo>
                    <a:lnTo>
                      <a:pt x="20" y="1116"/>
                    </a:lnTo>
                    <a:lnTo>
                      <a:pt x="60" y="1255"/>
                    </a:lnTo>
                    <a:lnTo>
                      <a:pt x="140" y="1375"/>
                    </a:lnTo>
                    <a:lnTo>
                      <a:pt x="240" y="1475"/>
                    </a:lnTo>
                    <a:lnTo>
                      <a:pt x="359" y="1554"/>
                    </a:lnTo>
                    <a:lnTo>
                      <a:pt x="359" y="1554"/>
                    </a:lnTo>
                    <a:lnTo>
                      <a:pt x="498" y="1594"/>
                    </a:lnTo>
                    <a:lnTo>
                      <a:pt x="658" y="1614"/>
                    </a:lnTo>
                    <a:lnTo>
                      <a:pt x="797" y="1594"/>
                    </a:lnTo>
                    <a:lnTo>
                      <a:pt x="937" y="1554"/>
                    </a:lnTo>
                    <a:lnTo>
                      <a:pt x="1076" y="1475"/>
                    </a:lnTo>
                    <a:lnTo>
                      <a:pt x="1216" y="1375"/>
                    </a:lnTo>
                    <a:lnTo>
                      <a:pt x="1335" y="1255"/>
                    </a:lnTo>
                    <a:lnTo>
                      <a:pt x="1415" y="1116"/>
                    </a:lnTo>
                    <a:lnTo>
                      <a:pt x="1415" y="1116"/>
                    </a:lnTo>
                    <a:lnTo>
                      <a:pt x="1495" y="957"/>
                    </a:lnTo>
                    <a:lnTo>
                      <a:pt x="1514" y="797"/>
                    </a:lnTo>
                    <a:lnTo>
                      <a:pt x="1534" y="638"/>
                    </a:lnTo>
                    <a:lnTo>
                      <a:pt x="1514" y="498"/>
                    </a:lnTo>
                    <a:lnTo>
                      <a:pt x="1455" y="359"/>
                    </a:lnTo>
                    <a:lnTo>
                      <a:pt x="1375" y="239"/>
                    </a:lnTo>
                    <a:lnTo>
                      <a:pt x="1275" y="140"/>
                    </a:lnTo>
                    <a:lnTo>
                      <a:pt x="1156" y="60"/>
                    </a:lnTo>
                    <a:lnTo>
                      <a:pt x="1156" y="60"/>
                    </a:lnTo>
                    <a:lnTo>
                      <a:pt x="1016" y="20"/>
                    </a:lnTo>
                    <a:lnTo>
                      <a:pt x="877" y="0"/>
                    </a:lnTo>
                    <a:lnTo>
                      <a:pt x="718" y="20"/>
                    </a:lnTo>
                    <a:lnTo>
                      <a:pt x="578" y="60"/>
                    </a:lnTo>
                    <a:lnTo>
                      <a:pt x="439" y="140"/>
                    </a:lnTo>
                    <a:lnTo>
                      <a:pt x="299" y="239"/>
                    </a:lnTo>
                    <a:lnTo>
                      <a:pt x="200" y="359"/>
                    </a:lnTo>
                    <a:lnTo>
                      <a:pt x="100" y="498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6" name="Google Shape;3366;p22"/>
              <p:cNvSpPr/>
              <p:nvPr/>
            </p:nvSpPr>
            <p:spPr>
              <a:xfrm>
                <a:off x="5481850" y="3916550"/>
                <a:ext cx="244575" cy="182800"/>
              </a:xfrm>
              <a:custGeom>
                <a:avLst/>
                <a:gdLst/>
                <a:ahLst/>
                <a:cxnLst/>
                <a:rect l="l" t="t" r="r" b="b"/>
                <a:pathLst>
                  <a:path w="9783" h="7312" extrusionOk="0">
                    <a:moveTo>
                      <a:pt x="3089" y="0"/>
                    </a:moveTo>
                    <a:lnTo>
                      <a:pt x="2790" y="20"/>
                    </a:lnTo>
                    <a:lnTo>
                      <a:pt x="2491" y="60"/>
                    </a:lnTo>
                    <a:lnTo>
                      <a:pt x="2192" y="120"/>
                    </a:lnTo>
                    <a:lnTo>
                      <a:pt x="1913" y="219"/>
                    </a:lnTo>
                    <a:lnTo>
                      <a:pt x="1634" y="339"/>
                    </a:lnTo>
                    <a:lnTo>
                      <a:pt x="1376" y="498"/>
                    </a:lnTo>
                    <a:lnTo>
                      <a:pt x="1117" y="678"/>
                    </a:lnTo>
                    <a:lnTo>
                      <a:pt x="877" y="877"/>
                    </a:lnTo>
                    <a:lnTo>
                      <a:pt x="678" y="1096"/>
                    </a:lnTo>
                    <a:lnTo>
                      <a:pt x="499" y="1335"/>
                    </a:lnTo>
                    <a:lnTo>
                      <a:pt x="340" y="1574"/>
                    </a:lnTo>
                    <a:lnTo>
                      <a:pt x="220" y="1833"/>
                    </a:lnTo>
                    <a:lnTo>
                      <a:pt x="120" y="2092"/>
                    </a:lnTo>
                    <a:lnTo>
                      <a:pt x="61" y="2371"/>
                    </a:lnTo>
                    <a:lnTo>
                      <a:pt x="21" y="2650"/>
                    </a:lnTo>
                    <a:lnTo>
                      <a:pt x="1" y="2929"/>
                    </a:lnTo>
                    <a:lnTo>
                      <a:pt x="21" y="3188"/>
                    </a:lnTo>
                    <a:lnTo>
                      <a:pt x="61" y="3466"/>
                    </a:lnTo>
                    <a:lnTo>
                      <a:pt x="140" y="3745"/>
                    </a:lnTo>
                    <a:lnTo>
                      <a:pt x="240" y="4004"/>
                    </a:lnTo>
                    <a:lnTo>
                      <a:pt x="379" y="4263"/>
                    </a:lnTo>
                    <a:lnTo>
                      <a:pt x="539" y="4522"/>
                    </a:lnTo>
                    <a:lnTo>
                      <a:pt x="738" y="4761"/>
                    </a:lnTo>
                    <a:lnTo>
                      <a:pt x="638" y="4861"/>
                    </a:lnTo>
                    <a:lnTo>
                      <a:pt x="559" y="4980"/>
                    </a:lnTo>
                    <a:lnTo>
                      <a:pt x="499" y="5100"/>
                    </a:lnTo>
                    <a:lnTo>
                      <a:pt x="439" y="5220"/>
                    </a:lnTo>
                    <a:lnTo>
                      <a:pt x="399" y="5359"/>
                    </a:lnTo>
                    <a:lnTo>
                      <a:pt x="360" y="5479"/>
                    </a:lnTo>
                    <a:lnTo>
                      <a:pt x="340" y="5618"/>
                    </a:lnTo>
                    <a:lnTo>
                      <a:pt x="340" y="5737"/>
                    </a:lnTo>
                    <a:lnTo>
                      <a:pt x="340" y="5877"/>
                    </a:lnTo>
                    <a:lnTo>
                      <a:pt x="360" y="6016"/>
                    </a:lnTo>
                    <a:lnTo>
                      <a:pt x="399" y="6136"/>
                    </a:lnTo>
                    <a:lnTo>
                      <a:pt x="439" y="6275"/>
                    </a:lnTo>
                    <a:lnTo>
                      <a:pt x="499" y="6395"/>
                    </a:lnTo>
                    <a:lnTo>
                      <a:pt x="559" y="6534"/>
                    </a:lnTo>
                    <a:lnTo>
                      <a:pt x="638" y="6634"/>
                    </a:lnTo>
                    <a:lnTo>
                      <a:pt x="738" y="6753"/>
                    </a:lnTo>
                    <a:lnTo>
                      <a:pt x="858" y="6873"/>
                    </a:lnTo>
                    <a:lnTo>
                      <a:pt x="977" y="6973"/>
                    </a:lnTo>
                    <a:lnTo>
                      <a:pt x="1117" y="7072"/>
                    </a:lnTo>
                    <a:lnTo>
                      <a:pt x="1256" y="7132"/>
                    </a:lnTo>
                    <a:lnTo>
                      <a:pt x="1395" y="7192"/>
                    </a:lnTo>
                    <a:lnTo>
                      <a:pt x="1555" y="7251"/>
                    </a:lnTo>
                    <a:lnTo>
                      <a:pt x="1714" y="7291"/>
                    </a:lnTo>
                    <a:lnTo>
                      <a:pt x="1874" y="7311"/>
                    </a:lnTo>
                    <a:lnTo>
                      <a:pt x="2033" y="7311"/>
                    </a:lnTo>
                    <a:lnTo>
                      <a:pt x="2192" y="7291"/>
                    </a:lnTo>
                    <a:lnTo>
                      <a:pt x="2352" y="7271"/>
                    </a:lnTo>
                    <a:lnTo>
                      <a:pt x="2511" y="7232"/>
                    </a:lnTo>
                    <a:lnTo>
                      <a:pt x="2650" y="7192"/>
                    </a:lnTo>
                    <a:lnTo>
                      <a:pt x="2810" y="7112"/>
                    </a:lnTo>
                    <a:lnTo>
                      <a:pt x="2949" y="7032"/>
                    </a:lnTo>
                    <a:lnTo>
                      <a:pt x="3089" y="6933"/>
                    </a:lnTo>
                    <a:lnTo>
                      <a:pt x="3228" y="6813"/>
                    </a:lnTo>
                    <a:lnTo>
                      <a:pt x="3348" y="6694"/>
                    </a:lnTo>
                    <a:lnTo>
                      <a:pt x="3447" y="6534"/>
                    </a:lnTo>
                    <a:lnTo>
                      <a:pt x="3527" y="6395"/>
                    </a:lnTo>
                    <a:lnTo>
                      <a:pt x="3607" y="6236"/>
                    </a:lnTo>
                    <a:lnTo>
                      <a:pt x="3646" y="6056"/>
                    </a:lnTo>
                    <a:lnTo>
                      <a:pt x="3666" y="5897"/>
                    </a:lnTo>
                    <a:lnTo>
                      <a:pt x="3686" y="5737"/>
                    </a:lnTo>
                    <a:lnTo>
                      <a:pt x="4025" y="5658"/>
                    </a:lnTo>
                    <a:lnTo>
                      <a:pt x="4364" y="5538"/>
                    </a:lnTo>
                    <a:lnTo>
                      <a:pt x="4682" y="5379"/>
                    </a:lnTo>
                    <a:lnTo>
                      <a:pt x="5001" y="5200"/>
                    </a:lnTo>
                    <a:lnTo>
                      <a:pt x="5081" y="5419"/>
                    </a:lnTo>
                    <a:lnTo>
                      <a:pt x="5180" y="5618"/>
                    </a:lnTo>
                    <a:lnTo>
                      <a:pt x="5320" y="5817"/>
                    </a:lnTo>
                    <a:lnTo>
                      <a:pt x="5479" y="6016"/>
                    </a:lnTo>
                    <a:lnTo>
                      <a:pt x="5639" y="6176"/>
                    </a:lnTo>
                    <a:lnTo>
                      <a:pt x="5838" y="6335"/>
                    </a:lnTo>
                    <a:lnTo>
                      <a:pt x="6017" y="6455"/>
                    </a:lnTo>
                    <a:lnTo>
                      <a:pt x="6236" y="6574"/>
                    </a:lnTo>
                    <a:lnTo>
                      <a:pt x="6455" y="6654"/>
                    </a:lnTo>
                    <a:lnTo>
                      <a:pt x="6674" y="6734"/>
                    </a:lnTo>
                    <a:lnTo>
                      <a:pt x="6894" y="6773"/>
                    </a:lnTo>
                    <a:lnTo>
                      <a:pt x="7133" y="6813"/>
                    </a:lnTo>
                    <a:lnTo>
                      <a:pt x="7611" y="6813"/>
                    </a:lnTo>
                    <a:lnTo>
                      <a:pt x="7830" y="6773"/>
                    </a:lnTo>
                    <a:lnTo>
                      <a:pt x="8069" y="6714"/>
                    </a:lnTo>
                    <a:lnTo>
                      <a:pt x="8288" y="6634"/>
                    </a:lnTo>
                    <a:lnTo>
                      <a:pt x="8507" y="6534"/>
                    </a:lnTo>
                    <a:lnTo>
                      <a:pt x="8726" y="6415"/>
                    </a:lnTo>
                    <a:lnTo>
                      <a:pt x="8926" y="6275"/>
                    </a:lnTo>
                    <a:lnTo>
                      <a:pt x="9105" y="6116"/>
                    </a:lnTo>
                    <a:lnTo>
                      <a:pt x="9264" y="5957"/>
                    </a:lnTo>
                    <a:lnTo>
                      <a:pt x="9404" y="5777"/>
                    </a:lnTo>
                    <a:lnTo>
                      <a:pt x="9523" y="5578"/>
                    </a:lnTo>
                    <a:lnTo>
                      <a:pt x="9623" y="5379"/>
                    </a:lnTo>
                    <a:lnTo>
                      <a:pt x="9683" y="5160"/>
                    </a:lnTo>
                    <a:lnTo>
                      <a:pt x="9742" y="4961"/>
                    </a:lnTo>
                    <a:lnTo>
                      <a:pt x="9782" y="4741"/>
                    </a:lnTo>
                    <a:lnTo>
                      <a:pt x="9782" y="4522"/>
                    </a:lnTo>
                    <a:lnTo>
                      <a:pt x="9762" y="4303"/>
                    </a:lnTo>
                    <a:lnTo>
                      <a:pt x="9742" y="4084"/>
                    </a:lnTo>
                    <a:lnTo>
                      <a:pt x="9683" y="3885"/>
                    </a:lnTo>
                    <a:lnTo>
                      <a:pt x="9583" y="3666"/>
                    </a:lnTo>
                    <a:lnTo>
                      <a:pt x="9483" y="3466"/>
                    </a:lnTo>
                    <a:lnTo>
                      <a:pt x="9364" y="3267"/>
                    </a:lnTo>
                    <a:lnTo>
                      <a:pt x="9204" y="3088"/>
                    </a:lnTo>
                    <a:lnTo>
                      <a:pt x="9065" y="2949"/>
                    </a:lnTo>
                    <a:lnTo>
                      <a:pt x="8906" y="2809"/>
                    </a:lnTo>
                    <a:lnTo>
                      <a:pt x="8746" y="2690"/>
                    </a:lnTo>
                    <a:lnTo>
                      <a:pt x="8567" y="2590"/>
                    </a:lnTo>
                    <a:lnTo>
                      <a:pt x="8388" y="2490"/>
                    </a:lnTo>
                    <a:lnTo>
                      <a:pt x="8188" y="2431"/>
                    </a:lnTo>
                    <a:lnTo>
                      <a:pt x="7989" y="2371"/>
                    </a:lnTo>
                    <a:lnTo>
                      <a:pt x="7810" y="2331"/>
                    </a:lnTo>
                    <a:lnTo>
                      <a:pt x="7611" y="2291"/>
                    </a:lnTo>
                    <a:lnTo>
                      <a:pt x="7192" y="2291"/>
                    </a:lnTo>
                    <a:lnTo>
                      <a:pt x="6993" y="2311"/>
                    </a:lnTo>
                    <a:lnTo>
                      <a:pt x="6794" y="2331"/>
                    </a:lnTo>
                    <a:lnTo>
                      <a:pt x="6595" y="2391"/>
                    </a:lnTo>
                    <a:lnTo>
                      <a:pt x="6396" y="2451"/>
                    </a:lnTo>
                    <a:lnTo>
                      <a:pt x="6216" y="2530"/>
                    </a:lnTo>
                    <a:lnTo>
                      <a:pt x="6176" y="2331"/>
                    </a:lnTo>
                    <a:lnTo>
                      <a:pt x="6137" y="2132"/>
                    </a:lnTo>
                    <a:lnTo>
                      <a:pt x="6057" y="1933"/>
                    </a:lnTo>
                    <a:lnTo>
                      <a:pt x="5977" y="1753"/>
                    </a:lnTo>
                    <a:lnTo>
                      <a:pt x="5898" y="1554"/>
                    </a:lnTo>
                    <a:lnTo>
                      <a:pt x="5778" y="1375"/>
                    </a:lnTo>
                    <a:lnTo>
                      <a:pt x="5659" y="1195"/>
                    </a:lnTo>
                    <a:lnTo>
                      <a:pt x="5499" y="1016"/>
                    </a:lnTo>
                    <a:lnTo>
                      <a:pt x="5280" y="797"/>
                    </a:lnTo>
                    <a:lnTo>
                      <a:pt x="5041" y="618"/>
                    </a:lnTo>
                    <a:lnTo>
                      <a:pt x="4802" y="438"/>
                    </a:lnTo>
                    <a:lnTo>
                      <a:pt x="4543" y="299"/>
                    </a:lnTo>
                    <a:lnTo>
                      <a:pt x="4264" y="199"/>
                    </a:lnTo>
                    <a:lnTo>
                      <a:pt x="3965" y="100"/>
                    </a:lnTo>
                    <a:lnTo>
                      <a:pt x="3686" y="40"/>
                    </a:lnTo>
                    <a:lnTo>
                      <a:pt x="3388" y="0"/>
                    </a:lnTo>
                    <a:close/>
                  </a:path>
                </a:pathLst>
              </a:custGeom>
              <a:solidFill>
                <a:srgbClr val="F7D28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7" name="Google Shape;3367;p22"/>
              <p:cNvSpPr/>
              <p:nvPr/>
            </p:nvSpPr>
            <p:spPr>
              <a:xfrm>
                <a:off x="5481850" y="3916550"/>
                <a:ext cx="244575" cy="182800"/>
              </a:xfrm>
              <a:custGeom>
                <a:avLst/>
                <a:gdLst/>
                <a:ahLst/>
                <a:cxnLst/>
                <a:rect l="l" t="t" r="r" b="b"/>
                <a:pathLst>
                  <a:path w="9783" h="7312" fill="none" extrusionOk="0">
                    <a:moveTo>
                      <a:pt x="5479" y="6016"/>
                    </a:moveTo>
                    <a:lnTo>
                      <a:pt x="5479" y="6016"/>
                    </a:lnTo>
                    <a:lnTo>
                      <a:pt x="5320" y="5817"/>
                    </a:lnTo>
                    <a:lnTo>
                      <a:pt x="5180" y="5618"/>
                    </a:lnTo>
                    <a:lnTo>
                      <a:pt x="5081" y="5419"/>
                    </a:lnTo>
                    <a:lnTo>
                      <a:pt x="5001" y="5200"/>
                    </a:lnTo>
                    <a:lnTo>
                      <a:pt x="5001" y="5200"/>
                    </a:lnTo>
                    <a:lnTo>
                      <a:pt x="4682" y="5379"/>
                    </a:lnTo>
                    <a:lnTo>
                      <a:pt x="4364" y="5538"/>
                    </a:lnTo>
                    <a:lnTo>
                      <a:pt x="4025" y="5658"/>
                    </a:lnTo>
                    <a:lnTo>
                      <a:pt x="3686" y="5737"/>
                    </a:lnTo>
                    <a:lnTo>
                      <a:pt x="3686" y="5737"/>
                    </a:lnTo>
                    <a:lnTo>
                      <a:pt x="3666" y="5897"/>
                    </a:lnTo>
                    <a:lnTo>
                      <a:pt x="3646" y="6056"/>
                    </a:lnTo>
                    <a:lnTo>
                      <a:pt x="3607" y="6236"/>
                    </a:lnTo>
                    <a:lnTo>
                      <a:pt x="3527" y="6395"/>
                    </a:lnTo>
                    <a:lnTo>
                      <a:pt x="3447" y="6534"/>
                    </a:lnTo>
                    <a:lnTo>
                      <a:pt x="3348" y="6694"/>
                    </a:lnTo>
                    <a:lnTo>
                      <a:pt x="3228" y="6813"/>
                    </a:lnTo>
                    <a:lnTo>
                      <a:pt x="3089" y="6933"/>
                    </a:lnTo>
                    <a:lnTo>
                      <a:pt x="3089" y="6933"/>
                    </a:lnTo>
                    <a:lnTo>
                      <a:pt x="2949" y="7032"/>
                    </a:lnTo>
                    <a:lnTo>
                      <a:pt x="2810" y="7112"/>
                    </a:lnTo>
                    <a:lnTo>
                      <a:pt x="2650" y="7192"/>
                    </a:lnTo>
                    <a:lnTo>
                      <a:pt x="2511" y="7232"/>
                    </a:lnTo>
                    <a:lnTo>
                      <a:pt x="2352" y="7271"/>
                    </a:lnTo>
                    <a:lnTo>
                      <a:pt x="2192" y="7291"/>
                    </a:lnTo>
                    <a:lnTo>
                      <a:pt x="2033" y="7311"/>
                    </a:lnTo>
                    <a:lnTo>
                      <a:pt x="1874" y="7311"/>
                    </a:lnTo>
                    <a:lnTo>
                      <a:pt x="1714" y="7291"/>
                    </a:lnTo>
                    <a:lnTo>
                      <a:pt x="1555" y="7251"/>
                    </a:lnTo>
                    <a:lnTo>
                      <a:pt x="1395" y="7192"/>
                    </a:lnTo>
                    <a:lnTo>
                      <a:pt x="1256" y="7132"/>
                    </a:lnTo>
                    <a:lnTo>
                      <a:pt x="1117" y="7072"/>
                    </a:lnTo>
                    <a:lnTo>
                      <a:pt x="977" y="6973"/>
                    </a:lnTo>
                    <a:lnTo>
                      <a:pt x="858" y="6873"/>
                    </a:lnTo>
                    <a:lnTo>
                      <a:pt x="738" y="6753"/>
                    </a:lnTo>
                    <a:lnTo>
                      <a:pt x="738" y="6753"/>
                    </a:lnTo>
                    <a:lnTo>
                      <a:pt x="638" y="6634"/>
                    </a:lnTo>
                    <a:lnTo>
                      <a:pt x="559" y="6534"/>
                    </a:lnTo>
                    <a:lnTo>
                      <a:pt x="499" y="6395"/>
                    </a:lnTo>
                    <a:lnTo>
                      <a:pt x="439" y="6275"/>
                    </a:lnTo>
                    <a:lnTo>
                      <a:pt x="399" y="6136"/>
                    </a:lnTo>
                    <a:lnTo>
                      <a:pt x="360" y="6016"/>
                    </a:lnTo>
                    <a:lnTo>
                      <a:pt x="340" y="5877"/>
                    </a:lnTo>
                    <a:lnTo>
                      <a:pt x="340" y="5737"/>
                    </a:lnTo>
                    <a:lnTo>
                      <a:pt x="340" y="5618"/>
                    </a:lnTo>
                    <a:lnTo>
                      <a:pt x="360" y="5479"/>
                    </a:lnTo>
                    <a:lnTo>
                      <a:pt x="399" y="5359"/>
                    </a:lnTo>
                    <a:lnTo>
                      <a:pt x="439" y="5220"/>
                    </a:lnTo>
                    <a:lnTo>
                      <a:pt x="499" y="5100"/>
                    </a:lnTo>
                    <a:lnTo>
                      <a:pt x="559" y="4980"/>
                    </a:lnTo>
                    <a:lnTo>
                      <a:pt x="638" y="4861"/>
                    </a:lnTo>
                    <a:lnTo>
                      <a:pt x="738" y="4761"/>
                    </a:lnTo>
                    <a:lnTo>
                      <a:pt x="738" y="4761"/>
                    </a:lnTo>
                    <a:lnTo>
                      <a:pt x="539" y="4522"/>
                    </a:lnTo>
                    <a:lnTo>
                      <a:pt x="379" y="4263"/>
                    </a:lnTo>
                    <a:lnTo>
                      <a:pt x="240" y="4004"/>
                    </a:lnTo>
                    <a:lnTo>
                      <a:pt x="140" y="3745"/>
                    </a:lnTo>
                    <a:lnTo>
                      <a:pt x="61" y="3466"/>
                    </a:lnTo>
                    <a:lnTo>
                      <a:pt x="21" y="3188"/>
                    </a:lnTo>
                    <a:lnTo>
                      <a:pt x="1" y="2929"/>
                    </a:lnTo>
                    <a:lnTo>
                      <a:pt x="21" y="2650"/>
                    </a:lnTo>
                    <a:lnTo>
                      <a:pt x="61" y="2371"/>
                    </a:lnTo>
                    <a:lnTo>
                      <a:pt x="120" y="2092"/>
                    </a:lnTo>
                    <a:lnTo>
                      <a:pt x="220" y="1833"/>
                    </a:lnTo>
                    <a:lnTo>
                      <a:pt x="340" y="1574"/>
                    </a:lnTo>
                    <a:lnTo>
                      <a:pt x="499" y="1335"/>
                    </a:lnTo>
                    <a:lnTo>
                      <a:pt x="678" y="1096"/>
                    </a:lnTo>
                    <a:lnTo>
                      <a:pt x="877" y="877"/>
                    </a:lnTo>
                    <a:lnTo>
                      <a:pt x="1117" y="678"/>
                    </a:lnTo>
                    <a:lnTo>
                      <a:pt x="1117" y="678"/>
                    </a:lnTo>
                    <a:lnTo>
                      <a:pt x="1376" y="498"/>
                    </a:lnTo>
                    <a:lnTo>
                      <a:pt x="1634" y="339"/>
                    </a:lnTo>
                    <a:lnTo>
                      <a:pt x="1913" y="219"/>
                    </a:lnTo>
                    <a:lnTo>
                      <a:pt x="2192" y="120"/>
                    </a:lnTo>
                    <a:lnTo>
                      <a:pt x="2491" y="60"/>
                    </a:lnTo>
                    <a:lnTo>
                      <a:pt x="2790" y="20"/>
                    </a:lnTo>
                    <a:lnTo>
                      <a:pt x="3089" y="0"/>
                    </a:lnTo>
                    <a:lnTo>
                      <a:pt x="3388" y="0"/>
                    </a:lnTo>
                    <a:lnTo>
                      <a:pt x="3686" y="40"/>
                    </a:lnTo>
                    <a:lnTo>
                      <a:pt x="3965" y="100"/>
                    </a:lnTo>
                    <a:lnTo>
                      <a:pt x="4264" y="199"/>
                    </a:lnTo>
                    <a:lnTo>
                      <a:pt x="4543" y="299"/>
                    </a:lnTo>
                    <a:lnTo>
                      <a:pt x="4802" y="438"/>
                    </a:lnTo>
                    <a:lnTo>
                      <a:pt x="5041" y="618"/>
                    </a:lnTo>
                    <a:lnTo>
                      <a:pt x="5280" y="797"/>
                    </a:lnTo>
                    <a:lnTo>
                      <a:pt x="5499" y="1016"/>
                    </a:lnTo>
                    <a:lnTo>
                      <a:pt x="5499" y="1016"/>
                    </a:lnTo>
                    <a:lnTo>
                      <a:pt x="5659" y="1195"/>
                    </a:lnTo>
                    <a:lnTo>
                      <a:pt x="5778" y="1375"/>
                    </a:lnTo>
                    <a:lnTo>
                      <a:pt x="5898" y="1554"/>
                    </a:lnTo>
                    <a:lnTo>
                      <a:pt x="5977" y="1753"/>
                    </a:lnTo>
                    <a:lnTo>
                      <a:pt x="6057" y="1933"/>
                    </a:lnTo>
                    <a:lnTo>
                      <a:pt x="6137" y="2132"/>
                    </a:lnTo>
                    <a:lnTo>
                      <a:pt x="6176" y="2331"/>
                    </a:lnTo>
                    <a:lnTo>
                      <a:pt x="6216" y="2530"/>
                    </a:lnTo>
                    <a:lnTo>
                      <a:pt x="6216" y="2530"/>
                    </a:lnTo>
                    <a:lnTo>
                      <a:pt x="6396" y="2451"/>
                    </a:lnTo>
                    <a:lnTo>
                      <a:pt x="6595" y="2391"/>
                    </a:lnTo>
                    <a:lnTo>
                      <a:pt x="6794" y="2331"/>
                    </a:lnTo>
                    <a:lnTo>
                      <a:pt x="6993" y="2311"/>
                    </a:lnTo>
                    <a:lnTo>
                      <a:pt x="7192" y="2291"/>
                    </a:lnTo>
                    <a:lnTo>
                      <a:pt x="7392" y="2291"/>
                    </a:lnTo>
                    <a:lnTo>
                      <a:pt x="7611" y="2291"/>
                    </a:lnTo>
                    <a:lnTo>
                      <a:pt x="7810" y="2331"/>
                    </a:lnTo>
                    <a:lnTo>
                      <a:pt x="7989" y="2371"/>
                    </a:lnTo>
                    <a:lnTo>
                      <a:pt x="8188" y="2431"/>
                    </a:lnTo>
                    <a:lnTo>
                      <a:pt x="8388" y="2490"/>
                    </a:lnTo>
                    <a:lnTo>
                      <a:pt x="8567" y="2590"/>
                    </a:lnTo>
                    <a:lnTo>
                      <a:pt x="8746" y="2690"/>
                    </a:lnTo>
                    <a:lnTo>
                      <a:pt x="8906" y="2809"/>
                    </a:lnTo>
                    <a:lnTo>
                      <a:pt x="9065" y="2949"/>
                    </a:lnTo>
                    <a:lnTo>
                      <a:pt x="9204" y="3088"/>
                    </a:lnTo>
                    <a:lnTo>
                      <a:pt x="9204" y="3088"/>
                    </a:lnTo>
                    <a:lnTo>
                      <a:pt x="9364" y="3267"/>
                    </a:lnTo>
                    <a:lnTo>
                      <a:pt x="9483" y="3466"/>
                    </a:lnTo>
                    <a:lnTo>
                      <a:pt x="9583" y="3666"/>
                    </a:lnTo>
                    <a:lnTo>
                      <a:pt x="9683" y="3885"/>
                    </a:lnTo>
                    <a:lnTo>
                      <a:pt x="9742" y="4084"/>
                    </a:lnTo>
                    <a:lnTo>
                      <a:pt x="9762" y="4303"/>
                    </a:lnTo>
                    <a:lnTo>
                      <a:pt x="9782" y="4522"/>
                    </a:lnTo>
                    <a:lnTo>
                      <a:pt x="9782" y="4741"/>
                    </a:lnTo>
                    <a:lnTo>
                      <a:pt x="9742" y="4961"/>
                    </a:lnTo>
                    <a:lnTo>
                      <a:pt x="9683" y="5160"/>
                    </a:lnTo>
                    <a:lnTo>
                      <a:pt x="9623" y="5379"/>
                    </a:lnTo>
                    <a:lnTo>
                      <a:pt x="9523" y="5578"/>
                    </a:lnTo>
                    <a:lnTo>
                      <a:pt x="9404" y="5777"/>
                    </a:lnTo>
                    <a:lnTo>
                      <a:pt x="9264" y="5957"/>
                    </a:lnTo>
                    <a:lnTo>
                      <a:pt x="9105" y="6116"/>
                    </a:lnTo>
                    <a:lnTo>
                      <a:pt x="8926" y="6275"/>
                    </a:lnTo>
                    <a:lnTo>
                      <a:pt x="8926" y="6275"/>
                    </a:lnTo>
                    <a:lnTo>
                      <a:pt x="8726" y="6415"/>
                    </a:lnTo>
                    <a:lnTo>
                      <a:pt x="8507" y="6534"/>
                    </a:lnTo>
                    <a:lnTo>
                      <a:pt x="8288" y="6634"/>
                    </a:lnTo>
                    <a:lnTo>
                      <a:pt x="8069" y="6714"/>
                    </a:lnTo>
                    <a:lnTo>
                      <a:pt x="7830" y="6773"/>
                    </a:lnTo>
                    <a:lnTo>
                      <a:pt x="7611" y="6813"/>
                    </a:lnTo>
                    <a:lnTo>
                      <a:pt x="7372" y="6813"/>
                    </a:lnTo>
                    <a:lnTo>
                      <a:pt x="7133" y="6813"/>
                    </a:lnTo>
                    <a:lnTo>
                      <a:pt x="6894" y="6773"/>
                    </a:lnTo>
                    <a:lnTo>
                      <a:pt x="6674" y="6734"/>
                    </a:lnTo>
                    <a:lnTo>
                      <a:pt x="6455" y="6654"/>
                    </a:lnTo>
                    <a:lnTo>
                      <a:pt x="6236" y="6574"/>
                    </a:lnTo>
                    <a:lnTo>
                      <a:pt x="6017" y="6455"/>
                    </a:lnTo>
                    <a:lnTo>
                      <a:pt x="5838" y="6335"/>
                    </a:lnTo>
                    <a:lnTo>
                      <a:pt x="5639" y="6176"/>
                    </a:lnTo>
                    <a:lnTo>
                      <a:pt x="5479" y="6016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8" name="Google Shape;3368;p22"/>
              <p:cNvSpPr/>
              <p:nvPr/>
            </p:nvSpPr>
            <p:spPr>
              <a:xfrm>
                <a:off x="5659150" y="4022125"/>
                <a:ext cx="41875" cy="37875"/>
              </a:xfrm>
              <a:custGeom>
                <a:avLst/>
                <a:gdLst/>
                <a:ahLst/>
                <a:cxnLst/>
                <a:rect l="l" t="t" r="r" b="b"/>
                <a:pathLst>
                  <a:path w="1675" h="1515" extrusionOk="0">
                    <a:moveTo>
                      <a:pt x="977" y="0"/>
                    </a:moveTo>
                    <a:lnTo>
                      <a:pt x="818" y="20"/>
                    </a:lnTo>
                    <a:lnTo>
                      <a:pt x="658" y="60"/>
                    </a:lnTo>
                    <a:lnTo>
                      <a:pt x="519" y="140"/>
                    </a:lnTo>
                    <a:lnTo>
                      <a:pt x="359" y="240"/>
                    </a:lnTo>
                    <a:lnTo>
                      <a:pt x="240" y="359"/>
                    </a:lnTo>
                    <a:lnTo>
                      <a:pt x="140" y="479"/>
                    </a:lnTo>
                    <a:lnTo>
                      <a:pt x="61" y="618"/>
                    </a:lnTo>
                    <a:lnTo>
                      <a:pt x="21" y="777"/>
                    </a:lnTo>
                    <a:lnTo>
                      <a:pt x="1" y="917"/>
                    </a:lnTo>
                    <a:lnTo>
                      <a:pt x="21" y="1056"/>
                    </a:lnTo>
                    <a:lnTo>
                      <a:pt x="61" y="1176"/>
                    </a:lnTo>
                    <a:lnTo>
                      <a:pt x="160" y="1295"/>
                    </a:lnTo>
                    <a:lnTo>
                      <a:pt x="260" y="1395"/>
                    </a:lnTo>
                    <a:lnTo>
                      <a:pt x="399" y="1455"/>
                    </a:lnTo>
                    <a:lnTo>
                      <a:pt x="539" y="1495"/>
                    </a:lnTo>
                    <a:lnTo>
                      <a:pt x="678" y="1514"/>
                    </a:lnTo>
                    <a:lnTo>
                      <a:pt x="838" y="1495"/>
                    </a:lnTo>
                    <a:lnTo>
                      <a:pt x="997" y="1455"/>
                    </a:lnTo>
                    <a:lnTo>
                      <a:pt x="1156" y="1375"/>
                    </a:lnTo>
                    <a:lnTo>
                      <a:pt x="1316" y="1275"/>
                    </a:lnTo>
                    <a:lnTo>
                      <a:pt x="1435" y="1156"/>
                    </a:lnTo>
                    <a:lnTo>
                      <a:pt x="1535" y="1036"/>
                    </a:lnTo>
                    <a:lnTo>
                      <a:pt x="1614" y="897"/>
                    </a:lnTo>
                    <a:lnTo>
                      <a:pt x="1654" y="757"/>
                    </a:lnTo>
                    <a:lnTo>
                      <a:pt x="1674" y="598"/>
                    </a:lnTo>
                    <a:lnTo>
                      <a:pt x="1654" y="459"/>
                    </a:lnTo>
                    <a:lnTo>
                      <a:pt x="1614" y="339"/>
                    </a:lnTo>
                    <a:lnTo>
                      <a:pt x="1515" y="220"/>
                    </a:lnTo>
                    <a:lnTo>
                      <a:pt x="1415" y="120"/>
                    </a:lnTo>
                    <a:lnTo>
                      <a:pt x="1276" y="60"/>
                    </a:lnTo>
                    <a:lnTo>
                      <a:pt x="1136" y="20"/>
                    </a:lnTo>
                    <a:lnTo>
                      <a:pt x="977" y="0"/>
                    </a:lnTo>
                    <a:close/>
                  </a:path>
                </a:pathLst>
              </a:custGeom>
              <a:solidFill>
                <a:srgbClr val="F4CC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9" name="Google Shape;3369;p22"/>
              <p:cNvSpPr/>
              <p:nvPr/>
            </p:nvSpPr>
            <p:spPr>
              <a:xfrm>
                <a:off x="5492825" y="3931975"/>
                <a:ext cx="127025" cy="49325"/>
              </a:xfrm>
              <a:custGeom>
                <a:avLst/>
                <a:gdLst/>
                <a:ahLst/>
                <a:cxnLst/>
                <a:rect l="l" t="t" r="r" b="b"/>
                <a:pathLst>
                  <a:path w="5081" h="1973" extrusionOk="0">
                    <a:moveTo>
                      <a:pt x="2311" y="1"/>
                    </a:moveTo>
                    <a:lnTo>
                      <a:pt x="2032" y="61"/>
                    </a:lnTo>
                    <a:lnTo>
                      <a:pt x="1773" y="160"/>
                    </a:lnTo>
                    <a:lnTo>
                      <a:pt x="1514" y="260"/>
                    </a:lnTo>
                    <a:lnTo>
                      <a:pt x="1275" y="399"/>
                    </a:lnTo>
                    <a:lnTo>
                      <a:pt x="1076" y="539"/>
                    </a:lnTo>
                    <a:lnTo>
                      <a:pt x="877" y="698"/>
                    </a:lnTo>
                    <a:lnTo>
                      <a:pt x="697" y="857"/>
                    </a:lnTo>
                    <a:lnTo>
                      <a:pt x="399" y="1196"/>
                    </a:lnTo>
                    <a:lnTo>
                      <a:pt x="180" y="1475"/>
                    </a:lnTo>
                    <a:lnTo>
                      <a:pt x="40" y="1674"/>
                    </a:lnTo>
                    <a:lnTo>
                      <a:pt x="0" y="1734"/>
                    </a:lnTo>
                    <a:lnTo>
                      <a:pt x="0" y="1734"/>
                    </a:lnTo>
                    <a:lnTo>
                      <a:pt x="279" y="1575"/>
                    </a:lnTo>
                    <a:lnTo>
                      <a:pt x="538" y="1435"/>
                    </a:lnTo>
                    <a:lnTo>
                      <a:pt x="817" y="1316"/>
                    </a:lnTo>
                    <a:lnTo>
                      <a:pt x="1076" y="1236"/>
                    </a:lnTo>
                    <a:lnTo>
                      <a:pt x="1315" y="1156"/>
                    </a:lnTo>
                    <a:lnTo>
                      <a:pt x="1574" y="1116"/>
                    </a:lnTo>
                    <a:lnTo>
                      <a:pt x="1813" y="1096"/>
                    </a:lnTo>
                    <a:lnTo>
                      <a:pt x="2032" y="1077"/>
                    </a:lnTo>
                    <a:lnTo>
                      <a:pt x="2391" y="1096"/>
                    </a:lnTo>
                    <a:lnTo>
                      <a:pt x="2729" y="1156"/>
                    </a:lnTo>
                    <a:lnTo>
                      <a:pt x="3048" y="1256"/>
                    </a:lnTo>
                    <a:lnTo>
                      <a:pt x="3347" y="1375"/>
                    </a:lnTo>
                    <a:lnTo>
                      <a:pt x="3606" y="1495"/>
                    </a:lnTo>
                    <a:lnTo>
                      <a:pt x="3865" y="1654"/>
                    </a:lnTo>
                    <a:lnTo>
                      <a:pt x="4084" y="1814"/>
                    </a:lnTo>
                    <a:lnTo>
                      <a:pt x="4303" y="1973"/>
                    </a:lnTo>
                    <a:lnTo>
                      <a:pt x="4482" y="1913"/>
                    </a:lnTo>
                    <a:lnTo>
                      <a:pt x="4682" y="1873"/>
                    </a:lnTo>
                    <a:lnTo>
                      <a:pt x="4881" y="1834"/>
                    </a:lnTo>
                    <a:lnTo>
                      <a:pt x="5080" y="1814"/>
                    </a:lnTo>
                    <a:lnTo>
                      <a:pt x="5020" y="1575"/>
                    </a:lnTo>
                    <a:lnTo>
                      <a:pt x="4921" y="1316"/>
                    </a:lnTo>
                    <a:lnTo>
                      <a:pt x="4761" y="1057"/>
                    </a:lnTo>
                    <a:lnTo>
                      <a:pt x="4682" y="937"/>
                    </a:lnTo>
                    <a:lnTo>
                      <a:pt x="4582" y="818"/>
                    </a:lnTo>
                    <a:lnTo>
                      <a:pt x="4463" y="698"/>
                    </a:lnTo>
                    <a:lnTo>
                      <a:pt x="4323" y="598"/>
                    </a:lnTo>
                    <a:lnTo>
                      <a:pt x="4184" y="499"/>
                    </a:lnTo>
                    <a:lnTo>
                      <a:pt x="4024" y="399"/>
                    </a:lnTo>
                    <a:lnTo>
                      <a:pt x="3845" y="300"/>
                    </a:lnTo>
                    <a:lnTo>
                      <a:pt x="3666" y="220"/>
                    </a:lnTo>
                    <a:lnTo>
                      <a:pt x="3447" y="140"/>
                    </a:lnTo>
                    <a:lnTo>
                      <a:pt x="3227" y="80"/>
                    </a:lnTo>
                    <a:lnTo>
                      <a:pt x="2909" y="1"/>
                    </a:lnTo>
                    <a:close/>
                  </a:path>
                </a:pathLst>
              </a:custGeom>
              <a:solidFill>
                <a:srgbClr val="F9DB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0" name="Google Shape;3370;p22"/>
              <p:cNvSpPr/>
              <p:nvPr/>
            </p:nvSpPr>
            <p:spPr>
              <a:xfrm>
                <a:off x="5492825" y="3931975"/>
                <a:ext cx="127025" cy="49325"/>
              </a:xfrm>
              <a:custGeom>
                <a:avLst/>
                <a:gdLst/>
                <a:ahLst/>
                <a:cxnLst/>
                <a:rect l="l" t="t" r="r" b="b"/>
                <a:pathLst>
                  <a:path w="5081" h="1973" fill="none" extrusionOk="0">
                    <a:moveTo>
                      <a:pt x="2610" y="1"/>
                    </a:moveTo>
                    <a:lnTo>
                      <a:pt x="2610" y="1"/>
                    </a:lnTo>
                    <a:lnTo>
                      <a:pt x="2311" y="1"/>
                    </a:lnTo>
                    <a:lnTo>
                      <a:pt x="2032" y="61"/>
                    </a:lnTo>
                    <a:lnTo>
                      <a:pt x="1773" y="160"/>
                    </a:lnTo>
                    <a:lnTo>
                      <a:pt x="1514" y="260"/>
                    </a:lnTo>
                    <a:lnTo>
                      <a:pt x="1275" y="399"/>
                    </a:lnTo>
                    <a:lnTo>
                      <a:pt x="1076" y="539"/>
                    </a:lnTo>
                    <a:lnTo>
                      <a:pt x="877" y="698"/>
                    </a:lnTo>
                    <a:lnTo>
                      <a:pt x="697" y="857"/>
                    </a:lnTo>
                    <a:lnTo>
                      <a:pt x="399" y="1196"/>
                    </a:lnTo>
                    <a:lnTo>
                      <a:pt x="180" y="1475"/>
                    </a:lnTo>
                    <a:lnTo>
                      <a:pt x="40" y="1674"/>
                    </a:lnTo>
                    <a:lnTo>
                      <a:pt x="0" y="1734"/>
                    </a:lnTo>
                    <a:lnTo>
                      <a:pt x="0" y="1734"/>
                    </a:lnTo>
                    <a:lnTo>
                      <a:pt x="279" y="1575"/>
                    </a:lnTo>
                    <a:lnTo>
                      <a:pt x="538" y="1435"/>
                    </a:lnTo>
                    <a:lnTo>
                      <a:pt x="817" y="1316"/>
                    </a:lnTo>
                    <a:lnTo>
                      <a:pt x="1076" y="1236"/>
                    </a:lnTo>
                    <a:lnTo>
                      <a:pt x="1315" y="1156"/>
                    </a:lnTo>
                    <a:lnTo>
                      <a:pt x="1574" y="1116"/>
                    </a:lnTo>
                    <a:lnTo>
                      <a:pt x="1813" y="1096"/>
                    </a:lnTo>
                    <a:lnTo>
                      <a:pt x="2032" y="1077"/>
                    </a:lnTo>
                    <a:lnTo>
                      <a:pt x="2032" y="1077"/>
                    </a:lnTo>
                    <a:lnTo>
                      <a:pt x="2391" y="1096"/>
                    </a:lnTo>
                    <a:lnTo>
                      <a:pt x="2729" y="1156"/>
                    </a:lnTo>
                    <a:lnTo>
                      <a:pt x="3048" y="1256"/>
                    </a:lnTo>
                    <a:lnTo>
                      <a:pt x="3347" y="1375"/>
                    </a:lnTo>
                    <a:lnTo>
                      <a:pt x="3606" y="1495"/>
                    </a:lnTo>
                    <a:lnTo>
                      <a:pt x="3865" y="1654"/>
                    </a:lnTo>
                    <a:lnTo>
                      <a:pt x="4084" y="1814"/>
                    </a:lnTo>
                    <a:lnTo>
                      <a:pt x="4303" y="1973"/>
                    </a:lnTo>
                    <a:lnTo>
                      <a:pt x="4303" y="1973"/>
                    </a:lnTo>
                    <a:lnTo>
                      <a:pt x="4482" y="1913"/>
                    </a:lnTo>
                    <a:lnTo>
                      <a:pt x="4682" y="1873"/>
                    </a:lnTo>
                    <a:lnTo>
                      <a:pt x="4881" y="1834"/>
                    </a:lnTo>
                    <a:lnTo>
                      <a:pt x="5080" y="1814"/>
                    </a:lnTo>
                    <a:lnTo>
                      <a:pt x="5080" y="1814"/>
                    </a:lnTo>
                    <a:lnTo>
                      <a:pt x="5020" y="1575"/>
                    </a:lnTo>
                    <a:lnTo>
                      <a:pt x="4921" y="1316"/>
                    </a:lnTo>
                    <a:lnTo>
                      <a:pt x="4761" y="1057"/>
                    </a:lnTo>
                    <a:lnTo>
                      <a:pt x="4682" y="937"/>
                    </a:lnTo>
                    <a:lnTo>
                      <a:pt x="4582" y="818"/>
                    </a:lnTo>
                    <a:lnTo>
                      <a:pt x="4463" y="698"/>
                    </a:lnTo>
                    <a:lnTo>
                      <a:pt x="4323" y="598"/>
                    </a:lnTo>
                    <a:lnTo>
                      <a:pt x="4184" y="499"/>
                    </a:lnTo>
                    <a:lnTo>
                      <a:pt x="4024" y="399"/>
                    </a:lnTo>
                    <a:lnTo>
                      <a:pt x="3845" y="300"/>
                    </a:lnTo>
                    <a:lnTo>
                      <a:pt x="3666" y="220"/>
                    </a:lnTo>
                    <a:lnTo>
                      <a:pt x="3447" y="140"/>
                    </a:lnTo>
                    <a:lnTo>
                      <a:pt x="3227" y="80"/>
                    </a:lnTo>
                    <a:lnTo>
                      <a:pt x="3227" y="80"/>
                    </a:lnTo>
                    <a:lnTo>
                      <a:pt x="2909" y="1"/>
                    </a:lnTo>
                    <a:lnTo>
                      <a:pt x="2610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1" name="Google Shape;3371;p22"/>
              <p:cNvSpPr/>
              <p:nvPr/>
            </p:nvSpPr>
            <p:spPr>
              <a:xfrm>
                <a:off x="5646200" y="3941450"/>
                <a:ext cx="238600" cy="204200"/>
              </a:xfrm>
              <a:custGeom>
                <a:avLst/>
                <a:gdLst/>
                <a:ahLst/>
                <a:cxnLst/>
                <a:rect l="l" t="t" r="r" b="b"/>
                <a:pathLst>
                  <a:path w="9544" h="8168" extrusionOk="0">
                    <a:moveTo>
                      <a:pt x="3786" y="0"/>
                    </a:moveTo>
                    <a:lnTo>
                      <a:pt x="3487" y="20"/>
                    </a:lnTo>
                    <a:lnTo>
                      <a:pt x="3168" y="80"/>
                    </a:lnTo>
                    <a:lnTo>
                      <a:pt x="2870" y="160"/>
                    </a:lnTo>
                    <a:lnTo>
                      <a:pt x="2571" y="259"/>
                    </a:lnTo>
                    <a:lnTo>
                      <a:pt x="2292" y="399"/>
                    </a:lnTo>
                    <a:lnTo>
                      <a:pt x="2033" y="538"/>
                    </a:lnTo>
                    <a:lnTo>
                      <a:pt x="1794" y="717"/>
                    </a:lnTo>
                    <a:lnTo>
                      <a:pt x="1575" y="917"/>
                    </a:lnTo>
                    <a:lnTo>
                      <a:pt x="1375" y="1136"/>
                    </a:lnTo>
                    <a:lnTo>
                      <a:pt x="1216" y="1355"/>
                    </a:lnTo>
                    <a:lnTo>
                      <a:pt x="1057" y="1594"/>
                    </a:lnTo>
                    <a:lnTo>
                      <a:pt x="937" y="1853"/>
                    </a:lnTo>
                    <a:lnTo>
                      <a:pt x="857" y="2112"/>
                    </a:lnTo>
                    <a:lnTo>
                      <a:pt x="778" y="2391"/>
                    </a:lnTo>
                    <a:lnTo>
                      <a:pt x="738" y="2670"/>
                    </a:lnTo>
                    <a:lnTo>
                      <a:pt x="738" y="2949"/>
                    </a:lnTo>
                    <a:lnTo>
                      <a:pt x="758" y="3227"/>
                    </a:lnTo>
                    <a:lnTo>
                      <a:pt x="798" y="3526"/>
                    </a:lnTo>
                    <a:lnTo>
                      <a:pt x="897" y="3805"/>
                    </a:lnTo>
                    <a:lnTo>
                      <a:pt x="758" y="3885"/>
                    </a:lnTo>
                    <a:lnTo>
                      <a:pt x="638" y="3965"/>
                    </a:lnTo>
                    <a:lnTo>
                      <a:pt x="519" y="4044"/>
                    </a:lnTo>
                    <a:lnTo>
                      <a:pt x="419" y="4144"/>
                    </a:lnTo>
                    <a:lnTo>
                      <a:pt x="340" y="4243"/>
                    </a:lnTo>
                    <a:lnTo>
                      <a:pt x="260" y="4363"/>
                    </a:lnTo>
                    <a:lnTo>
                      <a:pt x="180" y="4463"/>
                    </a:lnTo>
                    <a:lnTo>
                      <a:pt x="120" y="4582"/>
                    </a:lnTo>
                    <a:lnTo>
                      <a:pt x="81" y="4722"/>
                    </a:lnTo>
                    <a:lnTo>
                      <a:pt x="41" y="4841"/>
                    </a:lnTo>
                    <a:lnTo>
                      <a:pt x="1" y="4981"/>
                    </a:lnTo>
                    <a:lnTo>
                      <a:pt x="1" y="5120"/>
                    </a:lnTo>
                    <a:lnTo>
                      <a:pt x="1" y="5259"/>
                    </a:lnTo>
                    <a:lnTo>
                      <a:pt x="21" y="5379"/>
                    </a:lnTo>
                    <a:lnTo>
                      <a:pt x="41" y="5518"/>
                    </a:lnTo>
                    <a:lnTo>
                      <a:pt x="81" y="5658"/>
                    </a:lnTo>
                    <a:lnTo>
                      <a:pt x="140" y="5817"/>
                    </a:lnTo>
                    <a:lnTo>
                      <a:pt x="220" y="5957"/>
                    </a:lnTo>
                    <a:lnTo>
                      <a:pt x="300" y="6076"/>
                    </a:lnTo>
                    <a:lnTo>
                      <a:pt x="399" y="6196"/>
                    </a:lnTo>
                    <a:lnTo>
                      <a:pt x="519" y="6315"/>
                    </a:lnTo>
                    <a:lnTo>
                      <a:pt x="638" y="6395"/>
                    </a:lnTo>
                    <a:lnTo>
                      <a:pt x="778" y="6495"/>
                    </a:lnTo>
                    <a:lnTo>
                      <a:pt x="917" y="6554"/>
                    </a:lnTo>
                    <a:lnTo>
                      <a:pt x="1057" y="6614"/>
                    </a:lnTo>
                    <a:lnTo>
                      <a:pt x="1216" y="6674"/>
                    </a:lnTo>
                    <a:lnTo>
                      <a:pt x="1375" y="6694"/>
                    </a:lnTo>
                    <a:lnTo>
                      <a:pt x="1535" y="6714"/>
                    </a:lnTo>
                    <a:lnTo>
                      <a:pt x="1694" y="6734"/>
                    </a:lnTo>
                    <a:lnTo>
                      <a:pt x="1854" y="6714"/>
                    </a:lnTo>
                    <a:lnTo>
                      <a:pt x="2033" y="6694"/>
                    </a:lnTo>
                    <a:lnTo>
                      <a:pt x="2192" y="6654"/>
                    </a:lnTo>
                    <a:lnTo>
                      <a:pt x="2371" y="6574"/>
                    </a:lnTo>
                    <a:lnTo>
                      <a:pt x="2531" y="6495"/>
                    </a:lnTo>
                    <a:lnTo>
                      <a:pt x="2690" y="6395"/>
                    </a:lnTo>
                    <a:lnTo>
                      <a:pt x="2830" y="6295"/>
                    </a:lnTo>
                    <a:lnTo>
                      <a:pt x="2949" y="6176"/>
                    </a:lnTo>
                    <a:lnTo>
                      <a:pt x="3069" y="6036"/>
                    </a:lnTo>
                    <a:lnTo>
                      <a:pt x="3148" y="5877"/>
                    </a:lnTo>
                    <a:lnTo>
                      <a:pt x="3228" y="5738"/>
                    </a:lnTo>
                    <a:lnTo>
                      <a:pt x="3587" y="5777"/>
                    </a:lnTo>
                    <a:lnTo>
                      <a:pt x="3945" y="5797"/>
                    </a:lnTo>
                    <a:lnTo>
                      <a:pt x="4304" y="5757"/>
                    </a:lnTo>
                    <a:lnTo>
                      <a:pt x="4662" y="5678"/>
                    </a:lnTo>
                    <a:lnTo>
                      <a:pt x="4662" y="5917"/>
                    </a:lnTo>
                    <a:lnTo>
                      <a:pt x="4662" y="6156"/>
                    </a:lnTo>
                    <a:lnTo>
                      <a:pt x="4702" y="6375"/>
                    </a:lnTo>
                    <a:lnTo>
                      <a:pt x="4782" y="6614"/>
                    </a:lnTo>
                    <a:lnTo>
                      <a:pt x="4862" y="6833"/>
                    </a:lnTo>
                    <a:lnTo>
                      <a:pt x="4981" y="7032"/>
                    </a:lnTo>
                    <a:lnTo>
                      <a:pt x="5101" y="7212"/>
                    </a:lnTo>
                    <a:lnTo>
                      <a:pt x="5260" y="7391"/>
                    </a:lnTo>
                    <a:lnTo>
                      <a:pt x="5419" y="7550"/>
                    </a:lnTo>
                    <a:lnTo>
                      <a:pt x="5599" y="7690"/>
                    </a:lnTo>
                    <a:lnTo>
                      <a:pt x="5798" y="7809"/>
                    </a:lnTo>
                    <a:lnTo>
                      <a:pt x="5997" y="7929"/>
                    </a:lnTo>
                    <a:lnTo>
                      <a:pt x="6216" y="8009"/>
                    </a:lnTo>
                    <a:lnTo>
                      <a:pt x="6435" y="8088"/>
                    </a:lnTo>
                    <a:lnTo>
                      <a:pt x="6674" y="8128"/>
                    </a:lnTo>
                    <a:lnTo>
                      <a:pt x="6894" y="8168"/>
                    </a:lnTo>
                    <a:lnTo>
                      <a:pt x="7133" y="8168"/>
                    </a:lnTo>
                    <a:lnTo>
                      <a:pt x="7372" y="8148"/>
                    </a:lnTo>
                    <a:lnTo>
                      <a:pt x="7631" y="8108"/>
                    </a:lnTo>
                    <a:lnTo>
                      <a:pt x="7870" y="8048"/>
                    </a:lnTo>
                    <a:lnTo>
                      <a:pt x="8089" y="7969"/>
                    </a:lnTo>
                    <a:lnTo>
                      <a:pt x="8308" y="7869"/>
                    </a:lnTo>
                    <a:lnTo>
                      <a:pt x="8527" y="7750"/>
                    </a:lnTo>
                    <a:lnTo>
                      <a:pt x="8706" y="7610"/>
                    </a:lnTo>
                    <a:lnTo>
                      <a:pt x="8886" y="7451"/>
                    </a:lnTo>
                    <a:lnTo>
                      <a:pt x="9025" y="7291"/>
                    </a:lnTo>
                    <a:lnTo>
                      <a:pt x="9165" y="7112"/>
                    </a:lnTo>
                    <a:lnTo>
                      <a:pt x="9284" y="6913"/>
                    </a:lnTo>
                    <a:lnTo>
                      <a:pt x="9384" y="6714"/>
                    </a:lnTo>
                    <a:lnTo>
                      <a:pt x="9443" y="6514"/>
                    </a:lnTo>
                    <a:lnTo>
                      <a:pt x="9503" y="6295"/>
                    </a:lnTo>
                    <a:lnTo>
                      <a:pt x="9523" y="6076"/>
                    </a:lnTo>
                    <a:lnTo>
                      <a:pt x="9543" y="5857"/>
                    </a:lnTo>
                    <a:lnTo>
                      <a:pt x="9523" y="5638"/>
                    </a:lnTo>
                    <a:lnTo>
                      <a:pt x="9483" y="5419"/>
                    </a:lnTo>
                    <a:lnTo>
                      <a:pt x="9424" y="5180"/>
                    </a:lnTo>
                    <a:lnTo>
                      <a:pt x="9344" y="5000"/>
                    </a:lnTo>
                    <a:lnTo>
                      <a:pt x="9244" y="4821"/>
                    </a:lnTo>
                    <a:lnTo>
                      <a:pt x="9145" y="4662"/>
                    </a:lnTo>
                    <a:lnTo>
                      <a:pt x="9025" y="4502"/>
                    </a:lnTo>
                    <a:lnTo>
                      <a:pt x="8886" y="4363"/>
                    </a:lnTo>
                    <a:lnTo>
                      <a:pt x="8746" y="4224"/>
                    </a:lnTo>
                    <a:lnTo>
                      <a:pt x="8587" y="4104"/>
                    </a:lnTo>
                    <a:lnTo>
                      <a:pt x="8408" y="3984"/>
                    </a:lnTo>
                    <a:lnTo>
                      <a:pt x="8248" y="3905"/>
                    </a:lnTo>
                    <a:lnTo>
                      <a:pt x="8069" y="3825"/>
                    </a:lnTo>
                    <a:lnTo>
                      <a:pt x="7870" y="3745"/>
                    </a:lnTo>
                    <a:lnTo>
                      <a:pt x="7670" y="3706"/>
                    </a:lnTo>
                    <a:lnTo>
                      <a:pt x="7471" y="3666"/>
                    </a:lnTo>
                    <a:lnTo>
                      <a:pt x="7272" y="3646"/>
                    </a:lnTo>
                    <a:lnTo>
                      <a:pt x="7073" y="3626"/>
                    </a:lnTo>
                    <a:lnTo>
                      <a:pt x="6854" y="3646"/>
                    </a:lnTo>
                    <a:lnTo>
                      <a:pt x="6913" y="3447"/>
                    </a:lnTo>
                    <a:lnTo>
                      <a:pt x="6933" y="3247"/>
                    </a:lnTo>
                    <a:lnTo>
                      <a:pt x="6953" y="3028"/>
                    </a:lnTo>
                    <a:lnTo>
                      <a:pt x="6973" y="2829"/>
                    </a:lnTo>
                    <a:lnTo>
                      <a:pt x="6953" y="2610"/>
                    </a:lnTo>
                    <a:lnTo>
                      <a:pt x="6913" y="2411"/>
                    </a:lnTo>
                    <a:lnTo>
                      <a:pt x="6874" y="2192"/>
                    </a:lnTo>
                    <a:lnTo>
                      <a:pt x="6814" y="1992"/>
                    </a:lnTo>
                    <a:lnTo>
                      <a:pt x="6694" y="1713"/>
                    </a:lnTo>
                    <a:lnTo>
                      <a:pt x="6555" y="1455"/>
                    </a:lnTo>
                    <a:lnTo>
                      <a:pt x="6376" y="1215"/>
                    </a:lnTo>
                    <a:lnTo>
                      <a:pt x="6196" y="996"/>
                    </a:lnTo>
                    <a:lnTo>
                      <a:pt x="5977" y="797"/>
                    </a:lnTo>
                    <a:lnTo>
                      <a:pt x="5758" y="618"/>
                    </a:lnTo>
                    <a:lnTo>
                      <a:pt x="5519" y="458"/>
                    </a:lnTo>
                    <a:lnTo>
                      <a:pt x="5240" y="319"/>
                    </a:lnTo>
                    <a:lnTo>
                      <a:pt x="4981" y="199"/>
                    </a:lnTo>
                    <a:lnTo>
                      <a:pt x="4682" y="120"/>
                    </a:lnTo>
                    <a:lnTo>
                      <a:pt x="4403" y="60"/>
                    </a:lnTo>
                    <a:lnTo>
                      <a:pt x="4105" y="20"/>
                    </a:lnTo>
                    <a:lnTo>
                      <a:pt x="3786" y="0"/>
                    </a:lnTo>
                    <a:close/>
                  </a:path>
                </a:pathLst>
              </a:custGeom>
              <a:solidFill>
                <a:srgbClr val="F7D28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2" name="Google Shape;3372;p22"/>
              <p:cNvSpPr/>
              <p:nvPr/>
            </p:nvSpPr>
            <p:spPr>
              <a:xfrm>
                <a:off x="5646200" y="3941450"/>
                <a:ext cx="238600" cy="204200"/>
              </a:xfrm>
              <a:custGeom>
                <a:avLst/>
                <a:gdLst/>
                <a:ahLst/>
                <a:cxnLst/>
                <a:rect l="l" t="t" r="r" b="b"/>
                <a:pathLst>
                  <a:path w="9544" h="8168" fill="none" extrusionOk="0">
                    <a:moveTo>
                      <a:pt x="4782" y="6614"/>
                    </a:moveTo>
                    <a:lnTo>
                      <a:pt x="4782" y="6614"/>
                    </a:lnTo>
                    <a:lnTo>
                      <a:pt x="4702" y="6375"/>
                    </a:lnTo>
                    <a:lnTo>
                      <a:pt x="4662" y="6156"/>
                    </a:lnTo>
                    <a:lnTo>
                      <a:pt x="4662" y="5917"/>
                    </a:lnTo>
                    <a:lnTo>
                      <a:pt x="4662" y="5678"/>
                    </a:lnTo>
                    <a:lnTo>
                      <a:pt x="4662" y="5678"/>
                    </a:lnTo>
                    <a:lnTo>
                      <a:pt x="4304" y="5757"/>
                    </a:lnTo>
                    <a:lnTo>
                      <a:pt x="3945" y="5797"/>
                    </a:lnTo>
                    <a:lnTo>
                      <a:pt x="3587" y="5777"/>
                    </a:lnTo>
                    <a:lnTo>
                      <a:pt x="3228" y="5738"/>
                    </a:lnTo>
                    <a:lnTo>
                      <a:pt x="3228" y="5738"/>
                    </a:lnTo>
                    <a:lnTo>
                      <a:pt x="3148" y="5877"/>
                    </a:lnTo>
                    <a:lnTo>
                      <a:pt x="3069" y="6036"/>
                    </a:lnTo>
                    <a:lnTo>
                      <a:pt x="2949" y="6176"/>
                    </a:lnTo>
                    <a:lnTo>
                      <a:pt x="2830" y="6295"/>
                    </a:lnTo>
                    <a:lnTo>
                      <a:pt x="2690" y="6395"/>
                    </a:lnTo>
                    <a:lnTo>
                      <a:pt x="2531" y="6495"/>
                    </a:lnTo>
                    <a:lnTo>
                      <a:pt x="2371" y="6574"/>
                    </a:lnTo>
                    <a:lnTo>
                      <a:pt x="2192" y="6654"/>
                    </a:lnTo>
                    <a:lnTo>
                      <a:pt x="2192" y="6654"/>
                    </a:lnTo>
                    <a:lnTo>
                      <a:pt x="2033" y="6694"/>
                    </a:lnTo>
                    <a:lnTo>
                      <a:pt x="1854" y="6714"/>
                    </a:lnTo>
                    <a:lnTo>
                      <a:pt x="1694" y="6734"/>
                    </a:lnTo>
                    <a:lnTo>
                      <a:pt x="1535" y="6714"/>
                    </a:lnTo>
                    <a:lnTo>
                      <a:pt x="1375" y="6694"/>
                    </a:lnTo>
                    <a:lnTo>
                      <a:pt x="1216" y="6674"/>
                    </a:lnTo>
                    <a:lnTo>
                      <a:pt x="1057" y="6614"/>
                    </a:lnTo>
                    <a:lnTo>
                      <a:pt x="917" y="6554"/>
                    </a:lnTo>
                    <a:lnTo>
                      <a:pt x="778" y="6495"/>
                    </a:lnTo>
                    <a:lnTo>
                      <a:pt x="638" y="6395"/>
                    </a:lnTo>
                    <a:lnTo>
                      <a:pt x="519" y="6315"/>
                    </a:lnTo>
                    <a:lnTo>
                      <a:pt x="399" y="6196"/>
                    </a:lnTo>
                    <a:lnTo>
                      <a:pt x="300" y="6076"/>
                    </a:lnTo>
                    <a:lnTo>
                      <a:pt x="220" y="5957"/>
                    </a:lnTo>
                    <a:lnTo>
                      <a:pt x="140" y="5817"/>
                    </a:lnTo>
                    <a:lnTo>
                      <a:pt x="81" y="5658"/>
                    </a:lnTo>
                    <a:lnTo>
                      <a:pt x="81" y="5658"/>
                    </a:lnTo>
                    <a:lnTo>
                      <a:pt x="41" y="5518"/>
                    </a:lnTo>
                    <a:lnTo>
                      <a:pt x="21" y="5379"/>
                    </a:lnTo>
                    <a:lnTo>
                      <a:pt x="1" y="5259"/>
                    </a:lnTo>
                    <a:lnTo>
                      <a:pt x="1" y="5120"/>
                    </a:lnTo>
                    <a:lnTo>
                      <a:pt x="1" y="4981"/>
                    </a:lnTo>
                    <a:lnTo>
                      <a:pt x="41" y="4841"/>
                    </a:lnTo>
                    <a:lnTo>
                      <a:pt x="81" y="4722"/>
                    </a:lnTo>
                    <a:lnTo>
                      <a:pt x="120" y="4582"/>
                    </a:lnTo>
                    <a:lnTo>
                      <a:pt x="180" y="4463"/>
                    </a:lnTo>
                    <a:lnTo>
                      <a:pt x="260" y="4363"/>
                    </a:lnTo>
                    <a:lnTo>
                      <a:pt x="340" y="4243"/>
                    </a:lnTo>
                    <a:lnTo>
                      <a:pt x="419" y="4144"/>
                    </a:lnTo>
                    <a:lnTo>
                      <a:pt x="519" y="4044"/>
                    </a:lnTo>
                    <a:lnTo>
                      <a:pt x="638" y="3965"/>
                    </a:lnTo>
                    <a:lnTo>
                      <a:pt x="758" y="3885"/>
                    </a:lnTo>
                    <a:lnTo>
                      <a:pt x="897" y="3805"/>
                    </a:lnTo>
                    <a:lnTo>
                      <a:pt x="897" y="3805"/>
                    </a:lnTo>
                    <a:lnTo>
                      <a:pt x="798" y="3526"/>
                    </a:lnTo>
                    <a:lnTo>
                      <a:pt x="758" y="3227"/>
                    </a:lnTo>
                    <a:lnTo>
                      <a:pt x="738" y="2949"/>
                    </a:lnTo>
                    <a:lnTo>
                      <a:pt x="738" y="2670"/>
                    </a:lnTo>
                    <a:lnTo>
                      <a:pt x="778" y="2391"/>
                    </a:lnTo>
                    <a:lnTo>
                      <a:pt x="857" y="2112"/>
                    </a:lnTo>
                    <a:lnTo>
                      <a:pt x="937" y="1853"/>
                    </a:lnTo>
                    <a:lnTo>
                      <a:pt x="1057" y="1594"/>
                    </a:lnTo>
                    <a:lnTo>
                      <a:pt x="1216" y="1355"/>
                    </a:lnTo>
                    <a:lnTo>
                      <a:pt x="1375" y="1136"/>
                    </a:lnTo>
                    <a:lnTo>
                      <a:pt x="1575" y="917"/>
                    </a:lnTo>
                    <a:lnTo>
                      <a:pt x="1794" y="717"/>
                    </a:lnTo>
                    <a:lnTo>
                      <a:pt x="2033" y="538"/>
                    </a:lnTo>
                    <a:lnTo>
                      <a:pt x="2292" y="399"/>
                    </a:lnTo>
                    <a:lnTo>
                      <a:pt x="2571" y="259"/>
                    </a:lnTo>
                    <a:lnTo>
                      <a:pt x="2870" y="160"/>
                    </a:lnTo>
                    <a:lnTo>
                      <a:pt x="2870" y="160"/>
                    </a:lnTo>
                    <a:lnTo>
                      <a:pt x="3168" y="80"/>
                    </a:lnTo>
                    <a:lnTo>
                      <a:pt x="3487" y="20"/>
                    </a:lnTo>
                    <a:lnTo>
                      <a:pt x="3786" y="0"/>
                    </a:lnTo>
                    <a:lnTo>
                      <a:pt x="4105" y="20"/>
                    </a:lnTo>
                    <a:lnTo>
                      <a:pt x="4403" y="60"/>
                    </a:lnTo>
                    <a:lnTo>
                      <a:pt x="4682" y="120"/>
                    </a:lnTo>
                    <a:lnTo>
                      <a:pt x="4981" y="199"/>
                    </a:lnTo>
                    <a:lnTo>
                      <a:pt x="5240" y="319"/>
                    </a:lnTo>
                    <a:lnTo>
                      <a:pt x="5519" y="458"/>
                    </a:lnTo>
                    <a:lnTo>
                      <a:pt x="5758" y="618"/>
                    </a:lnTo>
                    <a:lnTo>
                      <a:pt x="5977" y="797"/>
                    </a:lnTo>
                    <a:lnTo>
                      <a:pt x="6196" y="996"/>
                    </a:lnTo>
                    <a:lnTo>
                      <a:pt x="6376" y="1215"/>
                    </a:lnTo>
                    <a:lnTo>
                      <a:pt x="6555" y="1455"/>
                    </a:lnTo>
                    <a:lnTo>
                      <a:pt x="6694" y="1713"/>
                    </a:lnTo>
                    <a:lnTo>
                      <a:pt x="6814" y="1992"/>
                    </a:lnTo>
                    <a:lnTo>
                      <a:pt x="6814" y="1992"/>
                    </a:lnTo>
                    <a:lnTo>
                      <a:pt x="6874" y="2192"/>
                    </a:lnTo>
                    <a:lnTo>
                      <a:pt x="6913" y="2411"/>
                    </a:lnTo>
                    <a:lnTo>
                      <a:pt x="6953" y="2610"/>
                    </a:lnTo>
                    <a:lnTo>
                      <a:pt x="6973" y="2829"/>
                    </a:lnTo>
                    <a:lnTo>
                      <a:pt x="6953" y="3028"/>
                    </a:lnTo>
                    <a:lnTo>
                      <a:pt x="6933" y="3247"/>
                    </a:lnTo>
                    <a:lnTo>
                      <a:pt x="6913" y="3447"/>
                    </a:lnTo>
                    <a:lnTo>
                      <a:pt x="6854" y="3646"/>
                    </a:lnTo>
                    <a:lnTo>
                      <a:pt x="6854" y="3646"/>
                    </a:lnTo>
                    <a:lnTo>
                      <a:pt x="7073" y="3626"/>
                    </a:lnTo>
                    <a:lnTo>
                      <a:pt x="7272" y="3646"/>
                    </a:lnTo>
                    <a:lnTo>
                      <a:pt x="7471" y="3666"/>
                    </a:lnTo>
                    <a:lnTo>
                      <a:pt x="7670" y="3706"/>
                    </a:lnTo>
                    <a:lnTo>
                      <a:pt x="7870" y="3745"/>
                    </a:lnTo>
                    <a:lnTo>
                      <a:pt x="8069" y="3825"/>
                    </a:lnTo>
                    <a:lnTo>
                      <a:pt x="8248" y="3905"/>
                    </a:lnTo>
                    <a:lnTo>
                      <a:pt x="8408" y="3984"/>
                    </a:lnTo>
                    <a:lnTo>
                      <a:pt x="8587" y="4104"/>
                    </a:lnTo>
                    <a:lnTo>
                      <a:pt x="8746" y="4224"/>
                    </a:lnTo>
                    <a:lnTo>
                      <a:pt x="8886" y="4363"/>
                    </a:lnTo>
                    <a:lnTo>
                      <a:pt x="9025" y="4502"/>
                    </a:lnTo>
                    <a:lnTo>
                      <a:pt x="9145" y="4662"/>
                    </a:lnTo>
                    <a:lnTo>
                      <a:pt x="9244" y="4821"/>
                    </a:lnTo>
                    <a:lnTo>
                      <a:pt x="9344" y="5000"/>
                    </a:lnTo>
                    <a:lnTo>
                      <a:pt x="9424" y="5180"/>
                    </a:lnTo>
                    <a:lnTo>
                      <a:pt x="9424" y="5180"/>
                    </a:lnTo>
                    <a:lnTo>
                      <a:pt x="9483" y="5419"/>
                    </a:lnTo>
                    <a:lnTo>
                      <a:pt x="9523" y="5638"/>
                    </a:lnTo>
                    <a:lnTo>
                      <a:pt x="9543" y="5857"/>
                    </a:lnTo>
                    <a:lnTo>
                      <a:pt x="9523" y="6076"/>
                    </a:lnTo>
                    <a:lnTo>
                      <a:pt x="9503" y="6295"/>
                    </a:lnTo>
                    <a:lnTo>
                      <a:pt x="9443" y="6514"/>
                    </a:lnTo>
                    <a:lnTo>
                      <a:pt x="9384" y="6714"/>
                    </a:lnTo>
                    <a:lnTo>
                      <a:pt x="9284" y="6913"/>
                    </a:lnTo>
                    <a:lnTo>
                      <a:pt x="9165" y="7112"/>
                    </a:lnTo>
                    <a:lnTo>
                      <a:pt x="9025" y="7291"/>
                    </a:lnTo>
                    <a:lnTo>
                      <a:pt x="8886" y="7451"/>
                    </a:lnTo>
                    <a:lnTo>
                      <a:pt x="8706" y="7610"/>
                    </a:lnTo>
                    <a:lnTo>
                      <a:pt x="8527" y="7750"/>
                    </a:lnTo>
                    <a:lnTo>
                      <a:pt x="8308" y="7869"/>
                    </a:lnTo>
                    <a:lnTo>
                      <a:pt x="8089" y="7969"/>
                    </a:lnTo>
                    <a:lnTo>
                      <a:pt x="7870" y="8048"/>
                    </a:lnTo>
                    <a:lnTo>
                      <a:pt x="7870" y="8048"/>
                    </a:lnTo>
                    <a:lnTo>
                      <a:pt x="7631" y="8108"/>
                    </a:lnTo>
                    <a:lnTo>
                      <a:pt x="7372" y="8148"/>
                    </a:lnTo>
                    <a:lnTo>
                      <a:pt x="7133" y="8168"/>
                    </a:lnTo>
                    <a:lnTo>
                      <a:pt x="6894" y="8168"/>
                    </a:lnTo>
                    <a:lnTo>
                      <a:pt x="6674" y="8128"/>
                    </a:lnTo>
                    <a:lnTo>
                      <a:pt x="6435" y="8088"/>
                    </a:lnTo>
                    <a:lnTo>
                      <a:pt x="6216" y="8009"/>
                    </a:lnTo>
                    <a:lnTo>
                      <a:pt x="5997" y="7929"/>
                    </a:lnTo>
                    <a:lnTo>
                      <a:pt x="5798" y="7809"/>
                    </a:lnTo>
                    <a:lnTo>
                      <a:pt x="5599" y="7690"/>
                    </a:lnTo>
                    <a:lnTo>
                      <a:pt x="5419" y="7550"/>
                    </a:lnTo>
                    <a:lnTo>
                      <a:pt x="5260" y="7391"/>
                    </a:lnTo>
                    <a:lnTo>
                      <a:pt x="5101" y="7212"/>
                    </a:lnTo>
                    <a:lnTo>
                      <a:pt x="4981" y="7032"/>
                    </a:lnTo>
                    <a:lnTo>
                      <a:pt x="4862" y="6833"/>
                    </a:lnTo>
                    <a:lnTo>
                      <a:pt x="4782" y="6614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3" name="Google Shape;3373;p22"/>
              <p:cNvSpPr/>
              <p:nvPr/>
            </p:nvSpPr>
            <p:spPr>
              <a:xfrm>
                <a:off x="5811050" y="4086375"/>
                <a:ext cx="43850" cy="35375"/>
              </a:xfrm>
              <a:custGeom>
                <a:avLst/>
                <a:gdLst/>
                <a:ahLst/>
                <a:cxnLst/>
                <a:rect l="l" t="t" r="r" b="b"/>
                <a:pathLst>
                  <a:path w="1754" h="1415" extrusionOk="0">
                    <a:moveTo>
                      <a:pt x="997" y="0"/>
                    </a:moveTo>
                    <a:lnTo>
                      <a:pt x="818" y="20"/>
                    </a:lnTo>
                    <a:lnTo>
                      <a:pt x="638" y="60"/>
                    </a:lnTo>
                    <a:lnTo>
                      <a:pt x="479" y="120"/>
                    </a:lnTo>
                    <a:lnTo>
                      <a:pt x="339" y="219"/>
                    </a:lnTo>
                    <a:lnTo>
                      <a:pt x="200" y="319"/>
                    </a:lnTo>
                    <a:lnTo>
                      <a:pt x="100" y="439"/>
                    </a:lnTo>
                    <a:lnTo>
                      <a:pt x="41" y="558"/>
                    </a:lnTo>
                    <a:lnTo>
                      <a:pt x="1" y="698"/>
                    </a:lnTo>
                    <a:lnTo>
                      <a:pt x="1" y="837"/>
                    </a:lnTo>
                    <a:lnTo>
                      <a:pt x="21" y="976"/>
                    </a:lnTo>
                    <a:lnTo>
                      <a:pt x="80" y="1096"/>
                    </a:lnTo>
                    <a:lnTo>
                      <a:pt x="180" y="1196"/>
                    </a:lnTo>
                    <a:lnTo>
                      <a:pt x="300" y="1295"/>
                    </a:lnTo>
                    <a:lnTo>
                      <a:pt x="439" y="1355"/>
                    </a:lnTo>
                    <a:lnTo>
                      <a:pt x="598" y="1395"/>
                    </a:lnTo>
                    <a:lnTo>
                      <a:pt x="758" y="1415"/>
                    </a:lnTo>
                    <a:lnTo>
                      <a:pt x="937" y="1395"/>
                    </a:lnTo>
                    <a:lnTo>
                      <a:pt x="1116" y="1355"/>
                    </a:lnTo>
                    <a:lnTo>
                      <a:pt x="1276" y="1295"/>
                    </a:lnTo>
                    <a:lnTo>
                      <a:pt x="1415" y="1196"/>
                    </a:lnTo>
                    <a:lnTo>
                      <a:pt x="1535" y="1096"/>
                    </a:lnTo>
                    <a:lnTo>
                      <a:pt x="1634" y="976"/>
                    </a:lnTo>
                    <a:lnTo>
                      <a:pt x="1714" y="857"/>
                    </a:lnTo>
                    <a:lnTo>
                      <a:pt x="1754" y="717"/>
                    </a:lnTo>
                    <a:lnTo>
                      <a:pt x="1754" y="578"/>
                    </a:lnTo>
                    <a:lnTo>
                      <a:pt x="1734" y="439"/>
                    </a:lnTo>
                    <a:lnTo>
                      <a:pt x="1654" y="319"/>
                    </a:lnTo>
                    <a:lnTo>
                      <a:pt x="1575" y="219"/>
                    </a:lnTo>
                    <a:lnTo>
                      <a:pt x="1455" y="120"/>
                    </a:lnTo>
                    <a:lnTo>
                      <a:pt x="1316" y="60"/>
                    </a:lnTo>
                    <a:lnTo>
                      <a:pt x="1156" y="20"/>
                    </a:lnTo>
                    <a:lnTo>
                      <a:pt x="997" y="0"/>
                    </a:lnTo>
                    <a:close/>
                  </a:path>
                </a:pathLst>
              </a:custGeom>
              <a:solidFill>
                <a:srgbClr val="F4CC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4" name="Google Shape;3374;p22"/>
              <p:cNvSpPr/>
              <p:nvPr/>
            </p:nvSpPr>
            <p:spPr>
              <a:xfrm>
                <a:off x="5685550" y="3956875"/>
                <a:ext cx="118050" cy="88175"/>
              </a:xfrm>
              <a:custGeom>
                <a:avLst/>
                <a:gdLst/>
                <a:ahLst/>
                <a:cxnLst/>
                <a:rect l="l" t="t" r="r" b="b"/>
                <a:pathLst>
                  <a:path w="4722" h="3527" extrusionOk="0">
                    <a:moveTo>
                      <a:pt x="2072" y="1"/>
                    </a:moveTo>
                    <a:lnTo>
                      <a:pt x="1853" y="41"/>
                    </a:lnTo>
                    <a:lnTo>
                      <a:pt x="1634" y="81"/>
                    </a:lnTo>
                    <a:lnTo>
                      <a:pt x="1435" y="140"/>
                    </a:lnTo>
                    <a:lnTo>
                      <a:pt x="1037" y="280"/>
                    </a:lnTo>
                    <a:lnTo>
                      <a:pt x="698" y="439"/>
                    </a:lnTo>
                    <a:lnTo>
                      <a:pt x="399" y="598"/>
                    </a:lnTo>
                    <a:lnTo>
                      <a:pt x="180" y="718"/>
                    </a:lnTo>
                    <a:lnTo>
                      <a:pt x="1" y="857"/>
                    </a:lnTo>
                    <a:lnTo>
                      <a:pt x="260" y="818"/>
                    </a:lnTo>
                    <a:lnTo>
                      <a:pt x="499" y="778"/>
                    </a:lnTo>
                    <a:lnTo>
                      <a:pt x="738" y="758"/>
                    </a:lnTo>
                    <a:lnTo>
                      <a:pt x="1216" y="758"/>
                    </a:lnTo>
                    <a:lnTo>
                      <a:pt x="1455" y="778"/>
                    </a:lnTo>
                    <a:lnTo>
                      <a:pt x="1674" y="818"/>
                    </a:lnTo>
                    <a:lnTo>
                      <a:pt x="1893" y="877"/>
                    </a:lnTo>
                    <a:lnTo>
                      <a:pt x="2092" y="937"/>
                    </a:lnTo>
                    <a:lnTo>
                      <a:pt x="2292" y="1017"/>
                    </a:lnTo>
                    <a:lnTo>
                      <a:pt x="2471" y="1096"/>
                    </a:lnTo>
                    <a:lnTo>
                      <a:pt x="2630" y="1196"/>
                    </a:lnTo>
                    <a:lnTo>
                      <a:pt x="2949" y="1395"/>
                    </a:lnTo>
                    <a:lnTo>
                      <a:pt x="3208" y="1634"/>
                    </a:lnTo>
                    <a:lnTo>
                      <a:pt x="3447" y="1873"/>
                    </a:lnTo>
                    <a:lnTo>
                      <a:pt x="3626" y="2132"/>
                    </a:lnTo>
                    <a:lnTo>
                      <a:pt x="3806" y="2391"/>
                    </a:lnTo>
                    <a:lnTo>
                      <a:pt x="3925" y="2650"/>
                    </a:lnTo>
                    <a:lnTo>
                      <a:pt x="4045" y="2889"/>
                    </a:lnTo>
                    <a:lnTo>
                      <a:pt x="4124" y="3089"/>
                    </a:lnTo>
                    <a:lnTo>
                      <a:pt x="4224" y="3407"/>
                    </a:lnTo>
                    <a:lnTo>
                      <a:pt x="4244" y="3527"/>
                    </a:lnTo>
                    <a:lnTo>
                      <a:pt x="4324" y="3447"/>
                    </a:lnTo>
                    <a:lnTo>
                      <a:pt x="4403" y="3328"/>
                    </a:lnTo>
                    <a:lnTo>
                      <a:pt x="4483" y="3208"/>
                    </a:lnTo>
                    <a:lnTo>
                      <a:pt x="4563" y="3049"/>
                    </a:lnTo>
                    <a:lnTo>
                      <a:pt x="4622" y="2869"/>
                    </a:lnTo>
                    <a:lnTo>
                      <a:pt x="4682" y="2690"/>
                    </a:lnTo>
                    <a:lnTo>
                      <a:pt x="4722" y="2491"/>
                    </a:lnTo>
                    <a:lnTo>
                      <a:pt x="4722" y="2272"/>
                    </a:lnTo>
                    <a:lnTo>
                      <a:pt x="4722" y="2053"/>
                    </a:lnTo>
                    <a:lnTo>
                      <a:pt x="4682" y="1834"/>
                    </a:lnTo>
                    <a:lnTo>
                      <a:pt x="4602" y="1595"/>
                    </a:lnTo>
                    <a:lnTo>
                      <a:pt x="4503" y="1355"/>
                    </a:lnTo>
                    <a:lnTo>
                      <a:pt x="4363" y="1116"/>
                    </a:lnTo>
                    <a:lnTo>
                      <a:pt x="4184" y="877"/>
                    </a:lnTo>
                    <a:lnTo>
                      <a:pt x="3945" y="658"/>
                    </a:lnTo>
                    <a:lnTo>
                      <a:pt x="3666" y="439"/>
                    </a:lnTo>
                    <a:lnTo>
                      <a:pt x="3487" y="320"/>
                    </a:lnTo>
                    <a:lnTo>
                      <a:pt x="3327" y="220"/>
                    </a:lnTo>
                    <a:lnTo>
                      <a:pt x="3148" y="160"/>
                    </a:lnTo>
                    <a:lnTo>
                      <a:pt x="2989" y="100"/>
                    </a:lnTo>
                    <a:lnTo>
                      <a:pt x="2810" y="61"/>
                    </a:lnTo>
                    <a:lnTo>
                      <a:pt x="2650" y="21"/>
                    </a:lnTo>
                    <a:lnTo>
                      <a:pt x="2471" y="1"/>
                    </a:lnTo>
                    <a:close/>
                  </a:path>
                </a:pathLst>
              </a:custGeom>
              <a:solidFill>
                <a:srgbClr val="F9DB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5" name="Google Shape;3375;p22"/>
              <p:cNvSpPr/>
              <p:nvPr/>
            </p:nvSpPr>
            <p:spPr>
              <a:xfrm>
                <a:off x="5685550" y="3956875"/>
                <a:ext cx="118050" cy="88175"/>
              </a:xfrm>
              <a:custGeom>
                <a:avLst/>
                <a:gdLst/>
                <a:ahLst/>
                <a:cxnLst/>
                <a:rect l="l" t="t" r="r" b="b"/>
                <a:pathLst>
                  <a:path w="4722" h="3527" fill="none" extrusionOk="0">
                    <a:moveTo>
                      <a:pt x="2311" y="1"/>
                    </a:moveTo>
                    <a:lnTo>
                      <a:pt x="2311" y="1"/>
                    </a:lnTo>
                    <a:lnTo>
                      <a:pt x="2072" y="1"/>
                    </a:lnTo>
                    <a:lnTo>
                      <a:pt x="1853" y="41"/>
                    </a:lnTo>
                    <a:lnTo>
                      <a:pt x="1634" y="81"/>
                    </a:lnTo>
                    <a:lnTo>
                      <a:pt x="1435" y="140"/>
                    </a:lnTo>
                    <a:lnTo>
                      <a:pt x="1037" y="280"/>
                    </a:lnTo>
                    <a:lnTo>
                      <a:pt x="698" y="439"/>
                    </a:lnTo>
                    <a:lnTo>
                      <a:pt x="399" y="598"/>
                    </a:lnTo>
                    <a:lnTo>
                      <a:pt x="180" y="718"/>
                    </a:lnTo>
                    <a:lnTo>
                      <a:pt x="1" y="857"/>
                    </a:lnTo>
                    <a:lnTo>
                      <a:pt x="1" y="857"/>
                    </a:lnTo>
                    <a:lnTo>
                      <a:pt x="260" y="818"/>
                    </a:lnTo>
                    <a:lnTo>
                      <a:pt x="499" y="778"/>
                    </a:lnTo>
                    <a:lnTo>
                      <a:pt x="738" y="758"/>
                    </a:lnTo>
                    <a:lnTo>
                      <a:pt x="977" y="758"/>
                    </a:lnTo>
                    <a:lnTo>
                      <a:pt x="977" y="758"/>
                    </a:lnTo>
                    <a:lnTo>
                      <a:pt x="1216" y="758"/>
                    </a:lnTo>
                    <a:lnTo>
                      <a:pt x="1455" y="778"/>
                    </a:lnTo>
                    <a:lnTo>
                      <a:pt x="1674" y="818"/>
                    </a:lnTo>
                    <a:lnTo>
                      <a:pt x="1893" y="877"/>
                    </a:lnTo>
                    <a:lnTo>
                      <a:pt x="2092" y="937"/>
                    </a:lnTo>
                    <a:lnTo>
                      <a:pt x="2292" y="1017"/>
                    </a:lnTo>
                    <a:lnTo>
                      <a:pt x="2471" y="1096"/>
                    </a:lnTo>
                    <a:lnTo>
                      <a:pt x="2630" y="1196"/>
                    </a:lnTo>
                    <a:lnTo>
                      <a:pt x="2949" y="1395"/>
                    </a:lnTo>
                    <a:lnTo>
                      <a:pt x="3208" y="1634"/>
                    </a:lnTo>
                    <a:lnTo>
                      <a:pt x="3447" y="1873"/>
                    </a:lnTo>
                    <a:lnTo>
                      <a:pt x="3626" y="2132"/>
                    </a:lnTo>
                    <a:lnTo>
                      <a:pt x="3806" y="2391"/>
                    </a:lnTo>
                    <a:lnTo>
                      <a:pt x="3925" y="2650"/>
                    </a:lnTo>
                    <a:lnTo>
                      <a:pt x="4045" y="2889"/>
                    </a:lnTo>
                    <a:lnTo>
                      <a:pt x="4124" y="3089"/>
                    </a:lnTo>
                    <a:lnTo>
                      <a:pt x="4224" y="3407"/>
                    </a:lnTo>
                    <a:lnTo>
                      <a:pt x="4244" y="3527"/>
                    </a:lnTo>
                    <a:lnTo>
                      <a:pt x="4244" y="3527"/>
                    </a:lnTo>
                    <a:lnTo>
                      <a:pt x="4324" y="3447"/>
                    </a:lnTo>
                    <a:lnTo>
                      <a:pt x="4403" y="3328"/>
                    </a:lnTo>
                    <a:lnTo>
                      <a:pt x="4483" y="3208"/>
                    </a:lnTo>
                    <a:lnTo>
                      <a:pt x="4563" y="3049"/>
                    </a:lnTo>
                    <a:lnTo>
                      <a:pt x="4622" y="2869"/>
                    </a:lnTo>
                    <a:lnTo>
                      <a:pt x="4682" y="2690"/>
                    </a:lnTo>
                    <a:lnTo>
                      <a:pt x="4722" y="2491"/>
                    </a:lnTo>
                    <a:lnTo>
                      <a:pt x="4722" y="2272"/>
                    </a:lnTo>
                    <a:lnTo>
                      <a:pt x="4722" y="2053"/>
                    </a:lnTo>
                    <a:lnTo>
                      <a:pt x="4682" y="1834"/>
                    </a:lnTo>
                    <a:lnTo>
                      <a:pt x="4602" y="1595"/>
                    </a:lnTo>
                    <a:lnTo>
                      <a:pt x="4503" y="1355"/>
                    </a:lnTo>
                    <a:lnTo>
                      <a:pt x="4363" y="1116"/>
                    </a:lnTo>
                    <a:lnTo>
                      <a:pt x="4184" y="877"/>
                    </a:lnTo>
                    <a:lnTo>
                      <a:pt x="3945" y="658"/>
                    </a:lnTo>
                    <a:lnTo>
                      <a:pt x="3666" y="439"/>
                    </a:lnTo>
                    <a:lnTo>
                      <a:pt x="3666" y="439"/>
                    </a:lnTo>
                    <a:lnTo>
                      <a:pt x="3487" y="320"/>
                    </a:lnTo>
                    <a:lnTo>
                      <a:pt x="3327" y="220"/>
                    </a:lnTo>
                    <a:lnTo>
                      <a:pt x="3148" y="160"/>
                    </a:lnTo>
                    <a:lnTo>
                      <a:pt x="2989" y="100"/>
                    </a:lnTo>
                    <a:lnTo>
                      <a:pt x="2810" y="61"/>
                    </a:lnTo>
                    <a:lnTo>
                      <a:pt x="2650" y="21"/>
                    </a:lnTo>
                    <a:lnTo>
                      <a:pt x="2471" y="1"/>
                    </a:lnTo>
                    <a:lnTo>
                      <a:pt x="2311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6" name="Google Shape;3376;p22"/>
              <p:cNvSpPr/>
              <p:nvPr/>
            </p:nvSpPr>
            <p:spPr>
              <a:xfrm>
                <a:off x="5441025" y="4020125"/>
                <a:ext cx="237575" cy="183800"/>
              </a:xfrm>
              <a:custGeom>
                <a:avLst/>
                <a:gdLst/>
                <a:ahLst/>
                <a:cxnLst/>
                <a:rect l="l" t="t" r="r" b="b"/>
                <a:pathLst>
                  <a:path w="9503" h="7352" extrusionOk="0">
                    <a:moveTo>
                      <a:pt x="3427" y="1"/>
                    </a:moveTo>
                    <a:lnTo>
                      <a:pt x="3128" y="21"/>
                    </a:lnTo>
                    <a:lnTo>
                      <a:pt x="2829" y="61"/>
                    </a:lnTo>
                    <a:lnTo>
                      <a:pt x="2530" y="120"/>
                    </a:lnTo>
                    <a:lnTo>
                      <a:pt x="2252" y="220"/>
                    </a:lnTo>
                    <a:lnTo>
                      <a:pt x="1953" y="339"/>
                    </a:lnTo>
                    <a:lnTo>
                      <a:pt x="1674" y="499"/>
                    </a:lnTo>
                    <a:lnTo>
                      <a:pt x="1415" y="678"/>
                    </a:lnTo>
                    <a:lnTo>
                      <a:pt x="1176" y="857"/>
                    </a:lnTo>
                    <a:lnTo>
                      <a:pt x="957" y="1077"/>
                    </a:lnTo>
                    <a:lnTo>
                      <a:pt x="777" y="1316"/>
                    </a:lnTo>
                    <a:lnTo>
                      <a:pt x="598" y="1555"/>
                    </a:lnTo>
                    <a:lnTo>
                      <a:pt x="459" y="1814"/>
                    </a:lnTo>
                    <a:lnTo>
                      <a:pt x="339" y="2073"/>
                    </a:lnTo>
                    <a:lnTo>
                      <a:pt x="259" y="2351"/>
                    </a:lnTo>
                    <a:lnTo>
                      <a:pt x="200" y="2630"/>
                    </a:lnTo>
                    <a:lnTo>
                      <a:pt x="160" y="2909"/>
                    </a:lnTo>
                    <a:lnTo>
                      <a:pt x="160" y="3188"/>
                    </a:lnTo>
                    <a:lnTo>
                      <a:pt x="200" y="3467"/>
                    </a:lnTo>
                    <a:lnTo>
                      <a:pt x="239" y="3746"/>
                    </a:lnTo>
                    <a:lnTo>
                      <a:pt x="339" y="4025"/>
                    </a:lnTo>
                    <a:lnTo>
                      <a:pt x="459" y="4284"/>
                    </a:lnTo>
                    <a:lnTo>
                      <a:pt x="598" y="4543"/>
                    </a:lnTo>
                    <a:lnTo>
                      <a:pt x="479" y="4642"/>
                    </a:lnTo>
                    <a:lnTo>
                      <a:pt x="399" y="4742"/>
                    </a:lnTo>
                    <a:lnTo>
                      <a:pt x="299" y="4862"/>
                    </a:lnTo>
                    <a:lnTo>
                      <a:pt x="220" y="4981"/>
                    </a:lnTo>
                    <a:lnTo>
                      <a:pt x="160" y="5101"/>
                    </a:lnTo>
                    <a:lnTo>
                      <a:pt x="100" y="5240"/>
                    </a:lnTo>
                    <a:lnTo>
                      <a:pt x="60" y="5360"/>
                    </a:lnTo>
                    <a:lnTo>
                      <a:pt x="40" y="5499"/>
                    </a:lnTo>
                    <a:lnTo>
                      <a:pt x="20" y="5638"/>
                    </a:lnTo>
                    <a:lnTo>
                      <a:pt x="0" y="5778"/>
                    </a:lnTo>
                    <a:lnTo>
                      <a:pt x="20" y="5897"/>
                    </a:lnTo>
                    <a:lnTo>
                      <a:pt x="40" y="6037"/>
                    </a:lnTo>
                    <a:lnTo>
                      <a:pt x="60" y="6176"/>
                    </a:lnTo>
                    <a:lnTo>
                      <a:pt x="100" y="6296"/>
                    </a:lnTo>
                    <a:lnTo>
                      <a:pt x="160" y="6435"/>
                    </a:lnTo>
                    <a:lnTo>
                      <a:pt x="239" y="6555"/>
                    </a:lnTo>
                    <a:lnTo>
                      <a:pt x="339" y="6674"/>
                    </a:lnTo>
                    <a:lnTo>
                      <a:pt x="439" y="6794"/>
                    </a:lnTo>
                    <a:lnTo>
                      <a:pt x="558" y="6913"/>
                    </a:lnTo>
                    <a:lnTo>
                      <a:pt x="678" y="6993"/>
                    </a:lnTo>
                    <a:lnTo>
                      <a:pt x="817" y="7073"/>
                    </a:lnTo>
                    <a:lnTo>
                      <a:pt x="957" y="7133"/>
                    </a:lnTo>
                    <a:lnTo>
                      <a:pt x="1096" y="7192"/>
                    </a:lnTo>
                    <a:lnTo>
                      <a:pt x="1255" y="7232"/>
                    </a:lnTo>
                    <a:lnTo>
                      <a:pt x="1415" y="7252"/>
                    </a:lnTo>
                    <a:lnTo>
                      <a:pt x="1734" y="7252"/>
                    </a:lnTo>
                    <a:lnTo>
                      <a:pt x="1893" y="7232"/>
                    </a:lnTo>
                    <a:lnTo>
                      <a:pt x="2052" y="7192"/>
                    </a:lnTo>
                    <a:lnTo>
                      <a:pt x="2212" y="7152"/>
                    </a:lnTo>
                    <a:lnTo>
                      <a:pt x="2351" y="7073"/>
                    </a:lnTo>
                    <a:lnTo>
                      <a:pt x="2510" y="6993"/>
                    </a:lnTo>
                    <a:lnTo>
                      <a:pt x="2670" y="6894"/>
                    </a:lnTo>
                    <a:lnTo>
                      <a:pt x="2809" y="6774"/>
                    </a:lnTo>
                    <a:lnTo>
                      <a:pt x="2929" y="6635"/>
                    </a:lnTo>
                    <a:lnTo>
                      <a:pt x="3048" y="6495"/>
                    </a:lnTo>
                    <a:lnTo>
                      <a:pt x="3128" y="6336"/>
                    </a:lnTo>
                    <a:lnTo>
                      <a:pt x="3208" y="6176"/>
                    </a:lnTo>
                    <a:lnTo>
                      <a:pt x="3267" y="6017"/>
                    </a:lnTo>
                    <a:lnTo>
                      <a:pt x="3307" y="5838"/>
                    </a:lnTo>
                    <a:lnTo>
                      <a:pt x="3646" y="5798"/>
                    </a:lnTo>
                    <a:lnTo>
                      <a:pt x="4005" y="5718"/>
                    </a:lnTo>
                    <a:lnTo>
                      <a:pt x="4343" y="5599"/>
                    </a:lnTo>
                    <a:lnTo>
                      <a:pt x="4682" y="5439"/>
                    </a:lnTo>
                    <a:lnTo>
                      <a:pt x="4722" y="5678"/>
                    </a:lnTo>
                    <a:lnTo>
                      <a:pt x="4781" y="5897"/>
                    </a:lnTo>
                    <a:lnTo>
                      <a:pt x="4881" y="6117"/>
                    </a:lnTo>
                    <a:lnTo>
                      <a:pt x="5001" y="6316"/>
                    </a:lnTo>
                    <a:lnTo>
                      <a:pt x="5140" y="6515"/>
                    </a:lnTo>
                    <a:lnTo>
                      <a:pt x="5299" y="6674"/>
                    </a:lnTo>
                    <a:lnTo>
                      <a:pt x="5459" y="6834"/>
                    </a:lnTo>
                    <a:lnTo>
                      <a:pt x="5638" y="6973"/>
                    </a:lnTo>
                    <a:lnTo>
                      <a:pt x="5837" y="7073"/>
                    </a:lnTo>
                    <a:lnTo>
                      <a:pt x="6036" y="7172"/>
                    </a:lnTo>
                    <a:lnTo>
                      <a:pt x="6256" y="7252"/>
                    </a:lnTo>
                    <a:lnTo>
                      <a:pt x="6475" y="7292"/>
                    </a:lnTo>
                    <a:lnTo>
                      <a:pt x="6714" y="7332"/>
                    </a:lnTo>
                    <a:lnTo>
                      <a:pt x="6933" y="7352"/>
                    </a:lnTo>
                    <a:lnTo>
                      <a:pt x="7172" y="7332"/>
                    </a:lnTo>
                    <a:lnTo>
                      <a:pt x="7411" y="7312"/>
                    </a:lnTo>
                    <a:lnTo>
                      <a:pt x="7650" y="7252"/>
                    </a:lnTo>
                    <a:lnTo>
                      <a:pt x="7869" y="7172"/>
                    </a:lnTo>
                    <a:lnTo>
                      <a:pt x="8088" y="7073"/>
                    </a:lnTo>
                    <a:lnTo>
                      <a:pt x="8307" y="6953"/>
                    </a:lnTo>
                    <a:lnTo>
                      <a:pt x="8527" y="6814"/>
                    </a:lnTo>
                    <a:lnTo>
                      <a:pt x="8706" y="6674"/>
                    </a:lnTo>
                    <a:lnTo>
                      <a:pt x="8885" y="6495"/>
                    </a:lnTo>
                    <a:lnTo>
                      <a:pt x="9025" y="6316"/>
                    </a:lnTo>
                    <a:lnTo>
                      <a:pt x="9164" y="6137"/>
                    </a:lnTo>
                    <a:lnTo>
                      <a:pt x="9264" y="5937"/>
                    </a:lnTo>
                    <a:lnTo>
                      <a:pt x="9363" y="5718"/>
                    </a:lnTo>
                    <a:lnTo>
                      <a:pt x="9423" y="5499"/>
                    </a:lnTo>
                    <a:lnTo>
                      <a:pt x="9483" y="5300"/>
                    </a:lnTo>
                    <a:lnTo>
                      <a:pt x="9503" y="5061"/>
                    </a:lnTo>
                    <a:lnTo>
                      <a:pt x="9503" y="4842"/>
                    </a:lnTo>
                    <a:lnTo>
                      <a:pt x="9483" y="4622"/>
                    </a:lnTo>
                    <a:lnTo>
                      <a:pt x="9443" y="4403"/>
                    </a:lnTo>
                    <a:lnTo>
                      <a:pt x="9363" y="4204"/>
                    </a:lnTo>
                    <a:lnTo>
                      <a:pt x="9284" y="3985"/>
                    </a:lnTo>
                    <a:lnTo>
                      <a:pt x="9164" y="3786"/>
                    </a:lnTo>
                    <a:lnTo>
                      <a:pt x="9045" y="3626"/>
                    </a:lnTo>
                    <a:lnTo>
                      <a:pt x="8925" y="3467"/>
                    </a:lnTo>
                    <a:lnTo>
                      <a:pt x="8766" y="3328"/>
                    </a:lnTo>
                    <a:lnTo>
                      <a:pt x="8626" y="3208"/>
                    </a:lnTo>
                    <a:lnTo>
                      <a:pt x="8467" y="3108"/>
                    </a:lnTo>
                    <a:lnTo>
                      <a:pt x="8288" y="3009"/>
                    </a:lnTo>
                    <a:lnTo>
                      <a:pt x="8108" y="2929"/>
                    </a:lnTo>
                    <a:lnTo>
                      <a:pt x="7929" y="2869"/>
                    </a:lnTo>
                    <a:lnTo>
                      <a:pt x="7730" y="2810"/>
                    </a:lnTo>
                    <a:lnTo>
                      <a:pt x="7531" y="2790"/>
                    </a:lnTo>
                    <a:lnTo>
                      <a:pt x="7331" y="2770"/>
                    </a:lnTo>
                    <a:lnTo>
                      <a:pt x="6933" y="2770"/>
                    </a:lnTo>
                    <a:lnTo>
                      <a:pt x="6734" y="2810"/>
                    </a:lnTo>
                    <a:lnTo>
                      <a:pt x="6535" y="2850"/>
                    </a:lnTo>
                    <a:lnTo>
                      <a:pt x="6335" y="2909"/>
                    </a:lnTo>
                    <a:lnTo>
                      <a:pt x="6335" y="2710"/>
                    </a:lnTo>
                    <a:lnTo>
                      <a:pt x="6315" y="2491"/>
                    </a:lnTo>
                    <a:lnTo>
                      <a:pt x="6295" y="2292"/>
                    </a:lnTo>
                    <a:lnTo>
                      <a:pt x="6256" y="2093"/>
                    </a:lnTo>
                    <a:lnTo>
                      <a:pt x="6196" y="1893"/>
                    </a:lnTo>
                    <a:lnTo>
                      <a:pt x="6116" y="1694"/>
                    </a:lnTo>
                    <a:lnTo>
                      <a:pt x="6017" y="1495"/>
                    </a:lnTo>
                    <a:lnTo>
                      <a:pt x="5917" y="1316"/>
                    </a:lnTo>
                    <a:lnTo>
                      <a:pt x="5738" y="1077"/>
                    </a:lnTo>
                    <a:lnTo>
                      <a:pt x="5538" y="857"/>
                    </a:lnTo>
                    <a:lnTo>
                      <a:pt x="5319" y="658"/>
                    </a:lnTo>
                    <a:lnTo>
                      <a:pt x="5080" y="499"/>
                    </a:lnTo>
                    <a:lnTo>
                      <a:pt x="4841" y="339"/>
                    </a:lnTo>
                    <a:lnTo>
                      <a:pt x="4582" y="220"/>
                    </a:lnTo>
                    <a:lnTo>
                      <a:pt x="4303" y="140"/>
                    </a:lnTo>
                    <a:lnTo>
                      <a:pt x="4024" y="61"/>
                    </a:lnTo>
                    <a:lnTo>
                      <a:pt x="3726" y="21"/>
                    </a:lnTo>
                    <a:lnTo>
                      <a:pt x="3427" y="1"/>
                    </a:lnTo>
                    <a:close/>
                  </a:path>
                </a:pathLst>
              </a:custGeom>
              <a:solidFill>
                <a:srgbClr val="FBE6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7" name="Google Shape;3377;p22"/>
              <p:cNvSpPr/>
              <p:nvPr/>
            </p:nvSpPr>
            <p:spPr>
              <a:xfrm>
                <a:off x="5441025" y="4020125"/>
                <a:ext cx="237575" cy="183800"/>
              </a:xfrm>
              <a:custGeom>
                <a:avLst/>
                <a:gdLst/>
                <a:ahLst/>
                <a:cxnLst/>
                <a:rect l="l" t="t" r="r" b="b"/>
                <a:pathLst>
                  <a:path w="9503" h="7352" fill="none" extrusionOk="0">
                    <a:moveTo>
                      <a:pt x="5001" y="6316"/>
                    </a:moveTo>
                    <a:lnTo>
                      <a:pt x="5001" y="6316"/>
                    </a:lnTo>
                    <a:lnTo>
                      <a:pt x="4881" y="6117"/>
                    </a:lnTo>
                    <a:lnTo>
                      <a:pt x="4781" y="5897"/>
                    </a:lnTo>
                    <a:lnTo>
                      <a:pt x="4722" y="5678"/>
                    </a:lnTo>
                    <a:lnTo>
                      <a:pt x="4682" y="5439"/>
                    </a:lnTo>
                    <a:lnTo>
                      <a:pt x="4682" y="5439"/>
                    </a:lnTo>
                    <a:lnTo>
                      <a:pt x="4343" y="5599"/>
                    </a:lnTo>
                    <a:lnTo>
                      <a:pt x="4005" y="5718"/>
                    </a:lnTo>
                    <a:lnTo>
                      <a:pt x="3646" y="5798"/>
                    </a:lnTo>
                    <a:lnTo>
                      <a:pt x="3307" y="5838"/>
                    </a:lnTo>
                    <a:lnTo>
                      <a:pt x="3307" y="5838"/>
                    </a:lnTo>
                    <a:lnTo>
                      <a:pt x="3267" y="6017"/>
                    </a:lnTo>
                    <a:lnTo>
                      <a:pt x="3208" y="6176"/>
                    </a:lnTo>
                    <a:lnTo>
                      <a:pt x="3128" y="6336"/>
                    </a:lnTo>
                    <a:lnTo>
                      <a:pt x="3048" y="6495"/>
                    </a:lnTo>
                    <a:lnTo>
                      <a:pt x="2929" y="6635"/>
                    </a:lnTo>
                    <a:lnTo>
                      <a:pt x="2809" y="6774"/>
                    </a:lnTo>
                    <a:lnTo>
                      <a:pt x="2670" y="6894"/>
                    </a:lnTo>
                    <a:lnTo>
                      <a:pt x="2510" y="6993"/>
                    </a:lnTo>
                    <a:lnTo>
                      <a:pt x="2510" y="6993"/>
                    </a:lnTo>
                    <a:lnTo>
                      <a:pt x="2351" y="7073"/>
                    </a:lnTo>
                    <a:lnTo>
                      <a:pt x="2212" y="7152"/>
                    </a:lnTo>
                    <a:lnTo>
                      <a:pt x="2052" y="7192"/>
                    </a:lnTo>
                    <a:lnTo>
                      <a:pt x="1893" y="7232"/>
                    </a:lnTo>
                    <a:lnTo>
                      <a:pt x="1734" y="7252"/>
                    </a:lnTo>
                    <a:lnTo>
                      <a:pt x="1574" y="7252"/>
                    </a:lnTo>
                    <a:lnTo>
                      <a:pt x="1415" y="7252"/>
                    </a:lnTo>
                    <a:lnTo>
                      <a:pt x="1255" y="7232"/>
                    </a:lnTo>
                    <a:lnTo>
                      <a:pt x="1096" y="7192"/>
                    </a:lnTo>
                    <a:lnTo>
                      <a:pt x="957" y="7133"/>
                    </a:lnTo>
                    <a:lnTo>
                      <a:pt x="817" y="7073"/>
                    </a:lnTo>
                    <a:lnTo>
                      <a:pt x="678" y="6993"/>
                    </a:lnTo>
                    <a:lnTo>
                      <a:pt x="558" y="6913"/>
                    </a:lnTo>
                    <a:lnTo>
                      <a:pt x="439" y="6794"/>
                    </a:lnTo>
                    <a:lnTo>
                      <a:pt x="339" y="6674"/>
                    </a:lnTo>
                    <a:lnTo>
                      <a:pt x="239" y="6555"/>
                    </a:lnTo>
                    <a:lnTo>
                      <a:pt x="239" y="6555"/>
                    </a:lnTo>
                    <a:lnTo>
                      <a:pt x="160" y="6435"/>
                    </a:lnTo>
                    <a:lnTo>
                      <a:pt x="100" y="6296"/>
                    </a:lnTo>
                    <a:lnTo>
                      <a:pt x="60" y="6176"/>
                    </a:lnTo>
                    <a:lnTo>
                      <a:pt x="40" y="6037"/>
                    </a:lnTo>
                    <a:lnTo>
                      <a:pt x="20" y="5897"/>
                    </a:lnTo>
                    <a:lnTo>
                      <a:pt x="0" y="5778"/>
                    </a:lnTo>
                    <a:lnTo>
                      <a:pt x="20" y="5638"/>
                    </a:lnTo>
                    <a:lnTo>
                      <a:pt x="40" y="5499"/>
                    </a:lnTo>
                    <a:lnTo>
                      <a:pt x="60" y="5360"/>
                    </a:lnTo>
                    <a:lnTo>
                      <a:pt x="100" y="5240"/>
                    </a:lnTo>
                    <a:lnTo>
                      <a:pt x="160" y="5101"/>
                    </a:lnTo>
                    <a:lnTo>
                      <a:pt x="220" y="4981"/>
                    </a:lnTo>
                    <a:lnTo>
                      <a:pt x="299" y="4862"/>
                    </a:lnTo>
                    <a:lnTo>
                      <a:pt x="399" y="4742"/>
                    </a:lnTo>
                    <a:lnTo>
                      <a:pt x="479" y="4642"/>
                    </a:lnTo>
                    <a:lnTo>
                      <a:pt x="598" y="4543"/>
                    </a:lnTo>
                    <a:lnTo>
                      <a:pt x="598" y="4543"/>
                    </a:lnTo>
                    <a:lnTo>
                      <a:pt x="459" y="4284"/>
                    </a:lnTo>
                    <a:lnTo>
                      <a:pt x="339" y="4025"/>
                    </a:lnTo>
                    <a:lnTo>
                      <a:pt x="239" y="3746"/>
                    </a:lnTo>
                    <a:lnTo>
                      <a:pt x="200" y="3467"/>
                    </a:lnTo>
                    <a:lnTo>
                      <a:pt x="160" y="3188"/>
                    </a:lnTo>
                    <a:lnTo>
                      <a:pt x="160" y="2909"/>
                    </a:lnTo>
                    <a:lnTo>
                      <a:pt x="200" y="2630"/>
                    </a:lnTo>
                    <a:lnTo>
                      <a:pt x="259" y="2351"/>
                    </a:lnTo>
                    <a:lnTo>
                      <a:pt x="339" y="2073"/>
                    </a:lnTo>
                    <a:lnTo>
                      <a:pt x="459" y="1814"/>
                    </a:lnTo>
                    <a:lnTo>
                      <a:pt x="598" y="1555"/>
                    </a:lnTo>
                    <a:lnTo>
                      <a:pt x="777" y="1316"/>
                    </a:lnTo>
                    <a:lnTo>
                      <a:pt x="957" y="1077"/>
                    </a:lnTo>
                    <a:lnTo>
                      <a:pt x="1176" y="857"/>
                    </a:lnTo>
                    <a:lnTo>
                      <a:pt x="1415" y="678"/>
                    </a:lnTo>
                    <a:lnTo>
                      <a:pt x="1674" y="499"/>
                    </a:lnTo>
                    <a:lnTo>
                      <a:pt x="1674" y="499"/>
                    </a:lnTo>
                    <a:lnTo>
                      <a:pt x="1953" y="339"/>
                    </a:lnTo>
                    <a:lnTo>
                      <a:pt x="2252" y="220"/>
                    </a:lnTo>
                    <a:lnTo>
                      <a:pt x="2530" y="120"/>
                    </a:lnTo>
                    <a:lnTo>
                      <a:pt x="2829" y="61"/>
                    </a:lnTo>
                    <a:lnTo>
                      <a:pt x="3128" y="21"/>
                    </a:lnTo>
                    <a:lnTo>
                      <a:pt x="3427" y="1"/>
                    </a:lnTo>
                    <a:lnTo>
                      <a:pt x="3726" y="21"/>
                    </a:lnTo>
                    <a:lnTo>
                      <a:pt x="4024" y="61"/>
                    </a:lnTo>
                    <a:lnTo>
                      <a:pt x="4303" y="140"/>
                    </a:lnTo>
                    <a:lnTo>
                      <a:pt x="4582" y="220"/>
                    </a:lnTo>
                    <a:lnTo>
                      <a:pt x="4841" y="339"/>
                    </a:lnTo>
                    <a:lnTo>
                      <a:pt x="5080" y="499"/>
                    </a:lnTo>
                    <a:lnTo>
                      <a:pt x="5319" y="658"/>
                    </a:lnTo>
                    <a:lnTo>
                      <a:pt x="5538" y="857"/>
                    </a:lnTo>
                    <a:lnTo>
                      <a:pt x="5738" y="1077"/>
                    </a:lnTo>
                    <a:lnTo>
                      <a:pt x="5917" y="1316"/>
                    </a:lnTo>
                    <a:lnTo>
                      <a:pt x="5917" y="1316"/>
                    </a:lnTo>
                    <a:lnTo>
                      <a:pt x="6017" y="1495"/>
                    </a:lnTo>
                    <a:lnTo>
                      <a:pt x="6116" y="1694"/>
                    </a:lnTo>
                    <a:lnTo>
                      <a:pt x="6196" y="1893"/>
                    </a:lnTo>
                    <a:lnTo>
                      <a:pt x="6256" y="2093"/>
                    </a:lnTo>
                    <a:lnTo>
                      <a:pt x="6295" y="2292"/>
                    </a:lnTo>
                    <a:lnTo>
                      <a:pt x="6315" y="2491"/>
                    </a:lnTo>
                    <a:lnTo>
                      <a:pt x="6335" y="2710"/>
                    </a:lnTo>
                    <a:lnTo>
                      <a:pt x="6335" y="2909"/>
                    </a:lnTo>
                    <a:lnTo>
                      <a:pt x="6335" y="2909"/>
                    </a:lnTo>
                    <a:lnTo>
                      <a:pt x="6535" y="2850"/>
                    </a:lnTo>
                    <a:lnTo>
                      <a:pt x="6734" y="2810"/>
                    </a:lnTo>
                    <a:lnTo>
                      <a:pt x="6933" y="2770"/>
                    </a:lnTo>
                    <a:lnTo>
                      <a:pt x="7132" y="2770"/>
                    </a:lnTo>
                    <a:lnTo>
                      <a:pt x="7331" y="2770"/>
                    </a:lnTo>
                    <a:lnTo>
                      <a:pt x="7531" y="2790"/>
                    </a:lnTo>
                    <a:lnTo>
                      <a:pt x="7730" y="2810"/>
                    </a:lnTo>
                    <a:lnTo>
                      <a:pt x="7929" y="2869"/>
                    </a:lnTo>
                    <a:lnTo>
                      <a:pt x="8108" y="2929"/>
                    </a:lnTo>
                    <a:lnTo>
                      <a:pt x="8288" y="3009"/>
                    </a:lnTo>
                    <a:lnTo>
                      <a:pt x="8467" y="3108"/>
                    </a:lnTo>
                    <a:lnTo>
                      <a:pt x="8626" y="3208"/>
                    </a:lnTo>
                    <a:lnTo>
                      <a:pt x="8766" y="3328"/>
                    </a:lnTo>
                    <a:lnTo>
                      <a:pt x="8925" y="3467"/>
                    </a:lnTo>
                    <a:lnTo>
                      <a:pt x="9045" y="3626"/>
                    </a:lnTo>
                    <a:lnTo>
                      <a:pt x="9164" y="3786"/>
                    </a:lnTo>
                    <a:lnTo>
                      <a:pt x="9164" y="3786"/>
                    </a:lnTo>
                    <a:lnTo>
                      <a:pt x="9284" y="3985"/>
                    </a:lnTo>
                    <a:lnTo>
                      <a:pt x="9363" y="4204"/>
                    </a:lnTo>
                    <a:lnTo>
                      <a:pt x="9443" y="4403"/>
                    </a:lnTo>
                    <a:lnTo>
                      <a:pt x="9483" y="4622"/>
                    </a:lnTo>
                    <a:lnTo>
                      <a:pt x="9503" y="4842"/>
                    </a:lnTo>
                    <a:lnTo>
                      <a:pt x="9503" y="5061"/>
                    </a:lnTo>
                    <a:lnTo>
                      <a:pt x="9483" y="5300"/>
                    </a:lnTo>
                    <a:lnTo>
                      <a:pt x="9423" y="5499"/>
                    </a:lnTo>
                    <a:lnTo>
                      <a:pt x="9363" y="5718"/>
                    </a:lnTo>
                    <a:lnTo>
                      <a:pt x="9264" y="5937"/>
                    </a:lnTo>
                    <a:lnTo>
                      <a:pt x="9164" y="6137"/>
                    </a:lnTo>
                    <a:lnTo>
                      <a:pt x="9025" y="6316"/>
                    </a:lnTo>
                    <a:lnTo>
                      <a:pt x="8885" y="6495"/>
                    </a:lnTo>
                    <a:lnTo>
                      <a:pt x="8706" y="6674"/>
                    </a:lnTo>
                    <a:lnTo>
                      <a:pt x="8527" y="6814"/>
                    </a:lnTo>
                    <a:lnTo>
                      <a:pt x="8307" y="6953"/>
                    </a:lnTo>
                    <a:lnTo>
                      <a:pt x="8307" y="6953"/>
                    </a:lnTo>
                    <a:lnTo>
                      <a:pt x="8088" y="7073"/>
                    </a:lnTo>
                    <a:lnTo>
                      <a:pt x="7869" y="7172"/>
                    </a:lnTo>
                    <a:lnTo>
                      <a:pt x="7650" y="7252"/>
                    </a:lnTo>
                    <a:lnTo>
                      <a:pt x="7411" y="7312"/>
                    </a:lnTo>
                    <a:lnTo>
                      <a:pt x="7172" y="7332"/>
                    </a:lnTo>
                    <a:lnTo>
                      <a:pt x="6933" y="7352"/>
                    </a:lnTo>
                    <a:lnTo>
                      <a:pt x="6714" y="7332"/>
                    </a:lnTo>
                    <a:lnTo>
                      <a:pt x="6475" y="7292"/>
                    </a:lnTo>
                    <a:lnTo>
                      <a:pt x="6256" y="7252"/>
                    </a:lnTo>
                    <a:lnTo>
                      <a:pt x="6036" y="7172"/>
                    </a:lnTo>
                    <a:lnTo>
                      <a:pt x="5837" y="7073"/>
                    </a:lnTo>
                    <a:lnTo>
                      <a:pt x="5638" y="6973"/>
                    </a:lnTo>
                    <a:lnTo>
                      <a:pt x="5459" y="6834"/>
                    </a:lnTo>
                    <a:lnTo>
                      <a:pt x="5299" y="6674"/>
                    </a:lnTo>
                    <a:lnTo>
                      <a:pt x="5140" y="6515"/>
                    </a:lnTo>
                    <a:lnTo>
                      <a:pt x="5001" y="6316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8" name="Google Shape;3378;p22"/>
              <p:cNvSpPr/>
              <p:nvPr/>
            </p:nvSpPr>
            <p:spPr>
              <a:xfrm>
                <a:off x="5609350" y="4140650"/>
                <a:ext cx="42375" cy="36875"/>
              </a:xfrm>
              <a:custGeom>
                <a:avLst/>
                <a:gdLst/>
                <a:ahLst/>
                <a:cxnLst/>
                <a:rect l="l" t="t" r="r" b="b"/>
                <a:pathLst>
                  <a:path w="1695" h="1475" extrusionOk="0">
                    <a:moveTo>
                      <a:pt x="977" y="1"/>
                    </a:moveTo>
                    <a:lnTo>
                      <a:pt x="798" y="21"/>
                    </a:lnTo>
                    <a:lnTo>
                      <a:pt x="638" y="80"/>
                    </a:lnTo>
                    <a:lnTo>
                      <a:pt x="479" y="160"/>
                    </a:lnTo>
                    <a:lnTo>
                      <a:pt x="339" y="260"/>
                    </a:lnTo>
                    <a:lnTo>
                      <a:pt x="200" y="379"/>
                    </a:lnTo>
                    <a:lnTo>
                      <a:pt x="120" y="519"/>
                    </a:lnTo>
                    <a:lnTo>
                      <a:pt x="41" y="658"/>
                    </a:lnTo>
                    <a:lnTo>
                      <a:pt x="1" y="798"/>
                    </a:lnTo>
                    <a:lnTo>
                      <a:pt x="1" y="937"/>
                    </a:lnTo>
                    <a:lnTo>
                      <a:pt x="21" y="1076"/>
                    </a:lnTo>
                    <a:lnTo>
                      <a:pt x="80" y="1196"/>
                    </a:lnTo>
                    <a:lnTo>
                      <a:pt x="180" y="1296"/>
                    </a:lnTo>
                    <a:lnTo>
                      <a:pt x="280" y="1375"/>
                    </a:lnTo>
                    <a:lnTo>
                      <a:pt x="419" y="1435"/>
                    </a:lnTo>
                    <a:lnTo>
                      <a:pt x="578" y="1455"/>
                    </a:lnTo>
                    <a:lnTo>
                      <a:pt x="738" y="1475"/>
                    </a:lnTo>
                    <a:lnTo>
                      <a:pt x="897" y="1435"/>
                    </a:lnTo>
                    <a:lnTo>
                      <a:pt x="1057" y="1395"/>
                    </a:lnTo>
                    <a:lnTo>
                      <a:pt x="1216" y="1296"/>
                    </a:lnTo>
                    <a:lnTo>
                      <a:pt x="1375" y="1196"/>
                    </a:lnTo>
                    <a:lnTo>
                      <a:pt x="1495" y="1076"/>
                    </a:lnTo>
                    <a:lnTo>
                      <a:pt x="1574" y="937"/>
                    </a:lnTo>
                    <a:lnTo>
                      <a:pt x="1654" y="798"/>
                    </a:lnTo>
                    <a:lnTo>
                      <a:pt x="1694" y="658"/>
                    </a:lnTo>
                    <a:lnTo>
                      <a:pt x="1694" y="519"/>
                    </a:lnTo>
                    <a:lnTo>
                      <a:pt x="1674" y="399"/>
                    </a:lnTo>
                    <a:lnTo>
                      <a:pt x="1614" y="260"/>
                    </a:lnTo>
                    <a:lnTo>
                      <a:pt x="1515" y="160"/>
                    </a:lnTo>
                    <a:lnTo>
                      <a:pt x="1415" y="80"/>
                    </a:lnTo>
                    <a:lnTo>
                      <a:pt x="1276" y="21"/>
                    </a:lnTo>
                    <a:lnTo>
                      <a:pt x="1136" y="1"/>
                    </a:lnTo>
                    <a:close/>
                  </a:path>
                </a:pathLst>
              </a:custGeom>
              <a:solidFill>
                <a:srgbClr val="F4CC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9" name="Google Shape;3379;p22"/>
              <p:cNvSpPr/>
              <p:nvPr/>
            </p:nvSpPr>
            <p:spPr>
              <a:xfrm>
                <a:off x="5609350" y="4140650"/>
                <a:ext cx="42375" cy="36875"/>
              </a:xfrm>
              <a:custGeom>
                <a:avLst/>
                <a:gdLst/>
                <a:ahLst/>
                <a:cxnLst/>
                <a:rect l="l" t="t" r="r" b="b"/>
                <a:pathLst>
                  <a:path w="1695" h="1475" fill="none" extrusionOk="0">
                    <a:moveTo>
                      <a:pt x="1216" y="1296"/>
                    </a:moveTo>
                    <a:lnTo>
                      <a:pt x="1216" y="1296"/>
                    </a:lnTo>
                    <a:lnTo>
                      <a:pt x="1375" y="1196"/>
                    </a:lnTo>
                    <a:lnTo>
                      <a:pt x="1495" y="1076"/>
                    </a:lnTo>
                    <a:lnTo>
                      <a:pt x="1574" y="937"/>
                    </a:lnTo>
                    <a:lnTo>
                      <a:pt x="1654" y="798"/>
                    </a:lnTo>
                    <a:lnTo>
                      <a:pt x="1694" y="658"/>
                    </a:lnTo>
                    <a:lnTo>
                      <a:pt x="1694" y="519"/>
                    </a:lnTo>
                    <a:lnTo>
                      <a:pt x="1674" y="399"/>
                    </a:lnTo>
                    <a:lnTo>
                      <a:pt x="1614" y="260"/>
                    </a:lnTo>
                    <a:lnTo>
                      <a:pt x="1614" y="260"/>
                    </a:lnTo>
                    <a:lnTo>
                      <a:pt x="1515" y="160"/>
                    </a:lnTo>
                    <a:lnTo>
                      <a:pt x="1415" y="80"/>
                    </a:lnTo>
                    <a:lnTo>
                      <a:pt x="1276" y="21"/>
                    </a:lnTo>
                    <a:lnTo>
                      <a:pt x="1136" y="1"/>
                    </a:lnTo>
                    <a:lnTo>
                      <a:pt x="977" y="1"/>
                    </a:lnTo>
                    <a:lnTo>
                      <a:pt x="798" y="21"/>
                    </a:lnTo>
                    <a:lnTo>
                      <a:pt x="638" y="80"/>
                    </a:lnTo>
                    <a:lnTo>
                      <a:pt x="479" y="160"/>
                    </a:lnTo>
                    <a:lnTo>
                      <a:pt x="479" y="160"/>
                    </a:lnTo>
                    <a:lnTo>
                      <a:pt x="339" y="260"/>
                    </a:lnTo>
                    <a:lnTo>
                      <a:pt x="200" y="379"/>
                    </a:lnTo>
                    <a:lnTo>
                      <a:pt x="120" y="519"/>
                    </a:lnTo>
                    <a:lnTo>
                      <a:pt x="41" y="658"/>
                    </a:lnTo>
                    <a:lnTo>
                      <a:pt x="1" y="798"/>
                    </a:lnTo>
                    <a:lnTo>
                      <a:pt x="1" y="937"/>
                    </a:lnTo>
                    <a:lnTo>
                      <a:pt x="21" y="1076"/>
                    </a:lnTo>
                    <a:lnTo>
                      <a:pt x="80" y="1196"/>
                    </a:lnTo>
                    <a:lnTo>
                      <a:pt x="80" y="1196"/>
                    </a:lnTo>
                    <a:lnTo>
                      <a:pt x="180" y="1296"/>
                    </a:lnTo>
                    <a:lnTo>
                      <a:pt x="280" y="1375"/>
                    </a:lnTo>
                    <a:lnTo>
                      <a:pt x="419" y="1435"/>
                    </a:lnTo>
                    <a:lnTo>
                      <a:pt x="578" y="1455"/>
                    </a:lnTo>
                    <a:lnTo>
                      <a:pt x="738" y="1475"/>
                    </a:lnTo>
                    <a:lnTo>
                      <a:pt x="897" y="1435"/>
                    </a:lnTo>
                    <a:lnTo>
                      <a:pt x="1057" y="1395"/>
                    </a:lnTo>
                    <a:lnTo>
                      <a:pt x="1216" y="1296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0" name="Google Shape;3380;p22"/>
              <p:cNvSpPr/>
              <p:nvPr/>
            </p:nvSpPr>
            <p:spPr>
              <a:xfrm>
                <a:off x="5458950" y="4035575"/>
                <a:ext cx="124025" cy="70250"/>
              </a:xfrm>
              <a:custGeom>
                <a:avLst/>
                <a:gdLst/>
                <a:ahLst/>
                <a:cxnLst/>
                <a:rect l="l" t="t" r="r" b="b"/>
                <a:pathLst>
                  <a:path w="4961" h="2810" extrusionOk="0">
                    <a:moveTo>
                      <a:pt x="2630" y="0"/>
                    </a:moveTo>
                    <a:lnTo>
                      <a:pt x="2351" y="20"/>
                    </a:lnTo>
                    <a:lnTo>
                      <a:pt x="2092" y="60"/>
                    </a:lnTo>
                    <a:lnTo>
                      <a:pt x="1833" y="140"/>
                    </a:lnTo>
                    <a:lnTo>
                      <a:pt x="1594" y="239"/>
                    </a:lnTo>
                    <a:lnTo>
                      <a:pt x="1355" y="339"/>
                    </a:lnTo>
                    <a:lnTo>
                      <a:pt x="1156" y="478"/>
                    </a:lnTo>
                    <a:lnTo>
                      <a:pt x="937" y="598"/>
                    </a:lnTo>
                    <a:lnTo>
                      <a:pt x="758" y="737"/>
                    </a:lnTo>
                    <a:lnTo>
                      <a:pt x="439" y="1016"/>
                    </a:lnTo>
                    <a:lnTo>
                      <a:pt x="200" y="1255"/>
                    </a:lnTo>
                    <a:lnTo>
                      <a:pt x="1" y="1494"/>
                    </a:lnTo>
                    <a:lnTo>
                      <a:pt x="240" y="1375"/>
                    </a:lnTo>
                    <a:lnTo>
                      <a:pt x="499" y="1275"/>
                    </a:lnTo>
                    <a:lnTo>
                      <a:pt x="718" y="1196"/>
                    </a:lnTo>
                    <a:lnTo>
                      <a:pt x="957" y="1136"/>
                    </a:lnTo>
                    <a:lnTo>
                      <a:pt x="1176" y="1096"/>
                    </a:lnTo>
                    <a:lnTo>
                      <a:pt x="1375" y="1056"/>
                    </a:lnTo>
                    <a:lnTo>
                      <a:pt x="1594" y="1036"/>
                    </a:lnTo>
                    <a:lnTo>
                      <a:pt x="1793" y="1036"/>
                    </a:lnTo>
                    <a:lnTo>
                      <a:pt x="2072" y="1056"/>
                    </a:lnTo>
                    <a:lnTo>
                      <a:pt x="2351" y="1096"/>
                    </a:lnTo>
                    <a:lnTo>
                      <a:pt x="2630" y="1156"/>
                    </a:lnTo>
                    <a:lnTo>
                      <a:pt x="2869" y="1235"/>
                    </a:lnTo>
                    <a:lnTo>
                      <a:pt x="3088" y="1335"/>
                    </a:lnTo>
                    <a:lnTo>
                      <a:pt x="3307" y="1455"/>
                    </a:lnTo>
                    <a:lnTo>
                      <a:pt x="3507" y="1594"/>
                    </a:lnTo>
                    <a:lnTo>
                      <a:pt x="3686" y="1733"/>
                    </a:lnTo>
                    <a:lnTo>
                      <a:pt x="3865" y="1873"/>
                    </a:lnTo>
                    <a:lnTo>
                      <a:pt x="4005" y="2032"/>
                    </a:lnTo>
                    <a:lnTo>
                      <a:pt x="4284" y="2311"/>
                    </a:lnTo>
                    <a:lnTo>
                      <a:pt x="4483" y="2590"/>
                    </a:lnTo>
                    <a:lnTo>
                      <a:pt x="4622" y="2809"/>
                    </a:lnTo>
                    <a:lnTo>
                      <a:pt x="4762" y="2570"/>
                    </a:lnTo>
                    <a:lnTo>
                      <a:pt x="4941" y="2331"/>
                    </a:lnTo>
                    <a:lnTo>
                      <a:pt x="4961" y="2172"/>
                    </a:lnTo>
                    <a:lnTo>
                      <a:pt x="4941" y="1973"/>
                    </a:lnTo>
                    <a:lnTo>
                      <a:pt x="4921" y="1793"/>
                    </a:lnTo>
                    <a:lnTo>
                      <a:pt x="4881" y="1614"/>
                    </a:lnTo>
                    <a:lnTo>
                      <a:pt x="4662" y="1375"/>
                    </a:lnTo>
                    <a:lnTo>
                      <a:pt x="4463" y="1136"/>
                    </a:lnTo>
                    <a:lnTo>
                      <a:pt x="4323" y="877"/>
                    </a:lnTo>
                    <a:lnTo>
                      <a:pt x="4204" y="578"/>
                    </a:lnTo>
                    <a:lnTo>
                      <a:pt x="4045" y="478"/>
                    </a:lnTo>
                    <a:lnTo>
                      <a:pt x="3865" y="359"/>
                    </a:lnTo>
                    <a:lnTo>
                      <a:pt x="3666" y="259"/>
                    </a:lnTo>
                    <a:lnTo>
                      <a:pt x="3447" y="160"/>
                    </a:lnTo>
                    <a:lnTo>
                      <a:pt x="3248" y="100"/>
                    </a:lnTo>
                    <a:lnTo>
                      <a:pt x="3029" y="40"/>
                    </a:lnTo>
                    <a:lnTo>
                      <a:pt x="2829" y="20"/>
                    </a:lnTo>
                    <a:lnTo>
                      <a:pt x="2630" y="0"/>
                    </a:lnTo>
                    <a:close/>
                  </a:path>
                </a:pathLst>
              </a:custGeom>
              <a:solidFill>
                <a:srgbClr val="FCEB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1" name="Google Shape;3381;p22"/>
              <p:cNvSpPr/>
              <p:nvPr/>
            </p:nvSpPr>
            <p:spPr>
              <a:xfrm>
                <a:off x="5458950" y="4035575"/>
                <a:ext cx="124025" cy="70250"/>
              </a:xfrm>
              <a:custGeom>
                <a:avLst/>
                <a:gdLst/>
                <a:ahLst/>
                <a:cxnLst/>
                <a:rect l="l" t="t" r="r" b="b"/>
                <a:pathLst>
                  <a:path w="4961" h="2810" fill="none" extrusionOk="0">
                    <a:moveTo>
                      <a:pt x="2630" y="0"/>
                    </a:moveTo>
                    <a:lnTo>
                      <a:pt x="2630" y="0"/>
                    </a:lnTo>
                    <a:lnTo>
                      <a:pt x="2351" y="20"/>
                    </a:lnTo>
                    <a:lnTo>
                      <a:pt x="2092" y="60"/>
                    </a:lnTo>
                    <a:lnTo>
                      <a:pt x="1833" y="140"/>
                    </a:lnTo>
                    <a:lnTo>
                      <a:pt x="1594" y="239"/>
                    </a:lnTo>
                    <a:lnTo>
                      <a:pt x="1355" y="339"/>
                    </a:lnTo>
                    <a:lnTo>
                      <a:pt x="1156" y="478"/>
                    </a:lnTo>
                    <a:lnTo>
                      <a:pt x="937" y="598"/>
                    </a:lnTo>
                    <a:lnTo>
                      <a:pt x="758" y="737"/>
                    </a:lnTo>
                    <a:lnTo>
                      <a:pt x="439" y="1016"/>
                    </a:lnTo>
                    <a:lnTo>
                      <a:pt x="200" y="1255"/>
                    </a:lnTo>
                    <a:lnTo>
                      <a:pt x="1" y="1494"/>
                    </a:lnTo>
                    <a:lnTo>
                      <a:pt x="1" y="1494"/>
                    </a:lnTo>
                    <a:lnTo>
                      <a:pt x="240" y="1375"/>
                    </a:lnTo>
                    <a:lnTo>
                      <a:pt x="499" y="1275"/>
                    </a:lnTo>
                    <a:lnTo>
                      <a:pt x="718" y="1196"/>
                    </a:lnTo>
                    <a:lnTo>
                      <a:pt x="957" y="1136"/>
                    </a:lnTo>
                    <a:lnTo>
                      <a:pt x="1176" y="1096"/>
                    </a:lnTo>
                    <a:lnTo>
                      <a:pt x="1375" y="1056"/>
                    </a:lnTo>
                    <a:lnTo>
                      <a:pt x="1594" y="1036"/>
                    </a:lnTo>
                    <a:lnTo>
                      <a:pt x="1793" y="1036"/>
                    </a:lnTo>
                    <a:lnTo>
                      <a:pt x="1793" y="1036"/>
                    </a:lnTo>
                    <a:lnTo>
                      <a:pt x="2072" y="1056"/>
                    </a:lnTo>
                    <a:lnTo>
                      <a:pt x="2351" y="1096"/>
                    </a:lnTo>
                    <a:lnTo>
                      <a:pt x="2630" y="1156"/>
                    </a:lnTo>
                    <a:lnTo>
                      <a:pt x="2869" y="1235"/>
                    </a:lnTo>
                    <a:lnTo>
                      <a:pt x="3088" y="1335"/>
                    </a:lnTo>
                    <a:lnTo>
                      <a:pt x="3307" y="1455"/>
                    </a:lnTo>
                    <a:lnTo>
                      <a:pt x="3507" y="1594"/>
                    </a:lnTo>
                    <a:lnTo>
                      <a:pt x="3686" y="1733"/>
                    </a:lnTo>
                    <a:lnTo>
                      <a:pt x="3865" y="1873"/>
                    </a:lnTo>
                    <a:lnTo>
                      <a:pt x="4005" y="2032"/>
                    </a:lnTo>
                    <a:lnTo>
                      <a:pt x="4284" y="2311"/>
                    </a:lnTo>
                    <a:lnTo>
                      <a:pt x="4483" y="2590"/>
                    </a:lnTo>
                    <a:lnTo>
                      <a:pt x="4622" y="2809"/>
                    </a:lnTo>
                    <a:lnTo>
                      <a:pt x="4622" y="2809"/>
                    </a:lnTo>
                    <a:lnTo>
                      <a:pt x="4762" y="2570"/>
                    </a:lnTo>
                    <a:lnTo>
                      <a:pt x="4941" y="2331"/>
                    </a:lnTo>
                    <a:lnTo>
                      <a:pt x="4941" y="2331"/>
                    </a:lnTo>
                    <a:lnTo>
                      <a:pt x="4961" y="2172"/>
                    </a:lnTo>
                    <a:lnTo>
                      <a:pt x="4941" y="1973"/>
                    </a:lnTo>
                    <a:lnTo>
                      <a:pt x="4921" y="1793"/>
                    </a:lnTo>
                    <a:lnTo>
                      <a:pt x="4881" y="1614"/>
                    </a:lnTo>
                    <a:lnTo>
                      <a:pt x="4881" y="1614"/>
                    </a:lnTo>
                    <a:lnTo>
                      <a:pt x="4662" y="1375"/>
                    </a:lnTo>
                    <a:lnTo>
                      <a:pt x="4463" y="1136"/>
                    </a:lnTo>
                    <a:lnTo>
                      <a:pt x="4323" y="877"/>
                    </a:lnTo>
                    <a:lnTo>
                      <a:pt x="4204" y="578"/>
                    </a:lnTo>
                    <a:lnTo>
                      <a:pt x="4204" y="578"/>
                    </a:lnTo>
                    <a:lnTo>
                      <a:pt x="4045" y="478"/>
                    </a:lnTo>
                    <a:lnTo>
                      <a:pt x="3865" y="359"/>
                    </a:lnTo>
                    <a:lnTo>
                      <a:pt x="3666" y="259"/>
                    </a:lnTo>
                    <a:lnTo>
                      <a:pt x="3447" y="160"/>
                    </a:lnTo>
                    <a:lnTo>
                      <a:pt x="3447" y="160"/>
                    </a:lnTo>
                    <a:lnTo>
                      <a:pt x="3248" y="100"/>
                    </a:lnTo>
                    <a:lnTo>
                      <a:pt x="3029" y="40"/>
                    </a:lnTo>
                    <a:lnTo>
                      <a:pt x="2829" y="20"/>
                    </a:lnTo>
                    <a:lnTo>
                      <a:pt x="263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2" name="Google Shape;3382;p22"/>
              <p:cNvSpPr/>
              <p:nvPr/>
            </p:nvSpPr>
            <p:spPr>
              <a:xfrm>
                <a:off x="6136275" y="3744225"/>
                <a:ext cx="201225" cy="234600"/>
              </a:xfrm>
              <a:custGeom>
                <a:avLst/>
                <a:gdLst/>
                <a:ahLst/>
                <a:cxnLst/>
                <a:rect l="l" t="t" r="r" b="b"/>
                <a:pathLst>
                  <a:path w="8049" h="9384" extrusionOk="0">
                    <a:moveTo>
                      <a:pt x="4961" y="1"/>
                    </a:moveTo>
                    <a:lnTo>
                      <a:pt x="4662" y="20"/>
                    </a:lnTo>
                    <a:lnTo>
                      <a:pt x="4363" y="60"/>
                    </a:lnTo>
                    <a:lnTo>
                      <a:pt x="4064" y="120"/>
                    </a:lnTo>
                    <a:lnTo>
                      <a:pt x="3785" y="200"/>
                    </a:lnTo>
                    <a:lnTo>
                      <a:pt x="3506" y="319"/>
                    </a:lnTo>
                    <a:lnTo>
                      <a:pt x="3247" y="459"/>
                    </a:lnTo>
                    <a:lnTo>
                      <a:pt x="3008" y="618"/>
                    </a:lnTo>
                    <a:lnTo>
                      <a:pt x="2769" y="817"/>
                    </a:lnTo>
                    <a:lnTo>
                      <a:pt x="2550" y="1036"/>
                    </a:lnTo>
                    <a:lnTo>
                      <a:pt x="2371" y="1256"/>
                    </a:lnTo>
                    <a:lnTo>
                      <a:pt x="2231" y="1216"/>
                    </a:lnTo>
                    <a:lnTo>
                      <a:pt x="2092" y="1176"/>
                    </a:lnTo>
                    <a:lnTo>
                      <a:pt x="1952" y="1136"/>
                    </a:lnTo>
                    <a:lnTo>
                      <a:pt x="1793" y="1116"/>
                    </a:lnTo>
                    <a:lnTo>
                      <a:pt x="1514" y="1116"/>
                    </a:lnTo>
                    <a:lnTo>
                      <a:pt x="1235" y="1176"/>
                    </a:lnTo>
                    <a:lnTo>
                      <a:pt x="956" y="1256"/>
                    </a:lnTo>
                    <a:lnTo>
                      <a:pt x="837" y="1315"/>
                    </a:lnTo>
                    <a:lnTo>
                      <a:pt x="697" y="1395"/>
                    </a:lnTo>
                    <a:lnTo>
                      <a:pt x="578" y="1475"/>
                    </a:lnTo>
                    <a:lnTo>
                      <a:pt x="478" y="1574"/>
                    </a:lnTo>
                    <a:lnTo>
                      <a:pt x="379" y="1674"/>
                    </a:lnTo>
                    <a:lnTo>
                      <a:pt x="279" y="1793"/>
                    </a:lnTo>
                    <a:lnTo>
                      <a:pt x="199" y="1933"/>
                    </a:lnTo>
                    <a:lnTo>
                      <a:pt x="120" y="2072"/>
                    </a:lnTo>
                    <a:lnTo>
                      <a:pt x="60" y="2212"/>
                    </a:lnTo>
                    <a:lnTo>
                      <a:pt x="20" y="2351"/>
                    </a:lnTo>
                    <a:lnTo>
                      <a:pt x="0" y="2511"/>
                    </a:lnTo>
                    <a:lnTo>
                      <a:pt x="0" y="2650"/>
                    </a:lnTo>
                    <a:lnTo>
                      <a:pt x="0" y="2809"/>
                    </a:lnTo>
                    <a:lnTo>
                      <a:pt x="20" y="2949"/>
                    </a:lnTo>
                    <a:lnTo>
                      <a:pt x="60" y="3088"/>
                    </a:lnTo>
                    <a:lnTo>
                      <a:pt x="100" y="3228"/>
                    </a:lnTo>
                    <a:lnTo>
                      <a:pt x="179" y="3367"/>
                    </a:lnTo>
                    <a:lnTo>
                      <a:pt x="259" y="3507"/>
                    </a:lnTo>
                    <a:lnTo>
                      <a:pt x="359" y="3626"/>
                    </a:lnTo>
                    <a:lnTo>
                      <a:pt x="458" y="3746"/>
                    </a:lnTo>
                    <a:lnTo>
                      <a:pt x="578" y="3845"/>
                    </a:lnTo>
                    <a:lnTo>
                      <a:pt x="717" y="3945"/>
                    </a:lnTo>
                    <a:lnTo>
                      <a:pt x="877" y="4045"/>
                    </a:lnTo>
                    <a:lnTo>
                      <a:pt x="1056" y="4104"/>
                    </a:lnTo>
                    <a:lnTo>
                      <a:pt x="1235" y="4164"/>
                    </a:lnTo>
                    <a:lnTo>
                      <a:pt x="1415" y="4204"/>
                    </a:lnTo>
                    <a:lnTo>
                      <a:pt x="1594" y="4224"/>
                    </a:lnTo>
                    <a:lnTo>
                      <a:pt x="1773" y="4204"/>
                    </a:lnTo>
                    <a:lnTo>
                      <a:pt x="1952" y="4184"/>
                    </a:lnTo>
                    <a:lnTo>
                      <a:pt x="2132" y="4144"/>
                    </a:lnTo>
                    <a:lnTo>
                      <a:pt x="2311" y="4443"/>
                    </a:lnTo>
                    <a:lnTo>
                      <a:pt x="2510" y="4722"/>
                    </a:lnTo>
                    <a:lnTo>
                      <a:pt x="2769" y="4961"/>
                    </a:lnTo>
                    <a:lnTo>
                      <a:pt x="3048" y="5180"/>
                    </a:lnTo>
                    <a:lnTo>
                      <a:pt x="2829" y="5319"/>
                    </a:lnTo>
                    <a:lnTo>
                      <a:pt x="2650" y="5479"/>
                    </a:lnTo>
                    <a:lnTo>
                      <a:pt x="2470" y="5638"/>
                    </a:lnTo>
                    <a:lnTo>
                      <a:pt x="2311" y="5837"/>
                    </a:lnTo>
                    <a:lnTo>
                      <a:pt x="2192" y="6037"/>
                    </a:lnTo>
                    <a:lnTo>
                      <a:pt x="2072" y="6236"/>
                    </a:lnTo>
                    <a:lnTo>
                      <a:pt x="1992" y="6455"/>
                    </a:lnTo>
                    <a:lnTo>
                      <a:pt x="1933" y="6654"/>
                    </a:lnTo>
                    <a:lnTo>
                      <a:pt x="1893" y="6873"/>
                    </a:lnTo>
                    <a:lnTo>
                      <a:pt x="1893" y="7092"/>
                    </a:lnTo>
                    <a:lnTo>
                      <a:pt x="1893" y="7312"/>
                    </a:lnTo>
                    <a:lnTo>
                      <a:pt x="1933" y="7531"/>
                    </a:lnTo>
                    <a:lnTo>
                      <a:pt x="1992" y="7750"/>
                    </a:lnTo>
                    <a:lnTo>
                      <a:pt x="2052" y="7949"/>
                    </a:lnTo>
                    <a:lnTo>
                      <a:pt x="2152" y="8148"/>
                    </a:lnTo>
                    <a:lnTo>
                      <a:pt x="2271" y="8347"/>
                    </a:lnTo>
                    <a:lnTo>
                      <a:pt x="2411" y="8527"/>
                    </a:lnTo>
                    <a:lnTo>
                      <a:pt x="2570" y="8686"/>
                    </a:lnTo>
                    <a:lnTo>
                      <a:pt x="2749" y="8845"/>
                    </a:lnTo>
                    <a:lnTo>
                      <a:pt x="2949" y="8985"/>
                    </a:lnTo>
                    <a:lnTo>
                      <a:pt x="3168" y="9104"/>
                    </a:lnTo>
                    <a:lnTo>
                      <a:pt x="3387" y="9204"/>
                    </a:lnTo>
                    <a:lnTo>
                      <a:pt x="3606" y="9284"/>
                    </a:lnTo>
                    <a:lnTo>
                      <a:pt x="3845" y="9344"/>
                    </a:lnTo>
                    <a:lnTo>
                      <a:pt x="4084" y="9363"/>
                    </a:lnTo>
                    <a:lnTo>
                      <a:pt x="4303" y="9383"/>
                    </a:lnTo>
                    <a:lnTo>
                      <a:pt x="4542" y="9383"/>
                    </a:lnTo>
                    <a:lnTo>
                      <a:pt x="4781" y="9344"/>
                    </a:lnTo>
                    <a:lnTo>
                      <a:pt x="5000" y="9304"/>
                    </a:lnTo>
                    <a:lnTo>
                      <a:pt x="5239" y="9224"/>
                    </a:lnTo>
                    <a:lnTo>
                      <a:pt x="5439" y="9144"/>
                    </a:lnTo>
                    <a:lnTo>
                      <a:pt x="5658" y="9025"/>
                    </a:lnTo>
                    <a:lnTo>
                      <a:pt x="5837" y="8905"/>
                    </a:lnTo>
                    <a:lnTo>
                      <a:pt x="6036" y="8746"/>
                    </a:lnTo>
                    <a:lnTo>
                      <a:pt x="6196" y="8587"/>
                    </a:lnTo>
                    <a:lnTo>
                      <a:pt x="6355" y="8407"/>
                    </a:lnTo>
                    <a:lnTo>
                      <a:pt x="6455" y="8228"/>
                    </a:lnTo>
                    <a:lnTo>
                      <a:pt x="6554" y="8049"/>
                    </a:lnTo>
                    <a:lnTo>
                      <a:pt x="6634" y="7869"/>
                    </a:lnTo>
                    <a:lnTo>
                      <a:pt x="6694" y="7690"/>
                    </a:lnTo>
                    <a:lnTo>
                      <a:pt x="6734" y="7491"/>
                    </a:lnTo>
                    <a:lnTo>
                      <a:pt x="6773" y="7312"/>
                    </a:lnTo>
                    <a:lnTo>
                      <a:pt x="6773" y="7132"/>
                    </a:lnTo>
                    <a:lnTo>
                      <a:pt x="6773" y="6933"/>
                    </a:lnTo>
                    <a:lnTo>
                      <a:pt x="6734" y="6754"/>
                    </a:lnTo>
                    <a:lnTo>
                      <a:pt x="6694" y="6574"/>
                    </a:lnTo>
                    <a:lnTo>
                      <a:pt x="6634" y="6375"/>
                    </a:lnTo>
                    <a:lnTo>
                      <a:pt x="6574" y="6216"/>
                    </a:lnTo>
                    <a:lnTo>
                      <a:pt x="6475" y="6037"/>
                    </a:lnTo>
                    <a:lnTo>
                      <a:pt x="6375" y="5877"/>
                    </a:lnTo>
                    <a:lnTo>
                      <a:pt x="6255" y="5718"/>
                    </a:lnTo>
                    <a:lnTo>
                      <a:pt x="6116" y="5578"/>
                    </a:lnTo>
                    <a:lnTo>
                      <a:pt x="6315" y="5479"/>
                    </a:lnTo>
                    <a:lnTo>
                      <a:pt x="6514" y="5399"/>
                    </a:lnTo>
                    <a:lnTo>
                      <a:pt x="6714" y="5280"/>
                    </a:lnTo>
                    <a:lnTo>
                      <a:pt x="6893" y="5160"/>
                    </a:lnTo>
                    <a:lnTo>
                      <a:pt x="7052" y="5021"/>
                    </a:lnTo>
                    <a:lnTo>
                      <a:pt x="7212" y="4861"/>
                    </a:lnTo>
                    <a:lnTo>
                      <a:pt x="7371" y="4702"/>
                    </a:lnTo>
                    <a:lnTo>
                      <a:pt x="7510" y="4543"/>
                    </a:lnTo>
                    <a:lnTo>
                      <a:pt x="7670" y="4284"/>
                    </a:lnTo>
                    <a:lnTo>
                      <a:pt x="7809" y="4025"/>
                    </a:lnTo>
                    <a:lnTo>
                      <a:pt x="7909" y="3746"/>
                    </a:lnTo>
                    <a:lnTo>
                      <a:pt x="7989" y="3467"/>
                    </a:lnTo>
                    <a:lnTo>
                      <a:pt x="8028" y="3208"/>
                    </a:lnTo>
                    <a:lnTo>
                      <a:pt x="8048" y="2929"/>
                    </a:lnTo>
                    <a:lnTo>
                      <a:pt x="8048" y="2650"/>
                    </a:lnTo>
                    <a:lnTo>
                      <a:pt x="8008" y="2371"/>
                    </a:lnTo>
                    <a:lnTo>
                      <a:pt x="7929" y="2092"/>
                    </a:lnTo>
                    <a:lnTo>
                      <a:pt x="7829" y="1833"/>
                    </a:lnTo>
                    <a:lnTo>
                      <a:pt x="7710" y="1574"/>
                    </a:lnTo>
                    <a:lnTo>
                      <a:pt x="7570" y="1335"/>
                    </a:lnTo>
                    <a:lnTo>
                      <a:pt x="7391" y="1096"/>
                    </a:lnTo>
                    <a:lnTo>
                      <a:pt x="7172" y="897"/>
                    </a:lnTo>
                    <a:lnTo>
                      <a:pt x="6953" y="698"/>
                    </a:lnTo>
                    <a:lnTo>
                      <a:pt x="6694" y="518"/>
                    </a:lnTo>
                    <a:lnTo>
                      <a:pt x="6435" y="359"/>
                    </a:lnTo>
                    <a:lnTo>
                      <a:pt x="6136" y="240"/>
                    </a:lnTo>
                    <a:lnTo>
                      <a:pt x="5857" y="140"/>
                    </a:lnTo>
                    <a:lnTo>
                      <a:pt x="5558" y="60"/>
                    </a:lnTo>
                    <a:lnTo>
                      <a:pt x="5259" y="20"/>
                    </a:lnTo>
                    <a:lnTo>
                      <a:pt x="4961" y="1"/>
                    </a:lnTo>
                    <a:close/>
                  </a:path>
                </a:pathLst>
              </a:custGeom>
              <a:solidFill>
                <a:srgbClr val="FBE6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3" name="Google Shape;3383;p22"/>
              <p:cNvSpPr/>
              <p:nvPr/>
            </p:nvSpPr>
            <p:spPr>
              <a:xfrm>
                <a:off x="6136275" y="3744225"/>
                <a:ext cx="201225" cy="234600"/>
              </a:xfrm>
              <a:custGeom>
                <a:avLst/>
                <a:gdLst/>
                <a:ahLst/>
                <a:cxnLst/>
                <a:rect l="l" t="t" r="r" b="b"/>
                <a:pathLst>
                  <a:path w="8049" h="9384" fill="none" extrusionOk="0">
                    <a:moveTo>
                      <a:pt x="2311" y="5837"/>
                    </a:moveTo>
                    <a:lnTo>
                      <a:pt x="2311" y="5837"/>
                    </a:lnTo>
                    <a:lnTo>
                      <a:pt x="2470" y="5638"/>
                    </a:lnTo>
                    <a:lnTo>
                      <a:pt x="2650" y="5479"/>
                    </a:lnTo>
                    <a:lnTo>
                      <a:pt x="2829" y="5319"/>
                    </a:lnTo>
                    <a:lnTo>
                      <a:pt x="3048" y="5180"/>
                    </a:lnTo>
                    <a:lnTo>
                      <a:pt x="3048" y="5180"/>
                    </a:lnTo>
                    <a:lnTo>
                      <a:pt x="2769" y="4961"/>
                    </a:lnTo>
                    <a:lnTo>
                      <a:pt x="2510" y="4722"/>
                    </a:lnTo>
                    <a:lnTo>
                      <a:pt x="2311" y="4443"/>
                    </a:lnTo>
                    <a:lnTo>
                      <a:pt x="2132" y="4144"/>
                    </a:lnTo>
                    <a:lnTo>
                      <a:pt x="2132" y="4144"/>
                    </a:lnTo>
                    <a:lnTo>
                      <a:pt x="1952" y="4184"/>
                    </a:lnTo>
                    <a:lnTo>
                      <a:pt x="1773" y="4204"/>
                    </a:lnTo>
                    <a:lnTo>
                      <a:pt x="1594" y="4224"/>
                    </a:lnTo>
                    <a:lnTo>
                      <a:pt x="1415" y="4204"/>
                    </a:lnTo>
                    <a:lnTo>
                      <a:pt x="1235" y="4164"/>
                    </a:lnTo>
                    <a:lnTo>
                      <a:pt x="1056" y="4104"/>
                    </a:lnTo>
                    <a:lnTo>
                      <a:pt x="877" y="4045"/>
                    </a:lnTo>
                    <a:lnTo>
                      <a:pt x="717" y="3945"/>
                    </a:lnTo>
                    <a:lnTo>
                      <a:pt x="717" y="3945"/>
                    </a:lnTo>
                    <a:lnTo>
                      <a:pt x="578" y="3845"/>
                    </a:lnTo>
                    <a:lnTo>
                      <a:pt x="458" y="3746"/>
                    </a:lnTo>
                    <a:lnTo>
                      <a:pt x="359" y="3626"/>
                    </a:lnTo>
                    <a:lnTo>
                      <a:pt x="259" y="3507"/>
                    </a:lnTo>
                    <a:lnTo>
                      <a:pt x="179" y="3367"/>
                    </a:lnTo>
                    <a:lnTo>
                      <a:pt x="100" y="3228"/>
                    </a:lnTo>
                    <a:lnTo>
                      <a:pt x="60" y="3088"/>
                    </a:lnTo>
                    <a:lnTo>
                      <a:pt x="20" y="2949"/>
                    </a:lnTo>
                    <a:lnTo>
                      <a:pt x="0" y="2809"/>
                    </a:lnTo>
                    <a:lnTo>
                      <a:pt x="0" y="2650"/>
                    </a:lnTo>
                    <a:lnTo>
                      <a:pt x="0" y="2511"/>
                    </a:lnTo>
                    <a:lnTo>
                      <a:pt x="20" y="2351"/>
                    </a:lnTo>
                    <a:lnTo>
                      <a:pt x="60" y="2212"/>
                    </a:lnTo>
                    <a:lnTo>
                      <a:pt x="120" y="2072"/>
                    </a:lnTo>
                    <a:lnTo>
                      <a:pt x="199" y="1933"/>
                    </a:lnTo>
                    <a:lnTo>
                      <a:pt x="279" y="1793"/>
                    </a:lnTo>
                    <a:lnTo>
                      <a:pt x="279" y="1793"/>
                    </a:lnTo>
                    <a:lnTo>
                      <a:pt x="379" y="1674"/>
                    </a:lnTo>
                    <a:lnTo>
                      <a:pt x="478" y="1574"/>
                    </a:lnTo>
                    <a:lnTo>
                      <a:pt x="578" y="1475"/>
                    </a:lnTo>
                    <a:lnTo>
                      <a:pt x="697" y="1395"/>
                    </a:lnTo>
                    <a:lnTo>
                      <a:pt x="837" y="1315"/>
                    </a:lnTo>
                    <a:lnTo>
                      <a:pt x="956" y="1256"/>
                    </a:lnTo>
                    <a:lnTo>
                      <a:pt x="1235" y="1176"/>
                    </a:lnTo>
                    <a:lnTo>
                      <a:pt x="1514" y="1116"/>
                    </a:lnTo>
                    <a:lnTo>
                      <a:pt x="1793" y="1116"/>
                    </a:lnTo>
                    <a:lnTo>
                      <a:pt x="1952" y="1136"/>
                    </a:lnTo>
                    <a:lnTo>
                      <a:pt x="2092" y="1176"/>
                    </a:lnTo>
                    <a:lnTo>
                      <a:pt x="2231" y="1216"/>
                    </a:lnTo>
                    <a:lnTo>
                      <a:pt x="2371" y="1256"/>
                    </a:lnTo>
                    <a:lnTo>
                      <a:pt x="2371" y="1256"/>
                    </a:lnTo>
                    <a:lnTo>
                      <a:pt x="2550" y="1036"/>
                    </a:lnTo>
                    <a:lnTo>
                      <a:pt x="2769" y="817"/>
                    </a:lnTo>
                    <a:lnTo>
                      <a:pt x="3008" y="618"/>
                    </a:lnTo>
                    <a:lnTo>
                      <a:pt x="3247" y="459"/>
                    </a:lnTo>
                    <a:lnTo>
                      <a:pt x="3506" y="319"/>
                    </a:lnTo>
                    <a:lnTo>
                      <a:pt x="3785" y="200"/>
                    </a:lnTo>
                    <a:lnTo>
                      <a:pt x="4064" y="120"/>
                    </a:lnTo>
                    <a:lnTo>
                      <a:pt x="4363" y="60"/>
                    </a:lnTo>
                    <a:lnTo>
                      <a:pt x="4662" y="20"/>
                    </a:lnTo>
                    <a:lnTo>
                      <a:pt x="4961" y="1"/>
                    </a:lnTo>
                    <a:lnTo>
                      <a:pt x="5259" y="20"/>
                    </a:lnTo>
                    <a:lnTo>
                      <a:pt x="5558" y="60"/>
                    </a:lnTo>
                    <a:lnTo>
                      <a:pt x="5857" y="140"/>
                    </a:lnTo>
                    <a:lnTo>
                      <a:pt x="6136" y="240"/>
                    </a:lnTo>
                    <a:lnTo>
                      <a:pt x="6435" y="359"/>
                    </a:lnTo>
                    <a:lnTo>
                      <a:pt x="6694" y="518"/>
                    </a:lnTo>
                    <a:lnTo>
                      <a:pt x="6694" y="518"/>
                    </a:lnTo>
                    <a:lnTo>
                      <a:pt x="6953" y="698"/>
                    </a:lnTo>
                    <a:lnTo>
                      <a:pt x="7172" y="897"/>
                    </a:lnTo>
                    <a:lnTo>
                      <a:pt x="7391" y="1096"/>
                    </a:lnTo>
                    <a:lnTo>
                      <a:pt x="7570" y="1335"/>
                    </a:lnTo>
                    <a:lnTo>
                      <a:pt x="7710" y="1574"/>
                    </a:lnTo>
                    <a:lnTo>
                      <a:pt x="7829" y="1833"/>
                    </a:lnTo>
                    <a:lnTo>
                      <a:pt x="7929" y="2092"/>
                    </a:lnTo>
                    <a:lnTo>
                      <a:pt x="8008" y="2371"/>
                    </a:lnTo>
                    <a:lnTo>
                      <a:pt x="8048" y="2650"/>
                    </a:lnTo>
                    <a:lnTo>
                      <a:pt x="8048" y="2929"/>
                    </a:lnTo>
                    <a:lnTo>
                      <a:pt x="8028" y="3208"/>
                    </a:lnTo>
                    <a:lnTo>
                      <a:pt x="7989" y="3467"/>
                    </a:lnTo>
                    <a:lnTo>
                      <a:pt x="7909" y="3746"/>
                    </a:lnTo>
                    <a:lnTo>
                      <a:pt x="7809" y="4025"/>
                    </a:lnTo>
                    <a:lnTo>
                      <a:pt x="7670" y="4284"/>
                    </a:lnTo>
                    <a:lnTo>
                      <a:pt x="7510" y="4543"/>
                    </a:lnTo>
                    <a:lnTo>
                      <a:pt x="7510" y="4543"/>
                    </a:lnTo>
                    <a:lnTo>
                      <a:pt x="7371" y="4702"/>
                    </a:lnTo>
                    <a:lnTo>
                      <a:pt x="7212" y="4861"/>
                    </a:lnTo>
                    <a:lnTo>
                      <a:pt x="7052" y="5021"/>
                    </a:lnTo>
                    <a:lnTo>
                      <a:pt x="6893" y="5160"/>
                    </a:lnTo>
                    <a:lnTo>
                      <a:pt x="6714" y="5280"/>
                    </a:lnTo>
                    <a:lnTo>
                      <a:pt x="6514" y="5399"/>
                    </a:lnTo>
                    <a:lnTo>
                      <a:pt x="6315" y="5479"/>
                    </a:lnTo>
                    <a:lnTo>
                      <a:pt x="6116" y="5578"/>
                    </a:lnTo>
                    <a:lnTo>
                      <a:pt x="6116" y="5578"/>
                    </a:lnTo>
                    <a:lnTo>
                      <a:pt x="6255" y="5718"/>
                    </a:lnTo>
                    <a:lnTo>
                      <a:pt x="6375" y="5877"/>
                    </a:lnTo>
                    <a:lnTo>
                      <a:pt x="6475" y="6037"/>
                    </a:lnTo>
                    <a:lnTo>
                      <a:pt x="6574" y="6216"/>
                    </a:lnTo>
                    <a:lnTo>
                      <a:pt x="6634" y="6375"/>
                    </a:lnTo>
                    <a:lnTo>
                      <a:pt x="6694" y="6574"/>
                    </a:lnTo>
                    <a:lnTo>
                      <a:pt x="6734" y="6754"/>
                    </a:lnTo>
                    <a:lnTo>
                      <a:pt x="6773" y="6933"/>
                    </a:lnTo>
                    <a:lnTo>
                      <a:pt x="6773" y="7132"/>
                    </a:lnTo>
                    <a:lnTo>
                      <a:pt x="6773" y="7312"/>
                    </a:lnTo>
                    <a:lnTo>
                      <a:pt x="6734" y="7491"/>
                    </a:lnTo>
                    <a:lnTo>
                      <a:pt x="6694" y="7690"/>
                    </a:lnTo>
                    <a:lnTo>
                      <a:pt x="6634" y="7869"/>
                    </a:lnTo>
                    <a:lnTo>
                      <a:pt x="6554" y="8049"/>
                    </a:lnTo>
                    <a:lnTo>
                      <a:pt x="6455" y="8228"/>
                    </a:lnTo>
                    <a:lnTo>
                      <a:pt x="6355" y="8407"/>
                    </a:lnTo>
                    <a:lnTo>
                      <a:pt x="6355" y="8407"/>
                    </a:lnTo>
                    <a:lnTo>
                      <a:pt x="6196" y="8587"/>
                    </a:lnTo>
                    <a:lnTo>
                      <a:pt x="6036" y="8746"/>
                    </a:lnTo>
                    <a:lnTo>
                      <a:pt x="5837" y="8905"/>
                    </a:lnTo>
                    <a:lnTo>
                      <a:pt x="5658" y="9025"/>
                    </a:lnTo>
                    <a:lnTo>
                      <a:pt x="5439" y="9144"/>
                    </a:lnTo>
                    <a:lnTo>
                      <a:pt x="5239" y="9224"/>
                    </a:lnTo>
                    <a:lnTo>
                      <a:pt x="5000" y="9304"/>
                    </a:lnTo>
                    <a:lnTo>
                      <a:pt x="4781" y="9344"/>
                    </a:lnTo>
                    <a:lnTo>
                      <a:pt x="4542" y="9383"/>
                    </a:lnTo>
                    <a:lnTo>
                      <a:pt x="4303" y="9383"/>
                    </a:lnTo>
                    <a:lnTo>
                      <a:pt x="4084" y="9363"/>
                    </a:lnTo>
                    <a:lnTo>
                      <a:pt x="3845" y="9344"/>
                    </a:lnTo>
                    <a:lnTo>
                      <a:pt x="3606" y="9284"/>
                    </a:lnTo>
                    <a:lnTo>
                      <a:pt x="3387" y="9204"/>
                    </a:lnTo>
                    <a:lnTo>
                      <a:pt x="3168" y="9104"/>
                    </a:lnTo>
                    <a:lnTo>
                      <a:pt x="2949" y="8985"/>
                    </a:lnTo>
                    <a:lnTo>
                      <a:pt x="2949" y="8985"/>
                    </a:lnTo>
                    <a:lnTo>
                      <a:pt x="2749" y="8845"/>
                    </a:lnTo>
                    <a:lnTo>
                      <a:pt x="2570" y="8686"/>
                    </a:lnTo>
                    <a:lnTo>
                      <a:pt x="2411" y="8527"/>
                    </a:lnTo>
                    <a:lnTo>
                      <a:pt x="2271" y="8347"/>
                    </a:lnTo>
                    <a:lnTo>
                      <a:pt x="2152" y="8148"/>
                    </a:lnTo>
                    <a:lnTo>
                      <a:pt x="2052" y="7949"/>
                    </a:lnTo>
                    <a:lnTo>
                      <a:pt x="1992" y="7750"/>
                    </a:lnTo>
                    <a:lnTo>
                      <a:pt x="1933" y="7531"/>
                    </a:lnTo>
                    <a:lnTo>
                      <a:pt x="1893" y="7312"/>
                    </a:lnTo>
                    <a:lnTo>
                      <a:pt x="1893" y="7092"/>
                    </a:lnTo>
                    <a:lnTo>
                      <a:pt x="1893" y="6873"/>
                    </a:lnTo>
                    <a:lnTo>
                      <a:pt x="1933" y="6654"/>
                    </a:lnTo>
                    <a:lnTo>
                      <a:pt x="1992" y="6455"/>
                    </a:lnTo>
                    <a:lnTo>
                      <a:pt x="2072" y="6236"/>
                    </a:lnTo>
                    <a:lnTo>
                      <a:pt x="2192" y="6037"/>
                    </a:lnTo>
                    <a:lnTo>
                      <a:pt x="2311" y="5837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4" name="Google Shape;3384;p22"/>
              <p:cNvSpPr/>
              <p:nvPr/>
            </p:nvSpPr>
            <p:spPr>
              <a:xfrm>
                <a:off x="6215950" y="3920025"/>
                <a:ext cx="42350" cy="36375"/>
              </a:xfrm>
              <a:custGeom>
                <a:avLst/>
                <a:gdLst/>
                <a:ahLst/>
                <a:cxnLst/>
                <a:rect l="l" t="t" r="r" b="b"/>
                <a:pathLst>
                  <a:path w="1694" h="1455" extrusionOk="0">
                    <a:moveTo>
                      <a:pt x="618" y="1"/>
                    </a:moveTo>
                    <a:lnTo>
                      <a:pt x="479" y="21"/>
                    </a:lnTo>
                    <a:lnTo>
                      <a:pt x="339" y="80"/>
                    </a:lnTo>
                    <a:lnTo>
                      <a:pt x="220" y="140"/>
                    </a:lnTo>
                    <a:lnTo>
                      <a:pt x="120" y="260"/>
                    </a:lnTo>
                    <a:lnTo>
                      <a:pt x="40" y="379"/>
                    </a:lnTo>
                    <a:lnTo>
                      <a:pt x="1" y="519"/>
                    </a:lnTo>
                    <a:lnTo>
                      <a:pt x="1" y="658"/>
                    </a:lnTo>
                    <a:lnTo>
                      <a:pt x="40" y="798"/>
                    </a:lnTo>
                    <a:lnTo>
                      <a:pt x="100" y="937"/>
                    </a:lnTo>
                    <a:lnTo>
                      <a:pt x="180" y="1056"/>
                    </a:lnTo>
                    <a:lnTo>
                      <a:pt x="299" y="1176"/>
                    </a:lnTo>
                    <a:lnTo>
                      <a:pt x="439" y="1296"/>
                    </a:lnTo>
                    <a:lnTo>
                      <a:pt x="598" y="1375"/>
                    </a:lnTo>
                    <a:lnTo>
                      <a:pt x="758" y="1435"/>
                    </a:lnTo>
                    <a:lnTo>
                      <a:pt x="917" y="1455"/>
                    </a:lnTo>
                    <a:lnTo>
                      <a:pt x="1076" y="1455"/>
                    </a:lnTo>
                    <a:lnTo>
                      <a:pt x="1236" y="1435"/>
                    </a:lnTo>
                    <a:lnTo>
                      <a:pt x="1375" y="1375"/>
                    </a:lnTo>
                    <a:lnTo>
                      <a:pt x="1495" y="1296"/>
                    </a:lnTo>
                    <a:lnTo>
                      <a:pt x="1594" y="1196"/>
                    </a:lnTo>
                    <a:lnTo>
                      <a:pt x="1654" y="1076"/>
                    </a:lnTo>
                    <a:lnTo>
                      <a:pt x="1694" y="937"/>
                    </a:lnTo>
                    <a:lnTo>
                      <a:pt x="1694" y="798"/>
                    </a:lnTo>
                    <a:lnTo>
                      <a:pt x="1674" y="658"/>
                    </a:lnTo>
                    <a:lnTo>
                      <a:pt x="1614" y="519"/>
                    </a:lnTo>
                    <a:lnTo>
                      <a:pt x="1515" y="399"/>
                    </a:lnTo>
                    <a:lnTo>
                      <a:pt x="1415" y="260"/>
                    </a:lnTo>
                    <a:lnTo>
                      <a:pt x="1276" y="160"/>
                    </a:lnTo>
                    <a:lnTo>
                      <a:pt x="1116" y="80"/>
                    </a:lnTo>
                    <a:lnTo>
                      <a:pt x="957" y="21"/>
                    </a:lnTo>
                    <a:lnTo>
                      <a:pt x="777" y="1"/>
                    </a:lnTo>
                    <a:close/>
                  </a:path>
                </a:pathLst>
              </a:custGeom>
              <a:solidFill>
                <a:srgbClr val="F4CC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5" name="Google Shape;3385;p22"/>
              <p:cNvSpPr/>
              <p:nvPr/>
            </p:nvSpPr>
            <p:spPr>
              <a:xfrm>
                <a:off x="6255300" y="3753200"/>
                <a:ext cx="65250" cy="119050"/>
              </a:xfrm>
              <a:custGeom>
                <a:avLst/>
                <a:gdLst/>
                <a:ahLst/>
                <a:cxnLst/>
                <a:rect l="l" t="t" r="r" b="b"/>
                <a:pathLst>
                  <a:path w="2610" h="4762" extrusionOk="0">
                    <a:moveTo>
                      <a:pt x="0" y="0"/>
                    </a:moveTo>
                    <a:lnTo>
                      <a:pt x="259" y="199"/>
                    </a:lnTo>
                    <a:lnTo>
                      <a:pt x="478" y="399"/>
                    </a:lnTo>
                    <a:lnTo>
                      <a:pt x="658" y="618"/>
                    </a:lnTo>
                    <a:lnTo>
                      <a:pt x="837" y="837"/>
                    </a:lnTo>
                    <a:lnTo>
                      <a:pt x="957" y="1036"/>
                    </a:lnTo>
                    <a:lnTo>
                      <a:pt x="1076" y="1255"/>
                    </a:lnTo>
                    <a:lnTo>
                      <a:pt x="1176" y="1454"/>
                    </a:lnTo>
                    <a:lnTo>
                      <a:pt x="1235" y="1673"/>
                    </a:lnTo>
                    <a:lnTo>
                      <a:pt x="1295" y="1873"/>
                    </a:lnTo>
                    <a:lnTo>
                      <a:pt x="1315" y="2072"/>
                    </a:lnTo>
                    <a:lnTo>
                      <a:pt x="1335" y="2271"/>
                    </a:lnTo>
                    <a:lnTo>
                      <a:pt x="1335" y="2470"/>
                    </a:lnTo>
                    <a:lnTo>
                      <a:pt x="1315" y="2650"/>
                    </a:lnTo>
                    <a:lnTo>
                      <a:pt x="1295" y="2849"/>
                    </a:lnTo>
                    <a:lnTo>
                      <a:pt x="1216" y="3207"/>
                    </a:lnTo>
                    <a:lnTo>
                      <a:pt x="1096" y="3526"/>
                    </a:lnTo>
                    <a:lnTo>
                      <a:pt x="957" y="3825"/>
                    </a:lnTo>
                    <a:lnTo>
                      <a:pt x="797" y="4084"/>
                    </a:lnTo>
                    <a:lnTo>
                      <a:pt x="658" y="4323"/>
                    </a:lnTo>
                    <a:lnTo>
                      <a:pt x="419" y="4642"/>
                    </a:lnTo>
                    <a:lnTo>
                      <a:pt x="299" y="4761"/>
                    </a:lnTo>
                    <a:lnTo>
                      <a:pt x="319" y="4761"/>
                    </a:lnTo>
                    <a:lnTo>
                      <a:pt x="439" y="4622"/>
                    </a:lnTo>
                    <a:lnTo>
                      <a:pt x="578" y="4482"/>
                    </a:lnTo>
                    <a:lnTo>
                      <a:pt x="717" y="4343"/>
                    </a:lnTo>
                    <a:lnTo>
                      <a:pt x="877" y="4223"/>
                    </a:lnTo>
                    <a:lnTo>
                      <a:pt x="1056" y="4124"/>
                    </a:lnTo>
                    <a:lnTo>
                      <a:pt x="1216" y="4004"/>
                    </a:lnTo>
                    <a:lnTo>
                      <a:pt x="1415" y="3925"/>
                    </a:lnTo>
                    <a:lnTo>
                      <a:pt x="1594" y="3845"/>
                    </a:lnTo>
                    <a:lnTo>
                      <a:pt x="1953" y="3725"/>
                    </a:lnTo>
                    <a:lnTo>
                      <a:pt x="2291" y="3666"/>
                    </a:lnTo>
                    <a:lnTo>
                      <a:pt x="2431" y="3407"/>
                    </a:lnTo>
                    <a:lnTo>
                      <a:pt x="2510" y="3108"/>
                    </a:lnTo>
                    <a:lnTo>
                      <a:pt x="2570" y="2789"/>
                    </a:lnTo>
                    <a:lnTo>
                      <a:pt x="2610" y="2450"/>
                    </a:lnTo>
                    <a:lnTo>
                      <a:pt x="2590" y="2271"/>
                    </a:lnTo>
                    <a:lnTo>
                      <a:pt x="2570" y="2092"/>
                    </a:lnTo>
                    <a:lnTo>
                      <a:pt x="2550" y="1932"/>
                    </a:lnTo>
                    <a:lnTo>
                      <a:pt x="2490" y="1793"/>
                    </a:lnTo>
                    <a:lnTo>
                      <a:pt x="2431" y="1634"/>
                    </a:lnTo>
                    <a:lnTo>
                      <a:pt x="2371" y="1494"/>
                    </a:lnTo>
                    <a:lnTo>
                      <a:pt x="2212" y="1255"/>
                    </a:lnTo>
                    <a:lnTo>
                      <a:pt x="2012" y="1016"/>
                    </a:lnTo>
                    <a:lnTo>
                      <a:pt x="1793" y="817"/>
                    </a:lnTo>
                    <a:lnTo>
                      <a:pt x="1554" y="638"/>
                    </a:lnTo>
                    <a:lnTo>
                      <a:pt x="1315" y="498"/>
                    </a:lnTo>
                    <a:lnTo>
                      <a:pt x="1076" y="359"/>
                    </a:lnTo>
                    <a:lnTo>
                      <a:pt x="837" y="259"/>
                    </a:lnTo>
                    <a:lnTo>
                      <a:pt x="419" y="100"/>
                    </a:lnTo>
                    <a:lnTo>
                      <a:pt x="120" y="2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CEB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6" name="Google Shape;3386;p22"/>
              <p:cNvSpPr/>
              <p:nvPr/>
            </p:nvSpPr>
            <p:spPr>
              <a:xfrm>
                <a:off x="6255300" y="3753200"/>
                <a:ext cx="65250" cy="119050"/>
              </a:xfrm>
              <a:custGeom>
                <a:avLst/>
                <a:gdLst/>
                <a:ahLst/>
                <a:cxnLst/>
                <a:rect l="l" t="t" r="r" b="b"/>
                <a:pathLst>
                  <a:path w="2610" h="4762" fill="none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259" y="199"/>
                    </a:lnTo>
                    <a:lnTo>
                      <a:pt x="478" y="399"/>
                    </a:lnTo>
                    <a:lnTo>
                      <a:pt x="658" y="618"/>
                    </a:lnTo>
                    <a:lnTo>
                      <a:pt x="837" y="837"/>
                    </a:lnTo>
                    <a:lnTo>
                      <a:pt x="957" y="1036"/>
                    </a:lnTo>
                    <a:lnTo>
                      <a:pt x="1076" y="1255"/>
                    </a:lnTo>
                    <a:lnTo>
                      <a:pt x="1176" y="1454"/>
                    </a:lnTo>
                    <a:lnTo>
                      <a:pt x="1235" y="1673"/>
                    </a:lnTo>
                    <a:lnTo>
                      <a:pt x="1295" y="1873"/>
                    </a:lnTo>
                    <a:lnTo>
                      <a:pt x="1315" y="2072"/>
                    </a:lnTo>
                    <a:lnTo>
                      <a:pt x="1335" y="2271"/>
                    </a:lnTo>
                    <a:lnTo>
                      <a:pt x="1335" y="2470"/>
                    </a:lnTo>
                    <a:lnTo>
                      <a:pt x="1315" y="2650"/>
                    </a:lnTo>
                    <a:lnTo>
                      <a:pt x="1295" y="2849"/>
                    </a:lnTo>
                    <a:lnTo>
                      <a:pt x="1216" y="3207"/>
                    </a:lnTo>
                    <a:lnTo>
                      <a:pt x="1096" y="3526"/>
                    </a:lnTo>
                    <a:lnTo>
                      <a:pt x="957" y="3825"/>
                    </a:lnTo>
                    <a:lnTo>
                      <a:pt x="797" y="4084"/>
                    </a:lnTo>
                    <a:lnTo>
                      <a:pt x="658" y="4323"/>
                    </a:lnTo>
                    <a:lnTo>
                      <a:pt x="419" y="4642"/>
                    </a:lnTo>
                    <a:lnTo>
                      <a:pt x="299" y="4761"/>
                    </a:lnTo>
                    <a:lnTo>
                      <a:pt x="299" y="4761"/>
                    </a:lnTo>
                    <a:lnTo>
                      <a:pt x="319" y="4761"/>
                    </a:lnTo>
                    <a:lnTo>
                      <a:pt x="319" y="4761"/>
                    </a:lnTo>
                    <a:lnTo>
                      <a:pt x="439" y="4622"/>
                    </a:lnTo>
                    <a:lnTo>
                      <a:pt x="578" y="4482"/>
                    </a:lnTo>
                    <a:lnTo>
                      <a:pt x="717" y="4343"/>
                    </a:lnTo>
                    <a:lnTo>
                      <a:pt x="877" y="4223"/>
                    </a:lnTo>
                    <a:lnTo>
                      <a:pt x="1056" y="4124"/>
                    </a:lnTo>
                    <a:lnTo>
                      <a:pt x="1216" y="4004"/>
                    </a:lnTo>
                    <a:lnTo>
                      <a:pt x="1415" y="3925"/>
                    </a:lnTo>
                    <a:lnTo>
                      <a:pt x="1594" y="3845"/>
                    </a:lnTo>
                    <a:lnTo>
                      <a:pt x="1594" y="3845"/>
                    </a:lnTo>
                    <a:lnTo>
                      <a:pt x="1953" y="3725"/>
                    </a:lnTo>
                    <a:lnTo>
                      <a:pt x="2291" y="3666"/>
                    </a:lnTo>
                    <a:lnTo>
                      <a:pt x="2291" y="3666"/>
                    </a:lnTo>
                    <a:lnTo>
                      <a:pt x="2431" y="3407"/>
                    </a:lnTo>
                    <a:lnTo>
                      <a:pt x="2510" y="3108"/>
                    </a:lnTo>
                    <a:lnTo>
                      <a:pt x="2570" y="2789"/>
                    </a:lnTo>
                    <a:lnTo>
                      <a:pt x="2610" y="2450"/>
                    </a:lnTo>
                    <a:lnTo>
                      <a:pt x="2610" y="2450"/>
                    </a:lnTo>
                    <a:lnTo>
                      <a:pt x="2590" y="2271"/>
                    </a:lnTo>
                    <a:lnTo>
                      <a:pt x="2570" y="2092"/>
                    </a:lnTo>
                    <a:lnTo>
                      <a:pt x="2550" y="1932"/>
                    </a:lnTo>
                    <a:lnTo>
                      <a:pt x="2490" y="1793"/>
                    </a:lnTo>
                    <a:lnTo>
                      <a:pt x="2431" y="1634"/>
                    </a:lnTo>
                    <a:lnTo>
                      <a:pt x="2371" y="1494"/>
                    </a:lnTo>
                    <a:lnTo>
                      <a:pt x="2212" y="1255"/>
                    </a:lnTo>
                    <a:lnTo>
                      <a:pt x="2012" y="1016"/>
                    </a:lnTo>
                    <a:lnTo>
                      <a:pt x="1793" y="817"/>
                    </a:lnTo>
                    <a:lnTo>
                      <a:pt x="1554" y="638"/>
                    </a:lnTo>
                    <a:lnTo>
                      <a:pt x="1315" y="498"/>
                    </a:lnTo>
                    <a:lnTo>
                      <a:pt x="1076" y="359"/>
                    </a:lnTo>
                    <a:lnTo>
                      <a:pt x="837" y="259"/>
                    </a:lnTo>
                    <a:lnTo>
                      <a:pt x="419" y="100"/>
                    </a:lnTo>
                    <a:lnTo>
                      <a:pt x="120" y="2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7" name="Google Shape;3387;p22"/>
              <p:cNvSpPr/>
              <p:nvPr/>
            </p:nvSpPr>
            <p:spPr>
              <a:xfrm>
                <a:off x="6042150" y="3872225"/>
                <a:ext cx="232100" cy="217150"/>
              </a:xfrm>
              <a:custGeom>
                <a:avLst/>
                <a:gdLst/>
                <a:ahLst/>
                <a:cxnLst/>
                <a:rect l="l" t="t" r="r" b="b"/>
                <a:pathLst>
                  <a:path w="9284" h="8686" extrusionOk="0">
                    <a:moveTo>
                      <a:pt x="2371" y="0"/>
                    </a:moveTo>
                    <a:lnTo>
                      <a:pt x="2132" y="20"/>
                    </a:lnTo>
                    <a:lnTo>
                      <a:pt x="1873" y="60"/>
                    </a:lnTo>
                    <a:lnTo>
                      <a:pt x="1654" y="120"/>
                    </a:lnTo>
                    <a:lnTo>
                      <a:pt x="1415" y="199"/>
                    </a:lnTo>
                    <a:lnTo>
                      <a:pt x="1215" y="299"/>
                    </a:lnTo>
                    <a:lnTo>
                      <a:pt x="1016" y="419"/>
                    </a:lnTo>
                    <a:lnTo>
                      <a:pt x="817" y="558"/>
                    </a:lnTo>
                    <a:lnTo>
                      <a:pt x="658" y="717"/>
                    </a:lnTo>
                    <a:lnTo>
                      <a:pt x="498" y="877"/>
                    </a:lnTo>
                    <a:lnTo>
                      <a:pt x="359" y="1056"/>
                    </a:lnTo>
                    <a:lnTo>
                      <a:pt x="259" y="1235"/>
                    </a:lnTo>
                    <a:lnTo>
                      <a:pt x="159" y="1435"/>
                    </a:lnTo>
                    <a:lnTo>
                      <a:pt x="80" y="1654"/>
                    </a:lnTo>
                    <a:lnTo>
                      <a:pt x="20" y="1873"/>
                    </a:lnTo>
                    <a:lnTo>
                      <a:pt x="0" y="2092"/>
                    </a:lnTo>
                    <a:lnTo>
                      <a:pt x="0" y="2311"/>
                    </a:lnTo>
                    <a:lnTo>
                      <a:pt x="0" y="2550"/>
                    </a:lnTo>
                    <a:lnTo>
                      <a:pt x="40" y="2749"/>
                    </a:lnTo>
                    <a:lnTo>
                      <a:pt x="100" y="2949"/>
                    </a:lnTo>
                    <a:lnTo>
                      <a:pt x="179" y="3128"/>
                    </a:lnTo>
                    <a:lnTo>
                      <a:pt x="259" y="3307"/>
                    </a:lnTo>
                    <a:lnTo>
                      <a:pt x="359" y="3467"/>
                    </a:lnTo>
                    <a:lnTo>
                      <a:pt x="478" y="3626"/>
                    </a:lnTo>
                    <a:lnTo>
                      <a:pt x="598" y="3765"/>
                    </a:lnTo>
                    <a:lnTo>
                      <a:pt x="737" y="3905"/>
                    </a:lnTo>
                    <a:lnTo>
                      <a:pt x="897" y="4024"/>
                    </a:lnTo>
                    <a:lnTo>
                      <a:pt x="1056" y="4144"/>
                    </a:lnTo>
                    <a:lnTo>
                      <a:pt x="1235" y="4243"/>
                    </a:lnTo>
                    <a:lnTo>
                      <a:pt x="1415" y="4323"/>
                    </a:lnTo>
                    <a:lnTo>
                      <a:pt x="1594" y="4403"/>
                    </a:lnTo>
                    <a:lnTo>
                      <a:pt x="1793" y="4463"/>
                    </a:lnTo>
                    <a:lnTo>
                      <a:pt x="1992" y="4502"/>
                    </a:lnTo>
                    <a:lnTo>
                      <a:pt x="2191" y="4522"/>
                    </a:lnTo>
                    <a:lnTo>
                      <a:pt x="2112" y="4702"/>
                    </a:lnTo>
                    <a:lnTo>
                      <a:pt x="2032" y="4901"/>
                    </a:lnTo>
                    <a:lnTo>
                      <a:pt x="1972" y="5100"/>
                    </a:lnTo>
                    <a:lnTo>
                      <a:pt x="1932" y="5299"/>
                    </a:lnTo>
                    <a:lnTo>
                      <a:pt x="1893" y="5518"/>
                    </a:lnTo>
                    <a:lnTo>
                      <a:pt x="1893" y="5718"/>
                    </a:lnTo>
                    <a:lnTo>
                      <a:pt x="1893" y="5937"/>
                    </a:lnTo>
                    <a:lnTo>
                      <a:pt x="1913" y="6156"/>
                    </a:lnTo>
                    <a:lnTo>
                      <a:pt x="1972" y="6455"/>
                    </a:lnTo>
                    <a:lnTo>
                      <a:pt x="2052" y="6734"/>
                    </a:lnTo>
                    <a:lnTo>
                      <a:pt x="2172" y="6993"/>
                    </a:lnTo>
                    <a:lnTo>
                      <a:pt x="2311" y="7252"/>
                    </a:lnTo>
                    <a:lnTo>
                      <a:pt x="2470" y="7471"/>
                    </a:lnTo>
                    <a:lnTo>
                      <a:pt x="2650" y="7690"/>
                    </a:lnTo>
                    <a:lnTo>
                      <a:pt x="2869" y="7889"/>
                    </a:lnTo>
                    <a:lnTo>
                      <a:pt x="3088" y="8068"/>
                    </a:lnTo>
                    <a:lnTo>
                      <a:pt x="3327" y="8228"/>
                    </a:lnTo>
                    <a:lnTo>
                      <a:pt x="3586" y="8367"/>
                    </a:lnTo>
                    <a:lnTo>
                      <a:pt x="3865" y="8487"/>
                    </a:lnTo>
                    <a:lnTo>
                      <a:pt x="4164" y="8586"/>
                    </a:lnTo>
                    <a:lnTo>
                      <a:pt x="4462" y="8646"/>
                    </a:lnTo>
                    <a:lnTo>
                      <a:pt x="4761" y="8666"/>
                    </a:lnTo>
                    <a:lnTo>
                      <a:pt x="5080" y="8686"/>
                    </a:lnTo>
                    <a:lnTo>
                      <a:pt x="5399" y="8666"/>
                    </a:lnTo>
                    <a:lnTo>
                      <a:pt x="5698" y="8606"/>
                    </a:lnTo>
                    <a:lnTo>
                      <a:pt x="5996" y="8526"/>
                    </a:lnTo>
                    <a:lnTo>
                      <a:pt x="6295" y="8427"/>
                    </a:lnTo>
                    <a:lnTo>
                      <a:pt x="6554" y="8287"/>
                    </a:lnTo>
                    <a:lnTo>
                      <a:pt x="6813" y="8148"/>
                    </a:lnTo>
                    <a:lnTo>
                      <a:pt x="7052" y="7969"/>
                    </a:lnTo>
                    <a:lnTo>
                      <a:pt x="7271" y="7769"/>
                    </a:lnTo>
                    <a:lnTo>
                      <a:pt x="7471" y="7570"/>
                    </a:lnTo>
                    <a:lnTo>
                      <a:pt x="7630" y="7331"/>
                    </a:lnTo>
                    <a:lnTo>
                      <a:pt x="7789" y="7092"/>
                    </a:lnTo>
                    <a:lnTo>
                      <a:pt x="7909" y="6833"/>
                    </a:lnTo>
                    <a:lnTo>
                      <a:pt x="8008" y="6574"/>
                    </a:lnTo>
                    <a:lnTo>
                      <a:pt x="8068" y="6295"/>
                    </a:lnTo>
                    <a:lnTo>
                      <a:pt x="8108" y="6016"/>
                    </a:lnTo>
                    <a:lnTo>
                      <a:pt x="8108" y="5718"/>
                    </a:lnTo>
                    <a:lnTo>
                      <a:pt x="8088" y="5419"/>
                    </a:lnTo>
                    <a:lnTo>
                      <a:pt x="8228" y="5379"/>
                    </a:lnTo>
                    <a:lnTo>
                      <a:pt x="8367" y="5319"/>
                    </a:lnTo>
                    <a:lnTo>
                      <a:pt x="8486" y="5259"/>
                    </a:lnTo>
                    <a:lnTo>
                      <a:pt x="8606" y="5180"/>
                    </a:lnTo>
                    <a:lnTo>
                      <a:pt x="8726" y="5100"/>
                    </a:lnTo>
                    <a:lnTo>
                      <a:pt x="8825" y="5000"/>
                    </a:lnTo>
                    <a:lnTo>
                      <a:pt x="8925" y="4901"/>
                    </a:lnTo>
                    <a:lnTo>
                      <a:pt x="9004" y="4801"/>
                    </a:lnTo>
                    <a:lnTo>
                      <a:pt x="9084" y="4682"/>
                    </a:lnTo>
                    <a:lnTo>
                      <a:pt x="9144" y="4562"/>
                    </a:lnTo>
                    <a:lnTo>
                      <a:pt x="9204" y="4443"/>
                    </a:lnTo>
                    <a:lnTo>
                      <a:pt x="9243" y="4303"/>
                    </a:lnTo>
                    <a:lnTo>
                      <a:pt x="9263" y="4164"/>
                    </a:lnTo>
                    <a:lnTo>
                      <a:pt x="9283" y="4024"/>
                    </a:lnTo>
                    <a:lnTo>
                      <a:pt x="9283" y="3885"/>
                    </a:lnTo>
                    <a:lnTo>
                      <a:pt x="9263" y="3745"/>
                    </a:lnTo>
                    <a:lnTo>
                      <a:pt x="9243" y="3586"/>
                    </a:lnTo>
                    <a:lnTo>
                      <a:pt x="9184" y="3447"/>
                    </a:lnTo>
                    <a:lnTo>
                      <a:pt x="9124" y="3307"/>
                    </a:lnTo>
                    <a:lnTo>
                      <a:pt x="9064" y="3168"/>
                    </a:lnTo>
                    <a:lnTo>
                      <a:pt x="8965" y="3048"/>
                    </a:lnTo>
                    <a:lnTo>
                      <a:pt x="8865" y="2929"/>
                    </a:lnTo>
                    <a:lnTo>
                      <a:pt x="8765" y="2809"/>
                    </a:lnTo>
                    <a:lnTo>
                      <a:pt x="8626" y="2710"/>
                    </a:lnTo>
                    <a:lnTo>
                      <a:pt x="8506" y="2630"/>
                    </a:lnTo>
                    <a:lnTo>
                      <a:pt x="8367" y="2550"/>
                    </a:lnTo>
                    <a:lnTo>
                      <a:pt x="8208" y="2490"/>
                    </a:lnTo>
                    <a:lnTo>
                      <a:pt x="8068" y="2451"/>
                    </a:lnTo>
                    <a:lnTo>
                      <a:pt x="7909" y="2411"/>
                    </a:lnTo>
                    <a:lnTo>
                      <a:pt x="7749" y="2391"/>
                    </a:lnTo>
                    <a:lnTo>
                      <a:pt x="7570" y="2391"/>
                    </a:lnTo>
                    <a:lnTo>
                      <a:pt x="7411" y="2411"/>
                    </a:lnTo>
                    <a:lnTo>
                      <a:pt x="7212" y="2431"/>
                    </a:lnTo>
                    <a:lnTo>
                      <a:pt x="7032" y="2490"/>
                    </a:lnTo>
                    <a:lnTo>
                      <a:pt x="6853" y="2550"/>
                    </a:lnTo>
                    <a:lnTo>
                      <a:pt x="6694" y="2650"/>
                    </a:lnTo>
                    <a:lnTo>
                      <a:pt x="6554" y="2749"/>
                    </a:lnTo>
                    <a:lnTo>
                      <a:pt x="6415" y="2849"/>
                    </a:lnTo>
                    <a:lnTo>
                      <a:pt x="6295" y="2988"/>
                    </a:lnTo>
                    <a:lnTo>
                      <a:pt x="6196" y="3128"/>
                    </a:lnTo>
                    <a:lnTo>
                      <a:pt x="5857" y="3008"/>
                    </a:lnTo>
                    <a:lnTo>
                      <a:pt x="5518" y="2929"/>
                    </a:lnTo>
                    <a:lnTo>
                      <a:pt x="5140" y="2909"/>
                    </a:lnTo>
                    <a:lnTo>
                      <a:pt x="4781" y="2909"/>
                    </a:lnTo>
                    <a:lnTo>
                      <a:pt x="4841" y="2690"/>
                    </a:lnTo>
                    <a:lnTo>
                      <a:pt x="4861" y="2451"/>
                    </a:lnTo>
                    <a:lnTo>
                      <a:pt x="4881" y="2211"/>
                    </a:lnTo>
                    <a:lnTo>
                      <a:pt x="4861" y="1972"/>
                    </a:lnTo>
                    <a:lnTo>
                      <a:pt x="4821" y="1753"/>
                    </a:lnTo>
                    <a:lnTo>
                      <a:pt x="4741" y="1534"/>
                    </a:lnTo>
                    <a:lnTo>
                      <a:pt x="4662" y="1315"/>
                    </a:lnTo>
                    <a:lnTo>
                      <a:pt x="4542" y="1136"/>
                    </a:lnTo>
                    <a:lnTo>
                      <a:pt x="4423" y="937"/>
                    </a:lnTo>
                    <a:lnTo>
                      <a:pt x="4263" y="777"/>
                    </a:lnTo>
                    <a:lnTo>
                      <a:pt x="4104" y="618"/>
                    </a:lnTo>
                    <a:lnTo>
                      <a:pt x="3925" y="478"/>
                    </a:lnTo>
                    <a:lnTo>
                      <a:pt x="3745" y="339"/>
                    </a:lnTo>
                    <a:lnTo>
                      <a:pt x="3526" y="239"/>
                    </a:lnTo>
                    <a:lnTo>
                      <a:pt x="3327" y="160"/>
                    </a:lnTo>
                    <a:lnTo>
                      <a:pt x="3088" y="80"/>
                    </a:lnTo>
                    <a:lnTo>
                      <a:pt x="2869" y="40"/>
                    </a:lnTo>
                    <a:lnTo>
                      <a:pt x="2630" y="0"/>
                    </a:lnTo>
                    <a:close/>
                  </a:path>
                </a:pathLst>
              </a:custGeom>
              <a:solidFill>
                <a:srgbClr val="F7D28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8" name="Google Shape;3388;p22"/>
              <p:cNvSpPr/>
              <p:nvPr/>
            </p:nvSpPr>
            <p:spPr>
              <a:xfrm>
                <a:off x="6042150" y="3872225"/>
                <a:ext cx="232100" cy="217150"/>
              </a:xfrm>
              <a:custGeom>
                <a:avLst/>
                <a:gdLst/>
                <a:ahLst/>
                <a:cxnLst/>
                <a:rect l="l" t="t" r="r" b="b"/>
                <a:pathLst>
                  <a:path w="9284" h="8686" fill="none" extrusionOk="0">
                    <a:moveTo>
                      <a:pt x="4861" y="1972"/>
                    </a:moveTo>
                    <a:lnTo>
                      <a:pt x="4861" y="1972"/>
                    </a:lnTo>
                    <a:lnTo>
                      <a:pt x="4881" y="2211"/>
                    </a:lnTo>
                    <a:lnTo>
                      <a:pt x="4861" y="2451"/>
                    </a:lnTo>
                    <a:lnTo>
                      <a:pt x="4841" y="2690"/>
                    </a:lnTo>
                    <a:lnTo>
                      <a:pt x="4781" y="2909"/>
                    </a:lnTo>
                    <a:lnTo>
                      <a:pt x="4781" y="2909"/>
                    </a:lnTo>
                    <a:lnTo>
                      <a:pt x="5140" y="2909"/>
                    </a:lnTo>
                    <a:lnTo>
                      <a:pt x="5518" y="2929"/>
                    </a:lnTo>
                    <a:lnTo>
                      <a:pt x="5857" y="3008"/>
                    </a:lnTo>
                    <a:lnTo>
                      <a:pt x="6196" y="3128"/>
                    </a:lnTo>
                    <a:lnTo>
                      <a:pt x="6196" y="3128"/>
                    </a:lnTo>
                    <a:lnTo>
                      <a:pt x="6295" y="2988"/>
                    </a:lnTo>
                    <a:lnTo>
                      <a:pt x="6415" y="2849"/>
                    </a:lnTo>
                    <a:lnTo>
                      <a:pt x="6554" y="2749"/>
                    </a:lnTo>
                    <a:lnTo>
                      <a:pt x="6694" y="2650"/>
                    </a:lnTo>
                    <a:lnTo>
                      <a:pt x="6853" y="2550"/>
                    </a:lnTo>
                    <a:lnTo>
                      <a:pt x="7032" y="2490"/>
                    </a:lnTo>
                    <a:lnTo>
                      <a:pt x="7212" y="2431"/>
                    </a:lnTo>
                    <a:lnTo>
                      <a:pt x="7411" y="2411"/>
                    </a:lnTo>
                    <a:lnTo>
                      <a:pt x="7411" y="2411"/>
                    </a:lnTo>
                    <a:lnTo>
                      <a:pt x="7570" y="2391"/>
                    </a:lnTo>
                    <a:lnTo>
                      <a:pt x="7749" y="2391"/>
                    </a:lnTo>
                    <a:lnTo>
                      <a:pt x="7909" y="2411"/>
                    </a:lnTo>
                    <a:lnTo>
                      <a:pt x="8068" y="2451"/>
                    </a:lnTo>
                    <a:lnTo>
                      <a:pt x="8208" y="2490"/>
                    </a:lnTo>
                    <a:lnTo>
                      <a:pt x="8367" y="2550"/>
                    </a:lnTo>
                    <a:lnTo>
                      <a:pt x="8506" y="2630"/>
                    </a:lnTo>
                    <a:lnTo>
                      <a:pt x="8626" y="2710"/>
                    </a:lnTo>
                    <a:lnTo>
                      <a:pt x="8765" y="2809"/>
                    </a:lnTo>
                    <a:lnTo>
                      <a:pt x="8865" y="2929"/>
                    </a:lnTo>
                    <a:lnTo>
                      <a:pt x="8965" y="3048"/>
                    </a:lnTo>
                    <a:lnTo>
                      <a:pt x="9064" y="3168"/>
                    </a:lnTo>
                    <a:lnTo>
                      <a:pt x="9124" y="3307"/>
                    </a:lnTo>
                    <a:lnTo>
                      <a:pt x="9184" y="3447"/>
                    </a:lnTo>
                    <a:lnTo>
                      <a:pt x="9243" y="3586"/>
                    </a:lnTo>
                    <a:lnTo>
                      <a:pt x="9263" y="3745"/>
                    </a:lnTo>
                    <a:lnTo>
                      <a:pt x="9263" y="3745"/>
                    </a:lnTo>
                    <a:lnTo>
                      <a:pt x="9283" y="3885"/>
                    </a:lnTo>
                    <a:lnTo>
                      <a:pt x="9283" y="4024"/>
                    </a:lnTo>
                    <a:lnTo>
                      <a:pt x="9263" y="4164"/>
                    </a:lnTo>
                    <a:lnTo>
                      <a:pt x="9243" y="4303"/>
                    </a:lnTo>
                    <a:lnTo>
                      <a:pt x="9204" y="4443"/>
                    </a:lnTo>
                    <a:lnTo>
                      <a:pt x="9144" y="4562"/>
                    </a:lnTo>
                    <a:lnTo>
                      <a:pt x="9084" y="4682"/>
                    </a:lnTo>
                    <a:lnTo>
                      <a:pt x="9004" y="4801"/>
                    </a:lnTo>
                    <a:lnTo>
                      <a:pt x="8925" y="4901"/>
                    </a:lnTo>
                    <a:lnTo>
                      <a:pt x="8825" y="5000"/>
                    </a:lnTo>
                    <a:lnTo>
                      <a:pt x="8726" y="5100"/>
                    </a:lnTo>
                    <a:lnTo>
                      <a:pt x="8606" y="5180"/>
                    </a:lnTo>
                    <a:lnTo>
                      <a:pt x="8486" y="5259"/>
                    </a:lnTo>
                    <a:lnTo>
                      <a:pt x="8367" y="5319"/>
                    </a:lnTo>
                    <a:lnTo>
                      <a:pt x="8228" y="5379"/>
                    </a:lnTo>
                    <a:lnTo>
                      <a:pt x="8088" y="5419"/>
                    </a:lnTo>
                    <a:lnTo>
                      <a:pt x="8088" y="5419"/>
                    </a:lnTo>
                    <a:lnTo>
                      <a:pt x="8108" y="5718"/>
                    </a:lnTo>
                    <a:lnTo>
                      <a:pt x="8108" y="6016"/>
                    </a:lnTo>
                    <a:lnTo>
                      <a:pt x="8068" y="6295"/>
                    </a:lnTo>
                    <a:lnTo>
                      <a:pt x="8008" y="6574"/>
                    </a:lnTo>
                    <a:lnTo>
                      <a:pt x="7909" y="6833"/>
                    </a:lnTo>
                    <a:lnTo>
                      <a:pt x="7789" y="7092"/>
                    </a:lnTo>
                    <a:lnTo>
                      <a:pt x="7630" y="7331"/>
                    </a:lnTo>
                    <a:lnTo>
                      <a:pt x="7471" y="7570"/>
                    </a:lnTo>
                    <a:lnTo>
                      <a:pt x="7271" y="7769"/>
                    </a:lnTo>
                    <a:lnTo>
                      <a:pt x="7052" y="7969"/>
                    </a:lnTo>
                    <a:lnTo>
                      <a:pt x="6813" y="8148"/>
                    </a:lnTo>
                    <a:lnTo>
                      <a:pt x="6554" y="8287"/>
                    </a:lnTo>
                    <a:lnTo>
                      <a:pt x="6295" y="8427"/>
                    </a:lnTo>
                    <a:lnTo>
                      <a:pt x="5996" y="8526"/>
                    </a:lnTo>
                    <a:lnTo>
                      <a:pt x="5698" y="8606"/>
                    </a:lnTo>
                    <a:lnTo>
                      <a:pt x="5399" y="8666"/>
                    </a:lnTo>
                    <a:lnTo>
                      <a:pt x="5399" y="8666"/>
                    </a:lnTo>
                    <a:lnTo>
                      <a:pt x="5080" y="8686"/>
                    </a:lnTo>
                    <a:lnTo>
                      <a:pt x="4761" y="8666"/>
                    </a:lnTo>
                    <a:lnTo>
                      <a:pt x="4462" y="8646"/>
                    </a:lnTo>
                    <a:lnTo>
                      <a:pt x="4164" y="8586"/>
                    </a:lnTo>
                    <a:lnTo>
                      <a:pt x="3865" y="8487"/>
                    </a:lnTo>
                    <a:lnTo>
                      <a:pt x="3586" y="8367"/>
                    </a:lnTo>
                    <a:lnTo>
                      <a:pt x="3327" y="8228"/>
                    </a:lnTo>
                    <a:lnTo>
                      <a:pt x="3088" y="8068"/>
                    </a:lnTo>
                    <a:lnTo>
                      <a:pt x="2869" y="7889"/>
                    </a:lnTo>
                    <a:lnTo>
                      <a:pt x="2650" y="7690"/>
                    </a:lnTo>
                    <a:lnTo>
                      <a:pt x="2470" y="7471"/>
                    </a:lnTo>
                    <a:lnTo>
                      <a:pt x="2311" y="7252"/>
                    </a:lnTo>
                    <a:lnTo>
                      <a:pt x="2172" y="6993"/>
                    </a:lnTo>
                    <a:lnTo>
                      <a:pt x="2052" y="6734"/>
                    </a:lnTo>
                    <a:lnTo>
                      <a:pt x="1972" y="6455"/>
                    </a:lnTo>
                    <a:lnTo>
                      <a:pt x="1913" y="6156"/>
                    </a:lnTo>
                    <a:lnTo>
                      <a:pt x="1913" y="6156"/>
                    </a:lnTo>
                    <a:lnTo>
                      <a:pt x="1893" y="5937"/>
                    </a:lnTo>
                    <a:lnTo>
                      <a:pt x="1893" y="5718"/>
                    </a:lnTo>
                    <a:lnTo>
                      <a:pt x="1893" y="5518"/>
                    </a:lnTo>
                    <a:lnTo>
                      <a:pt x="1932" y="5299"/>
                    </a:lnTo>
                    <a:lnTo>
                      <a:pt x="1972" y="5100"/>
                    </a:lnTo>
                    <a:lnTo>
                      <a:pt x="2032" y="4901"/>
                    </a:lnTo>
                    <a:lnTo>
                      <a:pt x="2112" y="4702"/>
                    </a:lnTo>
                    <a:lnTo>
                      <a:pt x="2191" y="4522"/>
                    </a:lnTo>
                    <a:lnTo>
                      <a:pt x="2191" y="4522"/>
                    </a:lnTo>
                    <a:lnTo>
                      <a:pt x="1992" y="4502"/>
                    </a:lnTo>
                    <a:lnTo>
                      <a:pt x="1793" y="4463"/>
                    </a:lnTo>
                    <a:lnTo>
                      <a:pt x="1594" y="4403"/>
                    </a:lnTo>
                    <a:lnTo>
                      <a:pt x="1415" y="4323"/>
                    </a:lnTo>
                    <a:lnTo>
                      <a:pt x="1235" y="4243"/>
                    </a:lnTo>
                    <a:lnTo>
                      <a:pt x="1056" y="4144"/>
                    </a:lnTo>
                    <a:lnTo>
                      <a:pt x="897" y="4024"/>
                    </a:lnTo>
                    <a:lnTo>
                      <a:pt x="737" y="3905"/>
                    </a:lnTo>
                    <a:lnTo>
                      <a:pt x="598" y="3765"/>
                    </a:lnTo>
                    <a:lnTo>
                      <a:pt x="478" y="3626"/>
                    </a:lnTo>
                    <a:lnTo>
                      <a:pt x="359" y="3467"/>
                    </a:lnTo>
                    <a:lnTo>
                      <a:pt x="259" y="3307"/>
                    </a:lnTo>
                    <a:lnTo>
                      <a:pt x="179" y="3128"/>
                    </a:lnTo>
                    <a:lnTo>
                      <a:pt x="100" y="2949"/>
                    </a:lnTo>
                    <a:lnTo>
                      <a:pt x="40" y="2749"/>
                    </a:lnTo>
                    <a:lnTo>
                      <a:pt x="0" y="2550"/>
                    </a:lnTo>
                    <a:lnTo>
                      <a:pt x="0" y="2550"/>
                    </a:lnTo>
                    <a:lnTo>
                      <a:pt x="0" y="2311"/>
                    </a:lnTo>
                    <a:lnTo>
                      <a:pt x="0" y="2092"/>
                    </a:lnTo>
                    <a:lnTo>
                      <a:pt x="20" y="1873"/>
                    </a:lnTo>
                    <a:lnTo>
                      <a:pt x="80" y="1654"/>
                    </a:lnTo>
                    <a:lnTo>
                      <a:pt x="159" y="1435"/>
                    </a:lnTo>
                    <a:lnTo>
                      <a:pt x="259" y="1235"/>
                    </a:lnTo>
                    <a:lnTo>
                      <a:pt x="359" y="1056"/>
                    </a:lnTo>
                    <a:lnTo>
                      <a:pt x="498" y="877"/>
                    </a:lnTo>
                    <a:lnTo>
                      <a:pt x="658" y="717"/>
                    </a:lnTo>
                    <a:lnTo>
                      <a:pt x="817" y="558"/>
                    </a:lnTo>
                    <a:lnTo>
                      <a:pt x="1016" y="419"/>
                    </a:lnTo>
                    <a:lnTo>
                      <a:pt x="1215" y="299"/>
                    </a:lnTo>
                    <a:lnTo>
                      <a:pt x="1415" y="199"/>
                    </a:lnTo>
                    <a:lnTo>
                      <a:pt x="1654" y="120"/>
                    </a:lnTo>
                    <a:lnTo>
                      <a:pt x="1873" y="60"/>
                    </a:lnTo>
                    <a:lnTo>
                      <a:pt x="2132" y="20"/>
                    </a:lnTo>
                    <a:lnTo>
                      <a:pt x="2132" y="20"/>
                    </a:lnTo>
                    <a:lnTo>
                      <a:pt x="2371" y="0"/>
                    </a:lnTo>
                    <a:lnTo>
                      <a:pt x="2630" y="0"/>
                    </a:lnTo>
                    <a:lnTo>
                      <a:pt x="2869" y="40"/>
                    </a:lnTo>
                    <a:lnTo>
                      <a:pt x="3088" y="80"/>
                    </a:lnTo>
                    <a:lnTo>
                      <a:pt x="3327" y="160"/>
                    </a:lnTo>
                    <a:lnTo>
                      <a:pt x="3526" y="239"/>
                    </a:lnTo>
                    <a:lnTo>
                      <a:pt x="3745" y="339"/>
                    </a:lnTo>
                    <a:lnTo>
                      <a:pt x="3925" y="478"/>
                    </a:lnTo>
                    <a:lnTo>
                      <a:pt x="4104" y="618"/>
                    </a:lnTo>
                    <a:lnTo>
                      <a:pt x="4263" y="777"/>
                    </a:lnTo>
                    <a:lnTo>
                      <a:pt x="4423" y="937"/>
                    </a:lnTo>
                    <a:lnTo>
                      <a:pt x="4542" y="1136"/>
                    </a:lnTo>
                    <a:lnTo>
                      <a:pt x="4662" y="1315"/>
                    </a:lnTo>
                    <a:lnTo>
                      <a:pt x="4741" y="1534"/>
                    </a:lnTo>
                    <a:lnTo>
                      <a:pt x="4821" y="1753"/>
                    </a:lnTo>
                    <a:lnTo>
                      <a:pt x="4861" y="1972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9" name="Google Shape;3389;p22"/>
              <p:cNvSpPr/>
              <p:nvPr/>
            </p:nvSpPr>
            <p:spPr>
              <a:xfrm>
                <a:off x="6074500" y="3895125"/>
                <a:ext cx="44850" cy="34400"/>
              </a:xfrm>
              <a:custGeom>
                <a:avLst/>
                <a:gdLst/>
                <a:ahLst/>
                <a:cxnLst/>
                <a:rect l="l" t="t" r="r" b="b"/>
                <a:pathLst>
                  <a:path w="1794" h="1376" extrusionOk="0">
                    <a:moveTo>
                      <a:pt x="977" y="1"/>
                    </a:moveTo>
                    <a:lnTo>
                      <a:pt x="798" y="21"/>
                    </a:lnTo>
                    <a:lnTo>
                      <a:pt x="619" y="40"/>
                    </a:lnTo>
                    <a:lnTo>
                      <a:pt x="459" y="100"/>
                    </a:lnTo>
                    <a:lnTo>
                      <a:pt x="320" y="180"/>
                    </a:lnTo>
                    <a:lnTo>
                      <a:pt x="200" y="280"/>
                    </a:lnTo>
                    <a:lnTo>
                      <a:pt x="101" y="399"/>
                    </a:lnTo>
                    <a:lnTo>
                      <a:pt x="41" y="519"/>
                    </a:lnTo>
                    <a:lnTo>
                      <a:pt x="1" y="658"/>
                    </a:lnTo>
                    <a:lnTo>
                      <a:pt x="1" y="797"/>
                    </a:lnTo>
                    <a:lnTo>
                      <a:pt x="41" y="937"/>
                    </a:lnTo>
                    <a:lnTo>
                      <a:pt x="121" y="1056"/>
                    </a:lnTo>
                    <a:lnTo>
                      <a:pt x="220" y="1156"/>
                    </a:lnTo>
                    <a:lnTo>
                      <a:pt x="340" y="1236"/>
                    </a:lnTo>
                    <a:lnTo>
                      <a:pt x="479" y="1315"/>
                    </a:lnTo>
                    <a:lnTo>
                      <a:pt x="638" y="1355"/>
                    </a:lnTo>
                    <a:lnTo>
                      <a:pt x="818" y="1375"/>
                    </a:lnTo>
                    <a:lnTo>
                      <a:pt x="997" y="1375"/>
                    </a:lnTo>
                    <a:lnTo>
                      <a:pt x="1176" y="1335"/>
                    </a:lnTo>
                    <a:lnTo>
                      <a:pt x="1336" y="1276"/>
                    </a:lnTo>
                    <a:lnTo>
                      <a:pt x="1475" y="1196"/>
                    </a:lnTo>
                    <a:lnTo>
                      <a:pt x="1595" y="1096"/>
                    </a:lnTo>
                    <a:lnTo>
                      <a:pt x="1694" y="977"/>
                    </a:lnTo>
                    <a:lnTo>
                      <a:pt x="1754" y="857"/>
                    </a:lnTo>
                    <a:lnTo>
                      <a:pt x="1794" y="718"/>
                    </a:lnTo>
                    <a:lnTo>
                      <a:pt x="1794" y="578"/>
                    </a:lnTo>
                    <a:lnTo>
                      <a:pt x="1754" y="459"/>
                    </a:lnTo>
                    <a:lnTo>
                      <a:pt x="1674" y="339"/>
                    </a:lnTo>
                    <a:lnTo>
                      <a:pt x="1595" y="220"/>
                    </a:lnTo>
                    <a:lnTo>
                      <a:pt x="1455" y="140"/>
                    </a:lnTo>
                    <a:lnTo>
                      <a:pt x="1316" y="60"/>
                    </a:lnTo>
                    <a:lnTo>
                      <a:pt x="1156" y="21"/>
                    </a:lnTo>
                    <a:lnTo>
                      <a:pt x="977" y="1"/>
                    </a:lnTo>
                    <a:close/>
                  </a:path>
                </a:pathLst>
              </a:custGeom>
              <a:solidFill>
                <a:srgbClr val="F4CC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0" name="Google Shape;3390;p22"/>
              <p:cNvSpPr/>
              <p:nvPr/>
            </p:nvSpPr>
            <p:spPr>
              <a:xfrm>
                <a:off x="6105900" y="3977800"/>
                <a:ext cx="31400" cy="44850"/>
              </a:xfrm>
              <a:custGeom>
                <a:avLst/>
                <a:gdLst/>
                <a:ahLst/>
                <a:cxnLst/>
                <a:rect l="l" t="t" r="r" b="b"/>
                <a:pathLst>
                  <a:path w="1256" h="1794" extrusionOk="0">
                    <a:moveTo>
                      <a:pt x="757" y="1"/>
                    </a:moveTo>
                    <a:lnTo>
                      <a:pt x="657" y="60"/>
                    </a:lnTo>
                    <a:lnTo>
                      <a:pt x="538" y="180"/>
                    </a:lnTo>
                    <a:lnTo>
                      <a:pt x="438" y="319"/>
                    </a:lnTo>
                    <a:lnTo>
                      <a:pt x="319" y="479"/>
                    </a:lnTo>
                    <a:lnTo>
                      <a:pt x="219" y="658"/>
                    </a:lnTo>
                    <a:lnTo>
                      <a:pt x="120" y="857"/>
                    </a:lnTo>
                    <a:lnTo>
                      <a:pt x="60" y="1096"/>
                    </a:lnTo>
                    <a:lnTo>
                      <a:pt x="0" y="1335"/>
                    </a:lnTo>
                    <a:lnTo>
                      <a:pt x="219" y="1355"/>
                    </a:lnTo>
                    <a:lnTo>
                      <a:pt x="418" y="1415"/>
                    </a:lnTo>
                    <a:lnTo>
                      <a:pt x="618" y="1475"/>
                    </a:lnTo>
                    <a:lnTo>
                      <a:pt x="817" y="1554"/>
                    </a:lnTo>
                    <a:lnTo>
                      <a:pt x="1056" y="1674"/>
                    </a:lnTo>
                    <a:lnTo>
                      <a:pt x="1255" y="1793"/>
                    </a:lnTo>
                    <a:lnTo>
                      <a:pt x="1096" y="1475"/>
                    </a:lnTo>
                    <a:lnTo>
                      <a:pt x="956" y="1156"/>
                    </a:lnTo>
                    <a:lnTo>
                      <a:pt x="877" y="837"/>
                    </a:lnTo>
                    <a:lnTo>
                      <a:pt x="817" y="558"/>
                    </a:lnTo>
                    <a:lnTo>
                      <a:pt x="797" y="339"/>
                    </a:lnTo>
                    <a:lnTo>
                      <a:pt x="777" y="160"/>
                    </a:lnTo>
                    <a:lnTo>
                      <a:pt x="757" y="1"/>
                    </a:lnTo>
                    <a:close/>
                  </a:path>
                </a:pathLst>
              </a:custGeom>
              <a:solidFill>
                <a:srgbClr val="F9DB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1" name="Google Shape;3391;p22"/>
              <p:cNvSpPr/>
              <p:nvPr/>
            </p:nvSpPr>
            <p:spPr>
              <a:xfrm>
                <a:off x="6105900" y="3977800"/>
                <a:ext cx="31400" cy="44850"/>
              </a:xfrm>
              <a:custGeom>
                <a:avLst/>
                <a:gdLst/>
                <a:ahLst/>
                <a:cxnLst/>
                <a:rect l="l" t="t" r="r" b="b"/>
                <a:pathLst>
                  <a:path w="1256" h="1794" fill="none" extrusionOk="0">
                    <a:moveTo>
                      <a:pt x="757" y="1"/>
                    </a:moveTo>
                    <a:lnTo>
                      <a:pt x="757" y="1"/>
                    </a:lnTo>
                    <a:lnTo>
                      <a:pt x="657" y="60"/>
                    </a:lnTo>
                    <a:lnTo>
                      <a:pt x="538" y="180"/>
                    </a:lnTo>
                    <a:lnTo>
                      <a:pt x="438" y="319"/>
                    </a:lnTo>
                    <a:lnTo>
                      <a:pt x="319" y="479"/>
                    </a:lnTo>
                    <a:lnTo>
                      <a:pt x="219" y="658"/>
                    </a:lnTo>
                    <a:lnTo>
                      <a:pt x="120" y="857"/>
                    </a:lnTo>
                    <a:lnTo>
                      <a:pt x="60" y="1096"/>
                    </a:lnTo>
                    <a:lnTo>
                      <a:pt x="0" y="1335"/>
                    </a:lnTo>
                    <a:lnTo>
                      <a:pt x="0" y="1335"/>
                    </a:lnTo>
                    <a:lnTo>
                      <a:pt x="219" y="1355"/>
                    </a:lnTo>
                    <a:lnTo>
                      <a:pt x="418" y="1415"/>
                    </a:lnTo>
                    <a:lnTo>
                      <a:pt x="618" y="1475"/>
                    </a:lnTo>
                    <a:lnTo>
                      <a:pt x="817" y="1554"/>
                    </a:lnTo>
                    <a:lnTo>
                      <a:pt x="817" y="1554"/>
                    </a:lnTo>
                    <a:lnTo>
                      <a:pt x="1056" y="1674"/>
                    </a:lnTo>
                    <a:lnTo>
                      <a:pt x="1255" y="1793"/>
                    </a:lnTo>
                    <a:lnTo>
                      <a:pt x="1255" y="1793"/>
                    </a:lnTo>
                    <a:lnTo>
                      <a:pt x="1096" y="1475"/>
                    </a:lnTo>
                    <a:lnTo>
                      <a:pt x="956" y="1156"/>
                    </a:lnTo>
                    <a:lnTo>
                      <a:pt x="877" y="837"/>
                    </a:lnTo>
                    <a:lnTo>
                      <a:pt x="817" y="558"/>
                    </a:lnTo>
                    <a:lnTo>
                      <a:pt x="797" y="339"/>
                    </a:lnTo>
                    <a:lnTo>
                      <a:pt x="777" y="160"/>
                    </a:lnTo>
                    <a:lnTo>
                      <a:pt x="757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2" name="Google Shape;3392;p22"/>
              <p:cNvSpPr/>
              <p:nvPr/>
            </p:nvSpPr>
            <p:spPr>
              <a:xfrm>
                <a:off x="6028200" y="3762150"/>
                <a:ext cx="238575" cy="204725"/>
              </a:xfrm>
              <a:custGeom>
                <a:avLst/>
                <a:gdLst/>
                <a:ahLst/>
                <a:cxnLst/>
                <a:rect l="l" t="t" r="r" b="b"/>
                <a:pathLst>
                  <a:path w="9543" h="8189" extrusionOk="0">
                    <a:moveTo>
                      <a:pt x="3825" y="1"/>
                    </a:moveTo>
                    <a:lnTo>
                      <a:pt x="3526" y="21"/>
                    </a:lnTo>
                    <a:lnTo>
                      <a:pt x="3208" y="80"/>
                    </a:lnTo>
                    <a:lnTo>
                      <a:pt x="2909" y="140"/>
                    </a:lnTo>
                    <a:lnTo>
                      <a:pt x="2610" y="260"/>
                    </a:lnTo>
                    <a:lnTo>
                      <a:pt x="2331" y="379"/>
                    </a:lnTo>
                    <a:lnTo>
                      <a:pt x="2072" y="539"/>
                    </a:lnTo>
                    <a:lnTo>
                      <a:pt x="1813" y="718"/>
                    </a:lnTo>
                    <a:lnTo>
                      <a:pt x="1614" y="897"/>
                    </a:lnTo>
                    <a:lnTo>
                      <a:pt x="1415" y="1116"/>
                    </a:lnTo>
                    <a:lnTo>
                      <a:pt x="1235" y="1335"/>
                    </a:lnTo>
                    <a:lnTo>
                      <a:pt x="1096" y="1594"/>
                    </a:lnTo>
                    <a:lnTo>
                      <a:pt x="957" y="1833"/>
                    </a:lnTo>
                    <a:lnTo>
                      <a:pt x="877" y="2092"/>
                    </a:lnTo>
                    <a:lnTo>
                      <a:pt x="797" y="2371"/>
                    </a:lnTo>
                    <a:lnTo>
                      <a:pt x="757" y="2650"/>
                    </a:lnTo>
                    <a:lnTo>
                      <a:pt x="737" y="2929"/>
                    </a:lnTo>
                    <a:lnTo>
                      <a:pt x="757" y="3228"/>
                    </a:lnTo>
                    <a:lnTo>
                      <a:pt x="817" y="3507"/>
                    </a:lnTo>
                    <a:lnTo>
                      <a:pt x="897" y="3786"/>
                    </a:lnTo>
                    <a:lnTo>
                      <a:pt x="777" y="3865"/>
                    </a:lnTo>
                    <a:lnTo>
                      <a:pt x="658" y="3945"/>
                    </a:lnTo>
                    <a:lnTo>
                      <a:pt x="538" y="4025"/>
                    </a:lnTo>
                    <a:lnTo>
                      <a:pt x="439" y="4124"/>
                    </a:lnTo>
                    <a:lnTo>
                      <a:pt x="339" y="4224"/>
                    </a:lnTo>
                    <a:lnTo>
                      <a:pt x="259" y="4343"/>
                    </a:lnTo>
                    <a:lnTo>
                      <a:pt x="180" y="4443"/>
                    </a:lnTo>
                    <a:lnTo>
                      <a:pt x="120" y="4563"/>
                    </a:lnTo>
                    <a:lnTo>
                      <a:pt x="80" y="4702"/>
                    </a:lnTo>
                    <a:lnTo>
                      <a:pt x="40" y="4822"/>
                    </a:lnTo>
                    <a:lnTo>
                      <a:pt x="20" y="4961"/>
                    </a:lnTo>
                    <a:lnTo>
                      <a:pt x="0" y="5100"/>
                    </a:lnTo>
                    <a:lnTo>
                      <a:pt x="0" y="5240"/>
                    </a:lnTo>
                    <a:lnTo>
                      <a:pt x="20" y="5379"/>
                    </a:lnTo>
                    <a:lnTo>
                      <a:pt x="40" y="5499"/>
                    </a:lnTo>
                    <a:lnTo>
                      <a:pt x="80" y="5638"/>
                    </a:lnTo>
                    <a:lnTo>
                      <a:pt x="140" y="5798"/>
                    </a:lnTo>
                    <a:lnTo>
                      <a:pt x="219" y="5937"/>
                    </a:lnTo>
                    <a:lnTo>
                      <a:pt x="299" y="6057"/>
                    </a:lnTo>
                    <a:lnTo>
                      <a:pt x="399" y="6176"/>
                    </a:lnTo>
                    <a:lnTo>
                      <a:pt x="518" y="6296"/>
                    </a:lnTo>
                    <a:lnTo>
                      <a:pt x="638" y="6395"/>
                    </a:lnTo>
                    <a:lnTo>
                      <a:pt x="777" y="6475"/>
                    </a:lnTo>
                    <a:lnTo>
                      <a:pt x="917" y="6555"/>
                    </a:lnTo>
                    <a:lnTo>
                      <a:pt x="1056" y="6614"/>
                    </a:lnTo>
                    <a:lnTo>
                      <a:pt x="1216" y="6654"/>
                    </a:lnTo>
                    <a:lnTo>
                      <a:pt x="1355" y="6694"/>
                    </a:lnTo>
                    <a:lnTo>
                      <a:pt x="1514" y="6714"/>
                    </a:lnTo>
                    <a:lnTo>
                      <a:pt x="1853" y="6714"/>
                    </a:lnTo>
                    <a:lnTo>
                      <a:pt x="2012" y="6674"/>
                    </a:lnTo>
                    <a:lnTo>
                      <a:pt x="2192" y="6634"/>
                    </a:lnTo>
                    <a:lnTo>
                      <a:pt x="2371" y="6575"/>
                    </a:lnTo>
                    <a:lnTo>
                      <a:pt x="2530" y="6495"/>
                    </a:lnTo>
                    <a:lnTo>
                      <a:pt x="2690" y="6395"/>
                    </a:lnTo>
                    <a:lnTo>
                      <a:pt x="2829" y="6296"/>
                    </a:lnTo>
                    <a:lnTo>
                      <a:pt x="2949" y="6156"/>
                    </a:lnTo>
                    <a:lnTo>
                      <a:pt x="3048" y="6037"/>
                    </a:lnTo>
                    <a:lnTo>
                      <a:pt x="3148" y="5877"/>
                    </a:lnTo>
                    <a:lnTo>
                      <a:pt x="3228" y="5738"/>
                    </a:lnTo>
                    <a:lnTo>
                      <a:pt x="3566" y="5778"/>
                    </a:lnTo>
                    <a:lnTo>
                      <a:pt x="3925" y="5798"/>
                    </a:lnTo>
                    <a:lnTo>
                      <a:pt x="4303" y="5758"/>
                    </a:lnTo>
                    <a:lnTo>
                      <a:pt x="4662" y="5698"/>
                    </a:lnTo>
                    <a:lnTo>
                      <a:pt x="4642" y="5917"/>
                    </a:lnTo>
                    <a:lnTo>
                      <a:pt x="4662" y="6156"/>
                    </a:lnTo>
                    <a:lnTo>
                      <a:pt x="4702" y="6395"/>
                    </a:lnTo>
                    <a:lnTo>
                      <a:pt x="4761" y="6614"/>
                    </a:lnTo>
                    <a:lnTo>
                      <a:pt x="4861" y="6834"/>
                    </a:lnTo>
                    <a:lnTo>
                      <a:pt x="4961" y="7033"/>
                    </a:lnTo>
                    <a:lnTo>
                      <a:pt x="5100" y="7232"/>
                    </a:lnTo>
                    <a:lnTo>
                      <a:pt x="5240" y="7411"/>
                    </a:lnTo>
                    <a:lnTo>
                      <a:pt x="5399" y="7571"/>
                    </a:lnTo>
                    <a:lnTo>
                      <a:pt x="5578" y="7710"/>
                    </a:lnTo>
                    <a:lnTo>
                      <a:pt x="5777" y="7830"/>
                    </a:lnTo>
                    <a:lnTo>
                      <a:pt x="5977" y="7929"/>
                    </a:lnTo>
                    <a:lnTo>
                      <a:pt x="6196" y="8029"/>
                    </a:lnTo>
                    <a:lnTo>
                      <a:pt x="6415" y="8089"/>
                    </a:lnTo>
                    <a:lnTo>
                      <a:pt x="6654" y="8148"/>
                    </a:lnTo>
                    <a:lnTo>
                      <a:pt x="6873" y="8168"/>
                    </a:lnTo>
                    <a:lnTo>
                      <a:pt x="7112" y="8188"/>
                    </a:lnTo>
                    <a:lnTo>
                      <a:pt x="7371" y="8168"/>
                    </a:lnTo>
                    <a:lnTo>
                      <a:pt x="7610" y="8128"/>
                    </a:lnTo>
                    <a:lnTo>
                      <a:pt x="7849" y="8069"/>
                    </a:lnTo>
                    <a:lnTo>
                      <a:pt x="8088" y="7989"/>
                    </a:lnTo>
                    <a:lnTo>
                      <a:pt x="8307" y="7889"/>
                    </a:lnTo>
                    <a:lnTo>
                      <a:pt x="8507" y="7770"/>
                    </a:lnTo>
                    <a:lnTo>
                      <a:pt x="8686" y="7630"/>
                    </a:lnTo>
                    <a:lnTo>
                      <a:pt x="8865" y="7491"/>
                    </a:lnTo>
                    <a:lnTo>
                      <a:pt x="9025" y="7312"/>
                    </a:lnTo>
                    <a:lnTo>
                      <a:pt x="9144" y="7132"/>
                    </a:lnTo>
                    <a:lnTo>
                      <a:pt x="9264" y="6953"/>
                    </a:lnTo>
                    <a:lnTo>
                      <a:pt x="9363" y="6754"/>
                    </a:lnTo>
                    <a:lnTo>
                      <a:pt x="9443" y="6535"/>
                    </a:lnTo>
                    <a:lnTo>
                      <a:pt x="9503" y="6336"/>
                    </a:lnTo>
                    <a:lnTo>
                      <a:pt x="9523" y="6116"/>
                    </a:lnTo>
                    <a:lnTo>
                      <a:pt x="9543" y="5897"/>
                    </a:lnTo>
                    <a:lnTo>
                      <a:pt x="9523" y="5658"/>
                    </a:lnTo>
                    <a:lnTo>
                      <a:pt x="9483" y="5439"/>
                    </a:lnTo>
                    <a:lnTo>
                      <a:pt x="9423" y="5220"/>
                    </a:lnTo>
                    <a:lnTo>
                      <a:pt x="9343" y="5021"/>
                    </a:lnTo>
                    <a:lnTo>
                      <a:pt x="9244" y="4861"/>
                    </a:lnTo>
                    <a:lnTo>
                      <a:pt x="9144" y="4682"/>
                    </a:lnTo>
                    <a:lnTo>
                      <a:pt x="9025" y="4523"/>
                    </a:lnTo>
                    <a:lnTo>
                      <a:pt x="8885" y="4383"/>
                    </a:lnTo>
                    <a:lnTo>
                      <a:pt x="8746" y="4244"/>
                    </a:lnTo>
                    <a:lnTo>
                      <a:pt x="8586" y="4124"/>
                    </a:lnTo>
                    <a:lnTo>
                      <a:pt x="8427" y="4025"/>
                    </a:lnTo>
                    <a:lnTo>
                      <a:pt x="8248" y="3925"/>
                    </a:lnTo>
                    <a:lnTo>
                      <a:pt x="8068" y="3845"/>
                    </a:lnTo>
                    <a:lnTo>
                      <a:pt x="7889" y="3766"/>
                    </a:lnTo>
                    <a:lnTo>
                      <a:pt x="7690" y="3726"/>
                    </a:lnTo>
                    <a:lnTo>
                      <a:pt x="7491" y="3686"/>
                    </a:lnTo>
                    <a:lnTo>
                      <a:pt x="7291" y="3666"/>
                    </a:lnTo>
                    <a:lnTo>
                      <a:pt x="7072" y="3646"/>
                    </a:lnTo>
                    <a:lnTo>
                      <a:pt x="6873" y="3666"/>
                    </a:lnTo>
                    <a:lnTo>
                      <a:pt x="6913" y="3467"/>
                    </a:lnTo>
                    <a:lnTo>
                      <a:pt x="6953" y="3268"/>
                    </a:lnTo>
                    <a:lnTo>
                      <a:pt x="6973" y="3049"/>
                    </a:lnTo>
                    <a:lnTo>
                      <a:pt x="6973" y="2849"/>
                    </a:lnTo>
                    <a:lnTo>
                      <a:pt x="6973" y="2630"/>
                    </a:lnTo>
                    <a:lnTo>
                      <a:pt x="6933" y="2431"/>
                    </a:lnTo>
                    <a:lnTo>
                      <a:pt x="6893" y="2212"/>
                    </a:lnTo>
                    <a:lnTo>
                      <a:pt x="6833" y="2013"/>
                    </a:lnTo>
                    <a:lnTo>
                      <a:pt x="6714" y="1734"/>
                    </a:lnTo>
                    <a:lnTo>
                      <a:pt x="6574" y="1475"/>
                    </a:lnTo>
                    <a:lnTo>
                      <a:pt x="6415" y="1236"/>
                    </a:lnTo>
                    <a:lnTo>
                      <a:pt x="6216" y="997"/>
                    </a:lnTo>
                    <a:lnTo>
                      <a:pt x="6016" y="798"/>
                    </a:lnTo>
                    <a:lnTo>
                      <a:pt x="5777" y="618"/>
                    </a:lnTo>
                    <a:lnTo>
                      <a:pt x="5538" y="459"/>
                    </a:lnTo>
                    <a:lnTo>
                      <a:pt x="5279" y="319"/>
                    </a:lnTo>
                    <a:lnTo>
                      <a:pt x="5001" y="200"/>
                    </a:lnTo>
                    <a:lnTo>
                      <a:pt x="4722" y="120"/>
                    </a:lnTo>
                    <a:lnTo>
                      <a:pt x="4423" y="60"/>
                    </a:lnTo>
                    <a:lnTo>
                      <a:pt x="4124" y="21"/>
                    </a:lnTo>
                    <a:lnTo>
                      <a:pt x="3825" y="1"/>
                    </a:lnTo>
                    <a:close/>
                  </a:path>
                </a:pathLst>
              </a:custGeom>
              <a:solidFill>
                <a:srgbClr val="F9DC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3" name="Google Shape;3393;p22"/>
              <p:cNvSpPr/>
              <p:nvPr/>
            </p:nvSpPr>
            <p:spPr>
              <a:xfrm>
                <a:off x="6028200" y="3762150"/>
                <a:ext cx="238575" cy="204725"/>
              </a:xfrm>
              <a:custGeom>
                <a:avLst/>
                <a:gdLst/>
                <a:ahLst/>
                <a:cxnLst/>
                <a:rect l="l" t="t" r="r" b="b"/>
                <a:pathLst>
                  <a:path w="9543" h="8189" fill="none" extrusionOk="0">
                    <a:moveTo>
                      <a:pt x="4761" y="6614"/>
                    </a:moveTo>
                    <a:lnTo>
                      <a:pt x="4761" y="6614"/>
                    </a:lnTo>
                    <a:lnTo>
                      <a:pt x="4702" y="6395"/>
                    </a:lnTo>
                    <a:lnTo>
                      <a:pt x="4662" y="6156"/>
                    </a:lnTo>
                    <a:lnTo>
                      <a:pt x="4642" y="5917"/>
                    </a:lnTo>
                    <a:lnTo>
                      <a:pt x="4662" y="5698"/>
                    </a:lnTo>
                    <a:lnTo>
                      <a:pt x="4662" y="5698"/>
                    </a:lnTo>
                    <a:lnTo>
                      <a:pt x="4303" y="5758"/>
                    </a:lnTo>
                    <a:lnTo>
                      <a:pt x="3925" y="5798"/>
                    </a:lnTo>
                    <a:lnTo>
                      <a:pt x="3566" y="5778"/>
                    </a:lnTo>
                    <a:lnTo>
                      <a:pt x="3228" y="5738"/>
                    </a:lnTo>
                    <a:lnTo>
                      <a:pt x="3228" y="5738"/>
                    </a:lnTo>
                    <a:lnTo>
                      <a:pt x="3148" y="5877"/>
                    </a:lnTo>
                    <a:lnTo>
                      <a:pt x="3048" y="6037"/>
                    </a:lnTo>
                    <a:lnTo>
                      <a:pt x="2949" y="6156"/>
                    </a:lnTo>
                    <a:lnTo>
                      <a:pt x="2829" y="6296"/>
                    </a:lnTo>
                    <a:lnTo>
                      <a:pt x="2690" y="6395"/>
                    </a:lnTo>
                    <a:lnTo>
                      <a:pt x="2530" y="6495"/>
                    </a:lnTo>
                    <a:lnTo>
                      <a:pt x="2371" y="6575"/>
                    </a:lnTo>
                    <a:lnTo>
                      <a:pt x="2192" y="6634"/>
                    </a:lnTo>
                    <a:lnTo>
                      <a:pt x="2192" y="6634"/>
                    </a:lnTo>
                    <a:lnTo>
                      <a:pt x="2012" y="6674"/>
                    </a:lnTo>
                    <a:lnTo>
                      <a:pt x="1853" y="6714"/>
                    </a:lnTo>
                    <a:lnTo>
                      <a:pt x="1694" y="6714"/>
                    </a:lnTo>
                    <a:lnTo>
                      <a:pt x="1514" y="6714"/>
                    </a:lnTo>
                    <a:lnTo>
                      <a:pt x="1355" y="6694"/>
                    </a:lnTo>
                    <a:lnTo>
                      <a:pt x="1216" y="6654"/>
                    </a:lnTo>
                    <a:lnTo>
                      <a:pt x="1056" y="6614"/>
                    </a:lnTo>
                    <a:lnTo>
                      <a:pt x="917" y="6555"/>
                    </a:lnTo>
                    <a:lnTo>
                      <a:pt x="777" y="6475"/>
                    </a:lnTo>
                    <a:lnTo>
                      <a:pt x="638" y="6395"/>
                    </a:lnTo>
                    <a:lnTo>
                      <a:pt x="518" y="6296"/>
                    </a:lnTo>
                    <a:lnTo>
                      <a:pt x="399" y="6176"/>
                    </a:lnTo>
                    <a:lnTo>
                      <a:pt x="299" y="6057"/>
                    </a:lnTo>
                    <a:lnTo>
                      <a:pt x="219" y="5937"/>
                    </a:lnTo>
                    <a:lnTo>
                      <a:pt x="140" y="5798"/>
                    </a:lnTo>
                    <a:lnTo>
                      <a:pt x="80" y="5638"/>
                    </a:lnTo>
                    <a:lnTo>
                      <a:pt x="80" y="5638"/>
                    </a:lnTo>
                    <a:lnTo>
                      <a:pt x="40" y="5499"/>
                    </a:lnTo>
                    <a:lnTo>
                      <a:pt x="20" y="5379"/>
                    </a:lnTo>
                    <a:lnTo>
                      <a:pt x="0" y="5240"/>
                    </a:lnTo>
                    <a:lnTo>
                      <a:pt x="0" y="5100"/>
                    </a:lnTo>
                    <a:lnTo>
                      <a:pt x="20" y="4961"/>
                    </a:lnTo>
                    <a:lnTo>
                      <a:pt x="40" y="4822"/>
                    </a:lnTo>
                    <a:lnTo>
                      <a:pt x="80" y="4702"/>
                    </a:lnTo>
                    <a:lnTo>
                      <a:pt x="120" y="4563"/>
                    </a:lnTo>
                    <a:lnTo>
                      <a:pt x="180" y="4443"/>
                    </a:lnTo>
                    <a:lnTo>
                      <a:pt x="259" y="4343"/>
                    </a:lnTo>
                    <a:lnTo>
                      <a:pt x="339" y="4224"/>
                    </a:lnTo>
                    <a:lnTo>
                      <a:pt x="439" y="4124"/>
                    </a:lnTo>
                    <a:lnTo>
                      <a:pt x="538" y="4025"/>
                    </a:lnTo>
                    <a:lnTo>
                      <a:pt x="658" y="3945"/>
                    </a:lnTo>
                    <a:lnTo>
                      <a:pt x="777" y="3865"/>
                    </a:lnTo>
                    <a:lnTo>
                      <a:pt x="897" y="3786"/>
                    </a:lnTo>
                    <a:lnTo>
                      <a:pt x="897" y="3786"/>
                    </a:lnTo>
                    <a:lnTo>
                      <a:pt x="817" y="3507"/>
                    </a:lnTo>
                    <a:lnTo>
                      <a:pt x="757" y="3228"/>
                    </a:lnTo>
                    <a:lnTo>
                      <a:pt x="737" y="2929"/>
                    </a:lnTo>
                    <a:lnTo>
                      <a:pt x="757" y="2650"/>
                    </a:lnTo>
                    <a:lnTo>
                      <a:pt x="797" y="2371"/>
                    </a:lnTo>
                    <a:lnTo>
                      <a:pt x="877" y="2092"/>
                    </a:lnTo>
                    <a:lnTo>
                      <a:pt x="957" y="1833"/>
                    </a:lnTo>
                    <a:lnTo>
                      <a:pt x="1096" y="1594"/>
                    </a:lnTo>
                    <a:lnTo>
                      <a:pt x="1235" y="1335"/>
                    </a:lnTo>
                    <a:lnTo>
                      <a:pt x="1415" y="1116"/>
                    </a:lnTo>
                    <a:lnTo>
                      <a:pt x="1614" y="897"/>
                    </a:lnTo>
                    <a:lnTo>
                      <a:pt x="1813" y="718"/>
                    </a:lnTo>
                    <a:lnTo>
                      <a:pt x="2072" y="539"/>
                    </a:lnTo>
                    <a:lnTo>
                      <a:pt x="2331" y="379"/>
                    </a:lnTo>
                    <a:lnTo>
                      <a:pt x="2610" y="260"/>
                    </a:lnTo>
                    <a:lnTo>
                      <a:pt x="2909" y="140"/>
                    </a:lnTo>
                    <a:lnTo>
                      <a:pt x="2909" y="140"/>
                    </a:lnTo>
                    <a:lnTo>
                      <a:pt x="3208" y="80"/>
                    </a:lnTo>
                    <a:lnTo>
                      <a:pt x="3526" y="21"/>
                    </a:lnTo>
                    <a:lnTo>
                      <a:pt x="3825" y="1"/>
                    </a:lnTo>
                    <a:lnTo>
                      <a:pt x="4124" y="21"/>
                    </a:lnTo>
                    <a:lnTo>
                      <a:pt x="4423" y="60"/>
                    </a:lnTo>
                    <a:lnTo>
                      <a:pt x="4722" y="120"/>
                    </a:lnTo>
                    <a:lnTo>
                      <a:pt x="5001" y="200"/>
                    </a:lnTo>
                    <a:lnTo>
                      <a:pt x="5279" y="319"/>
                    </a:lnTo>
                    <a:lnTo>
                      <a:pt x="5538" y="459"/>
                    </a:lnTo>
                    <a:lnTo>
                      <a:pt x="5777" y="618"/>
                    </a:lnTo>
                    <a:lnTo>
                      <a:pt x="6016" y="798"/>
                    </a:lnTo>
                    <a:lnTo>
                      <a:pt x="6216" y="997"/>
                    </a:lnTo>
                    <a:lnTo>
                      <a:pt x="6415" y="1236"/>
                    </a:lnTo>
                    <a:lnTo>
                      <a:pt x="6574" y="1475"/>
                    </a:lnTo>
                    <a:lnTo>
                      <a:pt x="6714" y="1734"/>
                    </a:lnTo>
                    <a:lnTo>
                      <a:pt x="6833" y="2013"/>
                    </a:lnTo>
                    <a:lnTo>
                      <a:pt x="6833" y="2013"/>
                    </a:lnTo>
                    <a:lnTo>
                      <a:pt x="6893" y="2212"/>
                    </a:lnTo>
                    <a:lnTo>
                      <a:pt x="6933" y="2431"/>
                    </a:lnTo>
                    <a:lnTo>
                      <a:pt x="6973" y="2630"/>
                    </a:lnTo>
                    <a:lnTo>
                      <a:pt x="6973" y="2849"/>
                    </a:lnTo>
                    <a:lnTo>
                      <a:pt x="6973" y="3049"/>
                    </a:lnTo>
                    <a:lnTo>
                      <a:pt x="6953" y="3268"/>
                    </a:lnTo>
                    <a:lnTo>
                      <a:pt x="6913" y="3467"/>
                    </a:lnTo>
                    <a:lnTo>
                      <a:pt x="6873" y="3666"/>
                    </a:lnTo>
                    <a:lnTo>
                      <a:pt x="6873" y="3666"/>
                    </a:lnTo>
                    <a:lnTo>
                      <a:pt x="7072" y="3646"/>
                    </a:lnTo>
                    <a:lnTo>
                      <a:pt x="7291" y="3666"/>
                    </a:lnTo>
                    <a:lnTo>
                      <a:pt x="7491" y="3686"/>
                    </a:lnTo>
                    <a:lnTo>
                      <a:pt x="7690" y="3726"/>
                    </a:lnTo>
                    <a:lnTo>
                      <a:pt x="7889" y="3766"/>
                    </a:lnTo>
                    <a:lnTo>
                      <a:pt x="8068" y="3845"/>
                    </a:lnTo>
                    <a:lnTo>
                      <a:pt x="8248" y="3925"/>
                    </a:lnTo>
                    <a:lnTo>
                      <a:pt x="8427" y="4025"/>
                    </a:lnTo>
                    <a:lnTo>
                      <a:pt x="8586" y="4124"/>
                    </a:lnTo>
                    <a:lnTo>
                      <a:pt x="8746" y="4244"/>
                    </a:lnTo>
                    <a:lnTo>
                      <a:pt x="8885" y="4383"/>
                    </a:lnTo>
                    <a:lnTo>
                      <a:pt x="9025" y="4523"/>
                    </a:lnTo>
                    <a:lnTo>
                      <a:pt x="9144" y="4682"/>
                    </a:lnTo>
                    <a:lnTo>
                      <a:pt x="9244" y="4861"/>
                    </a:lnTo>
                    <a:lnTo>
                      <a:pt x="9343" y="5021"/>
                    </a:lnTo>
                    <a:lnTo>
                      <a:pt x="9423" y="5220"/>
                    </a:lnTo>
                    <a:lnTo>
                      <a:pt x="9423" y="5220"/>
                    </a:lnTo>
                    <a:lnTo>
                      <a:pt x="9483" y="5439"/>
                    </a:lnTo>
                    <a:lnTo>
                      <a:pt x="9523" y="5658"/>
                    </a:lnTo>
                    <a:lnTo>
                      <a:pt x="9543" y="5897"/>
                    </a:lnTo>
                    <a:lnTo>
                      <a:pt x="9523" y="6116"/>
                    </a:lnTo>
                    <a:lnTo>
                      <a:pt x="9503" y="6336"/>
                    </a:lnTo>
                    <a:lnTo>
                      <a:pt x="9443" y="6535"/>
                    </a:lnTo>
                    <a:lnTo>
                      <a:pt x="9363" y="6754"/>
                    </a:lnTo>
                    <a:lnTo>
                      <a:pt x="9264" y="6953"/>
                    </a:lnTo>
                    <a:lnTo>
                      <a:pt x="9144" y="7132"/>
                    </a:lnTo>
                    <a:lnTo>
                      <a:pt x="9025" y="7312"/>
                    </a:lnTo>
                    <a:lnTo>
                      <a:pt x="8865" y="7491"/>
                    </a:lnTo>
                    <a:lnTo>
                      <a:pt x="8686" y="7630"/>
                    </a:lnTo>
                    <a:lnTo>
                      <a:pt x="8507" y="7770"/>
                    </a:lnTo>
                    <a:lnTo>
                      <a:pt x="8307" y="7889"/>
                    </a:lnTo>
                    <a:lnTo>
                      <a:pt x="8088" y="7989"/>
                    </a:lnTo>
                    <a:lnTo>
                      <a:pt x="7849" y="8069"/>
                    </a:lnTo>
                    <a:lnTo>
                      <a:pt x="7849" y="8069"/>
                    </a:lnTo>
                    <a:lnTo>
                      <a:pt x="7610" y="8128"/>
                    </a:lnTo>
                    <a:lnTo>
                      <a:pt x="7371" y="8168"/>
                    </a:lnTo>
                    <a:lnTo>
                      <a:pt x="7112" y="8188"/>
                    </a:lnTo>
                    <a:lnTo>
                      <a:pt x="6873" y="8168"/>
                    </a:lnTo>
                    <a:lnTo>
                      <a:pt x="6654" y="8148"/>
                    </a:lnTo>
                    <a:lnTo>
                      <a:pt x="6415" y="8089"/>
                    </a:lnTo>
                    <a:lnTo>
                      <a:pt x="6196" y="8029"/>
                    </a:lnTo>
                    <a:lnTo>
                      <a:pt x="5977" y="7929"/>
                    </a:lnTo>
                    <a:lnTo>
                      <a:pt x="5777" y="7830"/>
                    </a:lnTo>
                    <a:lnTo>
                      <a:pt x="5578" y="7710"/>
                    </a:lnTo>
                    <a:lnTo>
                      <a:pt x="5399" y="7571"/>
                    </a:lnTo>
                    <a:lnTo>
                      <a:pt x="5240" y="7411"/>
                    </a:lnTo>
                    <a:lnTo>
                      <a:pt x="5100" y="7232"/>
                    </a:lnTo>
                    <a:lnTo>
                      <a:pt x="4961" y="7033"/>
                    </a:lnTo>
                    <a:lnTo>
                      <a:pt x="4861" y="6834"/>
                    </a:lnTo>
                    <a:lnTo>
                      <a:pt x="4761" y="6614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4" name="Google Shape;3394;p22"/>
              <p:cNvSpPr/>
              <p:nvPr/>
            </p:nvSpPr>
            <p:spPr>
              <a:xfrm>
                <a:off x="6192550" y="3907575"/>
                <a:ext cx="44350" cy="35400"/>
              </a:xfrm>
              <a:custGeom>
                <a:avLst/>
                <a:gdLst/>
                <a:ahLst/>
                <a:cxnLst/>
                <a:rect l="l" t="t" r="r" b="b"/>
                <a:pathLst>
                  <a:path w="1774" h="1416" extrusionOk="0">
                    <a:moveTo>
                      <a:pt x="1016" y="1"/>
                    </a:moveTo>
                    <a:lnTo>
                      <a:pt x="837" y="21"/>
                    </a:lnTo>
                    <a:lnTo>
                      <a:pt x="658" y="60"/>
                    </a:lnTo>
                    <a:lnTo>
                      <a:pt x="498" y="120"/>
                    </a:lnTo>
                    <a:lnTo>
                      <a:pt x="339" y="200"/>
                    </a:lnTo>
                    <a:lnTo>
                      <a:pt x="219" y="319"/>
                    </a:lnTo>
                    <a:lnTo>
                      <a:pt x="120" y="439"/>
                    </a:lnTo>
                    <a:lnTo>
                      <a:pt x="60" y="558"/>
                    </a:lnTo>
                    <a:lnTo>
                      <a:pt x="20" y="698"/>
                    </a:lnTo>
                    <a:lnTo>
                      <a:pt x="0" y="837"/>
                    </a:lnTo>
                    <a:lnTo>
                      <a:pt x="40" y="957"/>
                    </a:lnTo>
                    <a:lnTo>
                      <a:pt x="100" y="1096"/>
                    </a:lnTo>
                    <a:lnTo>
                      <a:pt x="180" y="1196"/>
                    </a:lnTo>
                    <a:lnTo>
                      <a:pt x="299" y="1276"/>
                    </a:lnTo>
                    <a:lnTo>
                      <a:pt x="439" y="1355"/>
                    </a:lnTo>
                    <a:lnTo>
                      <a:pt x="598" y="1395"/>
                    </a:lnTo>
                    <a:lnTo>
                      <a:pt x="757" y="1415"/>
                    </a:lnTo>
                    <a:lnTo>
                      <a:pt x="937" y="1395"/>
                    </a:lnTo>
                    <a:lnTo>
                      <a:pt x="1116" y="1355"/>
                    </a:lnTo>
                    <a:lnTo>
                      <a:pt x="1275" y="1296"/>
                    </a:lnTo>
                    <a:lnTo>
                      <a:pt x="1435" y="1196"/>
                    </a:lnTo>
                    <a:lnTo>
                      <a:pt x="1554" y="1096"/>
                    </a:lnTo>
                    <a:lnTo>
                      <a:pt x="1654" y="977"/>
                    </a:lnTo>
                    <a:lnTo>
                      <a:pt x="1713" y="857"/>
                    </a:lnTo>
                    <a:lnTo>
                      <a:pt x="1753" y="718"/>
                    </a:lnTo>
                    <a:lnTo>
                      <a:pt x="1773" y="578"/>
                    </a:lnTo>
                    <a:lnTo>
                      <a:pt x="1733" y="459"/>
                    </a:lnTo>
                    <a:lnTo>
                      <a:pt x="1674" y="319"/>
                    </a:lnTo>
                    <a:lnTo>
                      <a:pt x="1594" y="220"/>
                    </a:lnTo>
                    <a:lnTo>
                      <a:pt x="1474" y="140"/>
                    </a:lnTo>
                    <a:lnTo>
                      <a:pt x="1335" y="60"/>
                    </a:lnTo>
                    <a:lnTo>
                      <a:pt x="1176" y="21"/>
                    </a:lnTo>
                    <a:lnTo>
                      <a:pt x="1016" y="1"/>
                    </a:lnTo>
                    <a:close/>
                  </a:path>
                </a:pathLst>
              </a:custGeom>
              <a:solidFill>
                <a:srgbClr val="F4CC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5" name="Google Shape;3395;p22"/>
              <p:cNvSpPr/>
              <p:nvPr/>
            </p:nvSpPr>
            <p:spPr>
              <a:xfrm>
                <a:off x="6075500" y="3777600"/>
                <a:ext cx="110600" cy="88675"/>
              </a:xfrm>
              <a:custGeom>
                <a:avLst/>
                <a:gdLst/>
                <a:ahLst/>
                <a:cxnLst/>
                <a:rect l="l" t="t" r="r" b="b"/>
                <a:pathLst>
                  <a:path w="4424" h="3547" extrusionOk="0">
                    <a:moveTo>
                      <a:pt x="1993" y="0"/>
                    </a:moveTo>
                    <a:lnTo>
                      <a:pt x="1694" y="20"/>
                    </a:lnTo>
                    <a:lnTo>
                      <a:pt x="1395" y="60"/>
                    </a:lnTo>
                    <a:lnTo>
                      <a:pt x="1116" y="140"/>
                    </a:lnTo>
                    <a:lnTo>
                      <a:pt x="838" y="219"/>
                    </a:lnTo>
                    <a:lnTo>
                      <a:pt x="598" y="339"/>
                    </a:lnTo>
                    <a:lnTo>
                      <a:pt x="359" y="438"/>
                    </a:lnTo>
                    <a:lnTo>
                      <a:pt x="1" y="638"/>
                    </a:lnTo>
                    <a:lnTo>
                      <a:pt x="21" y="797"/>
                    </a:lnTo>
                    <a:lnTo>
                      <a:pt x="339" y="757"/>
                    </a:lnTo>
                    <a:lnTo>
                      <a:pt x="897" y="757"/>
                    </a:lnTo>
                    <a:lnTo>
                      <a:pt x="1136" y="777"/>
                    </a:lnTo>
                    <a:lnTo>
                      <a:pt x="1375" y="817"/>
                    </a:lnTo>
                    <a:lnTo>
                      <a:pt x="1575" y="877"/>
                    </a:lnTo>
                    <a:lnTo>
                      <a:pt x="1794" y="937"/>
                    </a:lnTo>
                    <a:lnTo>
                      <a:pt x="1973" y="996"/>
                    </a:lnTo>
                    <a:lnTo>
                      <a:pt x="2152" y="1096"/>
                    </a:lnTo>
                    <a:lnTo>
                      <a:pt x="2332" y="1176"/>
                    </a:lnTo>
                    <a:lnTo>
                      <a:pt x="2491" y="1295"/>
                    </a:lnTo>
                    <a:lnTo>
                      <a:pt x="2630" y="1395"/>
                    </a:lnTo>
                    <a:lnTo>
                      <a:pt x="2909" y="1634"/>
                    </a:lnTo>
                    <a:lnTo>
                      <a:pt x="3128" y="1893"/>
                    </a:lnTo>
                    <a:lnTo>
                      <a:pt x="3328" y="2152"/>
                    </a:lnTo>
                    <a:lnTo>
                      <a:pt x="3487" y="2411"/>
                    </a:lnTo>
                    <a:lnTo>
                      <a:pt x="3626" y="2650"/>
                    </a:lnTo>
                    <a:lnTo>
                      <a:pt x="3726" y="2889"/>
                    </a:lnTo>
                    <a:lnTo>
                      <a:pt x="3806" y="3108"/>
                    </a:lnTo>
                    <a:lnTo>
                      <a:pt x="3905" y="3427"/>
                    </a:lnTo>
                    <a:lnTo>
                      <a:pt x="3945" y="3546"/>
                    </a:lnTo>
                    <a:lnTo>
                      <a:pt x="4025" y="3447"/>
                    </a:lnTo>
                    <a:lnTo>
                      <a:pt x="4105" y="3347"/>
                    </a:lnTo>
                    <a:lnTo>
                      <a:pt x="4184" y="3208"/>
                    </a:lnTo>
                    <a:lnTo>
                      <a:pt x="4264" y="3068"/>
                    </a:lnTo>
                    <a:lnTo>
                      <a:pt x="4324" y="2889"/>
                    </a:lnTo>
                    <a:lnTo>
                      <a:pt x="4364" y="2710"/>
                    </a:lnTo>
                    <a:lnTo>
                      <a:pt x="4403" y="2510"/>
                    </a:lnTo>
                    <a:lnTo>
                      <a:pt x="4423" y="2291"/>
                    </a:lnTo>
                    <a:lnTo>
                      <a:pt x="4423" y="2072"/>
                    </a:lnTo>
                    <a:lnTo>
                      <a:pt x="4383" y="1833"/>
                    </a:lnTo>
                    <a:lnTo>
                      <a:pt x="4304" y="1614"/>
                    </a:lnTo>
                    <a:lnTo>
                      <a:pt x="4204" y="1375"/>
                    </a:lnTo>
                    <a:lnTo>
                      <a:pt x="4065" y="1136"/>
                    </a:lnTo>
                    <a:lnTo>
                      <a:pt x="3885" y="897"/>
                    </a:lnTo>
                    <a:lnTo>
                      <a:pt x="3646" y="658"/>
                    </a:lnTo>
                    <a:lnTo>
                      <a:pt x="3367" y="438"/>
                    </a:lnTo>
                    <a:lnTo>
                      <a:pt x="3208" y="319"/>
                    </a:lnTo>
                    <a:lnTo>
                      <a:pt x="3029" y="239"/>
                    </a:lnTo>
                    <a:lnTo>
                      <a:pt x="2869" y="160"/>
                    </a:lnTo>
                    <a:lnTo>
                      <a:pt x="2690" y="100"/>
                    </a:lnTo>
                    <a:lnTo>
                      <a:pt x="2511" y="60"/>
                    </a:lnTo>
                    <a:lnTo>
                      <a:pt x="2352" y="20"/>
                    </a:lnTo>
                    <a:lnTo>
                      <a:pt x="2172" y="0"/>
                    </a:lnTo>
                    <a:close/>
                  </a:path>
                </a:pathLst>
              </a:custGeom>
              <a:solidFill>
                <a:srgbClr val="FAE3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6" name="Google Shape;3396;p22"/>
              <p:cNvSpPr/>
              <p:nvPr/>
            </p:nvSpPr>
            <p:spPr>
              <a:xfrm>
                <a:off x="6075500" y="3777600"/>
                <a:ext cx="110600" cy="88675"/>
              </a:xfrm>
              <a:custGeom>
                <a:avLst/>
                <a:gdLst/>
                <a:ahLst/>
                <a:cxnLst/>
                <a:rect l="l" t="t" r="r" b="b"/>
                <a:pathLst>
                  <a:path w="4424" h="3547" fill="none" extrusionOk="0">
                    <a:moveTo>
                      <a:pt x="1993" y="0"/>
                    </a:moveTo>
                    <a:lnTo>
                      <a:pt x="1993" y="0"/>
                    </a:lnTo>
                    <a:lnTo>
                      <a:pt x="1694" y="20"/>
                    </a:lnTo>
                    <a:lnTo>
                      <a:pt x="1395" y="60"/>
                    </a:lnTo>
                    <a:lnTo>
                      <a:pt x="1116" y="140"/>
                    </a:lnTo>
                    <a:lnTo>
                      <a:pt x="838" y="219"/>
                    </a:lnTo>
                    <a:lnTo>
                      <a:pt x="598" y="339"/>
                    </a:lnTo>
                    <a:lnTo>
                      <a:pt x="359" y="438"/>
                    </a:lnTo>
                    <a:lnTo>
                      <a:pt x="1" y="638"/>
                    </a:lnTo>
                    <a:lnTo>
                      <a:pt x="1" y="638"/>
                    </a:lnTo>
                    <a:lnTo>
                      <a:pt x="21" y="797"/>
                    </a:lnTo>
                    <a:lnTo>
                      <a:pt x="21" y="797"/>
                    </a:lnTo>
                    <a:lnTo>
                      <a:pt x="339" y="757"/>
                    </a:lnTo>
                    <a:lnTo>
                      <a:pt x="658" y="757"/>
                    </a:lnTo>
                    <a:lnTo>
                      <a:pt x="658" y="757"/>
                    </a:lnTo>
                    <a:lnTo>
                      <a:pt x="897" y="757"/>
                    </a:lnTo>
                    <a:lnTo>
                      <a:pt x="1136" y="777"/>
                    </a:lnTo>
                    <a:lnTo>
                      <a:pt x="1375" y="817"/>
                    </a:lnTo>
                    <a:lnTo>
                      <a:pt x="1575" y="877"/>
                    </a:lnTo>
                    <a:lnTo>
                      <a:pt x="1794" y="937"/>
                    </a:lnTo>
                    <a:lnTo>
                      <a:pt x="1973" y="996"/>
                    </a:lnTo>
                    <a:lnTo>
                      <a:pt x="2152" y="1096"/>
                    </a:lnTo>
                    <a:lnTo>
                      <a:pt x="2332" y="1176"/>
                    </a:lnTo>
                    <a:lnTo>
                      <a:pt x="2491" y="1295"/>
                    </a:lnTo>
                    <a:lnTo>
                      <a:pt x="2630" y="1395"/>
                    </a:lnTo>
                    <a:lnTo>
                      <a:pt x="2909" y="1634"/>
                    </a:lnTo>
                    <a:lnTo>
                      <a:pt x="3128" y="1893"/>
                    </a:lnTo>
                    <a:lnTo>
                      <a:pt x="3328" y="2152"/>
                    </a:lnTo>
                    <a:lnTo>
                      <a:pt x="3487" y="2411"/>
                    </a:lnTo>
                    <a:lnTo>
                      <a:pt x="3626" y="2650"/>
                    </a:lnTo>
                    <a:lnTo>
                      <a:pt x="3726" y="2889"/>
                    </a:lnTo>
                    <a:lnTo>
                      <a:pt x="3806" y="3108"/>
                    </a:lnTo>
                    <a:lnTo>
                      <a:pt x="3905" y="3427"/>
                    </a:lnTo>
                    <a:lnTo>
                      <a:pt x="3945" y="3546"/>
                    </a:lnTo>
                    <a:lnTo>
                      <a:pt x="3945" y="3546"/>
                    </a:lnTo>
                    <a:lnTo>
                      <a:pt x="4025" y="3447"/>
                    </a:lnTo>
                    <a:lnTo>
                      <a:pt x="4105" y="3347"/>
                    </a:lnTo>
                    <a:lnTo>
                      <a:pt x="4184" y="3208"/>
                    </a:lnTo>
                    <a:lnTo>
                      <a:pt x="4264" y="3068"/>
                    </a:lnTo>
                    <a:lnTo>
                      <a:pt x="4324" y="2889"/>
                    </a:lnTo>
                    <a:lnTo>
                      <a:pt x="4364" y="2710"/>
                    </a:lnTo>
                    <a:lnTo>
                      <a:pt x="4403" y="2510"/>
                    </a:lnTo>
                    <a:lnTo>
                      <a:pt x="4423" y="2291"/>
                    </a:lnTo>
                    <a:lnTo>
                      <a:pt x="4423" y="2072"/>
                    </a:lnTo>
                    <a:lnTo>
                      <a:pt x="4383" y="1833"/>
                    </a:lnTo>
                    <a:lnTo>
                      <a:pt x="4304" y="1614"/>
                    </a:lnTo>
                    <a:lnTo>
                      <a:pt x="4204" y="1375"/>
                    </a:lnTo>
                    <a:lnTo>
                      <a:pt x="4065" y="1136"/>
                    </a:lnTo>
                    <a:lnTo>
                      <a:pt x="3885" y="897"/>
                    </a:lnTo>
                    <a:lnTo>
                      <a:pt x="3646" y="658"/>
                    </a:lnTo>
                    <a:lnTo>
                      <a:pt x="3367" y="438"/>
                    </a:lnTo>
                    <a:lnTo>
                      <a:pt x="3367" y="438"/>
                    </a:lnTo>
                    <a:lnTo>
                      <a:pt x="3208" y="319"/>
                    </a:lnTo>
                    <a:lnTo>
                      <a:pt x="3029" y="239"/>
                    </a:lnTo>
                    <a:lnTo>
                      <a:pt x="2869" y="160"/>
                    </a:lnTo>
                    <a:lnTo>
                      <a:pt x="2690" y="100"/>
                    </a:lnTo>
                    <a:lnTo>
                      <a:pt x="2511" y="60"/>
                    </a:lnTo>
                    <a:lnTo>
                      <a:pt x="2352" y="20"/>
                    </a:lnTo>
                    <a:lnTo>
                      <a:pt x="2172" y="0"/>
                    </a:lnTo>
                    <a:lnTo>
                      <a:pt x="1993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7" name="Google Shape;3397;p22"/>
              <p:cNvSpPr/>
              <p:nvPr/>
            </p:nvSpPr>
            <p:spPr>
              <a:xfrm>
                <a:off x="6244825" y="3878700"/>
                <a:ext cx="203725" cy="233100"/>
              </a:xfrm>
              <a:custGeom>
                <a:avLst/>
                <a:gdLst/>
                <a:ahLst/>
                <a:cxnLst/>
                <a:rect l="l" t="t" r="r" b="b"/>
                <a:pathLst>
                  <a:path w="8149" h="9324" extrusionOk="0">
                    <a:moveTo>
                      <a:pt x="2152" y="0"/>
                    </a:moveTo>
                    <a:lnTo>
                      <a:pt x="1913" y="40"/>
                    </a:lnTo>
                    <a:lnTo>
                      <a:pt x="1694" y="100"/>
                    </a:lnTo>
                    <a:lnTo>
                      <a:pt x="1475" y="180"/>
                    </a:lnTo>
                    <a:lnTo>
                      <a:pt x="1256" y="279"/>
                    </a:lnTo>
                    <a:lnTo>
                      <a:pt x="1057" y="399"/>
                    </a:lnTo>
                    <a:lnTo>
                      <a:pt x="878" y="518"/>
                    </a:lnTo>
                    <a:lnTo>
                      <a:pt x="698" y="678"/>
                    </a:lnTo>
                    <a:lnTo>
                      <a:pt x="539" y="837"/>
                    </a:lnTo>
                    <a:lnTo>
                      <a:pt x="399" y="1016"/>
                    </a:lnTo>
                    <a:lnTo>
                      <a:pt x="280" y="1215"/>
                    </a:lnTo>
                    <a:lnTo>
                      <a:pt x="180" y="1415"/>
                    </a:lnTo>
                    <a:lnTo>
                      <a:pt x="101" y="1634"/>
                    </a:lnTo>
                    <a:lnTo>
                      <a:pt x="41" y="1833"/>
                    </a:lnTo>
                    <a:lnTo>
                      <a:pt x="1" y="2032"/>
                    </a:lnTo>
                    <a:lnTo>
                      <a:pt x="1" y="2211"/>
                    </a:lnTo>
                    <a:lnTo>
                      <a:pt x="1" y="2411"/>
                    </a:lnTo>
                    <a:lnTo>
                      <a:pt x="21" y="2590"/>
                    </a:lnTo>
                    <a:lnTo>
                      <a:pt x="61" y="2789"/>
                    </a:lnTo>
                    <a:lnTo>
                      <a:pt x="121" y="2968"/>
                    </a:lnTo>
                    <a:lnTo>
                      <a:pt x="200" y="3148"/>
                    </a:lnTo>
                    <a:lnTo>
                      <a:pt x="280" y="3307"/>
                    </a:lnTo>
                    <a:lnTo>
                      <a:pt x="379" y="3466"/>
                    </a:lnTo>
                    <a:lnTo>
                      <a:pt x="499" y="3626"/>
                    </a:lnTo>
                    <a:lnTo>
                      <a:pt x="619" y="3765"/>
                    </a:lnTo>
                    <a:lnTo>
                      <a:pt x="758" y="3905"/>
                    </a:lnTo>
                    <a:lnTo>
                      <a:pt x="917" y="4044"/>
                    </a:lnTo>
                    <a:lnTo>
                      <a:pt x="1097" y="4144"/>
                    </a:lnTo>
                    <a:lnTo>
                      <a:pt x="1276" y="4243"/>
                    </a:lnTo>
                    <a:lnTo>
                      <a:pt x="1097" y="4383"/>
                    </a:lnTo>
                    <a:lnTo>
                      <a:pt x="957" y="4542"/>
                    </a:lnTo>
                    <a:lnTo>
                      <a:pt x="818" y="4702"/>
                    </a:lnTo>
                    <a:lnTo>
                      <a:pt x="678" y="4861"/>
                    </a:lnTo>
                    <a:lnTo>
                      <a:pt x="579" y="5040"/>
                    </a:lnTo>
                    <a:lnTo>
                      <a:pt x="459" y="5239"/>
                    </a:lnTo>
                    <a:lnTo>
                      <a:pt x="379" y="5439"/>
                    </a:lnTo>
                    <a:lnTo>
                      <a:pt x="300" y="5638"/>
                    </a:lnTo>
                    <a:lnTo>
                      <a:pt x="240" y="5937"/>
                    </a:lnTo>
                    <a:lnTo>
                      <a:pt x="200" y="6216"/>
                    </a:lnTo>
                    <a:lnTo>
                      <a:pt x="180" y="6494"/>
                    </a:lnTo>
                    <a:lnTo>
                      <a:pt x="200" y="6793"/>
                    </a:lnTo>
                    <a:lnTo>
                      <a:pt x="260" y="7052"/>
                    </a:lnTo>
                    <a:lnTo>
                      <a:pt x="340" y="7331"/>
                    </a:lnTo>
                    <a:lnTo>
                      <a:pt x="439" y="7590"/>
                    </a:lnTo>
                    <a:lnTo>
                      <a:pt x="579" y="7829"/>
                    </a:lnTo>
                    <a:lnTo>
                      <a:pt x="738" y="8068"/>
                    </a:lnTo>
                    <a:lnTo>
                      <a:pt x="917" y="8287"/>
                    </a:lnTo>
                    <a:lnTo>
                      <a:pt x="1117" y="8507"/>
                    </a:lnTo>
                    <a:lnTo>
                      <a:pt x="1336" y="8686"/>
                    </a:lnTo>
                    <a:lnTo>
                      <a:pt x="1595" y="8865"/>
                    </a:lnTo>
                    <a:lnTo>
                      <a:pt x="1854" y="9005"/>
                    </a:lnTo>
                    <a:lnTo>
                      <a:pt x="2133" y="9124"/>
                    </a:lnTo>
                    <a:lnTo>
                      <a:pt x="2431" y="9224"/>
                    </a:lnTo>
                    <a:lnTo>
                      <a:pt x="2750" y="9283"/>
                    </a:lnTo>
                    <a:lnTo>
                      <a:pt x="3069" y="9323"/>
                    </a:lnTo>
                    <a:lnTo>
                      <a:pt x="3368" y="9323"/>
                    </a:lnTo>
                    <a:lnTo>
                      <a:pt x="3666" y="9303"/>
                    </a:lnTo>
                    <a:lnTo>
                      <a:pt x="3965" y="9264"/>
                    </a:lnTo>
                    <a:lnTo>
                      <a:pt x="4264" y="9184"/>
                    </a:lnTo>
                    <a:lnTo>
                      <a:pt x="4543" y="9084"/>
                    </a:lnTo>
                    <a:lnTo>
                      <a:pt x="4802" y="8965"/>
                    </a:lnTo>
                    <a:lnTo>
                      <a:pt x="5061" y="8825"/>
                    </a:lnTo>
                    <a:lnTo>
                      <a:pt x="5300" y="8646"/>
                    </a:lnTo>
                    <a:lnTo>
                      <a:pt x="5519" y="8467"/>
                    </a:lnTo>
                    <a:lnTo>
                      <a:pt x="5718" y="8248"/>
                    </a:lnTo>
                    <a:lnTo>
                      <a:pt x="5898" y="8028"/>
                    </a:lnTo>
                    <a:lnTo>
                      <a:pt x="6057" y="7789"/>
                    </a:lnTo>
                    <a:lnTo>
                      <a:pt x="6196" y="7510"/>
                    </a:lnTo>
                    <a:lnTo>
                      <a:pt x="6296" y="7232"/>
                    </a:lnTo>
                    <a:lnTo>
                      <a:pt x="6435" y="7251"/>
                    </a:lnTo>
                    <a:lnTo>
                      <a:pt x="6595" y="7251"/>
                    </a:lnTo>
                    <a:lnTo>
                      <a:pt x="6734" y="7232"/>
                    </a:lnTo>
                    <a:lnTo>
                      <a:pt x="6874" y="7212"/>
                    </a:lnTo>
                    <a:lnTo>
                      <a:pt x="7153" y="7112"/>
                    </a:lnTo>
                    <a:lnTo>
                      <a:pt x="7412" y="6993"/>
                    </a:lnTo>
                    <a:lnTo>
                      <a:pt x="7631" y="6833"/>
                    </a:lnTo>
                    <a:lnTo>
                      <a:pt x="7730" y="6734"/>
                    </a:lnTo>
                    <a:lnTo>
                      <a:pt x="7830" y="6614"/>
                    </a:lnTo>
                    <a:lnTo>
                      <a:pt x="7910" y="6514"/>
                    </a:lnTo>
                    <a:lnTo>
                      <a:pt x="7989" y="6395"/>
                    </a:lnTo>
                    <a:lnTo>
                      <a:pt x="8049" y="6255"/>
                    </a:lnTo>
                    <a:lnTo>
                      <a:pt x="8089" y="6136"/>
                    </a:lnTo>
                    <a:lnTo>
                      <a:pt x="8129" y="5977"/>
                    </a:lnTo>
                    <a:lnTo>
                      <a:pt x="8149" y="5817"/>
                    </a:lnTo>
                    <a:lnTo>
                      <a:pt x="8149" y="5658"/>
                    </a:lnTo>
                    <a:lnTo>
                      <a:pt x="8149" y="5518"/>
                    </a:lnTo>
                    <a:lnTo>
                      <a:pt x="8109" y="5359"/>
                    </a:lnTo>
                    <a:lnTo>
                      <a:pt x="8069" y="5220"/>
                    </a:lnTo>
                    <a:lnTo>
                      <a:pt x="8009" y="5080"/>
                    </a:lnTo>
                    <a:lnTo>
                      <a:pt x="7949" y="4941"/>
                    </a:lnTo>
                    <a:lnTo>
                      <a:pt x="7870" y="4821"/>
                    </a:lnTo>
                    <a:lnTo>
                      <a:pt x="7770" y="4702"/>
                    </a:lnTo>
                    <a:lnTo>
                      <a:pt x="7651" y="4582"/>
                    </a:lnTo>
                    <a:lnTo>
                      <a:pt x="7531" y="4482"/>
                    </a:lnTo>
                    <a:lnTo>
                      <a:pt x="7412" y="4403"/>
                    </a:lnTo>
                    <a:lnTo>
                      <a:pt x="7252" y="4323"/>
                    </a:lnTo>
                    <a:lnTo>
                      <a:pt x="7113" y="4263"/>
                    </a:lnTo>
                    <a:lnTo>
                      <a:pt x="6953" y="4204"/>
                    </a:lnTo>
                    <a:lnTo>
                      <a:pt x="6754" y="4164"/>
                    </a:lnTo>
                    <a:lnTo>
                      <a:pt x="6575" y="4144"/>
                    </a:lnTo>
                    <a:lnTo>
                      <a:pt x="6376" y="4144"/>
                    </a:lnTo>
                    <a:lnTo>
                      <a:pt x="6196" y="4164"/>
                    </a:lnTo>
                    <a:lnTo>
                      <a:pt x="6017" y="4204"/>
                    </a:lnTo>
                    <a:lnTo>
                      <a:pt x="5858" y="4263"/>
                    </a:lnTo>
                    <a:lnTo>
                      <a:pt x="5698" y="4343"/>
                    </a:lnTo>
                    <a:lnTo>
                      <a:pt x="5539" y="4423"/>
                    </a:lnTo>
                    <a:lnTo>
                      <a:pt x="5280" y="4204"/>
                    </a:lnTo>
                    <a:lnTo>
                      <a:pt x="4981" y="4004"/>
                    </a:lnTo>
                    <a:lnTo>
                      <a:pt x="4663" y="3845"/>
                    </a:lnTo>
                    <a:lnTo>
                      <a:pt x="4324" y="3706"/>
                    </a:lnTo>
                    <a:lnTo>
                      <a:pt x="4463" y="3526"/>
                    </a:lnTo>
                    <a:lnTo>
                      <a:pt x="4603" y="3327"/>
                    </a:lnTo>
                    <a:lnTo>
                      <a:pt x="4702" y="3108"/>
                    </a:lnTo>
                    <a:lnTo>
                      <a:pt x="4782" y="2889"/>
                    </a:lnTo>
                    <a:lnTo>
                      <a:pt x="4842" y="2650"/>
                    </a:lnTo>
                    <a:lnTo>
                      <a:pt x="4882" y="2431"/>
                    </a:lnTo>
                    <a:lnTo>
                      <a:pt x="4882" y="2211"/>
                    </a:lnTo>
                    <a:lnTo>
                      <a:pt x="4862" y="1992"/>
                    </a:lnTo>
                    <a:lnTo>
                      <a:pt x="4822" y="1773"/>
                    </a:lnTo>
                    <a:lnTo>
                      <a:pt x="4762" y="1554"/>
                    </a:lnTo>
                    <a:lnTo>
                      <a:pt x="4682" y="1355"/>
                    </a:lnTo>
                    <a:lnTo>
                      <a:pt x="4583" y="1156"/>
                    </a:lnTo>
                    <a:lnTo>
                      <a:pt x="4463" y="976"/>
                    </a:lnTo>
                    <a:lnTo>
                      <a:pt x="4304" y="797"/>
                    </a:lnTo>
                    <a:lnTo>
                      <a:pt x="4145" y="638"/>
                    </a:lnTo>
                    <a:lnTo>
                      <a:pt x="3985" y="498"/>
                    </a:lnTo>
                    <a:lnTo>
                      <a:pt x="3786" y="359"/>
                    </a:lnTo>
                    <a:lnTo>
                      <a:pt x="3567" y="259"/>
                    </a:lnTo>
                    <a:lnTo>
                      <a:pt x="3348" y="160"/>
                    </a:lnTo>
                    <a:lnTo>
                      <a:pt x="3109" y="80"/>
                    </a:lnTo>
                    <a:lnTo>
                      <a:pt x="2870" y="20"/>
                    </a:lnTo>
                    <a:lnTo>
                      <a:pt x="2631" y="0"/>
                    </a:lnTo>
                    <a:close/>
                  </a:path>
                </a:pathLst>
              </a:custGeom>
              <a:solidFill>
                <a:srgbClr val="F9DC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8" name="Google Shape;3398;p22"/>
              <p:cNvSpPr/>
              <p:nvPr/>
            </p:nvSpPr>
            <p:spPr>
              <a:xfrm>
                <a:off x="6244825" y="3878700"/>
                <a:ext cx="203725" cy="233100"/>
              </a:xfrm>
              <a:custGeom>
                <a:avLst/>
                <a:gdLst/>
                <a:ahLst/>
                <a:cxnLst/>
                <a:rect l="l" t="t" r="r" b="b"/>
                <a:pathLst>
                  <a:path w="8149" h="9324" fill="none" extrusionOk="0">
                    <a:moveTo>
                      <a:pt x="4782" y="2889"/>
                    </a:moveTo>
                    <a:lnTo>
                      <a:pt x="4782" y="2889"/>
                    </a:lnTo>
                    <a:lnTo>
                      <a:pt x="4702" y="3108"/>
                    </a:lnTo>
                    <a:lnTo>
                      <a:pt x="4603" y="3327"/>
                    </a:lnTo>
                    <a:lnTo>
                      <a:pt x="4463" y="3526"/>
                    </a:lnTo>
                    <a:lnTo>
                      <a:pt x="4324" y="3706"/>
                    </a:lnTo>
                    <a:lnTo>
                      <a:pt x="4324" y="3706"/>
                    </a:lnTo>
                    <a:lnTo>
                      <a:pt x="4663" y="3845"/>
                    </a:lnTo>
                    <a:lnTo>
                      <a:pt x="4981" y="4004"/>
                    </a:lnTo>
                    <a:lnTo>
                      <a:pt x="5280" y="4204"/>
                    </a:lnTo>
                    <a:lnTo>
                      <a:pt x="5539" y="4423"/>
                    </a:lnTo>
                    <a:lnTo>
                      <a:pt x="5539" y="4423"/>
                    </a:lnTo>
                    <a:lnTo>
                      <a:pt x="5698" y="4343"/>
                    </a:lnTo>
                    <a:lnTo>
                      <a:pt x="5858" y="4263"/>
                    </a:lnTo>
                    <a:lnTo>
                      <a:pt x="6017" y="4204"/>
                    </a:lnTo>
                    <a:lnTo>
                      <a:pt x="6196" y="4164"/>
                    </a:lnTo>
                    <a:lnTo>
                      <a:pt x="6376" y="4144"/>
                    </a:lnTo>
                    <a:lnTo>
                      <a:pt x="6575" y="4144"/>
                    </a:lnTo>
                    <a:lnTo>
                      <a:pt x="6754" y="4164"/>
                    </a:lnTo>
                    <a:lnTo>
                      <a:pt x="6953" y="4204"/>
                    </a:lnTo>
                    <a:lnTo>
                      <a:pt x="6953" y="4204"/>
                    </a:lnTo>
                    <a:lnTo>
                      <a:pt x="7113" y="4263"/>
                    </a:lnTo>
                    <a:lnTo>
                      <a:pt x="7252" y="4323"/>
                    </a:lnTo>
                    <a:lnTo>
                      <a:pt x="7412" y="4403"/>
                    </a:lnTo>
                    <a:lnTo>
                      <a:pt x="7531" y="4482"/>
                    </a:lnTo>
                    <a:lnTo>
                      <a:pt x="7651" y="4582"/>
                    </a:lnTo>
                    <a:lnTo>
                      <a:pt x="7770" y="4702"/>
                    </a:lnTo>
                    <a:lnTo>
                      <a:pt x="7870" y="4821"/>
                    </a:lnTo>
                    <a:lnTo>
                      <a:pt x="7949" y="4941"/>
                    </a:lnTo>
                    <a:lnTo>
                      <a:pt x="8009" y="5080"/>
                    </a:lnTo>
                    <a:lnTo>
                      <a:pt x="8069" y="5220"/>
                    </a:lnTo>
                    <a:lnTo>
                      <a:pt x="8109" y="5359"/>
                    </a:lnTo>
                    <a:lnTo>
                      <a:pt x="8149" y="5518"/>
                    </a:lnTo>
                    <a:lnTo>
                      <a:pt x="8149" y="5658"/>
                    </a:lnTo>
                    <a:lnTo>
                      <a:pt x="8149" y="5817"/>
                    </a:lnTo>
                    <a:lnTo>
                      <a:pt x="8129" y="5977"/>
                    </a:lnTo>
                    <a:lnTo>
                      <a:pt x="8089" y="6136"/>
                    </a:lnTo>
                    <a:lnTo>
                      <a:pt x="8089" y="6136"/>
                    </a:lnTo>
                    <a:lnTo>
                      <a:pt x="8049" y="6255"/>
                    </a:lnTo>
                    <a:lnTo>
                      <a:pt x="7989" y="6395"/>
                    </a:lnTo>
                    <a:lnTo>
                      <a:pt x="7910" y="6514"/>
                    </a:lnTo>
                    <a:lnTo>
                      <a:pt x="7830" y="6614"/>
                    </a:lnTo>
                    <a:lnTo>
                      <a:pt x="7730" y="6734"/>
                    </a:lnTo>
                    <a:lnTo>
                      <a:pt x="7631" y="6833"/>
                    </a:lnTo>
                    <a:lnTo>
                      <a:pt x="7412" y="6993"/>
                    </a:lnTo>
                    <a:lnTo>
                      <a:pt x="7153" y="7112"/>
                    </a:lnTo>
                    <a:lnTo>
                      <a:pt x="6874" y="7212"/>
                    </a:lnTo>
                    <a:lnTo>
                      <a:pt x="6734" y="7232"/>
                    </a:lnTo>
                    <a:lnTo>
                      <a:pt x="6595" y="7251"/>
                    </a:lnTo>
                    <a:lnTo>
                      <a:pt x="6435" y="7251"/>
                    </a:lnTo>
                    <a:lnTo>
                      <a:pt x="6296" y="7232"/>
                    </a:lnTo>
                    <a:lnTo>
                      <a:pt x="6296" y="7232"/>
                    </a:lnTo>
                    <a:lnTo>
                      <a:pt x="6196" y="7510"/>
                    </a:lnTo>
                    <a:lnTo>
                      <a:pt x="6057" y="7789"/>
                    </a:lnTo>
                    <a:lnTo>
                      <a:pt x="5898" y="8028"/>
                    </a:lnTo>
                    <a:lnTo>
                      <a:pt x="5718" y="8248"/>
                    </a:lnTo>
                    <a:lnTo>
                      <a:pt x="5519" y="8467"/>
                    </a:lnTo>
                    <a:lnTo>
                      <a:pt x="5300" y="8646"/>
                    </a:lnTo>
                    <a:lnTo>
                      <a:pt x="5061" y="8825"/>
                    </a:lnTo>
                    <a:lnTo>
                      <a:pt x="4802" y="8965"/>
                    </a:lnTo>
                    <a:lnTo>
                      <a:pt x="4543" y="9084"/>
                    </a:lnTo>
                    <a:lnTo>
                      <a:pt x="4264" y="9184"/>
                    </a:lnTo>
                    <a:lnTo>
                      <a:pt x="3965" y="9264"/>
                    </a:lnTo>
                    <a:lnTo>
                      <a:pt x="3666" y="9303"/>
                    </a:lnTo>
                    <a:lnTo>
                      <a:pt x="3368" y="9323"/>
                    </a:lnTo>
                    <a:lnTo>
                      <a:pt x="3069" y="9323"/>
                    </a:lnTo>
                    <a:lnTo>
                      <a:pt x="2750" y="9283"/>
                    </a:lnTo>
                    <a:lnTo>
                      <a:pt x="2431" y="9224"/>
                    </a:lnTo>
                    <a:lnTo>
                      <a:pt x="2431" y="9224"/>
                    </a:lnTo>
                    <a:lnTo>
                      <a:pt x="2133" y="9124"/>
                    </a:lnTo>
                    <a:lnTo>
                      <a:pt x="1854" y="9005"/>
                    </a:lnTo>
                    <a:lnTo>
                      <a:pt x="1595" y="8865"/>
                    </a:lnTo>
                    <a:lnTo>
                      <a:pt x="1336" y="8686"/>
                    </a:lnTo>
                    <a:lnTo>
                      <a:pt x="1117" y="8507"/>
                    </a:lnTo>
                    <a:lnTo>
                      <a:pt x="917" y="8287"/>
                    </a:lnTo>
                    <a:lnTo>
                      <a:pt x="738" y="8068"/>
                    </a:lnTo>
                    <a:lnTo>
                      <a:pt x="579" y="7829"/>
                    </a:lnTo>
                    <a:lnTo>
                      <a:pt x="439" y="7590"/>
                    </a:lnTo>
                    <a:lnTo>
                      <a:pt x="340" y="7331"/>
                    </a:lnTo>
                    <a:lnTo>
                      <a:pt x="260" y="7052"/>
                    </a:lnTo>
                    <a:lnTo>
                      <a:pt x="200" y="6793"/>
                    </a:lnTo>
                    <a:lnTo>
                      <a:pt x="180" y="6494"/>
                    </a:lnTo>
                    <a:lnTo>
                      <a:pt x="200" y="6216"/>
                    </a:lnTo>
                    <a:lnTo>
                      <a:pt x="240" y="5937"/>
                    </a:lnTo>
                    <a:lnTo>
                      <a:pt x="300" y="5638"/>
                    </a:lnTo>
                    <a:lnTo>
                      <a:pt x="300" y="5638"/>
                    </a:lnTo>
                    <a:lnTo>
                      <a:pt x="379" y="5439"/>
                    </a:lnTo>
                    <a:lnTo>
                      <a:pt x="459" y="5239"/>
                    </a:lnTo>
                    <a:lnTo>
                      <a:pt x="579" y="5040"/>
                    </a:lnTo>
                    <a:lnTo>
                      <a:pt x="678" y="4861"/>
                    </a:lnTo>
                    <a:lnTo>
                      <a:pt x="818" y="4702"/>
                    </a:lnTo>
                    <a:lnTo>
                      <a:pt x="957" y="4542"/>
                    </a:lnTo>
                    <a:lnTo>
                      <a:pt x="1097" y="4383"/>
                    </a:lnTo>
                    <a:lnTo>
                      <a:pt x="1276" y="4243"/>
                    </a:lnTo>
                    <a:lnTo>
                      <a:pt x="1276" y="4243"/>
                    </a:lnTo>
                    <a:lnTo>
                      <a:pt x="1097" y="4144"/>
                    </a:lnTo>
                    <a:lnTo>
                      <a:pt x="917" y="4044"/>
                    </a:lnTo>
                    <a:lnTo>
                      <a:pt x="758" y="3905"/>
                    </a:lnTo>
                    <a:lnTo>
                      <a:pt x="619" y="3765"/>
                    </a:lnTo>
                    <a:lnTo>
                      <a:pt x="499" y="3626"/>
                    </a:lnTo>
                    <a:lnTo>
                      <a:pt x="379" y="3466"/>
                    </a:lnTo>
                    <a:lnTo>
                      <a:pt x="280" y="3307"/>
                    </a:lnTo>
                    <a:lnTo>
                      <a:pt x="200" y="3148"/>
                    </a:lnTo>
                    <a:lnTo>
                      <a:pt x="121" y="2968"/>
                    </a:lnTo>
                    <a:lnTo>
                      <a:pt x="61" y="2789"/>
                    </a:lnTo>
                    <a:lnTo>
                      <a:pt x="21" y="2590"/>
                    </a:lnTo>
                    <a:lnTo>
                      <a:pt x="1" y="2411"/>
                    </a:lnTo>
                    <a:lnTo>
                      <a:pt x="1" y="2211"/>
                    </a:lnTo>
                    <a:lnTo>
                      <a:pt x="1" y="2032"/>
                    </a:lnTo>
                    <a:lnTo>
                      <a:pt x="41" y="1833"/>
                    </a:lnTo>
                    <a:lnTo>
                      <a:pt x="101" y="1634"/>
                    </a:lnTo>
                    <a:lnTo>
                      <a:pt x="101" y="1634"/>
                    </a:lnTo>
                    <a:lnTo>
                      <a:pt x="180" y="1415"/>
                    </a:lnTo>
                    <a:lnTo>
                      <a:pt x="280" y="1215"/>
                    </a:lnTo>
                    <a:lnTo>
                      <a:pt x="399" y="1016"/>
                    </a:lnTo>
                    <a:lnTo>
                      <a:pt x="539" y="837"/>
                    </a:lnTo>
                    <a:lnTo>
                      <a:pt x="698" y="678"/>
                    </a:lnTo>
                    <a:lnTo>
                      <a:pt x="878" y="518"/>
                    </a:lnTo>
                    <a:lnTo>
                      <a:pt x="1057" y="399"/>
                    </a:lnTo>
                    <a:lnTo>
                      <a:pt x="1256" y="279"/>
                    </a:lnTo>
                    <a:lnTo>
                      <a:pt x="1475" y="180"/>
                    </a:lnTo>
                    <a:lnTo>
                      <a:pt x="1694" y="100"/>
                    </a:lnTo>
                    <a:lnTo>
                      <a:pt x="1913" y="40"/>
                    </a:lnTo>
                    <a:lnTo>
                      <a:pt x="2152" y="0"/>
                    </a:lnTo>
                    <a:lnTo>
                      <a:pt x="2392" y="0"/>
                    </a:lnTo>
                    <a:lnTo>
                      <a:pt x="2631" y="0"/>
                    </a:lnTo>
                    <a:lnTo>
                      <a:pt x="2870" y="20"/>
                    </a:lnTo>
                    <a:lnTo>
                      <a:pt x="3109" y="80"/>
                    </a:lnTo>
                    <a:lnTo>
                      <a:pt x="3109" y="80"/>
                    </a:lnTo>
                    <a:lnTo>
                      <a:pt x="3348" y="160"/>
                    </a:lnTo>
                    <a:lnTo>
                      <a:pt x="3567" y="259"/>
                    </a:lnTo>
                    <a:lnTo>
                      <a:pt x="3786" y="359"/>
                    </a:lnTo>
                    <a:lnTo>
                      <a:pt x="3985" y="498"/>
                    </a:lnTo>
                    <a:lnTo>
                      <a:pt x="4145" y="638"/>
                    </a:lnTo>
                    <a:lnTo>
                      <a:pt x="4304" y="797"/>
                    </a:lnTo>
                    <a:lnTo>
                      <a:pt x="4463" y="976"/>
                    </a:lnTo>
                    <a:lnTo>
                      <a:pt x="4583" y="1156"/>
                    </a:lnTo>
                    <a:lnTo>
                      <a:pt x="4682" y="1355"/>
                    </a:lnTo>
                    <a:lnTo>
                      <a:pt x="4762" y="1554"/>
                    </a:lnTo>
                    <a:lnTo>
                      <a:pt x="4822" y="1773"/>
                    </a:lnTo>
                    <a:lnTo>
                      <a:pt x="4862" y="1992"/>
                    </a:lnTo>
                    <a:lnTo>
                      <a:pt x="4882" y="2211"/>
                    </a:lnTo>
                    <a:lnTo>
                      <a:pt x="4882" y="2431"/>
                    </a:lnTo>
                    <a:lnTo>
                      <a:pt x="4842" y="2650"/>
                    </a:lnTo>
                    <a:lnTo>
                      <a:pt x="4782" y="2889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9" name="Google Shape;3399;p22"/>
              <p:cNvSpPr/>
              <p:nvPr/>
            </p:nvSpPr>
            <p:spPr>
              <a:xfrm>
                <a:off x="6285175" y="3900600"/>
                <a:ext cx="44350" cy="34400"/>
              </a:xfrm>
              <a:custGeom>
                <a:avLst/>
                <a:gdLst/>
                <a:ahLst/>
                <a:cxnLst/>
                <a:rect l="l" t="t" r="r" b="b"/>
                <a:pathLst>
                  <a:path w="1774" h="1376" extrusionOk="0">
                    <a:moveTo>
                      <a:pt x="738" y="1"/>
                    </a:moveTo>
                    <a:lnTo>
                      <a:pt x="578" y="21"/>
                    </a:lnTo>
                    <a:lnTo>
                      <a:pt x="419" y="61"/>
                    </a:lnTo>
                    <a:lnTo>
                      <a:pt x="279" y="140"/>
                    </a:lnTo>
                    <a:lnTo>
                      <a:pt x="160" y="220"/>
                    </a:lnTo>
                    <a:lnTo>
                      <a:pt x="80" y="339"/>
                    </a:lnTo>
                    <a:lnTo>
                      <a:pt x="21" y="459"/>
                    </a:lnTo>
                    <a:lnTo>
                      <a:pt x="1" y="598"/>
                    </a:lnTo>
                    <a:lnTo>
                      <a:pt x="21" y="738"/>
                    </a:lnTo>
                    <a:lnTo>
                      <a:pt x="60" y="857"/>
                    </a:lnTo>
                    <a:lnTo>
                      <a:pt x="140" y="997"/>
                    </a:lnTo>
                    <a:lnTo>
                      <a:pt x="240" y="1096"/>
                    </a:lnTo>
                    <a:lnTo>
                      <a:pt x="359" y="1196"/>
                    </a:lnTo>
                    <a:lnTo>
                      <a:pt x="519" y="1276"/>
                    </a:lnTo>
                    <a:lnTo>
                      <a:pt x="678" y="1335"/>
                    </a:lnTo>
                    <a:lnTo>
                      <a:pt x="857" y="1375"/>
                    </a:lnTo>
                    <a:lnTo>
                      <a:pt x="1036" y="1375"/>
                    </a:lnTo>
                    <a:lnTo>
                      <a:pt x="1196" y="1355"/>
                    </a:lnTo>
                    <a:lnTo>
                      <a:pt x="1355" y="1316"/>
                    </a:lnTo>
                    <a:lnTo>
                      <a:pt x="1495" y="1256"/>
                    </a:lnTo>
                    <a:lnTo>
                      <a:pt x="1594" y="1156"/>
                    </a:lnTo>
                    <a:lnTo>
                      <a:pt x="1694" y="1037"/>
                    </a:lnTo>
                    <a:lnTo>
                      <a:pt x="1754" y="917"/>
                    </a:lnTo>
                    <a:lnTo>
                      <a:pt x="1774" y="778"/>
                    </a:lnTo>
                    <a:lnTo>
                      <a:pt x="1754" y="638"/>
                    </a:lnTo>
                    <a:lnTo>
                      <a:pt x="1714" y="519"/>
                    </a:lnTo>
                    <a:lnTo>
                      <a:pt x="1634" y="379"/>
                    </a:lnTo>
                    <a:lnTo>
                      <a:pt x="1535" y="280"/>
                    </a:lnTo>
                    <a:lnTo>
                      <a:pt x="1415" y="180"/>
                    </a:lnTo>
                    <a:lnTo>
                      <a:pt x="1256" y="100"/>
                    </a:lnTo>
                    <a:lnTo>
                      <a:pt x="1096" y="41"/>
                    </a:lnTo>
                    <a:lnTo>
                      <a:pt x="917" y="1"/>
                    </a:lnTo>
                    <a:close/>
                  </a:path>
                </a:pathLst>
              </a:custGeom>
              <a:solidFill>
                <a:srgbClr val="F4CC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0" name="Google Shape;3400;p22"/>
              <p:cNvSpPr/>
              <p:nvPr/>
            </p:nvSpPr>
            <p:spPr>
              <a:xfrm>
                <a:off x="6271225" y="4008175"/>
                <a:ext cx="35400" cy="63775"/>
              </a:xfrm>
              <a:custGeom>
                <a:avLst/>
                <a:gdLst/>
                <a:ahLst/>
                <a:cxnLst/>
                <a:rect l="l" t="t" r="r" b="b"/>
                <a:pathLst>
                  <a:path w="1416" h="2551" extrusionOk="0">
                    <a:moveTo>
                      <a:pt x="1116" y="1"/>
                    </a:moveTo>
                    <a:lnTo>
                      <a:pt x="957" y="100"/>
                    </a:lnTo>
                    <a:lnTo>
                      <a:pt x="778" y="160"/>
                    </a:lnTo>
                    <a:lnTo>
                      <a:pt x="618" y="220"/>
                    </a:lnTo>
                    <a:lnTo>
                      <a:pt x="459" y="260"/>
                    </a:lnTo>
                    <a:lnTo>
                      <a:pt x="300" y="280"/>
                    </a:lnTo>
                    <a:lnTo>
                      <a:pt x="21" y="280"/>
                    </a:lnTo>
                    <a:lnTo>
                      <a:pt x="1" y="359"/>
                    </a:lnTo>
                    <a:lnTo>
                      <a:pt x="200" y="578"/>
                    </a:lnTo>
                    <a:lnTo>
                      <a:pt x="379" y="837"/>
                    </a:lnTo>
                    <a:lnTo>
                      <a:pt x="539" y="1096"/>
                    </a:lnTo>
                    <a:lnTo>
                      <a:pt x="658" y="1375"/>
                    </a:lnTo>
                    <a:lnTo>
                      <a:pt x="738" y="1654"/>
                    </a:lnTo>
                    <a:lnTo>
                      <a:pt x="798" y="1953"/>
                    </a:lnTo>
                    <a:lnTo>
                      <a:pt x="837" y="2252"/>
                    </a:lnTo>
                    <a:lnTo>
                      <a:pt x="818" y="2551"/>
                    </a:lnTo>
                    <a:lnTo>
                      <a:pt x="1116" y="2371"/>
                    </a:lnTo>
                    <a:lnTo>
                      <a:pt x="1415" y="2232"/>
                    </a:lnTo>
                    <a:lnTo>
                      <a:pt x="1276" y="1933"/>
                    </a:lnTo>
                    <a:lnTo>
                      <a:pt x="1156" y="1634"/>
                    </a:lnTo>
                    <a:lnTo>
                      <a:pt x="1077" y="1335"/>
                    </a:lnTo>
                    <a:lnTo>
                      <a:pt x="1037" y="1057"/>
                    </a:lnTo>
                    <a:lnTo>
                      <a:pt x="1037" y="758"/>
                    </a:lnTo>
                    <a:lnTo>
                      <a:pt x="1037" y="499"/>
                    </a:lnTo>
                    <a:lnTo>
                      <a:pt x="1077" y="240"/>
                    </a:lnTo>
                    <a:lnTo>
                      <a:pt x="1116" y="1"/>
                    </a:lnTo>
                    <a:close/>
                  </a:path>
                </a:pathLst>
              </a:custGeom>
              <a:solidFill>
                <a:srgbClr val="FAE3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1" name="Google Shape;3401;p22"/>
              <p:cNvSpPr/>
              <p:nvPr/>
            </p:nvSpPr>
            <p:spPr>
              <a:xfrm>
                <a:off x="6271225" y="4008175"/>
                <a:ext cx="35400" cy="63775"/>
              </a:xfrm>
              <a:custGeom>
                <a:avLst/>
                <a:gdLst/>
                <a:ahLst/>
                <a:cxnLst/>
                <a:rect l="l" t="t" r="r" b="b"/>
                <a:pathLst>
                  <a:path w="1416" h="2551" fill="none" extrusionOk="0">
                    <a:moveTo>
                      <a:pt x="1116" y="1"/>
                    </a:moveTo>
                    <a:lnTo>
                      <a:pt x="1116" y="1"/>
                    </a:lnTo>
                    <a:lnTo>
                      <a:pt x="957" y="100"/>
                    </a:lnTo>
                    <a:lnTo>
                      <a:pt x="778" y="160"/>
                    </a:lnTo>
                    <a:lnTo>
                      <a:pt x="778" y="160"/>
                    </a:lnTo>
                    <a:lnTo>
                      <a:pt x="618" y="220"/>
                    </a:lnTo>
                    <a:lnTo>
                      <a:pt x="459" y="260"/>
                    </a:lnTo>
                    <a:lnTo>
                      <a:pt x="300" y="280"/>
                    </a:lnTo>
                    <a:lnTo>
                      <a:pt x="140" y="280"/>
                    </a:lnTo>
                    <a:lnTo>
                      <a:pt x="140" y="280"/>
                    </a:lnTo>
                    <a:lnTo>
                      <a:pt x="21" y="280"/>
                    </a:lnTo>
                    <a:lnTo>
                      <a:pt x="21" y="280"/>
                    </a:lnTo>
                    <a:lnTo>
                      <a:pt x="1" y="359"/>
                    </a:lnTo>
                    <a:lnTo>
                      <a:pt x="1" y="359"/>
                    </a:lnTo>
                    <a:lnTo>
                      <a:pt x="200" y="578"/>
                    </a:lnTo>
                    <a:lnTo>
                      <a:pt x="379" y="837"/>
                    </a:lnTo>
                    <a:lnTo>
                      <a:pt x="539" y="1096"/>
                    </a:lnTo>
                    <a:lnTo>
                      <a:pt x="658" y="1375"/>
                    </a:lnTo>
                    <a:lnTo>
                      <a:pt x="738" y="1654"/>
                    </a:lnTo>
                    <a:lnTo>
                      <a:pt x="798" y="1953"/>
                    </a:lnTo>
                    <a:lnTo>
                      <a:pt x="837" y="2252"/>
                    </a:lnTo>
                    <a:lnTo>
                      <a:pt x="818" y="2551"/>
                    </a:lnTo>
                    <a:lnTo>
                      <a:pt x="818" y="2551"/>
                    </a:lnTo>
                    <a:lnTo>
                      <a:pt x="1116" y="2371"/>
                    </a:lnTo>
                    <a:lnTo>
                      <a:pt x="1415" y="2232"/>
                    </a:lnTo>
                    <a:lnTo>
                      <a:pt x="1415" y="2232"/>
                    </a:lnTo>
                    <a:lnTo>
                      <a:pt x="1276" y="1933"/>
                    </a:lnTo>
                    <a:lnTo>
                      <a:pt x="1156" y="1634"/>
                    </a:lnTo>
                    <a:lnTo>
                      <a:pt x="1077" y="1335"/>
                    </a:lnTo>
                    <a:lnTo>
                      <a:pt x="1037" y="1057"/>
                    </a:lnTo>
                    <a:lnTo>
                      <a:pt x="1037" y="758"/>
                    </a:lnTo>
                    <a:lnTo>
                      <a:pt x="1037" y="499"/>
                    </a:lnTo>
                    <a:lnTo>
                      <a:pt x="1077" y="240"/>
                    </a:lnTo>
                    <a:lnTo>
                      <a:pt x="1116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2" name="Google Shape;3402;p22"/>
              <p:cNvSpPr/>
              <p:nvPr/>
            </p:nvSpPr>
            <p:spPr>
              <a:xfrm>
                <a:off x="6268750" y="4000700"/>
                <a:ext cx="253500" cy="186800"/>
              </a:xfrm>
              <a:custGeom>
                <a:avLst/>
                <a:gdLst/>
                <a:ahLst/>
                <a:cxnLst/>
                <a:rect l="l" t="t" r="r" b="b"/>
                <a:pathLst>
                  <a:path w="10140" h="7472" extrusionOk="0">
                    <a:moveTo>
                      <a:pt x="6574" y="1"/>
                    </a:moveTo>
                    <a:lnTo>
                      <a:pt x="6415" y="41"/>
                    </a:lnTo>
                    <a:lnTo>
                      <a:pt x="6275" y="81"/>
                    </a:lnTo>
                    <a:lnTo>
                      <a:pt x="6116" y="140"/>
                    </a:lnTo>
                    <a:lnTo>
                      <a:pt x="5977" y="200"/>
                    </a:lnTo>
                    <a:lnTo>
                      <a:pt x="5837" y="280"/>
                    </a:lnTo>
                    <a:lnTo>
                      <a:pt x="5718" y="379"/>
                    </a:lnTo>
                    <a:lnTo>
                      <a:pt x="5598" y="479"/>
                    </a:lnTo>
                    <a:lnTo>
                      <a:pt x="5478" y="599"/>
                    </a:lnTo>
                    <a:lnTo>
                      <a:pt x="5399" y="718"/>
                    </a:lnTo>
                    <a:lnTo>
                      <a:pt x="5299" y="857"/>
                    </a:lnTo>
                    <a:lnTo>
                      <a:pt x="5239" y="1017"/>
                    </a:lnTo>
                    <a:lnTo>
                      <a:pt x="5180" y="1196"/>
                    </a:lnTo>
                    <a:lnTo>
                      <a:pt x="5140" y="1356"/>
                    </a:lnTo>
                    <a:lnTo>
                      <a:pt x="5140" y="1535"/>
                    </a:lnTo>
                    <a:lnTo>
                      <a:pt x="5140" y="1694"/>
                    </a:lnTo>
                    <a:lnTo>
                      <a:pt x="5180" y="1873"/>
                    </a:lnTo>
                    <a:lnTo>
                      <a:pt x="5220" y="2033"/>
                    </a:lnTo>
                    <a:lnTo>
                      <a:pt x="5279" y="2192"/>
                    </a:lnTo>
                    <a:lnTo>
                      <a:pt x="5000" y="2391"/>
                    </a:lnTo>
                    <a:lnTo>
                      <a:pt x="4741" y="2611"/>
                    </a:lnTo>
                    <a:lnTo>
                      <a:pt x="4502" y="2870"/>
                    </a:lnTo>
                    <a:lnTo>
                      <a:pt x="4303" y="3168"/>
                    </a:lnTo>
                    <a:lnTo>
                      <a:pt x="4144" y="3009"/>
                    </a:lnTo>
                    <a:lnTo>
                      <a:pt x="3964" y="2850"/>
                    </a:lnTo>
                    <a:lnTo>
                      <a:pt x="3745" y="2710"/>
                    </a:lnTo>
                    <a:lnTo>
                      <a:pt x="3526" y="2591"/>
                    </a:lnTo>
                    <a:lnTo>
                      <a:pt x="3287" y="2511"/>
                    </a:lnTo>
                    <a:lnTo>
                      <a:pt x="3068" y="2431"/>
                    </a:lnTo>
                    <a:lnTo>
                      <a:pt x="2829" y="2391"/>
                    </a:lnTo>
                    <a:lnTo>
                      <a:pt x="2590" y="2371"/>
                    </a:lnTo>
                    <a:lnTo>
                      <a:pt x="2351" y="2371"/>
                    </a:lnTo>
                    <a:lnTo>
                      <a:pt x="2112" y="2391"/>
                    </a:lnTo>
                    <a:lnTo>
                      <a:pt x="1873" y="2431"/>
                    </a:lnTo>
                    <a:lnTo>
                      <a:pt x="1654" y="2491"/>
                    </a:lnTo>
                    <a:lnTo>
                      <a:pt x="1435" y="2571"/>
                    </a:lnTo>
                    <a:lnTo>
                      <a:pt x="1235" y="2650"/>
                    </a:lnTo>
                    <a:lnTo>
                      <a:pt x="1036" y="2770"/>
                    </a:lnTo>
                    <a:lnTo>
                      <a:pt x="837" y="2909"/>
                    </a:lnTo>
                    <a:lnTo>
                      <a:pt x="678" y="3069"/>
                    </a:lnTo>
                    <a:lnTo>
                      <a:pt x="518" y="3228"/>
                    </a:lnTo>
                    <a:lnTo>
                      <a:pt x="379" y="3427"/>
                    </a:lnTo>
                    <a:lnTo>
                      <a:pt x="259" y="3627"/>
                    </a:lnTo>
                    <a:lnTo>
                      <a:pt x="160" y="3846"/>
                    </a:lnTo>
                    <a:lnTo>
                      <a:pt x="80" y="4065"/>
                    </a:lnTo>
                    <a:lnTo>
                      <a:pt x="20" y="4284"/>
                    </a:lnTo>
                    <a:lnTo>
                      <a:pt x="0" y="4503"/>
                    </a:lnTo>
                    <a:lnTo>
                      <a:pt x="0" y="4722"/>
                    </a:lnTo>
                    <a:lnTo>
                      <a:pt x="20" y="4941"/>
                    </a:lnTo>
                    <a:lnTo>
                      <a:pt x="60" y="5141"/>
                    </a:lnTo>
                    <a:lnTo>
                      <a:pt x="120" y="5360"/>
                    </a:lnTo>
                    <a:lnTo>
                      <a:pt x="219" y="5559"/>
                    </a:lnTo>
                    <a:lnTo>
                      <a:pt x="319" y="5758"/>
                    </a:lnTo>
                    <a:lnTo>
                      <a:pt x="438" y="5937"/>
                    </a:lnTo>
                    <a:lnTo>
                      <a:pt x="598" y="6117"/>
                    </a:lnTo>
                    <a:lnTo>
                      <a:pt x="757" y="6276"/>
                    </a:lnTo>
                    <a:lnTo>
                      <a:pt x="936" y="6415"/>
                    </a:lnTo>
                    <a:lnTo>
                      <a:pt x="1136" y="6555"/>
                    </a:lnTo>
                    <a:lnTo>
                      <a:pt x="1355" y="6655"/>
                    </a:lnTo>
                    <a:lnTo>
                      <a:pt x="1554" y="6734"/>
                    </a:lnTo>
                    <a:lnTo>
                      <a:pt x="1753" y="6814"/>
                    </a:lnTo>
                    <a:lnTo>
                      <a:pt x="1972" y="6854"/>
                    </a:lnTo>
                    <a:lnTo>
                      <a:pt x="2172" y="6874"/>
                    </a:lnTo>
                    <a:lnTo>
                      <a:pt x="2371" y="6894"/>
                    </a:lnTo>
                    <a:lnTo>
                      <a:pt x="2570" y="6894"/>
                    </a:lnTo>
                    <a:lnTo>
                      <a:pt x="2769" y="6874"/>
                    </a:lnTo>
                    <a:lnTo>
                      <a:pt x="2968" y="6834"/>
                    </a:lnTo>
                    <a:lnTo>
                      <a:pt x="3168" y="6794"/>
                    </a:lnTo>
                    <a:lnTo>
                      <a:pt x="3367" y="6734"/>
                    </a:lnTo>
                    <a:lnTo>
                      <a:pt x="3546" y="6655"/>
                    </a:lnTo>
                    <a:lnTo>
                      <a:pt x="3725" y="6555"/>
                    </a:lnTo>
                    <a:lnTo>
                      <a:pt x="3885" y="6455"/>
                    </a:lnTo>
                    <a:lnTo>
                      <a:pt x="4044" y="6336"/>
                    </a:lnTo>
                    <a:lnTo>
                      <a:pt x="4204" y="6196"/>
                    </a:lnTo>
                    <a:lnTo>
                      <a:pt x="4343" y="6057"/>
                    </a:lnTo>
                    <a:lnTo>
                      <a:pt x="4463" y="6236"/>
                    </a:lnTo>
                    <a:lnTo>
                      <a:pt x="4582" y="6396"/>
                    </a:lnTo>
                    <a:lnTo>
                      <a:pt x="4741" y="6555"/>
                    </a:lnTo>
                    <a:lnTo>
                      <a:pt x="4901" y="6694"/>
                    </a:lnTo>
                    <a:lnTo>
                      <a:pt x="5060" y="6834"/>
                    </a:lnTo>
                    <a:lnTo>
                      <a:pt x="5239" y="6953"/>
                    </a:lnTo>
                    <a:lnTo>
                      <a:pt x="5439" y="7073"/>
                    </a:lnTo>
                    <a:lnTo>
                      <a:pt x="5638" y="7172"/>
                    </a:lnTo>
                    <a:lnTo>
                      <a:pt x="5937" y="7292"/>
                    </a:lnTo>
                    <a:lnTo>
                      <a:pt x="6235" y="7392"/>
                    </a:lnTo>
                    <a:lnTo>
                      <a:pt x="6534" y="7451"/>
                    </a:lnTo>
                    <a:lnTo>
                      <a:pt x="6833" y="7471"/>
                    </a:lnTo>
                    <a:lnTo>
                      <a:pt x="7152" y="7471"/>
                    </a:lnTo>
                    <a:lnTo>
                      <a:pt x="7451" y="7451"/>
                    </a:lnTo>
                    <a:lnTo>
                      <a:pt x="7730" y="7412"/>
                    </a:lnTo>
                    <a:lnTo>
                      <a:pt x="8028" y="7332"/>
                    </a:lnTo>
                    <a:lnTo>
                      <a:pt x="8307" y="7232"/>
                    </a:lnTo>
                    <a:lnTo>
                      <a:pt x="8566" y="7093"/>
                    </a:lnTo>
                    <a:lnTo>
                      <a:pt x="8825" y="6953"/>
                    </a:lnTo>
                    <a:lnTo>
                      <a:pt x="9064" y="6774"/>
                    </a:lnTo>
                    <a:lnTo>
                      <a:pt x="9283" y="6575"/>
                    </a:lnTo>
                    <a:lnTo>
                      <a:pt x="9483" y="6356"/>
                    </a:lnTo>
                    <a:lnTo>
                      <a:pt x="9662" y="6117"/>
                    </a:lnTo>
                    <a:lnTo>
                      <a:pt x="9821" y="5878"/>
                    </a:lnTo>
                    <a:lnTo>
                      <a:pt x="9941" y="5599"/>
                    </a:lnTo>
                    <a:lnTo>
                      <a:pt x="10040" y="5320"/>
                    </a:lnTo>
                    <a:lnTo>
                      <a:pt x="10100" y="5041"/>
                    </a:lnTo>
                    <a:lnTo>
                      <a:pt x="10140" y="4762"/>
                    </a:lnTo>
                    <a:lnTo>
                      <a:pt x="10140" y="4483"/>
                    </a:lnTo>
                    <a:lnTo>
                      <a:pt x="10120" y="4204"/>
                    </a:lnTo>
                    <a:lnTo>
                      <a:pt x="10060" y="3925"/>
                    </a:lnTo>
                    <a:lnTo>
                      <a:pt x="9981" y="3666"/>
                    </a:lnTo>
                    <a:lnTo>
                      <a:pt x="9861" y="3407"/>
                    </a:lnTo>
                    <a:lnTo>
                      <a:pt x="9722" y="3148"/>
                    </a:lnTo>
                    <a:lnTo>
                      <a:pt x="9562" y="2909"/>
                    </a:lnTo>
                    <a:lnTo>
                      <a:pt x="9383" y="2690"/>
                    </a:lnTo>
                    <a:lnTo>
                      <a:pt x="9164" y="2491"/>
                    </a:lnTo>
                    <a:lnTo>
                      <a:pt x="8945" y="2312"/>
                    </a:lnTo>
                    <a:lnTo>
                      <a:pt x="8686" y="2132"/>
                    </a:lnTo>
                    <a:lnTo>
                      <a:pt x="8407" y="1993"/>
                    </a:lnTo>
                    <a:lnTo>
                      <a:pt x="8447" y="1854"/>
                    </a:lnTo>
                    <a:lnTo>
                      <a:pt x="8467" y="1714"/>
                    </a:lnTo>
                    <a:lnTo>
                      <a:pt x="8467" y="1595"/>
                    </a:lnTo>
                    <a:lnTo>
                      <a:pt x="8467" y="1455"/>
                    </a:lnTo>
                    <a:lnTo>
                      <a:pt x="8467" y="1316"/>
                    </a:lnTo>
                    <a:lnTo>
                      <a:pt x="8427" y="1196"/>
                    </a:lnTo>
                    <a:lnTo>
                      <a:pt x="8387" y="1057"/>
                    </a:lnTo>
                    <a:lnTo>
                      <a:pt x="8347" y="937"/>
                    </a:lnTo>
                    <a:lnTo>
                      <a:pt x="8287" y="818"/>
                    </a:lnTo>
                    <a:lnTo>
                      <a:pt x="8208" y="698"/>
                    </a:lnTo>
                    <a:lnTo>
                      <a:pt x="8128" y="579"/>
                    </a:lnTo>
                    <a:lnTo>
                      <a:pt x="8028" y="479"/>
                    </a:lnTo>
                    <a:lnTo>
                      <a:pt x="7929" y="379"/>
                    </a:lnTo>
                    <a:lnTo>
                      <a:pt x="7809" y="300"/>
                    </a:lnTo>
                    <a:lnTo>
                      <a:pt x="7690" y="220"/>
                    </a:lnTo>
                    <a:lnTo>
                      <a:pt x="7550" y="160"/>
                    </a:lnTo>
                    <a:lnTo>
                      <a:pt x="7391" y="100"/>
                    </a:lnTo>
                    <a:lnTo>
                      <a:pt x="7232" y="41"/>
                    </a:lnTo>
                    <a:lnTo>
                      <a:pt x="7072" y="21"/>
                    </a:lnTo>
                    <a:lnTo>
                      <a:pt x="6913" y="1"/>
                    </a:lnTo>
                    <a:close/>
                  </a:path>
                </a:pathLst>
              </a:custGeom>
              <a:solidFill>
                <a:srgbClr val="FBE6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3" name="Google Shape;3403;p22"/>
              <p:cNvSpPr/>
              <p:nvPr/>
            </p:nvSpPr>
            <p:spPr>
              <a:xfrm>
                <a:off x="6268750" y="4000700"/>
                <a:ext cx="253500" cy="186800"/>
              </a:xfrm>
              <a:custGeom>
                <a:avLst/>
                <a:gdLst/>
                <a:ahLst/>
                <a:cxnLst/>
                <a:rect l="l" t="t" r="r" b="b"/>
                <a:pathLst>
                  <a:path w="10140" h="7472" fill="none" extrusionOk="0">
                    <a:moveTo>
                      <a:pt x="3526" y="2591"/>
                    </a:moveTo>
                    <a:lnTo>
                      <a:pt x="3526" y="2591"/>
                    </a:lnTo>
                    <a:lnTo>
                      <a:pt x="3745" y="2710"/>
                    </a:lnTo>
                    <a:lnTo>
                      <a:pt x="3964" y="2850"/>
                    </a:lnTo>
                    <a:lnTo>
                      <a:pt x="4144" y="3009"/>
                    </a:lnTo>
                    <a:lnTo>
                      <a:pt x="4303" y="3168"/>
                    </a:lnTo>
                    <a:lnTo>
                      <a:pt x="4303" y="3168"/>
                    </a:lnTo>
                    <a:lnTo>
                      <a:pt x="4502" y="2870"/>
                    </a:lnTo>
                    <a:lnTo>
                      <a:pt x="4741" y="2611"/>
                    </a:lnTo>
                    <a:lnTo>
                      <a:pt x="5000" y="2391"/>
                    </a:lnTo>
                    <a:lnTo>
                      <a:pt x="5279" y="2192"/>
                    </a:lnTo>
                    <a:lnTo>
                      <a:pt x="5279" y="2192"/>
                    </a:lnTo>
                    <a:lnTo>
                      <a:pt x="5220" y="2033"/>
                    </a:lnTo>
                    <a:lnTo>
                      <a:pt x="5180" y="1873"/>
                    </a:lnTo>
                    <a:lnTo>
                      <a:pt x="5140" y="1694"/>
                    </a:lnTo>
                    <a:lnTo>
                      <a:pt x="5140" y="1535"/>
                    </a:lnTo>
                    <a:lnTo>
                      <a:pt x="5140" y="1356"/>
                    </a:lnTo>
                    <a:lnTo>
                      <a:pt x="5180" y="1196"/>
                    </a:lnTo>
                    <a:lnTo>
                      <a:pt x="5239" y="1017"/>
                    </a:lnTo>
                    <a:lnTo>
                      <a:pt x="5299" y="857"/>
                    </a:lnTo>
                    <a:lnTo>
                      <a:pt x="5299" y="857"/>
                    </a:lnTo>
                    <a:lnTo>
                      <a:pt x="5399" y="718"/>
                    </a:lnTo>
                    <a:lnTo>
                      <a:pt x="5478" y="599"/>
                    </a:lnTo>
                    <a:lnTo>
                      <a:pt x="5598" y="479"/>
                    </a:lnTo>
                    <a:lnTo>
                      <a:pt x="5718" y="379"/>
                    </a:lnTo>
                    <a:lnTo>
                      <a:pt x="5837" y="280"/>
                    </a:lnTo>
                    <a:lnTo>
                      <a:pt x="5977" y="200"/>
                    </a:lnTo>
                    <a:lnTo>
                      <a:pt x="6116" y="140"/>
                    </a:lnTo>
                    <a:lnTo>
                      <a:pt x="6275" y="81"/>
                    </a:lnTo>
                    <a:lnTo>
                      <a:pt x="6415" y="41"/>
                    </a:lnTo>
                    <a:lnTo>
                      <a:pt x="6574" y="1"/>
                    </a:lnTo>
                    <a:lnTo>
                      <a:pt x="6734" y="1"/>
                    </a:lnTo>
                    <a:lnTo>
                      <a:pt x="6913" y="1"/>
                    </a:lnTo>
                    <a:lnTo>
                      <a:pt x="7072" y="21"/>
                    </a:lnTo>
                    <a:lnTo>
                      <a:pt x="7232" y="41"/>
                    </a:lnTo>
                    <a:lnTo>
                      <a:pt x="7391" y="100"/>
                    </a:lnTo>
                    <a:lnTo>
                      <a:pt x="7550" y="160"/>
                    </a:lnTo>
                    <a:lnTo>
                      <a:pt x="7550" y="160"/>
                    </a:lnTo>
                    <a:lnTo>
                      <a:pt x="7690" y="220"/>
                    </a:lnTo>
                    <a:lnTo>
                      <a:pt x="7809" y="300"/>
                    </a:lnTo>
                    <a:lnTo>
                      <a:pt x="7929" y="379"/>
                    </a:lnTo>
                    <a:lnTo>
                      <a:pt x="8028" y="479"/>
                    </a:lnTo>
                    <a:lnTo>
                      <a:pt x="8128" y="579"/>
                    </a:lnTo>
                    <a:lnTo>
                      <a:pt x="8208" y="698"/>
                    </a:lnTo>
                    <a:lnTo>
                      <a:pt x="8287" y="818"/>
                    </a:lnTo>
                    <a:lnTo>
                      <a:pt x="8347" y="937"/>
                    </a:lnTo>
                    <a:lnTo>
                      <a:pt x="8387" y="1057"/>
                    </a:lnTo>
                    <a:lnTo>
                      <a:pt x="8427" y="1196"/>
                    </a:lnTo>
                    <a:lnTo>
                      <a:pt x="8467" y="1316"/>
                    </a:lnTo>
                    <a:lnTo>
                      <a:pt x="8467" y="1455"/>
                    </a:lnTo>
                    <a:lnTo>
                      <a:pt x="8467" y="1595"/>
                    </a:lnTo>
                    <a:lnTo>
                      <a:pt x="8467" y="1714"/>
                    </a:lnTo>
                    <a:lnTo>
                      <a:pt x="8447" y="1854"/>
                    </a:lnTo>
                    <a:lnTo>
                      <a:pt x="8407" y="1993"/>
                    </a:lnTo>
                    <a:lnTo>
                      <a:pt x="8407" y="1993"/>
                    </a:lnTo>
                    <a:lnTo>
                      <a:pt x="8686" y="2132"/>
                    </a:lnTo>
                    <a:lnTo>
                      <a:pt x="8945" y="2312"/>
                    </a:lnTo>
                    <a:lnTo>
                      <a:pt x="9164" y="2491"/>
                    </a:lnTo>
                    <a:lnTo>
                      <a:pt x="9383" y="2690"/>
                    </a:lnTo>
                    <a:lnTo>
                      <a:pt x="9562" y="2909"/>
                    </a:lnTo>
                    <a:lnTo>
                      <a:pt x="9722" y="3148"/>
                    </a:lnTo>
                    <a:lnTo>
                      <a:pt x="9861" y="3407"/>
                    </a:lnTo>
                    <a:lnTo>
                      <a:pt x="9981" y="3666"/>
                    </a:lnTo>
                    <a:lnTo>
                      <a:pt x="10060" y="3925"/>
                    </a:lnTo>
                    <a:lnTo>
                      <a:pt x="10120" y="4204"/>
                    </a:lnTo>
                    <a:lnTo>
                      <a:pt x="10140" y="4483"/>
                    </a:lnTo>
                    <a:lnTo>
                      <a:pt x="10140" y="4762"/>
                    </a:lnTo>
                    <a:lnTo>
                      <a:pt x="10100" y="5041"/>
                    </a:lnTo>
                    <a:lnTo>
                      <a:pt x="10040" y="5320"/>
                    </a:lnTo>
                    <a:lnTo>
                      <a:pt x="9941" y="5599"/>
                    </a:lnTo>
                    <a:lnTo>
                      <a:pt x="9821" y="5878"/>
                    </a:lnTo>
                    <a:lnTo>
                      <a:pt x="9821" y="5878"/>
                    </a:lnTo>
                    <a:lnTo>
                      <a:pt x="9662" y="6117"/>
                    </a:lnTo>
                    <a:lnTo>
                      <a:pt x="9483" y="6356"/>
                    </a:lnTo>
                    <a:lnTo>
                      <a:pt x="9283" y="6575"/>
                    </a:lnTo>
                    <a:lnTo>
                      <a:pt x="9064" y="6774"/>
                    </a:lnTo>
                    <a:lnTo>
                      <a:pt x="8825" y="6953"/>
                    </a:lnTo>
                    <a:lnTo>
                      <a:pt x="8566" y="7093"/>
                    </a:lnTo>
                    <a:lnTo>
                      <a:pt x="8307" y="7232"/>
                    </a:lnTo>
                    <a:lnTo>
                      <a:pt x="8028" y="7332"/>
                    </a:lnTo>
                    <a:lnTo>
                      <a:pt x="7730" y="7412"/>
                    </a:lnTo>
                    <a:lnTo>
                      <a:pt x="7451" y="7451"/>
                    </a:lnTo>
                    <a:lnTo>
                      <a:pt x="7152" y="7471"/>
                    </a:lnTo>
                    <a:lnTo>
                      <a:pt x="6833" y="7471"/>
                    </a:lnTo>
                    <a:lnTo>
                      <a:pt x="6534" y="7451"/>
                    </a:lnTo>
                    <a:lnTo>
                      <a:pt x="6235" y="7392"/>
                    </a:lnTo>
                    <a:lnTo>
                      <a:pt x="5937" y="7292"/>
                    </a:lnTo>
                    <a:lnTo>
                      <a:pt x="5638" y="7172"/>
                    </a:lnTo>
                    <a:lnTo>
                      <a:pt x="5638" y="7172"/>
                    </a:lnTo>
                    <a:lnTo>
                      <a:pt x="5439" y="7073"/>
                    </a:lnTo>
                    <a:lnTo>
                      <a:pt x="5239" y="6953"/>
                    </a:lnTo>
                    <a:lnTo>
                      <a:pt x="5060" y="6834"/>
                    </a:lnTo>
                    <a:lnTo>
                      <a:pt x="4901" y="6694"/>
                    </a:lnTo>
                    <a:lnTo>
                      <a:pt x="4741" y="6555"/>
                    </a:lnTo>
                    <a:lnTo>
                      <a:pt x="4582" y="6396"/>
                    </a:lnTo>
                    <a:lnTo>
                      <a:pt x="4463" y="6236"/>
                    </a:lnTo>
                    <a:lnTo>
                      <a:pt x="4343" y="6057"/>
                    </a:lnTo>
                    <a:lnTo>
                      <a:pt x="4343" y="6057"/>
                    </a:lnTo>
                    <a:lnTo>
                      <a:pt x="4204" y="6196"/>
                    </a:lnTo>
                    <a:lnTo>
                      <a:pt x="4044" y="6336"/>
                    </a:lnTo>
                    <a:lnTo>
                      <a:pt x="3885" y="6455"/>
                    </a:lnTo>
                    <a:lnTo>
                      <a:pt x="3725" y="6555"/>
                    </a:lnTo>
                    <a:lnTo>
                      <a:pt x="3546" y="6655"/>
                    </a:lnTo>
                    <a:lnTo>
                      <a:pt x="3367" y="6734"/>
                    </a:lnTo>
                    <a:lnTo>
                      <a:pt x="3168" y="6794"/>
                    </a:lnTo>
                    <a:lnTo>
                      <a:pt x="2968" y="6834"/>
                    </a:lnTo>
                    <a:lnTo>
                      <a:pt x="2769" y="6874"/>
                    </a:lnTo>
                    <a:lnTo>
                      <a:pt x="2570" y="6894"/>
                    </a:lnTo>
                    <a:lnTo>
                      <a:pt x="2371" y="6894"/>
                    </a:lnTo>
                    <a:lnTo>
                      <a:pt x="2172" y="6874"/>
                    </a:lnTo>
                    <a:lnTo>
                      <a:pt x="1972" y="6854"/>
                    </a:lnTo>
                    <a:lnTo>
                      <a:pt x="1753" y="6814"/>
                    </a:lnTo>
                    <a:lnTo>
                      <a:pt x="1554" y="6734"/>
                    </a:lnTo>
                    <a:lnTo>
                      <a:pt x="1355" y="6655"/>
                    </a:lnTo>
                    <a:lnTo>
                      <a:pt x="1355" y="6655"/>
                    </a:lnTo>
                    <a:lnTo>
                      <a:pt x="1136" y="6555"/>
                    </a:lnTo>
                    <a:lnTo>
                      <a:pt x="936" y="6415"/>
                    </a:lnTo>
                    <a:lnTo>
                      <a:pt x="757" y="6276"/>
                    </a:lnTo>
                    <a:lnTo>
                      <a:pt x="598" y="6117"/>
                    </a:lnTo>
                    <a:lnTo>
                      <a:pt x="438" y="5937"/>
                    </a:lnTo>
                    <a:lnTo>
                      <a:pt x="319" y="5758"/>
                    </a:lnTo>
                    <a:lnTo>
                      <a:pt x="219" y="5559"/>
                    </a:lnTo>
                    <a:lnTo>
                      <a:pt x="120" y="5360"/>
                    </a:lnTo>
                    <a:lnTo>
                      <a:pt x="60" y="5141"/>
                    </a:lnTo>
                    <a:lnTo>
                      <a:pt x="20" y="4941"/>
                    </a:lnTo>
                    <a:lnTo>
                      <a:pt x="0" y="4722"/>
                    </a:lnTo>
                    <a:lnTo>
                      <a:pt x="0" y="4503"/>
                    </a:lnTo>
                    <a:lnTo>
                      <a:pt x="20" y="4284"/>
                    </a:lnTo>
                    <a:lnTo>
                      <a:pt x="80" y="4065"/>
                    </a:lnTo>
                    <a:lnTo>
                      <a:pt x="160" y="3846"/>
                    </a:lnTo>
                    <a:lnTo>
                      <a:pt x="259" y="3627"/>
                    </a:lnTo>
                    <a:lnTo>
                      <a:pt x="259" y="3627"/>
                    </a:lnTo>
                    <a:lnTo>
                      <a:pt x="379" y="3427"/>
                    </a:lnTo>
                    <a:lnTo>
                      <a:pt x="518" y="3228"/>
                    </a:lnTo>
                    <a:lnTo>
                      <a:pt x="678" y="3069"/>
                    </a:lnTo>
                    <a:lnTo>
                      <a:pt x="837" y="2909"/>
                    </a:lnTo>
                    <a:lnTo>
                      <a:pt x="1036" y="2770"/>
                    </a:lnTo>
                    <a:lnTo>
                      <a:pt x="1235" y="2650"/>
                    </a:lnTo>
                    <a:lnTo>
                      <a:pt x="1435" y="2571"/>
                    </a:lnTo>
                    <a:lnTo>
                      <a:pt x="1654" y="2491"/>
                    </a:lnTo>
                    <a:lnTo>
                      <a:pt x="1873" y="2431"/>
                    </a:lnTo>
                    <a:lnTo>
                      <a:pt x="2112" y="2391"/>
                    </a:lnTo>
                    <a:lnTo>
                      <a:pt x="2351" y="2371"/>
                    </a:lnTo>
                    <a:lnTo>
                      <a:pt x="2590" y="2371"/>
                    </a:lnTo>
                    <a:lnTo>
                      <a:pt x="2829" y="2391"/>
                    </a:lnTo>
                    <a:lnTo>
                      <a:pt x="3068" y="2431"/>
                    </a:lnTo>
                    <a:lnTo>
                      <a:pt x="3287" y="2511"/>
                    </a:lnTo>
                    <a:lnTo>
                      <a:pt x="3526" y="259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4" name="Google Shape;3404;p22"/>
              <p:cNvSpPr/>
              <p:nvPr/>
            </p:nvSpPr>
            <p:spPr>
              <a:xfrm>
                <a:off x="6292650" y="4091850"/>
                <a:ext cx="38375" cy="40375"/>
              </a:xfrm>
              <a:custGeom>
                <a:avLst/>
                <a:gdLst/>
                <a:ahLst/>
                <a:cxnLst/>
                <a:rect l="l" t="t" r="r" b="b"/>
                <a:pathLst>
                  <a:path w="1535" h="1615" extrusionOk="0">
                    <a:moveTo>
                      <a:pt x="877" y="0"/>
                    </a:moveTo>
                    <a:lnTo>
                      <a:pt x="718" y="20"/>
                    </a:lnTo>
                    <a:lnTo>
                      <a:pt x="578" y="60"/>
                    </a:lnTo>
                    <a:lnTo>
                      <a:pt x="439" y="140"/>
                    </a:lnTo>
                    <a:lnTo>
                      <a:pt x="299" y="239"/>
                    </a:lnTo>
                    <a:lnTo>
                      <a:pt x="200" y="359"/>
                    </a:lnTo>
                    <a:lnTo>
                      <a:pt x="100" y="498"/>
                    </a:lnTo>
                    <a:lnTo>
                      <a:pt x="40" y="658"/>
                    </a:lnTo>
                    <a:lnTo>
                      <a:pt x="0" y="817"/>
                    </a:lnTo>
                    <a:lnTo>
                      <a:pt x="0" y="977"/>
                    </a:lnTo>
                    <a:lnTo>
                      <a:pt x="20" y="1116"/>
                    </a:lnTo>
                    <a:lnTo>
                      <a:pt x="60" y="1255"/>
                    </a:lnTo>
                    <a:lnTo>
                      <a:pt x="140" y="1375"/>
                    </a:lnTo>
                    <a:lnTo>
                      <a:pt x="239" y="1475"/>
                    </a:lnTo>
                    <a:lnTo>
                      <a:pt x="359" y="1554"/>
                    </a:lnTo>
                    <a:lnTo>
                      <a:pt x="498" y="1594"/>
                    </a:lnTo>
                    <a:lnTo>
                      <a:pt x="658" y="1614"/>
                    </a:lnTo>
                    <a:lnTo>
                      <a:pt x="797" y="1594"/>
                    </a:lnTo>
                    <a:lnTo>
                      <a:pt x="937" y="1554"/>
                    </a:lnTo>
                    <a:lnTo>
                      <a:pt x="1076" y="1475"/>
                    </a:lnTo>
                    <a:lnTo>
                      <a:pt x="1216" y="1375"/>
                    </a:lnTo>
                    <a:lnTo>
                      <a:pt x="1335" y="1255"/>
                    </a:lnTo>
                    <a:lnTo>
                      <a:pt x="1415" y="1116"/>
                    </a:lnTo>
                    <a:lnTo>
                      <a:pt x="1494" y="957"/>
                    </a:lnTo>
                    <a:lnTo>
                      <a:pt x="1514" y="797"/>
                    </a:lnTo>
                    <a:lnTo>
                      <a:pt x="1534" y="638"/>
                    </a:lnTo>
                    <a:lnTo>
                      <a:pt x="1514" y="498"/>
                    </a:lnTo>
                    <a:lnTo>
                      <a:pt x="1455" y="359"/>
                    </a:lnTo>
                    <a:lnTo>
                      <a:pt x="1375" y="239"/>
                    </a:lnTo>
                    <a:lnTo>
                      <a:pt x="1275" y="140"/>
                    </a:lnTo>
                    <a:lnTo>
                      <a:pt x="1156" y="60"/>
                    </a:lnTo>
                    <a:lnTo>
                      <a:pt x="1016" y="20"/>
                    </a:lnTo>
                    <a:lnTo>
                      <a:pt x="877" y="0"/>
                    </a:lnTo>
                    <a:close/>
                  </a:path>
                </a:pathLst>
              </a:custGeom>
              <a:solidFill>
                <a:srgbClr val="F4CC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5" name="Google Shape;3405;p22"/>
              <p:cNvSpPr/>
              <p:nvPr/>
            </p:nvSpPr>
            <p:spPr>
              <a:xfrm>
                <a:off x="6385775" y="4102300"/>
                <a:ext cx="126025" cy="69250"/>
              </a:xfrm>
              <a:custGeom>
                <a:avLst/>
                <a:gdLst/>
                <a:ahLst/>
                <a:cxnLst/>
                <a:rect l="l" t="t" r="r" b="b"/>
                <a:pathLst>
                  <a:path w="5041" h="2770" extrusionOk="0">
                    <a:moveTo>
                      <a:pt x="5041" y="1"/>
                    </a:moveTo>
                    <a:lnTo>
                      <a:pt x="4881" y="240"/>
                    </a:lnTo>
                    <a:lnTo>
                      <a:pt x="4722" y="439"/>
                    </a:lnTo>
                    <a:lnTo>
                      <a:pt x="4543" y="618"/>
                    </a:lnTo>
                    <a:lnTo>
                      <a:pt x="4383" y="778"/>
                    </a:lnTo>
                    <a:lnTo>
                      <a:pt x="4204" y="917"/>
                    </a:lnTo>
                    <a:lnTo>
                      <a:pt x="4025" y="1057"/>
                    </a:lnTo>
                    <a:lnTo>
                      <a:pt x="3845" y="1176"/>
                    </a:lnTo>
                    <a:lnTo>
                      <a:pt x="3666" y="1256"/>
                    </a:lnTo>
                    <a:lnTo>
                      <a:pt x="3487" y="1355"/>
                    </a:lnTo>
                    <a:lnTo>
                      <a:pt x="3308" y="1415"/>
                    </a:lnTo>
                    <a:lnTo>
                      <a:pt x="2949" y="1515"/>
                    </a:lnTo>
                    <a:lnTo>
                      <a:pt x="2590" y="1575"/>
                    </a:lnTo>
                    <a:lnTo>
                      <a:pt x="2252" y="1594"/>
                    </a:lnTo>
                    <a:lnTo>
                      <a:pt x="2013" y="1594"/>
                    </a:lnTo>
                    <a:lnTo>
                      <a:pt x="1794" y="1575"/>
                    </a:lnTo>
                    <a:lnTo>
                      <a:pt x="1375" y="1495"/>
                    </a:lnTo>
                    <a:lnTo>
                      <a:pt x="997" y="1395"/>
                    </a:lnTo>
                    <a:lnTo>
                      <a:pt x="658" y="1276"/>
                    </a:lnTo>
                    <a:lnTo>
                      <a:pt x="379" y="1156"/>
                    </a:lnTo>
                    <a:lnTo>
                      <a:pt x="180" y="1057"/>
                    </a:lnTo>
                    <a:lnTo>
                      <a:pt x="1" y="957"/>
                    </a:lnTo>
                    <a:lnTo>
                      <a:pt x="1" y="1057"/>
                    </a:lnTo>
                    <a:lnTo>
                      <a:pt x="21" y="1176"/>
                    </a:lnTo>
                    <a:lnTo>
                      <a:pt x="60" y="1316"/>
                    </a:lnTo>
                    <a:lnTo>
                      <a:pt x="120" y="1455"/>
                    </a:lnTo>
                    <a:lnTo>
                      <a:pt x="200" y="1594"/>
                    </a:lnTo>
                    <a:lnTo>
                      <a:pt x="280" y="1754"/>
                    </a:lnTo>
                    <a:lnTo>
                      <a:pt x="399" y="1893"/>
                    </a:lnTo>
                    <a:lnTo>
                      <a:pt x="519" y="2053"/>
                    </a:lnTo>
                    <a:lnTo>
                      <a:pt x="678" y="2192"/>
                    </a:lnTo>
                    <a:lnTo>
                      <a:pt x="837" y="2332"/>
                    </a:lnTo>
                    <a:lnTo>
                      <a:pt x="1037" y="2451"/>
                    </a:lnTo>
                    <a:lnTo>
                      <a:pt x="1256" y="2551"/>
                    </a:lnTo>
                    <a:lnTo>
                      <a:pt x="1475" y="2650"/>
                    </a:lnTo>
                    <a:lnTo>
                      <a:pt x="1734" y="2710"/>
                    </a:lnTo>
                    <a:lnTo>
                      <a:pt x="2033" y="2750"/>
                    </a:lnTo>
                    <a:lnTo>
                      <a:pt x="2331" y="2770"/>
                    </a:lnTo>
                    <a:lnTo>
                      <a:pt x="2551" y="2770"/>
                    </a:lnTo>
                    <a:lnTo>
                      <a:pt x="2790" y="2750"/>
                    </a:lnTo>
                    <a:lnTo>
                      <a:pt x="2969" y="2710"/>
                    </a:lnTo>
                    <a:lnTo>
                      <a:pt x="3148" y="2670"/>
                    </a:lnTo>
                    <a:lnTo>
                      <a:pt x="3327" y="2610"/>
                    </a:lnTo>
                    <a:lnTo>
                      <a:pt x="3487" y="2551"/>
                    </a:lnTo>
                    <a:lnTo>
                      <a:pt x="3626" y="2471"/>
                    </a:lnTo>
                    <a:lnTo>
                      <a:pt x="3766" y="2391"/>
                    </a:lnTo>
                    <a:lnTo>
                      <a:pt x="4005" y="2212"/>
                    </a:lnTo>
                    <a:lnTo>
                      <a:pt x="4224" y="1993"/>
                    </a:lnTo>
                    <a:lnTo>
                      <a:pt x="4403" y="1754"/>
                    </a:lnTo>
                    <a:lnTo>
                      <a:pt x="4563" y="1515"/>
                    </a:lnTo>
                    <a:lnTo>
                      <a:pt x="4682" y="1276"/>
                    </a:lnTo>
                    <a:lnTo>
                      <a:pt x="4782" y="1037"/>
                    </a:lnTo>
                    <a:lnTo>
                      <a:pt x="4861" y="798"/>
                    </a:lnTo>
                    <a:lnTo>
                      <a:pt x="4981" y="399"/>
                    </a:lnTo>
                    <a:lnTo>
                      <a:pt x="5021" y="120"/>
                    </a:lnTo>
                    <a:lnTo>
                      <a:pt x="5041" y="1"/>
                    </a:lnTo>
                    <a:close/>
                  </a:path>
                </a:pathLst>
              </a:custGeom>
              <a:solidFill>
                <a:srgbClr val="FCEB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6" name="Google Shape;3406;p22"/>
              <p:cNvSpPr/>
              <p:nvPr/>
            </p:nvSpPr>
            <p:spPr>
              <a:xfrm>
                <a:off x="6385775" y="4102300"/>
                <a:ext cx="126025" cy="69250"/>
              </a:xfrm>
              <a:custGeom>
                <a:avLst/>
                <a:gdLst/>
                <a:ahLst/>
                <a:cxnLst/>
                <a:rect l="l" t="t" r="r" b="b"/>
                <a:pathLst>
                  <a:path w="5041" h="2770" fill="none" extrusionOk="0">
                    <a:moveTo>
                      <a:pt x="5041" y="1"/>
                    </a:moveTo>
                    <a:lnTo>
                      <a:pt x="5041" y="1"/>
                    </a:lnTo>
                    <a:lnTo>
                      <a:pt x="4881" y="240"/>
                    </a:lnTo>
                    <a:lnTo>
                      <a:pt x="4722" y="439"/>
                    </a:lnTo>
                    <a:lnTo>
                      <a:pt x="4543" y="618"/>
                    </a:lnTo>
                    <a:lnTo>
                      <a:pt x="4383" y="778"/>
                    </a:lnTo>
                    <a:lnTo>
                      <a:pt x="4204" y="917"/>
                    </a:lnTo>
                    <a:lnTo>
                      <a:pt x="4025" y="1057"/>
                    </a:lnTo>
                    <a:lnTo>
                      <a:pt x="3845" y="1176"/>
                    </a:lnTo>
                    <a:lnTo>
                      <a:pt x="3666" y="1256"/>
                    </a:lnTo>
                    <a:lnTo>
                      <a:pt x="3487" y="1355"/>
                    </a:lnTo>
                    <a:lnTo>
                      <a:pt x="3308" y="1415"/>
                    </a:lnTo>
                    <a:lnTo>
                      <a:pt x="2949" y="1515"/>
                    </a:lnTo>
                    <a:lnTo>
                      <a:pt x="2590" y="1575"/>
                    </a:lnTo>
                    <a:lnTo>
                      <a:pt x="2252" y="1594"/>
                    </a:lnTo>
                    <a:lnTo>
                      <a:pt x="2252" y="1594"/>
                    </a:lnTo>
                    <a:lnTo>
                      <a:pt x="2013" y="1594"/>
                    </a:lnTo>
                    <a:lnTo>
                      <a:pt x="1794" y="1575"/>
                    </a:lnTo>
                    <a:lnTo>
                      <a:pt x="1375" y="1495"/>
                    </a:lnTo>
                    <a:lnTo>
                      <a:pt x="997" y="1395"/>
                    </a:lnTo>
                    <a:lnTo>
                      <a:pt x="658" y="1276"/>
                    </a:lnTo>
                    <a:lnTo>
                      <a:pt x="379" y="1156"/>
                    </a:lnTo>
                    <a:lnTo>
                      <a:pt x="180" y="1057"/>
                    </a:lnTo>
                    <a:lnTo>
                      <a:pt x="1" y="957"/>
                    </a:lnTo>
                    <a:lnTo>
                      <a:pt x="1" y="957"/>
                    </a:lnTo>
                    <a:lnTo>
                      <a:pt x="1" y="1057"/>
                    </a:lnTo>
                    <a:lnTo>
                      <a:pt x="21" y="1176"/>
                    </a:lnTo>
                    <a:lnTo>
                      <a:pt x="60" y="1316"/>
                    </a:lnTo>
                    <a:lnTo>
                      <a:pt x="120" y="1455"/>
                    </a:lnTo>
                    <a:lnTo>
                      <a:pt x="200" y="1594"/>
                    </a:lnTo>
                    <a:lnTo>
                      <a:pt x="280" y="1754"/>
                    </a:lnTo>
                    <a:lnTo>
                      <a:pt x="399" y="1893"/>
                    </a:lnTo>
                    <a:lnTo>
                      <a:pt x="519" y="2053"/>
                    </a:lnTo>
                    <a:lnTo>
                      <a:pt x="678" y="2192"/>
                    </a:lnTo>
                    <a:lnTo>
                      <a:pt x="837" y="2332"/>
                    </a:lnTo>
                    <a:lnTo>
                      <a:pt x="1037" y="2451"/>
                    </a:lnTo>
                    <a:lnTo>
                      <a:pt x="1256" y="2551"/>
                    </a:lnTo>
                    <a:lnTo>
                      <a:pt x="1475" y="2650"/>
                    </a:lnTo>
                    <a:lnTo>
                      <a:pt x="1734" y="2710"/>
                    </a:lnTo>
                    <a:lnTo>
                      <a:pt x="2033" y="2750"/>
                    </a:lnTo>
                    <a:lnTo>
                      <a:pt x="2331" y="2770"/>
                    </a:lnTo>
                    <a:lnTo>
                      <a:pt x="2331" y="2770"/>
                    </a:lnTo>
                    <a:lnTo>
                      <a:pt x="2551" y="2770"/>
                    </a:lnTo>
                    <a:lnTo>
                      <a:pt x="2790" y="2750"/>
                    </a:lnTo>
                    <a:lnTo>
                      <a:pt x="2790" y="2750"/>
                    </a:lnTo>
                    <a:lnTo>
                      <a:pt x="2969" y="2710"/>
                    </a:lnTo>
                    <a:lnTo>
                      <a:pt x="3148" y="2670"/>
                    </a:lnTo>
                    <a:lnTo>
                      <a:pt x="3327" y="2610"/>
                    </a:lnTo>
                    <a:lnTo>
                      <a:pt x="3487" y="2551"/>
                    </a:lnTo>
                    <a:lnTo>
                      <a:pt x="3626" y="2471"/>
                    </a:lnTo>
                    <a:lnTo>
                      <a:pt x="3766" y="2391"/>
                    </a:lnTo>
                    <a:lnTo>
                      <a:pt x="4005" y="2212"/>
                    </a:lnTo>
                    <a:lnTo>
                      <a:pt x="4224" y="1993"/>
                    </a:lnTo>
                    <a:lnTo>
                      <a:pt x="4403" y="1754"/>
                    </a:lnTo>
                    <a:lnTo>
                      <a:pt x="4563" y="1515"/>
                    </a:lnTo>
                    <a:lnTo>
                      <a:pt x="4682" y="1276"/>
                    </a:lnTo>
                    <a:lnTo>
                      <a:pt x="4782" y="1037"/>
                    </a:lnTo>
                    <a:lnTo>
                      <a:pt x="4861" y="798"/>
                    </a:lnTo>
                    <a:lnTo>
                      <a:pt x="4981" y="399"/>
                    </a:lnTo>
                    <a:lnTo>
                      <a:pt x="5021" y="120"/>
                    </a:lnTo>
                    <a:lnTo>
                      <a:pt x="5041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7" name="Google Shape;3407;p22"/>
              <p:cNvSpPr/>
              <p:nvPr/>
            </p:nvSpPr>
            <p:spPr>
              <a:xfrm>
                <a:off x="6086975" y="4030100"/>
                <a:ext cx="238575" cy="204200"/>
              </a:xfrm>
              <a:custGeom>
                <a:avLst/>
                <a:gdLst/>
                <a:ahLst/>
                <a:cxnLst/>
                <a:rect l="l" t="t" r="r" b="b"/>
                <a:pathLst>
                  <a:path w="9543" h="8168" extrusionOk="0">
                    <a:moveTo>
                      <a:pt x="3526" y="0"/>
                    </a:moveTo>
                    <a:lnTo>
                      <a:pt x="3207" y="60"/>
                    </a:lnTo>
                    <a:lnTo>
                      <a:pt x="2908" y="140"/>
                    </a:lnTo>
                    <a:lnTo>
                      <a:pt x="2610" y="239"/>
                    </a:lnTo>
                    <a:lnTo>
                      <a:pt x="2331" y="379"/>
                    </a:lnTo>
                    <a:lnTo>
                      <a:pt x="2072" y="518"/>
                    </a:lnTo>
                    <a:lnTo>
                      <a:pt x="1833" y="697"/>
                    </a:lnTo>
                    <a:lnTo>
                      <a:pt x="1614" y="897"/>
                    </a:lnTo>
                    <a:lnTo>
                      <a:pt x="1414" y="1096"/>
                    </a:lnTo>
                    <a:lnTo>
                      <a:pt x="1235" y="1335"/>
                    </a:lnTo>
                    <a:lnTo>
                      <a:pt x="1096" y="1574"/>
                    </a:lnTo>
                    <a:lnTo>
                      <a:pt x="976" y="1833"/>
                    </a:lnTo>
                    <a:lnTo>
                      <a:pt x="877" y="2092"/>
                    </a:lnTo>
                    <a:lnTo>
                      <a:pt x="797" y="2351"/>
                    </a:lnTo>
                    <a:lnTo>
                      <a:pt x="757" y="2630"/>
                    </a:lnTo>
                    <a:lnTo>
                      <a:pt x="757" y="2929"/>
                    </a:lnTo>
                    <a:lnTo>
                      <a:pt x="777" y="3208"/>
                    </a:lnTo>
                    <a:lnTo>
                      <a:pt x="817" y="3486"/>
                    </a:lnTo>
                    <a:lnTo>
                      <a:pt x="896" y="3785"/>
                    </a:lnTo>
                    <a:lnTo>
                      <a:pt x="777" y="3845"/>
                    </a:lnTo>
                    <a:lnTo>
                      <a:pt x="657" y="3925"/>
                    </a:lnTo>
                    <a:lnTo>
                      <a:pt x="538" y="4004"/>
                    </a:lnTo>
                    <a:lnTo>
                      <a:pt x="438" y="4104"/>
                    </a:lnTo>
                    <a:lnTo>
                      <a:pt x="339" y="4204"/>
                    </a:lnTo>
                    <a:lnTo>
                      <a:pt x="259" y="4323"/>
                    </a:lnTo>
                    <a:lnTo>
                      <a:pt x="199" y="4443"/>
                    </a:lnTo>
                    <a:lnTo>
                      <a:pt x="139" y="4562"/>
                    </a:lnTo>
                    <a:lnTo>
                      <a:pt x="80" y="4682"/>
                    </a:lnTo>
                    <a:lnTo>
                      <a:pt x="40" y="4821"/>
                    </a:lnTo>
                    <a:lnTo>
                      <a:pt x="20" y="4941"/>
                    </a:lnTo>
                    <a:lnTo>
                      <a:pt x="0" y="5080"/>
                    </a:lnTo>
                    <a:lnTo>
                      <a:pt x="0" y="5220"/>
                    </a:lnTo>
                    <a:lnTo>
                      <a:pt x="20" y="5359"/>
                    </a:lnTo>
                    <a:lnTo>
                      <a:pt x="40" y="5498"/>
                    </a:lnTo>
                    <a:lnTo>
                      <a:pt x="80" y="5638"/>
                    </a:lnTo>
                    <a:lnTo>
                      <a:pt x="139" y="5777"/>
                    </a:lnTo>
                    <a:lnTo>
                      <a:pt x="219" y="5917"/>
                    </a:lnTo>
                    <a:lnTo>
                      <a:pt x="299" y="6056"/>
                    </a:lnTo>
                    <a:lnTo>
                      <a:pt x="418" y="6176"/>
                    </a:lnTo>
                    <a:lnTo>
                      <a:pt x="518" y="6275"/>
                    </a:lnTo>
                    <a:lnTo>
                      <a:pt x="637" y="6375"/>
                    </a:lnTo>
                    <a:lnTo>
                      <a:pt x="777" y="6455"/>
                    </a:lnTo>
                    <a:lnTo>
                      <a:pt x="916" y="6534"/>
                    </a:lnTo>
                    <a:lnTo>
                      <a:pt x="1056" y="6594"/>
                    </a:lnTo>
                    <a:lnTo>
                      <a:pt x="1215" y="6634"/>
                    </a:lnTo>
                    <a:lnTo>
                      <a:pt x="1375" y="6674"/>
                    </a:lnTo>
                    <a:lnTo>
                      <a:pt x="1534" y="6694"/>
                    </a:lnTo>
                    <a:lnTo>
                      <a:pt x="1693" y="6714"/>
                    </a:lnTo>
                    <a:lnTo>
                      <a:pt x="1853" y="6694"/>
                    </a:lnTo>
                    <a:lnTo>
                      <a:pt x="2032" y="6674"/>
                    </a:lnTo>
                    <a:lnTo>
                      <a:pt x="2191" y="6634"/>
                    </a:lnTo>
                    <a:lnTo>
                      <a:pt x="2371" y="6554"/>
                    </a:lnTo>
                    <a:lnTo>
                      <a:pt x="2530" y="6475"/>
                    </a:lnTo>
                    <a:lnTo>
                      <a:pt x="2689" y="6375"/>
                    </a:lnTo>
                    <a:lnTo>
                      <a:pt x="2829" y="6275"/>
                    </a:lnTo>
                    <a:lnTo>
                      <a:pt x="2948" y="6156"/>
                    </a:lnTo>
                    <a:lnTo>
                      <a:pt x="3068" y="6016"/>
                    </a:lnTo>
                    <a:lnTo>
                      <a:pt x="3148" y="5877"/>
                    </a:lnTo>
                    <a:lnTo>
                      <a:pt x="3227" y="5718"/>
                    </a:lnTo>
                    <a:lnTo>
                      <a:pt x="3586" y="5757"/>
                    </a:lnTo>
                    <a:lnTo>
                      <a:pt x="3944" y="5777"/>
                    </a:lnTo>
                    <a:lnTo>
                      <a:pt x="4303" y="5738"/>
                    </a:lnTo>
                    <a:lnTo>
                      <a:pt x="4662" y="5678"/>
                    </a:lnTo>
                    <a:lnTo>
                      <a:pt x="4662" y="5917"/>
                    </a:lnTo>
                    <a:lnTo>
                      <a:pt x="4662" y="6136"/>
                    </a:lnTo>
                    <a:lnTo>
                      <a:pt x="4701" y="6375"/>
                    </a:lnTo>
                    <a:lnTo>
                      <a:pt x="4781" y="6594"/>
                    </a:lnTo>
                    <a:lnTo>
                      <a:pt x="4861" y="6813"/>
                    </a:lnTo>
                    <a:lnTo>
                      <a:pt x="4980" y="7032"/>
                    </a:lnTo>
                    <a:lnTo>
                      <a:pt x="5100" y="7212"/>
                    </a:lnTo>
                    <a:lnTo>
                      <a:pt x="5259" y="7391"/>
                    </a:lnTo>
                    <a:lnTo>
                      <a:pt x="5419" y="7550"/>
                    </a:lnTo>
                    <a:lnTo>
                      <a:pt x="5598" y="7690"/>
                    </a:lnTo>
                    <a:lnTo>
                      <a:pt x="5777" y="7809"/>
                    </a:lnTo>
                    <a:lnTo>
                      <a:pt x="5996" y="7929"/>
                    </a:lnTo>
                    <a:lnTo>
                      <a:pt x="6195" y="8009"/>
                    </a:lnTo>
                    <a:lnTo>
                      <a:pt x="6415" y="8088"/>
                    </a:lnTo>
                    <a:lnTo>
                      <a:pt x="6654" y="8128"/>
                    </a:lnTo>
                    <a:lnTo>
                      <a:pt x="6893" y="8168"/>
                    </a:lnTo>
                    <a:lnTo>
                      <a:pt x="7371" y="8168"/>
                    </a:lnTo>
                    <a:lnTo>
                      <a:pt x="7610" y="8128"/>
                    </a:lnTo>
                    <a:lnTo>
                      <a:pt x="7849" y="8068"/>
                    </a:lnTo>
                    <a:lnTo>
                      <a:pt x="8088" y="7969"/>
                    </a:lnTo>
                    <a:lnTo>
                      <a:pt x="8307" y="7869"/>
                    </a:lnTo>
                    <a:lnTo>
                      <a:pt x="8506" y="7750"/>
                    </a:lnTo>
                    <a:lnTo>
                      <a:pt x="8706" y="7610"/>
                    </a:lnTo>
                    <a:lnTo>
                      <a:pt x="8865" y="7471"/>
                    </a:lnTo>
                    <a:lnTo>
                      <a:pt x="9024" y="7291"/>
                    </a:lnTo>
                    <a:lnTo>
                      <a:pt x="9164" y="7132"/>
                    </a:lnTo>
                    <a:lnTo>
                      <a:pt x="9283" y="6933"/>
                    </a:lnTo>
                    <a:lnTo>
                      <a:pt x="9363" y="6734"/>
                    </a:lnTo>
                    <a:lnTo>
                      <a:pt x="9443" y="6534"/>
                    </a:lnTo>
                    <a:lnTo>
                      <a:pt x="9502" y="6315"/>
                    </a:lnTo>
                    <a:lnTo>
                      <a:pt x="9542" y="6096"/>
                    </a:lnTo>
                    <a:lnTo>
                      <a:pt x="9542" y="5877"/>
                    </a:lnTo>
                    <a:lnTo>
                      <a:pt x="9522" y="5658"/>
                    </a:lnTo>
                    <a:lnTo>
                      <a:pt x="9482" y="5419"/>
                    </a:lnTo>
                    <a:lnTo>
                      <a:pt x="9423" y="5200"/>
                    </a:lnTo>
                    <a:lnTo>
                      <a:pt x="9343" y="5020"/>
                    </a:lnTo>
                    <a:lnTo>
                      <a:pt x="9263" y="4841"/>
                    </a:lnTo>
                    <a:lnTo>
                      <a:pt x="9144" y="4662"/>
                    </a:lnTo>
                    <a:lnTo>
                      <a:pt x="9024" y="4522"/>
                    </a:lnTo>
                    <a:lnTo>
                      <a:pt x="8905" y="4363"/>
                    </a:lnTo>
                    <a:lnTo>
                      <a:pt x="8745" y="4223"/>
                    </a:lnTo>
                    <a:lnTo>
                      <a:pt x="8586" y="4104"/>
                    </a:lnTo>
                    <a:lnTo>
                      <a:pt x="8427" y="4004"/>
                    </a:lnTo>
                    <a:lnTo>
                      <a:pt x="8247" y="3905"/>
                    </a:lnTo>
                    <a:lnTo>
                      <a:pt x="8068" y="3825"/>
                    </a:lnTo>
                    <a:lnTo>
                      <a:pt x="7889" y="3765"/>
                    </a:lnTo>
                    <a:lnTo>
                      <a:pt x="7690" y="3706"/>
                    </a:lnTo>
                    <a:lnTo>
                      <a:pt x="7490" y="3666"/>
                    </a:lnTo>
                    <a:lnTo>
                      <a:pt x="7291" y="3646"/>
                    </a:lnTo>
                    <a:lnTo>
                      <a:pt x="6873" y="3646"/>
                    </a:lnTo>
                    <a:lnTo>
                      <a:pt x="6933" y="3447"/>
                    </a:lnTo>
                    <a:lnTo>
                      <a:pt x="6952" y="3247"/>
                    </a:lnTo>
                    <a:lnTo>
                      <a:pt x="6972" y="3048"/>
                    </a:lnTo>
                    <a:lnTo>
                      <a:pt x="6992" y="2829"/>
                    </a:lnTo>
                    <a:lnTo>
                      <a:pt x="6972" y="2630"/>
                    </a:lnTo>
                    <a:lnTo>
                      <a:pt x="6952" y="2411"/>
                    </a:lnTo>
                    <a:lnTo>
                      <a:pt x="6893" y="2211"/>
                    </a:lnTo>
                    <a:lnTo>
                      <a:pt x="6833" y="1992"/>
                    </a:lnTo>
                    <a:lnTo>
                      <a:pt x="6713" y="1713"/>
                    </a:lnTo>
                    <a:lnTo>
                      <a:pt x="6574" y="1454"/>
                    </a:lnTo>
                    <a:lnTo>
                      <a:pt x="6415" y="1215"/>
                    </a:lnTo>
                    <a:lnTo>
                      <a:pt x="6235" y="996"/>
                    </a:lnTo>
                    <a:lnTo>
                      <a:pt x="6016" y="797"/>
                    </a:lnTo>
                    <a:lnTo>
                      <a:pt x="5797" y="598"/>
                    </a:lnTo>
                    <a:lnTo>
                      <a:pt x="5538" y="438"/>
                    </a:lnTo>
                    <a:lnTo>
                      <a:pt x="5279" y="299"/>
                    </a:lnTo>
                    <a:lnTo>
                      <a:pt x="5020" y="199"/>
                    </a:lnTo>
                    <a:lnTo>
                      <a:pt x="4721" y="100"/>
                    </a:lnTo>
                    <a:lnTo>
                      <a:pt x="4442" y="40"/>
                    </a:lnTo>
                    <a:lnTo>
                      <a:pt x="4144" y="0"/>
                    </a:lnTo>
                    <a:close/>
                  </a:path>
                </a:pathLst>
              </a:custGeom>
              <a:solidFill>
                <a:srgbClr val="F9DC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8" name="Google Shape;3408;p22"/>
              <p:cNvSpPr/>
              <p:nvPr/>
            </p:nvSpPr>
            <p:spPr>
              <a:xfrm>
                <a:off x="6086975" y="4030100"/>
                <a:ext cx="238575" cy="204200"/>
              </a:xfrm>
              <a:custGeom>
                <a:avLst/>
                <a:gdLst/>
                <a:ahLst/>
                <a:cxnLst/>
                <a:rect l="l" t="t" r="r" b="b"/>
                <a:pathLst>
                  <a:path w="9543" h="8168" fill="none" extrusionOk="0">
                    <a:moveTo>
                      <a:pt x="4781" y="6594"/>
                    </a:moveTo>
                    <a:lnTo>
                      <a:pt x="4781" y="6594"/>
                    </a:lnTo>
                    <a:lnTo>
                      <a:pt x="4701" y="6375"/>
                    </a:lnTo>
                    <a:lnTo>
                      <a:pt x="4662" y="6136"/>
                    </a:lnTo>
                    <a:lnTo>
                      <a:pt x="4662" y="5917"/>
                    </a:lnTo>
                    <a:lnTo>
                      <a:pt x="4662" y="5678"/>
                    </a:lnTo>
                    <a:lnTo>
                      <a:pt x="4662" y="5678"/>
                    </a:lnTo>
                    <a:lnTo>
                      <a:pt x="4303" y="5738"/>
                    </a:lnTo>
                    <a:lnTo>
                      <a:pt x="3944" y="5777"/>
                    </a:lnTo>
                    <a:lnTo>
                      <a:pt x="3586" y="5757"/>
                    </a:lnTo>
                    <a:lnTo>
                      <a:pt x="3227" y="5718"/>
                    </a:lnTo>
                    <a:lnTo>
                      <a:pt x="3227" y="5718"/>
                    </a:lnTo>
                    <a:lnTo>
                      <a:pt x="3148" y="5877"/>
                    </a:lnTo>
                    <a:lnTo>
                      <a:pt x="3068" y="6016"/>
                    </a:lnTo>
                    <a:lnTo>
                      <a:pt x="2948" y="6156"/>
                    </a:lnTo>
                    <a:lnTo>
                      <a:pt x="2829" y="6275"/>
                    </a:lnTo>
                    <a:lnTo>
                      <a:pt x="2689" y="6375"/>
                    </a:lnTo>
                    <a:lnTo>
                      <a:pt x="2530" y="6475"/>
                    </a:lnTo>
                    <a:lnTo>
                      <a:pt x="2371" y="6554"/>
                    </a:lnTo>
                    <a:lnTo>
                      <a:pt x="2191" y="6634"/>
                    </a:lnTo>
                    <a:lnTo>
                      <a:pt x="2191" y="6634"/>
                    </a:lnTo>
                    <a:lnTo>
                      <a:pt x="2032" y="6674"/>
                    </a:lnTo>
                    <a:lnTo>
                      <a:pt x="1853" y="6694"/>
                    </a:lnTo>
                    <a:lnTo>
                      <a:pt x="1693" y="6714"/>
                    </a:lnTo>
                    <a:lnTo>
                      <a:pt x="1534" y="6694"/>
                    </a:lnTo>
                    <a:lnTo>
                      <a:pt x="1375" y="6674"/>
                    </a:lnTo>
                    <a:lnTo>
                      <a:pt x="1215" y="6634"/>
                    </a:lnTo>
                    <a:lnTo>
                      <a:pt x="1056" y="6594"/>
                    </a:lnTo>
                    <a:lnTo>
                      <a:pt x="916" y="6534"/>
                    </a:lnTo>
                    <a:lnTo>
                      <a:pt x="777" y="6455"/>
                    </a:lnTo>
                    <a:lnTo>
                      <a:pt x="637" y="6375"/>
                    </a:lnTo>
                    <a:lnTo>
                      <a:pt x="518" y="6275"/>
                    </a:lnTo>
                    <a:lnTo>
                      <a:pt x="418" y="6176"/>
                    </a:lnTo>
                    <a:lnTo>
                      <a:pt x="299" y="6056"/>
                    </a:lnTo>
                    <a:lnTo>
                      <a:pt x="219" y="5917"/>
                    </a:lnTo>
                    <a:lnTo>
                      <a:pt x="139" y="5777"/>
                    </a:lnTo>
                    <a:lnTo>
                      <a:pt x="80" y="5638"/>
                    </a:lnTo>
                    <a:lnTo>
                      <a:pt x="80" y="5638"/>
                    </a:lnTo>
                    <a:lnTo>
                      <a:pt x="40" y="5498"/>
                    </a:lnTo>
                    <a:lnTo>
                      <a:pt x="20" y="5359"/>
                    </a:lnTo>
                    <a:lnTo>
                      <a:pt x="0" y="5220"/>
                    </a:lnTo>
                    <a:lnTo>
                      <a:pt x="0" y="5080"/>
                    </a:lnTo>
                    <a:lnTo>
                      <a:pt x="20" y="4941"/>
                    </a:lnTo>
                    <a:lnTo>
                      <a:pt x="40" y="4821"/>
                    </a:lnTo>
                    <a:lnTo>
                      <a:pt x="80" y="4682"/>
                    </a:lnTo>
                    <a:lnTo>
                      <a:pt x="139" y="4562"/>
                    </a:lnTo>
                    <a:lnTo>
                      <a:pt x="199" y="4443"/>
                    </a:lnTo>
                    <a:lnTo>
                      <a:pt x="259" y="4323"/>
                    </a:lnTo>
                    <a:lnTo>
                      <a:pt x="339" y="4204"/>
                    </a:lnTo>
                    <a:lnTo>
                      <a:pt x="438" y="4104"/>
                    </a:lnTo>
                    <a:lnTo>
                      <a:pt x="538" y="4004"/>
                    </a:lnTo>
                    <a:lnTo>
                      <a:pt x="657" y="3925"/>
                    </a:lnTo>
                    <a:lnTo>
                      <a:pt x="777" y="3845"/>
                    </a:lnTo>
                    <a:lnTo>
                      <a:pt x="896" y="3785"/>
                    </a:lnTo>
                    <a:lnTo>
                      <a:pt x="896" y="3785"/>
                    </a:lnTo>
                    <a:lnTo>
                      <a:pt x="817" y="3486"/>
                    </a:lnTo>
                    <a:lnTo>
                      <a:pt x="777" y="3208"/>
                    </a:lnTo>
                    <a:lnTo>
                      <a:pt x="757" y="2929"/>
                    </a:lnTo>
                    <a:lnTo>
                      <a:pt x="757" y="2630"/>
                    </a:lnTo>
                    <a:lnTo>
                      <a:pt x="797" y="2351"/>
                    </a:lnTo>
                    <a:lnTo>
                      <a:pt x="877" y="2092"/>
                    </a:lnTo>
                    <a:lnTo>
                      <a:pt x="976" y="1833"/>
                    </a:lnTo>
                    <a:lnTo>
                      <a:pt x="1096" y="1574"/>
                    </a:lnTo>
                    <a:lnTo>
                      <a:pt x="1235" y="1335"/>
                    </a:lnTo>
                    <a:lnTo>
                      <a:pt x="1414" y="1096"/>
                    </a:lnTo>
                    <a:lnTo>
                      <a:pt x="1614" y="897"/>
                    </a:lnTo>
                    <a:lnTo>
                      <a:pt x="1833" y="697"/>
                    </a:lnTo>
                    <a:lnTo>
                      <a:pt x="2072" y="518"/>
                    </a:lnTo>
                    <a:lnTo>
                      <a:pt x="2331" y="379"/>
                    </a:lnTo>
                    <a:lnTo>
                      <a:pt x="2610" y="239"/>
                    </a:lnTo>
                    <a:lnTo>
                      <a:pt x="2908" y="140"/>
                    </a:lnTo>
                    <a:lnTo>
                      <a:pt x="2908" y="140"/>
                    </a:lnTo>
                    <a:lnTo>
                      <a:pt x="3207" y="60"/>
                    </a:lnTo>
                    <a:lnTo>
                      <a:pt x="3526" y="0"/>
                    </a:lnTo>
                    <a:lnTo>
                      <a:pt x="3825" y="0"/>
                    </a:lnTo>
                    <a:lnTo>
                      <a:pt x="4144" y="0"/>
                    </a:lnTo>
                    <a:lnTo>
                      <a:pt x="4442" y="40"/>
                    </a:lnTo>
                    <a:lnTo>
                      <a:pt x="4721" y="100"/>
                    </a:lnTo>
                    <a:lnTo>
                      <a:pt x="5020" y="199"/>
                    </a:lnTo>
                    <a:lnTo>
                      <a:pt x="5279" y="299"/>
                    </a:lnTo>
                    <a:lnTo>
                      <a:pt x="5538" y="438"/>
                    </a:lnTo>
                    <a:lnTo>
                      <a:pt x="5797" y="598"/>
                    </a:lnTo>
                    <a:lnTo>
                      <a:pt x="6016" y="797"/>
                    </a:lnTo>
                    <a:lnTo>
                      <a:pt x="6235" y="996"/>
                    </a:lnTo>
                    <a:lnTo>
                      <a:pt x="6415" y="1215"/>
                    </a:lnTo>
                    <a:lnTo>
                      <a:pt x="6574" y="1454"/>
                    </a:lnTo>
                    <a:lnTo>
                      <a:pt x="6713" y="1713"/>
                    </a:lnTo>
                    <a:lnTo>
                      <a:pt x="6833" y="1992"/>
                    </a:lnTo>
                    <a:lnTo>
                      <a:pt x="6833" y="1992"/>
                    </a:lnTo>
                    <a:lnTo>
                      <a:pt x="6893" y="2211"/>
                    </a:lnTo>
                    <a:lnTo>
                      <a:pt x="6952" y="2411"/>
                    </a:lnTo>
                    <a:lnTo>
                      <a:pt x="6972" y="2630"/>
                    </a:lnTo>
                    <a:lnTo>
                      <a:pt x="6992" y="2829"/>
                    </a:lnTo>
                    <a:lnTo>
                      <a:pt x="6972" y="3048"/>
                    </a:lnTo>
                    <a:lnTo>
                      <a:pt x="6952" y="3247"/>
                    </a:lnTo>
                    <a:lnTo>
                      <a:pt x="6933" y="3447"/>
                    </a:lnTo>
                    <a:lnTo>
                      <a:pt x="6873" y="3646"/>
                    </a:lnTo>
                    <a:lnTo>
                      <a:pt x="6873" y="3646"/>
                    </a:lnTo>
                    <a:lnTo>
                      <a:pt x="7072" y="3646"/>
                    </a:lnTo>
                    <a:lnTo>
                      <a:pt x="7291" y="3646"/>
                    </a:lnTo>
                    <a:lnTo>
                      <a:pt x="7490" y="3666"/>
                    </a:lnTo>
                    <a:lnTo>
                      <a:pt x="7690" y="3706"/>
                    </a:lnTo>
                    <a:lnTo>
                      <a:pt x="7889" y="3765"/>
                    </a:lnTo>
                    <a:lnTo>
                      <a:pt x="8068" y="3825"/>
                    </a:lnTo>
                    <a:lnTo>
                      <a:pt x="8247" y="3905"/>
                    </a:lnTo>
                    <a:lnTo>
                      <a:pt x="8427" y="4004"/>
                    </a:lnTo>
                    <a:lnTo>
                      <a:pt x="8586" y="4104"/>
                    </a:lnTo>
                    <a:lnTo>
                      <a:pt x="8745" y="4223"/>
                    </a:lnTo>
                    <a:lnTo>
                      <a:pt x="8905" y="4363"/>
                    </a:lnTo>
                    <a:lnTo>
                      <a:pt x="9024" y="4522"/>
                    </a:lnTo>
                    <a:lnTo>
                      <a:pt x="9144" y="4662"/>
                    </a:lnTo>
                    <a:lnTo>
                      <a:pt x="9263" y="4841"/>
                    </a:lnTo>
                    <a:lnTo>
                      <a:pt x="9343" y="5020"/>
                    </a:lnTo>
                    <a:lnTo>
                      <a:pt x="9423" y="5200"/>
                    </a:lnTo>
                    <a:lnTo>
                      <a:pt x="9423" y="5200"/>
                    </a:lnTo>
                    <a:lnTo>
                      <a:pt x="9482" y="5419"/>
                    </a:lnTo>
                    <a:lnTo>
                      <a:pt x="9522" y="5658"/>
                    </a:lnTo>
                    <a:lnTo>
                      <a:pt x="9542" y="5877"/>
                    </a:lnTo>
                    <a:lnTo>
                      <a:pt x="9542" y="6096"/>
                    </a:lnTo>
                    <a:lnTo>
                      <a:pt x="9502" y="6315"/>
                    </a:lnTo>
                    <a:lnTo>
                      <a:pt x="9443" y="6534"/>
                    </a:lnTo>
                    <a:lnTo>
                      <a:pt x="9363" y="6734"/>
                    </a:lnTo>
                    <a:lnTo>
                      <a:pt x="9283" y="6933"/>
                    </a:lnTo>
                    <a:lnTo>
                      <a:pt x="9164" y="7132"/>
                    </a:lnTo>
                    <a:lnTo>
                      <a:pt x="9024" y="7291"/>
                    </a:lnTo>
                    <a:lnTo>
                      <a:pt x="8865" y="7471"/>
                    </a:lnTo>
                    <a:lnTo>
                      <a:pt x="8706" y="7610"/>
                    </a:lnTo>
                    <a:lnTo>
                      <a:pt x="8506" y="7750"/>
                    </a:lnTo>
                    <a:lnTo>
                      <a:pt x="8307" y="7869"/>
                    </a:lnTo>
                    <a:lnTo>
                      <a:pt x="8088" y="7969"/>
                    </a:lnTo>
                    <a:lnTo>
                      <a:pt x="7849" y="8068"/>
                    </a:lnTo>
                    <a:lnTo>
                      <a:pt x="7849" y="8068"/>
                    </a:lnTo>
                    <a:lnTo>
                      <a:pt x="7610" y="8128"/>
                    </a:lnTo>
                    <a:lnTo>
                      <a:pt x="7371" y="8168"/>
                    </a:lnTo>
                    <a:lnTo>
                      <a:pt x="7132" y="8168"/>
                    </a:lnTo>
                    <a:lnTo>
                      <a:pt x="6893" y="8168"/>
                    </a:lnTo>
                    <a:lnTo>
                      <a:pt x="6654" y="8128"/>
                    </a:lnTo>
                    <a:lnTo>
                      <a:pt x="6415" y="8088"/>
                    </a:lnTo>
                    <a:lnTo>
                      <a:pt x="6195" y="8009"/>
                    </a:lnTo>
                    <a:lnTo>
                      <a:pt x="5996" y="7929"/>
                    </a:lnTo>
                    <a:lnTo>
                      <a:pt x="5777" y="7809"/>
                    </a:lnTo>
                    <a:lnTo>
                      <a:pt x="5598" y="7690"/>
                    </a:lnTo>
                    <a:lnTo>
                      <a:pt x="5419" y="7550"/>
                    </a:lnTo>
                    <a:lnTo>
                      <a:pt x="5259" y="7391"/>
                    </a:lnTo>
                    <a:lnTo>
                      <a:pt x="5100" y="7212"/>
                    </a:lnTo>
                    <a:lnTo>
                      <a:pt x="4980" y="7032"/>
                    </a:lnTo>
                    <a:lnTo>
                      <a:pt x="4861" y="6813"/>
                    </a:lnTo>
                    <a:lnTo>
                      <a:pt x="4781" y="6594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9" name="Google Shape;3409;p22"/>
              <p:cNvSpPr/>
              <p:nvPr/>
            </p:nvSpPr>
            <p:spPr>
              <a:xfrm>
                <a:off x="6251800" y="4175525"/>
                <a:ext cx="43850" cy="34875"/>
              </a:xfrm>
              <a:custGeom>
                <a:avLst/>
                <a:gdLst/>
                <a:ahLst/>
                <a:cxnLst/>
                <a:rect l="l" t="t" r="r" b="b"/>
                <a:pathLst>
                  <a:path w="1754" h="1395" extrusionOk="0">
                    <a:moveTo>
                      <a:pt x="818" y="0"/>
                    </a:moveTo>
                    <a:lnTo>
                      <a:pt x="638" y="40"/>
                    </a:lnTo>
                    <a:lnTo>
                      <a:pt x="479" y="100"/>
                    </a:lnTo>
                    <a:lnTo>
                      <a:pt x="340" y="199"/>
                    </a:lnTo>
                    <a:lnTo>
                      <a:pt x="200" y="299"/>
                    </a:lnTo>
                    <a:lnTo>
                      <a:pt x="100" y="419"/>
                    </a:lnTo>
                    <a:lnTo>
                      <a:pt x="41" y="538"/>
                    </a:lnTo>
                    <a:lnTo>
                      <a:pt x="1" y="678"/>
                    </a:lnTo>
                    <a:lnTo>
                      <a:pt x="1" y="817"/>
                    </a:lnTo>
                    <a:lnTo>
                      <a:pt x="21" y="956"/>
                    </a:lnTo>
                    <a:lnTo>
                      <a:pt x="81" y="1076"/>
                    </a:lnTo>
                    <a:lnTo>
                      <a:pt x="180" y="1176"/>
                    </a:lnTo>
                    <a:lnTo>
                      <a:pt x="300" y="1275"/>
                    </a:lnTo>
                    <a:lnTo>
                      <a:pt x="439" y="1335"/>
                    </a:lnTo>
                    <a:lnTo>
                      <a:pt x="579" y="1375"/>
                    </a:lnTo>
                    <a:lnTo>
                      <a:pt x="758" y="1395"/>
                    </a:lnTo>
                    <a:lnTo>
                      <a:pt x="917" y="1375"/>
                    </a:lnTo>
                    <a:lnTo>
                      <a:pt x="1097" y="1335"/>
                    </a:lnTo>
                    <a:lnTo>
                      <a:pt x="1276" y="1275"/>
                    </a:lnTo>
                    <a:lnTo>
                      <a:pt x="1415" y="1195"/>
                    </a:lnTo>
                    <a:lnTo>
                      <a:pt x="1535" y="1096"/>
                    </a:lnTo>
                    <a:lnTo>
                      <a:pt x="1634" y="976"/>
                    </a:lnTo>
                    <a:lnTo>
                      <a:pt x="1714" y="837"/>
                    </a:lnTo>
                    <a:lnTo>
                      <a:pt x="1754" y="717"/>
                    </a:lnTo>
                    <a:lnTo>
                      <a:pt x="1754" y="578"/>
                    </a:lnTo>
                    <a:lnTo>
                      <a:pt x="1734" y="438"/>
                    </a:lnTo>
                    <a:lnTo>
                      <a:pt x="1674" y="319"/>
                    </a:lnTo>
                    <a:lnTo>
                      <a:pt x="1575" y="199"/>
                    </a:lnTo>
                    <a:lnTo>
                      <a:pt x="1455" y="120"/>
                    </a:lnTo>
                    <a:lnTo>
                      <a:pt x="1316" y="60"/>
                    </a:lnTo>
                    <a:lnTo>
                      <a:pt x="1156" y="20"/>
                    </a:lnTo>
                    <a:lnTo>
                      <a:pt x="997" y="0"/>
                    </a:lnTo>
                    <a:close/>
                  </a:path>
                </a:pathLst>
              </a:custGeom>
              <a:solidFill>
                <a:srgbClr val="F4CC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0" name="Google Shape;3410;p22"/>
              <p:cNvSpPr/>
              <p:nvPr/>
            </p:nvSpPr>
            <p:spPr>
              <a:xfrm>
                <a:off x="6038650" y="3951400"/>
                <a:ext cx="253525" cy="187300"/>
              </a:xfrm>
              <a:custGeom>
                <a:avLst/>
                <a:gdLst/>
                <a:ahLst/>
                <a:cxnLst/>
                <a:rect l="l" t="t" r="r" b="b"/>
                <a:pathLst>
                  <a:path w="10141" h="7492" extrusionOk="0">
                    <a:moveTo>
                      <a:pt x="6734" y="1"/>
                    </a:moveTo>
                    <a:lnTo>
                      <a:pt x="6575" y="21"/>
                    </a:lnTo>
                    <a:lnTo>
                      <a:pt x="6415" y="41"/>
                    </a:lnTo>
                    <a:lnTo>
                      <a:pt x="6256" y="100"/>
                    </a:lnTo>
                    <a:lnTo>
                      <a:pt x="6116" y="140"/>
                    </a:lnTo>
                    <a:lnTo>
                      <a:pt x="5977" y="220"/>
                    </a:lnTo>
                    <a:lnTo>
                      <a:pt x="5838" y="300"/>
                    </a:lnTo>
                    <a:lnTo>
                      <a:pt x="5698" y="379"/>
                    </a:lnTo>
                    <a:lnTo>
                      <a:pt x="5579" y="499"/>
                    </a:lnTo>
                    <a:lnTo>
                      <a:pt x="5479" y="598"/>
                    </a:lnTo>
                    <a:lnTo>
                      <a:pt x="5379" y="738"/>
                    </a:lnTo>
                    <a:lnTo>
                      <a:pt x="5300" y="877"/>
                    </a:lnTo>
                    <a:lnTo>
                      <a:pt x="5220" y="1037"/>
                    </a:lnTo>
                    <a:lnTo>
                      <a:pt x="5180" y="1216"/>
                    </a:lnTo>
                    <a:lnTo>
                      <a:pt x="5140" y="1375"/>
                    </a:lnTo>
                    <a:lnTo>
                      <a:pt x="5120" y="1555"/>
                    </a:lnTo>
                    <a:lnTo>
                      <a:pt x="5140" y="1714"/>
                    </a:lnTo>
                    <a:lnTo>
                      <a:pt x="5160" y="1873"/>
                    </a:lnTo>
                    <a:lnTo>
                      <a:pt x="5220" y="2053"/>
                    </a:lnTo>
                    <a:lnTo>
                      <a:pt x="5280" y="2192"/>
                    </a:lnTo>
                    <a:lnTo>
                      <a:pt x="5001" y="2411"/>
                    </a:lnTo>
                    <a:lnTo>
                      <a:pt x="4742" y="2630"/>
                    </a:lnTo>
                    <a:lnTo>
                      <a:pt x="4503" y="2889"/>
                    </a:lnTo>
                    <a:lnTo>
                      <a:pt x="4304" y="3188"/>
                    </a:lnTo>
                    <a:lnTo>
                      <a:pt x="4144" y="3009"/>
                    </a:lnTo>
                    <a:lnTo>
                      <a:pt x="3945" y="2869"/>
                    </a:lnTo>
                    <a:lnTo>
                      <a:pt x="3746" y="2730"/>
                    </a:lnTo>
                    <a:lnTo>
                      <a:pt x="3507" y="2610"/>
                    </a:lnTo>
                    <a:lnTo>
                      <a:pt x="3288" y="2511"/>
                    </a:lnTo>
                    <a:lnTo>
                      <a:pt x="3049" y="2451"/>
                    </a:lnTo>
                    <a:lnTo>
                      <a:pt x="2810" y="2411"/>
                    </a:lnTo>
                    <a:lnTo>
                      <a:pt x="2570" y="2371"/>
                    </a:lnTo>
                    <a:lnTo>
                      <a:pt x="2331" y="2371"/>
                    </a:lnTo>
                    <a:lnTo>
                      <a:pt x="2112" y="2391"/>
                    </a:lnTo>
                    <a:lnTo>
                      <a:pt x="1873" y="2431"/>
                    </a:lnTo>
                    <a:lnTo>
                      <a:pt x="1654" y="2491"/>
                    </a:lnTo>
                    <a:lnTo>
                      <a:pt x="1435" y="2571"/>
                    </a:lnTo>
                    <a:lnTo>
                      <a:pt x="1216" y="2670"/>
                    </a:lnTo>
                    <a:lnTo>
                      <a:pt x="1017" y="2790"/>
                    </a:lnTo>
                    <a:lnTo>
                      <a:pt x="837" y="2929"/>
                    </a:lnTo>
                    <a:lnTo>
                      <a:pt x="658" y="3088"/>
                    </a:lnTo>
                    <a:lnTo>
                      <a:pt x="499" y="3248"/>
                    </a:lnTo>
                    <a:lnTo>
                      <a:pt x="359" y="3447"/>
                    </a:lnTo>
                    <a:lnTo>
                      <a:pt x="240" y="3646"/>
                    </a:lnTo>
                    <a:lnTo>
                      <a:pt x="140" y="3845"/>
                    </a:lnTo>
                    <a:lnTo>
                      <a:pt x="80" y="4065"/>
                    </a:lnTo>
                    <a:lnTo>
                      <a:pt x="21" y="4284"/>
                    </a:lnTo>
                    <a:lnTo>
                      <a:pt x="1" y="4503"/>
                    </a:lnTo>
                    <a:lnTo>
                      <a:pt x="1" y="4722"/>
                    </a:lnTo>
                    <a:lnTo>
                      <a:pt x="21" y="4941"/>
                    </a:lnTo>
                    <a:lnTo>
                      <a:pt x="60" y="5160"/>
                    </a:lnTo>
                    <a:lnTo>
                      <a:pt x="120" y="5379"/>
                    </a:lnTo>
                    <a:lnTo>
                      <a:pt x="200" y="5579"/>
                    </a:lnTo>
                    <a:lnTo>
                      <a:pt x="319" y="5778"/>
                    </a:lnTo>
                    <a:lnTo>
                      <a:pt x="439" y="5957"/>
                    </a:lnTo>
                    <a:lnTo>
                      <a:pt x="578" y="6136"/>
                    </a:lnTo>
                    <a:lnTo>
                      <a:pt x="758" y="6296"/>
                    </a:lnTo>
                    <a:lnTo>
                      <a:pt x="937" y="6435"/>
                    </a:lnTo>
                    <a:lnTo>
                      <a:pt x="1136" y="6555"/>
                    </a:lnTo>
                    <a:lnTo>
                      <a:pt x="1355" y="6674"/>
                    </a:lnTo>
                    <a:lnTo>
                      <a:pt x="1555" y="6754"/>
                    </a:lnTo>
                    <a:lnTo>
                      <a:pt x="1754" y="6814"/>
                    </a:lnTo>
                    <a:lnTo>
                      <a:pt x="1953" y="6873"/>
                    </a:lnTo>
                    <a:lnTo>
                      <a:pt x="2152" y="6893"/>
                    </a:lnTo>
                    <a:lnTo>
                      <a:pt x="2371" y="6913"/>
                    </a:lnTo>
                    <a:lnTo>
                      <a:pt x="2570" y="6913"/>
                    </a:lnTo>
                    <a:lnTo>
                      <a:pt x="2770" y="6893"/>
                    </a:lnTo>
                    <a:lnTo>
                      <a:pt x="2969" y="6854"/>
                    </a:lnTo>
                    <a:lnTo>
                      <a:pt x="3168" y="6814"/>
                    </a:lnTo>
                    <a:lnTo>
                      <a:pt x="3347" y="6734"/>
                    </a:lnTo>
                    <a:lnTo>
                      <a:pt x="3547" y="6674"/>
                    </a:lnTo>
                    <a:lnTo>
                      <a:pt x="3726" y="6575"/>
                    </a:lnTo>
                    <a:lnTo>
                      <a:pt x="3885" y="6475"/>
                    </a:lnTo>
                    <a:lnTo>
                      <a:pt x="4045" y="6356"/>
                    </a:lnTo>
                    <a:lnTo>
                      <a:pt x="4204" y="6216"/>
                    </a:lnTo>
                    <a:lnTo>
                      <a:pt x="4324" y="6077"/>
                    </a:lnTo>
                    <a:lnTo>
                      <a:pt x="4443" y="6236"/>
                    </a:lnTo>
                    <a:lnTo>
                      <a:pt x="4583" y="6415"/>
                    </a:lnTo>
                    <a:lnTo>
                      <a:pt x="4722" y="6555"/>
                    </a:lnTo>
                    <a:lnTo>
                      <a:pt x="4881" y="6714"/>
                    </a:lnTo>
                    <a:lnTo>
                      <a:pt x="5061" y="6854"/>
                    </a:lnTo>
                    <a:lnTo>
                      <a:pt x="5240" y="6973"/>
                    </a:lnTo>
                    <a:lnTo>
                      <a:pt x="5439" y="7093"/>
                    </a:lnTo>
                    <a:lnTo>
                      <a:pt x="5638" y="7192"/>
                    </a:lnTo>
                    <a:lnTo>
                      <a:pt x="5937" y="7312"/>
                    </a:lnTo>
                    <a:lnTo>
                      <a:pt x="6236" y="7391"/>
                    </a:lnTo>
                    <a:lnTo>
                      <a:pt x="6535" y="7451"/>
                    </a:lnTo>
                    <a:lnTo>
                      <a:pt x="6834" y="7491"/>
                    </a:lnTo>
                    <a:lnTo>
                      <a:pt x="7132" y="7491"/>
                    </a:lnTo>
                    <a:lnTo>
                      <a:pt x="7431" y="7471"/>
                    </a:lnTo>
                    <a:lnTo>
                      <a:pt x="7730" y="7411"/>
                    </a:lnTo>
                    <a:lnTo>
                      <a:pt x="8009" y="7332"/>
                    </a:lnTo>
                    <a:lnTo>
                      <a:pt x="8288" y="7232"/>
                    </a:lnTo>
                    <a:lnTo>
                      <a:pt x="8567" y="7113"/>
                    </a:lnTo>
                    <a:lnTo>
                      <a:pt x="8826" y="6973"/>
                    </a:lnTo>
                    <a:lnTo>
                      <a:pt x="9045" y="6794"/>
                    </a:lnTo>
                    <a:lnTo>
                      <a:pt x="9284" y="6595"/>
                    </a:lnTo>
                    <a:lnTo>
                      <a:pt x="9483" y="6375"/>
                    </a:lnTo>
                    <a:lnTo>
                      <a:pt x="9662" y="6136"/>
                    </a:lnTo>
                    <a:lnTo>
                      <a:pt x="9802" y="5877"/>
                    </a:lnTo>
                    <a:lnTo>
                      <a:pt x="9941" y="5618"/>
                    </a:lnTo>
                    <a:lnTo>
                      <a:pt x="10041" y="5340"/>
                    </a:lnTo>
                    <a:lnTo>
                      <a:pt x="10101" y="5061"/>
                    </a:lnTo>
                    <a:lnTo>
                      <a:pt x="10121" y="4782"/>
                    </a:lnTo>
                    <a:lnTo>
                      <a:pt x="10140" y="4483"/>
                    </a:lnTo>
                    <a:lnTo>
                      <a:pt x="10101" y="4204"/>
                    </a:lnTo>
                    <a:lnTo>
                      <a:pt x="10041" y="3945"/>
                    </a:lnTo>
                    <a:lnTo>
                      <a:pt x="9961" y="3666"/>
                    </a:lnTo>
                    <a:lnTo>
                      <a:pt x="9862" y="3407"/>
                    </a:lnTo>
                    <a:lnTo>
                      <a:pt x="9722" y="3168"/>
                    </a:lnTo>
                    <a:lnTo>
                      <a:pt x="9563" y="2929"/>
                    </a:lnTo>
                    <a:lnTo>
                      <a:pt x="9383" y="2710"/>
                    </a:lnTo>
                    <a:lnTo>
                      <a:pt x="9164" y="2511"/>
                    </a:lnTo>
                    <a:lnTo>
                      <a:pt x="8925" y="2312"/>
                    </a:lnTo>
                    <a:lnTo>
                      <a:pt x="8666" y="2152"/>
                    </a:lnTo>
                    <a:lnTo>
                      <a:pt x="8387" y="2013"/>
                    </a:lnTo>
                    <a:lnTo>
                      <a:pt x="8427" y="1873"/>
                    </a:lnTo>
                    <a:lnTo>
                      <a:pt x="8447" y="1734"/>
                    </a:lnTo>
                    <a:lnTo>
                      <a:pt x="8467" y="1594"/>
                    </a:lnTo>
                    <a:lnTo>
                      <a:pt x="8467" y="1475"/>
                    </a:lnTo>
                    <a:lnTo>
                      <a:pt x="8447" y="1335"/>
                    </a:lnTo>
                    <a:lnTo>
                      <a:pt x="8427" y="1196"/>
                    </a:lnTo>
                    <a:lnTo>
                      <a:pt x="8387" y="1076"/>
                    </a:lnTo>
                    <a:lnTo>
                      <a:pt x="8328" y="957"/>
                    </a:lnTo>
                    <a:lnTo>
                      <a:pt x="8268" y="837"/>
                    </a:lnTo>
                    <a:lnTo>
                      <a:pt x="8188" y="718"/>
                    </a:lnTo>
                    <a:lnTo>
                      <a:pt x="8109" y="598"/>
                    </a:lnTo>
                    <a:lnTo>
                      <a:pt x="8009" y="499"/>
                    </a:lnTo>
                    <a:lnTo>
                      <a:pt x="7909" y="399"/>
                    </a:lnTo>
                    <a:lnTo>
                      <a:pt x="7790" y="319"/>
                    </a:lnTo>
                    <a:lnTo>
                      <a:pt x="7670" y="240"/>
                    </a:lnTo>
                    <a:lnTo>
                      <a:pt x="7531" y="160"/>
                    </a:lnTo>
                    <a:lnTo>
                      <a:pt x="7391" y="100"/>
                    </a:lnTo>
                    <a:lnTo>
                      <a:pt x="7212" y="60"/>
                    </a:lnTo>
                    <a:lnTo>
                      <a:pt x="7053" y="21"/>
                    </a:lnTo>
                    <a:lnTo>
                      <a:pt x="6893" y="21"/>
                    </a:lnTo>
                    <a:lnTo>
                      <a:pt x="6734" y="1"/>
                    </a:lnTo>
                    <a:close/>
                  </a:path>
                </a:pathLst>
              </a:custGeom>
              <a:solidFill>
                <a:srgbClr val="FBE6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1" name="Google Shape;3411;p22"/>
              <p:cNvSpPr/>
              <p:nvPr/>
            </p:nvSpPr>
            <p:spPr>
              <a:xfrm>
                <a:off x="6038650" y="3951400"/>
                <a:ext cx="253525" cy="187300"/>
              </a:xfrm>
              <a:custGeom>
                <a:avLst/>
                <a:gdLst/>
                <a:ahLst/>
                <a:cxnLst/>
                <a:rect l="l" t="t" r="r" b="b"/>
                <a:pathLst>
                  <a:path w="10141" h="7492" fill="none" extrusionOk="0">
                    <a:moveTo>
                      <a:pt x="3507" y="2610"/>
                    </a:moveTo>
                    <a:lnTo>
                      <a:pt x="3507" y="2610"/>
                    </a:lnTo>
                    <a:lnTo>
                      <a:pt x="3746" y="2730"/>
                    </a:lnTo>
                    <a:lnTo>
                      <a:pt x="3945" y="2869"/>
                    </a:lnTo>
                    <a:lnTo>
                      <a:pt x="4144" y="3009"/>
                    </a:lnTo>
                    <a:lnTo>
                      <a:pt x="4304" y="3188"/>
                    </a:lnTo>
                    <a:lnTo>
                      <a:pt x="4304" y="3188"/>
                    </a:lnTo>
                    <a:lnTo>
                      <a:pt x="4503" y="2889"/>
                    </a:lnTo>
                    <a:lnTo>
                      <a:pt x="4742" y="2630"/>
                    </a:lnTo>
                    <a:lnTo>
                      <a:pt x="5001" y="2411"/>
                    </a:lnTo>
                    <a:lnTo>
                      <a:pt x="5280" y="2192"/>
                    </a:lnTo>
                    <a:lnTo>
                      <a:pt x="5280" y="2192"/>
                    </a:lnTo>
                    <a:lnTo>
                      <a:pt x="5220" y="2053"/>
                    </a:lnTo>
                    <a:lnTo>
                      <a:pt x="5160" y="1873"/>
                    </a:lnTo>
                    <a:lnTo>
                      <a:pt x="5140" y="1714"/>
                    </a:lnTo>
                    <a:lnTo>
                      <a:pt x="5120" y="1555"/>
                    </a:lnTo>
                    <a:lnTo>
                      <a:pt x="5140" y="1375"/>
                    </a:lnTo>
                    <a:lnTo>
                      <a:pt x="5180" y="1216"/>
                    </a:lnTo>
                    <a:lnTo>
                      <a:pt x="5220" y="1037"/>
                    </a:lnTo>
                    <a:lnTo>
                      <a:pt x="5300" y="877"/>
                    </a:lnTo>
                    <a:lnTo>
                      <a:pt x="5300" y="877"/>
                    </a:lnTo>
                    <a:lnTo>
                      <a:pt x="5379" y="738"/>
                    </a:lnTo>
                    <a:lnTo>
                      <a:pt x="5479" y="598"/>
                    </a:lnTo>
                    <a:lnTo>
                      <a:pt x="5579" y="499"/>
                    </a:lnTo>
                    <a:lnTo>
                      <a:pt x="5698" y="379"/>
                    </a:lnTo>
                    <a:lnTo>
                      <a:pt x="5838" y="300"/>
                    </a:lnTo>
                    <a:lnTo>
                      <a:pt x="5977" y="220"/>
                    </a:lnTo>
                    <a:lnTo>
                      <a:pt x="6116" y="140"/>
                    </a:lnTo>
                    <a:lnTo>
                      <a:pt x="6256" y="100"/>
                    </a:lnTo>
                    <a:lnTo>
                      <a:pt x="6415" y="41"/>
                    </a:lnTo>
                    <a:lnTo>
                      <a:pt x="6575" y="21"/>
                    </a:lnTo>
                    <a:lnTo>
                      <a:pt x="6734" y="1"/>
                    </a:lnTo>
                    <a:lnTo>
                      <a:pt x="6893" y="21"/>
                    </a:lnTo>
                    <a:lnTo>
                      <a:pt x="7053" y="21"/>
                    </a:lnTo>
                    <a:lnTo>
                      <a:pt x="7212" y="60"/>
                    </a:lnTo>
                    <a:lnTo>
                      <a:pt x="7391" y="100"/>
                    </a:lnTo>
                    <a:lnTo>
                      <a:pt x="7531" y="160"/>
                    </a:lnTo>
                    <a:lnTo>
                      <a:pt x="7531" y="160"/>
                    </a:lnTo>
                    <a:lnTo>
                      <a:pt x="7670" y="240"/>
                    </a:lnTo>
                    <a:lnTo>
                      <a:pt x="7790" y="319"/>
                    </a:lnTo>
                    <a:lnTo>
                      <a:pt x="7909" y="399"/>
                    </a:lnTo>
                    <a:lnTo>
                      <a:pt x="8009" y="499"/>
                    </a:lnTo>
                    <a:lnTo>
                      <a:pt x="8109" y="598"/>
                    </a:lnTo>
                    <a:lnTo>
                      <a:pt x="8188" y="718"/>
                    </a:lnTo>
                    <a:lnTo>
                      <a:pt x="8268" y="837"/>
                    </a:lnTo>
                    <a:lnTo>
                      <a:pt x="8328" y="957"/>
                    </a:lnTo>
                    <a:lnTo>
                      <a:pt x="8387" y="1076"/>
                    </a:lnTo>
                    <a:lnTo>
                      <a:pt x="8427" y="1196"/>
                    </a:lnTo>
                    <a:lnTo>
                      <a:pt x="8447" y="1335"/>
                    </a:lnTo>
                    <a:lnTo>
                      <a:pt x="8467" y="1475"/>
                    </a:lnTo>
                    <a:lnTo>
                      <a:pt x="8467" y="1594"/>
                    </a:lnTo>
                    <a:lnTo>
                      <a:pt x="8447" y="1734"/>
                    </a:lnTo>
                    <a:lnTo>
                      <a:pt x="8427" y="1873"/>
                    </a:lnTo>
                    <a:lnTo>
                      <a:pt x="8387" y="2013"/>
                    </a:lnTo>
                    <a:lnTo>
                      <a:pt x="8387" y="2013"/>
                    </a:lnTo>
                    <a:lnTo>
                      <a:pt x="8666" y="2152"/>
                    </a:lnTo>
                    <a:lnTo>
                      <a:pt x="8925" y="2312"/>
                    </a:lnTo>
                    <a:lnTo>
                      <a:pt x="9164" y="2511"/>
                    </a:lnTo>
                    <a:lnTo>
                      <a:pt x="9383" y="2710"/>
                    </a:lnTo>
                    <a:lnTo>
                      <a:pt x="9563" y="2929"/>
                    </a:lnTo>
                    <a:lnTo>
                      <a:pt x="9722" y="3168"/>
                    </a:lnTo>
                    <a:lnTo>
                      <a:pt x="9862" y="3407"/>
                    </a:lnTo>
                    <a:lnTo>
                      <a:pt x="9961" y="3666"/>
                    </a:lnTo>
                    <a:lnTo>
                      <a:pt x="10041" y="3945"/>
                    </a:lnTo>
                    <a:lnTo>
                      <a:pt x="10101" y="4204"/>
                    </a:lnTo>
                    <a:lnTo>
                      <a:pt x="10140" y="4483"/>
                    </a:lnTo>
                    <a:lnTo>
                      <a:pt x="10121" y="4782"/>
                    </a:lnTo>
                    <a:lnTo>
                      <a:pt x="10101" y="5061"/>
                    </a:lnTo>
                    <a:lnTo>
                      <a:pt x="10041" y="5340"/>
                    </a:lnTo>
                    <a:lnTo>
                      <a:pt x="9941" y="5618"/>
                    </a:lnTo>
                    <a:lnTo>
                      <a:pt x="9802" y="5877"/>
                    </a:lnTo>
                    <a:lnTo>
                      <a:pt x="9802" y="5877"/>
                    </a:lnTo>
                    <a:lnTo>
                      <a:pt x="9662" y="6136"/>
                    </a:lnTo>
                    <a:lnTo>
                      <a:pt x="9483" y="6375"/>
                    </a:lnTo>
                    <a:lnTo>
                      <a:pt x="9284" y="6595"/>
                    </a:lnTo>
                    <a:lnTo>
                      <a:pt x="9045" y="6794"/>
                    </a:lnTo>
                    <a:lnTo>
                      <a:pt x="8826" y="6973"/>
                    </a:lnTo>
                    <a:lnTo>
                      <a:pt x="8567" y="7113"/>
                    </a:lnTo>
                    <a:lnTo>
                      <a:pt x="8288" y="7232"/>
                    </a:lnTo>
                    <a:lnTo>
                      <a:pt x="8009" y="7332"/>
                    </a:lnTo>
                    <a:lnTo>
                      <a:pt x="7730" y="7411"/>
                    </a:lnTo>
                    <a:lnTo>
                      <a:pt x="7431" y="7471"/>
                    </a:lnTo>
                    <a:lnTo>
                      <a:pt x="7132" y="7491"/>
                    </a:lnTo>
                    <a:lnTo>
                      <a:pt x="6834" y="7491"/>
                    </a:lnTo>
                    <a:lnTo>
                      <a:pt x="6535" y="7451"/>
                    </a:lnTo>
                    <a:lnTo>
                      <a:pt x="6236" y="7391"/>
                    </a:lnTo>
                    <a:lnTo>
                      <a:pt x="5937" y="7312"/>
                    </a:lnTo>
                    <a:lnTo>
                      <a:pt x="5638" y="7192"/>
                    </a:lnTo>
                    <a:lnTo>
                      <a:pt x="5638" y="7192"/>
                    </a:lnTo>
                    <a:lnTo>
                      <a:pt x="5439" y="7093"/>
                    </a:lnTo>
                    <a:lnTo>
                      <a:pt x="5240" y="6973"/>
                    </a:lnTo>
                    <a:lnTo>
                      <a:pt x="5061" y="6854"/>
                    </a:lnTo>
                    <a:lnTo>
                      <a:pt x="4881" y="6714"/>
                    </a:lnTo>
                    <a:lnTo>
                      <a:pt x="4722" y="6555"/>
                    </a:lnTo>
                    <a:lnTo>
                      <a:pt x="4583" y="6415"/>
                    </a:lnTo>
                    <a:lnTo>
                      <a:pt x="4443" y="6236"/>
                    </a:lnTo>
                    <a:lnTo>
                      <a:pt x="4324" y="6077"/>
                    </a:lnTo>
                    <a:lnTo>
                      <a:pt x="4324" y="6077"/>
                    </a:lnTo>
                    <a:lnTo>
                      <a:pt x="4204" y="6216"/>
                    </a:lnTo>
                    <a:lnTo>
                      <a:pt x="4045" y="6356"/>
                    </a:lnTo>
                    <a:lnTo>
                      <a:pt x="3885" y="6475"/>
                    </a:lnTo>
                    <a:lnTo>
                      <a:pt x="3726" y="6575"/>
                    </a:lnTo>
                    <a:lnTo>
                      <a:pt x="3547" y="6674"/>
                    </a:lnTo>
                    <a:lnTo>
                      <a:pt x="3347" y="6734"/>
                    </a:lnTo>
                    <a:lnTo>
                      <a:pt x="3168" y="6814"/>
                    </a:lnTo>
                    <a:lnTo>
                      <a:pt x="2969" y="6854"/>
                    </a:lnTo>
                    <a:lnTo>
                      <a:pt x="2770" y="6893"/>
                    </a:lnTo>
                    <a:lnTo>
                      <a:pt x="2570" y="6913"/>
                    </a:lnTo>
                    <a:lnTo>
                      <a:pt x="2371" y="6913"/>
                    </a:lnTo>
                    <a:lnTo>
                      <a:pt x="2152" y="6893"/>
                    </a:lnTo>
                    <a:lnTo>
                      <a:pt x="1953" y="6873"/>
                    </a:lnTo>
                    <a:lnTo>
                      <a:pt x="1754" y="6814"/>
                    </a:lnTo>
                    <a:lnTo>
                      <a:pt x="1555" y="6754"/>
                    </a:lnTo>
                    <a:lnTo>
                      <a:pt x="1355" y="6674"/>
                    </a:lnTo>
                    <a:lnTo>
                      <a:pt x="1355" y="6674"/>
                    </a:lnTo>
                    <a:lnTo>
                      <a:pt x="1136" y="6555"/>
                    </a:lnTo>
                    <a:lnTo>
                      <a:pt x="937" y="6435"/>
                    </a:lnTo>
                    <a:lnTo>
                      <a:pt x="758" y="6296"/>
                    </a:lnTo>
                    <a:lnTo>
                      <a:pt x="578" y="6136"/>
                    </a:lnTo>
                    <a:lnTo>
                      <a:pt x="439" y="5957"/>
                    </a:lnTo>
                    <a:lnTo>
                      <a:pt x="319" y="5778"/>
                    </a:lnTo>
                    <a:lnTo>
                      <a:pt x="200" y="5579"/>
                    </a:lnTo>
                    <a:lnTo>
                      <a:pt x="120" y="5379"/>
                    </a:lnTo>
                    <a:lnTo>
                      <a:pt x="60" y="5160"/>
                    </a:lnTo>
                    <a:lnTo>
                      <a:pt x="21" y="4941"/>
                    </a:lnTo>
                    <a:lnTo>
                      <a:pt x="1" y="4722"/>
                    </a:lnTo>
                    <a:lnTo>
                      <a:pt x="1" y="4503"/>
                    </a:lnTo>
                    <a:lnTo>
                      <a:pt x="21" y="4284"/>
                    </a:lnTo>
                    <a:lnTo>
                      <a:pt x="80" y="4065"/>
                    </a:lnTo>
                    <a:lnTo>
                      <a:pt x="140" y="3845"/>
                    </a:lnTo>
                    <a:lnTo>
                      <a:pt x="240" y="3646"/>
                    </a:lnTo>
                    <a:lnTo>
                      <a:pt x="240" y="3646"/>
                    </a:lnTo>
                    <a:lnTo>
                      <a:pt x="359" y="3447"/>
                    </a:lnTo>
                    <a:lnTo>
                      <a:pt x="499" y="3248"/>
                    </a:lnTo>
                    <a:lnTo>
                      <a:pt x="658" y="3088"/>
                    </a:lnTo>
                    <a:lnTo>
                      <a:pt x="837" y="2929"/>
                    </a:lnTo>
                    <a:lnTo>
                      <a:pt x="1017" y="2790"/>
                    </a:lnTo>
                    <a:lnTo>
                      <a:pt x="1216" y="2670"/>
                    </a:lnTo>
                    <a:lnTo>
                      <a:pt x="1435" y="2571"/>
                    </a:lnTo>
                    <a:lnTo>
                      <a:pt x="1654" y="2491"/>
                    </a:lnTo>
                    <a:lnTo>
                      <a:pt x="1873" y="2431"/>
                    </a:lnTo>
                    <a:lnTo>
                      <a:pt x="2112" y="2391"/>
                    </a:lnTo>
                    <a:lnTo>
                      <a:pt x="2331" y="2371"/>
                    </a:lnTo>
                    <a:lnTo>
                      <a:pt x="2570" y="2371"/>
                    </a:lnTo>
                    <a:lnTo>
                      <a:pt x="2810" y="2411"/>
                    </a:lnTo>
                    <a:lnTo>
                      <a:pt x="3049" y="2451"/>
                    </a:lnTo>
                    <a:lnTo>
                      <a:pt x="3288" y="2511"/>
                    </a:lnTo>
                    <a:lnTo>
                      <a:pt x="3507" y="261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2" name="Google Shape;3412;p22"/>
              <p:cNvSpPr/>
              <p:nvPr/>
            </p:nvSpPr>
            <p:spPr>
              <a:xfrm>
                <a:off x="6062050" y="4043050"/>
                <a:ext cx="38375" cy="40350"/>
              </a:xfrm>
              <a:custGeom>
                <a:avLst/>
                <a:gdLst/>
                <a:ahLst/>
                <a:cxnLst/>
                <a:rect l="l" t="t" r="r" b="b"/>
                <a:pathLst>
                  <a:path w="1535" h="1614" extrusionOk="0">
                    <a:moveTo>
                      <a:pt x="877" y="0"/>
                    </a:moveTo>
                    <a:lnTo>
                      <a:pt x="738" y="20"/>
                    </a:lnTo>
                    <a:lnTo>
                      <a:pt x="579" y="60"/>
                    </a:lnTo>
                    <a:lnTo>
                      <a:pt x="439" y="140"/>
                    </a:lnTo>
                    <a:lnTo>
                      <a:pt x="320" y="239"/>
                    </a:lnTo>
                    <a:lnTo>
                      <a:pt x="200" y="359"/>
                    </a:lnTo>
                    <a:lnTo>
                      <a:pt x="120" y="498"/>
                    </a:lnTo>
                    <a:lnTo>
                      <a:pt x="41" y="658"/>
                    </a:lnTo>
                    <a:lnTo>
                      <a:pt x="1" y="817"/>
                    </a:lnTo>
                    <a:lnTo>
                      <a:pt x="1" y="976"/>
                    </a:lnTo>
                    <a:lnTo>
                      <a:pt x="21" y="1116"/>
                    </a:lnTo>
                    <a:lnTo>
                      <a:pt x="81" y="1255"/>
                    </a:lnTo>
                    <a:lnTo>
                      <a:pt x="140" y="1375"/>
                    </a:lnTo>
                    <a:lnTo>
                      <a:pt x="260" y="1474"/>
                    </a:lnTo>
                    <a:lnTo>
                      <a:pt x="379" y="1554"/>
                    </a:lnTo>
                    <a:lnTo>
                      <a:pt x="519" y="1594"/>
                    </a:lnTo>
                    <a:lnTo>
                      <a:pt x="658" y="1614"/>
                    </a:lnTo>
                    <a:lnTo>
                      <a:pt x="818" y="1594"/>
                    </a:lnTo>
                    <a:lnTo>
                      <a:pt x="957" y="1534"/>
                    </a:lnTo>
                    <a:lnTo>
                      <a:pt x="1097" y="1474"/>
                    </a:lnTo>
                    <a:lnTo>
                      <a:pt x="1216" y="1375"/>
                    </a:lnTo>
                    <a:lnTo>
                      <a:pt x="1336" y="1255"/>
                    </a:lnTo>
                    <a:lnTo>
                      <a:pt x="1435" y="1096"/>
                    </a:lnTo>
                    <a:lnTo>
                      <a:pt x="1495" y="936"/>
                    </a:lnTo>
                    <a:lnTo>
                      <a:pt x="1535" y="797"/>
                    </a:lnTo>
                    <a:lnTo>
                      <a:pt x="1535" y="638"/>
                    </a:lnTo>
                    <a:lnTo>
                      <a:pt x="1515" y="478"/>
                    </a:lnTo>
                    <a:lnTo>
                      <a:pt x="1475" y="359"/>
                    </a:lnTo>
                    <a:lnTo>
                      <a:pt x="1395" y="239"/>
                    </a:lnTo>
                    <a:lnTo>
                      <a:pt x="1296" y="120"/>
                    </a:lnTo>
                    <a:lnTo>
                      <a:pt x="1176" y="60"/>
                    </a:lnTo>
                    <a:lnTo>
                      <a:pt x="1037" y="0"/>
                    </a:lnTo>
                    <a:close/>
                  </a:path>
                </a:pathLst>
              </a:custGeom>
              <a:solidFill>
                <a:srgbClr val="F4CC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3" name="Google Shape;3413;p22"/>
              <p:cNvSpPr/>
              <p:nvPr/>
            </p:nvSpPr>
            <p:spPr>
              <a:xfrm>
                <a:off x="6155700" y="4053500"/>
                <a:ext cx="125525" cy="69250"/>
              </a:xfrm>
              <a:custGeom>
                <a:avLst/>
                <a:gdLst/>
                <a:ahLst/>
                <a:cxnLst/>
                <a:rect l="l" t="t" r="r" b="b"/>
                <a:pathLst>
                  <a:path w="5021" h="2770" extrusionOk="0">
                    <a:moveTo>
                      <a:pt x="5020" y="1"/>
                    </a:moveTo>
                    <a:lnTo>
                      <a:pt x="4861" y="220"/>
                    </a:lnTo>
                    <a:lnTo>
                      <a:pt x="4701" y="419"/>
                    </a:lnTo>
                    <a:lnTo>
                      <a:pt x="4542" y="618"/>
                    </a:lnTo>
                    <a:lnTo>
                      <a:pt x="4363" y="777"/>
                    </a:lnTo>
                    <a:lnTo>
                      <a:pt x="4203" y="917"/>
                    </a:lnTo>
                    <a:lnTo>
                      <a:pt x="4024" y="1056"/>
                    </a:lnTo>
                    <a:lnTo>
                      <a:pt x="3845" y="1156"/>
                    </a:lnTo>
                    <a:lnTo>
                      <a:pt x="3666" y="1256"/>
                    </a:lnTo>
                    <a:lnTo>
                      <a:pt x="3486" y="1335"/>
                    </a:lnTo>
                    <a:lnTo>
                      <a:pt x="3307" y="1415"/>
                    </a:lnTo>
                    <a:lnTo>
                      <a:pt x="2948" y="1515"/>
                    </a:lnTo>
                    <a:lnTo>
                      <a:pt x="2590" y="1574"/>
                    </a:lnTo>
                    <a:lnTo>
                      <a:pt x="2231" y="1594"/>
                    </a:lnTo>
                    <a:lnTo>
                      <a:pt x="2012" y="1594"/>
                    </a:lnTo>
                    <a:lnTo>
                      <a:pt x="1793" y="1554"/>
                    </a:lnTo>
                    <a:lnTo>
                      <a:pt x="1375" y="1495"/>
                    </a:lnTo>
                    <a:lnTo>
                      <a:pt x="996" y="1395"/>
                    </a:lnTo>
                    <a:lnTo>
                      <a:pt x="658" y="1275"/>
                    </a:lnTo>
                    <a:lnTo>
                      <a:pt x="379" y="1156"/>
                    </a:lnTo>
                    <a:lnTo>
                      <a:pt x="159" y="1056"/>
                    </a:lnTo>
                    <a:lnTo>
                      <a:pt x="0" y="957"/>
                    </a:lnTo>
                    <a:lnTo>
                      <a:pt x="0" y="1056"/>
                    </a:lnTo>
                    <a:lnTo>
                      <a:pt x="20" y="1176"/>
                    </a:lnTo>
                    <a:lnTo>
                      <a:pt x="60" y="1295"/>
                    </a:lnTo>
                    <a:lnTo>
                      <a:pt x="120" y="1435"/>
                    </a:lnTo>
                    <a:lnTo>
                      <a:pt x="179" y="1594"/>
                    </a:lnTo>
                    <a:lnTo>
                      <a:pt x="279" y="1734"/>
                    </a:lnTo>
                    <a:lnTo>
                      <a:pt x="379" y="1893"/>
                    </a:lnTo>
                    <a:lnTo>
                      <a:pt x="518" y="2052"/>
                    </a:lnTo>
                    <a:lnTo>
                      <a:pt x="658" y="2192"/>
                    </a:lnTo>
                    <a:lnTo>
                      <a:pt x="837" y="2311"/>
                    </a:lnTo>
                    <a:lnTo>
                      <a:pt x="1016" y="2451"/>
                    </a:lnTo>
                    <a:lnTo>
                      <a:pt x="1235" y="2550"/>
                    </a:lnTo>
                    <a:lnTo>
                      <a:pt x="1474" y="2630"/>
                    </a:lnTo>
                    <a:lnTo>
                      <a:pt x="1733" y="2710"/>
                    </a:lnTo>
                    <a:lnTo>
                      <a:pt x="2012" y="2750"/>
                    </a:lnTo>
                    <a:lnTo>
                      <a:pt x="2331" y="2770"/>
                    </a:lnTo>
                    <a:lnTo>
                      <a:pt x="2550" y="2750"/>
                    </a:lnTo>
                    <a:lnTo>
                      <a:pt x="2789" y="2730"/>
                    </a:lnTo>
                    <a:lnTo>
                      <a:pt x="2968" y="2710"/>
                    </a:lnTo>
                    <a:lnTo>
                      <a:pt x="3148" y="2670"/>
                    </a:lnTo>
                    <a:lnTo>
                      <a:pt x="3307" y="2610"/>
                    </a:lnTo>
                    <a:lnTo>
                      <a:pt x="3466" y="2550"/>
                    </a:lnTo>
                    <a:lnTo>
                      <a:pt x="3606" y="2471"/>
                    </a:lnTo>
                    <a:lnTo>
                      <a:pt x="3745" y="2391"/>
                    </a:lnTo>
                    <a:lnTo>
                      <a:pt x="4004" y="2192"/>
                    </a:lnTo>
                    <a:lnTo>
                      <a:pt x="4203" y="1993"/>
                    </a:lnTo>
                    <a:lnTo>
                      <a:pt x="4403" y="1754"/>
                    </a:lnTo>
                    <a:lnTo>
                      <a:pt x="4542" y="1515"/>
                    </a:lnTo>
                    <a:lnTo>
                      <a:pt x="4682" y="1275"/>
                    </a:lnTo>
                    <a:lnTo>
                      <a:pt x="4781" y="1036"/>
                    </a:lnTo>
                    <a:lnTo>
                      <a:pt x="4861" y="797"/>
                    </a:lnTo>
                    <a:lnTo>
                      <a:pt x="4960" y="399"/>
                    </a:lnTo>
                    <a:lnTo>
                      <a:pt x="5020" y="120"/>
                    </a:lnTo>
                    <a:lnTo>
                      <a:pt x="5020" y="1"/>
                    </a:lnTo>
                    <a:close/>
                  </a:path>
                </a:pathLst>
              </a:custGeom>
              <a:solidFill>
                <a:srgbClr val="FCEB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4" name="Google Shape;3414;p22"/>
              <p:cNvSpPr/>
              <p:nvPr/>
            </p:nvSpPr>
            <p:spPr>
              <a:xfrm>
                <a:off x="6155700" y="4053500"/>
                <a:ext cx="125525" cy="69250"/>
              </a:xfrm>
              <a:custGeom>
                <a:avLst/>
                <a:gdLst/>
                <a:ahLst/>
                <a:cxnLst/>
                <a:rect l="l" t="t" r="r" b="b"/>
                <a:pathLst>
                  <a:path w="5021" h="2770" fill="none" extrusionOk="0">
                    <a:moveTo>
                      <a:pt x="5020" y="1"/>
                    </a:moveTo>
                    <a:lnTo>
                      <a:pt x="5020" y="1"/>
                    </a:lnTo>
                    <a:lnTo>
                      <a:pt x="4861" y="220"/>
                    </a:lnTo>
                    <a:lnTo>
                      <a:pt x="4701" y="419"/>
                    </a:lnTo>
                    <a:lnTo>
                      <a:pt x="4542" y="618"/>
                    </a:lnTo>
                    <a:lnTo>
                      <a:pt x="4363" y="777"/>
                    </a:lnTo>
                    <a:lnTo>
                      <a:pt x="4203" y="917"/>
                    </a:lnTo>
                    <a:lnTo>
                      <a:pt x="4024" y="1056"/>
                    </a:lnTo>
                    <a:lnTo>
                      <a:pt x="3845" y="1156"/>
                    </a:lnTo>
                    <a:lnTo>
                      <a:pt x="3666" y="1256"/>
                    </a:lnTo>
                    <a:lnTo>
                      <a:pt x="3486" y="1335"/>
                    </a:lnTo>
                    <a:lnTo>
                      <a:pt x="3307" y="1415"/>
                    </a:lnTo>
                    <a:lnTo>
                      <a:pt x="2948" y="1515"/>
                    </a:lnTo>
                    <a:lnTo>
                      <a:pt x="2590" y="1574"/>
                    </a:lnTo>
                    <a:lnTo>
                      <a:pt x="2231" y="1594"/>
                    </a:lnTo>
                    <a:lnTo>
                      <a:pt x="2231" y="1594"/>
                    </a:lnTo>
                    <a:lnTo>
                      <a:pt x="2012" y="1594"/>
                    </a:lnTo>
                    <a:lnTo>
                      <a:pt x="1793" y="1554"/>
                    </a:lnTo>
                    <a:lnTo>
                      <a:pt x="1375" y="1495"/>
                    </a:lnTo>
                    <a:lnTo>
                      <a:pt x="996" y="1395"/>
                    </a:lnTo>
                    <a:lnTo>
                      <a:pt x="658" y="1275"/>
                    </a:lnTo>
                    <a:lnTo>
                      <a:pt x="379" y="1156"/>
                    </a:lnTo>
                    <a:lnTo>
                      <a:pt x="159" y="1056"/>
                    </a:lnTo>
                    <a:lnTo>
                      <a:pt x="0" y="957"/>
                    </a:lnTo>
                    <a:lnTo>
                      <a:pt x="0" y="957"/>
                    </a:lnTo>
                    <a:lnTo>
                      <a:pt x="0" y="1056"/>
                    </a:lnTo>
                    <a:lnTo>
                      <a:pt x="20" y="1176"/>
                    </a:lnTo>
                    <a:lnTo>
                      <a:pt x="60" y="1295"/>
                    </a:lnTo>
                    <a:lnTo>
                      <a:pt x="120" y="1435"/>
                    </a:lnTo>
                    <a:lnTo>
                      <a:pt x="179" y="1594"/>
                    </a:lnTo>
                    <a:lnTo>
                      <a:pt x="279" y="1734"/>
                    </a:lnTo>
                    <a:lnTo>
                      <a:pt x="379" y="1893"/>
                    </a:lnTo>
                    <a:lnTo>
                      <a:pt x="518" y="2052"/>
                    </a:lnTo>
                    <a:lnTo>
                      <a:pt x="658" y="2192"/>
                    </a:lnTo>
                    <a:lnTo>
                      <a:pt x="837" y="2311"/>
                    </a:lnTo>
                    <a:lnTo>
                      <a:pt x="1016" y="2451"/>
                    </a:lnTo>
                    <a:lnTo>
                      <a:pt x="1235" y="2550"/>
                    </a:lnTo>
                    <a:lnTo>
                      <a:pt x="1474" y="2630"/>
                    </a:lnTo>
                    <a:lnTo>
                      <a:pt x="1733" y="2710"/>
                    </a:lnTo>
                    <a:lnTo>
                      <a:pt x="2012" y="2750"/>
                    </a:lnTo>
                    <a:lnTo>
                      <a:pt x="2331" y="2770"/>
                    </a:lnTo>
                    <a:lnTo>
                      <a:pt x="2331" y="2770"/>
                    </a:lnTo>
                    <a:lnTo>
                      <a:pt x="2550" y="2750"/>
                    </a:lnTo>
                    <a:lnTo>
                      <a:pt x="2789" y="2730"/>
                    </a:lnTo>
                    <a:lnTo>
                      <a:pt x="2789" y="2730"/>
                    </a:lnTo>
                    <a:lnTo>
                      <a:pt x="2968" y="2710"/>
                    </a:lnTo>
                    <a:lnTo>
                      <a:pt x="3148" y="2670"/>
                    </a:lnTo>
                    <a:lnTo>
                      <a:pt x="3307" y="2610"/>
                    </a:lnTo>
                    <a:lnTo>
                      <a:pt x="3466" y="2550"/>
                    </a:lnTo>
                    <a:lnTo>
                      <a:pt x="3606" y="2471"/>
                    </a:lnTo>
                    <a:lnTo>
                      <a:pt x="3745" y="2391"/>
                    </a:lnTo>
                    <a:lnTo>
                      <a:pt x="4004" y="2192"/>
                    </a:lnTo>
                    <a:lnTo>
                      <a:pt x="4203" y="1993"/>
                    </a:lnTo>
                    <a:lnTo>
                      <a:pt x="4403" y="1754"/>
                    </a:lnTo>
                    <a:lnTo>
                      <a:pt x="4542" y="1515"/>
                    </a:lnTo>
                    <a:lnTo>
                      <a:pt x="4682" y="1275"/>
                    </a:lnTo>
                    <a:lnTo>
                      <a:pt x="4781" y="1036"/>
                    </a:lnTo>
                    <a:lnTo>
                      <a:pt x="4861" y="797"/>
                    </a:lnTo>
                    <a:lnTo>
                      <a:pt x="4960" y="399"/>
                    </a:lnTo>
                    <a:lnTo>
                      <a:pt x="5020" y="120"/>
                    </a:lnTo>
                    <a:lnTo>
                      <a:pt x="5020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5" name="Google Shape;3415;p22"/>
              <p:cNvSpPr/>
              <p:nvPr/>
            </p:nvSpPr>
            <p:spPr>
              <a:xfrm>
                <a:off x="5901700" y="4019125"/>
                <a:ext cx="232100" cy="217175"/>
              </a:xfrm>
              <a:custGeom>
                <a:avLst/>
                <a:gdLst/>
                <a:ahLst/>
                <a:cxnLst/>
                <a:rect l="l" t="t" r="r" b="b"/>
                <a:pathLst>
                  <a:path w="9284" h="8687" extrusionOk="0">
                    <a:moveTo>
                      <a:pt x="2391" y="1"/>
                    </a:moveTo>
                    <a:lnTo>
                      <a:pt x="2132" y="21"/>
                    </a:lnTo>
                    <a:lnTo>
                      <a:pt x="1893" y="61"/>
                    </a:lnTo>
                    <a:lnTo>
                      <a:pt x="1654" y="120"/>
                    </a:lnTo>
                    <a:lnTo>
                      <a:pt x="1435" y="200"/>
                    </a:lnTo>
                    <a:lnTo>
                      <a:pt x="1216" y="300"/>
                    </a:lnTo>
                    <a:lnTo>
                      <a:pt x="1016" y="419"/>
                    </a:lnTo>
                    <a:lnTo>
                      <a:pt x="837" y="559"/>
                    </a:lnTo>
                    <a:lnTo>
                      <a:pt x="658" y="718"/>
                    </a:lnTo>
                    <a:lnTo>
                      <a:pt x="518" y="877"/>
                    </a:lnTo>
                    <a:lnTo>
                      <a:pt x="379" y="1057"/>
                    </a:lnTo>
                    <a:lnTo>
                      <a:pt x="259" y="1256"/>
                    </a:lnTo>
                    <a:lnTo>
                      <a:pt x="160" y="1455"/>
                    </a:lnTo>
                    <a:lnTo>
                      <a:pt x="100" y="1654"/>
                    </a:lnTo>
                    <a:lnTo>
                      <a:pt x="40" y="1874"/>
                    </a:lnTo>
                    <a:lnTo>
                      <a:pt x="0" y="2093"/>
                    </a:lnTo>
                    <a:lnTo>
                      <a:pt x="0" y="2312"/>
                    </a:lnTo>
                    <a:lnTo>
                      <a:pt x="20" y="2551"/>
                    </a:lnTo>
                    <a:lnTo>
                      <a:pt x="60" y="2750"/>
                    </a:lnTo>
                    <a:lnTo>
                      <a:pt x="120" y="2949"/>
                    </a:lnTo>
                    <a:lnTo>
                      <a:pt x="180" y="3129"/>
                    </a:lnTo>
                    <a:lnTo>
                      <a:pt x="259" y="3308"/>
                    </a:lnTo>
                    <a:lnTo>
                      <a:pt x="359" y="3467"/>
                    </a:lnTo>
                    <a:lnTo>
                      <a:pt x="478" y="3627"/>
                    </a:lnTo>
                    <a:lnTo>
                      <a:pt x="618" y="3766"/>
                    </a:lnTo>
                    <a:lnTo>
                      <a:pt x="757" y="3905"/>
                    </a:lnTo>
                    <a:lnTo>
                      <a:pt x="897" y="4025"/>
                    </a:lnTo>
                    <a:lnTo>
                      <a:pt x="1076" y="4145"/>
                    </a:lnTo>
                    <a:lnTo>
                      <a:pt x="1235" y="4244"/>
                    </a:lnTo>
                    <a:lnTo>
                      <a:pt x="1415" y="4324"/>
                    </a:lnTo>
                    <a:lnTo>
                      <a:pt x="1614" y="4404"/>
                    </a:lnTo>
                    <a:lnTo>
                      <a:pt x="1793" y="4463"/>
                    </a:lnTo>
                    <a:lnTo>
                      <a:pt x="2012" y="4503"/>
                    </a:lnTo>
                    <a:lnTo>
                      <a:pt x="2212" y="4523"/>
                    </a:lnTo>
                    <a:lnTo>
                      <a:pt x="2112" y="4702"/>
                    </a:lnTo>
                    <a:lnTo>
                      <a:pt x="2052" y="4902"/>
                    </a:lnTo>
                    <a:lnTo>
                      <a:pt x="1992" y="5101"/>
                    </a:lnTo>
                    <a:lnTo>
                      <a:pt x="1933" y="5300"/>
                    </a:lnTo>
                    <a:lnTo>
                      <a:pt x="1913" y="5519"/>
                    </a:lnTo>
                    <a:lnTo>
                      <a:pt x="1893" y="5718"/>
                    </a:lnTo>
                    <a:lnTo>
                      <a:pt x="1893" y="5937"/>
                    </a:lnTo>
                    <a:lnTo>
                      <a:pt x="1913" y="6157"/>
                    </a:lnTo>
                    <a:lnTo>
                      <a:pt x="1973" y="6455"/>
                    </a:lnTo>
                    <a:lnTo>
                      <a:pt x="2052" y="6734"/>
                    </a:lnTo>
                    <a:lnTo>
                      <a:pt x="2172" y="6993"/>
                    </a:lnTo>
                    <a:lnTo>
                      <a:pt x="2311" y="7252"/>
                    </a:lnTo>
                    <a:lnTo>
                      <a:pt x="2471" y="7471"/>
                    </a:lnTo>
                    <a:lnTo>
                      <a:pt x="2670" y="7691"/>
                    </a:lnTo>
                    <a:lnTo>
                      <a:pt x="2869" y="7890"/>
                    </a:lnTo>
                    <a:lnTo>
                      <a:pt x="3108" y="8089"/>
                    </a:lnTo>
                    <a:lnTo>
                      <a:pt x="3347" y="8248"/>
                    </a:lnTo>
                    <a:lnTo>
                      <a:pt x="3606" y="8368"/>
                    </a:lnTo>
                    <a:lnTo>
                      <a:pt x="3885" y="8487"/>
                    </a:lnTo>
                    <a:lnTo>
                      <a:pt x="4164" y="8587"/>
                    </a:lnTo>
                    <a:lnTo>
                      <a:pt x="4463" y="8647"/>
                    </a:lnTo>
                    <a:lnTo>
                      <a:pt x="4762" y="8687"/>
                    </a:lnTo>
                    <a:lnTo>
                      <a:pt x="5080" y="8687"/>
                    </a:lnTo>
                    <a:lnTo>
                      <a:pt x="5399" y="8667"/>
                    </a:lnTo>
                    <a:lnTo>
                      <a:pt x="5718" y="8607"/>
                    </a:lnTo>
                    <a:lnTo>
                      <a:pt x="6017" y="8527"/>
                    </a:lnTo>
                    <a:lnTo>
                      <a:pt x="6295" y="8428"/>
                    </a:lnTo>
                    <a:lnTo>
                      <a:pt x="6574" y="8288"/>
                    </a:lnTo>
                    <a:lnTo>
                      <a:pt x="6833" y="8149"/>
                    </a:lnTo>
                    <a:lnTo>
                      <a:pt x="7072" y="7969"/>
                    </a:lnTo>
                    <a:lnTo>
                      <a:pt x="7272" y="7770"/>
                    </a:lnTo>
                    <a:lnTo>
                      <a:pt x="7471" y="7571"/>
                    </a:lnTo>
                    <a:lnTo>
                      <a:pt x="7650" y="7332"/>
                    </a:lnTo>
                    <a:lnTo>
                      <a:pt x="7790" y="7093"/>
                    </a:lnTo>
                    <a:lnTo>
                      <a:pt x="7909" y="6834"/>
                    </a:lnTo>
                    <a:lnTo>
                      <a:pt x="8009" y="6575"/>
                    </a:lnTo>
                    <a:lnTo>
                      <a:pt x="8088" y="6296"/>
                    </a:lnTo>
                    <a:lnTo>
                      <a:pt x="8108" y="6017"/>
                    </a:lnTo>
                    <a:lnTo>
                      <a:pt x="8128" y="5718"/>
                    </a:lnTo>
                    <a:lnTo>
                      <a:pt x="8108" y="5439"/>
                    </a:lnTo>
                    <a:lnTo>
                      <a:pt x="8248" y="5380"/>
                    </a:lnTo>
                    <a:lnTo>
                      <a:pt x="8367" y="5320"/>
                    </a:lnTo>
                    <a:lnTo>
                      <a:pt x="8507" y="5260"/>
                    </a:lnTo>
                    <a:lnTo>
                      <a:pt x="8626" y="5180"/>
                    </a:lnTo>
                    <a:lnTo>
                      <a:pt x="8746" y="5101"/>
                    </a:lnTo>
                    <a:lnTo>
                      <a:pt x="8845" y="5001"/>
                    </a:lnTo>
                    <a:lnTo>
                      <a:pt x="8925" y="4902"/>
                    </a:lnTo>
                    <a:lnTo>
                      <a:pt x="9025" y="4802"/>
                    </a:lnTo>
                    <a:lnTo>
                      <a:pt x="9084" y="4682"/>
                    </a:lnTo>
                    <a:lnTo>
                      <a:pt x="9164" y="4563"/>
                    </a:lnTo>
                    <a:lnTo>
                      <a:pt x="9204" y="4443"/>
                    </a:lnTo>
                    <a:lnTo>
                      <a:pt x="9244" y="4304"/>
                    </a:lnTo>
                    <a:lnTo>
                      <a:pt x="9284" y="4164"/>
                    </a:lnTo>
                    <a:lnTo>
                      <a:pt x="9284" y="4025"/>
                    </a:lnTo>
                    <a:lnTo>
                      <a:pt x="9284" y="3886"/>
                    </a:lnTo>
                    <a:lnTo>
                      <a:pt x="9284" y="3746"/>
                    </a:lnTo>
                    <a:lnTo>
                      <a:pt x="9244" y="3587"/>
                    </a:lnTo>
                    <a:lnTo>
                      <a:pt x="9204" y="3447"/>
                    </a:lnTo>
                    <a:lnTo>
                      <a:pt x="9144" y="3308"/>
                    </a:lnTo>
                    <a:lnTo>
                      <a:pt x="9064" y="3168"/>
                    </a:lnTo>
                    <a:lnTo>
                      <a:pt x="8985" y="3049"/>
                    </a:lnTo>
                    <a:lnTo>
                      <a:pt x="8885" y="2929"/>
                    </a:lnTo>
                    <a:lnTo>
                      <a:pt x="8766" y="2810"/>
                    </a:lnTo>
                    <a:lnTo>
                      <a:pt x="8646" y="2730"/>
                    </a:lnTo>
                    <a:lnTo>
                      <a:pt x="8507" y="2631"/>
                    </a:lnTo>
                    <a:lnTo>
                      <a:pt x="8367" y="2571"/>
                    </a:lnTo>
                    <a:lnTo>
                      <a:pt x="8228" y="2491"/>
                    </a:lnTo>
                    <a:lnTo>
                      <a:pt x="8068" y="2451"/>
                    </a:lnTo>
                    <a:lnTo>
                      <a:pt x="7909" y="2411"/>
                    </a:lnTo>
                    <a:lnTo>
                      <a:pt x="7750" y="2391"/>
                    </a:lnTo>
                    <a:lnTo>
                      <a:pt x="7590" y="2391"/>
                    </a:lnTo>
                    <a:lnTo>
                      <a:pt x="7411" y="2411"/>
                    </a:lnTo>
                    <a:lnTo>
                      <a:pt x="7232" y="2431"/>
                    </a:lnTo>
                    <a:lnTo>
                      <a:pt x="7033" y="2491"/>
                    </a:lnTo>
                    <a:lnTo>
                      <a:pt x="6873" y="2551"/>
                    </a:lnTo>
                    <a:lnTo>
                      <a:pt x="6714" y="2650"/>
                    </a:lnTo>
                    <a:lnTo>
                      <a:pt x="6574" y="2750"/>
                    </a:lnTo>
                    <a:lnTo>
                      <a:pt x="6435" y="2850"/>
                    </a:lnTo>
                    <a:lnTo>
                      <a:pt x="6315" y="2989"/>
                    </a:lnTo>
                    <a:lnTo>
                      <a:pt x="6216" y="3129"/>
                    </a:lnTo>
                    <a:lnTo>
                      <a:pt x="5877" y="3009"/>
                    </a:lnTo>
                    <a:lnTo>
                      <a:pt x="5519" y="2949"/>
                    </a:lnTo>
                    <a:lnTo>
                      <a:pt x="5160" y="2909"/>
                    </a:lnTo>
                    <a:lnTo>
                      <a:pt x="4781" y="2909"/>
                    </a:lnTo>
                    <a:lnTo>
                      <a:pt x="4841" y="2690"/>
                    </a:lnTo>
                    <a:lnTo>
                      <a:pt x="4881" y="2451"/>
                    </a:lnTo>
                    <a:lnTo>
                      <a:pt x="4881" y="2232"/>
                    </a:lnTo>
                    <a:lnTo>
                      <a:pt x="4861" y="1993"/>
                    </a:lnTo>
                    <a:lnTo>
                      <a:pt x="4821" y="1754"/>
                    </a:lnTo>
                    <a:lnTo>
                      <a:pt x="4762" y="1535"/>
                    </a:lnTo>
                    <a:lnTo>
                      <a:pt x="4662" y="1336"/>
                    </a:lnTo>
                    <a:lnTo>
                      <a:pt x="4562" y="1136"/>
                    </a:lnTo>
                    <a:lnTo>
                      <a:pt x="4423" y="937"/>
                    </a:lnTo>
                    <a:lnTo>
                      <a:pt x="4283" y="778"/>
                    </a:lnTo>
                    <a:lnTo>
                      <a:pt x="4124" y="619"/>
                    </a:lnTo>
                    <a:lnTo>
                      <a:pt x="3945" y="479"/>
                    </a:lnTo>
                    <a:lnTo>
                      <a:pt x="3746" y="360"/>
                    </a:lnTo>
                    <a:lnTo>
                      <a:pt x="3546" y="240"/>
                    </a:lnTo>
                    <a:lnTo>
                      <a:pt x="3327" y="160"/>
                    </a:lnTo>
                    <a:lnTo>
                      <a:pt x="3108" y="81"/>
                    </a:lnTo>
                    <a:lnTo>
                      <a:pt x="2869" y="41"/>
                    </a:lnTo>
                    <a:lnTo>
                      <a:pt x="2630" y="1"/>
                    </a:lnTo>
                    <a:close/>
                  </a:path>
                </a:pathLst>
              </a:custGeom>
              <a:solidFill>
                <a:srgbClr val="F7D28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6" name="Google Shape;3416;p22"/>
              <p:cNvSpPr/>
              <p:nvPr/>
            </p:nvSpPr>
            <p:spPr>
              <a:xfrm>
                <a:off x="5901700" y="4019125"/>
                <a:ext cx="232100" cy="217175"/>
              </a:xfrm>
              <a:custGeom>
                <a:avLst/>
                <a:gdLst/>
                <a:ahLst/>
                <a:cxnLst/>
                <a:rect l="l" t="t" r="r" b="b"/>
                <a:pathLst>
                  <a:path w="9284" h="8687" fill="none" extrusionOk="0">
                    <a:moveTo>
                      <a:pt x="4861" y="1993"/>
                    </a:moveTo>
                    <a:lnTo>
                      <a:pt x="4861" y="1993"/>
                    </a:lnTo>
                    <a:lnTo>
                      <a:pt x="4881" y="2232"/>
                    </a:lnTo>
                    <a:lnTo>
                      <a:pt x="4881" y="2451"/>
                    </a:lnTo>
                    <a:lnTo>
                      <a:pt x="4841" y="2690"/>
                    </a:lnTo>
                    <a:lnTo>
                      <a:pt x="4781" y="2909"/>
                    </a:lnTo>
                    <a:lnTo>
                      <a:pt x="4781" y="2909"/>
                    </a:lnTo>
                    <a:lnTo>
                      <a:pt x="5160" y="2909"/>
                    </a:lnTo>
                    <a:lnTo>
                      <a:pt x="5519" y="2949"/>
                    </a:lnTo>
                    <a:lnTo>
                      <a:pt x="5877" y="3009"/>
                    </a:lnTo>
                    <a:lnTo>
                      <a:pt x="6216" y="3129"/>
                    </a:lnTo>
                    <a:lnTo>
                      <a:pt x="6216" y="3129"/>
                    </a:lnTo>
                    <a:lnTo>
                      <a:pt x="6315" y="2989"/>
                    </a:lnTo>
                    <a:lnTo>
                      <a:pt x="6435" y="2850"/>
                    </a:lnTo>
                    <a:lnTo>
                      <a:pt x="6574" y="2750"/>
                    </a:lnTo>
                    <a:lnTo>
                      <a:pt x="6714" y="2650"/>
                    </a:lnTo>
                    <a:lnTo>
                      <a:pt x="6873" y="2551"/>
                    </a:lnTo>
                    <a:lnTo>
                      <a:pt x="7033" y="2491"/>
                    </a:lnTo>
                    <a:lnTo>
                      <a:pt x="7232" y="2431"/>
                    </a:lnTo>
                    <a:lnTo>
                      <a:pt x="7411" y="2411"/>
                    </a:lnTo>
                    <a:lnTo>
                      <a:pt x="7411" y="2411"/>
                    </a:lnTo>
                    <a:lnTo>
                      <a:pt x="7590" y="2391"/>
                    </a:lnTo>
                    <a:lnTo>
                      <a:pt x="7750" y="2391"/>
                    </a:lnTo>
                    <a:lnTo>
                      <a:pt x="7909" y="2411"/>
                    </a:lnTo>
                    <a:lnTo>
                      <a:pt x="8068" y="2451"/>
                    </a:lnTo>
                    <a:lnTo>
                      <a:pt x="8228" y="2491"/>
                    </a:lnTo>
                    <a:lnTo>
                      <a:pt x="8367" y="2571"/>
                    </a:lnTo>
                    <a:lnTo>
                      <a:pt x="8507" y="2631"/>
                    </a:lnTo>
                    <a:lnTo>
                      <a:pt x="8646" y="2730"/>
                    </a:lnTo>
                    <a:lnTo>
                      <a:pt x="8766" y="2810"/>
                    </a:lnTo>
                    <a:lnTo>
                      <a:pt x="8885" y="2929"/>
                    </a:lnTo>
                    <a:lnTo>
                      <a:pt x="8985" y="3049"/>
                    </a:lnTo>
                    <a:lnTo>
                      <a:pt x="9064" y="3168"/>
                    </a:lnTo>
                    <a:lnTo>
                      <a:pt x="9144" y="3308"/>
                    </a:lnTo>
                    <a:lnTo>
                      <a:pt x="9204" y="3447"/>
                    </a:lnTo>
                    <a:lnTo>
                      <a:pt x="9244" y="3587"/>
                    </a:lnTo>
                    <a:lnTo>
                      <a:pt x="9284" y="3746"/>
                    </a:lnTo>
                    <a:lnTo>
                      <a:pt x="9284" y="3746"/>
                    </a:lnTo>
                    <a:lnTo>
                      <a:pt x="9284" y="3886"/>
                    </a:lnTo>
                    <a:lnTo>
                      <a:pt x="9284" y="4025"/>
                    </a:lnTo>
                    <a:lnTo>
                      <a:pt x="9284" y="4164"/>
                    </a:lnTo>
                    <a:lnTo>
                      <a:pt x="9244" y="4304"/>
                    </a:lnTo>
                    <a:lnTo>
                      <a:pt x="9204" y="4443"/>
                    </a:lnTo>
                    <a:lnTo>
                      <a:pt x="9164" y="4563"/>
                    </a:lnTo>
                    <a:lnTo>
                      <a:pt x="9084" y="4682"/>
                    </a:lnTo>
                    <a:lnTo>
                      <a:pt x="9025" y="4802"/>
                    </a:lnTo>
                    <a:lnTo>
                      <a:pt x="8925" y="4902"/>
                    </a:lnTo>
                    <a:lnTo>
                      <a:pt x="8845" y="5001"/>
                    </a:lnTo>
                    <a:lnTo>
                      <a:pt x="8746" y="5101"/>
                    </a:lnTo>
                    <a:lnTo>
                      <a:pt x="8626" y="5180"/>
                    </a:lnTo>
                    <a:lnTo>
                      <a:pt x="8507" y="5260"/>
                    </a:lnTo>
                    <a:lnTo>
                      <a:pt x="8367" y="5320"/>
                    </a:lnTo>
                    <a:lnTo>
                      <a:pt x="8248" y="5380"/>
                    </a:lnTo>
                    <a:lnTo>
                      <a:pt x="8108" y="5439"/>
                    </a:lnTo>
                    <a:lnTo>
                      <a:pt x="8108" y="5439"/>
                    </a:lnTo>
                    <a:lnTo>
                      <a:pt x="8128" y="5718"/>
                    </a:lnTo>
                    <a:lnTo>
                      <a:pt x="8108" y="6017"/>
                    </a:lnTo>
                    <a:lnTo>
                      <a:pt x="8088" y="6296"/>
                    </a:lnTo>
                    <a:lnTo>
                      <a:pt x="8009" y="6575"/>
                    </a:lnTo>
                    <a:lnTo>
                      <a:pt x="7909" y="6834"/>
                    </a:lnTo>
                    <a:lnTo>
                      <a:pt x="7790" y="7093"/>
                    </a:lnTo>
                    <a:lnTo>
                      <a:pt x="7650" y="7332"/>
                    </a:lnTo>
                    <a:lnTo>
                      <a:pt x="7471" y="7571"/>
                    </a:lnTo>
                    <a:lnTo>
                      <a:pt x="7272" y="7770"/>
                    </a:lnTo>
                    <a:lnTo>
                      <a:pt x="7072" y="7969"/>
                    </a:lnTo>
                    <a:lnTo>
                      <a:pt x="6833" y="8149"/>
                    </a:lnTo>
                    <a:lnTo>
                      <a:pt x="6574" y="8288"/>
                    </a:lnTo>
                    <a:lnTo>
                      <a:pt x="6295" y="8428"/>
                    </a:lnTo>
                    <a:lnTo>
                      <a:pt x="6017" y="8527"/>
                    </a:lnTo>
                    <a:lnTo>
                      <a:pt x="5718" y="8607"/>
                    </a:lnTo>
                    <a:lnTo>
                      <a:pt x="5399" y="8667"/>
                    </a:lnTo>
                    <a:lnTo>
                      <a:pt x="5399" y="8667"/>
                    </a:lnTo>
                    <a:lnTo>
                      <a:pt x="5080" y="8687"/>
                    </a:lnTo>
                    <a:lnTo>
                      <a:pt x="4762" y="8687"/>
                    </a:lnTo>
                    <a:lnTo>
                      <a:pt x="4463" y="8647"/>
                    </a:lnTo>
                    <a:lnTo>
                      <a:pt x="4164" y="8587"/>
                    </a:lnTo>
                    <a:lnTo>
                      <a:pt x="3885" y="8487"/>
                    </a:lnTo>
                    <a:lnTo>
                      <a:pt x="3606" y="8368"/>
                    </a:lnTo>
                    <a:lnTo>
                      <a:pt x="3347" y="8248"/>
                    </a:lnTo>
                    <a:lnTo>
                      <a:pt x="3108" y="8089"/>
                    </a:lnTo>
                    <a:lnTo>
                      <a:pt x="2869" y="7890"/>
                    </a:lnTo>
                    <a:lnTo>
                      <a:pt x="2670" y="7691"/>
                    </a:lnTo>
                    <a:lnTo>
                      <a:pt x="2471" y="7471"/>
                    </a:lnTo>
                    <a:lnTo>
                      <a:pt x="2311" y="7252"/>
                    </a:lnTo>
                    <a:lnTo>
                      <a:pt x="2172" y="6993"/>
                    </a:lnTo>
                    <a:lnTo>
                      <a:pt x="2052" y="6734"/>
                    </a:lnTo>
                    <a:lnTo>
                      <a:pt x="1973" y="6455"/>
                    </a:lnTo>
                    <a:lnTo>
                      <a:pt x="1913" y="6157"/>
                    </a:lnTo>
                    <a:lnTo>
                      <a:pt x="1913" y="6157"/>
                    </a:lnTo>
                    <a:lnTo>
                      <a:pt x="1893" y="5937"/>
                    </a:lnTo>
                    <a:lnTo>
                      <a:pt x="1893" y="5718"/>
                    </a:lnTo>
                    <a:lnTo>
                      <a:pt x="1913" y="5519"/>
                    </a:lnTo>
                    <a:lnTo>
                      <a:pt x="1933" y="5300"/>
                    </a:lnTo>
                    <a:lnTo>
                      <a:pt x="1992" y="5101"/>
                    </a:lnTo>
                    <a:lnTo>
                      <a:pt x="2052" y="4902"/>
                    </a:lnTo>
                    <a:lnTo>
                      <a:pt x="2112" y="4702"/>
                    </a:lnTo>
                    <a:lnTo>
                      <a:pt x="2212" y="4523"/>
                    </a:lnTo>
                    <a:lnTo>
                      <a:pt x="2212" y="4523"/>
                    </a:lnTo>
                    <a:lnTo>
                      <a:pt x="2012" y="4503"/>
                    </a:lnTo>
                    <a:lnTo>
                      <a:pt x="1793" y="4463"/>
                    </a:lnTo>
                    <a:lnTo>
                      <a:pt x="1614" y="4404"/>
                    </a:lnTo>
                    <a:lnTo>
                      <a:pt x="1415" y="4324"/>
                    </a:lnTo>
                    <a:lnTo>
                      <a:pt x="1235" y="4244"/>
                    </a:lnTo>
                    <a:lnTo>
                      <a:pt x="1076" y="4145"/>
                    </a:lnTo>
                    <a:lnTo>
                      <a:pt x="897" y="4025"/>
                    </a:lnTo>
                    <a:lnTo>
                      <a:pt x="757" y="3905"/>
                    </a:lnTo>
                    <a:lnTo>
                      <a:pt x="618" y="3766"/>
                    </a:lnTo>
                    <a:lnTo>
                      <a:pt x="478" y="3627"/>
                    </a:lnTo>
                    <a:lnTo>
                      <a:pt x="359" y="3467"/>
                    </a:lnTo>
                    <a:lnTo>
                      <a:pt x="259" y="3308"/>
                    </a:lnTo>
                    <a:lnTo>
                      <a:pt x="180" y="3129"/>
                    </a:lnTo>
                    <a:lnTo>
                      <a:pt x="120" y="2949"/>
                    </a:lnTo>
                    <a:lnTo>
                      <a:pt x="60" y="2750"/>
                    </a:lnTo>
                    <a:lnTo>
                      <a:pt x="20" y="2551"/>
                    </a:lnTo>
                    <a:lnTo>
                      <a:pt x="20" y="2551"/>
                    </a:lnTo>
                    <a:lnTo>
                      <a:pt x="0" y="2312"/>
                    </a:lnTo>
                    <a:lnTo>
                      <a:pt x="0" y="2093"/>
                    </a:lnTo>
                    <a:lnTo>
                      <a:pt x="40" y="1874"/>
                    </a:lnTo>
                    <a:lnTo>
                      <a:pt x="100" y="1654"/>
                    </a:lnTo>
                    <a:lnTo>
                      <a:pt x="160" y="1455"/>
                    </a:lnTo>
                    <a:lnTo>
                      <a:pt x="259" y="1256"/>
                    </a:lnTo>
                    <a:lnTo>
                      <a:pt x="379" y="1057"/>
                    </a:lnTo>
                    <a:lnTo>
                      <a:pt x="518" y="877"/>
                    </a:lnTo>
                    <a:lnTo>
                      <a:pt x="658" y="718"/>
                    </a:lnTo>
                    <a:lnTo>
                      <a:pt x="837" y="559"/>
                    </a:lnTo>
                    <a:lnTo>
                      <a:pt x="1016" y="419"/>
                    </a:lnTo>
                    <a:lnTo>
                      <a:pt x="1216" y="300"/>
                    </a:lnTo>
                    <a:lnTo>
                      <a:pt x="1435" y="200"/>
                    </a:lnTo>
                    <a:lnTo>
                      <a:pt x="1654" y="120"/>
                    </a:lnTo>
                    <a:lnTo>
                      <a:pt x="1893" y="61"/>
                    </a:lnTo>
                    <a:lnTo>
                      <a:pt x="2132" y="21"/>
                    </a:lnTo>
                    <a:lnTo>
                      <a:pt x="2132" y="21"/>
                    </a:lnTo>
                    <a:lnTo>
                      <a:pt x="2391" y="1"/>
                    </a:lnTo>
                    <a:lnTo>
                      <a:pt x="2630" y="1"/>
                    </a:lnTo>
                    <a:lnTo>
                      <a:pt x="2869" y="41"/>
                    </a:lnTo>
                    <a:lnTo>
                      <a:pt x="3108" y="81"/>
                    </a:lnTo>
                    <a:lnTo>
                      <a:pt x="3327" y="160"/>
                    </a:lnTo>
                    <a:lnTo>
                      <a:pt x="3546" y="240"/>
                    </a:lnTo>
                    <a:lnTo>
                      <a:pt x="3746" y="360"/>
                    </a:lnTo>
                    <a:lnTo>
                      <a:pt x="3945" y="479"/>
                    </a:lnTo>
                    <a:lnTo>
                      <a:pt x="4124" y="619"/>
                    </a:lnTo>
                    <a:lnTo>
                      <a:pt x="4283" y="778"/>
                    </a:lnTo>
                    <a:lnTo>
                      <a:pt x="4423" y="937"/>
                    </a:lnTo>
                    <a:lnTo>
                      <a:pt x="4562" y="1136"/>
                    </a:lnTo>
                    <a:lnTo>
                      <a:pt x="4662" y="1336"/>
                    </a:lnTo>
                    <a:lnTo>
                      <a:pt x="4762" y="1535"/>
                    </a:lnTo>
                    <a:lnTo>
                      <a:pt x="4821" y="1754"/>
                    </a:lnTo>
                    <a:lnTo>
                      <a:pt x="4861" y="1993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7" name="Google Shape;3417;p22"/>
              <p:cNvSpPr/>
              <p:nvPr/>
            </p:nvSpPr>
            <p:spPr>
              <a:xfrm>
                <a:off x="5934575" y="4042050"/>
                <a:ext cx="44350" cy="34375"/>
              </a:xfrm>
              <a:custGeom>
                <a:avLst/>
                <a:gdLst/>
                <a:ahLst/>
                <a:cxnLst/>
                <a:rect l="l" t="t" r="r" b="b"/>
                <a:pathLst>
                  <a:path w="1774" h="1375" extrusionOk="0">
                    <a:moveTo>
                      <a:pt x="976" y="0"/>
                    </a:moveTo>
                    <a:lnTo>
                      <a:pt x="797" y="20"/>
                    </a:lnTo>
                    <a:lnTo>
                      <a:pt x="618" y="40"/>
                    </a:lnTo>
                    <a:lnTo>
                      <a:pt x="458" y="100"/>
                    </a:lnTo>
                    <a:lnTo>
                      <a:pt x="319" y="180"/>
                    </a:lnTo>
                    <a:lnTo>
                      <a:pt x="199" y="279"/>
                    </a:lnTo>
                    <a:lnTo>
                      <a:pt x="100" y="399"/>
                    </a:lnTo>
                    <a:lnTo>
                      <a:pt x="40" y="518"/>
                    </a:lnTo>
                    <a:lnTo>
                      <a:pt x="0" y="658"/>
                    </a:lnTo>
                    <a:lnTo>
                      <a:pt x="0" y="797"/>
                    </a:lnTo>
                    <a:lnTo>
                      <a:pt x="40" y="937"/>
                    </a:lnTo>
                    <a:lnTo>
                      <a:pt x="100" y="1056"/>
                    </a:lnTo>
                    <a:lnTo>
                      <a:pt x="199" y="1156"/>
                    </a:lnTo>
                    <a:lnTo>
                      <a:pt x="319" y="1235"/>
                    </a:lnTo>
                    <a:lnTo>
                      <a:pt x="458" y="1315"/>
                    </a:lnTo>
                    <a:lnTo>
                      <a:pt x="618" y="1355"/>
                    </a:lnTo>
                    <a:lnTo>
                      <a:pt x="797" y="1375"/>
                    </a:lnTo>
                    <a:lnTo>
                      <a:pt x="976" y="1375"/>
                    </a:lnTo>
                    <a:lnTo>
                      <a:pt x="1156" y="1335"/>
                    </a:lnTo>
                    <a:lnTo>
                      <a:pt x="1315" y="1275"/>
                    </a:lnTo>
                    <a:lnTo>
                      <a:pt x="1454" y="1196"/>
                    </a:lnTo>
                    <a:lnTo>
                      <a:pt x="1574" y="1096"/>
                    </a:lnTo>
                    <a:lnTo>
                      <a:pt x="1674" y="976"/>
                    </a:lnTo>
                    <a:lnTo>
                      <a:pt x="1753" y="857"/>
                    </a:lnTo>
                    <a:lnTo>
                      <a:pt x="1773" y="717"/>
                    </a:lnTo>
                    <a:lnTo>
                      <a:pt x="1773" y="578"/>
                    </a:lnTo>
                    <a:lnTo>
                      <a:pt x="1733" y="459"/>
                    </a:lnTo>
                    <a:lnTo>
                      <a:pt x="1674" y="339"/>
                    </a:lnTo>
                    <a:lnTo>
                      <a:pt x="1574" y="219"/>
                    </a:lnTo>
                    <a:lnTo>
                      <a:pt x="1454" y="140"/>
                    </a:lnTo>
                    <a:lnTo>
                      <a:pt x="1315" y="80"/>
                    </a:lnTo>
                    <a:lnTo>
                      <a:pt x="1156" y="20"/>
                    </a:lnTo>
                    <a:lnTo>
                      <a:pt x="976" y="0"/>
                    </a:lnTo>
                    <a:close/>
                  </a:path>
                </a:pathLst>
              </a:custGeom>
              <a:solidFill>
                <a:srgbClr val="F4CC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8" name="Google Shape;3418;p22"/>
              <p:cNvSpPr/>
              <p:nvPr/>
            </p:nvSpPr>
            <p:spPr>
              <a:xfrm>
                <a:off x="5965450" y="4124725"/>
                <a:ext cx="110075" cy="96125"/>
              </a:xfrm>
              <a:custGeom>
                <a:avLst/>
                <a:gdLst/>
                <a:ahLst/>
                <a:cxnLst/>
                <a:rect l="l" t="t" r="r" b="b"/>
                <a:pathLst>
                  <a:path w="4403" h="3845" extrusionOk="0">
                    <a:moveTo>
                      <a:pt x="777" y="0"/>
                    </a:moveTo>
                    <a:lnTo>
                      <a:pt x="678" y="60"/>
                    </a:lnTo>
                    <a:lnTo>
                      <a:pt x="578" y="160"/>
                    </a:lnTo>
                    <a:lnTo>
                      <a:pt x="478" y="279"/>
                    </a:lnTo>
                    <a:lnTo>
                      <a:pt x="379" y="399"/>
                    </a:lnTo>
                    <a:lnTo>
                      <a:pt x="279" y="558"/>
                    </a:lnTo>
                    <a:lnTo>
                      <a:pt x="180" y="737"/>
                    </a:lnTo>
                    <a:lnTo>
                      <a:pt x="120" y="937"/>
                    </a:lnTo>
                    <a:lnTo>
                      <a:pt x="60" y="1136"/>
                    </a:lnTo>
                    <a:lnTo>
                      <a:pt x="20" y="1355"/>
                    </a:lnTo>
                    <a:lnTo>
                      <a:pt x="0" y="1594"/>
                    </a:lnTo>
                    <a:lnTo>
                      <a:pt x="20" y="1833"/>
                    </a:lnTo>
                    <a:lnTo>
                      <a:pt x="80" y="2072"/>
                    </a:lnTo>
                    <a:lnTo>
                      <a:pt x="180" y="2331"/>
                    </a:lnTo>
                    <a:lnTo>
                      <a:pt x="299" y="2610"/>
                    </a:lnTo>
                    <a:lnTo>
                      <a:pt x="478" y="2869"/>
                    </a:lnTo>
                    <a:lnTo>
                      <a:pt x="717" y="3148"/>
                    </a:lnTo>
                    <a:lnTo>
                      <a:pt x="917" y="3327"/>
                    </a:lnTo>
                    <a:lnTo>
                      <a:pt x="1116" y="3486"/>
                    </a:lnTo>
                    <a:lnTo>
                      <a:pt x="1335" y="3606"/>
                    </a:lnTo>
                    <a:lnTo>
                      <a:pt x="1554" y="3686"/>
                    </a:lnTo>
                    <a:lnTo>
                      <a:pt x="1793" y="3765"/>
                    </a:lnTo>
                    <a:lnTo>
                      <a:pt x="2012" y="3805"/>
                    </a:lnTo>
                    <a:lnTo>
                      <a:pt x="2251" y="3845"/>
                    </a:lnTo>
                    <a:lnTo>
                      <a:pt x="2470" y="3845"/>
                    </a:lnTo>
                    <a:lnTo>
                      <a:pt x="2849" y="3825"/>
                    </a:lnTo>
                    <a:lnTo>
                      <a:pt x="3208" y="3765"/>
                    </a:lnTo>
                    <a:lnTo>
                      <a:pt x="3526" y="3706"/>
                    </a:lnTo>
                    <a:lnTo>
                      <a:pt x="3825" y="3606"/>
                    </a:lnTo>
                    <a:lnTo>
                      <a:pt x="4064" y="3526"/>
                    </a:lnTo>
                    <a:lnTo>
                      <a:pt x="4243" y="3447"/>
                    </a:lnTo>
                    <a:lnTo>
                      <a:pt x="4403" y="3367"/>
                    </a:lnTo>
                    <a:lnTo>
                      <a:pt x="3945" y="3367"/>
                    </a:lnTo>
                    <a:lnTo>
                      <a:pt x="3646" y="3327"/>
                    </a:lnTo>
                    <a:lnTo>
                      <a:pt x="3367" y="3287"/>
                    </a:lnTo>
                    <a:lnTo>
                      <a:pt x="3108" y="3227"/>
                    </a:lnTo>
                    <a:lnTo>
                      <a:pt x="2869" y="3148"/>
                    </a:lnTo>
                    <a:lnTo>
                      <a:pt x="2630" y="3068"/>
                    </a:lnTo>
                    <a:lnTo>
                      <a:pt x="2431" y="2949"/>
                    </a:lnTo>
                    <a:lnTo>
                      <a:pt x="2231" y="2849"/>
                    </a:lnTo>
                    <a:lnTo>
                      <a:pt x="2052" y="2729"/>
                    </a:lnTo>
                    <a:lnTo>
                      <a:pt x="1893" y="2590"/>
                    </a:lnTo>
                    <a:lnTo>
                      <a:pt x="1753" y="2451"/>
                    </a:lnTo>
                    <a:lnTo>
                      <a:pt x="1614" y="2311"/>
                    </a:lnTo>
                    <a:lnTo>
                      <a:pt x="1494" y="2152"/>
                    </a:lnTo>
                    <a:lnTo>
                      <a:pt x="1375" y="1992"/>
                    </a:lnTo>
                    <a:lnTo>
                      <a:pt x="1196" y="1674"/>
                    </a:lnTo>
                    <a:lnTo>
                      <a:pt x="1056" y="1375"/>
                    </a:lnTo>
                    <a:lnTo>
                      <a:pt x="956" y="1056"/>
                    </a:lnTo>
                    <a:lnTo>
                      <a:pt x="877" y="777"/>
                    </a:lnTo>
                    <a:lnTo>
                      <a:pt x="817" y="518"/>
                    </a:lnTo>
                    <a:lnTo>
                      <a:pt x="777" y="140"/>
                    </a:lnTo>
                    <a:lnTo>
                      <a:pt x="777" y="0"/>
                    </a:lnTo>
                    <a:close/>
                  </a:path>
                </a:pathLst>
              </a:custGeom>
              <a:solidFill>
                <a:srgbClr val="F9DB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9" name="Google Shape;3419;p22"/>
              <p:cNvSpPr/>
              <p:nvPr/>
            </p:nvSpPr>
            <p:spPr>
              <a:xfrm>
                <a:off x="5965450" y="4124725"/>
                <a:ext cx="110075" cy="96125"/>
              </a:xfrm>
              <a:custGeom>
                <a:avLst/>
                <a:gdLst/>
                <a:ahLst/>
                <a:cxnLst/>
                <a:rect l="l" t="t" r="r" b="b"/>
                <a:pathLst>
                  <a:path w="4403" h="3845" fill="none" extrusionOk="0">
                    <a:moveTo>
                      <a:pt x="777" y="0"/>
                    </a:moveTo>
                    <a:lnTo>
                      <a:pt x="777" y="0"/>
                    </a:lnTo>
                    <a:lnTo>
                      <a:pt x="678" y="60"/>
                    </a:lnTo>
                    <a:lnTo>
                      <a:pt x="578" y="160"/>
                    </a:lnTo>
                    <a:lnTo>
                      <a:pt x="478" y="279"/>
                    </a:lnTo>
                    <a:lnTo>
                      <a:pt x="379" y="399"/>
                    </a:lnTo>
                    <a:lnTo>
                      <a:pt x="279" y="558"/>
                    </a:lnTo>
                    <a:lnTo>
                      <a:pt x="180" y="737"/>
                    </a:lnTo>
                    <a:lnTo>
                      <a:pt x="120" y="937"/>
                    </a:lnTo>
                    <a:lnTo>
                      <a:pt x="60" y="1136"/>
                    </a:lnTo>
                    <a:lnTo>
                      <a:pt x="20" y="1355"/>
                    </a:lnTo>
                    <a:lnTo>
                      <a:pt x="0" y="1594"/>
                    </a:lnTo>
                    <a:lnTo>
                      <a:pt x="20" y="1833"/>
                    </a:lnTo>
                    <a:lnTo>
                      <a:pt x="80" y="2072"/>
                    </a:lnTo>
                    <a:lnTo>
                      <a:pt x="180" y="2331"/>
                    </a:lnTo>
                    <a:lnTo>
                      <a:pt x="299" y="2610"/>
                    </a:lnTo>
                    <a:lnTo>
                      <a:pt x="478" y="2869"/>
                    </a:lnTo>
                    <a:lnTo>
                      <a:pt x="717" y="3148"/>
                    </a:lnTo>
                    <a:lnTo>
                      <a:pt x="717" y="3148"/>
                    </a:lnTo>
                    <a:lnTo>
                      <a:pt x="917" y="3327"/>
                    </a:lnTo>
                    <a:lnTo>
                      <a:pt x="1116" y="3486"/>
                    </a:lnTo>
                    <a:lnTo>
                      <a:pt x="1335" y="3606"/>
                    </a:lnTo>
                    <a:lnTo>
                      <a:pt x="1554" y="3686"/>
                    </a:lnTo>
                    <a:lnTo>
                      <a:pt x="1793" y="3765"/>
                    </a:lnTo>
                    <a:lnTo>
                      <a:pt x="2012" y="3805"/>
                    </a:lnTo>
                    <a:lnTo>
                      <a:pt x="2251" y="3845"/>
                    </a:lnTo>
                    <a:lnTo>
                      <a:pt x="2470" y="3845"/>
                    </a:lnTo>
                    <a:lnTo>
                      <a:pt x="2470" y="3845"/>
                    </a:lnTo>
                    <a:lnTo>
                      <a:pt x="2849" y="3825"/>
                    </a:lnTo>
                    <a:lnTo>
                      <a:pt x="3208" y="3765"/>
                    </a:lnTo>
                    <a:lnTo>
                      <a:pt x="3526" y="3706"/>
                    </a:lnTo>
                    <a:lnTo>
                      <a:pt x="3825" y="3606"/>
                    </a:lnTo>
                    <a:lnTo>
                      <a:pt x="4064" y="3526"/>
                    </a:lnTo>
                    <a:lnTo>
                      <a:pt x="4243" y="3447"/>
                    </a:lnTo>
                    <a:lnTo>
                      <a:pt x="4403" y="3367"/>
                    </a:lnTo>
                    <a:lnTo>
                      <a:pt x="4403" y="3367"/>
                    </a:lnTo>
                    <a:lnTo>
                      <a:pt x="4263" y="3367"/>
                    </a:lnTo>
                    <a:lnTo>
                      <a:pt x="4263" y="3367"/>
                    </a:lnTo>
                    <a:lnTo>
                      <a:pt x="3945" y="3367"/>
                    </a:lnTo>
                    <a:lnTo>
                      <a:pt x="3646" y="3327"/>
                    </a:lnTo>
                    <a:lnTo>
                      <a:pt x="3367" y="3287"/>
                    </a:lnTo>
                    <a:lnTo>
                      <a:pt x="3108" y="3227"/>
                    </a:lnTo>
                    <a:lnTo>
                      <a:pt x="2869" y="3148"/>
                    </a:lnTo>
                    <a:lnTo>
                      <a:pt x="2630" y="3068"/>
                    </a:lnTo>
                    <a:lnTo>
                      <a:pt x="2431" y="2949"/>
                    </a:lnTo>
                    <a:lnTo>
                      <a:pt x="2231" y="2849"/>
                    </a:lnTo>
                    <a:lnTo>
                      <a:pt x="2052" y="2729"/>
                    </a:lnTo>
                    <a:lnTo>
                      <a:pt x="1893" y="2590"/>
                    </a:lnTo>
                    <a:lnTo>
                      <a:pt x="1753" y="2451"/>
                    </a:lnTo>
                    <a:lnTo>
                      <a:pt x="1614" y="2311"/>
                    </a:lnTo>
                    <a:lnTo>
                      <a:pt x="1494" y="2152"/>
                    </a:lnTo>
                    <a:lnTo>
                      <a:pt x="1375" y="1992"/>
                    </a:lnTo>
                    <a:lnTo>
                      <a:pt x="1196" y="1674"/>
                    </a:lnTo>
                    <a:lnTo>
                      <a:pt x="1056" y="1375"/>
                    </a:lnTo>
                    <a:lnTo>
                      <a:pt x="956" y="1056"/>
                    </a:lnTo>
                    <a:lnTo>
                      <a:pt x="877" y="777"/>
                    </a:lnTo>
                    <a:lnTo>
                      <a:pt x="817" y="518"/>
                    </a:lnTo>
                    <a:lnTo>
                      <a:pt x="777" y="140"/>
                    </a:lnTo>
                    <a:lnTo>
                      <a:pt x="777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0" name="Google Shape;3420;p22"/>
              <p:cNvSpPr/>
              <p:nvPr/>
            </p:nvSpPr>
            <p:spPr>
              <a:xfrm>
                <a:off x="5703475" y="4005700"/>
                <a:ext cx="253025" cy="186775"/>
              </a:xfrm>
              <a:custGeom>
                <a:avLst/>
                <a:gdLst/>
                <a:ahLst/>
                <a:cxnLst/>
                <a:rect l="l" t="t" r="r" b="b"/>
                <a:pathLst>
                  <a:path w="10121" h="7471" extrusionOk="0">
                    <a:moveTo>
                      <a:pt x="6575" y="0"/>
                    </a:moveTo>
                    <a:lnTo>
                      <a:pt x="6415" y="40"/>
                    </a:lnTo>
                    <a:lnTo>
                      <a:pt x="6256" y="80"/>
                    </a:lnTo>
                    <a:lnTo>
                      <a:pt x="6117" y="140"/>
                    </a:lnTo>
                    <a:lnTo>
                      <a:pt x="5977" y="199"/>
                    </a:lnTo>
                    <a:lnTo>
                      <a:pt x="5838" y="279"/>
                    </a:lnTo>
                    <a:lnTo>
                      <a:pt x="5698" y="379"/>
                    </a:lnTo>
                    <a:lnTo>
                      <a:pt x="5579" y="478"/>
                    </a:lnTo>
                    <a:lnTo>
                      <a:pt x="5479" y="598"/>
                    </a:lnTo>
                    <a:lnTo>
                      <a:pt x="5379" y="717"/>
                    </a:lnTo>
                    <a:lnTo>
                      <a:pt x="5300" y="857"/>
                    </a:lnTo>
                    <a:lnTo>
                      <a:pt x="5220" y="1016"/>
                    </a:lnTo>
                    <a:lnTo>
                      <a:pt x="5180" y="1195"/>
                    </a:lnTo>
                    <a:lnTo>
                      <a:pt x="5140" y="1355"/>
                    </a:lnTo>
                    <a:lnTo>
                      <a:pt x="5121" y="1534"/>
                    </a:lnTo>
                    <a:lnTo>
                      <a:pt x="5140" y="1693"/>
                    </a:lnTo>
                    <a:lnTo>
                      <a:pt x="5160" y="1873"/>
                    </a:lnTo>
                    <a:lnTo>
                      <a:pt x="5220" y="2032"/>
                    </a:lnTo>
                    <a:lnTo>
                      <a:pt x="5280" y="2191"/>
                    </a:lnTo>
                    <a:lnTo>
                      <a:pt x="5001" y="2391"/>
                    </a:lnTo>
                    <a:lnTo>
                      <a:pt x="4742" y="2630"/>
                    </a:lnTo>
                    <a:lnTo>
                      <a:pt x="4503" y="2889"/>
                    </a:lnTo>
                    <a:lnTo>
                      <a:pt x="4304" y="3168"/>
                    </a:lnTo>
                    <a:lnTo>
                      <a:pt x="4124" y="3008"/>
                    </a:lnTo>
                    <a:lnTo>
                      <a:pt x="3945" y="2849"/>
                    </a:lnTo>
                    <a:lnTo>
                      <a:pt x="3746" y="2709"/>
                    </a:lnTo>
                    <a:lnTo>
                      <a:pt x="3507" y="2590"/>
                    </a:lnTo>
                    <a:lnTo>
                      <a:pt x="3288" y="2510"/>
                    </a:lnTo>
                    <a:lnTo>
                      <a:pt x="3049" y="2430"/>
                    </a:lnTo>
                    <a:lnTo>
                      <a:pt x="2810" y="2391"/>
                    </a:lnTo>
                    <a:lnTo>
                      <a:pt x="2571" y="2371"/>
                    </a:lnTo>
                    <a:lnTo>
                      <a:pt x="2332" y="2371"/>
                    </a:lnTo>
                    <a:lnTo>
                      <a:pt x="2112" y="2391"/>
                    </a:lnTo>
                    <a:lnTo>
                      <a:pt x="1873" y="2430"/>
                    </a:lnTo>
                    <a:lnTo>
                      <a:pt x="1654" y="2490"/>
                    </a:lnTo>
                    <a:lnTo>
                      <a:pt x="1435" y="2570"/>
                    </a:lnTo>
                    <a:lnTo>
                      <a:pt x="1216" y="2670"/>
                    </a:lnTo>
                    <a:lnTo>
                      <a:pt x="1017" y="2769"/>
                    </a:lnTo>
                    <a:lnTo>
                      <a:pt x="837" y="2909"/>
                    </a:lnTo>
                    <a:lnTo>
                      <a:pt x="658" y="3068"/>
                    </a:lnTo>
                    <a:lnTo>
                      <a:pt x="499" y="3227"/>
                    </a:lnTo>
                    <a:lnTo>
                      <a:pt x="359" y="3427"/>
                    </a:lnTo>
                    <a:lnTo>
                      <a:pt x="240" y="3626"/>
                    </a:lnTo>
                    <a:lnTo>
                      <a:pt x="140" y="3845"/>
                    </a:lnTo>
                    <a:lnTo>
                      <a:pt x="61" y="4064"/>
                    </a:lnTo>
                    <a:lnTo>
                      <a:pt x="21" y="4283"/>
                    </a:lnTo>
                    <a:lnTo>
                      <a:pt x="1" y="4502"/>
                    </a:lnTo>
                    <a:lnTo>
                      <a:pt x="1" y="4721"/>
                    </a:lnTo>
                    <a:lnTo>
                      <a:pt x="21" y="4941"/>
                    </a:lnTo>
                    <a:lnTo>
                      <a:pt x="61" y="5160"/>
                    </a:lnTo>
                    <a:lnTo>
                      <a:pt x="120" y="5359"/>
                    </a:lnTo>
                    <a:lnTo>
                      <a:pt x="200" y="5558"/>
                    </a:lnTo>
                    <a:lnTo>
                      <a:pt x="320" y="5757"/>
                    </a:lnTo>
                    <a:lnTo>
                      <a:pt x="439" y="5937"/>
                    </a:lnTo>
                    <a:lnTo>
                      <a:pt x="579" y="6116"/>
                    </a:lnTo>
                    <a:lnTo>
                      <a:pt x="758" y="6275"/>
                    </a:lnTo>
                    <a:lnTo>
                      <a:pt x="937" y="6415"/>
                    </a:lnTo>
                    <a:lnTo>
                      <a:pt x="1136" y="6554"/>
                    </a:lnTo>
                    <a:lnTo>
                      <a:pt x="1355" y="6674"/>
                    </a:lnTo>
                    <a:lnTo>
                      <a:pt x="1555" y="6753"/>
                    </a:lnTo>
                    <a:lnTo>
                      <a:pt x="1754" y="6813"/>
                    </a:lnTo>
                    <a:lnTo>
                      <a:pt x="1953" y="6853"/>
                    </a:lnTo>
                    <a:lnTo>
                      <a:pt x="2152" y="6893"/>
                    </a:lnTo>
                    <a:lnTo>
                      <a:pt x="2571" y="6893"/>
                    </a:lnTo>
                    <a:lnTo>
                      <a:pt x="2770" y="6873"/>
                    </a:lnTo>
                    <a:lnTo>
                      <a:pt x="2969" y="6833"/>
                    </a:lnTo>
                    <a:lnTo>
                      <a:pt x="3168" y="6793"/>
                    </a:lnTo>
                    <a:lnTo>
                      <a:pt x="3348" y="6733"/>
                    </a:lnTo>
                    <a:lnTo>
                      <a:pt x="3547" y="6654"/>
                    </a:lnTo>
                    <a:lnTo>
                      <a:pt x="3726" y="6554"/>
                    </a:lnTo>
                    <a:lnTo>
                      <a:pt x="3885" y="6455"/>
                    </a:lnTo>
                    <a:lnTo>
                      <a:pt x="4045" y="6335"/>
                    </a:lnTo>
                    <a:lnTo>
                      <a:pt x="4184" y="6196"/>
                    </a:lnTo>
                    <a:lnTo>
                      <a:pt x="4324" y="6056"/>
                    </a:lnTo>
                    <a:lnTo>
                      <a:pt x="4443" y="6235"/>
                    </a:lnTo>
                    <a:lnTo>
                      <a:pt x="4583" y="6395"/>
                    </a:lnTo>
                    <a:lnTo>
                      <a:pt x="4722" y="6554"/>
                    </a:lnTo>
                    <a:lnTo>
                      <a:pt x="4881" y="6694"/>
                    </a:lnTo>
                    <a:lnTo>
                      <a:pt x="5061" y="6833"/>
                    </a:lnTo>
                    <a:lnTo>
                      <a:pt x="5240" y="6972"/>
                    </a:lnTo>
                    <a:lnTo>
                      <a:pt x="5419" y="7072"/>
                    </a:lnTo>
                    <a:lnTo>
                      <a:pt x="5638" y="7192"/>
                    </a:lnTo>
                    <a:lnTo>
                      <a:pt x="5937" y="7291"/>
                    </a:lnTo>
                    <a:lnTo>
                      <a:pt x="6236" y="7391"/>
                    </a:lnTo>
                    <a:lnTo>
                      <a:pt x="6535" y="7451"/>
                    </a:lnTo>
                    <a:lnTo>
                      <a:pt x="6834" y="7471"/>
                    </a:lnTo>
                    <a:lnTo>
                      <a:pt x="7133" y="7471"/>
                    </a:lnTo>
                    <a:lnTo>
                      <a:pt x="7431" y="7451"/>
                    </a:lnTo>
                    <a:lnTo>
                      <a:pt x="7730" y="7411"/>
                    </a:lnTo>
                    <a:lnTo>
                      <a:pt x="8009" y="7331"/>
                    </a:lnTo>
                    <a:lnTo>
                      <a:pt x="8288" y="7231"/>
                    </a:lnTo>
                    <a:lnTo>
                      <a:pt x="8567" y="7092"/>
                    </a:lnTo>
                    <a:lnTo>
                      <a:pt x="8806" y="6953"/>
                    </a:lnTo>
                    <a:lnTo>
                      <a:pt x="9045" y="6773"/>
                    </a:lnTo>
                    <a:lnTo>
                      <a:pt x="9264" y="6574"/>
                    </a:lnTo>
                    <a:lnTo>
                      <a:pt x="9483" y="6375"/>
                    </a:lnTo>
                    <a:lnTo>
                      <a:pt x="9663" y="6136"/>
                    </a:lnTo>
                    <a:lnTo>
                      <a:pt x="9802" y="5877"/>
                    </a:lnTo>
                    <a:lnTo>
                      <a:pt x="9941" y="5598"/>
                    </a:lnTo>
                    <a:lnTo>
                      <a:pt x="10021" y="5319"/>
                    </a:lnTo>
                    <a:lnTo>
                      <a:pt x="10101" y="5040"/>
                    </a:lnTo>
                    <a:lnTo>
                      <a:pt x="10121" y="4761"/>
                    </a:lnTo>
                    <a:lnTo>
                      <a:pt x="10121" y="4482"/>
                    </a:lnTo>
                    <a:lnTo>
                      <a:pt x="10101" y="4203"/>
                    </a:lnTo>
                    <a:lnTo>
                      <a:pt x="10041" y="3925"/>
                    </a:lnTo>
                    <a:lnTo>
                      <a:pt x="9961" y="3666"/>
                    </a:lnTo>
                    <a:lnTo>
                      <a:pt x="9862" y="3407"/>
                    </a:lnTo>
                    <a:lnTo>
                      <a:pt x="9722" y="3148"/>
                    </a:lnTo>
                    <a:lnTo>
                      <a:pt x="9563" y="2909"/>
                    </a:lnTo>
                    <a:lnTo>
                      <a:pt x="9384" y="2689"/>
                    </a:lnTo>
                    <a:lnTo>
                      <a:pt x="9164" y="2490"/>
                    </a:lnTo>
                    <a:lnTo>
                      <a:pt x="8925" y="2311"/>
                    </a:lnTo>
                    <a:lnTo>
                      <a:pt x="8666" y="2132"/>
                    </a:lnTo>
                    <a:lnTo>
                      <a:pt x="8388" y="1992"/>
                    </a:lnTo>
                    <a:lnTo>
                      <a:pt x="8427" y="1853"/>
                    </a:lnTo>
                    <a:lnTo>
                      <a:pt x="8447" y="1733"/>
                    </a:lnTo>
                    <a:lnTo>
                      <a:pt x="8467" y="1594"/>
                    </a:lnTo>
                    <a:lnTo>
                      <a:pt x="8467" y="1454"/>
                    </a:lnTo>
                    <a:lnTo>
                      <a:pt x="8447" y="1315"/>
                    </a:lnTo>
                    <a:lnTo>
                      <a:pt x="8427" y="1195"/>
                    </a:lnTo>
                    <a:lnTo>
                      <a:pt x="8388" y="1056"/>
                    </a:lnTo>
                    <a:lnTo>
                      <a:pt x="8328" y="936"/>
                    </a:lnTo>
                    <a:lnTo>
                      <a:pt x="8268" y="817"/>
                    </a:lnTo>
                    <a:lnTo>
                      <a:pt x="8188" y="697"/>
                    </a:lnTo>
                    <a:lnTo>
                      <a:pt x="8109" y="598"/>
                    </a:lnTo>
                    <a:lnTo>
                      <a:pt x="8009" y="478"/>
                    </a:lnTo>
                    <a:lnTo>
                      <a:pt x="7909" y="399"/>
                    </a:lnTo>
                    <a:lnTo>
                      <a:pt x="7790" y="299"/>
                    </a:lnTo>
                    <a:lnTo>
                      <a:pt x="7670" y="219"/>
                    </a:lnTo>
                    <a:lnTo>
                      <a:pt x="7531" y="159"/>
                    </a:lnTo>
                    <a:lnTo>
                      <a:pt x="7372" y="100"/>
                    </a:lnTo>
                    <a:lnTo>
                      <a:pt x="7212" y="40"/>
                    </a:lnTo>
                    <a:lnTo>
                      <a:pt x="7053" y="20"/>
                    </a:lnTo>
                    <a:lnTo>
                      <a:pt x="6893" y="0"/>
                    </a:lnTo>
                    <a:close/>
                  </a:path>
                </a:pathLst>
              </a:custGeom>
              <a:solidFill>
                <a:srgbClr val="FBE6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1" name="Google Shape;3421;p22"/>
              <p:cNvSpPr/>
              <p:nvPr/>
            </p:nvSpPr>
            <p:spPr>
              <a:xfrm>
                <a:off x="5703475" y="4005700"/>
                <a:ext cx="253025" cy="186775"/>
              </a:xfrm>
              <a:custGeom>
                <a:avLst/>
                <a:gdLst/>
                <a:ahLst/>
                <a:cxnLst/>
                <a:rect l="l" t="t" r="r" b="b"/>
                <a:pathLst>
                  <a:path w="10121" h="7471" fill="none" extrusionOk="0">
                    <a:moveTo>
                      <a:pt x="3507" y="2590"/>
                    </a:moveTo>
                    <a:lnTo>
                      <a:pt x="3507" y="2590"/>
                    </a:lnTo>
                    <a:lnTo>
                      <a:pt x="3746" y="2709"/>
                    </a:lnTo>
                    <a:lnTo>
                      <a:pt x="3945" y="2849"/>
                    </a:lnTo>
                    <a:lnTo>
                      <a:pt x="4124" y="3008"/>
                    </a:lnTo>
                    <a:lnTo>
                      <a:pt x="4304" y="3168"/>
                    </a:lnTo>
                    <a:lnTo>
                      <a:pt x="4304" y="3168"/>
                    </a:lnTo>
                    <a:lnTo>
                      <a:pt x="4503" y="2889"/>
                    </a:lnTo>
                    <a:lnTo>
                      <a:pt x="4742" y="2630"/>
                    </a:lnTo>
                    <a:lnTo>
                      <a:pt x="5001" y="2391"/>
                    </a:lnTo>
                    <a:lnTo>
                      <a:pt x="5280" y="2191"/>
                    </a:lnTo>
                    <a:lnTo>
                      <a:pt x="5280" y="2191"/>
                    </a:lnTo>
                    <a:lnTo>
                      <a:pt x="5220" y="2032"/>
                    </a:lnTo>
                    <a:lnTo>
                      <a:pt x="5160" y="1873"/>
                    </a:lnTo>
                    <a:lnTo>
                      <a:pt x="5140" y="1693"/>
                    </a:lnTo>
                    <a:lnTo>
                      <a:pt x="5121" y="1534"/>
                    </a:lnTo>
                    <a:lnTo>
                      <a:pt x="5140" y="1355"/>
                    </a:lnTo>
                    <a:lnTo>
                      <a:pt x="5180" y="1195"/>
                    </a:lnTo>
                    <a:lnTo>
                      <a:pt x="5220" y="1016"/>
                    </a:lnTo>
                    <a:lnTo>
                      <a:pt x="5300" y="857"/>
                    </a:lnTo>
                    <a:lnTo>
                      <a:pt x="5300" y="857"/>
                    </a:lnTo>
                    <a:lnTo>
                      <a:pt x="5379" y="717"/>
                    </a:lnTo>
                    <a:lnTo>
                      <a:pt x="5479" y="598"/>
                    </a:lnTo>
                    <a:lnTo>
                      <a:pt x="5579" y="478"/>
                    </a:lnTo>
                    <a:lnTo>
                      <a:pt x="5698" y="379"/>
                    </a:lnTo>
                    <a:lnTo>
                      <a:pt x="5838" y="279"/>
                    </a:lnTo>
                    <a:lnTo>
                      <a:pt x="5977" y="199"/>
                    </a:lnTo>
                    <a:lnTo>
                      <a:pt x="6117" y="140"/>
                    </a:lnTo>
                    <a:lnTo>
                      <a:pt x="6256" y="80"/>
                    </a:lnTo>
                    <a:lnTo>
                      <a:pt x="6415" y="40"/>
                    </a:lnTo>
                    <a:lnTo>
                      <a:pt x="6575" y="0"/>
                    </a:lnTo>
                    <a:lnTo>
                      <a:pt x="6734" y="0"/>
                    </a:lnTo>
                    <a:lnTo>
                      <a:pt x="6893" y="0"/>
                    </a:lnTo>
                    <a:lnTo>
                      <a:pt x="7053" y="20"/>
                    </a:lnTo>
                    <a:lnTo>
                      <a:pt x="7212" y="40"/>
                    </a:lnTo>
                    <a:lnTo>
                      <a:pt x="7372" y="100"/>
                    </a:lnTo>
                    <a:lnTo>
                      <a:pt x="7531" y="159"/>
                    </a:lnTo>
                    <a:lnTo>
                      <a:pt x="7531" y="159"/>
                    </a:lnTo>
                    <a:lnTo>
                      <a:pt x="7670" y="219"/>
                    </a:lnTo>
                    <a:lnTo>
                      <a:pt x="7790" y="299"/>
                    </a:lnTo>
                    <a:lnTo>
                      <a:pt x="7909" y="399"/>
                    </a:lnTo>
                    <a:lnTo>
                      <a:pt x="8009" y="478"/>
                    </a:lnTo>
                    <a:lnTo>
                      <a:pt x="8109" y="598"/>
                    </a:lnTo>
                    <a:lnTo>
                      <a:pt x="8188" y="697"/>
                    </a:lnTo>
                    <a:lnTo>
                      <a:pt x="8268" y="817"/>
                    </a:lnTo>
                    <a:lnTo>
                      <a:pt x="8328" y="936"/>
                    </a:lnTo>
                    <a:lnTo>
                      <a:pt x="8388" y="1056"/>
                    </a:lnTo>
                    <a:lnTo>
                      <a:pt x="8427" y="1195"/>
                    </a:lnTo>
                    <a:lnTo>
                      <a:pt x="8447" y="1315"/>
                    </a:lnTo>
                    <a:lnTo>
                      <a:pt x="8467" y="1454"/>
                    </a:lnTo>
                    <a:lnTo>
                      <a:pt x="8467" y="1594"/>
                    </a:lnTo>
                    <a:lnTo>
                      <a:pt x="8447" y="1733"/>
                    </a:lnTo>
                    <a:lnTo>
                      <a:pt x="8427" y="1853"/>
                    </a:lnTo>
                    <a:lnTo>
                      <a:pt x="8388" y="1992"/>
                    </a:lnTo>
                    <a:lnTo>
                      <a:pt x="8388" y="1992"/>
                    </a:lnTo>
                    <a:lnTo>
                      <a:pt x="8666" y="2132"/>
                    </a:lnTo>
                    <a:lnTo>
                      <a:pt x="8925" y="2311"/>
                    </a:lnTo>
                    <a:lnTo>
                      <a:pt x="9164" y="2490"/>
                    </a:lnTo>
                    <a:lnTo>
                      <a:pt x="9384" y="2689"/>
                    </a:lnTo>
                    <a:lnTo>
                      <a:pt x="9563" y="2909"/>
                    </a:lnTo>
                    <a:lnTo>
                      <a:pt x="9722" y="3148"/>
                    </a:lnTo>
                    <a:lnTo>
                      <a:pt x="9862" y="3407"/>
                    </a:lnTo>
                    <a:lnTo>
                      <a:pt x="9961" y="3666"/>
                    </a:lnTo>
                    <a:lnTo>
                      <a:pt x="10041" y="3925"/>
                    </a:lnTo>
                    <a:lnTo>
                      <a:pt x="10101" y="4203"/>
                    </a:lnTo>
                    <a:lnTo>
                      <a:pt x="10121" y="4482"/>
                    </a:lnTo>
                    <a:lnTo>
                      <a:pt x="10121" y="4761"/>
                    </a:lnTo>
                    <a:lnTo>
                      <a:pt x="10101" y="5040"/>
                    </a:lnTo>
                    <a:lnTo>
                      <a:pt x="10021" y="5319"/>
                    </a:lnTo>
                    <a:lnTo>
                      <a:pt x="9941" y="5598"/>
                    </a:lnTo>
                    <a:lnTo>
                      <a:pt x="9802" y="5877"/>
                    </a:lnTo>
                    <a:lnTo>
                      <a:pt x="9802" y="5877"/>
                    </a:lnTo>
                    <a:lnTo>
                      <a:pt x="9663" y="6136"/>
                    </a:lnTo>
                    <a:lnTo>
                      <a:pt x="9483" y="6375"/>
                    </a:lnTo>
                    <a:lnTo>
                      <a:pt x="9264" y="6574"/>
                    </a:lnTo>
                    <a:lnTo>
                      <a:pt x="9045" y="6773"/>
                    </a:lnTo>
                    <a:lnTo>
                      <a:pt x="8806" y="6953"/>
                    </a:lnTo>
                    <a:lnTo>
                      <a:pt x="8567" y="7092"/>
                    </a:lnTo>
                    <a:lnTo>
                      <a:pt x="8288" y="7231"/>
                    </a:lnTo>
                    <a:lnTo>
                      <a:pt x="8009" y="7331"/>
                    </a:lnTo>
                    <a:lnTo>
                      <a:pt x="7730" y="7411"/>
                    </a:lnTo>
                    <a:lnTo>
                      <a:pt x="7431" y="7451"/>
                    </a:lnTo>
                    <a:lnTo>
                      <a:pt x="7133" y="7471"/>
                    </a:lnTo>
                    <a:lnTo>
                      <a:pt x="6834" y="7471"/>
                    </a:lnTo>
                    <a:lnTo>
                      <a:pt x="6535" y="7451"/>
                    </a:lnTo>
                    <a:lnTo>
                      <a:pt x="6236" y="7391"/>
                    </a:lnTo>
                    <a:lnTo>
                      <a:pt x="5937" y="7291"/>
                    </a:lnTo>
                    <a:lnTo>
                      <a:pt x="5638" y="7192"/>
                    </a:lnTo>
                    <a:lnTo>
                      <a:pt x="5638" y="7192"/>
                    </a:lnTo>
                    <a:lnTo>
                      <a:pt x="5419" y="7072"/>
                    </a:lnTo>
                    <a:lnTo>
                      <a:pt x="5240" y="6972"/>
                    </a:lnTo>
                    <a:lnTo>
                      <a:pt x="5061" y="6833"/>
                    </a:lnTo>
                    <a:lnTo>
                      <a:pt x="4881" y="6694"/>
                    </a:lnTo>
                    <a:lnTo>
                      <a:pt x="4722" y="6554"/>
                    </a:lnTo>
                    <a:lnTo>
                      <a:pt x="4583" y="6395"/>
                    </a:lnTo>
                    <a:lnTo>
                      <a:pt x="4443" y="6235"/>
                    </a:lnTo>
                    <a:lnTo>
                      <a:pt x="4324" y="6056"/>
                    </a:lnTo>
                    <a:lnTo>
                      <a:pt x="4324" y="6056"/>
                    </a:lnTo>
                    <a:lnTo>
                      <a:pt x="4184" y="6196"/>
                    </a:lnTo>
                    <a:lnTo>
                      <a:pt x="4045" y="6335"/>
                    </a:lnTo>
                    <a:lnTo>
                      <a:pt x="3885" y="6455"/>
                    </a:lnTo>
                    <a:lnTo>
                      <a:pt x="3726" y="6554"/>
                    </a:lnTo>
                    <a:lnTo>
                      <a:pt x="3547" y="6654"/>
                    </a:lnTo>
                    <a:lnTo>
                      <a:pt x="3348" y="6733"/>
                    </a:lnTo>
                    <a:lnTo>
                      <a:pt x="3168" y="6793"/>
                    </a:lnTo>
                    <a:lnTo>
                      <a:pt x="2969" y="6833"/>
                    </a:lnTo>
                    <a:lnTo>
                      <a:pt x="2770" y="6873"/>
                    </a:lnTo>
                    <a:lnTo>
                      <a:pt x="2571" y="6893"/>
                    </a:lnTo>
                    <a:lnTo>
                      <a:pt x="2371" y="6893"/>
                    </a:lnTo>
                    <a:lnTo>
                      <a:pt x="2152" y="6893"/>
                    </a:lnTo>
                    <a:lnTo>
                      <a:pt x="1953" y="6853"/>
                    </a:lnTo>
                    <a:lnTo>
                      <a:pt x="1754" y="6813"/>
                    </a:lnTo>
                    <a:lnTo>
                      <a:pt x="1555" y="6753"/>
                    </a:lnTo>
                    <a:lnTo>
                      <a:pt x="1355" y="6674"/>
                    </a:lnTo>
                    <a:lnTo>
                      <a:pt x="1355" y="6674"/>
                    </a:lnTo>
                    <a:lnTo>
                      <a:pt x="1136" y="6554"/>
                    </a:lnTo>
                    <a:lnTo>
                      <a:pt x="937" y="6415"/>
                    </a:lnTo>
                    <a:lnTo>
                      <a:pt x="758" y="6275"/>
                    </a:lnTo>
                    <a:lnTo>
                      <a:pt x="579" y="6116"/>
                    </a:lnTo>
                    <a:lnTo>
                      <a:pt x="439" y="5937"/>
                    </a:lnTo>
                    <a:lnTo>
                      <a:pt x="320" y="5757"/>
                    </a:lnTo>
                    <a:lnTo>
                      <a:pt x="200" y="5558"/>
                    </a:lnTo>
                    <a:lnTo>
                      <a:pt x="120" y="5359"/>
                    </a:lnTo>
                    <a:lnTo>
                      <a:pt x="61" y="5160"/>
                    </a:lnTo>
                    <a:lnTo>
                      <a:pt x="21" y="4941"/>
                    </a:lnTo>
                    <a:lnTo>
                      <a:pt x="1" y="4721"/>
                    </a:lnTo>
                    <a:lnTo>
                      <a:pt x="1" y="4502"/>
                    </a:lnTo>
                    <a:lnTo>
                      <a:pt x="21" y="4283"/>
                    </a:lnTo>
                    <a:lnTo>
                      <a:pt x="61" y="4064"/>
                    </a:lnTo>
                    <a:lnTo>
                      <a:pt x="140" y="3845"/>
                    </a:lnTo>
                    <a:lnTo>
                      <a:pt x="240" y="3626"/>
                    </a:lnTo>
                    <a:lnTo>
                      <a:pt x="240" y="3626"/>
                    </a:lnTo>
                    <a:lnTo>
                      <a:pt x="359" y="3427"/>
                    </a:lnTo>
                    <a:lnTo>
                      <a:pt x="499" y="3227"/>
                    </a:lnTo>
                    <a:lnTo>
                      <a:pt x="658" y="3068"/>
                    </a:lnTo>
                    <a:lnTo>
                      <a:pt x="837" y="2909"/>
                    </a:lnTo>
                    <a:lnTo>
                      <a:pt x="1017" y="2769"/>
                    </a:lnTo>
                    <a:lnTo>
                      <a:pt x="1216" y="2670"/>
                    </a:lnTo>
                    <a:lnTo>
                      <a:pt x="1435" y="2570"/>
                    </a:lnTo>
                    <a:lnTo>
                      <a:pt x="1654" y="2490"/>
                    </a:lnTo>
                    <a:lnTo>
                      <a:pt x="1873" y="2430"/>
                    </a:lnTo>
                    <a:lnTo>
                      <a:pt x="2112" y="2391"/>
                    </a:lnTo>
                    <a:lnTo>
                      <a:pt x="2332" y="2371"/>
                    </a:lnTo>
                    <a:lnTo>
                      <a:pt x="2571" y="2371"/>
                    </a:lnTo>
                    <a:lnTo>
                      <a:pt x="2810" y="2391"/>
                    </a:lnTo>
                    <a:lnTo>
                      <a:pt x="3049" y="2430"/>
                    </a:lnTo>
                    <a:lnTo>
                      <a:pt x="3288" y="2510"/>
                    </a:lnTo>
                    <a:lnTo>
                      <a:pt x="3507" y="259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2" name="Google Shape;3422;p22"/>
              <p:cNvSpPr/>
              <p:nvPr/>
            </p:nvSpPr>
            <p:spPr>
              <a:xfrm>
                <a:off x="5726900" y="4096825"/>
                <a:ext cx="38375" cy="40375"/>
              </a:xfrm>
              <a:custGeom>
                <a:avLst/>
                <a:gdLst/>
                <a:ahLst/>
                <a:cxnLst/>
                <a:rect l="l" t="t" r="r" b="b"/>
                <a:pathLst>
                  <a:path w="1535" h="1615" extrusionOk="0">
                    <a:moveTo>
                      <a:pt x="877" y="1"/>
                    </a:moveTo>
                    <a:lnTo>
                      <a:pt x="737" y="21"/>
                    </a:lnTo>
                    <a:lnTo>
                      <a:pt x="578" y="60"/>
                    </a:lnTo>
                    <a:lnTo>
                      <a:pt x="438" y="140"/>
                    </a:lnTo>
                    <a:lnTo>
                      <a:pt x="319" y="240"/>
                    </a:lnTo>
                    <a:lnTo>
                      <a:pt x="199" y="359"/>
                    </a:lnTo>
                    <a:lnTo>
                      <a:pt x="120" y="499"/>
                    </a:lnTo>
                    <a:lnTo>
                      <a:pt x="40" y="658"/>
                    </a:lnTo>
                    <a:lnTo>
                      <a:pt x="0" y="817"/>
                    </a:lnTo>
                    <a:lnTo>
                      <a:pt x="0" y="977"/>
                    </a:lnTo>
                    <a:lnTo>
                      <a:pt x="20" y="1116"/>
                    </a:lnTo>
                    <a:lnTo>
                      <a:pt x="80" y="1256"/>
                    </a:lnTo>
                    <a:lnTo>
                      <a:pt x="140" y="1375"/>
                    </a:lnTo>
                    <a:lnTo>
                      <a:pt x="239" y="1475"/>
                    </a:lnTo>
                    <a:lnTo>
                      <a:pt x="379" y="1554"/>
                    </a:lnTo>
                    <a:lnTo>
                      <a:pt x="518" y="1594"/>
                    </a:lnTo>
                    <a:lnTo>
                      <a:pt x="657" y="1614"/>
                    </a:lnTo>
                    <a:lnTo>
                      <a:pt x="817" y="1594"/>
                    </a:lnTo>
                    <a:lnTo>
                      <a:pt x="956" y="1554"/>
                    </a:lnTo>
                    <a:lnTo>
                      <a:pt x="1096" y="1475"/>
                    </a:lnTo>
                    <a:lnTo>
                      <a:pt x="1215" y="1375"/>
                    </a:lnTo>
                    <a:lnTo>
                      <a:pt x="1335" y="1256"/>
                    </a:lnTo>
                    <a:lnTo>
                      <a:pt x="1434" y="1116"/>
                    </a:lnTo>
                    <a:lnTo>
                      <a:pt x="1494" y="957"/>
                    </a:lnTo>
                    <a:lnTo>
                      <a:pt x="1534" y="797"/>
                    </a:lnTo>
                    <a:lnTo>
                      <a:pt x="1534" y="638"/>
                    </a:lnTo>
                    <a:lnTo>
                      <a:pt x="1514" y="499"/>
                    </a:lnTo>
                    <a:lnTo>
                      <a:pt x="1474" y="359"/>
                    </a:lnTo>
                    <a:lnTo>
                      <a:pt x="1395" y="240"/>
                    </a:lnTo>
                    <a:lnTo>
                      <a:pt x="1295" y="140"/>
                    </a:lnTo>
                    <a:lnTo>
                      <a:pt x="1175" y="60"/>
                    </a:lnTo>
                    <a:lnTo>
                      <a:pt x="1036" y="21"/>
                    </a:lnTo>
                    <a:lnTo>
                      <a:pt x="877" y="1"/>
                    </a:lnTo>
                    <a:close/>
                  </a:path>
                </a:pathLst>
              </a:custGeom>
              <a:solidFill>
                <a:srgbClr val="F4CC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3" name="Google Shape;3423;p22"/>
              <p:cNvSpPr/>
              <p:nvPr/>
            </p:nvSpPr>
            <p:spPr>
              <a:xfrm>
                <a:off x="5820025" y="4107775"/>
                <a:ext cx="126025" cy="68775"/>
              </a:xfrm>
              <a:custGeom>
                <a:avLst/>
                <a:gdLst/>
                <a:ahLst/>
                <a:cxnLst/>
                <a:rect l="l" t="t" r="r" b="b"/>
                <a:pathLst>
                  <a:path w="5041" h="2751" extrusionOk="0">
                    <a:moveTo>
                      <a:pt x="5040" y="1"/>
                    </a:moveTo>
                    <a:lnTo>
                      <a:pt x="4881" y="220"/>
                    </a:lnTo>
                    <a:lnTo>
                      <a:pt x="4722" y="419"/>
                    </a:lnTo>
                    <a:lnTo>
                      <a:pt x="4562" y="599"/>
                    </a:lnTo>
                    <a:lnTo>
                      <a:pt x="4383" y="758"/>
                    </a:lnTo>
                    <a:lnTo>
                      <a:pt x="4224" y="897"/>
                    </a:lnTo>
                    <a:lnTo>
                      <a:pt x="4044" y="1037"/>
                    </a:lnTo>
                    <a:lnTo>
                      <a:pt x="3865" y="1156"/>
                    </a:lnTo>
                    <a:lnTo>
                      <a:pt x="3686" y="1256"/>
                    </a:lnTo>
                    <a:lnTo>
                      <a:pt x="3506" y="1336"/>
                    </a:lnTo>
                    <a:lnTo>
                      <a:pt x="3327" y="1395"/>
                    </a:lnTo>
                    <a:lnTo>
                      <a:pt x="2969" y="1515"/>
                    </a:lnTo>
                    <a:lnTo>
                      <a:pt x="2610" y="1555"/>
                    </a:lnTo>
                    <a:lnTo>
                      <a:pt x="2251" y="1575"/>
                    </a:lnTo>
                    <a:lnTo>
                      <a:pt x="2032" y="1575"/>
                    </a:lnTo>
                    <a:lnTo>
                      <a:pt x="1813" y="1555"/>
                    </a:lnTo>
                    <a:lnTo>
                      <a:pt x="1395" y="1475"/>
                    </a:lnTo>
                    <a:lnTo>
                      <a:pt x="996" y="1375"/>
                    </a:lnTo>
                    <a:lnTo>
                      <a:pt x="678" y="1256"/>
                    </a:lnTo>
                    <a:lnTo>
                      <a:pt x="399" y="1136"/>
                    </a:lnTo>
                    <a:lnTo>
                      <a:pt x="180" y="1037"/>
                    </a:lnTo>
                    <a:lnTo>
                      <a:pt x="0" y="937"/>
                    </a:lnTo>
                    <a:lnTo>
                      <a:pt x="20" y="1037"/>
                    </a:lnTo>
                    <a:lnTo>
                      <a:pt x="40" y="1156"/>
                    </a:lnTo>
                    <a:lnTo>
                      <a:pt x="80" y="1296"/>
                    </a:lnTo>
                    <a:lnTo>
                      <a:pt x="140" y="1435"/>
                    </a:lnTo>
                    <a:lnTo>
                      <a:pt x="200" y="1575"/>
                    </a:lnTo>
                    <a:lnTo>
                      <a:pt x="299" y="1734"/>
                    </a:lnTo>
                    <a:lnTo>
                      <a:pt x="399" y="1874"/>
                    </a:lnTo>
                    <a:lnTo>
                      <a:pt x="538" y="2033"/>
                    </a:lnTo>
                    <a:lnTo>
                      <a:pt x="678" y="2172"/>
                    </a:lnTo>
                    <a:lnTo>
                      <a:pt x="857" y="2312"/>
                    </a:lnTo>
                    <a:lnTo>
                      <a:pt x="1036" y="2431"/>
                    </a:lnTo>
                    <a:lnTo>
                      <a:pt x="1255" y="2531"/>
                    </a:lnTo>
                    <a:lnTo>
                      <a:pt x="1494" y="2631"/>
                    </a:lnTo>
                    <a:lnTo>
                      <a:pt x="1753" y="2690"/>
                    </a:lnTo>
                    <a:lnTo>
                      <a:pt x="2032" y="2730"/>
                    </a:lnTo>
                    <a:lnTo>
                      <a:pt x="2331" y="2750"/>
                    </a:lnTo>
                    <a:lnTo>
                      <a:pt x="2570" y="2750"/>
                    </a:lnTo>
                    <a:lnTo>
                      <a:pt x="2809" y="2730"/>
                    </a:lnTo>
                    <a:lnTo>
                      <a:pt x="2988" y="2690"/>
                    </a:lnTo>
                    <a:lnTo>
                      <a:pt x="3168" y="2650"/>
                    </a:lnTo>
                    <a:lnTo>
                      <a:pt x="3327" y="2591"/>
                    </a:lnTo>
                    <a:lnTo>
                      <a:pt x="3487" y="2531"/>
                    </a:lnTo>
                    <a:lnTo>
                      <a:pt x="3626" y="2451"/>
                    </a:lnTo>
                    <a:lnTo>
                      <a:pt x="3765" y="2372"/>
                    </a:lnTo>
                    <a:lnTo>
                      <a:pt x="4024" y="2192"/>
                    </a:lnTo>
                    <a:lnTo>
                      <a:pt x="4224" y="1973"/>
                    </a:lnTo>
                    <a:lnTo>
                      <a:pt x="4423" y="1734"/>
                    </a:lnTo>
                    <a:lnTo>
                      <a:pt x="4562" y="1495"/>
                    </a:lnTo>
                    <a:lnTo>
                      <a:pt x="4702" y="1256"/>
                    </a:lnTo>
                    <a:lnTo>
                      <a:pt x="4801" y="1017"/>
                    </a:lnTo>
                    <a:lnTo>
                      <a:pt x="4881" y="778"/>
                    </a:lnTo>
                    <a:lnTo>
                      <a:pt x="4981" y="379"/>
                    </a:lnTo>
                    <a:lnTo>
                      <a:pt x="5040" y="101"/>
                    </a:lnTo>
                    <a:lnTo>
                      <a:pt x="5040" y="1"/>
                    </a:lnTo>
                    <a:close/>
                  </a:path>
                </a:pathLst>
              </a:custGeom>
              <a:solidFill>
                <a:srgbClr val="FCEB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4" name="Google Shape;3424;p22"/>
              <p:cNvSpPr/>
              <p:nvPr/>
            </p:nvSpPr>
            <p:spPr>
              <a:xfrm>
                <a:off x="5820025" y="4107775"/>
                <a:ext cx="126025" cy="68775"/>
              </a:xfrm>
              <a:custGeom>
                <a:avLst/>
                <a:gdLst/>
                <a:ahLst/>
                <a:cxnLst/>
                <a:rect l="l" t="t" r="r" b="b"/>
                <a:pathLst>
                  <a:path w="5041" h="2751" fill="none" extrusionOk="0">
                    <a:moveTo>
                      <a:pt x="5040" y="1"/>
                    </a:moveTo>
                    <a:lnTo>
                      <a:pt x="5040" y="1"/>
                    </a:lnTo>
                    <a:lnTo>
                      <a:pt x="4881" y="220"/>
                    </a:lnTo>
                    <a:lnTo>
                      <a:pt x="4722" y="419"/>
                    </a:lnTo>
                    <a:lnTo>
                      <a:pt x="4562" y="599"/>
                    </a:lnTo>
                    <a:lnTo>
                      <a:pt x="4383" y="758"/>
                    </a:lnTo>
                    <a:lnTo>
                      <a:pt x="4224" y="897"/>
                    </a:lnTo>
                    <a:lnTo>
                      <a:pt x="4044" y="1037"/>
                    </a:lnTo>
                    <a:lnTo>
                      <a:pt x="3865" y="1156"/>
                    </a:lnTo>
                    <a:lnTo>
                      <a:pt x="3686" y="1256"/>
                    </a:lnTo>
                    <a:lnTo>
                      <a:pt x="3506" y="1336"/>
                    </a:lnTo>
                    <a:lnTo>
                      <a:pt x="3327" y="1395"/>
                    </a:lnTo>
                    <a:lnTo>
                      <a:pt x="2969" y="1515"/>
                    </a:lnTo>
                    <a:lnTo>
                      <a:pt x="2610" y="1555"/>
                    </a:lnTo>
                    <a:lnTo>
                      <a:pt x="2251" y="1575"/>
                    </a:lnTo>
                    <a:lnTo>
                      <a:pt x="2251" y="1575"/>
                    </a:lnTo>
                    <a:lnTo>
                      <a:pt x="2032" y="1575"/>
                    </a:lnTo>
                    <a:lnTo>
                      <a:pt x="1813" y="1555"/>
                    </a:lnTo>
                    <a:lnTo>
                      <a:pt x="1395" y="1475"/>
                    </a:lnTo>
                    <a:lnTo>
                      <a:pt x="996" y="1375"/>
                    </a:lnTo>
                    <a:lnTo>
                      <a:pt x="678" y="1256"/>
                    </a:lnTo>
                    <a:lnTo>
                      <a:pt x="399" y="1136"/>
                    </a:lnTo>
                    <a:lnTo>
                      <a:pt x="180" y="1037"/>
                    </a:lnTo>
                    <a:lnTo>
                      <a:pt x="0" y="937"/>
                    </a:lnTo>
                    <a:lnTo>
                      <a:pt x="0" y="937"/>
                    </a:lnTo>
                    <a:lnTo>
                      <a:pt x="20" y="1037"/>
                    </a:lnTo>
                    <a:lnTo>
                      <a:pt x="40" y="1156"/>
                    </a:lnTo>
                    <a:lnTo>
                      <a:pt x="80" y="1296"/>
                    </a:lnTo>
                    <a:lnTo>
                      <a:pt x="140" y="1435"/>
                    </a:lnTo>
                    <a:lnTo>
                      <a:pt x="200" y="1575"/>
                    </a:lnTo>
                    <a:lnTo>
                      <a:pt x="299" y="1734"/>
                    </a:lnTo>
                    <a:lnTo>
                      <a:pt x="399" y="1874"/>
                    </a:lnTo>
                    <a:lnTo>
                      <a:pt x="538" y="2033"/>
                    </a:lnTo>
                    <a:lnTo>
                      <a:pt x="678" y="2172"/>
                    </a:lnTo>
                    <a:lnTo>
                      <a:pt x="857" y="2312"/>
                    </a:lnTo>
                    <a:lnTo>
                      <a:pt x="1036" y="2431"/>
                    </a:lnTo>
                    <a:lnTo>
                      <a:pt x="1255" y="2531"/>
                    </a:lnTo>
                    <a:lnTo>
                      <a:pt x="1494" y="2631"/>
                    </a:lnTo>
                    <a:lnTo>
                      <a:pt x="1753" y="2690"/>
                    </a:lnTo>
                    <a:lnTo>
                      <a:pt x="2032" y="2730"/>
                    </a:lnTo>
                    <a:lnTo>
                      <a:pt x="2331" y="2750"/>
                    </a:lnTo>
                    <a:lnTo>
                      <a:pt x="2331" y="2750"/>
                    </a:lnTo>
                    <a:lnTo>
                      <a:pt x="2570" y="2750"/>
                    </a:lnTo>
                    <a:lnTo>
                      <a:pt x="2809" y="2730"/>
                    </a:lnTo>
                    <a:lnTo>
                      <a:pt x="2809" y="2730"/>
                    </a:lnTo>
                    <a:lnTo>
                      <a:pt x="2988" y="2690"/>
                    </a:lnTo>
                    <a:lnTo>
                      <a:pt x="3168" y="2650"/>
                    </a:lnTo>
                    <a:lnTo>
                      <a:pt x="3327" y="2591"/>
                    </a:lnTo>
                    <a:lnTo>
                      <a:pt x="3487" y="2531"/>
                    </a:lnTo>
                    <a:lnTo>
                      <a:pt x="3626" y="2451"/>
                    </a:lnTo>
                    <a:lnTo>
                      <a:pt x="3765" y="2372"/>
                    </a:lnTo>
                    <a:lnTo>
                      <a:pt x="4024" y="2192"/>
                    </a:lnTo>
                    <a:lnTo>
                      <a:pt x="4224" y="1973"/>
                    </a:lnTo>
                    <a:lnTo>
                      <a:pt x="4423" y="1734"/>
                    </a:lnTo>
                    <a:lnTo>
                      <a:pt x="4562" y="1495"/>
                    </a:lnTo>
                    <a:lnTo>
                      <a:pt x="4702" y="1256"/>
                    </a:lnTo>
                    <a:lnTo>
                      <a:pt x="4801" y="1017"/>
                    </a:lnTo>
                    <a:lnTo>
                      <a:pt x="4881" y="778"/>
                    </a:lnTo>
                    <a:lnTo>
                      <a:pt x="4981" y="379"/>
                    </a:lnTo>
                    <a:lnTo>
                      <a:pt x="5040" y="101"/>
                    </a:lnTo>
                    <a:lnTo>
                      <a:pt x="5040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5" name="Google Shape;3425;p22"/>
              <p:cNvSpPr/>
              <p:nvPr/>
            </p:nvSpPr>
            <p:spPr>
              <a:xfrm>
                <a:off x="5561550" y="3977300"/>
                <a:ext cx="203725" cy="233600"/>
              </a:xfrm>
              <a:custGeom>
                <a:avLst/>
                <a:gdLst/>
                <a:ahLst/>
                <a:cxnLst/>
                <a:rect l="l" t="t" r="r" b="b"/>
                <a:pathLst>
                  <a:path w="8149" h="9344" extrusionOk="0">
                    <a:moveTo>
                      <a:pt x="2391" y="1"/>
                    </a:moveTo>
                    <a:lnTo>
                      <a:pt x="2152" y="21"/>
                    </a:lnTo>
                    <a:lnTo>
                      <a:pt x="1913" y="60"/>
                    </a:lnTo>
                    <a:lnTo>
                      <a:pt x="1694" y="120"/>
                    </a:lnTo>
                    <a:lnTo>
                      <a:pt x="1455" y="200"/>
                    </a:lnTo>
                    <a:lnTo>
                      <a:pt x="1255" y="279"/>
                    </a:lnTo>
                    <a:lnTo>
                      <a:pt x="1056" y="399"/>
                    </a:lnTo>
                    <a:lnTo>
                      <a:pt x="877" y="538"/>
                    </a:lnTo>
                    <a:lnTo>
                      <a:pt x="698" y="678"/>
                    </a:lnTo>
                    <a:lnTo>
                      <a:pt x="538" y="837"/>
                    </a:lnTo>
                    <a:lnTo>
                      <a:pt x="399" y="1017"/>
                    </a:lnTo>
                    <a:lnTo>
                      <a:pt x="279" y="1216"/>
                    </a:lnTo>
                    <a:lnTo>
                      <a:pt x="180" y="1435"/>
                    </a:lnTo>
                    <a:lnTo>
                      <a:pt x="80" y="1654"/>
                    </a:lnTo>
                    <a:lnTo>
                      <a:pt x="40" y="1833"/>
                    </a:lnTo>
                    <a:lnTo>
                      <a:pt x="0" y="2033"/>
                    </a:lnTo>
                    <a:lnTo>
                      <a:pt x="0" y="2232"/>
                    </a:lnTo>
                    <a:lnTo>
                      <a:pt x="0" y="2431"/>
                    </a:lnTo>
                    <a:lnTo>
                      <a:pt x="20" y="2610"/>
                    </a:lnTo>
                    <a:lnTo>
                      <a:pt x="60" y="2790"/>
                    </a:lnTo>
                    <a:lnTo>
                      <a:pt x="120" y="2989"/>
                    </a:lnTo>
                    <a:lnTo>
                      <a:pt x="180" y="3148"/>
                    </a:lnTo>
                    <a:lnTo>
                      <a:pt x="279" y="3327"/>
                    </a:lnTo>
                    <a:lnTo>
                      <a:pt x="379" y="3487"/>
                    </a:lnTo>
                    <a:lnTo>
                      <a:pt x="498" y="3646"/>
                    </a:lnTo>
                    <a:lnTo>
                      <a:pt x="618" y="3786"/>
                    </a:lnTo>
                    <a:lnTo>
                      <a:pt x="757" y="3925"/>
                    </a:lnTo>
                    <a:lnTo>
                      <a:pt x="917" y="4045"/>
                    </a:lnTo>
                    <a:lnTo>
                      <a:pt x="1076" y="4164"/>
                    </a:lnTo>
                    <a:lnTo>
                      <a:pt x="1255" y="4264"/>
                    </a:lnTo>
                    <a:lnTo>
                      <a:pt x="1096" y="4403"/>
                    </a:lnTo>
                    <a:lnTo>
                      <a:pt x="957" y="4543"/>
                    </a:lnTo>
                    <a:lnTo>
                      <a:pt x="817" y="4702"/>
                    </a:lnTo>
                    <a:lnTo>
                      <a:pt x="678" y="4881"/>
                    </a:lnTo>
                    <a:lnTo>
                      <a:pt x="558" y="5061"/>
                    </a:lnTo>
                    <a:lnTo>
                      <a:pt x="458" y="5240"/>
                    </a:lnTo>
                    <a:lnTo>
                      <a:pt x="379" y="5439"/>
                    </a:lnTo>
                    <a:lnTo>
                      <a:pt x="299" y="5658"/>
                    </a:lnTo>
                    <a:lnTo>
                      <a:pt x="239" y="5937"/>
                    </a:lnTo>
                    <a:lnTo>
                      <a:pt x="200" y="6236"/>
                    </a:lnTo>
                    <a:lnTo>
                      <a:pt x="180" y="6515"/>
                    </a:lnTo>
                    <a:lnTo>
                      <a:pt x="200" y="6794"/>
                    </a:lnTo>
                    <a:lnTo>
                      <a:pt x="259" y="7073"/>
                    </a:lnTo>
                    <a:lnTo>
                      <a:pt x="339" y="7351"/>
                    </a:lnTo>
                    <a:lnTo>
                      <a:pt x="439" y="7610"/>
                    </a:lnTo>
                    <a:lnTo>
                      <a:pt x="578" y="7850"/>
                    </a:lnTo>
                    <a:lnTo>
                      <a:pt x="737" y="8089"/>
                    </a:lnTo>
                    <a:lnTo>
                      <a:pt x="917" y="8308"/>
                    </a:lnTo>
                    <a:lnTo>
                      <a:pt x="1116" y="8507"/>
                    </a:lnTo>
                    <a:lnTo>
                      <a:pt x="1335" y="8706"/>
                    </a:lnTo>
                    <a:lnTo>
                      <a:pt x="1594" y="8865"/>
                    </a:lnTo>
                    <a:lnTo>
                      <a:pt x="1853" y="9005"/>
                    </a:lnTo>
                    <a:lnTo>
                      <a:pt x="2132" y="9124"/>
                    </a:lnTo>
                    <a:lnTo>
                      <a:pt x="2431" y="9224"/>
                    </a:lnTo>
                    <a:lnTo>
                      <a:pt x="2749" y="9304"/>
                    </a:lnTo>
                    <a:lnTo>
                      <a:pt x="3048" y="9344"/>
                    </a:lnTo>
                    <a:lnTo>
                      <a:pt x="3367" y="9344"/>
                    </a:lnTo>
                    <a:lnTo>
                      <a:pt x="3666" y="9324"/>
                    </a:lnTo>
                    <a:lnTo>
                      <a:pt x="3965" y="9284"/>
                    </a:lnTo>
                    <a:lnTo>
                      <a:pt x="4263" y="9204"/>
                    </a:lnTo>
                    <a:lnTo>
                      <a:pt x="4542" y="9105"/>
                    </a:lnTo>
                    <a:lnTo>
                      <a:pt x="4801" y="8985"/>
                    </a:lnTo>
                    <a:lnTo>
                      <a:pt x="5060" y="8826"/>
                    </a:lnTo>
                    <a:lnTo>
                      <a:pt x="5299" y="8666"/>
                    </a:lnTo>
                    <a:lnTo>
                      <a:pt x="5518" y="8487"/>
                    </a:lnTo>
                    <a:lnTo>
                      <a:pt x="5718" y="8268"/>
                    </a:lnTo>
                    <a:lnTo>
                      <a:pt x="5897" y="8049"/>
                    </a:lnTo>
                    <a:lnTo>
                      <a:pt x="6056" y="7790"/>
                    </a:lnTo>
                    <a:lnTo>
                      <a:pt x="6196" y="7531"/>
                    </a:lnTo>
                    <a:lnTo>
                      <a:pt x="6295" y="7252"/>
                    </a:lnTo>
                    <a:lnTo>
                      <a:pt x="6594" y="7252"/>
                    </a:lnTo>
                    <a:lnTo>
                      <a:pt x="6734" y="7232"/>
                    </a:lnTo>
                    <a:lnTo>
                      <a:pt x="6873" y="7212"/>
                    </a:lnTo>
                    <a:lnTo>
                      <a:pt x="7152" y="7132"/>
                    </a:lnTo>
                    <a:lnTo>
                      <a:pt x="7411" y="7013"/>
                    </a:lnTo>
                    <a:lnTo>
                      <a:pt x="7630" y="6834"/>
                    </a:lnTo>
                    <a:lnTo>
                      <a:pt x="7730" y="6734"/>
                    </a:lnTo>
                    <a:lnTo>
                      <a:pt x="7829" y="6634"/>
                    </a:lnTo>
                    <a:lnTo>
                      <a:pt x="7909" y="6515"/>
                    </a:lnTo>
                    <a:lnTo>
                      <a:pt x="7969" y="6395"/>
                    </a:lnTo>
                    <a:lnTo>
                      <a:pt x="8048" y="6276"/>
                    </a:lnTo>
                    <a:lnTo>
                      <a:pt x="8088" y="6136"/>
                    </a:lnTo>
                    <a:lnTo>
                      <a:pt x="8128" y="5977"/>
                    </a:lnTo>
                    <a:lnTo>
                      <a:pt x="8148" y="5837"/>
                    </a:lnTo>
                    <a:lnTo>
                      <a:pt x="8148" y="5678"/>
                    </a:lnTo>
                    <a:lnTo>
                      <a:pt x="8148" y="5519"/>
                    </a:lnTo>
                    <a:lnTo>
                      <a:pt x="8108" y="5379"/>
                    </a:lnTo>
                    <a:lnTo>
                      <a:pt x="8068" y="5240"/>
                    </a:lnTo>
                    <a:lnTo>
                      <a:pt x="8009" y="5100"/>
                    </a:lnTo>
                    <a:lnTo>
                      <a:pt x="7949" y="4961"/>
                    </a:lnTo>
                    <a:lnTo>
                      <a:pt x="7869" y="4841"/>
                    </a:lnTo>
                    <a:lnTo>
                      <a:pt x="7770" y="4722"/>
                    </a:lnTo>
                    <a:lnTo>
                      <a:pt x="7650" y="4602"/>
                    </a:lnTo>
                    <a:lnTo>
                      <a:pt x="7530" y="4503"/>
                    </a:lnTo>
                    <a:lnTo>
                      <a:pt x="7411" y="4423"/>
                    </a:lnTo>
                    <a:lnTo>
                      <a:pt x="7252" y="4343"/>
                    </a:lnTo>
                    <a:lnTo>
                      <a:pt x="7112" y="4264"/>
                    </a:lnTo>
                    <a:lnTo>
                      <a:pt x="6953" y="4224"/>
                    </a:lnTo>
                    <a:lnTo>
                      <a:pt x="6754" y="4184"/>
                    </a:lnTo>
                    <a:lnTo>
                      <a:pt x="6574" y="4164"/>
                    </a:lnTo>
                    <a:lnTo>
                      <a:pt x="6375" y="4164"/>
                    </a:lnTo>
                    <a:lnTo>
                      <a:pt x="6196" y="4184"/>
                    </a:lnTo>
                    <a:lnTo>
                      <a:pt x="6016" y="4224"/>
                    </a:lnTo>
                    <a:lnTo>
                      <a:pt x="5857" y="4284"/>
                    </a:lnTo>
                    <a:lnTo>
                      <a:pt x="5678" y="4343"/>
                    </a:lnTo>
                    <a:lnTo>
                      <a:pt x="5538" y="4443"/>
                    </a:lnTo>
                    <a:lnTo>
                      <a:pt x="5279" y="4204"/>
                    </a:lnTo>
                    <a:lnTo>
                      <a:pt x="4981" y="4025"/>
                    </a:lnTo>
                    <a:lnTo>
                      <a:pt x="4662" y="3845"/>
                    </a:lnTo>
                    <a:lnTo>
                      <a:pt x="4323" y="3726"/>
                    </a:lnTo>
                    <a:lnTo>
                      <a:pt x="4463" y="3527"/>
                    </a:lnTo>
                    <a:lnTo>
                      <a:pt x="4602" y="3347"/>
                    </a:lnTo>
                    <a:lnTo>
                      <a:pt x="4702" y="3128"/>
                    </a:lnTo>
                    <a:lnTo>
                      <a:pt x="4781" y="2889"/>
                    </a:lnTo>
                    <a:lnTo>
                      <a:pt x="4841" y="2670"/>
                    </a:lnTo>
                    <a:lnTo>
                      <a:pt x="4881" y="2451"/>
                    </a:lnTo>
                    <a:lnTo>
                      <a:pt x="4881" y="2212"/>
                    </a:lnTo>
                    <a:lnTo>
                      <a:pt x="4861" y="1993"/>
                    </a:lnTo>
                    <a:lnTo>
                      <a:pt x="4821" y="1774"/>
                    </a:lnTo>
                    <a:lnTo>
                      <a:pt x="4761" y="1574"/>
                    </a:lnTo>
                    <a:lnTo>
                      <a:pt x="4682" y="1375"/>
                    </a:lnTo>
                    <a:lnTo>
                      <a:pt x="4582" y="1176"/>
                    </a:lnTo>
                    <a:lnTo>
                      <a:pt x="4443" y="997"/>
                    </a:lnTo>
                    <a:lnTo>
                      <a:pt x="4303" y="817"/>
                    </a:lnTo>
                    <a:lnTo>
                      <a:pt x="4144" y="658"/>
                    </a:lnTo>
                    <a:lnTo>
                      <a:pt x="3965" y="499"/>
                    </a:lnTo>
                    <a:lnTo>
                      <a:pt x="3785" y="379"/>
                    </a:lnTo>
                    <a:lnTo>
                      <a:pt x="3566" y="260"/>
                    </a:lnTo>
                    <a:lnTo>
                      <a:pt x="3347" y="160"/>
                    </a:lnTo>
                    <a:lnTo>
                      <a:pt x="3108" y="100"/>
                    </a:lnTo>
                    <a:lnTo>
                      <a:pt x="2869" y="40"/>
                    </a:lnTo>
                    <a:lnTo>
                      <a:pt x="2630" y="1"/>
                    </a:lnTo>
                    <a:close/>
                  </a:path>
                </a:pathLst>
              </a:custGeom>
              <a:solidFill>
                <a:srgbClr val="F9DC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6" name="Google Shape;3426;p22"/>
              <p:cNvSpPr/>
              <p:nvPr/>
            </p:nvSpPr>
            <p:spPr>
              <a:xfrm>
                <a:off x="5561550" y="3977300"/>
                <a:ext cx="203725" cy="233600"/>
              </a:xfrm>
              <a:custGeom>
                <a:avLst/>
                <a:gdLst/>
                <a:ahLst/>
                <a:cxnLst/>
                <a:rect l="l" t="t" r="r" b="b"/>
                <a:pathLst>
                  <a:path w="8149" h="9344" fill="none" extrusionOk="0">
                    <a:moveTo>
                      <a:pt x="4781" y="2889"/>
                    </a:moveTo>
                    <a:lnTo>
                      <a:pt x="4781" y="2889"/>
                    </a:lnTo>
                    <a:lnTo>
                      <a:pt x="4702" y="3128"/>
                    </a:lnTo>
                    <a:lnTo>
                      <a:pt x="4602" y="3347"/>
                    </a:lnTo>
                    <a:lnTo>
                      <a:pt x="4463" y="3527"/>
                    </a:lnTo>
                    <a:lnTo>
                      <a:pt x="4323" y="3726"/>
                    </a:lnTo>
                    <a:lnTo>
                      <a:pt x="4323" y="3726"/>
                    </a:lnTo>
                    <a:lnTo>
                      <a:pt x="4662" y="3845"/>
                    </a:lnTo>
                    <a:lnTo>
                      <a:pt x="4981" y="4025"/>
                    </a:lnTo>
                    <a:lnTo>
                      <a:pt x="5279" y="4204"/>
                    </a:lnTo>
                    <a:lnTo>
                      <a:pt x="5538" y="4443"/>
                    </a:lnTo>
                    <a:lnTo>
                      <a:pt x="5538" y="4443"/>
                    </a:lnTo>
                    <a:lnTo>
                      <a:pt x="5678" y="4343"/>
                    </a:lnTo>
                    <a:lnTo>
                      <a:pt x="5857" y="4284"/>
                    </a:lnTo>
                    <a:lnTo>
                      <a:pt x="6016" y="4224"/>
                    </a:lnTo>
                    <a:lnTo>
                      <a:pt x="6196" y="4184"/>
                    </a:lnTo>
                    <a:lnTo>
                      <a:pt x="6375" y="4164"/>
                    </a:lnTo>
                    <a:lnTo>
                      <a:pt x="6574" y="4164"/>
                    </a:lnTo>
                    <a:lnTo>
                      <a:pt x="6754" y="4184"/>
                    </a:lnTo>
                    <a:lnTo>
                      <a:pt x="6953" y="4224"/>
                    </a:lnTo>
                    <a:lnTo>
                      <a:pt x="6953" y="4224"/>
                    </a:lnTo>
                    <a:lnTo>
                      <a:pt x="7112" y="4264"/>
                    </a:lnTo>
                    <a:lnTo>
                      <a:pt x="7252" y="4343"/>
                    </a:lnTo>
                    <a:lnTo>
                      <a:pt x="7411" y="4423"/>
                    </a:lnTo>
                    <a:lnTo>
                      <a:pt x="7530" y="4503"/>
                    </a:lnTo>
                    <a:lnTo>
                      <a:pt x="7650" y="4602"/>
                    </a:lnTo>
                    <a:lnTo>
                      <a:pt x="7770" y="4722"/>
                    </a:lnTo>
                    <a:lnTo>
                      <a:pt x="7869" y="4841"/>
                    </a:lnTo>
                    <a:lnTo>
                      <a:pt x="7949" y="4961"/>
                    </a:lnTo>
                    <a:lnTo>
                      <a:pt x="8009" y="5100"/>
                    </a:lnTo>
                    <a:lnTo>
                      <a:pt x="8068" y="5240"/>
                    </a:lnTo>
                    <a:lnTo>
                      <a:pt x="8108" y="5379"/>
                    </a:lnTo>
                    <a:lnTo>
                      <a:pt x="8148" y="5519"/>
                    </a:lnTo>
                    <a:lnTo>
                      <a:pt x="8148" y="5678"/>
                    </a:lnTo>
                    <a:lnTo>
                      <a:pt x="8148" y="5837"/>
                    </a:lnTo>
                    <a:lnTo>
                      <a:pt x="8128" y="5977"/>
                    </a:lnTo>
                    <a:lnTo>
                      <a:pt x="8088" y="6136"/>
                    </a:lnTo>
                    <a:lnTo>
                      <a:pt x="8088" y="6136"/>
                    </a:lnTo>
                    <a:lnTo>
                      <a:pt x="8048" y="6276"/>
                    </a:lnTo>
                    <a:lnTo>
                      <a:pt x="7969" y="6395"/>
                    </a:lnTo>
                    <a:lnTo>
                      <a:pt x="7909" y="6515"/>
                    </a:lnTo>
                    <a:lnTo>
                      <a:pt x="7829" y="6634"/>
                    </a:lnTo>
                    <a:lnTo>
                      <a:pt x="7730" y="6734"/>
                    </a:lnTo>
                    <a:lnTo>
                      <a:pt x="7630" y="6834"/>
                    </a:lnTo>
                    <a:lnTo>
                      <a:pt x="7411" y="7013"/>
                    </a:lnTo>
                    <a:lnTo>
                      <a:pt x="7152" y="7132"/>
                    </a:lnTo>
                    <a:lnTo>
                      <a:pt x="6873" y="7212"/>
                    </a:lnTo>
                    <a:lnTo>
                      <a:pt x="6734" y="7232"/>
                    </a:lnTo>
                    <a:lnTo>
                      <a:pt x="6594" y="7252"/>
                    </a:lnTo>
                    <a:lnTo>
                      <a:pt x="6435" y="7252"/>
                    </a:lnTo>
                    <a:lnTo>
                      <a:pt x="6295" y="7252"/>
                    </a:lnTo>
                    <a:lnTo>
                      <a:pt x="6295" y="7252"/>
                    </a:lnTo>
                    <a:lnTo>
                      <a:pt x="6196" y="7531"/>
                    </a:lnTo>
                    <a:lnTo>
                      <a:pt x="6056" y="7790"/>
                    </a:lnTo>
                    <a:lnTo>
                      <a:pt x="5897" y="8049"/>
                    </a:lnTo>
                    <a:lnTo>
                      <a:pt x="5718" y="8268"/>
                    </a:lnTo>
                    <a:lnTo>
                      <a:pt x="5518" y="8487"/>
                    </a:lnTo>
                    <a:lnTo>
                      <a:pt x="5299" y="8666"/>
                    </a:lnTo>
                    <a:lnTo>
                      <a:pt x="5060" y="8826"/>
                    </a:lnTo>
                    <a:lnTo>
                      <a:pt x="4801" y="8985"/>
                    </a:lnTo>
                    <a:lnTo>
                      <a:pt x="4542" y="9105"/>
                    </a:lnTo>
                    <a:lnTo>
                      <a:pt x="4263" y="9204"/>
                    </a:lnTo>
                    <a:lnTo>
                      <a:pt x="3965" y="9284"/>
                    </a:lnTo>
                    <a:lnTo>
                      <a:pt x="3666" y="9324"/>
                    </a:lnTo>
                    <a:lnTo>
                      <a:pt x="3367" y="9344"/>
                    </a:lnTo>
                    <a:lnTo>
                      <a:pt x="3048" y="9344"/>
                    </a:lnTo>
                    <a:lnTo>
                      <a:pt x="2749" y="9304"/>
                    </a:lnTo>
                    <a:lnTo>
                      <a:pt x="2431" y="9224"/>
                    </a:lnTo>
                    <a:lnTo>
                      <a:pt x="2431" y="9224"/>
                    </a:lnTo>
                    <a:lnTo>
                      <a:pt x="2132" y="9124"/>
                    </a:lnTo>
                    <a:lnTo>
                      <a:pt x="1853" y="9005"/>
                    </a:lnTo>
                    <a:lnTo>
                      <a:pt x="1594" y="8865"/>
                    </a:lnTo>
                    <a:lnTo>
                      <a:pt x="1335" y="8706"/>
                    </a:lnTo>
                    <a:lnTo>
                      <a:pt x="1116" y="8507"/>
                    </a:lnTo>
                    <a:lnTo>
                      <a:pt x="917" y="8308"/>
                    </a:lnTo>
                    <a:lnTo>
                      <a:pt x="737" y="8089"/>
                    </a:lnTo>
                    <a:lnTo>
                      <a:pt x="578" y="7850"/>
                    </a:lnTo>
                    <a:lnTo>
                      <a:pt x="439" y="7610"/>
                    </a:lnTo>
                    <a:lnTo>
                      <a:pt x="339" y="7351"/>
                    </a:lnTo>
                    <a:lnTo>
                      <a:pt x="259" y="7073"/>
                    </a:lnTo>
                    <a:lnTo>
                      <a:pt x="200" y="6794"/>
                    </a:lnTo>
                    <a:lnTo>
                      <a:pt x="180" y="6515"/>
                    </a:lnTo>
                    <a:lnTo>
                      <a:pt x="200" y="6236"/>
                    </a:lnTo>
                    <a:lnTo>
                      <a:pt x="239" y="5937"/>
                    </a:lnTo>
                    <a:lnTo>
                      <a:pt x="299" y="5658"/>
                    </a:lnTo>
                    <a:lnTo>
                      <a:pt x="299" y="5658"/>
                    </a:lnTo>
                    <a:lnTo>
                      <a:pt x="379" y="5439"/>
                    </a:lnTo>
                    <a:lnTo>
                      <a:pt x="458" y="5240"/>
                    </a:lnTo>
                    <a:lnTo>
                      <a:pt x="558" y="5061"/>
                    </a:lnTo>
                    <a:lnTo>
                      <a:pt x="678" y="4881"/>
                    </a:lnTo>
                    <a:lnTo>
                      <a:pt x="817" y="4702"/>
                    </a:lnTo>
                    <a:lnTo>
                      <a:pt x="957" y="4543"/>
                    </a:lnTo>
                    <a:lnTo>
                      <a:pt x="1096" y="4403"/>
                    </a:lnTo>
                    <a:lnTo>
                      <a:pt x="1255" y="4264"/>
                    </a:lnTo>
                    <a:lnTo>
                      <a:pt x="1255" y="4264"/>
                    </a:lnTo>
                    <a:lnTo>
                      <a:pt x="1076" y="4164"/>
                    </a:lnTo>
                    <a:lnTo>
                      <a:pt x="917" y="4045"/>
                    </a:lnTo>
                    <a:lnTo>
                      <a:pt x="757" y="3925"/>
                    </a:lnTo>
                    <a:lnTo>
                      <a:pt x="618" y="3786"/>
                    </a:lnTo>
                    <a:lnTo>
                      <a:pt x="498" y="3646"/>
                    </a:lnTo>
                    <a:lnTo>
                      <a:pt x="379" y="3487"/>
                    </a:lnTo>
                    <a:lnTo>
                      <a:pt x="279" y="3327"/>
                    </a:lnTo>
                    <a:lnTo>
                      <a:pt x="180" y="3148"/>
                    </a:lnTo>
                    <a:lnTo>
                      <a:pt x="120" y="2989"/>
                    </a:lnTo>
                    <a:lnTo>
                      <a:pt x="60" y="2790"/>
                    </a:lnTo>
                    <a:lnTo>
                      <a:pt x="20" y="2610"/>
                    </a:lnTo>
                    <a:lnTo>
                      <a:pt x="0" y="2431"/>
                    </a:lnTo>
                    <a:lnTo>
                      <a:pt x="0" y="2232"/>
                    </a:lnTo>
                    <a:lnTo>
                      <a:pt x="0" y="2033"/>
                    </a:lnTo>
                    <a:lnTo>
                      <a:pt x="40" y="1833"/>
                    </a:lnTo>
                    <a:lnTo>
                      <a:pt x="80" y="1654"/>
                    </a:lnTo>
                    <a:lnTo>
                      <a:pt x="80" y="1654"/>
                    </a:lnTo>
                    <a:lnTo>
                      <a:pt x="180" y="1435"/>
                    </a:lnTo>
                    <a:lnTo>
                      <a:pt x="279" y="1216"/>
                    </a:lnTo>
                    <a:lnTo>
                      <a:pt x="399" y="1017"/>
                    </a:lnTo>
                    <a:lnTo>
                      <a:pt x="538" y="837"/>
                    </a:lnTo>
                    <a:lnTo>
                      <a:pt x="698" y="678"/>
                    </a:lnTo>
                    <a:lnTo>
                      <a:pt x="877" y="538"/>
                    </a:lnTo>
                    <a:lnTo>
                      <a:pt x="1056" y="399"/>
                    </a:lnTo>
                    <a:lnTo>
                      <a:pt x="1255" y="279"/>
                    </a:lnTo>
                    <a:lnTo>
                      <a:pt x="1455" y="200"/>
                    </a:lnTo>
                    <a:lnTo>
                      <a:pt x="1694" y="120"/>
                    </a:lnTo>
                    <a:lnTo>
                      <a:pt x="1913" y="60"/>
                    </a:lnTo>
                    <a:lnTo>
                      <a:pt x="2152" y="21"/>
                    </a:lnTo>
                    <a:lnTo>
                      <a:pt x="2391" y="1"/>
                    </a:lnTo>
                    <a:lnTo>
                      <a:pt x="2630" y="1"/>
                    </a:lnTo>
                    <a:lnTo>
                      <a:pt x="2869" y="40"/>
                    </a:lnTo>
                    <a:lnTo>
                      <a:pt x="3108" y="100"/>
                    </a:lnTo>
                    <a:lnTo>
                      <a:pt x="3108" y="100"/>
                    </a:lnTo>
                    <a:lnTo>
                      <a:pt x="3347" y="160"/>
                    </a:lnTo>
                    <a:lnTo>
                      <a:pt x="3566" y="260"/>
                    </a:lnTo>
                    <a:lnTo>
                      <a:pt x="3785" y="379"/>
                    </a:lnTo>
                    <a:lnTo>
                      <a:pt x="3965" y="499"/>
                    </a:lnTo>
                    <a:lnTo>
                      <a:pt x="4144" y="658"/>
                    </a:lnTo>
                    <a:lnTo>
                      <a:pt x="4303" y="817"/>
                    </a:lnTo>
                    <a:lnTo>
                      <a:pt x="4443" y="997"/>
                    </a:lnTo>
                    <a:lnTo>
                      <a:pt x="4582" y="1176"/>
                    </a:lnTo>
                    <a:lnTo>
                      <a:pt x="4682" y="1375"/>
                    </a:lnTo>
                    <a:lnTo>
                      <a:pt x="4761" y="1574"/>
                    </a:lnTo>
                    <a:lnTo>
                      <a:pt x="4821" y="1774"/>
                    </a:lnTo>
                    <a:lnTo>
                      <a:pt x="4861" y="1993"/>
                    </a:lnTo>
                    <a:lnTo>
                      <a:pt x="4881" y="2212"/>
                    </a:lnTo>
                    <a:lnTo>
                      <a:pt x="4881" y="2451"/>
                    </a:lnTo>
                    <a:lnTo>
                      <a:pt x="4841" y="2670"/>
                    </a:lnTo>
                    <a:lnTo>
                      <a:pt x="4781" y="2889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7" name="Google Shape;3427;p22"/>
              <p:cNvSpPr/>
              <p:nvPr/>
            </p:nvSpPr>
            <p:spPr>
              <a:xfrm>
                <a:off x="5601875" y="3999225"/>
                <a:ext cx="44350" cy="34875"/>
              </a:xfrm>
              <a:custGeom>
                <a:avLst/>
                <a:gdLst/>
                <a:ahLst/>
                <a:cxnLst/>
                <a:rect l="l" t="t" r="r" b="b"/>
                <a:pathLst>
                  <a:path w="1774" h="1395" extrusionOk="0">
                    <a:moveTo>
                      <a:pt x="738" y="0"/>
                    </a:moveTo>
                    <a:lnTo>
                      <a:pt x="579" y="20"/>
                    </a:lnTo>
                    <a:lnTo>
                      <a:pt x="419" y="80"/>
                    </a:lnTo>
                    <a:lnTo>
                      <a:pt x="280" y="140"/>
                    </a:lnTo>
                    <a:lnTo>
                      <a:pt x="160" y="239"/>
                    </a:lnTo>
                    <a:lnTo>
                      <a:pt x="81" y="339"/>
                    </a:lnTo>
                    <a:lnTo>
                      <a:pt x="21" y="478"/>
                    </a:lnTo>
                    <a:lnTo>
                      <a:pt x="1" y="598"/>
                    </a:lnTo>
                    <a:lnTo>
                      <a:pt x="1" y="737"/>
                    </a:lnTo>
                    <a:lnTo>
                      <a:pt x="61" y="877"/>
                    </a:lnTo>
                    <a:lnTo>
                      <a:pt x="120" y="996"/>
                    </a:lnTo>
                    <a:lnTo>
                      <a:pt x="240" y="1116"/>
                    </a:lnTo>
                    <a:lnTo>
                      <a:pt x="359" y="1215"/>
                    </a:lnTo>
                    <a:lnTo>
                      <a:pt x="519" y="1295"/>
                    </a:lnTo>
                    <a:lnTo>
                      <a:pt x="678" y="1355"/>
                    </a:lnTo>
                    <a:lnTo>
                      <a:pt x="858" y="1395"/>
                    </a:lnTo>
                    <a:lnTo>
                      <a:pt x="1037" y="1395"/>
                    </a:lnTo>
                    <a:lnTo>
                      <a:pt x="1196" y="1375"/>
                    </a:lnTo>
                    <a:lnTo>
                      <a:pt x="1356" y="1335"/>
                    </a:lnTo>
                    <a:lnTo>
                      <a:pt x="1495" y="1255"/>
                    </a:lnTo>
                    <a:lnTo>
                      <a:pt x="1595" y="1175"/>
                    </a:lnTo>
                    <a:lnTo>
                      <a:pt x="1694" y="1056"/>
                    </a:lnTo>
                    <a:lnTo>
                      <a:pt x="1754" y="936"/>
                    </a:lnTo>
                    <a:lnTo>
                      <a:pt x="1774" y="797"/>
                    </a:lnTo>
                    <a:lnTo>
                      <a:pt x="1754" y="658"/>
                    </a:lnTo>
                    <a:lnTo>
                      <a:pt x="1714" y="518"/>
                    </a:lnTo>
                    <a:lnTo>
                      <a:pt x="1634" y="399"/>
                    </a:lnTo>
                    <a:lnTo>
                      <a:pt x="1535" y="279"/>
                    </a:lnTo>
                    <a:lnTo>
                      <a:pt x="1415" y="179"/>
                    </a:lnTo>
                    <a:lnTo>
                      <a:pt x="1256" y="100"/>
                    </a:lnTo>
                    <a:lnTo>
                      <a:pt x="1077" y="40"/>
                    </a:lnTo>
                    <a:lnTo>
                      <a:pt x="917" y="20"/>
                    </a:lnTo>
                    <a:lnTo>
                      <a:pt x="738" y="0"/>
                    </a:lnTo>
                    <a:close/>
                  </a:path>
                </a:pathLst>
              </a:custGeom>
              <a:solidFill>
                <a:srgbClr val="F4CC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8" name="Google Shape;3428;p22"/>
              <p:cNvSpPr/>
              <p:nvPr/>
            </p:nvSpPr>
            <p:spPr>
              <a:xfrm>
                <a:off x="5583450" y="4086875"/>
                <a:ext cx="86200" cy="111075"/>
              </a:xfrm>
              <a:custGeom>
                <a:avLst/>
                <a:gdLst/>
                <a:ahLst/>
                <a:cxnLst/>
                <a:rect l="l" t="t" r="r" b="b"/>
                <a:pathLst>
                  <a:path w="3448" h="4443" extrusionOk="0">
                    <a:moveTo>
                      <a:pt x="1535" y="0"/>
                    </a:moveTo>
                    <a:lnTo>
                      <a:pt x="1435" y="40"/>
                    </a:lnTo>
                    <a:lnTo>
                      <a:pt x="1296" y="80"/>
                    </a:lnTo>
                    <a:lnTo>
                      <a:pt x="1156" y="140"/>
                    </a:lnTo>
                    <a:lnTo>
                      <a:pt x="997" y="239"/>
                    </a:lnTo>
                    <a:lnTo>
                      <a:pt x="838" y="339"/>
                    </a:lnTo>
                    <a:lnTo>
                      <a:pt x="678" y="478"/>
                    </a:lnTo>
                    <a:lnTo>
                      <a:pt x="539" y="618"/>
                    </a:lnTo>
                    <a:lnTo>
                      <a:pt x="399" y="777"/>
                    </a:lnTo>
                    <a:lnTo>
                      <a:pt x="260" y="976"/>
                    </a:lnTo>
                    <a:lnTo>
                      <a:pt x="160" y="1176"/>
                    </a:lnTo>
                    <a:lnTo>
                      <a:pt x="81" y="1415"/>
                    </a:lnTo>
                    <a:lnTo>
                      <a:pt x="21" y="1654"/>
                    </a:lnTo>
                    <a:lnTo>
                      <a:pt x="1" y="1933"/>
                    </a:lnTo>
                    <a:lnTo>
                      <a:pt x="1" y="2231"/>
                    </a:lnTo>
                    <a:lnTo>
                      <a:pt x="61" y="2530"/>
                    </a:lnTo>
                    <a:lnTo>
                      <a:pt x="160" y="2869"/>
                    </a:lnTo>
                    <a:lnTo>
                      <a:pt x="260" y="3128"/>
                    </a:lnTo>
                    <a:lnTo>
                      <a:pt x="399" y="3347"/>
                    </a:lnTo>
                    <a:lnTo>
                      <a:pt x="539" y="3546"/>
                    </a:lnTo>
                    <a:lnTo>
                      <a:pt x="718" y="3706"/>
                    </a:lnTo>
                    <a:lnTo>
                      <a:pt x="897" y="3865"/>
                    </a:lnTo>
                    <a:lnTo>
                      <a:pt x="1096" y="3984"/>
                    </a:lnTo>
                    <a:lnTo>
                      <a:pt x="1316" y="4104"/>
                    </a:lnTo>
                    <a:lnTo>
                      <a:pt x="1535" y="4184"/>
                    </a:lnTo>
                    <a:lnTo>
                      <a:pt x="1754" y="4263"/>
                    </a:lnTo>
                    <a:lnTo>
                      <a:pt x="1973" y="4323"/>
                    </a:lnTo>
                    <a:lnTo>
                      <a:pt x="2391" y="4403"/>
                    </a:lnTo>
                    <a:lnTo>
                      <a:pt x="2770" y="4443"/>
                    </a:lnTo>
                    <a:lnTo>
                      <a:pt x="3447" y="4443"/>
                    </a:lnTo>
                    <a:lnTo>
                      <a:pt x="3148" y="4303"/>
                    </a:lnTo>
                    <a:lnTo>
                      <a:pt x="2869" y="4184"/>
                    </a:lnTo>
                    <a:lnTo>
                      <a:pt x="2610" y="4024"/>
                    </a:lnTo>
                    <a:lnTo>
                      <a:pt x="2391" y="3885"/>
                    </a:lnTo>
                    <a:lnTo>
                      <a:pt x="2172" y="3725"/>
                    </a:lnTo>
                    <a:lnTo>
                      <a:pt x="1993" y="3566"/>
                    </a:lnTo>
                    <a:lnTo>
                      <a:pt x="1853" y="3387"/>
                    </a:lnTo>
                    <a:lnTo>
                      <a:pt x="1714" y="3208"/>
                    </a:lnTo>
                    <a:lnTo>
                      <a:pt x="1595" y="3028"/>
                    </a:lnTo>
                    <a:lnTo>
                      <a:pt x="1495" y="2849"/>
                    </a:lnTo>
                    <a:lnTo>
                      <a:pt x="1415" y="2670"/>
                    </a:lnTo>
                    <a:lnTo>
                      <a:pt x="1336" y="2470"/>
                    </a:lnTo>
                    <a:lnTo>
                      <a:pt x="1296" y="2291"/>
                    </a:lnTo>
                    <a:lnTo>
                      <a:pt x="1256" y="2112"/>
                    </a:lnTo>
                    <a:lnTo>
                      <a:pt x="1216" y="1753"/>
                    </a:lnTo>
                    <a:lnTo>
                      <a:pt x="1216" y="1395"/>
                    </a:lnTo>
                    <a:lnTo>
                      <a:pt x="1236" y="1076"/>
                    </a:lnTo>
                    <a:lnTo>
                      <a:pt x="1296" y="777"/>
                    </a:lnTo>
                    <a:lnTo>
                      <a:pt x="1355" y="518"/>
                    </a:lnTo>
                    <a:lnTo>
                      <a:pt x="1475" y="140"/>
                    </a:lnTo>
                    <a:lnTo>
                      <a:pt x="1535" y="0"/>
                    </a:lnTo>
                    <a:close/>
                  </a:path>
                </a:pathLst>
              </a:custGeom>
              <a:solidFill>
                <a:srgbClr val="FAE3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9" name="Google Shape;3429;p22"/>
              <p:cNvSpPr/>
              <p:nvPr/>
            </p:nvSpPr>
            <p:spPr>
              <a:xfrm>
                <a:off x="5583450" y="4086875"/>
                <a:ext cx="86200" cy="111075"/>
              </a:xfrm>
              <a:custGeom>
                <a:avLst/>
                <a:gdLst/>
                <a:ahLst/>
                <a:cxnLst/>
                <a:rect l="l" t="t" r="r" b="b"/>
                <a:pathLst>
                  <a:path w="3448" h="4443" fill="none" extrusionOk="0">
                    <a:moveTo>
                      <a:pt x="1535" y="0"/>
                    </a:moveTo>
                    <a:lnTo>
                      <a:pt x="1535" y="0"/>
                    </a:lnTo>
                    <a:lnTo>
                      <a:pt x="1435" y="40"/>
                    </a:lnTo>
                    <a:lnTo>
                      <a:pt x="1296" y="80"/>
                    </a:lnTo>
                    <a:lnTo>
                      <a:pt x="1156" y="140"/>
                    </a:lnTo>
                    <a:lnTo>
                      <a:pt x="997" y="239"/>
                    </a:lnTo>
                    <a:lnTo>
                      <a:pt x="838" y="339"/>
                    </a:lnTo>
                    <a:lnTo>
                      <a:pt x="678" y="478"/>
                    </a:lnTo>
                    <a:lnTo>
                      <a:pt x="539" y="618"/>
                    </a:lnTo>
                    <a:lnTo>
                      <a:pt x="399" y="777"/>
                    </a:lnTo>
                    <a:lnTo>
                      <a:pt x="260" y="976"/>
                    </a:lnTo>
                    <a:lnTo>
                      <a:pt x="160" y="1176"/>
                    </a:lnTo>
                    <a:lnTo>
                      <a:pt x="81" y="1415"/>
                    </a:lnTo>
                    <a:lnTo>
                      <a:pt x="21" y="1654"/>
                    </a:lnTo>
                    <a:lnTo>
                      <a:pt x="1" y="1933"/>
                    </a:lnTo>
                    <a:lnTo>
                      <a:pt x="1" y="2231"/>
                    </a:lnTo>
                    <a:lnTo>
                      <a:pt x="61" y="2530"/>
                    </a:lnTo>
                    <a:lnTo>
                      <a:pt x="160" y="2869"/>
                    </a:lnTo>
                    <a:lnTo>
                      <a:pt x="160" y="2869"/>
                    </a:lnTo>
                    <a:lnTo>
                      <a:pt x="260" y="3128"/>
                    </a:lnTo>
                    <a:lnTo>
                      <a:pt x="399" y="3347"/>
                    </a:lnTo>
                    <a:lnTo>
                      <a:pt x="539" y="3546"/>
                    </a:lnTo>
                    <a:lnTo>
                      <a:pt x="718" y="3706"/>
                    </a:lnTo>
                    <a:lnTo>
                      <a:pt x="897" y="3865"/>
                    </a:lnTo>
                    <a:lnTo>
                      <a:pt x="1096" y="3984"/>
                    </a:lnTo>
                    <a:lnTo>
                      <a:pt x="1316" y="4104"/>
                    </a:lnTo>
                    <a:lnTo>
                      <a:pt x="1535" y="4184"/>
                    </a:lnTo>
                    <a:lnTo>
                      <a:pt x="1754" y="4263"/>
                    </a:lnTo>
                    <a:lnTo>
                      <a:pt x="1973" y="4323"/>
                    </a:lnTo>
                    <a:lnTo>
                      <a:pt x="2391" y="4403"/>
                    </a:lnTo>
                    <a:lnTo>
                      <a:pt x="2770" y="4443"/>
                    </a:lnTo>
                    <a:lnTo>
                      <a:pt x="3089" y="4443"/>
                    </a:lnTo>
                    <a:lnTo>
                      <a:pt x="3089" y="4443"/>
                    </a:lnTo>
                    <a:lnTo>
                      <a:pt x="3348" y="4443"/>
                    </a:lnTo>
                    <a:lnTo>
                      <a:pt x="3447" y="4443"/>
                    </a:lnTo>
                    <a:lnTo>
                      <a:pt x="3447" y="4443"/>
                    </a:lnTo>
                    <a:lnTo>
                      <a:pt x="3148" y="4303"/>
                    </a:lnTo>
                    <a:lnTo>
                      <a:pt x="2869" y="4184"/>
                    </a:lnTo>
                    <a:lnTo>
                      <a:pt x="2610" y="4024"/>
                    </a:lnTo>
                    <a:lnTo>
                      <a:pt x="2391" y="3885"/>
                    </a:lnTo>
                    <a:lnTo>
                      <a:pt x="2172" y="3725"/>
                    </a:lnTo>
                    <a:lnTo>
                      <a:pt x="1993" y="3566"/>
                    </a:lnTo>
                    <a:lnTo>
                      <a:pt x="1853" y="3387"/>
                    </a:lnTo>
                    <a:lnTo>
                      <a:pt x="1714" y="3208"/>
                    </a:lnTo>
                    <a:lnTo>
                      <a:pt x="1595" y="3028"/>
                    </a:lnTo>
                    <a:lnTo>
                      <a:pt x="1495" y="2849"/>
                    </a:lnTo>
                    <a:lnTo>
                      <a:pt x="1415" y="2670"/>
                    </a:lnTo>
                    <a:lnTo>
                      <a:pt x="1336" y="2470"/>
                    </a:lnTo>
                    <a:lnTo>
                      <a:pt x="1296" y="2291"/>
                    </a:lnTo>
                    <a:lnTo>
                      <a:pt x="1256" y="2112"/>
                    </a:lnTo>
                    <a:lnTo>
                      <a:pt x="1216" y="1753"/>
                    </a:lnTo>
                    <a:lnTo>
                      <a:pt x="1216" y="1395"/>
                    </a:lnTo>
                    <a:lnTo>
                      <a:pt x="1236" y="1076"/>
                    </a:lnTo>
                    <a:lnTo>
                      <a:pt x="1296" y="777"/>
                    </a:lnTo>
                    <a:lnTo>
                      <a:pt x="1355" y="518"/>
                    </a:lnTo>
                    <a:lnTo>
                      <a:pt x="1475" y="140"/>
                    </a:lnTo>
                    <a:lnTo>
                      <a:pt x="1535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0" name="Google Shape;3430;p22"/>
              <p:cNvSpPr/>
              <p:nvPr/>
            </p:nvSpPr>
            <p:spPr>
              <a:xfrm>
                <a:off x="5560050" y="3714850"/>
                <a:ext cx="219150" cy="228125"/>
              </a:xfrm>
              <a:custGeom>
                <a:avLst/>
                <a:gdLst/>
                <a:ahLst/>
                <a:cxnLst/>
                <a:rect l="l" t="t" r="r" b="b"/>
                <a:pathLst>
                  <a:path w="8766" h="9125" extrusionOk="0">
                    <a:moveTo>
                      <a:pt x="4622" y="0"/>
                    </a:moveTo>
                    <a:lnTo>
                      <a:pt x="4303" y="20"/>
                    </a:lnTo>
                    <a:lnTo>
                      <a:pt x="4005" y="60"/>
                    </a:lnTo>
                    <a:lnTo>
                      <a:pt x="3706" y="140"/>
                    </a:lnTo>
                    <a:lnTo>
                      <a:pt x="3427" y="239"/>
                    </a:lnTo>
                    <a:lnTo>
                      <a:pt x="3168" y="359"/>
                    </a:lnTo>
                    <a:lnTo>
                      <a:pt x="2909" y="498"/>
                    </a:lnTo>
                    <a:lnTo>
                      <a:pt x="2670" y="677"/>
                    </a:lnTo>
                    <a:lnTo>
                      <a:pt x="2451" y="857"/>
                    </a:lnTo>
                    <a:lnTo>
                      <a:pt x="2232" y="1056"/>
                    </a:lnTo>
                    <a:lnTo>
                      <a:pt x="2052" y="1295"/>
                    </a:lnTo>
                    <a:lnTo>
                      <a:pt x="1913" y="1534"/>
                    </a:lnTo>
                    <a:lnTo>
                      <a:pt x="1774" y="1773"/>
                    </a:lnTo>
                    <a:lnTo>
                      <a:pt x="1674" y="2052"/>
                    </a:lnTo>
                    <a:lnTo>
                      <a:pt x="1594" y="2331"/>
                    </a:lnTo>
                    <a:lnTo>
                      <a:pt x="1554" y="2630"/>
                    </a:lnTo>
                    <a:lnTo>
                      <a:pt x="1395" y="2650"/>
                    </a:lnTo>
                    <a:lnTo>
                      <a:pt x="1256" y="2670"/>
                    </a:lnTo>
                    <a:lnTo>
                      <a:pt x="1116" y="2709"/>
                    </a:lnTo>
                    <a:lnTo>
                      <a:pt x="977" y="2749"/>
                    </a:lnTo>
                    <a:lnTo>
                      <a:pt x="718" y="2889"/>
                    </a:lnTo>
                    <a:lnTo>
                      <a:pt x="499" y="3048"/>
                    </a:lnTo>
                    <a:lnTo>
                      <a:pt x="399" y="3148"/>
                    </a:lnTo>
                    <a:lnTo>
                      <a:pt x="319" y="3267"/>
                    </a:lnTo>
                    <a:lnTo>
                      <a:pt x="240" y="3367"/>
                    </a:lnTo>
                    <a:lnTo>
                      <a:pt x="160" y="3486"/>
                    </a:lnTo>
                    <a:lnTo>
                      <a:pt x="100" y="3626"/>
                    </a:lnTo>
                    <a:lnTo>
                      <a:pt x="60" y="3745"/>
                    </a:lnTo>
                    <a:lnTo>
                      <a:pt x="20" y="3885"/>
                    </a:lnTo>
                    <a:lnTo>
                      <a:pt x="1" y="4024"/>
                    </a:lnTo>
                    <a:lnTo>
                      <a:pt x="1" y="4184"/>
                    </a:lnTo>
                    <a:lnTo>
                      <a:pt x="1" y="4343"/>
                    </a:lnTo>
                    <a:lnTo>
                      <a:pt x="20" y="4482"/>
                    </a:lnTo>
                    <a:lnTo>
                      <a:pt x="80" y="4642"/>
                    </a:lnTo>
                    <a:lnTo>
                      <a:pt x="120" y="4781"/>
                    </a:lnTo>
                    <a:lnTo>
                      <a:pt x="200" y="4921"/>
                    </a:lnTo>
                    <a:lnTo>
                      <a:pt x="279" y="5040"/>
                    </a:lnTo>
                    <a:lnTo>
                      <a:pt x="379" y="5160"/>
                    </a:lnTo>
                    <a:lnTo>
                      <a:pt x="479" y="5279"/>
                    </a:lnTo>
                    <a:lnTo>
                      <a:pt x="598" y="5379"/>
                    </a:lnTo>
                    <a:lnTo>
                      <a:pt x="738" y="5459"/>
                    </a:lnTo>
                    <a:lnTo>
                      <a:pt x="877" y="5538"/>
                    </a:lnTo>
                    <a:lnTo>
                      <a:pt x="1017" y="5598"/>
                    </a:lnTo>
                    <a:lnTo>
                      <a:pt x="1176" y="5658"/>
                    </a:lnTo>
                    <a:lnTo>
                      <a:pt x="1335" y="5698"/>
                    </a:lnTo>
                    <a:lnTo>
                      <a:pt x="1515" y="5718"/>
                    </a:lnTo>
                    <a:lnTo>
                      <a:pt x="1893" y="5718"/>
                    </a:lnTo>
                    <a:lnTo>
                      <a:pt x="2072" y="5678"/>
                    </a:lnTo>
                    <a:lnTo>
                      <a:pt x="2252" y="5618"/>
                    </a:lnTo>
                    <a:lnTo>
                      <a:pt x="2411" y="5558"/>
                    </a:lnTo>
                    <a:lnTo>
                      <a:pt x="2570" y="5478"/>
                    </a:lnTo>
                    <a:lnTo>
                      <a:pt x="2710" y="5379"/>
                    </a:lnTo>
                    <a:lnTo>
                      <a:pt x="2849" y="5259"/>
                    </a:lnTo>
                    <a:lnTo>
                      <a:pt x="3148" y="5439"/>
                    </a:lnTo>
                    <a:lnTo>
                      <a:pt x="3487" y="5578"/>
                    </a:lnTo>
                    <a:lnTo>
                      <a:pt x="3825" y="5678"/>
                    </a:lnTo>
                    <a:lnTo>
                      <a:pt x="4184" y="5757"/>
                    </a:lnTo>
                    <a:lnTo>
                      <a:pt x="4084" y="5957"/>
                    </a:lnTo>
                    <a:lnTo>
                      <a:pt x="3985" y="6176"/>
                    </a:lnTo>
                    <a:lnTo>
                      <a:pt x="3925" y="6415"/>
                    </a:lnTo>
                    <a:lnTo>
                      <a:pt x="3885" y="6654"/>
                    </a:lnTo>
                    <a:lnTo>
                      <a:pt x="3885" y="6873"/>
                    </a:lnTo>
                    <a:lnTo>
                      <a:pt x="3885" y="7112"/>
                    </a:lnTo>
                    <a:lnTo>
                      <a:pt x="3925" y="7331"/>
                    </a:lnTo>
                    <a:lnTo>
                      <a:pt x="3985" y="7550"/>
                    </a:lnTo>
                    <a:lnTo>
                      <a:pt x="4084" y="7749"/>
                    </a:lnTo>
                    <a:lnTo>
                      <a:pt x="4184" y="7949"/>
                    </a:lnTo>
                    <a:lnTo>
                      <a:pt x="4303" y="8128"/>
                    </a:lnTo>
                    <a:lnTo>
                      <a:pt x="4443" y="8307"/>
                    </a:lnTo>
                    <a:lnTo>
                      <a:pt x="4602" y="8467"/>
                    </a:lnTo>
                    <a:lnTo>
                      <a:pt x="4782" y="8606"/>
                    </a:lnTo>
                    <a:lnTo>
                      <a:pt x="4961" y="8746"/>
                    </a:lnTo>
                    <a:lnTo>
                      <a:pt x="5160" y="8865"/>
                    </a:lnTo>
                    <a:lnTo>
                      <a:pt x="5379" y="8945"/>
                    </a:lnTo>
                    <a:lnTo>
                      <a:pt x="5598" y="9024"/>
                    </a:lnTo>
                    <a:lnTo>
                      <a:pt x="5837" y="9084"/>
                    </a:lnTo>
                    <a:lnTo>
                      <a:pt x="6096" y="9124"/>
                    </a:lnTo>
                    <a:lnTo>
                      <a:pt x="6594" y="9124"/>
                    </a:lnTo>
                    <a:lnTo>
                      <a:pt x="6833" y="9084"/>
                    </a:lnTo>
                    <a:lnTo>
                      <a:pt x="7053" y="9024"/>
                    </a:lnTo>
                    <a:lnTo>
                      <a:pt x="7272" y="8945"/>
                    </a:lnTo>
                    <a:lnTo>
                      <a:pt x="7491" y="8845"/>
                    </a:lnTo>
                    <a:lnTo>
                      <a:pt x="7690" y="8746"/>
                    </a:lnTo>
                    <a:lnTo>
                      <a:pt x="7889" y="8606"/>
                    </a:lnTo>
                    <a:lnTo>
                      <a:pt x="8049" y="8467"/>
                    </a:lnTo>
                    <a:lnTo>
                      <a:pt x="8208" y="8307"/>
                    </a:lnTo>
                    <a:lnTo>
                      <a:pt x="8347" y="8128"/>
                    </a:lnTo>
                    <a:lnTo>
                      <a:pt x="8467" y="7929"/>
                    </a:lnTo>
                    <a:lnTo>
                      <a:pt x="8587" y="7730"/>
                    </a:lnTo>
                    <a:lnTo>
                      <a:pt x="8666" y="7530"/>
                    </a:lnTo>
                    <a:lnTo>
                      <a:pt x="8726" y="7311"/>
                    </a:lnTo>
                    <a:lnTo>
                      <a:pt x="8746" y="7072"/>
                    </a:lnTo>
                    <a:lnTo>
                      <a:pt x="8766" y="6873"/>
                    </a:lnTo>
                    <a:lnTo>
                      <a:pt x="8766" y="6674"/>
                    </a:lnTo>
                    <a:lnTo>
                      <a:pt x="8726" y="6475"/>
                    </a:lnTo>
                    <a:lnTo>
                      <a:pt x="8686" y="6295"/>
                    </a:lnTo>
                    <a:lnTo>
                      <a:pt x="8626" y="6116"/>
                    </a:lnTo>
                    <a:lnTo>
                      <a:pt x="8547" y="5937"/>
                    </a:lnTo>
                    <a:lnTo>
                      <a:pt x="8467" y="5777"/>
                    </a:lnTo>
                    <a:lnTo>
                      <a:pt x="8367" y="5598"/>
                    </a:lnTo>
                    <a:lnTo>
                      <a:pt x="8248" y="5459"/>
                    </a:lnTo>
                    <a:lnTo>
                      <a:pt x="8108" y="5319"/>
                    </a:lnTo>
                    <a:lnTo>
                      <a:pt x="7969" y="5180"/>
                    </a:lnTo>
                    <a:lnTo>
                      <a:pt x="7810" y="5060"/>
                    </a:lnTo>
                    <a:lnTo>
                      <a:pt x="7650" y="4961"/>
                    </a:lnTo>
                    <a:lnTo>
                      <a:pt x="7471" y="4861"/>
                    </a:lnTo>
                    <a:lnTo>
                      <a:pt x="7272" y="4781"/>
                    </a:lnTo>
                    <a:lnTo>
                      <a:pt x="7092" y="4702"/>
                    </a:lnTo>
                    <a:lnTo>
                      <a:pt x="7212" y="4542"/>
                    </a:lnTo>
                    <a:lnTo>
                      <a:pt x="7331" y="4363"/>
                    </a:lnTo>
                    <a:lnTo>
                      <a:pt x="7431" y="4184"/>
                    </a:lnTo>
                    <a:lnTo>
                      <a:pt x="7531" y="4004"/>
                    </a:lnTo>
                    <a:lnTo>
                      <a:pt x="7610" y="3805"/>
                    </a:lnTo>
                    <a:lnTo>
                      <a:pt x="7670" y="3606"/>
                    </a:lnTo>
                    <a:lnTo>
                      <a:pt x="7730" y="3387"/>
                    </a:lnTo>
                    <a:lnTo>
                      <a:pt x="7750" y="3168"/>
                    </a:lnTo>
                    <a:lnTo>
                      <a:pt x="7770" y="2869"/>
                    </a:lnTo>
                    <a:lnTo>
                      <a:pt x="7750" y="2590"/>
                    </a:lnTo>
                    <a:lnTo>
                      <a:pt x="7690" y="2311"/>
                    </a:lnTo>
                    <a:lnTo>
                      <a:pt x="7630" y="2032"/>
                    </a:lnTo>
                    <a:lnTo>
                      <a:pt x="7511" y="1773"/>
                    </a:lnTo>
                    <a:lnTo>
                      <a:pt x="7391" y="1514"/>
                    </a:lnTo>
                    <a:lnTo>
                      <a:pt x="7232" y="1275"/>
                    </a:lnTo>
                    <a:lnTo>
                      <a:pt x="7053" y="1056"/>
                    </a:lnTo>
                    <a:lnTo>
                      <a:pt x="6853" y="857"/>
                    </a:lnTo>
                    <a:lnTo>
                      <a:pt x="6634" y="658"/>
                    </a:lnTo>
                    <a:lnTo>
                      <a:pt x="6395" y="498"/>
                    </a:lnTo>
                    <a:lnTo>
                      <a:pt x="6136" y="359"/>
                    </a:lnTo>
                    <a:lnTo>
                      <a:pt x="5857" y="239"/>
                    </a:lnTo>
                    <a:lnTo>
                      <a:pt x="5559" y="140"/>
                    </a:lnTo>
                    <a:lnTo>
                      <a:pt x="5260" y="60"/>
                    </a:lnTo>
                    <a:lnTo>
                      <a:pt x="4941" y="20"/>
                    </a:lnTo>
                    <a:lnTo>
                      <a:pt x="4622" y="0"/>
                    </a:lnTo>
                    <a:close/>
                  </a:path>
                </a:pathLst>
              </a:custGeom>
              <a:solidFill>
                <a:srgbClr val="F9DC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1" name="Google Shape;3431;p22"/>
              <p:cNvSpPr/>
              <p:nvPr/>
            </p:nvSpPr>
            <p:spPr>
              <a:xfrm>
                <a:off x="5560050" y="3714850"/>
                <a:ext cx="219150" cy="228125"/>
              </a:xfrm>
              <a:custGeom>
                <a:avLst/>
                <a:gdLst/>
                <a:ahLst/>
                <a:cxnLst/>
                <a:rect l="l" t="t" r="r" b="b"/>
                <a:pathLst>
                  <a:path w="8766" h="9125" fill="none" extrusionOk="0">
                    <a:moveTo>
                      <a:pt x="3885" y="6654"/>
                    </a:moveTo>
                    <a:lnTo>
                      <a:pt x="3885" y="6654"/>
                    </a:lnTo>
                    <a:lnTo>
                      <a:pt x="3925" y="6415"/>
                    </a:lnTo>
                    <a:lnTo>
                      <a:pt x="3985" y="6176"/>
                    </a:lnTo>
                    <a:lnTo>
                      <a:pt x="4084" y="5957"/>
                    </a:lnTo>
                    <a:lnTo>
                      <a:pt x="4184" y="5757"/>
                    </a:lnTo>
                    <a:lnTo>
                      <a:pt x="4184" y="5757"/>
                    </a:lnTo>
                    <a:lnTo>
                      <a:pt x="3825" y="5678"/>
                    </a:lnTo>
                    <a:lnTo>
                      <a:pt x="3487" y="5578"/>
                    </a:lnTo>
                    <a:lnTo>
                      <a:pt x="3148" y="5439"/>
                    </a:lnTo>
                    <a:lnTo>
                      <a:pt x="2849" y="5259"/>
                    </a:lnTo>
                    <a:lnTo>
                      <a:pt x="2849" y="5259"/>
                    </a:lnTo>
                    <a:lnTo>
                      <a:pt x="2710" y="5379"/>
                    </a:lnTo>
                    <a:lnTo>
                      <a:pt x="2570" y="5478"/>
                    </a:lnTo>
                    <a:lnTo>
                      <a:pt x="2411" y="5558"/>
                    </a:lnTo>
                    <a:lnTo>
                      <a:pt x="2252" y="5618"/>
                    </a:lnTo>
                    <a:lnTo>
                      <a:pt x="2072" y="5678"/>
                    </a:lnTo>
                    <a:lnTo>
                      <a:pt x="1893" y="5718"/>
                    </a:lnTo>
                    <a:lnTo>
                      <a:pt x="1694" y="5718"/>
                    </a:lnTo>
                    <a:lnTo>
                      <a:pt x="1515" y="5718"/>
                    </a:lnTo>
                    <a:lnTo>
                      <a:pt x="1515" y="5718"/>
                    </a:lnTo>
                    <a:lnTo>
                      <a:pt x="1335" y="5698"/>
                    </a:lnTo>
                    <a:lnTo>
                      <a:pt x="1176" y="5658"/>
                    </a:lnTo>
                    <a:lnTo>
                      <a:pt x="1017" y="5598"/>
                    </a:lnTo>
                    <a:lnTo>
                      <a:pt x="877" y="5538"/>
                    </a:lnTo>
                    <a:lnTo>
                      <a:pt x="738" y="5459"/>
                    </a:lnTo>
                    <a:lnTo>
                      <a:pt x="598" y="5379"/>
                    </a:lnTo>
                    <a:lnTo>
                      <a:pt x="479" y="5279"/>
                    </a:lnTo>
                    <a:lnTo>
                      <a:pt x="379" y="5160"/>
                    </a:lnTo>
                    <a:lnTo>
                      <a:pt x="279" y="5040"/>
                    </a:lnTo>
                    <a:lnTo>
                      <a:pt x="200" y="4921"/>
                    </a:lnTo>
                    <a:lnTo>
                      <a:pt x="120" y="4781"/>
                    </a:lnTo>
                    <a:lnTo>
                      <a:pt x="80" y="4642"/>
                    </a:lnTo>
                    <a:lnTo>
                      <a:pt x="20" y="4482"/>
                    </a:lnTo>
                    <a:lnTo>
                      <a:pt x="1" y="4343"/>
                    </a:lnTo>
                    <a:lnTo>
                      <a:pt x="1" y="4184"/>
                    </a:lnTo>
                    <a:lnTo>
                      <a:pt x="1" y="4024"/>
                    </a:lnTo>
                    <a:lnTo>
                      <a:pt x="1" y="4024"/>
                    </a:lnTo>
                    <a:lnTo>
                      <a:pt x="20" y="3885"/>
                    </a:lnTo>
                    <a:lnTo>
                      <a:pt x="60" y="3745"/>
                    </a:lnTo>
                    <a:lnTo>
                      <a:pt x="100" y="3626"/>
                    </a:lnTo>
                    <a:lnTo>
                      <a:pt x="160" y="3486"/>
                    </a:lnTo>
                    <a:lnTo>
                      <a:pt x="240" y="3367"/>
                    </a:lnTo>
                    <a:lnTo>
                      <a:pt x="319" y="3267"/>
                    </a:lnTo>
                    <a:lnTo>
                      <a:pt x="399" y="3148"/>
                    </a:lnTo>
                    <a:lnTo>
                      <a:pt x="499" y="3048"/>
                    </a:lnTo>
                    <a:lnTo>
                      <a:pt x="718" y="2889"/>
                    </a:lnTo>
                    <a:lnTo>
                      <a:pt x="977" y="2749"/>
                    </a:lnTo>
                    <a:lnTo>
                      <a:pt x="1116" y="2709"/>
                    </a:lnTo>
                    <a:lnTo>
                      <a:pt x="1256" y="2670"/>
                    </a:lnTo>
                    <a:lnTo>
                      <a:pt x="1395" y="2650"/>
                    </a:lnTo>
                    <a:lnTo>
                      <a:pt x="1554" y="2630"/>
                    </a:lnTo>
                    <a:lnTo>
                      <a:pt x="1554" y="2630"/>
                    </a:lnTo>
                    <a:lnTo>
                      <a:pt x="1594" y="2331"/>
                    </a:lnTo>
                    <a:lnTo>
                      <a:pt x="1674" y="2052"/>
                    </a:lnTo>
                    <a:lnTo>
                      <a:pt x="1774" y="1773"/>
                    </a:lnTo>
                    <a:lnTo>
                      <a:pt x="1913" y="1534"/>
                    </a:lnTo>
                    <a:lnTo>
                      <a:pt x="2052" y="1295"/>
                    </a:lnTo>
                    <a:lnTo>
                      <a:pt x="2232" y="1056"/>
                    </a:lnTo>
                    <a:lnTo>
                      <a:pt x="2451" y="857"/>
                    </a:lnTo>
                    <a:lnTo>
                      <a:pt x="2670" y="677"/>
                    </a:lnTo>
                    <a:lnTo>
                      <a:pt x="2909" y="498"/>
                    </a:lnTo>
                    <a:lnTo>
                      <a:pt x="3168" y="359"/>
                    </a:lnTo>
                    <a:lnTo>
                      <a:pt x="3427" y="239"/>
                    </a:lnTo>
                    <a:lnTo>
                      <a:pt x="3706" y="140"/>
                    </a:lnTo>
                    <a:lnTo>
                      <a:pt x="4005" y="60"/>
                    </a:lnTo>
                    <a:lnTo>
                      <a:pt x="4303" y="20"/>
                    </a:lnTo>
                    <a:lnTo>
                      <a:pt x="4622" y="0"/>
                    </a:lnTo>
                    <a:lnTo>
                      <a:pt x="4941" y="20"/>
                    </a:lnTo>
                    <a:lnTo>
                      <a:pt x="4941" y="20"/>
                    </a:lnTo>
                    <a:lnTo>
                      <a:pt x="5260" y="60"/>
                    </a:lnTo>
                    <a:lnTo>
                      <a:pt x="5559" y="140"/>
                    </a:lnTo>
                    <a:lnTo>
                      <a:pt x="5857" y="239"/>
                    </a:lnTo>
                    <a:lnTo>
                      <a:pt x="6136" y="359"/>
                    </a:lnTo>
                    <a:lnTo>
                      <a:pt x="6395" y="498"/>
                    </a:lnTo>
                    <a:lnTo>
                      <a:pt x="6634" y="658"/>
                    </a:lnTo>
                    <a:lnTo>
                      <a:pt x="6853" y="857"/>
                    </a:lnTo>
                    <a:lnTo>
                      <a:pt x="7053" y="1056"/>
                    </a:lnTo>
                    <a:lnTo>
                      <a:pt x="7232" y="1275"/>
                    </a:lnTo>
                    <a:lnTo>
                      <a:pt x="7391" y="1514"/>
                    </a:lnTo>
                    <a:lnTo>
                      <a:pt x="7511" y="1773"/>
                    </a:lnTo>
                    <a:lnTo>
                      <a:pt x="7630" y="2032"/>
                    </a:lnTo>
                    <a:lnTo>
                      <a:pt x="7690" y="2311"/>
                    </a:lnTo>
                    <a:lnTo>
                      <a:pt x="7750" y="2590"/>
                    </a:lnTo>
                    <a:lnTo>
                      <a:pt x="7770" y="2869"/>
                    </a:lnTo>
                    <a:lnTo>
                      <a:pt x="7750" y="3168"/>
                    </a:lnTo>
                    <a:lnTo>
                      <a:pt x="7750" y="3168"/>
                    </a:lnTo>
                    <a:lnTo>
                      <a:pt x="7730" y="3387"/>
                    </a:lnTo>
                    <a:lnTo>
                      <a:pt x="7670" y="3606"/>
                    </a:lnTo>
                    <a:lnTo>
                      <a:pt x="7610" y="3805"/>
                    </a:lnTo>
                    <a:lnTo>
                      <a:pt x="7531" y="4004"/>
                    </a:lnTo>
                    <a:lnTo>
                      <a:pt x="7431" y="4184"/>
                    </a:lnTo>
                    <a:lnTo>
                      <a:pt x="7331" y="4363"/>
                    </a:lnTo>
                    <a:lnTo>
                      <a:pt x="7212" y="4542"/>
                    </a:lnTo>
                    <a:lnTo>
                      <a:pt x="7092" y="4702"/>
                    </a:lnTo>
                    <a:lnTo>
                      <a:pt x="7092" y="4702"/>
                    </a:lnTo>
                    <a:lnTo>
                      <a:pt x="7272" y="4781"/>
                    </a:lnTo>
                    <a:lnTo>
                      <a:pt x="7471" y="4861"/>
                    </a:lnTo>
                    <a:lnTo>
                      <a:pt x="7650" y="4961"/>
                    </a:lnTo>
                    <a:lnTo>
                      <a:pt x="7810" y="5060"/>
                    </a:lnTo>
                    <a:lnTo>
                      <a:pt x="7969" y="5180"/>
                    </a:lnTo>
                    <a:lnTo>
                      <a:pt x="8108" y="5319"/>
                    </a:lnTo>
                    <a:lnTo>
                      <a:pt x="8248" y="5459"/>
                    </a:lnTo>
                    <a:lnTo>
                      <a:pt x="8367" y="5598"/>
                    </a:lnTo>
                    <a:lnTo>
                      <a:pt x="8467" y="5777"/>
                    </a:lnTo>
                    <a:lnTo>
                      <a:pt x="8547" y="5937"/>
                    </a:lnTo>
                    <a:lnTo>
                      <a:pt x="8626" y="6116"/>
                    </a:lnTo>
                    <a:lnTo>
                      <a:pt x="8686" y="6295"/>
                    </a:lnTo>
                    <a:lnTo>
                      <a:pt x="8726" y="6475"/>
                    </a:lnTo>
                    <a:lnTo>
                      <a:pt x="8766" y="6674"/>
                    </a:lnTo>
                    <a:lnTo>
                      <a:pt x="8766" y="6873"/>
                    </a:lnTo>
                    <a:lnTo>
                      <a:pt x="8746" y="7072"/>
                    </a:lnTo>
                    <a:lnTo>
                      <a:pt x="8746" y="7072"/>
                    </a:lnTo>
                    <a:lnTo>
                      <a:pt x="8726" y="7311"/>
                    </a:lnTo>
                    <a:lnTo>
                      <a:pt x="8666" y="7530"/>
                    </a:lnTo>
                    <a:lnTo>
                      <a:pt x="8587" y="7730"/>
                    </a:lnTo>
                    <a:lnTo>
                      <a:pt x="8467" y="7929"/>
                    </a:lnTo>
                    <a:lnTo>
                      <a:pt x="8347" y="8128"/>
                    </a:lnTo>
                    <a:lnTo>
                      <a:pt x="8208" y="8307"/>
                    </a:lnTo>
                    <a:lnTo>
                      <a:pt x="8049" y="8467"/>
                    </a:lnTo>
                    <a:lnTo>
                      <a:pt x="7889" y="8606"/>
                    </a:lnTo>
                    <a:lnTo>
                      <a:pt x="7690" y="8746"/>
                    </a:lnTo>
                    <a:lnTo>
                      <a:pt x="7491" y="8845"/>
                    </a:lnTo>
                    <a:lnTo>
                      <a:pt x="7272" y="8945"/>
                    </a:lnTo>
                    <a:lnTo>
                      <a:pt x="7053" y="9024"/>
                    </a:lnTo>
                    <a:lnTo>
                      <a:pt x="6833" y="9084"/>
                    </a:lnTo>
                    <a:lnTo>
                      <a:pt x="6594" y="9124"/>
                    </a:lnTo>
                    <a:lnTo>
                      <a:pt x="6335" y="9124"/>
                    </a:lnTo>
                    <a:lnTo>
                      <a:pt x="6096" y="9124"/>
                    </a:lnTo>
                    <a:lnTo>
                      <a:pt x="6096" y="9124"/>
                    </a:lnTo>
                    <a:lnTo>
                      <a:pt x="5837" y="9084"/>
                    </a:lnTo>
                    <a:lnTo>
                      <a:pt x="5598" y="9024"/>
                    </a:lnTo>
                    <a:lnTo>
                      <a:pt x="5379" y="8945"/>
                    </a:lnTo>
                    <a:lnTo>
                      <a:pt x="5160" y="8865"/>
                    </a:lnTo>
                    <a:lnTo>
                      <a:pt x="4961" y="8746"/>
                    </a:lnTo>
                    <a:lnTo>
                      <a:pt x="4782" y="8606"/>
                    </a:lnTo>
                    <a:lnTo>
                      <a:pt x="4602" y="8467"/>
                    </a:lnTo>
                    <a:lnTo>
                      <a:pt x="4443" y="8307"/>
                    </a:lnTo>
                    <a:lnTo>
                      <a:pt x="4303" y="8128"/>
                    </a:lnTo>
                    <a:lnTo>
                      <a:pt x="4184" y="7949"/>
                    </a:lnTo>
                    <a:lnTo>
                      <a:pt x="4084" y="7749"/>
                    </a:lnTo>
                    <a:lnTo>
                      <a:pt x="3985" y="7550"/>
                    </a:lnTo>
                    <a:lnTo>
                      <a:pt x="3925" y="7331"/>
                    </a:lnTo>
                    <a:lnTo>
                      <a:pt x="3885" y="7112"/>
                    </a:lnTo>
                    <a:lnTo>
                      <a:pt x="3885" y="6873"/>
                    </a:lnTo>
                    <a:lnTo>
                      <a:pt x="3885" y="6654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2" name="Google Shape;3432;p22"/>
              <p:cNvSpPr/>
              <p:nvPr/>
            </p:nvSpPr>
            <p:spPr>
              <a:xfrm>
                <a:off x="5698000" y="3886650"/>
                <a:ext cx="44350" cy="33900"/>
              </a:xfrm>
              <a:custGeom>
                <a:avLst/>
                <a:gdLst/>
                <a:ahLst/>
                <a:cxnLst/>
                <a:rect l="l" t="t" r="r" b="b"/>
                <a:pathLst>
                  <a:path w="1774" h="1356" extrusionOk="0">
                    <a:moveTo>
                      <a:pt x="778" y="1"/>
                    </a:moveTo>
                    <a:lnTo>
                      <a:pt x="598" y="21"/>
                    </a:lnTo>
                    <a:lnTo>
                      <a:pt x="439" y="81"/>
                    </a:lnTo>
                    <a:lnTo>
                      <a:pt x="299" y="140"/>
                    </a:lnTo>
                    <a:lnTo>
                      <a:pt x="180" y="240"/>
                    </a:lnTo>
                    <a:lnTo>
                      <a:pt x="80" y="340"/>
                    </a:lnTo>
                    <a:lnTo>
                      <a:pt x="21" y="459"/>
                    </a:lnTo>
                    <a:lnTo>
                      <a:pt x="1" y="599"/>
                    </a:lnTo>
                    <a:lnTo>
                      <a:pt x="1" y="738"/>
                    </a:lnTo>
                    <a:lnTo>
                      <a:pt x="41" y="877"/>
                    </a:lnTo>
                    <a:lnTo>
                      <a:pt x="100" y="997"/>
                    </a:lnTo>
                    <a:lnTo>
                      <a:pt x="200" y="1097"/>
                    </a:lnTo>
                    <a:lnTo>
                      <a:pt x="319" y="1196"/>
                    </a:lnTo>
                    <a:lnTo>
                      <a:pt x="479" y="1276"/>
                    </a:lnTo>
                    <a:lnTo>
                      <a:pt x="638" y="1336"/>
                    </a:lnTo>
                    <a:lnTo>
                      <a:pt x="817" y="1356"/>
                    </a:lnTo>
                    <a:lnTo>
                      <a:pt x="997" y="1356"/>
                    </a:lnTo>
                    <a:lnTo>
                      <a:pt x="1176" y="1336"/>
                    </a:lnTo>
                    <a:lnTo>
                      <a:pt x="1335" y="1296"/>
                    </a:lnTo>
                    <a:lnTo>
                      <a:pt x="1475" y="1216"/>
                    </a:lnTo>
                    <a:lnTo>
                      <a:pt x="1594" y="1117"/>
                    </a:lnTo>
                    <a:lnTo>
                      <a:pt x="1674" y="1017"/>
                    </a:lnTo>
                    <a:lnTo>
                      <a:pt x="1754" y="897"/>
                    </a:lnTo>
                    <a:lnTo>
                      <a:pt x="1774" y="758"/>
                    </a:lnTo>
                    <a:lnTo>
                      <a:pt x="1774" y="619"/>
                    </a:lnTo>
                    <a:lnTo>
                      <a:pt x="1734" y="479"/>
                    </a:lnTo>
                    <a:lnTo>
                      <a:pt x="1674" y="360"/>
                    </a:lnTo>
                    <a:lnTo>
                      <a:pt x="1574" y="260"/>
                    </a:lnTo>
                    <a:lnTo>
                      <a:pt x="1435" y="160"/>
                    </a:lnTo>
                    <a:lnTo>
                      <a:pt x="1296" y="81"/>
                    </a:lnTo>
                    <a:lnTo>
                      <a:pt x="1136" y="41"/>
                    </a:lnTo>
                    <a:lnTo>
                      <a:pt x="957" y="1"/>
                    </a:lnTo>
                    <a:close/>
                  </a:path>
                </a:pathLst>
              </a:custGeom>
              <a:solidFill>
                <a:srgbClr val="F4CC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3" name="Google Shape;3433;p22"/>
              <p:cNvSpPr/>
              <p:nvPr/>
            </p:nvSpPr>
            <p:spPr>
              <a:xfrm>
                <a:off x="5639225" y="3729775"/>
                <a:ext cx="98150" cy="104625"/>
              </a:xfrm>
              <a:custGeom>
                <a:avLst/>
                <a:gdLst/>
                <a:ahLst/>
                <a:cxnLst/>
                <a:rect l="l" t="t" r="r" b="b"/>
                <a:pathLst>
                  <a:path w="3926" h="4185" extrusionOk="0">
                    <a:moveTo>
                      <a:pt x="977" y="1"/>
                    </a:moveTo>
                    <a:lnTo>
                      <a:pt x="738" y="21"/>
                    </a:lnTo>
                    <a:lnTo>
                      <a:pt x="360" y="80"/>
                    </a:lnTo>
                    <a:lnTo>
                      <a:pt x="101" y="120"/>
                    </a:lnTo>
                    <a:lnTo>
                      <a:pt x="1" y="160"/>
                    </a:lnTo>
                    <a:lnTo>
                      <a:pt x="340" y="220"/>
                    </a:lnTo>
                    <a:lnTo>
                      <a:pt x="638" y="300"/>
                    </a:lnTo>
                    <a:lnTo>
                      <a:pt x="917" y="399"/>
                    </a:lnTo>
                    <a:lnTo>
                      <a:pt x="1156" y="519"/>
                    </a:lnTo>
                    <a:lnTo>
                      <a:pt x="1395" y="638"/>
                    </a:lnTo>
                    <a:lnTo>
                      <a:pt x="1595" y="758"/>
                    </a:lnTo>
                    <a:lnTo>
                      <a:pt x="1794" y="917"/>
                    </a:lnTo>
                    <a:lnTo>
                      <a:pt x="1953" y="1057"/>
                    </a:lnTo>
                    <a:lnTo>
                      <a:pt x="2113" y="1216"/>
                    </a:lnTo>
                    <a:lnTo>
                      <a:pt x="2232" y="1375"/>
                    </a:lnTo>
                    <a:lnTo>
                      <a:pt x="2352" y="1535"/>
                    </a:lnTo>
                    <a:lnTo>
                      <a:pt x="2451" y="1714"/>
                    </a:lnTo>
                    <a:lnTo>
                      <a:pt x="2551" y="1893"/>
                    </a:lnTo>
                    <a:lnTo>
                      <a:pt x="2631" y="2073"/>
                    </a:lnTo>
                    <a:lnTo>
                      <a:pt x="2730" y="2411"/>
                    </a:lnTo>
                    <a:lnTo>
                      <a:pt x="2810" y="2750"/>
                    </a:lnTo>
                    <a:lnTo>
                      <a:pt x="2830" y="3089"/>
                    </a:lnTo>
                    <a:lnTo>
                      <a:pt x="2850" y="3387"/>
                    </a:lnTo>
                    <a:lnTo>
                      <a:pt x="2830" y="3646"/>
                    </a:lnTo>
                    <a:lnTo>
                      <a:pt x="2790" y="4045"/>
                    </a:lnTo>
                    <a:lnTo>
                      <a:pt x="2750" y="4184"/>
                    </a:lnTo>
                    <a:lnTo>
                      <a:pt x="2870" y="4144"/>
                    </a:lnTo>
                    <a:lnTo>
                      <a:pt x="2989" y="4065"/>
                    </a:lnTo>
                    <a:lnTo>
                      <a:pt x="3109" y="3965"/>
                    </a:lnTo>
                    <a:lnTo>
                      <a:pt x="3248" y="3865"/>
                    </a:lnTo>
                    <a:lnTo>
                      <a:pt x="3388" y="3726"/>
                    </a:lnTo>
                    <a:lnTo>
                      <a:pt x="3507" y="3567"/>
                    </a:lnTo>
                    <a:lnTo>
                      <a:pt x="3627" y="3407"/>
                    </a:lnTo>
                    <a:lnTo>
                      <a:pt x="3726" y="3208"/>
                    </a:lnTo>
                    <a:lnTo>
                      <a:pt x="3826" y="3009"/>
                    </a:lnTo>
                    <a:lnTo>
                      <a:pt x="3886" y="2790"/>
                    </a:lnTo>
                    <a:lnTo>
                      <a:pt x="3925" y="2551"/>
                    </a:lnTo>
                    <a:lnTo>
                      <a:pt x="3925" y="2292"/>
                    </a:lnTo>
                    <a:lnTo>
                      <a:pt x="3906" y="2013"/>
                    </a:lnTo>
                    <a:lnTo>
                      <a:pt x="3826" y="1734"/>
                    </a:lnTo>
                    <a:lnTo>
                      <a:pt x="3706" y="1435"/>
                    </a:lnTo>
                    <a:lnTo>
                      <a:pt x="3547" y="1116"/>
                    </a:lnTo>
                    <a:lnTo>
                      <a:pt x="3447" y="957"/>
                    </a:lnTo>
                    <a:lnTo>
                      <a:pt x="3328" y="818"/>
                    </a:lnTo>
                    <a:lnTo>
                      <a:pt x="3208" y="678"/>
                    </a:lnTo>
                    <a:lnTo>
                      <a:pt x="3069" y="559"/>
                    </a:lnTo>
                    <a:lnTo>
                      <a:pt x="2929" y="459"/>
                    </a:lnTo>
                    <a:lnTo>
                      <a:pt x="2790" y="359"/>
                    </a:lnTo>
                    <a:lnTo>
                      <a:pt x="2650" y="280"/>
                    </a:lnTo>
                    <a:lnTo>
                      <a:pt x="2491" y="220"/>
                    </a:lnTo>
                    <a:lnTo>
                      <a:pt x="2172" y="120"/>
                    </a:lnTo>
                    <a:lnTo>
                      <a:pt x="1854" y="41"/>
                    </a:lnTo>
                    <a:lnTo>
                      <a:pt x="1535" y="21"/>
                    </a:lnTo>
                    <a:lnTo>
                      <a:pt x="1216" y="1"/>
                    </a:lnTo>
                    <a:close/>
                  </a:path>
                </a:pathLst>
              </a:custGeom>
              <a:solidFill>
                <a:srgbClr val="FAE3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4" name="Google Shape;3434;p22"/>
              <p:cNvSpPr/>
              <p:nvPr/>
            </p:nvSpPr>
            <p:spPr>
              <a:xfrm>
                <a:off x="5639225" y="3729775"/>
                <a:ext cx="98150" cy="104625"/>
              </a:xfrm>
              <a:custGeom>
                <a:avLst/>
                <a:gdLst/>
                <a:ahLst/>
                <a:cxnLst/>
                <a:rect l="l" t="t" r="r" b="b"/>
                <a:pathLst>
                  <a:path w="3926" h="4185" fill="none" extrusionOk="0">
                    <a:moveTo>
                      <a:pt x="1216" y="1"/>
                    </a:moveTo>
                    <a:lnTo>
                      <a:pt x="1216" y="1"/>
                    </a:lnTo>
                    <a:lnTo>
                      <a:pt x="977" y="1"/>
                    </a:lnTo>
                    <a:lnTo>
                      <a:pt x="738" y="21"/>
                    </a:lnTo>
                    <a:lnTo>
                      <a:pt x="360" y="80"/>
                    </a:lnTo>
                    <a:lnTo>
                      <a:pt x="101" y="120"/>
                    </a:lnTo>
                    <a:lnTo>
                      <a:pt x="1" y="160"/>
                    </a:lnTo>
                    <a:lnTo>
                      <a:pt x="1" y="160"/>
                    </a:lnTo>
                    <a:lnTo>
                      <a:pt x="340" y="220"/>
                    </a:lnTo>
                    <a:lnTo>
                      <a:pt x="638" y="300"/>
                    </a:lnTo>
                    <a:lnTo>
                      <a:pt x="917" y="399"/>
                    </a:lnTo>
                    <a:lnTo>
                      <a:pt x="1156" y="519"/>
                    </a:lnTo>
                    <a:lnTo>
                      <a:pt x="1395" y="638"/>
                    </a:lnTo>
                    <a:lnTo>
                      <a:pt x="1595" y="758"/>
                    </a:lnTo>
                    <a:lnTo>
                      <a:pt x="1794" y="917"/>
                    </a:lnTo>
                    <a:lnTo>
                      <a:pt x="1953" y="1057"/>
                    </a:lnTo>
                    <a:lnTo>
                      <a:pt x="2113" y="1216"/>
                    </a:lnTo>
                    <a:lnTo>
                      <a:pt x="2232" y="1375"/>
                    </a:lnTo>
                    <a:lnTo>
                      <a:pt x="2352" y="1535"/>
                    </a:lnTo>
                    <a:lnTo>
                      <a:pt x="2451" y="1714"/>
                    </a:lnTo>
                    <a:lnTo>
                      <a:pt x="2551" y="1893"/>
                    </a:lnTo>
                    <a:lnTo>
                      <a:pt x="2631" y="2073"/>
                    </a:lnTo>
                    <a:lnTo>
                      <a:pt x="2730" y="2411"/>
                    </a:lnTo>
                    <a:lnTo>
                      <a:pt x="2810" y="2750"/>
                    </a:lnTo>
                    <a:lnTo>
                      <a:pt x="2830" y="3089"/>
                    </a:lnTo>
                    <a:lnTo>
                      <a:pt x="2850" y="3387"/>
                    </a:lnTo>
                    <a:lnTo>
                      <a:pt x="2830" y="3646"/>
                    </a:lnTo>
                    <a:lnTo>
                      <a:pt x="2790" y="4045"/>
                    </a:lnTo>
                    <a:lnTo>
                      <a:pt x="2750" y="4184"/>
                    </a:lnTo>
                    <a:lnTo>
                      <a:pt x="2750" y="4184"/>
                    </a:lnTo>
                    <a:lnTo>
                      <a:pt x="2870" y="4144"/>
                    </a:lnTo>
                    <a:lnTo>
                      <a:pt x="2989" y="4065"/>
                    </a:lnTo>
                    <a:lnTo>
                      <a:pt x="3109" y="3965"/>
                    </a:lnTo>
                    <a:lnTo>
                      <a:pt x="3248" y="3865"/>
                    </a:lnTo>
                    <a:lnTo>
                      <a:pt x="3388" y="3726"/>
                    </a:lnTo>
                    <a:lnTo>
                      <a:pt x="3507" y="3567"/>
                    </a:lnTo>
                    <a:lnTo>
                      <a:pt x="3627" y="3407"/>
                    </a:lnTo>
                    <a:lnTo>
                      <a:pt x="3726" y="3208"/>
                    </a:lnTo>
                    <a:lnTo>
                      <a:pt x="3826" y="3009"/>
                    </a:lnTo>
                    <a:lnTo>
                      <a:pt x="3886" y="2790"/>
                    </a:lnTo>
                    <a:lnTo>
                      <a:pt x="3925" y="2551"/>
                    </a:lnTo>
                    <a:lnTo>
                      <a:pt x="3925" y="2292"/>
                    </a:lnTo>
                    <a:lnTo>
                      <a:pt x="3906" y="2013"/>
                    </a:lnTo>
                    <a:lnTo>
                      <a:pt x="3826" y="1734"/>
                    </a:lnTo>
                    <a:lnTo>
                      <a:pt x="3706" y="1435"/>
                    </a:lnTo>
                    <a:lnTo>
                      <a:pt x="3547" y="1116"/>
                    </a:lnTo>
                    <a:lnTo>
                      <a:pt x="3547" y="1116"/>
                    </a:lnTo>
                    <a:lnTo>
                      <a:pt x="3447" y="957"/>
                    </a:lnTo>
                    <a:lnTo>
                      <a:pt x="3328" y="818"/>
                    </a:lnTo>
                    <a:lnTo>
                      <a:pt x="3208" y="678"/>
                    </a:lnTo>
                    <a:lnTo>
                      <a:pt x="3069" y="559"/>
                    </a:lnTo>
                    <a:lnTo>
                      <a:pt x="2929" y="459"/>
                    </a:lnTo>
                    <a:lnTo>
                      <a:pt x="2790" y="359"/>
                    </a:lnTo>
                    <a:lnTo>
                      <a:pt x="2650" y="280"/>
                    </a:lnTo>
                    <a:lnTo>
                      <a:pt x="2491" y="220"/>
                    </a:lnTo>
                    <a:lnTo>
                      <a:pt x="2172" y="120"/>
                    </a:lnTo>
                    <a:lnTo>
                      <a:pt x="1854" y="41"/>
                    </a:lnTo>
                    <a:lnTo>
                      <a:pt x="1535" y="21"/>
                    </a:lnTo>
                    <a:lnTo>
                      <a:pt x="1216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5" name="Google Shape;3435;p22"/>
              <p:cNvSpPr/>
              <p:nvPr/>
            </p:nvSpPr>
            <p:spPr>
              <a:xfrm>
                <a:off x="5836950" y="3663050"/>
                <a:ext cx="239575" cy="198725"/>
              </a:xfrm>
              <a:custGeom>
                <a:avLst/>
                <a:gdLst/>
                <a:ahLst/>
                <a:cxnLst/>
                <a:rect l="l" t="t" r="r" b="b"/>
                <a:pathLst>
                  <a:path w="9583" h="7949" extrusionOk="0">
                    <a:moveTo>
                      <a:pt x="3407" y="0"/>
                    </a:moveTo>
                    <a:lnTo>
                      <a:pt x="3088" y="40"/>
                    </a:lnTo>
                    <a:lnTo>
                      <a:pt x="2790" y="120"/>
                    </a:lnTo>
                    <a:lnTo>
                      <a:pt x="2491" y="220"/>
                    </a:lnTo>
                    <a:lnTo>
                      <a:pt x="2192" y="339"/>
                    </a:lnTo>
                    <a:lnTo>
                      <a:pt x="1933" y="498"/>
                    </a:lnTo>
                    <a:lnTo>
                      <a:pt x="1694" y="658"/>
                    </a:lnTo>
                    <a:lnTo>
                      <a:pt x="1455" y="857"/>
                    </a:lnTo>
                    <a:lnTo>
                      <a:pt x="1256" y="1056"/>
                    </a:lnTo>
                    <a:lnTo>
                      <a:pt x="1076" y="1295"/>
                    </a:lnTo>
                    <a:lnTo>
                      <a:pt x="917" y="1534"/>
                    </a:lnTo>
                    <a:lnTo>
                      <a:pt x="797" y="1773"/>
                    </a:lnTo>
                    <a:lnTo>
                      <a:pt x="698" y="2032"/>
                    </a:lnTo>
                    <a:lnTo>
                      <a:pt x="618" y="2311"/>
                    </a:lnTo>
                    <a:lnTo>
                      <a:pt x="578" y="2590"/>
                    </a:lnTo>
                    <a:lnTo>
                      <a:pt x="558" y="2869"/>
                    </a:lnTo>
                    <a:lnTo>
                      <a:pt x="578" y="3148"/>
                    </a:lnTo>
                    <a:lnTo>
                      <a:pt x="618" y="3427"/>
                    </a:lnTo>
                    <a:lnTo>
                      <a:pt x="678" y="3706"/>
                    </a:lnTo>
                    <a:lnTo>
                      <a:pt x="797" y="3985"/>
                    </a:lnTo>
                    <a:lnTo>
                      <a:pt x="658" y="4064"/>
                    </a:lnTo>
                    <a:lnTo>
                      <a:pt x="558" y="4164"/>
                    </a:lnTo>
                    <a:lnTo>
                      <a:pt x="459" y="4244"/>
                    </a:lnTo>
                    <a:lnTo>
                      <a:pt x="359" y="4363"/>
                    </a:lnTo>
                    <a:lnTo>
                      <a:pt x="280" y="4463"/>
                    </a:lnTo>
                    <a:lnTo>
                      <a:pt x="200" y="4582"/>
                    </a:lnTo>
                    <a:lnTo>
                      <a:pt x="140" y="4702"/>
                    </a:lnTo>
                    <a:lnTo>
                      <a:pt x="80" y="4821"/>
                    </a:lnTo>
                    <a:lnTo>
                      <a:pt x="40" y="4961"/>
                    </a:lnTo>
                    <a:lnTo>
                      <a:pt x="21" y="5080"/>
                    </a:lnTo>
                    <a:lnTo>
                      <a:pt x="1" y="5220"/>
                    </a:lnTo>
                    <a:lnTo>
                      <a:pt x="1" y="5359"/>
                    </a:lnTo>
                    <a:lnTo>
                      <a:pt x="21" y="5499"/>
                    </a:lnTo>
                    <a:lnTo>
                      <a:pt x="40" y="5618"/>
                    </a:lnTo>
                    <a:lnTo>
                      <a:pt x="80" y="5758"/>
                    </a:lnTo>
                    <a:lnTo>
                      <a:pt x="120" y="5897"/>
                    </a:lnTo>
                    <a:lnTo>
                      <a:pt x="200" y="6036"/>
                    </a:lnTo>
                    <a:lnTo>
                      <a:pt x="280" y="6176"/>
                    </a:lnTo>
                    <a:lnTo>
                      <a:pt x="379" y="6295"/>
                    </a:lnTo>
                    <a:lnTo>
                      <a:pt x="499" y="6415"/>
                    </a:lnTo>
                    <a:lnTo>
                      <a:pt x="618" y="6515"/>
                    </a:lnTo>
                    <a:lnTo>
                      <a:pt x="738" y="6594"/>
                    </a:lnTo>
                    <a:lnTo>
                      <a:pt x="877" y="6674"/>
                    </a:lnTo>
                    <a:lnTo>
                      <a:pt x="1037" y="6734"/>
                    </a:lnTo>
                    <a:lnTo>
                      <a:pt x="1176" y="6793"/>
                    </a:lnTo>
                    <a:lnTo>
                      <a:pt x="1335" y="6833"/>
                    </a:lnTo>
                    <a:lnTo>
                      <a:pt x="1495" y="6853"/>
                    </a:lnTo>
                    <a:lnTo>
                      <a:pt x="1813" y="6853"/>
                    </a:lnTo>
                    <a:lnTo>
                      <a:pt x="1973" y="6833"/>
                    </a:lnTo>
                    <a:lnTo>
                      <a:pt x="2152" y="6793"/>
                    </a:lnTo>
                    <a:lnTo>
                      <a:pt x="2311" y="6734"/>
                    </a:lnTo>
                    <a:lnTo>
                      <a:pt x="2471" y="6674"/>
                    </a:lnTo>
                    <a:lnTo>
                      <a:pt x="2630" y="6574"/>
                    </a:lnTo>
                    <a:lnTo>
                      <a:pt x="2790" y="6455"/>
                    </a:lnTo>
                    <a:lnTo>
                      <a:pt x="2909" y="6335"/>
                    </a:lnTo>
                    <a:lnTo>
                      <a:pt x="3029" y="6216"/>
                    </a:lnTo>
                    <a:lnTo>
                      <a:pt x="3128" y="6076"/>
                    </a:lnTo>
                    <a:lnTo>
                      <a:pt x="3208" y="5917"/>
                    </a:lnTo>
                    <a:lnTo>
                      <a:pt x="3268" y="5758"/>
                    </a:lnTo>
                    <a:lnTo>
                      <a:pt x="3626" y="5777"/>
                    </a:lnTo>
                    <a:lnTo>
                      <a:pt x="3985" y="5777"/>
                    </a:lnTo>
                    <a:lnTo>
                      <a:pt x="4343" y="5718"/>
                    </a:lnTo>
                    <a:lnTo>
                      <a:pt x="4702" y="5618"/>
                    </a:lnTo>
                    <a:lnTo>
                      <a:pt x="4702" y="5857"/>
                    </a:lnTo>
                    <a:lnTo>
                      <a:pt x="4742" y="6076"/>
                    </a:lnTo>
                    <a:lnTo>
                      <a:pt x="4802" y="6315"/>
                    </a:lnTo>
                    <a:lnTo>
                      <a:pt x="4881" y="6534"/>
                    </a:lnTo>
                    <a:lnTo>
                      <a:pt x="4981" y="6754"/>
                    </a:lnTo>
                    <a:lnTo>
                      <a:pt x="5120" y="6933"/>
                    </a:lnTo>
                    <a:lnTo>
                      <a:pt x="5260" y="7112"/>
                    </a:lnTo>
                    <a:lnTo>
                      <a:pt x="5419" y="7292"/>
                    </a:lnTo>
                    <a:lnTo>
                      <a:pt x="5598" y="7431"/>
                    </a:lnTo>
                    <a:lnTo>
                      <a:pt x="5778" y="7570"/>
                    </a:lnTo>
                    <a:lnTo>
                      <a:pt x="5997" y="7670"/>
                    </a:lnTo>
                    <a:lnTo>
                      <a:pt x="6196" y="7770"/>
                    </a:lnTo>
                    <a:lnTo>
                      <a:pt x="6415" y="7849"/>
                    </a:lnTo>
                    <a:lnTo>
                      <a:pt x="6654" y="7889"/>
                    </a:lnTo>
                    <a:lnTo>
                      <a:pt x="6873" y="7929"/>
                    </a:lnTo>
                    <a:lnTo>
                      <a:pt x="7112" y="7949"/>
                    </a:lnTo>
                    <a:lnTo>
                      <a:pt x="7352" y="7929"/>
                    </a:lnTo>
                    <a:lnTo>
                      <a:pt x="7591" y="7909"/>
                    </a:lnTo>
                    <a:lnTo>
                      <a:pt x="7830" y="7849"/>
                    </a:lnTo>
                    <a:lnTo>
                      <a:pt x="8069" y="7770"/>
                    </a:lnTo>
                    <a:lnTo>
                      <a:pt x="8288" y="7670"/>
                    </a:lnTo>
                    <a:lnTo>
                      <a:pt x="8507" y="7550"/>
                    </a:lnTo>
                    <a:lnTo>
                      <a:pt x="8706" y="7411"/>
                    </a:lnTo>
                    <a:lnTo>
                      <a:pt x="8885" y="7272"/>
                    </a:lnTo>
                    <a:lnTo>
                      <a:pt x="9045" y="7112"/>
                    </a:lnTo>
                    <a:lnTo>
                      <a:pt x="9184" y="6933"/>
                    </a:lnTo>
                    <a:lnTo>
                      <a:pt x="9304" y="6734"/>
                    </a:lnTo>
                    <a:lnTo>
                      <a:pt x="9403" y="6554"/>
                    </a:lnTo>
                    <a:lnTo>
                      <a:pt x="9483" y="6335"/>
                    </a:lnTo>
                    <a:lnTo>
                      <a:pt x="9543" y="6136"/>
                    </a:lnTo>
                    <a:lnTo>
                      <a:pt x="9563" y="5917"/>
                    </a:lnTo>
                    <a:lnTo>
                      <a:pt x="9583" y="5698"/>
                    </a:lnTo>
                    <a:lnTo>
                      <a:pt x="9583" y="5479"/>
                    </a:lnTo>
                    <a:lnTo>
                      <a:pt x="9543" y="5260"/>
                    </a:lnTo>
                    <a:lnTo>
                      <a:pt x="9483" y="5020"/>
                    </a:lnTo>
                    <a:lnTo>
                      <a:pt x="9403" y="4801"/>
                    </a:lnTo>
                    <a:lnTo>
                      <a:pt x="9304" y="4622"/>
                    </a:lnTo>
                    <a:lnTo>
                      <a:pt x="9204" y="4463"/>
                    </a:lnTo>
                    <a:lnTo>
                      <a:pt x="9085" y="4303"/>
                    </a:lnTo>
                    <a:lnTo>
                      <a:pt x="8945" y="4144"/>
                    </a:lnTo>
                    <a:lnTo>
                      <a:pt x="8806" y="4005"/>
                    </a:lnTo>
                    <a:lnTo>
                      <a:pt x="8646" y="3885"/>
                    </a:lnTo>
                    <a:lnTo>
                      <a:pt x="8487" y="3785"/>
                    </a:lnTo>
                    <a:lnTo>
                      <a:pt x="8308" y="3686"/>
                    </a:lnTo>
                    <a:lnTo>
                      <a:pt x="8128" y="3606"/>
                    </a:lnTo>
                    <a:lnTo>
                      <a:pt x="7949" y="3526"/>
                    </a:lnTo>
                    <a:lnTo>
                      <a:pt x="7750" y="3487"/>
                    </a:lnTo>
                    <a:lnTo>
                      <a:pt x="7551" y="3447"/>
                    </a:lnTo>
                    <a:lnTo>
                      <a:pt x="7352" y="3407"/>
                    </a:lnTo>
                    <a:lnTo>
                      <a:pt x="6933" y="3407"/>
                    </a:lnTo>
                    <a:lnTo>
                      <a:pt x="6734" y="3447"/>
                    </a:lnTo>
                    <a:lnTo>
                      <a:pt x="6774" y="3228"/>
                    </a:lnTo>
                    <a:lnTo>
                      <a:pt x="6794" y="3028"/>
                    </a:lnTo>
                    <a:lnTo>
                      <a:pt x="6794" y="2829"/>
                    </a:lnTo>
                    <a:lnTo>
                      <a:pt x="6774" y="2610"/>
                    </a:lnTo>
                    <a:lnTo>
                      <a:pt x="6754" y="2411"/>
                    </a:lnTo>
                    <a:lnTo>
                      <a:pt x="6694" y="2212"/>
                    </a:lnTo>
                    <a:lnTo>
                      <a:pt x="6634" y="1992"/>
                    </a:lnTo>
                    <a:lnTo>
                      <a:pt x="6555" y="1793"/>
                    </a:lnTo>
                    <a:lnTo>
                      <a:pt x="6415" y="1514"/>
                    </a:lnTo>
                    <a:lnTo>
                      <a:pt x="6256" y="1275"/>
                    </a:lnTo>
                    <a:lnTo>
                      <a:pt x="6077" y="1036"/>
                    </a:lnTo>
                    <a:lnTo>
                      <a:pt x="5877" y="837"/>
                    </a:lnTo>
                    <a:lnTo>
                      <a:pt x="5638" y="658"/>
                    </a:lnTo>
                    <a:lnTo>
                      <a:pt x="5399" y="478"/>
                    </a:lnTo>
                    <a:lnTo>
                      <a:pt x="5140" y="339"/>
                    </a:lnTo>
                    <a:lnTo>
                      <a:pt x="4881" y="220"/>
                    </a:lnTo>
                    <a:lnTo>
                      <a:pt x="4602" y="120"/>
                    </a:lnTo>
                    <a:lnTo>
                      <a:pt x="4304" y="60"/>
                    </a:lnTo>
                    <a:lnTo>
                      <a:pt x="4005" y="20"/>
                    </a:lnTo>
                    <a:lnTo>
                      <a:pt x="3706" y="0"/>
                    </a:lnTo>
                    <a:close/>
                  </a:path>
                </a:pathLst>
              </a:custGeom>
              <a:solidFill>
                <a:srgbClr val="FBE6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6" name="Google Shape;3436;p22"/>
              <p:cNvSpPr/>
              <p:nvPr/>
            </p:nvSpPr>
            <p:spPr>
              <a:xfrm>
                <a:off x="5836950" y="3663050"/>
                <a:ext cx="239575" cy="198725"/>
              </a:xfrm>
              <a:custGeom>
                <a:avLst/>
                <a:gdLst/>
                <a:ahLst/>
                <a:cxnLst/>
                <a:rect l="l" t="t" r="r" b="b"/>
                <a:pathLst>
                  <a:path w="9583" h="7949" fill="none" extrusionOk="0">
                    <a:moveTo>
                      <a:pt x="4881" y="6534"/>
                    </a:moveTo>
                    <a:lnTo>
                      <a:pt x="4881" y="6534"/>
                    </a:lnTo>
                    <a:lnTo>
                      <a:pt x="4802" y="6315"/>
                    </a:lnTo>
                    <a:lnTo>
                      <a:pt x="4742" y="6076"/>
                    </a:lnTo>
                    <a:lnTo>
                      <a:pt x="4702" y="5857"/>
                    </a:lnTo>
                    <a:lnTo>
                      <a:pt x="4702" y="5618"/>
                    </a:lnTo>
                    <a:lnTo>
                      <a:pt x="4702" y="5618"/>
                    </a:lnTo>
                    <a:lnTo>
                      <a:pt x="4343" y="5718"/>
                    </a:lnTo>
                    <a:lnTo>
                      <a:pt x="3985" y="5777"/>
                    </a:lnTo>
                    <a:lnTo>
                      <a:pt x="3626" y="5777"/>
                    </a:lnTo>
                    <a:lnTo>
                      <a:pt x="3268" y="5758"/>
                    </a:lnTo>
                    <a:lnTo>
                      <a:pt x="3268" y="5758"/>
                    </a:lnTo>
                    <a:lnTo>
                      <a:pt x="3208" y="5917"/>
                    </a:lnTo>
                    <a:lnTo>
                      <a:pt x="3128" y="6076"/>
                    </a:lnTo>
                    <a:lnTo>
                      <a:pt x="3029" y="6216"/>
                    </a:lnTo>
                    <a:lnTo>
                      <a:pt x="2909" y="6335"/>
                    </a:lnTo>
                    <a:lnTo>
                      <a:pt x="2790" y="6455"/>
                    </a:lnTo>
                    <a:lnTo>
                      <a:pt x="2630" y="6574"/>
                    </a:lnTo>
                    <a:lnTo>
                      <a:pt x="2471" y="6674"/>
                    </a:lnTo>
                    <a:lnTo>
                      <a:pt x="2311" y="6734"/>
                    </a:lnTo>
                    <a:lnTo>
                      <a:pt x="2311" y="6734"/>
                    </a:lnTo>
                    <a:lnTo>
                      <a:pt x="2152" y="6793"/>
                    </a:lnTo>
                    <a:lnTo>
                      <a:pt x="1973" y="6833"/>
                    </a:lnTo>
                    <a:lnTo>
                      <a:pt x="1813" y="6853"/>
                    </a:lnTo>
                    <a:lnTo>
                      <a:pt x="1654" y="6853"/>
                    </a:lnTo>
                    <a:lnTo>
                      <a:pt x="1495" y="6853"/>
                    </a:lnTo>
                    <a:lnTo>
                      <a:pt x="1335" y="6833"/>
                    </a:lnTo>
                    <a:lnTo>
                      <a:pt x="1176" y="6793"/>
                    </a:lnTo>
                    <a:lnTo>
                      <a:pt x="1037" y="6734"/>
                    </a:lnTo>
                    <a:lnTo>
                      <a:pt x="877" y="6674"/>
                    </a:lnTo>
                    <a:lnTo>
                      <a:pt x="738" y="6594"/>
                    </a:lnTo>
                    <a:lnTo>
                      <a:pt x="618" y="6515"/>
                    </a:lnTo>
                    <a:lnTo>
                      <a:pt x="499" y="6415"/>
                    </a:lnTo>
                    <a:lnTo>
                      <a:pt x="379" y="6295"/>
                    </a:lnTo>
                    <a:lnTo>
                      <a:pt x="280" y="6176"/>
                    </a:lnTo>
                    <a:lnTo>
                      <a:pt x="200" y="6036"/>
                    </a:lnTo>
                    <a:lnTo>
                      <a:pt x="120" y="5897"/>
                    </a:lnTo>
                    <a:lnTo>
                      <a:pt x="120" y="5897"/>
                    </a:lnTo>
                    <a:lnTo>
                      <a:pt x="80" y="5758"/>
                    </a:lnTo>
                    <a:lnTo>
                      <a:pt x="40" y="5618"/>
                    </a:lnTo>
                    <a:lnTo>
                      <a:pt x="21" y="5499"/>
                    </a:lnTo>
                    <a:lnTo>
                      <a:pt x="1" y="5359"/>
                    </a:lnTo>
                    <a:lnTo>
                      <a:pt x="1" y="5220"/>
                    </a:lnTo>
                    <a:lnTo>
                      <a:pt x="21" y="5080"/>
                    </a:lnTo>
                    <a:lnTo>
                      <a:pt x="40" y="4961"/>
                    </a:lnTo>
                    <a:lnTo>
                      <a:pt x="80" y="4821"/>
                    </a:lnTo>
                    <a:lnTo>
                      <a:pt x="140" y="4702"/>
                    </a:lnTo>
                    <a:lnTo>
                      <a:pt x="200" y="4582"/>
                    </a:lnTo>
                    <a:lnTo>
                      <a:pt x="280" y="4463"/>
                    </a:lnTo>
                    <a:lnTo>
                      <a:pt x="359" y="4363"/>
                    </a:lnTo>
                    <a:lnTo>
                      <a:pt x="459" y="4244"/>
                    </a:lnTo>
                    <a:lnTo>
                      <a:pt x="558" y="4164"/>
                    </a:lnTo>
                    <a:lnTo>
                      <a:pt x="658" y="4064"/>
                    </a:lnTo>
                    <a:lnTo>
                      <a:pt x="797" y="3985"/>
                    </a:lnTo>
                    <a:lnTo>
                      <a:pt x="797" y="3985"/>
                    </a:lnTo>
                    <a:lnTo>
                      <a:pt x="678" y="3706"/>
                    </a:lnTo>
                    <a:lnTo>
                      <a:pt x="618" y="3427"/>
                    </a:lnTo>
                    <a:lnTo>
                      <a:pt x="578" y="3148"/>
                    </a:lnTo>
                    <a:lnTo>
                      <a:pt x="558" y="2869"/>
                    </a:lnTo>
                    <a:lnTo>
                      <a:pt x="578" y="2590"/>
                    </a:lnTo>
                    <a:lnTo>
                      <a:pt x="618" y="2311"/>
                    </a:lnTo>
                    <a:lnTo>
                      <a:pt x="698" y="2032"/>
                    </a:lnTo>
                    <a:lnTo>
                      <a:pt x="797" y="1773"/>
                    </a:lnTo>
                    <a:lnTo>
                      <a:pt x="917" y="1534"/>
                    </a:lnTo>
                    <a:lnTo>
                      <a:pt x="1076" y="1295"/>
                    </a:lnTo>
                    <a:lnTo>
                      <a:pt x="1256" y="1056"/>
                    </a:lnTo>
                    <a:lnTo>
                      <a:pt x="1455" y="857"/>
                    </a:lnTo>
                    <a:lnTo>
                      <a:pt x="1694" y="658"/>
                    </a:lnTo>
                    <a:lnTo>
                      <a:pt x="1933" y="498"/>
                    </a:lnTo>
                    <a:lnTo>
                      <a:pt x="2192" y="339"/>
                    </a:lnTo>
                    <a:lnTo>
                      <a:pt x="2491" y="220"/>
                    </a:lnTo>
                    <a:lnTo>
                      <a:pt x="2491" y="220"/>
                    </a:lnTo>
                    <a:lnTo>
                      <a:pt x="2790" y="120"/>
                    </a:lnTo>
                    <a:lnTo>
                      <a:pt x="3088" y="40"/>
                    </a:lnTo>
                    <a:lnTo>
                      <a:pt x="3407" y="0"/>
                    </a:lnTo>
                    <a:lnTo>
                      <a:pt x="3706" y="0"/>
                    </a:lnTo>
                    <a:lnTo>
                      <a:pt x="4005" y="20"/>
                    </a:lnTo>
                    <a:lnTo>
                      <a:pt x="4304" y="60"/>
                    </a:lnTo>
                    <a:lnTo>
                      <a:pt x="4602" y="120"/>
                    </a:lnTo>
                    <a:lnTo>
                      <a:pt x="4881" y="220"/>
                    </a:lnTo>
                    <a:lnTo>
                      <a:pt x="5140" y="339"/>
                    </a:lnTo>
                    <a:lnTo>
                      <a:pt x="5399" y="478"/>
                    </a:lnTo>
                    <a:lnTo>
                      <a:pt x="5638" y="658"/>
                    </a:lnTo>
                    <a:lnTo>
                      <a:pt x="5877" y="837"/>
                    </a:lnTo>
                    <a:lnTo>
                      <a:pt x="6077" y="1036"/>
                    </a:lnTo>
                    <a:lnTo>
                      <a:pt x="6256" y="1275"/>
                    </a:lnTo>
                    <a:lnTo>
                      <a:pt x="6415" y="1514"/>
                    </a:lnTo>
                    <a:lnTo>
                      <a:pt x="6555" y="1793"/>
                    </a:lnTo>
                    <a:lnTo>
                      <a:pt x="6555" y="1793"/>
                    </a:lnTo>
                    <a:lnTo>
                      <a:pt x="6634" y="1992"/>
                    </a:lnTo>
                    <a:lnTo>
                      <a:pt x="6694" y="2212"/>
                    </a:lnTo>
                    <a:lnTo>
                      <a:pt x="6754" y="2411"/>
                    </a:lnTo>
                    <a:lnTo>
                      <a:pt x="6774" y="2610"/>
                    </a:lnTo>
                    <a:lnTo>
                      <a:pt x="6794" y="2829"/>
                    </a:lnTo>
                    <a:lnTo>
                      <a:pt x="6794" y="3028"/>
                    </a:lnTo>
                    <a:lnTo>
                      <a:pt x="6774" y="3228"/>
                    </a:lnTo>
                    <a:lnTo>
                      <a:pt x="6734" y="3447"/>
                    </a:lnTo>
                    <a:lnTo>
                      <a:pt x="6734" y="3447"/>
                    </a:lnTo>
                    <a:lnTo>
                      <a:pt x="6933" y="3407"/>
                    </a:lnTo>
                    <a:lnTo>
                      <a:pt x="7152" y="3407"/>
                    </a:lnTo>
                    <a:lnTo>
                      <a:pt x="7352" y="3407"/>
                    </a:lnTo>
                    <a:lnTo>
                      <a:pt x="7551" y="3447"/>
                    </a:lnTo>
                    <a:lnTo>
                      <a:pt x="7750" y="3487"/>
                    </a:lnTo>
                    <a:lnTo>
                      <a:pt x="7949" y="3526"/>
                    </a:lnTo>
                    <a:lnTo>
                      <a:pt x="8128" y="3606"/>
                    </a:lnTo>
                    <a:lnTo>
                      <a:pt x="8308" y="3686"/>
                    </a:lnTo>
                    <a:lnTo>
                      <a:pt x="8487" y="3785"/>
                    </a:lnTo>
                    <a:lnTo>
                      <a:pt x="8646" y="3885"/>
                    </a:lnTo>
                    <a:lnTo>
                      <a:pt x="8806" y="4005"/>
                    </a:lnTo>
                    <a:lnTo>
                      <a:pt x="8945" y="4144"/>
                    </a:lnTo>
                    <a:lnTo>
                      <a:pt x="9085" y="4303"/>
                    </a:lnTo>
                    <a:lnTo>
                      <a:pt x="9204" y="4463"/>
                    </a:lnTo>
                    <a:lnTo>
                      <a:pt x="9304" y="4622"/>
                    </a:lnTo>
                    <a:lnTo>
                      <a:pt x="9403" y="4801"/>
                    </a:lnTo>
                    <a:lnTo>
                      <a:pt x="9403" y="4801"/>
                    </a:lnTo>
                    <a:lnTo>
                      <a:pt x="9483" y="5020"/>
                    </a:lnTo>
                    <a:lnTo>
                      <a:pt x="9543" y="5260"/>
                    </a:lnTo>
                    <a:lnTo>
                      <a:pt x="9583" y="5479"/>
                    </a:lnTo>
                    <a:lnTo>
                      <a:pt x="9583" y="5698"/>
                    </a:lnTo>
                    <a:lnTo>
                      <a:pt x="9563" y="5917"/>
                    </a:lnTo>
                    <a:lnTo>
                      <a:pt x="9543" y="6136"/>
                    </a:lnTo>
                    <a:lnTo>
                      <a:pt x="9483" y="6335"/>
                    </a:lnTo>
                    <a:lnTo>
                      <a:pt x="9403" y="6554"/>
                    </a:lnTo>
                    <a:lnTo>
                      <a:pt x="9304" y="6734"/>
                    </a:lnTo>
                    <a:lnTo>
                      <a:pt x="9184" y="6933"/>
                    </a:lnTo>
                    <a:lnTo>
                      <a:pt x="9045" y="7112"/>
                    </a:lnTo>
                    <a:lnTo>
                      <a:pt x="8885" y="7272"/>
                    </a:lnTo>
                    <a:lnTo>
                      <a:pt x="8706" y="7411"/>
                    </a:lnTo>
                    <a:lnTo>
                      <a:pt x="8507" y="7550"/>
                    </a:lnTo>
                    <a:lnTo>
                      <a:pt x="8288" y="7670"/>
                    </a:lnTo>
                    <a:lnTo>
                      <a:pt x="8069" y="7770"/>
                    </a:lnTo>
                    <a:lnTo>
                      <a:pt x="8069" y="7770"/>
                    </a:lnTo>
                    <a:lnTo>
                      <a:pt x="7830" y="7849"/>
                    </a:lnTo>
                    <a:lnTo>
                      <a:pt x="7591" y="7909"/>
                    </a:lnTo>
                    <a:lnTo>
                      <a:pt x="7352" y="7929"/>
                    </a:lnTo>
                    <a:lnTo>
                      <a:pt x="7112" y="7949"/>
                    </a:lnTo>
                    <a:lnTo>
                      <a:pt x="6873" y="7929"/>
                    </a:lnTo>
                    <a:lnTo>
                      <a:pt x="6654" y="7889"/>
                    </a:lnTo>
                    <a:lnTo>
                      <a:pt x="6415" y="7849"/>
                    </a:lnTo>
                    <a:lnTo>
                      <a:pt x="6196" y="7770"/>
                    </a:lnTo>
                    <a:lnTo>
                      <a:pt x="5997" y="7670"/>
                    </a:lnTo>
                    <a:lnTo>
                      <a:pt x="5778" y="7570"/>
                    </a:lnTo>
                    <a:lnTo>
                      <a:pt x="5598" y="7431"/>
                    </a:lnTo>
                    <a:lnTo>
                      <a:pt x="5419" y="7292"/>
                    </a:lnTo>
                    <a:lnTo>
                      <a:pt x="5260" y="7112"/>
                    </a:lnTo>
                    <a:lnTo>
                      <a:pt x="5120" y="6933"/>
                    </a:lnTo>
                    <a:lnTo>
                      <a:pt x="4981" y="6754"/>
                    </a:lnTo>
                    <a:lnTo>
                      <a:pt x="4881" y="6534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7" name="Google Shape;3437;p22"/>
              <p:cNvSpPr/>
              <p:nvPr/>
            </p:nvSpPr>
            <p:spPr>
              <a:xfrm>
                <a:off x="6004300" y="3801500"/>
                <a:ext cx="43350" cy="35375"/>
              </a:xfrm>
              <a:custGeom>
                <a:avLst/>
                <a:gdLst/>
                <a:ahLst/>
                <a:cxnLst/>
                <a:rect l="l" t="t" r="r" b="b"/>
                <a:pathLst>
                  <a:path w="1734" h="1415" extrusionOk="0">
                    <a:moveTo>
                      <a:pt x="936" y="0"/>
                    </a:moveTo>
                    <a:lnTo>
                      <a:pt x="757" y="40"/>
                    </a:lnTo>
                    <a:lnTo>
                      <a:pt x="578" y="80"/>
                    </a:lnTo>
                    <a:lnTo>
                      <a:pt x="418" y="160"/>
                    </a:lnTo>
                    <a:lnTo>
                      <a:pt x="279" y="259"/>
                    </a:lnTo>
                    <a:lnTo>
                      <a:pt x="179" y="359"/>
                    </a:lnTo>
                    <a:lnTo>
                      <a:pt x="80" y="498"/>
                    </a:lnTo>
                    <a:lnTo>
                      <a:pt x="20" y="618"/>
                    </a:lnTo>
                    <a:lnTo>
                      <a:pt x="0" y="757"/>
                    </a:lnTo>
                    <a:lnTo>
                      <a:pt x="0" y="897"/>
                    </a:lnTo>
                    <a:lnTo>
                      <a:pt x="40" y="1036"/>
                    </a:lnTo>
                    <a:lnTo>
                      <a:pt x="100" y="1156"/>
                    </a:lnTo>
                    <a:lnTo>
                      <a:pt x="219" y="1255"/>
                    </a:lnTo>
                    <a:lnTo>
                      <a:pt x="339" y="1335"/>
                    </a:lnTo>
                    <a:lnTo>
                      <a:pt x="478" y="1375"/>
                    </a:lnTo>
                    <a:lnTo>
                      <a:pt x="638" y="1415"/>
                    </a:lnTo>
                    <a:lnTo>
                      <a:pt x="797" y="1415"/>
                    </a:lnTo>
                    <a:lnTo>
                      <a:pt x="976" y="1395"/>
                    </a:lnTo>
                    <a:lnTo>
                      <a:pt x="1156" y="1335"/>
                    </a:lnTo>
                    <a:lnTo>
                      <a:pt x="1315" y="1275"/>
                    </a:lnTo>
                    <a:lnTo>
                      <a:pt x="1454" y="1176"/>
                    </a:lnTo>
                    <a:lnTo>
                      <a:pt x="1554" y="1056"/>
                    </a:lnTo>
                    <a:lnTo>
                      <a:pt x="1654" y="937"/>
                    </a:lnTo>
                    <a:lnTo>
                      <a:pt x="1713" y="797"/>
                    </a:lnTo>
                    <a:lnTo>
                      <a:pt x="1733" y="658"/>
                    </a:lnTo>
                    <a:lnTo>
                      <a:pt x="1733" y="538"/>
                    </a:lnTo>
                    <a:lnTo>
                      <a:pt x="1693" y="399"/>
                    </a:lnTo>
                    <a:lnTo>
                      <a:pt x="1614" y="279"/>
                    </a:lnTo>
                    <a:lnTo>
                      <a:pt x="1514" y="180"/>
                    </a:lnTo>
                    <a:lnTo>
                      <a:pt x="1395" y="100"/>
                    </a:lnTo>
                    <a:lnTo>
                      <a:pt x="1255" y="40"/>
                    </a:lnTo>
                    <a:lnTo>
                      <a:pt x="1096" y="20"/>
                    </a:lnTo>
                    <a:lnTo>
                      <a:pt x="936" y="0"/>
                    </a:lnTo>
                    <a:close/>
                  </a:path>
                </a:pathLst>
              </a:custGeom>
              <a:solidFill>
                <a:srgbClr val="F4CC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8" name="Google Shape;3438;p22"/>
              <p:cNvSpPr/>
              <p:nvPr/>
            </p:nvSpPr>
            <p:spPr>
              <a:xfrm>
                <a:off x="5869325" y="3678475"/>
                <a:ext cx="120550" cy="84700"/>
              </a:xfrm>
              <a:custGeom>
                <a:avLst/>
                <a:gdLst/>
                <a:ahLst/>
                <a:cxnLst/>
                <a:rect l="l" t="t" r="r" b="b"/>
                <a:pathLst>
                  <a:path w="4822" h="3388" extrusionOk="0">
                    <a:moveTo>
                      <a:pt x="2172" y="1"/>
                    </a:moveTo>
                    <a:lnTo>
                      <a:pt x="1933" y="41"/>
                    </a:lnTo>
                    <a:lnTo>
                      <a:pt x="1694" y="81"/>
                    </a:lnTo>
                    <a:lnTo>
                      <a:pt x="1475" y="160"/>
                    </a:lnTo>
                    <a:lnTo>
                      <a:pt x="1275" y="220"/>
                    </a:lnTo>
                    <a:lnTo>
                      <a:pt x="1076" y="320"/>
                    </a:lnTo>
                    <a:lnTo>
                      <a:pt x="718" y="499"/>
                    </a:lnTo>
                    <a:lnTo>
                      <a:pt x="419" y="678"/>
                    </a:lnTo>
                    <a:lnTo>
                      <a:pt x="180" y="858"/>
                    </a:lnTo>
                    <a:lnTo>
                      <a:pt x="1" y="1017"/>
                    </a:lnTo>
                    <a:lnTo>
                      <a:pt x="1" y="1017"/>
                    </a:lnTo>
                    <a:lnTo>
                      <a:pt x="319" y="937"/>
                    </a:lnTo>
                    <a:lnTo>
                      <a:pt x="638" y="877"/>
                    </a:lnTo>
                    <a:lnTo>
                      <a:pt x="937" y="838"/>
                    </a:lnTo>
                    <a:lnTo>
                      <a:pt x="1435" y="838"/>
                    </a:lnTo>
                    <a:lnTo>
                      <a:pt x="1674" y="858"/>
                    </a:lnTo>
                    <a:lnTo>
                      <a:pt x="1873" y="897"/>
                    </a:lnTo>
                    <a:lnTo>
                      <a:pt x="2072" y="937"/>
                    </a:lnTo>
                    <a:lnTo>
                      <a:pt x="2272" y="997"/>
                    </a:lnTo>
                    <a:lnTo>
                      <a:pt x="2451" y="1057"/>
                    </a:lnTo>
                    <a:lnTo>
                      <a:pt x="2789" y="1236"/>
                    </a:lnTo>
                    <a:lnTo>
                      <a:pt x="3088" y="1415"/>
                    </a:lnTo>
                    <a:lnTo>
                      <a:pt x="3347" y="1634"/>
                    </a:lnTo>
                    <a:lnTo>
                      <a:pt x="3566" y="1874"/>
                    </a:lnTo>
                    <a:lnTo>
                      <a:pt x="3786" y="2113"/>
                    </a:lnTo>
                    <a:lnTo>
                      <a:pt x="3945" y="2352"/>
                    </a:lnTo>
                    <a:lnTo>
                      <a:pt x="4084" y="2571"/>
                    </a:lnTo>
                    <a:lnTo>
                      <a:pt x="4204" y="2790"/>
                    </a:lnTo>
                    <a:lnTo>
                      <a:pt x="4303" y="2989"/>
                    </a:lnTo>
                    <a:lnTo>
                      <a:pt x="4403" y="3288"/>
                    </a:lnTo>
                    <a:lnTo>
                      <a:pt x="4443" y="3388"/>
                    </a:lnTo>
                    <a:lnTo>
                      <a:pt x="4523" y="3308"/>
                    </a:lnTo>
                    <a:lnTo>
                      <a:pt x="4582" y="3188"/>
                    </a:lnTo>
                    <a:lnTo>
                      <a:pt x="4662" y="3049"/>
                    </a:lnTo>
                    <a:lnTo>
                      <a:pt x="4722" y="2889"/>
                    </a:lnTo>
                    <a:lnTo>
                      <a:pt x="4782" y="2710"/>
                    </a:lnTo>
                    <a:lnTo>
                      <a:pt x="4801" y="2531"/>
                    </a:lnTo>
                    <a:lnTo>
                      <a:pt x="4821" y="2332"/>
                    </a:lnTo>
                    <a:lnTo>
                      <a:pt x="4821" y="2113"/>
                    </a:lnTo>
                    <a:lnTo>
                      <a:pt x="4801" y="1893"/>
                    </a:lnTo>
                    <a:lnTo>
                      <a:pt x="4742" y="1674"/>
                    </a:lnTo>
                    <a:lnTo>
                      <a:pt x="4662" y="1435"/>
                    </a:lnTo>
                    <a:lnTo>
                      <a:pt x="4543" y="1216"/>
                    </a:lnTo>
                    <a:lnTo>
                      <a:pt x="4363" y="977"/>
                    </a:lnTo>
                    <a:lnTo>
                      <a:pt x="4164" y="758"/>
                    </a:lnTo>
                    <a:lnTo>
                      <a:pt x="3925" y="539"/>
                    </a:lnTo>
                    <a:lnTo>
                      <a:pt x="3626" y="340"/>
                    </a:lnTo>
                    <a:lnTo>
                      <a:pt x="3467" y="260"/>
                    </a:lnTo>
                    <a:lnTo>
                      <a:pt x="3307" y="180"/>
                    </a:lnTo>
                    <a:lnTo>
                      <a:pt x="3009" y="61"/>
                    </a:lnTo>
                    <a:lnTo>
                      <a:pt x="2710" y="1"/>
                    </a:lnTo>
                    <a:close/>
                  </a:path>
                </a:pathLst>
              </a:custGeom>
              <a:solidFill>
                <a:srgbClr val="FCEB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9" name="Google Shape;3439;p22"/>
              <p:cNvSpPr/>
              <p:nvPr/>
            </p:nvSpPr>
            <p:spPr>
              <a:xfrm>
                <a:off x="5869325" y="3678475"/>
                <a:ext cx="120550" cy="84700"/>
              </a:xfrm>
              <a:custGeom>
                <a:avLst/>
                <a:gdLst/>
                <a:ahLst/>
                <a:cxnLst/>
                <a:rect l="l" t="t" r="r" b="b"/>
                <a:pathLst>
                  <a:path w="4822" h="3388" fill="none" extrusionOk="0">
                    <a:moveTo>
                      <a:pt x="2411" y="1"/>
                    </a:moveTo>
                    <a:lnTo>
                      <a:pt x="2411" y="1"/>
                    </a:lnTo>
                    <a:lnTo>
                      <a:pt x="2172" y="1"/>
                    </a:lnTo>
                    <a:lnTo>
                      <a:pt x="1933" y="41"/>
                    </a:lnTo>
                    <a:lnTo>
                      <a:pt x="1694" y="81"/>
                    </a:lnTo>
                    <a:lnTo>
                      <a:pt x="1475" y="160"/>
                    </a:lnTo>
                    <a:lnTo>
                      <a:pt x="1275" y="220"/>
                    </a:lnTo>
                    <a:lnTo>
                      <a:pt x="1076" y="320"/>
                    </a:lnTo>
                    <a:lnTo>
                      <a:pt x="718" y="499"/>
                    </a:lnTo>
                    <a:lnTo>
                      <a:pt x="419" y="678"/>
                    </a:lnTo>
                    <a:lnTo>
                      <a:pt x="180" y="858"/>
                    </a:lnTo>
                    <a:lnTo>
                      <a:pt x="1" y="1017"/>
                    </a:lnTo>
                    <a:lnTo>
                      <a:pt x="1" y="1017"/>
                    </a:lnTo>
                    <a:lnTo>
                      <a:pt x="319" y="937"/>
                    </a:lnTo>
                    <a:lnTo>
                      <a:pt x="638" y="877"/>
                    </a:lnTo>
                    <a:lnTo>
                      <a:pt x="937" y="838"/>
                    </a:lnTo>
                    <a:lnTo>
                      <a:pt x="1216" y="838"/>
                    </a:lnTo>
                    <a:lnTo>
                      <a:pt x="1216" y="838"/>
                    </a:lnTo>
                    <a:lnTo>
                      <a:pt x="1435" y="838"/>
                    </a:lnTo>
                    <a:lnTo>
                      <a:pt x="1674" y="858"/>
                    </a:lnTo>
                    <a:lnTo>
                      <a:pt x="1873" y="897"/>
                    </a:lnTo>
                    <a:lnTo>
                      <a:pt x="2072" y="937"/>
                    </a:lnTo>
                    <a:lnTo>
                      <a:pt x="2272" y="997"/>
                    </a:lnTo>
                    <a:lnTo>
                      <a:pt x="2451" y="1057"/>
                    </a:lnTo>
                    <a:lnTo>
                      <a:pt x="2789" y="1236"/>
                    </a:lnTo>
                    <a:lnTo>
                      <a:pt x="3088" y="1415"/>
                    </a:lnTo>
                    <a:lnTo>
                      <a:pt x="3347" y="1634"/>
                    </a:lnTo>
                    <a:lnTo>
                      <a:pt x="3566" y="1874"/>
                    </a:lnTo>
                    <a:lnTo>
                      <a:pt x="3786" y="2113"/>
                    </a:lnTo>
                    <a:lnTo>
                      <a:pt x="3945" y="2352"/>
                    </a:lnTo>
                    <a:lnTo>
                      <a:pt x="4084" y="2571"/>
                    </a:lnTo>
                    <a:lnTo>
                      <a:pt x="4204" y="2790"/>
                    </a:lnTo>
                    <a:lnTo>
                      <a:pt x="4303" y="2989"/>
                    </a:lnTo>
                    <a:lnTo>
                      <a:pt x="4403" y="3288"/>
                    </a:lnTo>
                    <a:lnTo>
                      <a:pt x="4443" y="3388"/>
                    </a:lnTo>
                    <a:lnTo>
                      <a:pt x="4443" y="3388"/>
                    </a:lnTo>
                    <a:lnTo>
                      <a:pt x="4523" y="3308"/>
                    </a:lnTo>
                    <a:lnTo>
                      <a:pt x="4582" y="3188"/>
                    </a:lnTo>
                    <a:lnTo>
                      <a:pt x="4662" y="3049"/>
                    </a:lnTo>
                    <a:lnTo>
                      <a:pt x="4722" y="2889"/>
                    </a:lnTo>
                    <a:lnTo>
                      <a:pt x="4782" y="2710"/>
                    </a:lnTo>
                    <a:lnTo>
                      <a:pt x="4801" y="2531"/>
                    </a:lnTo>
                    <a:lnTo>
                      <a:pt x="4821" y="2332"/>
                    </a:lnTo>
                    <a:lnTo>
                      <a:pt x="4821" y="2113"/>
                    </a:lnTo>
                    <a:lnTo>
                      <a:pt x="4801" y="1893"/>
                    </a:lnTo>
                    <a:lnTo>
                      <a:pt x="4742" y="1674"/>
                    </a:lnTo>
                    <a:lnTo>
                      <a:pt x="4662" y="1435"/>
                    </a:lnTo>
                    <a:lnTo>
                      <a:pt x="4543" y="1216"/>
                    </a:lnTo>
                    <a:lnTo>
                      <a:pt x="4363" y="977"/>
                    </a:lnTo>
                    <a:lnTo>
                      <a:pt x="4164" y="758"/>
                    </a:lnTo>
                    <a:lnTo>
                      <a:pt x="3925" y="539"/>
                    </a:lnTo>
                    <a:lnTo>
                      <a:pt x="3626" y="340"/>
                    </a:lnTo>
                    <a:lnTo>
                      <a:pt x="3626" y="340"/>
                    </a:lnTo>
                    <a:lnTo>
                      <a:pt x="3467" y="260"/>
                    </a:lnTo>
                    <a:lnTo>
                      <a:pt x="3307" y="180"/>
                    </a:lnTo>
                    <a:lnTo>
                      <a:pt x="3009" y="61"/>
                    </a:lnTo>
                    <a:lnTo>
                      <a:pt x="2710" y="1"/>
                    </a:lnTo>
                    <a:lnTo>
                      <a:pt x="2411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0" name="Google Shape;3440;p22"/>
              <p:cNvSpPr/>
              <p:nvPr/>
            </p:nvSpPr>
            <p:spPr>
              <a:xfrm>
                <a:off x="6232875" y="3843825"/>
                <a:ext cx="240075" cy="198750"/>
              </a:xfrm>
              <a:custGeom>
                <a:avLst/>
                <a:gdLst/>
                <a:ahLst/>
                <a:cxnLst/>
                <a:rect l="l" t="t" r="r" b="b"/>
                <a:pathLst>
                  <a:path w="9603" h="7950" extrusionOk="0">
                    <a:moveTo>
                      <a:pt x="3407" y="1"/>
                    </a:moveTo>
                    <a:lnTo>
                      <a:pt x="3109" y="41"/>
                    </a:lnTo>
                    <a:lnTo>
                      <a:pt x="2790" y="120"/>
                    </a:lnTo>
                    <a:lnTo>
                      <a:pt x="2491" y="220"/>
                    </a:lnTo>
                    <a:lnTo>
                      <a:pt x="2212" y="339"/>
                    </a:lnTo>
                    <a:lnTo>
                      <a:pt x="1933" y="499"/>
                    </a:lnTo>
                    <a:lnTo>
                      <a:pt x="1694" y="658"/>
                    </a:lnTo>
                    <a:lnTo>
                      <a:pt x="1475" y="857"/>
                    </a:lnTo>
                    <a:lnTo>
                      <a:pt x="1276" y="1057"/>
                    </a:lnTo>
                    <a:lnTo>
                      <a:pt x="1097" y="1296"/>
                    </a:lnTo>
                    <a:lnTo>
                      <a:pt x="937" y="1535"/>
                    </a:lnTo>
                    <a:lnTo>
                      <a:pt x="798" y="1774"/>
                    </a:lnTo>
                    <a:lnTo>
                      <a:pt x="698" y="2033"/>
                    </a:lnTo>
                    <a:lnTo>
                      <a:pt x="638" y="2312"/>
                    </a:lnTo>
                    <a:lnTo>
                      <a:pt x="579" y="2590"/>
                    </a:lnTo>
                    <a:lnTo>
                      <a:pt x="559" y="2869"/>
                    </a:lnTo>
                    <a:lnTo>
                      <a:pt x="579" y="3148"/>
                    </a:lnTo>
                    <a:lnTo>
                      <a:pt x="618" y="3427"/>
                    </a:lnTo>
                    <a:lnTo>
                      <a:pt x="698" y="3706"/>
                    </a:lnTo>
                    <a:lnTo>
                      <a:pt x="798" y="3985"/>
                    </a:lnTo>
                    <a:lnTo>
                      <a:pt x="678" y="4065"/>
                    </a:lnTo>
                    <a:lnTo>
                      <a:pt x="559" y="4164"/>
                    </a:lnTo>
                    <a:lnTo>
                      <a:pt x="459" y="4244"/>
                    </a:lnTo>
                    <a:lnTo>
                      <a:pt x="359" y="4363"/>
                    </a:lnTo>
                    <a:lnTo>
                      <a:pt x="280" y="4463"/>
                    </a:lnTo>
                    <a:lnTo>
                      <a:pt x="200" y="4583"/>
                    </a:lnTo>
                    <a:lnTo>
                      <a:pt x="140" y="4702"/>
                    </a:lnTo>
                    <a:lnTo>
                      <a:pt x="100" y="4822"/>
                    </a:lnTo>
                    <a:lnTo>
                      <a:pt x="61" y="4961"/>
                    </a:lnTo>
                    <a:lnTo>
                      <a:pt x="21" y="5081"/>
                    </a:lnTo>
                    <a:lnTo>
                      <a:pt x="21" y="5220"/>
                    </a:lnTo>
                    <a:lnTo>
                      <a:pt x="1" y="5360"/>
                    </a:lnTo>
                    <a:lnTo>
                      <a:pt x="21" y="5499"/>
                    </a:lnTo>
                    <a:lnTo>
                      <a:pt x="41" y="5618"/>
                    </a:lnTo>
                    <a:lnTo>
                      <a:pt x="81" y="5758"/>
                    </a:lnTo>
                    <a:lnTo>
                      <a:pt x="140" y="5897"/>
                    </a:lnTo>
                    <a:lnTo>
                      <a:pt x="200" y="6037"/>
                    </a:lnTo>
                    <a:lnTo>
                      <a:pt x="300" y="6176"/>
                    </a:lnTo>
                    <a:lnTo>
                      <a:pt x="399" y="6296"/>
                    </a:lnTo>
                    <a:lnTo>
                      <a:pt x="499" y="6415"/>
                    </a:lnTo>
                    <a:lnTo>
                      <a:pt x="618" y="6515"/>
                    </a:lnTo>
                    <a:lnTo>
                      <a:pt x="758" y="6595"/>
                    </a:lnTo>
                    <a:lnTo>
                      <a:pt x="897" y="6674"/>
                    </a:lnTo>
                    <a:lnTo>
                      <a:pt x="1037" y="6734"/>
                    </a:lnTo>
                    <a:lnTo>
                      <a:pt x="1196" y="6794"/>
                    </a:lnTo>
                    <a:lnTo>
                      <a:pt x="1336" y="6834"/>
                    </a:lnTo>
                    <a:lnTo>
                      <a:pt x="1495" y="6854"/>
                    </a:lnTo>
                    <a:lnTo>
                      <a:pt x="1834" y="6854"/>
                    </a:lnTo>
                    <a:lnTo>
                      <a:pt x="1993" y="6834"/>
                    </a:lnTo>
                    <a:lnTo>
                      <a:pt x="2152" y="6794"/>
                    </a:lnTo>
                    <a:lnTo>
                      <a:pt x="2312" y="6734"/>
                    </a:lnTo>
                    <a:lnTo>
                      <a:pt x="2491" y="6674"/>
                    </a:lnTo>
                    <a:lnTo>
                      <a:pt x="2650" y="6575"/>
                    </a:lnTo>
                    <a:lnTo>
                      <a:pt x="2790" y="6455"/>
                    </a:lnTo>
                    <a:lnTo>
                      <a:pt x="2929" y="6336"/>
                    </a:lnTo>
                    <a:lnTo>
                      <a:pt x="3049" y="6216"/>
                    </a:lnTo>
                    <a:lnTo>
                      <a:pt x="3128" y="6077"/>
                    </a:lnTo>
                    <a:lnTo>
                      <a:pt x="3208" y="5917"/>
                    </a:lnTo>
                    <a:lnTo>
                      <a:pt x="3288" y="5758"/>
                    </a:lnTo>
                    <a:lnTo>
                      <a:pt x="3627" y="5778"/>
                    </a:lnTo>
                    <a:lnTo>
                      <a:pt x="3985" y="5778"/>
                    </a:lnTo>
                    <a:lnTo>
                      <a:pt x="4344" y="5718"/>
                    </a:lnTo>
                    <a:lnTo>
                      <a:pt x="4702" y="5618"/>
                    </a:lnTo>
                    <a:lnTo>
                      <a:pt x="4722" y="5858"/>
                    </a:lnTo>
                    <a:lnTo>
                      <a:pt x="4742" y="6077"/>
                    </a:lnTo>
                    <a:lnTo>
                      <a:pt x="4802" y="6316"/>
                    </a:lnTo>
                    <a:lnTo>
                      <a:pt x="4901" y="6535"/>
                    </a:lnTo>
                    <a:lnTo>
                      <a:pt x="5001" y="6754"/>
                    </a:lnTo>
                    <a:lnTo>
                      <a:pt x="5121" y="6933"/>
                    </a:lnTo>
                    <a:lnTo>
                      <a:pt x="5260" y="7113"/>
                    </a:lnTo>
                    <a:lnTo>
                      <a:pt x="5439" y="7292"/>
                    </a:lnTo>
                    <a:lnTo>
                      <a:pt x="5599" y="7431"/>
                    </a:lnTo>
                    <a:lnTo>
                      <a:pt x="5798" y="7551"/>
                    </a:lnTo>
                    <a:lnTo>
                      <a:pt x="5997" y="7670"/>
                    </a:lnTo>
                    <a:lnTo>
                      <a:pt x="6216" y="7770"/>
                    </a:lnTo>
                    <a:lnTo>
                      <a:pt x="6435" y="7830"/>
                    </a:lnTo>
                    <a:lnTo>
                      <a:pt x="6655" y="7889"/>
                    </a:lnTo>
                    <a:lnTo>
                      <a:pt x="6894" y="7929"/>
                    </a:lnTo>
                    <a:lnTo>
                      <a:pt x="7133" y="7949"/>
                    </a:lnTo>
                    <a:lnTo>
                      <a:pt x="7372" y="7929"/>
                    </a:lnTo>
                    <a:lnTo>
                      <a:pt x="7611" y="7909"/>
                    </a:lnTo>
                    <a:lnTo>
                      <a:pt x="7850" y="7850"/>
                    </a:lnTo>
                    <a:lnTo>
                      <a:pt x="8089" y="7770"/>
                    </a:lnTo>
                    <a:lnTo>
                      <a:pt x="8308" y="7670"/>
                    </a:lnTo>
                    <a:lnTo>
                      <a:pt x="8527" y="7551"/>
                    </a:lnTo>
                    <a:lnTo>
                      <a:pt x="8706" y="7411"/>
                    </a:lnTo>
                    <a:lnTo>
                      <a:pt x="8886" y="7272"/>
                    </a:lnTo>
                    <a:lnTo>
                      <a:pt x="9045" y="7113"/>
                    </a:lnTo>
                    <a:lnTo>
                      <a:pt x="9184" y="6933"/>
                    </a:lnTo>
                    <a:lnTo>
                      <a:pt x="9304" y="6734"/>
                    </a:lnTo>
                    <a:lnTo>
                      <a:pt x="9404" y="6555"/>
                    </a:lnTo>
                    <a:lnTo>
                      <a:pt x="9483" y="6336"/>
                    </a:lnTo>
                    <a:lnTo>
                      <a:pt x="9543" y="6136"/>
                    </a:lnTo>
                    <a:lnTo>
                      <a:pt x="9583" y="5917"/>
                    </a:lnTo>
                    <a:lnTo>
                      <a:pt x="9603" y="5698"/>
                    </a:lnTo>
                    <a:lnTo>
                      <a:pt x="9583" y="5479"/>
                    </a:lnTo>
                    <a:lnTo>
                      <a:pt x="9563" y="5240"/>
                    </a:lnTo>
                    <a:lnTo>
                      <a:pt x="9503" y="5021"/>
                    </a:lnTo>
                    <a:lnTo>
                      <a:pt x="9404" y="4802"/>
                    </a:lnTo>
                    <a:lnTo>
                      <a:pt x="9324" y="4622"/>
                    </a:lnTo>
                    <a:lnTo>
                      <a:pt x="9224" y="4463"/>
                    </a:lnTo>
                    <a:lnTo>
                      <a:pt x="9105" y="4304"/>
                    </a:lnTo>
                    <a:lnTo>
                      <a:pt x="8965" y="4144"/>
                    </a:lnTo>
                    <a:lnTo>
                      <a:pt x="8826" y="4005"/>
                    </a:lnTo>
                    <a:lnTo>
                      <a:pt x="8667" y="3885"/>
                    </a:lnTo>
                    <a:lnTo>
                      <a:pt x="8507" y="3786"/>
                    </a:lnTo>
                    <a:lnTo>
                      <a:pt x="8328" y="3686"/>
                    </a:lnTo>
                    <a:lnTo>
                      <a:pt x="8149" y="3606"/>
                    </a:lnTo>
                    <a:lnTo>
                      <a:pt x="7949" y="3527"/>
                    </a:lnTo>
                    <a:lnTo>
                      <a:pt x="7770" y="3467"/>
                    </a:lnTo>
                    <a:lnTo>
                      <a:pt x="7571" y="3427"/>
                    </a:lnTo>
                    <a:lnTo>
                      <a:pt x="7352" y="3407"/>
                    </a:lnTo>
                    <a:lnTo>
                      <a:pt x="6953" y="3407"/>
                    </a:lnTo>
                    <a:lnTo>
                      <a:pt x="6734" y="3427"/>
                    </a:lnTo>
                    <a:lnTo>
                      <a:pt x="6774" y="3228"/>
                    </a:lnTo>
                    <a:lnTo>
                      <a:pt x="6794" y="3029"/>
                    </a:lnTo>
                    <a:lnTo>
                      <a:pt x="6794" y="2830"/>
                    </a:lnTo>
                    <a:lnTo>
                      <a:pt x="6794" y="2610"/>
                    </a:lnTo>
                    <a:lnTo>
                      <a:pt x="6754" y="2411"/>
                    </a:lnTo>
                    <a:lnTo>
                      <a:pt x="6714" y="2192"/>
                    </a:lnTo>
                    <a:lnTo>
                      <a:pt x="6655" y="1993"/>
                    </a:lnTo>
                    <a:lnTo>
                      <a:pt x="6575" y="1794"/>
                    </a:lnTo>
                    <a:lnTo>
                      <a:pt x="6435" y="1515"/>
                    </a:lnTo>
                    <a:lnTo>
                      <a:pt x="6276" y="1276"/>
                    </a:lnTo>
                    <a:lnTo>
                      <a:pt x="6077" y="1037"/>
                    </a:lnTo>
                    <a:lnTo>
                      <a:pt x="5878" y="837"/>
                    </a:lnTo>
                    <a:lnTo>
                      <a:pt x="5658" y="658"/>
                    </a:lnTo>
                    <a:lnTo>
                      <a:pt x="5419" y="479"/>
                    </a:lnTo>
                    <a:lnTo>
                      <a:pt x="5160" y="339"/>
                    </a:lnTo>
                    <a:lnTo>
                      <a:pt x="4882" y="220"/>
                    </a:lnTo>
                    <a:lnTo>
                      <a:pt x="4603" y="120"/>
                    </a:lnTo>
                    <a:lnTo>
                      <a:pt x="4304" y="61"/>
                    </a:lnTo>
                    <a:lnTo>
                      <a:pt x="4025" y="21"/>
                    </a:lnTo>
                    <a:lnTo>
                      <a:pt x="3706" y="1"/>
                    </a:lnTo>
                    <a:close/>
                  </a:path>
                </a:pathLst>
              </a:custGeom>
              <a:solidFill>
                <a:srgbClr val="FBE6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1" name="Google Shape;3441;p22"/>
              <p:cNvSpPr/>
              <p:nvPr/>
            </p:nvSpPr>
            <p:spPr>
              <a:xfrm>
                <a:off x="6232875" y="3843825"/>
                <a:ext cx="240075" cy="198750"/>
              </a:xfrm>
              <a:custGeom>
                <a:avLst/>
                <a:gdLst/>
                <a:ahLst/>
                <a:cxnLst/>
                <a:rect l="l" t="t" r="r" b="b"/>
                <a:pathLst>
                  <a:path w="9603" h="7950" fill="none" extrusionOk="0">
                    <a:moveTo>
                      <a:pt x="4901" y="6535"/>
                    </a:moveTo>
                    <a:lnTo>
                      <a:pt x="4901" y="6535"/>
                    </a:lnTo>
                    <a:lnTo>
                      <a:pt x="4802" y="6316"/>
                    </a:lnTo>
                    <a:lnTo>
                      <a:pt x="4742" y="6077"/>
                    </a:lnTo>
                    <a:lnTo>
                      <a:pt x="4722" y="5858"/>
                    </a:lnTo>
                    <a:lnTo>
                      <a:pt x="4702" y="5618"/>
                    </a:lnTo>
                    <a:lnTo>
                      <a:pt x="4702" y="5618"/>
                    </a:lnTo>
                    <a:lnTo>
                      <a:pt x="4344" y="5718"/>
                    </a:lnTo>
                    <a:lnTo>
                      <a:pt x="3985" y="5778"/>
                    </a:lnTo>
                    <a:lnTo>
                      <a:pt x="3627" y="5778"/>
                    </a:lnTo>
                    <a:lnTo>
                      <a:pt x="3288" y="5758"/>
                    </a:lnTo>
                    <a:lnTo>
                      <a:pt x="3288" y="5758"/>
                    </a:lnTo>
                    <a:lnTo>
                      <a:pt x="3208" y="5917"/>
                    </a:lnTo>
                    <a:lnTo>
                      <a:pt x="3128" y="6077"/>
                    </a:lnTo>
                    <a:lnTo>
                      <a:pt x="3049" y="6216"/>
                    </a:lnTo>
                    <a:lnTo>
                      <a:pt x="2929" y="6336"/>
                    </a:lnTo>
                    <a:lnTo>
                      <a:pt x="2790" y="6455"/>
                    </a:lnTo>
                    <a:lnTo>
                      <a:pt x="2650" y="6575"/>
                    </a:lnTo>
                    <a:lnTo>
                      <a:pt x="2491" y="6674"/>
                    </a:lnTo>
                    <a:lnTo>
                      <a:pt x="2312" y="6734"/>
                    </a:lnTo>
                    <a:lnTo>
                      <a:pt x="2312" y="6734"/>
                    </a:lnTo>
                    <a:lnTo>
                      <a:pt x="2152" y="6794"/>
                    </a:lnTo>
                    <a:lnTo>
                      <a:pt x="1993" y="6834"/>
                    </a:lnTo>
                    <a:lnTo>
                      <a:pt x="1834" y="6854"/>
                    </a:lnTo>
                    <a:lnTo>
                      <a:pt x="1674" y="6854"/>
                    </a:lnTo>
                    <a:lnTo>
                      <a:pt x="1495" y="6854"/>
                    </a:lnTo>
                    <a:lnTo>
                      <a:pt x="1336" y="6834"/>
                    </a:lnTo>
                    <a:lnTo>
                      <a:pt x="1196" y="6794"/>
                    </a:lnTo>
                    <a:lnTo>
                      <a:pt x="1037" y="6734"/>
                    </a:lnTo>
                    <a:lnTo>
                      <a:pt x="897" y="6674"/>
                    </a:lnTo>
                    <a:lnTo>
                      <a:pt x="758" y="6595"/>
                    </a:lnTo>
                    <a:lnTo>
                      <a:pt x="618" y="6515"/>
                    </a:lnTo>
                    <a:lnTo>
                      <a:pt x="499" y="6415"/>
                    </a:lnTo>
                    <a:lnTo>
                      <a:pt x="399" y="6296"/>
                    </a:lnTo>
                    <a:lnTo>
                      <a:pt x="300" y="6176"/>
                    </a:lnTo>
                    <a:lnTo>
                      <a:pt x="200" y="6037"/>
                    </a:lnTo>
                    <a:lnTo>
                      <a:pt x="140" y="5897"/>
                    </a:lnTo>
                    <a:lnTo>
                      <a:pt x="140" y="5897"/>
                    </a:lnTo>
                    <a:lnTo>
                      <a:pt x="81" y="5758"/>
                    </a:lnTo>
                    <a:lnTo>
                      <a:pt x="41" y="5618"/>
                    </a:lnTo>
                    <a:lnTo>
                      <a:pt x="21" y="5499"/>
                    </a:lnTo>
                    <a:lnTo>
                      <a:pt x="1" y="5360"/>
                    </a:lnTo>
                    <a:lnTo>
                      <a:pt x="21" y="5220"/>
                    </a:lnTo>
                    <a:lnTo>
                      <a:pt x="21" y="5081"/>
                    </a:lnTo>
                    <a:lnTo>
                      <a:pt x="61" y="4961"/>
                    </a:lnTo>
                    <a:lnTo>
                      <a:pt x="100" y="4822"/>
                    </a:lnTo>
                    <a:lnTo>
                      <a:pt x="140" y="4702"/>
                    </a:lnTo>
                    <a:lnTo>
                      <a:pt x="200" y="4583"/>
                    </a:lnTo>
                    <a:lnTo>
                      <a:pt x="280" y="4463"/>
                    </a:lnTo>
                    <a:lnTo>
                      <a:pt x="359" y="4363"/>
                    </a:lnTo>
                    <a:lnTo>
                      <a:pt x="459" y="4244"/>
                    </a:lnTo>
                    <a:lnTo>
                      <a:pt x="559" y="4164"/>
                    </a:lnTo>
                    <a:lnTo>
                      <a:pt x="678" y="4065"/>
                    </a:lnTo>
                    <a:lnTo>
                      <a:pt x="798" y="3985"/>
                    </a:lnTo>
                    <a:lnTo>
                      <a:pt x="798" y="3985"/>
                    </a:lnTo>
                    <a:lnTo>
                      <a:pt x="698" y="3706"/>
                    </a:lnTo>
                    <a:lnTo>
                      <a:pt x="618" y="3427"/>
                    </a:lnTo>
                    <a:lnTo>
                      <a:pt x="579" y="3148"/>
                    </a:lnTo>
                    <a:lnTo>
                      <a:pt x="559" y="2869"/>
                    </a:lnTo>
                    <a:lnTo>
                      <a:pt x="579" y="2590"/>
                    </a:lnTo>
                    <a:lnTo>
                      <a:pt x="638" y="2312"/>
                    </a:lnTo>
                    <a:lnTo>
                      <a:pt x="698" y="2033"/>
                    </a:lnTo>
                    <a:lnTo>
                      <a:pt x="798" y="1774"/>
                    </a:lnTo>
                    <a:lnTo>
                      <a:pt x="937" y="1535"/>
                    </a:lnTo>
                    <a:lnTo>
                      <a:pt x="1097" y="1296"/>
                    </a:lnTo>
                    <a:lnTo>
                      <a:pt x="1276" y="1057"/>
                    </a:lnTo>
                    <a:lnTo>
                      <a:pt x="1475" y="857"/>
                    </a:lnTo>
                    <a:lnTo>
                      <a:pt x="1694" y="658"/>
                    </a:lnTo>
                    <a:lnTo>
                      <a:pt x="1933" y="499"/>
                    </a:lnTo>
                    <a:lnTo>
                      <a:pt x="2212" y="339"/>
                    </a:lnTo>
                    <a:lnTo>
                      <a:pt x="2491" y="220"/>
                    </a:lnTo>
                    <a:lnTo>
                      <a:pt x="2491" y="220"/>
                    </a:lnTo>
                    <a:lnTo>
                      <a:pt x="2790" y="120"/>
                    </a:lnTo>
                    <a:lnTo>
                      <a:pt x="3109" y="41"/>
                    </a:lnTo>
                    <a:lnTo>
                      <a:pt x="3407" y="1"/>
                    </a:lnTo>
                    <a:lnTo>
                      <a:pt x="3706" y="1"/>
                    </a:lnTo>
                    <a:lnTo>
                      <a:pt x="4025" y="21"/>
                    </a:lnTo>
                    <a:lnTo>
                      <a:pt x="4304" y="61"/>
                    </a:lnTo>
                    <a:lnTo>
                      <a:pt x="4603" y="120"/>
                    </a:lnTo>
                    <a:lnTo>
                      <a:pt x="4882" y="220"/>
                    </a:lnTo>
                    <a:lnTo>
                      <a:pt x="5160" y="339"/>
                    </a:lnTo>
                    <a:lnTo>
                      <a:pt x="5419" y="479"/>
                    </a:lnTo>
                    <a:lnTo>
                      <a:pt x="5658" y="658"/>
                    </a:lnTo>
                    <a:lnTo>
                      <a:pt x="5878" y="837"/>
                    </a:lnTo>
                    <a:lnTo>
                      <a:pt x="6077" y="1037"/>
                    </a:lnTo>
                    <a:lnTo>
                      <a:pt x="6276" y="1276"/>
                    </a:lnTo>
                    <a:lnTo>
                      <a:pt x="6435" y="1515"/>
                    </a:lnTo>
                    <a:lnTo>
                      <a:pt x="6575" y="1794"/>
                    </a:lnTo>
                    <a:lnTo>
                      <a:pt x="6575" y="1794"/>
                    </a:lnTo>
                    <a:lnTo>
                      <a:pt x="6655" y="1993"/>
                    </a:lnTo>
                    <a:lnTo>
                      <a:pt x="6714" y="2192"/>
                    </a:lnTo>
                    <a:lnTo>
                      <a:pt x="6754" y="2411"/>
                    </a:lnTo>
                    <a:lnTo>
                      <a:pt x="6794" y="2610"/>
                    </a:lnTo>
                    <a:lnTo>
                      <a:pt x="6794" y="2830"/>
                    </a:lnTo>
                    <a:lnTo>
                      <a:pt x="6794" y="3029"/>
                    </a:lnTo>
                    <a:lnTo>
                      <a:pt x="6774" y="3228"/>
                    </a:lnTo>
                    <a:lnTo>
                      <a:pt x="6734" y="3427"/>
                    </a:lnTo>
                    <a:lnTo>
                      <a:pt x="6734" y="3427"/>
                    </a:lnTo>
                    <a:lnTo>
                      <a:pt x="6953" y="3407"/>
                    </a:lnTo>
                    <a:lnTo>
                      <a:pt x="7153" y="3407"/>
                    </a:lnTo>
                    <a:lnTo>
                      <a:pt x="7352" y="3407"/>
                    </a:lnTo>
                    <a:lnTo>
                      <a:pt x="7571" y="3427"/>
                    </a:lnTo>
                    <a:lnTo>
                      <a:pt x="7770" y="3467"/>
                    </a:lnTo>
                    <a:lnTo>
                      <a:pt x="7949" y="3527"/>
                    </a:lnTo>
                    <a:lnTo>
                      <a:pt x="8149" y="3606"/>
                    </a:lnTo>
                    <a:lnTo>
                      <a:pt x="8328" y="3686"/>
                    </a:lnTo>
                    <a:lnTo>
                      <a:pt x="8507" y="3786"/>
                    </a:lnTo>
                    <a:lnTo>
                      <a:pt x="8667" y="3885"/>
                    </a:lnTo>
                    <a:lnTo>
                      <a:pt x="8826" y="4005"/>
                    </a:lnTo>
                    <a:lnTo>
                      <a:pt x="8965" y="4144"/>
                    </a:lnTo>
                    <a:lnTo>
                      <a:pt x="9105" y="4304"/>
                    </a:lnTo>
                    <a:lnTo>
                      <a:pt x="9224" y="4463"/>
                    </a:lnTo>
                    <a:lnTo>
                      <a:pt x="9324" y="4622"/>
                    </a:lnTo>
                    <a:lnTo>
                      <a:pt x="9404" y="4802"/>
                    </a:lnTo>
                    <a:lnTo>
                      <a:pt x="9404" y="4802"/>
                    </a:lnTo>
                    <a:lnTo>
                      <a:pt x="9503" y="5021"/>
                    </a:lnTo>
                    <a:lnTo>
                      <a:pt x="9563" y="5240"/>
                    </a:lnTo>
                    <a:lnTo>
                      <a:pt x="9583" y="5479"/>
                    </a:lnTo>
                    <a:lnTo>
                      <a:pt x="9603" y="5698"/>
                    </a:lnTo>
                    <a:lnTo>
                      <a:pt x="9583" y="5917"/>
                    </a:lnTo>
                    <a:lnTo>
                      <a:pt x="9543" y="6136"/>
                    </a:lnTo>
                    <a:lnTo>
                      <a:pt x="9483" y="6336"/>
                    </a:lnTo>
                    <a:lnTo>
                      <a:pt x="9404" y="6555"/>
                    </a:lnTo>
                    <a:lnTo>
                      <a:pt x="9304" y="6734"/>
                    </a:lnTo>
                    <a:lnTo>
                      <a:pt x="9184" y="6933"/>
                    </a:lnTo>
                    <a:lnTo>
                      <a:pt x="9045" y="7113"/>
                    </a:lnTo>
                    <a:lnTo>
                      <a:pt x="8886" y="7272"/>
                    </a:lnTo>
                    <a:lnTo>
                      <a:pt x="8706" y="7411"/>
                    </a:lnTo>
                    <a:lnTo>
                      <a:pt x="8527" y="7551"/>
                    </a:lnTo>
                    <a:lnTo>
                      <a:pt x="8308" y="7670"/>
                    </a:lnTo>
                    <a:lnTo>
                      <a:pt x="8089" y="7770"/>
                    </a:lnTo>
                    <a:lnTo>
                      <a:pt x="8089" y="7770"/>
                    </a:lnTo>
                    <a:lnTo>
                      <a:pt x="7850" y="7850"/>
                    </a:lnTo>
                    <a:lnTo>
                      <a:pt x="7611" y="7909"/>
                    </a:lnTo>
                    <a:lnTo>
                      <a:pt x="7372" y="7929"/>
                    </a:lnTo>
                    <a:lnTo>
                      <a:pt x="7133" y="7949"/>
                    </a:lnTo>
                    <a:lnTo>
                      <a:pt x="6894" y="7929"/>
                    </a:lnTo>
                    <a:lnTo>
                      <a:pt x="6655" y="7889"/>
                    </a:lnTo>
                    <a:lnTo>
                      <a:pt x="6435" y="7830"/>
                    </a:lnTo>
                    <a:lnTo>
                      <a:pt x="6216" y="7770"/>
                    </a:lnTo>
                    <a:lnTo>
                      <a:pt x="5997" y="7670"/>
                    </a:lnTo>
                    <a:lnTo>
                      <a:pt x="5798" y="7551"/>
                    </a:lnTo>
                    <a:lnTo>
                      <a:pt x="5599" y="7431"/>
                    </a:lnTo>
                    <a:lnTo>
                      <a:pt x="5439" y="7292"/>
                    </a:lnTo>
                    <a:lnTo>
                      <a:pt x="5260" y="7113"/>
                    </a:lnTo>
                    <a:lnTo>
                      <a:pt x="5121" y="6933"/>
                    </a:lnTo>
                    <a:lnTo>
                      <a:pt x="5001" y="6754"/>
                    </a:lnTo>
                    <a:lnTo>
                      <a:pt x="4901" y="6535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2" name="Google Shape;3442;p22"/>
              <p:cNvSpPr/>
              <p:nvPr/>
            </p:nvSpPr>
            <p:spPr>
              <a:xfrm>
                <a:off x="6400225" y="3982275"/>
                <a:ext cx="43850" cy="35400"/>
              </a:xfrm>
              <a:custGeom>
                <a:avLst/>
                <a:gdLst/>
                <a:ahLst/>
                <a:cxnLst/>
                <a:rect l="l" t="t" r="r" b="b"/>
                <a:pathLst>
                  <a:path w="1754" h="1416" extrusionOk="0">
                    <a:moveTo>
                      <a:pt x="937" y="1"/>
                    </a:moveTo>
                    <a:lnTo>
                      <a:pt x="777" y="21"/>
                    </a:lnTo>
                    <a:lnTo>
                      <a:pt x="598" y="80"/>
                    </a:lnTo>
                    <a:lnTo>
                      <a:pt x="439" y="160"/>
                    </a:lnTo>
                    <a:lnTo>
                      <a:pt x="299" y="260"/>
                    </a:lnTo>
                    <a:lnTo>
                      <a:pt x="180" y="359"/>
                    </a:lnTo>
                    <a:lnTo>
                      <a:pt x="100" y="499"/>
                    </a:lnTo>
                    <a:lnTo>
                      <a:pt x="40" y="618"/>
                    </a:lnTo>
                    <a:lnTo>
                      <a:pt x="0" y="758"/>
                    </a:lnTo>
                    <a:lnTo>
                      <a:pt x="0" y="897"/>
                    </a:lnTo>
                    <a:lnTo>
                      <a:pt x="40" y="1037"/>
                    </a:lnTo>
                    <a:lnTo>
                      <a:pt x="120" y="1156"/>
                    </a:lnTo>
                    <a:lnTo>
                      <a:pt x="219" y="1256"/>
                    </a:lnTo>
                    <a:lnTo>
                      <a:pt x="339" y="1336"/>
                    </a:lnTo>
                    <a:lnTo>
                      <a:pt x="478" y="1375"/>
                    </a:lnTo>
                    <a:lnTo>
                      <a:pt x="638" y="1415"/>
                    </a:lnTo>
                    <a:lnTo>
                      <a:pt x="817" y="1415"/>
                    </a:lnTo>
                    <a:lnTo>
                      <a:pt x="976" y="1395"/>
                    </a:lnTo>
                    <a:lnTo>
                      <a:pt x="1156" y="1336"/>
                    </a:lnTo>
                    <a:lnTo>
                      <a:pt x="1315" y="1276"/>
                    </a:lnTo>
                    <a:lnTo>
                      <a:pt x="1455" y="1176"/>
                    </a:lnTo>
                    <a:lnTo>
                      <a:pt x="1574" y="1057"/>
                    </a:lnTo>
                    <a:lnTo>
                      <a:pt x="1654" y="937"/>
                    </a:lnTo>
                    <a:lnTo>
                      <a:pt x="1714" y="798"/>
                    </a:lnTo>
                    <a:lnTo>
                      <a:pt x="1753" y="658"/>
                    </a:lnTo>
                    <a:lnTo>
                      <a:pt x="1753" y="539"/>
                    </a:lnTo>
                    <a:lnTo>
                      <a:pt x="1714" y="399"/>
                    </a:lnTo>
                    <a:lnTo>
                      <a:pt x="1634" y="280"/>
                    </a:lnTo>
                    <a:lnTo>
                      <a:pt x="1534" y="180"/>
                    </a:lnTo>
                    <a:lnTo>
                      <a:pt x="1415" y="100"/>
                    </a:lnTo>
                    <a:lnTo>
                      <a:pt x="1275" y="41"/>
                    </a:lnTo>
                    <a:lnTo>
                      <a:pt x="1116" y="21"/>
                    </a:lnTo>
                    <a:lnTo>
                      <a:pt x="937" y="1"/>
                    </a:lnTo>
                    <a:close/>
                  </a:path>
                </a:pathLst>
              </a:custGeom>
              <a:solidFill>
                <a:srgbClr val="F4CC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3" name="Google Shape;3443;p22"/>
              <p:cNvSpPr/>
              <p:nvPr/>
            </p:nvSpPr>
            <p:spPr>
              <a:xfrm>
                <a:off x="6265250" y="3858775"/>
                <a:ext cx="121050" cy="85175"/>
              </a:xfrm>
              <a:custGeom>
                <a:avLst/>
                <a:gdLst/>
                <a:ahLst/>
                <a:cxnLst/>
                <a:rect l="l" t="t" r="r" b="b"/>
                <a:pathLst>
                  <a:path w="4842" h="3407" extrusionOk="0">
                    <a:moveTo>
                      <a:pt x="2411" y="0"/>
                    </a:moveTo>
                    <a:lnTo>
                      <a:pt x="2172" y="20"/>
                    </a:lnTo>
                    <a:lnTo>
                      <a:pt x="1933" y="60"/>
                    </a:lnTo>
                    <a:lnTo>
                      <a:pt x="1714" y="100"/>
                    </a:lnTo>
                    <a:lnTo>
                      <a:pt x="1495" y="160"/>
                    </a:lnTo>
                    <a:lnTo>
                      <a:pt x="1276" y="239"/>
                    </a:lnTo>
                    <a:lnTo>
                      <a:pt x="1076" y="339"/>
                    </a:lnTo>
                    <a:lnTo>
                      <a:pt x="718" y="518"/>
                    </a:lnTo>
                    <a:lnTo>
                      <a:pt x="419" y="698"/>
                    </a:lnTo>
                    <a:lnTo>
                      <a:pt x="200" y="877"/>
                    </a:lnTo>
                    <a:lnTo>
                      <a:pt x="1" y="1036"/>
                    </a:lnTo>
                    <a:lnTo>
                      <a:pt x="339" y="957"/>
                    </a:lnTo>
                    <a:lnTo>
                      <a:pt x="638" y="897"/>
                    </a:lnTo>
                    <a:lnTo>
                      <a:pt x="937" y="857"/>
                    </a:lnTo>
                    <a:lnTo>
                      <a:pt x="1455" y="857"/>
                    </a:lnTo>
                    <a:lnTo>
                      <a:pt x="1674" y="877"/>
                    </a:lnTo>
                    <a:lnTo>
                      <a:pt x="1893" y="917"/>
                    </a:lnTo>
                    <a:lnTo>
                      <a:pt x="2092" y="957"/>
                    </a:lnTo>
                    <a:lnTo>
                      <a:pt x="2272" y="1016"/>
                    </a:lnTo>
                    <a:lnTo>
                      <a:pt x="2451" y="1076"/>
                    </a:lnTo>
                    <a:lnTo>
                      <a:pt x="2790" y="1255"/>
                    </a:lnTo>
                    <a:lnTo>
                      <a:pt x="3089" y="1435"/>
                    </a:lnTo>
                    <a:lnTo>
                      <a:pt x="3347" y="1654"/>
                    </a:lnTo>
                    <a:lnTo>
                      <a:pt x="3587" y="1893"/>
                    </a:lnTo>
                    <a:lnTo>
                      <a:pt x="3786" y="2132"/>
                    </a:lnTo>
                    <a:lnTo>
                      <a:pt x="3965" y="2371"/>
                    </a:lnTo>
                    <a:lnTo>
                      <a:pt x="4104" y="2590"/>
                    </a:lnTo>
                    <a:lnTo>
                      <a:pt x="4224" y="2809"/>
                    </a:lnTo>
                    <a:lnTo>
                      <a:pt x="4304" y="3008"/>
                    </a:lnTo>
                    <a:lnTo>
                      <a:pt x="4423" y="3287"/>
                    </a:lnTo>
                    <a:lnTo>
                      <a:pt x="4463" y="3407"/>
                    </a:lnTo>
                    <a:lnTo>
                      <a:pt x="4523" y="3327"/>
                    </a:lnTo>
                    <a:lnTo>
                      <a:pt x="4603" y="3208"/>
                    </a:lnTo>
                    <a:lnTo>
                      <a:pt x="4662" y="3068"/>
                    </a:lnTo>
                    <a:lnTo>
                      <a:pt x="4722" y="2909"/>
                    </a:lnTo>
                    <a:lnTo>
                      <a:pt x="4782" y="2730"/>
                    </a:lnTo>
                    <a:lnTo>
                      <a:pt x="4822" y="2550"/>
                    </a:lnTo>
                    <a:lnTo>
                      <a:pt x="4842" y="2351"/>
                    </a:lnTo>
                    <a:lnTo>
                      <a:pt x="4842" y="2132"/>
                    </a:lnTo>
                    <a:lnTo>
                      <a:pt x="4802" y="1913"/>
                    </a:lnTo>
                    <a:lnTo>
                      <a:pt x="4762" y="1674"/>
                    </a:lnTo>
                    <a:lnTo>
                      <a:pt x="4662" y="1455"/>
                    </a:lnTo>
                    <a:lnTo>
                      <a:pt x="4543" y="1216"/>
                    </a:lnTo>
                    <a:lnTo>
                      <a:pt x="4383" y="996"/>
                    </a:lnTo>
                    <a:lnTo>
                      <a:pt x="4184" y="777"/>
                    </a:lnTo>
                    <a:lnTo>
                      <a:pt x="3925" y="558"/>
                    </a:lnTo>
                    <a:lnTo>
                      <a:pt x="3626" y="359"/>
                    </a:lnTo>
                    <a:lnTo>
                      <a:pt x="3487" y="259"/>
                    </a:lnTo>
                    <a:lnTo>
                      <a:pt x="3328" y="200"/>
                    </a:lnTo>
                    <a:lnTo>
                      <a:pt x="3029" y="80"/>
                    </a:lnTo>
                    <a:lnTo>
                      <a:pt x="2710" y="20"/>
                    </a:lnTo>
                    <a:lnTo>
                      <a:pt x="2411" y="0"/>
                    </a:lnTo>
                    <a:close/>
                  </a:path>
                </a:pathLst>
              </a:custGeom>
              <a:solidFill>
                <a:srgbClr val="FCEB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4" name="Google Shape;3444;p22"/>
              <p:cNvSpPr/>
              <p:nvPr/>
            </p:nvSpPr>
            <p:spPr>
              <a:xfrm>
                <a:off x="6265250" y="3858775"/>
                <a:ext cx="121050" cy="85175"/>
              </a:xfrm>
              <a:custGeom>
                <a:avLst/>
                <a:gdLst/>
                <a:ahLst/>
                <a:cxnLst/>
                <a:rect l="l" t="t" r="r" b="b"/>
                <a:pathLst>
                  <a:path w="4842" h="3407" fill="none" extrusionOk="0">
                    <a:moveTo>
                      <a:pt x="2411" y="0"/>
                    </a:moveTo>
                    <a:lnTo>
                      <a:pt x="2411" y="0"/>
                    </a:lnTo>
                    <a:lnTo>
                      <a:pt x="2172" y="20"/>
                    </a:lnTo>
                    <a:lnTo>
                      <a:pt x="1933" y="60"/>
                    </a:lnTo>
                    <a:lnTo>
                      <a:pt x="1714" y="100"/>
                    </a:lnTo>
                    <a:lnTo>
                      <a:pt x="1495" y="160"/>
                    </a:lnTo>
                    <a:lnTo>
                      <a:pt x="1276" y="239"/>
                    </a:lnTo>
                    <a:lnTo>
                      <a:pt x="1076" y="339"/>
                    </a:lnTo>
                    <a:lnTo>
                      <a:pt x="718" y="518"/>
                    </a:lnTo>
                    <a:lnTo>
                      <a:pt x="419" y="698"/>
                    </a:lnTo>
                    <a:lnTo>
                      <a:pt x="200" y="877"/>
                    </a:lnTo>
                    <a:lnTo>
                      <a:pt x="1" y="1036"/>
                    </a:lnTo>
                    <a:lnTo>
                      <a:pt x="1" y="1036"/>
                    </a:lnTo>
                    <a:lnTo>
                      <a:pt x="339" y="957"/>
                    </a:lnTo>
                    <a:lnTo>
                      <a:pt x="638" y="897"/>
                    </a:lnTo>
                    <a:lnTo>
                      <a:pt x="937" y="857"/>
                    </a:lnTo>
                    <a:lnTo>
                      <a:pt x="1216" y="857"/>
                    </a:lnTo>
                    <a:lnTo>
                      <a:pt x="1216" y="857"/>
                    </a:lnTo>
                    <a:lnTo>
                      <a:pt x="1455" y="857"/>
                    </a:lnTo>
                    <a:lnTo>
                      <a:pt x="1674" y="877"/>
                    </a:lnTo>
                    <a:lnTo>
                      <a:pt x="1893" y="917"/>
                    </a:lnTo>
                    <a:lnTo>
                      <a:pt x="2092" y="957"/>
                    </a:lnTo>
                    <a:lnTo>
                      <a:pt x="2272" y="1016"/>
                    </a:lnTo>
                    <a:lnTo>
                      <a:pt x="2451" y="1076"/>
                    </a:lnTo>
                    <a:lnTo>
                      <a:pt x="2790" y="1255"/>
                    </a:lnTo>
                    <a:lnTo>
                      <a:pt x="3089" y="1435"/>
                    </a:lnTo>
                    <a:lnTo>
                      <a:pt x="3347" y="1654"/>
                    </a:lnTo>
                    <a:lnTo>
                      <a:pt x="3587" y="1893"/>
                    </a:lnTo>
                    <a:lnTo>
                      <a:pt x="3786" y="2132"/>
                    </a:lnTo>
                    <a:lnTo>
                      <a:pt x="3965" y="2371"/>
                    </a:lnTo>
                    <a:lnTo>
                      <a:pt x="4104" y="2590"/>
                    </a:lnTo>
                    <a:lnTo>
                      <a:pt x="4224" y="2809"/>
                    </a:lnTo>
                    <a:lnTo>
                      <a:pt x="4304" y="3008"/>
                    </a:lnTo>
                    <a:lnTo>
                      <a:pt x="4423" y="3287"/>
                    </a:lnTo>
                    <a:lnTo>
                      <a:pt x="4463" y="3407"/>
                    </a:lnTo>
                    <a:lnTo>
                      <a:pt x="4463" y="3407"/>
                    </a:lnTo>
                    <a:lnTo>
                      <a:pt x="4523" y="3327"/>
                    </a:lnTo>
                    <a:lnTo>
                      <a:pt x="4603" y="3208"/>
                    </a:lnTo>
                    <a:lnTo>
                      <a:pt x="4662" y="3068"/>
                    </a:lnTo>
                    <a:lnTo>
                      <a:pt x="4722" y="2909"/>
                    </a:lnTo>
                    <a:lnTo>
                      <a:pt x="4782" y="2730"/>
                    </a:lnTo>
                    <a:lnTo>
                      <a:pt x="4822" y="2550"/>
                    </a:lnTo>
                    <a:lnTo>
                      <a:pt x="4842" y="2351"/>
                    </a:lnTo>
                    <a:lnTo>
                      <a:pt x="4842" y="2132"/>
                    </a:lnTo>
                    <a:lnTo>
                      <a:pt x="4802" y="1913"/>
                    </a:lnTo>
                    <a:lnTo>
                      <a:pt x="4762" y="1674"/>
                    </a:lnTo>
                    <a:lnTo>
                      <a:pt x="4662" y="1455"/>
                    </a:lnTo>
                    <a:lnTo>
                      <a:pt x="4543" y="1216"/>
                    </a:lnTo>
                    <a:lnTo>
                      <a:pt x="4383" y="996"/>
                    </a:lnTo>
                    <a:lnTo>
                      <a:pt x="4184" y="777"/>
                    </a:lnTo>
                    <a:lnTo>
                      <a:pt x="3925" y="558"/>
                    </a:lnTo>
                    <a:lnTo>
                      <a:pt x="3626" y="359"/>
                    </a:lnTo>
                    <a:lnTo>
                      <a:pt x="3626" y="359"/>
                    </a:lnTo>
                    <a:lnTo>
                      <a:pt x="3487" y="259"/>
                    </a:lnTo>
                    <a:lnTo>
                      <a:pt x="3328" y="200"/>
                    </a:lnTo>
                    <a:lnTo>
                      <a:pt x="3029" y="80"/>
                    </a:lnTo>
                    <a:lnTo>
                      <a:pt x="2710" y="20"/>
                    </a:lnTo>
                    <a:lnTo>
                      <a:pt x="2411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5" name="Google Shape;3445;p22"/>
              <p:cNvSpPr/>
              <p:nvPr/>
            </p:nvSpPr>
            <p:spPr>
              <a:xfrm>
                <a:off x="5576975" y="4206900"/>
                <a:ext cx="787425" cy="984625"/>
              </a:xfrm>
              <a:custGeom>
                <a:avLst/>
                <a:gdLst/>
                <a:ahLst/>
                <a:cxnLst/>
                <a:rect l="l" t="t" r="r" b="b"/>
                <a:pathLst>
                  <a:path w="31497" h="39385" extrusionOk="0">
                    <a:moveTo>
                      <a:pt x="1" y="0"/>
                    </a:moveTo>
                    <a:lnTo>
                      <a:pt x="61" y="618"/>
                    </a:lnTo>
                    <a:lnTo>
                      <a:pt x="120" y="897"/>
                    </a:lnTo>
                    <a:lnTo>
                      <a:pt x="200" y="1195"/>
                    </a:lnTo>
                    <a:lnTo>
                      <a:pt x="4443" y="39384"/>
                    </a:lnTo>
                    <a:lnTo>
                      <a:pt x="27074" y="39384"/>
                    </a:lnTo>
                    <a:lnTo>
                      <a:pt x="31357" y="857"/>
                    </a:lnTo>
                    <a:lnTo>
                      <a:pt x="31436" y="438"/>
                    </a:lnTo>
                    <a:lnTo>
                      <a:pt x="3149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6" name="Google Shape;3446;p22"/>
              <p:cNvSpPr/>
              <p:nvPr/>
            </p:nvSpPr>
            <p:spPr>
              <a:xfrm>
                <a:off x="5576975" y="4208375"/>
                <a:ext cx="232600" cy="983150"/>
              </a:xfrm>
              <a:custGeom>
                <a:avLst/>
                <a:gdLst/>
                <a:ahLst/>
                <a:cxnLst/>
                <a:rect l="l" t="t" r="r" b="b"/>
                <a:pathLst>
                  <a:path w="9304" h="39326" extrusionOk="0">
                    <a:moveTo>
                      <a:pt x="1" y="1"/>
                    </a:moveTo>
                    <a:lnTo>
                      <a:pt x="4443" y="39325"/>
                    </a:lnTo>
                    <a:lnTo>
                      <a:pt x="9304" y="39325"/>
                    </a:lnTo>
                    <a:lnTo>
                      <a:pt x="5838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7" name="Google Shape;3447;p22"/>
              <p:cNvSpPr/>
              <p:nvPr/>
            </p:nvSpPr>
            <p:spPr>
              <a:xfrm>
                <a:off x="6132275" y="4208375"/>
                <a:ext cx="232600" cy="983150"/>
              </a:xfrm>
              <a:custGeom>
                <a:avLst/>
                <a:gdLst/>
                <a:ahLst/>
                <a:cxnLst/>
                <a:rect l="l" t="t" r="r" b="b"/>
                <a:pathLst>
                  <a:path w="9304" h="39326" extrusionOk="0">
                    <a:moveTo>
                      <a:pt x="3447" y="1"/>
                    </a:moveTo>
                    <a:lnTo>
                      <a:pt x="1" y="39325"/>
                    </a:lnTo>
                    <a:lnTo>
                      <a:pt x="4862" y="39325"/>
                    </a:lnTo>
                    <a:lnTo>
                      <a:pt x="9304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8" name="Google Shape;3448;p22"/>
              <p:cNvSpPr/>
              <p:nvPr/>
            </p:nvSpPr>
            <p:spPr>
              <a:xfrm>
                <a:off x="5881275" y="4206900"/>
                <a:ext cx="186800" cy="984625"/>
              </a:xfrm>
              <a:custGeom>
                <a:avLst/>
                <a:gdLst/>
                <a:ahLst/>
                <a:cxnLst/>
                <a:rect l="l" t="t" r="r" b="b"/>
                <a:pathLst>
                  <a:path w="7472" h="39385" extrusionOk="0">
                    <a:moveTo>
                      <a:pt x="1" y="0"/>
                    </a:moveTo>
                    <a:lnTo>
                      <a:pt x="1415" y="39384"/>
                    </a:lnTo>
                    <a:lnTo>
                      <a:pt x="6057" y="39384"/>
                    </a:lnTo>
                    <a:lnTo>
                      <a:pt x="747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9" name="Google Shape;3449;p22"/>
              <p:cNvSpPr/>
              <p:nvPr/>
            </p:nvSpPr>
            <p:spPr>
              <a:xfrm>
                <a:off x="5527175" y="4147125"/>
                <a:ext cx="887025" cy="69750"/>
              </a:xfrm>
              <a:custGeom>
                <a:avLst/>
                <a:gdLst/>
                <a:ahLst/>
                <a:cxnLst/>
                <a:rect l="l" t="t" r="r" b="b"/>
                <a:pathLst>
                  <a:path w="35481" h="2790" extrusionOk="0">
                    <a:moveTo>
                      <a:pt x="1256" y="1"/>
                    </a:moveTo>
                    <a:lnTo>
                      <a:pt x="1116" y="21"/>
                    </a:lnTo>
                    <a:lnTo>
                      <a:pt x="977" y="60"/>
                    </a:lnTo>
                    <a:lnTo>
                      <a:pt x="837" y="100"/>
                    </a:lnTo>
                    <a:lnTo>
                      <a:pt x="718" y="160"/>
                    </a:lnTo>
                    <a:lnTo>
                      <a:pt x="618" y="240"/>
                    </a:lnTo>
                    <a:lnTo>
                      <a:pt x="499" y="319"/>
                    </a:lnTo>
                    <a:lnTo>
                      <a:pt x="399" y="399"/>
                    </a:lnTo>
                    <a:lnTo>
                      <a:pt x="320" y="499"/>
                    </a:lnTo>
                    <a:lnTo>
                      <a:pt x="240" y="618"/>
                    </a:lnTo>
                    <a:lnTo>
                      <a:pt x="160" y="718"/>
                    </a:lnTo>
                    <a:lnTo>
                      <a:pt x="100" y="857"/>
                    </a:lnTo>
                    <a:lnTo>
                      <a:pt x="61" y="977"/>
                    </a:lnTo>
                    <a:lnTo>
                      <a:pt x="21" y="1116"/>
                    </a:lnTo>
                    <a:lnTo>
                      <a:pt x="1" y="1256"/>
                    </a:lnTo>
                    <a:lnTo>
                      <a:pt x="1" y="1395"/>
                    </a:lnTo>
                    <a:lnTo>
                      <a:pt x="1" y="1535"/>
                    </a:lnTo>
                    <a:lnTo>
                      <a:pt x="21" y="1674"/>
                    </a:lnTo>
                    <a:lnTo>
                      <a:pt x="61" y="1814"/>
                    </a:lnTo>
                    <a:lnTo>
                      <a:pt x="100" y="1933"/>
                    </a:lnTo>
                    <a:lnTo>
                      <a:pt x="160" y="2053"/>
                    </a:lnTo>
                    <a:lnTo>
                      <a:pt x="240" y="2172"/>
                    </a:lnTo>
                    <a:lnTo>
                      <a:pt x="320" y="2292"/>
                    </a:lnTo>
                    <a:lnTo>
                      <a:pt x="399" y="2371"/>
                    </a:lnTo>
                    <a:lnTo>
                      <a:pt x="499" y="2471"/>
                    </a:lnTo>
                    <a:lnTo>
                      <a:pt x="618" y="2551"/>
                    </a:lnTo>
                    <a:lnTo>
                      <a:pt x="718" y="2630"/>
                    </a:lnTo>
                    <a:lnTo>
                      <a:pt x="837" y="2690"/>
                    </a:lnTo>
                    <a:lnTo>
                      <a:pt x="977" y="2730"/>
                    </a:lnTo>
                    <a:lnTo>
                      <a:pt x="1116" y="2770"/>
                    </a:lnTo>
                    <a:lnTo>
                      <a:pt x="1256" y="2790"/>
                    </a:lnTo>
                    <a:lnTo>
                      <a:pt x="34225" y="2790"/>
                    </a:lnTo>
                    <a:lnTo>
                      <a:pt x="34365" y="2770"/>
                    </a:lnTo>
                    <a:lnTo>
                      <a:pt x="34484" y="2730"/>
                    </a:lnTo>
                    <a:lnTo>
                      <a:pt x="34624" y="2690"/>
                    </a:lnTo>
                    <a:lnTo>
                      <a:pt x="34743" y="2630"/>
                    </a:lnTo>
                    <a:lnTo>
                      <a:pt x="34863" y="2551"/>
                    </a:lnTo>
                    <a:lnTo>
                      <a:pt x="34962" y="2471"/>
                    </a:lnTo>
                    <a:lnTo>
                      <a:pt x="35062" y="2371"/>
                    </a:lnTo>
                    <a:lnTo>
                      <a:pt x="35161" y="2292"/>
                    </a:lnTo>
                    <a:lnTo>
                      <a:pt x="35241" y="2172"/>
                    </a:lnTo>
                    <a:lnTo>
                      <a:pt x="35301" y="2053"/>
                    </a:lnTo>
                    <a:lnTo>
                      <a:pt x="35361" y="1933"/>
                    </a:lnTo>
                    <a:lnTo>
                      <a:pt x="35400" y="1814"/>
                    </a:lnTo>
                    <a:lnTo>
                      <a:pt x="35440" y="1674"/>
                    </a:lnTo>
                    <a:lnTo>
                      <a:pt x="35460" y="1535"/>
                    </a:lnTo>
                    <a:lnTo>
                      <a:pt x="35480" y="1395"/>
                    </a:lnTo>
                    <a:lnTo>
                      <a:pt x="35460" y="1256"/>
                    </a:lnTo>
                    <a:lnTo>
                      <a:pt x="35440" y="1116"/>
                    </a:lnTo>
                    <a:lnTo>
                      <a:pt x="35400" y="977"/>
                    </a:lnTo>
                    <a:lnTo>
                      <a:pt x="35361" y="857"/>
                    </a:lnTo>
                    <a:lnTo>
                      <a:pt x="35301" y="718"/>
                    </a:lnTo>
                    <a:lnTo>
                      <a:pt x="35241" y="618"/>
                    </a:lnTo>
                    <a:lnTo>
                      <a:pt x="35161" y="499"/>
                    </a:lnTo>
                    <a:lnTo>
                      <a:pt x="35062" y="399"/>
                    </a:lnTo>
                    <a:lnTo>
                      <a:pt x="34962" y="319"/>
                    </a:lnTo>
                    <a:lnTo>
                      <a:pt x="34863" y="240"/>
                    </a:lnTo>
                    <a:lnTo>
                      <a:pt x="34743" y="160"/>
                    </a:lnTo>
                    <a:lnTo>
                      <a:pt x="34624" y="100"/>
                    </a:lnTo>
                    <a:lnTo>
                      <a:pt x="34484" y="60"/>
                    </a:lnTo>
                    <a:lnTo>
                      <a:pt x="34365" y="21"/>
                    </a:lnTo>
                    <a:lnTo>
                      <a:pt x="3422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4">
  <p:cSld name="CUSTOM_22_1_1_1_1_1_1_1_1_1_1_1_1">
    <p:spTree>
      <p:nvGrpSpPr>
        <p:cNvPr id="1" name="Shape 4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14" name="Google Shape;4414;p27"/>
          <p:cNvPicPr preferRelativeResize="0"/>
          <p:nvPr/>
        </p:nvPicPr>
        <p:blipFill rotWithShape="1">
          <a:blip r:embed="rId2">
            <a:alphaModFix amt="29000"/>
          </a:blip>
          <a:srcRect l="3602" t="3142" r="4036" b="16902"/>
          <a:stretch/>
        </p:blipFill>
        <p:spPr>
          <a:xfrm>
            <a:off x="-41925" y="0"/>
            <a:ext cx="9185923" cy="4472650"/>
          </a:xfrm>
          <a:prstGeom prst="rect">
            <a:avLst/>
          </a:prstGeom>
          <a:noFill/>
          <a:ln>
            <a:noFill/>
          </a:ln>
        </p:spPr>
      </p:pic>
      <p:sp>
        <p:nvSpPr>
          <p:cNvPr id="4415" name="Google Shape;4415;p27"/>
          <p:cNvSpPr/>
          <p:nvPr/>
        </p:nvSpPr>
        <p:spPr>
          <a:xfrm>
            <a:off x="0" y="4427425"/>
            <a:ext cx="9144000" cy="716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16" name="Google Shape;4416;p27"/>
          <p:cNvGrpSpPr/>
          <p:nvPr/>
        </p:nvGrpSpPr>
        <p:grpSpPr>
          <a:xfrm>
            <a:off x="-7210" y="-47630"/>
            <a:ext cx="1156399" cy="4894040"/>
            <a:chOff x="3191075" y="238125"/>
            <a:chExt cx="1237850" cy="5238750"/>
          </a:xfrm>
        </p:grpSpPr>
        <p:sp>
          <p:nvSpPr>
            <p:cNvPr id="4417" name="Google Shape;4417;p27"/>
            <p:cNvSpPr/>
            <p:nvPr/>
          </p:nvSpPr>
          <p:spPr>
            <a:xfrm>
              <a:off x="3191075" y="238125"/>
              <a:ext cx="1237850" cy="5238750"/>
            </a:xfrm>
            <a:custGeom>
              <a:avLst/>
              <a:gdLst/>
              <a:ahLst/>
              <a:cxnLst/>
              <a:rect l="l" t="t" r="r" b="b"/>
              <a:pathLst>
                <a:path w="49514" h="209550" extrusionOk="0">
                  <a:moveTo>
                    <a:pt x="49312" y="0"/>
                  </a:moveTo>
                  <a:lnTo>
                    <a:pt x="0" y="2167"/>
                  </a:lnTo>
                  <a:lnTo>
                    <a:pt x="529" y="206224"/>
                  </a:lnTo>
                  <a:lnTo>
                    <a:pt x="781" y="206098"/>
                  </a:lnTo>
                  <a:lnTo>
                    <a:pt x="1436" y="205720"/>
                  </a:lnTo>
                  <a:lnTo>
                    <a:pt x="2394" y="205216"/>
                  </a:lnTo>
                  <a:lnTo>
                    <a:pt x="2973" y="204939"/>
                  </a:lnTo>
                  <a:lnTo>
                    <a:pt x="3578" y="204662"/>
                  </a:lnTo>
                  <a:lnTo>
                    <a:pt x="4208" y="204384"/>
                  </a:lnTo>
                  <a:lnTo>
                    <a:pt x="4838" y="204132"/>
                  </a:lnTo>
                  <a:lnTo>
                    <a:pt x="5493" y="203931"/>
                  </a:lnTo>
                  <a:lnTo>
                    <a:pt x="6123" y="203754"/>
                  </a:lnTo>
                  <a:lnTo>
                    <a:pt x="6728" y="203628"/>
                  </a:lnTo>
                  <a:lnTo>
                    <a:pt x="7030" y="203578"/>
                  </a:lnTo>
                  <a:lnTo>
                    <a:pt x="7307" y="203553"/>
                  </a:lnTo>
                  <a:lnTo>
                    <a:pt x="7811" y="203553"/>
                  </a:lnTo>
                  <a:lnTo>
                    <a:pt x="8038" y="203603"/>
                  </a:lnTo>
                  <a:lnTo>
                    <a:pt x="8265" y="203654"/>
                  </a:lnTo>
                  <a:lnTo>
                    <a:pt x="8668" y="203805"/>
                  </a:lnTo>
                  <a:lnTo>
                    <a:pt x="9046" y="203981"/>
                  </a:lnTo>
                  <a:lnTo>
                    <a:pt x="9424" y="204158"/>
                  </a:lnTo>
                  <a:lnTo>
                    <a:pt x="9752" y="204359"/>
                  </a:lnTo>
                  <a:lnTo>
                    <a:pt x="10079" y="204586"/>
                  </a:lnTo>
                  <a:lnTo>
                    <a:pt x="10382" y="204788"/>
                  </a:lnTo>
                  <a:lnTo>
                    <a:pt x="10911" y="205216"/>
                  </a:lnTo>
                  <a:lnTo>
                    <a:pt x="11767" y="205921"/>
                  </a:lnTo>
                  <a:lnTo>
                    <a:pt x="11919" y="206047"/>
                  </a:lnTo>
                  <a:lnTo>
                    <a:pt x="12070" y="206148"/>
                  </a:lnTo>
                  <a:lnTo>
                    <a:pt x="12196" y="206199"/>
                  </a:lnTo>
                  <a:lnTo>
                    <a:pt x="12322" y="206224"/>
                  </a:lnTo>
                  <a:lnTo>
                    <a:pt x="12372" y="206224"/>
                  </a:lnTo>
                  <a:lnTo>
                    <a:pt x="12423" y="206173"/>
                  </a:lnTo>
                  <a:lnTo>
                    <a:pt x="12574" y="206047"/>
                  </a:lnTo>
                  <a:lnTo>
                    <a:pt x="12901" y="205594"/>
                  </a:lnTo>
                  <a:lnTo>
                    <a:pt x="13103" y="205291"/>
                  </a:lnTo>
                  <a:lnTo>
                    <a:pt x="13355" y="204989"/>
                  </a:lnTo>
                  <a:lnTo>
                    <a:pt x="13632" y="204662"/>
                  </a:lnTo>
                  <a:lnTo>
                    <a:pt x="13960" y="204359"/>
                  </a:lnTo>
                  <a:lnTo>
                    <a:pt x="14136" y="204233"/>
                  </a:lnTo>
                  <a:lnTo>
                    <a:pt x="14312" y="204107"/>
                  </a:lnTo>
                  <a:lnTo>
                    <a:pt x="14514" y="203981"/>
                  </a:lnTo>
                  <a:lnTo>
                    <a:pt x="14716" y="203880"/>
                  </a:lnTo>
                  <a:lnTo>
                    <a:pt x="14917" y="203805"/>
                  </a:lnTo>
                  <a:lnTo>
                    <a:pt x="15169" y="203729"/>
                  </a:lnTo>
                  <a:lnTo>
                    <a:pt x="15396" y="203679"/>
                  </a:lnTo>
                  <a:lnTo>
                    <a:pt x="15925" y="203679"/>
                  </a:lnTo>
                  <a:lnTo>
                    <a:pt x="16202" y="203704"/>
                  </a:lnTo>
                  <a:lnTo>
                    <a:pt x="16505" y="203754"/>
                  </a:lnTo>
                  <a:lnTo>
                    <a:pt x="16807" y="203855"/>
                  </a:lnTo>
                  <a:lnTo>
                    <a:pt x="17135" y="203981"/>
                  </a:lnTo>
                  <a:lnTo>
                    <a:pt x="17487" y="204132"/>
                  </a:lnTo>
                  <a:lnTo>
                    <a:pt x="17840" y="204334"/>
                  </a:lnTo>
                  <a:lnTo>
                    <a:pt x="18218" y="204561"/>
                  </a:lnTo>
                  <a:lnTo>
                    <a:pt x="18974" y="205065"/>
                  </a:lnTo>
                  <a:lnTo>
                    <a:pt x="19705" y="205518"/>
                  </a:lnTo>
                  <a:lnTo>
                    <a:pt x="20410" y="205896"/>
                  </a:lnTo>
                  <a:lnTo>
                    <a:pt x="21116" y="206249"/>
                  </a:lnTo>
                  <a:lnTo>
                    <a:pt x="21771" y="206526"/>
                  </a:lnTo>
                  <a:lnTo>
                    <a:pt x="22426" y="206778"/>
                  </a:lnTo>
                  <a:lnTo>
                    <a:pt x="23031" y="206980"/>
                  </a:lnTo>
                  <a:lnTo>
                    <a:pt x="23585" y="207131"/>
                  </a:lnTo>
                  <a:lnTo>
                    <a:pt x="24140" y="207232"/>
                  </a:lnTo>
                  <a:lnTo>
                    <a:pt x="24618" y="207307"/>
                  </a:lnTo>
                  <a:lnTo>
                    <a:pt x="25072" y="207307"/>
                  </a:lnTo>
                  <a:lnTo>
                    <a:pt x="25450" y="207282"/>
                  </a:lnTo>
                  <a:lnTo>
                    <a:pt x="25803" y="207232"/>
                  </a:lnTo>
                  <a:lnTo>
                    <a:pt x="26105" y="207106"/>
                  </a:lnTo>
                  <a:lnTo>
                    <a:pt x="26206" y="207055"/>
                  </a:lnTo>
                  <a:lnTo>
                    <a:pt x="26332" y="206980"/>
                  </a:lnTo>
                  <a:lnTo>
                    <a:pt x="26407" y="206879"/>
                  </a:lnTo>
                  <a:lnTo>
                    <a:pt x="26508" y="206778"/>
                  </a:lnTo>
                  <a:lnTo>
                    <a:pt x="26634" y="206526"/>
                  </a:lnTo>
                  <a:lnTo>
                    <a:pt x="26785" y="206199"/>
                  </a:lnTo>
                  <a:lnTo>
                    <a:pt x="27113" y="205342"/>
                  </a:lnTo>
                  <a:lnTo>
                    <a:pt x="27289" y="204863"/>
                  </a:lnTo>
                  <a:lnTo>
                    <a:pt x="27491" y="204384"/>
                  </a:lnTo>
                  <a:lnTo>
                    <a:pt x="27718" y="203931"/>
                  </a:lnTo>
                  <a:lnTo>
                    <a:pt x="27970" y="203502"/>
                  </a:lnTo>
                  <a:lnTo>
                    <a:pt x="28096" y="203326"/>
                  </a:lnTo>
                  <a:lnTo>
                    <a:pt x="28247" y="203150"/>
                  </a:lnTo>
                  <a:lnTo>
                    <a:pt x="28398" y="202998"/>
                  </a:lnTo>
                  <a:lnTo>
                    <a:pt x="28549" y="202847"/>
                  </a:lnTo>
                  <a:lnTo>
                    <a:pt x="28700" y="202746"/>
                  </a:lnTo>
                  <a:lnTo>
                    <a:pt x="28877" y="202671"/>
                  </a:lnTo>
                  <a:lnTo>
                    <a:pt x="29053" y="202620"/>
                  </a:lnTo>
                  <a:lnTo>
                    <a:pt x="29230" y="202595"/>
                  </a:lnTo>
                  <a:lnTo>
                    <a:pt x="29431" y="202595"/>
                  </a:lnTo>
                  <a:lnTo>
                    <a:pt x="29633" y="202646"/>
                  </a:lnTo>
                  <a:lnTo>
                    <a:pt x="29860" y="202721"/>
                  </a:lnTo>
                  <a:lnTo>
                    <a:pt x="30086" y="202872"/>
                  </a:lnTo>
                  <a:lnTo>
                    <a:pt x="30313" y="203024"/>
                  </a:lnTo>
                  <a:lnTo>
                    <a:pt x="30565" y="203250"/>
                  </a:lnTo>
                  <a:lnTo>
                    <a:pt x="30817" y="203528"/>
                  </a:lnTo>
                  <a:lnTo>
                    <a:pt x="31094" y="203830"/>
                  </a:lnTo>
                  <a:lnTo>
                    <a:pt x="31649" y="204510"/>
                  </a:lnTo>
                  <a:lnTo>
                    <a:pt x="32203" y="205140"/>
                  </a:lnTo>
                  <a:lnTo>
                    <a:pt x="32732" y="205720"/>
                  </a:lnTo>
                  <a:lnTo>
                    <a:pt x="33236" y="206274"/>
                  </a:lnTo>
                  <a:lnTo>
                    <a:pt x="34194" y="207257"/>
                  </a:lnTo>
                  <a:lnTo>
                    <a:pt x="35050" y="208063"/>
                  </a:lnTo>
                  <a:lnTo>
                    <a:pt x="35781" y="208718"/>
                  </a:lnTo>
                  <a:lnTo>
                    <a:pt x="36335" y="209172"/>
                  </a:lnTo>
                  <a:lnTo>
                    <a:pt x="36814" y="209550"/>
                  </a:lnTo>
                  <a:lnTo>
                    <a:pt x="36713" y="208567"/>
                  </a:lnTo>
                  <a:lnTo>
                    <a:pt x="36436" y="205896"/>
                  </a:lnTo>
                  <a:lnTo>
                    <a:pt x="36008" y="201915"/>
                  </a:lnTo>
                  <a:lnTo>
                    <a:pt x="35731" y="199546"/>
                  </a:lnTo>
                  <a:lnTo>
                    <a:pt x="35403" y="197001"/>
                  </a:lnTo>
                  <a:lnTo>
                    <a:pt x="35050" y="194330"/>
                  </a:lnTo>
                  <a:lnTo>
                    <a:pt x="34647" y="191584"/>
                  </a:lnTo>
                  <a:lnTo>
                    <a:pt x="34244" y="188787"/>
                  </a:lnTo>
                  <a:lnTo>
                    <a:pt x="33790" y="186015"/>
                  </a:lnTo>
                  <a:lnTo>
                    <a:pt x="33287" y="183293"/>
                  </a:lnTo>
                  <a:lnTo>
                    <a:pt x="32783" y="180698"/>
                  </a:lnTo>
                  <a:lnTo>
                    <a:pt x="32505" y="179463"/>
                  </a:lnTo>
                  <a:lnTo>
                    <a:pt x="32228" y="178254"/>
                  </a:lnTo>
                  <a:lnTo>
                    <a:pt x="31951" y="177120"/>
                  </a:lnTo>
                  <a:lnTo>
                    <a:pt x="31649" y="176036"/>
                  </a:lnTo>
                  <a:lnTo>
                    <a:pt x="31321" y="174902"/>
                  </a:lnTo>
                  <a:lnTo>
                    <a:pt x="30918" y="173667"/>
                  </a:lnTo>
                  <a:lnTo>
                    <a:pt x="30464" y="172307"/>
                  </a:lnTo>
                  <a:lnTo>
                    <a:pt x="29935" y="170820"/>
                  </a:lnTo>
                  <a:lnTo>
                    <a:pt x="29356" y="169258"/>
                  </a:lnTo>
                  <a:lnTo>
                    <a:pt x="28726" y="167595"/>
                  </a:lnTo>
                  <a:lnTo>
                    <a:pt x="27365" y="164067"/>
                  </a:lnTo>
                  <a:lnTo>
                    <a:pt x="25853" y="160338"/>
                  </a:lnTo>
                  <a:lnTo>
                    <a:pt x="24240" y="156432"/>
                  </a:lnTo>
                  <a:lnTo>
                    <a:pt x="22603" y="152501"/>
                  </a:lnTo>
                  <a:lnTo>
                    <a:pt x="20914" y="148595"/>
                  </a:lnTo>
                  <a:lnTo>
                    <a:pt x="17739" y="141187"/>
                  </a:lnTo>
                  <a:lnTo>
                    <a:pt x="14968" y="134912"/>
                  </a:lnTo>
                  <a:lnTo>
                    <a:pt x="13002" y="130402"/>
                  </a:lnTo>
                  <a:lnTo>
                    <a:pt x="12397" y="129016"/>
                  </a:lnTo>
                  <a:lnTo>
                    <a:pt x="12145" y="128336"/>
                  </a:lnTo>
                  <a:lnTo>
                    <a:pt x="12045" y="128033"/>
                  </a:lnTo>
                  <a:lnTo>
                    <a:pt x="11994" y="127706"/>
                  </a:lnTo>
                  <a:lnTo>
                    <a:pt x="11969" y="127378"/>
                  </a:lnTo>
                  <a:lnTo>
                    <a:pt x="11969" y="127076"/>
                  </a:lnTo>
                  <a:lnTo>
                    <a:pt x="11969" y="126748"/>
                  </a:lnTo>
                  <a:lnTo>
                    <a:pt x="12019" y="126446"/>
                  </a:lnTo>
                  <a:lnTo>
                    <a:pt x="12120" y="125866"/>
                  </a:lnTo>
                  <a:lnTo>
                    <a:pt x="12246" y="125387"/>
                  </a:lnTo>
                  <a:lnTo>
                    <a:pt x="12372" y="125009"/>
                  </a:lnTo>
                  <a:lnTo>
                    <a:pt x="12498" y="124657"/>
                  </a:lnTo>
                  <a:lnTo>
                    <a:pt x="13330" y="123850"/>
                  </a:lnTo>
                  <a:lnTo>
                    <a:pt x="14312" y="122893"/>
                  </a:lnTo>
                  <a:lnTo>
                    <a:pt x="15623" y="121557"/>
                  </a:lnTo>
                  <a:lnTo>
                    <a:pt x="17185" y="119869"/>
                  </a:lnTo>
                  <a:lnTo>
                    <a:pt x="18042" y="118911"/>
                  </a:lnTo>
                  <a:lnTo>
                    <a:pt x="18974" y="117853"/>
                  </a:lnTo>
                  <a:lnTo>
                    <a:pt x="19932" y="116719"/>
                  </a:lnTo>
                  <a:lnTo>
                    <a:pt x="20940" y="115535"/>
                  </a:lnTo>
                  <a:lnTo>
                    <a:pt x="21973" y="114250"/>
                  </a:lnTo>
                  <a:lnTo>
                    <a:pt x="23056" y="112889"/>
                  </a:lnTo>
                  <a:lnTo>
                    <a:pt x="24140" y="111478"/>
                  </a:lnTo>
                  <a:lnTo>
                    <a:pt x="25248" y="109991"/>
                  </a:lnTo>
                  <a:lnTo>
                    <a:pt x="26357" y="108429"/>
                  </a:lnTo>
                  <a:lnTo>
                    <a:pt x="27491" y="106816"/>
                  </a:lnTo>
                  <a:lnTo>
                    <a:pt x="28600" y="105128"/>
                  </a:lnTo>
                  <a:lnTo>
                    <a:pt x="29734" y="103389"/>
                  </a:lnTo>
                  <a:lnTo>
                    <a:pt x="30842" y="101575"/>
                  </a:lnTo>
                  <a:lnTo>
                    <a:pt x="31926" y="99735"/>
                  </a:lnTo>
                  <a:lnTo>
                    <a:pt x="32984" y="97820"/>
                  </a:lnTo>
                  <a:lnTo>
                    <a:pt x="34042" y="95830"/>
                  </a:lnTo>
                  <a:lnTo>
                    <a:pt x="35050" y="93814"/>
                  </a:lnTo>
                  <a:lnTo>
                    <a:pt x="36008" y="91747"/>
                  </a:lnTo>
                  <a:lnTo>
                    <a:pt x="36487" y="90714"/>
                  </a:lnTo>
                  <a:lnTo>
                    <a:pt x="36940" y="89656"/>
                  </a:lnTo>
                  <a:lnTo>
                    <a:pt x="37369" y="88572"/>
                  </a:lnTo>
                  <a:lnTo>
                    <a:pt x="37797" y="87489"/>
                  </a:lnTo>
                  <a:lnTo>
                    <a:pt x="38225" y="86380"/>
                  </a:lnTo>
                  <a:lnTo>
                    <a:pt x="38628" y="85297"/>
                  </a:lnTo>
                  <a:lnTo>
                    <a:pt x="39006" y="84163"/>
                  </a:lnTo>
                  <a:lnTo>
                    <a:pt x="39384" y="83054"/>
                  </a:lnTo>
                  <a:lnTo>
                    <a:pt x="39737" y="81895"/>
                  </a:lnTo>
                  <a:lnTo>
                    <a:pt x="40090" y="80711"/>
                  </a:lnTo>
                  <a:lnTo>
                    <a:pt x="40443" y="79501"/>
                  </a:lnTo>
                  <a:lnTo>
                    <a:pt x="40770" y="78266"/>
                  </a:lnTo>
                  <a:lnTo>
                    <a:pt x="41425" y="75671"/>
                  </a:lnTo>
                  <a:lnTo>
                    <a:pt x="42030" y="73000"/>
                  </a:lnTo>
                  <a:lnTo>
                    <a:pt x="42635" y="70228"/>
                  </a:lnTo>
                  <a:lnTo>
                    <a:pt x="43189" y="67381"/>
                  </a:lnTo>
                  <a:lnTo>
                    <a:pt x="43718" y="64483"/>
                  </a:lnTo>
                  <a:lnTo>
                    <a:pt x="44222" y="61535"/>
                  </a:lnTo>
                  <a:lnTo>
                    <a:pt x="44701" y="58536"/>
                  </a:lnTo>
                  <a:lnTo>
                    <a:pt x="45155" y="55537"/>
                  </a:lnTo>
                  <a:lnTo>
                    <a:pt x="45583" y="52513"/>
                  </a:lnTo>
                  <a:lnTo>
                    <a:pt x="45986" y="49490"/>
                  </a:lnTo>
                  <a:lnTo>
                    <a:pt x="46364" y="46491"/>
                  </a:lnTo>
                  <a:lnTo>
                    <a:pt x="46717" y="43518"/>
                  </a:lnTo>
                  <a:lnTo>
                    <a:pt x="47045" y="40595"/>
                  </a:lnTo>
                  <a:lnTo>
                    <a:pt x="47347" y="37722"/>
                  </a:lnTo>
                  <a:lnTo>
                    <a:pt x="47901" y="32204"/>
                  </a:lnTo>
                  <a:lnTo>
                    <a:pt x="48355" y="27088"/>
                  </a:lnTo>
                  <a:lnTo>
                    <a:pt x="48733" y="22452"/>
                  </a:lnTo>
                  <a:lnTo>
                    <a:pt x="49010" y="18445"/>
                  </a:lnTo>
                  <a:lnTo>
                    <a:pt x="49237" y="15119"/>
                  </a:lnTo>
                  <a:lnTo>
                    <a:pt x="49388" y="12624"/>
                  </a:lnTo>
                  <a:lnTo>
                    <a:pt x="49514" y="10483"/>
                  </a:lnTo>
                  <a:lnTo>
                    <a:pt x="4931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8" name="Google Shape;4418;p27"/>
            <p:cNvSpPr/>
            <p:nvPr/>
          </p:nvSpPr>
          <p:spPr>
            <a:xfrm>
              <a:off x="3418475" y="692325"/>
              <a:ext cx="252625" cy="1867225"/>
            </a:xfrm>
            <a:custGeom>
              <a:avLst/>
              <a:gdLst/>
              <a:ahLst/>
              <a:cxnLst/>
              <a:rect l="l" t="t" r="r" b="b"/>
              <a:pathLst>
                <a:path w="10105" h="74689" extrusionOk="0">
                  <a:moveTo>
                    <a:pt x="10105" y="0"/>
                  </a:moveTo>
                  <a:lnTo>
                    <a:pt x="4738" y="6804"/>
                  </a:lnTo>
                  <a:lnTo>
                    <a:pt x="4712" y="13154"/>
                  </a:lnTo>
                  <a:lnTo>
                    <a:pt x="4637" y="19932"/>
                  </a:lnTo>
                  <a:lnTo>
                    <a:pt x="4486" y="28121"/>
                  </a:lnTo>
                  <a:lnTo>
                    <a:pt x="4410" y="32506"/>
                  </a:lnTo>
                  <a:lnTo>
                    <a:pt x="4284" y="36941"/>
                  </a:lnTo>
                  <a:lnTo>
                    <a:pt x="4158" y="41351"/>
                  </a:lnTo>
                  <a:lnTo>
                    <a:pt x="3982" y="45609"/>
                  </a:lnTo>
                  <a:lnTo>
                    <a:pt x="3805" y="49666"/>
                  </a:lnTo>
                  <a:lnTo>
                    <a:pt x="3604" y="53395"/>
                  </a:lnTo>
                  <a:lnTo>
                    <a:pt x="3478" y="55109"/>
                  </a:lnTo>
                  <a:lnTo>
                    <a:pt x="3352" y="56696"/>
                  </a:lnTo>
                  <a:lnTo>
                    <a:pt x="3226" y="58183"/>
                  </a:lnTo>
                  <a:lnTo>
                    <a:pt x="3100" y="59494"/>
                  </a:lnTo>
                  <a:lnTo>
                    <a:pt x="2797" y="61913"/>
                  </a:lnTo>
                  <a:lnTo>
                    <a:pt x="2470" y="64105"/>
                  </a:lnTo>
                  <a:lnTo>
                    <a:pt x="2142" y="66070"/>
                  </a:lnTo>
                  <a:lnTo>
                    <a:pt x="1815" y="67859"/>
                  </a:lnTo>
                  <a:lnTo>
                    <a:pt x="1487" y="69422"/>
                  </a:lnTo>
                  <a:lnTo>
                    <a:pt x="1160" y="70782"/>
                  </a:lnTo>
                  <a:lnTo>
                    <a:pt x="857" y="71942"/>
                  </a:lnTo>
                  <a:lnTo>
                    <a:pt x="605" y="72874"/>
                  </a:lnTo>
                  <a:lnTo>
                    <a:pt x="378" y="73630"/>
                  </a:lnTo>
                  <a:lnTo>
                    <a:pt x="202" y="74184"/>
                  </a:lnTo>
                  <a:lnTo>
                    <a:pt x="188" y="74219"/>
                  </a:lnTo>
                  <a:lnTo>
                    <a:pt x="188" y="74219"/>
                  </a:lnTo>
                  <a:lnTo>
                    <a:pt x="580" y="73353"/>
                  </a:lnTo>
                  <a:lnTo>
                    <a:pt x="756" y="72949"/>
                  </a:lnTo>
                  <a:lnTo>
                    <a:pt x="933" y="72471"/>
                  </a:lnTo>
                  <a:lnTo>
                    <a:pt x="1109" y="71891"/>
                  </a:lnTo>
                  <a:lnTo>
                    <a:pt x="1311" y="71261"/>
                  </a:lnTo>
                  <a:lnTo>
                    <a:pt x="1714" y="69749"/>
                  </a:lnTo>
                  <a:lnTo>
                    <a:pt x="2142" y="67960"/>
                  </a:lnTo>
                  <a:lnTo>
                    <a:pt x="2596" y="65944"/>
                  </a:lnTo>
                  <a:lnTo>
                    <a:pt x="3049" y="63727"/>
                  </a:lnTo>
                  <a:lnTo>
                    <a:pt x="3503" y="61333"/>
                  </a:lnTo>
                  <a:lnTo>
                    <a:pt x="3982" y="58788"/>
                  </a:lnTo>
                  <a:lnTo>
                    <a:pt x="4461" y="56117"/>
                  </a:lnTo>
                  <a:lnTo>
                    <a:pt x="4939" y="53370"/>
                  </a:lnTo>
                  <a:lnTo>
                    <a:pt x="5897" y="47726"/>
                  </a:lnTo>
                  <a:lnTo>
                    <a:pt x="6804" y="42081"/>
                  </a:lnTo>
                  <a:lnTo>
                    <a:pt x="7635" y="36689"/>
                  </a:lnTo>
                  <a:lnTo>
                    <a:pt x="7812" y="35353"/>
                  </a:lnTo>
                  <a:lnTo>
                    <a:pt x="7988" y="33993"/>
                  </a:lnTo>
                  <a:lnTo>
                    <a:pt x="8341" y="31120"/>
                  </a:lnTo>
                  <a:lnTo>
                    <a:pt x="8618" y="28147"/>
                  </a:lnTo>
                  <a:lnTo>
                    <a:pt x="8895" y="25098"/>
                  </a:lnTo>
                  <a:lnTo>
                    <a:pt x="9122" y="22049"/>
                  </a:lnTo>
                  <a:lnTo>
                    <a:pt x="9324" y="19000"/>
                  </a:lnTo>
                  <a:lnTo>
                    <a:pt x="9500" y="16001"/>
                  </a:lnTo>
                  <a:lnTo>
                    <a:pt x="9651" y="13154"/>
                  </a:lnTo>
                  <a:lnTo>
                    <a:pt x="9878" y="7963"/>
                  </a:lnTo>
                  <a:lnTo>
                    <a:pt x="10004" y="3780"/>
                  </a:lnTo>
                  <a:lnTo>
                    <a:pt x="10080" y="1008"/>
                  </a:lnTo>
                  <a:lnTo>
                    <a:pt x="10105" y="0"/>
                  </a:lnTo>
                  <a:close/>
                  <a:moveTo>
                    <a:pt x="188" y="74219"/>
                  </a:moveTo>
                  <a:lnTo>
                    <a:pt x="101" y="74411"/>
                  </a:lnTo>
                  <a:lnTo>
                    <a:pt x="0" y="74688"/>
                  </a:lnTo>
                  <a:lnTo>
                    <a:pt x="188" y="74219"/>
                  </a:lnTo>
                  <a:close/>
                </a:path>
              </a:pathLst>
            </a:custGeom>
            <a:solidFill>
              <a:srgbClr val="000000">
                <a:alpha val="21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9" name="Google Shape;4419;p27"/>
            <p:cNvSpPr/>
            <p:nvPr/>
          </p:nvSpPr>
          <p:spPr>
            <a:xfrm>
              <a:off x="3325875" y="5045975"/>
              <a:ext cx="156250" cy="340200"/>
            </a:xfrm>
            <a:custGeom>
              <a:avLst/>
              <a:gdLst/>
              <a:ahLst/>
              <a:cxnLst/>
              <a:rect l="l" t="t" r="r" b="b"/>
              <a:pathLst>
                <a:path w="6250" h="13608" extrusionOk="0">
                  <a:moveTo>
                    <a:pt x="2545" y="0"/>
                  </a:moveTo>
                  <a:lnTo>
                    <a:pt x="2495" y="76"/>
                  </a:lnTo>
                  <a:lnTo>
                    <a:pt x="2445" y="177"/>
                  </a:lnTo>
                  <a:lnTo>
                    <a:pt x="2394" y="378"/>
                  </a:lnTo>
                  <a:lnTo>
                    <a:pt x="2319" y="983"/>
                  </a:lnTo>
                  <a:lnTo>
                    <a:pt x="2243" y="1915"/>
                  </a:lnTo>
                  <a:lnTo>
                    <a:pt x="2167" y="3175"/>
                  </a:lnTo>
                  <a:lnTo>
                    <a:pt x="2067" y="4536"/>
                  </a:lnTo>
                  <a:lnTo>
                    <a:pt x="1966" y="5746"/>
                  </a:lnTo>
                  <a:lnTo>
                    <a:pt x="1815" y="6779"/>
                  </a:lnTo>
                  <a:lnTo>
                    <a:pt x="1638" y="7661"/>
                  </a:lnTo>
                  <a:lnTo>
                    <a:pt x="1462" y="8417"/>
                  </a:lnTo>
                  <a:lnTo>
                    <a:pt x="1285" y="9047"/>
                  </a:lnTo>
                  <a:lnTo>
                    <a:pt x="1084" y="9550"/>
                  </a:lnTo>
                  <a:lnTo>
                    <a:pt x="882" y="9979"/>
                  </a:lnTo>
                  <a:lnTo>
                    <a:pt x="706" y="10306"/>
                  </a:lnTo>
                  <a:lnTo>
                    <a:pt x="530" y="10533"/>
                  </a:lnTo>
                  <a:lnTo>
                    <a:pt x="353" y="10710"/>
                  </a:lnTo>
                  <a:lnTo>
                    <a:pt x="227" y="10810"/>
                  </a:lnTo>
                  <a:lnTo>
                    <a:pt x="101" y="10886"/>
                  </a:lnTo>
                  <a:lnTo>
                    <a:pt x="0" y="10936"/>
                  </a:lnTo>
                  <a:lnTo>
                    <a:pt x="2999" y="10936"/>
                  </a:lnTo>
                  <a:lnTo>
                    <a:pt x="3327" y="10962"/>
                  </a:lnTo>
                  <a:lnTo>
                    <a:pt x="3654" y="11062"/>
                  </a:lnTo>
                  <a:lnTo>
                    <a:pt x="3982" y="11188"/>
                  </a:lnTo>
                  <a:lnTo>
                    <a:pt x="4284" y="11365"/>
                  </a:lnTo>
                  <a:lnTo>
                    <a:pt x="4561" y="11566"/>
                  </a:lnTo>
                  <a:lnTo>
                    <a:pt x="4838" y="11793"/>
                  </a:lnTo>
                  <a:lnTo>
                    <a:pt x="5090" y="12020"/>
                  </a:lnTo>
                  <a:lnTo>
                    <a:pt x="5317" y="12272"/>
                  </a:lnTo>
                  <a:lnTo>
                    <a:pt x="5720" y="12751"/>
                  </a:lnTo>
                  <a:lnTo>
                    <a:pt x="5997" y="13179"/>
                  </a:lnTo>
                  <a:lnTo>
                    <a:pt x="6249" y="13607"/>
                  </a:lnTo>
                  <a:lnTo>
                    <a:pt x="6249" y="13607"/>
                  </a:lnTo>
                  <a:lnTo>
                    <a:pt x="6098" y="13330"/>
                  </a:lnTo>
                  <a:lnTo>
                    <a:pt x="5922" y="12977"/>
                  </a:lnTo>
                  <a:lnTo>
                    <a:pt x="5695" y="12448"/>
                  </a:lnTo>
                  <a:lnTo>
                    <a:pt x="5393" y="11718"/>
                  </a:lnTo>
                  <a:lnTo>
                    <a:pt x="5040" y="10760"/>
                  </a:lnTo>
                  <a:lnTo>
                    <a:pt x="4662" y="9550"/>
                  </a:lnTo>
                  <a:lnTo>
                    <a:pt x="4208" y="8089"/>
                  </a:lnTo>
                  <a:lnTo>
                    <a:pt x="3982" y="7232"/>
                  </a:lnTo>
                  <a:lnTo>
                    <a:pt x="3780" y="6325"/>
                  </a:lnTo>
                  <a:lnTo>
                    <a:pt x="3604" y="5368"/>
                  </a:lnTo>
                  <a:lnTo>
                    <a:pt x="3427" y="4410"/>
                  </a:lnTo>
                  <a:lnTo>
                    <a:pt x="3125" y="2596"/>
                  </a:lnTo>
                  <a:lnTo>
                    <a:pt x="2898" y="1109"/>
                  </a:lnTo>
                  <a:lnTo>
                    <a:pt x="2772" y="555"/>
                  </a:lnTo>
                  <a:lnTo>
                    <a:pt x="2671" y="177"/>
                  </a:lnTo>
                  <a:lnTo>
                    <a:pt x="2621" y="76"/>
                  </a:lnTo>
                  <a:lnTo>
                    <a:pt x="2571" y="0"/>
                  </a:lnTo>
                  <a:close/>
                </a:path>
              </a:pathLst>
            </a:custGeom>
            <a:solidFill>
              <a:srgbClr val="000000">
                <a:alpha val="21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0" name="Google Shape;4420;p27"/>
            <p:cNvSpPr/>
            <p:nvPr/>
          </p:nvSpPr>
          <p:spPr>
            <a:xfrm>
              <a:off x="3887775" y="5014475"/>
              <a:ext cx="206025" cy="429025"/>
            </a:xfrm>
            <a:custGeom>
              <a:avLst/>
              <a:gdLst/>
              <a:ahLst/>
              <a:cxnLst/>
              <a:rect l="l" t="t" r="r" b="b"/>
              <a:pathLst>
                <a:path w="8241" h="17161" extrusionOk="0">
                  <a:moveTo>
                    <a:pt x="620" y="10490"/>
                  </a:moveTo>
                  <a:lnTo>
                    <a:pt x="354" y="10659"/>
                  </a:lnTo>
                  <a:lnTo>
                    <a:pt x="152" y="10810"/>
                  </a:lnTo>
                  <a:lnTo>
                    <a:pt x="1" y="10936"/>
                  </a:lnTo>
                  <a:lnTo>
                    <a:pt x="77" y="10911"/>
                  </a:lnTo>
                  <a:lnTo>
                    <a:pt x="177" y="10886"/>
                  </a:lnTo>
                  <a:lnTo>
                    <a:pt x="278" y="10810"/>
                  </a:lnTo>
                  <a:lnTo>
                    <a:pt x="429" y="10684"/>
                  </a:lnTo>
                  <a:lnTo>
                    <a:pt x="606" y="10508"/>
                  </a:lnTo>
                  <a:lnTo>
                    <a:pt x="620" y="10490"/>
                  </a:lnTo>
                  <a:close/>
                  <a:moveTo>
                    <a:pt x="2596" y="0"/>
                  </a:moveTo>
                  <a:lnTo>
                    <a:pt x="2571" y="51"/>
                  </a:lnTo>
                  <a:lnTo>
                    <a:pt x="2521" y="177"/>
                  </a:lnTo>
                  <a:lnTo>
                    <a:pt x="2470" y="353"/>
                  </a:lnTo>
                  <a:lnTo>
                    <a:pt x="2395" y="958"/>
                  </a:lnTo>
                  <a:lnTo>
                    <a:pt x="2319" y="1890"/>
                  </a:lnTo>
                  <a:lnTo>
                    <a:pt x="2244" y="3150"/>
                  </a:lnTo>
                  <a:lnTo>
                    <a:pt x="2143" y="4536"/>
                  </a:lnTo>
                  <a:lnTo>
                    <a:pt x="2017" y="5720"/>
                  </a:lnTo>
                  <a:lnTo>
                    <a:pt x="1891" y="6754"/>
                  </a:lnTo>
                  <a:lnTo>
                    <a:pt x="1714" y="7661"/>
                  </a:lnTo>
                  <a:lnTo>
                    <a:pt x="1538" y="8391"/>
                  </a:lnTo>
                  <a:lnTo>
                    <a:pt x="1362" y="9021"/>
                  </a:lnTo>
                  <a:lnTo>
                    <a:pt x="1160" y="9551"/>
                  </a:lnTo>
                  <a:lnTo>
                    <a:pt x="958" y="9954"/>
                  </a:lnTo>
                  <a:lnTo>
                    <a:pt x="782" y="10281"/>
                  </a:lnTo>
                  <a:lnTo>
                    <a:pt x="620" y="10490"/>
                  </a:lnTo>
                  <a:lnTo>
                    <a:pt x="631" y="10483"/>
                  </a:lnTo>
                  <a:lnTo>
                    <a:pt x="1009" y="10281"/>
                  </a:lnTo>
                  <a:lnTo>
                    <a:pt x="1437" y="10055"/>
                  </a:lnTo>
                  <a:lnTo>
                    <a:pt x="1966" y="9828"/>
                  </a:lnTo>
                  <a:lnTo>
                    <a:pt x="2571" y="9601"/>
                  </a:lnTo>
                  <a:lnTo>
                    <a:pt x="2798" y="9551"/>
                  </a:lnTo>
                  <a:lnTo>
                    <a:pt x="3025" y="9551"/>
                  </a:lnTo>
                  <a:lnTo>
                    <a:pt x="3251" y="9601"/>
                  </a:lnTo>
                  <a:lnTo>
                    <a:pt x="3478" y="9702"/>
                  </a:lnTo>
                  <a:lnTo>
                    <a:pt x="3705" y="9853"/>
                  </a:lnTo>
                  <a:lnTo>
                    <a:pt x="3932" y="10029"/>
                  </a:lnTo>
                  <a:lnTo>
                    <a:pt x="4184" y="10231"/>
                  </a:lnTo>
                  <a:lnTo>
                    <a:pt x="4411" y="10458"/>
                  </a:lnTo>
                  <a:lnTo>
                    <a:pt x="4663" y="10735"/>
                  </a:lnTo>
                  <a:lnTo>
                    <a:pt x="4889" y="11012"/>
                  </a:lnTo>
                  <a:lnTo>
                    <a:pt x="5368" y="11667"/>
                  </a:lnTo>
                  <a:lnTo>
                    <a:pt x="5822" y="12373"/>
                  </a:lnTo>
                  <a:lnTo>
                    <a:pt x="6034" y="12735"/>
                  </a:lnTo>
                  <a:lnTo>
                    <a:pt x="5746" y="12070"/>
                  </a:lnTo>
                  <a:lnTo>
                    <a:pt x="5419" y="11289"/>
                  </a:lnTo>
                  <a:lnTo>
                    <a:pt x="5116" y="10508"/>
                  </a:lnTo>
                  <a:lnTo>
                    <a:pt x="4814" y="9677"/>
                  </a:lnTo>
                  <a:lnTo>
                    <a:pt x="4537" y="8870"/>
                  </a:lnTo>
                  <a:lnTo>
                    <a:pt x="4285" y="8064"/>
                  </a:lnTo>
                  <a:lnTo>
                    <a:pt x="4058" y="7207"/>
                  </a:lnTo>
                  <a:lnTo>
                    <a:pt x="3856" y="6300"/>
                  </a:lnTo>
                  <a:lnTo>
                    <a:pt x="3680" y="5342"/>
                  </a:lnTo>
                  <a:lnTo>
                    <a:pt x="3503" y="4385"/>
                  </a:lnTo>
                  <a:lnTo>
                    <a:pt x="3201" y="2571"/>
                  </a:lnTo>
                  <a:lnTo>
                    <a:pt x="2949" y="1084"/>
                  </a:lnTo>
                  <a:lnTo>
                    <a:pt x="2848" y="555"/>
                  </a:lnTo>
                  <a:lnTo>
                    <a:pt x="2748" y="177"/>
                  </a:lnTo>
                  <a:lnTo>
                    <a:pt x="2697" y="51"/>
                  </a:lnTo>
                  <a:lnTo>
                    <a:pt x="2647" y="0"/>
                  </a:lnTo>
                  <a:close/>
                  <a:moveTo>
                    <a:pt x="6034" y="12735"/>
                  </a:moveTo>
                  <a:lnTo>
                    <a:pt x="6074" y="12826"/>
                  </a:lnTo>
                  <a:lnTo>
                    <a:pt x="6729" y="14212"/>
                  </a:lnTo>
                  <a:lnTo>
                    <a:pt x="7308" y="15422"/>
                  </a:lnTo>
                  <a:lnTo>
                    <a:pt x="7812" y="16354"/>
                  </a:lnTo>
                  <a:lnTo>
                    <a:pt x="8241" y="17160"/>
                  </a:lnTo>
                  <a:lnTo>
                    <a:pt x="8090" y="16808"/>
                  </a:lnTo>
                  <a:lnTo>
                    <a:pt x="7686" y="15875"/>
                  </a:lnTo>
                  <a:lnTo>
                    <a:pt x="7056" y="14565"/>
                  </a:lnTo>
                  <a:lnTo>
                    <a:pt x="6678" y="13834"/>
                  </a:lnTo>
                  <a:lnTo>
                    <a:pt x="6250" y="13104"/>
                  </a:lnTo>
                  <a:lnTo>
                    <a:pt x="6034" y="12735"/>
                  </a:lnTo>
                  <a:close/>
                </a:path>
              </a:pathLst>
            </a:custGeom>
            <a:solidFill>
              <a:srgbClr val="000000">
                <a:alpha val="21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1" name="Google Shape;4421;p27"/>
            <p:cNvSpPr/>
            <p:nvPr/>
          </p:nvSpPr>
          <p:spPr>
            <a:xfrm>
              <a:off x="3523050" y="5215425"/>
              <a:ext cx="187125" cy="165700"/>
            </a:xfrm>
            <a:custGeom>
              <a:avLst/>
              <a:gdLst/>
              <a:ahLst/>
              <a:cxnLst/>
              <a:rect l="l" t="t" r="r" b="b"/>
              <a:pathLst>
                <a:path w="7485" h="6628" extrusionOk="0">
                  <a:moveTo>
                    <a:pt x="1210" y="1"/>
                  </a:moveTo>
                  <a:lnTo>
                    <a:pt x="1033" y="76"/>
                  </a:lnTo>
                  <a:lnTo>
                    <a:pt x="907" y="202"/>
                  </a:lnTo>
                  <a:lnTo>
                    <a:pt x="781" y="379"/>
                  </a:lnTo>
                  <a:lnTo>
                    <a:pt x="681" y="580"/>
                  </a:lnTo>
                  <a:lnTo>
                    <a:pt x="580" y="857"/>
                  </a:lnTo>
                  <a:lnTo>
                    <a:pt x="504" y="1160"/>
                  </a:lnTo>
                  <a:lnTo>
                    <a:pt x="353" y="1865"/>
                  </a:lnTo>
                  <a:lnTo>
                    <a:pt x="227" y="2621"/>
                  </a:lnTo>
                  <a:lnTo>
                    <a:pt x="152" y="3377"/>
                  </a:lnTo>
                  <a:lnTo>
                    <a:pt x="26" y="4662"/>
                  </a:lnTo>
                  <a:lnTo>
                    <a:pt x="0" y="5192"/>
                  </a:lnTo>
                  <a:lnTo>
                    <a:pt x="101" y="5091"/>
                  </a:lnTo>
                  <a:lnTo>
                    <a:pt x="328" y="4839"/>
                  </a:lnTo>
                  <a:lnTo>
                    <a:pt x="706" y="4536"/>
                  </a:lnTo>
                  <a:lnTo>
                    <a:pt x="933" y="4360"/>
                  </a:lnTo>
                  <a:lnTo>
                    <a:pt x="1185" y="4184"/>
                  </a:lnTo>
                  <a:lnTo>
                    <a:pt x="1437" y="4007"/>
                  </a:lnTo>
                  <a:lnTo>
                    <a:pt x="1714" y="3881"/>
                  </a:lnTo>
                  <a:lnTo>
                    <a:pt x="2016" y="3755"/>
                  </a:lnTo>
                  <a:lnTo>
                    <a:pt x="2319" y="3680"/>
                  </a:lnTo>
                  <a:lnTo>
                    <a:pt x="2621" y="3629"/>
                  </a:lnTo>
                  <a:lnTo>
                    <a:pt x="2923" y="3654"/>
                  </a:lnTo>
                  <a:lnTo>
                    <a:pt x="3074" y="3680"/>
                  </a:lnTo>
                  <a:lnTo>
                    <a:pt x="3226" y="3730"/>
                  </a:lnTo>
                  <a:lnTo>
                    <a:pt x="3377" y="3780"/>
                  </a:lnTo>
                  <a:lnTo>
                    <a:pt x="3528" y="3856"/>
                  </a:lnTo>
                  <a:lnTo>
                    <a:pt x="4133" y="4234"/>
                  </a:lnTo>
                  <a:lnTo>
                    <a:pt x="4738" y="4662"/>
                  </a:lnTo>
                  <a:lnTo>
                    <a:pt x="5317" y="5116"/>
                  </a:lnTo>
                  <a:lnTo>
                    <a:pt x="5871" y="5544"/>
                  </a:lnTo>
                  <a:lnTo>
                    <a:pt x="6375" y="5947"/>
                  </a:lnTo>
                  <a:lnTo>
                    <a:pt x="6804" y="6275"/>
                  </a:lnTo>
                  <a:lnTo>
                    <a:pt x="7157" y="6502"/>
                  </a:lnTo>
                  <a:lnTo>
                    <a:pt x="7308" y="6577"/>
                  </a:lnTo>
                  <a:lnTo>
                    <a:pt x="7409" y="6628"/>
                  </a:lnTo>
                  <a:lnTo>
                    <a:pt x="7484" y="6628"/>
                  </a:lnTo>
                  <a:lnTo>
                    <a:pt x="7484" y="6603"/>
                  </a:lnTo>
                  <a:lnTo>
                    <a:pt x="7484" y="6577"/>
                  </a:lnTo>
                  <a:lnTo>
                    <a:pt x="7434" y="6502"/>
                  </a:lnTo>
                  <a:lnTo>
                    <a:pt x="7358" y="6401"/>
                  </a:lnTo>
                  <a:lnTo>
                    <a:pt x="6577" y="5620"/>
                  </a:lnTo>
                  <a:lnTo>
                    <a:pt x="6023" y="5040"/>
                  </a:lnTo>
                  <a:lnTo>
                    <a:pt x="5418" y="4360"/>
                  </a:lnTo>
                  <a:lnTo>
                    <a:pt x="4763" y="3554"/>
                  </a:lnTo>
                  <a:lnTo>
                    <a:pt x="4460" y="3125"/>
                  </a:lnTo>
                  <a:lnTo>
                    <a:pt x="4133" y="2697"/>
                  </a:lnTo>
                  <a:lnTo>
                    <a:pt x="3553" y="1840"/>
                  </a:lnTo>
                  <a:lnTo>
                    <a:pt x="3251" y="1462"/>
                  </a:lnTo>
                  <a:lnTo>
                    <a:pt x="2974" y="1135"/>
                  </a:lnTo>
                  <a:lnTo>
                    <a:pt x="2722" y="832"/>
                  </a:lnTo>
                  <a:lnTo>
                    <a:pt x="2470" y="605"/>
                  </a:lnTo>
                  <a:lnTo>
                    <a:pt x="2218" y="379"/>
                  </a:lnTo>
                  <a:lnTo>
                    <a:pt x="1991" y="227"/>
                  </a:lnTo>
                  <a:lnTo>
                    <a:pt x="1764" y="101"/>
                  </a:lnTo>
                  <a:lnTo>
                    <a:pt x="1563" y="26"/>
                  </a:lnTo>
                  <a:lnTo>
                    <a:pt x="1361" y="1"/>
                  </a:lnTo>
                  <a:close/>
                </a:path>
              </a:pathLst>
            </a:custGeom>
            <a:solidFill>
              <a:srgbClr val="000000">
                <a:alpha val="21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2" name="Google Shape;4422;p27"/>
            <p:cNvSpPr/>
            <p:nvPr/>
          </p:nvSpPr>
          <p:spPr>
            <a:xfrm>
              <a:off x="3336575" y="430250"/>
              <a:ext cx="819600" cy="3881850"/>
            </a:xfrm>
            <a:custGeom>
              <a:avLst/>
              <a:gdLst/>
              <a:ahLst/>
              <a:cxnLst/>
              <a:rect l="l" t="t" r="r" b="b"/>
              <a:pathLst>
                <a:path w="32784" h="155274" extrusionOk="0">
                  <a:moveTo>
                    <a:pt x="32783" y="1"/>
                  </a:moveTo>
                  <a:lnTo>
                    <a:pt x="18370" y="9979"/>
                  </a:lnTo>
                  <a:lnTo>
                    <a:pt x="18345" y="12499"/>
                  </a:lnTo>
                  <a:lnTo>
                    <a:pt x="18269" y="19303"/>
                  </a:lnTo>
                  <a:lnTo>
                    <a:pt x="18168" y="23964"/>
                  </a:lnTo>
                  <a:lnTo>
                    <a:pt x="18042" y="29281"/>
                  </a:lnTo>
                  <a:lnTo>
                    <a:pt x="17891" y="35127"/>
                  </a:lnTo>
                  <a:lnTo>
                    <a:pt x="17690" y="41301"/>
                  </a:lnTo>
                  <a:lnTo>
                    <a:pt x="17438" y="47752"/>
                  </a:lnTo>
                  <a:lnTo>
                    <a:pt x="17135" y="54253"/>
                  </a:lnTo>
                  <a:lnTo>
                    <a:pt x="16959" y="57503"/>
                  </a:lnTo>
                  <a:lnTo>
                    <a:pt x="16783" y="60729"/>
                  </a:lnTo>
                  <a:lnTo>
                    <a:pt x="16581" y="63904"/>
                  </a:lnTo>
                  <a:lnTo>
                    <a:pt x="16354" y="67003"/>
                  </a:lnTo>
                  <a:lnTo>
                    <a:pt x="16102" y="70027"/>
                  </a:lnTo>
                  <a:lnTo>
                    <a:pt x="15850" y="72950"/>
                  </a:lnTo>
                  <a:lnTo>
                    <a:pt x="15573" y="75772"/>
                  </a:lnTo>
                  <a:lnTo>
                    <a:pt x="15296" y="78418"/>
                  </a:lnTo>
                  <a:lnTo>
                    <a:pt x="14994" y="80938"/>
                  </a:lnTo>
                  <a:lnTo>
                    <a:pt x="14641" y="83306"/>
                  </a:lnTo>
                  <a:lnTo>
                    <a:pt x="14288" y="85448"/>
                  </a:lnTo>
                  <a:lnTo>
                    <a:pt x="14112" y="86456"/>
                  </a:lnTo>
                  <a:lnTo>
                    <a:pt x="13935" y="87414"/>
                  </a:lnTo>
                  <a:lnTo>
                    <a:pt x="13658" y="88699"/>
                  </a:lnTo>
                  <a:lnTo>
                    <a:pt x="13330" y="89959"/>
                  </a:lnTo>
                  <a:lnTo>
                    <a:pt x="13003" y="91219"/>
                  </a:lnTo>
                  <a:lnTo>
                    <a:pt x="12650" y="92479"/>
                  </a:lnTo>
                  <a:lnTo>
                    <a:pt x="12297" y="93739"/>
                  </a:lnTo>
                  <a:lnTo>
                    <a:pt x="11894" y="94973"/>
                  </a:lnTo>
                  <a:lnTo>
                    <a:pt x="11491" y="96183"/>
                  </a:lnTo>
                  <a:lnTo>
                    <a:pt x="11088" y="97392"/>
                  </a:lnTo>
                  <a:lnTo>
                    <a:pt x="10634" y="98577"/>
                  </a:lnTo>
                  <a:lnTo>
                    <a:pt x="10206" y="99761"/>
                  </a:lnTo>
                  <a:lnTo>
                    <a:pt x="9752" y="100920"/>
                  </a:lnTo>
                  <a:lnTo>
                    <a:pt x="9274" y="102054"/>
                  </a:lnTo>
                  <a:lnTo>
                    <a:pt x="8341" y="104246"/>
                  </a:lnTo>
                  <a:lnTo>
                    <a:pt x="7384" y="106363"/>
                  </a:lnTo>
                  <a:lnTo>
                    <a:pt x="6426" y="108354"/>
                  </a:lnTo>
                  <a:lnTo>
                    <a:pt x="5494" y="110244"/>
                  </a:lnTo>
                  <a:lnTo>
                    <a:pt x="4587" y="112007"/>
                  </a:lnTo>
                  <a:lnTo>
                    <a:pt x="3730" y="113620"/>
                  </a:lnTo>
                  <a:lnTo>
                    <a:pt x="2924" y="115107"/>
                  </a:lnTo>
                  <a:lnTo>
                    <a:pt x="2168" y="116417"/>
                  </a:lnTo>
                  <a:lnTo>
                    <a:pt x="983" y="118534"/>
                  </a:lnTo>
                  <a:lnTo>
                    <a:pt x="807" y="118257"/>
                  </a:lnTo>
                  <a:lnTo>
                    <a:pt x="656" y="118055"/>
                  </a:lnTo>
                  <a:lnTo>
                    <a:pt x="530" y="117879"/>
                  </a:lnTo>
                  <a:lnTo>
                    <a:pt x="429" y="117778"/>
                  </a:lnTo>
                  <a:lnTo>
                    <a:pt x="328" y="117728"/>
                  </a:lnTo>
                  <a:lnTo>
                    <a:pt x="253" y="117728"/>
                  </a:lnTo>
                  <a:lnTo>
                    <a:pt x="177" y="117778"/>
                  </a:lnTo>
                  <a:lnTo>
                    <a:pt x="127" y="117853"/>
                  </a:lnTo>
                  <a:lnTo>
                    <a:pt x="102" y="117979"/>
                  </a:lnTo>
                  <a:lnTo>
                    <a:pt x="76" y="118156"/>
                  </a:lnTo>
                  <a:lnTo>
                    <a:pt x="76" y="118609"/>
                  </a:lnTo>
                  <a:lnTo>
                    <a:pt x="102" y="119214"/>
                  </a:lnTo>
                  <a:lnTo>
                    <a:pt x="202" y="119920"/>
                  </a:lnTo>
                  <a:lnTo>
                    <a:pt x="51" y="120222"/>
                  </a:lnTo>
                  <a:lnTo>
                    <a:pt x="1" y="120373"/>
                  </a:lnTo>
                  <a:lnTo>
                    <a:pt x="76" y="120373"/>
                  </a:lnTo>
                  <a:lnTo>
                    <a:pt x="253" y="120222"/>
                  </a:lnTo>
                  <a:lnTo>
                    <a:pt x="354" y="120928"/>
                  </a:lnTo>
                  <a:lnTo>
                    <a:pt x="505" y="121684"/>
                  </a:lnTo>
                  <a:lnTo>
                    <a:pt x="857" y="123372"/>
                  </a:lnTo>
                  <a:lnTo>
                    <a:pt x="1286" y="125136"/>
                  </a:lnTo>
                  <a:lnTo>
                    <a:pt x="1765" y="126900"/>
                  </a:lnTo>
                  <a:lnTo>
                    <a:pt x="2571" y="129646"/>
                  </a:lnTo>
                  <a:lnTo>
                    <a:pt x="3680" y="133351"/>
                  </a:lnTo>
                  <a:lnTo>
                    <a:pt x="5040" y="137634"/>
                  </a:lnTo>
                  <a:lnTo>
                    <a:pt x="5746" y="139852"/>
                  </a:lnTo>
                  <a:lnTo>
                    <a:pt x="6502" y="142094"/>
                  </a:lnTo>
                  <a:lnTo>
                    <a:pt x="7258" y="144287"/>
                  </a:lnTo>
                  <a:lnTo>
                    <a:pt x="8014" y="146403"/>
                  </a:lnTo>
                  <a:lnTo>
                    <a:pt x="8744" y="148344"/>
                  </a:lnTo>
                  <a:lnTo>
                    <a:pt x="9475" y="150133"/>
                  </a:lnTo>
                  <a:lnTo>
                    <a:pt x="9828" y="150939"/>
                  </a:lnTo>
                  <a:lnTo>
                    <a:pt x="10156" y="151670"/>
                  </a:lnTo>
                  <a:lnTo>
                    <a:pt x="10483" y="152350"/>
                  </a:lnTo>
                  <a:lnTo>
                    <a:pt x="10785" y="152930"/>
                  </a:lnTo>
                  <a:lnTo>
                    <a:pt x="11063" y="153434"/>
                  </a:lnTo>
                  <a:lnTo>
                    <a:pt x="11340" y="153862"/>
                  </a:lnTo>
                  <a:lnTo>
                    <a:pt x="11617" y="154190"/>
                  </a:lnTo>
                  <a:lnTo>
                    <a:pt x="11743" y="154316"/>
                  </a:lnTo>
                  <a:lnTo>
                    <a:pt x="11844" y="154442"/>
                  </a:lnTo>
                  <a:lnTo>
                    <a:pt x="12272" y="154744"/>
                  </a:lnTo>
                  <a:lnTo>
                    <a:pt x="12650" y="154971"/>
                  </a:lnTo>
                  <a:lnTo>
                    <a:pt x="12927" y="155147"/>
                  </a:lnTo>
                  <a:lnTo>
                    <a:pt x="13179" y="155223"/>
                  </a:lnTo>
                  <a:lnTo>
                    <a:pt x="13381" y="155273"/>
                  </a:lnTo>
                  <a:lnTo>
                    <a:pt x="13532" y="155273"/>
                  </a:lnTo>
                  <a:lnTo>
                    <a:pt x="13658" y="155223"/>
                  </a:lnTo>
                  <a:lnTo>
                    <a:pt x="13734" y="155147"/>
                  </a:lnTo>
                  <a:lnTo>
                    <a:pt x="13784" y="155046"/>
                  </a:lnTo>
                  <a:lnTo>
                    <a:pt x="13809" y="154920"/>
                  </a:lnTo>
                  <a:lnTo>
                    <a:pt x="13809" y="154694"/>
                  </a:lnTo>
                  <a:lnTo>
                    <a:pt x="13784" y="154517"/>
                  </a:lnTo>
                  <a:lnTo>
                    <a:pt x="13759" y="154442"/>
                  </a:lnTo>
                  <a:lnTo>
                    <a:pt x="12071" y="149352"/>
                  </a:lnTo>
                  <a:lnTo>
                    <a:pt x="10407" y="144387"/>
                  </a:lnTo>
                  <a:lnTo>
                    <a:pt x="8442" y="138617"/>
                  </a:lnTo>
                  <a:lnTo>
                    <a:pt x="6376" y="132645"/>
                  </a:lnTo>
                  <a:lnTo>
                    <a:pt x="5368" y="129772"/>
                  </a:lnTo>
                  <a:lnTo>
                    <a:pt x="4410" y="127076"/>
                  </a:lnTo>
                  <a:lnTo>
                    <a:pt x="3528" y="124632"/>
                  </a:lnTo>
                  <a:lnTo>
                    <a:pt x="2722" y="122515"/>
                  </a:lnTo>
                  <a:lnTo>
                    <a:pt x="2042" y="120777"/>
                  </a:lnTo>
                  <a:lnTo>
                    <a:pt x="1739" y="120096"/>
                  </a:lnTo>
                  <a:lnTo>
                    <a:pt x="1487" y="119542"/>
                  </a:lnTo>
                  <a:lnTo>
                    <a:pt x="1261" y="119063"/>
                  </a:lnTo>
                  <a:lnTo>
                    <a:pt x="1487" y="118735"/>
                  </a:lnTo>
                  <a:lnTo>
                    <a:pt x="1765" y="118357"/>
                  </a:lnTo>
                  <a:lnTo>
                    <a:pt x="2294" y="117476"/>
                  </a:lnTo>
                  <a:lnTo>
                    <a:pt x="2899" y="116417"/>
                  </a:lnTo>
                  <a:lnTo>
                    <a:pt x="3554" y="115208"/>
                  </a:lnTo>
                  <a:lnTo>
                    <a:pt x="4234" y="113847"/>
                  </a:lnTo>
                  <a:lnTo>
                    <a:pt x="4940" y="112335"/>
                  </a:lnTo>
                  <a:lnTo>
                    <a:pt x="5695" y="110697"/>
                  </a:lnTo>
                  <a:lnTo>
                    <a:pt x="6477" y="108933"/>
                  </a:lnTo>
                  <a:lnTo>
                    <a:pt x="7308" y="107069"/>
                  </a:lnTo>
                  <a:lnTo>
                    <a:pt x="8140" y="105078"/>
                  </a:lnTo>
                  <a:lnTo>
                    <a:pt x="8996" y="103012"/>
                  </a:lnTo>
                  <a:lnTo>
                    <a:pt x="9878" y="100845"/>
                  </a:lnTo>
                  <a:lnTo>
                    <a:pt x="11667" y="96309"/>
                  </a:lnTo>
                  <a:lnTo>
                    <a:pt x="13507" y="91521"/>
                  </a:lnTo>
                  <a:lnTo>
                    <a:pt x="15346" y="86607"/>
                  </a:lnTo>
                  <a:lnTo>
                    <a:pt x="17161" y="81593"/>
                  </a:lnTo>
                  <a:lnTo>
                    <a:pt x="18924" y="76553"/>
                  </a:lnTo>
                  <a:lnTo>
                    <a:pt x="20613" y="71589"/>
                  </a:lnTo>
                  <a:lnTo>
                    <a:pt x="22200" y="66776"/>
                  </a:lnTo>
                  <a:lnTo>
                    <a:pt x="23662" y="62165"/>
                  </a:lnTo>
                  <a:lnTo>
                    <a:pt x="24342" y="59973"/>
                  </a:lnTo>
                  <a:lnTo>
                    <a:pt x="24997" y="57856"/>
                  </a:lnTo>
                  <a:lnTo>
                    <a:pt x="25577" y="55815"/>
                  </a:lnTo>
                  <a:lnTo>
                    <a:pt x="26131" y="53875"/>
                  </a:lnTo>
                  <a:lnTo>
                    <a:pt x="26635" y="51934"/>
                  </a:lnTo>
                  <a:lnTo>
                    <a:pt x="27114" y="49919"/>
                  </a:lnTo>
                  <a:lnTo>
                    <a:pt x="27593" y="47852"/>
                  </a:lnTo>
                  <a:lnTo>
                    <a:pt x="28021" y="45736"/>
                  </a:lnTo>
                  <a:lnTo>
                    <a:pt x="28424" y="43569"/>
                  </a:lnTo>
                  <a:lnTo>
                    <a:pt x="28827" y="41351"/>
                  </a:lnTo>
                  <a:lnTo>
                    <a:pt x="29180" y="39134"/>
                  </a:lnTo>
                  <a:lnTo>
                    <a:pt x="29533" y="36866"/>
                  </a:lnTo>
                  <a:lnTo>
                    <a:pt x="29860" y="34623"/>
                  </a:lnTo>
                  <a:lnTo>
                    <a:pt x="30163" y="32355"/>
                  </a:lnTo>
                  <a:lnTo>
                    <a:pt x="30440" y="30113"/>
                  </a:lnTo>
                  <a:lnTo>
                    <a:pt x="30692" y="27895"/>
                  </a:lnTo>
                  <a:lnTo>
                    <a:pt x="30944" y="25678"/>
                  </a:lnTo>
                  <a:lnTo>
                    <a:pt x="31171" y="23511"/>
                  </a:lnTo>
                  <a:lnTo>
                    <a:pt x="31549" y="19303"/>
                  </a:lnTo>
                  <a:lnTo>
                    <a:pt x="31901" y="15346"/>
                  </a:lnTo>
                  <a:lnTo>
                    <a:pt x="32153" y="11693"/>
                  </a:lnTo>
                  <a:lnTo>
                    <a:pt x="32380" y="8392"/>
                  </a:lnTo>
                  <a:lnTo>
                    <a:pt x="32531" y="5569"/>
                  </a:lnTo>
                  <a:lnTo>
                    <a:pt x="32733" y="1487"/>
                  </a:lnTo>
                  <a:lnTo>
                    <a:pt x="32783" y="1"/>
                  </a:lnTo>
                  <a:close/>
                </a:path>
              </a:pathLst>
            </a:custGeom>
            <a:solidFill>
              <a:srgbClr val="000000">
                <a:alpha val="21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3" name="Google Shape;4423;p27"/>
            <p:cNvSpPr/>
            <p:nvPr/>
          </p:nvSpPr>
          <p:spPr>
            <a:xfrm>
              <a:off x="3262875" y="2821575"/>
              <a:ext cx="199100" cy="536125"/>
            </a:xfrm>
            <a:custGeom>
              <a:avLst/>
              <a:gdLst/>
              <a:ahLst/>
              <a:cxnLst/>
              <a:rect l="l" t="t" r="r" b="b"/>
              <a:pathLst>
                <a:path w="7964" h="21445" extrusionOk="0">
                  <a:moveTo>
                    <a:pt x="7963" y="1"/>
                  </a:moveTo>
                  <a:lnTo>
                    <a:pt x="1" y="18370"/>
                  </a:lnTo>
                  <a:lnTo>
                    <a:pt x="1412" y="21445"/>
                  </a:lnTo>
                  <a:lnTo>
                    <a:pt x="2470" y="18295"/>
                  </a:lnTo>
                  <a:lnTo>
                    <a:pt x="3553" y="15044"/>
                  </a:lnTo>
                  <a:lnTo>
                    <a:pt x="4763" y="11264"/>
                  </a:lnTo>
                  <a:lnTo>
                    <a:pt x="5972" y="7409"/>
                  </a:lnTo>
                  <a:lnTo>
                    <a:pt x="6527" y="5595"/>
                  </a:lnTo>
                  <a:lnTo>
                    <a:pt x="7031" y="3957"/>
                  </a:lnTo>
                  <a:lnTo>
                    <a:pt x="7434" y="2495"/>
                  </a:lnTo>
                  <a:lnTo>
                    <a:pt x="7736" y="1311"/>
                  </a:lnTo>
                  <a:lnTo>
                    <a:pt x="7913" y="454"/>
                  </a:lnTo>
                  <a:lnTo>
                    <a:pt x="7963" y="177"/>
                  </a:lnTo>
                  <a:lnTo>
                    <a:pt x="7963" y="1"/>
                  </a:lnTo>
                  <a:close/>
                </a:path>
              </a:pathLst>
            </a:custGeom>
            <a:solidFill>
              <a:srgbClr val="000000">
                <a:alpha val="21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4" name="Google Shape;4424;p27"/>
            <p:cNvSpPr/>
            <p:nvPr/>
          </p:nvSpPr>
          <p:spPr>
            <a:xfrm>
              <a:off x="3194200" y="3245550"/>
              <a:ext cx="313750" cy="162550"/>
            </a:xfrm>
            <a:custGeom>
              <a:avLst/>
              <a:gdLst/>
              <a:ahLst/>
              <a:cxnLst/>
              <a:rect l="l" t="t" r="r" b="b"/>
              <a:pathLst>
                <a:path w="12550" h="6502" extrusionOk="0">
                  <a:moveTo>
                    <a:pt x="1" y="0"/>
                  </a:moveTo>
                  <a:lnTo>
                    <a:pt x="152" y="4687"/>
                  </a:lnTo>
                  <a:lnTo>
                    <a:pt x="2092" y="5040"/>
                  </a:lnTo>
                  <a:lnTo>
                    <a:pt x="4058" y="5418"/>
                  </a:lnTo>
                  <a:lnTo>
                    <a:pt x="6326" y="5796"/>
                  </a:lnTo>
                  <a:lnTo>
                    <a:pt x="8568" y="6149"/>
                  </a:lnTo>
                  <a:lnTo>
                    <a:pt x="9576" y="6300"/>
                  </a:lnTo>
                  <a:lnTo>
                    <a:pt x="10483" y="6401"/>
                  </a:lnTo>
                  <a:lnTo>
                    <a:pt x="11239" y="6476"/>
                  </a:lnTo>
                  <a:lnTo>
                    <a:pt x="11819" y="6501"/>
                  </a:lnTo>
                  <a:lnTo>
                    <a:pt x="12020" y="6476"/>
                  </a:lnTo>
                  <a:lnTo>
                    <a:pt x="12172" y="6451"/>
                  </a:lnTo>
                  <a:lnTo>
                    <a:pt x="12247" y="6401"/>
                  </a:lnTo>
                  <a:lnTo>
                    <a:pt x="12272" y="6375"/>
                  </a:lnTo>
                  <a:lnTo>
                    <a:pt x="12247" y="6350"/>
                  </a:lnTo>
                  <a:lnTo>
                    <a:pt x="12222" y="6199"/>
                  </a:lnTo>
                  <a:lnTo>
                    <a:pt x="12197" y="6048"/>
                  </a:lnTo>
                  <a:lnTo>
                    <a:pt x="12172" y="5720"/>
                  </a:lnTo>
                  <a:lnTo>
                    <a:pt x="12222" y="5393"/>
                  </a:lnTo>
                  <a:lnTo>
                    <a:pt x="12298" y="5090"/>
                  </a:lnTo>
                  <a:lnTo>
                    <a:pt x="12373" y="4813"/>
                  </a:lnTo>
                  <a:lnTo>
                    <a:pt x="12449" y="4586"/>
                  </a:lnTo>
                  <a:lnTo>
                    <a:pt x="12550" y="438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5" name="Google Shape;4425;p27"/>
            <p:cNvSpPr/>
            <p:nvPr/>
          </p:nvSpPr>
          <p:spPr>
            <a:xfrm>
              <a:off x="3194200" y="3245550"/>
              <a:ext cx="313750" cy="162550"/>
            </a:xfrm>
            <a:custGeom>
              <a:avLst/>
              <a:gdLst/>
              <a:ahLst/>
              <a:cxnLst/>
              <a:rect l="l" t="t" r="r" b="b"/>
              <a:pathLst>
                <a:path w="12550" h="6502" fill="none" extrusionOk="0">
                  <a:moveTo>
                    <a:pt x="1" y="0"/>
                  </a:moveTo>
                  <a:lnTo>
                    <a:pt x="12550" y="4385"/>
                  </a:lnTo>
                  <a:lnTo>
                    <a:pt x="12550" y="4385"/>
                  </a:lnTo>
                  <a:lnTo>
                    <a:pt x="12449" y="4586"/>
                  </a:lnTo>
                  <a:lnTo>
                    <a:pt x="12373" y="4813"/>
                  </a:lnTo>
                  <a:lnTo>
                    <a:pt x="12298" y="5090"/>
                  </a:lnTo>
                  <a:lnTo>
                    <a:pt x="12222" y="5393"/>
                  </a:lnTo>
                  <a:lnTo>
                    <a:pt x="12172" y="5720"/>
                  </a:lnTo>
                  <a:lnTo>
                    <a:pt x="12197" y="6048"/>
                  </a:lnTo>
                  <a:lnTo>
                    <a:pt x="12222" y="6199"/>
                  </a:lnTo>
                  <a:lnTo>
                    <a:pt x="12247" y="6350"/>
                  </a:lnTo>
                  <a:lnTo>
                    <a:pt x="12247" y="6350"/>
                  </a:lnTo>
                  <a:lnTo>
                    <a:pt x="12272" y="6375"/>
                  </a:lnTo>
                  <a:lnTo>
                    <a:pt x="12247" y="6401"/>
                  </a:lnTo>
                  <a:lnTo>
                    <a:pt x="12172" y="6451"/>
                  </a:lnTo>
                  <a:lnTo>
                    <a:pt x="12020" y="6476"/>
                  </a:lnTo>
                  <a:lnTo>
                    <a:pt x="11819" y="6501"/>
                  </a:lnTo>
                  <a:lnTo>
                    <a:pt x="11239" y="6476"/>
                  </a:lnTo>
                  <a:lnTo>
                    <a:pt x="10483" y="6401"/>
                  </a:lnTo>
                  <a:lnTo>
                    <a:pt x="9576" y="6300"/>
                  </a:lnTo>
                  <a:lnTo>
                    <a:pt x="8568" y="6149"/>
                  </a:lnTo>
                  <a:lnTo>
                    <a:pt x="6326" y="5796"/>
                  </a:lnTo>
                  <a:lnTo>
                    <a:pt x="4058" y="5418"/>
                  </a:lnTo>
                  <a:lnTo>
                    <a:pt x="2092" y="5040"/>
                  </a:lnTo>
                  <a:lnTo>
                    <a:pt x="152" y="468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6" name="Google Shape;4426;p27"/>
            <p:cNvSpPr/>
            <p:nvPr/>
          </p:nvSpPr>
          <p:spPr>
            <a:xfrm>
              <a:off x="3266650" y="3418775"/>
              <a:ext cx="428400" cy="1417450"/>
            </a:xfrm>
            <a:custGeom>
              <a:avLst/>
              <a:gdLst/>
              <a:ahLst/>
              <a:cxnLst/>
              <a:rect l="l" t="t" r="r" b="b"/>
              <a:pathLst>
                <a:path w="17136" h="56698" extrusionOk="0">
                  <a:moveTo>
                    <a:pt x="1" y="1"/>
                  </a:moveTo>
                  <a:lnTo>
                    <a:pt x="1235" y="4259"/>
                  </a:lnTo>
                  <a:lnTo>
                    <a:pt x="2546" y="8871"/>
                  </a:lnTo>
                  <a:lnTo>
                    <a:pt x="4158" y="14490"/>
                  </a:lnTo>
                  <a:lnTo>
                    <a:pt x="5872" y="20638"/>
                  </a:lnTo>
                  <a:lnTo>
                    <a:pt x="7560" y="26837"/>
                  </a:lnTo>
                  <a:lnTo>
                    <a:pt x="9097" y="32608"/>
                  </a:lnTo>
                  <a:lnTo>
                    <a:pt x="9752" y="35203"/>
                  </a:lnTo>
                  <a:lnTo>
                    <a:pt x="10332" y="37471"/>
                  </a:lnTo>
                  <a:lnTo>
                    <a:pt x="10861" y="39562"/>
                  </a:lnTo>
                  <a:lnTo>
                    <a:pt x="11415" y="41553"/>
                  </a:lnTo>
                  <a:lnTo>
                    <a:pt x="11970" y="43443"/>
                  </a:lnTo>
                  <a:lnTo>
                    <a:pt x="12549" y="45257"/>
                  </a:lnTo>
                  <a:lnTo>
                    <a:pt x="13129" y="46945"/>
                  </a:lnTo>
                  <a:lnTo>
                    <a:pt x="13683" y="48533"/>
                  </a:lnTo>
                  <a:lnTo>
                    <a:pt x="14238" y="49994"/>
                  </a:lnTo>
                  <a:lnTo>
                    <a:pt x="14767" y="51330"/>
                  </a:lnTo>
                  <a:lnTo>
                    <a:pt x="15246" y="52514"/>
                  </a:lnTo>
                  <a:lnTo>
                    <a:pt x="15699" y="53598"/>
                  </a:lnTo>
                  <a:lnTo>
                    <a:pt x="16455" y="55286"/>
                  </a:lnTo>
                  <a:lnTo>
                    <a:pt x="16959" y="56319"/>
                  </a:lnTo>
                  <a:lnTo>
                    <a:pt x="17135" y="56697"/>
                  </a:lnTo>
                  <a:lnTo>
                    <a:pt x="16783" y="54984"/>
                  </a:lnTo>
                  <a:lnTo>
                    <a:pt x="15825" y="50700"/>
                  </a:lnTo>
                  <a:lnTo>
                    <a:pt x="15220" y="48004"/>
                  </a:lnTo>
                  <a:lnTo>
                    <a:pt x="14565" y="45131"/>
                  </a:lnTo>
                  <a:lnTo>
                    <a:pt x="13860" y="42284"/>
                  </a:lnTo>
                  <a:lnTo>
                    <a:pt x="13179" y="39587"/>
                  </a:lnTo>
                  <a:lnTo>
                    <a:pt x="12877" y="38454"/>
                  </a:lnTo>
                  <a:lnTo>
                    <a:pt x="12600" y="37471"/>
                  </a:lnTo>
                  <a:lnTo>
                    <a:pt x="12323" y="36538"/>
                  </a:lnTo>
                  <a:lnTo>
                    <a:pt x="12020" y="35631"/>
                  </a:lnTo>
                  <a:lnTo>
                    <a:pt x="11289" y="33540"/>
                  </a:lnTo>
                  <a:lnTo>
                    <a:pt x="10231" y="30617"/>
                  </a:lnTo>
                  <a:lnTo>
                    <a:pt x="8744" y="26358"/>
                  </a:lnTo>
                  <a:lnTo>
                    <a:pt x="7762" y="23536"/>
                  </a:lnTo>
                  <a:lnTo>
                    <a:pt x="6628" y="20185"/>
                  </a:lnTo>
                  <a:lnTo>
                    <a:pt x="5318" y="16229"/>
                  </a:lnTo>
                  <a:lnTo>
                    <a:pt x="3780" y="11592"/>
                  </a:lnTo>
                  <a:lnTo>
                    <a:pt x="2017" y="620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0000">
                <a:alpha val="21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27" name="Google Shape;4427;p27"/>
          <p:cNvGrpSpPr/>
          <p:nvPr/>
        </p:nvGrpSpPr>
        <p:grpSpPr>
          <a:xfrm flipH="1">
            <a:off x="7993790" y="-47630"/>
            <a:ext cx="1156399" cy="4894040"/>
            <a:chOff x="3191075" y="238125"/>
            <a:chExt cx="1237850" cy="5238750"/>
          </a:xfrm>
        </p:grpSpPr>
        <p:sp>
          <p:nvSpPr>
            <p:cNvPr id="4428" name="Google Shape;4428;p27"/>
            <p:cNvSpPr/>
            <p:nvPr/>
          </p:nvSpPr>
          <p:spPr>
            <a:xfrm>
              <a:off x="3191075" y="238125"/>
              <a:ext cx="1237850" cy="5238750"/>
            </a:xfrm>
            <a:custGeom>
              <a:avLst/>
              <a:gdLst/>
              <a:ahLst/>
              <a:cxnLst/>
              <a:rect l="l" t="t" r="r" b="b"/>
              <a:pathLst>
                <a:path w="49514" h="209550" extrusionOk="0">
                  <a:moveTo>
                    <a:pt x="49312" y="0"/>
                  </a:moveTo>
                  <a:lnTo>
                    <a:pt x="0" y="2167"/>
                  </a:lnTo>
                  <a:lnTo>
                    <a:pt x="529" y="206224"/>
                  </a:lnTo>
                  <a:lnTo>
                    <a:pt x="781" y="206098"/>
                  </a:lnTo>
                  <a:lnTo>
                    <a:pt x="1436" y="205720"/>
                  </a:lnTo>
                  <a:lnTo>
                    <a:pt x="2394" y="205216"/>
                  </a:lnTo>
                  <a:lnTo>
                    <a:pt x="2973" y="204939"/>
                  </a:lnTo>
                  <a:lnTo>
                    <a:pt x="3578" y="204662"/>
                  </a:lnTo>
                  <a:lnTo>
                    <a:pt x="4208" y="204384"/>
                  </a:lnTo>
                  <a:lnTo>
                    <a:pt x="4838" y="204132"/>
                  </a:lnTo>
                  <a:lnTo>
                    <a:pt x="5493" y="203931"/>
                  </a:lnTo>
                  <a:lnTo>
                    <a:pt x="6123" y="203754"/>
                  </a:lnTo>
                  <a:lnTo>
                    <a:pt x="6728" y="203628"/>
                  </a:lnTo>
                  <a:lnTo>
                    <a:pt x="7030" y="203578"/>
                  </a:lnTo>
                  <a:lnTo>
                    <a:pt x="7307" y="203553"/>
                  </a:lnTo>
                  <a:lnTo>
                    <a:pt x="7811" y="203553"/>
                  </a:lnTo>
                  <a:lnTo>
                    <a:pt x="8038" y="203603"/>
                  </a:lnTo>
                  <a:lnTo>
                    <a:pt x="8265" y="203654"/>
                  </a:lnTo>
                  <a:lnTo>
                    <a:pt x="8668" y="203805"/>
                  </a:lnTo>
                  <a:lnTo>
                    <a:pt x="9046" y="203981"/>
                  </a:lnTo>
                  <a:lnTo>
                    <a:pt x="9424" y="204158"/>
                  </a:lnTo>
                  <a:lnTo>
                    <a:pt x="9752" y="204359"/>
                  </a:lnTo>
                  <a:lnTo>
                    <a:pt x="10079" y="204586"/>
                  </a:lnTo>
                  <a:lnTo>
                    <a:pt x="10382" y="204788"/>
                  </a:lnTo>
                  <a:lnTo>
                    <a:pt x="10911" y="205216"/>
                  </a:lnTo>
                  <a:lnTo>
                    <a:pt x="11767" y="205921"/>
                  </a:lnTo>
                  <a:lnTo>
                    <a:pt x="11919" y="206047"/>
                  </a:lnTo>
                  <a:lnTo>
                    <a:pt x="12070" y="206148"/>
                  </a:lnTo>
                  <a:lnTo>
                    <a:pt x="12196" y="206199"/>
                  </a:lnTo>
                  <a:lnTo>
                    <a:pt x="12322" y="206224"/>
                  </a:lnTo>
                  <a:lnTo>
                    <a:pt x="12372" y="206224"/>
                  </a:lnTo>
                  <a:lnTo>
                    <a:pt x="12423" y="206173"/>
                  </a:lnTo>
                  <a:lnTo>
                    <a:pt x="12574" y="206047"/>
                  </a:lnTo>
                  <a:lnTo>
                    <a:pt x="12901" y="205594"/>
                  </a:lnTo>
                  <a:lnTo>
                    <a:pt x="13103" y="205291"/>
                  </a:lnTo>
                  <a:lnTo>
                    <a:pt x="13355" y="204989"/>
                  </a:lnTo>
                  <a:lnTo>
                    <a:pt x="13632" y="204662"/>
                  </a:lnTo>
                  <a:lnTo>
                    <a:pt x="13960" y="204359"/>
                  </a:lnTo>
                  <a:lnTo>
                    <a:pt x="14136" y="204233"/>
                  </a:lnTo>
                  <a:lnTo>
                    <a:pt x="14312" y="204107"/>
                  </a:lnTo>
                  <a:lnTo>
                    <a:pt x="14514" y="203981"/>
                  </a:lnTo>
                  <a:lnTo>
                    <a:pt x="14716" y="203880"/>
                  </a:lnTo>
                  <a:lnTo>
                    <a:pt x="14917" y="203805"/>
                  </a:lnTo>
                  <a:lnTo>
                    <a:pt x="15169" y="203729"/>
                  </a:lnTo>
                  <a:lnTo>
                    <a:pt x="15396" y="203679"/>
                  </a:lnTo>
                  <a:lnTo>
                    <a:pt x="15925" y="203679"/>
                  </a:lnTo>
                  <a:lnTo>
                    <a:pt x="16202" y="203704"/>
                  </a:lnTo>
                  <a:lnTo>
                    <a:pt x="16505" y="203754"/>
                  </a:lnTo>
                  <a:lnTo>
                    <a:pt x="16807" y="203855"/>
                  </a:lnTo>
                  <a:lnTo>
                    <a:pt x="17135" y="203981"/>
                  </a:lnTo>
                  <a:lnTo>
                    <a:pt x="17487" y="204132"/>
                  </a:lnTo>
                  <a:lnTo>
                    <a:pt x="17840" y="204334"/>
                  </a:lnTo>
                  <a:lnTo>
                    <a:pt x="18218" y="204561"/>
                  </a:lnTo>
                  <a:lnTo>
                    <a:pt x="18974" y="205065"/>
                  </a:lnTo>
                  <a:lnTo>
                    <a:pt x="19705" y="205518"/>
                  </a:lnTo>
                  <a:lnTo>
                    <a:pt x="20410" y="205896"/>
                  </a:lnTo>
                  <a:lnTo>
                    <a:pt x="21116" y="206249"/>
                  </a:lnTo>
                  <a:lnTo>
                    <a:pt x="21771" y="206526"/>
                  </a:lnTo>
                  <a:lnTo>
                    <a:pt x="22426" y="206778"/>
                  </a:lnTo>
                  <a:lnTo>
                    <a:pt x="23031" y="206980"/>
                  </a:lnTo>
                  <a:lnTo>
                    <a:pt x="23585" y="207131"/>
                  </a:lnTo>
                  <a:lnTo>
                    <a:pt x="24140" y="207232"/>
                  </a:lnTo>
                  <a:lnTo>
                    <a:pt x="24618" y="207307"/>
                  </a:lnTo>
                  <a:lnTo>
                    <a:pt x="25072" y="207307"/>
                  </a:lnTo>
                  <a:lnTo>
                    <a:pt x="25450" y="207282"/>
                  </a:lnTo>
                  <a:lnTo>
                    <a:pt x="25803" y="207232"/>
                  </a:lnTo>
                  <a:lnTo>
                    <a:pt x="26105" y="207106"/>
                  </a:lnTo>
                  <a:lnTo>
                    <a:pt x="26206" y="207055"/>
                  </a:lnTo>
                  <a:lnTo>
                    <a:pt x="26332" y="206980"/>
                  </a:lnTo>
                  <a:lnTo>
                    <a:pt x="26407" y="206879"/>
                  </a:lnTo>
                  <a:lnTo>
                    <a:pt x="26508" y="206778"/>
                  </a:lnTo>
                  <a:lnTo>
                    <a:pt x="26634" y="206526"/>
                  </a:lnTo>
                  <a:lnTo>
                    <a:pt x="26785" y="206199"/>
                  </a:lnTo>
                  <a:lnTo>
                    <a:pt x="27113" y="205342"/>
                  </a:lnTo>
                  <a:lnTo>
                    <a:pt x="27289" y="204863"/>
                  </a:lnTo>
                  <a:lnTo>
                    <a:pt x="27491" y="204384"/>
                  </a:lnTo>
                  <a:lnTo>
                    <a:pt x="27718" y="203931"/>
                  </a:lnTo>
                  <a:lnTo>
                    <a:pt x="27970" y="203502"/>
                  </a:lnTo>
                  <a:lnTo>
                    <a:pt x="28096" y="203326"/>
                  </a:lnTo>
                  <a:lnTo>
                    <a:pt x="28247" y="203150"/>
                  </a:lnTo>
                  <a:lnTo>
                    <a:pt x="28398" y="202998"/>
                  </a:lnTo>
                  <a:lnTo>
                    <a:pt x="28549" y="202847"/>
                  </a:lnTo>
                  <a:lnTo>
                    <a:pt x="28700" y="202746"/>
                  </a:lnTo>
                  <a:lnTo>
                    <a:pt x="28877" y="202671"/>
                  </a:lnTo>
                  <a:lnTo>
                    <a:pt x="29053" y="202620"/>
                  </a:lnTo>
                  <a:lnTo>
                    <a:pt x="29230" y="202595"/>
                  </a:lnTo>
                  <a:lnTo>
                    <a:pt x="29431" y="202595"/>
                  </a:lnTo>
                  <a:lnTo>
                    <a:pt x="29633" y="202646"/>
                  </a:lnTo>
                  <a:lnTo>
                    <a:pt x="29860" y="202721"/>
                  </a:lnTo>
                  <a:lnTo>
                    <a:pt x="30086" y="202872"/>
                  </a:lnTo>
                  <a:lnTo>
                    <a:pt x="30313" y="203024"/>
                  </a:lnTo>
                  <a:lnTo>
                    <a:pt x="30565" y="203250"/>
                  </a:lnTo>
                  <a:lnTo>
                    <a:pt x="30817" y="203528"/>
                  </a:lnTo>
                  <a:lnTo>
                    <a:pt x="31094" y="203830"/>
                  </a:lnTo>
                  <a:lnTo>
                    <a:pt x="31649" y="204510"/>
                  </a:lnTo>
                  <a:lnTo>
                    <a:pt x="32203" y="205140"/>
                  </a:lnTo>
                  <a:lnTo>
                    <a:pt x="32732" y="205720"/>
                  </a:lnTo>
                  <a:lnTo>
                    <a:pt x="33236" y="206274"/>
                  </a:lnTo>
                  <a:lnTo>
                    <a:pt x="34194" y="207257"/>
                  </a:lnTo>
                  <a:lnTo>
                    <a:pt x="35050" y="208063"/>
                  </a:lnTo>
                  <a:lnTo>
                    <a:pt x="35781" y="208718"/>
                  </a:lnTo>
                  <a:lnTo>
                    <a:pt x="36335" y="209172"/>
                  </a:lnTo>
                  <a:lnTo>
                    <a:pt x="36814" y="209550"/>
                  </a:lnTo>
                  <a:lnTo>
                    <a:pt x="36713" y="208567"/>
                  </a:lnTo>
                  <a:lnTo>
                    <a:pt x="36436" y="205896"/>
                  </a:lnTo>
                  <a:lnTo>
                    <a:pt x="36008" y="201915"/>
                  </a:lnTo>
                  <a:lnTo>
                    <a:pt x="35731" y="199546"/>
                  </a:lnTo>
                  <a:lnTo>
                    <a:pt x="35403" y="197001"/>
                  </a:lnTo>
                  <a:lnTo>
                    <a:pt x="35050" y="194330"/>
                  </a:lnTo>
                  <a:lnTo>
                    <a:pt x="34647" y="191584"/>
                  </a:lnTo>
                  <a:lnTo>
                    <a:pt x="34244" y="188787"/>
                  </a:lnTo>
                  <a:lnTo>
                    <a:pt x="33790" y="186015"/>
                  </a:lnTo>
                  <a:lnTo>
                    <a:pt x="33287" y="183293"/>
                  </a:lnTo>
                  <a:lnTo>
                    <a:pt x="32783" y="180698"/>
                  </a:lnTo>
                  <a:lnTo>
                    <a:pt x="32505" y="179463"/>
                  </a:lnTo>
                  <a:lnTo>
                    <a:pt x="32228" y="178254"/>
                  </a:lnTo>
                  <a:lnTo>
                    <a:pt x="31951" y="177120"/>
                  </a:lnTo>
                  <a:lnTo>
                    <a:pt x="31649" y="176036"/>
                  </a:lnTo>
                  <a:lnTo>
                    <a:pt x="31321" y="174902"/>
                  </a:lnTo>
                  <a:lnTo>
                    <a:pt x="30918" y="173667"/>
                  </a:lnTo>
                  <a:lnTo>
                    <a:pt x="30464" y="172307"/>
                  </a:lnTo>
                  <a:lnTo>
                    <a:pt x="29935" y="170820"/>
                  </a:lnTo>
                  <a:lnTo>
                    <a:pt x="29356" y="169258"/>
                  </a:lnTo>
                  <a:lnTo>
                    <a:pt x="28726" y="167595"/>
                  </a:lnTo>
                  <a:lnTo>
                    <a:pt x="27365" y="164067"/>
                  </a:lnTo>
                  <a:lnTo>
                    <a:pt x="25853" y="160338"/>
                  </a:lnTo>
                  <a:lnTo>
                    <a:pt x="24240" y="156432"/>
                  </a:lnTo>
                  <a:lnTo>
                    <a:pt x="22603" y="152501"/>
                  </a:lnTo>
                  <a:lnTo>
                    <a:pt x="20914" y="148595"/>
                  </a:lnTo>
                  <a:lnTo>
                    <a:pt x="17739" y="141187"/>
                  </a:lnTo>
                  <a:lnTo>
                    <a:pt x="14968" y="134912"/>
                  </a:lnTo>
                  <a:lnTo>
                    <a:pt x="13002" y="130402"/>
                  </a:lnTo>
                  <a:lnTo>
                    <a:pt x="12397" y="129016"/>
                  </a:lnTo>
                  <a:lnTo>
                    <a:pt x="12145" y="128336"/>
                  </a:lnTo>
                  <a:lnTo>
                    <a:pt x="12045" y="128033"/>
                  </a:lnTo>
                  <a:lnTo>
                    <a:pt x="11994" y="127706"/>
                  </a:lnTo>
                  <a:lnTo>
                    <a:pt x="11969" y="127378"/>
                  </a:lnTo>
                  <a:lnTo>
                    <a:pt x="11969" y="127076"/>
                  </a:lnTo>
                  <a:lnTo>
                    <a:pt x="11969" y="126748"/>
                  </a:lnTo>
                  <a:lnTo>
                    <a:pt x="12019" y="126446"/>
                  </a:lnTo>
                  <a:lnTo>
                    <a:pt x="12120" y="125866"/>
                  </a:lnTo>
                  <a:lnTo>
                    <a:pt x="12246" y="125387"/>
                  </a:lnTo>
                  <a:lnTo>
                    <a:pt x="12372" y="125009"/>
                  </a:lnTo>
                  <a:lnTo>
                    <a:pt x="12498" y="124657"/>
                  </a:lnTo>
                  <a:lnTo>
                    <a:pt x="13330" y="123850"/>
                  </a:lnTo>
                  <a:lnTo>
                    <a:pt x="14312" y="122893"/>
                  </a:lnTo>
                  <a:lnTo>
                    <a:pt x="15623" y="121557"/>
                  </a:lnTo>
                  <a:lnTo>
                    <a:pt x="17185" y="119869"/>
                  </a:lnTo>
                  <a:lnTo>
                    <a:pt x="18042" y="118911"/>
                  </a:lnTo>
                  <a:lnTo>
                    <a:pt x="18974" y="117853"/>
                  </a:lnTo>
                  <a:lnTo>
                    <a:pt x="19932" y="116719"/>
                  </a:lnTo>
                  <a:lnTo>
                    <a:pt x="20940" y="115535"/>
                  </a:lnTo>
                  <a:lnTo>
                    <a:pt x="21973" y="114250"/>
                  </a:lnTo>
                  <a:lnTo>
                    <a:pt x="23056" y="112889"/>
                  </a:lnTo>
                  <a:lnTo>
                    <a:pt x="24140" y="111478"/>
                  </a:lnTo>
                  <a:lnTo>
                    <a:pt x="25248" y="109991"/>
                  </a:lnTo>
                  <a:lnTo>
                    <a:pt x="26357" y="108429"/>
                  </a:lnTo>
                  <a:lnTo>
                    <a:pt x="27491" y="106816"/>
                  </a:lnTo>
                  <a:lnTo>
                    <a:pt x="28600" y="105128"/>
                  </a:lnTo>
                  <a:lnTo>
                    <a:pt x="29734" y="103389"/>
                  </a:lnTo>
                  <a:lnTo>
                    <a:pt x="30842" y="101575"/>
                  </a:lnTo>
                  <a:lnTo>
                    <a:pt x="31926" y="99735"/>
                  </a:lnTo>
                  <a:lnTo>
                    <a:pt x="32984" y="97820"/>
                  </a:lnTo>
                  <a:lnTo>
                    <a:pt x="34042" y="95830"/>
                  </a:lnTo>
                  <a:lnTo>
                    <a:pt x="35050" y="93814"/>
                  </a:lnTo>
                  <a:lnTo>
                    <a:pt x="36008" y="91747"/>
                  </a:lnTo>
                  <a:lnTo>
                    <a:pt x="36487" y="90714"/>
                  </a:lnTo>
                  <a:lnTo>
                    <a:pt x="36940" y="89656"/>
                  </a:lnTo>
                  <a:lnTo>
                    <a:pt x="37369" y="88572"/>
                  </a:lnTo>
                  <a:lnTo>
                    <a:pt x="37797" y="87489"/>
                  </a:lnTo>
                  <a:lnTo>
                    <a:pt x="38225" y="86380"/>
                  </a:lnTo>
                  <a:lnTo>
                    <a:pt x="38628" y="85297"/>
                  </a:lnTo>
                  <a:lnTo>
                    <a:pt x="39006" y="84163"/>
                  </a:lnTo>
                  <a:lnTo>
                    <a:pt x="39384" y="83054"/>
                  </a:lnTo>
                  <a:lnTo>
                    <a:pt x="39737" y="81895"/>
                  </a:lnTo>
                  <a:lnTo>
                    <a:pt x="40090" y="80711"/>
                  </a:lnTo>
                  <a:lnTo>
                    <a:pt x="40443" y="79501"/>
                  </a:lnTo>
                  <a:lnTo>
                    <a:pt x="40770" y="78266"/>
                  </a:lnTo>
                  <a:lnTo>
                    <a:pt x="41425" y="75671"/>
                  </a:lnTo>
                  <a:lnTo>
                    <a:pt x="42030" y="73000"/>
                  </a:lnTo>
                  <a:lnTo>
                    <a:pt x="42635" y="70228"/>
                  </a:lnTo>
                  <a:lnTo>
                    <a:pt x="43189" y="67381"/>
                  </a:lnTo>
                  <a:lnTo>
                    <a:pt x="43718" y="64483"/>
                  </a:lnTo>
                  <a:lnTo>
                    <a:pt x="44222" y="61535"/>
                  </a:lnTo>
                  <a:lnTo>
                    <a:pt x="44701" y="58536"/>
                  </a:lnTo>
                  <a:lnTo>
                    <a:pt x="45155" y="55537"/>
                  </a:lnTo>
                  <a:lnTo>
                    <a:pt x="45583" y="52513"/>
                  </a:lnTo>
                  <a:lnTo>
                    <a:pt x="45986" y="49490"/>
                  </a:lnTo>
                  <a:lnTo>
                    <a:pt x="46364" y="46491"/>
                  </a:lnTo>
                  <a:lnTo>
                    <a:pt x="46717" y="43518"/>
                  </a:lnTo>
                  <a:lnTo>
                    <a:pt x="47045" y="40595"/>
                  </a:lnTo>
                  <a:lnTo>
                    <a:pt x="47347" y="37722"/>
                  </a:lnTo>
                  <a:lnTo>
                    <a:pt x="47901" y="32204"/>
                  </a:lnTo>
                  <a:lnTo>
                    <a:pt x="48355" y="27088"/>
                  </a:lnTo>
                  <a:lnTo>
                    <a:pt x="48733" y="22452"/>
                  </a:lnTo>
                  <a:lnTo>
                    <a:pt x="49010" y="18445"/>
                  </a:lnTo>
                  <a:lnTo>
                    <a:pt x="49237" y="15119"/>
                  </a:lnTo>
                  <a:lnTo>
                    <a:pt x="49388" y="12624"/>
                  </a:lnTo>
                  <a:lnTo>
                    <a:pt x="49514" y="10483"/>
                  </a:lnTo>
                  <a:lnTo>
                    <a:pt x="4931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9" name="Google Shape;4429;p27"/>
            <p:cNvSpPr/>
            <p:nvPr/>
          </p:nvSpPr>
          <p:spPr>
            <a:xfrm>
              <a:off x="3418475" y="692325"/>
              <a:ext cx="252625" cy="1867225"/>
            </a:xfrm>
            <a:custGeom>
              <a:avLst/>
              <a:gdLst/>
              <a:ahLst/>
              <a:cxnLst/>
              <a:rect l="l" t="t" r="r" b="b"/>
              <a:pathLst>
                <a:path w="10105" h="74689" extrusionOk="0">
                  <a:moveTo>
                    <a:pt x="10105" y="0"/>
                  </a:moveTo>
                  <a:lnTo>
                    <a:pt x="4738" y="6804"/>
                  </a:lnTo>
                  <a:lnTo>
                    <a:pt x="4712" y="13154"/>
                  </a:lnTo>
                  <a:lnTo>
                    <a:pt x="4637" y="19932"/>
                  </a:lnTo>
                  <a:lnTo>
                    <a:pt x="4486" y="28121"/>
                  </a:lnTo>
                  <a:lnTo>
                    <a:pt x="4410" y="32506"/>
                  </a:lnTo>
                  <a:lnTo>
                    <a:pt x="4284" y="36941"/>
                  </a:lnTo>
                  <a:lnTo>
                    <a:pt x="4158" y="41351"/>
                  </a:lnTo>
                  <a:lnTo>
                    <a:pt x="3982" y="45609"/>
                  </a:lnTo>
                  <a:lnTo>
                    <a:pt x="3805" y="49666"/>
                  </a:lnTo>
                  <a:lnTo>
                    <a:pt x="3604" y="53395"/>
                  </a:lnTo>
                  <a:lnTo>
                    <a:pt x="3478" y="55109"/>
                  </a:lnTo>
                  <a:lnTo>
                    <a:pt x="3352" y="56696"/>
                  </a:lnTo>
                  <a:lnTo>
                    <a:pt x="3226" y="58183"/>
                  </a:lnTo>
                  <a:lnTo>
                    <a:pt x="3100" y="59494"/>
                  </a:lnTo>
                  <a:lnTo>
                    <a:pt x="2797" y="61913"/>
                  </a:lnTo>
                  <a:lnTo>
                    <a:pt x="2470" y="64105"/>
                  </a:lnTo>
                  <a:lnTo>
                    <a:pt x="2142" y="66070"/>
                  </a:lnTo>
                  <a:lnTo>
                    <a:pt x="1815" y="67859"/>
                  </a:lnTo>
                  <a:lnTo>
                    <a:pt x="1487" y="69422"/>
                  </a:lnTo>
                  <a:lnTo>
                    <a:pt x="1160" y="70782"/>
                  </a:lnTo>
                  <a:lnTo>
                    <a:pt x="857" y="71942"/>
                  </a:lnTo>
                  <a:lnTo>
                    <a:pt x="605" y="72874"/>
                  </a:lnTo>
                  <a:lnTo>
                    <a:pt x="378" y="73630"/>
                  </a:lnTo>
                  <a:lnTo>
                    <a:pt x="202" y="74184"/>
                  </a:lnTo>
                  <a:lnTo>
                    <a:pt x="188" y="74219"/>
                  </a:lnTo>
                  <a:lnTo>
                    <a:pt x="188" y="74219"/>
                  </a:lnTo>
                  <a:lnTo>
                    <a:pt x="580" y="73353"/>
                  </a:lnTo>
                  <a:lnTo>
                    <a:pt x="756" y="72949"/>
                  </a:lnTo>
                  <a:lnTo>
                    <a:pt x="933" y="72471"/>
                  </a:lnTo>
                  <a:lnTo>
                    <a:pt x="1109" y="71891"/>
                  </a:lnTo>
                  <a:lnTo>
                    <a:pt x="1311" y="71261"/>
                  </a:lnTo>
                  <a:lnTo>
                    <a:pt x="1714" y="69749"/>
                  </a:lnTo>
                  <a:lnTo>
                    <a:pt x="2142" y="67960"/>
                  </a:lnTo>
                  <a:lnTo>
                    <a:pt x="2596" y="65944"/>
                  </a:lnTo>
                  <a:lnTo>
                    <a:pt x="3049" y="63727"/>
                  </a:lnTo>
                  <a:lnTo>
                    <a:pt x="3503" y="61333"/>
                  </a:lnTo>
                  <a:lnTo>
                    <a:pt x="3982" y="58788"/>
                  </a:lnTo>
                  <a:lnTo>
                    <a:pt x="4461" y="56117"/>
                  </a:lnTo>
                  <a:lnTo>
                    <a:pt x="4939" y="53370"/>
                  </a:lnTo>
                  <a:lnTo>
                    <a:pt x="5897" y="47726"/>
                  </a:lnTo>
                  <a:lnTo>
                    <a:pt x="6804" y="42081"/>
                  </a:lnTo>
                  <a:lnTo>
                    <a:pt x="7635" y="36689"/>
                  </a:lnTo>
                  <a:lnTo>
                    <a:pt x="7812" y="35353"/>
                  </a:lnTo>
                  <a:lnTo>
                    <a:pt x="7988" y="33993"/>
                  </a:lnTo>
                  <a:lnTo>
                    <a:pt x="8341" y="31120"/>
                  </a:lnTo>
                  <a:lnTo>
                    <a:pt x="8618" y="28147"/>
                  </a:lnTo>
                  <a:lnTo>
                    <a:pt x="8895" y="25098"/>
                  </a:lnTo>
                  <a:lnTo>
                    <a:pt x="9122" y="22049"/>
                  </a:lnTo>
                  <a:lnTo>
                    <a:pt x="9324" y="19000"/>
                  </a:lnTo>
                  <a:lnTo>
                    <a:pt x="9500" y="16001"/>
                  </a:lnTo>
                  <a:lnTo>
                    <a:pt x="9651" y="13154"/>
                  </a:lnTo>
                  <a:lnTo>
                    <a:pt x="9878" y="7963"/>
                  </a:lnTo>
                  <a:lnTo>
                    <a:pt x="10004" y="3780"/>
                  </a:lnTo>
                  <a:lnTo>
                    <a:pt x="10080" y="1008"/>
                  </a:lnTo>
                  <a:lnTo>
                    <a:pt x="10105" y="0"/>
                  </a:lnTo>
                  <a:close/>
                  <a:moveTo>
                    <a:pt x="188" y="74219"/>
                  </a:moveTo>
                  <a:lnTo>
                    <a:pt x="101" y="74411"/>
                  </a:lnTo>
                  <a:lnTo>
                    <a:pt x="0" y="74688"/>
                  </a:lnTo>
                  <a:lnTo>
                    <a:pt x="188" y="74219"/>
                  </a:lnTo>
                  <a:close/>
                </a:path>
              </a:pathLst>
            </a:custGeom>
            <a:solidFill>
              <a:srgbClr val="000000">
                <a:alpha val="21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0" name="Google Shape;4430;p27"/>
            <p:cNvSpPr/>
            <p:nvPr/>
          </p:nvSpPr>
          <p:spPr>
            <a:xfrm>
              <a:off x="3325875" y="5045975"/>
              <a:ext cx="156250" cy="340200"/>
            </a:xfrm>
            <a:custGeom>
              <a:avLst/>
              <a:gdLst/>
              <a:ahLst/>
              <a:cxnLst/>
              <a:rect l="l" t="t" r="r" b="b"/>
              <a:pathLst>
                <a:path w="6250" h="13608" extrusionOk="0">
                  <a:moveTo>
                    <a:pt x="2545" y="0"/>
                  </a:moveTo>
                  <a:lnTo>
                    <a:pt x="2495" y="76"/>
                  </a:lnTo>
                  <a:lnTo>
                    <a:pt x="2445" y="177"/>
                  </a:lnTo>
                  <a:lnTo>
                    <a:pt x="2394" y="378"/>
                  </a:lnTo>
                  <a:lnTo>
                    <a:pt x="2319" y="983"/>
                  </a:lnTo>
                  <a:lnTo>
                    <a:pt x="2243" y="1915"/>
                  </a:lnTo>
                  <a:lnTo>
                    <a:pt x="2167" y="3175"/>
                  </a:lnTo>
                  <a:lnTo>
                    <a:pt x="2067" y="4536"/>
                  </a:lnTo>
                  <a:lnTo>
                    <a:pt x="1966" y="5746"/>
                  </a:lnTo>
                  <a:lnTo>
                    <a:pt x="1815" y="6779"/>
                  </a:lnTo>
                  <a:lnTo>
                    <a:pt x="1638" y="7661"/>
                  </a:lnTo>
                  <a:lnTo>
                    <a:pt x="1462" y="8417"/>
                  </a:lnTo>
                  <a:lnTo>
                    <a:pt x="1285" y="9047"/>
                  </a:lnTo>
                  <a:lnTo>
                    <a:pt x="1084" y="9550"/>
                  </a:lnTo>
                  <a:lnTo>
                    <a:pt x="882" y="9979"/>
                  </a:lnTo>
                  <a:lnTo>
                    <a:pt x="706" y="10306"/>
                  </a:lnTo>
                  <a:lnTo>
                    <a:pt x="530" y="10533"/>
                  </a:lnTo>
                  <a:lnTo>
                    <a:pt x="353" y="10710"/>
                  </a:lnTo>
                  <a:lnTo>
                    <a:pt x="227" y="10810"/>
                  </a:lnTo>
                  <a:lnTo>
                    <a:pt x="101" y="10886"/>
                  </a:lnTo>
                  <a:lnTo>
                    <a:pt x="0" y="10936"/>
                  </a:lnTo>
                  <a:lnTo>
                    <a:pt x="2999" y="10936"/>
                  </a:lnTo>
                  <a:lnTo>
                    <a:pt x="3327" y="10962"/>
                  </a:lnTo>
                  <a:lnTo>
                    <a:pt x="3654" y="11062"/>
                  </a:lnTo>
                  <a:lnTo>
                    <a:pt x="3982" y="11188"/>
                  </a:lnTo>
                  <a:lnTo>
                    <a:pt x="4284" y="11365"/>
                  </a:lnTo>
                  <a:lnTo>
                    <a:pt x="4561" y="11566"/>
                  </a:lnTo>
                  <a:lnTo>
                    <a:pt x="4838" y="11793"/>
                  </a:lnTo>
                  <a:lnTo>
                    <a:pt x="5090" y="12020"/>
                  </a:lnTo>
                  <a:lnTo>
                    <a:pt x="5317" y="12272"/>
                  </a:lnTo>
                  <a:lnTo>
                    <a:pt x="5720" y="12751"/>
                  </a:lnTo>
                  <a:lnTo>
                    <a:pt x="5997" y="13179"/>
                  </a:lnTo>
                  <a:lnTo>
                    <a:pt x="6249" y="13607"/>
                  </a:lnTo>
                  <a:lnTo>
                    <a:pt x="6249" y="13607"/>
                  </a:lnTo>
                  <a:lnTo>
                    <a:pt x="6098" y="13330"/>
                  </a:lnTo>
                  <a:lnTo>
                    <a:pt x="5922" y="12977"/>
                  </a:lnTo>
                  <a:lnTo>
                    <a:pt x="5695" y="12448"/>
                  </a:lnTo>
                  <a:lnTo>
                    <a:pt x="5393" y="11718"/>
                  </a:lnTo>
                  <a:lnTo>
                    <a:pt x="5040" y="10760"/>
                  </a:lnTo>
                  <a:lnTo>
                    <a:pt x="4662" y="9550"/>
                  </a:lnTo>
                  <a:lnTo>
                    <a:pt x="4208" y="8089"/>
                  </a:lnTo>
                  <a:lnTo>
                    <a:pt x="3982" y="7232"/>
                  </a:lnTo>
                  <a:lnTo>
                    <a:pt x="3780" y="6325"/>
                  </a:lnTo>
                  <a:lnTo>
                    <a:pt x="3604" y="5368"/>
                  </a:lnTo>
                  <a:lnTo>
                    <a:pt x="3427" y="4410"/>
                  </a:lnTo>
                  <a:lnTo>
                    <a:pt x="3125" y="2596"/>
                  </a:lnTo>
                  <a:lnTo>
                    <a:pt x="2898" y="1109"/>
                  </a:lnTo>
                  <a:lnTo>
                    <a:pt x="2772" y="555"/>
                  </a:lnTo>
                  <a:lnTo>
                    <a:pt x="2671" y="177"/>
                  </a:lnTo>
                  <a:lnTo>
                    <a:pt x="2621" y="76"/>
                  </a:lnTo>
                  <a:lnTo>
                    <a:pt x="2571" y="0"/>
                  </a:lnTo>
                  <a:close/>
                </a:path>
              </a:pathLst>
            </a:custGeom>
            <a:solidFill>
              <a:srgbClr val="000000">
                <a:alpha val="21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1" name="Google Shape;4431;p27"/>
            <p:cNvSpPr/>
            <p:nvPr/>
          </p:nvSpPr>
          <p:spPr>
            <a:xfrm>
              <a:off x="3887775" y="5014475"/>
              <a:ext cx="206025" cy="429025"/>
            </a:xfrm>
            <a:custGeom>
              <a:avLst/>
              <a:gdLst/>
              <a:ahLst/>
              <a:cxnLst/>
              <a:rect l="l" t="t" r="r" b="b"/>
              <a:pathLst>
                <a:path w="8241" h="17161" extrusionOk="0">
                  <a:moveTo>
                    <a:pt x="620" y="10490"/>
                  </a:moveTo>
                  <a:lnTo>
                    <a:pt x="354" y="10659"/>
                  </a:lnTo>
                  <a:lnTo>
                    <a:pt x="152" y="10810"/>
                  </a:lnTo>
                  <a:lnTo>
                    <a:pt x="1" y="10936"/>
                  </a:lnTo>
                  <a:lnTo>
                    <a:pt x="77" y="10911"/>
                  </a:lnTo>
                  <a:lnTo>
                    <a:pt x="177" y="10886"/>
                  </a:lnTo>
                  <a:lnTo>
                    <a:pt x="278" y="10810"/>
                  </a:lnTo>
                  <a:lnTo>
                    <a:pt x="429" y="10684"/>
                  </a:lnTo>
                  <a:lnTo>
                    <a:pt x="606" y="10508"/>
                  </a:lnTo>
                  <a:lnTo>
                    <a:pt x="620" y="10490"/>
                  </a:lnTo>
                  <a:close/>
                  <a:moveTo>
                    <a:pt x="2596" y="0"/>
                  </a:moveTo>
                  <a:lnTo>
                    <a:pt x="2571" y="51"/>
                  </a:lnTo>
                  <a:lnTo>
                    <a:pt x="2521" y="177"/>
                  </a:lnTo>
                  <a:lnTo>
                    <a:pt x="2470" y="353"/>
                  </a:lnTo>
                  <a:lnTo>
                    <a:pt x="2395" y="958"/>
                  </a:lnTo>
                  <a:lnTo>
                    <a:pt x="2319" y="1890"/>
                  </a:lnTo>
                  <a:lnTo>
                    <a:pt x="2244" y="3150"/>
                  </a:lnTo>
                  <a:lnTo>
                    <a:pt x="2143" y="4536"/>
                  </a:lnTo>
                  <a:lnTo>
                    <a:pt x="2017" y="5720"/>
                  </a:lnTo>
                  <a:lnTo>
                    <a:pt x="1891" y="6754"/>
                  </a:lnTo>
                  <a:lnTo>
                    <a:pt x="1714" y="7661"/>
                  </a:lnTo>
                  <a:lnTo>
                    <a:pt x="1538" y="8391"/>
                  </a:lnTo>
                  <a:lnTo>
                    <a:pt x="1362" y="9021"/>
                  </a:lnTo>
                  <a:lnTo>
                    <a:pt x="1160" y="9551"/>
                  </a:lnTo>
                  <a:lnTo>
                    <a:pt x="958" y="9954"/>
                  </a:lnTo>
                  <a:lnTo>
                    <a:pt x="782" y="10281"/>
                  </a:lnTo>
                  <a:lnTo>
                    <a:pt x="620" y="10490"/>
                  </a:lnTo>
                  <a:lnTo>
                    <a:pt x="631" y="10483"/>
                  </a:lnTo>
                  <a:lnTo>
                    <a:pt x="1009" y="10281"/>
                  </a:lnTo>
                  <a:lnTo>
                    <a:pt x="1437" y="10055"/>
                  </a:lnTo>
                  <a:lnTo>
                    <a:pt x="1966" y="9828"/>
                  </a:lnTo>
                  <a:lnTo>
                    <a:pt x="2571" y="9601"/>
                  </a:lnTo>
                  <a:lnTo>
                    <a:pt x="2798" y="9551"/>
                  </a:lnTo>
                  <a:lnTo>
                    <a:pt x="3025" y="9551"/>
                  </a:lnTo>
                  <a:lnTo>
                    <a:pt x="3251" y="9601"/>
                  </a:lnTo>
                  <a:lnTo>
                    <a:pt x="3478" y="9702"/>
                  </a:lnTo>
                  <a:lnTo>
                    <a:pt x="3705" y="9853"/>
                  </a:lnTo>
                  <a:lnTo>
                    <a:pt x="3932" y="10029"/>
                  </a:lnTo>
                  <a:lnTo>
                    <a:pt x="4184" y="10231"/>
                  </a:lnTo>
                  <a:lnTo>
                    <a:pt x="4411" y="10458"/>
                  </a:lnTo>
                  <a:lnTo>
                    <a:pt x="4663" y="10735"/>
                  </a:lnTo>
                  <a:lnTo>
                    <a:pt x="4889" y="11012"/>
                  </a:lnTo>
                  <a:lnTo>
                    <a:pt x="5368" y="11667"/>
                  </a:lnTo>
                  <a:lnTo>
                    <a:pt x="5822" y="12373"/>
                  </a:lnTo>
                  <a:lnTo>
                    <a:pt x="6034" y="12735"/>
                  </a:lnTo>
                  <a:lnTo>
                    <a:pt x="5746" y="12070"/>
                  </a:lnTo>
                  <a:lnTo>
                    <a:pt x="5419" y="11289"/>
                  </a:lnTo>
                  <a:lnTo>
                    <a:pt x="5116" y="10508"/>
                  </a:lnTo>
                  <a:lnTo>
                    <a:pt x="4814" y="9677"/>
                  </a:lnTo>
                  <a:lnTo>
                    <a:pt x="4537" y="8870"/>
                  </a:lnTo>
                  <a:lnTo>
                    <a:pt x="4285" y="8064"/>
                  </a:lnTo>
                  <a:lnTo>
                    <a:pt x="4058" y="7207"/>
                  </a:lnTo>
                  <a:lnTo>
                    <a:pt x="3856" y="6300"/>
                  </a:lnTo>
                  <a:lnTo>
                    <a:pt x="3680" y="5342"/>
                  </a:lnTo>
                  <a:lnTo>
                    <a:pt x="3503" y="4385"/>
                  </a:lnTo>
                  <a:lnTo>
                    <a:pt x="3201" y="2571"/>
                  </a:lnTo>
                  <a:lnTo>
                    <a:pt x="2949" y="1084"/>
                  </a:lnTo>
                  <a:lnTo>
                    <a:pt x="2848" y="555"/>
                  </a:lnTo>
                  <a:lnTo>
                    <a:pt x="2748" y="177"/>
                  </a:lnTo>
                  <a:lnTo>
                    <a:pt x="2697" y="51"/>
                  </a:lnTo>
                  <a:lnTo>
                    <a:pt x="2647" y="0"/>
                  </a:lnTo>
                  <a:close/>
                  <a:moveTo>
                    <a:pt x="6034" y="12735"/>
                  </a:moveTo>
                  <a:lnTo>
                    <a:pt x="6074" y="12826"/>
                  </a:lnTo>
                  <a:lnTo>
                    <a:pt x="6729" y="14212"/>
                  </a:lnTo>
                  <a:lnTo>
                    <a:pt x="7308" y="15422"/>
                  </a:lnTo>
                  <a:lnTo>
                    <a:pt x="7812" y="16354"/>
                  </a:lnTo>
                  <a:lnTo>
                    <a:pt x="8241" y="17160"/>
                  </a:lnTo>
                  <a:lnTo>
                    <a:pt x="8090" y="16808"/>
                  </a:lnTo>
                  <a:lnTo>
                    <a:pt x="7686" y="15875"/>
                  </a:lnTo>
                  <a:lnTo>
                    <a:pt x="7056" y="14565"/>
                  </a:lnTo>
                  <a:lnTo>
                    <a:pt x="6678" y="13834"/>
                  </a:lnTo>
                  <a:lnTo>
                    <a:pt x="6250" y="13104"/>
                  </a:lnTo>
                  <a:lnTo>
                    <a:pt x="6034" y="12735"/>
                  </a:lnTo>
                  <a:close/>
                </a:path>
              </a:pathLst>
            </a:custGeom>
            <a:solidFill>
              <a:srgbClr val="000000">
                <a:alpha val="21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2" name="Google Shape;4432;p27"/>
            <p:cNvSpPr/>
            <p:nvPr/>
          </p:nvSpPr>
          <p:spPr>
            <a:xfrm>
              <a:off x="3523050" y="5215425"/>
              <a:ext cx="187125" cy="165700"/>
            </a:xfrm>
            <a:custGeom>
              <a:avLst/>
              <a:gdLst/>
              <a:ahLst/>
              <a:cxnLst/>
              <a:rect l="l" t="t" r="r" b="b"/>
              <a:pathLst>
                <a:path w="7485" h="6628" extrusionOk="0">
                  <a:moveTo>
                    <a:pt x="1210" y="1"/>
                  </a:moveTo>
                  <a:lnTo>
                    <a:pt x="1033" y="76"/>
                  </a:lnTo>
                  <a:lnTo>
                    <a:pt x="907" y="202"/>
                  </a:lnTo>
                  <a:lnTo>
                    <a:pt x="781" y="379"/>
                  </a:lnTo>
                  <a:lnTo>
                    <a:pt x="681" y="580"/>
                  </a:lnTo>
                  <a:lnTo>
                    <a:pt x="580" y="857"/>
                  </a:lnTo>
                  <a:lnTo>
                    <a:pt x="504" y="1160"/>
                  </a:lnTo>
                  <a:lnTo>
                    <a:pt x="353" y="1865"/>
                  </a:lnTo>
                  <a:lnTo>
                    <a:pt x="227" y="2621"/>
                  </a:lnTo>
                  <a:lnTo>
                    <a:pt x="152" y="3377"/>
                  </a:lnTo>
                  <a:lnTo>
                    <a:pt x="26" y="4662"/>
                  </a:lnTo>
                  <a:lnTo>
                    <a:pt x="0" y="5192"/>
                  </a:lnTo>
                  <a:lnTo>
                    <a:pt x="101" y="5091"/>
                  </a:lnTo>
                  <a:lnTo>
                    <a:pt x="328" y="4839"/>
                  </a:lnTo>
                  <a:lnTo>
                    <a:pt x="706" y="4536"/>
                  </a:lnTo>
                  <a:lnTo>
                    <a:pt x="933" y="4360"/>
                  </a:lnTo>
                  <a:lnTo>
                    <a:pt x="1185" y="4184"/>
                  </a:lnTo>
                  <a:lnTo>
                    <a:pt x="1437" y="4007"/>
                  </a:lnTo>
                  <a:lnTo>
                    <a:pt x="1714" y="3881"/>
                  </a:lnTo>
                  <a:lnTo>
                    <a:pt x="2016" y="3755"/>
                  </a:lnTo>
                  <a:lnTo>
                    <a:pt x="2319" y="3680"/>
                  </a:lnTo>
                  <a:lnTo>
                    <a:pt x="2621" y="3629"/>
                  </a:lnTo>
                  <a:lnTo>
                    <a:pt x="2923" y="3654"/>
                  </a:lnTo>
                  <a:lnTo>
                    <a:pt x="3074" y="3680"/>
                  </a:lnTo>
                  <a:lnTo>
                    <a:pt x="3226" y="3730"/>
                  </a:lnTo>
                  <a:lnTo>
                    <a:pt x="3377" y="3780"/>
                  </a:lnTo>
                  <a:lnTo>
                    <a:pt x="3528" y="3856"/>
                  </a:lnTo>
                  <a:lnTo>
                    <a:pt x="4133" y="4234"/>
                  </a:lnTo>
                  <a:lnTo>
                    <a:pt x="4738" y="4662"/>
                  </a:lnTo>
                  <a:lnTo>
                    <a:pt x="5317" y="5116"/>
                  </a:lnTo>
                  <a:lnTo>
                    <a:pt x="5871" y="5544"/>
                  </a:lnTo>
                  <a:lnTo>
                    <a:pt x="6375" y="5947"/>
                  </a:lnTo>
                  <a:lnTo>
                    <a:pt x="6804" y="6275"/>
                  </a:lnTo>
                  <a:lnTo>
                    <a:pt x="7157" y="6502"/>
                  </a:lnTo>
                  <a:lnTo>
                    <a:pt x="7308" y="6577"/>
                  </a:lnTo>
                  <a:lnTo>
                    <a:pt x="7409" y="6628"/>
                  </a:lnTo>
                  <a:lnTo>
                    <a:pt x="7484" y="6628"/>
                  </a:lnTo>
                  <a:lnTo>
                    <a:pt x="7484" y="6603"/>
                  </a:lnTo>
                  <a:lnTo>
                    <a:pt x="7484" y="6577"/>
                  </a:lnTo>
                  <a:lnTo>
                    <a:pt x="7434" y="6502"/>
                  </a:lnTo>
                  <a:lnTo>
                    <a:pt x="7358" y="6401"/>
                  </a:lnTo>
                  <a:lnTo>
                    <a:pt x="6577" y="5620"/>
                  </a:lnTo>
                  <a:lnTo>
                    <a:pt x="6023" y="5040"/>
                  </a:lnTo>
                  <a:lnTo>
                    <a:pt x="5418" y="4360"/>
                  </a:lnTo>
                  <a:lnTo>
                    <a:pt x="4763" y="3554"/>
                  </a:lnTo>
                  <a:lnTo>
                    <a:pt x="4460" y="3125"/>
                  </a:lnTo>
                  <a:lnTo>
                    <a:pt x="4133" y="2697"/>
                  </a:lnTo>
                  <a:lnTo>
                    <a:pt x="3553" y="1840"/>
                  </a:lnTo>
                  <a:lnTo>
                    <a:pt x="3251" y="1462"/>
                  </a:lnTo>
                  <a:lnTo>
                    <a:pt x="2974" y="1135"/>
                  </a:lnTo>
                  <a:lnTo>
                    <a:pt x="2722" y="832"/>
                  </a:lnTo>
                  <a:lnTo>
                    <a:pt x="2470" y="605"/>
                  </a:lnTo>
                  <a:lnTo>
                    <a:pt x="2218" y="379"/>
                  </a:lnTo>
                  <a:lnTo>
                    <a:pt x="1991" y="227"/>
                  </a:lnTo>
                  <a:lnTo>
                    <a:pt x="1764" y="101"/>
                  </a:lnTo>
                  <a:lnTo>
                    <a:pt x="1563" y="26"/>
                  </a:lnTo>
                  <a:lnTo>
                    <a:pt x="1361" y="1"/>
                  </a:lnTo>
                  <a:close/>
                </a:path>
              </a:pathLst>
            </a:custGeom>
            <a:solidFill>
              <a:srgbClr val="000000">
                <a:alpha val="21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3" name="Google Shape;4433;p27"/>
            <p:cNvSpPr/>
            <p:nvPr/>
          </p:nvSpPr>
          <p:spPr>
            <a:xfrm>
              <a:off x="3336575" y="430250"/>
              <a:ext cx="819600" cy="3881850"/>
            </a:xfrm>
            <a:custGeom>
              <a:avLst/>
              <a:gdLst/>
              <a:ahLst/>
              <a:cxnLst/>
              <a:rect l="l" t="t" r="r" b="b"/>
              <a:pathLst>
                <a:path w="32784" h="155274" extrusionOk="0">
                  <a:moveTo>
                    <a:pt x="32783" y="1"/>
                  </a:moveTo>
                  <a:lnTo>
                    <a:pt x="18370" y="9979"/>
                  </a:lnTo>
                  <a:lnTo>
                    <a:pt x="18345" y="12499"/>
                  </a:lnTo>
                  <a:lnTo>
                    <a:pt x="18269" y="19303"/>
                  </a:lnTo>
                  <a:lnTo>
                    <a:pt x="18168" y="23964"/>
                  </a:lnTo>
                  <a:lnTo>
                    <a:pt x="18042" y="29281"/>
                  </a:lnTo>
                  <a:lnTo>
                    <a:pt x="17891" y="35127"/>
                  </a:lnTo>
                  <a:lnTo>
                    <a:pt x="17690" y="41301"/>
                  </a:lnTo>
                  <a:lnTo>
                    <a:pt x="17438" y="47752"/>
                  </a:lnTo>
                  <a:lnTo>
                    <a:pt x="17135" y="54253"/>
                  </a:lnTo>
                  <a:lnTo>
                    <a:pt x="16959" y="57503"/>
                  </a:lnTo>
                  <a:lnTo>
                    <a:pt x="16783" y="60729"/>
                  </a:lnTo>
                  <a:lnTo>
                    <a:pt x="16581" y="63904"/>
                  </a:lnTo>
                  <a:lnTo>
                    <a:pt x="16354" y="67003"/>
                  </a:lnTo>
                  <a:lnTo>
                    <a:pt x="16102" y="70027"/>
                  </a:lnTo>
                  <a:lnTo>
                    <a:pt x="15850" y="72950"/>
                  </a:lnTo>
                  <a:lnTo>
                    <a:pt x="15573" y="75772"/>
                  </a:lnTo>
                  <a:lnTo>
                    <a:pt x="15296" y="78418"/>
                  </a:lnTo>
                  <a:lnTo>
                    <a:pt x="14994" y="80938"/>
                  </a:lnTo>
                  <a:lnTo>
                    <a:pt x="14641" y="83306"/>
                  </a:lnTo>
                  <a:lnTo>
                    <a:pt x="14288" y="85448"/>
                  </a:lnTo>
                  <a:lnTo>
                    <a:pt x="14112" y="86456"/>
                  </a:lnTo>
                  <a:lnTo>
                    <a:pt x="13935" y="87414"/>
                  </a:lnTo>
                  <a:lnTo>
                    <a:pt x="13658" y="88699"/>
                  </a:lnTo>
                  <a:lnTo>
                    <a:pt x="13330" y="89959"/>
                  </a:lnTo>
                  <a:lnTo>
                    <a:pt x="13003" y="91219"/>
                  </a:lnTo>
                  <a:lnTo>
                    <a:pt x="12650" y="92479"/>
                  </a:lnTo>
                  <a:lnTo>
                    <a:pt x="12297" y="93739"/>
                  </a:lnTo>
                  <a:lnTo>
                    <a:pt x="11894" y="94973"/>
                  </a:lnTo>
                  <a:lnTo>
                    <a:pt x="11491" y="96183"/>
                  </a:lnTo>
                  <a:lnTo>
                    <a:pt x="11088" y="97392"/>
                  </a:lnTo>
                  <a:lnTo>
                    <a:pt x="10634" y="98577"/>
                  </a:lnTo>
                  <a:lnTo>
                    <a:pt x="10206" y="99761"/>
                  </a:lnTo>
                  <a:lnTo>
                    <a:pt x="9752" y="100920"/>
                  </a:lnTo>
                  <a:lnTo>
                    <a:pt x="9274" y="102054"/>
                  </a:lnTo>
                  <a:lnTo>
                    <a:pt x="8341" y="104246"/>
                  </a:lnTo>
                  <a:lnTo>
                    <a:pt x="7384" y="106363"/>
                  </a:lnTo>
                  <a:lnTo>
                    <a:pt x="6426" y="108354"/>
                  </a:lnTo>
                  <a:lnTo>
                    <a:pt x="5494" y="110244"/>
                  </a:lnTo>
                  <a:lnTo>
                    <a:pt x="4587" y="112007"/>
                  </a:lnTo>
                  <a:lnTo>
                    <a:pt x="3730" y="113620"/>
                  </a:lnTo>
                  <a:lnTo>
                    <a:pt x="2924" y="115107"/>
                  </a:lnTo>
                  <a:lnTo>
                    <a:pt x="2168" y="116417"/>
                  </a:lnTo>
                  <a:lnTo>
                    <a:pt x="983" y="118534"/>
                  </a:lnTo>
                  <a:lnTo>
                    <a:pt x="807" y="118257"/>
                  </a:lnTo>
                  <a:lnTo>
                    <a:pt x="656" y="118055"/>
                  </a:lnTo>
                  <a:lnTo>
                    <a:pt x="530" y="117879"/>
                  </a:lnTo>
                  <a:lnTo>
                    <a:pt x="429" y="117778"/>
                  </a:lnTo>
                  <a:lnTo>
                    <a:pt x="328" y="117728"/>
                  </a:lnTo>
                  <a:lnTo>
                    <a:pt x="253" y="117728"/>
                  </a:lnTo>
                  <a:lnTo>
                    <a:pt x="177" y="117778"/>
                  </a:lnTo>
                  <a:lnTo>
                    <a:pt x="127" y="117853"/>
                  </a:lnTo>
                  <a:lnTo>
                    <a:pt x="102" y="117979"/>
                  </a:lnTo>
                  <a:lnTo>
                    <a:pt x="76" y="118156"/>
                  </a:lnTo>
                  <a:lnTo>
                    <a:pt x="76" y="118609"/>
                  </a:lnTo>
                  <a:lnTo>
                    <a:pt x="102" y="119214"/>
                  </a:lnTo>
                  <a:lnTo>
                    <a:pt x="202" y="119920"/>
                  </a:lnTo>
                  <a:lnTo>
                    <a:pt x="51" y="120222"/>
                  </a:lnTo>
                  <a:lnTo>
                    <a:pt x="1" y="120373"/>
                  </a:lnTo>
                  <a:lnTo>
                    <a:pt x="76" y="120373"/>
                  </a:lnTo>
                  <a:lnTo>
                    <a:pt x="253" y="120222"/>
                  </a:lnTo>
                  <a:lnTo>
                    <a:pt x="354" y="120928"/>
                  </a:lnTo>
                  <a:lnTo>
                    <a:pt x="505" y="121684"/>
                  </a:lnTo>
                  <a:lnTo>
                    <a:pt x="857" y="123372"/>
                  </a:lnTo>
                  <a:lnTo>
                    <a:pt x="1286" y="125136"/>
                  </a:lnTo>
                  <a:lnTo>
                    <a:pt x="1765" y="126900"/>
                  </a:lnTo>
                  <a:lnTo>
                    <a:pt x="2571" y="129646"/>
                  </a:lnTo>
                  <a:lnTo>
                    <a:pt x="3680" y="133351"/>
                  </a:lnTo>
                  <a:lnTo>
                    <a:pt x="5040" y="137634"/>
                  </a:lnTo>
                  <a:lnTo>
                    <a:pt x="5746" y="139852"/>
                  </a:lnTo>
                  <a:lnTo>
                    <a:pt x="6502" y="142094"/>
                  </a:lnTo>
                  <a:lnTo>
                    <a:pt x="7258" y="144287"/>
                  </a:lnTo>
                  <a:lnTo>
                    <a:pt x="8014" y="146403"/>
                  </a:lnTo>
                  <a:lnTo>
                    <a:pt x="8744" y="148344"/>
                  </a:lnTo>
                  <a:lnTo>
                    <a:pt x="9475" y="150133"/>
                  </a:lnTo>
                  <a:lnTo>
                    <a:pt x="9828" y="150939"/>
                  </a:lnTo>
                  <a:lnTo>
                    <a:pt x="10156" y="151670"/>
                  </a:lnTo>
                  <a:lnTo>
                    <a:pt x="10483" y="152350"/>
                  </a:lnTo>
                  <a:lnTo>
                    <a:pt x="10785" y="152930"/>
                  </a:lnTo>
                  <a:lnTo>
                    <a:pt x="11063" y="153434"/>
                  </a:lnTo>
                  <a:lnTo>
                    <a:pt x="11340" y="153862"/>
                  </a:lnTo>
                  <a:lnTo>
                    <a:pt x="11617" y="154190"/>
                  </a:lnTo>
                  <a:lnTo>
                    <a:pt x="11743" y="154316"/>
                  </a:lnTo>
                  <a:lnTo>
                    <a:pt x="11844" y="154442"/>
                  </a:lnTo>
                  <a:lnTo>
                    <a:pt x="12272" y="154744"/>
                  </a:lnTo>
                  <a:lnTo>
                    <a:pt x="12650" y="154971"/>
                  </a:lnTo>
                  <a:lnTo>
                    <a:pt x="12927" y="155147"/>
                  </a:lnTo>
                  <a:lnTo>
                    <a:pt x="13179" y="155223"/>
                  </a:lnTo>
                  <a:lnTo>
                    <a:pt x="13381" y="155273"/>
                  </a:lnTo>
                  <a:lnTo>
                    <a:pt x="13532" y="155273"/>
                  </a:lnTo>
                  <a:lnTo>
                    <a:pt x="13658" y="155223"/>
                  </a:lnTo>
                  <a:lnTo>
                    <a:pt x="13734" y="155147"/>
                  </a:lnTo>
                  <a:lnTo>
                    <a:pt x="13784" y="155046"/>
                  </a:lnTo>
                  <a:lnTo>
                    <a:pt x="13809" y="154920"/>
                  </a:lnTo>
                  <a:lnTo>
                    <a:pt x="13809" y="154694"/>
                  </a:lnTo>
                  <a:lnTo>
                    <a:pt x="13784" y="154517"/>
                  </a:lnTo>
                  <a:lnTo>
                    <a:pt x="13759" y="154442"/>
                  </a:lnTo>
                  <a:lnTo>
                    <a:pt x="12071" y="149352"/>
                  </a:lnTo>
                  <a:lnTo>
                    <a:pt x="10407" y="144387"/>
                  </a:lnTo>
                  <a:lnTo>
                    <a:pt x="8442" y="138617"/>
                  </a:lnTo>
                  <a:lnTo>
                    <a:pt x="6376" y="132645"/>
                  </a:lnTo>
                  <a:lnTo>
                    <a:pt x="5368" y="129772"/>
                  </a:lnTo>
                  <a:lnTo>
                    <a:pt x="4410" y="127076"/>
                  </a:lnTo>
                  <a:lnTo>
                    <a:pt x="3528" y="124632"/>
                  </a:lnTo>
                  <a:lnTo>
                    <a:pt x="2722" y="122515"/>
                  </a:lnTo>
                  <a:lnTo>
                    <a:pt x="2042" y="120777"/>
                  </a:lnTo>
                  <a:lnTo>
                    <a:pt x="1739" y="120096"/>
                  </a:lnTo>
                  <a:lnTo>
                    <a:pt x="1487" y="119542"/>
                  </a:lnTo>
                  <a:lnTo>
                    <a:pt x="1261" y="119063"/>
                  </a:lnTo>
                  <a:lnTo>
                    <a:pt x="1487" y="118735"/>
                  </a:lnTo>
                  <a:lnTo>
                    <a:pt x="1765" y="118357"/>
                  </a:lnTo>
                  <a:lnTo>
                    <a:pt x="2294" y="117476"/>
                  </a:lnTo>
                  <a:lnTo>
                    <a:pt x="2899" y="116417"/>
                  </a:lnTo>
                  <a:lnTo>
                    <a:pt x="3554" y="115208"/>
                  </a:lnTo>
                  <a:lnTo>
                    <a:pt x="4234" y="113847"/>
                  </a:lnTo>
                  <a:lnTo>
                    <a:pt x="4940" y="112335"/>
                  </a:lnTo>
                  <a:lnTo>
                    <a:pt x="5695" y="110697"/>
                  </a:lnTo>
                  <a:lnTo>
                    <a:pt x="6477" y="108933"/>
                  </a:lnTo>
                  <a:lnTo>
                    <a:pt x="7308" y="107069"/>
                  </a:lnTo>
                  <a:lnTo>
                    <a:pt x="8140" y="105078"/>
                  </a:lnTo>
                  <a:lnTo>
                    <a:pt x="8996" y="103012"/>
                  </a:lnTo>
                  <a:lnTo>
                    <a:pt x="9878" y="100845"/>
                  </a:lnTo>
                  <a:lnTo>
                    <a:pt x="11667" y="96309"/>
                  </a:lnTo>
                  <a:lnTo>
                    <a:pt x="13507" y="91521"/>
                  </a:lnTo>
                  <a:lnTo>
                    <a:pt x="15346" y="86607"/>
                  </a:lnTo>
                  <a:lnTo>
                    <a:pt x="17161" y="81593"/>
                  </a:lnTo>
                  <a:lnTo>
                    <a:pt x="18924" y="76553"/>
                  </a:lnTo>
                  <a:lnTo>
                    <a:pt x="20613" y="71589"/>
                  </a:lnTo>
                  <a:lnTo>
                    <a:pt x="22200" y="66776"/>
                  </a:lnTo>
                  <a:lnTo>
                    <a:pt x="23662" y="62165"/>
                  </a:lnTo>
                  <a:lnTo>
                    <a:pt x="24342" y="59973"/>
                  </a:lnTo>
                  <a:lnTo>
                    <a:pt x="24997" y="57856"/>
                  </a:lnTo>
                  <a:lnTo>
                    <a:pt x="25577" y="55815"/>
                  </a:lnTo>
                  <a:lnTo>
                    <a:pt x="26131" y="53875"/>
                  </a:lnTo>
                  <a:lnTo>
                    <a:pt x="26635" y="51934"/>
                  </a:lnTo>
                  <a:lnTo>
                    <a:pt x="27114" y="49919"/>
                  </a:lnTo>
                  <a:lnTo>
                    <a:pt x="27593" y="47852"/>
                  </a:lnTo>
                  <a:lnTo>
                    <a:pt x="28021" y="45736"/>
                  </a:lnTo>
                  <a:lnTo>
                    <a:pt x="28424" y="43569"/>
                  </a:lnTo>
                  <a:lnTo>
                    <a:pt x="28827" y="41351"/>
                  </a:lnTo>
                  <a:lnTo>
                    <a:pt x="29180" y="39134"/>
                  </a:lnTo>
                  <a:lnTo>
                    <a:pt x="29533" y="36866"/>
                  </a:lnTo>
                  <a:lnTo>
                    <a:pt x="29860" y="34623"/>
                  </a:lnTo>
                  <a:lnTo>
                    <a:pt x="30163" y="32355"/>
                  </a:lnTo>
                  <a:lnTo>
                    <a:pt x="30440" y="30113"/>
                  </a:lnTo>
                  <a:lnTo>
                    <a:pt x="30692" y="27895"/>
                  </a:lnTo>
                  <a:lnTo>
                    <a:pt x="30944" y="25678"/>
                  </a:lnTo>
                  <a:lnTo>
                    <a:pt x="31171" y="23511"/>
                  </a:lnTo>
                  <a:lnTo>
                    <a:pt x="31549" y="19303"/>
                  </a:lnTo>
                  <a:lnTo>
                    <a:pt x="31901" y="15346"/>
                  </a:lnTo>
                  <a:lnTo>
                    <a:pt x="32153" y="11693"/>
                  </a:lnTo>
                  <a:lnTo>
                    <a:pt x="32380" y="8392"/>
                  </a:lnTo>
                  <a:lnTo>
                    <a:pt x="32531" y="5569"/>
                  </a:lnTo>
                  <a:lnTo>
                    <a:pt x="32733" y="1487"/>
                  </a:lnTo>
                  <a:lnTo>
                    <a:pt x="32783" y="1"/>
                  </a:lnTo>
                  <a:close/>
                </a:path>
              </a:pathLst>
            </a:custGeom>
            <a:solidFill>
              <a:srgbClr val="000000">
                <a:alpha val="21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4" name="Google Shape;4434;p27"/>
            <p:cNvSpPr/>
            <p:nvPr/>
          </p:nvSpPr>
          <p:spPr>
            <a:xfrm>
              <a:off x="3262875" y="2821575"/>
              <a:ext cx="199100" cy="536125"/>
            </a:xfrm>
            <a:custGeom>
              <a:avLst/>
              <a:gdLst/>
              <a:ahLst/>
              <a:cxnLst/>
              <a:rect l="l" t="t" r="r" b="b"/>
              <a:pathLst>
                <a:path w="7964" h="21445" extrusionOk="0">
                  <a:moveTo>
                    <a:pt x="7963" y="1"/>
                  </a:moveTo>
                  <a:lnTo>
                    <a:pt x="1" y="18370"/>
                  </a:lnTo>
                  <a:lnTo>
                    <a:pt x="1412" y="21445"/>
                  </a:lnTo>
                  <a:lnTo>
                    <a:pt x="2470" y="18295"/>
                  </a:lnTo>
                  <a:lnTo>
                    <a:pt x="3553" y="15044"/>
                  </a:lnTo>
                  <a:lnTo>
                    <a:pt x="4763" y="11264"/>
                  </a:lnTo>
                  <a:lnTo>
                    <a:pt x="5972" y="7409"/>
                  </a:lnTo>
                  <a:lnTo>
                    <a:pt x="6527" y="5595"/>
                  </a:lnTo>
                  <a:lnTo>
                    <a:pt x="7031" y="3957"/>
                  </a:lnTo>
                  <a:lnTo>
                    <a:pt x="7434" y="2495"/>
                  </a:lnTo>
                  <a:lnTo>
                    <a:pt x="7736" y="1311"/>
                  </a:lnTo>
                  <a:lnTo>
                    <a:pt x="7913" y="454"/>
                  </a:lnTo>
                  <a:lnTo>
                    <a:pt x="7963" y="177"/>
                  </a:lnTo>
                  <a:lnTo>
                    <a:pt x="7963" y="1"/>
                  </a:lnTo>
                  <a:close/>
                </a:path>
              </a:pathLst>
            </a:custGeom>
            <a:solidFill>
              <a:srgbClr val="000000">
                <a:alpha val="21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5" name="Google Shape;4435;p27"/>
            <p:cNvSpPr/>
            <p:nvPr/>
          </p:nvSpPr>
          <p:spPr>
            <a:xfrm>
              <a:off x="3194200" y="3245550"/>
              <a:ext cx="313750" cy="162550"/>
            </a:xfrm>
            <a:custGeom>
              <a:avLst/>
              <a:gdLst/>
              <a:ahLst/>
              <a:cxnLst/>
              <a:rect l="l" t="t" r="r" b="b"/>
              <a:pathLst>
                <a:path w="12550" h="6502" extrusionOk="0">
                  <a:moveTo>
                    <a:pt x="1" y="0"/>
                  </a:moveTo>
                  <a:lnTo>
                    <a:pt x="152" y="4687"/>
                  </a:lnTo>
                  <a:lnTo>
                    <a:pt x="2092" y="5040"/>
                  </a:lnTo>
                  <a:lnTo>
                    <a:pt x="4058" y="5418"/>
                  </a:lnTo>
                  <a:lnTo>
                    <a:pt x="6326" y="5796"/>
                  </a:lnTo>
                  <a:lnTo>
                    <a:pt x="8568" y="6149"/>
                  </a:lnTo>
                  <a:lnTo>
                    <a:pt x="9576" y="6300"/>
                  </a:lnTo>
                  <a:lnTo>
                    <a:pt x="10483" y="6401"/>
                  </a:lnTo>
                  <a:lnTo>
                    <a:pt x="11239" y="6476"/>
                  </a:lnTo>
                  <a:lnTo>
                    <a:pt x="11819" y="6501"/>
                  </a:lnTo>
                  <a:lnTo>
                    <a:pt x="12020" y="6476"/>
                  </a:lnTo>
                  <a:lnTo>
                    <a:pt x="12172" y="6451"/>
                  </a:lnTo>
                  <a:lnTo>
                    <a:pt x="12247" y="6401"/>
                  </a:lnTo>
                  <a:lnTo>
                    <a:pt x="12272" y="6375"/>
                  </a:lnTo>
                  <a:lnTo>
                    <a:pt x="12247" y="6350"/>
                  </a:lnTo>
                  <a:lnTo>
                    <a:pt x="12222" y="6199"/>
                  </a:lnTo>
                  <a:lnTo>
                    <a:pt x="12197" y="6048"/>
                  </a:lnTo>
                  <a:lnTo>
                    <a:pt x="12172" y="5720"/>
                  </a:lnTo>
                  <a:lnTo>
                    <a:pt x="12222" y="5393"/>
                  </a:lnTo>
                  <a:lnTo>
                    <a:pt x="12298" y="5090"/>
                  </a:lnTo>
                  <a:lnTo>
                    <a:pt x="12373" y="4813"/>
                  </a:lnTo>
                  <a:lnTo>
                    <a:pt x="12449" y="4586"/>
                  </a:lnTo>
                  <a:lnTo>
                    <a:pt x="12550" y="438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6" name="Google Shape;4436;p27"/>
            <p:cNvSpPr/>
            <p:nvPr/>
          </p:nvSpPr>
          <p:spPr>
            <a:xfrm>
              <a:off x="3194200" y="3245550"/>
              <a:ext cx="313750" cy="162550"/>
            </a:xfrm>
            <a:custGeom>
              <a:avLst/>
              <a:gdLst/>
              <a:ahLst/>
              <a:cxnLst/>
              <a:rect l="l" t="t" r="r" b="b"/>
              <a:pathLst>
                <a:path w="12550" h="6502" fill="none" extrusionOk="0">
                  <a:moveTo>
                    <a:pt x="1" y="0"/>
                  </a:moveTo>
                  <a:lnTo>
                    <a:pt x="12550" y="4385"/>
                  </a:lnTo>
                  <a:lnTo>
                    <a:pt x="12550" y="4385"/>
                  </a:lnTo>
                  <a:lnTo>
                    <a:pt x="12449" y="4586"/>
                  </a:lnTo>
                  <a:lnTo>
                    <a:pt x="12373" y="4813"/>
                  </a:lnTo>
                  <a:lnTo>
                    <a:pt x="12298" y="5090"/>
                  </a:lnTo>
                  <a:lnTo>
                    <a:pt x="12222" y="5393"/>
                  </a:lnTo>
                  <a:lnTo>
                    <a:pt x="12172" y="5720"/>
                  </a:lnTo>
                  <a:lnTo>
                    <a:pt x="12197" y="6048"/>
                  </a:lnTo>
                  <a:lnTo>
                    <a:pt x="12222" y="6199"/>
                  </a:lnTo>
                  <a:lnTo>
                    <a:pt x="12247" y="6350"/>
                  </a:lnTo>
                  <a:lnTo>
                    <a:pt x="12247" y="6350"/>
                  </a:lnTo>
                  <a:lnTo>
                    <a:pt x="12272" y="6375"/>
                  </a:lnTo>
                  <a:lnTo>
                    <a:pt x="12247" y="6401"/>
                  </a:lnTo>
                  <a:lnTo>
                    <a:pt x="12172" y="6451"/>
                  </a:lnTo>
                  <a:lnTo>
                    <a:pt x="12020" y="6476"/>
                  </a:lnTo>
                  <a:lnTo>
                    <a:pt x="11819" y="6501"/>
                  </a:lnTo>
                  <a:lnTo>
                    <a:pt x="11239" y="6476"/>
                  </a:lnTo>
                  <a:lnTo>
                    <a:pt x="10483" y="6401"/>
                  </a:lnTo>
                  <a:lnTo>
                    <a:pt x="9576" y="6300"/>
                  </a:lnTo>
                  <a:lnTo>
                    <a:pt x="8568" y="6149"/>
                  </a:lnTo>
                  <a:lnTo>
                    <a:pt x="6326" y="5796"/>
                  </a:lnTo>
                  <a:lnTo>
                    <a:pt x="4058" y="5418"/>
                  </a:lnTo>
                  <a:lnTo>
                    <a:pt x="2092" y="5040"/>
                  </a:lnTo>
                  <a:lnTo>
                    <a:pt x="152" y="468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7" name="Google Shape;4437;p27"/>
            <p:cNvSpPr/>
            <p:nvPr/>
          </p:nvSpPr>
          <p:spPr>
            <a:xfrm>
              <a:off x="3266650" y="3418775"/>
              <a:ext cx="428400" cy="1417450"/>
            </a:xfrm>
            <a:custGeom>
              <a:avLst/>
              <a:gdLst/>
              <a:ahLst/>
              <a:cxnLst/>
              <a:rect l="l" t="t" r="r" b="b"/>
              <a:pathLst>
                <a:path w="17136" h="56698" extrusionOk="0">
                  <a:moveTo>
                    <a:pt x="1" y="1"/>
                  </a:moveTo>
                  <a:lnTo>
                    <a:pt x="1235" y="4259"/>
                  </a:lnTo>
                  <a:lnTo>
                    <a:pt x="2546" y="8871"/>
                  </a:lnTo>
                  <a:lnTo>
                    <a:pt x="4158" y="14490"/>
                  </a:lnTo>
                  <a:lnTo>
                    <a:pt x="5872" y="20638"/>
                  </a:lnTo>
                  <a:lnTo>
                    <a:pt x="7560" y="26837"/>
                  </a:lnTo>
                  <a:lnTo>
                    <a:pt x="9097" y="32608"/>
                  </a:lnTo>
                  <a:lnTo>
                    <a:pt x="9752" y="35203"/>
                  </a:lnTo>
                  <a:lnTo>
                    <a:pt x="10332" y="37471"/>
                  </a:lnTo>
                  <a:lnTo>
                    <a:pt x="10861" y="39562"/>
                  </a:lnTo>
                  <a:lnTo>
                    <a:pt x="11415" y="41553"/>
                  </a:lnTo>
                  <a:lnTo>
                    <a:pt x="11970" y="43443"/>
                  </a:lnTo>
                  <a:lnTo>
                    <a:pt x="12549" y="45257"/>
                  </a:lnTo>
                  <a:lnTo>
                    <a:pt x="13129" y="46945"/>
                  </a:lnTo>
                  <a:lnTo>
                    <a:pt x="13683" y="48533"/>
                  </a:lnTo>
                  <a:lnTo>
                    <a:pt x="14238" y="49994"/>
                  </a:lnTo>
                  <a:lnTo>
                    <a:pt x="14767" y="51330"/>
                  </a:lnTo>
                  <a:lnTo>
                    <a:pt x="15246" y="52514"/>
                  </a:lnTo>
                  <a:lnTo>
                    <a:pt x="15699" y="53598"/>
                  </a:lnTo>
                  <a:lnTo>
                    <a:pt x="16455" y="55286"/>
                  </a:lnTo>
                  <a:lnTo>
                    <a:pt x="16959" y="56319"/>
                  </a:lnTo>
                  <a:lnTo>
                    <a:pt x="17135" y="56697"/>
                  </a:lnTo>
                  <a:lnTo>
                    <a:pt x="16783" y="54984"/>
                  </a:lnTo>
                  <a:lnTo>
                    <a:pt x="15825" y="50700"/>
                  </a:lnTo>
                  <a:lnTo>
                    <a:pt x="15220" y="48004"/>
                  </a:lnTo>
                  <a:lnTo>
                    <a:pt x="14565" y="45131"/>
                  </a:lnTo>
                  <a:lnTo>
                    <a:pt x="13860" y="42284"/>
                  </a:lnTo>
                  <a:lnTo>
                    <a:pt x="13179" y="39587"/>
                  </a:lnTo>
                  <a:lnTo>
                    <a:pt x="12877" y="38454"/>
                  </a:lnTo>
                  <a:lnTo>
                    <a:pt x="12600" y="37471"/>
                  </a:lnTo>
                  <a:lnTo>
                    <a:pt x="12323" y="36538"/>
                  </a:lnTo>
                  <a:lnTo>
                    <a:pt x="12020" y="35631"/>
                  </a:lnTo>
                  <a:lnTo>
                    <a:pt x="11289" y="33540"/>
                  </a:lnTo>
                  <a:lnTo>
                    <a:pt x="10231" y="30617"/>
                  </a:lnTo>
                  <a:lnTo>
                    <a:pt x="8744" y="26358"/>
                  </a:lnTo>
                  <a:lnTo>
                    <a:pt x="7762" y="23536"/>
                  </a:lnTo>
                  <a:lnTo>
                    <a:pt x="6628" y="20185"/>
                  </a:lnTo>
                  <a:lnTo>
                    <a:pt x="5318" y="16229"/>
                  </a:lnTo>
                  <a:lnTo>
                    <a:pt x="3780" y="11592"/>
                  </a:lnTo>
                  <a:lnTo>
                    <a:pt x="2017" y="620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0000">
                <a:alpha val="21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38" name="Google Shape;4438;p27"/>
          <p:cNvGrpSpPr/>
          <p:nvPr/>
        </p:nvGrpSpPr>
        <p:grpSpPr>
          <a:xfrm>
            <a:off x="-8825" y="-142875"/>
            <a:ext cx="9164460" cy="1127938"/>
            <a:chOff x="-8836" y="0"/>
            <a:chExt cx="7411613" cy="897682"/>
          </a:xfrm>
        </p:grpSpPr>
        <p:sp>
          <p:nvSpPr>
            <p:cNvPr id="4439" name="Google Shape;4439;p27"/>
            <p:cNvSpPr/>
            <p:nvPr/>
          </p:nvSpPr>
          <p:spPr>
            <a:xfrm>
              <a:off x="-2434" y="18509"/>
              <a:ext cx="2425408" cy="879173"/>
            </a:xfrm>
            <a:custGeom>
              <a:avLst/>
              <a:gdLst/>
              <a:ahLst/>
              <a:cxnLst/>
              <a:rect l="l" t="t" r="r" b="b"/>
              <a:pathLst>
                <a:path w="87143" h="31588" extrusionOk="0">
                  <a:moveTo>
                    <a:pt x="1" y="0"/>
                  </a:moveTo>
                  <a:lnTo>
                    <a:pt x="359" y="28314"/>
                  </a:lnTo>
                  <a:lnTo>
                    <a:pt x="487" y="28391"/>
                  </a:lnTo>
                  <a:lnTo>
                    <a:pt x="947" y="28621"/>
                  </a:lnTo>
                  <a:lnTo>
                    <a:pt x="1714" y="28928"/>
                  </a:lnTo>
                  <a:lnTo>
                    <a:pt x="2226" y="29133"/>
                  </a:lnTo>
                  <a:lnTo>
                    <a:pt x="2840" y="29337"/>
                  </a:lnTo>
                  <a:lnTo>
                    <a:pt x="3505" y="29542"/>
                  </a:lnTo>
                  <a:lnTo>
                    <a:pt x="4272" y="29772"/>
                  </a:lnTo>
                  <a:lnTo>
                    <a:pt x="5116" y="29977"/>
                  </a:lnTo>
                  <a:lnTo>
                    <a:pt x="6063" y="30207"/>
                  </a:lnTo>
                  <a:lnTo>
                    <a:pt x="7086" y="30437"/>
                  </a:lnTo>
                  <a:lnTo>
                    <a:pt x="8211" y="30642"/>
                  </a:lnTo>
                  <a:lnTo>
                    <a:pt x="9439" y="30846"/>
                  </a:lnTo>
                  <a:lnTo>
                    <a:pt x="10743" y="31025"/>
                  </a:lnTo>
                  <a:lnTo>
                    <a:pt x="12150" y="31179"/>
                  </a:lnTo>
                  <a:lnTo>
                    <a:pt x="13634" y="31332"/>
                  </a:lnTo>
                  <a:lnTo>
                    <a:pt x="15245" y="31435"/>
                  </a:lnTo>
                  <a:lnTo>
                    <a:pt x="16933" y="31537"/>
                  </a:lnTo>
                  <a:lnTo>
                    <a:pt x="18749" y="31562"/>
                  </a:lnTo>
                  <a:lnTo>
                    <a:pt x="20642" y="31588"/>
                  </a:lnTo>
                  <a:lnTo>
                    <a:pt x="22662" y="31537"/>
                  </a:lnTo>
                  <a:lnTo>
                    <a:pt x="24760" y="31460"/>
                  </a:lnTo>
                  <a:lnTo>
                    <a:pt x="26985" y="31332"/>
                  </a:lnTo>
                  <a:lnTo>
                    <a:pt x="29312" y="31153"/>
                  </a:lnTo>
                  <a:lnTo>
                    <a:pt x="31768" y="30897"/>
                  </a:lnTo>
                  <a:lnTo>
                    <a:pt x="34300" y="30590"/>
                  </a:lnTo>
                  <a:lnTo>
                    <a:pt x="36960" y="30232"/>
                  </a:lnTo>
                  <a:lnTo>
                    <a:pt x="39748" y="29772"/>
                  </a:lnTo>
                  <a:lnTo>
                    <a:pt x="42638" y="29260"/>
                  </a:lnTo>
                  <a:lnTo>
                    <a:pt x="45631" y="28672"/>
                  </a:lnTo>
                  <a:lnTo>
                    <a:pt x="47140" y="28340"/>
                  </a:lnTo>
                  <a:lnTo>
                    <a:pt x="48623" y="28007"/>
                  </a:lnTo>
                  <a:lnTo>
                    <a:pt x="50081" y="27623"/>
                  </a:lnTo>
                  <a:lnTo>
                    <a:pt x="51488" y="27240"/>
                  </a:lnTo>
                  <a:lnTo>
                    <a:pt x="52869" y="26831"/>
                  </a:lnTo>
                  <a:lnTo>
                    <a:pt x="54199" y="26421"/>
                  </a:lnTo>
                  <a:lnTo>
                    <a:pt x="55529" y="25961"/>
                  </a:lnTo>
                  <a:lnTo>
                    <a:pt x="56808" y="25501"/>
                  </a:lnTo>
                  <a:lnTo>
                    <a:pt x="58061" y="25040"/>
                  </a:lnTo>
                  <a:lnTo>
                    <a:pt x="59263" y="24554"/>
                  </a:lnTo>
                  <a:lnTo>
                    <a:pt x="60440" y="24043"/>
                  </a:lnTo>
                  <a:lnTo>
                    <a:pt x="61591" y="23531"/>
                  </a:lnTo>
                  <a:lnTo>
                    <a:pt x="62716" y="22994"/>
                  </a:lnTo>
                  <a:lnTo>
                    <a:pt x="63816" y="22457"/>
                  </a:lnTo>
                  <a:lnTo>
                    <a:pt x="64865" y="21920"/>
                  </a:lnTo>
                  <a:lnTo>
                    <a:pt x="65914" y="21357"/>
                  </a:lnTo>
                  <a:lnTo>
                    <a:pt x="66911" y="20794"/>
                  </a:lnTo>
                  <a:lnTo>
                    <a:pt x="67883" y="20206"/>
                  </a:lnTo>
                  <a:lnTo>
                    <a:pt x="68829" y="19618"/>
                  </a:lnTo>
                  <a:lnTo>
                    <a:pt x="69750" y="19030"/>
                  </a:lnTo>
                  <a:lnTo>
                    <a:pt x="70620" y="18441"/>
                  </a:lnTo>
                  <a:lnTo>
                    <a:pt x="71489" y="17853"/>
                  </a:lnTo>
                  <a:lnTo>
                    <a:pt x="72333" y="17239"/>
                  </a:lnTo>
                  <a:lnTo>
                    <a:pt x="73126" y="16651"/>
                  </a:lnTo>
                  <a:lnTo>
                    <a:pt x="73919" y="16037"/>
                  </a:lnTo>
                  <a:lnTo>
                    <a:pt x="74661" y="15423"/>
                  </a:lnTo>
                  <a:lnTo>
                    <a:pt x="75377" y="14809"/>
                  </a:lnTo>
                  <a:lnTo>
                    <a:pt x="76093" y="14221"/>
                  </a:lnTo>
                  <a:lnTo>
                    <a:pt x="77423" y="13019"/>
                  </a:lnTo>
                  <a:lnTo>
                    <a:pt x="78651" y="11817"/>
                  </a:lnTo>
                  <a:lnTo>
                    <a:pt x="79776" y="10640"/>
                  </a:lnTo>
                  <a:lnTo>
                    <a:pt x="80800" y="9489"/>
                  </a:lnTo>
                  <a:lnTo>
                    <a:pt x="81772" y="8364"/>
                  </a:lnTo>
                  <a:lnTo>
                    <a:pt x="82616" y="7290"/>
                  </a:lnTo>
                  <a:lnTo>
                    <a:pt x="83408" y="6266"/>
                  </a:lnTo>
                  <a:lnTo>
                    <a:pt x="84099" y="5295"/>
                  </a:lnTo>
                  <a:lnTo>
                    <a:pt x="84713" y="4374"/>
                  </a:lnTo>
                  <a:lnTo>
                    <a:pt x="85250" y="3530"/>
                  </a:lnTo>
                  <a:lnTo>
                    <a:pt x="85710" y="2762"/>
                  </a:lnTo>
                  <a:lnTo>
                    <a:pt x="86094" y="2072"/>
                  </a:lnTo>
                  <a:lnTo>
                    <a:pt x="86427" y="1483"/>
                  </a:lnTo>
                  <a:lnTo>
                    <a:pt x="86682" y="972"/>
                  </a:lnTo>
                  <a:lnTo>
                    <a:pt x="87040" y="256"/>
                  </a:lnTo>
                  <a:lnTo>
                    <a:pt x="8714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0" name="Google Shape;4440;p27"/>
            <p:cNvSpPr/>
            <p:nvPr/>
          </p:nvSpPr>
          <p:spPr>
            <a:xfrm>
              <a:off x="4959537" y="18509"/>
              <a:ext cx="2424712" cy="879173"/>
            </a:xfrm>
            <a:custGeom>
              <a:avLst/>
              <a:gdLst/>
              <a:ahLst/>
              <a:cxnLst/>
              <a:rect l="l" t="t" r="r" b="b"/>
              <a:pathLst>
                <a:path w="87118" h="31588" extrusionOk="0">
                  <a:moveTo>
                    <a:pt x="1" y="0"/>
                  </a:moveTo>
                  <a:lnTo>
                    <a:pt x="103" y="256"/>
                  </a:lnTo>
                  <a:lnTo>
                    <a:pt x="436" y="972"/>
                  </a:lnTo>
                  <a:lnTo>
                    <a:pt x="691" y="1483"/>
                  </a:lnTo>
                  <a:lnTo>
                    <a:pt x="1024" y="2072"/>
                  </a:lnTo>
                  <a:lnTo>
                    <a:pt x="1408" y="2762"/>
                  </a:lnTo>
                  <a:lnTo>
                    <a:pt x="1868" y="3530"/>
                  </a:lnTo>
                  <a:lnTo>
                    <a:pt x="2405" y="4374"/>
                  </a:lnTo>
                  <a:lnTo>
                    <a:pt x="3045" y="5295"/>
                  </a:lnTo>
                  <a:lnTo>
                    <a:pt x="3735" y="6266"/>
                  </a:lnTo>
                  <a:lnTo>
                    <a:pt x="4502" y="7290"/>
                  </a:lnTo>
                  <a:lnTo>
                    <a:pt x="5372" y="8364"/>
                  </a:lnTo>
                  <a:lnTo>
                    <a:pt x="6318" y="9489"/>
                  </a:lnTo>
                  <a:lnTo>
                    <a:pt x="7342" y="10640"/>
                  </a:lnTo>
                  <a:lnTo>
                    <a:pt x="8492" y="11817"/>
                  </a:lnTo>
                  <a:lnTo>
                    <a:pt x="9720" y="13019"/>
                  </a:lnTo>
                  <a:lnTo>
                    <a:pt x="11050" y="14221"/>
                  </a:lnTo>
                  <a:lnTo>
                    <a:pt x="11741" y="14809"/>
                  </a:lnTo>
                  <a:lnTo>
                    <a:pt x="12457" y="15423"/>
                  </a:lnTo>
                  <a:lnTo>
                    <a:pt x="13224" y="16037"/>
                  </a:lnTo>
                  <a:lnTo>
                    <a:pt x="13992" y="16651"/>
                  </a:lnTo>
                  <a:lnTo>
                    <a:pt x="14810" y="17239"/>
                  </a:lnTo>
                  <a:lnTo>
                    <a:pt x="15629" y="17853"/>
                  </a:lnTo>
                  <a:lnTo>
                    <a:pt x="16498" y="18441"/>
                  </a:lnTo>
                  <a:lnTo>
                    <a:pt x="17393" y="19030"/>
                  </a:lnTo>
                  <a:lnTo>
                    <a:pt x="18289" y="19618"/>
                  </a:lnTo>
                  <a:lnTo>
                    <a:pt x="19235" y="20206"/>
                  </a:lnTo>
                  <a:lnTo>
                    <a:pt x="20207" y="20794"/>
                  </a:lnTo>
                  <a:lnTo>
                    <a:pt x="21230" y="21357"/>
                  </a:lnTo>
                  <a:lnTo>
                    <a:pt x="22253" y="21920"/>
                  </a:lnTo>
                  <a:lnTo>
                    <a:pt x="23302" y="22457"/>
                  </a:lnTo>
                  <a:lnTo>
                    <a:pt x="24402" y="22994"/>
                  </a:lnTo>
                  <a:lnTo>
                    <a:pt x="25527" y="23531"/>
                  </a:lnTo>
                  <a:lnTo>
                    <a:pt x="26678" y="24043"/>
                  </a:lnTo>
                  <a:lnTo>
                    <a:pt x="27855" y="24554"/>
                  </a:lnTo>
                  <a:lnTo>
                    <a:pt x="29082" y="25040"/>
                  </a:lnTo>
                  <a:lnTo>
                    <a:pt x="30336" y="25501"/>
                  </a:lnTo>
                  <a:lnTo>
                    <a:pt x="31614" y="25961"/>
                  </a:lnTo>
                  <a:lnTo>
                    <a:pt x="32919" y="26421"/>
                  </a:lnTo>
                  <a:lnTo>
                    <a:pt x="34249" y="26831"/>
                  </a:lnTo>
                  <a:lnTo>
                    <a:pt x="35630" y="27240"/>
                  </a:lnTo>
                  <a:lnTo>
                    <a:pt x="37062" y="27623"/>
                  </a:lnTo>
                  <a:lnTo>
                    <a:pt x="38495" y="28007"/>
                  </a:lnTo>
                  <a:lnTo>
                    <a:pt x="39978" y="28340"/>
                  </a:lnTo>
                  <a:lnTo>
                    <a:pt x="41487" y="28672"/>
                  </a:lnTo>
                  <a:lnTo>
                    <a:pt x="44505" y="29260"/>
                  </a:lnTo>
                  <a:lnTo>
                    <a:pt x="47396" y="29772"/>
                  </a:lnTo>
                  <a:lnTo>
                    <a:pt x="50158" y="30232"/>
                  </a:lnTo>
                  <a:lnTo>
                    <a:pt x="52818" y="30590"/>
                  </a:lnTo>
                  <a:lnTo>
                    <a:pt x="55376" y="30897"/>
                  </a:lnTo>
                  <a:lnTo>
                    <a:pt x="57806" y="31153"/>
                  </a:lnTo>
                  <a:lnTo>
                    <a:pt x="60133" y="31332"/>
                  </a:lnTo>
                  <a:lnTo>
                    <a:pt x="62358" y="31460"/>
                  </a:lnTo>
                  <a:lnTo>
                    <a:pt x="64456" y="31537"/>
                  </a:lnTo>
                  <a:lnTo>
                    <a:pt x="66476" y="31588"/>
                  </a:lnTo>
                  <a:lnTo>
                    <a:pt x="68369" y="31562"/>
                  </a:lnTo>
                  <a:lnTo>
                    <a:pt x="70185" y="31537"/>
                  </a:lnTo>
                  <a:lnTo>
                    <a:pt x="71873" y="31435"/>
                  </a:lnTo>
                  <a:lnTo>
                    <a:pt x="73485" y="31332"/>
                  </a:lnTo>
                  <a:lnTo>
                    <a:pt x="74994" y="31179"/>
                  </a:lnTo>
                  <a:lnTo>
                    <a:pt x="76400" y="31025"/>
                  </a:lnTo>
                  <a:lnTo>
                    <a:pt x="77705" y="30846"/>
                  </a:lnTo>
                  <a:lnTo>
                    <a:pt x="78907" y="30642"/>
                  </a:lnTo>
                  <a:lnTo>
                    <a:pt x="80032" y="30437"/>
                  </a:lnTo>
                  <a:lnTo>
                    <a:pt x="81055" y="30207"/>
                  </a:lnTo>
                  <a:lnTo>
                    <a:pt x="82002" y="29977"/>
                  </a:lnTo>
                  <a:lnTo>
                    <a:pt x="82846" y="29772"/>
                  </a:lnTo>
                  <a:lnTo>
                    <a:pt x="83613" y="29542"/>
                  </a:lnTo>
                  <a:lnTo>
                    <a:pt x="84304" y="29337"/>
                  </a:lnTo>
                  <a:lnTo>
                    <a:pt x="84892" y="29133"/>
                  </a:lnTo>
                  <a:lnTo>
                    <a:pt x="85404" y="28928"/>
                  </a:lnTo>
                  <a:lnTo>
                    <a:pt x="86171" y="28621"/>
                  </a:lnTo>
                  <a:lnTo>
                    <a:pt x="86631" y="28391"/>
                  </a:lnTo>
                  <a:lnTo>
                    <a:pt x="86785" y="28314"/>
                  </a:lnTo>
                  <a:lnTo>
                    <a:pt x="8711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1" name="Google Shape;4441;p27"/>
            <p:cNvSpPr/>
            <p:nvPr/>
          </p:nvSpPr>
          <p:spPr>
            <a:xfrm>
              <a:off x="2138984" y="22768"/>
              <a:ext cx="3103825" cy="732551"/>
            </a:xfrm>
            <a:custGeom>
              <a:avLst/>
              <a:gdLst/>
              <a:ahLst/>
              <a:cxnLst/>
              <a:rect l="l" t="t" r="r" b="b"/>
              <a:pathLst>
                <a:path w="111518" h="26320" extrusionOk="0">
                  <a:moveTo>
                    <a:pt x="0" y="0"/>
                  </a:moveTo>
                  <a:lnTo>
                    <a:pt x="231" y="307"/>
                  </a:lnTo>
                  <a:lnTo>
                    <a:pt x="870" y="1151"/>
                  </a:lnTo>
                  <a:lnTo>
                    <a:pt x="1356" y="1740"/>
                  </a:lnTo>
                  <a:lnTo>
                    <a:pt x="1944" y="2430"/>
                  </a:lnTo>
                  <a:lnTo>
                    <a:pt x="2635" y="3223"/>
                  </a:lnTo>
                  <a:lnTo>
                    <a:pt x="3428" y="4118"/>
                  </a:lnTo>
                  <a:lnTo>
                    <a:pt x="4349" y="5090"/>
                  </a:lnTo>
                  <a:lnTo>
                    <a:pt x="5346" y="6113"/>
                  </a:lnTo>
                  <a:lnTo>
                    <a:pt x="6471" y="7188"/>
                  </a:lnTo>
                  <a:lnTo>
                    <a:pt x="7699" y="8339"/>
                  </a:lnTo>
                  <a:lnTo>
                    <a:pt x="9029" y="9515"/>
                  </a:lnTo>
                  <a:lnTo>
                    <a:pt x="10462" y="10717"/>
                  </a:lnTo>
                  <a:lnTo>
                    <a:pt x="12022" y="11919"/>
                  </a:lnTo>
                  <a:lnTo>
                    <a:pt x="13659" y="13147"/>
                  </a:lnTo>
                  <a:lnTo>
                    <a:pt x="14528" y="13787"/>
                  </a:lnTo>
                  <a:lnTo>
                    <a:pt x="15424" y="14400"/>
                  </a:lnTo>
                  <a:lnTo>
                    <a:pt x="16344" y="15014"/>
                  </a:lnTo>
                  <a:lnTo>
                    <a:pt x="17291" y="15603"/>
                  </a:lnTo>
                  <a:lnTo>
                    <a:pt x="18263" y="16216"/>
                  </a:lnTo>
                  <a:lnTo>
                    <a:pt x="19260" y="16805"/>
                  </a:lnTo>
                  <a:lnTo>
                    <a:pt x="20283" y="17393"/>
                  </a:lnTo>
                  <a:lnTo>
                    <a:pt x="21332" y="17981"/>
                  </a:lnTo>
                  <a:lnTo>
                    <a:pt x="22406" y="18570"/>
                  </a:lnTo>
                  <a:lnTo>
                    <a:pt x="23506" y="19132"/>
                  </a:lnTo>
                  <a:lnTo>
                    <a:pt x="24657" y="19669"/>
                  </a:lnTo>
                  <a:lnTo>
                    <a:pt x="25808" y="20207"/>
                  </a:lnTo>
                  <a:lnTo>
                    <a:pt x="26985" y="20718"/>
                  </a:lnTo>
                  <a:lnTo>
                    <a:pt x="28212" y="21230"/>
                  </a:lnTo>
                  <a:lnTo>
                    <a:pt x="29440" y="21716"/>
                  </a:lnTo>
                  <a:lnTo>
                    <a:pt x="30693" y="22202"/>
                  </a:lnTo>
                  <a:lnTo>
                    <a:pt x="31998" y="22662"/>
                  </a:lnTo>
                  <a:lnTo>
                    <a:pt x="33302" y="23071"/>
                  </a:lnTo>
                  <a:lnTo>
                    <a:pt x="34658" y="23506"/>
                  </a:lnTo>
                  <a:lnTo>
                    <a:pt x="36013" y="23890"/>
                  </a:lnTo>
                  <a:lnTo>
                    <a:pt x="37420" y="24248"/>
                  </a:lnTo>
                  <a:lnTo>
                    <a:pt x="38827" y="24580"/>
                  </a:lnTo>
                  <a:lnTo>
                    <a:pt x="40285" y="24887"/>
                  </a:lnTo>
                  <a:lnTo>
                    <a:pt x="41768" y="25169"/>
                  </a:lnTo>
                  <a:lnTo>
                    <a:pt x="43252" y="25424"/>
                  </a:lnTo>
                  <a:lnTo>
                    <a:pt x="44786" y="25655"/>
                  </a:lnTo>
                  <a:lnTo>
                    <a:pt x="46347" y="25859"/>
                  </a:lnTo>
                  <a:lnTo>
                    <a:pt x="47907" y="26013"/>
                  </a:lnTo>
                  <a:lnTo>
                    <a:pt x="49518" y="26140"/>
                  </a:lnTo>
                  <a:lnTo>
                    <a:pt x="51155" y="26243"/>
                  </a:lnTo>
                  <a:lnTo>
                    <a:pt x="52818" y="26294"/>
                  </a:lnTo>
                  <a:lnTo>
                    <a:pt x="54506" y="26320"/>
                  </a:lnTo>
                  <a:lnTo>
                    <a:pt x="56526" y="26294"/>
                  </a:lnTo>
                  <a:lnTo>
                    <a:pt x="58521" y="26243"/>
                  </a:lnTo>
                  <a:lnTo>
                    <a:pt x="60465" y="26140"/>
                  </a:lnTo>
                  <a:lnTo>
                    <a:pt x="62384" y="26013"/>
                  </a:lnTo>
                  <a:lnTo>
                    <a:pt x="64225" y="25859"/>
                  </a:lnTo>
                  <a:lnTo>
                    <a:pt x="66041" y="25655"/>
                  </a:lnTo>
                  <a:lnTo>
                    <a:pt x="67806" y="25424"/>
                  </a:lnTo>
                  <a:lnTo>
                    <a:pt x="69545" y="25169"/>
                  </a:lnTo>
                  <a:lnTo>
                    <a:pt x="71233" y="24887"/>
                  </a:lnTo>
                  <a:lnTo>
                    <a:pt x="72896" y="24580"/>
                  </a:lnTo>
                  <a:lnTo>
                    <a:pt x="74482" y="24248"/>
                  </a:lnTo>
                  <a:lnTo>
                    <a:pt x="76067" y="23890"/>
                  </a:lnTo>
                  <a:lnTo>
                    <a:pt x="77576" y="23506"/>
                  </a:lnTo>
                  <a:lnTo>
                    <a:pt x="79060" y="23071"/>
                  </a:lnTo>
                  <a:lnTo>
                    <a:pt x="80518" y="22662"/>
                  </a:lnTo>
                  <a:lnTo>
                    <a:pt x="81925" y="22202"/>
                  </a:lnTo>
                  <a:lnTo>
                    <a:pt x="83280" y="21716"/>
                  </a:lnTo>
                  <a:lnTo>
                    <a:pt x="84610" y="21230"/>
                  </a:lnTo>
                  <a:lnTo>
                    <a:pt x="85915" y="20718"/>
                  </a:lnTo>
                  <a:lnTo>
                    <a:pt x="87168" y="20207"/>
                  </a:lnTo>
                  <a:lnTo>
                    <a:pt x="88396" y="19669"/>
                  </a:lnTo>
                  <a:lnTo>
                    <a:pt x="89572" y="19132"/>
                  </a:lnTo>
                  <a:lnTo>
                    <a:pt x="90723" y="18570"/>
                  </a:lnTo>
                  <a:lnTo>
                    <a:pt x="91823" y="17981"/>
                  </a:lnTo>
                  <a:lnTo>
                    <a:pt x="92897" y="17393"/>
                  </a:lnTo>
                  <a:lnTo>
                    <a:pt x="93946" y="16805"/>
                  </a:lnTo>
                  <a:lnTo>
                    <a:pt x="94943" y="16216"/>
                  </a:lnTo>
                  <a:lnTo>
                    <a:pt x="95915" y="15603"/>
                  </a:lnTo>
                  <a:lnTo>
                    <a:pt x="96836" y="15014"/>
                  </a:lnTo>
                  <a:lnTo>
                    <a:pt x="97757" y="14400"/>
                  </a:lnTo>
                  <a:lnTo>
                    <a:pt x="98627" y="13787"/>
                  </a:lnTo>
                  <a:lnTo>
                    <a:pt x="99471" y="13147"/>
                  </a:lnTo>
                  <a:lnTo>
                    <a:pt x="100264" y="12533"/>
                  </a:lnTo>
                  <a:lnTo>
                    <a:pt x="101031" y="11919"/>
                  </a:lnTo>
                  <a:lnTo>
                    <a:pt x="101773" y="11306"/>
                  </a:lnTo>
                  <a:lnTo>
                    <a:pt x="102489" y="10717"/>
                  </a:lnTo>
                  <a:lnTo>
                    <a:pt x="103179" y="10104"/>
                  </a:lnTo>
                  <a:lnTo>
                    <a:pt x="103819" y="9515"/>
                  </a:lnTo>
                  <a:lnTo>
                    <a:pt x="105047" y="8339"/>
                  </a:lnTo>
                  <a:lnTo>
                    <a:pt x="106146" y="7188"/>
                  </a:lnTo>
                  <a:lnTo>
                    <a:pt x="107118" y="6113"/>
                  </a:lnTo>
                  <a:lnTo>
                    <a:pt x="108014" y="5090"/>
                  </a:lnTo>
                  <a:lnTo>
                    <a:pt x="108781" y="4118"/>
                  </a:lnTo>
                  <a:lnTo>
                    <a:pt x="109446" y="3223"/>
                  </a:lnTo>
                  <a:lnTo>
                    <a:pt x="110009" y="2430"/>
                  </a:lnTo>
                  <a:lnTo>
                    <a:pt x="110495" y="1740"/>
                  </a:lnTo>
                  <a:lnTo>
                    <a:pt x="110853" y="1151"/>
                  </a:lnTo>
                  <a:lnTo>
                    <a:pt x="111364" y="307"/>
                  </a:lnTo>
                  <a:lnTo>
                    <a:pt x="11151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2" name="Google Shape;4442;p27"/>
            <p:cNvSpPr/>
            <p:nvPr/>
          </p:nvSpPr>
          <p:spPr>
            <a:xfrm>
              <a:off x="-8836" y="0"/>
              <a:ext cx="1929238" cy="597981"/>
            </a:xfrm>
            <a:custGeom>
              <a:avLst/>
              <a:gdLst/>
              <a:ahLst/>
              <a:cxnLst/>
              <a:rect l="l" t="t" r="r" b="b"/>
              <a:pathLst>
                <a:path w="69316" h="21485" extrusionOk="0">
                  <a:moveTo>
                    <a:pt x="63816" y="0"/>
                  </a:moveTo>
                  <a:lnTo>
                    <a:pt x="62972" y="844"/>
                  </a:lnTo>
                  <a:lnTo>
                    <a:pt x="62102" y="1688"/>
                  </a:lnTo>
                  <a:lnTo>
                    <a:pt x="61233" y="2507"/>
                  </a:lnTo>
                  <a:lnTo>
                    <a:pt x="60338" y="3299"/>
                  </a:lnTo>
                  <a:lnTo>
                    <a:pt x="59442" y="4092"/>
                  </a:lnTo>
                  <a:lnTo>
                    <a:pt x="58522" y="4860"/>
                  </a:lnTo>
                  <a:lnTo>
                    <a:pt x="57601" y="5601"/>
                  </a:lnTo>
                  <a:lnTo>
                    <a:pt x="56629" y="6318"/>
                  </a:lnTo>
                  <a:lnTo>
                    <a:pt x="55836" y="6880"/>
                  </a:lnTo>
                  <a:lnTo>
                    <a:pt x="55043" y="7443"/>
                  </a:lnTo>
                  <a:lnTo>
                    <a:pt x="54225" y="7980"/>
                  </a:lnTo>
                  <a:lnTo>
                    <a:pt x="53380" y="8492"/>
                  </a:lnTo>
                  <a:lnTo>
                    <a:pt x="52562" y="9003"/>
                  </a:lnTo>
                  <a:lnTo>
                    <a:pt x="51718" y="9489"/>
                  </a:lnTo>
                  <a:lnTo>
                    <a:pt x="50848" y="9950"/>
                  </a:lnTo>
                  <a:lnTo>
                    <a:pt x="49979" y="10410"/>
                  </a:lnTo>
                  <a:lnTo>
                    <a:pt x="49109" y="10845"/>
                  </a:lnTo>
                  <a:lnTo>
                    <a:pt x="48239" y="11254"/>
                  </a:lnTo>
                  <a:lnTo>
                    <a:pt x="47344" y="11663"/>
                  </a:lnTo>
                  <a:lnTo>
                    <a:pt x="46449" y="12047"/>
                  </a:lnTo>
                  <a:lnTo>
                    <a:pt x="45554" y="12431"/>
                  </a:lnTo>
                  <a:lnTo>
                    <a:pt x="44633" y="12789"/>
                  </a:lnTo>
                  <a:lnTo>
                    <a:pt x="42817" y="13479"/>
                  </a:lnTo>
                  <a:lnTo>
                    <a:pt x="41589" y="13837"/>
                  </a:lnTo>
                  <a:lnTo>
                    <a:pt x="40387" y="14170"/>
                  </a:lnTo>
                  <a:lnTo>
                    <a:pt x="39159" y="14477"/>
                  </a:lnTo>
                  <a:lnTo>
                    <a:pt x="37932" y="14758"/>
                  </a:lnTo>
                  <a:lnTo>
                    <a:pt x="36704" y="15014"/>
                  </a:lnTo>
                  <a:lnTo>
                    <a:pt x="35451" y="15244"/>
                  </a:lnTo>
                  <a:lnTo>
                    <a:pt x="34223" y="15474"/>
                  </a:lnTo>
                  <a:lnTo>
                    <a:pt x="32970" y="15679"/>
                  </a:lnTo>
                  <a:lnTo>
                    <a:pt x="31716" y="15858"/>
                  </a:lnTo>
                  <a:lnTo>
                    <a:pt x="30463" y="16011"/>
                  </a:lnTo>
                  <a:lnTo>
                    <a:pt x="29210" y="16139"/>
                  </a:lnTo>
                  <a:lnTo>
                    <a:pt x="27957" y="16267"/>
                  </a:lnTo>
                  <a:lnTo>
                    <a:pt x="26703" y="16369"/>
                  </a:lnTo>
                  <a:lnTo>
                    <a:pt x="25424" y="16446"/>
                  </a:lnTo>
                  <a:lnTo>
                    <a:pt x="24171" y="16523"/>
                  </a:lnTo>
                  <a:lnTo>
                    <a:pt x="22918" y="16574"/>
                  </a:lnTo>
                  <a:lnTo>
                    <a:pt x="20462" y="16676"/>
                  </a:lnTo>
                  <a:lnTo>
                    <a:pt x="17956" y="16728"/>
                  </a:lnTo>
                  <a:lnTo>
                    <a:pt x="15424" y="16728"/>
                  </a:lnTo>
                  <a:lnTo>
                    <a:pt x="14170" y="16676"/>
                  </a:lnTo>
                  <a:lnTo>
                    <a:pt x="12917" y="16625"/>
                  </a:lnTo>
                  <a:lnTo>
                    <a:pt x="11638" y="16523"/>
                  </a:lnTo>
                  <a:lnTo>
                    <a:pt x="10411" y="16395"/>
                  </a:lnTo>
                  <a:lnTo>
                    <a:pt x="9157" y="16216"/>
                  </a:lnTo>
                  <a:lnTo>
                    <a:pt x="7930" y="16011"/>
                  </a:lnTo>
                  <a:lnTo>
                    <a:pt x="6702" y="15730"/>
                  </a:lnTo>
                  <a:lnTo>
                    <a:pt x="5500" y="15423"/>
                  </a:lnTo>
                  <a:lnTo>
                    <a:pt x="4323" y="15065"/>
                  </a:lnTo>
                  <a:lnTo>
                    <a:pt x="3735" y="14860"/>
                  </a:lnTo>
                  <a:lnTo>
                    <a:pt x="3172" y="14630"/>
                  </a:lnTo>
                  <a:lnTo>
                    <a:pt x="2635" y="14400"/>
                  </a:lnTo>
                  <a:lnTo>
                    <a:pt x="2098" y="14144"/>
                  </a:lnTo>
                  <a:lnTo>
                    <a:pt x="1944" y="14068"/>
                  </a:lnTo>
                  <a:lnTo>
                    <a:pt x="1791" y="14016"/>
                  </a:lnTo>
                  <a:lnTo>
                    <a:pt x="1612" y="13991"/>
                  </a:lnTo>
                  <a:lnTo>
                    <a:pt x="1458" y="13965"/>
                  </a:lnTo>
                  <a:lnTo>
                    <a:pt x="1305" y="13965"/>
                  </a:lnTo>
                  <a:lnTo>
                    <a:pt x="1152" y="13991"/>
                  </a:lnTo>
                  <a:lnTo>
                    <a:pt x="870" y="14068"/>
                  </a:lnTo>
                  <a:lnTo>
                    <a:pt x="614" y="14195"/>
                  </a:lnTo>
                  <a:lnTo>
                    <a:pt x="384" y="14349"/>
                  </a:lnTo>
                  <a:lnTo>
                    <a:pt x="180" y="14553"/>
                  </a:lnTo>
                  <a:lnTo>
                    <a:pt x="1" y="14784"/>
                  </a:lnTo>
                  <a:lnTo>
                    <a:pt x="1" y="16395"/>
                  </a:lnTo>
                  <a:lnTo>
                    <a:pt x="128" y="16523"/>
                  </a:lnTo>
                  <a:lnTo>
                    <a:pt x="308" y="16676"/>
                  </a:lnTo>
                  <a:lnTo>
                    <a:pt x="1" y="16600"/>
                  </a:lnTo>
                  <a:lnTo>
                    <a:pt x="1" y="19797"/>
                  </a:lnTo>
                  <a:lnTo>
                    <a:pt x="1152" y="20053"/>
                  </a:lnTo>
                  <a:lnTo>
                    <a:pt x="2303" y="20308"/>
                  </a:lnTo>
                  <a:lnTo>
                    <a:pt x="3454" y="20539"/>
                  </a:lnTo>
                  <a:lnTo>
                    <a:pt x="4605" y="20718"/>
                  </a:lnTo>
                  <a:lnTo>
                    <a:pt x="5755" y="20897"/>
                  </a:lnTo>
                  <a:lnTo>
                    <a:pt x="6932" y="21050"/>
                  </a:lnTo>
                  <a:lnTo>
                    <a:pt x="8083" y="21178"/>
                  </a:lnTo>
                  <a:lnTo>
                    <a:pt x="9260" y="21280"/>
                  </a:lnTo>
                  <a:lnTo>
                    <a:pt x="10436" y="21383"/>
                  </a:lnTo>
                  <a:lnTo>
                    <a:pt x="11613" y="21434"/>
                  </a:lnTo>
                  <a:lnTo>
                    <a:pt x="12789" y="21485"/>
                  </a:lnTo>
                  <a:lnTo>
                    <a:pt x="16319" y="21485"/>
                  </a:lnTo>
                  <a:lnTo>
                    <a:pt x="17495" y="21434"/>
                  </a:lnTo>
                  <a:lnTo>
                    <a:pt x="18672" y="21383"/>
                  </a:lnTo>
                  <a:lnTo>
                    <a:pt x="19849" y="21306"/>
                  </a:lnTo>
                  <a:lnTo>
                    <a:pt x="21051" y="21229"/>
                  </a:lnTo>
                  <a:lnTo>
                    <a:pt x="22227" y="21101"/>
                  </a:lnTo>
                  <a:lnTo>
                    <a:pt x="23404" y="20999"/>
                  </a:lnTo>
                  <a:lnTo>
                    <a:pt x="24555" y="20846"/>
                  </a:lnTo>
                  <a:lnTo>
                    <a:pt x="25731" y="20692"/>
                  </a:lnTo>
                  <a:lnTo>
                    <a:pt x="28085" y="20334"/>
                  </a:lnTo>
                  <a:lnTo>
                    <a:pt x="30386" y="19925"/>
                  </a:lnTo>
                  <a:lnTo>
                    <a:pt x="32688" y="19464"/>
                  </a:lnTo>
                  <a:lnTo>
                    <a:pt x="34990" y="18953"/>
                  </a:lnTo>
                  <a:lnTo>
                    <a:pt x="37241" y="18416"/>
                  </a:lnTo>
                  <a:lnTo>
                    <a:pt x="38878" y="17955"/>
                  </a:lnTo>
                  <a:lnTo>
                    <a:pt x="40515" y="17495"/>
                  </a:lnTo>
                  <a:lnTo>
                    <a:pt x="42152" y="16983"/>
                  </a:lnTo>
                  <a:lnTo>
                    <a:pt x="43763" y="16421"/>
                  </a:lnTo>
                  <a:lnTo>
                    <a:pt x="45605" y="15832"/>
                  </a:lnTo>
                  <a:lnTo>
                    <a:pt x="46526" y="15525"/>
                  </a:lnTo>
                  <a:lnTo>
                    <a:pt x="47421" y="15193"/>
                  </a:lnTo>
                  <a:lnTo>
                    <a:pt x="48316" y="14835"/>
                  </a:lnTo>
                  <a:lnTo>
                    <a:pt x="49211" y="14477"/>
                  </a:lnTo>
                  <a:lnTo>
                    <a:pt x="50107" y="14119"/>
                  </a:lnTo>
                  <a:lnTo>
                    <a:pt x="50976" y="13709"/>
                  </a:lnTo>
                  <a:lnTo>
                    <a:pt x="51871" y="13326"/>
                  </a:lnTo>
                  <a:lnTo>
                    <a:pt x="52715" y="12891"/>
                  </a:lnTo>
                  <a:lnTo>
                    <a:pt x="53585" y="12456"/>
                  </a:lnTo>
                  <a:lnTo>
                    <a:pt x="54429" y="12021"/>
                  </a:lnTo>
                  <a:lnTo>
                    <a:pt x="55273" y="11561"/>
                  </a:lnTo>
                  <a:lnTo>
                    <a:pt x="56117" y="11075"/>
                  </a:lnTo>
                  <a:lnTo>
                    <a:pt x="56936" y="10589"/>
                  </a:lnTo>
                  <a:lnTo>
                    <a:pt x="57754" y="10077"/>
                  </a:lnTo>
                  <a:lnTo>
                    <a:pt x="58573" y="9566"/>
                  </a:lnTo>
                  <a:lnTo>
                    <a:pt x="59366" y="9029"/>
                  </a:lnTo>
                  <a:lnTo>
                    <a:pt x="60158" y="8492"/>
                  </a:lnTo>
                  <a:lnTo>
                    <a:pt x="60926" y="7929"/>
                  </a:lnTo>
                  <a:lnTo>
                    <a:pt x="61693" y="7341"/>
                  </a:lnTo>
                  <a:lnTo>
                    <a:pt x="62435" y="6752"/>
                  </a:lnTo>
                  <a:lnTo>
                    <a:pt x="63177" y="6139"/>
                  </a:lnTo>
                  <a:lnTo>
                    <a:pt x="63918" y="5525"/>
                  </a:lnTo>
                  <a:lnTo>
                    <a:pt x="64635" y="4885"/>
                  </a:lnTo>
                  <a:lnTo>
                    <a:pt x="65351" y="4220"/>
                  </a:lnTo>
                  <a:lnTo>
                    <a:pt x="66041" y="3555"/>
                  </a:lnTo>
                  <a:lnTo>
                    <a:pt x="66706" y="2890"/>
                  </a:lnTo>
                  <a:lnTo>
                    <a:pt x="67397" y="2174"/>
                  </a:lnTo>
                  <a:lnTo>
                    <a:pt x="68036" y="1483"/>
                  </a:lnTo>
                  <a:lnTo>
                    <a:pt x="68676" y="742"/>
                  </a:lnTo>
                  <a:lnTo>
                    <a:pt x="69315" y="0"/>
                  </a:lnTo>
                  <a:close/>
                </a:path>
              </a:pathLst>
            </a:custGeom>
            <a:solidFill>
              <a:srgbClr val="000000">
                <a:alpha val="21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3" name="Google Shape;4443;p27"/>
            <p:cNvSpPr/>
            <p:nvPr/>
          </p:nvSpPr>
          <p:spPr>
            <a:xfrm>
              <a:off x="743640" y="0"/>
              <a:ext cx="1490013" cy="714739"/>
            </a:xfrm>
            <a:custGeom>
              <a:avLst/>
              <a:gdLst/>
              <a:ahLst/>
              <a:cxnLst/>
              <a:rect l="l" t="t" r="r" b="b"/>
              <a:pathLst>
                <a:path w="53535" h="25680" extrusionOk="0">
                  <a:moveTo>
                    <a:pt x="49570" y="0"/>
                  </a:moveTo>
                  <a:lnTo>
                    <a:pt x="48444" y="1304"/>
                  </a:lnTo>
                  <a:lnTo>
                    <a:pt x="47293" y="2558"/>
                  </a:lnTo>
                  <a:lnTo>
                    <a:pt x="46091" y="3785"/>
                  </a:lnTo>
                  <a:lnTo>
                    <a:pt x="44863" y="4988"/>
                  </a:lnTo>
                  <a:lnTo>
                    <a:pt x="43610" y="6164"/>
                  </a:lnTo>
                  <a:lnTo>
                    <a:pt x="42331" y="7290"/>
                  </a:lnTo>
                  <a:lnTo>
                    <a:pt x="41027" y="8389"/>
                  </a:lnTo>
                  <a:lnTo>
                    <a:pt x="39671" y="9438"/>
                  </a:lnTo>
                  <a:lnTo>
                    <a:pt x="38316" y="10461"/>
                  </a:lnTo>
                  <a:lnTo>
                    <a:pt x="36909" y="11459"/>
                  </a:lnTo>
                  <a:lnTo>
                    <a:pt x="35477" y="12405"/>
                  </a:lnTo>
                  <a:lnTo>
                    <a:pt x="34044" y="13300"/>
                  </a:lnTo>
                  <a:lnTo>
                    <a:pt x="32561" y="14170"/>
                  </a:lnTo>
                  <a:lnTo>
                    <a:pt x="31077" y="15014"/>
                  </a:lnTo>
                  <a:lnTo>
                    <a:pt x="29543" y="15807"/>
                  </a:lnTo>
                  <a:lnTo>
                    <a:pt x="28008" y="16549"/>
                  </a:lnTo>
                  <a:lnTo>
                    <a:pt x="26448" y="17265"/>
                  </a:lnTo>
                  <a:lnTo>
                    <a:pt x="24888" y="17930"/>
                  </a:lnTo>
                  <a:lnTo>
                    <a:pt x="23302" y="18569"/>
                  </a:lnTo>
                  <a:lnTo>
                    <a:pt x="21690" y="19157"/>
                  </a:lnTo>
                  <a:lnTo>
                    <a:pt x="20053" y="19695"/>
                  </a:lnTo>
                  <a:lnTo>
                    <a:pt x="18417" y="20180"/>
                  </a:lnTo>
                  <a:lnTo>
                    <a:pt x="16780" y="20641"/>
                  </a:lnTo>
                  <a:lnTo>
                    <a:pt x="15117" y="21050"/>
                  </a:lnTo>
                  <a:lnTo>
                    <a:pt x="13429" y="21408"/>
                  </a:lnTo>
                  <a:lnTo>
                    <a:pt x="11741" y="21715"/>
                  </a:lnTo>
                  <a:lnTo>
                    <a:pt x="10053" y="21996"/>
                  </a:lnTo>
                  <a:lnTo>
                    <a:pt x="8365" y="22201"/>
                  </a:lnTo>
                  <a:lnTo>
                    <a:pt x="6651" y="22380"/>
                  </a:lnTo>
                  <a:lnTo>
                    <a:pt x="4937" y="22508"/>
                  </a:lnTo>
                  <a:lnTo>
                    <a:pt x="3224" y="22559"/>
                  </a:lnTo>
                  <a:lnTo>
                    <a:pt x="1510" y="22585"/>
                  </a:lnTo>
                  <a:lnTo>
                    <a:pt x="1331" y="22610"/>
                  </a:lnTo>
                  <a:lnTo>
                    <a:pt x="1152" y="22636"/>
                  </a:lnTo>
                  <a:lnTo>
                    <a:pt x="998" y="22661"/>
                  </a:lnTo>
                  <a:lnTo>
                    <a:pt x="845" y="22713"/>
                  </a:lnTo>
                  <a:lnTo>
                    <a:pt x="717" y="22789"/>
                  </a:lnTo>
                  <a:lnTo>
                    <a:pt x="589" y="22866"/>
                  </a:lnTo>
                  <a:lnTo>
                    <a:pt x="487" y="22968"/>
                  </a:lnTo>
                  <a:lnTo>
                    <a:pt x="384" y="23071"/>
                  </a:lnTo>
                  <a:lnTo>
                    <a:pt x="205" y="23301"/>
                  </a:lnTo>
                  <a:lnTo>
                    <a:pt x="103" y="23582"/>
                  </a:lnTo>
                  <a:lnTo>
                    <a:pt x="26" y="23838"/>
                  </a:lnTo>
                  <a:lnTo>
                    <a:pt x="1" y="24145"/>
                  </a:lnTo>
                  <a:lnTo>
                    <a:pt x="26" y="24426"/>
                  </a:lnTo>
                  <a:lnTo>
                    <a:pt x="103" y="24708"/>
                  </a:lnTo>
                  <a:lnTo>
                    <a:pt x="205" y="24963"/>
                  </a:lnTo>
                  <a:lnTo>
                    <a:pt x="384" y="25194"/>
                  </a:lnTo>
                  <a:lnTo>
                    <a:pt x="487" y="25296"/>
                  </a:lnTo>
                  <a:lnTo>
                    <a:pt x="589" y="25398"/>
                  </a:lnTo>
                  <a:lnTo>
                    <a:pt x="717" y="25475"/>
                  </a:lnTo>
                  <a:lnTo>
                    <a:pt x="845" y="25552"/>
                  </a:lnTo>
                  <a:lnTo>
                    <a:pt x="998" y="25603"/>
                  </a:lnTo>
                  <a:lnTo>
                    <a:pt x="1152" y="25654"/>
                  </a:lnTo>
                  <a:lnTo>
                    <a:pt x="1331" y="25680"/>
                  </a:lnTo>
                  <a:lnTo>
                    <a:pt x="1510" y="25680"/>
                  </a:lnTo>
                  <a:lnTo>
                    <a:pt x="3377" y="25654"/>
                  </a:lnTo>
                  <a:lnTo>
                    <a:pt x="5270" y="25577"/>
                  </a:lnTo>
                  <a:lnTo>
                    <a:pt x="7137" y="25449"/>
                  </a:lnTo>
                  <a:lnTo>
                    <a:pt x="9004" y="25245"/>
                  </a:lnTo>
                  <a:lnTo>
                    <a:pt x="10871" y="24989"/>
                  </a:lnTo>
                  <a:lnTo>
                    <a:pt x="12738" y="24682"/>
                  </a:lnTo>
                  <a:lnTo>
                    <a:pt x="14580" y="24324"/>
                  </a:lnTo>
                  <a:lnTo>
                    <a:pt x="16396" y="23915"/>
                  </a:lnTo>
                  <a:lnTo>
                    <a:pt x="18212" y="23454"/>
                  </a:lnTo>
                  <a:lnTo>
                    <a:pt x="20028" y="22943"/>
                  </a:lnTo>
                  <a:lnTo>
                    <a:pt x="21793" y="22380"/>
                  </a:lnTo>
                  <a:lnTo>
                    <a:pt x="23583" y="21741"/>
                  </a:lnTo>
                  <a:lnTo>
                    <a:pt x="25322" y="21076"/>
                  </a:lnTo>
                  <a:lnTo>
                    <a:pt x="27062" y="20360"/>
                  </a:lnTo>
                  <a:lnTo>
                    <a:pt x="28775" y="19618"/>
                  </a:lnTo>
                  <a:lnTo>
                    <a:pt x="30463" y="18799"/>
                  </a:lnTo>
                  <a:lnTo>
                    <a:pt x="32126" y="17930"/>
                  </a:lnTo>
                  <a:lnTo>
                    <a:pt x="33763" y="17034"/>
                  </a:lnTo>
                  <a:lnTo>
                    <a:pt x="35400" y="16088"/>
                  </a:lnTo>
                  <a:lnTo>
                    <a:pt x="36986" y="15091"/>
                  </a:lnTo>
                  <a:lnTo>
                    <a:pt x="38546" y="14068"/>
                  </a:lnTo>
                  <a:lnTo>
                    <a:pt x="40081" y="12993"/>
                  </a:lnTo>
                  <a:lnTo>
                    <a:pt x="41590" y="11868"/>
                  </a:lnTo>
                  <a:lnTo>
                    <a:pt x="43047" y="10717"/>
                  </a:lnTo>
                  <a:lnTo>
                    <a:pt x="44480" y="9515"/>
                  </a:lnTo>
                  <a:lnTo>
                    <a:pt x="45887" y="8261"/>
                  </a:lnTo>
                  <a:lnTo>
                    <a:pt x="47268" y="6983"/>
                  </a:lnTo>
                  <a:lnTo>
                    <a:pt x="48598" y="5653"/>
                  </a:lnTo>
                  <a:lnTo>
                    <a:pt x="49902" y="4297"/>
                  </a:lnTo>
                  <a:lnTo>
                    <a:pt x="51156" y="2916"/>
                  </a:lnTo>
                  <a:lnTo>
                    <a:pt x="52358" y="1483"/>
                  </a:lnTo>
                  <a:lnTo>
                    <a:pt x="53534" y="0"/>
                  </a:lnTo>
                  <a:close/>
                </a:path>
              </a:pathLst>
            </a:custGeom>
            <a:solidFill>
              <a:srgbClr val="000000">
                <a:alpha val="21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4" name="Google Shape;4444;p27"/>
            <p:cNvSpPr/>
            <p:nvPr/>
          </p:nvSpPr>
          <p:spPr>
            <a:xfrm>
              <a:off x="2428006" y="0"/>
              <a:ext cx="2397659" cy="554563"/>
            </a:xfrm>
            <a:custGeom>
              <a:avLst/>
              <a:gdLst/>
              <a:ahLst/>
              <a:cxnLst/>
              <a:rect l="l" t="t" r="r" b="b"/>
              <a:pathLst>
                <a:path w="86146" h="19925" extrusionOk="0">
                  <a:moveTo>
                    <a:pt x="845" y="0"/>
                  </a:moveTo>
                  <a:lnTo>
                    <a:pt x="691" y="128"/>
                  </a:lnTo>
                  <a:lnTo>
                    <a:pt x="538" y="230"/>
                  </a:lnTo>
                  <a:lnTo>
                    <a:pt x="410" y="384"/>
                  </a:lnTo>
                  <a:lnTo>
                    <a:pt x="282" y="537"/>
                  </a:lnTo>
                  <a:lnTo>
                    <a:pt x="180" y="716"/>
                  </a:lnTo>
                  <a:lnTo>
                    <a:pt x="103" y="895"/>
                  </a:lnTo>
                  <a:lnTo>
                    <a:pt x="52" y="1100"/>
                  </a:lnTo>
                  <a:lnTo>
                    <a:pt x="26" y="1304"/>
                  </a:lnTo>
                  <a:lnTo>
                    <a:pt x="1" y="1509"/>
                  </a:lnTo>
                  <a:lnTo>
                    <a:pt x="26" y="1714"/>
                  </a:lnTo>
                  <a:lnTo>
                    <a:pt x="52" y="1893"/>
                  </a:lnTo>
                  <a:lnTo>
                    <a:pt x="129" y="2097"/>
                  </a:lnTo>
                  <a:lnTo>
                    <a:pt x="231" y="2276"/>
                  </a:lnTo>
                  <a:lnTo>
                    <a:pt x="359" y="2455"/>
                  </a:lnTo>
                  <a:lnTo>
                    <a:pt x="512" y="2634"/>
                  </a:lnTo>
                  <a:lnTo>
                    <a:pt x="717" y="2788"/>
                  </a:lnTo>
                  <a:lnTo>
                    <a:pt x="2763" y="4195"/>
                  </a:lnTo>
                  <a:lnTo>
                    <a:pt x="4835" y="5576"/>
                  </a:lnTo>
                  <a:lnTo>
                    <a:pt x="6932" y="6931"/>
                  </a:lnTo>
                  <a:lnTo>
                    <a:pt x="9030" y="8261"/>
                  </a:lnTo>
                  <a:lnTo>
                    <a:pt x="11153" y="9566"/>
                  </a:lnTo>
                  <a:lnTo>
                    <a:pt x="13275" y="10845"/>
                  </a:lnTo>
                  <a:lnTo>
                    <a:pt x="15450" y="12047"/>
                  </a:lnTo>
                  <a:lnTo>
                    <a:pt x="16549" y="12635"/>
                  </a:lnTo>
                  <a:lnTo>
                    <a:pt x="17624" y="13198"/>
                  </a:lnTo>
                  <a:lnTo>
                    <a:pt x="18749" y="13761"/>
                  </a:lnTo>
                  <a:lnTo>
                    <a:pt x="19849" y="14298"/>
                  </a:lnTo>
                  <a:lnTo>
                    <a:pt x="20974" y="14809"/>
                  </a:lnTo>
                  <a:lnTo>
                    <a:pt x="22100" y="15295"/>
                  </a:lnTo>
                  <a:lnTo>
                    <a:pt x="23251" y="15781"/>
                  </a:lnTo>
                  <a:lnTo>
                    <a:pt x="24376" y="16242"/>
                  </a:lnTo>
                  <a:lnTo>
                    <a:pt x="25527" y="16676"/>
                  </a:lnTo>
                  <a:lnTo>
                    <a:pt x="26704" y="17086"/>
                  </a:lnTo>
                  <a:lnTo>
                    <a:pt x="27880" y="17469"/>
                  </a:lnTo>
                  <a:lnTo>
                    <a:pt x="29057" y="17827"/>
                  </a:lnTo>
                  <a:lnTo>
                    <a:pt x="30259" y="18160"/>
                  </a:lnTo>
                  <a:lnTo>
                    <a:pt x="31461" y="18467"/>
                  </a:lnTo>
                  <a:lnTo>
                    <a:pt x="32689" y="18748"/>
                  </a:lnTo>
                  <a:lnTo>
                    <a:pt x="33916" y="19004"/>
                  </a:lnTo>
                  <a:lnTo>
                    <a:pt x="35144" y="19209"/>
                  </a:lnTo>
                  <a:lnTo>
                    <a:pt x="36397" y="19413"/>
                  </a:lnTo>
                  <a:lnTo>
                    <a:pt x="37599" y="19567"/>
                  </a:lnTo>
                  <a:lnTo>
                    <a:pt x="38776" y="19695"/>
                  </a:lnTo>
                  <a:lnTo>
                    <a:pt x="39978" y="19771"/>
                  </a:lnTo>
                  <a:lnTo>
                    <a:pt x="41180" y="19848"/>
                  </a:lnTo>
                  <a:lnTo>
                    <a:pt x="42357" y="19899"/>
                  </a:lnTo>
                  <a:lnTo>
                    <a:pt x="43559" y="19925"/>
                  </a:lnTo>
                  <a:lnTo>
                    <a:pt x="44761" y="19925"/>
                  </a:lnTo>
                  <a:lnTo>
                    <a:pt x="45938" y="19874"/>
                  </a:lnTo>
                  <a:lnTo>
                    <a:pt x="47140" y="19822"/>
                  </a:lnTo>
                  <a:lnTo>
                    <a:pt x="48316" y="19746"/>
                  </a:lnTo>
                  <a:lnTo>
                    <a:pt x="49519" y="19643"/>
                  </a:lnTo>
                  <a:lnTo>
                    <a:pt x="50695" y="19515"/>
                  </a:lnTo>
                  <a:lnTo>
                    <a:pt x="51872" y="19336"/>
                  </a:lnTo>
                  <a:lnTo>
                    <a:pt x="53048" y="19157"/>
                  </a:lnTo>
                  <a:lnTo>
                    <a:pt x="54225" y="18953"/>
                  </a:lnTo>
                  <a:lnTo>
                    <a:pt x="55376" y="18723"/>
                  </a:lnTo>
                  <a:lnTo>
                    <a:pt x="56527" y="18467"/>
                  </a:lnTo>
                  <a:lnTo>
                    <a:pt x="57703" y="18160"/>
                  </a:lnTo>
                  <a:lnTo>
                    <a:pt x="58829" y="17853"/>
                  </a:lnTo>
                  <a:lnTo>
                    <a:pt x="59980" y="17520"/>
                  </a:lnTo>
                  <a:lnTo>
                    <a:pt x="61105" y="17162"/>
                  </a:lnTo>
                  <a:lnTo>
                    <a:pt x="62230" y="16779"/>
                  </a:lnTo>
                  <a:lnTo>
                    <a:pt x="63356" y="16369"/>
                  </a:lnTo>
                  <a:lnTo>
                    <a:pt x="64456" y="15935"/>
                  </a:lnTo>
                  <a:lnTo>
                    <a:pt x="65556" y="15474"/>
                  </a:lnTo>
                  <a:lnTo>
                    <a:pt x="66655" y="15014"/>
                  </a:lnTo>
                  <a:lnTo>
                    <a:pt x="67730" y="14502"/>
                  </a:lnTo>
                  <a:lnTo>
                    <a:pt x="68804" y="13965"/>
                  </a:lnTo>
                  <a:lnTo>
                    <a:pt x="69878" y="13403"/>
                  </a:lnTo>
                  <a:lnTo>
                    <a:pt x="70927" y="12840"/>
                  </a:lnTo>
                  <a:lnTo>
                    <a:pt x="71950" y="12226"/>
                  </a:lnTo>
                  <a:lnTo>
                    <a:pt x="72973" y="11612"/>
                  </a:lnTo>
                  <a:lnTo>
                    <a:pt x="73919" y="11024"/>
                  </a:lnTo>
                  <a:lnTo>
                    <a:pt x="74815" y="10410"/>
                  </a:lnTo>
                  <a:lnTo>
                    <a:pt x="75735" y="9771"/>
                  </a:lnTo>
                  <a:lnTo>
                    <a:pt x="76631" y="9106"/>
                  </a:lnTo>
                  <a:lnTo>
                    <a:pt x="77500" y="8441"/>
                  </a:lnTo>
                  <a:lnTo>
                    <a:pt x="78344" y="7750"/>
                  </a:lnTo>
                  <a:lnTo>
                    <a:pt x="79214" y="7059"/>
                  </a:lnTo>
                  <a:lnTo>
                    <a:pt x="80032" y="6343"/>
                  </a:lnTo>
                  <a:lnTo>
                    <a:pt x="80851" y="5601"/>
                  </a:lnTo>
                  <a:lnTo>
                    <a:pt x="81669" y="4860"/>
                  </a:lnTo>
                  <a:lnTo>
                    <a:pt x="82437" y="4067"/>
                  </a:lnTo>
                  <a:lnTo>
                    <a:pt x="83229" y="3299"/>
                  </a:lnTo>
                  <a:lnTo>
                    <a:pt x="83971" y="2507"/>
                  </a:lnTo>
                  <a:lnTo>
                    <a:pt x="84713" y="1688"/>
                  </a:lnTo>
                  <a:lnTo>
                    <a:pt x="85429" y="844"/>
                  </a:lnTo>
                  <a:lnTo>
                    <a:pt x="86145" y="0"/>
                  </a:lnTo>
                  <a:lnTo>
                    <a:pt x="82078" y="0"/>
                  </a:lnTo>
                  <a:lnTo>
                    <a:pt x="81465" y="665"/>
                  </a:lnTo>
                  <a:lnTo>
                    <a:pt x="80851" y="1304"/>
                  </a:lnTo>
                  <a:lnTo>
                    <a:pt x="80211" y="1944"/>
                  </a:lnTo>
                  <a:lnTo>
                    <a:pt x="79572" y="2558"/>
                  </a:lnTo>
                  <a:lnTo>
                    <a:pt x="78267" y="3760"/>
                  </a:lnTo>
                  <a:lnTo>
                    <a:pt x="76912" y="4936"/>
                  </a:lnTo>
                  <a:lnTo>
                    <a:pt x="75531" y="6036"/>
                  </a:lnTo>
                  <a:lnTo>
                    <a:pt x="74098" y="7110"/>
                  </a:lnTo>
                  <a:lnTo>
                    <a:pt x="72640" y="8108"/>
                  </a:lnTo>
                  <a:lnTo>
                    <a:pt x="71157" y="9080"/>
                  </a:lnTo>
                  <a:lnTo>
                    <a:pt x="69622" y="10001"/>
                  </a:lnTo>
                  <a:lnTo>
                    <a:pt x="68062" y="10870"/>
                  </a:lnTo>
                  <a:lnTo>
                    <a:pt x="66476" y="11663"/>
                  </a:lnTo>
                  <a:lnTo>
                    <a:pt x="64865" y="12431"/>
                  </a:lnTo>
                  <a:lnTo>
                    <a:pt x="64046" y="12789"/>
                  </a:lnTo>
                  <a:lnTo>
                    <a:pt x="63228" y="13121"/>
                  </a:lnTo>
                  <a:lnTo>
                    <a:pt x="62384" y="13454"/>
                  </a:lnTo>
                  <a:lnTo>
                    <a:pt x="61540" y="13761"/>
                  </a:lnTo>
                  <a:lnTo>
                    <a:pt x="60721" y="14068"/>
                  </a:lnTo>
                  <a:lnTo>
                    <a:pt x="59852" y="14349"/>
                  </a:lnTo>
                  <a:lnTo>
                    <a:pt x="59008" y="14630"/>
                  </a:lnTo>
                  <a:lnTo>
                    <a:pt x="58164" y="14886"/>
                  </a:lnTo>
                  <a:lnTo>
                    <a:pt x="56936" y="15218"/>
                  </a:lnTo>
                  <a:lnTo>
                    <a:pt x="55708" y="15525"/>
                  </a:lnTo>
                  <a:lnTo>
                    <a:pt x="54481" y="15781"/>
                  </a:lnTo>
                  <a:lnTo>
                    <a:pt x="53253" y="16037"/>
                  </a:lnTo>
                  <a:lnTo>
                    <a:pt x="52025" y="16242"/>
                  </a:lnTo>
                  <a:lnTo>
                    <a:pt x="50797" y="16421"/>
                  </a:lnTo>
                  <a:lnTo>
                    <a:pt x="49570" y="16549"/>
                  </a:lnTo>
                  <a:lnTo>
                    <a:pt x="48316" y="16676"/>
                  </a:lnTo>
                  <a:lnTo>
                    <a:pt x="47089" y="16753"/>
                  </a:lnTo>
                  <a:lnTo>
                    <a:pt x="45861" y="16804"/>
                  </a:lnTo>
                  <a:lnTo>
                    <a:pt x="44608" y="16830"/>
                  </a:lnTo>
                  <a:lnTo>
                    <a:pt x="43380" y="16804"/>
                  </a:lnTo>
                  <a:lnTo>
                    <a:pt x="42152" y="16779"/>
                  </a:lnTo>
                  <a:lnTo>
                    <a:pt x="40925" y="16702"/>
                  </a:lnTo>
                  <a:lnTo>
                    <a:pt x="39671" y="16600"/>
                  </a:lnTo>
                  <a:lnTo>
                    <a:pt x="38444" y="16497"/>
                  </a:lnTo>
                  <a:lnTo>
                    <a:pt x="37241" y="16344"/>
                  </a:lnTo>
                  <a:lnTo>
                    <a:pt x="36014" y="16139"/>
                  </a:lnTo>
                  <a:lnTo>
                    <a:pt x="34786" y="15935"/>
                  </a:lnTo>
                  <a:lnTo>
                    <a:pt x="33584" y="15704"/>
                  </a:lnTo>
                  <a:lnTo>
                    <a:pt x="32382" y="15449"/>
                  </a:lnTo>
                  <a:lnTo>
                    <a:pt x="31154" y="15142"/>
                  </a:lnTo>
                  <a:lnTo>
                    <a:pt x="29977" y="14835"/>
                  </a:lnTo>
                  <a:lnTo>
                    <a:pt x="28775" y="14477"/>
                  </a:lnTo>
                  <a:lnTo>
                    <a:pt x="27599" y="14119"/>
                  </a:lnTo>
                  <a:lnTo>
                    <a:pt x="26422" y="13709"/>
                  </a:lnTo>
                  <a:lnTo>
                    <a:pt x="25246" y="13275"/>
                  </a:lnTo>
                  <a:lnTo>
                    <a:pt x="24069" y="12840"/>
                  </a:lnTo>
                  <a:lnTo>
                    <a:pt x="22918" y="12354"/>
                  </a:lnTo>
                  <a:lnTo>
                    <a:pt x="21767" y="11842"/>
                  </a:lnTo>
                  <a:lnTo>
                    <a:pt x="20642" y="11331"/>
                  </a:lnTo>
                  <a:lnTo>
                    <a:pt x="19516" y="10768"/>
                  </a:lnTo>
                  <a:lnTo>
                    <a:pt x="18391" y="10205"/>
                  </a:lnTo>
                  <a:lnTo>
                    <a:pt x="17266" y="9591"/>
                  </a:lnTo>
                  <a:lnTo>
                    <a:pt x="16140" y="8978"/>
                  </a:lnTo>
                  <a:lnTo>
                    <a:pt x="15040" y="8364"/>
                  </a:lnTo>
                  <a:lnTo>
                    <a:pt x="12866" y="7059"/>
                  </a:lnTo>
                  <a:lnTo>
                    <a:pt x="10718" y="5729"/>
                  </a:lnTo>
                  <a:lnTo>
                    <a:pt x="8595" y="4348"/>
                  </a:lnTo>
                  <a:lnTo>
                    <a:pt x="6472" y="2941"/>
                  </a:lnTo>
                  <a:lnTo>
                    <a:pt x="2277" y="102"/>
                  </a:lnTo>
                  <a:lnTo>
                    <a:pt x="2098" y="0"/>
                  </a:lnTo>
                  <a:close/>
                </a:path>
              </a:pathLst>
            </a:custGeom>
            <a:solidFill>
              <a:srgbClr val="000000">
                <a:alpha val="21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5" name="Google Shape;4445;p27"/>
            <p:cNvSpPr/>
            <p:nvPr/>
          </p:nvSpPr>
          <p:spPr>
            <a:xfrm>
              <a:off x="2991855" y="0"/>
              <a:ext cx="1469333" cy="223551"/>
            </a:xfrm>
            <a:custGeom>
              <a:avLst/>
              <a:gdLst/>
              <a:ahLst/>
              <a:cxnLst/>
              <a:rect l="l" t="t" r="r" b="b"/>
              <a:pathLst>
                <a:path w="52792" h="8032" extrusionOk="0">
                  <a:moveTo>
                    <a:pt x="0" y="0"/>
                  </a:moveTo>
                  <a:lnTo>
                    <a:pt x="51" y="153"/>
                  </a:lnTo>
                  <a:lnTo>
                    <a:pt x="102" y="333"/>
                  </a:lnTo>
                  <a:lnTo>
                    <a:pt x="256" y="691"/>
                  </a:lnTo>
                  <a:lnTo>
                    <a:pt x="409" y="921"/>
                  </a:lnTo>
                  <a:lnTo>
                    <a:pt x="588" y="1125"/>
                  </a:lnTo>
                  <a:lnTo>
                    <a:pt x="793" y="1304"/>
                  </a:lnTo>
                  <a:lnTo>
                    <a:pt x="1023" y="1458"/>
                  </a:lnTo>
                  <a:lnTo>
                    <a:pt x="1279" y="1611"/>
                  </a:lnTo>
                  <a:lnTo>
                    <a:pt x="1535" y="1739"/>
                  </a:lnTo>
                  <a:lnTo>
                    <a:pt x="2072" y="1944"/>
                  </a:lnTo>
                  <a:lnTo>
                    <a:pt x="3530" y="2507"/>
                  </a:lnTo>
                  <a:lnTo>
                    <a:pt x="4988" y="3044"/>
                  </a:lnTo>
                  <a:lnTo>
                    <a:pt x="6471" y="3581"/>
                  </a:lnTo>
                  <a:lnTo>
                    <a:pt x="7955" y="4092"/>
                  </a:lnTo>
                  <a:lnTo>
                    <a:pt x="9438" y="4578"/>
                  </a:lnTo>
                  <a:lnTo>
                    <a:pt x="10947" y="5064"/>
                  </a:lnTo>
                  <a:lnTo>
                    <a:pt x="12431" y="5499"/>
                  </a:lnTo>
                  <a:lnTo>
                    <a:pt x="13940" y="5908"/>
                  </a:lnTo>
                  <a:lnTo>
                    <a:pt x="15474" y="6318"/>
                  </a:lnTo>
                  <a:lnTo>
                    <a:pt x="16983" y="6650"/>
                  </a:lnTo>
                  <a:lnTo>
                    <a:pt x="18518" y="6983"/>
                  </a:lnTo>
                  <a:lnTo>
                    <a:pt x="20053" y="7264"/>
                  </a:lnTo>
                  <a:lnTo>
                    <a:pt x="21587" y="7520"/>
                  </a:lnTo>
                  <a:lnTo>
                    <a:pt x="23122" y="7699"/>
                  </a:lnTo>
                  <a:lnTo>
                    <a:pt x="24682" y="7878"/>
                  </a:lnTo>
                  <a:lnTo>
                    <a:pt x="26242" y="7980"/>
                  </a:lnTo>
                  <a:lnTo>
                    <a:pt x="27138" y="8031"/>
                  </a:lnTo>
                  <a:lnTo>
                    <a:pt x="28954" y="8031"/>
                  </a:lnTo>
                  <a:lnTo>
                    <a:pt x="29849" y="8006"/>
                  </a:lnTo>
                  <a:lnTo>
                    <a:pt x="30718" y="7980"/>
                  </a:lnTo>
                  <a:lnTo>
                    <a:pt x="31614" y="7929"/>
                  </a:lnTo>
                  <a:lnTo>
                    <a:pt x="32509" y="7827"/>
                  </a:lnTo>
                  <a:lnTo>
                    <a:pt x="33378" y="7750"/>
                  </a:lnTo>
                  <a:lnTo>
                    <a:pt x="34274" y="7622"/>
                  </a:lnTo>
                  <a:lnTo>
                    <a:pt x="35143" y="7494"/>
                  </a:lnTo>
                  <a:lnTo>
                    <a:pt x="36013" y="7341"/>
                  </a:lnTo>
                  <a:lnTo>
                    <a:pt x="36857" y="7162"/>
                  </a:lnTo>
                  <a:lnTo>
                    <a:pt x="37727" y="6957"/>
                  </a:lnTo>
                  <a:lnTo>
                    <a:pt x="38571" y="6752"/>
                  </a:lnTo>
                  <a:lnTo>
                    <a:pt x="39440" y="6522"/>
                  </a:lnTo>
                  <a:lnTo>
                    <a:pt x="40284" y="6266"/>
                  </a:lnTo>
                  <a:lnTo>
                    <a:pt x="41103" y="6011"/>
                  </a:lnTo>
                  <a:lnTo>
                    <a:pt x="41947" y="5729"/>
                  </a:lnTo>
                  <a:lnTo>
                    <a:pt x="42765" y="5422"/>
                  </a:lnTo>
                  <a:lnTo>
                    <a:pt x="43584" y="5115"/>
                  </a:lnTo>
                  <a:lnTo>
                    <a:pt x="44402" y="4783"/>
                  </a:lnTo>
                  <a:lnTo>
                    <a:pt x="45195" y="4425"/>
                  </a:lnTo>
                  <a:lnTo>
                    <a:pt x="45988" y="4041"/>
                  </a:lnTo>
                  <a:lnTo>
                    <a:pt x="46781" y="3658"/>
                  </a:lnTo>
                  <a:lnTo>
                    <a:pt x="47574" y="3274"/>
                  </a:lnTo>
                  <a:lnTo>
                    <a:pt x="48341" y="2839"/>
                  </a:lnTo>
                  <a:lnTo>
                    <a:pt x="49109" y="2404"/>
                  </a:lnTo>
                  <a:lnTo>
                    <a:pt x="49850" y="1969"/>
                  </a:lnTo>
                  <a:lnTo>
                    <a:pt x="50618" y="1509"/>
                  </a:lnTo>
                  <a:lnTo>
                    <a:pt x="51359" y="1023"/>
                  </a:lnTo>
                  <a:lnTo>
                    <a:pt x="52076" y="512"/>
                  </a:lnTo>
                  <a:lnTo>
                    <a:pt x="52792" y="0"/>
                  </a:lnTo>
                  <a:lnTo>
                    <a:pt x="43482" y="0"/>
                  </a:lnTo>
                  <a:lnTo>
                    <a:pt x="42714" y="409"/>
                  </a:lnTo>
                  <a:lnTo>
                    <a:pt x="41972" y="793"/>
                  </a:lnTo>
                  <a:lnTo>
                    <a:pt x="41205" y="1151"/>
                  </a:lnTo>
                  <a:lnTo>
                    <a:pt x="40463" y="1483"/>
                  </a:lnTo>
                  <a:lnTo>
                    <a:pt x="39696" y="1816"/>
                  </a:lnTo>
                  <a:lnTo>
                    <a:pt x="38903" y="2123"/>
                  </a:lnTo>
                  <a:lnTo>
                    <a:pt x="38136" y="2404"/>
                  </a:lnTo>
                  <a:lnTo>
                    <a:pt x="37369" y="2686"/>
                  </a:lnTo>
                  <a:lnTo>
                    <a:pt x="36576" y="2916"/>
                  </a:lnTo>
                  <a:lnTo>
                    <a:pt x="35757" y="3146"/>
                  </a:lnTo>
                  <a:lnTo>
                    <a:pt x="34964" y="3325"/>
                  </a:lnTo>
                  <a:lnTo>
                    <a:pt x="34146" y="3504"/>
                  </a:lnTo>
                  <a:lnTo>
                    <a:pt x="33327" y="3658"/>
                  </a:lnTo>
                  <a:lnTo>
                    <a:pt x="32483" y="3785"/>
                  </a:lnTo>
                  <a:lnTo>
                    <a:pt x="31639" y="3862"/>
                  </a:lnTo>
                  <a:lnTo>
                    <a:pt x="30795" y="3939"/>
                  </a:lnTo>
                  <a:lnTo>
                    <a:pt x="29900" y="3990"/>
                  </a:lnTo>
                  <a:lnTo>
                    <a:pt x="29005" y="4016"/>
                  </a:lnTo>
                  <a:lnTo>
                    <a:pt x="28110" y="4016"/>
                  </a:lnTo>
                  <a:lnTo>
                    <a:pt x="27240" y="3990"/>
                  </a:lnTo>
                  <a:lnTo>
                    <a:pt x="26345" y="3939"/>
                  </a:lnTo>
                  <a:lnTo>
                    <a:pt x="25450" y="3888"/>
                  </a:lnTo>
                  <a:lnTo>
                    <a:pt x="24554" y="3811"/>
                  </a:lnTo>
                  <a:lnTo>
                    <a:pt x="23659" y="3709"/>
                  </a:lnTo>
                  <a:lnTo>
                    <a:pt x="21894" y="3479"/>
                  </a:lnTo>
                  <a:lnTo>
                    <a:pt x="20129" y="3197"/>
                  </a:lnTo>
                  <a:lnTo>
                    <a:pt x="18365" y="2865"/>
                  </a:lnTo>
                  <a:lnTo>
                    <a:pt x="16625" y="2532"/>
                  </a:lnTo>
                  <a:lnTo>
                    <a:pt x="14886" y="2148"/>
                  </a:lnTo>
                  <a:lnTo>
                    <a:pt x="13147" y="1765"/>
                  </a:lnTo>
                  <a:lnTo>
                    <a:pt x="11408" y="1356"/>
                  </a:lnTo>
                  <a:lnTo>
                    <a:pt x="9668" y="946"/>
                  </a:lnTo>
                  <a:lnTo>
                    <a:pt x="8773" y="486"/>
                  </a:lnTo>
                  <a:lnTo>
                    <a:pt x="7878" y="0"/>
                  </a:lnTo>
                  <a:close/>
                </a:path>
              </a:pathLst>
            </a:custGeom>
            <a:solidFill>
              <a:srgbClr val="000000">
                <a:alpha val="21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6" name="Google Shape;4446;p27"/>
            <p:cNvSpPr/>
            <p:nvPr/>
          </p:nvSpPr>
          <p:spPr>
            <a:xfrm>
              <a:off x="5116879" y="0"/>
              <a:ext cx="2285883" cy="556706"/>
            </a:xfrm>
            <a:custGeom>
              <a:avLst/>
              <a:gdLst/>
              <a:ahLst/>
              <a:cxnLst/>
              <a:rect l="l" t="t" r="r" b="b"/>
              <a:pathLst>
                <a:path w="82130" h="20002" extrusionOk="0">
                  <a:moveTo>
                    <a:pt x="0" y="0"/>
                  </a:moveTo>
                  <a:lnTo>
                    <a:pt x="52" y="128"/>
                  </a:lnTo>
                  <a:lnTo>
                    <a:pt x="307" y="614"/>
                  </a:lnTo>
                  <a:lnTo>
                    <a:pt x="589" y="1100"/>
                  </a:lnTo>
                  <a:lnTo>
                    <a:pt x="896" y="1586"/>
                  </a:lnTo>
                  <a:lnTo>
                    <a:pt x="1203" y="2046"/>
                  </a:lnTo>
                  <a:lnTo>
                    <a:pt x="1535" y="2481"/>
                  </a:lnTo>
                  <a:lnTo>
                    <a:pt x="1893" y="2916"/>
                  </a:lnTo>
                  <a:lnTo>
                    <a:pt x="2277" y="3325"/>
                  </a:lnTo>
                  <a:lnTo>
                    <a:pt x="2660" y="3734"/>
                  </a:lnTo>
                  <a:lnTo>
                    <a:pt x="3044" y="4144"/>
                  </a:lnTo>
                  <a:lnTo>
                    <a:pt x="3453" y="4527"/>
                  </a:lnTo>
                  <a:lnTo>
                    <a:pt x="3888" y="4885"/>
                  </a:lnTo>
                  <a:lnTo>
                    <a:pt x="4323" y="5243"/>
                  </a:lnTo>
                  <a:lnTo>
                    <a:pt x="5218" y="5934"/>
                  </a:lnTo>
                  <a:lnTo>
                    <a:pt x="6165" y="6599"/>
                  </a:lnTo>
                  <a:lnTo>
                    <a:pt x="7136" y="7213"/>
                  </a:lnTo>
                  <a:lnTo>
                    <a:pt x="8134" y="7801"/>
                  </a:lnTo>
                  <a:lnTo>
                    <a:pt x="9132" y="8364"/>
                  </a:lnTo>
                  <a:lnTo>
                    <a:pt x="10155" y="8901"/>
                  </a:lnTo>
                  <a:lnTo>
                    <a:pt x="12175" y="9924"/>
                  </a:lnTo>
                  <a:lnTo>
                    <a:pt x="14145" y="10896"/>
                  </a:lnTo>
                  <a:lnTo>
                    <a:pt x="16395" y="11970"/>
                  </a:lnTo>
                  <a:lnTo>
                    <a:pt x="17521" y="12482"/>
                  </a:lnTo>
                  <a:lnTo>
                    <a:pt x="18672" y="12993"/>
                  </a:lnTo>
                  <a:lnTo>
                    <a:pt x="19823" y="13479"/>
                  </a:lnTo>
                  <a:lnTo>
                    <a:pt x="20974" y="13940"/>
                  </a:lnTo>
                  <a:lnTo>
                    <a:pt x="22125" y="14400"/>
                  </a:lnTo>
                  <a:lnTo>
                    <a:pt x="23276" y="14860"/>
                  </a:lnTo>
                  <a:lnTo>
                    <a:pt x="24452" y="15270"/>
                  </a:lnTo>
                  <a:lnTo>
                    <a:pt x="25629" y="15679"/>
                  </a:lnTo>
                  <a:lnTo>
                    <a:pt x="26805" y="16088"/>
                  </a:lnTo>
                  <a:lnTo>
                    <a:pt x="28008" y="16472"/>
                  </a:lnTo>
                  <a:lnTo>
                    <a:pt x="29184" y="16830"/>
                  </a:lnTo>
                  <a:lnTo>
                    <a:pt x="30386" y="17162"/>
                  </a:lnTo>
                  <a:lnTo>
                    <a:pt x="31588" y="17495"/>
                  </a:lnTo>
                  <a:lnTo>
                    <a:pt x="32791" y="17802"/>
                  </a:lnTo>
                  <a:lnTo>
                    <a:pt x="34018" y="18109"/>
                  </a:lnTo>
                  <a:lnTo>
                    <a:pt x="35246" y="18365"/>
                  </a:lnTo>
                  <a:lnTo>
                    <a:pt x="36499" y="18620"/>
                  </a:lnTo>
                  <a:lnTo>
                    <a:pt x="37727" y="18850"/>
                  </a:lnTo>
                  <a:lnTo>
                    <a:pt x="38980" y="19055"/>
                  </a:lnTo>
                  <a:lnTo>
                    <a:pt x="40234" y="19260"/>
                  </a:lnTo>
                  <a:lnTo>
                    <a:pt x="41487" y="19413"/>
                  </a:lnTo>
                  <a:lnTo>
                    <a:pt x="42740" y="19567"/>
                  </a:lnTo>
                  <a:lnTo>
                    <a:pt x="43993" y="19695"/>
                  </a:lnTo>
                  <a:lnTo>
                    <a:pt x="45247" y="19797"/>
                  </a:lnTo>
                  <a:lnTo>
                    <a:pt x="46526" y="19874"/>
                  </a:lnTo>
                  <a:lnTo>
                    <a:pt x="47779" y="19925"/>
                  </a:lnTo>
                  <a:lnTo>
                    <a:pt x="49032" y="19976"/>
                  </a:lnTo>
                  <a:lnTo>
                    <a:pt x="50311" y="20001"/>
                  </a:lnTo>
                  <a:lnTo>
                    <a:pt x="51564" y="19976"/>
                  </a:lnTo>
                  <a:lnTo>
                    <a:pt x="52843" y="19950"/>
                  </a:lnTo>
                  <a:lnTo>
                    <a:pt x="54148" y="19899"/>
                  </a:lnTo>
                  <a:lnTo>
                    <a:pt x="55478" y="19848"/>
                  </a:lnTo>
                  <a:lnTo>
                    <a:pt x="56782" y="19746"/>
                  </a:lnTo>
                  <a:lnTo>
                    <a:pt x="58112" y="19618"/>
                  </a:lnTo>
                  <a:lnTo>
                    <a:pt x="59417" y="19490"/>
                  </a:lnTo>
                  <a:lnTo>
                    <a:pt x="60721" y="19336"/>
                  </a:lnTo>
                  <a:lnTo>
                    <a:pt x="62051" y="19183"/>
                  </a:lnTo>
                  <a:lnTo>
                    <a:pt x="63355" y="18978"/>
                  </a:lnTo>
                  <a:lnTo>
                    <a:pt x="64660" y="18774"/>
                  </a:lnTo>
                  <a:lnTo>
                    <a:pt x="65964" y="18569"/>
                  </a:lnTo>
                  <a:lnTo>
                    <a:pt x="68573" y="18083"/>
                  </a:lnTo>
                  <a:lnTo>
                    <a:pt x="71157" y="17546"/>
                  </a:lnTo>
                  <a:lnTo>
                    <a:pt x="73740" y="16983"/>
                  </a:lnTo>
                  <a:lnTo>
                    <a:pt x="75837" y="16497"/>
                  </a:lnTo>
                  <a:lnTo>
                    <a:pt x="77935" y="15960"/>
                  </a:lnTo>
                  <a:lnTo>
                    <a:pt x="80032" y="15423"/>
                  </a:lnTo>
                  <a:lnTo>
                    <a:pt x="82129" y="14860"/>
                  </a:lnTo>
                  <a:lnTo>
                    <a:pt x="82129" y="11638"/>
                  </a:lnTo>
                  <a:lnTo>
                    <a:pt x="80057" y="12200"/>
                  </a:lnTo>
                  <a:lnTo>
                    <a:pt x="77960" y="12763"/>
                  </a:lnTo>
                  <a:lnTo>
                    <a:pt x="75863" y="13275"/>
                  </a:lnTo>
                  <a:lnTo>
                    <a:pt x="73765" y="13786"/>
                  </a:lnTo>
                  <a:lnTo>
                    <a:pt x="71668" y="14272"/>
                  </a:lnTo>
                  <a:lnTo>
                    <a:pt x="69571" y="14707"/>
                  </a:lnTo>
                  <a:lnTo>
                    <a:pt x="67448" y="15142"/>
                  </a:lnTo>
                  <a:lnTo>
                    <a:pt x="65351" y="15525"/>
                  </a:lnTo>
                  <a:lnTo>
                    <a:pt x="63228" y="15858"/>
                  </a:lnTo>
                  <a:lnTo>
                    <a:pt x="61079" y="16165"/>
                  </a:lnTo>
                  <a:lnTo>
                    <a:pt x="58956" y="16421"/>
                  </a:lnTo>
                  <a:lnTo>
                    <a:pt x="56808" y="16625"/>
                  </a:lnTo>
                  <a:lnTo>
                    <a:pt x="54659" y="16779"/>
                  </a:lnTo>
                  <a:lnTo>
                    <a:pt x="52511" y="16855"/>
                  </a:lnTo>
                  <a:lnTo>
                    <a:pt x="51436" y="16881"/>
                  </a:lnTo>
                  <a:lnTo>
                    <a:pt x="50362" y="16907"/>
                  </a:lnTo>
                  <a:lnTo>
                    <a:pt x="49262" y="16881"/>
                  </a:lnTo>
                  <a:lnTo>
                    <a:pt x="48188" y="16881"/>
                  </a:lnTo>
                  <a:lnTo>
                    <a:pt x="46935" y="16830"/>
                  </a:lnTo>
                  <a:lnTo>
                    <a:pt x="45707" y="16753"/>
                  </a:lnTo>
                  <a:lnTo>
                    <a:pt x="44454" y="16651"/>
                  </a:lnTo>
                  <a:lnTo>
                    <a:pt x="43226" y="16523"/>
                  </a:lnTo>
                  <a:lnTo>
                    <a:pt x="41973" y="16395"/>
                  </a:lnTo>
                  <a:lnTo>
                    <a:pt x="40745" y="16216"/>
                  </a:lnTo>
                  <a:lnTo>
                    <a:pt x="39517" y="16037"/>
                  </a:lnTo>
                  <a:lnTo>
                    <a:pt x="38290" y="15832"/>
                  </a:lnTo>
                  <a:lnTo>
                    <a:pt x="37062" y="15602"/>
                  </a:lnTo>
                  <a:lnTo>
                    <a:pt x="35860" y="15346"/>
                  </a:lnTo>
                  <a:lnTo>
                    <a:pt x="34632" y="15091"/>
                  </a:lnTo>
                  <a:lnTo>
                    <a:pt x="33430" y="14784"/>
                  </a:lnTo>
                  <a:lnTo>
                    <a:pt x="32228" y="14477"/>
                  </a:lnTo>
                  <a:lnTo>
                    <a:pt x="31026" y="14144"/>
                  </a:lnTo>
                  <a:lnTo>
                    <a:pt x="29824" y="13786"/>
                  </a:lnTo>
                  <a:lnTo>
                    <a:pt x="28647" y="13428"/>
                  </a:lnTo>
                  <a:lnTo>
                    <a:pt x="27445" y="13044"/>
                  </a:lnTo>
                  <a:lnTo>
                    <a:pt x="26268" y="12635"/>
                  </a:lnTo>
                  <a:lnTo>
                    <a:pt x="25092" y="12226"/>
                  </a:lnTo>
                  <a:lnTo>
                    <a:pt x="23941" y="11791"/>
                  </a:lnTo>
                  <a:lnTo>
                    <a:pt x="22764" y="11331"/>
                  </a:lnTo>
                  <a:lnTo>
                    <a:pt x="21613" y="10870"/>
                  </a:lnTo>
                  <a:lnTo>
                    <a:pt x="20462" y="10384"/>
                  </a:lnTo>
                  <a:lnTo>
                    <a:pt x="19311" y="9898"/>
                  </a:lnTo>
                  <a:lnTo>
                    <a:pt x="18186" y="9387"/>
                  </a:lnTo>
                  <a:lnTo>
                    <a:pt x="17060" y="8850"/>
                  </a:lnTo>
                  <a:lnTo>
                    <a:pt x="14810" y="7776"/>
                  </a:lnTo>
                  <a:lnTo>
                    <a:pt x="12610" y="6625"/>
                  </a:lnTo>
                  <a:lnTo>
                    <a:pt x="10436" y="5448"/>
                  </a:lnTo>
                  <a:lnTo>
                    <a:pt x="9464" y="4911"/>
                  </a:lnTo>
                  <a:lnTo>
                    <a:pt x="8518" y="4323"/>
                  </a:lnTo>
                  <a:lnTo>
                    <a:pt x="7571" y="3734"/>
                  </a:lnTo>
                  <a:lnTo>
                    <a:pt x="6676" y="3095"/>
                  </a:lnTo>
                  <a:lnTo>
                    <a:pt x="6241" y="2762"/>
                  </a:lnTo>
                  <a:lnTo>
                    <a:pt x="5832" y="2404"/>
                  </a:lnTo>
                  <a:lnTo>
                    <a:pt x="5397" y="2046"/>
                  </a:lnTo>
                  <a:lnTo>
                    <a:pt x="5014" y="1663"/>
                  </a:lnTo>
                  <a:lnTo>
                    <a:pt x="4630" y="1279"/>
                  </a:lnTo>
                  <a:lnTo>
                    <a:pt x="4272" y="870"/>
                  </a:lnTo>
                  <a:lnTo>
                    <a:pt x="3914" y="460"/>
                  </a:lnTo>
                  <a:lnTo>
                    <a:pt x="3581" y="0"/>
                  </a:lnTo>
                  <a:close/>
                </a:path>
              </a:pathLst>
            </a:custGeom>
            <a:solidFill>
              <a:srgbClr val="000000">
                <a:alpha val="21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7" name="Google Shape;4447;p27"/>
            <p:cNvSpPr/>
            <p:nvPr/>
          </p:nvSpPr>
          <p:spPr>
            <a:xfrm>
              <a:off x="5601681" y="0"/>
              <a:ext cx="1801097" cy="252023"/>
            </a:xfrm>
            <a:custGeom>
              <a:avLst/>
              <a:gdLst/>
              <a:ahLst/>
              <a:cxnLst/>
              <a:rect l="l" t="t" r="r" b="b"/>
              <a:pathLst>
                <a:path w="64712" h="9055" extrusionOk="0">
                  <a:moveTo>
                    <a:pt x="1" y="0"/>
                  </a:moveTo>
                  <a:lnTo>
                    <a:pt x="103" y="179"/>
                  </a:lnTo>
                  <a:lnTo>
                    <a:pt x="256" y="307"/>
                  </a:lnTo>
                  <a:lnTo>
                    <a:pt x="435" y="460"/>
                  </a:lnTo>
                  <a:lnTo>
                    <a:pt x="640" y="563"/>
                  </a:lnTo>
                  <a:lnTo>
                    <a:pt x="2507" y="1407"/>
                  </a:lnTo>
                  <a:lnTo>
                    <a:pt x="4400" y="2200"/>
                  </a:lnTo>
                  <a:lnTo>
                    <a:pt x="6318" y="2941"/>
                  </a:lnTo>
                  <a:lnTo>
                    <a:pt x="8236" y="3658"/>
                  </a:lnTo>
                  <a:lnTo>
                    <a:pt x="10180" y="4323"/>
                  </a:lnTo>
                  <a:lnTo>
                    <a:pt x="12150" y="4936"/>
                  </a:lnTo>
                  <a:lnTo>
                    <a:pt x="14119" y="5525"/>
                  </a:lnTo>
                  <a:lnTo>
                    <a:pt x="16089" y="6062"/>
                  </a:lnTo>
                  <a:lnTo>
                    <a:pt x="18084" y="6548"/>
                  </a:lnTo>
                  <a:lnTo>
                    <a:pt x="20079" y="6983"/>
                  </a:lnTo>
                  <a:lnTo>
                    <a:pt x="22074" y="7392"/>
                  </a:lnTo>
                  <a:lnTo>
                    <a:pt x="24094" y="7750"/>
                  </a:lnTo>
                  <a:lnTo>
                    <a:pt x="26115" y="8082"/>
                  </a:lnTo>
                  <a:lnTo>
                    <a:pt x="28161" y="8338"/>
                  </a:lnTo>
                  <a:lnTo>
                    <a:pt x="30182" y="8568"/>
                  </a:lnTo>
                  <a:lnTo>
                    <a:pt x="32228" y="8747"/>
                  </a:lnTo>
                  <a:lnTo>
                    <a:pt x="34274" y="8901"/>
                  </a:lnTo>
                  <a:lnTo>
                    <a:pt x="36320" y="8978"/>
                  </a:lnTo>
                  <a:lnTo>
                    <a:pt x="38367" y="9054"/>
                  </a:lnTo>
                  <a:lnTo>
                    <a:pt x="40413" y="9054"/>
                  </a:lnTo>
                  <a:lnTo>
                    <a:pt x="42459" y="9029"/>
                  </a:lnTo>
                  <a:lnTo>
                    <a:pt x="44505" y="8926"/>
                  </a:lnTo>
                  <a:lnTo>
                    <a:pt x="46551" y="8824"/>
                  </a:lnTo>
                  <a:lnTo>
                    <a:pt x="48598" y="8645"/>
                  </a:lnTo>
                  <a:lnTo>
                    <a:pt x="50644" y="8441"/>
                  </a:lnTo>
                  <a:lnTo>
                    <a:pt x="52664" y="8185"/>
                  </a:lnTo>
                  <a:lnTo>
                    <a:pt x="54685" y="7878"/>
                  </a:lnTo>
                  <a:lnTo>
                    <a:pt x="56706" y="7545"/>
                  </a:lnTo>
                  <a:lnTo>
                    <a:pt x="58726" y="7162"/>
                  </a:lnTo>
                  <a:lnTo>
                    <a:pt x="60747" y="6727"/>
                  </a:lnTo>
                  <a:lnTo>
                    <a:pt x="62742" y="6266"/>
                  </a:lnTo>
                  <a:lnTo>
                    <a:pt x="64711" y="5755"/>
                  </a:lnTo>
                  <a:lnTo>
                    <a:pt x="64711" y="2532"/>
                  </a:lnTo>
                  <a:lnTo>
                    <a:pt x="63100" y="2967"/>
                  </a:lnTo>
                  <a:lnTo>
                    <a:pt x="61463" y="3376"/>
                  </a:lnTo>
                  <a:lnTo>
                    <a:pt x="59826" y="3760"/>
                  </a:lnTo>
                  <a:lnTo>
                    <a:pt x="58189" y="4118"/>
                  </a:lnTo>
                  <a:lnTo>
                    <a:pt x="56552" y="4425"/>
                  </a:lnTo>
                  <a:lnTo>
                    <a:pt x="54890" y="4732"/>
                  </a:lnTo>
                  <a:lnTo>
                    <a:pt x="53227" y="4988"/>
                  </a:lnTo>
                  <a:lnTo>
                    <a:pt x="51564" y="5218"/>
                  </a:lnTo>
                  <a:lnTo>
                    <a:pt x="49902" y="5397"/>
                  </a:lnTo>
                  <a:lnTo>
                    <a:pt x="48239" y="5576"/>
                  </a:lnTo>
                  <a:lnTo>
                    <a:pt x="46551" y="5704"/>
                  </a:lnTo>
                  <a:lnTo>
                    <a:pt x="44889" y="5832"/>
                  </a:lnTo>
                  <a:lnTo>
                    <a:pt x="43201" y="5908"/>
                  </a:lnTo>
                  <a:lnTo>
                    <a:pt x="41538" y="5934"/>
                  </a:lnTo>
                  <a:lnTo>
                    <a:pt x="39850" y="5960"/>
                  </a:lnTo>
                  <a:lnTo>
                    <a:pt x="38162" y="5960"/>
                  </a:lnTo>
                  <a:lnTo>
                    <a:pt x="36499" y="5908"/>
                  </a:lnTo>
                  <a:lnTo>
                    <a:pt x="34811" y="5832"/>
                  </a:lnTo>
                  <a:lnTo>
                    <a:pt x="33149" y="5729"/>
                  </a:lnTo>
                  <a:lnTo>
                    <a:pt x="31461" y="5601"/>
                  </a:lnTo>
                  <a:lnTo>
                    <a:pt x="29798" y="5422"/>
                  </a:lnTo>
                  <a:lnTo>
                    <a:pt x="28136" y="5218"/>
                  </a:lnTo>
                  <a:lnTo>
                    <a:pt x="26473" y="5013"/>
                  </a:lnTo>
                  <a:lnTo>
                    <a:pt x="24811" y="4757"/>
                  </a:lnTo>
                  <a:lnTo>
                    <a:pt x="23148" y="4450"/>
                  </a:lnTo>
                  <a:lnTo>
                    <a:pt x="21486" y="4144"/>
                  </a:lnTo>
                  <a:lnTo>
                    <a:pt x="19849" y="3785"/>
                  </a:lnTo>
                  <a:lnTo>
                    <a:pt x="18212" y="3427"/>
                  </a:lnTo>
                  <a:lnTo>
                    <a:pt x="16575" y="3018"/>
                  </a:lnTo>
                  <a:lnTo>
                    <a:pt x="14938" y="2583"/>
                  </a:lnTo>
                  <a:lnTo>
                    <a:pt x="13326" y="2097"/>
                  </a:lnTo>
                  <a:lnTo>
                    <a:pt x="11715" y="1611"/>
                  </a:lnTo>
                  <a:lnTo>
                    <a:pt x="10590" y="1228"/>
                  </a:lnTo>
                  <a:lnTo>
                    <a:pt x="9464" y="844"/>
                  </a:lnTo>
                  <a:lnTo>
                    <a:pt x="8339" y="435"/>
                  </a:lnTo>
                  <a:lnTo>
                    <a:pt x="7213" y="0"/>
                  </a:lnTo>
                  <a:close/>
                </a:path>
              </a:pathLst>
            </a:custGeom>
            <a:solidFill>
              <a:srgbClr val="000000">
                <a:alpha val="21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8">
  <p:cSld name="CUSTOM_22_1_1_1_1_1_1_1_1_1_1_1_1_1_1_1_1_1_1_1_1_1_1_1_1_1_1">
    <p:spTree>
      <p:nvGrpSpPr>
        <p:cNvPr id="1" name="Shape 7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85" name="Google Shape;7485;p41"/>
          <p:cNvPicPr preferRelativeResize="0"/>
          <p:nvPr/>
        </p:nvPicPr>
        <p:blipFill rotWithShape="1">
          <a:blip r:embed="rId2">
            <a:alphaModFix amt="29000"/>
          </a:blip>
          <a:srcRect l="20298" t="17432" r="17263" b="19749"/>
          <a:stretch/>
        </p:blipFill>
        <p:spPr>
          <a:xfrm>
            <a:off x="0" y="0"/>
            <a:ext cx="9144000" cy="5174728"/>
          </a:xfrm>
          <a:prstGeom prst="rect">
            <a:avLst/>
          </a:prstGeom>
          <a:noFill/>
          <a:ln>
            <a:noFill/>
          </a:ln>
        </p:spPr>
      </p:pic>
      <p:sp>
        <p:nvSpPr>
          <p:cNvPr id="7486" name="Google Shape;7486;p41"/>
          <p:cNvSpPr/>
          <p:nvPr/>
        </p:nvSpPr>
        <p:spPr>
          <a:xfrm>
            <a:off x="7325" y="3646450"/>
            <a:ext cx="9144000" cy="1524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87" name="Google Shape;7487;p41"/>
          <p:cNvSpPr txBox="1">
            <a:spLocks noGrp="1"/>
          </p:cNvSpPr>
          <p:nvPr>
            <p:ph type="title"/>
          </p:nvPr>
        </p:nvSpPr>
        <p:spPr>
          <a:xfrm>
            <a:off x="713225" y="1453900"/>
            <a:ext cx="7717500" cy="1154400"/>
          </a:xfrm>
          <a:prstGeom prst="rect">
            <a:avLst/>
          </a:prstGeom>
          <a:effectLst>
            <a:outerShdw dist="47625" dir="3000000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75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7488" name="Google Shape;7488;p41"/>
          <p:cNvGrpSpPr/>
          <p:nvPr/>
        </p:nvGrpSpPr>
        <p:grpSpPr>
          <a:xfrm flipH="1">
            <a:off x="4" y="284343"/>
            <a:ext cx="1199935" cy="4286380"/>
            <a:chOff x="5326825" y="1547300"/>
            <a:chExt cx="1100050" cy="3929575"/>
          </a:xfrm>
        </p:grpSpPr>
        <p:sp>
          <p:nvSpPr>
            <p:cNvPr id="7489" name="Google Shape;7489;p41"/>
            <p:cNvSpPr/>
            <p:nvPr/>
          </p:nvSpPr>
          <p:spPr>
            <a:xfrm>
              <a:off x="6280450" y="5333450"/>
              <a:ext cx="146425" cy="143425"/>
            </a:xfrm>
            <a:custGeom>
              <a:avLst/>
              <a:gdLst/>
              <a:ahLst/>
              <a:cxnLst/>
              <a:rect l="l" t="t" r="r" b="b"/>
              <a:pathLst>
                <a:path w="5857" h="5737" extrusionOk="0">
                  <a:moveTo>
                    <a:pt x="1" y="0"/>
                  </a:moveTo>
                  <a:lnTo>
                    <a:pt x="1" y="4383"/>
                  </a:lnTo>
                  <a:lnTo>
                    <a:pt x="100" y="4502"/>
                  </a:lnTo>
                  <a:lnTo>
                    <a:pt x="280" y="4681"/>
                  </a:lnTo>
                  <a:lnTo>
                    <a:pt x="499" y="4880"/>
                  </a:lnTo>
                  <a:lnTo>
                    <a:pt x="778" y="5080"/>
                  </a:lnTo>
                  <a:lnTo>
                    <a:pt x="1116" y="5279"/>
                  </a:lnTo>
                  <a:lnTo>
                    <a:pt x="1296" y="5378"/>
                  </a:lnTo>
                  <a:lnTo>
                    <a:pt x="1495" y="5458"/>
                  </a:lnTo>
                  <a:lnTo>
                    <a:pt x="1714" y="5538"/>
                  </a:lnTo>
                  <a:lnTo>
                    <a:pt x="1933" y="5617"/>
                  </a:lnTo>
                  <a:lnTo>
                    <a:pt x="2152" y="5657"/>
                  </a:lnTo>
                  <a:lnTo>
                    <a:pt x="2411" y="5717"/>
                  </a:lnTo>
                  <a:lnTo>
                    <a:pt x="2650" y="5737"/>
                  </a:lnTo>
                  <a:lnTo>
                    <a:pt x="3108" y="5737"/>
                  </a:lnTo>
                  <a:lnTo>
                    <a:pt x="3347" y="5717"/>
                  </a:lnTo>
                  <a:lnTo>
                    <a:pt x="3586" y="5677"/>
                  </a:lnTo>
                  <a:lnTo>
                    <a:pt x="3805" y="5617"/>
                  </a:lnTo>
                  <a:lnTo>
                    <a:pt x="4044" y="5558"/>
                  </a:lnTo>
                  <a:lnTo>
                    <a:pt x="4263" y="5478"/>
                  </a:lnTo>
                  <a:lnTo>
                    <a:pt x="4483" y="5378"/>
                  </a:lnTo>
                  <a:lnTo>
                    <a:pt x="4702" y="5279"/>
                  </a:lnTo>
                  <a:lnTo>
                    <a:pt x="4901" y="5159"/>
                  </a:lnTo>
                  <a:lnTo>
                    <a:pt x="5100" y="5020"/>
                  </a:lnTo>
                  <a:lnTo>
                    <a:pt x="5299" y="4880"/>
                  </a:lnTo>
                  <a:lnTo>
                    <a:pt x="5498" y="4721"/>
                  </a:lnTo>
                  <a:lnTo>
                    <a:pt x="5678" y="4562"/>
                  </a:lnTo>
                  <a:lnTo>
                    <a:pt x="5857" y="4383"/>
                  </a:lnTo>
                  <a:lnTo>
                    <a:pt x="5857" y="0"/>
                  </a:lnTo>
                  <a:lnTo>
                    <a:pt x="5678" y="180"/>
                  </a:lnTo>
                  <a:lnTo>
                    <a:pt x="5498" y="359"/>
                  </a:lnTo>
                  <a:lnTo>
                    <a:pt x="5299" y="498"/>
                  </a:lnTo>
                  <a:lnTo>
                    <a:pt x="5100" y="658"/>
                  </a:lnTo>
                  <a:lnTo>
                    <a:pt x="4901" y="777"/>
                  </a:lnTo>
                  <a:lnTo>
                    <a:pt x="4702" y="897"/>
                  </a:lnTo>
                  <a:lnTo>
                    <a:pt x="4483" y="996"/>
                  </a:lnTo>
                  <a:lnTo>
                    <a:pt x="4263" y="1096"/>
                  </a:lnTo>
                  <a:lnTo>
                    <a:pt x="4044" y="1176"/>
                  </a:lnTo>
                  <a:lnTo>
                    <a:pt x="3805" y="1235"/>
                  </a:lnTo>
                  <a:lnTo>
                    <a:pt x="3586" y="1295"/>
                  </a:lnTo>
                  <a:lnTo>
                    <a:pt x="3347" y="1335"/>
                  </a:lnTo>
                  <a:lnTo>
                    <a:pt x="3108" y="1355"/>
                  </a:lnTo>
                  <a:lnTo>
                    <a:pt x="2650" y="1355"/>
                  </a:lnTo>
                  <a:lnTo>
                    <a:pt x="2411" y="1335"/>
                  </a:lnTo>
                  <a:lnTo>
                    <a:pt x="2152" y="1295"/>
                  </a:lnTo>
                  <a:lnTo>
                    <a:pt x="1933" y="1235"/>
                  </a:lnTo>
                  <a:lnTo>
                    <a:pt x="1714" y="1176"/>
                  </a:lnTo>
                  <a:lnTo>
                    <a:pt x="1495" y="1096"/>
                  </a:lnTo>
                  <a:lnTo>
                    <a:pt x="1296" y="996"/>
                  </a:lnTo>
                  <a:lnTo>
                    <a:pt x="1116" y="897"/>
                  </a:lnTo>
                  <a:lnTo>
                    <a:pt x="778" y="697"/>
                  </a:lnTo>
                  <a:lnTo>
                    <a:pt x="499" y="498"/>
                  </a:lnTo>
                  <a:lnTo>
                    <a:pt x="280" y="299"/>
                  </a:lnTo>
                  <a:lnTo>
                    <a:pt x="100" y="14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49B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0" name="Google Shape;7490;p41"/>
            <p:cNvSpPr/>
            <p:nvPr/>
          </p:nvSpPr>
          <p:spPr>
            <a:xfrm>
              <a:off x="6274975" y="3546200"/>
              <a:ext cx="151900" cy="1821125"/>
            </a:xfrm>
            <a:custGeom>
              <a:avLst/>
              <a:gdLst/>
              <a:ahLst/>
              <a:cxnLst/>
              <a:rect l="l" t="t" r="r" b="b"/>
              <a:pathLst>
                <a:path w="6076" h="72845" extrusionOk="0">
                  <a:moveTo>
                    <a:pt x="6076" y="0"/>
                  </a:moveTo>
                  <a:lnTo>
                    <a:pt x="4423" y="279"/>
                  </a:lnTo>
                  <a:lnTo>
                    <a:pt x="4084" y="2590"/>
                  </a:lnTo>
                  <a:lnTo>
                    <a:pt x="3745" y="4960"/>
                  </a:lnTo>
                  <a:lnTo>
                    <a:pt x="3407" y="7350"/>
                  </a:lnTo>
                  <a:lnTo>
                    <a:pt x="3108" y="9761"/>
                  </a:lnTo>
                  <a:lnTo>
                    <a:pt x="2789" y="12211"/>
                  </a:lnTo>
                  <a:lnTo>
                    <a:pt x="2510" y="14681"/>
                  </a:lnTo>
                  <a:lnTo>
                    <a:pt x="2232" y="17191"/>
                  </a:lnTo>
                  <a:lnTo>
                    <a:pt x="1953" y="19720"/>
                  </a:lnTo>
                  <a:lnTo>
                    <a:pt x="1714" y="22270"/>
                  </a:lnTo>
                  <a:lnTo>
                    <a:pt x="1475" y="24859"/>
                  </a:lnTo>
                  <a:lnTo>
                    <a:pt x="1256" y="27489"/>
                  </a:lnTo>
                  <a:lnTo>
                    <a:pt x="1036" y="30138"/>
                  </a:lnTo>
                  <a:lnTo>
                    <a:pt x="857" y="32807"/>
                  </a:lnTo>
                  <a:lnTo>
                    <a:pt x="678" y="35496"/>
                  </a:lnTo>
                  <a:lnTo>
                    <a:pt x="538" y="38225"/>
                  </a:lnTo>
                  <a:lnTo>
                    <a:pt x="399" y="40994"/>
                  </a:lnTo>
                  <a:lnTo>
                    <a:pt x="240" y="44998"/>
                  </a:lnTo>
                  <a:lnTo>
                    <a:pt x="120" y="48962"/>
                  </a:lnTo>
                  <a:lnTo>
                    <a:pt x="41" y="52866"/>
                  </a:lnTo>
                  <a:lnTo>
                    <a:pt x="1" y="56710"/>
                  </a:lnTo>
                  <a:lnTo>
                    <a:pt x="1" y="60515"/>
                  </a:lnTo>
                  <a:lnTo>
                    <a:pt x="41" y="64240"/>
                  </a:lnTo>
                  <a:lnTo>
                    <a:pt x="100" y="67885"/>
                  </a:lnTo>
                  <a:lnTo>
                    <a:pt x="220" y="71490"/>
                  </a:lnTo>
                  <a:lnTo>
                    <a:pt x="319" y="71630"/>
                  </a:lnTo>
                  <a:lnTo>
                    <a:pt x="499" y="71789"/>
                  </a:lnTo>
                  <a:lnTo>
                    <a:pt x="718" y="71988"/>
                  </a:lnTo>
                  <a:lnTo>
                    <a:pt x="997" y="72187"/>
                  </a:lnTo>
                  <a:lnTo>
                    <a:pt x="1335" y="72387"/>
                  </a:lnTo>
                  <a:lnTo>
                    <a:pt x="1515" y="72486"/>
                  </a:lnTo>
                  <a:lnTo>
                    <a:pt x="1714" y="72586"/>
                  </a:lnTo>
                  <a:lnTo>
                    <a:pt x="1933" y="72666"/>
                  </a:lnTo>
                  <a:lnTo>
                    <a:pt x="2152" y="72725"/>
                  </a:lnTo>
                  <a:lnTo>
                    <a:pt x="2371" y="72785"/>
                  </a:lnTo>
                  <a:lnTo>
                    <a:pt x="2630" y="72825"/>
                  </a:lnTo>
                  <a:lnTo>
                    <a:pt x="2869" y="72845"/>
                  </a:lnTo>
                  <a:lnTo>
                    <a:pt x="3327" y="72845"/>
                  </a:lnTo>
                  <a:lnTo>
                    <a:pt x="3566" y="72825"/>
                  </a:lnTo>
                  <a:lnTo>
                    <a:pt x="3805" y="72785"/>
                  </a:lnTo>
                  <a:lnTo>
                    <a:pt x="4024" y="72725"/>
                  </a:lnTo>
                  <a:lnTo>
                    <a:pt x="4263" y="72666"/>
                  </a:lnTo>
                  <a:lnTo>
                    <a:pt x="4482" y="72586"/>
                  </a:lnTo>
                  <a:lnTo>
                    <a:pt x="4702" y="72486"/>
                  </a:lnTo>
                  <a:lnTo>
                    <a:pt x="4921" y="72387"/>
                  </a:lnTo>
                  <a:lnTo>
                    <a:pt x="5120" y="72267"/>
                  </a:lnTo>
                  <a:lnTo>
                    <a:pt x="5319" y="72148"/>
                  </a:lnTo>
                  <a:lnTo>
                    <a:pt x="5518" y="71988"/>
                  </a:lnTo>
                  <a:lnTo>
                    <a:pt x="5717" y="71849"/>
                  </a:lnTo>
                  <a:lnTo>
                    <a:pt x="5897" y="71670"/>
                  </a:lnTo>
                  <a:lnTo>
                    <a:pt x="6076" y="71490"/>
                  </a:lnTo>
                  <a:lnTo>
                    <a:pt x="607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1" name="Google Shape;7491;p41"/>
            <p:cNvSpPr/>
            <p:nvPr/>
          </p:nvSpPr>
          <p:spPr>
            <a:xfrm>
              <a:off x="6060850" y="3487425"/>
              <a:ext cx="366025" cy="113575"/>
            </a:xfrm>
            <a:custGeom>
              <a:avLst/>
              <a:gdLst/>
              <a:ahLst/>
              <a:cxnLst/>
              <a:rect l="l" t="t" r="r" b="b"/>
              <a:pathLst>
                <a:path w="14641" h="4543" extrusionOk="0">
                  <a:moveTo>
                    <a:pt x="14641" y="1"/>
                  </a:moveTo>
                  <a:lnTo>
                    <a:pt x="13884" y="140"/>
                  </a:lnTo>
                  <a:lnTo>
                    <a:pt x="11394" y="539"/>
                  </a:lnTo>
                  <a:lnTo>
                    <a:pt x="10199" y="738"/>
                  </a:lnTo>
                  <a:lnTo>
                    <a:pt x="5120" y="1554"/>
                  </a:lnTo>
                  <a:lnTo>
                    <a:pt x="3725" y="1794"/>
                  </a:lnTo>
                  <a:lnTo>
                    <a:pt x="3227" y="1873"/>
                  </a:lnTo>
                  <a:lnTo>
                    <a:pt x="1654" y="2132"/>
                  </a:lnTo>
                  <a:lnTo>
                    <a:pt x="957" y="2252"/>
                  </a:lnTo>
                  <a:lnTo>
                    <a:pt x="857" y="2272"/>
                  </a:lnTo>
                  <a:lnTo>
                    <a:pt x="737" y="2311"/>
                  </a:lnTo>
                  <a:lnTo>
                    <a:pt x="538" y="2411"/>
                  </a:lnTo>
                  <a:lnTo>
                    <a:pt x="359" y="2550"/>
                  </a:lnTo>
                  <a:lnTo>
                    <a:pt x="220" y="2710"/>
                  </a:lnTo>
                  <a:lnTo>
                    <a:pt x="100" y="2909"/>
                  </a:lnTo>
                  <a:lnTo>
                    <a:pt x="20" y="3108"/>
                  </a:lnTo>
                  <a:lnTo>
                    <a:pt x="0" y="3347"/>
                  </a:lnTo>
                  <a:lnTo>
                    <a:pt x="0" y="3447"/>
                  </a:lnTo>
                  <a:lnTo>
                    <a:pt x="0" y="3566"/>
                  </a:lnTo>
                  <a:lnTo>
                    <a:pt x="40" y="3686"/>
                  </a:lnTo>
                  <a:lnTo>
                    <a:pt x="80" y="3805"/>
                  </a:lnTo>
                  <a:lnTo>
                    <a:pt x="180" y="4005"/>
                  </a:lnTo>
                  <a:lnTo>
                    <a:pt x="319" y="4184"/>
                  </a:lnTo>
                  <a:lnTo>
                    <a:pt x="479" y="4323"/>
                  </a:lnTo>
                  <a:lnTo>
                    <a:pt x="678" y="4443"/>
                  </a:lnTo>
                  <a:lnTo>
                    <a:pt x="877" y="4522"/>
                  </a:lnTo>
                  <a:lnTo>
                    <a:pt x="1096" y="4542"/>
                  </a:lnTo>
                  <a:lnTo>
                    <a:pt x="1216" y="4542"/>
                  </a:lnTo>
                  <a:lnTo>
                    <a:pt x="1335" y="4522"/>
                  </a:lnTo>
                  <a:lnTo>
                    <a:pt x="1395" y="4522"/>
                  </a:lnTo>
                  <a:lnTo>
                    <a:pt x="2311" y="4363"/>
                  </a:lnTo>
                  <a:lnTo>
                    <a:pt x="4721" y="3985"/>
                  </a:lnTo>
                  <a:lnTo>
                    <a:pt x="6315" y="3706"/>
                  </a:lnTo>
                  <a:lnTo>
                    <a:pt x="7530" y="3507"/>
                  </a:lnTo>
                  <a:lnTo>
                    <a:pt x="10717" y="2989"/>
                  </a:lnTo>
                  <a:lnTo>
                    <a:pt x="12988" y="2630"/>
                  </a:lnTo>
                  <a:lnTo>
                    <a:pt x="14641" y="2351"/>
                  </a:lnTo>
                  <a:lnTo>
                    <a:pt x="1464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2" name="Google Shape;7492;p41"/>
            <p:cNvSpPr/>
            <p:nvPr/>
          </p:nvSpPr>
          <p:spPr>
            <a:xfrm>
              <a:off x="6262025" y="1648900"/>
              <a:ext cx="164850" cy="1842050"/>
            </a:xfrm>
            <a:custGeom>
              <a:avLst/>
              <a:gdLst/>
              <a:ahLst/>
              <a:cxnLst/>
              <a:rect l="l" t="t" r="r" b="b"/>
              <a:pathLst>
                <a:path w="6594" h="73682" extrusionOk="0">
                  <a:moveTo>
                    <a:pt x="1" y="0"/>
                  </a:moveTo>
                  <a:lnTo>
                    <a:pt x="240" y="4821"/>
                  </a:lnTo>
                  <a:lnTo>
                    <a:pt x="499" y="9681"/>
                  </a:lnTo>
                  <a:lnTo>
                    <a:pt x="798" y="14561"/>
                  </a:lnTo>
                  <a:lnTo>
                    <a:pt x="1096" y="19481"/>
                  </a:lnTo>
                  <a:lnTo>
                    <a:pt x="1435" y="24441"/>
                  </a:lnTo>
                  <a:lnTo>
                    <a:pt x="1774" y="29441"/>
                  </a:lnTo>
                  <a:lnTo>
                    <a:pt x="2152" y="34460"/>
                  </a:lnTo>
                  <a:lnTo>
                    <a:pt x="2550" y="39500"/>
                  </a:lnTo>
                  <a:lnTo>
                    <a:pt x="2929" y="43882"/>
                  </a:lnTo>
                  <a:lnTo>
                    <a:pt x="3307" y="48205"/>
                  </a:lnTo>
                  <a:lnTo>
                    <a:pt x="3686" y="52527"/>
                  </a:lnTo>
                  <a:lnTo>
                    <a:pt x="4104" y="56810"/>
                  </a:lnTo>
                  <a:lnTo>
                    <a:pt x="4522" y="61072"/>
                  </a:lnTo>
                  <a:lnTo>
                    <a:pt x="4941" y="65295"/>
                  </a:lnTo>
                  <a:lnTo>
                    <a:pt x="5379" y="69498"/>
                  </a:lnTo>
                  <a:lnTo>
                    <a:pt x="5837" y="73661"/>
                  </a:lnTo>
                  <a:lnTo>
                    <a:pt x="5837" y="73681"/>
                  </a:lnTo>
                  <a:lnTo>
                    <a:pt x="6594" y="73542"/>
                  </a:lnTo>
                  <a:lnTo>
                    <a:pt x="6594" y="398"/>
                  </a:lnTo>
                  <a:lnTo>
                    <a:pt x="6036" y="418"/>
                  </a:lnTo>
                  <a:lnTo>
                    <a:pt x="5399" y="438"/>
                  </a:lnTo>
                  <a:lnTo>
                    <a:pt x="4682" y="438"/>
                  </a:lnTo>
                  <a:lnTo>
                    <a:pt x="3865" y="418"/>
                  </a:lnTo>
                  <a:lnTo>
                    <a:pt x="3009" y="359"/>
                  </a:lnTo>
                  <a:lnTo>
                    <a:pt x="2052" y="279"/>
                  </a:lnTo>
                  <a:lnTo>
                    <a:pt x="1056" y="15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3" name="Google Shape;7493;p41"/>
            <p:cNvSpPr/>
            <p:nvPr/>
          </p:nvSpPr>
          <p:spPr>
            <a:xfrm>
              <a:off x="6081775" y="1591125"/>
              <a:ext cx="326200" cy="1909775"/>
            </a:xfrm>
            <a:custGeom>
              <a:avLst/>
              <a:gdLst/>
              <a:ahLst/>
              <a:cxnLst/>
              <a:rect l="l" t="t" r="r" b="b"/>
              <a:pathLst>
                <a:path w="13048" h="76391" extrusionOk="0">
                  <a:moveTo>
                    <a:pt x="0" y="0"/>
                  </a:moveTo>
                  <a:lnTo>
                    <a:pt x="339" y="3825"/>
                  </a:lnTo>
                  <a:lnTo>
                    <a:pt x="697" y="7649"/>
                  </a:lnTo>
                  <a:lnTo>
                    <a:pt x="1076" y="11514"/>
                  </a:lnTo>
                  <a:lnTo>
                    <a:pt x="1474" y="15378"/>
                  </a:lnTo>
                  <a:lnTo>
                    <a:pt x="1912" y="19382"/>
                  </a:lnTo>
                  <a:lnTo>
                    <a:pt x="2370" y="23346"/>
                  </a:lnTo>
                  <a:lnTo>
                    <a:pt x="2848" y="27290"/>
                  </a:lnTo>
                  <a:lnTo>
                    <a:pt x="3346" y="31214"/>
                  </a:lnTo>
                  <a:lnTo>
                    <a:pt x="3844" y="35098"/>
                  </a:lnTo>
                  <a:lnTo>
                    <a:pt x="4382" y="38982"/>
                  </a:lnTo>
                  <a:lnTo>
                    <a:pt x="4920" y="42827"/>
                  </a:lnTo>
                  <a:lnTo>
                    <a:pt x="5478" y="46651"/>
                  </a:lnTo>
                  <a:lnTo>
                    <a:pt x="6075" y="50456"/>
                  </a:lnTo>
                  <a:lnTo>
                    <a:pt x="6653" y="54221"/>
                  </a:lnTo>
                  <a:lnTo>
                    <a:pt x="7271" y="57985"/>
                  </a:lnTo>
                  <a:lnTo>
                    <a:pt x="7908" y="61710"/>
                  </a:lnTo>
                  <a:lnTo>
                    <a:pt x="8545" y="65415"/>
                  </a:lnTo>
                  <a:lnTo>
                    <a:pt x="9203" y="69100"/>
                  </a:lnTo>
                  <a:lnTo>
                    <a:pt x="9880" y="72765"/>
                  </a:lnTo>
                  <a:lnTo>
                    <a:pt x="10557" y="76391"/>
                  </a:lnTo>
                  <a:lnTo>
                    <a:pt x="13047" y="75992"/>
                  </a:lnTo>
                  <a:lnTo>
                    <a:pt x="13047" y="75972"/>
                  </a:lnTo>
                  <a:lnTo>
                    <a:pt x="12589" y="71809"/>
                  </a:lnTo>
                  <a:lnTo>
                    <a:pt x="12151" y="67606"/>
                  </a:lnTo>
                  <a:lnTo>
                    <a:pt x="11732" y="63383"/>
                  </a:lnTo>
                  <a:lnTo>
                    <a:pt x="11314" y="59121"/>
                  </a:lnTo>
                  <a:lnTo>
                    <a:pt x="10896" y="54838"/>
                  </a:lnTo>
                  <a:lnTo>
                    <a:pt x="10517" y="50516"/>
                  </a:lnTo>
                  <a:lnTo>
                    <a:pt x="10139" y="46193"/>
                  </a:lnTo>
                  <a:lnTo>
                    <a:pt x="9760" y="41811"/>
                  </a:lnTo>
                  <a:lnTo>
                    <a:pt x="9362" y="36771"/>
                  </a:lnTo>
                  <a:lnTo>
                    <a:pt x="8984" y="31752"/>
                  </a:lnTo>
                  <a:lnTo>
                    <a:pt x="8645" y="26752"/>
                  </a:lnTo>
                  <a:lnTo>
                    <a:pt x="8306" y="21792"/>
                  </a:lnTo>
                  <a:lnTo>
                    <a:pt x="8008" y="16872"/>
                  </a:lnTo>
                  <a:lnTo>
                    <a:pt x="7709" y="11992"/>
                  </a:lnTo>
                  <a:lnTo>
                    <a:pt x="7450" y="7132"/>
                  </a:lnTo>
                  <a:lnTo>
                    <a:pt x="7211" y="2311"/>
                  </a:lnTo>
                  <a:lnTo>
                    <a:pt x="6374" y="2152"/>
                  </a:lnTo>
                  <a:lnTo>
                    <a:pt x="5538" y="1953"/>
                  </a:lnTo>
                  <a:lnTo>
                    <a:pt x="4661" y="1733"/>
                  </a:lnTo>
                  <a:lnTo>
                    <a:pt x="3745" y="1474"/>
                  </a:lnTo>
                  <a:lnTo>
                    <a:pt x="2848" y="1156"/>
                  </a:lnTo>
                  <a:lnTo>
                    <a:pt x="1912" y="817"/>
                  </a:lnTo>
                  <a:lnTo>
                    <a:pt x="956" y="4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4" name="Google Shape;7494;p41"/>
            <p:cNvSpPr/>
            <p:nvPr/>
          </p:nvSpPr>
          <p:spPr>
            <a:xfrm>
              <a:off x="6146000" y="3553175"/>
              <a:ext cx="239550" cy="1812175"/>
            </a:xfrm>
            <a:custGeom>
              <a:avLst/>
              <a:gdLst/>
              <a:ahLst/>
              <a:cxnLst/>
              <a:rect l="l" t="t" r="r" b="b"/>
              <a:pathLst>
                <a:path w="9582" h="72487" extrusionOk="0">
                  <a:moveTo>
                    <a:pt x="9582" y="0"/>
                  </a:moveTo>
                  <a:lnTo>
                    <a:pt x="7311" y="359"/>
                  </a:lnTo>
                  <a:lnTo>
                    <a:pt x="6674" y="3964"/>
                  </a:lnTo>
                  <a:lnTo>
                    <a:pt x="6036" y="7629"/>
                  </a:lnTo>
                  <a:lnTo>
                    <a:pt x="5439" y="11354"/>
                  </a:lnTo>
                  <a:lnTo>
                    <a:pt x="4841" y="15139"/>
                  </a:lnTo>
                  <a:lnTo>
                    <a:pt x="4283" y="18963"/>
                  </a:lnTo>
                  <a:lnTo>
                    <a:pt x="3765" y="22867"/>
                  </a:lnTo>
                  <a:lnTo>
                    <a:pt x="3247" y="26811"/>
                  </a:lnTo>
                  <a:lnTo>
                    <a:pt x="2769" y="30815"/>
                  </a:lnTo>
                  <a:lnTo>
                    <a:pt x="2471" y="33484"/>
                  </a:lnTo>
                  <a:lnTo>
                    <a:pt x="2192" y="36153"/>
                  </a:lnTo>
                  <a:lnTo>
                    <a:pt x="1933" y="38783"/>
                  </a:lnTo>
                  <a:lnTo>
                    <a:pt x="1694" y="41412"/>
                  </a:lnTo>
                  <a:lnTo>
                    <a:pt x="1475" y="44002"/>
                  </a:lnTo>
                  <a:lnTo>
                    <a:pt x="1256" y="46591"/>
                  </a:lnTo>
                  <a:lnTo>
                    <a:pt x="1056" y="49141"/>
                  </a:lnTo>
                  <a:lnTo>
                    <a:pt x="877" y="51671"/>
                  </a:lnTo>
                  <a:lnTo>
                    <a:pt x="718" y="54180"/>
                  </a:lnTo>
                  <a:lnTo>
                    <a:pt x="578" y="56690"/>
                  </a:lnTo>
                  <a:lnTo>
                    <a:pt x="439" y="59140"/>
                  </a:lnTo>
                  <a:lnTo>
                    <a:pt x="319" y="61590"/>
                  </a:lnTo>
                  <a:lnTo>
                    <a:pt x="220" y="64020"/>
                  </a:lnTo>
                  <a:lnTo>
                    <a:pt x="140" y="66431"/>
                  </a:lnTo>
                  <a:lnTo>
                    <a:pt x="60" y="68801"/>
                  </a:lnTo>
                  <a:lnTo>
                    <a:pt x="1" y="71152"/>
                  </a:lnTo>
                  <a:lnTo>
                    <a:pt x="80" y="71251"/>
                  </a:lnTo>
                  <a:lnTo>
                    <a:pt x="240" y="71410"/>
                  </a:lnTo>
                  <a:lnTo>
                    <a:pt x="459" y="71630"/>
                  </a:lnTo>
                  <a:lnTo>
                    <a:pt x="738" y="71849"/>
                  </a:lnTo>
                  <a:lnTo>
                    <a:pt x="917" y="71968"/>
                  </a:lnTo>
                  <a:lnTo>
                    <a:pt x="1096" y="72068"/>
                  </a:lnTo>
                  <a:lnTo>
                    <a:pt x="1295" y="72167"/>
                  </a:lnTo>
                  <a:lnTo>
                    <a:pt x="1514" y="72267"/>
                  </a:lnTo>
                  <a:lnTo>
                    <a:pt x="1754" y="72347"/>
                  </a:lnTo>
                  <a:lnTo>
                    <a:pt x="1993" y="72406"/>
                  </a:lnTo>
                  <a:lnTo>
                    <a:pt x="2251" y="72446"/>
                  </a:lnTo>
                  <a:lnTo>
                    <a:pt x="2530" y="72486"/>
                  </a:lnTo>
                  <a:lnTo>
                    <a:pt x="2849" y="72486"/>
                  </a:lnTo>
                  <a:lnTo>
                    <a:pt x="3128" y="72466"/>
                  </a:lnTo>
                  <a:lnTo>
                    <a:pt x="3407" y="72406"/>
                  </a:lnTo>
                  <a:lnTo>
                    <a:pt x="3666" y="72347"/>
                  </a:lnTo>
                  <a:lnTo>
                    <a:pt x="3925" y="72247"/>
                  </a:lnTo>
                  <a:lnTo>
                    <a:pt x="4144" y="72147"/>
                  </a:lnTo>
                  <a:lnTo>
                    <a:pt x="4363" y="72048"/>
                  </a:lnTo>
                  <a:lnTo>
                    <a:pt x="4542" y="71928"/>
                  </a:lnTo>
                  <a:lnTo>
                    <a:pt x="4881" y="71689"/>
                  </a:lnTo>
                  <a:lnTo>
                    <a:pt x="5120" y="71470"/>
                  </a:lnTo>
                  <a:lnTo>
                    <a:pt x="5279" y="71311"/>
                  </a:lnTo>
                  <a:lnTo>
                    <a:pt x="5379" y="71211"/>
                  </a:lnTo>
                  <a:lnTo>
                    <a:pt x="5259" y="67606"/>
                  </a:lnTo>
                  <a:lnTo>
                    <a:pt x="5200" y="63961"/>
                  </a:lnTo>
                  <a:lnTo>
                    <a:pt x="5160" y="60236"/>
                  </a:lnTo>
                  <a:lnTo>
                    <a:pt x="5160" y="56431"/>
                  </a:lnTo>
                  <a:lnTo>
                    <a:pt x="5200" y="52587"/>
                  </a:lnTo>
                  <a:lnTo>
                    <a:pt x="5279" y="48683"/>
                  </a:lnTo>
                  <a:lnTo>
                    <a:pt x="5399" y="44719"/>
                  </a:lnTo>
                  <a:lnTo>
                    <a:pt x="5558" y="40715"/>
                  </a:lnTo>
                  <a:lnTo>
                    <a:pt x="5697" y="37946"/>
                  </a:lnTo>
                  <a:lnTo>
                    <a:pt x="5837" y="35217"/>
                  </a:lnTo>
                  <a:lnTo>
                    <a:pt x="6016" y="32528"/>
                  </a:lnTo>
                  <a:lnTo>
                    <a:pt x="6195" y="29859"/>
                  </a:lnTo>
                  <a:lnTo>
                    <a:pt x="6415" y="27210"/>
                  </a:lnTo>
                  <a:lnTo>
                    <a:pt x="6634" y="24580"/>
                  </a:lnTo>
                  <a:lnTo>
                    <a:pt x="6873" y="21991"/>
                  </a:lnTo>
                  <a:lnTo>
                    <a:pt x="7112" y="19441"/>
                  </a:lnTo>
                  <a:lnTo>
                    <a:pt x="7391" y="16912"/>
                  </a:lnTo>
                  <a:lnTo>
                    <a:pt x="7669" y="14402"/>
                  </a:lnTo>
                  <a:lnTo>
                    <a:pt x="7948" y="11932"/>
                  </a:lnTo>
                  <a:lnTo>
                    <a:pt x="8267" y="9482"/>
                  </a:lnTo>
                  <a:lnTo>
                    <a:pt x="8566" y="7071"/>
                  </a:lnTo>
                  <a:lnTo>
                    <a:pt x="8904" y="4681"/>
                  </a:lnTo>
                  <a:lnTo>
                    <a:pt x="9243" y="2311"/>
                  </a:lnTo>
                  <a:lnTo>
                    <a:pt x="958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5" name="Google Shape;7495;p41"/>
            <p:cNvSpPr/>
            <p:nvPr/>
          </p:nvSpPr>
          <p:spPr>
            <a:xfrm>
              <a:off x="5988650" y="3562125"/>
              <a:ext cx="340125" cy="1804700"/>
            </a:xfrm>
            <a:custGeom>
              <a:avLst/>
              <a:gdLst/>
              <a:ahLst/>
              <a:cxnLst/>
              <a:rect l="l" t="t" r="r" b="b"/>
              <a:pathLst>
                <a:path w="13605" h="72188" extrusionOk="0">
                  <a:moveTo>
                    <a:pt x="13605" y="1"/>
                  </a:moveTo>
                  <a:lnTo>
                    <a:pt x="10418" y="519"/>
                  </a:lnTo>
                  <a:lnTo>
                    <a:pt x="9900" y="1973"/>
                  </a:lnTo>
                  <a:lnTo>
                    <a:pt x="9362" y="3447"/>
                  </a:lnTo>
                  <a:lnTo>
                    <a:pt x="8844" y="4941"/>
                  </a:lnTo>
                  <a:lnTo>
                    <a:pt x="8326" y="6494"/>
                  </a:lnTo>
                  <a:lnTo>
                    <a:pt x="7828" y="8068"/>
                  </a:lnTo>
                  <a:lnTo>
                    <a:pt x="7330" y="9661"/>
                  </a:lnTo>
                  <a:lnTo>
                    <a:pt x="6832" y="11315"/>
                  </a:lnTo>
                  <a:lnTo>
                    <a:pt x="6354" y="12968"/>
                  </a:lnTo>
                  <a:lnTo>
                    <a:pt x="6414" y="13187"/>
                  </a:lnTo>
                  <a:lnTo>
                    <a:pt x="6295" y="13187"/>
                  </a:lnTo>
                  <a:lnTo>
                    <a:pt x="5797" y="14940"/>
                  </a:lnTo>
                  <a:lnTo>
                    <a:pt x="5319" y="16733"/>
                  </a:lnTo>
                  <a:lnTo>
                    <a:pt x="4860" y="18565"/>
                  </a:lnTo>
                  <a:lnTo>
                    <a:pt x="4422" y="20418"/>
                  </a:lnTo>
                  <a:lnTo>
                    <a:pt x="3984" y="22310"/>
                  </a:lnTo>
                  <a:lnTo>
                    <a:pt x="3566" y="24222"/>
                  </a:lnTo>
                  <a:lnTo>
                    <a:pt x="3167" y="26175"/>
                  </a:lnTo>
                  <a:lnTo>
                    <a:pt x="2789" y="28166"/>
                  </a:lnTo>
                  <a:lnTo>
                    <a:pt x="2510" y="29700"/>
                  </a:lnTo>
                  <a:lnTo>
                    <a:pt x="2251" y="31254"/>
                  </a:lnTo>
                  <a:lnTo>
                    <a:pt x="2012" y="32768"/>
                  </a:lnTo>
                  <a:lnTo>
                    <a:pt x="1773" y="34282"/>
                  </a:lnTo>
                  <a:lnTo>
                    <a:pt x="1554" y="35795"/>
                  </a:lnTo>
                  <a:lnTo>
                    <a:pt x="1375" y="37270"/>
                  </a:lnTo>
                  <a:lnTo>
                    <a:pt x="1175" y="38744"/>
                  </a:lnTo>
                  <a:lnTo>
                    <a:pt x="1016" y="40218"/>
                  </a:lnTo>
                  <a:lnTo>
                    <a:pt x="857" y="41652"/>
                  </a:lnTo>
                  <a:lnTo>
                    <a:pt x="717" y="43086"/>
                  </a:lnTo>
                  <a:lnTo>
                    <a:pt x="598" y="44520"/>
                  </a:lnTo>
                  <a:lnTo>
                    <a:pt x="478" y="45914"/>
                  </a:lnTo>
                  <a:lnTo>
                    <a:pt x="299" y="48683"/>
                  </a:lnTo>
                  <a:lnTo>
                    <a:pt x="160" y="51392"/>
                  </a:lnTo>
                  <a:lnTo>
                    <a:pt x="60" y="54041"/>
                  </a:lnTo>
                  <a:lnTo>
                    <a:pt x="20" y="56631"/>
                  </a:lnTo>
                  <a:lnTo>
                    <a:pt x="0" y="59141"/>
                  </a:lnTo>
                  <a:lnTo>
                    <a:pt x="40" y="61591"/>
                  </a:lnTo>
                  <a:lnTo>
                    <a:pt x="100" y="63961"/>
                  </a:lnTo>
                  <a:lnTo>
                    <a:pt x="179" y="66272"/>
                  </a:lnTo>
                  <a:lnTo>
                    <a:pt x="299" y="68523"/>
                  </a:lnTo>
                  <a:lnTo>
                    <a:pt x="438" y="70674"/>
                  </a:lnTo>
                  <a:lnTo>
                    <a:pt x="518" y="70794"/>
                  </a:lnTo>
                  <a:lnTo>
                    <a:pt x="677" y="70973"/>
                  </a:lnTo>
                  <a:lnTo>
                    <a:pt x="916" y="71192"/>
                  </a:lnTo>
                  <a:lnTo>
                    <a:pt x="1215" y="71451"/>
                  </a:lnTo>
                  <a:lnTo>
                    <a:pt x="1414" y="71570"/>
                  </a:lnTo>
                  <a:lnTo>
                    <a:pt x="1594" y="71710"/>
                  </a:lnTo>
                  <a:lnTo>
                    <a:pt x="1813" y="71809"/>
                  </a:lnTo>
                  <a:lnTo>
                    <a:pt x="2052" y="71929"/>
                  </a:lnTo>
                  <a:lnTo>
                    <a:pt x="2291" y="72009"/>
                  </a:lnTo>
                  <a:lnTo>
                    <a:pt x="2570" y="72088"/>
                  </a:lnTo>
                  <a:lnTo>
                    <a:pt x="2849" y="72148"/>
                  </a:lnTo>
                  <a:lnTo>
                    <a:pt x="3147" y="72188"/>
                  </a:lnTo>
                  <a:lnTo>
                    <a:pt x="3506" y="72188"/>
                  </a:lnTo>
                  <a:lnTo>
                    <a:pt x="3825" y="72168"/>
                  </a:lnTo>
                  <a:lnTo>
                    <a:pt x="4123" y="72108"/>
                  </a:lnTo>
                  <a:lnTo>
                    <a:pt x="4422" y="72048"/>
                  </a:lnTo>
                  <a:lnTo>
                    <a:pt x="4701" y="71949"/>
                  </a:lnTo>
                  <a:lnTo>
                    <a:pt x="4940" y="71829"/>
                  </a:lnTo>
                  <a:lnTo>
                    <a:pt x="5179" y="71710"/>
                  </a:lnTo>
                  <a:lnTo>
                    <a:pt x="5398" y="71590"/>
                  </a:lnTo>
                  <a:lnTo>
                    <a:pt x="5578" y="71451"/>
                  </a:lnTo>
                  <a:lnTo>
                    <a:pt x="5757" y="71331"/>
                  </a:lnTo>
                  <a:lnTo>
                    <a:pt x="6016" y="71092"/>
                  </a:lnTo>
                  <a:lnTo>
                    <a:pt x="6215" y="70893"/>
                  </a:lnTo>
                  <a:lnTo>
                    <a:pt x="6295" y="70794"/>
                  </a:lnTo>
                  <a:lnTo>
                    <a:pt x="6354" y="68443"/>
                  </a:lnTo>
                  <a:lnTo>
                    <a:pt x="6434" y="66073"/>
                  </a:lnTo>
                  <a:lnTo>
                    <a:pt x="6514" y="63662"/>
                  </a:lnTo>
                  <a:lnTo>
                    <a:pt x="6613" y="61232"/>
                  </a:lnTo>
                  <a:lnTo>
                    <a:pt x="6733" y="58782"/>
                  </a:lnTo>
                  <a:lnTo>
                    <a:pt x="6872" y="56332"/>
                  </a:lnTo>
                  <a:lnTo>
                    <a:pt x="7012" y="53822"/>
                  </a:lnTo>
                  <a:lnTo>
                    <a:pt x="7171" y="51313"/>
                  </a:lnTo>
                  <a:lnTo>
                    <a:pt x="7350" y="48783"/>
                  </a:lnTo>
                  <a:lnTo>
                    <a:pt x="7550" y="46233"/>
                  </a:lnTo>
                  <a:lnTo>
                    <a:pt x="7769" y="43644"/>
                  </a:lnTo>
                  <a:lnTo>
                    <a:pt x="7988" y="41054"/>
                  </a:lnTo>
                  <a:lnTo>
                    <a:pt x="8227" y="38425"/>
                  </a:lnTo>
                  <a:lnTo>
                    <a:pt x="8486" y="35795"/>
                  </a:lnTo>
                  <a:lnTo>
                    <a:pt x="8765" y="33126"/>
                  </a:lnTo>
                  <a:lnTo>
                    <a:pt x="9063" y="30457"/>
                  </a:lnTo>
                  <a:lnTo>
                    <a:pt x="9541" y="26453"/>
                  </a:lnTo>
                  <a:lnTo>
                    <a:pt x="10059" y="22509"/>
                  </a:lnTo>
                  <a:lnTo>
                    <a:pt x="10577" y="18605"/>
                  </a:lnTo>
                  <a:lnTo>
                    <a:pt x="11135" y="14781"/>
                  </a:lnTo>
                  <a:lnTo>
                    <a:pt x="11733" y="10996"/>
                  </a:lnTo>
                  <a:lnTo>
                    <a:pt x="12330" y="7271"/>
                  </a:lnTo>
                  <a:lnTo>
                    <a:pt x="12968" y="3606"/>
                  </a:lnTo>
                  <a:lnTo>
                    <a:pt x="1360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6" name="Google Shape;7496;p41"/>
            <p:cNvSpPr/>
            <p:nvPr/>
          </p:nvSpPr>
          <p:spPr>
            <a:xfrm>
              <a:off x="5967225" y="1547300"/>
              <a:ext cx="378500" cy="1958575"/>
            </a:xfrm>
            <a:custGeom>
              <a:avLst/>
              <a:gdLst/>
              <a:ahLst/>
              <a:cxnLst/>
              <a:rect l="l" t="t" r="r" b="b"/>
              <a:pathLst>
                <a:path w="15140" h="78343" extrusionOk="0">
                  <a:moveTo>
                    <a:pt x="1475" y="1"/>
                  </a:moveTo>
                  <a:lnTo>
                    <a:pt x="917" y="479"/>
                  </a:lnTo>
                  <a:lnTo>
                    <a:pt x="499" y="797"/>
                  </a:lnTo>
                  <a:lnTo>
                    <a:pt x="1" y="1176"/>
                  </a:lnTo>
                  <a:lnTo>
                    <a:pt x="180" y="3686"/>
                  </a:lnTo>
                  <a:lnTo>
                    <a:pt x="379" y="6235"/>
                  </a:lnTo>
                  <a:lnTo>
                    <a:pt x="618" y="8825"/>
                  </a:lnTo>
                  <a:lnTo>
                    <a:pt x="857" y="11454"/>
                  </a:lnTo>
                  <a:lnTo>
                    <a:pt x="1116" y="14103"/>
                  </a:lnTo>
                  <a:lnTo>
                    <a:pt x="1415" y="16792"/>
                  </a:lnTo>
                  <a:lnTo>
                    <a:pt x="1734" y="19501"/>
                  </a:lnTo>
                  <a:lnTo>
                    <a:pt x="2072" y="22270"/>
                  </a:lnTo>
                  <a:lnTo>
                    <a:pt x="2451" y="25039"/>
                  </a:lnTo>
                  <a:lnTo>
                    <a:pt x="2829" y="27868"/>
                  </a:lnTo>
                  <a:lnTo>
                    <a:pt x="3267" y="30716"/>
                  </a:lnTo>
                  <a:lnTo>
                    <a:pt x="3706" y="33584"/>
                  </a:lnTo>
                  <a:lnTo>
                    <a:pt x="4204" y="36493"/>
                  </a:lnTo>
                  <a:lnTo>
                    <a:pt x="4702" y="39421"/>
                  </a:lnTo>
                  <a:lnTo>
                    <a:pt x="5259" y="42389"/>
                  </a:lnTo>
                  <a:lnTo>
                    <a:pt x="5817" y="45377"/>
                  </a:lnTo>
                  <a:lnTo>
                    <a:pt x="6275" y="47607"/>
                  </a:lnTo>
                  <a:lnTo>
                    <a:pt x="6713" y="49819"/>
                  </a:lnTo>
                  <a:lnTo>
                    <a:pt x="7191" y="52010"/>
                  </a:lnTo>
                  <a:lnTo>
                    <a:pt x="7670" y="54161"/>
                  </a:lnTo>
                  <a:lnTo>
                    <a:pt x="8148" y="56312"/>
                  </a:lnTo>
                  <a:lnTo>
                    <a:pt x="8646" y="58424"/>
                  </a:lnTo>
                  <a:lnTo>
                    <a:pt x="9144" y="60515"/>
                  </a:lnTo>
                  <a:lnTo>
                    <a:pt x="9642" y="62587"/>
                  </a:lnTo>
                  <a:lnTo>
                    <a:pt x="10159" y="64638"/>
                  </a:lnTo>
                  <a:lnTo>
                    <a:pt x="10677" y="66670"/>
                  </a:lnTo>
                  <a:lnTo>
                    <a:pt x="11215" y="68662"/>
                  </a:lnTo>
                  <a:lnTo>
                    <a:pt x="11753" y="70654"/>
                  </a:lnTo>
                  <a:lnTo>
                    <a:pt x="12848" y="74538"/>
                  </a:lnTo>
                  <a:lnTo>
                    <a:pt x="13944" y="78343"/>
                  </a:lnTo>
                  <a:lnTo>
                    <a:pt x="15139" y="78144"/>
                  </a:lnTo>
                  <a:lnTo>
                    <a:pt x="14462" y="74518"/>
                  </a:lnTo>
                  <a:lnTo>
                    <a:pt x="13785" y="70853"/>
                  </a:lnTo>
                  <a:lnTo>
                    <a:pt x="13127" y="67168"/>
                  </a:lnTo>
                  <a:lnTo>
                    <a:pt x="12490" y="63463"/>
                  </a:lnTo>
                  <a:lnTo>
                    <a:pt x="11853" y="59738"/>
                  </a:lnTo>
                  <a:lnTo>
                    <a:pt x="11235" y="55974"/>
                  </a:lnTo>
                  <a:lnTo>
                    <a:pt x="10657" y="52209"/>
                  </a:lnTo>
                  <a:lnTo>
                    <a:pt x="10060" y="48404"/>
                  </a:lnTo>
                  <a:lnTo>
                    <a:pt x="9502" y="44580"/>
                  </a:lnTo>
                  <a:lnTo>
                    <a:pt x="8964" y="40735"/>
                  </a:lnTo>
                  <a:lnTo>
                    <a:pt x="8426" y="36851"/>
                  </a:lnTo>
                  <a:lnTo>
                    <a:pt x="7928" y="32967"/>
                  </a:lnTo>
                  <a:lnTo>
                    <a:pt x="7430" y="29043"/>
                  </a:lnTo>
                  <a:lnTo>
                    <a:pt x="6952" y="25099"/>
                  </a:lnTo>
                  <a:lnTo>
                    <a:pt x="6494" y="21135"/>
                  </a:lnTo>
                  <a:lnTo>
                    <a:pt x="6056" y="17131"/>
                  </a:lnTo>
                  <a:lnTo>
                    <a:pt x="5658" y="13267"/>
                  </a:lnTo>
                  <a:lnTo>
                    <a:pt x="5279" y="9402"/>
                  </a:lnTo>
                  <a:lnTo>
                    <a:pt x="4921" y="5578"/>
                  </a:lnTo>
                  <a:lnTo>
                    <a:pt x="4582" y="1753"/>
                  </a:lnTo>
                  <a:lnTo>
                    <a:pt x="4064" y="1495"/>
                  </a:lnTo>
                  <a:lnTo>
                    <a:pt x="3526" y="1216"/>
                  </a:lnTo>
                  <a:lnTo>
                    <a:pt x="2989" y="917"/>
                  </a:lnTo>
                  <a:lnTo>
                    <a:pt x="2451" y="598"/>
                  </a:lnTo>
                  <a:lnTo>
                    <a:pt x="1953" y="299"/>
                  </a:lnTo>
                  <a:lnTo>
                    <a:pt x="147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7" name="Google Shape;7497;p41"/>
            <p:cNvSpPr/>
            <p:nvPr/>
          </p:nvSpPr>
          <p:spPr>
            <a:xfrm>
              <a:off x="6146000" y="5331950"/>
              <a:ext cx="134475" cy="142950"/>
            </a:xfrm>
            <a:custGeom>
              <a:avLst/>
              <a:gdLst/>
              <a:ahLst/>
              <a:cxnLst/>
              <a:rect l="l" t="t" r="r" b="b"/>
              <a:pathLst>
                <a:path w="5379" h="5718" extrusionOk="0">
                  <a:moveTo>
                    <a:pt x="1" y="1"/>
                  </a:moveTo>
                  <a:lnTo>
                    <a:pt x="1" y="4383"/>
                  </a:lnTo>
                  <a:lnTo>
                    <a:pt x="80" y="4482"/>
                  </a:lnTo>
                  <a:lnTo>
                    <a:pt x="240" y="4642"/>
                  </a:lnTo>
                  <a:lnTo>
                    <a:pt x="459" y="4861"/>
                  </a:lnTo>
                  <a:lnTo>
                    <a:pt x="738" y="5080"/>
                  </a:lnTo>
                  <a:lnTo>
                    <a:pt x="917" y="5180"/>
                  </a:lnTo>
                  <a:lnTo>
                    <a:pt x="1096" y="5299"/>
                  </a:lnTo>
                  <a:lnTo>
                    <a:pt x="1295" y="5399"/>
                  </a:lnTo>
                  <a:lnTo>
                    <a:pt x="1514" y="5498"/>
                  </a:lnTo>
                  <a:lnTo>
                    <a:pt x="1754" y="5578"/>
                  </a:lnTo>
                  <a:lnTo>
                    <a:pt x="1993" y="5638"/>
                  </a:lnTo>
                  <a:lnTo>
                    <a:pt x="2251" y="5677"/>
                  </a:lnTo>
                  <a:lnTo>
                    <a:pt x="2530" y="5697"/>
                  </a:lnTo>
                  <a:lnTo>
                    <a:pt x="2849" y="5717"/>
                  </a:lnTo>
                  <a:lnTo>
                    <a:pt x="3128" y="5677"/>
                  </a:lnTo>
                  <a:lnTo>
                    <a:pt x="3407" y="5638"/>
                  </a:lnTo>
                  <a:lnTo>
                    <a:pt x="3666" y="5558"/>
                  </a:lnTo>
                  <a:lnTo>
                    <a:pt x="3925" y="5478"/>
                  </a:lnTo>
                  <a:lnTo>
                    <a:pt x="4144" y="5379"/>
                  </a:lnTo>
                  <a:lnTo>
                    <a:pt x="4363" y="5279"/>
                  </a:lnTo>
                  <a:lnTo>
                    <a:pt x="4542" y="5160"/>
                  </a:lnTo>
                  <a:lnTo>
                    <a:pt x="4881" y="4921"/>
                  </a:lnTo>
                  <a:lnTo>
                    <a:pt x="5120" y="4701"/>
                  </a:lnTo>
                  <a:lnTo>
                    <a:pt x="5279" y="4542"/>
                  </a:lnTo>
                  <a:lnTo>
                    <a:pt x="5379" y="4443"/>
                  </a:lnTo>
                  <a:lnTo>
                    <a:pt x="5379" y="60"/>
                  </a:lnTo>
                  <a:lnTo>
                    <a:pt x="5279" y="160"/>
                  </a:lnTo>
                  <a:lnTo>
                    <a:pt x="5120" y="319"/>
                  </a:lnTo>
                  <a:lnTo>
                    <a:pt x="4881" y="538"/>
                  </a:lnTo>
                  <a:lnTo>
                    <a:pt x="4542" y="777"/>
                  </a:lnTo>
                  <a:lnTo>
                    <a:pt x="4363" y="897"/>
                  </a:lnTo>
                  <a:lnTo>
                    <a:pt x="4144" y="996"/>
                  </a:lnTo>
                  <a:lnTo>
                    <a:pt x="3925" y="1096"/>
                  </a:lnTo>
                  <a:lnTo>
                    <a:pt x="3666" y="1196"/>
                  </a:lnTo>
                  <a:lnTo>
                    <a:pt x="3407" y="1255"/>
                  </a:lnTo>
                  <a:lnTo>
                    <a:pt x="3128" y="1315"/>
                  </a:lnTo>
                  <a:lnTo>
                    <a:pt x="2849" y="1335"/>
                  </a:lnTo>
                  <a:lnTo>
                    <a:pt x="2530" y="1335"/>
                  </a:lnTo>
                  <a:lnTo>
                    <a:pt x="2251" y="1295"/>
                  </a:lnTo>
                  <a:lnTo>
                    <a:pt x="1993" y="1255"/>
                  </a:lnTo>
                  <a:lnTo>
                    <a:pt x="1754" y="1196"/>
                  </a:lnTo>
                  <a:lnTo>
                    <a:pt x="1514" y="1116"/>
                  </a:lnTo>
                  <a:lnTo>
                    <a:pt x="1295" y="1016"/>
                  </a:lnTo>
                  <a:lnTo>
                    <a:pt x="1096" y="917"/>
                  </a:lnTo>
                  <a:lnTo>
                    <a:pt x="917" y="817"/>
                  </a:lnTo>
                  <a:lnTo>
                    <a:pt x="738" y="698"/>
                  </a:lnTo>
                  <a:lnTo>
                    <a:pt x="459" y="479"/>
                  </a:lnTo>
                  <a:lnTo>
                    <a:pt x="240" y="259"/>
                  </a:lnTo>
                  <a:lnTo>
                    <a:pt x="80" y="10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8" name="Google Shape;7498;p41"/>
            <p:cNvSpPr/>
            <p:nvPr/>
          </p:nvSpPr>
          <p:spPr>
            <a:xfrm>
              <a:off x="6131075" y="3575075"/>
              <a:ext cx="118025" cy="311275"/>
            </a:xfrm>
            <a:custGeom>
              <a:avLst/>
              <a:gdLst/>
              <a:ahLst/>
              <a:cxnLst/>
              <a:rect l="l" t="t" r="r" b="b"/>
              <a:pathLst>
                <a:path w="4721" h="12451" extrusionOk="0">
                  <a:moveTo>
                    <a:pt x="4721" y="1"/>
                  </a:moveTo>
                  <a:lnTo>
                    <a:pt x="3506" y="200"/>
                  </a:lnTo>
                  <a:lnTo>
                    <a:pt x="2609" y="2630"/>
                  </a:lnTo>
                  <a:lnTo>
                    <a:pt x="1733" y="5120"/>
                  </a:lnTo>
                  <a:lnTo>
                    <a:pt x="857" y="7689"/>
                  </a:lnTo>
                  <a:lnTo>
                    <a:pt x="0" y="10319"/>
                  </a:lnTo>
                  <a:lnTo>
                    <a:pt x="657" y="12450"/>
                  </a:lnTo>
                  <a:lnTo>
                    <a:pt x="1135" y="10797"/>
                  </a:lnTo>
                  <a:lnTo>
                    <a:pt x="1633" y="9143"/>
                  </a:lnTo>
                  <a:lnTo>
                    <a:pt x="2131" y="7550"/>
                  </a:lnTo>
                  <a:lnTo>
                    <a:pt x="2629" y="5976"/>
                  </a:lnTo>
                  <a:lnTo>
                    <a:pt x="3147" y="4423"/>
                  </a:lnTo>
                  <a:lnTo>
                    <a:pt x="3665" y="2929"/>
                  </a:lnTo>
                  <a:lnTo>
                    <a:pt x="4203" y="1455"/>
                  </a:lnTo>
                  <a:lnTo>
                    <a:pt x="472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9" name="Google Shape;7499;p41"/>
            <p:cNvSpPr/>
            <p:nvPr/>
          </p:nvSpPr>
          <p:spPr>
            <a:xfrm>
              <a:off x="6118625" y="3580050"/>
              <a:ext cx="100100" cy="253000"/>
            </a:xfrm>
            <a:custGeom>
              <a:avLst/>
              <a:gdLst/>
              <a:ahLst/>
              <a:cxnLst/>
              <a:rect l="l" t="t" r="r" b="b"/>
              <a:pathLst>
                <a:path w="4004" h="10120" extrusionOk="0">
                  <a:moveTo>
                    <a:pt x="4004" y="1"/>
                  </a:moveTo>
                  <a:lnTo>
                    <a:pt x="2410" y="280"/>
                  </a:lnTo>
                  <a:lnTo>
                    <a:pt x="1494" y="2052"/>
                  </a:lnTo>
                  <a:lnTo>
                    <a:pt x="578" y="3905"/>
                  </a:lnTo>
                  <a:lnTo>
                    <a:pt x="697" y="4005"/>
                  </a:lnTo>
                  <a:lnTo>
                    <a:pt x="797" y="4124"/>
                  </a:lnTo>
                  <a:lnTo>
                    <a:pt x="877" y="4263"/>
                  </a:lnTo>
                  <a:lnTo>
                    <a:pt x="956" y="4403"/>
                  </a:lnTo>
                  <a:lnTo>
                    <a:pt x="1016" y="4562"/>
                  </a:lnTo>
                  <a:lnTo>
                    <a:pt x="1056" y="4722"/>
                  </a:lnTo>
                  <a:lnTo>
                    <a:pt x="1096" y="4881"/>
                  </a:lnTo>
                  <a:lnTo>
                    <a:pt x="1096" y="5060"/>
                  </a:lnTo>
                  <a:lnTo>
                    <a:pt x="1076" y="5299"/>
                  </a:lnTo>
                  <a:lnTo>
                    <a:pt x="1016" y="5538"/>
                  </a:lnTo>
                  <a:lnTo>
                    <a:pt x="916" y="5777"/>
                  </a:lnTo>
                  <a:lnTo>
                    <a:pt x="797" y="5977"/>
                  </a:lnTo>
                  <a:lnTo>
                    <a:pt x="637" y="6156"/>
                  </a:lnTo>
                  <a:lnTo>
                    <a:pt x="438" y="6315"/>
                  </a:lnTo>
                  <a:lnTo>
                    <a:pt x="239" y="6435"/>
                  </a:lnTo>
                  <a:lnTo>
                    <a:pt x="0" y="6534"/>
                  </a:lnTo>
                  <a:lnTo>
                    <a:pt x="0" y="8546"/>
                  </a:lnTo>
                  <a:lnTo>
                    <a:pt x="498" y="10120"/>
                  </a:lnTo>
                  <a:lnTo>
                    <a:pt x="1355" y="7490"/>
                  </a:lnTo>
                  <a:lnTo>
                    <a:pt x="2231" y="4921"/>
                  </a:lnTo>
                  <a:lnTo>
                    <a:pt x="3107" y="2431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0" name="Google Shape;7500;p41"/>
            <p:cNvSpPr/>
            <p:nvPr/>
          </p:nvSpPr>
          <p:spPr>
            <a:xfrm>
              <a:off x="5771025" y="1576675"/>
              <a:ext cx="544825" cy="1949625"/>
            </a:xfrm>
            <a:custGeom>
              <a:avLst/>
              <a:gdLst/>
              <a:ahLst/>
              <a:cxnLst/>
              <a:rect l="l" t="t" r="r" b="b"/>
              <a:pathLst>
                <a:path w="21793" h="77985" extrusionOk="0">
                  <a:moveTo>
                    <a:pt x="7849" y="1"/>
                  </a:moveTo>
                  <a:lnTo>
                    <a:pt x="7191" y="459"/>
                  </a:lnTo>
                  <a:lnTo>
                    <a:pt x="6434" y="937"/>
                  </a:lnTo>
                  <a:lnTo>
                    <a:pt x="6016" y="1176"/>
                  </a:lnTo>
                  <a:lnTo>
                    <a:pt x="5578" y="1415"/>
                  </a:lnTo>
                  <a:lnTo>
                    <a:pt x="5120" y="1654"/>
                  </a:lnTo>
                  <a:lnTo>
                    <a:pt x="4622" y="1893"/>
                  </a:lnTo>
                  <a:lnTo>
                    <a:pt x="4124" y="2112"/>
                  </a:lnTo>
                  <a:lnTo>
                    <a:pt x="3586" y="2331"/>
                  </a:lnTo>
                  <a:lnTo>
                    <a:pt x="3048" y="2550"/>
                  </a:lnTo>
                  <a:lnTo>
                    <a:pt x="2470" y="2730"/>
                  </a:lnTo>
                  <a:lnTo>
                    <a:pt x="1893" y="2909"/>
                  </a:lnTo>
                  <a:lnTo>
                    <a:pt x="1275" y="3068"/>
                  </a:lnTo>
                  <a:lnTo>
                    <a:pt x="638" y="3228"/>
                  </a:lnTo>
                  <a:lnTo>
                    <a:pt x="1" y="3327"/>
                  </a:lnTo>
                  <a:lnTo>
                    <a:pt x="80" y="5658"/>
                  </a:lnTo>
                  <a:lnTo>
                    <a:pt x="180" y="8048"/>
                  </a:lnTo>
                  <a:lnTo>
                    <a:pt x="319" y="10498"/>
                  </a:lnTo>
                  <a:lnTo>
                    <a:pt x="498" y="13028"/>
                  </a:lnTo>
                  <a:lnTo>
                    <a:pt x="698" y="15598"/>
                  </a:lnTo>
                  <a:lnTo>
                    <a:pt x="957" y="18247"/>
                  </a:lnTo>
                  <a:lnTo>
                    <a:pt x="1255" y="20936"/>
                  </a:lnTo>
                  <a:lnTo>
                    <a:pt x="1594" y="23705"/>
                  </a:lnTo>
                  <a:lnTo>
                    <a:pt x="1973" y="26513"/>
                  </a:lnTo>
                  <a:lnTo>
                    <a:pt x="2411" y="29382"/>
                  </a:lnTo>
                  <a:lnTo>
                    <a:pt x="2889" y="32290"/>
                  </a:lnTo>
                  <a:lnTo>
                    <a:pt x="3427" y="35258"/>
                  </a:lnTo>
                  <a:lnTo>
                    <a:pt x="3725" y="36772"/>
                  </a:lnTo>
                  <a:lnTo>
                    <a:pt x="4024" y="38286"/>
                  </a:lnTo>
                  <a:lnTo>
                    <a:pt x="4343" y="39799"/>
                  </a:lnTo>
                  <a:lnTo>
                    <a:pt x="4682" y="41333"/>
                  </a:lnTo>
                  <a:lnTo>
                    <a:pt x="5040" y="42887"/>
                  </a:lnTo>
                  <a:lnTo>
                    <a:pt x="5399" y="44441"/>
                  </a:lnTo>
                  <a:lnTo>
                    <a:pt x="5797" y="46014"/>
                  </a:lnTo>
                  <a:lnTo>
                    <a:pt x="6195" y="47588"/>
                  </a:lnTo>
                  <a:lnTo>
                    <a:pt x="6753" y="49759"/>
                  </a:lnTo>
                  <a:lnTo>
                    <a:pt x="7351" y="51890"/>
                  </a:lnTo>
                  <a:lnTo>
                    <a:pt x="7948" y="54002"/>
                  </a:lnTo>
                  <a:lnTo>
                    <a:pt x="8566" y="56073"/>
                  </a:lnTo>
                  <a:lnTo>
                    <a:pt x="9203" y="58085"/>
                  </a:lnTo>
                  <a:lnTo>
                    <a:pt x="9841" y="60097"/>
                  </a:lnTo>
                  <a:lnTo>
                    <a:pt x="10498" y="62049"/>
                  </a:lnTo>
                  <a:lnTo>
                    <a:pt x="11175" y="63961"/>
                  </a:lnTo>
                  <a:lnTo>
                    <a:pt x="11832" y="65854"/>
                  </a:lnTo>
                  <a:lnTo>
                    <a:pt x="12530" y="67686"/>
                  </a:lnTo>
                  <a:lnTo>
                    <a:pt x="13207" y="69499"/>
                  </a:lnTo>
                  <a:lnTo>
                    <a:pt x="13904" y="71272"/>
                  </a:lnTo>
                  <a:lnTo>
                    <a:pt x="14601" y="73005"/>
                  </a:lnTo>
                  <a:lnTo>
                    <a:pt x="15298" y="74718"/>
                  </a:lnTo>
                  <a:lnTo>
                    <a:pt x="15996" y="76371"/>
                  </a:lnTo>
                  <a:lnTo>
                    <a:pt x="16713" y="77984"/>
                  </a:lnTo>
                  <a:lnTo>
                    <a:pt x="21792" y="77168"/>
                  </a:lnTo>
                  <a:lnTo>
                    <a:pt x="20696" y="73363"/>
                  </a:lnTo>
                  <a:lnTo>
                    <a:pt x="19601" y="69479"/>
                  </a:lnTo>
                  <a:lnTo>
                    <a:pt x="19063" y="67487"/>
                  </a:lnTo>
                  <a:lnTo>
                    <a:pt x="18525" y="65495"/>
                  </a:lnTo>
                  <a:lnTo>
                    <a:pt x="18007" y="63463"/>
                  </a:lnTo>
                  <a:lnTo>
                    <a:pt x="17490" y="61412"/>
                  </a:lnTo>
                  <a:lnTo>
                    <a:pt x="16992" y="59340"/>
                  </a:lnTo>
                  <a:lnTo>
                    <a:pt x="16494" y="57249"/>
                  </a:lnTo>
                  <a:lnTo>
                    <a:pt x="15996" y="55137"/>
                  </a:lnTo>
                  <a:lnTo>
                    <a:pt x="15518" y="52986"/>
                  </a:lnTo>
                  <a:lnTo>
                    <a:pt x="15039" y="50835"/>
                  </a:lnTo>
                  <a:lnTo>
                    <a:pt x="14561" y="48644"/>
                  </a:lnTo>
                  <a:lnTo>
                    <a:pt x="14123" y="46432"/>
                  </a:lnTo>
                  <a:lnTo>
                    <a:pt x="13665" y="44202"/>
                  </a:lnTo>
                  <a:lnTo>
                    <a:pt x="13107" y="41214"/>
                  </a:lnTo>
                  <a:lnTo>
                    <a:pt x="12550" y="38246"/>
                  </a:lnTo>
                  <a:lnTo>
                    <a:pt x="12052" y="35318"/>
                  </a:lnTo>
                  <a:lnTo>
                    <a:pt x="11554" y="32409"/>
                  </a:lnTo>
                  <a:lnTo>
                    <a:pt x="11115" y="29541"/>
                  </a:lnTo>
                  <a:lnTo>
                    <a:pt x="10677" y="26693"/>
                  </a:lnTo>
                  <a:lnTo>
                    <a:pt x="10299" y="23864"/>
                  </a:lnTo>
                  <a:lnTo>
                    <a:pt x="9920" y="21095"/>
                  </a:lnTo>
                  <a:lnTo>
                    <a:pt x="9582" y="18326"/>
                  </a:lnTo>
                  <a:lnTo>
                    <a:pt x="9263" y="15617"/>
                  </a:lnTo>
                  <a:lnTo>
                    <a:pt x="8964" y="12928"/>
                  </a:lnTo>
                  <a:lnTo>
                    <a:pt x="8705" y="10279"/>
                  </a:lnTo>
                  <a:lnTo>
                    <a:pt x="8466" y="7650"/>
                  </a:lnTo>
                  <a:lnTo>
                    <a:pt x="8227" y="5060"/>
                  </a:lnTo>
                  <a:lnTo>
                    <a:pt x="8028" y="2511"/>
                  </a:lnTo>
                  <a:lnTo>
                    <a:pt x="784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1" name="Google Shape;7501;p41"/>
            <p:cNvSpPr/>
            <p:nvPr/>
          </p:nvSpPr>
          <p:spPr>
            <a:xfrm>
              <a:off x="5696325" y="1659850"/>
              <a:ext cx="492525" cy="1872425"/>
            </a:xfrm>
            <a:custGeom>
              <a:avLst/>
              <a:gdLst/>
              <a:ahLst/>
              <a:cxnLst/>
              <a:rect l="l" t="t" r="r" b="b"/>
              <a:pathLst>
                <a:path w="19701" h="74897" extrusionOk="0">
                  <a:moveTo>
                    <a:pt x="2989" y="0"/>
                  </a:moveTo>
                  <a:lnTo>
                    <a:pt x="2271" y="120"/>
                  </a:lnTo>
                  <a:lnTo>
                    <a:pt x="1534" y="180"/>
                  </a:lnTo>
                  <a:lnTo>
                    <a:pt x="777" y="219"/>
                  </a:lnTo>
                  <a:lnTo>
                    <a:pt x="1" y="219"/>
                  </a:lnTo>
                  <a:lnTo>
                    <a:pt x="80" y="2052"/>
                  </a:lnTo>
                  <a:lnTo>
                    <a:pt x="180" y="3944"/>
                  </a:lnTo>
                  <a:lnTo>
                    <a:pt x="299" y="5857"/>
                  </a:lnTo>
                  <a:lnTo>
                    <a:pt x="439" y="7829"/>
                  </a:lnTo>
                  <a:lnTo>
                    <a:pt x="618" y="9820"/>
                  </a:lnTo>
                  <a:lnTo>
                    <a:pt x="797" y="11872"/>
                  </a:lnTo>
                  <a:lnTo>
                    <a:pt x="1017" y="13944"/>
                  </a:lnTo>
                  <a:lnTo>
                    <a:pt x="1275" y="16055"/>
                  </a:lnTo>
                  <a:lnTo>
                    <a:pt x="1534" y="18187"/>
                  </a:lnTo>
                  <a:lnTo>
                    <a:pt x="1833" y="20378"/>
                  </a:lnTo>
                  <a:lnTo>
                    <a:pt x="2172" y="22589"/>
                  </a:lnTo>
                  <a:lnTo>
                    <a:pt x="2550" y="24840"/>
                  </a:lnTo>
                  <a:lnTo>
                    <a:pt x="2949" y="27110"/>
                  </a:lnTo>
                  <a:lnTo>
                    <a:pt x="3367" y="29421"/>
                  </a:lnTo>
                  <a:lnTo>
                    <a:pt x="3845" y="31752"/>
                  </a:lnTo>
                  <a:lnTo>
                    <a:pt x="4343" y="34122"/>
                  </a:lnTo>
                  <a:lnTo>
                    <a:pt x="4702" y="35656"/>
                  </a:lnTo>
                  <a:lnTo>
                    <a:pt x="5040" y="37189"/>
                  </a:lnTo>
                  <a:lnTo>
                    <a:pt x="5419" y="38683"/>
                  </a:lnTo>
                  <a:lnTo>
                    <a:pt x="5777" y="40177"/>
                  </a:lnTo>
                  <a:lnTo>
                    <a:pt x="6176" y="41651"/>
                  </a:lnTo>
                  <a:lnTo>
                    <a:pt x="6554" y="43105"/>
                  </a:lnTo>
                  <a:lnTo>
                    <a:pt x="7351" y="45974"/>
                  </a:lnTo>
                  <a:lnTo>
                    <a:pt x="8187" y="48763"/>
                  </a:lnTo>
                  <a:lnTo>
                    <a:pt x="9044" y="51491"/>
                  </a:lnTo>
                  <a:lnTo>
                    <a:pt x="9920" y="54161"/>
                  </a:lnTo>
                  <a:lnTo>
                    <a:pt x="10817" y="56730"/>
                  </a:lnTo>
                  <a:lnTo>
                    <a:pt x="11733" y="59260"/>
                  </a:lnTo>
                  <a:lnTo>
                    <a:pt x="12649" y="61710"/>
                  </a:lnTo>
                  <a:lnTo>
                    <a:pt x="13585" y="64080"/>
                  </a:lnTo>
                  <a:lnTo>
                    <a:pt x="14522" y="66391"/>
                  </a:lnTo>
                  <a:lnTo>
                    <a:pt x="15478" y="68622"/>
                  </a:lnTo>
                  <a:lnTo>
                    <a:pt x="16414" y="70793"/>
                  </a:lnTo>
                  <a:lnTo>
                    <a:pt x="17370" y="72885"/>
                  </a:lnTo>
                  <a:lnTo>
                    <a:pt x="18306" y="74897"/>
                  </a:lnTo>
                  <a:lnTo>
                    <a:pt x="19701" y="74657"/>
                  </a:lnTo>
                  <a:lnTo>
                    <a:pt x="18984" y="73044"/>
                  </a:lnTo>
                  <a:lnTo>
                    <a:pt x="18286" y="71391"/>
                  </a:lnTo>
                  <a:lnTo>
                    <a:pt x="17589" y="69678"/>
                  </a:lnTo>
                  <a:lnTo>
                    <a:pt x="16892" y="67945"/>
                  </a:lnTo>
                  <a:lnTo>
                    <a:pt x="16195" y="66172"/>
                  </a:lnTo>
                  <a:lnTo>
                    <a:pt x="15518" y="64359"/>
                  </a:lnTo>
                  <a:lnTo>
                    <a:pt x="14820" y="62527"/>
                  </a:lnTo>
                  <a:lnTo>
                    <a:pt x="14163" y="60634"/>
                  </a:lnTo>
                  <a:lnTo>
                    <a:pt x="13486" y="58722"/>
                  </a:lnTo>
                  <a:lnTo>
                    <a:pt x="12829" y="56770"/>
                  </a:lnTo>
                  <a:lnTo>
                    <a:pt x="12191" y="54758"/>
                  </a:lnTo>
                  <a:lnTo>
                    <a:pt x="11554" y="52746"/>
                  </a:lnTo>
                  <a:lnTo>
                    <a:pt x="10936" y="50675"/>
                  </a:lnTo>
                  <a:lnTo>
                    <a:pt x="10339" y="48563"/>
                  </a:lnTo>
                  <a:lnTo>
                    <a:pt x="9741" y="46432"/>
                  </a:lnTo>
                  <a:lnTo>
                    <a:pt x="9183" y="44261"/>
                  </a:lnTo>
                  <a:lnTo>
                    <a:pt x="8785" y="42687"/>
                  </a:lnTo>
                  <a:lnTo>
                    <a:pt x="8387" y="41114"/>
                  </a:lnTo>
                  <a:lnTo>
                    <a:pt x="8028" y="39560"/>
                  </a:lnTo>
                  <a:lnTo>
                    <a:pt x="7670" y="38006"/>
                  </a:lnTo>
                  <a:lnTo>
                    <a:pt x="7331" y="36472"/>
                  </a:lnTo>
                  <a:lnTo>
                    <a:pt x="7012" y="34959"/>
                  </a:lnTo>
                  <a:lnTo>
                    <a:pt x="6713" y="33445"/>
                  </a:lnTo>
                  <a:lnTo>
                    <a:pt x="6415" y="31931"/>
                  </a:lnTo>
                  <a:lnTo>
                    <a:pt x="5877" y="28963"/>
                  </a:lnTo>
                  <a:lnTo>
                    <a:pt x="5399" y="26055"/>
                  </a:lnTo>
                  <a:lnTo>
                    <a:pt x="4961" y="23186"/>
                  </a:lnTo>
                  <a:lnTo>
                    <a:pt x="4582" y="20378"/>
                  </a:lnTo>
                  <a:lnTo>
                    <a:pt x="4243" y="17609"/>
                  </a:lnTo>
                  <a:lnTo>
                    <a:pt x="3945" y="14920"/>
                  </a:lnTo>
                  <a:lnTo>
                    <a:pt x="3686" y="12271"/>
                  </a:lnTo>
                  <a:lnTo>
                    <a:pt x="3486" y="9701"/>
                  </a:lnTo>
                  <a:lnTo>
                    <a:pt x="3307" y="7171"/>
                  </a:lnTo>
                  <a:lnTo>
                    <a:pt x="3168" y="4721"/>
                  </a:lnTo>
                  <a:lnTo>
                    <a:pt x="3068" y="2331"/>
                  </a:lnTo>
                  <a:lnTo>
                    <a:pt x="298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2" name="Google Shape;7502;p41"/>
            <p:cNvSpPr/>
            <p:nvPr/>
          </p:nvSpPr>
          <p:spPr>
            <a:xfrm>
              <a:off x="6109650" y="3793700"/>
              <a:ext cx="37875" cy="98125"/>
            </a:xfrm>
            <a:custGeom>
              <a:avLst/>
              <a:gdLst/>
              <a:ahLst/>
              <a:cxnLst/>
              <a:rect l="l" t="t" r="r" b="b"/>
              <a:pathLst>
                <a:path w="1515" h="3925" extrusionOk="0">
                  <a:moveTo>
                    <a:pt x="1" y="0"/>
                  </a:moveTo>
                  <a:lnTo>
                    <a:pt x="897" y="3924"/>
                  </a:lnTo>
                  <a:lnTo>
                    <a:pt x="1455" y="3924"/>
                  </a:lnTo>
                  <a:lnTo>
                    <a:pt x="1514" y="3705"/>
                  </a:lnTo>
                  <a:lnTo>
                    <a:pt x="857" y="1574"/>
                  </a:lnTo>
                  <a:lnTo>
                    <a:pt x="3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3" name="Google Shape;7503;p41"/>
            <p:cNvSpPr/>
            <p:nvPr/>
          </p:nvSpPr>
          <p:spPr>
            <a:xfrm>
              <a:off x="5999600" y="5328975"/>
              <a:ext cx="146425" cy="147425"/>
            </a:xfrm>
            <a:custGeom>
              <a:avLst/>
              <a:gdLst/>
              <a:ahLst/>
              <a:cxnLst/>
              <a:rect l="l" t="t" r="r" b="b"/>
              <a:pathLst>
                <a:path w="5857" h="5897" extrusionOk="0">
                  <a:moveTo>
                    <a:pt x="0" y="0"/>
                  </a:moveTo>
                  <a:lnTo>
                    <a:pt x="0" y="4382"/>
                  </a:lnTo>
                  <a:lnTo>
                    <a:pt x="80" y="4482"/>
                  </a:lnTo>
                  <a:lnTo>
                    <a:pt x="239" y="4681"/>
                  </a:lnTo>
                  <a:lnTo>
                    <a:pt x="478" y="4900"/>
                  </a:lnTo>
                  <a:lnTo>
                    <a:pt x="777" y="5159"/>
                  </a:lnTo>
                  <a:lnTo>
                    <a:pt x="976" y="5279"/>
                  </a:lnTo>
                  <a:lnTo>
                    <a:pt x="1156" y="5398"/>
                  </a:lnTo>
                  <a:lnTo>
                    <a:pt x="1375" y="5518"/>
                  </a:lnTo>
                  <a:lnTo>
                    <a:pt x="1614" y="5617"/>
                  </a:lnTo>
                  <a:lnTo>
                    <a:pt x="1853" y="5717"/>
                  </a:lnTo>
                  <a:lnTo>
                    <a:pt x="2132" y="5796"/>
                  </a:lnTo>
                  <a:lnTo>
                    <a:pt x="2411" y="5856"/>
                  </a:lnTo>
                  <a:lnTo>
                    <a:pt x="2709" y="5896"/>
                  </a:lnTo>
                  <a:lnTo>
                    <a:pt x="3068" y="5896"/>
                  </a:lnTo>
                  <a:lnTo>
                    <a:pt x="3387" y="5876"/>
                  </a:lnTo>
                  <a:lnTo>
                    <a:pt x="3685" y="5816"/>
                  </a:lnTo>
                  <a:lnTo>
                    <a:pt x="3984" y="5737"/>
                  </a:lnTo>
                  <a:lnTo>
                    <a:pt x="4263" y="5657"/>
                  </a:lnTo>
                  <a:lnTo>
                    <a:pt x="4502" y="5538"/>
                  </a:lnTo>
                  <a:lnTo>
                    <a:pt x="4741" y="5418"/>
                  </a:lnTo>
                  <a:lnTo>
                    <a:pt x="4960" y="5299"/>
                  </a:lnTo>
                  <a:lnTo>
                    <a:pt x="5140" y="5159"/>
                  </a:lnTo>
                  <a:lnTo>
                    <a:pt x="5319" y="5020"/>
                  </a:lnTo>
                  <a:lnTo>
                    <a:pt x="5578" y="4781"/>
                  </a:lnTo>
                  <a:lnTo>
                    <a:pt x="5777" y="4601"/>
                  </a:lnTo>
                  <a:lnTo>
                    <a:pt x="5857" y="4502"/>
                  </a:lnTo>
                  <a:lnTo>
                    <a:pt x="5857" y="120"/>
                  </a:lnTo>
                  <a:lnTo>
                    <a:pt x="5777" y="219"/>
                  </a:lnTo>
                  <a:lnTo>
                    <a:pt x="5578" y="418"/>
                  </a:lnTo>
                  <a:lnTo>
                    <a:pt x="5319" y="657"/>
                  </a:lnTo>
                  <a:lnTo>
                    <a:pt x="5140" y="777"/>
                  </a:lnTo>
                  <a:lnTo>
                    <a:pt x="4960" y="916"/>
                  </a:lnTo>
                  <a:lnTo>
                    <a:pt x="4741" y="1036"/>
                  </a:lnTo>
                  <a:lnTo>
                    <a:pt x="4502" y="1155"/>
                  </a:lnTo>
                  <a:lnTo>
                    <a:pt x="4263" y="1275"/>
                  </a:lnTo>
                  <a:lnTo>
                    <a:pt x="3984" y="1374"/>
                  </a:lnTo>
                  <a:lnTo>
                    <a:pt x="3685" y="1434"/>
                  </a:lnTo>
                  <a:lnTo>
                    <a:pt x="3387" y="1494"/>
                  </a:lnTo>
                  <a:lnTo>
                    <a:pt x="3068" y="1514"/>
                  </a:lnTo>
                  <a:lnTo>
                    <a:pt x="2709" y="1514"/>
                  </a:lnTo>
                  <a:lnTo>
                    <a:pt x="2411" y="1474"/>
                  </a:lnTo>
                  <a:lnTo>
                    <a:pt x="2132" y="1414"/>
                  </a:lnTo>
                  <a:lnTo>
                    <a:pt x="1853" y="1335"/>
                  </a:lnTo>
                  <a:lnTo>
                    <a:pt x="1614" y="1255"/>
                  </a:lnTo>
                  <a:lnTo>
                    <a:pt x="1375" y="1135"/>
                  </a:lnTo>
                  <a:lnTo>
                    <a:pt x="1156" y="1036"/>
                  </a:lnTo>
                  <a:lnTo>
                    <a:pt x="976" y="896"/>
                  </a:lnTo>
                  <a:lnTo>
                    <a:pt x="777" y="777"/>
                  </a:lnTo>
                  <a:lnTo>
                    <a:pt x="478" y="518"/>
                  </a:lnTo>
                  <a:lnTo>
                    <a:pt x="239" y="299"/>
                  </a:lnTo>
                  <a:lnTo>
                    <a:pt x="80" y="1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9B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4" name="Google Shape;7504;p41"/>
            <p:cNvSpPr/>
            <p:nvPr/>
          </p:nvSpPr>
          <p:spPr>
            <a:xfrm>
              <a:off x="5876100" y="3891800"/>
              <a:ext cx="269925" cy="1467575"/>
            </a:xfrm>
            <a:custGeom>
              <a:avLst/>
              <a:gdLst/>
              <a:ahLst/>
              <a:cxnLst/>
              <a:rect l="l" t="t" r="r" b="b"/>
              <a:pathLst>
                <a:path w="10797" h="58703" extrusionOk="0">
                  <a:moveTo>
                    <a:pt x="9462" y="0"/>
                  </a:moveTo>
                  <a:lnTo>
                    <a:pt x="8904" y="1833"/>
                  </a:lnTo>
                  <a:lnTo>
                    <a:pt x="8366" y="3685"/>
                  </a:lnTo>
                  <a:lnTo>
                    <a:pt x="7829" y="5578"/>
                  </a:lnTo>
                  <a:lnTo>
                    <a:pt x="7291" y="7490"/>
                  </a:lnTo>
                  <a:lnTo>
                    <a:pt x="6793" y="9422"/>
                  </a:lnTo>
                  <a:lnTo>
                    <a:pt x="6275" y="11414"/>
                  </a:lnTo>
                  <a:lnTo>
                    <a:pt x="5797" y="13406"/>
                  </a:lnTo>
                  <a:lnTo>
                    <a:pt x="5319" y="15438"/>
                  </a:lnTo>
                  <a:lnTo>
                    <a:pt x="4861" y="17509"/>
                  </a:lnTo>
                  <a:lnTo>
                    <a:pt x="4423" y="19581"/>
                  </a:lnTo>
                  <a:lnTo>
                    <a:pt x="3984" y="21712"/>
                  </a:lnTo>
                  <a:lnTo>
                    <a:pt x="3566" y="23843"/>
                  </a:lnTo>
                  <a:lnTo>
                    <a:pt x="3168" y="26035"/>
                  </a:lnTo>
                  <a:lnTo>
                    <a:pt x="2809" y="28226"/>
                  </a:lnTo>
                  <a:lnTo>
                    <a:pt x="2451" y="30457"/>
                  </a:lnTo>
                  <a:lnTo>
                    <a:pt x="2112" y="32708"/>
                  </a:lnTo>
                  <a:lnTo>
                    <a:pt x="1873" y="34361"/>
                  </a:lnTo>
                  <a:lnTo>
                    <a:pt x="1654" y="35974"/>
                  </a:lnTo>
                  <a:lnTo>
                    <a:pt x="1455" y="37588"/>
                  </a:lnTo>
                  <a:lnTo>
                    <a:pt x="1275" y="39181"/>
                  </a:lnTo>
                  <a:lnTo>
                    <a:pt x="937" y="42348"/>
                  </a:lnTo>
                  <a:lnTo>
                    <a:pt x="658" y="45436"/>
                  </a:lnTo>
                  <a:lnTo>
                    <a:pt x="419" y="48484"/>
                  </a:lnTo>
                  <a:lnTo>
                    <a:pt x="239" y="51471"/>
                  </a:lnTo>
                  <a:lnTo>
                    <a:pt x="100" y="54380"/>
                  </a:lnTo>
                  <a:lnTo>
                    <a:pt x="0" y="57248"/>
                  </a:lnTo>
                  <a:lnTo>
                    <a:pt x="40" y="57328"/>
                  </a:lnTo>
                  <a:lnTo>
                    <a:pt x="180" y="57507"/>
                  </a:lnTo>
                  <a:lnTo>
                    <a:pt x="379" y="57726"/>
                  </a:lnTo>
                  <a:lnTo>
                    <a:pt x="638" y="57985"/>
                  </a:lnTo>
                  <a:lnTo>
                    <a:pt x="797" y="58105"/>
                  </a:lnTo>
                  <a:lnTo>
                    <a:pt x="976" y="58224"/>
                  </a:lnTo>
                  <a:lnTo>
                    <a:pt x="1176" y="58344"/>
                  </a:lnTo>
                  <a:lnTo>
                    <a:pt x="1375" y="58443"/>
                  </a:lnTo>
                  <a:lnTo>
                    <a:pt x="1614" y="58543"/>
                  </a:lnTo>
                  <a:lnTo>
                    <a:pt x="1853" y="58622"/>
                  </a:lnTo>
                  <a:lnTo>
                    <a:pt x="2132" y="58662"/>
                  </a:lnTo>
                  <a:lnTo>
                    <a:pt x="2411" y="58702"/>
                  </a:lnTo>
                  <a:lnTo>
                    <a:pt x="2690" y="58702"/>
                  </a:lnTo>
                  <a:lnTo>
                    <a:pt x="2968" y="58662"/>
                  </a:lnTo>
                  <a:lnTo>
                    <a:pt x="3207" y="58622"/>
                  </a:lnTo>
                  <a:lnTo>
                    <a:pt x="3446" y="58543"/>
                  </a:lnTo>
                  <a:lnTo>
                    <a:pt x="3666" y="58463"/>
                  </a:lnTo>
                  <a:lnTo>
                    <a:pt x="3885" y="58363"/>
                  </a:lnTo>
                  <a:lnTo>
                    <a:pt x="4064" y="58264"/>
                  </a:lnTo>
                  <a:lnTo>
                    <a:pt x="4223" y="58144"/>
                  </a:lnTo>
                  <a:lnTo>
                    <a:pt x="4522" y="57925"/>
                  </a:lnTo>
                  <a:lnTo>
                    <a:pt x="4741" y="57726"/>
                  </a:lnTo>
                  <a:lnTo>
                    <a:pt x="4881" y="57567"/>
                  </a:lnTo>
                  <a:lnTo>
                    <a:pt x="4940" y="57487"/>
                  </a:lnTo>
                  <a:lnTo>
                    <a:pt x="4801" y="55336"/>
                  </a:lnTo>
                  <a:lnTo>
                    <a:pt x="4681" y="53085"/>
                  </a:lnTo>
                  <a:lnTo>
                    <a:pt x="4602" y="50774"/>
                  </a:lnTo>
                  <a:lnTo>
                    <a:pt x="4542" y="48404"/>
                  </a:lnTo>
                  <a:lnTo>
                    <a:pt x="4502" y="45954"/>
                  </a:lnTo>
                  <a:lnTo>
                    <a:pt x="4522" y="43444"/>
                  </a:lnTo>
                  <a:lnTo>
                    <a:pt x="4562" y="40854"/>
                  </a:lnTo>
                  <a:lnTo>
                    <a:pt x="4662" y="38205"/>
                  </a:lnTo>
                  <a:lnTo>
                    <a:pt x="4801" y="35496"/>
                  </a:lnTo>
                  <a:lnTo>
                    <a:pt x="4980" y="32727"/>
                  </a:lnTo>
                  <a:lnTo>
                    <a:pt x="5100" y="31333"/>
                  </a:lnTo>
                  <a:lnTo>
                    <a:pt x="5219" y="29899"/>
                  </a:lnTo>
                  <a:lnTo>
                    <a:pt x="5359" y="28465"/>
                  </a:lnTo>
                  <a:lnTo>
                    <a:pt x="5518" y="27031"/>
                  </a:lnTo>
                  <a:lnTo>
                    <a:pt x="5677" y="25557"/>
                  </a:lnTo>
                  <a:lnTo>
                    <a:pt x="5877" y="24083"/>
                  </a:lnTo>
                  <a:lnTo>
                    <a:pt x="6056" y="22608"/>
                  </a:lnTo>
                  <a:lnTo>
                    <a:pt x="6275" y="21095"/>
                  </a:lnTo>
                  <a:lnTo>
                    <a:pt x="6514" y="19581"/>
                  </a:lnTo>
                  <a:lnTo>
                    <a:pt x="6753" y="18067"/>
                  </a:lnTo>
                  <a:lnTo>
                    <a:pt x="7012" y="16513"/>
                  </a:lnTo>
                  <a:lnTo>
                    <a:pt x="7291" y="14979"/>
                  </a:lnTo>
                  <a:lnTo>
                    <a:pt x="7669" y="12988"/>
                  </a:lnTo>
                  <a:lnTo>
                    <a:pt x="8068" y="11035"/>
                  </a:lnTo>
                  <a:lnTo>
                    <a:pt x="8486" y="9123"/>
                  </a:lnTo>
                  <a:lnTo>
                    <a:pt x="8924" y="7231"/>
                  </a:lnTo>
                  <a:lnTo>
                    <a:pt x="9362" y="5378"/>
                  </a:lnTo>
                  <a:lnTo>
                    <a:pt x="9821" y="3546"/>
                  </a:lnTo>
                  <a:lnTo>
                    <a:pt x="10299" y="1753"/>
                  </a:lnTo>
                  <a:lnTo>
                    <a:pt x="1079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5" name="Google Shape;7505;p41"/>
            <p:cNvSpPr/>
            <p:nvPr/>
          </p:nvSpPr>
          <p:spPr>
            <a:xfrm>
              <a:off x="5540450" y="1629475"/>
              <a:ext cx="613550" cy="1904800"/>
            </a:xfrm>
            <a:custGeom>
              <a:avLst/>
              <a:gdLst/>
              <a:ahLst/>
              <a:cxnLst/>
              <a:rect l="l" t="t" r="r" b="b"/>
              <a:pathLst>
                <a:path w="24542" h="76192" extrusionOk="0">
                  <a:moveTo>
                    <a:pt x="1" y="0"/>
                  </a:moveTo>
                  <a:lnTo>
                    <a:pt x="41" y="2052"/>
                  </a:lnTo>
                  <a:lnTo>
                    <a:pt x="101" y="4203"/>
                  </a:lnTo>
                  <a:lnTo>
                    <a:pt x="220" y="6454"/>
                  </a:lnTo>
                  <a:lnTo>
                    <a:pt x="360" y="8805"/>
                  </a:lnTo>
                  <a:lnTo>
                    <a:pt x="559" y="11255"/>
                  </a:lnTo>
                  <a:lnTo>
                    <a:pt x="678" y="12510"/>
                  </a:lnTo>
                  <a:lnTo>
                    <a:pt x="818" y="13784"/>
                  </a:lnTo>
                  <a:lnTo>
                    <a:pt x="977" y="15099"/>
                  </a:lnTo>
                  <a:lnTo>
                    <a:pt x="1136" y="16414"/>
                  </a:lnTo>
                  <a:lnTo>
                    <a:pt x="1316" y="17768"/>
                  </a:lnTo>
                  <a:lnTo>
                    <a:pt x="1515" y="19123"/>
                  </a:lnTo>
                  <a:lnTo>
                    <a:pt x="1734" y="20517"/>
                  </a:lnTo>
                  <a:lnTo>
                    <a:pt x="1973" y="21911"/>
                  </a:lnTo>
                  <a:lnTo>
                    <a:pt x="2212" y="23346"/>
                  </a:lnTo>
                  <a:lnTo>
                    <a:pt x="2491" y="24780"/>
                  </a:lnTo>
                  <a:lnTo>
                    <a:pt x="2770" y="26234"/>
                  </a:lnTo>
                  <a:lnTo>
                    <a:pt x="3088" y="27708"/>
                  </a:lnTo>
                  <a:lnTo>
                    <a:pt x="3427" y="29202"/>
                  </a:lnTo>
                  <a:lnTo>
                    <a:pt x="3766" y="30716"/>
                  </a:lnTo>
                  <a:lnTo>
                    <a:pt x="4144" y="32230"/>
                  </a:lnTo>
                  <a:lnTo>
                    <a:pt x="4543" y="33783"/>
                  </a:lnTo>
                  <a:lnTo>
                    <a:pt x="4961" y="35337"/>
                  </a:lnTo>
                  <a:lnTo>
                    <a:pt x="5419" y="36891"/>
                  </a:lnTo>
                  <a:lnTo>
                    <a:pt x="5877" y="38484"/>
                  </a:lnTo>
                  <a:lnTo>
                    <a:pt x="6375" y="40078"/>
                  </a:lnTo>
                  <a:lnTo>
                    <a:pt x="6893" y="41691"/>
                  </a:lnTo>
                  <a:lnTo>
                    <a:pt x="7451" y="43305"/>
                  </a:lnTo>
                  <a:lnTo>
                    <a:pt x="7909" y="44619"/>
                  </a:lnTo>
                  <a:lnTo>
                    <a:pt x="8367" y="45914"/>
                  </a:lnTo>
                  <a:lnTo>
                    <a:pt x="8845" y="47189"/>
                  </a:lnTo>
                  <a:lnTo>
                    <a:pt x="9323" y="48444"/>
                  </a:lnTo>
                  <a:lnTo>
                    <a:pt x="9821" y="49679"/>
                  </a:lnTo>
                  <a:lnTo>
                    <a:pt x="10319" y="50894"/>
                  </a:lnTo>
                  <a:lnTo>
                    <a:pt x="10817" y="52109"/>
                  </a:lnTo>
                  <a:lnTo>
                    <a:pt x="11335" y="53284"/>
                  </a:lnTo>
                  <a:lnTo>
                    <a:pt x="12371" y="55615"/>
                  </a:lnTo>
                  <a:lnTo>
                    <a:pt x="13426" y="57846"/>
                  </a:lnTo>
                  <a:lnTo>
                    <a:pt x="14482" y="60017"/>
                  </a:lnTo>
                  <a:lnTo>
                    <a:pt x="15558" y="62108"/>
                  </a:lnTo>
                  <a:lnTo>
                    <a:pt x="16633" y="64120"/>
                  </a:lnTo>
                  <a:lnTo>
                    <a:pt x="17709" y="66072"/>
                  </a:lnTo>
                  <a:lnTo>
                    <a:pt x="18805" y="67945"/>
                  </a:lnTo>
                  <a:lnTo>
                    <a:pt x="19880" y="69737"/>
                  </a:lnTo>
                  <a:lnTo>
                    <a:pt x="20936" y="71470"/>
                  </a:lnTo>
                  <a:lnTo>
                    <a:pt x="21992" y="73124"/>
                  </a:lnTo>
                  <a:lnTo>
                    <a:pt x="23027" y="74697"/>
                  </a:lnTo>
                  <a:lnTo>
                    <a:pt x="24043" y="76191"/>
                  </a:lnTo>
                  <a:lnTo>
                    <a:pt x="24541" y="76112"/>
                  </a:lnTo>
                  <a:lnTo>
                    <a:pt x="23605" y="74100"/>
                  </a:lnTo>
                  <a:lnTo>
                    <a:pt x="22649" y="72008"/>
                  </a:lnTo>
                  <a:lnTo>
                    <a:pt x="21713" y="69837"/>
                  </a:lnTo>
                  <a:lnTo>
                    <a:pt x="20757" y="67606"/>
                  </a:lnTo>
                  <a:lnTo>
                    <a:pt x="19820" y="65295"/>
                  </a:lnTo>
                  <a:lnTo>
                    <a:pt x="18884" y="62925"/>
                  </a:lnTo>
                  <a:lnTo>
                    <a:pt x="17968" y="60475"/>
                  </a:lnTo>
                  <a:lnTo>
                    <a:pt x="17052" y="57945"/>
                  </a:lnTo>
                  <a:lnTo>
                    <a:pt x="16155" y="55376"/>
                  </a:lnTo>
                  <a:lnTo>
                    <a:pt x="15279" y="52706"/>
                  </a:lnTo>
                  <a:lnTo>
                    <a:pt x="14422" y="49978"/>
                  </a:lnTo>
                  <a:lnTo>
                    <a:pt x="13586" y="47189"/>
                  </a:lnTo>
                  <a:lnTo>
                    <a:pt x="12789" y="44320"/>
                  </a:lnTo>
                  <a:lnTo>
                    <a:pt x="12411" y="42866"/>
                  </a:lnTo>
                  <a:lnTo>
                    <a:pt x="12012" y="41392"/>
                  </a:lnTo>
                  <a:lnTo>
                    <a:pt x="11654" y="39898"/>
                  </a:lnTo>
                  <a:lnTo>
                    <a:pt x="11275" y="38404"/>
                  </a:lnTo>
                  <a:lnTo>
                    <a:pt x="10937" y="36871"/>
                  </a:lnTo>
                  <a:lnTo>
                    <a:pt x="10578" y="35337"/>
                  </a:lnTo>
                  <a:lnTo>
                    <a:pt x="10080" y="32967"/>
                  </a:lnTo>
                  <a:lnTo>
                    <a:pt x="9602" y="30636"/>
                  </a:lnTo>
                  <a:lnTo>
                    <a:pt x="9184" y="28325"/>
                  </a:lnTo>
                  <a:lnTo>
                    <a:pt x="8785" y="26055"/>
                  </a:lnTo>
                  <a:lnTo>
                    <a:pt x="8407" y="23804"/>
                  </a:lnTo>
                  <a:lnTo>
                    <a:pt x="8068" y="21593"/>
                  </a:lnTo>
                  <a:lnTo>
                    <a:pt x="7769" y="19402"/>
                  </a:lnTo>
                  <a:lnTo>
                    <a:pt x="7510" y="17270"/>
                  </a:lnTo>
                  <a:lnTo>
                    <a:pt x="7252" y="15159"/>
                  </a:lnTo>
                  <a:lnTo>
                    <a:pt x="7032" y="13087"/>
                  </a:lnTo>
                  <a:lnTo>
                    <a:pt x="6853" y="11035"/>
                  </a:lnTo>
                  <a:lnTo>
                    <a:pt x="6674" y="9044"/>
                  </a:lnTo>
                  <a:lnTo>
                    <a:pt x="6534" y="7072"/>
                  </a:lnTo>
                  <a:lnTo>
                    <a:pt x="6415" y="5159"/>
                  </a:lnTo>
                  <a:lnTo>
                    <a:pt x="6315" y="3267"/>
                  </a:lnTo>
                  <a:lnTo>
                    <a:pt x="6236" y="1434"/>
                  </a:lnTo>
                  <a:lnTo>
                    <a:pt x="5558" y="1395"/>
                  </a:lnTo>
                  <a:lnTo>
                    <a:pt x="4861" y="1335"/>
                  </a:lnTo>
                  <a:lnTo>
                    <a:pt x="4164" y="1255"/>
                  </a:lnTo>
                  <a:lnTo>
                    <a:pt x="3487" y="1136"/>
                  </a:lnTo>
                  <a:lnTo>
                    <a:pt x="2849" y="976"/>
                  </a:lnTo>
                  <a:lnTo>
                    <a:pt x="2212" y="817"/>
                  </a:lnTo>
                  <a:lnTo>
                    <a:pt x="1614" y="638"/>
                  </a:lnTo>
                  <a:lnTo>
                    <a:pt x="1057" y="438"/>
                  </a:lnTo>
                  <a:lnTo>
                    <a:pt x="519" y="21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6" name="Google Shape;7506;p41"/>
            <p:cNvSpPr/>
            <p:nvPr/>
          </p:nvSpPr>
          <p:spPr>
            <a:xfrm>
              <a:off x="6118625" y="3587025"/>
              <a:ext cx="60275" cy="90650"/>
            </a:xfrm>
            <a:custGeom>
              <a:avLst/>
              <a:gdLst/>
              <a:ahLst/>
              <a:cxnLst/>
              <a:rect l="l" t="t" r="r" b="b"/>
              <a:pathLst>
                <a:path w="2411" h="3626" extrusionOk="0">
                  <a:moveTo>
                    <a:pt x="2410" y="1"/>
                  </a:moveTo>
                  <a:lnTo>
                    <a:pt x="0" y="379"/>
                  </a:lnTo>
                  <a:lnTo>
                    <a:pt x="0" y="3287"/>
                  </a:lnTo>
                  <a:lnTo>
                    <a:pt x="159" y="3347"/>
                  </a:lnTo>
                  <a:lnTo>
                    <a:pt x="319" y="3427"/>
                  </a:lnTo>
                  <a:lnTo>
                    <a:pt x="458" y="3506"/>
                  </a:lnTo>
                  <a:lnTo>
                    <a:pt x="578" y="3626"/>
                  </a:lnTo>
                  <a:lnTo>
                    <a:pt x="1494" y="1773"/>
                  </a:lnTo>
                  <a:lnTo>
                    <a:pt x="2410" y="1"/>
                  </a:lnTo>
                  <a:close/>
                </a:path>
              </a:pathLst>
            </a:custGeom>
            <a:solidFill>
              <a:srgbClr val="FA65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7" name="Google Shape;7507;p41"/>
            <p:cNvSpPr/>
            <p:nvPr/>
          </p:nvSpPr>
          <p:spPr>
            <a:xfrm>
              <a:off x="6068325" y="3667700"/>
              <a:ext cx="77700" cy="77225"/>
            </a:xfrm>
            <a:custGeom>
              <a:avLst/>
              <a:gdLst/>
              <a:ahLst/>
              <a:cxnLst/>
              <a:rect l="l" t="t" r="r" b="b"/>
              <a:pathLst>
                <a:path w="3108" h="3089" extrusionOk="0">
                  <a:moveTo>
                    <a:pt x="1554" y="1"/>
                  </a:moveTo>
                  <a:lnTo>
                    <a:pt x="1315" y="20"/>
                  </a:lnTo>
                  <a:lnTo>
                    <a:pt x="1096" y="60"/>
                  </a:lnTo>
                  <a:lnTo>
                    <a:pt x="877" y="160"/>
                  </a:lnTo>
                  <a:lnTo>
                    <a:pt x="658" y="279"/>
                  </a:lnTo>
                  <a:lnTo>
                    <a:pt x="478" y="439"/>
                  </a:lnTo>
                  <a:lnTo>
                    <a:pt x="319" y="618"/>
                  </a:lnTo>
                  <a:lnTo>
                    <a:pt x="180" y="817"/>
                  </a:lnTo>
                  <a:lnTo>
                    <a:pt x="100" y="1056"/>
                  </a:lnTo>
                  <a:lnTo>
                    <a:pt x="40" y="1295"/>
                  </a:lnTo>
                  <a:lnTo>
                    <a:pt x="0" y="1554"/>
                  </a:lnTo>
                  <a:lnTo>
                    <a:pt x="40" y="1793"/>
                  </a:lnTo>
                  <a:lnTo>
                    <a:pt x="100" y="2052"/>
                  </a:lnTo>
                  <a:lnTo>
                    <a:pt x="180" y="2271"/>
                  </a:lnTo>
                  <a:lnTo>
                    <a:pt x="319" y="2471"/>
                  </a:lnTo>
                  <a:lnTo>
                    <a:pt x="478" y="2650"/>
                  </a:lnTo>
                  <a:lnTo>
                    <a:pt x="658" y="2809"/>
                  </a:lnTo>
                  <a:lnTo>
                    <a:pt x="877" y="2929"/>
                  </a:lnTo>
                  <a:lnTo>
                    <a:pt x="1096" y="3028"/>
                  </a:lnTo>
                  <a:lnTo>
                    <a:pt x="1315" y="3088"/>
                  </a:lnTo>
                  <a:lnTo>
                    <a:pt x="1793" y="3088"/>
                  </a:lnTo>
                  <a:lnTo>
                    <a:pt x="2012" y="3028"/>
                  </a:lnTo>
                  <a:lnTo>
                    <a:pt x="2251" y="2929"/>
                  </a:lnTo>
                  <a:lnTo>
                    <a:pt x="2450" y="2809"/>
                  </a:lnTo>
                  <a:lnTo>
                    <a:pt x="2649" y="2650"/>
                  </a:lnTo>
                  <a:lnTo>
                    <a:pt x="2809" y="2471"/>
                  </a:lnTo>
                  <a:lnTo>
                    <a:pt x="2928" y="2271"/>
                  </a:lnTo>
                  <a:lnTo>
                    <a:pt x="3028" y="2032"/>
                  </a:lnTo>
                  <a:lnTo>
                    <a:pt x="3088" y="1793"/>
                  </a:lnTo>
                  <a:lnTo>
                    <a:pt x="3108" y="1554"/>
                  </a:lnTo>
                  <a:lnTo>
                    <a:pt x="3108" y="1375"/>
                  </a:lnTo>
                  <a:lnTo>
                    <a:pt x="3068" y="1216"/>
                  </a:lnTo>
                  <a:lnTo>
                    <a:pt x="3028" y="1056"/>
                  </a:lnTo>
                  <a:lnTo>
                    <a:pt x="2968" y="897"/>
                  </a:lnTo>
                  <a:lnTo>
                    <a:pt x="2889" y="757"/>
                  </a:lnTo>
                  <a:lnTo>
                    <a:pt x="2809" y="618"/>
                  </a:lnTo>
                  <a:lnTo>
                    <a:pt x="2709" y="499"/>
                  </a:lnTo>
                  <a:lnTo>
                    <a:pt x="2590" y="399"/>
                  </a:lnTo>
                  <a:lnTo>
                    <a:pt x="2470" y="279"/>
                  </a:lnTo>
                  <a:lnTo>
                    <a:pt x="2331" y="200"/>
                  </a:lnTo>
                  <a:lnTo>
                    <a:pt x="2171" y="120"/>
                  </a:lnTo>
                  <a:lnTo>
                    <a:pt x="2012" y="60"/>
                  </a:lnTo>
                  <a:lnTo>
                    <a:pt x="1793" y="20"/>
                  </a:lnTo>
                  <a:lnTo>
                    <a:pt x="155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8" name="Google Shape;7508;p41"/>
            <p:cNvSpPr/>
            <p:nvPr/>
          </p:nvSpPr>
          <p:spPr>
            <a:xfrm>
              <a:off x="6103675" y="3793700"/>
              <a:ext cx="28400" cy="98125"/>
            </a:xfrm>
            <a:custGeom>
              <a:avLst/>
              <a:gdLst/>
              <a:ahLst/>
              <a:cxnLst/>
              <a:rect l="l" t="t" r="r" b="b"/>
              <a:pathLst>
                <a:path w="1136" h="3925" extrusionOk="0">
                  <a:moveTo>
                    <a:pt x="0" y="0"/>
                  </a:moveTo>
                  <a:lnTo>
                    <a:pt x="698" y="3924"/>
                  </a:lnTo>
                  <a:lnTo>
                    <a:pt x="1136" y="3924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9" name="Google Shape;7509;p41"/>
            <p:cNvSpPr/>
            <p:nvPr/>
          </p:nvSpPr>
          <p:spPr>
            <a:xfrm>
              <a:off x="6082750" y="3793700"/>
              <a:ext cx="38375" cy="98125"/>
            </a:xfrm>
            <a:custGeom>
              <a:avLst/>
              <a:gdLst/>
              <a:ahLst/>
              <a:cxnLst/>
              <a:rect l="l" t="t" r="r" b="b"/>
              <a:pathLst>
                <a:path w="1535" h="3925" extrusionOk="0">
                  <a:moveTo>
                    <a:pt x="837" y="0"/>
                  </a:moveTo>
                  <a:lnTo>
                    <a:pt x="1" y="3924"/>
                  </a:lnTo>
                  <a:lnTo>
                    <a:pt x="1535" y="3924"/>
                  </a:lnTo>
                  <a:lnTo>
                    <a:pt x="8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0" name="Google Shape;7510;p41"/>
            <p:cNvSpPr/>
            <p:nvPr/>
          </p:nvSpPr>
          <p:spPr>
            <a:xfrm>
              <a:off x="6095700" y="3743400"/>
              <a:ext cx="22950" cy="50325"/>
            </a:xfrm>
            <a:custGeom>
              <a:avLst/>
              <a:gdLst/>
              <a:ahLst/>
              <a:cxnLst/>
              <a:rect l="l" t="t" r="r" b="b"/>
              <a:pathLst>
                <a:path w="918" h="2013" extrusionOk="0">
                  <a:moveTo>
                    <a:pt x="1" y="0"/>
                  </a:moveTo>
                  <a:lnTo>
                    <a:pt x="1" y="518"/>
                  </a:lnTo>
                  <a:lnTo>
                    <a:pt x="1" y="2012"/>
                  </a:lnTo>
                  <a:lnTo>
                    <a:pt x="917" y="2012"/>
                  </a:lnTo>
                  <a:lnTo>
                    <a:pt x="917" y="0"/>
                  </a:lnTo>
                  <a:lnTo>
                    <a:pt x="698" y="60"/>
                  </a:lnTo>
                  <a:lnTo>
                    <a:pt x="220" y="6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1" name="Google Shape;7511;p41"/>
            <p:cNvSpPr/>
            <p:nvPr/>
          </p:nvSpPr>
          <p:spPr>
            <a:xfrm>
              <a:off x="6095700" y="3596500"/>
              <a:ext cx="22950" cy="72725"/>
            </a:xfrm>
            <a:custGeom>
              <a:avLst/>
              <a:gdLst/>
              <a:ahLst/>
              <a:cxnLst/>
              <a:rect l="l" t="t" r="r" b="b"/>
              <a:pathLst>
                <a:path w="918" h="2909" extrusionOk="0">
                  <a:moveTo>
                    <a:pt x="917" y="0"/>
                  </a:moveTo>
                  <a:lnTo>
                    <a:pt x="1" y="159"/>
                  </a:lnTo>
                  <a:lnTo>
                    <a:pt x="1" y="1534"/>
                  </a:lnTo>
                  <a:lnTo>
                    <a:pt x="1" y="2908"/>
                  </a:lnTo>
                  <a:lnTo>
                    <a:pt x="220" y="2868"/>
                  </a:lnTo>
                  <a:lnTo>
                    <a:pt x="459" y="2849"/>
                  </a:lnTo>
                  <a:lnTo>
                    <a:pt x="698" y="2868"/>
                  </a:lnTo>
                  <a:lnTo>
                    <a:pt x="917" y="2908"/>
                  </a:lnTo>
                  <a:lnTo>
                    <a:pt x="9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2" name="Google Shape;7512;p41"/>
            <p:cNvSpPr/>
            <p:nvPr/>
          </p:nvSpPr>
          <p:spPr>
            <a:xfrm>
              <a:off x="5732175" y="3756350"/>
              <a:ext cx="380500" cy="1592550"/>
            </a:xfrm>
            <a:custGeom>
              <a:avLst/>
              <a:gdLst/>
              <a:ahLst/>
              <a:cxnLst/>
              <a:rect l="l" t="t" r="r" b="b"/>
              <a:pathLst>
                <a:path w="15220" h="63702" extrusionOk="0">
                  <a:moveTo>
                    <a:pt x="14542" y="0"/>
                  </a:moveTo>
                  <a:lnTo>
                    <a:pt x="13685" y="1892"/>
                  </a:lnTo>
                  <a:lnTo>
                    <a:pt x="12809" y="3864"/>
                  </a:lnTo>
                  <a:lnTo>
                    <a:pt x="11952" y="5896"/>
                  </a:lnTo>
                  <a:lnTo>
                    <a:pt x="11116" y="7988"/>
                  </a:lnTo>
                  <a:lnTo>
                    <a:pt x="10279" y="10139"/>
                  </a:lnTo>
                  <a:lnTo>
                    <a:pt x="9462" y="12350"/>
                  </a:lnTo>
                  <a:lnTo>
                    <a:pt x="8646" y="14641"/>
                  </a:lnTo>
                  <a:lnTo>
                    <a:pt x="7849" y="16971"/>
                  </a:lnTo>
                  <a:lnTo>
                    <a:pt x="7092" y="19362"/>
                  </a:lnTo>
                  <a:lnTo>
                    <a:pt x="6355" y="21812"/>
                  </a:lnTo>
                  <a:lnTo>
                    <a:pt x="5638" y="24341"/>
                  </a:lnTo>
                  <a:lnTo>
                    <a:pt x="4941" y="26911"/>
                  </a:lnTo>
                  <a:lnTo>
                    <a:pt x="4283" y="29540"/>
                  </a:lnTo>
                  <a:lnTo>
                    <a:pt x="3985" y="30875"/>
                  </a:lnTo>
                  <a:lnTo>
                    <a:pt x="3666" y="32229"/>
                  </a:lnTo>
                  <a:lnTo>
                    <a:pt x="3387" y="33584"/>
                  </a:lnTo>
                  <a:lnTo>
                    <a:pt x="3088" y="34978"/>
                  </a:lnTo>
                  <a:lnTo>
                    <a:pt x="2809" y="36373"/>
                  </a:lnTo>
                  <a:lnTo>
                    <a:pt x="2550" y="37767"/>
                  </a:lnTo>
                  <a:lnTo>
                    <a:pt x="2252" y="39480"/>
                  </a:lnTo>
                  <a:lnTo>
                    <a:pt x="1973" y="41153"/>
                  </a:lnTo>
                  <a:lnTo>
                    <a:pt x="1714" y="42826"/>
                  </a:lnTo>
                  <a:lnTo>
                    <a:pt x="1475" y="44460"/>
                  </a:lnTo>
                  <a:lnTo>
                    <a:pt x="1256" y="46093"/>
                  </a:lnTo>
                  <a:lnTo>
                    <a:pt x="1057" y="47707"/>
                  </a:lnTo>
                  <a:lnTo>
                    <a:pt x="877" y="49300"/>
                  </a:lnTo>
                  <a:lnTo>
                    <a:pt x="718" y="50874"/>
                  </a:lnTo>
                  <a:lnTo>
                    <a:pt x="559" y="52428"/>
                  </a:lnTo>
                  <a:lnTo>
                    <a:pt x="439" y="53941"/>
                  </a:lnTo>
                  <a:lnTo>
                    <a:pt x="320" y="55455"/>
                  </a:lnTo>
                  <a:lnTo>
                    <a:pt x="240" y="56949"/>
                  </a:lnTo>
                  <a:lnTo>
                    <a:pt x="160" y="58423"/>
                  </a:lnTo>
                  <a:lnTo>
                    <a:pt x="81" y="59877"/>
                  </a:lnTo>
                  <a:lnTo>
                    <a:pt x="41" y="61292"/>
                  </a:lnTo>
                  <a:lnTo>
                    <a:pt x="1" y="62706"/>
                  </a:lnTo>
                  <a:lnTo>
                    <a:pt x="160" y="62825"/>
                  </a:lnTo>
                  <a:lnTo>
                    <a:pt x="419" y="62985"/>
                  </a:lnTo>
                  <a:lnTo>
                    <a:pt x="738" y="63164"/>
                  </a:lnTo>
                  <a:lnTo>
                    <a:pt x="1116" y="63343"/>
                  </a:lnTo>
                  <a:lnTo>
                    <a:pt x="1335" y="63443"/>
                  </a:lnTo>
                  <a:lnTo>
                    <a:pt x="1574" y="63523"/>
                  </a:lnTo>
                  <a:lnTo>
                    <a:pt x="1833" y="63582"/>
                  </a:lnTo>
                  <a:lnTo>
                    <a:pt x="2092" y="63642"/>
                  </a:lnTo>
                  <a:lnTo>
                    <a:pt x="2371" y="63682"/>
                  </a:lnTo>
                  <a:lnTo>
                    <a:pt x="2650" y="63702"/>
                  </a:lnTo>
                  <a:lnTo>
                    <a:pt x="2969" y="63702"/>
                  </a:lnTo>
                  <a:lnTo>
                    <a:pt x="3268" y="63682"/>
                  </a:lnTo>
                  <a:lnTo>
                    <a:pt x="3507" y="63662"/>
                  </a:lnTo>
                  <a:lnTo>
                    <a:pt x="3726" y="63622"/>
                  </a:lnTo>
                  <a:lnTo>
                    <a:pt x="4144" y="63523"/>
                  </a:lnTo>
                  <a:lnTo>
                    <a:pt x="4522" y="63383"/>
                  </a:lnTo>
                  <a:lnTo>
                    <a:pt x="4861" y="63244"/>
                  </a:lnTo>
                  <a:lnTo>
                    <a:pt x="5160" y="63084"/>
                  </a:lnTo>
                  <a:lnTo>
                    <a:pt x="5399" y="62925"/>
                  </a:lnTo>
                  <a:lnTo>
                    <a:pt x="5598" y="62785"/>
                  </a:lnTo>
                  <a:lnTo>
                    <a:pt x="5757" y="62666"/>
                  </a:lnTo>
                  <a:lnTo>
                    <a:pt x="5857" y="59798"/>
                  </a:lnTo>
                  <a:lnTo>
                    <a:pt x="5996" y="56889"/>
                  </a:lnTo>
                  <a:lnTo>
                    <a:pt x="6176" y="53902"/>
                  </a:lnTo>
                  <a:lnTo>
                    <a:pt x="6415" y="50854"/>
                  </a:lnTo>
                  <a:lnTo>
                    <a:pt x="6694" y="47766"/>
                  </a:lnTo>
                  <a:lnTo>
                    <a:pt x="7032" y="44599"/>
                  </a:lnTo>
                  <a:lnTo>
                    <a:pt x="7212" y="43006"/>
                  </a:lnTo>
                  <a:lnTo>
                    <a:pt x="7411" y="41392"/>
                  </a:lnTo>
                  <a:lnTo>
                    <a:pt x="7630" y="39779"/>
                  </a:lnTo>
                  <a:lnTo>
                    <a:pt x="7869" y="38126"/>
                  </a:lnTo>
                  <a:lnTo>
                    <a:pt x="8208" y="35875"/>
                  </a:lnTo>
                  <a:lnTo>
                    <a:pt x="8566" y="33644"/>
                  </a:lnTo>
                  <a:lnTo>
                    <a:pt x="8925" y="31453"/>
                  </a:lnTo>
                  <a:lnTo>
                    <a:pt x="9323" y="29261"/>
                  </a:lnTo>
                  <a:lnTo>
                    <a:pt x="9741" y="27130"/>
                  </a:lnTo>
                  <a:lnTo>
                    <a:pt x="10180" y="24999"/>
                  </a:lnTo>
                  <a:lnTo>
                    <a:pt x="10618" y="22927"/>
                  </a:lnTo>
                  <a:lnTo>
                    <a:pt x="11076" y="20856"/>
                  </a:lnTo>
                  <a:lnTo>
                    <a:pt x="11554" y="18824"/>
                  </a:lnTo>
                  <a:lnTo>
                    <a:pt x="12032" y="16832"/>
                  </a:lnTo>
                  <a:lnTo>
                    <a:pt x="12550" y="14840"/>
                  </a:lnTo>
                  <a:lnTo>
                    <a:pt x="13048" y="12908"/>
                  </a:lnTo>
                  <a:lnTo>
                    <a:pt x="13586" y="10996"/>
                  </a:lnTo>
                  <a:lnTo>
                    <a:pt x="14123" y="9103"/>
                  </a:lnTo>
                  <a:lnTo>
                    <a:pt x="14661" y="7251"/>
                  </a:lnTo>
                  <a:lnTo>
                    <a:pt x="15219" y="5418"/>
                  </a:lnTo>
                  <a:lnTo>
                    <a:pt x="13327" y="5418"/>
                  </a:lnTo>
                  <a:lnTo>
                    <a:pt x="14542" y="1494"/>
                  </a:lnTo>
                  <a:lnTo>
                    <a:pt x="1454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3" name="Google Shape;7513;p41"/>
            <p:cNvSpPr/>
            <p:nvPr/>
          </p:nvSpPr>
          <p:spPr>
            <a:xfrm>
              <a:off x="6065325" y="3793700"/>
              <a:ext cx="38375" cy="98125"/>
            </a:xfrm>
            <a:custGeom>
              <a:avLst/>
              <a:gdLst/>
              <a:ahLst/>
              <a:cxnLst/>
              <a:rect l="l" t="t" r="r" b="b"/>
              <a:pathLst>
                <a:path w="1535" h="3925" extrusionOk="0">
                  <a:moveTo>
                    <a:pt x="1216" y="0"/>
                  </a:moveTo>
                  <a:lnTo>
                    <a:pt x="1" y="3924"/>
                  </a:lnTo>
                  <a:lnTo>
                    <a:pt x="698" y="3924"/>
                  </a:lnTo>
                  <a:lnTo>
                    <a:pt x="15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4" name="Google Shape;7514;p41"/>
            <p:cNvSpPr/>
            <p:nvPr/>
          </p:nvSpPr>
          <p:spPr>
            <a:xfrm>
              <a:off x="5326825" y="1592625"/>
              <a:ext cx="814725" cy="1948125"/>
            </a:xfrm>
            <a:custGeom>
              <a:avLst/>
              <a:gdLst/>
              <a:ahLst/>
              <a:cxnLst/>
              <a:rect l="l" t="t" r="r" b="b"/>
              <a:pathLst>
                <a:path w="32589" h="77925" extrusionOk="0">
                  <a:moveTo>
                    <a:pt x="5877" y="0"/>
                  </a:moveTo>
                  <a:lnTo>
                    <a:pt x="5200" y="538"/>
                  </a:lnTo>
                  <a:lnTo>
                    <a:pt x="4482" y="1056"/>
                  </a:lnTo>
                  <a:lnTo>
                    <a:pt x="3765" y="1554"/>
                  </a:lnTo>
                  <a:lnTo>
                    <a:pt x="3028" y="2032"/>
                  </a:lnTo>
                  <a:lnTo>
                    <a:pt x="2291" y="2490"/>
                  </a:lnTo>
                  <a:lnTo>
                    <a:pt x="1534" y="2908"/>
                  </a:lnTo>
                  <a:lnTo>
                    <a:pt x="778" y="3327"/>
                  </a:lnTo>
                  <a:lnTo>
                    <a:pt x="1" y="3725"/>
                  </a:lnTo>
                  <a:lnTo>
                    <a:pt x="60" y="5657"/>
                  </a:lnTo>
                  <a:lnTo>
                    <a:pt x="160" y="7809"/>
                  </a:lnTo>
                  <a:lnTo>
                    <a:pt x="240" y="8964"/>
                  </a:lnTo>
                  <a:lnTo>
                    <a:pt x="319" y="10159"/>
                  </a:lnTo>
                  <a:lnTo>
                    <a:pt x="419" y="11394"/>
                  </a:lnTo>
                  <a:lnTo>
                    <a:pt x="538" y="12689"/>
                  </a:lnTo>
                  <a:lnTo>
                    <a:pt x="698" y="14003"/>
                  </a:lnTo>
                  <a:lnTo>
                    <a:pt x="857" y="15378"/>
                  </a:lnTo>
                  <a:lnTo>
                    <a:pt x="1056" y="16792"/>
                  </a:lnTo>
                  <a:lnTo>
                    <a:pt x="1256" y="18226"/>
                  </a:lnTo>
                  <a:lnTo>
                    <a:pt x="1495" y="19720"/>
                  </a:lnTo>
                  <a:lnTo>
                    <a:pt x="1773" y="21234"/>
                  </a:lnTo>
                  <a:lnTo>
                    <a:pt x="2052" y="22788"/>
                  </a:lnTo>
                  <a:lnTo>
                    <a:pt x="2391" y="24381"/>
                  </a:lnTo>
                  <a:lnTo>
                    <a:pt x="2750" y="25995"/>
                  </a:lnTo>
                  <a:lnTo>
                    <a:pt x="3128" y="27648"/>
                  </a:lnTo>
                  <a:lnTo>
                    <a:pt x="3546" y="29321"/>
                  </a:lnTo>
                  <a:lnTo>
                    <a:pt x="4024" y="31034"/>
                  </a:lnTo>
                  <a:lnTo>
                    <a:pt x="4522" y="32767"/>
                  </a:lnTo>
                  <a:lnTo>
                    <a:pt x="5040" y="34520"/>
                  </a:lnTo>
                  <a:lnTo>
                    <a:pt x="5618" y="36293"/>
                  </a:lnTo>
                  <a:lnTo>
                    <a:pt x="6235" y="38086"/>
                  </a:lnTo>
                  <a:lnTo>
                    <a:pt x="6913" y="39918"/>
                  </a:lnTo>
                  <a:lnTo>
                    <a:pt x="7610" y="41751"/>
                  </a:lnTo>
                  <a:lnTo>
                    <a:pt x="8367" y="43603"/>
                  </a:lnTo>
                  <a:lnTo>
                    <a:pt x="9163" y="45476"/>
                  </a:lnTo>
                  <a:lnTo>
                    <a:pt x="10000" y="47368"/>
                  </a:lnTo>
                  <a:lnTo>
                    <a:pt x="10896" y="49280"/>
                  </a:lnTo>
                  <a:lnTo>
                    <a:pt x="11853" y="51193"/>
                  </a:lnTo>
                  <a:lnTo>
                    <a:pt x="12848" y="53105"/>
                  </a:lnTo>
                  <a:lnTo>
                    <a:pt x="13904" y="55037"/>
                  </a:lnTo>
                  <a:lnTo>
                    <a:pt x="14980" y="56909"/>
                  </a:lnTo>
                  <a:lnTo>
                    <a:pt x="16075" y="58742"/>
                  </a:lnTo>
                  <a:lnTo>
                    <a:pt x="17191" y="60515"/>
                  </a:lnTo>
                  <a:lnTo>
                    <a:pt x="18306" y="62228"/>
                  </a:lnTo>
                  <a:lnTo>
                    <a:pt x="19442" y="63901"/>
                  </a:lnTo>
                  <a:lnTo>
                    <a:pt x="20597" y="65534"/>
                  </a:lnTo>
                  <a:lnTo>
                    <a:pt x="21752" y="67108"/>
                  </a:lnTo>
                  <a:lnTo>
                    <a:pt x="22908" y="68622"/>
                  </a:lnTo>
                  <a:lnTo>
                    <a:pt x="24083" y="70096"/>
                  </a:lnTo>
                  <a:lnTo>
                    <a:pt x="25238" y="71530"/>
                  </a:lnTo>
                  <a:lnTo>
                    <a:pt x="26394" y="72905"/>
                  </a:lnTo>
                  <a:lnTo>
                    <a:pt x="27569" y="74219"/>
                  </a:lnTo>
                  <a:lnTo>
                    <a:pt x="28724" y="75514"/>
                  </a:lnTo>
                  <a:lnTo>
                    <a:pt x="29859" y="76729"/>
                  </a:lnTo>
                  <a:lnTo>
                    <a:pt x="31015" y="77924"/>
                  </a:lnTo>
                  <a:lnTo>
                    <a:pt x="32588" y="77665"/>
                  </a:lnTo>
                  <a:lnTo>
                    <a:pt x="31572" y="76171"/>
                  </a:lnTo>
                  <a:lnTo>
                    <a:pt x="30537" y="74598"/>
                  </a:lnTo>
                  <a:lnTo>
                    <a:pt x="29481" y="72944"/>
                  </a:lnTo>
                  <a:lnTo>
                    <a:pt x="28425" y="71211"/>
                  </a:lnTo>
                  <a:lnTo>
                    <a:pt x="27350" y="69419"/>
                  </a:lnTo>
                  <a:lnTo>
                    <a:pt x="26254" y="67546"/>
                  </a:lnTo>
                  <a:lnTo>
                    <a:pt x="25178" y="65594"/>
                  </a:lnTo>
                  <a:lnTo>
                    <a:pt x="24103" y="63582"/>
                  </a:lnTo>
                  <a:lnTo>
                    <a:pt x="23027" y="61491"/>
                  </a:lnTo>
                  <a:lnTo>
                    <a:pt x="21971" y="59320"/>
                  </a:lnTo>
                  <a:lnTo>
                    <a:pt x="20916" y="57089"/>
                  </a:lnTo>
                  <a:lnTo>
                    <a:pt x="19880" y="54758"/>
                  </a:lnTo>
                  <a:lnTo>
                    <a:pt x="19362" y="53583"/>
                  </a:lnTo>
                  <a:lnTo>
                    <a:pt x="18864" y="52368"/>
                  </a:lnTo>
                  <a:lnTo>
                    <a:pt x="18366" y="51153"/>
                  </a:lnTo>
                  <a:lnTo>
                    <a:pt x="17868" y="49918"/>
                  </a:lnTo>
                  <a:lnTo>
                    <a:pt x="17390" y="48663"/>
                  </a:lnTo>
                  <a:lnTo>
                    <a:pt x="16912" y="47388"/>
                  </a:lnTo>
                  <a:lnTo>
                    <a:pt x="16454" y="46093"/>
                  </a:lnTo>
                  <a:lnTo>
                    <a:pt x="15996" y="44779"/>
                  </a:lnTo>
                  <a:lnTo>
                    <a:pt x="15438" y="43165"/>
                  </a:lnTo>
                  <a:lnTo>
                    <a:pt x="14920" y="41552"/>
                  </a:lnTo>
                  <a:lnTo>
                    <a:pt x="14422" y="39958"/>
                  </a:lnTo>
                  <a:lnTo>
                    <a:pt x="13964" y="38365"/>
                  </a:lnTo>
                  <a:lnTo>
                    <a:pt x="13506" y="36811"/>
                  </a:lnTo>
                  <a:lnTo>
                    <a:pt x="13088" y="35257"/>
                  </a:lnTo>
                  <a:lnTo>
                    <a:pt x="12689" y="33704"/>
                  </a:lnTo>
                  <a:lnTo>
                    <a:pt x="12311" y="32190"/>
                  </a:lnTo>
                  <a:lnTo>
                    <a:pt x="11972" y="30676"/>
                  </a:lnTo>
                  <a:lnTo>
                    <a:pt x="11633" y="29182"/>
                  </a:lnTo>
                  <a:lnTo>
                    <a:pt x="11315" y="27708"/>
                  </a:lnTo>
                  <a:lnTo>
                    <a:pt x="11036" y="26254"/>
                  </a:lnTo>
                  <a:lnTo>
                    <a:pt x="10757" y="24820"/>
                  </a:lnTo>
                  <a:lnTo>
                    <a:pt x="10518" y="23385"/>
                  </a:lnTo>
                  <a:lnTo>
                    <a:pt x="10279" y="21991"/>
                  </a:lnTo>
                  <a:lnTo>
                    <a:pt x="10060" y="20597"/>
                  </a:lnTo>
                  <a:lnTo>
                    <a:pt x="9861" y="19242"/>
                  </a:lnTo>
                  <a:lnTo>
                    <a:pt x="9681" y="17888"/>
                  </a:lnTo>
                  <a:lnTo>
                    <a:pt x="9522" y="16573"/>
                  </a:lnTo>
                  <a:lnTo>
                    <a:pt x="9363" y="15258"/>
                  </a:lnTo>
                  <a:lnTo>
                    <a:pt x="9223" y="13984"/>
                  </a:lnTo>
                  <a:lnTo>
                    <a:pt x="9104" y="12729"/>
                  </a:lnTo>
                  <a:lnTo>
                    <a:pt x="8905" y="10279"/>
                  </a:lnTo>
                  <a:lnTo>
                    <a:pt x="8765" y="7928"/>
                  </a:lnTo>
                  <a:lnTo>
                    <a:pt x="8646" y="5677"/>
                  </a:lnTo>
                  <a:lnTo>
                    <a:pt x="8586" y="3526"/>
                  </a:lnTo>
                  <a:lnTo>
                    <a:pt x="8546" y="1474"/>
                  </a:lnTo>
                  <a:lnTo>
                    <a:pt x="7749" y="1096"/>
                  </a:lnTo>
                  <a:lnTo>
                    <a:pt x="7052" y="717"/>
                  </a:lnTo>
                  <a:lnTo>
                    <a:pt x="6415" y="339"/>
                  </a:lnTo>
                  <a:lnTo>
                    <a:pt x="587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5" name="Google Shape;7515;p41"/>
            <p:cNvSpPr/>
            <p:nvPr/>
          </p:nvSpPr>
          <p:spPr>
            <a:xfrm>
              <a:off x="5590250" y="3634825"/>
              <a:ext cx="505475" cy="1705125"/>
            </a:xfrm>
            <a:custGeom>
              <a:avLst/>
              <a:gdLst/>
              <a:ahLst/>
              <a:cxnLst/>
              <a:rect l="l" t="t" r="r" b="b"/>
              <a:pathLst>
                <a:path w="20219" h="68205" extrusionOk="0">
                  <a:moveTo>
                    <a:pt x="20219" y="1"/>
                  </a:moveTo>
                  <a:lnTo>
                    <a:pt x="19024" y="2013"/>
                  </a:lnTo>
                  <a:lnTo>
                    <a:pt x="17828" y="4124"/>
                  </a:lnTo>
                  <a:lnTo>
                    <a:pt x="16613" y="6335"/>
                  </a:lnTo>
                  <a:lnTo>
                    <a:pt x="16016" y="7471"/>
                  </a:lnTo>
                  <a:lnTo>
                    <a:pt x="15398" y="8646"/>
                  </a:lnTo>
                  <a:lnTo>
                    <a:pt x="14801" y="9841"/>
                  </a:lnTo>
                  <a:lnTo>
                    <a:pt x="14183" y="11056"/>
                  </a:lnTo>
                  <a:lnTo>
                    <a:pt x="13586" y="12311"/>
                  </a:lnTo>
                  <a:lnTo>
                    <a:pt x="12988" y="13586"/>
                  </a:lnTo>
                  <a:lnTo>
                    <a:pt x="12391" y="14881"/>
                  </a:lnTo>
                  <a:lnTo>
                    <a:pt x="11793" y="16195"/>
                  </a:lnTo>
                  <a:lnTo>
                    <a:pt x="11215" y="17550"/>
                  </a:lnTo>
                  <a:lnTo>
                    <a:pt x="10638" y="18924"/>
                  </a:lnTo>
                  <a:lnTo>
                    <a:pt x="10060" y="20318"/>
                  </a:lnTo>
                  <a:lnTo>
                    <a:pt x="9502" y="21733"/>
                  </a:lnTo>
                  <a:lnTo>
                    <a:pt x="8945" y="23187"/>
                  </a:lnTo>
                  <a:lnTo>
                    <a:pt x="8387" y="24661"/>
                  </a:lnTo>
                  <a:lnTo>
                    <a:pt x="7849" y="26155"/>
                  </a:lnTo>
                  <a:lnTo>
                    <a:pt x="7331" y="27669"/>
                  </a:lnTo>
                  <a:lnTo>
                    <a:pt x="6813" y="29222"/>
                  </a:lnTo>
                  <a:lnTo>
                    <a:pt x="6295" y="30796"/>
                  </a:lnTo>
                  <a:lnTo>
                    <a:pt x="5817" y="32390"/>
                  </a:lnTo>
                  <a:lnTo>
                    <a:pt x="5339" y="34003"/>
                  </a:lnTo>
                  <a:lnTo>
                    <a:pt x="4881" y="35656"/>
                  </a:lnTo>
                  <a:lnTo>
                    <a:pt x="4423" y="37310"/>
                  </a:lnTo>
                  <a:lnTo>
                    <a:pt x="4005" y="39003"/>
                  </a:lnTo>
                  <a:lnTo>
                    <a:pt x="3586" y="40716"/>
                  </a:lnTo>
                  <a:lnTo>
                    <a:pt x="3188" y="42469"/>
                  </a:lnTo>
                  <a:lnTo>
                    <a:pt x="2809" y="44222"/>
                  </a:lnTo>
                  <a:lnTo>
                    <a:pt x="2431" y="46134"/>
                  </a:lnTo>
                  <a:lnTo>
                    <a:pt x="2072" y="48006"/>
                  </a:lnTo>
                  <a:lnTo>
                    <a:pt x="1754" y="49879"/>
                  </a:lnTo>
                  <a:lnTo>
                    <a:pt x="1475" y="51711"/>
                  </a:lnTo>
                  <a:lnTo>
                    <a:pt x="1216" y="53524"/>
                  </a:lnTo>
                  <a:lnTo>
                    <a:pt x="977" y="55317"/>
                  </a:lnTo>
                  <a:lnTo>
                    <a:pt x="778" y="57069"/>
                  </a:lnTo>
                  <a:lnTo>
                    <a:pt x="579" y="58802"/>
                  </a:lnTo>
                  <a:lnTo>
                    <a:pt x="379" y="61033"/>
                  </a:lnTo>
                  <a:lnTo>
                    <a:pt x="220" y="63205"/>
                  </a:lnTo>
                  <a:lnTo>
                    <a:pt x="100" y="65336"/>
                  </a:lnTo>
                  <a:lnTo>
                    <a:pt x="1" y="67407"/>
                  </a:lnTo>
                  <a:lnTo>
                    <a:pt x="240" y="67547"/>
                  </a:lnTo>
                  <a:lnTo>
                    <a:pt x="539" y="67686"/>
                  </a:lnTo>
                  <a:lnTo>
                    <a:pt x="877" y="67826"/>
                  </a:lnTo>
                  <a:lnTo>
                    <a:pt x="1276" y="67965"/>
                  </a:lnTo>
                  <a:lnTo>
                    <a:pt x="1734" y="68085"/>
                  </a:lnTo>
                  <a:lnTo>
                    <a:pt x="2232" y="68164"/>
                  </a:lnTo>
                  <a:lnTo>
                    <a:pt x="2491" y="68184"/>
                  </a:lnTo>
                  <a:lnTo>
                    <a:pt x="2770" y="68204"/>
                  </a:lnTo>
                  <a:lnTo>
                    <a:pt x="3049" y="68204"/>
                  </a:lnTo>
                  <a:lnTo>
                    <a:pt x="3347" y="68184"/>
                  </a:lnTo>
                  <a:lnTo>
                    <a:pt x="3706" y="68144"/>
                  </a:lnTo>
                  <a:lnTo>
                    <a:pt x="4064" y="68085"/>
                  </a:lnTo>
                  <a:lnTo>
                    <a:pt x="4403" y="68005"/>
                  </a:lnTo>
                  <a:lnTo>
                    <a:pt x="4702" y="67925"/>
                  </a:lnTo>
                  <a:lnTo>
                    <a:pt x="4981" y="67826"/>
                  </a:lnTo>
                  <a:lnTo>
                    <a:pt x="5220" y="67726"/>
                  </a:lnTo>
                  <a:lnTo>
                    <a:pt x="5638" y="67527"/>
                  </a:lnTo>
                  <a:lnTo>
                    <a:pt x="5678" y="67567"/>
                  </a:lnTo>
                  <a:lnTo>
                    <a:pt x="5718" y="66153"/>
                  </a:lnTo>
                  <a:lnTo>
                    <a:pt x="5758" y="64738"/>
                  </a:lnTo>
                  <a:lnTo>
                    <a:pt x="5837" y="63284"/>
                  </a:lnTo>
                  <a:lnTo>
                    <a:pt x="5917" y="61810"/>
                  </a:lnTo>
                  <a:lnTo>
                    <a:pt x="5997" y="60316"/>
                  </a:lnTo>
                  <a:lnTo>
                    <a:pt x="6116" y="58802"/>
                  </a:lnTo>
                  <a:lnTo>
                    <a:pt x="6236" y="57289"/>
                  </a:lnTo>
                  <a:lnTo>
                    <a:pt x="6395" y="55735"/>
                  </a:lnTo>
                  <a:lnTo>
                    <a:pt x="6554" y="54161"/>
                  </a:lnTo>
                  <a:lnTo>
                    <a:pt x="6734" y="52568"/>
                  </a:lnTo>
                  <a:lnTo>
                    <a:pt x="6933" y="50954"/>
                  </a:lnTo>
                  <a:lnTo>
                    <a:pt x="7152" y="49321"/>
                  </a:lnTo>
                  <a:lnTo>
                    <a:pt x="7391" y="47687"/>
                  </a:lnTo>
                  <a:lnTo>
                    <a:pt x="7650" y="46014"/>
                  </a:lnTo>
                  <a:lnTo>
                    <a:pt x="7929" y="44341"/>
                  </a:lnTo>
                  <a:lnTo>
                    <a:pt x="8227" y="42628"/>
                  </a:lnTo>
                  <a:lnTo>
                    <a:pt x="8486" y="41234"/>
                  </a:lnTo>
                  <a:lnTo>
                    <a:pt x="8765" y="39839"/>
                  </a:lnTo>
                  <a:lnTo>
                    <a:pt x="9064" y="38445"/>
                  </a:lnTo>
                  <a:lnTo>
                    <a:pt x="9343" y="37090"/>
                  </a:lnTo>
                  <a:lnTo>
                    <a:pt x="9662" y="35736"/>
                  </a:lnTo>
                  <a:lnTo>
                    <a:pt x="9960" y="34401"/>
                  </a:lnTo>
                  <a:lnTo>
                    <a:pt x="10618" y="31772"/>
                  </a:lnTo>
                  <a:lnTo>
                    <a:pt x="11315" y="29202"/>
                  </a:lnTo>
                  <a:lnTo>
                    <a:pt x="12032" y="26673"/>
                  </a:lnTo>
                  <a:lnTo>
                    <a:pt x="12769" y="24223"/>
                  </a:lnTo>
                  <a:lnTo>
                    <a:pt x="13526" y="21832"/>
                  </a:lnTo>
                  <a:lnTo>
                    <a:pt x="14323" y="19502"/>
                  </a:lnTo>
                  <a:lnTo>
                    <a:pt x="15139" y="17211"/>
                  </a:lnTo>
                  <a:lnTo>
                    <a:pt x="15956" y="15000"/>
                  </a:lnTo>
                  <a:lnTo>
                    <a:pt x="16793" y="12849"/>
                  </a:lnTo>
                  <a:lnTo>
                    <a:pt x="17629" y="10757"/>
                  </a:lnTo>
                  <a:lnTo>
                    <a:pt x="18486" y="8725"/>
                  </a:lnTo>
                  <a:lnTo>
                    <a:pt x="19362" y="6753"/>
                  </a:lnTo>
                  <a:lnTo>
                    <a:pt x="20219" y="4861"/>
                  </a:lnTo>
                  <a:lnTo>
                    <a:pt x="20219" y="4343"/>
                  </a:lnTo>
                  <a:lnTo>
                    <a:pt x="20000" y="4244"/>
                  </a:lnTo>
                  <a:lnTo>
                    <a:pt x="19781" y="4124"/>
                  </a:lnTo>
                  <a:lnTo>
                    <a:pt x="19601" y="3965"/>
                  </a:lnTo>
                  <a:lnTo>
                    <a:pt x="19442" y="3786"/>
                  </a:lnTo>
                  <a:lnTo>
                    <a:pt x="19303" y="3586"/>
                  </a:lnTo>
                  <a:lnTo>
                    <a:pt x="19223" y="3367"/>
                  </a:lnTo>
                  <a:lnTo>
                    <a:pt x="19163" y="3108"/>
                  </a:lnTo>
                  <a:lnTo>
                    <a:pt x="19123" y="2869"/>
                  </a:lnTo>
                  <a:lnTo>
                    <a:pt x="19163" y="2610"/>
                  </a:lnTo>
                  <a:lnTo>
                    <a:pt x="19223" y="2371"/>
                  </a:lnTo>
                  <a:lnTo>
                    <a:pt x="19303" y="2132"/>
                  </a:lnTo>
                  <a:lnTo>
                    <a:pt x="19442" y="1933"/>
                  </a:lnTo>
                  <a:lnTo>
                    <a:pt x="19601" y="1754"/>
                  </a:lnTo>
                  <a:lnTo>
                    <a:pt x="19781" y="1594"/>
                  </a:lnTo>
                  <a:lnTo>
                    <a:pt x="20000" y="1475"/>
                  </a:lnTo>
                  <a:lnTo>
                    <a:pt x="20219" y="1375"/>
                  </a:lnTo>
                  <a:lnTo>
                    <a:pt x="2021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6" name="Google Shape;7516;p41"/>
            <p:cNvSpPr/>
            <p:nvPr/>
          </p:nvSpPr>
          <p:spPr>
            <a:xfrm>
              <a:off x="5876100" y="5322975"/>
              <a:ext cx="123525" cy="145450"/>
            </a:xfrm>
            <a:custGeom>
              <a:avLst/>
              <a:gdLst/>
              <a:ahLst/>
              <a:cxnLst/>
              <a:rect l="l" t="t" r="r" b="b"/>
              <a:pathLst>
                <a:path w="4941" h="5818" extrusionOk="0">
                  <a:moveTo>
                    <a:pt x="0" y="1"/>
                  </a:moveTo>
                  <a:lnTo>
                    <a:pt x="0" y="4383"/>
                  </a:lnTo>
                  <a:lnTo>
                    <a:pt x="40" y="4463"/>
                  </a:lnTo>
                  <a:lnTo>
                    <a:pt x="180" y="4642"/>
                  </a:lnTo>
                  <a:lnTo>
                    <a:pt x="379" y="4861"/>
                  </a:lnTo>
                  <a:lnTo>
                    <a:pt x="638" y="5100"/>
                  </a:lnTo>
                  <a:lnTo>
                    <a:pt x="797" y="5240"/>
                  </a:lnTo>
                  <a:lnTo>
                    <a:pt x="976" y="5359"/>
                  </a:lnTo>
                  <a:lnTo>
                    <a:pt x="1176" y="5479"/>
                  </a:lnTo>
                  <a:lnTo>
                    <a:pt x="1375" y="5578"/>
                  </a:lnTo>
                  <a:lnTo>
                    <a:pt x="1614" y="5678"/>
                  </a:lnTo>
                  <a:lnTo>
                    <a:pt x="1853" y="5738"/>
                  </a:lnTo>
                  <a:lnTo>
                    <a:pt x="2132" y="5797"/>
                  </a:lnTo>
                  <a:lnTo>
                    <a:pt x="2411" y="5817"/>
                  </a:lnTo>
                  <a:lnTo>
                    <a:pt x="2690" y="5817"/>
                  </a:lnTo>
                  <a:lnTo>
                    <a:pt x="2968" y="5797"/>
                  </a:lnTo>
                  <a:lnTo>
                    <a:pt x="3207" y="5758"/>
                  </a:lnTo>
                  <a:lnTo>
                    <a:pt x="3446" y="5678"/>
                  </a:lnTo>
                  <a:lnTo>
                    <a:pt x="3666" y="5598"/>
                  </a:lnTo>
                  <a:lnTo>
                    <a:pt x="3885" y="5499"/>
                  </a:lnTo>
                  <a:lnTo>
                    <a:pt x="4064" y="5399"/>
                  </a:lnTo>
                  <a:lnTo>
                    <a:pt x="4223" y="5280"/>
                  </a:lnTo>
                  <a:lnTo>
                    <a:pt x="4522" y="5060"/>
                  </a:lnTo>
                  <a:lnTo>
                    <a:pt x="4741" y="4861"/>
                  </a:lnTo>
                  <a:lnTo>
                    <a:pt x="4881" y="4702"/>
                  </a:lnTo>
                  <a:lnTo>
                    <a:pt x="4940" y="4622"/>
                  </a:lnTo>
                  <a:lnTo>
                    <a:pt x="4940" y="240"/>
                  </a:lnTo>
                  <a:lnTo>
                    <a:pt x="4881" y="320"/>
                  </a:lnTo>
                  <a:lnTo>
                    <a:pt x="4741" y="479"/>
                  </a:lnTo>
                  <a:lnTo>
                    <a:pt x="4522" y="678"/>
                  </a:lnTo>
                  <a:lnTo>
                    <a:pt x="4223" y="897"/>
                  </a:lnTo>
                  <a:lnTo>
                    <a:pt x="4064" y="1017"/>
                  </a:lnTo>
                  <a:lnTo>
                    <a:pt x="3885" y="1116"/>
                  </a:lnTo>
                  <a:lnTo>
                    <a:pt x="3666" y="1216"/>
                  </a:lnTo>
                  <a:lnTo>
                    <a:pt x="3446" y="1296"/>
                  </a:lnTo>
                  <a:lnTo>
                    <a:pt x="3207" y="1375"/>
                  </a:lnTo>
                  <a:lnTo>
                    <a:pt x="2968" y="1415"/>
                  </a:lnTo>
                  <a:lnTo>
                    <a:pt x="2690" y="1455"/>
                  </a:lnTo>
                  <a:lnTo>
                    <a:pt x="2411" y="1455"/>
                  </a:lnTo>
                  <a:lnTo>
                    <a:pt x="2132" y="1415"/>
                  </a:lnTo>
                  <a:lnTo>
                    <a:pt x="1853" y="1375"/>
                  </a:lnTo>
                  <a:lnTo>
                    <a:pt x="1614" y="1296"/>
                  </a:lnTo>
                  <a:lnTo>
                    <a:pt x="1375" y="1196"/>
                  </a:lnTo>
                  <a:lnTo>
                    <a:pt x="1176" y="1097"/>
                  </a:lnTo>
                  <a:lnTo>
                    <a:pt x="976" y="977"/>
                  </a:lnTo>
                  <a:lnTo>
                    <a:pt x="797" y="858"/>
                  </a:lnTo>
                  <a:lnTo>
                    <a:pt x="638" y="738"/>
                  </a:lnTo>
                  <a:lnTo>
                    <a:pt x="379" y="479"/>
                  </a:lnTo>
                  <a:lnTo>
                    <a:pt x="180" y="260"/>
                  </a:lnTo>
                  <a:lnTo>
                    <a:pt x="40" y="8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7" name="Google Shape;7517;p41"/>
            <p:cNvSpPr/>
            <p:nvPr/>
          </p:nvSpPr>
          <p:spPr>
            <a:xfrm>
              <a:off x="5731175" y="5322975"/>
              <a:ext cx="144950" cy="135475"/>
            </a:xfrm>
            <a:custGeom>
              <a:avLst/>
              <a:gdLst/>
              <a:ahLst/>
              <a:cxnLst/>
              <a:rect l="l" t="t" r="r" b="b"/>
              <a:pathLst>
                <a:path w="5798" h="5419" extrusionOk="0">
                  <a:moveTo>
                    <a:pt x="5797" y="1"/>
                  </a:moveTo>
                  <a:lnTo>
                    <a:pt x="5638" y="120"/>
                  </a:lnTo>
                  <a:lnTo>
                    <a:pt x="5439" y="260"/>
                  </a:lnTo>
                  <a:lnTo>
                    <a:pt x="5200" y="419"/>
                  </a:lnTo>
                  <a:lnTo>
                    <a:pt x="4901" y="579"/>
                  </a:lnTo>
                  <a:lnTo>
                    <a:pt x="4562" y="718"/>
                  </a:lnTo>
                  <a:lnTo>
                    <a:pt x="4184" y="858"/>
                  </a:lnTo>
                  <a:lnTo>
                    <a:pt x="3766" y="957"/>
                  </a:lnTo>
                  <a:lnTo>
                    <a:pt x="3547" y="997"/>
                  </a:lnTo>
                  <a:lnTo>
                    <a:pt x="3308" y="1017"/>
                  </a:lnTo>
                  <a:lnTo>
                    <a:pt x="3009" y="1037"/>
                  </a:lnTo>
                  <a:lnTo>
                    <a:pt x="2690" y="1037"/>
                  </a:lnTo>
                  <a:lnTo>
                    <a:pt x="2411" y="1017"/>
                  </a:lnTo>
                  <a:lnTo>
                    <a:pt x="2132" y="977"/>
                  </a:lnTo>
                  <a:lnTo>
                    <a:pt x="1873" y="917"/>
                  </a:lnTo>
                  <a:lnTo>
                    <a:pt x="1614" y="858"/>
                  </a:lnTo>
                  <a:lnTo>
                    <a:pt x="1375" y="778"/>
                  </a:lnTo>
                  <a:lnTo>
                    <a:pt x="1156" y="678"/>
                  </a:lnTo>
                  <a:lnTo>
                    <a:pt x="778" y="499"/>
                  </a:lnTo>
                  <a:lnTo>
                    <a:pt x="459" y="320"/>
                  </a:lnTo>
                  <a:lnTo>
                    <a:pt x="200" y="160"/>
                  </a:lnTo>
                  <a:lnTo>
                    <a:pt x="41" y="41"/>
                  </a:lnTo>
                  <a:lnTo>
                    <a:pt x="1" y="2232"/>
                  </a:lnTo>
                  <a:lnTo>
                    <a:pt x="1" y="4383"/>
                  </a:lnTo>
                  <a:lnTo>
                    <a:pt x="140" y="4483"/>
                  </a:lnTo>
                  <a:lnTo>
                    <a:pt x="379" y="4662"/>
                  </a:lnTo>
                  <a:lnTo>
                    <a:pt x="698" y="4841"/>
                  </a:lnTo>
                  <a:lnTo>
                    <a:pt x="1097" y="5041"/>
                  </a:lnTo>
                  <a:lnTo>
                    <a:pt x="1316" y="5120"/>
                  </a:lnTo>
                  <a:lnTo>
                    <a:pt x="1555" y="5200"/>
                  </a:lnTo>
                  <a:lnTo>
                    <a:pt x="1814" y="5280"/>
                  </a:lnTo>
                  <a:lnTo>
                    <a:pt x="2092" y="5339"/>
                  </a:lnTo>
                  <a:lnTo>
                    <a:pt x="2371" y="5379"/>
                  </a:lnTo>
                  <a:lnTo>
                    <a:pt x="2670" y="5419"/>
                  </a:lnTo>
                  <a:lnTo>
                    <a:pt x="2989" y="5419"/>
                  </a:lnTo>
                  <a:lnTo>
                    <a:pt x="3308" y="5399"/>
                  </a:lnTo>
                  <a:lnTo>
                    <a:pt x="3547" y="5379"/>
                  </a:lnTo>
                  <a:lnTo>
                    <a:pt x="3766" y="5339"/>
                  </a:lnTo>
                  <a:lnTo>
                    <a:pt x="4184" y="5240"/>
                  </a:lnTo>
                  <a:lnTo>
                    <a:pt x="4562" y="5100"/>
                  </a:lnTo>
                  <a:lnTo>
                    <a:pt x="4901" y="4941"/>
                  </a:lnTo>
                  <a:lnTo>
                    <a:pt x="5200" y="4782"/>
                  </a:lnTo>
                  <a:lnTo>
                    <a:pt x="5439" y="4642"/>
                  </a:lnTo>
                  <a:lnTo>
                    <a:pt x="5638" y="4503"/>
                  </a:lnTo>
                  <a:lnTo>
                    <a:pt x="5797" y="4383"/>
                  </a:lnTo>
                  <a:lnTo>
                    <a:pt x="5797" y="1"/>
                  </a:lnTo>
                  <a:close/>
                </a:path>
              </a:pathLst>
            </a:custGeom>
            <a:solidFill>
              <a:srgbClr val="C49B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8" name="Google Shape;7518;p41"/>
            <p:cNvSpPr/>
            <p:nvPr/>
          </p:nvSpPr>
          <p:spPr>
            <a:xfrm>
              <a:off x="5588275" y="5320000"/>
              <a:ext cx="143925" cy="129500"/>
            </a:xfrm>
            <a:custGeom>
              <a:avLst/>
              <a:gdLst/>
              <a:ahLst/>
              <a:cxnLst/>
              <a:rect l="l" t="t" r="r" b="b"/>
              <a:pathLst>
                <a:path w="5757" h="5180" extrusionOk="0">
                  <a:moveTo>
                    <a:pt x="80" y="0"/>
                  </a:moveTo>
                  <a:lnTo>
                    <a:pt x="20" y="2211"/>
                  </a:lnTo>
                  <a:lnTo>
                    <a:pt x="0" y="4323"/>
                  </a:lnTo>
                  <a:lnTo>
                    <a:pt x="219" y="4462"/>
                  </a:lnTo>
                  <a:lnTo>
                    <a:pt x="498" y="4602"/>
                  </a:lnTo>
                  <a:lnTo>
                    <a:pt x="857" y="4761"/>
                  </a:lnTo>
                  <a:lnTo>
                    <a:pt x="1255" y="4901"/>
                  </a:lnTo>
                  <a:lnTo>
                    <a:pt x="1733" y="5020"/>
                  </a:lnTo>
                  <a:lnTo>
                    <a:pt x="1972" y="5080"/>
                  </a:lnTo>
                  <a:lnTo>
                    <a:pt x="2251" y="5120"/>
                  </a:lnTo>
                  <a:lnTo>
                    <a:pt x="2530" y="5160"/>
                  </a:lnTo>
                  <a:lnTo>
                    <a:pt x="2809" y="5179"/>
                  </a:lnTo>
                  <a:lnTo>
                    <a:pt x="3108" y="5179"/>
                  </a:lnTo>
                  <a:lnTo>
                    <a:pt x="3426" y="5160"/>
                  </a:lnTo>
                  <a:lnTo>
                    <a:pt x="3785" y="5120"/>
                  </a:lnTo>
                  <a:lnTo>
                    <a:pt x="4143" y="5060"/>
                  </a:lnTo>
                  <a:lnTo>
                    <a:pt x="4482" y="4980"/>
                  </a:lnTo>
                  <a:lnTo>
                    <a:pt x="4781" y="4901"/>
                  </a:lnTo>
                  <a:lnTo>
                    <a:pt x="5060" y="4801"/>
                  </a:lnTo>
                  <a:lnTo>
                    <a:pt x="5299" y="4701"/>
                  </a:lnTo>
                  <a:lnTo>
                    <a:pt x="5717" y="4502"/>
                  </a:lnTo>
                  <a:lnTo>
                    <a:pt x="5717" y="2351"/>
                  </a:lnTo>
                  <a:lnTo>
                    <a:pt x="5757" y="160"/>
                  </a:lnTo>
                  <a:lnTo>
                    <a:pt x="5717" y="120"/>
                  </a:lnTo>
                  <a:lnTo>
                    <a:pt x="5299" y="319"/>
                  </a:lnTo>
                  <a:lnTo>
                    <a:pt x="5060" y="419"/>
                  </a:lnTo>
                  <a:lnTo>
                    <a:pt x="4781" y="518"/>
                  </a:lnTo>
                  <a:lnTo>
                    <a:pt x="4482" y="598"/>
                  </a:lnTo>
                  <a:lnTo>
                    <a:pt x="4143" y="678"/>
                  </a:lnTo>
                  <a:lnTo>
                    <a:pt x="3785" y="737"/>
                  </a:lnTo>
                  <a:lnTo>
                    <a:pt x="3426" y="777"/>
                  </a:lnTo>
                  <a:lnTo>
                    <a:pt x="3128" y="797"/>
                  </a:lnTo>
                  <a:lnTo>
                    <a:pt x="2849" y="797"/>
                  </a:lnTo>
                  <a:lnTo>
                    <a:pt x="2570" y="777"/>
                  </a:lnTo>
                  <a:lnTo>
                    <a:pt x="2311" y="757"/>
                  </a:lnTo>
                  <a:lnTo>
                    <a:pt x="1813" y="678"/>
                  </a:lnTo>
                  <a:lnTo>
                    <a:pt x="1355" y="558"/>
                  </a:lnTo>
                  <a:lnTo>
                    <a:pt x="956" y="419"/>
                  </a:lnTo>
                  <a:lnTo>
                    <a:pt x="618" y="279"/>
                  </a:lnTo>
                  <a:lnTo>
                    <a:pt x="319" y="140"/>
                  </a:lnTo>
                  <a:lnTo>
                    <a:pt x="8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19" name="Google Shape;7519;p41"/>
          <p:cNvGrpSpPr/>
          <p:nvPr/>
        </p:nvGrpSpPr>
        <p:grpSpPr>
          <a:xfrm>
            <a:off x="7943829" y="284343"/>
            <a:ext cx="1199935" cy="4286380"/>
            <a:chOff x="5326825" y="1547300"/>
            <a:chExt cx="1100050" cy="3929575"/>
          </a:xfrm>
        </p:grpSpPr>
        <p:sp>
          <p:nvSpPr>
            <p:cNvPr id="7520" name="Google Shape;7520;p41"/>
            <p:cNvSpPr/>
            <p:nvPr/>
          </p:nvSpPr>
          <p:spPr>
            <a:xfrm>
              <a:off x="6280450" y="5333450"/>
              <a:ext cx="146425" cy="143425"/>
            </a:xfrm>
            <a:custGeom>
              <a:avLst/>
              <a:gdLst/>
              <a:ahLst/>
              <a:cxnLst/>
              <a:rect l="l" t="t" r="r" b="b"/>
              <a:pathLst>
                <a:path w="5857" h="5737" extrusionOk="0">
                  <a:moveTo>
                    <a:pt x="1" y="0"/>
                  </a:moveTo>
                  <a:lnTo>
                    <a:pt x="1" y="4383"/>
                  </a:lnTo>
                  <a:lnTo>
                    <a:pt x="100" y="4502"/>
                  </a:lnTo>
                  <a:lnTo>
                    <a:pt x="280" y="4681"/>
                  </a:lnTo>
                  <a:lnTo>
                    <a:pt x="499" y="4880"/>
                  </a:lnTo>
                  <a:lnTo>
                    <a:pt x="778" y="5080"/>
                  </a:lnTo>
                  <a:lnTo>
                    <a:pt x="1116" y="5279"/>
                  </a:lnTo>
                  <a:lnTo>
                    <a:pt x="1296" y="5378"/>
                  </a:lnTo>
                  <a:lnTo>
                    <a:pt x="1495" y="5458"/>
                  </a:lnTo>
                  <a:lnTo>
                    <a:pt x="1714" y="5538"/>
                  </a:lnTo>
                  <a:lnTo>
                    <a:pt x="1933" y="5617"/>
                  </a:lnTo>
                  <a:lnTo>
                    <a:pt x="2152" y="5657"/>
                  </a:lnTo>
                  <a:lnTo>
                    <a:pt x="2411" y="5717"/>
                  </a:lnTo>
                  <a:lnTo>
                    <a:pt x="2650" y="5737"/>
                  </a:lnTo>
                  <a:lnTo>
                    <a:pt x="3108" y="5737"/>
                  </a:lnTo>
                  <a:lnTo>
                    <a:pt x="3347" y="5717"/>
                  </a:lnTo>
                  <a:lnTo>
                    <a:pt x="3586" y="5677"/>
                  </a:lnTo>
                  <a:lnTo>
                    <a:pt x="3805" y="5617"/>
                  </a:lnTo>
                  <a:lnTo>
                    <a:pt x="4044" y="5558"/>
                  </a:lnTo>
                  <a:lnTo>
                    <a:pt x="4263" y="5478"/>
                  </a:lnTo>
                  <a:lnTo>
                    <a:pt x="4483" y="5378"/>
                  </a:lnTo>
                  <a:lnTo>
                    <a:pt x="4702" y="5279"/>
                  </a:lnTo>
                  <a:lnTo>
                    <a:pt x="4901" y="5159"/>
                  </a:lnTo>
                  <a:lnTo>
                    <a:pt x="5100" y="5020"/>
                  </a:lnTo>
                  <a:lnTo>
                    <a:pt x="5299" y="4880"/>
                  </a:lnTo>
                  <a:lnTo>
                    <a:pt x="5498" y="4721"/>
                  </a:lnTo>
                  <a:lnTo>
                    <a:pt x="5678" y="4562"/>
                  </a:lnTo>
                  <a:lnTo>
                    <a:pt x="5857" y="4383"/>
                  </a:lnTo>
                  <a:lnTo>
                    <a:pt x="5857" y="0"/>
                  </a:lnTo>
                  <a:lnTo>
                    <a:pt x="5678" y="180"/>
                  </a:lnTo>
                  <a:lnTo>
                    <a:pt x="5498" y="359"/>
                  </a:lnTo>
                  <a:lnTo>
                    <a:pt x="5299" y="498"/>
                  </a:lnTo>
                  <a:lnTo>
                    <a:pt x="5100" y="658"/>
                  </a:lnTo>
                  <a:lnTo>
                    <a:pt x="4901" y="777"/>
                  </a:lnTo>
                  <a:lnTo>
                    <a:pt x="4702" y="897"/>
                  </a:lnTo>
                  <a:lnTo>
                    <a:pt x="4483" y="996"/>
                  </a:lnTo>
                  <a:lnTo>
                    <a:pt x="4263" y="1096"/>
                  </a:lnTo>
                  <a:lnTo>
                    <a:pt x="4044" y="1176"/>
                  </a:lnTo>
                  <a:lnTo>
                    <a:pt x="3805" y="1235"/>
                  </a:lnTo>
                  <a:lnTo>
                    <a:pt x="3586" y="1295"/>
                  </a:lnTo>
                  <a:lnTo>
                    <a:pt x="3347" y="1335"/>
                  </a:lnTo>
                  <a:lnTo>
                    <a:pt x="3108" y="1355"/>
                  </a:lnTo>
                  <a:lnTo>
                    <a:pt x="2650" y="1355"/>
                  </a:lnTo>
                  <a:lnTo>
                    <a:pt x="2411" y="1335"/>
                  </a:lnTo>
                  <a:lnTo>
                    <a:pt x="2152" y="1295"/>
                  </a:lnTo>
                  <a:lnTo>
                    <a:pt x="1933" y="1235"/>
                  </a:lnTo>
                  <a:lnTo>
                    <a:pt x="1714" y="1176"/>
                  </a:lnTo>
                  <a:lnTo>
                    <a:pt x="1495" y="1096"/>
                  </a:lnTo>
                  <a:lnTo>
                    <a:pt x="1296" y="996"/>
                  </a:lnTo>
                  <a:lnTo>
                    <a:pt x="1116" y="897"/>
                  </a:lnTo>
                  <a:lnTo>
                    <a:pt x="778" y="697"/>
                  </a:lnTo>
                  <a:lnTo>
                    <a:pt x="499" y="498"/>
                  </a:lnTo>
                  <a:lnTo>
                    <a:pt x="280" y="299"/>
                  </a:lnTo>
                  <a:lnTo>
                    <a:pt x="100" y="14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49B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1" name="Google Shape;7521;p41"/>
            <p:cNvSpPr/>
            <p:nvPr/>
          </p:nvSpPr>
          <p:spPr>
            <a:xfrm>
              <a:off x="6274975" y="3546200"/>
              <a:ext cx="151900" cy="1821125"/>
            </a:xfrm>
            <a:custGeom>
              <a:avLst/>
              <a:gdLst/>
              <a:ahLst/>
              <a:cxnLst/>
              <a:rect l="l" t="t" r="r" b="b"/>
              <a:pathLst>
                <a:path w="6076" h="72845" extrusionOk="0">
                  <a:moveTo>
                    <a:pt x="6076" y="0"/>
                  </a:moveTo>
                  <a:lnTo>
                    <a:pt x="4423" y="279"/>
                  </a:lnTo>
                  <a:lnTo>
                    <a:pt x="4084" y="2590"/>
                  </a:lnTo>
                  <a:lnTo>
                    <a:pt x="3745" y="4960"/>
                  </a:lnTo>
                  <a:lnTo>
                    <a:pt x="3407" y="7350"/>
                  </a:lnTo>
                  <a:lnTo>
                    <a:pt x="3108" y="9761"/>
                  </a:lnTo>
                  <a:lnTo>
                    <a:pt x="2789" y="12211"/>
                  </a:lnTo>
                  <a:lnTo>
                    <a:pt x="2510" y="14681"/>
                  </a:lnTo>
                  <a:lnTo>
                    <a:pt x="2232" y="17191"/>
                  </a:lnTo>
                  <a:lnTo>
                    <a:pt x="1953" y="19720"/>
                  </a:lnTo>
                  <a:lnTo>
                    <a:pt x="1714" y="22270"/>
                  </a:lnTo>
                  <a:lnTo>
                    <a:pt x="1475" y="24859"/>
                  </a:lnTo>
                  <a:lnTo>
                    <a:pt x="1256" y="27489"/>
                  </a:lnTo>
                  <a:lnTo>
                    <a:pt x="1036" y="30138"/>
                  </a:lnTo>
                  <a:lnTo>
                    <a:pt x="857" y="32807"/>
                  </a:lnTo>
                  <a:lnTo>
                    <a:pt x="678" y="35496"/>
                  </a:lnTo>
                  <a:lnTo>
                    <a:pt x="538" y="38225"/>
                  </a:lnTo>
                  <a:lnTo>
                    <a:pt x="399" y="40994"/>
                  </a:lnTo>
                  <a:lnTo>
                    <a:pt x="240" y="44998"/>
                  </a:lnTo>
                  <a:lnTo>
                    <a:pt x="120" y="48962"/>
                  </a:lnTo>
                  <a:lnTo>
                    <a:pt x="41" y="52866"/>
                  </a:lnTo>
                  <a:lnTo>
                    <a:pt x="1" y="56710"/>
                  </a:lnTo>
                  <a:lnTo>
                    <a:pt x="1" y="60515"/>
                  </a:lnTo>
                  <a:lnTo>
                    <a:pt x="41" y="64240"/>
                  </a:lnTo>
                  <a:lnTo>
                    <a:pt x="100" y="67885"/>
                  </a:lnTo>
                  <a:lnTo>
                    <a:pt x="220" y="71490"/>
                  </a:lnTo>
                  <a:lnTo>
                    <a:pt x="319" y="71630"/>
                  </a:lnTo>
                  <a:lnTo>
                    <a:pt x="499" y="71789"/>
                  </a:lnTo>
                  <a:lnTo>
                    <a:pt x="718" y="71988"/>
                  </a:lnTo>
                  <a:lnTo>
                    <a:pt x="997" y="72187"/>
                  </a:lnTo>
                  <a:lnTo>
                    <a:pt x="1335" y="72387"/>
                  </a:lnTo>
                  <a:lnTo>
                    <a:pt x="1515" y="72486"/>
                  </a:lnTo>
                  <a:lnTo>
                    <a:pt x="1714" y="72586"/>
                  </a:lnTo>
                  <a:lnTo>
                    <a:pt x="1933" y="72666"/>
                  </a:lnTo>
                  <a:lnTo>
                    <a:pt x="2152" y="72725"/>
                  </a:lnTo>
                  <a:lnTo>
                    <a:pt x="2371" y="72785"/>
                  </a:lnTo>
                  <a:lnTo>
                    <a:pt x="2630" y="72825"/>
                  </a:lnTo>
                  <a:lnTo>
                    <a:pt x="2869" y="72845"/>
                  </a:lnTo>
                  <a:lnTo>
                    <a:pt x="3327" y="72845"/>
                  </a:lnTo>
                  <a:lnTo>
                    <a:pt x="3566" y="72825"/>
                  </a:lnTo>
                  <a:lnTo>
                    <a:pt x="3805" y="72785"/>
                  </a:lnTo>
                  <a:lnTo>
                    <a:pt x="4024" y="72725"/>
                  </a:lnTo>
                  <a:lnTo>
                    <a:pt x="4263" y="72666"/>
                  </a:lnTo>
                  <a:lnTo>
                    <a:pt x="4482" y="72586"/>
                  </a:lnTo>
                  <a:lnTo>
                    <a:pt x="4702" y="72486"/>
                  </a:lnTo>
                  <a:lnTo>
                    <a:pt x="4921" y="72387"/>
                  </a:lnTo>
                  <a:lnTo>
                    <a:pt x="5120" y="72267"/>
                  </a:lnTo>
                  <a:lnTo>
                    <a:pt x="5319" y="72148"/>
                  </a:lnTo>
                  <a:lnTo>
                    <a:pt x="5518" y="71988"/>
                  </a:lnTo>
                  <a:lnTo>
                    <a:pt x="5717" y="71849"/>
                  </a:lnTo>
                  <a:lnTo>
                    <a:pt x="5897" y="71670"/>
                  </a:lnTo>
                  <a:lnTo>
                    <a:pt x="6076" y="71490"/>
                  </a:lnTo>
                  <a:lnTo>
                    <a:pt x="607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2" name="Google Shape;7522;p41"/>
            <p:cNvSpPr/>
            <p:nvPr/>
          </p:nvSpPr>
          <p:spPr>
            <a:xfrm>
              <a:off x="6060850" y="3487425"/>
              <a:ext cx="366025" cy="113575"/>
            </a:xfrm>
            <a:custGeom>
              <a:avLst/>
              <a:gdLst/>
              <a:ahLst/>
              <a:cxnLst/>
              <a:rect l="l" t="t" r="r" b="b"/>
              <a:pathLst>
                <a:path w="14641" h="4543" extrusionOk="0">
                  <a:moveTo>
                    <a:pt x="14641" y="1"/>
                  </a:moveTo>
                  <a:lnTo>
                    <a:pt x="13884" y="140"/>
                  </a:lnTo>
                  <a:lnTo>
                    <a:pt x="11394" y="539"/>
                  </a:lnTo>
                  <a:lnTo>
                    <a:pt x="10199" y="738"/>
                  </a:lnTo>
                  <a:lnTo>
                    <a:pt x="5120" y="1554"/>
                  </a:lnTo>
                  <a:lnTo>
                    <a:pt x="3725" y="1794"/>
                  </a:lnTo>
                  <a:lnTo>
                    <a:pt x="3227" y="1873"/>
                  </a:lnTo>
                  <a:lnTo>
                    <a:pt x="1654" y="2132"/>
                  </a:lnTo>
                  <a:lnTo>
                    <a:pt x="957" y="2252"/>
                  </a:lnTo>
                  <a:lnTo>
                    <a:pt x="857" y="2272"/>
                  </a:lnTo>
                  <a:lnTo>
                    <a:pt x="737" y="2311"/>
                  </a:lnTo>
                  <a:lnTo>
                    <a:pt x="538" y="2411"/>
                  </a:lnTo>
                  <a:lnTo>
                    <a:pt x="359" y="2550"/>
                  </a:lnTo>
                  <a:lnTo>
                    <a:pt x="220" y="2710"/>
                  </a:lnTo>
                  <a:lnTo>
                    <a:pt x="100" y="2909"/>
                  </a:lnTo>
                  <a:lnTo>
                    <a:pt x="20" y="3108"/>
                  </a:lnTo>
                  <a:lnTo>
                    <a:pt x="0" y="3347"/>
                  </a:lnTo>
                  <a:lnTo>
                    <a:pt x="0" y="3447"/>
                  </a:lnTo>
                  <a:lnTo>
                    <a:pt x="0" y="3566"/>
                  </a:lnTo>
                  <a:lnTo>
                    <a:pt x="40" y="3686"/>
                  </a:lnTo>
                  <a:lnTo>
                    <a:pt x="80" y="3805"/>
                  </a:lnTo>
                  <a:lnTo>
                    <a:pt x="180" y="4005"/>
                  </a:lnTo>
                  <a:lnTo>
                    <a:pt x="319" y="4184"/>
                  </a:lnTo>
                  <a:lnTo>
                    <a:pt x="479" y="4323"/>
                  </a:lnTo>
                  <a:lnTo>
                    <a:pt x="678" y="4443"/>
                  </a:lnTo>
                  <a:lnTo>
                    <a:pt x="877" y="4522"/>
                  </a:lnTo>
                  <a:lnTo>
                    <a:pt x="1096" y="4542"/>
                  </a:lnTo>
                  <a:lnTo>
                    <a:pt x="1216" y="4542"/>
                  </a:lnTo>
                  <a:lnTo>
                    <a:pt x="1335" y="4522"/>
                  </a:lnTo>
                  <a:lnTo>
                    <a:pt x="1395" y="4522"/>
                  </a:lnTo>
                  <a:lnTo>
                    <a:pt x="2311" y="4363"/>
                  </a:lnTo>
                  <a:lnTo>
                    <a:pt x="4721" y="3985"/>
                  </a:lnTo>
                  <a:lnTo>
                    <a:pt x="6315" y="3706"/>
                  </a:lnTo>
                  <a:lnTo>
                    <a:pt x="7530" y="3507"/>
                  </a:lnTo>
                  <a:lnTo>
                    <a:pt x="10717" y="2989"/>
                  </a:lnTo>
                  <a:lnTo>
                    <a:pt x="12988" y="2630"/>
                  </a:lnTo>
                  <a:lnTo>
                    <a:pt x="14641" y="2351"/>
                  </a:lnTo>
                  <a:lnTo>
                    <a:pt x="1464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3" name="Google Shape;7523;p41"/>
            <p:cNvSpPr/>
            <p:nvPr/>
          </p:nvSpPr>
          <p:spPr>
            <a:xfrm>
              <a:off x="6262025" y="1648900"/>
              <a:ext cx="164850" cy="1842050"/>
            </a:xfrm>
            <a:custGeom>
              <a:avLst/>
              <a:gdLst/>
              <a:ahLst/>
              <a:cxnLst/>
              <a:rect l="l" t="t" r="r" b="b"/>
              <a:pathLst>
                <a:path w="6594" h="73682" extrusionOk="0">
                  <a:moveTo>
                    <a:pt x="1" y="0"/>
                  </a:moveTo>
                  <a:lnTo>
                    <a:pt x="240" y="4821"/>
                  </a:lnTo>
                  <a:lnTo>
                    <a:pt x="499" y="9681"/>
                  </a:lnTo>
                  <a:lnTo>
                    <a:pt x="798" y="14561"/>
                  </a:lnTo>
                  <a:lnTo>
                    <a:pt x="1096" y="19481"/>
                  </a:lnTo>
                  <a:lnTo>
                    <a:pt x="1435" y="24441"/>
                  </a:lnTo>
                  <a:lnTo>
                    <a:pt x="1774" y="29441"/>
                  </a:lnTo>
                  <a:lnTo>
                    <a:pt x="2152" y="34460"/>
                  </a:lnTo>
                  <a:lnTo>
                    <a:pt x="2550" y="39500"/>
                  </a:lnTo>
                  <a:lnTo>
                    <a:pt x="2929" y="43882"/>
                  </a:lnTo>
                  <a:lnTo>
                    <a:pt x="3307" y="48205"/>
                  </a:lnTo>
                  <a:lnTo>
                    <a:pt x="3686" y="52527"/>
                  </a:lnTo>
                  <a:lnTo>
                    <a:pt x="4104" y="56810"/>
                  </a:lnTo>
                  <a:lnTo>
                    <a:pt x="4522" y="61072"/>
                  </a:lnTo>
                  <a:lnTo>
                    <a:pt x="4941" y="65295"/>
                  </a:lnTo>
                  <a:lnTo>
                    <a:pt x="5379" y="69498"/>
                  </a:lnTo>
                  <a:lnTo>
                    <a:pt x="5837" y="73661"/>
                  </a:lnTo>
                  <a:lnTo>
                    <a:pt x="5837" y="73681"/>
                  </a:lnTo>
                  <a:lnTo>
                    <a:pt x="6594" y="73542"/>
                  </a:lnTo>
                  <a:lnTo>
                    <a:pt x="6594" y="398"/>
                  </a:lnTo>
                  <a:lnTo>
                    <a:pt x="6036" y="418"/>
                  </a:lnTo>
                  <a:lnTo>
                    <a:pt x="5399" y="438"/>
                  </a:lnTo>
                  <a:lnTo>
                    <a:pt x="4682" y="438"/>
                  </a:lnTo>
                  <a:lnTo>
                    <a:pt x="3865" y="418"/>
                  </a:lnTo>
                  <a:lnTo>
                    <a:pt x="3009" y="359"/>
                  </a:lnTo>
                  <a:lnTo>
                    <a:pt x="2052" y="279"/>
                  </a:lnTo>
                  <a:lnTo>
                    <a:pt x="1056" y="15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4" name="Google Shape;7524;p41"/>
            <p:cNvSpPr/>
            <p:nvPr/>
          </p:nvSpPr>
          <p:spPr>
            <a:xfrm>
              <a:off x="6081775" y="1591125"/>
              <a:ext cx="326200" cy="1909775"/>
            </a:xfrm>
            <a:custGeom>
              <a:avLst/>
              <a:gdLst/>
              <a:ahLst/>
              <a:cxnLst/>
              <a:rect l="l" t="t" r="r" b="b"/>
              <a:pathLst>
                <a:path w="13048" h="76391" extrusionOk="0">
                  <a:moveTo>
                    <a:pt x="0" y="0"/>
                  </a:moveTo>
                  <a:lnTo>
                    <a:pt x="339" y="3825"/>
                  </a:lnTo>
                  <a:lnTo>
                    <a:pt x="697" y="7649"/>
                  </a:lnTo>
                  <a:lnTo>
                    <a:pt x="1076" y="11514"/>
                  </a:lnTo>
                  <a:lnTo>
                    <a:pt x="1474" y="15378"/>
                  </a:lnTo>
                  <a:lnTo>
                    <a:pt x="1912" y="19382"/>
                  </a:lnTo>
                  <a:lnTo>
                    <a:pt x="2370" y="23346"/>
                  </a:lnTo>
                  <a:lnTo>
                    <a:pt x="2848" y="27290"/>
                  </a:lnTo>
                  <a:lnTo>
                    <a:pt x="3346" y="31214"/>
                  </a:lnTo>
                  <a:lnTo>
                    <a:pt x="3844" y="35098"/>
                  </a:lnTo>
                  <a:lnTo>
                    <a:pt x="4382" y="38982"/>
                  </a:lnTo>
                  <a:lnTo>
                    <a:pt x="4920" y="42827"/>
                  </a:lnTo>
                  <a:lnTo>
                    <a:pt x="5478" y="46651"/>
                  </a:lnTo>
                  <a:lnTo>
                    <a:pt x="6075" y="50456"/>
                  </a:lnTo>
                  <a:lnTo>
                    <a:pt x="6653" y="54221"/>
                  </a:lnTo>
                  <a:lnTo>
                    <a:pt x="7271" y="57985"/>
                  </a:lnTo>
                  <a:lnTo>
                    <a:pt x="7908" y="61710"/>
                  </a:lnTo>
                  <a:lnTo>
                    <a:pt x="8545" y="65415"/>
                  </a:lnTo>
                  <a:lnTo>
                    <a:pt x="9203" y="69100"/>
                  </a:lnTo>
                  <a:lnTo>
                    <a:pt x="9880" y="72765"/>
                  </a:lnTo>
                  <a:lnTo>
                    <a:pt x="10557" y="76391"/>
                  </a:lnTo>
                  <a:lnTo>
                    <a:pt x="13047" y="75992"/>
                  </a:lnTo>
                  <a:lnTo>
                    <a:pt x="13047" y="75972"/>
                  </a:lnTo>
                  <a:lnTo>
                    <a:pt x="12589" y="71809"/>
                  </a:lnTo>
                  <a:lnTo>
                    <a:pt x="12151" y="67606"/>
                  </a:lnTo>
                  <a:lnTo>
                    <a:pt x="11732" y="63383"/>
                  </a:lnTo>
                  <a:lnTo>
                    <a:pt x="11314" y="59121"/>
                  </a:lnTo>
                  <a:lnTo>
                    <a:pt x="10896" y="54838"/>
                  </a:lnTo>
                  <a:lnTo>
                    <a:pt x="10517" y="50516"/>
                  </a:lnTo>
                  <a:lnTo>
                    <a:pt x="10139" y="46193"/>
                  </a:lnTo>
                  <a:lnTo>
                    <a:pt x="9760" y="41811"/>
                  </a:lnTo>
                  <a:lnTo>
                    <a:pt x="9362" y="36771"/>
                  </a:lnTo>
                  <a:lnTo>
                    <a:pt x="8984" y="31752"/>
                  </a:lnTo>
                  <a:lnTo>
                    <a:pt x="8645" y="26752"/>
                  </a:lnTo>
                  <a:lnTo>
                    <a:pt x="8306" y="21792"/>
                  </a:lnTo>
                  <a:lnTo>
                    <a:pt x="8008" y="16872"/>
                  </a:lnTo>
                  <a:lnTo>
                    <a:pt x="7709" y="11992"/>
                  </a:lnTo>
                  <a:lnTo>
                    <a:pt x="7450" y="7132"/>
                  </a:lnTo>
                  <a:lnTo>
                    <a:pt x="7211" y="2311"/>
                  </a:lnTo>
                  <a:lnTo>
                    <a:pt x="6374" y="2152"/>
                  </a:lnTo>
                  <a:lnTo>
                    <a:pt x="5538" y="1953"/>
                  </a:lnTo>
                  <a:lnTo>
                    <a:pt x="4661" y="1733"/>
                  </a:lnTo>
                  <a:lnTo>
                    <a:pt x="3745" y="1474"/>
                  </a:lnTo>
                  <a:lnTo>
                    <a:pt x="2848" y="1156"/>
                  </a:lnTo>
                  <a:lnTo>
                    <a:pt x="1912" y="817"/>
                  </a:lnTo>
                  <a:lnTo>
                    <a:pt x="956" y="4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5" name="Google Shape;7525;p41"/>
            <p:cNvSpPr/>
            <p:nvPr/>
          </p:nvSpPr>
          <p:spPr>
            <a:xfrm>
              <a:off x="6146000" y="3553175"/>
              <a:ext cx="239550" cy="1812175"/>
            </a:xfrm>
            <a:custGeom>
              <a:avLst/>
              <a:gdLst/>
              <a:ahLst/>
              <a:cxnLst/>
              <a:rect l="l" t="t" r="r" b="b"/>
              <a:pathLst>
                <a:path w="9582" h="72487" extrusionOk="0">
                  <a:moveTo>
                    <a:pt x="9582" y="0"/>
                  </a:moveTo>
                  <a:lnTo>
                    <a:pt x="7311" y="359"/>
                  </a:lnTo>
                  <a:lnTo>
                    <a:pt x="6674" y="3964"/>
                  </a:lnTo>
                  <a:lnTo>
                    <a:pt x="6036" y="7629"/>
                  </a:lnTo>
                  <a:lnTo>
                    <a:pt x="5439" y="11354"/>
                  </a:lnTo>
                  <a:lnTo>
                    <a:pt x="4841" y="15139"/>
                  </a:lnTo>
                  <a:lnTo>
                    <a:pt x="4283" y="18963"/>
                  </a:lnTo>
                  <a:lnTo>
                    <a:pt x="3765" y="22867"/>
                  </a:lnTo>
                  <a:lnTo>
                    <a:pt x="3247" y="26811"/>
                  </a:lnTo>
                  <a:lnTo>
                    <a:pt x="2769" y="30815"/>
                  </a:lnTo>
                  <a:lnTo>
                    <a:pt x="2471" y="33484"/>
                  </a:lnTo>
                  <a:lnTo>
                    <a:pt x="2192" y="36153"/>
                  </a:lnTo>
                  <a:lnTo>
                    <a:pt x="1933" y="38783"/>
                  </a:lnTo>
                  <a:lnTo>
                    <a:pt x="1694" y="41412"/>
                  </a:lnTo>
                  <a:lnTo>
                    <a:pt x="1475" y="44002"/>
                  </a:lnTo>
                  <a:lnTo>
                    <a:pt x="1256" y="46591"/>
                  </a:lnTo>
                  <a:lnTo>
                    <a:pt x="1056" y="49141"/>
                  </a:lnTo>
                  <a:lnTo>
                    <a:pt x="877" y="51671"/>
                  </a:lnTo>
                  <a:lnTo>
                    <a:pt x="718" y="54180"/>
                  </a:lnTo>
                  <a:lnTo>
                    <a:pt x="578" y="56690"/>
                  </a:lnTo>
                  <a:lnTo>
                    <a:pt x="439" y="59140"/>
                  </a:lnTo>
                  <a:lnTo>
                    <a:pt x="319" y="61590"/>
                  </a:lnTo>
                  <a:lnTo>
                    <a:pt x="220" y="64020"/>
                  </a:lnTo>
                  <a:lnTo>
                    <a:pt x="140" y="66431"/>
                  </a:lnTo>
                  <a:lnTo>
                    <a:pt x="60" y="68801"/>
                  </a:lnTo>
                  <a:lnTo>
                    <a:pt x="1" y="71152"/>
                  </a:lnTo>
                  <a:lnTo>
                    <a:pt x="80" y="71251"/>
                  </a:lnTo>
                  <a:lnTo>
                    <a:pt x="240" y="71410"/>
                  </a:lnTo>
                  <a:lnTo>
                    <a:pt x="459" y="71630"/>
                  </a:lnTo>
                  <a:lnTo>
                    <a:pt x="738" y="71849"/>
                  </a:lnTo>
                  <a:lnTo>
                    <a:pt x="917" y="71968"/>
                  </a:lnTo>
                  <a:lnTo>
                    <a:pt x="1096" y="72068"/>
                  </a:lnTo>
                  <a:lnTo>
                    <a:pt x="1295" y="72167"/>
                  </a:lnTo>
                  <a:lnTo>
                    <a:pt x="1514" y="72267"/>
                  </a:lnTo>
                  <a:lnTo>
                    <a:pt x="1754" y="72347"/>
                  </a:lnTo>
                  <a:lnTo>
                    <a:pt x="1993" y="72406"/>
                  </a:lnTo>
                  <a:lnTo>
                    <a:pt x="2251" y="72446"/>
                  </a:lnTo>
                  <a:lnTo>
                    <a:pt x="2530" y="72486"/>
                  </a:lnTo>
                  <a:lnTo>
                    <a:pt x="2849" y="72486"/>
                  </a:lnTo>
                  <a:lnTo>
                    <a:pt x="3128" y="72466"/>
                  </a:lnTo>
                  <a:lnTo>
                    <a:pt x="3407" y="72406"/>
                  </a:lnTo>
                  <a:lnTo>
                    <a:pt x="3666" y="72347"/>
                  </a:lnTo>
                  <a:lnTo>
                    <a:pt x="3925" y="72247"/>
                  </a:lnTo>
                  <a:lnTo>
                    <a:pt x="4144" y="72147"/>
                  </a:lnTo>
                  <a:lnTo>
                    <a:pt x="4363" y="72048"/>
                  </a:lnTo>
                  <a:lnTo>
                    <a:pt x="4542" y="71928"/>
                  </a:lnTo>
                  <a:lnTo>
                    <a:pt x="4881" y="71689"/>
                  </a:lnTo>
                  <a:lnTo>
                    <a:pt x="5120" y="71470"/>
                  </a:lnTo>
                  <a:lnTo>
                    <a:pt x="5279" y="71311"/>
                  </a:lnTo>
                  <a:lnTo>
                    <a:pt x="5379" y="71211"/>
                  </a:lnTo>
                  <a:lnTo>
                    <a:pt x="5259" y="67606"/>
                  </a:lnTo>
                  <a:lnTo>
                    <a:pt x="5200" y="63961"/>
                  </a:lnTo>
                  <a:lnTo>
                    <a:pt x="5160" y="60236"/>
                  </a:lnTo>
                  <a:lnTo>
                    <a:pt x="5160" y="56431"/>
                  </a:lnTo>
                  <a:lnTo>
                    <a:pt x="5200" y="52587"/>
                  </a:lnTo>
                  <a:lnTo>
                    <a:pt x="5279" y="48683"/>
                  </a:lnTo>
                  <a:lnTo>
                    <a:pt x="5399" y="44719"/>
                  </a:lnTo>
                  <a:lnTo>
                    <a:pt x="5558" y="40715"/>
                  </a:lnTo>
                  <a:lnTo>
                    <a:pt x="5697" y="37946"/>
                  </a:lnTo>
                  <a:lnTo>
                    <a:pt x="5837" y="35217"/>
                  </a:lnTo>
                  <a:lnTo>
                    <a:pt x="6016" y="32528"/>
                  </a:lnTo>
                  <a:lnTo>
                    <a:pt x="6195" y="29859"/>
                  </a:lnTo>
                  <a:lnTo>
                    <a:pt x="6415" y="27210"/>
                  </a:lnTo>
                  <a:lnTo>
                    <a:pt x="6634" y="24580"/>
                  </a:lnTo>
                  <a:lnTo>
                    <a:pt x="6873" y="21991"/>
                  </a:lnTo>
                  <a:lnTo>
                    <a:pt x="7112" y="19441"/>
                  </a:lnTo>
                  <a:lnTo>
                    <a:pt x="7391" y="16912"/>
                  </a:lnTo>
                  <a:lnTo>
                    <a:pt x="7669" y="14402"/>
                  </a:lnTo>
                  <a:lnTo>
                    <a:pt x="7948" y="11932"/>
                  </a:lnTo>
                  <a:lnTo>
                    <a:pt x="8267" y="9482"/>
                  </a:lnTo>
                  <a:lnTo>
                    <a:pt x="8566" y="7071"/>
                  </a:lnTo>
                  <a:lnTo>
                    <a:pt x="8904" y="4681"/>
                  </a:lnTo>
                  <a:lnTo>
                    <a:pt x="9243" y="2311"/>
                  </a:lnTo>
                  <a:lnTo>
                    <a:pt x="958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6" name="Google Shape;7526;p41"/>
            <p:cNvSpPr/>
            <p:nvPr/>
          </p:nvSpPr>
          <p:spPr>
            <a:xfrm>
              <a:off x="5988650" y="3562125"/>
              <a:ext cx="340125" cy="1804700"/>
            </a:xfrm>
            <a:custGeom>
              <a:avLst/>
              <a:gdLst/>
              <a:ahLst/>
              <a:cxnLst/>
              <a:rect l="l" t="t" r="r" b="b"/>
              <a:pathLst>
                <a:path w="13605" h="72188" extrusionOk="0">
                  <a:moveTo>
                    <a:pt x="13605" y="1"/>
                  </a:moveTo>
                  <a:lnTo>
                    <a:pt x="10418" y="519"/>
                  </a:lnTo>
                  <a:lnTo>
                    <a:pt x="9900" y="1973"/>
                  </a:lnTo>
                  <a:lnTo>
                    <a:pt x="9362" y="3447"/>
                  </a:lnTo>
                  <a:lnTo>
                    <a:pt x="8844" y="4941"/>
                  </a:lnTo>
                  <a:lnTo>
                    <a:pt x="8326" y="6494"/>
                  </a:lnTo>
                  <a:lnTo>
                    <a:pt x="7828" y="8068"/>
                  </a:lnTo>
                  <a:lnTo>
                    <a:pt x="7330" y="9661"/>
                  </a:lnTo>
                  <a:lnTo>
                    <a:pt x="6832" y="11315"/>
                  </a:lnTo>
                  <a:lnTo>
                    <a:pt x="6354" y="12968"/>
                  </a:lnTo>
                  <a:lnTo>
                    <a:pt x="6414" y="13187"/>
                  </a:lnTo>
                  <a:lnTo>
                    <a:pt x="6295" y="13187"/>
                  </a:lnTo>
                  <a:lnTo>
                    <a:pt x="5797" y="14940"/>
                  </a:lnTo>
                  <a:lnTo>
                    <a:pt x="5319" y="16733"/>
                  </a:lnTo>
                  <a:lnTo>
                    <a:pt x="4860" y="18565"/>
                  </a:lnTo>
                  <a:lnTo>
                    <a:pt x="4422" y="20418"/>
                  </a:lnTo>
                  <a:lnTo>
                    <a:pt x="3984" y="22310"/>
                  </a:lnTo>
                  <a:lnTo>
                    <a:pt x="3566" y="24222"/>
                  </a:lnTo>
                  <a:lnTo>
                    <a:pt x="3167" y="26175"/>
                  </a:lnTo>
                  <a:lnTo>
                    <a:pt x="2789" y="28166"/>
                  </a:lnTo>
                  <a:lnTo>
                    <a:pt x="2510" y="29700"/>
                  </a:lnTo>
                  <a:lnTo>
                    <a:pt x="2251" y="31254"/>
                  </a:lnTo>
                  <a:lnTo>
                    <a:pt x="2012" y="32768"/>
                  </a:lnTo>
                  <a:lnTo>
                    <a:pt x="1773" y="34282"/>
                  </a:lnTo>
                  <a:lnTo>
                    <a:pt x="1554" y="35795"/>
                  </a:lnTo>
                  <a:lnTo>
                    <a:pt x="1375" y="37270"/>
                  </a:lnTo>
                  <a:lnTo>
                    <a:pt x="1175" y="38744"/>
                  </a:lnTo>
                  <a:lnTo>
                    <a:pt x="1016" y="40218"/>
                  </a:lnTo>
                  <a:lnTo>
                    <a:pt x="857" y="41652"/>
                  </a:lnTo>
                  <a:lnTo>
                    <a:pt x="717" y="43086"/>
                  </a:lnTo>
                  <a:lnTo>
                    <a:pt x="598" y="44520"/>
                  </a:lnTo>
                  <a:lnTo>
                    <a:pt x="478" y="45914"/>
                  </a:lnTo>
                  <a:lnTo>
                    <a:pt x="299" y="48683"/>
                  </a:lnTo>
                  <a:lnTo>
                    <a:pt x="160" y="51392"/>
                  </a:lnTo>
                  <a:lnTo>
                    <a:pt x="60" y="54041"/>
                  </a:lnTo>
                  <a:lnTo>
                    <a:pt x="20" y="56631"/>
                  </a:lnTo>
                  <a:lnTo>
                    <a:pt x="0" y="59141"/>
                  </a:lnTo>
                  <a:lnTo>
                    <a:pt x="40" y="61591"/>
                  </a:lnTo>
                  <a:lnTo>
                    <a:pt x="100" y="63961"/>
                  </a:lnTo>
                  <a:lnTo>
                    <a:pt x="179" y="66272"/>
                  </a:lnTo>
                  <a:lnTo>
                    <a:pt x="299" y="68523"/>
                  </a:lnTo>
                  <a:lnTo>
                    <a:pt x="438" y="70674"/>
                  </a:lnTo>
                  <a:lnTo>
                    <a:pt x="518" y="70794"/>
                  </a:lnTo>
                  <a:lnTo>
                    <a:pt x="677" y="70973"/>
                  </a:lnTo>
                  <a:lnTo>
                    <a:pt x="916" y="71192"/>
                  </a:lnTo>
                  <a:lnTo>
                    <a:pt x="1215" y="71451"/>
                  </a:lnTo>
                  <a:lnTo>
                    <a:pt x="1414" y="71570"/>
                  </a:lnTo>
                  <a:lnTo>
                    <a:pt x="1594" y="71710"/>
                  </a:lnTo>
                  <a:lnTo>
                    <a:pt x="1813" y="71809"/>
                  </a:lnTo>
                  <a:lnTo>
                    <a:pt x="2052" y="71929"/>
                  </a:lnTo>
                  <a:lnTo>
                    <a:pt x="2291" y="72009"/>
                  </a:lnTo>
                  <a:lnTo>
                    <a:pt x="2570" y="72088"/>
                  </a:lnTo>
                  <a:lnTo>
                    <a:pt x="2849" y="72148"/>
                  </a:lnTo>
                  <a:lnTo>
                    <a:pt x="3147" y="72188"/>
                  </a:lnTo>
                  <a:lnTo>
                    <a:pt x="3506" y="72188"/>
                  </a:lnTo>
                  <a:lnTo>
                    <a:pt x="3825" y="72168"/>
                  </a:lnTo>
                  <a:lnTo>
                    <a:pt x="4123" y="72108"/>
                  </a:lnTo>
                  <a:lnTo>
                    <a:pt x="4422" y="72048"/>
                  </a:lnTo>
                  <a:lnTo>
                    <a:pt x="4701" y="71949"/>
                  </a:lnTo>
                  <a:lnTo>
                    <a:pt x="4940" y="71829"/>
                  </a:lnTo>
                  <a:lnTo>
                    <a:pt x="5179" y="71710"/>
                  </a:lnTo>
                  <a:lnTo>
                    <a:pt x="5398" y="71590"/>
                  </a:lnTo>
                  <a:lnTo>
                    <a:pt x="5578" y="71451"/>
                  </a:lnTo>
                  <a:lnTo>
                    <a:pt x="5757" y="71331"/>
                  </a:lnTo>
                  <a:lnTo>
                    <a:pt x="6016" y="71092"/>
                  </a:lnTo>
                  <a:lnTo>
                    <a:pt x="6215" y="70893"/>
                  </a:lnTo>
                  <a:lnTo>
                    <a:pt x="6295" y="70794"/>
                  </a:lnTo>
                  <a:lnTo>
                    <a:pt x="6354" y="68443"/>
                  </a:lnTo>
                  <a:lnTo>
                    <a:pt x="6434" y="66073"/>
                  </a:lnTo>
                  <a:lnTo>
                    <a:pt x="6514" y="63662"/>
                  </a:lnTo>
                  <a:lnTo>
                    <a:pt x="6613" y="61232"/>
                  </a:lnTo>
                  <a:lnTo>
                    <a:pt x="6733" y="58782"/>
                  </a:lnTo>
                  <a:lnTo>
                    <a:pt x="6872" y="56332"/>
                  </a:lnTo>
                  <a:lnTo>
                    <a:pt x="7012" y="53822"/>
                  </a:lnTo>
                  <a:lnTo>
                    <a:pt x="7171" y="51313"/>
                  </a:lnTo>
                  <a:lnTo>
                    <a:pt x="7350" y="48783"/>
                  </a:lnTo>
                  <a:lnTo>
                    <a:pt x="7550" y="46233"/>
                  </a:lnTo>
                  <a:lnTo>
                    <a:pt x="7769" y="43644"/>
                  </a:lnTo>
                  <a:lnTo>
                    <a:pt x="7988" y="41054"/>
                  </a:lnTo>
                  <a:lnTo>
                    <a:pt x="8227" y="38425"/>
                  </a:lnTo>
                  <a:lnTo>
                    <a:pt x="8486" y="35795"/>
                  </a:lnTo>
                  <a:lnTo>
                    <a:pt x="8765" y="33126"/>
                  </a:lnTo>
                  <a:lnTo>
                    <a:pt x="9063" y="30457"/>
                  </a:lnTo>
                  <a:lnTo>
                    <a:pt x="9541" y="26453"/>
                  </a:lnTo>
                  <a:lnTo>
                    <a:pt x="10059" y="22509"/>
                  </a:lnTo>
                  <a:lnTo>
                    <a:pt x="10577" y="18605"/>
                  </a:lnTo>
                  <a:lnTo>
                    <a:pt x="11135" y="14781"/>
                  </a:lnTo>
                  <a:lnTo>
                    <a:pt x="11733" y="10996"/>
                  </a:lnTo>
                  <a:lnTo>
                    <a:pt x="12330" y="7271"/>
                  </a:lnTo>
                  <a:lnTo>
                    <a:pt x="12968" y="3606"/>
                  </a:lnTo>
                  <a:lnTo>
                    <a:pt x="1360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7" name="Google Shape;7527;p41"/>
            <p:cNvSpPr/>
            <p:nvPr/>
          </p:nvSpPr>
          <p:spPr>
            <a:xfrm>
              <a:off x="5967225" y="1547300"/>
              <a:ext cx="378500" cy="1958575"/>
            </a:xfrm>
            <a:custGeom>
              <a:avLst/>
              <a:gdLst/>
              <a:ahLst/>
              <a:cxnLst/>
              <a:rect l="l" t="t" r="r" b="b"/>
              <a:pathLst>
                <a:path w="15140" h="78343" extrusionOk="0">
                  <a:moveTo>
                    <a:pt x="1475" y="1"/>
                  </a:moveTo>
                  <a:lnTo>
                    <a:pt x="917" y="479"/>
                  </a:lnTo>
                  <a:lnTo>
                    <a:pt x="499" y="797"/>
                  </a:lnTo>
                  <a:lnTo>
                    <a:pt x="1" y="1176"/>
                  </a:lnTo>
                  <a:lnTo>
                    <a:pt x="180" y="3686"/>
                  </a:lnTo>
                  <a:lnTo>
                    <a:pt x="379" y="6235"/>
                  </a:lnTo>
                  <a:lnTo>
                    <a:pt x="618" y="8825"/>
                  </a:lnTo>
                  <a:lnTo>
                    <a:pt x="857" y="11454"/>
                  </a:lnTo>
                  <a:lnTo>
                    <a:pt x="1116" y="14103"/>
                  </a:lnTo>
                  <a:lnTo>
                    <a:pt x="1415" y="16792"/>
                  </a:lnTo>
                  <a:lnTo>
                    <a:pt x="1734" y="19501"/>
                  </a:lnTo>
                  <a:lnTo>
                    <a:pt x="2072" y="22270"/>
                  </a:lnTo>
                  <a:lnTo>
                    <a:pt x="2451" y="25039"/>
                  </a:lnTo>
                  <a:lnTo>
                    <a:pt x="2829" y="27868"/>
                  </a:lnTo>
                  <a:lnTo>
                    <a:pt x="3267" y="30716"/>
                  </a:lnTo>
                  <a:lnTo>
                    <a:pt x="3706" y="33584"/>
                  </a:lnTo>
                  <a:lnTo>
                    <a:pt x="4204" y="36493"/>
                  </a:lnTo>
                  <a:lnTo>
                    <a:pt x="4702" y="39421"/>
                  </a:lnTo>
                  <a:lnTo>
                    <a:pt x="5259" y="42389"/>
                  </a:lnTo>
                  <a:lnTo>
                    <a:pt x="5817" y="45377"/>
                  </a:lnTo>
                  <a:lnTo>
                    <a:pt x="6275" y="47607"/>
                  </a:lnTo>
                  <a:lnTo>
                    <a:pt x="6713" y="49819"/>
                  </a:lnTo>
                  <a:lnTo>
                    <a:pt x="7191" y="52010"/>
                  </a:lnTo>
                  <a:lnTo>
                    <a:pt x="7670" y="54161"/>
                  </a:lnTo>
                  <a:lnTo>
                    <a:pt x="8148" y="56312"/>
                  </a:lnTo>
                  <a:lnTo>
                    <a:pt x="8646" y="58424"/>
                  </a:lnTo>
                  <a:lnTo>
                    <a:pt x="9144" y="60515"/>
                  </a:lnTo>
                  <a:lnTo>
                    <a:pt x="9642" y="62587"/>
                  </a:lnTo>
                  <a:lnTo>
                    <a:pt x="10159" y="64638"/>
                  </a:lnTo>
                  <a:lnTo>
                    <a:pt x="10677" y="66670"/>
                  </a:lnTo>
                  <a:lnTo>
                    <a:pt x="11215" y="68662"/>
                  </a:lnTo>
                  <a:lnTo>
                    <a:pt x="11753" y="70654"/>
                  </a:lnTo>
                  <a:lnTo>
                    <a:pt x="12848" y="74538"/>
                  </a:lnTo>
                  <a:lnTo>
                    <a:pt x="13944" y="78343"/>
                  </a:lnTo>
                  <a:lnTo>
                    <a:pt x="15139" y="78144"/>
                  </a:lnTo>
                  <a:lnTo>
                    <a:pt x="14462" y="74518"/>
                  </a:lnTo>
                  <a:lnTo>
                    <a:pt x="13785" y="70853"/>
                  </a:lnTo>
                  <a:lnTo>
                    <a:pt x="13127" y="67168"/>
                  </a:lnTo>
                  <a:lnTo>
                    <a:pt x="12490" y="63463"/>
                  </a:lnTo>
                  <a:lnTo>
                    <a:pt x="11853" y="59738"/>
                  </a:lnTo>
                  <a:lnTo>
                    <a:pt x="11235" y="55974"/>
                  </a:lnTo>
                  <a:lnTo>
                    <a:pt x="10657" y="52209"/>
                  </a:lnTo>
                  <a:lnTo>
                    <a:pt x="10060" y="48404"/>
                  </a:lnTo>
                  <a:lnTo>
                    <a:pt x="9502" y="44580"/>
                  </a:lnTo>
                  <a:lnTo>
                    <a:pt x="8964" y="40735"/>
                  </a:lnTo>
                  <a:lnTo>
                    <a:pt x="8426" y="36851"/>
                  </a:lnTo>
                  <a:lnTo>
                    <a:pt x="7928" y="32967"/>
                  </a:lnTo>
                  <a:lnTo>
                    <a:pt x="7430" y="29043"/>
                  </a:lnTo>
                  <a:lnTo>
                    <a:pt x="6952" y="25099"/>
                  </a:lnTo>
                  <a:lnTo>
                    <a:pt x="6494" y="21135"/>
                  </a:lnTo>
                  <a:lnTo>
                    <a:pt x="6056" y="17131"/>
                  </a:lnTo>
                  <a:lnTo>
                    <a:pt x="5658" y="13267"/>
                  </a:lnTo>
                  <a:lnTo>
                    <a:pt x="5279" y="9402"/>
                  </a:lnTo>
                  <a:lnTo>
                    <a:pt x="4921" y="5578"/>
                  </a:lnTo>
                  <a:lnTo>
                    <a:pt x="4582" y="1753"/>
                  </a:lnTo>
                  <a:lnTo>
                    <a:pt x="4064" y="1495"/>
                  </a:lnTo>
                  <a:lnTo>
                    <a:pt x="3526" y="1216"/>
                  </a:lnTo>
                  <a:lnTo>
                    <a:pt x="2989" y="917"/>
                  </a:lnTo>
                  <a:lnTo>
                    <a:pt x="2451" y="598"/>
                  </a:lnTo>
                  <a:lnTo>
                    <a:pt x="1953" y="299"/>
                  </a:lnTo>
                  <a:lnTo>
                    <a:pt x="147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8" name="Google Shape;7528;p41"/>
            <p:cNvSpPr/>
            <p:nvPr/>
          </p:nvSpPr>
          <p:spPr>
            <a:xfrm>
              <a:off x="6146000" y="5331950"/>
              <a:ext cx="134475" cy="142950"/>
            </a:xfrm>
            <a:custGeom>
              <a:avLst/>
              <a:gdLst/>
              <a:ahLst/>
              <a:cxnLst/>
              <a:rect l="l" t="t" r="r" b="b"/>
              <a:pathLst>
                <a:path w="5379" h="5718" extrusionOk="0">
                  <a:moveTo>
                    <a:pt x="1" y="1"/>
                  </a:moveTo>
                  <a:lnTo>
                    <a:pt x="1" y="4383"/>
                  </a:lnTo>
                  <a:lnTo>
                    <a:pt x="80" y="4482"/>
                  </a:lnTo>
                  <a:lnTo>
                    <a:pt x="240" y="4642"/>
                  </a:lnTo>
                  <a:lnTo>
                    <a:pt x="459" y="4861"/>
                  </a:lnTo>
                  <a:lnTo>
                    <a:pt x="738" y="5080"/>
                  </a:lnTo>
                  <a:lnTo>
                    <a:pt x="917" y="5180"/>
                  </a:lnTo>
                  <a:lnTo>
                    <a:pt x="1096" y="5299"/>
                  </a:lnTo>
                  <a:lnTo>
                    <a:pt x="1295" y="5399"/>
                  </a:lnTo>
                  <a:lnTo>
                    <a:pt x="1514" y="5498"/>
                  </a:lnTo>
                  <a:lnTo>
                    <a:pt x="1754" y="5578"/>
                  </a:lnTo>
                  <a:lnTo>
                    <a:pt x="1993" y="5638"/>
                  </a:lnTo>
                  <a:lnTo>
                    <a:pt x="2251" y="5677"/>
                  </a:lnTo>
                  <a:lnTo>
                    <a:pt x="2530" y="5697"/>
                  </a:lnTo>
                  <a:lnTo>
                    <a:pt x="2849" y="5717"/>
                  </a:lnTo>
                  <a:lnTo>
                    <a:pt x="3128" y="5677"/>
                  </a:lnTo>
                  <a:lnTo>
                    <a:pt x="3407" y="5638"/>
                  </a:lnTo>
                  <a:lnTo>
                    <a:pt x="3666" y="5558"/>
                  </a:lnTo>
                  <a:lnTo>
                    <a:pt x="3925" y="5478"/>
                  </a:lnTo>
                  <a:lnTo>
                    <a:pt x="4144" y="5379"/>
                  </a:lnTo>
                  <a:lnTo>
                    <a:pt x="4363" y="5279"/>
                  </a:lnTo>
                  <a:lnTo>
                    <a:pt x="4542" y="5160"/>
                  </a:lnTo>
                  <a:lnTo>
                    <a:pt x="4881" y="4921"/>
                  </a:lnTo>
                  <a:lnTo>
                    <a:pt x="5120" y="4701"/>
                  </a:lnTo>
                  <a:lnTo>
                    <a:pt x="5279" y="4542"/>
                  </a:lnTo>
                  <a:lnTo>
                    <a:pt x="5379" y="4443"/>
                  </a:lnTo>
                  <a:lnTo>
                    <a:pt x="5379" y="60"/>
                  </a:lnTo>
                  <a:lnTo>
                    <a:pt x="5279" y="160"/>
                  </a:lnTo>
                  <a:lnTo>
                    <a:pt x="5120" y="319"/>
                  </a:lnTo>
                  <a:lnTo>
                    <a:pt x="4881" y="538"/>
                  </a:lnTo>
                  <a:lnTo>
                    <a:pt x="4542" y="777"/>
                  </a:lnTo>
                  <a:lnTo>
                    <a:pt x="4363" y="897"/>
                  </a:lnTo>
                  <a:lnTo>
                    <a:pt x="4144" y="996"/>
                  </a:lnTo>
                  <a:lnTo>
                    <a:pt x="3925" y="1096"/>
                  </a:lnTo>
                  <a:lnTo>
                    <a:pt x="3666" y="1196"/>
                  </a:lnTo>
                  <a:lnTo>
                    <a:pt x="3407" y="1255"/>
                  </a:lnTo>
                  <a:lnTo>
                    <a:pt x="3128" y="1315"/>
                  </a:lnTo>
                  <a:lnTo>
                    <a:pt x="2849" y="1335"/>
                  </a:lnTo>
                  <a:lnTo>
                    <a:pt x="2530" y="1335"/>
                  </a:lnTo>
                  <a:lnTo>
                    <a:pt x="2251" y="1295"/>
                  </a:lnTo>
                  <a:lnTo>
                    <a:pt x="1993" y="1255"/>
                  </a:lnTo>
                  <a:lnTo>
                    <a:pt x="1754" y="1196"/>
                  </a:lnTo>
                  <a:lnTo>
                    <a:pt x="1514" y="1116"/>
                  </a:lnTo>
                  <a:lnTo>
                    <a:pt x="1295" y="1016"/>
                  </a:lnTo>
                  <a:lnTo>
                    <a:pt x="1096" y="917"/>
                  </a:lnTo>
                  <a:lnTo>
                    <a:pt x="917" y="817"/>
                  </a:lnTo>
                  <a:lnTo>
                    <a:pt x="738" y="698"/>
                  </a:lnTo>
                  <a:lnTo>
                    <a:pt x="459" y="479"/>
                  </a:lnTo>
                  <a:lnTo>
                    <a:pt x="240" y="259"/>
                  </a:lnTo>
                  <a:lnTo>
                    <a:pt x="80" y="10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9" name="Google Shape;7529;p41"/>
            <p:cNvSpPr/>
            <p:nvPr/>
          </p:nvSpPr>
          <p:spPr>
            <a:xfrm>
              <a:off x="6131075" y="3575075"/>
              <a:ext cx="118025" cy="311275"/>
            </a:xfrm>
            <a:custGeom>
              <a:avLst/>
              <a:gdLst/>
              <a:ahLst/>
              <a:cxnLst/>
              <a:rect l="l" t="t" r="r" b="b"/>
              <a:pathLst>
                <a:path w="4721" h="12451" extrusionOk="0">
                  <a:moveTo>
                    <a:pt x="4721" y="1"/>
                  </a:moveTo>
                  <a:lnTo>
                    <a:pt x="3506" y="200"/>
                  </a:lnTo>
                  <a:lnTo>
                    <a:pt x="2609" y="2630"/>
                  </a:lnTo>
                  <a:lnTo>
                    <a:pt x="1733" y="5120"/>
                  </a:lnTo>
                  <a:lnTo>
                    <a:pt x="857" y="7689"/>
                  </a:lnTo>
                  <a:lnTo>
                    <a:pt x="0" y="10319"/>
                  </a:lnTo>
                  <a:lnTo>
                    <a:pt x="657" y="12450"/>
                  </a:lnTo>
                  <a:lnTo>
                    <a:pt x="1135" y="10797"/>
                  </a:lnTo>
                  <a:lnTo>
                    <a:pt x="1633" y="9143"/>
                  </a:lnTo>
                  <a:lnTo>
                    <a:pt x="2131" y="7550"/>
                  </a:lnTo>
                  <a:lnTo>
                    <a:pt x="2629" y="5976"/>
                  </a:lnTo>
                  <a:lnTo>
                    <a:pt x="3147" y="4423"/>
                  </a:lnTo>
                  <a:lnTo>
                    <a:pt x="3665" y="2929"/>
                  </a:lnTo>
                  <a:lnTo>
                    <a:pt x="4203" y="1455"/>
                  </a:lnTo>
                  <a:lnTo>
                    <a:pt x="472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0" name="Google Shape;7530;p41"/>
            <p:cNvSpPr/>
            <p:nvPr/>
          </p:nvSpPr>
          <p:spPr>
            <a:xfrm>
              <a:off x="6118625" y="3580050"/>
              <a:ext cx="100100" cy="253000"/>
            </a:xfrm>
            <a:custGeom>
              <a:avLst/>
              <a:gdLst/>
              <a:ahLst/>
              <a:cxnLst/>
              <a:rect l="l" t="t" r="r" b="b"/>
              <a:pathLst>
                <a:path w="4004" h="10120" extrusionOk="0">
                  <a:moveTo>
                    <a:pt x="4004" y="1"/>
                  </a:moveTo>
                  <a:lnTo>
                    <a:pt x="2410" y="280"/>
                  </a:lnTo>
                  <a:lnTo>
                    <a:pt x="1494" y="2052"/>
                  </a:lnTo>
                  <a:lnTo>
                    <a:pt x="578" y="3905"/>
                  </a:lnTo>
                  <a:lnTo>
                    <a:pt x="697" y="4005"/>
                  </a:lnTo>
                  <a:lnTo>
                    <a:pt x="797" y="4124"/>
                  </a:lnTo>
                  <a:lnTo>
                    <a:pt x="877" y="4263"/>
                  </a:lnTo>
                  <a:lnTo>
                    <a:pt x="956" y="4403"/>
                  </a:lnTo>
                  <a:lnTo>
                    <a:pt x="1016" y="4562"/>
                  </a:lnTo>
                  <a:lnTo>
                    <a:pt x="1056" y="4722"/>
                  </a:lnTo>
                  <a:lnTo>
                    <a:pt x="1096" y="4881"/>
                  </a:lnTo>
                  <a:lnTo>
                    <a:pt x="1096" y="5060"/>
                  </a:lnTo>
                  <a:lnTo>
                    <a:pt x="1076" y="5299"/>
                  </a:lnTo>
                  <a:lnTo>
                    <a:pt x="1016" y="5538"/>
                  </a:lnTo>
                  <a:lnTo>
                    <a:pt x="916" y="5777"/>
                  </a:lnTo>
                  <a:lnTo>
                    <a:pt x="797" y="5977"/>
                  </a:lnTo>
                  <a:lnTo>
                    <a:pt x="637" y="6156"/>
                  </a:lnTo>
                  <a:lnTo>
                    <a:pt x="438" y="6315"/>
                  </a:lnTo>
                  <a:lnTo>
                    <a:pt x="239" y="6435"/>
                  </a:lnTo>
                  <a:lnTo>
                    <a:pt x="0" y="6534"/>
                  </a:lnTo>
                  <a:lnTo>
                    <a:pt x="0" y="8546"/>
                  </a:lnTo>
                  <a:lnTo>
                    <a:pt x="498" y="10120"/>
                  </a:lnTo>
                  <a:lnTo>
                    <a:pt x="1355" y="7490"/>
                  </a:lnTo>
                  <a:lnTo>
                    <a:pt x="2231" y="4921"/>
                  </a:lnTo>
                  <a:lnTo>
                    <a:pt x="3107" y="2431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1" name="Google Shape;7531;p41"/>
            <p:cNvSpPr/>
            <p:nvPr/>
          </p:nvSpPr>
          <p:spPr>
            <a:xfrm>
              <a:off x="5771025" y="1576675"/>
              <a:ext cx="544825" cy="1949625"/>
            </a:xfrm>
            <a:custGeom>
              <a:avLst/>
              <a:gdLst/>
              <a:ahLst/>
              <a:cxnLst/>
              <a:rect l="l" t="t" r="r" b="b"/>
              <a:pathLst>
                <a:path w="21793" h="77985" extrusionOk="0">
                  <a:moveTo>
                    <a:pt x="7849" y="1"/>
                  </a:moveTo>
                  <a:lnTo>
                    <a:pt x="7191" y="459"/>
                  </a:lnTo>
                  <a:lnTo>
                    <a:pt x="6434" y="937"/>
                  </a:lnTo>
                  <a:lnTo>
                    <a:pt x="6016" y="1176"/>
                  </a:lnTo>
                  <a:lnTo>
                    <a:pt x="5578" y="1415"/>
                  </a:lnTo>
                  <a:lnTo>
                    <a:pt x="5120" y="1654"/>
                  </a:lnTo>
                  <a:lnTo>
                    <a:pt x="4622" y="1893"/>
                  </a:lnTo>
                  <a:lnTo>
                    <a:pt x="4124" y="2112"/>
                  </a:lnTo>
                  <a:lnTo>
                    <a:pt x="3586" y="2331"/>
                  </a:lnTo>
                  <a:lnTo>
                    <a:pt x="3048" y="2550"/>
                  </a:lnTo>
                  <a:lnTo>
                    <a:pt x="2470" y="2730"/>
                  </a:lnTo>
                  <a:lnTo>
                    <a:pt x="1893" y="2909"/>
                  </a:lnTo>
                  <a:lnTo>
                    <a:pt x="1275" y="3068"/>
                  </a:lnTo>
                  <a:lnTo>
                    <a:pt x="638" y="3228"/>
                  </a:lnTo>
                  <a:lnTo>
                    <a:pt x="1" y="3327"/>
                  </a:lnTo>
                  <a:lnTo>
                    <a:pt x="80" y="5658"/>
                  </a:lnTo>
                  <a:lnTo>
                    <a:pt x="180" y="8048"/>
                  </a:lnTo>
                  <a:lnTo>
                    <a:pt x="319" y="10498"/>
                  </a:lnTo>
                  <a:lnTo>
                    <a:pt x="498" y="13028"/>
                  </a:lnTo>
                  <a:lnTo>
                    <a:pt x="698" y="15598"/>
                  </a:lnTo>
                  <a:lnTo>
                    <a:pt x="957" y="18247"/>
                  </a:lnTo>
                  <a:lnTo>
                    <a:pt x="1255" y="20936"/>
                  </a:lnTo>
                  <a:lnTo>
                    <a:pt x="1594" y="23705"/>
                  </a:lnTo>
                  <a:lnTo>
                    <a:pt x="1973" y="26513"/>
                  </a:lnTo>
                  <a:lnTo>
                    <a:pt x="2411" y="29382"/>
                  </a:lnTo>
                  <a:lnTo>
                    <a:pt x="2889" y="32290"/>
                  </a:lnTo>
                  <a:lnTo>
                    <a:pt x="3427" y="35258"/>
                  </a:lnTo>
                  <a:lnTo>
                    <a:pt x="3725" y="36772"/>
                  </a:lnTo>
                  <a:lnTo>
                    <a:pt x="4024" y="38286"/>
                  </a:lnTo>
                  <a:lnTo>
                    <a:pt x="4343" y="39799"/>
                  </a:lnTo>
                  <a:lnTo>
                    <a:pt x="4682" y="41333"/>
                  </a:lnTo>
                  <a:lnTo>
                    <a:pt x="5040" y="42887"/>
                  </a:lnTo>
                  <a:lnTo>
                    <a:pt x="5399" y="44441"/>
                  </a:lnTo>
                  <a:lnTo>
                    <a:pt x="5797" y="46014"/>
                  </a:lnTo>
                  <a:lnTo>
                    <a:pt x="6195" y="47588"/>
                  </a:lnTo>
                  <a:lnTo>
                    <a:pt x="6753" y="49759"/>
                  </a:lnTo>
                  <a:lnTo>
                    <a:pt x="7351" y="51890"/>
                  </a:lnTo>
                  <a:lnTo>
                    <a:pt x="7948" y="54002"/>
                  </a:lnTo>
                  <a:lnTo>
                    <a:pt x="8566" y="56073"/>
                  </a:lnTo>
                  <a:lnTo>
                    <a:pt x="9203" y="58085"/>
                  </a:lnTo>
                  <a:lnTo>
                    <a:pt x="9841" y="60097"/>
                  </a:lnTo>
                  <a:lnTo>
                    <a:pt x="10498" y="62049"/>
                  </a:lnTo>
                  <a:lnTo>
                    <a:pt x="11175" y="63961"/>
                  </a:lnTo>
                  <a:lnTo>
                    <a:pt x="11832" y="65854"/>
                  </a:lnTo>
                  <a:lnTo>
                    <a:pt x="12530" y="67686"/>
                  </a:lnTo>
                  <a:lnTo>
                    <a:pt x="13207" y="69499"/>
                  </a:lnTo>
                  <a:lnTo>
                    <a:pt x="13904" y="71272"/>
                  </a:lnTo>
                  <a:lnTo>
                    <a:pt x="14601" y="73005"/>
                  </a:lnTo>
                  <a:lnTo>
                    <a:pt x="15298" y="74718"/>
                  </a:lnTo>
                  <a:lnTo>
                    <a:pt x="15996" y="76371"/>
                  </a:lnTo>
                  <a:lnTo>
                    <a:pt x="16713" y="77984"/>
                  </a:lnTo>
                  <a:lnTo>
                    <a:pt x="21792" y="77168"/>
                  </a:lnTo>
                  <a:lnTo>
                    <a:pt x="20696" y="73363"/>
                  </a:lnTo>
                  <a:lnTo>
                    <a:pt x="19601" y="69479"/>
                  </a:lnTo>
                  <a:lnTo>
                    <a:pt x="19063" y="67487"/>
                  </a:lnTo>
                  <a:lnTo>
                    <a:pt x="18525" y="65495"/>
                  </a:lnTo>
                  <a:lnTo>
                    <a:pt x="18007" y="63463"/>
                  </a:lnTo>
                  <a:lnTo>
                    <a:pt x="17490" y="61412"/>
                  </a:lnTo>
                  <a:lnTo>
                    <a:pt x="16992" y="59340"/>
                  </a:lnTo>
                  <a:lnTo>
                    <a:pt x="16494" y="57249"/>
                  </a:lnTo>
                  <a:lnTo>
                    <a:pt x="15996" y="55137"/>
                  </a:lnTo>
                  <a:lnTo>
                    <a:pt x="15518" y="52986"/>
                  </a:lnTo>
                  <a:lnTo>
                    <a:pt x="15039" y="50835"/>
                  </a:lnTo>
                  <a:lnTo>
                    <a:pt x="14561" y="48644"/>
                  </a:lnTo>
                  <a:lnTo>
                    <a:pt x="14123" y="46432"/>
                  </a:lnTo>
                  <a:lnTo>
                    <a:pt x="13665" y="44202"/>
                  </a:lnTo>
                  <a:lnTo>
                    <a:pt x="13107" y="41214"/>
                  </a:lnTo>
                  <a:lnTo>
                    <a:pt x="12550" y="38246"/>
                  </a:lnTo>
                  <a:lnTo>
                    <a:pt x="12052" y="35318"/>
                  </a:lnTo>
                  <a:lnTo>
                    <a:pt x="11554" y="32409"/>
                  </a:lnTo>
                  <a:lnTo>
                    <a:pt x="11115" y="29541"/>
                  </a:lnTo>
                  <a:lnTo>
                    <a:pt x="10677" y="26693"/>
                  </a:lnTo>
                  <a:lnTo>
                    <a:pt x="10299" y="23864"/>
                  </a:lnTo>
                  <a:lnTo>
                    <a:pt x="9920" y="21095"/>
                  </a:lnTo>
                  <a:lnTo>
                    <a:pt x="9582" y="18326"/>
                  </a:lnTo>
                  <a:lnTo>
                    <a:pt x="9263" y="15617"/>
                  </a:lnTo>
                  <a:lnTo>
                    <a:pt x="8964" y="12928"/>
                  </a:lnTo>
                  <a:lnTo>
                    <a:pt x="8705" y="10279"/>
                  </a:lnTo>
                  <a:lnTo>
                    <a:pt x="8466" y="7650"/>
                  </a:lnTo>
                  <a:lnTo>
                    <a:pt x="8227" y="5060"/>
                  </a:lnTo>
                  <a:lnTo>
                    <a:pt x="8028" y="2511"/>
                  </a:lnTo>
                  <a:lnTo>
                    <a:pt x="784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2" name="Google Shape;7532;p41"/>
            <p:cNvSpPr/>
            <p:nvPr/>
          </p:nvSpPr>
          <p:spPr>
            <a:xfrm>
              <a:off x="5696325" y="1659850"/>
              <a:ext cx="492525" cy="1872425"/>
            </a:xfrm>
            <a:custGeom>
              <a:avLst/>
              <a:gdLst/>
              <a:ahLst/>
              <a:cxnLst/>
              <a:rect l="l" t="t" r="r" b="b"/>
              <a:pathLst>
                <a:path w="19701" h="74897" extrusionOk="0">
                  <a:moveTo>
                    <a:pt x="2989" y="0"/>
                  </a:moveTo>
                  <a:lnTo>
                    <a:pt x="2271" y="120"/>
                  </a:lnTo>
                  <a:lnTo>
                    <a:pt x="1534" y="180"/>
                  </a:lnTo>
                  <a:lnTo>
                    <a:pt x="777" y="219"/>
                  </a:lnTo>
                  <a:lnTo>
                    <a:pt x="1" y="219"/>
                  </a:lnTo>
                  <a:lnTo>
                    <a:pt x="80" y="2052"/>
                  </a:lnTo>
                  <a:lnTo>
                    <a:pt x="180" y="3944"/>
                  </a:lnTo>
                  <a:lnTo>
                    <a:pt x="299" y="5857"/>
                  </a:lnTo>
                  <a:lnTo>
                    <a:pt x="439" y="7829"/>
                  </a:lnTo>
                  <a:lnTo>
                    <a:pt x="618" y="9820"/>
                  </a:lnTo>
                  <a:lnTo>
                    <a:pt x="797" y="11872"/>
                  </a:lnTo>
                  <a:lnTo>
                    <a:pt x="1017" y="13944"/>
                  </a:lnTo>
                  <a:lnTo>
                    <a:pt x="1275" y="16055"/>
                  </a:lnTo>
                  <a:lnTo>
                    <a:pt x="1534" y="18187"/>
                  </a:lnTo>
                  <a:lnTo>
                    <a:pt x="1833" y="20378"/>
                  </a:lnTo>
                  <a:lnTo>
                    <a:pt x="2172" y="22589"/>
                  </a:lnTo>
                  <a:lnTo>
                    <a:pt x="2550" y="24840"/>
                  </a:lnTo>
                  <a:lnTo>
                    <a:pt x="2949" y="27110"/>
                  </a:lnTo>
                  <a:lnTo>
                    <a:pt x="3367" y="29421"/>
                  </a:lnTo>
                  <a:lnTo>
                    <a:pt x="3845" y="31752"/>
                  </a:lnTo>
                  <a:lnTo>
                    <a:pt x="4343" y="34122"/>
                  </a:lnTo>
                  <a:lnTo>
                    <a:pt x="4702" y="35656"/>
                  </a:lnTo>
                  <a:lnTo>
                    <a:pt x="5040" y="37189"/>
                  </a:lnTo>
                  <a:lnTo>
                    <a:pt x="5419" y="38683"/>
                  </a:lnTo>
                  <a:lnTo>
                    <a:pt x="5777" y="40177"/>
                  </a:lnTo>
                  <a:lnTo>
                    <a:pt x="6176" y="41651"/>
                  </a:lnTo>
                  <a:lnTo>
                    <a:pt x="6554" y="43105"/>
                  </a:lnTo>
                  <a:lnTo>
                    <a:pt x="7351" y="45974"/>
                  </a:lnTo>
                  <a:lnTo>
                    <a:pt x="8187" y="48763"/>
                  </a:lnTo>
                  <a:lnTo>
                    <a:pt x="9044" y="51491"/>
                  </a:lnTo>
                  <a:lnTo>
                    <a:pt x="9920" y="54161"/>
                  </a:lnTo>
                  <a:lnTo>
                    <a:pt x="10817" y="56730"/>
                  </a:lnTo>
                  <a:lnTo>
                    <a:pt x="11733" y="59260"/>
                  </a:lnTo>
                  <a:lnTo>
                    <a:pt x="12649" y="61710"/>
                  </a:lnTo>
                  <a:lnTo>
                    <a:pt x="13585" y="64080"/>
                  </a:lnTo>
                  <a:lnTo>
                    <a:pt x="14522" y="66391"/>
                  </a:lnTo>
                  <a:lnTo>
                    <a:pt x="15478" y="68622"/>
                  </a:lnTo>
                  <a:lnTo>
                    <a:pt x="16414" y="70793"/>
                  </a:lnTo>
                  <a:lnTo>
                    <a:pt x="17370" y="72885"/>
                  </a:lnTo>
                  <a:lnTo>
                    <a:pt x="18306" y="74897"/>
                  </a:lnTo>
                  <a:lnTo>
                    <a:pt x="19701" y="74657"/>
                  </a:lnTo>
                  <a:lnTo>
                    <a:pt x="18984" y="73044"/>
                  </a:lnTo>
                  <a:lnTo>
                    <a:pt x="18286" y="71391"/>
                  </a:lnTo>
                  <a:lnTo>
                    <a:pt x="17589" y="69678"/>
                  </a:lnTo>
                  <a:lnTo>
                    <a:pt x="16892" y="67945"/>
                  </a:lnTo>
                  <a:lnTo>
                    <a:pt x="16195" y="66172"/>
                  </a:lnTo>
                  <a:lnTo>
                    <a:pt x="15518" y="64359"/>
                  </a:lnTo>
                  <a:lnTo>
                    <a:pt x="14820" y="62527"/>
                  </a:lnTo>
                  <a:lnTo>
                    <a:pt x="14163" y="60634"/>
                  </a:lnTo>
                  <a:lnTo>
                    <a:pt x="13486" y="58722"/>
                  </a:lnTo>
                  <a:lnTo>
                    <a:pt x="12829" y="56770"/>
                  </a:lnTo>
                  <a:lnTo>
                    <a:pt x="12191" y="54758"/>
                  </a:lnTo>
                  <a:lnTo>
                    <a:pt x="11554" y="52746"/>
                  </a:lnTo>
                  <a:lnTo>
                    <a:pt x="10936" y="50675"/>
                  </a:lnTo>
                  <a:lnTo>
                    <a:pt x="10339" y="48563"/>
                  </a:lnTo>
                  <a:lnTo>
                    <a:pt x="9741" y="46432"/>
                  </a:lnTo>
                  <a:lnTo>
                    <a:pt x="9183" y="44261"/>
                  </a:lnTo>
                  <a:lnTo>
                    <a:pt x="8785" y="42687"/>
                  </a:lnTo>
                  <a:lnTo>
                    <a:pt x="8387" y="41114"/>
                  </a:lnTo>
                  <a:lnTo>
                    <a:pt x="8028" y="39560"/>
                  </a:lnTo>
                  <a:lnTo>
                    <a:pt x="7670" y="38006"/>
                  </a:lnTo>
                  <a:lnTo>
                    <a:pt x="7331" y="36472"/>
                  </a:lnTo>
                  <a:lnTo>
                    <a:pt x="7012" y="34959"/>
                  </a:lnTo>
                  <a:lnTo>
                    <a:pt x="6713" y="33445"/>
                  </a:lnTo>
                  <a:lnTo>
                    <a:pt x="6415" y="31931"/>
                  </a:lnTo>
                  <a:lnTo>
                    <a:pt x="5877" y="28963"/>
                  </a:lnTo>
                  <a:lnTo>
                    <a:pt x="5399" y="26055"/>
                  </a:lnTo>
                  <a:lnTo>
                    <a:pt x="4961" y="23186"/>
                  </a:lnTo>
                  <a:lnTo>
                    <a:pt x="4582" y="20378"/>
                  </a:lnTo>
                  <a:lnTo>
                    <a:pt x="4243" y="17609"/>
                  </a:lnTo>
                  <a:lnTo>
                    <a:pt x="3945" y="14920"/>
                  </a:lnTo>
                  <a:lnTo>
                    <a:pt x="3686" y="12271"/>
                  </a:lnTo>
                  <a:lnTo>
                    <a:pt x="3486" y="9701"/>
                  </a:lnTo>
                  <a:lnTo>
                    <a:pt x="3307" y="7171"/>
                  </a:lnTo>
                  <a:lnTo>
                    <a:pt x="3168" y="4721"/>
                  </a:lnTo>
                  <a:lnTo>
                    <a:pt x="3068" y="2331"/>
                  </a:lnTo>
                  <a:lnTo>
                    <a:pt x="298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3" name="Google Shape;7533;p41"/>
            <p:cNvSpPr/>
            <p:nvPr/>
          </p:nvSpPr>
          <p:spPr>
            <a:xfrm>
              <a:off x="6109650" y="3793700"/>
              <a:ext cx="37875" cy="98125"/>
            </a:xfrm>
            <a:custGeom>
              <a:avLst/>
              <a:gdLst/>
              <a:ahLst/>
              <a:cxnLst/>
              <a:rect l="l" t="t" r="r" b="b"/>
              <a:pathLst>
                <a:path w="1515" h="3925" extrusionOk="0">
                  <a:moveTo>
                    <a:pt x="1" y="0"/>
                  </a:moveTo>
                  <a:lnTo>
                    <a:pt x="897" y="3924"/>
                  </a:lnTo>
                  <a:lnTo>
                    <a:pt x="1455" y="3924"/>
                  </a:lnTo>
                  <a:lnTo>
                    <a:pt x="1514" y="3705"/>
                  </a:lnTo>
                  <a:lnTo>
                    <a:pt x="857" y="1574"/>
                  </a:lnTo>
                  <a:lnTo>
                    <a:pt x="3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4" name="Google Shape;7534;p41"/>
            <p:cNvSpPr/>
            <p:nvPr/>
          </p:nvSpPr>
          <p:spPr>
            <a:xfrm>
              <a:off x="5999600" y="5328975"/>
              <a:ext cx="146425" cy="147425"/>
            </a:xfrm>
            <a:custGeom>
              <a:avLst/>
              <a:gdLst/>
              <a:ahLst/>
              <a:cxnLst/>
              <a:rect l="l" t="t" r="r" b="b"/>
              <a:pathLst>
                <a:path w="5857" h="5897" extrusionOk="0">
                  <a:moveTo>
                    <a:pt x="0" y="0"/>
                  </a:moveTo>
                  <a:lnTo>
                    <a:pt x="0" y="4382"/>
                  </a:lnTo>
                  <a:lnTo>
                    <a:pt x="80" y="4482"/>
                  </a:lnTo>
                  <a:lnTo>
                    <a:pt x="239" y="4681"/>
                  </a:lnTo>
                  <a:lnTo>
                    <a:pt x="478" y="4900"/>
                  </a:lnTo>
                  <a:lnTo>
                    <a:pt x="777" y="5159"/>
                  </a:lnTo>
                  <a:lnTo>
                    <a:pt x="976" y="5279"/>
                  </a:lnTo>
                  <a:lnTo>
                    <a:pt x="1156" y="5398"/>
                  </a:lnTo>
                  <a:lnTo>
                    <a:pt x="1375" y="5518"/>
                  </a:lnTo>
                  <a:lnTo>
                    <a:pt x="1614" y="5617"/>
                  </a:lnTo>
                  <a:lnTo>
                    <a:pt x="1853" y="5717"/>
                  </a:lnTo>
                  <a:lnTo>
                    <a:pt x="2132" y="5796"/>
                  </a:lnTo>
                  <a:lnTo>
                    <a:pt x="2411" y="5856"/>
                  </a:lnTo>
                  <a:lnTo>
                    <a:pt x="2709" y="5896"/>
                  </a:lnTo>
                  <a:lnTo>
                    <a:pt x="3068" y="5896"/>
                  </a:lnTo>
                  <a:lnTo>
                    <a:pt x="3387" y="5876"/>
                  </a:lnTo>
                  <a:lnTo>
                    <a:pt x="3685" y="5816"/>
                  </a:lnTo>
                  <a:lnTo>
                    <a:pt x="3984" y="5737"/>
                  </a:lnTo>
                  <a:lnTo>
                    <a:pt x="4263" y="5657"/>
                  </a:lnTo>
                  <a:lnTo>
                    <a:pt x="4502" y="5538"/>
                  </a:lnTo>
                  <a:lnTo>
                    <a:pt x="4741" y="5418"/>
                  </a:lnTo>
                  <a:lnTo>
                    <a:pt x="4960" y="5299"/>
                  </a:lnTo>
                  <a:lnTo>
                    <a:pt x="5140" y="5159"/>
                  </a:lnTo>
                  <a:lnTo>
                    <a:pt x="5319" y="5020"/>
                  </a:lnTo>
                  <a:lnTo>
                    <a:pt x="5578" y="4781"/>
                  </a:lnTo>
                  <a:lnTo>
                    <a:pt x="5777" y="4601"/>
                  </a:lnTo>
                  <a:lnTo>
                    <a:pt x="5857" y="4502"/>
                  </a:lnTo>
                  <a:lnTo>
                    <a:pt x="5857" y="120"/>
                  </a:lnTo>
                  <a:lnTo>
                    <a:pt x="5777" y="219"/>
                  </a:lnTo>
                  <a:lnTo>
                    <a:pt x="5578" y="418"/>
                  </a:lnTo>
                  <a:lnTo>
                    <a:pt x="5319" y="657"/>
                  </a:lnTo>
                  <a:lnTo>
                    <a:pt x="5140" y="777"/>
                  </a:lnTo>
                  <a:lnTo>
                    <a:pt x="4960" y="916"/>
                  </a:lnTo>
                  <a:lnTo>
                    <a:pt x="4741" y="1036"/>
                  </a:lnTo>
                  <a:lnTo>
                    <a:pt x="4502" y="1155"/>
                  </a:lnTo>
                  <a:lnTo>
                    <a:pt x="4263" y="1275"/>
                  </a:lnTo>
                  <a:lnTo>
                    <a:pt x="3984" y="1374"/>
                  </a:lnTo>
                  <a:lnTo>
                    <a:pt x="3685" y="1434"/>
                  </a:lnTo>
                  <a:lnTo>
                    <a:pt x="3387" y="1494"/>
                  </a:lnTo>
                  <a:lnTo>
                    <a:pt x="3068" y="1514"/>
                  </a:lnTo>
                  <a:lnTo>
                    <a:pt x="2709" y="1514"/>
                  </a:lnTo>
                  <a:lnTo>
                    <a:pt x="2411" y="1474"/>
                  </a:lnTo>
                  <a:lnTo>
                    <a:pt x="2132" y="1414"/>
                  </a:lnTo>
                  <a:lnTo>
                    <a:pt x="1853" y="1335"/>
                  </a:lnTo>
                  <a:lnTo>
                    <a:pt x="1614" y="1255"/>
                  </a:lnTo>
                  <a:lnTo>
                    <a:pt x="1375" y="1135"/>
                  </a:lnTo>
                  <a:lnTo>
                    <a:pt x="1156" y="1036"/>
                  </a:lnTo>
                  <a:lnTo>
                    <a:pt x="976" y="896"/>
                  </a:lnTo>
                  <a:lnTo>
                    <a:pt x="777" y="777"/>
                  </a:lnTo>
                  <a:lnTo>
                    <a:pt x="478" y="518"/>
                  </a:lnTo>
                  <a:lnTo>
                    <a:pt x="239" y="299"/>
                  </a:lnTo>
                  <a:lnTo>
                    <a:pt x="80" y="1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9B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5" name="Google Shape;7535;p41"/>
            <p:cNvSpPr/>
            <p:nvPr/>
          </p:nvSpPr>
          <p:spPr>
            <a:xfrm>
              <a:off x="5876100" y="3891800"/>
              <a:ext cx="269925" cy="1467575"/>
            </a:xfrm>
            <a:custGeom>
              <a:avLst/>
              <a:gdLst/>
              <a:ahLst/>
              <a:cxnLst/>
              <a:rect l="l" t="t" r="r" b="b"/>
              <a:pathLst>
                <a:path w="10797" h="58703" extrusionOk="0">
                  <a:moveTo>
                    <a:pt x="9462" y="0"/>
                  </a:moveTo>
                  <a:lnTo>
                    <a:pt x="8904" y="1833"/>
                  </a:lnTo>
                  <a:lnTo>
                    <a:pt x="8366" y="3685"/>
                  </a:lnTo>
                  <a:lnTo>
                    <a:pt x="7829" y="5578"/>
                  </a:lnTo>
                  <a:lnTo>
                    <a:pt x="7291" y="7490"/>
                  </a:lnTo>
                  <a:lnTo>
                    <a:pt x="6793" y="9422"/>
                  </a:lnTo>
                  <a:lnTo>
                    <a:pt x="6275" y="11414"/>
                  </a:lnTo>
                  <a:lnTo>
                    <a:pt x="5797" y="13406"/>
                  </a:lnTo>
                  <a:lnTo>
                    <a:pt x="5319" y="15438"/>
                  </a:lnTo>
                  <a:lnTo>
                    <a:pt x="4861" y="17509"/>
                  </a:lnTo>
                  <a:lnTo>
                    <a:pt x="4423" y="19581"/>
                  </a:lnTo>
                  <a:lnTo>
                    <a:pt x="3984" y="21712"/>
                  </a:lnTo>
                  <a:lnTo>
                    <a:pt x="3566" y="23843"/>
                  </a:lnTo>
                  <a:lnTo>
                    <a:pt x="3168" y="26035"/>
                  </a:lnTo>
                  <a:lnTo>
                    <a:pt x="2809" y="28226"/>
                  </a:lnTo>
                  <a:lnTo>
                    <a:pt x="2451" y="30457"/>
                  </a:lnTo>
                  <a:lnTo>
                    <a:pt x="2112" y="32708"/>
                  </a:lnTo>
                  <a:lnTo>
                    <a:pt x="1873" y="34361"/>
                  </a:lnTo>
                  <a:lnTo>
                    <a:pt x="1654" y="35974"/>
                  </a:lnTo>
                  <a:lnTo>
                    <a:pt x="1455" y="37588"/>
                  </a:lnTo>
                  <a:lnTo>
                    <a:pt x="1275" y="39181"/>
                  </a:lnTo>
                  <a:lnTo>
                    <a:pt x="937" y="42348"/>
                  </a:lnTo>
                  <a:lnTo>
                    <a:pt x="658" y="45436"/>
                  </a:lnTo>
                  <a:lnTo>
                    <a:pt x="419" y="48484"/>
                  </a:lnTo>
                  <a:lnTo>
                    <a:pt x="239" y="51471"/>
                  </a:lnTo>
                  <a:lnTo>
                    <a:pt x="100" y="54380"/>
                  </a:lnTo>
                  <a:lnTo>
                    <a:pt x="0" y="57248"/>
                  </a:lnTo>
                  <a:lnTo>
                    <a:pt x="40" y="57328"/>
                  </a:lnTo>
                  <a:lnTo>
                    <a:pt x="180" y="57507"/>
                  </a:lnTo>
                  <a:lnTo>
                    <a:pt x="379" y="57726"/>
                  </a:lnTo>
                  <a:lnTo>
                    <a:pt x="638" y="57985"/>
                  </a:lnTo>
                  <a:lnTo>
                    <a:pt x="797" y="58105"/>
                  </a:lnTo>
                  <a:lnTo>
                    <a:pt x="976" y="58224"/>
                  </a:lnTo>
                  <a:lnTo>
                    <a:pt x="1176" y="58344"/>
                  </a:lnTo>
                  <a:lnTo>
                    <a:pt x="1375" y="58443"/>
                  </a:lnTo>
                  <a:lnTo>
                    <a:pt x="1614" y="58543"/>
                  </a:lnTo>
                  <a:lnTo>
                    <a:pt x="1853" y="58622"/>
                  </a:lnTo>
                  <a:lnTo>
                    <a:pt x="2132" y="58662"/>
                  </a:lnTo>
                  <a:lnTo>
                    <a:pt x="2411" y="58702"/>
                  </a:lnTo>
                  <a:lnTo>
                    <a:pt x="2690" y="58702"/>
                  </a:lnTo>
                  <a:lnTo>
                    <a:pt x="2968" y="58662"/>
                  </a:lnTo>
                  <a:lnTo>
                    <a:pt x="3207" y="58622"/>
                  </a:lnTo>
                  <a:lnTo>
                    <a:pt x="3446" y="58543"/>
                  </a:lnTo>
                  <a:lnTo>
                    <a:pt x="3666" y="58463"/>
                  </a:lnTo>
                  <a:lnTo>
                    <a:pt x="3885" y="58363"/>
                  </a:lnTo>
                  <a:lnTo>
                    <a:pt x="4064" y="58264"/>
                  </a:lnTo>
                  <a:lnTo>
                    <a:pt x="4223" y="58144"/>
                  </a:lnTo>
                  <a:lnTo>
                    <a:pt x="4522" y="57925"/>
                  </a:lnTo>
                  <a:lnTo>
                    <a:pt x="4741" y="57726"/>
                  </a:lnTo>
                  <a:lnTo>
                    <a:pt x="4881" y="57567"/>
                  </a:lnTo>
                  <a:lnTo>
                    <a:pt x="4940" y="57487"/>
                  </a:lnTo>
                  <a:lnTo>
                    <a:pt x="4801" y="55336"/>
                  </a:lnTo>
                  <a:lnTo>
                    <a:pt x="4681" y="53085"/>
                  </a:lnTo>
                  <a:lnTo>
                    <a:pt x="4602" y="50774"/>
                  </a:lnTo>
                  <a:lnTo>
                    <a:pt x="4542" y="48404"/>
                  </a:lnTo>
                  <a:lnTo>
                    <a:pt x="4502" y="45954"/>
                  </a:lnTo>
                  <a:lnTo>
                    <a:pt x="4522" y="43444"/>
                  </a:lnTo>
                  <a:lnTo>
                    <a:pt x="4562" y="40854"/>
                  </a:lnTo>
                  <a:lnTo>
                    <a:pt x="4662" y="38205"/>
                  </a:lnTo>
                  <a:lnTo>
                    <a:pt x="4801" y="35496"/>
                  </a:lnTo>
                  <a:lnTo>
                    <a:pt x="4980" y="32727"/>
                  </a:lnTo>
                  <a:lnTo>
                    <a:pt x="5100" y="31333"/>
                  </a:lnTo>
                  <a:lnTo>
                    <a:pt x="5219" y="29899"/>
                  </a:lnTo>
                  <a:lnTo>
                    <a:pt x="5359" y="28465"/>
                  </a:lnTo>
                  <a:lnTo>
                    <a:pt x="5518" y="27031"/>
                  </a:lnTo>
                  <a:lnTo>
                    <a:pt x="5677" y="25557"/>
                  </a:lnTo>
                  <a:lnTo>
                    <a:pt x="5877" y="24083"/>
                  </a:lnTo>
                  <a:lnTo>
                    <a:pt x="6056" y="22608"/>
                  </a:lnTo>
                  <a:lnTo>
                    <a:pt x="6275" y="21095"/>
                  </a:lnTo>
                  <a:lnTo>
                    <a:pt x="6514" y="19581"/>
                  </a:lnTo>
                  <a:lnTo>
                    <a:pt x="6753" y="18067"/>
                  </a:lnTo>
                  <a:lnTo>
                    <a:pt x="7012" y="16513"/>
                  </a:lnTo>
                  <a:lnTo>
                    <a:pt x="7291" y="14979"/>
                  </a:lnTo>
                  <a:lnTo>
                    <a:pt x="7669" y="12988"/>
                  </a:lnTo>
                  <a:lnTo>
                    <a:pt x="8068" y="11035"/>
                  </a:lnTo>
                  <a:lnTo>
                    <a:pt x="8486" y="9123"/>
                  </a:lnTo>
                  <a:lnTo>
                    <a:pt x="8924" y="7231"/>
                  </a:lnTo>
                  <a:lnTo>
                    <a:pt x="9362" y="5378"/>
                  </a:lnTo>
                  <a:lnTo>
                    <a:pt x="9821" y="3546"/>
                  </a:lnTo>
                  <a:lnTo>
                    <a:pt x="10299" y="1753"/>
                  </a:lnTo>
                  <a:lnTo>
                    <a:pt x="1079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6" name="Google Shape;7536;p41"/>
            <p:cNvSpPr/>
            <p:nvPr/>
          </p:nvSpPr>
          <p:spPr>
            <a:xfrm>
              <a:off x="5540450" y="1629475"/>
              <a:ext cx="613550" cy="1904800"/>
            </a:xfrm>
            <a:custGeom>
              <a:avLst/>
              <a:gdLst/>
              <a:ahLst/>
              <a:cxnLst/>
              <a:rect l="l" t="t" r="r" b="b"/>
              <a:pathLst>
                <a:path w="24542" h="76192" extrusionOk="0">
                  <a:moveTo>
                    <a:pt x="1" y="0"/>
                  </a:moveTo>
                  <a:lnTo>
                    <a:pt x="41" y="2052"/>
                  </a:lnTo>
                  <a:lnTo>
                    <a:pt x="101" y="4203"/>
                  </a:lnTo>
                  <a:lnTo>
                    <a:pt x="220" y="6454"/>
                  </a:lnTo>
                  <a:lnTo>
                    <a:pt x="360" y="8805"/>
                  </a:lnTo>
                  <a:lnTo>
                    <a:pt x="559" y="11255"/>
                  </a:lnTo>
                  <a:lnTo>
                    <a:pt x="678" y="12510"/>
                  </a:lnTo>
                  <a:lnTo>
                    <a:pt x="818" y="13784"/>
                  </a:lnTo>
                  <a:lnTo>
                    <a:pt x="977" y="15099"/>
                  </a:lnTo>
                  <a:lnTo>
                    <a:pt x="1136" y="16414"/>
                  </a:lnTo>
                  <a:lnTo>
                    <a:pt x="1316" y="17768"/>
                  </a:lnTo>
                  <a:lnTo>
                    <a:pt x="1515" y="19123"/>
                  </a:lnTo>
                  <a:lnTo>
                    <a:pt x="1734" y="20517"/>
                  </a:lnTo>
                  <a:lnTo>
                    <a:pt x="1973" y="21911"/>
                  </a:lnTo>
                  <a:lnTo>
                    <a:pt x="2212" y="23346"/>
                  </a:lnTo>
                  <a:lnTo>
                    <a:pt x="2491" y="24780"/>
                  </a:lnTo>
                  <a:lnTo>
                    <a:pt x="2770" y="26234"/>
                  </a:lnTo>
                  <a:lnTo>
                    <a:pt x="3088" y="27708"/>
                  </a:lnTo>
                  <a:lnTo>
                    <a:pt x="3427" y="29202"/>
                  </a:lnTo>
                  <a:lnTo>
                    <a:pt x="3766" y="30716"/>
                  </a:lnTo>
                  <a:lnTo>
                    <a:pt x="4144" y="32230"/>
                  </a:lnTo>
                  <a:lnTo>
                    <a:pt x="4543" y="33783"/>
                  </a:lnTo>
                  <a:lnTo>
                    <a:pt x="4961" y="35337"/>
                  </a:lnTo>
                  <a:lnTo>
                    <a:pt x="5419" y="36891"/>
                  </a:lnTo>
                  <a:lnTo>
                    <a:pt x="5877" y="38484"/>
                  </a:lnTo>
                  <a:lnTo>
                    <a:pt x="6375" y="40078"/>
                  </a:lnTo>
                  <a:lnTo>
                    <a:pt x="6893" y="41691"/>
                  </a:lnTo>
                  <a:lnTo>
                    <a:pt x="7451" y="43305"/>
                  </a:lnTo>
                  <a:lnTo>
                    <a:pt x="7909" y="44619"/>
                  </a:lnTo>
                  <a:lnTo>
                    <a:pt x="8367" y="45914"/>
                  </a:lnTo>
                  <a:lnTo>
                    <a:pt x="8845" y="47189"/>
                  </a:lnTo>
                  <a:lnTo>
                    <a:pt x="9323" y="48444"/>
                  </a:lnTo>
                  <a:lnTo>
                    <a:pt x="9821" y="49679"/>
                  </a:lnTo>
                  <a:lnTo>
                    <a:pt x="10319" y="50894"/>
                  </a:lnTo>
                  <a:lnTo>
                    <a:pt x="10817" y="52109"/>
                  </a:lnTo>
                  <a:lnTo>
                    <a:pt x="11335" y="53284"/>
                  </a:lnTo>
                  <a:lnTo>
                    <a:pt x="12371" y="55615"/>
                  </a:lnTo>
                  <a:lnTo>
                    <a:pt x="13426" y="57846"/>
                  </a:lnTo>
                  <a:lnTo>
                    <a:pt x="14482" y="60017"/>
                  </a:lnTo>
                  <a:lnTo>
                    <a:pt x="15558" y="62108"/>
                  </a:lnTo>
                  <a:lnTo>
                    <a:pt x="16633" y="64120"/>
                  </a:lnTo>
                  <a:lnTo>
                    <a:pt x="17709" y="66072"/>
                  </a:lnTo>
                  <a:lnTo>
                    <a:pt x="18805" y="67945"/>
                  </a:lnTo>
                  <a:lnTo>
                    <a:pt x="19880" y="69737"/>
                  </a:lnTo>
                  <a:lnTo>
                    <a:pt x="20936" y="71470"/>
                  </a:lnTo>
                  <a:lnTo>
                    <a:pt x="21992" y="73124"/>
                  </a:lnTo>
                  <a:lnTo>
                    <a:pt x="23027" y="74697"/>
                  </a:lnTo>
                  <a:lnTo>
                    <a:pt x="24043" y="76191"/>
                  </a:lnTo>
                  <a:lnTo>
                    <a:pt x="24541" y="76112"/>
                  </a:lnTo>
                  <a:lnTo>
                    <a:pt x="23605" y="74100"/>
                  </a:lnTo>
                  <a:lnTo>
                    <a:pt x="22649" y="72008"/>
                  </a:lnTo>
                  <a:lnTo>
                    <a:pt x="21713" y="69837"/>
                  </a:lnTo>
                  <a:lnTo>
                    <a:pt x="20757" y="67606"/>
                  </a:lnTo>
                  <a:lnTo>
                    <a:pt x="19820" y="65295"/>
                  </a:lnTo>
                  <a:lnTo>
                    <a:pt x="18884" y="62925"/>
                  </a:lnTo>
                  <a:lnTo>
                    <a:pt x="17968" y="60475"/>
                  </a:lnTo>
                  <a:lnTo>
                    <a:pt x="17052" y="57945"/>
                  </a:lnTo>
                  <a:lnTo>
                    <a:pt x="16155" y="55376"/>
                  </a:lnTo>
                  <a:lnTo>
                    <a:pt x="15279" y="52706"/>
                  </a:lnTo>
                  <a:lnTo>
                    <a:pt x="14422" y="49978"/>
                  </a:lnTo>
                  <a:lnTo>
                    <a:pt x="13586" y="47189"/>
                  </a:lnTo>
                  <a:lnTo>
                    <a:pt x="12789" y="44320"/>
                  </a:lnTo>
                  <a:lnTo>
                    <a:pt x="12411" y="42866"/>
                  </a:lnTo>
                  <a:lnTo>
                    <a:pt x="12012" y="41392"/>
                  </a:lnTo>
                  <a:lnTo>
                    <a:pt x="11654" y="39898"/>
                  </a:lnTo>
                  <a:lnTo>
                    <a:pt x="11275" y="38404"/>
                  </a:lnTo>
                  <a:lnTo>
                    <a:pt x="10937" y="36871"/>
                  </a:lnTo>
                  <a:lnTo>
                    <a:pt x="10578" y="35337"/>
                  </a:lnTo>
                  <a:lnTo>
                    <a:pt x="10080" y="32967"/>
                  </a:lnTo>
                  <a:lnTo>
                    <a:pt x="9602" y="30636"/>
                  </a:lnTo>
                  <a:lnTo>
                    <a:pt x="9184" y="28325"/>
                  </a:lnTo>
                  <a:lnTo>
                    <a:pt x="8785" y="26055"/>
                  </a:lnTo>
                  <a:lnTo>
                    <a:pt x="8407" y="23804"/>
                  </a:lnTo>
                  <a:lnTo>
                    <a:pt x="8068" y="21593"/>
                  </a:lnTo>
                  <a:lnTo>
                    <a:pt x="7769" y="19402"/>
                  </a:lnTo>
                  <a:lnTo>
                    <a:pt x="7510" y="17270"/>
                  </a:lnTo>
                  <a:lnTo>
                    <a:pt x="7252" y="15159"/>
                  </a:lnTo>
                  <a:lnTo>
                    <a:pt x="7032" y="13087"/>
                  </a:lnTo>
                  <a:lnTo>
                    <a:pt x="6853" y="11035"/>
                  </a:lnTo>
                  <a:lnTo>
                    <a:pt x="6674" y="9044"/>
                  </a:lnTo>
                  <a:lnTo>
                    <a:pt x="6534" y="7072"/>
                  </a:lnTo>
                  <a:lnTo>
                    <a:pt x="6415" y="5159"/>
                  </a:lnTo>
                  <a:lnTo>
                    <a:pt x="6315" y="3267"/>
                  </a:lnTo>
                  <a:lnTo>
                    <a:pt x="6236" y="1434"/>
                  </a:lnTo>
                  <a:lnTo>
                    <a:pt x="5558" y="1395"/>
                  </a:lnTo>
                  <a:lnTo>
                    <a:pt x="4861" y="1335"/>
                  </a:lnTo>
                  <a:lnTo>
                    <a:pt x="4164" y="1255"/>
                  </a:lnTo>
                  <a:lnTo>
                    <a:pt x="3487" y="1136"/>
                  </a:lnTo>
                  <a:lnTo>
                    <a:pt x="2849" y="976"/>
                  </a:lnTo>
                  <a:lnTo>
                    <a:pt x="2212" y="817"/>
                  </a:lnTo>
                  <a:lnTo>
                    <a:pt x="1614" y="638"/>
                  </a:lnTo>
                  <a:lnTo>
                    <a:pt x="1057" y="438"/>
                  </a:lnTo>
                  <a:lnTo>
                    <a:pt x="519" y="21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7" name="Google Shape;7537;p41"/>
            <p:cNvSpPr/>
            <p:nvPr/>
          </p:nvSpPr>
          <p:spPr>
            <a:xfrm>
              <a:off x="6118625" y="3587025"/>
              <a:ext cx="60275" cy="90650"/>
            </a:xfrm>
            <a:custGeom>
              <a:avLst/>
              <a:gdLst/>
              <a:ahLst/>
              <a:cxnLst/>
              <a:rect l="l" t="t" r="r" b="b"/>
              <a:pathLst>
                <a:path w="2411" h="3626" extrusionOk="0">
                  <a:moveTo>
                    <a:pt x="2410" y="1"/>
                  </a:moveTo>
                  <a:lnTo>
                    <a:pt x="0" y="379"/>
                  </a:lnTo>
                  <a:lnTo>
                    <a:pt x="0" y="3287"/>
                  </a:lnTo>
                  <a:lnTo>
                    <a:pt x="159" y="3347"/>
                  </a:lnTo>
                  <a:lnTo>
                    <a:pt x="319" y="3427"/>
                  </a:lnTo>
                  <a:lnTo>
                    <a:pt x="458" y="3506"/>
                  </a:lnTo>
                  <a:lnTo>
                    <a:pt x="578" y="3626"/>
                  </a:lnTo>
                  <a:lnTo>
                    <a:pt x="1494" y="1773"/>
                  </a:lnTo>
                  <a:lnTo>
                    <a:pt x="2410" y="1"/>
                  </a:lnTo>
                  <a:close/>
                </a:path>
              </a:pathLst>
            </a:custGeom>
            <a:solidFill>
              <a:srgbClr val="FA65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8" name="Google Shape;7538;p41"/>
            <p:cNvSpPr/>
            <p:nvPr/>
          </p:nvSpPr>
          <p:spPr>
            <a:xfrm>
              <a:off x="6068325" y="3667700"/>
              <a:ext cx="77700" cy="77225"/>
            </a:xfrm>
            <a:custGeom>
              <a:avLst/>
              <a:gdLst/>
              <a:ahLst/>
              <a:cxnLst/>
              <a:rect l="l" t="t" r="r" b="b"/>
              <a:pathLst>
                <a:path w="3108" h="3089" extrusionOk="0">
                  <a:moveTo>
                    <a:pt x="1554" y="1"/>
                  </a:moveTo>
                  <a:lnTo>
                    <a:pt x="1315" y="20"/>
                  </a:lnTo>
                  <a:lnTo>
                    <a:pt x="1096" y="60"/>
                  </a:lnTo>
                  <a:lnTo>
                    <a:pt x="877" y="160"/>
                  </a:lnTo>
                  <a:lnTo>
                    <a:pt x="658" y="279"/>
                  </a:lnTo>
                  <a:lnTo>
                    <a:pt x="478" y="439"/>
                  </a:lnTo>
                  <a:lnTo>
                    <a:pt x="319" y="618"/>
                  </a:lnTo>
                  <a:lnTo>
                    <a:pt x="180" y="817"/>
                  </a:lnTo>
                  <a:lnTo>
                    <a:pt x="100" y="1056"/>
                  </a:lnTo>
                  <a:lnTo>
                    <a:pt x="40" y="1295"/>
                  </a:lnTo>
                  <a:lnTo>
                    <a:pt x="0" y="1554"/>
                  </a:lnTo>
                  <a:lnTo>
                    <a:pt x="40" y="1793"/>
                  </a:lnTo>
                  <a:lnTo>
                    <a:pt x="100" y="2052"/>
                  </a:lnTo>
                  <a:lnTo>
                    <a:pt x="180" y="2271"/>
                  </a:lnTo>
                  <a:lnTo>
                    <a:pt x="319" y="2471"/>
                  </a:lnTo>
                  <a:lnTo>
                    <a:pt x="478" y="2650"/>
                  </a:lnTo>
                  <a:lnTo>
                    <a:pt x="658" y="2809"/>
                  </a:lnTo>
                  <a:lnTo>
                    <a:pt x="877" y="2929"/>
                  </a:lnTo>
                  <a:lnTo>
                    <a:pt x="1096" y="3028"/>
                  </a:lnTo>
                  <a:lnTo>
                    <a:pt x="1315" y="3088"/>
                  </a:lnTo>
                  <a:lnTo>
                    <a:pt x="1793" y="3088"/>
                  </a:lnTo>
                  <a:lnTo>
                    <a:pt x="2012" y="3028"/>
                  </a:lnTo>
                  <a:lnTo>
                    <a:pt x="2251" y="2929"/>
                  </a:lnTo>
                  <a:lnTo>
                    <a:pt x="2450" y="2809"/>
                  </a:lnTo>
                  <a:lnTo>
                    <a:pt x="2649" y="2650"/>
                  </a:lnTo>
                  <a:lnTo>
                    <a:pt x="2809" y="2471"/>
                  </a:lnTo>
                  <a:lnTo>
                    <a:pt x="2928" y="2271"/>
                  </a:lnTo>
                  <a:lnTo>
                    <a:pt x="3028" y="2032"/>
                  </a:lnTo>
                  <a:lnTo>
                    <a:pt x="3088" y="1793"/>
                  </a:lnTo>
                  <a:lnTo>
                    <a:pt x="3108" y="1554"/>
                  </a:lnTo>
                  <a:lnTo>
                    <a:pt x="3108" y="1375"/>
                  </a:lnTo>
                  <a:lnTo>
                    <a:pt x="3068" y="1216"/>
                  </a:lnTo>
                  <a:lnTo>
                    <a:pt x="3028" y="1056"/>
                  </a:lnTo>
                  <a:lnTo>
                    <a:pt x="2968" y="897"/>
                  </a:lnTo>
                  <a:lnTo>
                    <a:pt x="2889" y="757"/>
                  </a:lnTo>
                  <a:lnTo>
                    <a:pt x="2809" y="618"/>
                  </a:lnTo>
                  <a:lnTo>
                    <a:pt x="2709" y="499"/>
                  </a:lnTo>
                  <a:lnTo>
                    <a:pt x="2590" y="399"/>
                  </a:lnTo>
                  <a:lnTo>
                    <a:pt x="2470" y="279"/>
                  </a:lnTo>
                  <a:lnTo>
                    <a:pt x="2331" y="200"/>
                  </a:lnTo>
                  <a:lnTo>
                    <a:pt x="2171" y="120"/>
                  </a:lnTo>
                  <a:lnTo>
                    <a:pt x="2012" y="60"/>
                  </a:lnTo>
                  <a:lnTo>
                    <a:pt x="1793" y="20"/>
                  </a:lnTo>
                  <a:lnTo>
                    <a:pt x="155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9" name="Google Shape;7539;p41"/>
            <p:cNvSpPr/>
            <p:nvPr/>
          </p:nvSpPr>
          <p:spPr>
            <a:xfrm>
              <a:off x="6103675" y="3793700"/>
              <a:ext cx="28400" cy="98125"/>
            </a:xfrm>
            <a:custGeom>
              <a:avLst/>
              <a:gdLst/>
              <a:ahLst/>
              <a:cxnLst/>
              <a:rect l="l" t="t" r="r" b="b"/>
              <a:pathLst>
                <a:path w="1136" h="3925" extrusionOk="0">
                  <a:moveTo>
                    <a:pt x="0" y="0"/>
                  </a:moveTo>
                  <a:lnTo>
                    <a:pt x="698" y="3924"/>
                  </a:lnTo>
                  <a:lnTo>
                    <a:pt x="1136" y="3924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0" name="Google Shape;7540;p41"/>
            <p:cNvSpPr/>
            <p:nvPr/>
          </p:nvSpPr>
          <p:spPr>
            <a:xfrm>
              <a:off x="6082750" y="3793700"/>
              <a:ext cx="38375" cy="98125"/>
            </a:xfrm>
            <a:custGeom>
              <a:avLst/>
              <a:gdLst/>
              <a:ahLst/>
              <a:cxnLst/>
              <a:rect l="l" t="t" r="r" b="b"/>
              <a:pathLst>
                <a:path w="1535" h="3925" extrusionOk="0">
                  <a:moveTo>
                    <a:pt x="837" y="0"/>
                  </a:moveTo>
                  <a:lnTo>
                    <a:pt x="1" y="3924"/>
                  </a:lnTo>
                  <a:lnTo>
                    <a:pt x="1535" y="3924"/>
                  </a:lnTo>
                  <a:lnTo>
                    <a:pt x="8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1" name="Google Shape;7541;p41"/>
            <p:cNvSpPr/>
            <p:nvPr/>
          </p:nvSpPr>
          <p:spPr>
            <a:xfrm>
              <a:off x="6095700" y="3743400"/>
              <a:ext cx="22950" cy="50325"/>
            </a:xfrm>
            <a:custGeom>
              <a:avLst/>
              <a:gdLst/>
              <a:ahLst/>
              <a:cxnLst/>
              <a:rect l="l" t="t" r="r" b="b"/>
              <a:pathLst>
                <a:path w="918" h="2013" extrusionOk="0">
                  <a:moveTo>
                    <a:pt x="1" y="0"/>
                  </a:moveTo>
                  <a:lnTo>
                    <a:pt x="1" y="518"/>
                  </a:lnTo>
                  <a:lnTo>
                    <a:pt x="1" y="2012"/>
                  </a:lnTo>
                  <a:lnTo>
                    <a:pt x="917" y="2012"/>
                  </a:lnTo>
                  <a:lnTo>
                    <a:pt x="917" y="0"/>
                  </a:lnTo>
                  <a:lnTo>
                    <a:pt x="698" y="60"/>
                  </a:lnTo>
                  <a:lnTo>
                    <a:pt x="220" y="6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2" name="Google Shape;7542;p41"/>
            <p:cNvSpPr/>
            <p:nvPr/>
          </p:nvSpPr>
          <p:spPr>
            <a:xfrm>
              <a:off x="6095700" y="3596500"/>
              <a:ext cx="22950" cy="72725"/>
            </a:xfrm>
            <a:custGeom>
              <a:avLst/>
              <a:gdLst/>
              <a:ahLst/>
              <a:cxnLst/>
              <a:rect l="l" t="t" r="r" b="b"/>
              <a:pathLst>
                <a:path w="918" h="2909" extrusionOk="0">
                  <a:moveTo>
                    <a:pt x="917" y="0"/>
                  </a:moveTo>
                  <a:lnTo>
                    <a:pt x="1" y="159"/>
                  </a:lnTo>
                  <a:lnTo>
                    <a:pt x="1" y="1534"/>
                  </a:lnTo>
                  <a:lnTo>
                    <a:pt x="1" y="2908"/>
                  </a:lnTo>
                  <a:lnTo>
                    <a:pt x="220" y="2868"/>
                  </a:lnTo>
                  <a:lnTo>
                    <a:pt x="459" y="2849"/>
                  </a:lnTo>
                  <a:lnTo>
                    <a:pt x="698" y="2868"/>
                  </a:lnTo>
                  <a:lnTo>
                    <a:pt x="917" y="2908"/>
                  </a:lnTo>
                  <a:lnTo>
                    <a:pt x="9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3" name="Google Shape;7543;p41"/>
            <p:cNvSpPr/>
            <p:nvPr/>
          </p:nvSpPr>
          <p:spPr>
            <a:xfrm>
              <a:off x="5732175" y="3756350"/>
              <a:ext cx="380500" cy="1592550"/>
            </a:xfrm>
            <a:custGeom>
              <a:avLst/>
              <a:gdLst/>
              <a:ahLst/>
              <a:cxnLst/>
              <a:rect l="l" t="t" r="r" b="b"/>
              <a:pathLst>
                <a:path w="15220" h="63702" extrusionOk="0">
                  <a:moveTo>
                    <a:pt x="14542" y="0"/>
                  </a:moveTo>
                  <a:lnTo>
                    <a:pt x="13685" y="1892"/>
                  </a:lnTo>
                  <a:lnTo>
                    <a:pt x="12809" y="3864"/>
                  </a:lnTo>
                  <a:lnTo>
                    <a:pt x="11952" y="5896"/>
                  </a:lnTo>
                  <a:lnTo>
                    <a:pt x="11116" y="7988"/>
                  </a:lnTo>
                  <a:lnTo>
                    <a:pt x="10279" y="10139"/>
                  </a:lnTo>
                  <a:lnTo>
                    <a:pt x="9462" y="12350"/>
                  </a:lnTo>
                  <a:lnTo>
                    <a:pt x="8646" y="14641"/>
                  </a:lnTo>
                  <a:lnTo>
                    <a:pt x="7849" y="16971"/>
                  </a:lnTo>
                  <a:lnTo>
                    <a:pt x="7092" y="19362"/>
                  </a:lnTo>
                  <a:lnTo>
                    <a:pt x="6355" y="21812"/>
                  </a:lnTo>
                  <a:lnTo>
                    <a:pt x="5638" y="24341"/>
                  </a:lnTo>
                  <a:lnTo>
                    <a:pt x="4941" y="26911"/>
                  </a:lnTo>
                  <a:lnTo>
                    <a:pt x="4283" y="29540"/>
                  </a:lnTo>
                  <a:lnTo>
                    <a:pt x="3985" y="30875"/>
                  </a:lnTo>
                  <a:lnTo>
                    <a:pt x="3666" y="32229"/>
                  </a:lnTo>
                  <a:lnTo>
                    <a:pt x="3387" y="33584"/>
                  </a:lnTo>
                  <a:lnTo>
                    <a:pt x="3088" y="34978"/>
                  </a:lnTo>
                  <a:lnTo>
                    <a:pt x="2809" y="36373"/>
                  </a:lnTo>
                  <a:lnTo>
                    <a:pt x="2550" y="37767"/>
                  </a:lnTo>
                  <a:lnTo>
                    <a:pt x="2252" y="39480"/>
                  </a:lnTo>
                  <a:lnTo>
                    <a:pt x="1973" y="41153"/>
                  </a:lnTo>
                  <a:lnTo>
                    <a:pt x="1714" y="42826"/>
                  </a:lnTo>
                  <a:lnTo>
                    <a:pt x="1475" y="44460"/>
                  </a:lnTo>
                  <a:lnTo>
                    <a:pt x="1256" y="46093"/>
                  </a:lnTo>
                  <a:lnTo>
                    <a:pt x="1057" y="47707"/>
                  </a:lnTo>
                  <a:lnTo>
                    <a:pt x="877" y="49300"/>
                  </a:lnTo>
                  <a:lnTo>
                    <a:pt x="718" y="50874"/>
                  </a:lnTo>
                  <a:lnTo>
                    <a:pt x="559" y="52428"/>
                  </a:lnTo>
                  <a:lnTo>
                    <a:pt x="439" y="53941"/>
                  </a:lnTo>
                  <a:lnTo>
                    <a:pt x="320" y="55455"/>
                  </a:lnTo>
                  <a:lnTo>
                    <a:pt x="240" y="56949"/>
                  </a:lnTo>
                  <a:lnTo>
                    <a:pt x="160" y="58423"/>
                  </a:lnTo>
                  <a:lnTo>
                    <a:pt x="81" y="59877"/>
                  </a:lnTo>
                  <a:lnTo>
                    <a:pt x="41" y="61292"/>
                  </a:lnTo>
                  <a:lnTo>
                    <a:pt x="1" y="62706"/>
                  </a:lnTo>
                  <a:lnTo>
                    <a:pt x="160" y="62825"/>
                  </a:lnTo>
                  <a:lnTo>
                    <a:pt x="419" y="62985"/>
                  </a:lnTo>
                  <a:lnTo>
                    <a:pt x="738" y="63164"/>
                  </a:lnTo>
                  <a:lnTo>
                    <a:pt x="1116" y="63343"/>
                  </a:lnTo>
                  <a:lnTo>
                    <a:pt x="1335" y="63443"/>
                  </a:lnTo>
                  <a:lnTo>
                    <a:pt x="1574" y="63523"/>
                  </a:lnTo>
                  <a:lnTo>
                    <a:pt x="1833" y="63582"/>
                  </a:lnTo>
                  <a:lnTo>
                    <a:pt x="2092" y="63642"/>
                  </a:lnTo>
                  <a:lnTo>
                    <a:pt x="2371" y="63682"/>
                  </a:lnTo>
                  <a:lnTo>
                    <a:pt x="2650" y="63702"/>
                  </a:lnTo>
                  <a:lnTo>
                    <a:pt x="2969" y="63702"/>
                  </a:lnTo>
                  <a:lnTo>
                    <a:pt x="3268" y="63682"/>
                  </a:lnTo>
                  <a:lnTo>
                    <a:pt x="3507" y="63662"/>
                  </a:lnTo>
                  <a:lnTo>
                    <a:pt x="3726" y="63622"/>
                  </a:lnTo>
                  <a:lnTo>
                    <a:pt x="4144" y="63523"/>
                  </a:lnTo>
                  <a:lnTo>
                    <a:pt x="4522" y="63383"/>
                  </a:lnTo>
                  <a:lnTo>
                    <a:pt x="4861" y="63244"/>
                  </a:lnTo>
                  <a:lnTo>
                    <a:pt x="5160" y="63084"/>
                  </a:lnTo>
                  <a:lnTo>
                    <a:pt x="5399" y="62925"/>
                  </a:lnTo>
                  <a:lnTo>
                    <a:pt x="5598" y="62785"/>
                  </a:lnTo>
                  <a:lnTo>
                    <a:pt x="5757" y="62666"/>
                  </a:lnTo>
                  <a:lnTo>
                    <a:pt x="5857" y="59798"/>
                  </a:lnTo>
                  <a:lnTo>
                    <a:pt x="5996" y="56889"/>
                  </a:lnTo>
                  <a:lnTo>
                    <a:pt x="6176" y="53902"/>
                  </a:lnTo>
                  <a:lnTo>
                    <a:pt x="6415" y="50854"/>
                  </a:lnTo>
                  <a:lnTo>
                    <a:pt x="6694" y="47766"/>
                  </a:lnTo>
                  <a:lnTo>
                    <a:pt x="7032" y="44599"/>
                  </a:lnTo>
                  <a:lnTo>
                    <a:pt x="7212" y="43006"/>
                  </a:lnTo>
                  <a:lnTo>
                    <a:pt x="7411" y="41392"/>
                  </a:lnTo>
                  <a:lnTo>
                    <a:pt x="7630" y="39779"/>
                  </a:lnTo>
                  <a:lnTo>
                    <a:pt x="7869" y="38126"/>
                  </a:lnTo>
                  <a:lnTo>
                    <a:pt x="8208" y="35875"/>
                  </a:lnTo>
                  <a:lnTo>
                    <a:pt x="8566" y="33644"/>
                  </a:lnTo>
                  <a:lnTo>
                    <a:pt x="8925" y="31453"/>
                  </a:lnTo>
                  <a:lnTo>
                    <a:pt x="9323" y="29261"/>
                  </a:lnTo>
                  <a:lnTo>
                    <a:pt x="9741" y="27130"/>
                  </a:lnTo>
                  <a:lnTo>
                    <a:pt x="10180" y="24999"/>
                  </a:lnTo>
                  <a:lnTo>
                    <a:pt x="10618" y="22927"/>
                  </a:lnTo>
                  <a:lnTo>
                    <a:pt x="11076" y="20856"/>
                  </a:lnTo>
                  <a:lnTo>
                    <a:pt x="11554" y="18824"/>
                  </a:lnTo>
                  <a:lnTo>
                    <a:pt x="12032" y="16832"/>
                  </a:lnTo>
                  <a:lnTo>
                    <a:pt x="12550" y="14840"/>
                  </a:lnTo>
                  <a:lnTo>
                    <a:pt x="13048" y="12908"/>
                  </a:lnTo>
                  <a:lnTo>
                    <a:pt x="13586" y="10996"/>
                  </a:lnTo>
                  <a:lnTo>
                    <a:pt x="14123" y="9103"/>
                  </a:lnTo>
                  <a:lnTo>
                    <a:pt x="14661" y="7251"/>
                  </a:lnTo>
                  <a:lnTo>
                    <a:pt x="15219" y="5418"/>
                  </a:lnTo>
                  <a:lnTo>
                    <a:pt x="13327" y="5418"/>
                  </a:lnTo>
                  <a:lnTo>
                    <a:pt x="14542" y="1494"/>
                  </a:lnTo>
                  <a:lnTo>
                    <a:pt x="1454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4" name="Google Shape;7544;p41"/>
            <p:cNvSpPr/>
            <p:nvPr/>
          </p:nvSpPr>
          <p:spPr>
            <a:xfrm>
              <a:off x="6065325" y="3793700"/>
              <a:ext cx="38375" cy="98125"/>
            </a:xfrm>
            <a:custGeom>
              <a:avLst/>
              <a:gdLst/>
              <a:ahLst/>
              <a:cxnLst/>
              <a:rect l="l" t="t" r="r" b="b"/>
              <a:pathLst>
                <a:path w="1535" h="3925" extrusionOk="0">
                  <a:moveTo>
                    <a:pt x="1216" y="0"/>
                  </a:moveTo>
                  <a:lnTo>
                    <a:pt x="1" y="3924"/>
                  </a:lnTo>
                  <a:lnTo>
                    <a:pt x="698" y="3924"/>
                  </a:lnTo>
                  <a:lnTo>
                    <a:pt x="15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5" name="Google Shape;7545;p41"/>
            <p:cNvSpPr/>
            <p:nvPr/>
          </p:nvSpPr>
          <p:spPr>
            <a:xfrm>
              <a:off x="5326825" y="1592625"/>
              <a:ext cx="814725" cy="1948125"/>
            </a:xfrm>
            <a:custGeom>
              <a:avLst/>
              <a:gdLst/>
              <a:ahLst/>
              <a:cxnLst/>
              <a:rect l="l" t="t" r="r" b="b"/>
              <a:pathLst>
                <a:path w="32589" h="77925" extrusionOk="0">
                  <a:moveTo>
                    <a:pt x="5877" y="0"/>
                  </a:moveTo>
                  <a:lnTo>
                    <a:pt x="5200" y="538"/>
                  </a:lnTo>
                  <a:lnTo>
                    <a:pt x="4482" y="1056"/>
                  </a:lnTo>
                  <a:lnTo>
                    <a:pt x="3765" y="1554"/>
                  </a:lnTo>
                  <a:lnTo>
                    <a:pt x="3028" y="2032"/>
                  </a:lnTo>
                  <a:lnTo>
                    <a:pt x="2291" y="2490"/>
                  </a:lnTo>
                  <a:lnTo>
                    <a:pt x="1534" y="2908"/>
                  </a:lnTo>
                  <a:lnTo>
                    <a:pt x="778" y="3327"/>
                  </a:lnTo>
                  <a:lnTo>
                    <a:pt x="1" y="3725"/>
                  </a:lnTo>
                  <a:lnTo>
                    <a:pt x="60" y="5657"/>
                  </a:lnTo>
                  <a:lnTo>
                    <a:pt x="160" y="7809"/>
                  </a:lnTo>
                  <a:lnTo>
                    <a:pt x="240" y="8964"/>
                  </a:lnTo>
                  <a:lnTo>
                    <a:pt x="319" y="10159"/>
                  </a:lnTo>
                  <a:lnTo>
                    <a:pt x="419" y="11394"/>
                  </a:lnTo>
                  <a:lnTo>
                    <a:pt x="538" y="12689"/>
                  </a:lnTo>
                  <a:lnTo>
                    <a:pt x="698" y="14003"/>
                  </a:lnTo>
                  <a:lnTo>
                    <a:pt x="857" y="15378"/>
                  </a:lnTo>
                  <a:lnTo>
                    <a:pt x="1056" y="16792"/>
                  </a:lnTo>
                  <a:lnTo>
                    <a:pt x="1256" y="18226"/>
                  </a:lnTo>
                  <a:lnTo>
                    <a:pt x="1495" y="19720"/>
                  </a:lnTo>
                  <a:lnTo>
                    <a:pt x="1773" y="21234"/>
                  </a:lnTo>
                  <a:lnTo>
                    <a:pt x="2052" y="22788"/>
                  </a:lnTo>
                  <a:lnTo>
                    <a:pt x="2391" y="24381"/>
                  </a:lnTo>
                  <a:lnTo>
                    <a:pt x="2750" y="25995"/>
                  </a:lnTo>
                  <a:lnTo>
                    <a:pt x="3128" y="27648"/>
                  </a:lnTo>
                  <a:lnTo>
                    <a:pt x="3546" y="29321"/>
                  </a:lnTo>
                  <a:lnTo>
                    <a:pt x="4024" y="31034"/>
                  </a:lnTo>
                  <a:lnTo>
                    <a:pt x="4522" y="32767"/>
                  </a:lnTo>
                  <a:lnTo>
                    <a:pt x="5040" y="34520"/>
                  </a:lnTo>
                  <a:lnTo>
                    <a:pt x="5618" y="36293"/>
                  </a:lnTo>
                  <a:lnTo>
                    <a:pt x="6235" y="38086"/>
                  </a:lnTo>
                  <a:lnTo>
                    <a:pt x="6913" y="39918"/>
                  </a:lnTo>
                  <a:lnTo>
                    <a:pt x="7610" y="41751"/>
                  </a:lnTo>
                  <a:lnTo>
                    <a:pt x="8367" y="43603"/>
                  </a:lnTo>
                  <a:lnTo>
                    <a:pt x="9163" y="45476"/>
                  </a:lnTo>
                  <a:lnTo>
                    <a:pt x="10000" y="47368"/>
                  </a:lnTo>
                  <a:lnTo>
                    <a:pt x="10896" y="49280"/>
                  </a:lnTo>
                  <a:lnTo>
                    <a:pt x="11853" y="51193"/>
                  </a:lnTo>
                  <a:lnTo>
                    <a:pt x="12848" y="53105"/>
                  </a:lnTo>
                  <a:lnTo>
                    <a:pt x="13904" y="55037"/>
                  </a:lnTo>
                  <a:lnTo>
                    <a:pt x="14980" y="56909"/>
                  </a:lnTo>
                  <a:lnTo>
                    <a:pt x="16075" y="58742"/>
                  </a:lnTo>
                  <a:lnTo>
                    <a:pt x="17191" y="60515"/>
                  </a:lnTo>
                  <a:lnTo>
                    <a:pt x="18306" y="62228"/>
                  </a:lnTo>
                  <a:lnTo>
                    <a:pt x="19442" y="63901"/>
                  </a:lnTo>
                  <a:lnTo>
                    <a:pt x="20597" y="65534"/>
                  </a:lnTo>
                  <a:lnTo>
                    <a:pt x="21752" y="67108"/>
                  </a:lnTo>
                  <a:lnTo>
                    <a:pt x="22908" y="68622"/>
                  </a:lnTo>
                  <a:lnTo>
                    <a:pt x="24083" y="70096"/>
                  </a:lnTo>
                  <a:lnTo>
                    <a:pt x="25238" y="71530"/>
                  </a:lnTo>
                  <a:lnTo>
                    <a:pt x="26394" y="72905"/>
                  </a:lnTo>
                  <a:lnTo>
                    <a:pt x="27569" y="74219"/>
                  </a:lnTo>
                  <a:lnTo>
                    <a:pt x="28724" y="75514"/>
                  </a:lnTo>
                  <a:lnTo>
                    <a:pt x="29859" y="76729"/>
                  </a:lnTo>
                  <a:lnTo>
                    <a:pt x="31015" y="77924"/>
                  </a:lnTo>
                  <a:lnTo>
                    <a:pt x="32588" y="77665"/>
                  </a:lnTo>
                  <a:lnTo>
                    <a:pt x="31572" y="76171"/>
                  </a:lnTo>
                  <a:lnTo>
                    <a:pt x="30537" y="74598"/>
                  </a:lnTo>
                  <a:lnTo>
                    <a:pt x="29481" y="72944"/>
                  </a:lnTo>
                  <a:lnTo>
                    <a:pt x="28425" y="71211"/>
                  </a:lnTo>
                  <a:lnTo>
                    <a:pt x="27350" y="69419"/>
                  </a:lnTo>
                  <a:lnTo>
                    <a:pt x="26254" y="67546"/>
                  </a:lnTo>
                  <a:lnTo>
                    <a:pt x="25178" y="65594"/>
                  </a:lnTo>
                  <a:lnTo>
                    <a:pt x="24103" y="63582"/>
                  </a:lnTo>
                  <a:lnTo>
                    <a:pt x="23027" y="61491"/>
                  </a:lnTo>
                  <a:lnTo>
                    <a:pt x="21971" y="59320"/>
                  </a:lnTo>
                  <a:lnTo>
                    <a:pt x="20916" y="57089"/>
                  </a:lnTo>
                  <a:lnTo>
                    <a:pt x="19880" y="54758"/>
                  </a:lnTo>
                  <a:lnTo>
                    <a:pt x="19362" y="53583"/>
                  </a:lnTo>
                  <a:lnTo>
                    <a:pt x="18864" y="52368"/>
                  </a:lnTo>
                  <a:lnTo>
                    <a:pt x="18366" y="51153"/>
                  </a:lnTo>
                  <a:lnTo>
                    <a:pt x="17868" y="49918"/>
                  </a:lnTo>
                  <a:lnTo>
                    <a:pt x="17390" y="48663"/>
                  </a:lnTo>
                  <a:lnTo>
                    <a:pt x="16912" y="47388"/>
                  </a:lnTo>
                  <a:lnTo>
                    <a:pt x="16454" y="46093"/>
                  </a:lnTo>
                  <a:lnTo>
                    <a:pt x="15996" y="44779"/>
                  </a:lnTo>
                  <a:lnTo>
                    <a:pt x="15438" y="43165"/>
                  </a:lnTo>
                  <a:lnTo>
                    <a:pt x="14920" y="41552"/>
                  </a:lnTo>
                  <a:lnTo>
                    <a:pt x="14422" y="39958"/>
                  </a:lnTo>
                  <a:lnTo>
                    <a:pt x="13964" y="38365"/>
                  </a:lnTo>
                  <a:lnTo>
                    <a:pt x="13506" y="36811"/>
                  </a:lnTo>
                  <a:lnTo>
                    <a:pt x="13088" y="35257"/>
                  </a:lnTo>
                  <a:lnTo>
                    <a:pt x="12689" y="33704"/>
                  </a:lnTo>
                  <a:lnTo>
                    <a:pt x="12311" y="32190"/>
                  </a:lnTo>
                  <a:lnTo>
                    <a:pt x="11972" y="30676"/>
                  </a:lnTo>
                  <a:lnTo>
                    <a:pt x="11633" y="29182"/>
                  </a:lnTo>
                  <a:lnTo>
                    <a:pt x="11315" y="27708"/>
                  </a:lnTo>
                  <a:lnTo>
                    <a:pt x="11036" y="26254"/>
                  </a:lnTo>
                  <a:lnTo>
                    <a:pt x="10757" y="24820"/>
                  </a:lnTo>
                  <a:lnTo>
                    <a:pt x="10518" y="23385"/>
                  </a:lnTo>
                  <a:lnTo>
                    <a:pt x="10279" y="21991"/>
                  </a:lnTo>
                  <a:lnTo>
                    <a:pt x="10060" y="20597"/>
                  </a:lnTo>
                  <a:lnTo>
                    <a:pt x="9861" y="19242"/>
                  </a:lnTo>
                  <a:lnTo>
                    <a:pt x="9681" y="17888"/>
                  </a:lnTo>
                  <a:lnTo>
                    <a:pt x="9522" y="16573"/>
                  </a:lnTo>
                  <a:lnTo>
                    <a:pt x="9363" y="15258"/>
                  </a:lnTo>
                  <a:lnTo>
                    <a:pt x="9223" y="13984"/>
                  </a:lnTo>
                  <a:lnTo>
                    <a:pt x="9104" y="12729"/>
                  </a:lnTo>
                  <a:lnTo>
                    <a:pt x="8905" y="10279"/>
                  </a:lnTo>
                  <a:lnTo>
                    <a:pt x="8765" y="7928"/>
                  </a:lnTo>
                  <a:lnTo>
                    <a:pt x="8646" y="5677"/>
                  </a:lnTo>
                  <a:lnTo>
                    <a:pt x="8586" y="3526"/>
                  </a:lnTo>
                  <a:lnTo>
                    <a:pt x="8546" y="1474"/>
                  </a:lnTo>
                  <a:lnTo>
                    <a:pt x="7749" y="1096"/>
                  </a:lnTo>
                  <a:lnTo>
                    <a:pt x="7052" y="717"/>
                  </a:lnTo>
                  <a:lnTo>
                    <a:pt x="6415" y="339"/>
                  </a:lnTo>
                  <a:lnTo>
                    <a:pt x="587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6" name="Google Shape;7546;p41"/>
            <p:cNvSpPr/>
            <p:nvPr/>
          </p:nvSpPr>
          <p:spPr>
            <a:xfrm>
              <a:off x="5590250" y="3634825"/>
              <a:ext cx="505475" cy="1705125"/>
            </a:xfrm>
            <a:custGeom>
              <a:avLst/>
              <a:gdLst/>
              <a:ahLst/>
              <a:cxnLst/>
              <a:rect l="l" t="t" r="r" b="b"/>
              <a:pathLst>
                <a:path w="20219" h="68205" extrusionOk="0">
                  <a:moveTo>
                    <a:pt x="20219" y="1"/>
                  </a:moveTo>
                  <a:lnTo>
                    <a:pt x="19024" y="2013"/>
                  </a:lnTo>
                  <a:lnTo>
                    <a:pt x="17828" y="4124"/>
                  </a:lnTo>
                  <a:lnTo>
                    <a:pt x="16613" y="6335"/>
                  </a:lnTo>
                  <a:lnTo>
                    <a:pt x="16016" y="7471"/>
                  </a:lnTo>
                  <a:lnTo>
                    <a:pt x="15398" y="8646"/>
                  </a:lnTo>
                  <a:lnTo>
                    <a:pt x="14801" y="9841"/>
                  </a:lnTo>
                  <a:lnTo>
                    <a:pt x="14183" y="11056"/>
                  </a:lnTo>
                  <a:lnTo>
                    <a:pt x="13586" y="12311"/>
                  </a:lnTo>
                  <a:lnTo>
                    <a:pt x="12988" y="13586"/>
                  </a:lnTo>
                  <a:lnTo>
                    <a:pt x="12391" y="14881"/>
                  </a:lnTo>
                  <a:lnTo>
                    <a:pt x="11793" y="16195"/>
                  </a:lnTo>
                  <a:lnTo>
                    <a:pt x="11215" y="17550"/>
                  </a:lnTo>
                  <a:lnTo>
                    <a:pt x="10638" y="18924"/>
                  </a:lnTo>
                  <a:lnTo>
                    <a:pt x="10060" y="20318"/>
                  </a:lnTo>
                  <a:lnTo>
                    <a:pt x="9502" y="21733"/>
                  </a:lnTo>
                  <a:lnTo>
                    <a:pt x="8945" y="23187"/>
                  </a:lnTo>
                  <a:lnTo>
                    <a:pt x="8387" y="24661"/>
                  </a:lnTo>
                  <a:lnTo>
                    <a:pt x="7849" y="26155"/>
                  </a:lnTo>
                  <a:lnTo>
                    <a:pt x="7331" y="27669"/>
                  </a:lnTo>
                  <a:lnTo>
                    <a:pt x="6813" y="29222"/>
                  </a:lnTo>
                  <a:lnTo>
                    <a:pt x="6295" y="30796"/>
                  </a:lnTo>
                  <a:lnTo>
                    <a:pt x="5817" y="32390"/>
                  </a:lnTo>
                  <a:lnTo>
                    <a:pt x="5339" y="34003"/>
                  </a:lnTo>
                  <a:lnTo>
                    <a:pt x="4881" y="35656"/>
                  </a:lnTo>
                  <a:lnTo>
                    <a:pt x="4423" y="37310"/>
                  </a:lnTo>
                  <a:lnTo>
                    <a:pt x="4005" y="39003"/>
                  </a:lnTo>
                  <a:lnTo>
                    <a:pt x="3586" y="40716"/>
                  </a:lnTo>
                  <a:lnTo>
                    <a:pt x="3188" y="42469"/>
                  </a:lnTo>
                  <a:lnTo>
                    <a:pt x="2809" y="44222"/>
                  </a:lnTo>
                  <a:lnTo>
                    <a:pt x="2431" y="46134"/>
                  </a:lnTo>
                  <a:lnTo>
                    <a:pt x="2072" y="48006"/>
                  </a:lnTo>
                  <a:lnTo>
                    <a:pt x="1754" y="49879"/>
                  </a:lnTo>
                  <a:lnTo>
                    <a:pt x="1475" y="51711"/>
                  </a:lnTo>
                  <a:lnTo>
                    <a:pt x="1216" y="53524"/>
                  </a:lnTo>
                  <a:lnTo>
                    <a:pt x="977" y="55317"/>
                  </a:lnTo>
                  <a:lnTo>
                    <a:pt x="778" y="57069"/>
                  </a:lnTo>
                  <a:lnTo>
                    <a:pt x="579" y="58802"/>
                  </a:lnTo>
                  <a:lnTo>
                    <a:pt x="379" y="61033"/>
                  </a:lnTo>
                  <a:lnTo>
                    <a:pt x="220" y="63205"/>
                  </a:lnTo>
                  <a:lnTo>
                    <a:pt x="100" y="65336"/>
                  </a:lnTo>
                  <a:lnTo>
                    <a:pt x="1" y="67407"/>
                  </a:lnTo>
                  <a:lnTo>
                    <a:pt x="240" y="67547"/>
                  </a:lnTo>
                  <a:lnTo>
                    <a:pt x="539" y="67686"/>
                  </a:lnTo>
                  <a:lnTo>
                    <a:pt x="877" y="67826"/>
                  </a:lnTo>
                  <a:lnTo>
                    <a:pt x="1276" y="67965"/>
                  </a:lnTo>
                  <a:lnTo>
                    <a:pt x="1734" y="68085"/>
                  </a:lnTo>
                  <a:lnTo>
                    <a:pt x="2232" y="68164"/>
                  </a:lnTo>
                  <a:lnTo>
                    <a:pt x="2491" y="68184"/>
                  </a:lnTo>
                  <a:lnTo>
                    <a:pt x="2770" y="68204"/>
                  </a:lnTo>
                  <a:lnTo>
                    <a:pt x="3049" y="68204"/>
                  </a:lnTo>
                  <a:lnTo>
                    <a:pt x="3347" y="68184"/>
                  </a:lnTo>
                  <a:lnTo>
                    <a:pt x="3706" y="68144"/>
                  </a:lnTo>
                  <a:lnTo>
                    <a:pt x="4064" y="68085"/>
                  </a:lnTo>
                  <a:lnTo>
                    <a:pt x="4403" y="68005"/>
                  </a:lnTo>
                  <a:lnTo>
                    <a:pt x="4702" y="67925"/>
                  </a:lnTo>
                  <a:lnTo>
                    <a:pt x="4981" y="67826"/>
                  </a:lnTo>
                  <a:lnTo>
                    <a:pt x="5220" y="67726"/>
                  </a:lnTo>
                  <a:lnTo>
                    <a:pt x="5638" y="67527"/>
                  </a:lnTo>
                  <a:lnTo>
                    <a:pt x="5678" y="67567"/>
                  </a:lnTo>
                  <a:lnTo>
                    <a:pt x="5718" y="66153"/>
                  </a:lnTo>
                  <a:lnTo>
                    <a:pt x="5758" y="64738"/>
                  </a:lnTo>
                  <a:lnTo>
                    <a:pt x="5837" y="63284"/>
                  </a:lnTo>
                  <a:lnTo>
                    <a:pt x="5917" y="61810"/>
                  </a:lnTo>
                  <a:lnTo>
                    <a:pt x="5997" y="60316"/>
                  </a:lnTo>
                  <a:lnTo>
                    <a:pt x="6116" y="58802"/>
                  </a:lnTo>
                  <a:lnTo>
                    <a:pt x="6236" y="57289"/>
                  </a:lnTo>
                  <a:lnTo>
                    <a:pt x="6395" y="55735"/>
                  </a:lnTo>
                  <a:lnTo>
                    <a:pt x="6554" y="54161"/>
                  </a:lnTo>
                  <a:lnTo>
                    <a:pt x="6734" y="52568"/>
                  </a:lnTo>
                  <a:lnTo>
                    <a:pt x="6933" y="50954"/>
                  </a:lnTo>
                  <a:lnTo>
                    <a:pt x="7152" y="49321"/>
                  </a:lnTo>
                  <a:lnTo>
                    <a:pt x="7391" y="47687"/>
                  </a:lnTo>
                  <a:lnTo>
                    <a:pt x="7650" y="46014"/>
                  </a:lnTo>
                  <a:lnTo>
                    <a:pt x="7929" y="44341"/>
                  </a:lnTo>
                  <a:lnTo>
                    <a:pt x="8227" y="42628"/>
                  </a:lnTo>
                  <a:lnTo>
                    <a:pt x="8486" y="41234"/>
                  </a:lnTo>
                  <a:lnTo>
                    <a:pt x="8765" y="39839"/>
                  </a:lnTo>
                  <a:lnTo>
                    <a:pt x="9064" y="38445"/>
                  </a:lnTo>
                  <a:lnTo>
                    <a:pt x="9343" y="37090"/>
                  </a:lnTo>
                  <a:lnTo>
                    <a:pt x="9662" y="35736"/>
                  </a:lnTo>
                  <a:lnTo>
                    <a:pt x="9960" y="34401"/>
                  </a:lnTo>
                  <a:lnTo>
                    <a:pt x="10618" y="31772"/>
                  </a:lnTo>
                  <a:lnTo>
                    <a:pt x="11315" y="29202"/>
                  </a:lnTo>
                  <a:lnTo>
                    <a:pt x="12032" y="26673"/>
                  </a:lnTo>
                  <a:lnTo>
                    <a:pt x="12769" y="24223"/>
                  </a:lnTo>
                  <a:lnTo>
                    <a:pt x="13526" y="21832"/>
                  </a:lnTo>
                  <a:lnTo>
                    <a:pt x="14323" y="19502"/>
                  </a:lnTo>
                  <a:lnTo>
                    <a:pt x="15139" y="17211"/>
                  </a:lnTo>
                  <a:lnTo>
                    <a:pt x="15956" y="15000"/>
                  </a:lnTo>
                  <a:lnTo>
                    <a:pt x="16793" y="12849"/>
                  </a:lnTo>
                  <a:lnTo>
                    <a:pt x="17629" y="10757"/>
                  </a:lnTo>
                  <a:lnTo>
                    <a:pt x="18486" y="8725"/>
                  </a:lnTo>
                  <a:lnTo>
                    <a:pt x="19362" y="6753"/>
                  </a:lnTo>
                  <a:lnTo>
                    <a:pt x="20219" y="4861"/>
                  </a:lnTo>
                  <a:lnTo>
                    <a:pt x="20219" y="4343"/>
                  </a:lnTo>
                  <a:lnTo>
                    <a:pt x="20000" y="4244"/>
                  </a:lnTo>
                  <a:lnTo>
                    <a:pt x="19781" y="4124"/>
                  </a:lnTo>
                  <a:lnTo>
                    <a:pt x="19601" y="3965"/>
                  </a:lnTo>
                  <a:lnTo>
                    <a:pt x="19442" y="3786"/>
                  </a:lnTo>
                  <a:lnTo>
                    <a:pt x="19303" y="3586"/>
                  </a:lnTo>
                  <a:lnTo>
                    <a:pt x="19223" y="3367"/>
                  </a:lnTo>
                  <a:lnTo>
                    <a:pt x="19163" y="3108"/>
                  </a:lnTo>
                  <a:lnTo>
                    <a:pt x="19123" y="2869"/>
                  </a:lnTo>
                  <a:lnTo>
                    <a:pt x="19163" y="2610"/>
                  </a:lnTo>
                  <a:lnTo>
                    <a:pt x="19223" y="2371"/>
                  </a:lnTo>
                  <a:lnTo>
                    <a:pt x="19303" y="2132"/>
                  </a:lnTo>
                  <a:lnTo>
                    <a:pt x="19442" y="1933"/>
                  </a:lnTo>
                  <a:lnTo>
                    <a:pt x="19601" y="1754"/>
                  </a:lnTo>
                  <a:lnTo>
                    <a:pt x="19781" y="1594"/>
                  </a:lnTo>
                  <a:lnTo>
                    <a:pt x="20000" y="1475"/>
                  </a:lnTo>
                  <a:lnTo>
                    <a:pt x="20219" y="1375"/>
                  </a:lnTo>
                  <a:lnTo>
                    <a:pt x="2021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7" name="Google Shape;7547;p41"/>
            <p:cNvSpPr/>
            <p:nvPr/>
          </p:nvSpPr>
          <p:spPr>
            <a:xfrm>
              <a:off x="5876100" y="5322975"/>
              <a:ext cx="123525" cy="145450"/>
            </a:xfrm>
            <a:custGeom>
              <a:avLst/>
              <a:gdLst/>
              <a:ahLst/>
              <a:cxnLst/>
              <a:rect l="l" t="t" r="r" b="b"/>
              <a:pathLst>
                <a:path w="4941" h="5818" extrusionOk="0">
                  <a:moveTo>
                    <a:pt x="0" y="1"/>
                  </a:moveTo>
                  <a:lnTo>
                    <a:pt x="0" y="4383"/>
                  </a:lnTo>
                  <a:lnTo>
                    <a:pt x="40" y="4463"/>
                  </a:lnTo>
                  <a:lnTo>
                    <a:pt x="180" y="4642"/>
                  </a:lnTo>
                  <a:lnTo>
                    <a:pt x="379" y="4861"/>
                  </a:lnTo>
                  <a:lnTo>
                    <a:pt x="638" y="5100"/>
                  </a:lnTo>
                  <a:lnTo>
                    <a:pt x="797" y="5240"/>
                  </a:lnTo>
                  <a:lnTo>
                    <a:pt x="976" y="5359"/>
                  </a:lnTo>
                  <a:lnTo>
                    <a:pt x="1176" y="5479"/>
                  </a:lnTo>
                  <a:lnTo>
                    <a:pt x="1375" y="5578"/>
                  </a:lnTo>
                  <a:lnTo>
                    <a:pt x="1614" y="5678"/>
                  </a:lnTo>
                  <a:lnTo>
                    <a:pt x="1853" y="5738"/>
                  </a:lnTo>
                  <a:lnTo>
                    <a:pt x="2132" y="5797"/>
                  </a:lnTo>
                  <a:lnTo>
                    <a:pt x="2411" y="5817"/>
                  </a:lnTo>
                  <a:lnTo>
                    <a:pt x="2690" y="5817"/>
                  </a:lnTo>
                  <a:lnTo>
                    <a:pt x="2968" y="5797"/>
                  </a:lnTo>
                  <a:lnTo>
                    <a:pt x="3207" y="5758"/>
                  </a:lnTo>
                  <a:lnTo>
                    <a:pt x="3446" y="5678"/>
                  </a:lnTo>
                  <a:lnTo>
                    <a:pt x="3666" y="5598"/>
                  </a:lnTo>
                  <a:lnTo>
                    <a:pt x="3885" y="5499"/>
                  </a:lnTo>
                  <a:lnTo>
                    <a:pt x="4064" y="5399"/>
                  </a:lnTo>
                  <a:lnTo>
                    <a:pt x="4223" y="5280"/>
                  </a:lnTo>
                  <a:lnTo>
                    <a:pt x="4522" y="5060"/>
                  </a:lnTo>
                  <a:lnTo>
                    <a:pt x="4741" y="4861"/>
                  </a:lnTo>
                  <a:lnTo>
                    <a:pt x="4881" y="4702"/>
                  </a:lnTo>
                  <a:lnTo>
                    <a:pt x="4940" y="4622"/>
                  </a:lnTo>
                  <a:lnTo>
                    <a:pt x="4940" y="240"/>
                  </a:lnTo>
                  <a:lnTo>
                    <a:pt x="4881" y="320"/>
                  </a:lnTo>
                  <a:lnTo>
                    <a:pt x="4741" y="479"/>
                  </a:lnTo>
                  <a:lnTo>
                    <a:pt x="4522" y="678"/>
                  </a:lnTo>
                  <a:lnTo>
                    <a:pt x="4223" y="897"/>
                  </a:lnTo>
                  <a:lnTo>
                    <a:pt x="4064" y="1017"/>
                  </a:lnTo>
                  <a:lnTo>
                    <a:pt x="3885" y="1116"/>
                  </a:lnTo>
                  <a:lnTo>
                    <a:pt x="3666" y="1216"/>
                  </a:lnTo>
                  <a:lnTo>
                    <a:pt x="3446" y="1296"/>
                  </a:lnTo>
                  <a:lnTo>
                    <a:pt x="3207" y="1375"/>
                  </a:lnTo>
                  <a:lnTo>
                    <a:pt x="2968" y="1415"/>
                  </a:lnTo>
                  <a:lnTo>
                    <a:pt x="2690" y="1455"/>
                  </a:lnTo>
                  <a:lnTo>
                    <a:pt x="2411" y="1455"/>
                  </a:lnTo>
                  <a:lnTo>
                    <a:pt x="2132" y="1415"/>
                  </a:lnTo>
                  <a:lnTo>
                    <a:pt x="1853" y="1375"/>
                  </a:lnTo>
                  <a:lnTo>
                    <a:pt x="1614" y="1296"/>
                  </a:lnTo>
                  <a:lnTo>
                    <a:pt x="1375" y="1196"/>
                  </a:lnTo>
                  <a:lnTo>
                    <a:pt x="1176" y="1097"/>
                  </a:lnTo>
                  <a:lnTo>
                    <a:pt x="976" y="977"/>
                  </a:lnTo>
                  <a:lnTo>
                    <a:pt x="797" y="858"/>
                  </a:lnTo>
                  <a:lnTo>
                    <a:pt x="638" y="738"/>
                  </a:lnTo>
                  <a:lnTo>
                    <a:pt x="379" y="479"/>
                  </a:lnTo>
                  <a:lnTo>
                    <a:pt x="180" y="260"/>
                  </a:lnTo>
                  <a:lnTo>
                    <a:pt x="40" y="8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8" name="Google Shape;7548;p41"/>
            <p:cNvSpPr/>
            <p:nvPr/>
          </p:nvSpPr>
          <p:spPr>
            <a:xfrm>
              <a:off x="5731175" y="5322975"/>
              <a:ext cx="144950" cy="135475"/>
            </a:xfrm>
            <a:custGeom>
              <a:avLst/>
              <a:gdLst/>
              <a:ahLst/>
              <a:cxnLst/>
              <a:rect l="l" t="t" r="r" b="b"/>
              <a:pathLst>
                <a:path w="5798" h="5419" extrusionOk="0">
                  <a:moveTo>
                    <a:pt x="5797" y="1"/>
                  </a:moveTo>
                  <a:lnTo>
                    <a:pt x="5638" y="120"/>
                  </a:lnTo>
                  <a:lnTo>
                    <a:pt x="5439" y="260"/>
                  </a:lnTo>
                  <a:lnTo>
                    <a:pt x="5200" y="419"/>
                  </a:lnTo>
                  <a:lnTo>
                    <a:pt x="4901" y="579"/>
                  </a:lnTo>
                  <a:lnTo>
                    <a:pt x="4562" y="718"/>
                  </a:lnTo>
                  <a:lnTo>
                    <a:pt x="4184" y="858"/>
                  </a:lnTo>
                  <a:lnTo>
                    <a:pt x="3766" y="957"/>
                  </a:lnTo>
                  <a:lnTo>
                    <a:pt x="3547" y="997"/>
                  </a:lnTo>
                  <a:lnTo>
                    <a:pt x="3308" y="1017"/>
                  </a:lnTo>
                  <a:lnTo>
                    <a:pt x="3009" y="1037"/>
                  </a:lnTo>
                  <a:lnTo>
                    <a:pt x="2690" y="1037"/>
                  </a:lnTo>
                  <a:lnTo>
                    <a:pt x="2411" y="1017"/>
                  </a:lnTo>
                  <a:lnTo>
                    <a:pt x="2132" y="977"/>
                  </a:lnTo>
                  <a:lnTo>
                    <a:pt x="1873" y="917"/>
                  </a:lnTo>
                  <a:lnTo>
                    <a:pt x="1614" y="858"/>
                  </a:lnTo>
                  <a:lnTo>
                    <a:pt x="1375" y="778"/>
                  </a:lnTo>
                  <a:lnTo>
                    <a:pt x="1156" y="678"/>
                  </a:lnTo>
                  <a:lnTo>
                    <a:pt x="778" y="499"/>
                  </a:lnTo>
                  <a:lnTo>
                    <a:pt x="459" y="320"/>
                  </a:lnTo>
                  <a:lnTo>
                    <a:pt x="200" y="160"/>
                  </a:lnTo>
                  <a:lnTo>
                    <a:pt x="41" y="41"/>
                  </a:lnTo>
                  <a:lnTo>
                    <a:pt x="1" y="2232"/>
                  </a:lnTo>
                  <a:lnTo>
                    <a:pt x="1" y="4383"/>
                  </a:lnTo>
                  <a:lnTo>
                    <a:pt x="140" y="4483"/>
                  </a:lnTo>
                  <a:lnTo>
                    <a:pt x="379" y="4662"/>
                  </a:lnTo>
                  <a:lnTo>
                    <a:pt x="698" y="4841"/>
                  </a:lnTo>
                  <a:lnTo>
                    <a:pt x="1097" y="5041"/>
                  </a:lnTo>
                  <a:lnTo>
                    <a:pt x="1316" y="5120"/>
                  </a:lnTo>
                  <a:lnTo>
                    <a:pt x="1555" y="5200"/>
                  </a:lnTo>
                  <a:lnTo>
                    <a:pt x="1814" y="5280"/>
                  </a:lnTo>
                  <a:lnTo>
                    <a:pt x="2092" y="5339"/>
                  </a:lnTo>
                  <a:lnTo>
                    <a:pt x="2371" y="5379"/>
                  </a:lnTo>
                  <a:lnTo>
                    <a:pt x="2670" y="5419"/>
                  </a:lnTo>
                  <a:lnTo>
                    <a:pt x="2989" y="5419"/>
                  </a:lnTo>
                  <a:lnTo>
                    <a:pt x="3308" y="5399"/>
                  </a:lnTo>
                  <a:lnTo>
                    <a:pt x="3547" y="5379"/>
                  </a:lnTo>
                  <a:lnTo>
                    <a:pt x="3766" y="5339"/>
                  </a:lnTo>
                  <a:lnTo>
                    <a:pt x="4184" y="5240"/>
                  </a:lnTo>
                  <a:lnTo>
                    <a:pt x="4562" y="5100"/>
                  </a:lnTo>
                  <a:lnTo>
                    <a:pt x="4901" y="4941"/>
                  </a:lnTo>
                  <a:lnTo>
                    <a:pt x="5200" y="4782"/>
                  </a:lnTo>
                  <a:lnTo>
                    <a:pt x="5439" y="4642"/>
                  </a:lnTo>
                  <a:lnTo>
                    <a:pt x="5638" y="4503"/>
                  </a:lnTo>
                  <a:lnTo>
                    <a:pt x="5797" y="4383"/>
                  </a:lnTo>
                  <a:lnTo>
                    <a:pt x="5797" y="1"/>
                  </a:lnTo>
                  <a:close/>
                </a:path>
              </a:pathLst>
            </a:custGeom>
            <a:solidFill>
              <a:srgbClr val="C49B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9" name="Google Shape;7549;p41"/>
            <p:cNvSpPr/>
            <p:nvPr/>
          </p:nvSpPr>
          <p:spPr>
            <a:xfrm>
              <a:off x="5588275" y="5320000"/>
              <a:ext cx="143925" cy="129500"/>
            </a:xfrm>
            <a:custGeom>
              <a:avLst/>
              <a:gdLst/>
              <a:ahLst/>
              <a:cxnLst/>
              <a:rect l="l" t="t" r="r" b="b"/>
              <a:pathLst>
                <a:path w="5757" h="5180" extrusionOk="0">
                  <a:moveTo>
                    <a:pt x="80" y="0"/>
                  </a:moveTo>
                  <a:lnTo>
                    <a:pt x="20" y="2211"/>
                  </a:lnTo>
                  <a:lnTo>
                    <a:pt x="0" y="4323"/>
                  </a:lnTo>
                  <a:lnTo>
                    <a:pt x="219" y="4462"/>
                  </a:lnTo>
                  <a:lnTo>
                    <a:pt x="498" y="4602"/>
                  </a:lnTo>
                  <a:lnTo>
                    <a:pt x="857" y="4761"/>
                  </a:lnTo>
                  <a:lnTo>
                    <a:pt x="1255" y="4901"/>
                  </a:lnTo>
                  <a:lnTo>
                    <a:pt x="1733" y="5020"/>
                  </a:lnTo>
                  <a:lnTo>
                    <a:pt x="1972" y="5080"/>
                  </a:lnTo>
                  <a:lnTo>
                    <a:pt x="2251" y="5120"/>
                  </a:lnTo>
                  <a:lnTo>
                    <a:pt x="2530" y="5160"/>
                  </a:lnTo>
                  <a:lnTo>
                    <a:pt x="2809" y="5179"/>
                  </a:lnTo>
                  <a:lnTo>
                    <a:pt x="3108" y="5179"/>
                  </a:lnTo>
                  <a:lnTo>
                    <a:pt x="3426" y="5160"/>
                  </a:lnTo>
                  <a:lnTo>
                    <a:pt x="3785" y="5120"/>
                  </a:lnTo>
                  <a:lnTo>
                    <a:pt x="4143" y="5060"/>
                  </a:lnTo>
                  <a:lnTo>
                    <a:pt x="4482" y="4980"/>
                  </a:lnTo>
                  <a:lnTo>
                    <a:pt x="4781" y="4901"/>
                  </a:lnTo>
                  <a:lnTo>
                    <a:pt x="5060" y="4801"/>
                  </a:lnTo>
                  <a:lnTo>
                    <a:pt x="5299" y="4701"/>
                  </a:lnTo>
                  <a:lnTo>
                    <a:pt x="5717" y="4502"/>
                  </a:lnTo>
                  <a:lnTo>
                    <a:pt x="5717" y="2351"/>
                  </a:lnTo>
                  <a:lnTo>
                    <a:pt x="5757" y="160"/>
                  </a:lnTo>
                  <a:lnTo>
                    <a:pt x="5717" y="120"/>
                  </a:lnTo>
                  <a:lnTo>
                    <a:pt x="5299" y="319"/>
                  </a:lnTo>
                  <a:lnTo>
                    <a:pt x="5060" y="419"/>
                  </a:lnTo>
                  <a:lnTo>
                    <a:pt x="4781" y="518"/>
                  </a:lnTo>
                  <a:lnTo>
                    <a:pt x="4482" y="598"/>
                  </a:lnTo>
                  <a:lnTo>
                    <a:pt x="4143" y="678"/>
                  </a:lnTo>
                  <a:lnTo>
                    <a:pt x="3785" y="737"/>
                  </a:lnTo>
                  <a:lnTo>
                    <a:pt x="3426" y="777"/>
                  </a:lnTo>
                  <a:lnTo>
                    <a:pt x="3128" y="797"/>
                  </a:lnTo>
                  <a:lnTo>
                    <a:pt x="2849" y="797"/>
                  </a:lnTo>
                  <a:lnTo>
                    <a:pt x="2570" y="777"/>
                  </a:lnTo>
                  <a:lnTo>
                    <a:pt x="2311" y="757"/>
                  </a:lnTo>
                  <a:lnTo>
                    <a:pt x="1813" y="678"/>
                  </a:lnTo>
                  <a:lnTo>
                    <a:pt x="1355" y="558"/>
                  </a:lnTo>
                  <a:lnTo>
                    <a:pt x="956" y="419"/>
                  </a:lnTo>
                  <a:lnTo>
                    <a:pt x="618" y="279"/>
                  </a:lnTo>
                  <a:lnTo>
                    <a:pt x="319" y="140"/>
                  </a:lnTo>
                  <a:lnTo>
                    <a:pt x="8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50" name="Google Shape;7550;p41"/>
          <p:cNvGrpSpPr/>
          <p:nvPr/>
        </p:nvGrpSpPr>
        <p:grpSpPr>
          <a:xfrm>
            <a:off x="0" y="0"/>
            <a:ext cx="9143994" cy="886809"/>
            <a:chOff x="0" y="0"/>
            <a:chExt cx="9143994" cy="886809"/>
          </a:xfrm>
        </p:grpSpPr>
        <p:sp>
          <p:nvSpPr>
            <p:cNvPr id="7551" name="Google Shape;7551;p41"/>
            <p:cNvSpPr/>
            <p:nvPr/>
          </p:nvSpPr>
          <p:spPr>
            <a:xfrm>
              <a:off x="8711927" y="0"/>
              <a:ext cx="432067" cy="172630"/>
            </a:xfrm>
            <a:custGeom>
              <a:avLst/>
              <a:gdLst/>
              <a:ahLst/>
              <a:cxnLst/>
              <a:rect l="l" t="t" r="r" b="b"/>
              <a:pathLst>
                <a:path w="8327" h="3327" extrusionOk="0">
                  <a:moveTo>
                    <a:pt x="0" y="0"/>
                  </a:moveTo>
                  <a:lnTo>
                    <a:pt x="339" y="279"/>
                  </a:lnTo>
                  <a:lnTo>
                    <a:pt x="717" y="558"/>
                  </a:lnTo>
                  <a:lnTo>
                    <a:pt x="1156" y="857"/>
                  </a:lnTo>
                  <a:lnTo>
                    <a:pt x="1614" y="1155"/>
                  </a:lnTo>
                  <a:lnTo>
                    <a:pt x="2132" y="1454"/>
                  </a:lnTo>
                  <a:lnTo>
                    <a:pt x="2689" y="1753"/>
                  </a:lnTo>
                  <a:lnTo>
                    <a:pt x="3287" y="2032"/>
                  </a:lnTo>
                  <a:lnTo>
                    <a:pt x="3924" y="2311"/>
                  </a:lnTo>
                  <a:lnTo>
                    <a:pt x="4562" y="2550"/>
                  </a:lnTo>
                  <a:lnTo>
                    <a:pt x="5199" y="2749"/>
                  </a:lnTo>
                  <a:lnTo>
                    <a:pt x="5797" y="2908"/>
                  </a:lnTo>
                  <a:lnTo>
                    <a:pt x="6374" y="3048"/>
                  </a:lnTo>
                  <a:lnTo>
                    <a:pt x="6912" y="3147"/>
                  </a:lnTo>
                  <a:lnTo>
                    <a:pt x="7430" y="3227"/>
                  </a:lnTo>
                  <a:lnTo>
                    <a:pt x="7888" y="3287"/>
                  </a:lnTo>
                  <a:lnTo>
                    <a:pt x="8327" y="3327"/>
                  </a:lnTo>
                  <a:lnTo>
                    <a:pt x="832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2" name="Google Shape;7552;p41"/>
            <p:cNvSpPr/>
            <p:nvPr/>
          </p:nvSpPr>
          <p:spPr>
            <a:xfrm>
              <a:off x="8439047" y="0"/>
              <a:ext cx="704944" cy="287353"/>
            </a:xfrm>
            <a:custGeom>
              <a:avLst/>
              <a:gdLst/>
              <a:ahLst/>
              <a:cxnLst/>
              <a:rect l="l" t="t" r="r" b="b"/>
              <a:pathLst>
                <a:path w="13586" h="5538" extrusionOk="0">
                  <a:moveTo>
                    <a:pt x="1" y="0"/>
                  </a:moveTo>
                  <a:lnTo>
                    <a:pt x="638" y="498"/>
                  </a:lnTo>
                  <a:lnTo>
                    <a:pt x="1355" y="1016"/>
                  </a:lnTo>
                  <a:lnTo>
                    <a:pt x="2152" y="1554"/>
                  </a:lnTo>
                  <a:lnTo>
                    <a:pt x="3028" y="2092"/>
                  </a:lnTo>
                  <a:lnTo>
                    <a:pt x="3984" y="2629"/>
                  </a:lnTo>
                  <a:lnTo>
                    <a:pt x="4482" y="2888"/>
                  </a:lnTo>
                  <a:lnTo>
                    <a:pt x="5000" y="3147"/>
                  </a:lnTo>
                  <a:lnTo>
                    <a:pt x="5558" y="3406"/>
                  </a:lnTo>
                  <a:lnTo>
                    <a:pt x="6116" y="3645"/>
                  </a:lnTo>
                  <a:lnTo>
                    <a:pt x="6713" y="3884"/>
                  </a:lnTo>
                  <a:lnTo>
                    <a:pt x="7311" y="4103"/>
                  </a:lnTo>
                  <a:lnTo>
                    <a:pt x="8207" y="4422"/>
                  </a:lnTo>
                  <a:lnTo>
                    <a:pt x="9064" y="4681"/>
                  </a:lnTo>
                  <a:lnTo>
                    <a:pt x="9900" y="4900"/>
                  </a:lnTo>
                  <a:lnTo>
                    <a:pt x="10717" y="5079"/>
                  </a:lnTo>
                  <a:lnTo>
                    <a:pt x="11494" y="5239"/>
                  </a:lnTo>
                  <a:lnTo>
                    <a:pt x="12231" y="5358"/>
                  </a:lnTo>
                  <a:lnTo>
                    <a:pt x="12928" y="5458"/>
                  </a:lnTo>
                  <a:lnTo>
                    <a:pt x="13586" y="5538"/>
                  </a:lnTo>
                  <a:lnTo>
                    <a:pt x="13586" y="3327"/>
                  </a:lnTo>
                  <a:lnTo>
                    <a:pt x="13147" y="3287"/>
                  </a:lnTo>
                  <a:lnTo>
                    <a:pt x="12689" y="3227"/>
                  </a:lnTo>
                  <a:lnTo>
                    <a:pt x="12171" y="3147"/>
                  </a:lnTo>
                  <a:lnTo>
                    <a:pt x="11633" y="3048"/>
                  </a:lnTo>
                  <a:lnTo>
                    <a:pt x="11056" y="2908"/>
                  </a:lnTo>
                  <a:lnTo>
                    <a:pt x="10458" y="2749"/>
                  </a:lnTo>
                  <a:lnTo>
                    <a:pt x="9821" y="2550"/>
                  </a:lnTo>
                  <a:lnTo>
                    <a:pt x="9183" y="2311"/>
                  </a:lnTo>
                  <a:lnTo>
                    <a:pt x="8546" y="2032"/>
                  </a:lnTo>
                  <a:lnTo>
                    <a:pt x="7948" y="1753"/>
                  </a:lnTo>
                  <a:lnTo>
                    <a:pt x="7391" y="1454"/>
                  </a:lnTo>
                  <a:lnTo>
                    <a:pt x="6873" y="1155"/>
                  </a:lnTo>
                  <a:lnTo>
                    <a:pt x="6415" y="857"/>
                  </a:lnTo>
                  <a:lnTo>
                    <a:pt x="5976" y="558"/>
                  </a:lnTo>
                  <a:lnTo>
                    <a:pt x="5598" y="279"/>
                  </a:lnTo>
                  <a:lnTo>
                    <a:pt x="525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3" name="Google Shape;7553;p41"/>
            <p:cNvSpPr/>
            <p:nvPr/>
          </p:nvSpPr>
          <p:spPr>
            <a:xfrm>
              <a:off x="8151742" y="0"/>
              <a:ext cx="992245" cy="428954"/>
            </a:xfrm>
            <a:custGeom>
              <a:avLst/>
              <a:gdLst/>
              <a:ahLst/>
              <a:cxnLst/>
              <a:rect l="l" t="t" r="r" b="b"/>
              <a:pathLst>
                <a:path w="19123" h="8267" extrusionOk="0">
                  <a:moveTo>
                    <a:pt x="0" y="0"/>
                  </a:moveTo>
                  <a:lnTo>
                    <a:pt x="638" y="677"/>
                  </a:lnTo>
                  <a:lnTo>
                    <a:pt x="1414" y="1394"/>
                  </a:lnTo>
                  <a:lnTo>
                    <a:pt x="1853" y="1793"/>
                  </a:lnTo>
                  <a:lnTo>
                    <a:pt x="2331" y="2191"/>
                  </a:lnTo>
                  <a:lnTo>
                    <a:pt x="2829" y="2589"/>
                  </a:lnTo>
                  <a:lnTo>
                    <a:pt x="3366" y="3008"/>
                  </a:lnTo>
                  <a:lnTo>
                    <a:pt x="3924" y="3406"/>
                  </a:lnTo>
                  <a:lnTo>
                    <a:pt x="4542" y="3824"/>
                  </a:lnTo>
                  <a:lnTo>
                    <a:pt x="5179" y="4243"/>
                  </a:lnTo>
                  <a:lnTo>
                    <a:pt x="5836" y="4641"/>
                  </a:lnTo>
                  <a:lnTo>
                    <a:pt x="6554" y="5040"/>
                  </a:lnTo>
                  <a:lnTo>
                    <a:pt x="7291" y="5438"/>
                  </a:lnTo>
                  <a:lnTo>
                    <a:pt x="8047" y="5796"/>
                  </a:lnTo>
                  <a:lnTo>
                    <a:pt x="8864" y="6155"/>
                  </a:lnTo>
                  <a:lnTo>
                    <a:pt x="9661" y="6494"/>
                  </a:lnTo>
                  <a:lnTo>
                    <a:pt x="10438" y="6773"/>
                  </a:lnTo>
                  <a:lnTo>
                    <a:pt x="11195" y="7031"/>
                  </a:lnTo>
                  <a:lnTo>
                    <a:pt x="11932" y="7251"/>
                  </a:lnTo>
                  <a:lnTo>
                    <a:pt x="12669" y="7450"/>
                  </a:lnTo>
                  <a:lnTo>
                    <a:pt x="13386" y="7629"/>
                  </a:lnTo>
                  <a:lnTo>
                    <a:pt x="14083" y="7768"/>
                  </a:lnTo>
                  <a:lnTo>
                    <a:pt x="14740" y="7888"/>
                  </a:lnTo>
                  <a:lnTo>
                    <a:pt x="15398" y="7988"/>
                  </a:lnTo>
                  <a:lnTo>
                    <a:pt x="16015" y="8087"/>
                  </a:lnTo>
                  <a:lnTo>
                    <a:pt x="16613" y="8147"/>
                  </a:lnTo>
                  <a:lnTo>
                    <a:pt x="17170" y="8187"/>
                  </a:lnTo>
                  <a:lnTo>
                    <a:pt x="18206" y="8266"/>
                  </a:lnTo>
                  <a:lnTo>
                    <a:pt x="19123" y="8266"/>
                  </a:lnTo>
                  <a:lnTo>
                    <a:pt x="19123" y="5538"/>
                  </a:lnTo>
                  <a:lnTo>
                    <a:pt x="18465" y="5458"/>
                  </a:lnTo>
                  <a:lnTo>
                    <a:pt x="17768" y="5358"/>
                  </a:lnTo>
                  <a:lnTo>
                    <a:pt x="17031" y="5239"/>
                  </a:lnTo>
                  <a:lnTo>
                    <a:pt x="16254" y="5079"/>
                  </a:lnTo>
                  <a:lnTo>
                    <a:pt x="15437" y="4900"/>
                  </a:lnTo>
                  <a:lnTo>
                    <a:pt x="14601" y="4681"/>
                  </a:lnTo>
                  <a:lnTo>
                    <a:pt x="13744" y="4422"/>
                  </a:lnTo>
                  <a:lnTo>
                    <a:pt x="12848" y="4103"/>
                  </a:lnTo>
                  <a:lnTo>
                    <a:pt x="12250" y="3884"/>
                  </a:lnTo>
                  <a:lnTo>
                    <a:pt x="11653" y="3645"/>
                  </a:lnTo>
                  <a:lnTo>
                    <a:pt x="11095" y="3406"/>
                  </a:lnTo>
                  <a:lnTo>
                    <a:pt x="10537" y="3147"/>
                  </a:lnTo>
                  <a:lnTo>
                    <a:pt x="10019" y="2888"/>
                  </a:lnTo>
                  <a:lnTo>
                    <a:pt x="9521" y="2629"/>
                  </a:lnTo>
                  <a:lnTo>
                    <a:pt x="8565" y="2092"/>
                  </a:lnTo>
                  <a:lnTo>
                    <a:pt x="7689" y="1554"/>
                  </a:lnTo>
                  <a:lnTo>
                    <a:pt x="6892" y="1016"/>
                  </a:lnTo>
                  <a:lnTo>
                    <a:pt x="6175" y="498"/>
                  </a:lnTo>
                  <a:lnTo>
                    <a:pt x="553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4" name="Google Shape;7554;p41"/>
            <p:cNvSpPr/>
            <p:nvPr/>
          </p:nvSpPr>
          <p:spPr>
            <a:xfrm>
              <a:off x="7994624" y="0"/>
              <a:ext cx="1149360" cy="536465"/>
            </a:xfrm>
            <a:custGeom>
              <a:avLst/>
              <a:gdLst/>
              <a:ahLst/>
              <a:cxnLst/>
              <a:rect l="l" t="t" r="r" b="b"/>
              <a:pathLst>
                <a:path w="22151" h="10339" extrusionOk="0">
                  <a:moveTo>
                    <a:pt x="0" y="0"/>
                  </a:moveTo>
                  <a:lnTo>
                    <a:pt x="817" y="857"/>
                  </a:lnTo>
                  <a:lnTo>
                    <a:pt x="1275" y="1315"/>
                  </a:lnTo>
                  <a:lnTo>
                    <a:pt x="1793" y="1793"/>
                  </a:lnTo>
                  <a:lnTo>
                    <a:pt x="2331" y="2291"/>
                  </a:lnTo>
                  <a:lnTo>
                    <a:pt x="2929" y="2809"/>
                  </a:lnTo>
                  <a:lnTo>
                    <a:pt x="3546" y="3327"/>
                  </a:lnTo>
                  <a:lnTo>
                    <a:pt x="4223" y="3844"/>
                  </a:lnTo>
                  <a:lnTo>
                    <a:pt x="4940" y="4362"/>
                  </a:lnTo>
                  <a:lnTo>
                    <a:pt x="5697" y="4900"/>
                  </a:lnTo>
                  <a:lnTo>
                    <a:pt x="6494" y="5418"/>
                  </a:lnTo>
                  <a:lnTo>
                    <a:pt x="7351" y="5936"/>
                  </a:lnTo>
                  <a:lnTo>
                    <a:pt x="8227" y="6434"/>
                  </a:lnTo>
                  <a:lnTo>
                    <a:pt x="9163" y="6932"/>
                  </a:lnTo>
                  <a:lnTo>
                    <a:pt x="10139" y="7410"/>
                  </a:lnTo>
                  <a:lnTo>
                    <a:pt x="11175" y="7848"/>
                  </a:lnTo>
                  <a:lnTo>
                    <a:pt x="11992" y="8187"/>
                  </a:lnTo>
                  <a:lnTo>
                    <a:pt x="12789" y="8486"/>
                  </a:lnTo>
                  <a:lnTo>
                    <a:pt x="13585" y="8764"/>
                  </a:lnTo>
                  <a:lnTo>
                    <a:pt x="14362" y="9003"/>
                  </a:lnTo>
                  <a:lnTo>
                    <a:pt x="15139" y="9223"/>
                  </a:lnTo>
                  <a:lnTo>
                    <a:pt x="15876" y="9422"/>
                  </a:lnTo>
                  <a:lnTo>
                    <a:pt x="16613" y="9581"/>
                  </a:lnTo>
                  <a:lnTo>
                    <a:pt x="17330" y="9740"/>
                  </a:lnTo>
                  <a:lnTo>
                    <a:pt x="18007" y="9860"/>
                  </a:lnTo>
                  <a:lnTo>
                    <a:pt x="18685" y="9980"/>
                  </a:lnTo>
                  <a:lnTo>
                    <a:pt x="19322" y="10079"/>
                  </a:lnTo>
                  <a:lnTo>
                    <a:pt x="19939" y="10159"/>
                  </a:lnTo>
                  <a:lnTo>
                    <a:pt x="21115" y="10258"/>
                  </a:lnTo>
                  <a:lnTo>
                    <a:pt x="22151" y="10338"/>
                  </a:lnTo>
                  <a:lnTo>
                    <a:pt x="22151" y="8266"/>
                  </a:lnTo>
                  <a:lnTo>
                    <a:pt x="21234" y="8266"/>
                  </a:lnTo>
                  <a:lnTo>
                    <a:pt x="20198" y="8187"/>
                  </a:lnTo>
                  <a:lnTo>
                    <a:pt x="19641" y="8147"/>
                  </a:lnTo>
                  <a:lnTo>
                    <a:pt x="19043" y="8087"/>
                  </a:lnTo>
                  <a:lnTo>
                    <a:pt x="18426" y="7988"/>
                  </a:lnTo>
                  <a:lnTo>
                    <a:pt x="17768" y="7888"/>
                  </a:lnTo>
                  <a:lnTo>
                    <a:pt x="17111" y="7768"/>
                  </a:lnTo>
                  <a:lnTo>
                    <a:pt x="16414" y="7629"/>
                  </a:lnTo>
                  <a:lnTo>
                    <a:pt x="15697" y="7450"/>
                  </a:lnTo>
                  <a:lnTo>
                    <a:pt x="14960" y="7251"/>
                  </a:lnTo>
                  <a:lnTo>
                    <a:pt x="14223" y="7031"/>
                  </a:lnTo>
                  <a:lnTo>
                    <a:pt x="13466" y="6773"/>
                  </a:lnTo>
                  <a:lnTo>
                    <a:pt x="12689" y="6494"/>
                  </a:lnTo>
                  <a:lnTo>
                    <a:pt x="11892" y="6155"/>
                  </a:lnTo>
                  <a:lnTo>
                    <a:pt x="11075" y="5796"/>
                  </a:lnTo>
                  <a:lnTo>
                    <a:pt x="10319" y="5438"/>
                  </a:lnTo>
                  <a:lnTo>
                    <a:pt x="9582" y="5040"/>
                  </a:lnTo>
                  <a:lnTo>
                    <a:pt x="8864" y="4641"/>
                  </a:lnTo>
                  <a:lnTo>
                    <a:pt x="8207" y="4243"/>
                  </a:lnTo>
                  <a:lnTo>
                    <a:pt x="7570" y="3824"/>
                  </a:lnTo>
                  <a:lnTo>
                    <a:pt x="6952" y="3406"/>
                  </a:lnTo>
                  <a:lnTo>
                    <a:pt x="6394" y="3008"/>
                  </a:lnTo>
                  <a:lnTo>
                    <a:pt x="5857" y="2589"/>
                  </a:lnTo>
                  <a:lnTo>
                    <a:pt x="5359" y="2191"/>
                  </a:lnTo>
                  <a:lnTo>
                    <a:pt x="4881" y="1793"/>
                  </a:lnTo>
                  <a:lnTo>
                    <a:pt x="4442" y="1394"/>
                  </a:lnTo>
                  <a:lnTo>
                    <a:pt x="3666" y="677"/>
                  </a:lnTo>
                  <a:lnTo>
                    <a:pt x="302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5" name="Google Shape;7555;p41"/>
            <p:cNvSpPr/>
            <p:nvPr/>
          </p:nvSpPr>
          <p:spPr>
            <a:xfrm>
              <a:off x="7829257" y="0"/>
              <a:ext cx="1314725" cy="679052"/>
            </a:xfrm>
            <a:custGeom>
              <a:avLst/>
              <a:gdLst/>
              <a:ahLst/>
              <a:cxnLst/>
              <a:rect l="l" t="t" r="r" b="b"/>
              <a:pathLst>
                <a:path w="25338" h="13087" extrusionOk="0">
                  <a:moveTo>
                    <a:pt x="0" y="0"/>
                  </a:moveTo>
                  <a:lnTo>
                    <a:pt x="558" y="876"/>
                  </a:lnTo>
                  <a:lnTo>
                    <a:pt x="917" y="1374"/>
                  </a:lnTo>
                  <a:lnTo>
                    <a:pt x="1275" y="1892"/>
                  </a:lnTo>
                  <a:lnTo>
                    <a:pt x="1674" y="2390"/>
                  </a:lnTo>
                  <a:lnTo>
                    <a:pt x="2112" y="2928"/>
                  </a:lnTo>
                  <a:lnTo>
                    <a:pt x="2570" y="3486"/>
                  </a:lnTo>
                  <a:lnTo>
                    <a:pt x="3088" y="4044"/>
                  </a:lnTo>
                  <a:lnTo>
                    <a:pt x="3486" y="4462"/>
                  </a:lnTo>
                  <a:lnTo>
                    <a:pt x="3905" y="4900"/>
                  </a:lnTo>
                  <a:lnTo>
                    <a:pt x="4343" y="5318"/>
                  </a:lnTo>
                  <a:lnTo>
                    <a:pt x="4801" y="5757"/>
                  </a:lnTo>
                  <a:lnTo>
                    <a:pt x="5379" y="6275"/>
                  </a:lnTo>
                  <a:lnTo>
                    <a:pt x="5976" y="6792"/>
                  </a:lnTo>
                  <a:lnTo>
                    <a:pt x="6554" y="7251"/>
                  </a:lnTo>
                  <a:lnTo>
                    <a:pt x="7151" y="7689"/>
                  </a:lnTo>
                  <a:lnTo>
                    <a:pt x="7789" y="8147"/>
                  </a:lnTo>
                  <a:lnTo>
                    <a:pt x="8446" y="8585"/>
                  </a:lnTo>
                  <a:lnTo>
                    <a:pt x="8904" y="8884"/>
                  </a:lnTo>
                  <a:lnTo>
                    <a:pt x="9402" y="9183"/>
                  </a:lnTo>
                  <a:lnTo>
                    <a:pt x="9940" y="9501"/>
                  </a:lnTo>
                  <a:lnTo>
                    <a:pt x="10478" y="9780"/>
                  </a:lnTo>
                  <a:lnTo>
                    <a:pt x="11016" y="10059"/>
                  </a:lnTo>
                  <a:lnTo>
                    <a:pt x="11553" y="10318"/>
                  </a:lnTo>
                  <a:lnTo>
                    <a:pt x="11553" y="10338"/>
                  </a:lnTo>
                  <a:lnTo>
                    <a:pt x="12510" y="10756"/>
                  </a:lnTo>
                  <a:lnTo>
                    <a:pt x="13446" y="11155"/>
                  </a:lnTo>
                  <a:lnTo>
                    <a:pt x="14382" y="11493"/>
                  </a:lnTo>
                  <a:lnTo>
                    <a:pt x="15298" y="11792"/>
                  </a:lnTo>
                  <a:lnTo>
                    <a:pt x="16195" y="12051"/>
                  </a:lnTo>
                  <a:lnTo>
                    <a:pt x="17071" y="12290"/>
                  </a:lnTo>
                  <a:lnTo>
                    <a:pt x="17928" y="12469"/>
                  </a:lnTo>
                  <a:lnTo>
                    <a:pt x="18764" y="12629"/>
                  </a:lnTo>
                  <a:lnTo>
                    <a:pt x="19820" y="12808"/>
                  </a:lnTo>
                  <a:lnTo>
                    <a:pt x="20816" y="12928"/>
                  </a:lnTo>
                  <a:lnTo>
                    <a:pt x="21752" y="13007"/>
                  </a:lnTo>
                  <a:lnTo>
                    <a:pt x="22629" y="13067"/>
                  </a:lnTo>
                  <a:lnTo>
                    <a:pt x="23425" y="13087"/>
                  </a:lnTo>
                  <a:lnTo>
                    <a:pt x="24142" y="13087"/>
                  </a:lnTo>
                  <a:lnTo>
                    <a:pt x="24780" y="13067"/>
                  </a:lnTo>
                  <a:lnTo>
                    <a:pt x="25338" y="13047"/>
                  </a:lnTo>
                  <a:lnTo>
                    <a:pt x="25338" y="10338"/>
                  </a:lnTo>
                  <a:lnTo>
                    <a:pt x="24302" y="10258"/>
                  </a:lnTo>
                  <a:lnTo>
                    <a:pt x="23126" y="10159"/>
                  </a:lnTo>
                  <a:lnTo>
                    <a:pt x="22509" y="10079"/>
                  </a:lnTo>
                  <a:lnTo>
                    <a:pt x="21872" y="9980"/>
                  </a:lnTo>
                  <a:lnTo>
                    <a:pt x="21194" y="9860"/>
                  </a:lnTo>
                  <a:lnTo>
                    <a:pt x="20517" y="9740"/>
                  </a:lnTo>
                  <a:lnTo>
                    <a:pt x="19800" y="9581"/>
                  </a:lnTo>
                  <a:lnTo>
                    <a:pt x="19063" y="9422"/>
                  </a:lnTo>
                  <a:lnTo>
                    <a:pt x="18326" y="9223"/>
                  </a:lnTo>
                  <a:lnTo>
                    <a:pt x="17549" y="9003"/>
                  </a:lnTo>
                  <a:lnTo>
                    <a:pt x="16772" y="8764"/>
                  </a:lnTo>
                  <a:lnTo>
                    <a:pt x="15976" y="8486"/>
                  </a:lnTo>
                  <a:lnTo>
                    <a:pt x="15179" y="8187"/>
                  </a:lnTo>
                  <a:lnTo>
                    <a:pt x="14362" y="7848"/>
                  </a:lnTo>
                  <a:lnTo>
                    <a:pt x="13326" y="7410"/>
                  </a:lnTo>
                  <a:lnTo>
                    <a:pt x="12350" y="6932"/>
                  </a:lnTo>
                  <a:lnTo>
                    <a:pt x="11414" y="6434"/>
                  </a:lnTo>
                  <a:lnTo>
                    <a:pt x="10538" y="5936"/>
                  </a:lnTo>
                  <a:lnTo>
                    <a:pt x="9681" y="5418"/>
                  </a:lnTo>
                  <a:lnTo>
                    <a:pt x="8884" y="4900"/>
                  </a:lnTo>
                  <a:lnTo>
                    <a:pt x="8127" y="4362"/>
                  </a:lnTo>
                  <a:lnTo>
                    <a:pt x="7410" y="3844"/>
                  </a:lnTo>
                  <a:lnTo>
                    <a:pt x="6733" y="3327"/>
                  </a:lnTo>
                  <a:lnTo>
                    <a:pt x="6116" y="2809"/>
                  </a:lnTo>
                  <a:lnTo>
                    <a:pt x="5518" y="2291"/>
                  </a:lnTo>
                  <a:lnTo>
                    <a:pt x="4980" y="1793"/>
                  </a:lnTo>
                  <a:lnTo>
                    <a:pt x="4462" y="1315"/>
                  </a:lnTo>
                  <a:lnTo>
                    <a:pt x="4004" y="857"/>
                  </a:lnTo>
                  <a:lnTo>
                    <a:pt x="318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6" name="Google Shape;7556;p41"/>
            <p:cNvSpPr/>
            <p:nvPr/>
          </p:nvSpPr>
          <p:spPr>
            <a:xfrm>
              <a:off x="7166748" y="352425"/>
              <a:ext cx="1100793" cy="338047"/>
            </a:xfrm>
            <a:custGeom>
              <a:avLst/>
              <a:gdLst/>
              <a:ahLst/>
              <a:cxnLst/>
              <a:rect l="l" t="t" r="r" b="b"/>
              <a:pathLst>
                <a:path w="21215" h="6515" extrusionOk="0">
                  <a:moveTo>
                    <a:pt x="18744" y="0"/>
                  </a:moveTo>
                  <a:lnTo>
                    <a:pt x="17908" y="379"/>
                  </a:lnTo>
                  <a:lnTo>
                    <a:pt x="17429" y="598"/>
                  </a:lnTo>
                  <a:lnTo>
                    <a:pt x="16912" y="797"/>
                  </a:lnTo>
                  <a:lnTo>
                    <a:pt x="16374" y="1016"/>
                  </a:lnTo>
                  <a:lnTo>
                    <a:pt x="15796" y="1216"/>
                  </a:lnTo>
                  <a:lnTo>
                    <a:pt x="15179" y="1415"/>
                  </a:lnTo>
                  <a:lnTo>
                    <a:pt x="14521" y="1594"/>
                  </a:lnTo>
                  <a:lnTo>
                    <a:pt x="13844" y="1773"/>
                  </a:lnTo>
                  <a:lnTo>
                    <a:pt x="13147" y="1933"/>
                  </a:lnTo>
                  <a:lnTo>
                    <a:pt x="12410" y="2072"/>
                  </a:lnTo>
                  <a:lnTo>
                    <a:pt x="11633" y="2192"/>
                  </a:lnTo>
                  <a:lnTo>
                    <a:pt x="10836" y="2291"/>
                  </a:lnTo>
                  <a:lnTo>
                    <a:pt x="10020" y="2351"/>
                  </a:lnTo>
                  <a:lnTo>
                    <a:pt x="9163" y="2391"/>
                  </a:lnTo>
                  <a:lnTo>
                    <a:pt x="8287" y="2391"/>
                  </a:lnTo>
                  <a:lnTo>
                    <a:pt x="7430" y="2351"/>
                  </a:lnTo>
                  <a:lnTo>
                    <a:pt x="6593" y="2291"/>
                  </a:lnTo>
                  <a:lnTo>
                    <a:pt x="5797" y="2211"/>
                  </a:lnTo>
                  <a:lnTo>
                    <a:pt x="5040" y="2092"/>
                  </a:lnTo>
                  <a:lnTo>
                    <a:pt x="4303" y="1953"/>
                  </a:lnTo>
                  <a:lnTo>
                    <a:pt x="3625" y="1813"/>
                  </a:lnTo>
                  <a:lnTo>
                    <a:pt x="2988" y="1654"/>
                  </a:lnTo>
                  <a:lnTo>
                    <a:pt x="2391" y="1494"/>
                  </a:lnTo>
                  <a:lnTo>
                    <a:pt x="1813" y="2032"/>
                  </a:lnTo>
                  <a:lnTo>
                    <a:pt x="1215" y="2570"/>
                  </a:lnTo>
                  <a:lnTo>
                    <a:pt x="618" y="3088"/>
                  </a:lnTo>
                  <a:lnTo>
                    <a:pt x="0" y="3606"/>
                  </a:lnTo>
                  <a:lnTo>
                    <a:pt x="538" y="3944"/>
                  </a:lnTo>
                  <a:lnTo>
                    <a:pt x="1156" y="4323"/>
                  </a:lnTo>
                  <a:lnTo>
                    <a:pt x="1873" y="4701"/>
                  </a:lnTo>
                  <a:lnTo>
                    <a:pt x="2649" y="5080"/>
                  </a:lnTo>
                  <a:lnTo>
                    <a:pt x="3167" y="5299"/>
                  </a:lnTo>
                  <a:lnTo>
                    <a:pt x="3705" y="5518"/>
                  </a:lnTo>
                  <a:lnTo>
                    <a:pt x="4283" y="5697"/>
                  </a:lnTo>
                  <a:lnTo>
                    <a:pt x="4880" y="5897"/>
                  </a:lnTo>
                  <a:lnTo>
                    <a:pt x="5498" y="6056"/>
                  </a:lnTo>
                  <a:lnTo>
                    <a:pt x="6155" y="6195"/>
                  </a:lnTo>
                  <a:lnTo>
                    <a:pt x="6832" y="6315"/>
                  </a:lnTo>
                  <a:lnTo>
                    <a:pt x="7530" y="6414"/>
                  </a:lnTo>
                  <a:lnTo>
                    <a:pt x="8227" y="6474"/>
                  </a:lnTo>
                  <a:lnTo>
                    <a:pt x="8904" y="6514"/>
                  </a:lnTo>
                  <a:lnTo>
                    <a:pt x="9681" y="6514"/>
                  </a:lnTo>
                  <a:lnTo>
                    <a:pt x="10438" y="6474"/>
                  </a:lnTo>
                  <a:lnTo>
                    <a:pt x="11175" y="6395"/>
                  </a:lnTo>
                  <a:lnTo>
                    <a:pt x="11892" y="6295"/>
                  </a:lnTo>
                  <a:lnTo>
                    <a:pt x="12529" y="6175"/>
                  </a:lnTo>
                  <a:lnTo>
                    <a:pt x="13147" y="6036"/>
                  </a:lnTo>
                  <a:lnTo>
                    <a:pt x="13764" y="5877"/>
                  </a:lnTo>
                  <a:lnTo>
                    <a:pt x="14362" y="5697"/>
                  </a:lnTo>
                  <a:lnTo>
                    <a:pt x="14920" y="5498"/>
                  </a:lnTo>
                  <a:lnTo>
                    <a:pt x="15477" y="5299"/>
                  </a:lnTo>
                  <a:lnTo>
                    <a:pt x="15995" y="5080"/>
                  </a:lnTo>
                  <a:lnTo>
                    <a:pt x="16513" y="4861"/>
                  </a:lnTo>
                  <a:lnTo>
                    <a:pt x="16991" y="4622"/>
                  </a:lnTo>
                  <a:lnTo>
                    <a:pt x="17449" y="4383"/>
                  </a:lnTo>
                  <a:lnTo>
                    <a:pt x="17908" y="4144"/>
                  </a:lnTo>
                  <a:lnTo>
                    <a:pt x="18306" y="3885"/>
                  </a:lnTo>
                  <a:lnTo>
                    <a:pt x="19083" y="3407"/>
                  </a:lnTo>
                  <a:lnTo>
                    <a:pt x="19740" y="2968"/>
                  </a:lnTo>
                  <a:lnTo>
                    <a:pt x="20238" y="2590"/>
                  </a:lnTo>
                  <a:lnTo>
                    <a:pt x="20656" y="2251"/>
                  </a:lnTo>
                  <a:lnTo>
                    <a:pt x="21214" y="1793"/>
                  </a:lnTo>
                  <a:lnTo>
                    <a:pt x="20557" y="1355"/>
                  </a:lnTo>
                  <a:lnTo>
                    <a:pt x="19919" y="897"/>
                  </a:lnTo>
                  <a:lnTo>
                    <a:pt x="19322" y="459"/>
                  </a:lnTo>
                  <a:lnTo>
                    <a:pt x="1874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7" name="Google Shape;7557;p41"/>
            <p:cNvSpPr/>
            <p:nvPr/>
          </p:nvSpPr>
          <p:spPr>
            <a:xfrm>
              <a:off x="7290761" y="298669"/>
              <a:ext cx="848620" cy="177818"/>
            </a:xfrm>
            <a:custGeom>
              <a:avLst/>
              <a:gdLst/>
              <a:ahLst/>
              <a:cxnLst/>
              <a:rect l="l" t="t" r="r" b="b"/>
              <a:pathLst>
                <a:path w="16355" h="3427" extrusionOk="0">
                  <a:moveTo>
                    <a:pt x="15179" y="1"/>
                  </a:moveTo>
                  <a:lnTo>
                    <a:pt x="14541" y="280"/>
                  </a:lnTo>
                  <a:lnTo>
                    <a:pt x="13824" y="558"/>
                  </a:lnTo>
                  <a:lnTo>
                    <a:pt x="13028" y="857"/>
                  </a:lnTo>
                  <a:lnTo>
                    <a:pt x="12151" y="1116"/>
                  </a:lnTo>
                  <a:lnTo>
                    <a:pt x="11195" y="1375"/>
                  </a:lnTo>
                  <a:lnTo>
                    <a:pt x="10697" y="1495"/>
                  </a:lnTo>
                  <a:lnTo>
                    <a:pt x="10179" y="1594"/>
                  </a:lnTo>
                  <a:lnTo>
                    <a:pt x="9661" y="1694"/>
                  </a:lnTo>
                  <a:lnTo>
                    <a:pt x="9104" y="1773"/>
                  </a:lnTo>
                  <a:lnTo>
                    <a:pt x="8546" y="1853"/>
                  </a:lnTo>
                  <a:lnTo>
                    <a:pt x="7948" y="1913"/>
                  </a:lnTo>
                  <a:lnTo>
                    <a:pt x="7410" y="1953"/>
                  </a:lnTo>
                  <a:lnTo>
                    <a:pt x="6893" y="1993"/>
                  </a:lnTo>
                  <a:lnTo>
                    <a:pt x="5897" y="2012"/>
                  </a:lnTo>
                  <a:lnTo>
                    <a:pt x="4921" y="1993"/>
                  </a:lnTo>
                  <a:lnTo>
                    <a:pt x="4024" y="1933"/>
                  </a:lnTo>
                  <a:lnTo>
                    <a:pt x="3188" y="1833"/>
                  </a:lnTo>
                  <a:lnTo>
                    <a:pt x="2391" y="1734"/>
                  </a:lnTo>
                  <a:lnTo>
                    <a:pt x="1674" y="1594"/>
                  </a:lnTo>
                  <a:lnTo>
                    <a:pt x="1036" y="1455"/>
                  </a:lnTo>
                  <a:lnTo>
                    <a:pt x="518" y="1993"/>
                  </a:lnTo>
                  <a:lnTo>
                    <a:pt x="1" y="2530"/>
                  </a:lnTo>
                  <a:lnTo>
                    <a:pt x="598" y="2690"/>
                  </a:lnTo>
                  <a:lnTo>
                    <a:pt x="1235" y="2849"/>
                  </a:lnTo>
                  <a:lnTo>
                    <a:pt x="1913" y="2989"/>
                  </a:lnTo>
                  <a:lnTo>
                    <a:pt x="2650" y="3128"/>
                  </a:lnTo>
                  <a:lnTo>
                    <a:pt x="3407" y="3247"/>
                  </a:lnTo>
                  <a:lnTo>
                    <a:pt x="4203" y="3327"/>
                  </a:lnTo>
                  <a:lnTo>
                    <a:pt x="5040" y="3387"/>
                  </a:lnTo>
                  <a:lnTo>
                    <a:pt x="5897" y="3427"/>
                  </a:lnTo>
                  <a:lnTo>
                    <a:pt x="6773" y="3427"/>
                  </a:lnTo>
                  <a:lnTo>
                    <a:pt x="7630" y="3387"/>
                  </a:lnTo>
                  <a:lnTo>
                    <a:pt x="8446" y="3327"/>
                  </a:lnTo>
                  <a:lnTo>
                    <a:pt x="9243" y="3228"/>
                  </a:lnTo>
                  <a:lnTo>
                    <a:pt x="10020" y="3108"/>
                  </a:lnTo>
                  <a:lnTo>
                    <a:pt x="10757" y="2969"/>
                  </a:lnTo>
                  <a:lnTo>
                    <a:pt x="11454" y="2809"/>
                  </a:lnTo>
                  <a:lnTo>
                    <a:pt x="12131" y="2630"/>
                  </a:lnTo>
                  <a:lnTo>
                    <a:pt x="12789" y="2451"/>
                  </a:lnTo>
                  <a:lnTo>
                    <a:pt x="13406" y="2252"/>
                  </a:lnTo>
                  <a:lnTo>
                    <a:pt x="13984" y="2052"/>
                  </a:lnTo>
                  <a:lnTo>
                    <a:pt x="14522" y="1833"/>
                  </a:lnTo>
                  <a:lnTo>
                    <a:pt x="15039" y="1634"/>
                  </a:lnTo>
                  <a:lnTo>
                    <a:pt x="15518" y="1415"/>
                  </a:lnTo>
                  <a:lnTo>
                    <a:pt x="16354" y="1036"/>
                  </a:lnTo>
                  <a:lnTo>
                    <a:pt x="15757" y="519"/>
                  </a:lnTo>
                  <a:lnTo>
                    <a:pt x="1517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8" name="Google Shape;7558;p41"/>
            <p:cNvSpPr/>
            <p:nvPr/>
          </p:nvSpPr>
          <p:spPr>
            <a:xfrm>
              <a:off x="7344517" y="209784"/>
              <a:ext cx="733845" cy="193333"/>
            </a:xfrm>
            <a:custGeom>
              <a:avLst/>
              <a:gdLst/>
              <a:ahLst/>
              <a:cxnLst/>
              <a:rect l="l" t="t" r="r" b="b"/>
              <a:pathLst>
                <a:path w="14143" h="3726" extrusionOk="0">
                  <a:moveTo>
                    <a:pt x="12430" y="1"/>
                  </a:moveTo>
                  <a:lnTo>
                    <a:pt x="11952" y="180"/>
                  </a:lnTo>
                  <a:lnTo>
                    <a:pt x="11414" y="359"/>
                  </a:lnTo>
                  <a:lnTo>
                    <a:pt x="10816" y="538"/>
                  </a:lnTo>
                  <a:lnTo>
                    <a:pt x="10159" y="698"/>
                  </a:lnTo>
                  <a:lnTo>
                    <a:pt x="9462" y="857"/>
                  </a:lnTo>
                  <a:lnTo>
                    <a:pt x="8705" y="957"/>
                  </a:lnTo>
                  <a:lnTo>
                    <a:pt x="7888" y="1056"/>
                  </a:lnTo>
                  <a:lnTo>
                    <a:pt x="7470" y="1076"/>
                  </a:lnTo>
                  <a:lnTo>
                    <a:pt x="7032" y="1096"/>
                  </a:lnTo>
                  <a:lnTo>
                    <a:pt x="6315" y="1096"/>
                  </a:lnTo>
                  <a:lnTo>
                    <a:pt x="5618" y="1056"/>
                  </a:lnTo>
                  <a:lnTo>
                    <a:pt x="4940" y="997"/>
                  </a:lnTo>
                  <a:lnTo>
                    <a:pt x="4323" y="917"/>
                  </a:lnTo>
                  <a:lnTo>
                    <a:pt x="3745" y="817"/>
                  </a:lnTo>
                  <a:lnTo>
                    <a:pt x="3207" y="718"/>
                  </a:lnTo>
                  <a:lnTo>
                    <a:pt x="2709" y="598"/>
                  </a:lnTo>
                  <a:lnTo>
                    <a:pt x="2271" y="479"/>
                  </a:lnTo>
                  <a:lnTo>
                    <a:pt x="1713" y="1176"/>
                  </a:lnTo>
                  <a:lnTo>
                    <a:pt x="1156" y="1853"/>
                  </a:lnTo>
                  <a:lnTo>
                    <a:pt x="578" y="2530"/>
                  </a:lnTo>
                  <a:lnTo>
                    <a:pt x="0" y="3168"/>
                  </a:lnTo>
                  <a:lnTo>
                    <a:pt x="638" y="3307"/>
                  </a:lnTo>
                  <a:lnTo>
                    <a:pt x="1355" y="3447"/>
                  </a:lnTo>
                  <a:lnTo>
                    <a:pt x="2152" y="3546"/>
                  </a:lnTo>
                  <a:lnTo>
                    <a:pt x="2988" y="3646"/>
                  </a:lnTo>
                  <a:lnTo>
                    <a:pt x="3885" y="3706"/>
                  </a:lnTo>
                  <a:lnTo>
                    <a:pt x="4861" y="3725"/>
                  </a:lnTo>
                  <a:lnTo>
                    <a:pt x="5857" y="3706"/>
                  </a:lnTo>
                  <a:lnTo>
                    <a:pt x="6374" y="3666"/>
                  </a:lnTo>
                  <a:lnTo>
                    <a:pt x="6912" y="3626"/>
                  </a:lnTo>
                  <a:lnTo>
                    <a:pt x="7510" y="3566"/>
                  </a:lnTo>
                  <a:lnTo>
                    <a:pt x="8068" y="3486"/>
                  </a:lnTo>
                  <a:lnTo>
                    <a:pt x="8625" y="3407"/>
                  </a:lnTo>
                  <a:lnTo>
                    <a:pt x="9143" y="3307"/>
                  </a:lnTo>
                  <a:lnTo>
                    <a:pt x="9661" y="3208"/>
                  </a:lnTo>
                  <a:lnTo>
                    <a:pt x="10159" y="3088"/>
                  </a:lnTo>
                  <a:lnTo>
                    <a:pt x="11115" y="2829"/>
                  </a:lnTo>
                  <a:lnTo>
                    <a:pt x="11992" y="2570"/>
                  </a:lnTo>
                  <a:lnTo>
                    <a:pt x="12788" y="2271"/>
                  </a:lnTo>
                  <a:lnTo>
                    <a:pt x="13505" y="1993"/>
                  </a:lnTo>
                  <a:lnTo>
                    <a:pt x="14143" y="1714"/>
                  </a:lnTo>
                  <a:lnTo>
                    <a:pt x="13685" y="1275"/>
                  </a:lnTo>
                  <a:lnTo>
                    <a:pt x="13247" y="857"/>
                  </a:lnTo>
                  <a:lnTo>
                    <a:pt x="12828" y="419"/>
                  </a:lnTo>
                  <a:lnTo>
                    <a:pt x="1243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9" name="Google Shape;7559;p41"/>
            <p:cNvSpPr/>
            <p:nvPr/>
          </p:nvSpPr>
          <p:spPr>
            <a:xfrm>
              <a:off x="7462355" y="98172"/>
              <a:ext cx="527125" cy="168531"/>
            </a:xfrm>
            <a:custGeom>
              <a:avLst/>
              <a:gdLst/>
              <a:ahLst/>
              <a:cxnLst/>
              <a:rect l="l" t="t" r="r" b="b"/>
              <a:pathLst>
                <a:path w="10159" h="3248" extrusionOk="0">
                  <a:moveTo>
                    <a:pt x="8346" y="0"/>
                  </a:moveTo>
                  <a:lnTo>
                    <a:pt x="7530" y="180"/>
                  </a:lnTo>
                  <a:lnTo>
                    <a:pt x="6613" y="339"/>
                  </a:lnTo>
                  <a:lnTo>
                    <a:pt x="5657" y="478"/>
                  </a:lnTo>
                  <a:lnTo>
                    <a:pt x="4641" y="598"/>
                  </a:lnTo>
                  <a:lnTo>
                    <a:pt x="3765" y="658"/>
                  </a:lnTo>
                  <a:lnTo>
                    <a:pt x="2908" y="678"/>
                  </a:lnTo>
                  <a:lnTo>
                    <a:pt x="2112" y="678"/>
                  </a:lnTo>
                  <a:lnTo>
                    <a:pt x="1355" y="658"/>
                  </a:lnTo>
                  <a:lnTo>
                    <a:pt x="697" y="1654"/>
                  </a:lnTo>
                  <a:lnTo>
                    <a:pt x="0" y="2630"/>
                  </a:lnTo>
                  <a:lnTo>
                    <a:pt x="438" y="2749"/>
                  </a:lnTo>
                  <a:lnTo>
                    <a:pt x="936" y="2869"/>
                  </a:lnTo>
                  <a:lnTo>
                    <a:pt x="1474" y="2968"/>
                  </a:lnTo>
                  <a:lnTo>
                    <a:pt x="2052" y="3068"/>
                  </a:lnTo>
                  <a:lnTo>
                    <a:pt x="2669" y="3148"/>
                  </a:lnTo>
                  <a:lnTo>
                    <a:pt x="3347" y="3207"/>
                  </a:lnTo>
                  <a:lnTo>
                    <a:pt x="4044" y="3247"/>
                  </a:lnTo>
                  <a:lnTo>
                    <a:pt x="4761" y="3247"/>
                  </a:lnTo>
                  <a:lnTo>
                    <a:pt x="5199" y="3227"/>
                  </a:lnTo>
                  <a:lnTo>
                    <a:pt x="5617" y="3207"/>
                  </a:lnTo>
                  <a:lnTo>
                    <a:pt x="6434" y="3108"/>
                  </a:lnTo>
                  <a:lnTo>
                    <a:pt x="7191" y="3008"/>
                  </a:lnTo>
                  <a:lnTo>
                    <a:pt x="7888" y="2849"/>
                  </a:lnTo>
                  <a:lnTo>
                    <a:pt x="8545" y="2689"/>
                  </a:lnTo>
                  <a:lnTo>
                    <a:pt x="9143" y="2510"/>
                  </a:lnTo>
                  <a:lnTo>
                    <a:pt x="9681" y="2331"/>
                  </a:lnTo>
                  <a:lnTo>
                    <a:pt x="10159" y="2152"/>
                  </a:lnTo>
                  <a:lnTo>
                    <a:pt x="9641" y="1594"/>
                  </a:lnTo>
                  <a:lnTo>
                    <a:pt x="9183" y="1036"/>
                  </a:lnTo>
                  <a:lnTo>
                    <a:pt x="8745" y="498"/>
                  </a:lnTo>
                  <a:lnTo>
                    <a:pt x="834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0" name="Google Shape;7560;p41"/>
            <p:cNvSpPr/>
            <p:nvPr/>
          </p:nvSpPr>
          <p:spPr>
            <a:xfrm>
              <a:off x="7532612" y="0"/>
              <a:ext cx="362849" cy="133351"/>
            </a:xfrm>
            <a:custGeom>
              <a:avLst/>
              <a:gdLst/>
              <a:ahLst/>
              <a:cxnLst/>
              <a:rect l="l" t="t" r="r" b="b"/>
              <a:pathLst>
                <a:path w="6993" h="2570" extrusionOk="0">
                  <a:moveTo>
                    <a:pt x="1475" y="0"/>
                  </a:moveTo>
                  <a:lnTo>
                    <a:pt x="1136" y="657"/>
                  </a:lnTo>
                  <a:lnTo>
                    <a:pt x="777" y="1295"/>
                  </a:lnTo>
                  <a:lnTo>
                    <a:pt x="399" y="1932"/>
                  </a:lnTo>
                  <a:lnTo>
                    <a:pt x="1" y="2550"/>
                  </a:lnTo>
                  <a:lnTo>
                    <a:pt x="758" y="2570"/>
                  </a:lnTo>
                  <a:lnTo>
                    <a:pt x="1554" y="2570"/>
                  </a:lnTo>
                  <a:lnTo>
                    <a:pt x="2411" y="2550"/>
                  </a:lnTo>
                  <a:lnTo>
                    <a:pt x="3287" y="2490"/>
                  </a:lnTo>
                  <a:lnTo>
                    <a:pt x="4303" y="2370"/>
                  </a:lnTo>
                  <a:lnTo>
                    <a:pt x="5259" y="2231"/>
                  </a:lnTo>
                  <a:lnTo>
                    <a:pt x="6176" y="2072"/>
                  </a:lnTo>
                  <a:lnTo>
                    <a:pt x="6992" y="1892"/>
                  </a:lnTo>
                  <a:lnTo>
                    <a:pt x="6634" y="1374"/>
                  </a:lnTo>
                  <a:lnTo>
                    <a:pt x="6275" y="876"/>
                  </a:lnTo>
                  <a:lnTo>
                    <a:pt x="571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1" name="Google Shape;7561;p41"/>
            <p:cNvSpPr/>
            <p:nvPr/>
          </p:nvSpPr>
          <p:spPr>
            <a:xfrm>
              <a:off x="4834995" y="0"/>
              <a:ext cx="2774113" cy="886809"/>
            </a:xfrm>
            <a:custGeom>
              <a:avLst/>
              <a:gdLst/>
              <a:ahLst/>
              <a:cxnLst/>
              <a:rect l="l" t="t" r="r" b="b"/>
              <a:pathLst>
                <a:path w="53464" h="17091" extrusionOk="0">
                  <a:moveTo>
                    <a:pt x="1" y="0"/>
                  </a:moveTo>
                  <a:lnTo>
                    <a:pt x="180" y="339"/>
                  </a:lnTo>
                  <a:lnTo>
                    <a:pt x="479" y="896"/>
                  </a:lnTo>
                  <a:lnTo>
                    <a:pt x="897" y="1653"/>
                  </a:lnTo>
                  <a:lnTo>
                    <a:pt x="1475" y="2550"/>
                  </a:lnTo>
                  <a:lnTo>
                    <a:pt x="1873" y="3187"/>
                  </a:lnTo>
                  <a:lnTo>
                    <a:pt x="2351" y="3864"/>
                  </a:lnTo>
                  <a:lnTo>
                    <a:pt x="3068" y="4860"/>
                  </a:lnTo>
                  <a:lnTo>
                    <a:pt x="3487" y="5378"/>
                  </a:lnTo>
                  <a:lnTo>
                    <a:pt x="3905" y="5916"/>
                  </a:lnTo>
                  <a:lnTo>
                    <a:pt x="4602" y="6733"/>
                  </a:lnTo>
                  <a:lnTo>
                    <a:pt x="5339" y="7549"/>
                  </a:lnTo>
                  <a:lnTo>
                    <a:pt x="6156" y="8406"/>
                  </a:lnTo>
                  <a:lnTo>
                    <a:pt x="7012" y="9243"/>
                  </a:lnTo>
                  <a:lnTo>
                    <a:pt x="7470" y="9661"/>
                  </a:lnTo>
                  <a:lnTo>
                    <a:pt x="7948" y="10079"/>
                  </a:lnTo>
                  <a:lnTo>
                    <a:pt x="8426" y="10478"/>
                  </a:lnTo>
                  <a:lnTo>
                    <a:pt x="8924" y="10896"/>
                  </a:lnTo>
                  <a:lnTo>
                    <a:pt x="9442" y="11294"/>
                  </a:lnTo>
                  <a:lnTo>
                    <a:pt x="9980" y="11693"/>
                  </a:lnTo>
                  <a:lnTo>
                    <a:pt x="10518" y="12091"/>
                  </a:lnTo>
                  <a:lnTo>
                    <a:pt x="11096" y="12469"/>
                  </a:lnTo>
                  <a:lnTo>
                    <a:pt x="11653" y="12848"/>
                  </a:lnTo>
                  <a:lnTo>
                    <a:pt x="12251" y="13206"/>
                  </a:lnTo>
                  <a:lnTo>
                    <a:pt x="12868" y="13565"/>
                  </a:lnTo>
                  <a:lnTo>
                    <a:pt x="13486" y="13904"/>
                  </a:lnTo>
                  <a:lnTo>
                    <a:pt x="14123" y="14222"/>
                  </a:lnTo>
                  <a:lnTo>
                    <a:pt x="14781" y="14541"/>
                  </a:lnTo>
                  <a:lnTo>
                    <a:pt x="15458" y="14840"/>
                  </a:lnTo>
                  <a:lnTo>
                    <a:pt x="16135" y="15139"/>
                  </a:lnTo>
                  <a:lnTo>
                    <a:pt x="16832" y="15398"/>
                  </a:lnTo>
                  <a:lnTo>
                    <a:pt x="17549" y="15656"/>
                  </a:lnTo>
                  <a:lnTo>
                    <a:pt x="18286" y="15896"/>
                  </a:lnTo>
                  <a:lnTo>
                    <a:pt x="19043" y="16115"/>
                  </a:lnTo>
                  <a:lnTo>
                    <a:pt x="19820" y="16314"/>
                  </a:lnTo>
                  <a:lnTo>
                    <a:pt x="20597" y="16493"/>
                  </a:lnTo>
                  <a:lnTo>
                    <a:pt x="21394" y="16652"/>
                  </a:lnTo>
                  <a:lnTo>
                    <a:pt x="22210" y="16792"/>
                  </a:lnTo>
                  <a:lnTo>
                    <a:pt x="23286" y="16931"/>
                  </a:lnTo>
                  <a:lnTo>
                    <a:pt x="24382" y="17031"/>
                  </a:lnTo>
                  <a:lnTo>
                    <a:pt x="25457" y="17071"/>
                  </a:lnTo>
                  <a:lnTo>
                    <a:pt x="26533" y="17091"/>
                  </a:lnTo>
                  <a:lnTo>
                    <a:pt x="27628" y="17051"/>
                  </a:lnTo>
                  <a:lnTo>
                    <a:pt x="28704" y="16991"/>
                  </a:lnTo>
                  <a:lnTo>
                    <a:pt x="29760" y="16872"/>
                  </a:lnTo>
                  <a:lnTo>
                    <a:pt x="30835" y="16712"/>
                  </a:lnTo>
                  <a:lnTo>
                    <a:pt x="31891" y="16533"/>
                  </a:lnTo>
                  <a:lnTo>
                    <a:pt x="32947" y="16294"/>
                  </a:lnTo>
                  <a:lnTo>
                    <a:pt x="34003" y="16035"/>
                  </a:lnTo>
                  <a:lnTo>
                    <a:pt x="35018" y="15716"/>
                  </a:lnTo>
                  <a:lnTo>
                    <a:pt x="36054" y="15378"/>
                  </a:lnTo>
                  <a:lnTo>
                    <a:pt x="37070" y="14979"/>
                  </a:lnTo>
                  <a:lnTo>
                    <a:pt x="38066" y="14561"/>
                  </a:lnTo>
                  <a:lnTo>
                    <a:pt x="39062" y="14103"/>
                  </a:lnTo>
                  <a:lnTo>
                    <a:pt x="39819" y="13724"/>
                  </a:lnTo>
                  <a:lnTo>
                    <a:pt x="40596" y="13306"/>
                  </a:lnTo>
                  <a:lnTo>
                    <a:pt x="41333" y="12868"/>
                  </a:lnTo>
                  <a:lnTo>
                    <a:pt x="42090" y="12430"/>
                  </a:lnTo>
                  <a:lnTo>
                    <a:pt x="42807" y="11952"/>
                  </a:lnTo>
                  <a:lnTo>
                    <a:pt x="43544" y="11454"/>
                  </a:lnTo>
                  <a:lnTo>
                    <a:pt x="44241" y="10936"/>
                  </a:lnTo>
                  <a:lnTo>
                    <a:pt x="44938" y="10398"/>
                  </a:lnTo>
                  <a:lnTo>
                    <a:pt x="45556" y="9880"/>
                  </a:lnTo>
                  <a:lnTo>
                    <a:pt x="46153" y="9362"/>
                  </a:lnTo>
                  <a:lnTo>
                    <a:pt x="46751" y="8824"/>
                  </a:lnTo>
                  <a:lnTo>
                    <a:pt x="47329" y="8286"/>
                  </a:lnTo>
                  <a:lnTo>
                    <a:pt x="47846" y="7749"/>
                  </a:lnTo>
                  <a:lnTo>
                    <a:pt x="48364" y="7211"/>
                  </a:lnTo>
                  <a:lnTo>
                    <a:pt x="48942" y="6573"/>
                  </a:lnTo>
                  <a:lnTo>
                    <a:pt x="49520" y="5896"/>
                  </a:lnTo>
                  <a:lnTo>
                    <a:pt x="50077" y="5219"/>
                  </a:lnTo>
                  <a:lnTo>
                    <a:pt x="50635" y="4522"/>
                  </a:lnTo>
                  <a:lnTo>
                    <a:pt x="51332" y="3546"/>
                  </a:lnTo>
                  <a:lnTo>
                    <a:pt x="51990" y="2550"/>
                  </a:lnTo>
                  <a:lnTo>
                    <a:pt x="52388" y="1932"/>
                  </a:lnTo>
                  <a:lnTo>
                    <a:pt x="52766" y="1295"/>
                  </a:lnTo>
                  <a:lnTo>
                    <a:pt x="53125" y="657"/>
                  </a:lnTo>
                  <a:lnTo>
                    <a:pt x="53464" y="0"/>
                  </a:lnTo>
                  <a:lnTo>
                    <a:pt x="50336" y="0"/>
                  </a:lnTo>
                  <a:lnTo>
                    <a:pt x="50157" y="259"/>
                  </a:lnTo>
                  <a:lnTo>
                    <a:pt x="49759" y="777"/>
                  </a:lnTo>
                  <a:lnTo>
                    <a:pt x="49141" y="1494"/>
                  </a:lnTo>
                  <a:lnTo>
                    <a:pt x="48763" y="1932"/>
                  </a:lnTo>
                  <a:lnTo>
                    <a:pt x="48324" y="2410"/>
                  </a:lnTo>
                  <a:lnTo>
                    <a:pt x="47846" y="2908"/>
                  </a:lnTo>
                  <a:lnTo>
                    <a:pt x="47309" y="3446"/>
                  </a:lnTo>
                  <a:lnTo>
                    <a:pt x="46731" y="4004"/>
                  </a:lnTo>
                  <a:lnTo>
                    <a:pt x="46113" y="4581"/>
                  </a:lnTo>
                  <a:lnTo>
                    <a:pt x="45436" y="5179"/>
                  </a:lnTo>
                  <a:lnTo>
                    <a:pt x="44699" y="5796"/>
                  </a:lnTo>
                  <a:lnTo>
                    <a:pt x="43922" y="6394"/>
                  </a:lnTo>
                  <a:lnTo>
                    <a:pt x="43106" y="7012"/>
                  </a:lnTo>
                  <a:lnTo>
                    <a:pt x="42249" y="7609"/>
                  </a:lnTo>
                  <a:lnTo>
                    <a:pt x="41333" y="8187"/>
                  </a:lnTo>
                  <a:lnTo>
                    <a:pt x="40377" y="8764"/>
                  </a:lnTo>
                  <a:lnTo>
                    <a:pt x="39381" y="9322"/>
                  </a:lnTo>
                  <a:lnTo>
                    <a:pt x="38345" y="9860"/>
                  </a:lnTo>
                  <a:lnTo>
                    <a:pt x="37807" y="10099"/>
                  </a:lnTo>
                  <a:lnTo>
                    <a:pt x="37249" y="10358"/>
                  </a:lnTo>
                  <a:lnTo>
                    <a:pt x="36692" y="10577"/>
                  </a:lnTo>
                  <a:lnTo>
                    <a:pt x="36134" y="10816"/>
                  </a:lnTo>
                  <a:lnTo>
                    <a:pt x="35556" y="11035"/>
                  </a:lnTo>
                  <a:lnTo>
                    <a:pt x="34959" y="11234"/>
                  </a:lnTo>
                  <a:lnTo>
                    <a:pt x="34361" y="11414"/>
                  </a:lnTo>
                  <a:lnTo>
                    <a:pt x="33744" y="11613"/>
                  </a:lnTo>
                  <a:lnTo>
                    <a:pt x="33126" y="11772"/>
                  </a:lnTo>
                  <a:lnTo>
                    <a:pt x="32489" y="11932"/>
                  </a:lnTo>
                  <a:lnTo>
                    <a:pt x="31851" y="12071"/>
                  </a:lnTo>
                  <a:lnTo>
                    <a:pt x="31194" y="12191"/>
                  </a:lnTo>
                  <a:lnTo>
                    <a:pt x="30537" y="12310"/>
                  </a:lnTo>
                  <a:lnTo>
                    <a:pt x="29859" y="12390"/>
                  </a:lnTo>
                  <a:lnTo>
                    <a:pt x="29182" y="12469"/>
                  </a:lnTo>
                  <a:lnTo>
                    <a:pt x="28485" y="12529"/>
                  </a:lnTo>
                  <a:lnTo>
                    <a:pt x="27788" y="12569"/>
                  </a:lnTo>
                  <a:lnTo>
                    <a:pt x="27071" y="12609"/>
                  </a:lnTo>
                  <a:lnTo>
                    <a:pt x="26354" y="12609"/>
                  </a:lnTo>
                  <a:lnTo>
                    <a:pt x="25637" y="12589"/>
                  </a:lnTo>
                  <a:lnTo>
                    <a:pt x="24900" y="12549"/>
                  </a:lnTo>
                  <a:lnTo>
                    <a:pt x="24143" y="12509"/>
                  </a:lnTo>
                  <a:lnTo>
                    <a:pt x="23545" y="12450"/>
                  </a:lnTo>
                  <a:lnTo>
                    <a:pt x="22948" y="12370"/>
                  </a:lnTo>
                  <a:lnTo>
                    <a:pt x="22350" y="12290"/>
                  </a:lnTo>
                  <a:lnTo>
                    <a:pt x="21772" y="12191"/>
                  </a:lnTo>
                  <a:lnTo>
                    <a:pt x="21215" y="12071"/>
                  </a:lnTo>
                  <a:lnTo>
                    <a:pt x="20637" y="11952"/>
                  </a:lnTo>
                  <a:lnTo>
                    <a:pt x="20099" y="11832"/>
                  </a:lnTo>
                  <a:lnTo>
                    <a:pt x="19541" y="11693"/>
                  </a:lnTo>
                  <a:lnTo>
                    <a:pt x="18486" y="11374"/>
                  </a:lnTo>
                  <a:lnTo>
                    <a:pt x="17450" y="11035"/>
                  </a:lnTo>
                  <a:lnTo>
                    <a:pt x="16474" y="10657"/>
                  </a:lnTo>
                  <a:lnTo>
                    <a:pt x="15498" y="10258"/>
                  </a:lnTo>
                  <a:lnTo>
                    <a:pt x="14581" y="9840"/>
                  </a:lnTo>
                  <a:lnTo>
                    <a:pt x="13705" y="9382"/>
                  </a:lnTo>
                  <a:lnTo>
                    <a:pt x="12849" y="8904"/>
                  </a:lnTo>
                  <a:lnTo>
                    <a:pt x="12032" y="8406"/>
                  </a:lnTo>
                  <a:lnTo>
                    <a:pt x="11235" y="7908"/>
                  </a:lnTo>
                  <a:lnTo>
                    <a:pt x="10498" y="7390"/>
                  </a:lnTo>
                  <a:lnTo>
                    <a:pt x="9781" y="6872"/>
                  </a:lnTo>
                  <a:lnTo>
                    <a:pt x="9104" y="6354"/>
                  </a:lnTo>
                  <a:lnTo>
                    <a:pt x="8466" y="5836"/>
                  </a:lnTo>
                  <a:lnTo>
                    <a:pt x="7849" y="5299"/>
                  </a:lnTo>
                  <a:lnTo>
                    <a:pt x="7291" y="4781"/>
                  </a:lnTo>
                  <a:lnTo>
                    <a:pt x="6753" y="4283"/>
                  </a:lnTo>
                  <a:lnTo>
                    <a:pt x="6255" y="3785"/>
                  </a:lnTo>
                  <a:lnTo>
                    <a:pt x="5777" y="3307"/>
                  </a:lnTo>
                  <a:lnTo>
                    <a:pt x="5359" y="2848"/>
                  </a:lnTo>
                  <a:lnTo>
                    <a:pt x="4961" y="2390"/>
                  </a:lnTo>
                  <a:lnTo>
                    <a:pt x="4283" y="1594"/>
                  </a:lnTo>
                  <a:lnTo>
                    <a:pt x="3726" y="896"/>
                  </a:lnTo>
                  <a:lnTo>
                    <a:pt x="3327" y="378"/>
                  </a:lnTo>
                  <a:lnTo>
                    <a:pt x="308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2" name="Google Shape;7562;p41"/>
            <p:cNvSpPr/>
            <p:nvPr/>
          </p:nvSpPr>
          <p:spPr>
            <a:xfrm>
              <a:off x="4995226" y="0"/>
              <a:ext cx="2451632" cy="654249"/>
            </a:xfrm>
            <a:custGeom>
              <a:avLst/>
              <a:gdLst/>
              <a:ahLst/>
              <a:cxnLst/>
              <a:rect l="l" t="t" r="r" b="b"/>
              <a:pathLst>
                <a:path w="47249" h="12609" extrusionOk="0">
                  <a:moveTo>
                    <a:pt x="0" y="0"/>
                  </a:moveTo>
                  <a:lnTo>
                    <a:pt x="239" y="378"/>
                  </a:lnTo>
                  <a:lnTo>
                    <a:pt x="638" y="896"/>
                  </a:lnTo>
                  <a:lnTo>
                    <a:pt x="1195" y="1594"/>
                  </a:lnTo>
                  <a:lnTo>
                    <a:pt x="1873" y="2390"/>
                  </a:lnTo>
                  <a:lnTo>
                    <a:pt x="2271" y="2848"/>
                  </a:lnTo>
                  <a:lnTo>
                    <a:pt x="2689" y="3307"/>
                  </a:lnTo>
                  <a:lnTo>
                    <a:pt x="3167" y="3785"/>
                  </a:lnTo>
                  <a:lnTo>
                    <a:pt x="3665" y="4283"/>
                  </a:lnTo>
                  <a:lnTo>
                    <a:pt x="4203" y="4781"/>
                  </a:lnTo>
                  <a:lnTo>
                    <a:pt x="4761" y="5299"/>
                  </a:lnTo>
                  <a:lnTo>
                    <a:pt x="5378" y="5836"/>
                  </a:lnTo>
                  <a:lnTo>
                    <a:pt x="6016" y="6354"/>
                  </a:lnTo>
                  <a:lnTo>
                    <a:pt x="6693" y="6872"/>
                  </a:lnTo>
                  <a:lnTo>
                    <a:pt x="7410" y="7390"/>
                  </a:lnTo>
                  <a:lnTo>
                    <a:pt x="8147" y="7908"/>
                  </a:lnTo>
                  <a:lnTo>
                    <a:pt x="8944" y="8406"/>
                  </a:lnTo>
                  <a:lnTo>
                    <a:pt x="9761" y="8904"/>
                  </a:lnTo>
                  <a:lnTo>
                    <a:pt x="10617" y="9382"/>
                  </a:lnTo>
                  <a:lnTo>
                    <a:pt x="11493" y="9840"/>
                  </a:lnTo>
                  <a:lnTo>
                    <a:pt x="12410" y="10258"/>
                  </a:lnTo>
                  <a:lnTo>
                    <a:pt x="13386" y="10657"/>
                  </a:lnTo>
                  <a:lnTo>
                    <a:pt x="14362" y="11035"/>
                  </a:lnTo>
                  <a:lnTo>
                    <a:pt x="15398" y="11374"/>
                  </a:lnTo>
                  <a:lnTo>
                    <a:pt x="16453" y="11693"/>
                  </a:lnTo>
                  <a:lnTo>
                    <a:pt x="17011" y="11832"/>
                  </a:lnTo>
                  <a:lnTo>
                    <a:pt x="17549" y="11952"/>
                  </a:lnTo>
                  <a:lnTo>
                    <a:pt x="18127" y="12071"/>
                  </a:lnTo>
                  <a:lnTo>
                    <a:pt x="18684" y="12191"/>
                  </a:lnTo>
                  <a:lnTo>
                    <a:pt x="19262" y="12290"/>
                  </a:lnTo>
                  <a:lnTo>
                    <a:pt x="19860" y="12370"/>
                  </a:lnTo>
                  <a:lnTo>
                    <a:pt x="20457" y="12450"/>
                  </a:lnTo>
                  <a:lnTo>
                    <a:pt x="21055" y="12509"/>
                  </a:lnTo>
                  <a:lnTo>
                    <a:pt x="21812" y="12549"/>
                  </a:lnTo>
                  <a:lnTo>
                    <a:pt x="22549" y="12589"/>
                  </a:lnTo>
                  <a:lnTo>
                    <a:pt x="23266" y="12609"/>
                  </a:lnTo>
                  <a:lnTo>
                    <a:pt x="23983" y="12609"/>
                  </a:lnTo>
                  <a:lnTo>
                    <a:pt x="24700" y="12569"/>
                  </a:lnTo>
                  <a:lnTo>
                    <a:pt x="25397" y="12529"/>
                  </a:lnTo>
                  <a:lnTo>
                    <a:pt x="26094" y="12469"/>
                  </a:lnTo>
                  <a:lnTo>
                    <a:pt x="26771" y="12390"/>
                  </a:lnTo>
                  <a:lnTo>
                    <a:pt x="27449" y="12310"/>
                  </a:lnTo>
                  <a:lnTo>
                    <a:pt x="28106" y="12191"/>
                  </a:lnTo>
                  <a:lnTo>
                    <a:pt x="28763" y="12071"/>
                  </a:lnTo>
                  <a:lnTo>
                    <a:pt x="29401" y="11932"/>
                  </a:lnTo>
                  <a:lnTo>
                    <a:pt x="30038" y="11772"/>
                  </a:lnTo>
                  <a:lnTo>
                    <a:pt x="30656" y="11613"/>
                  </a:lnTo>
                  <a:lnTo>
                    <a:pt x="31273" y="11414"/>
                  </a:lnTo>
                  <a:lnTo>
                    <a:pt x="31871" y="11234"/>
                  </a:lnTo>
                  <a:lnTo>
                    <a:pt x="32468" y="11035"/>
                  </a:lnTo>
                  <a:lnTo>
                    <a:pt x="33046" y="10816"/>
                  </a:lnTo>
                  <a:lnTo>
                    <a:pt x="33604" y="10577"/>
                  </a:lnTo>
                  <a:lnTo>
                    <a:pt x="34161" y="10358"/>
                  </a:lnTo>
                  <a:lnTo>
                    <a:pt x="34719" y="10099"/>
                  </a:lnTo>
                  <a:lnTo>
                    <a:pt x="35257" y="9860"/>
                  </a:lnTo>
                  <a:lnTo>
                    <a:pt x="36293" y="9322"/>
                  </a:lnTo>
                  <a:lnTo>
                    <a:pt x="37289" y="8764"/>
                  </a:lnTo>
                  <a:lnTo>
                    <a:pt x="38245" y="8187"/>
                  </a:lnTo>
                  <a:lnTo>
                    <a:pt x="39161" y="7609"/>
                  </a:lnTo>
                  <a:lnTo>
                    <a:pt x="40018" y="7012"/>
                  </a:lnTo>
                  <a:lnTo>
                    <a:pt x="40834" y="6394"/>
                  </a:lnTo>
                  <a:lnTo>
                    <a:pt x="41611" y="5796"/>
                  </a:lnTo>
                  <a:lnTo>
                    <a:pt x="42348" y="5179"/>
                  </a:lnTo>
                  <a:lnTo>
                    <a:pt x="43025" y="4581"/>
                  </a:lnTo>
                  <a:lnTo>
                    <a:pt x="43643" y="4004"/>
                  </a:lnTo>
                  <a:lnTo>
                    <a:pt x="44221" y="3446"/>
                  </a:lnTo>
                  <a:lnTo>
                    <a:pt x="44758" y="2908"/>
                  </a:lnTo>
                  <a:lnTo>
                    <a:pt x="45236" y="2410"/>
                  </a:lnTo>
                  <a:lnTo>
                    <a:pt x="45675" y="1932"/>
                  </a:lnTo>
                  <a:lnTo>
                    <a:pt x="46053" y="1494"/>
                  </a:lnTo>
                  <a:lnTo>
                    <a:pt x="46671" y="777"/>
                  </a:lnTo>
                  <a:lnTo>
                    <a:pt x="47069" y="259"/>
                  </a:lnTo>
                  <a:lnTo>
                    <a:pt x="47248" y="0"/>
                  </a:lnTo>
                  <a:lnTo>
                    <a:pt x="45256" y="0"/>
                  </a:lnTo>
                  <a:lnTo>
                    <a:pt x="45017" y="319"/>
                  </a:lnTo>
                  <a:lnTo>
                    <a:pt x="44599" y="797"/>
                  </a:lnTo>
                  <a:lnTo>
                    <a:pt x="44041" y="1434"/>
                  </a:lnTo>
                  <a:lnTo>
                    <a:pt x="43304" y="2191"/>
                  </a:lnTo>
                  <a:lnTo>
                    <a:pt x="42886" y="2629"/>
                  </a:lnTo>
                  <a:lnTo>
                    <a:pt x="42408" y="3068"/>
                  </a:lnTo>
                  <a:lnTo>
                    <a:pt x="41910" y="3526"/>
                  </a:lnTo>
                  <a:lnTo>
                    <a:pt x="41372" y="3984"/>
                  </a:lnTo>
                  <a:lnTo>
                    <a:pt x="40775" y="4462"/>
                  </a:lnTo>
                  <a:lnTo>
                    <a:pt x="40157" y="4960"/>
                  </a:lnTo>
                  <a:lnTo>
                    <a:pt x="39500" y="5458"/>
                  </a:lnTo>
                  <a:lnTo>
                    <a:pt x="38803" y="5936"/>
                  </a:lnTo>
                  <a:lnTo>
                    <a:pt x="38066" y="6434"/>
                  </a:lnTo>
                  <a:lnTo>
                    <a:pt x="37309" y="6912"/>
                  </a:lnTo>
                  <a:lnTo>
                    <a:pt x="36492" y="7370"/>
                  </a:lnTo>
                  <a:lnTo>
                    <a:pt x="35655" y="7828"/>
                  </a:lnTo>
                  <a:lnTo>
                    <a:pt x="34759" y="8266"/>
                  </a:lnTo>
                  <a:lnTo>
                    <a:pt x="33843" y="8685"/>
                  </a:lnTo>
                  <a:lnTo>
                    <a:pt x="32907" y="9063"/>
                  </a:lnTo>
                  <a:lnTo>
                    <a:pt x="31911" y="9442"/>
                  </a:lnTo>
                  <a:lnTo>
                    <a:pt x="30875" y="9760"/>
                  </a:lnTo>
                  <a:lnTo>
                    <a:pt x="29819" y="10059"/>
                  </a:lnTo>
                  <a:lnTo>
                    <a:pt x="29281" y="10179"/>
                  </a:lnTo>
                  <a:lnTo>
                    <a:pt x="28724" y="10318"/>
                  </a:lnTo>
                  <a:lnTo>
                    <a:pt x="28166" y="10418"/>
                  </a:lnTo>
                  <a:lnTo>
                    <a:pt x="27608" y="10517"/>
                  </a:lnTo>
                  <a:lnTo>
                    <a:pt x="27030" y="10617"/>
                  </a:lnTo>
                  <a:lnTo>
                    <a:pt x="26433" y="10697"/>
                  </a:lnTo>
                  <a:lnTo>
                    <a:pt x="25835" y="10756"/>
                  </a:lnTo>
                  <a:lnTo>
                    <a:pt x="25238" y="10796"/>
                  </a:lnTo>
                  <a:lnTo>
                    <a:pt x="24620" y="10836"/>
                  </a:lnTo>
                  <a:lnTo>
                    <a:pt x="24003" y="10856"/>
                  </a:lnTo>
                  <a:lnTo>
                    <a:pt x="23385" y="10876"/>
                  </a:lnTo>
                  <a:lnTo>
                    <a:pt x="22748" y="10876"/>
                  </a:lnTo>
                  <a:lnTo>
                    <a:pt x="22130" y="10856"/>
                  </a:lnTo>
                  <a:lnTo>
                    <a:pt x="21533" y="10816"/>
                  </a:lnTo>
                  <a:lnTo>
                    <a:pt x="20955" y="10776"/>
                  </a:lnTo>
                  <a:lnTo>
                    <a:pt x="20357" y="10717"/>
                  </a:lnTo>
                  <a:lnTo>
                    <a:pt x="19780" y="10657"/>
                  </a:lnTo>
                  <a:lnTo>
                    <a:pt x="19222" y="10577"/>
                  </a:lnTo>
                  <a:lnTo>
                    <a:pt x="18664" y="10478"/>
                  </a:lnTo>
                  <a:lnTo>
                    <a:pt x="18107" y="10378"/>
                  </a:lnTo>
                  <a:lnTo>
                    <a:pt x="17031" y="10159"/>
                  </a:lnTo>
                  <a:lnTo>
                    <a:pt x="15995" y="9880"/>
                  </a:lnTo>
                  <a:lnTo>
                    <a:pt x="14979" y="9581"/>
                  </a:lnTo>
                  <a:lnTo>
                    <a:pt x="14023" y="9243"/>
                  </a:lnTo>
                  <a:lnTo>
                    <a:pt x="13067" y="8884"/>
                  </a:lnTo>
                  <a:lnTo>
                    <a:pt x="12171" y="8486"/>
                  </a:lnTo>
                  <a:lnTo>
                    <a:pt x="11294" y="8087"/>
                  </a:lnTo>
                  <a:lnTo>
                    <a:pt x="10458" y="7649"/>
                  </a:lnTo>
                  <a:lnTo>
                    <a:pt x="9661" y="7211"/>
                  </a:lnTo>
                  <a:lnTo>
                    <a:pt x="8884" y="6753"/>
                  </a:lnTo>
                  <a:lnTo>
                    <a:pt x="8147" y="6275"/>
                  </a:lnTo>
                  <a:lnTo>
                    <a:pt x="7450" y="5796"/>
                  </a:lnTo>
                  <a:lnTo>
                    <a:pt x="6793" y="5318"/>
                  </a:lnTo>
                  <a:lnTo>
                    <a:pt x="6175" y="4860"/>
                  </a:lnTo>
                  <a:lnTo>
                    <a:pt x="5577" y="4382"/>
                  </a:lnTo>
                  <a:lnTo>
                    <a:pt x="5020" y="3924"/>
                  </a:lnTo>
                  <a:lnTo>
                    <a:pt x="4502" y="3466"/>
                  </a:lnTo>
                  <a:lnTo>
                    <a:pt x="4024" y="3008"/>
                  </a:lnTo>
                  <a:lnTo>
                    <a:pt x="3586" y="2589"/>
                  </a:lnTo>
                  <a:lnTo>
                    <a:pt x="3167" y="2191"/>
                  </a:lnTo>
                  <a:lnTo>
                    <a:pt x="2470" y="1434"/>
                  </a:lnTo>
                  <a:lnTo>
                    <a:pt x="1912" y="817"/>
                  </a:lnTo>
                  <a:lnTo>
                    <a:pt x="1514" y="319"/>
                  </a:lnTo>
                  <a:lnTo>
                    <a:pt x="12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3" name="Google Shape;7563;p41"/>
            <p:cNvSpPr/>
            <p:nvPr/>
          </p:nvSpPr>
          <p:spPr>
            <a:xfrm>
              <a:off x="5060346" y="0"/>
              <a:ext cx="2283154" cy="564328"/>
            </a:xfrm>
            <a:custGeom>
              <a:avLst/>
              <a:gdLst/>
              <a:ahLst/>
              <a:cxnLst/>
              <a:rect l="l" t="t" r="r" b="b"/>
              <a:pathLst>
                <a:path w="44002" h="10876" extrusionOk="0">
                  <a:moveTo>
                    <a:pt x="0" y="0"/>
                  </a:moveTo>
                  <a:lnTo>
                    <a:pt x="259" y="319"/>
                  </a:lnTo>
                  <a:lnTo>
                    <a:pt x="657" y="817"/>
                  </a:lnTo>
                  <a:lnTo>
                    <a:pt x="1215" y="1434"/>
                  </a:lnTo>
                  <a:lnTo>
                    <a:pt x="1912" y="2191"/>
                  </a:lnTo>
                  <a:lnTo>
                    <a:pt x="2331" y="2589"/>
                  </a:lnTo>
                  <a:lnTo>
                    <a:pt x="2769" y="3008"/>
                  </a:lnTo>
                  <a:lnTo>
                    <a:pt x="3247" y="3466"/>
                  </a:lnTo>
                  <a:lnTo>
                    <a:pt x="3765" y="3924"/>
                  </a:lnTo>
                  <a:lnTo>
                    <a:pt x="4322" y="4382"/>
                  </a:lnTo>
                  <a:lnTo>
                    <a:pt x="4920" y="4860"/>
                  </a:lnTo>
                  <a:lnTo>
                    <a:pt x="5538" y="5318"/>
                  </a:lnTo>
                  <a:lnTo>
                    <a:pt x="6195" y="5796"/>
                  </a:lnTo>
                  <a:lnTo>
                    <a:pt x="6892" y="6275"/>
                  </a:lnTo>
                  <a:lnTo>
                    <a:pt x="7629" y="6753"/>
                  </a:lnTo>
                  <a:lnTo>
                    <a:pt x="8406" y="7211"/>
                  </a:lnTo>
                  <a:lnTo>
                    <a:pt x="9203" y="7649"/>
                  </a:lnTo>
                  <a:lnTo>
                    <a:pt x="10039" y="8087"/>
                  </a:lnTo>
                  <a:lnTo>
                    <a:pt x="10916" y="8486"/>
                  </a:lnTo>
                  <a:lnTo>
                    <a:pt x="11812" y="8884"/>
                  </a:lnTo>
                  <a:lnTo>
                    <a:pt x="12768" y="9243"/>
                  </a:lnTo>
                  <a:lnTo>
                    <a:pt x="13724" y="9581"/>
                  </a:lnTo>
                  <a:lnTo>
                    <a:pt x="14740" y="9880"/>
                  </a:lnTo>
                  <a:lnTo>
                    <a:pt x="15776" y="10159"/>
                  </a:lnTo>
                  <a:lnTo>
                    <a:pt x="16852" y="10378"/>
                  </a:lnTo>
                  <a:lnTo>
                    <a:pt x="17409" y="10478"/>
                  </a:lnTo>
                  <a:lnTo>
                    <a:pt x="17967" y="10577"/>
                  </a:lnTo>
                  <a:lnTo>
                    <a:pt x="18525" y="10657"/>
                  </a:lnTo>
                  <a:lnTo>
                    <a:pt x="19102" y="10717"/>
                  </a:lnTo>
                  <a:lnTo>
                    <a:pt x="19700" y="10776"/>
                  </a:lnTo>
                  <a:lnTo>
                    <a:pt x="20278" y="10816"/>
                  </a:lnTo>
                  <a:lnTo>
                    <a:pt x="20875" y="10856"/>
                  </a:lnTo>
                  <a:lnTo>
                    <a:pt x="21493" y="10876"/>
                  </a:lnTo>
                  <a:lnTo>
                    <a:pt x="22130" y="10876"/>
                  </a:lnTo>
                  <a:lnTo>
                    <a:pt x="22748" y="10856"/>
                  </a:lnTo>
                  <a:lnTo>
                    <a:pt x="23365" y="10836"/>
                  </a:lnTo>
                  <a:lnTo>
                    <a:pt x="23983" y="10796"/>
                  </a:lnTo>
                  <a:lnTo>
                    <a:pt x="24580" y="10756"/>
                  </a:lnTo>
                  <a:lnTo>
                    <a:pt x="25178" y="10697"/>
                  </a:lnTo>
                  <a:lnTo>
                    <a:pt x="25775" y="10617"/>
                  </a:lnTo>
                  <a:lnTo>
                    <a:pt x="26353" y="10517"/>
                  </a:lnTo>
                  <a:lnTo>
                    <a:pt x="26911" y="10418"/>
                  </a:lnTo>
                  <a:lnTo>
                    <a:pt x="27469" y="10318"/>
                  </a:lnTo>
                  <a:lnTo>
                    <a:pt x="28026" y="10179"/>
                  </a:lnTo>
                  <a:lnTo>
                    <a:pt x="28564" y="10059"/>
                  </a:lnTo>
                  <a:lnTo>
                    <a:pt x="29620" y="9760"/>
                  </a:lnTo>
                  <a:lnTo>
                    <a:pt x="30656" y="9442"/>
                  </a:lnTo>
                  <a:lnTo>
                    <a:pt x="31652" y="9063"/>
                  </a:lnTo>
                  <a:lnTo>
                    <a:pt x="32588" y="8685"/>
                  </a:lnTo>
                  <a:lnTo>
                    <a:pt x="33504" y="8266"/>
                  </a:lnTo>
                  <a:lnTo>
                    <a:pt x="34400" y="7828"/>
                  </a:lnTo>
                  <a:lnTo>
                    <a:pt x="35237" y="7370"/>
                  </a:lnTo>
                  <a:lnTo>
                    <a:pt x="36054" y="6912"/>
                  </a:lnTo>
                  <a:lnTo>
                    <a:pt x="36811" y="6434"/>
                  </a:lnTo>
                  <a:lnTo>
                    <a:pt x="37548" y="5936"/>
                  </a:lnTo>
                  <a:lnTo>
                    <a:pt x="38245" y="5458"/>
                  </a:lnTo>
                  <a:lnTo>
                    <a:pt x="38902" y="4960"/>
                  </a:lnTo>
                  <a:lnTo>
                    <a:pt x="39520" y="4462"/>
                  </a:lnTo>
                  <a:lnTo>
                    <a:pt x="40117" y="3984"/>
                  </a:lnTo>
                  <a:lnTo>
                    <a:pt x="40655" y="3526"/>
                  </a:lnTo>
                  <a:lnTo>
                    <a:pt x="41153" y="3068"/>
                  </a:lnTo>
                  <a:lnTo>
                    <a:pt x="41631" y="2629"/>
                  </a:lnTo>
                  <a:lnTo>
                    <a:pt x="42049" y="2191"/>
                  </a:lnTo>
                  <a:lnTo>
                    <a:pt x="42786" y="1434"/>
                  </a:lnTo>
                  <a:lnTo>
                    <a:pt x="43344" y="797"/>
                  </a:lnTo>
                  <a:lnTo>
                    <a:pt x="43762" y="319"/>
                  </a:lnTo>
                  <a:lnTo>
                    <a:pt x="44001" y="0"/>
                  </a:lnTo>
                  <a:lnTo>
                    <a:pt x="40117" y="0"/>
                  </a:lnTo>
                  <a:lnTo>
                    <a:pt x="39838" y="279"/>
                  </a:lnTo>
                  <a:lnTo>
                    <a:pt x="39440" y="657"/>
                  </a:lnTo>
                  <a:lnTo>
                    <a:pt x="38902" y="1115"/>
                  </a:lnTo>
                  <a:lnTo>
                    <a:pt x="38225" y="1653"/>
                  </a:lnTo>
                  <a:lnTo>
                    <a:pt x="37448" y="2251"/>
                  </a:lnTo>
                  <a:lnTo>
                    <a:pt x="36552" y="2888"/>
                  </a:lnTo>
                  <a:lnTo>
                    <a:pt x="36054" y="3207"/>
                  </a:lnTo>
                  <a:lnTo>
                    <a:pt x="35536" y="3526"/>
                  </a:lnTo>
                  <a:lnTo>
                    <a:pt x="34978" y="3844"/>
                  </a:lnTo>
                  <a:lnTo>
                    <a:pt x="34400" y="4163"/>
                  </a:lnTo>
                  <a:lnTo>
                    <a:pt x="33783" y="4482"/>
                  </a:lnTo>
                  <a:lnTo>
                    <a:pt x="33145" y="4801"/>
                  </a:lnTo>
                  <a:lnTo>
                    <a:pt x="32488" y="5099"/>
                  </a:lnTo>
                  <a:lnTo>
                    <a:pt x="31811" y="5398"/>
                  </a:lnTo>
                  <a:lnTo>
                    <a:pt x="31094" y="5657"/>
                  </a:lnTo>
                  <a:lnTo>
                    <a:pt x="30357" y="5916"/>
                  </a:lnTo>
                  <a:lnTo>
                    <a:pt x="29600" y="6155"/>
                  </a:lnTo>
                  <a:lnTo>
                    <a:pt x="28803" y="6394"/>
                  </a:lnTo>
                  <a:lnTo>
                    <a:pt x="27986" y="6573"/>
                  </a:lnTo>
                  <a:lnTo>
                    <a:pt x="27150" y="6753"/>
                  </a:lnTo>
                  <a:lnTo>
                    <a:pt x="26293" y="6892"/>
                  </a:lnTo>
                  <a:lnTo>
                    <a:pt x="25417" y="7012"/>
                  </a:lnTo>
                  <a:lnTo>
                    <a:pt x="24501" y="7091"/>
                  </a:lnTo>
                  <a:lnTo>
                    <a:pt x="23564" y="7151"/>
                  </a:lnTo>
                  <a:lnTo>
                    <a:pt x="22628" y="7151"/>
                  </a:lnTo>
                  <a:lnTo>
                    <a:pt x="21652" y="7131"/>
                  </a:lnTo>
                  <a:lnTo>
                    <a:pt x="20816" y="7071"/>
                  </a:lnTo>
                  <a:lnTo>
                    <a:pt x="19999" y="6992"/>
                  </a:lnTo>
                  <a:lnTo>
                    <a:pt x="19202" y="6892"/>
                  </a:lnTo>
                  <a:lnTo>
                    <a:pt x="18425" y="6753"/>
                  </a:lnTo>
                  <a:lnTo>
                    <a:pt x="17668" y="6593"/>
                  </a:lnTo>
                  <a:lnTo>
                    <a:pt x="16931" y="6434"/>
                  </a:lnTo>
                  <a:lnTo>
                    <a:pt x="16214" y="6235"/>
                  </a:lnTo>
                  <a:lnTo>
                    <a:pt x="15517" y="6016"/>
                  </a:lnTo>
                  <a:lnTo>
                    <a:pt x="14860" y="5796"/>
                  </a:lnTo>
                  <a:lnTo>
                    <a:pt x="14202" y="5557"/>
                  </a:lnTo>
                  <a:lnTo>
                    <a:pt x="13565" y="5299"/>
                  </a:lnTo>
                  <a:lnTo>
                    <a:pt x="12967" y="5040"/>
                  </a:lnTo>
                  <a:lnTo>
                    <a:pt x="12370" y="4781"/>
                  </a:lnTo>
                  <a:lnTo>
                    <a:pt x="11812" y="4482"/>
                  </a:lnTo>
                  <a:lnTo>
                    <a:pt x="11254" y="4203"/>
                  </a:lnTo>
                  <a:lnTo>
                    <a:pt x="10736" y="3924"/>
                  </a:lnTo>
                  <a:lnTo>
                    <a:pt x="10238" y="3625"/>
                  </a:lnTo>
                  <a:lnTo>
                    <a:pt x="9760" y="3327"/>
                  </a:lnTo>
                  <a:lnTo>
                    <a:pt x="8884" y="2749"/>
                  </a:lnTo>
                  <a:lnTo>
                    <a:pt x="8087" y="2171"/>
                  </a:lnTo>
                  <a:lnTo>
                    <a:pt x="7390" y="1633"/>
                  </a:lnTo>
                  <a:lnTo>
                    <a:pt x="6773" y="1135"/>
                  </a:lnTo>
                  <a:lnTo>
                    <a:pt x="6275" y="677"/>
                  </a:lnTo>
                  <a:lnTo>
                    <a:pt x="5856" y="299"/>
                  </a:lnTo>
                  <a:lnTo>
                    <a:pt x="555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4" name="Google Shape;7564;p41"/>
            <p:cNvSpPr/>
            <p:nvPr/>
          </p:nvSpPr>
          <p:spPr>
            <a:xfrm>
              <a:off x="5348689" y="0"/>
              <a:ext cx="1793284" cy="371048"/>
            </a:xfrm>
            <a:custGeom>
              <a:avLst/>
              <a:gdLst/>
              <a:ahLst/>
              <a:cxnLst/>
              <a:rect l="l" t="t" r="r" b="b"/>
              <a:pathLst>
                <a:path w="34561" h="7151" extrusionOk="0">
                  <a:moveTo>
                    <a:pt x="0" y="0"/>
                  </a:moveTo>
                  <a:lnTo>
                    <a:pt x="299" y="299"/>
                  </a:lnTo>
                  <a:lnTo>
                    <a:pt x="718" y="677"/>
                  </a:lnTo>
                  <a:lnTo>
                    <a:pt x="1216" y="1135"/>
                  </a:lnTo>
                  <a:lnTo>
                    <a:pt x="1833" y="1633"/>
                  </a:lnTo>
                  <a:lnTo>
                    <a:pt x="2530" y="2171"/>
                  </a:lnTo>
                  <a:lnTo>
                    <a:pt x="3327" y="2749"/>
                  </a:lnTo>
                  <a:lnTo>
                    <a:pt x="4203" y="3327"/>
                  </a:lnTo>
                  <a:lnTo>
                    <a:pt x="4681" y="3625"/>
                  </a:lnTo>
                  <a:lnTo>
                    <a:pt x="5179" y="3924"/>
                  </a:lnTo>
                  <a:lnTo>
                    <a:pt x="5697" y="4203"/>
                  </a:lnTo>
                  <a:lnTo>
                    <a:pt x="6255" y="4482"/>
                  </a:lnTo>
                  <a:lnTo>
                    <a:pt x="6813" y="4781"/>
                  </a:lnTo>
                  <a:lnTo>
                    <a:pt x="7410" y="5040"/>
                  </a:lnTo>
                  <a:lnTo>
                    <a:pt x="8008" y="5299"/>
                  </a:lnTo>
                  <a:lnTo>
                    <a:pt x="8645" y="5557"/>
                  </a:lnTo>
                  <a:lnTo>
                    <a:pt x="9303" y="5796"/>
                  </a:lnTo>
                  <a:lnTo>
                    <a:pt x="9960" y="6016"/>
                  </a:lnTo>
                  <a:lnTo>
                    <a:pt x="10657" y="6235"/>
                  </a:lnTo>
                  <a:lnTo>
                    <a:pt x="11374" y="6434"/>
                  </a:lnTo>
                  <a:lnTo>
                    <a:pt x="12111" y="6593"/>
                  </a:lnTo>
                  <a:lnTo>
                    <a:pt x="12868" y="6753"/>
                  </a:lnTo>
                  <a:lnTo>
                    <a:pt x="13645" y="6892"/>
                  </a:lnTo>
                  <a:lnTo>
                    <a:pt x="14442" y="6992"/>
                  </a:lnTo>
                  <a:lnTo>
                    <a:pt x="15259" y="7071"/>
                  </a:lnTo>
                  <a:lnTo>
                    <a:pt x="16095" y="7131"/>
                  </a:lnTo>
                  <a:lnTo>
                    <a:pt x="17071" y="7151"/>
                  </a:lnTo>
                  <a:lnTo>
                    <a:pt x="18007" y="7151"/>
                  </a:lnTo>
                  <a:lnTo>
                    <a:pt x="18944" y="7091"/>
                  </a:lnTo>
                  <a:lnTo>
                    <a:pt x="19860" y="7012"/>
                  </a:lnTo>
                  <a:lnTo>
                    <a:pt x="20736" y="6892"/>
                  </a:lnTo>
                  <a:lnTo>
                    <a:pt x="21593" y="6753"/>
                  </a:lnTo>
                  <a:lnTo>
                    <a:pt x="22429" y="6573"/>
                  </a:lnTo>
                  <a:lnTo>
                    <a:pt x="23246" y="6394"/>
                  </a:lnTo>
                  <a:lnTo>
                    <a:pt x="24043" y="6155"/>
                  </a:lnTo>
                  <a:lnTo>
                    <a:pt x="24800" y="5916"/>
                  </a:lnTo>
                  <a:lnTo>
                    <a:pt x="25537" y="5657"/>
                  </a:lnTo>
                  <a:lnTo>
                    <a:pt x="26254" y="5398"/>
                  </a:lnTo>
                  <a:lnTo>
                    <a:pt x="26931" y="5099"/>
                  </a:lnTo>
                  <a:lnTo>
                    <a:pt x="27588" y="4801"/>
                  </a:lnTo>
                  <a:lnTo>
                    <a:pt x="28226" y="4482"/>
                  </a:lnTo>
                  <a:lnTo>
                    <a:pt x="28843" y="4163"/>
                  </a:lnTo>
                  <a:lnTo>
                    <a:pt x="29421" y="3844"/>
                  </a:lnTo>
                  <a:lnTo>
                    <a:pt x="29979" y="3526"/>
                  </a:lnTo>
                  <a:lnTo>
                    <a:pt x="30497" y="3207"/>
                  </a:lnTo>
                  <a:lnTo>
                    <a:pt x="30995" y="2888"/>
                  </a:lnTo>
                  <a:lnTo>
                    <a:pt x="31891" y="2251"/>
                  </a:lnTo>
                  <a:lnTo>
                    <a:pt x="32668" y="1653"/>
                  </a:lnTo>
                  <a:lnTo>
                    <a:pt x="33345" y="1115"/>
                  </a:lnTo>
                  <a:lnTo>
                    <a:pt x="33883" y="657"/>
                  </a:lnTo>
                  <a:lnTo>
                    <a:pt x="34281" y="279"/>
                  </a:lnTo>
                  <a:lnTo>
                    <a:pt x="34560" y="0"/>
                  </a:lnTo>
                  <a:lnTo>
                    <a:pt x="29441" y="0"/>
                  </a:lnTo>
                  <a:lnTo>
                    <a:pt x="28584" y="478"/>
                  </a:lnTo>
                  <a:lnTo>
                    <a:pt x="28067" y="737"/>
                  </a:lnTo>
                  <a:lnTo>
                    <a:pt x="27489" y="1016"/>
                  </a:lnTo>
                  <a:lnTo>
                    <a:pt x="26832" y="1295"/>
                  </a:lnTo>
                  <a:lnTo>
                    <a:pt x="26134" y="1574"/>
                  </a:lnTo>
                  <a:lnTo>
                    <a:pt x="25377" y="1852"/>
                  </a:lnTo>
                  <a:lnTo>
                    <a:pt x="24561" y="2131"/>
                  </a:lnTo>
                  <a:lnTo>
                    <a:pt x="23684" y="2370"/>
                  </a:lnTo>
                  <a:lnTo>
                    <a:pt x="22768" y="2609"/>
                  </a:lnTo>
                  <a:lnTo>
                    <a:pt x="21812" y="2809"/>
                  </a:lnTo>
                  <a:lnTo>
                    <a:pt x="20796" y="2968"/>
                  </a:lnTo>
                  <a:lnTo>
                    <a:pt x="20258" y="3028"/>
                  </a:lnTo>
                  <a:lnTo>
                    <a:pt x="19720" y="3087"/>
                  </a:lnTo>
                  <a:lnTo>
                    <a:pt x="19183" y="3127"/>
                  </a:lnTo>
                  <a:lnTo>
                    <a:pt x="18625" y="3167"/>
                  </a:lnTo>
                  <a:lnTo>
                    <a:pt x="18067" y="3187"/>
                  </a:lnTo>
                  <a:lnTo>
                    <a:pt x="17489" y="3187"/>
                  </a:lnTo>
                  <a:lnTo>
                    <a:pt x="16892" y="3167"/>
                  </a:lnTo>
                  <a:lnTo>
                    <a:pt x="16294" y="3147"/>
                  </a:lnTo>
                  <a:lnTo>
                    <a:pt x="15378" y="3087"/>
                  </a:lnTo>
                  <a:lnTo>
                    <a:pt x="14502" y="2968"/>
                  </a:lnTo>
                  <a:lnTo>
                    <a:pt x="13665" y="2848"/>
                  </a:lnTo>
                  <a:lnTo>
                    <a:pt x="12848" y="2689"/>
                  </a:lnTo>
                  <a:lnTo>
                    <a:pt x="12052" y="2510"/>
                  </a:lnTo>
                  <a:lnTo>
                    <a:pt x="11295" y="2331"/>
                  </a:lnTo>
                  <a:lnTo>
                    <a:pt x="10578" y="2111"/>
                  </a:lnTo>
                  <a:lnTo>
                    <a:pt x="9900" y="1892"/>
                  </a:lnTo>
                  <a:lnTo>
                    <a:pt x="9263" y="1653"/>
                  </a:lnTo>
                  <a:lnTo>
                    <a:pt x="8645" y="1414"/>
                  </a:lnTo>
                  <a:lnTo>
                    <a:pt x="8068" y="1155"/>
                  </a:lnTo>
                  <a:lnTo>
                    <a:pt x="7550" y="916"/>
                  </a:lnTo>
                  <a:lnTo>
                    <a:pt x="7052" y="677"/>
                  </a:lnTo>
                  <a:lnTo>
                    <a:pt x="6594" y="438"/>
                  </a:lnTo>
                  <a:lnTo>
                    <a:pt x="579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5" name="Google Shape;7565;p41"/>
            <p:cNvSpPr/>
            <p:nvPr/>
          </p:nvSpPr>
          <p:spPr>
            <a:xfrm>
              <a:off x="5649433" y="0"/>
              <a:ext cx="1226880" cy="165417"/>
            </a:xfrm>
            <a:custGeom>
              <a:avLst/>
              <a:gdLst/>
              <a:ahLst/>
              <a:cxnLst/>
              <a:rect l="l" t="t" r="r" b="b"/>
              <a:pathLst>
                <a:path w="23645" h="3188" extrusionOk="0">
                  <a:moveTo>
                    <a:pt x="1" y="0"/>
                  </a:moveTo>
                  <a:lnTo>
                    <a:pt x="798" y="438"/>
                  </a:lnTo>
                  <a:lnTo>
                    <a:pt x="1256" y="677"/>
                  </a:lnTo>
                  <a:lnTo>
                    <a:pt x="1754" y="916"/>
                  </a:lnTo>
                  <a:lnTo>
                    <a:pt x="2272" y="1155"/>
                  </a:lnTo>
                  <a:lnTo>
                    <a:pt x="2849" y="1414"/>
                  </a:lnTo>
                  <a:lnTo>
                    <a:pt x="3467" y="1653"/>
                  </a:lnTo>
                  <a:lnTo>
                    <a:pt x="4104" y="1892"/>
                  </a:lnTo>
                  <a:lnTo>
                    <a:pt x="4782" y="2111"/>
                  </a:lnTo>
                  <a:lnTo>
                    <a:pt x="5499" y="2331"/>
                  </a:lnTo>
                  <a:lnTo>
                    <a:pt x="6256" y="2510"/>
                  </a:lnTo>
                  <a:lnTo>
                    <a:pt x="7052" y="2689"/>
                  </a:lnTo>
                  <a:lnTo>
                    <a:pt x="7869" y="2848"/>
                  </a:lnTo>
                  <a:lnTo>
                    <a:pt x="8706" y="2968"/>
                  </a:lnTo>
                  <a:lnTo>
                    <a:pt x="9582" y="3087"/>
                  </a:lnTo>
                  <a:lnTo>
                    <a:pt x="10498" y="3147"/>
                  </a:lnTo>
                  <a:lnTo>
                    <a:pt x="11096" y="3167"/>
                  </a:lnTo>
                  <a:lnTo>
                    <a:pt x="11693" y="3187"/>
                  </a:lnTo>
                  <a:lnTo>
                    <a:pt x="12271" y="3187"/>
                  </a:lnTo>
                  <a:lnTo>
                    <a:pt x="12829" y="3167"/>
                  </a:lnTo>
                  <a:lnTo>
                    <a:pt x="13387" y="3127"/>
                  </a:lnTo>
                  <a:lnTo>
                    <a:pt x="13924" y="3087"/>
                  </a:lnTo>
                  <a:lnTo>
                    <a:pt x="14462" y="3028"/>
                  </a:lnTo>
                  <a:lnTo>
                    <a:pt x="15000" y="2968"/>
                  </a:lnTo>
                  <a:lnTo>
                    <a:pt x="16016" y="2809"/>
                  </a:lnTo>
                  <a:lnTo>
                    <a:pt x="16972" y="2609"/>
                  </a:lnTo>
                  <a:lnTo>
                    <a:pt x="17888" y="2370"/>
                  </a:lnTo>
                  <a:lnTo>
                    <a:pt x="18765" y="2131"/>
                  </a:lnTo>
                  <a:lnTo>
                    <a:pt x="19581" y="1852"/>
                  </a:lnTo>
                  <a:lnTo>
                    <a:pt x="20338" y="1574"/>
                  </a:lnTo>
                  <a:lnTo>
                    <a:pt x="21036" y="1295"/>
                  </a:lnTo>
                  <a:lnTo>
                    <a:pt x="21693" y="1016"/>
                  </a:lnTo>
                  <a:lnTo>
                    <a:pt x="22271" y="737"/>
                  </a:lnTo>
                  <a:lnTo>
                    <a:pt x="22788" y="478"/>
                  </a:lnTo>
                  <a:lnTo>
                    <a:pt x="2364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6" name="Google Shape;7566;p41"/>
            <p:cNvSpPr/>
            <p:nvPr/>
          </p:nvSpPr>
          <p:spPr>
            <a:xfrm>
              <a:off x="4572493" y="200496"/>
              <a:ext cx="465120" cy="357661"/>
            </a:xfrm>
            <a:custGeom>
              <a:avLst/>
              <a:gdLst/>
              <a:ahLst/>
              <a:cxnLst/>
              <a:rect l="l" t="t" r="r" b="b"/>
              <a:pathLst>
                <a:path w="8964" h="6893" extrusionOk="0">
                  <a:moveTo>
                    <a:pt x="7410" y="0"/>
                  </a:moveTo>
                  <a:lnTo>
                    <a:pt x="7131" y="478"/>
                  </a:lnTo>
                  <a:lnTo>
                    <a:pt x="6813" y="956"/>
                  </a:lnTo>
                  <a:lnTo>
                    <a:pt x="6474" y="1415"/>
                  </a:lnTo>
                  <a:lnTo>
                    <a:pt x="6115" y="1833"/>
                  </a:lnTo>
                  <a:lnTo>
                    <a:pt x="5717" y="2231"/>
                  </a:lnTo>
                  <a:lnTo>
                    <a:pt x="5299" y="2590"/>
                  </a:lnTo>
                  <a:lnTo>
                    <a:pt x="4860" y="2948"/>
                  </a:lnTo>
                  <a:lnTo>
                    <a:pt x="4382" y="3247"/>
                  </a:lnTo>
                  <a:lnTo>
                    <a:pt x="3904" y="3526"/>
                  </a:lnTo>
                  <a:lnTo>
                    <a:pt x="3386" y="3785"/>
                  </a:lnTo>
                  <a:lnTo>
                    <a:pt x="2869" y="3984"/>
                  </a:lnTo>
                  <a:lnTo>
                    <a:pt x="2311" y="4163"/>
                  </a:lnTo>
                  <a:lnTo>
                    <a:pt x="1753" y="4323"/>
                  </a:lnTo>
                  <a:lnTo>
                    <a:pt x="1175" y="4422"/>
                  </a:lnTo>
                  <a:lnTo>
                    <a:pt x="598" y="4482"/>
                  </a:lnTo>
                  <a:lnTo>
                    <a:pt x="0" y="4502"/>
                  </a:lnTo>
                  <a:lnTo>
                    <a:pt x="0" y="6892"/>
                  </a:lnTo>
                  <a:lnTo>
                    <a:pt x="697" y="6872"/>
                  </a:lnTo>
                  <a:lnTo>
                    <a:pt x="1375" y="6793"/>
                  </a:lnTo>
                  <a:lnTo>
                    <a:pt x="2052" y="6693"/>
                  </a:lnTo>
                  <a:lnTo>
                    <a:pt x="2709" y="6534"/>
                  </a:lnTo>
                  <a:lnTo>
                    <a:pt x="3347" y="6355"/>
                  </a:lnTo>
                  <a:lnTo>
                    <a:pt x="3984" y="6116"/>
                  </a:lnTo>
                  <a:lnTo>
                    <a:pt x="4582" y="5857"/>
                  </a:lnTo>
                  <a:lnTo>
                    <a:pt x="5159" y="5558"/>
                  </a:lnTo>
                  <a:lnTo>
                    <a:pt x="5737" y="5219"/>
                  </a:lnTo>
                  <a:lnTo>
                    <a:pt x="6275" y="4861"/>
                  </a:lnTo>
                  <a:lnTo>
                    <a:pt x="6793" y="4462"/>
                  </a:lnTo>
                  <a:lnTo>
                    <a:pt x="7291" y="4024"/>
                  </a:lnTo>
                  <a:lnTo>
                    <a:pt x="7749" y="3566"/>
                  </a:lnTo>
                  <a:lnTo>
                    <a:pt x="8187" y="3088"/>
                  </a:lnTo>
                  <a:lnTo>
                    <a:pt x="8585" y="2570"/>
                  </a:lnTo>
                  <a:lnTo>
                    <a:pt x="8964" y="2052"/>
                  </a:lnTo>
                  <a:lnTo>
                    <a:pt x="8546" y="1514"/>
                  </a:lnTo>
                  <a:lnTo>
                    <a:pt x="8127" y="996"/>
                  </a:lnTo>
                  <a:lnTo>
                    <a:pt x="741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7" name="Google Shape;7567;p41"/>
            <p:cNvSpPr/>
            <p:nvPr/>
          </p:nvSpPr>
          <p:spPr>
            <a:xfrm>
              <a:off x="4572493" y="132263"/>
              <a:ext cx="384538" cy="301881"/>
            </a:xfrm>
            <a:custGeom>
              <a:avLst/>
              <a:gdLst/>
              <a:ahLst/>
              <a:cxnLst/>
              <a:rect l="l" t="t" r="r" b="b"/>
              <a:pathLst>
                <a:path w="7411" h="5818" extrusionOk="0">
                  <a:moveTo>
                    <a:pt x="6534" y="1"/>
                  </a:moveTo>
                  <a:lnTo>
                    <a:pt x="6315" y="479"/>
                  </a:lnTo>
                  <a:lnTo>
                    <a:pt x="6076" y="937"/>
                  </a:lnTo>
                  <a:lnTo>
                    <a:pt x="5797" y="1395"/>
                  </a:lnTo>
                  <a:lnTo>
                    <a:pt x="5498" y="1793"/>
                  </a:lnTo>
                  <a:lnTo>
                    <a:pt x="5159" y="2192"/>
                  </a:lnTo>
                  <a:lnTo>
                    <a:pt x="4801" y="2570"/>
                  </a:lnTo>
                  <a:lnTo>
                    <a:pt x="4402" y="2909"/>
                  </a:lnTo>
                  <a:lnTo>
                    <a:pt x="3984" y="3208"/>
                  </a:lnTo>
                  <a:lnTo>
                    <a:pt x="3546" y="3506"/>
                  </a:lnTo>
                  <a:lnTo>
                    <a:pt x="3088" y="3745"/>
                  </a:lnTo>
                  <a:lnTo>
                    <a:pt x="2610" y="3965"/>
                  </a:lnTo>
                  <a:lnTo>
                    <a:pt x="2132" y="4144"/>
                  </a:lnTo>
                  <a:lnTo>
                    <a:pt x="1614" y="4283"/>
                  </a:lnTo>
                  <a:lnTo>
                    <a:pt x="1076" y="4383"/>
                  </a:lnTo>
                  <a:lnTo>
                    <a:pt x="538" y="4443"/>
                  </a:lnTo>
                  <a:lnTo>
                    <a:pt x="0" y="4463"/>
                  </a:lnTo>
                  <a:lnTo>
                    <a:pt x="0" y="5817"/>
                  </a:lnTo>
                  <a:lnTo>
                    <a:pt x="598" y="5797"/>
                  </a:lnTo>
                  <a:lnTo>
                    <a:pt x="1175" y="5737"/>
                  </a:lnTo>
                  <a:lnTo>
                    <a:pt x="1753" y="5638"/>
                  </a:lnTo>
                  <a:lnTo>
                    <a:pt x="2311" y="5478"/>
                  </a:lnTo>
                  <a:lnTo>
                    <a:pt x="2869" y="5299"/>
                  </a:lnTo>
                  <a:lnTo>
                    <a:pt x="3386" y="5100"/>
                  </a:lnTo>
                  <a:lnTo>
                    <a:pt x="3904" y="4841"/>
                  </a:lnTo>
                  <a:lnTo>
                    <a:pt x="4382" y="4562"/>
                  </a:lnTo>
                  <a:lnTo>
                    <a:pt x="4860" y="4263"/>
                  </a:lnTo>
                  <a:lnTo>
                    <a:pt x="5299" y="3905"/>
                  </a:lnTo>
                  <a:lnTo>
                    <a:pt x="5717" y="3546"/>
                  </a:lnTo>
                  <a:lnTo>
                    <a:pt x="6115" y="3148"/>
                  </a:lnTo>
                  <a:lnTo>
                    <a:pt x="6474" y="2730"/>
                  </a:lnTo>
                  <a:lnTo>
                    <a:pt x="6813" y="2271"/>
                  </a:lnTo>
                  <a:lnTo>
                    <a:pt x="7131" y="1793"/>
                  </a:lnTo>
                  <a:lnTo>
                    <a:pt x="7410" y="1315"/>
                  </a:lnTo>
                  <a:lnTo>
                    <a:pt x="6932" y="638"/>
                  </a:lnTo>
                  <a:lnTo>
                    <a:pt x="653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8" name="Google Shape;7568;p41"/>
            <p:cNvSpPr/>
            <p:nvPr/>
          </p:nvSpPr>
          <p:spPr>
            <a:xfrm>
              <a:off x="4572493" y="0"/>
              <a:ext cx="339033" cy="363835"/>
            </a:xfrm>
            <a:custGeom>
              <a:avLst/>
              <a:gdLst/>
              <a:ahLst/>
              <a:cxnLst/>
              <a:rect l="l" t="t" r="r" b="b"/>
              <a:pathLst>
                <a:path w="6534" h="7012" extrusionOk="0">
                  <a:moveTo>
                    <a:pt x="4203" y="0"/>
                  </a:moveTo>
                  <a:lnTo>
                    <a:pt x="4183" y="438"/>
                  </a:lnTo>
                  <a:lnTo>
                    <a:pt x="4123" y="857"/>
                  </a:lnTo>
                  <a:lnTo>
                    <a:pt x="4024" y="1255"/>
                  </a:lnTo>
                  <a:lnTo>
                    <a:pt x="3884" y="1653"/>
                  </a:lnTo>
                  <a:lnTo>
                    <a:pt x="3705" y="2012"/>
                  </a:lnTo>
                  <a:lnTo>
                    <a:pt x="3486" y="2370"/>
                  </a:lnTo>
                  <a:lnTo>
                    <a:pt x="3247" y="2689"/>
                  </a:lnTo>
                  <a:lnTo>
                    <a:pt x="2968" y="2988"/>
                  </a:lnTo>
                  <a:lnTo>
                    <a:pt x="2669" y="3267"/>
                  </a:lnTo>
                  <a:lnTo>
                    <a:pt x="2351" y="3506"/>
                  </a:lnTo>
                  <a:lnTo>
                    <a:pt x="1992" y="3705"/>
                  </a:lnTo>
                  <a:lnTo>
                    <a:pt x="1634" y="3884"/>
                  </a:lnTo>
                  <a:lnTo>
                    <a:pt x="1235" y="4024"/>
                  </a:lnTo>
                  <a:lnTo>
                    <a:pt x="837" y="4143"/>
                  </a:lnTo>
                  <a:lnTo>
                    <a:pt x="419" y="4203"/>
                  </a:lnTo>
                  <a:lnTo>
                    <a:pt x="0" y="4223"/>
                  </a:lnTo>
                  <a:lnTo>
                    <a:pt x="0" y="7012"/>
                  </a:lnTo>
                  <a:lnTo>
                    <a:pt x="538" y="6992"/>
                  </a:lnTo>
                  <a:lnTo>
                    <a:pt x="1076" y="6932"/>
                  </a:lnTo>
                  <a:lnTo>
                    <a:pt x="1614" y="6832"/>
                  </a:lnTo>
                  <a:lnTo>
                    <a:pt x="2132" y="6693"/>
                  </a:lnTo>
                  <a:lnTo>
                    <a:pt x="2610" y="6514"/>
                  </a:lnTo>
                  <a:lnTo>
                    <a:pt x="3088" y="6294"/>
                  </a:lnTo>
                  <a:lnTo>
                    <a:pt x="3546" y="6055"/>
                  </a:lnTo>
                  <a:lnTo>
                    <a:pt x="3984" y="5757"/>
                  </a:lnTo>
                  <a:lnTo>
                    <a:pt x="4402" y="5458"/>
                  </a:lnTo>
                  <a:lnTo>
                    <a:pt x="4801" y="5119"/>
                  </a:lnTo>
                  <a:lnTo>
                    <a:pt x="5159" y="4741"/>
                  </a:lnTo>
                  <a:lnTo>
                    <a:pt x="5498" y="4342"/>
                  </a:lnTo>
                  <a:lnTo>
                    <a:pt x="5797" y="3944"/>
                  </a:lnTo>
                  <a:lnTo>
                    <a:pt x="6076" y="3486"/>
                  </a:lnTo>
                  <a:lnTo>
                    <a:pt x="6315" y="3028"/>
                  </a:lnTo>
                  <a:lnTo>
                    <a:pt x="6534" y="2550"/>
                  </a:lnTo>
                  <a:lnTo>
                    <a:pt x="5956" y="1653"/>
                  </a:lnTo>
                  <a:lnTo>
                    <a:pt x="5538" y="896"/>
                  </a:lnTo>
                  <a:lnTo>
                    <a:pt x="5239" y="339"/>
                  </a:lnTo>
                  <a:lnTo>
                    <a:pt x="506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9" name="Google Shape;7569;p41"/>
            <p:cNvSpPr/>
            <p:nvPr/>
          </p:nvSpPr>
          <p:spPr>
            <a:xfrm>
              <a:off x="4572493" y="0"/>
              <a:ext cx="218135" cy="219121"/>
            </a:xfrm>
            <a:custGeom>
              <a:avLst/>
              <a:gdLst/>
              <a:ahLst/>
              <a:cxnLst/>
              <a:rect l="l" t="t" r="r" b="b"/>
              <a:pathLst>
                <a:path w="4204" h="4223" extrusionOk="0">
                  <a:moveTo>
                    <a:pt x="0" y="0"/>
                  </a:moveTo>
                  <a:lnTo>
                    <a:pt x="0" y="4223"/>
                  </a:lnTo>
                  <a:lnTo>
                    <a:pt x="419" y="4203"/>
                  </a:lnTo>
                  <a:lnTo>
                    <a:pt x="837" y="4143"/>
                  </a:lnTo>
                  <a:lnTo>
                    <a:pt x="1235" y="4024"/>
                  </a:lnTo>
                  <a:lnTo>
                    <a:pt x="1634" y="3884"/>
                  </a:lnTo>
                  <a:lnTo>
                    <a:pt x="1992" y="3705"/>
                  </a:lnTo>
                  <a:lnTo>
                    <a:pt x="2351" y="3506"/>
                  </a:lnTo>
                  <a:lnTo>
                    <a:pt x="2669" y="3267"/>
                  </a:lnTo>
                  <a:lnTo>
                    <a:pt x="2968" y="2988"/>
                  </a:lnTo>
                  <a:lnTo>
                    <a:pt x="3247" y="2689"/>
                  </a:lnTo>
                  <a:lnTo>
                    <a:pt x="3486" y="2370"/>
                  </a:lnTo>
                  <a:lnTo>
                    <a:pt x="3705" y="2012"/>
                  </a:lnTo>
                  <a:lnTo>
                    <a:pt x="3884" y="1653"/>
                  </a:lnTo>
                  <a:lnTo>
                    <a:pt x="4024" y="1255"/>
                  </a:lnTo>
                  <a:lnTo>
                    <a:pt x="4123" y="857"/>
                  </a:lnTo>
                  <a:lnTo>
                    <a:pt x="4183" y="438"/>
                  </a:lnTo>
                  <a:lnTo>
                    <a:pt x="420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0" name="Google Shape;7570;p41"/>
            <p:cNvSpPr/>
            <p:nvPr/>
          </p:nvSpPr>
          <p:spPr>
            <a:xfrm>
              <a:off x="0" y="0"/>
              <a:ext cx="432067" cy="172630"/>
            </a:xfrm>
            <a:custGeom>
              <a:avLst/>
              <a:gdLst/>
              <a:ahLst/>
              <a:cxnLst/>
              <a:rect l="l" t="t" r="r" b="b"/>
              <a:pathLst>
                <a:path w="8327" h="3327" extrusionOk="0">
                  <a:moveTo>
                    <a:pt x="0" y="0"/>
                  </a:moveTo>
                  <a:lnTo>
                    <a:pt x="0" y="3327"/>
                  </a:lnTo>
                  <a:lnTo>
                    <a:pt x="438" y="3287"/>
                  </a:lnTo>
                  <a:lnTo>
                    <a:pt x="916" y="3227"/>
                  </a:lnTo>
                  <a:lnTo>
                    <a:pt x="1414" y="3147"/>
                  </a:lnTo>
                  <a:lnTo>
                    <a:pt x="1952" y="3048"/>
                  </a:lnTo>
                  <a:lnTo>
                    <a:pt x="2530" y="2908"/>
                  </a:lnTo>
                  <a:lnTo>
                    <a:pt x="3127" y="2749"/>
                  </a:lnTo>
                  <a:lnTo>
                    <a:pt x="3765" y="2550"/>
                  </a:lnTo>
                  <a:lnTo>
                    <a:pt x="4402" y="2311"/>
                  </a:lnTo>
                  <a:lnTo>
                    <a:pt x="5040" y="2032"/>
                  </a:lnTo>
                  <a:lnTo>
                    <a:pt x="5637" y="1753"/>
                  </a:lnTo>
                  <a:lnTo>
                    <a:pt x="6195" y="1454"/>
                  </a:lnTo>
                  <a:lnTo>
                    <a:pt x="6713" y="1155"/>
                  </a:lnTo>
                  <a:lnTo>
                    <a:pt x="7171" y="857"/>
                  </a:lnTo>
                  <a:lnTo>
                    <a:pt x="7609" y="558"/>
                  </a:lnTo>
                  <a:lnTo>
                    <a:pt x="7988" y="279"/>
                  </a:lnTo>
                  <a:lnTo>
                    <a:pt x="832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1" name="Google Shape;7571;p41"/>
            <p:cNvSpPr/>
            <p:nvPr/>
          </p:nvSpPr>
          <p:spPr>
            <a:xfrm>
              <a:off x="0" y="0"/>
              <a:ext cx="704892" cy="287353"/>
            </a:xfrm>
            <a:custGeom>
              <a:avLst/>
              <a:gdLst/>
              <a:ahLst/>
              <a:cxnLst/>
              <a:rect l="l" t="t" r="r" b="b"/>
              <a:pathLst>
                <a:path w="13585" h="5538" extrusionOk="0">
                  <a:moveTo>
                    <a:pt x="8326" y="0"/>
                  </a:moveTo>
                  <a:lnTo>
                    <a:pt x="7988" y="279"/>
                  </a:lnTo>
                  <a:lnTo>
                    <a:pt x="7609" y="558"/>
                  </a:lnTo>
                  <a:lnTo>
                    <a:pt x="7171" y="857"/>
                  </a:lnTo>
                  <a:lnTo>
                    <a:pt x="6713" y="1155"/>
                  </a:lnTo>
                  <a:lnTo>
                    <a:pt x="6195" y="1454"/>
                  </a:lnTo>
                  <a:lnTo>
                    <a:pt x="5637" y="1753"/>
                  </a:lnTo>
                  <a:lnTo>
                    <a:pt x="5040" y="2032"/>
                  </a:lnTo>
                  <a:lnTo>
                    <a:pt x="4402" y="2311"/>
                  </a:lnTo>
                  <a:lnTo>
                    <a:pt x="3765" y="2550"/>
                  </a:lnTo>
                  <a:lnTo>
                    <a:pt x="3127" y="2749"/>
                  </a:lnTo>
                  <a:lnTo>
                    <a:pt x="2530" y="2908"/>
                  </a:lnTo>
                  <a:lnTo>
                    <a:pt x="1952" y="3048"/>
                  </a:lnTo>
                  <a:lnTo>
                    <a:pt x="1414" y="3147"/>
                  </a:lnTo>
                  <a:lnTo>
                    <a:pt x="916" y="3227"/>
                  </a:lnTo>
                  <a:lnTo>
                    <a:pt x="438" y="3287"/>
                  </a:lnTo>
                  <a:lnTo>
                    <a:pt x="0" y="3327"/>
                  </a:lnTo>
                  <a:lnTo>
                    <a:pt x="0" y="5538"/>
                  </a:lnTo>
                  <a:lnTo>
                    <a:pt x="657" y="5458"/>
                  </a:lnTo>
                  <a:lnTo>
                    <a:pt x="1355" y="5358"/>
                  </a:lnTo>
                  <a:lnTo>
                    <a:pt x="2092" y="5239"/>
                  </a:lnTo>
                  <a:lnTo>
                    <a:pt x="2868" y="5079"/>
                  </a:lnTo>
                  <a:lnTo>
                    <a:pt x="3685" y="4900"/>
                  </a:lnTo>
                  <a:lnTo>
                    <a:pt x="4522" y="4681"/>
                  </a:lnTo>
                  <a:lnTo>
                    <a:pt x="5378" y="4422"/>
                  </a:lnTo>
                  <a:lnTo>
                    <a:pt x="6275" y="4103"/>
                  </a:lnTo>
                  <a:lnTo>
                    <a:pt x="6892" y="3884"/>
                  </a:lnTo>
                  <a:lnTo>
                    <a:pt x="7470" y="3645"/>
                  </a:lnTo>
                  <a:lnTo>
                    <a:pt x="8027" y="3406"/>
                  </a:lnTo>
                  <a:lnTo>
                    <a:pt x="8585" y="3147"/>
                  </a:lnTo>
                  <a:lnTo>
                    <a:pt x="9103" y="2888"/>
                  </a:lnTo>
                  <a:lnTo>
                    <a:pt x="9601" y="2629"/>
                  </a:lnTo>
                  <a:lnTo>
                    <a:pt x="10557" y="2092"/>
                  </a:lnTo>
                  <a:lnTo>
                    <a:pt x="11434" y="1554"/>
                  </a:lnTo>
                  <a:lnTo>
                    <a:pt x="12230" y="1016"/>
                  </a:lnTo>
                  <a:lnTo>
                    <a:pt x="12947" y="498"/>
                  </a:lnTo>
                  <a:lnTo>
                    <a:pt x="1358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2" name="Google Shape;7572;p41"/>
            <p:cNvSpPr/>
            <p:nvPr/>
          </p:nvSpPr>
          <p:spPr>
            <a:xfrm>
              <a:off x="0" y="0"/>
              <a:ext cx="993282" cy="428954"/>
            </a:xfrm>
            <a:custGeom>
              <a:avLst/>
              <a:gdLst/>
              <a:ahLst/>
              <a:cxnLst/>
              <a:rect l="l" t="t" r="r" b="b"/>
              <a:pathLst>
                <a:path w="19143" h="8267" extrusionOk="0">
                  <a:moveTo>
                    <a:pt x="13585" y="0"/>
                  </a:moveTo>
                  <a:lnTo>
                    <a:pt x="12947" y="498"/>
                  </a:lnTo>
                  <a:lnTo>
                    <a:pt x="12230" y="1016"/>
                  </a:lnTo>
                  <a:lnTo>
                    <a:pt x="11434" y="1554"/>
                  </a:lnTo>
                  <a:lnTo>
                    <a:pt x="10557" y="2092"/>
                  </a:lnTo>
                  <a:lnTo>
                    <a:pt x="9601" y="2629"/>
                  </a:lnTo>
                  <a:lnTo>
                    <a:pt x="9103" y="2888"/>
                  </a:lnTo>
                  <a:lnTo>
                    <a:pt x="8585" y="3147"/>
                  </a:lnTo>
                  <a:lnTo>
                    <a:pt x="8027" y="3406"/>
                  </a:lnTo>
                  <a:lnTo>
                    <a:pt x="7470" y="3645"/>
                  </a:lnTo>
                  <a:lnTo>
                    <a:pt x="6892" y="3884"/>
                  </a:lnTo>
                  <a:lnTo>
                    <a:pt x="6275" y="4103"/>
                  </a:lnTo>
                  <a:lnTo>
                    <a:pt x="5378" y="4422"/>
                  </a:lnTo>
                  <a:lnTo>
                    <a:pt x="4522" y="4681"/>
                  </a:lnTo>
                  <a:lnTo>
                    <a:pt x="3685" y="4900"/>
                  </a:lnTo>
                  <a:lnTo>
                    <a:pt x="2868" y="5079"/>
                  </a:lnTo>
                  <a:lnTo>
                    <a:pt x="2092" y="5239"/>
                  </a:lnTo>
                  <a:lnTo>
                    <a:pt x="1355" y="5358"/>
                  </a:lnTo>
                  <a:lnTo>
                    <a:pt x="657" y="5458"/>
                  </a:lnTo>
                  <a:lnTo>
                    <a:pt x="0" y="5538"/>
                  </a:lnTo>
                  <a:lnTo>
                    <a:pt x="0" y="8266"/>
                  </a:lnTo>
                  <a:lnTo>
                    <a:pt x="916" y="8266"/>
                  </a:lnTo>
                  <a:lnTo>
                    <a:pt x="1952" y="8187"/>
                  </a:lnTo>
                  <a:lnTo>
                    <a:pt x="2510" y="8147"/>
                  </a:lnTo>
                  <a:lnTo>
                    <a:pt x="3107" y="8087"/>
                  </a:lnTo>
                  <a:lnTo>
                    <a:pt x="3725" y="7988"/>
                  </a:lnTo>
                  <a:lnTo>
                    <a:pt x="4382" y="7888"/>
                  </a:lnTo>
                  <a:lnTo>
                    <a:pt x="5059" y="7768"/>
                  </a:lnTo>
                  <a:lnTo>
                    <a:pt x="5737" y="7629"/>
                  </a:lnTo>
                  <a:lnTo>
                    <a:pt x="6454" y="7450"/>
                  </a:lnTo>
                  <a:lnTo>
                    <a:pt x="7191" y="7251"/>
                  </a:lnTo>
                  <a:lnTo>
                    <a:pt x="7928" y="7031"/>
                  </a:lnTo>
                  <a:lnTo>
                    <a:pt x="8685" y="6773"/>
                  </a:lnTo>
                  <a:lnTo>
                    <a:pt x="9462" y="6494"/>
                  </a:lnTo>
                  <a:lnTo>
                    <a:pt x="10258" y="6155"/>
                  </a:lnTo>
                  <a:lnTo>
                    <a:pt x="11075" y="5796"/>
                  </a:lnTo>
                  <a:lnTo>
                    <a:pt x="11832" y="5438"/>
                  </a:lnTo>
                  <a:lnTo>
                    <a:pt x="12589" y="5040"/>
                  </a:lnTo>
                  <a:lnTo>
                    <a:pt x="13286" y="4641"/>
                  </a:lnTo>
                  <a:lnTo>
                    <a:pt x="13963" y="4243"/>
                  </a:lnTo>
                  <a:lnTo>
                    <a:pt x="14581" y="3824"/>
                  </a:lnTo>
                  <a:lnTo>
                    <a:pt x="15198" y="3406"/>
                  </a:lnTo>
                  <a:lnTo>
                    <a:pt x="15756" y="3008"/>
                  </a:lnTo>
                  <a:lnTo>
                    <a:pt x="16294" y="2589"/>
                  </a:lnTo>
                  <a:lnTo>
                    <a:pt x="16792" y="2191"/>
                  </a:lnTo>
                  <a:lnTo>
                    <a:pt x="17270" y="1793"/>
                  </a:lnTo>
                  <a:lnTo>
                    <a:pt x="17708" y="1394"/>
                  </a:lnTo>
                  <a:lnTo>
                    <a:pt x="18485" y="677"/>
                  </a:lnTo>
                  <a:lnTo>
                    <a:pt x="1914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3" name="Google Shape;7573;p41"/>
            <p:cNvSpPr/>
            <p:nvPr/>
          </p:nvSpPr>
          <p:spPr>
            <a:xfrm>
              <a:off x="0" y="0"/>
              <a:ext cx="1149360" cy="536465"/>
            </a:xfrm>
            <a:custGeom>
              <a:avLst/>
              <a:gdLst/>
              <a:ahLst/>
              <a:cxnLst/>
              <a:rect l="l" t="t" r="r" b="b"/>
              <a:pathLst>
                <a:path w="22151" h="10339" extrusionOk="0">
                  <a:moveTo>
                    <a:pt x="19142" y="0"/>
                  </a:moveTo>
                  <a:lnTo>
                    <a:pt x="18485" y="677"/>
                  </a:lnTo>
                  <a:lnTo>
                    <a:pt x="17708" y="1394"/>
                  </a:lnTo>
                  <a:lnTo>
                    <a:pt x="17270" y="1793"/>
                  </a:lnTo>
                  <a:lnTo>
                    <a:pt x="16792" y="2191"/>
                  </a:lnTo>
                  <a:lnTo>
                    <a:pt x="16294" y="2589"/>
                  </a:lnTo>
                  <a:lnTo>
                    <a:pt x="15756" y="3008"/>
                  </a:lnTo>
                  <a:lnTo>
                    <a:pt x="15198" y="3406"/>
                  </a:lnTo>
                  <a:lnTo>
                    <a:pt x="14581" y="3824"/>
                  </a:lnTo>
                  <a:lnTo>
                    <a:pt x="13963" y="4243"/>
                  </a:lnTo>
                  <a:lnTo>
                    <a:pt x="13286" y="4641"/>
                  </a:lnTo>
                  <a:lnTo>
                    <a:pt x="12589" y="5040"/>
                  </a:lnTo>
                  <a:lnTo>
                    <a:pt x="11832" y="5438"/>
                  </a:lnTo>
                  <a:lnTo>
                    <a:pt x="11075" y="5796"/>
                  </a:lnTo>
                  <a:lnTo>
                    <a:pt x="10258" y="6155"/>
                  </a:lnTo>
                  <a:lnTo>
                    <a:pt x="9462" y="6494"/>
                  </a:lnTo>
                  <a:lnTo>
                    <a:pt x="8685" y="6773"/>
                  </a:lnTo>
                  <a:lnTo>
                    <a:pt x="7928" y="7031"/>
                  </a:lnTo>
                  <a:lnTo>
                    <a:pt x="7191" y="7251"/>
                  </a:lnTo>
                  <a:lnTo>
                    <a:pt x="6454" y="7450"/>
                  </a:lnTo>
                  <a:lnTo>
                    <a:pt x="5737" y="7629"/>
                  </a:lnTo>
                  <a:lnTo>
                    <a:pt x="5059" y="7768"/>
                  </a:lnTo>
                  <a:lnTo>
                    <a:pt x="4382" y="7888"/>
                  </a:lnTo>
                  <a:lnTo>
                    <a:pt x="3725" y="7988"/>
                  </a:lnTo>
                  <a:lnTo>
                    <a:pt x="3107" y="8087"/>
                  </a:lnTo>
                  <a:lnTo>
                    <a:pt x="2510" y="8147"/>
                  </a:lnTo>
                  <a:lnTo>
                    <a:pt x="1952" y="8187"/>
                  </a:lnTo>
                  <a:lnTo>
                    <a:pt x="916" y="8266"/>
                  </a:lnTo>
                  <a:lnTo>
                    <a:pt x="0" y="8266"/>
                  </a:lnTo>
                  <a:lnTo>
                    <a:pt x="0" y="10338"/>
                  </a:lnTo>
                  <a:lnTo>
                    <a:pt x="1056" y="10258"/>
                  </a:lnTo>
                  <a:lnTo>
                    <a:pt x="2211" y="10159"/>
                  </a:lnTo>
                  <a:lnTo>
                    <a:pt x="2829" y="10079"/>
                  </a:lnTo>
                  <a:lnTo>
                    <a:pt x="3466" y="9980"/>
                  </a:lnTo>
                  <a:lnTo>
                    <a:pt x="4143" y="9860"/>
                  </a:lnTo>
                  <a:lnTo>
                    <a:pt x="4820" y="9740"/>
                  </a:lnTo>
                  <a:lnTo>
                    <a:pt x="5538" y="9581"/>
                  </a:lnTo>
                  <a:lnTo>
                    <a:pt x="6275" y="9422"/>
                  </a:lnTo>
                  <a:lnTo>
                    <a:pt x="7012" y="9223"/>
                  </a:lnTo>
                  <a:lnTo>
                    <a:pt x="7788" y="9003"/>
                  </a:lnTo>
                  <a:lnTo>
                    <a:pt x="8565" y="8764"/>
                  </a:lnTo>
                  <a:lnTo>
                    <a:pt x="9362" y="8486"/>
                  </a:lnTo>
                  <a:lnTo>
                    <a:pt x="10159" y="8187"/>
                  </a:lnTo>
                  <a:lnTo>
                    <a:pt x="10975" y="7848"/>
                  </a:lnTo>
                  <a:lnTo>
                    <a:pt x="12011" y="7410"/>
                  </a:lnTo>
                  <a:lnTo>
                    <a:pt x="12987" y="6932"/>
                  </a:lnTo>
                  <a:lnTo>
                    <a:pt x="13923" y="6434"/>
                  </a:lnTo>
                  <a:lnTo>
                    <a:pt x="14800" y="5936"/>
                  </a:lnTo>
                  <a:lnTo>
                    <a:pt x="15656" y="5418"/>
                  </a:lnTo>
                  <a:lnTo>
                    <a:pt x="16453" y="4900"/>
                  </a:lnTo>
                  <a:lnTo>
                    <a:pt x="17210" y="4362"/>
                  </a:lnTo>
                  <a:lnTo>
                    <a:pt x="17927" y="3844"/>
                  </a:lnTo>
                  <a:lnTo>
                    <a:pt x="18604" y="3327"/>
                  </a:lnTo>
                  <a:lnTo>
                    <a:pt x="19222" y="2809"/>
                  </a:lnTo>
                  <a:lnTo>
                    <a:pt x="19820" y="2291"/>
                  </a:lnTo>
                  <a:lnTo>
                    <a:pt x="20357" y="1793"/>
                  </a:lnTo>
                  <a:lnTo>
                    <a:pt x="20875" y="1315"/>
                  </a:lnTo>
                  <a:lnTo>
                    <a:pt x="21333" y="857"/>
                  </a:lnTo>
                  <a:lnTo>
                    <a:pt x="2215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4" name="Google Shape;7574;p41"/>
            <p:cNvSpPr/>
            <p:nvPr/>
          </p:nvSpPr>
          <p:spPr>
            <a:xfrm>
              <a:off x="0" y="0"/>
              <a:ext cx="1315763" cy="679052"/>
            </a:xfrm>
            <a:custGeom>
              <a:avLst/>
              <a:gdLst/>
              <a:ahLst/>
              <a:cxnLst/>
              <a:rect l="l" t="t" r="r" b="b"/>
              <a:pathLst>
                <a:path w="25358" h="13087" extrusionOk="0">
                  <a:moveTo>
                    <a:pt x="22150" y="0"/>
                  </a:moveTo>
                  <a:lnTo>
                    <a:pt x="21333" y="857"/>
                  </a:lnTo>
                  <a:lnTo>
                    <a:pt x="20875" y="1315"/>
                  </a:lnTo>
                  <a:lnTo>
                    <a:pt x="20357" y="1793"/>
                  </a:lnTo>
                  <a:lnTo>
                    <a:pt x="19820" y="2291"/>
                  </a:lnTo>
                  <a:lnTo>
                    <a:pt x="19222" y="2809"/>
                  </a:lnTo>
                  <a:lnTo>
                    <a:pt x="18604" y="3327"/>
                  </a:lnTo>
                  <a:lnTo>
                    <a:pt x="17927" y="3844"/>
                  </a:lnTo>
                  <a:lnTo>
                    <a:pt x="17210" y="4362"/>
                  </a:lnTo>
                  <a:lnTo>
                    <a:pt x="16453" y="4900"/>
                  </a:lnTo>
                  <a:lnTo>
                    <a:pt x="15656" y="5418"/>
                  </a:lnTo>
                  <a:lnTo>
                    <a:pt x="14800" y="5936"/>
                  </a:lnTo>
                  <a:lnTo>
                    <a:pt x="13923" y="6434"/>
                  </a:lnTo>
                  <a:lnTo>
                    <a:pt x="12987" y="6932"/>
                  </a:lnTo>
                  <a:lnTo>
                    <a:pt x="12011" y="7410"/>
                  </a:lnTo>
                  <a:lnTo>
                    <a:pt x="10975" y="7848"/>
                  </a:lnTo>
                  <a:lnTo>
                    <a:pt x="10159" y="8187"/>
                  </a:lnTo>
                  <a:lnTo>
                    <a:pt x="9362" y="8486"/>
                  </a:lnTo>
                  <a:lnTo>
                    <a:pt x="8565" y="8764"/>
                  </a:lnTo>
                  <a:lnTo>
                    <a:pt x="7788" y="9003"/>
                  </a:lnTo>
                  <a:lnTo>
                    <a:pt x="7012" y="9223"/>
                  </a:lnTo>
                  <a:lnTo>
                    <a:pt x="6275" y="9422"/>
                  </a:lnTo>
                  <a:lnTo>
                    <a:pt x="5538" y="9581"/>
                  </a:lnTo>
                  <a:lnTo>
                    <a:pt x="4820" y="9740"/>
                  </a:lnTo>
                  <a:lnTo>
                    <a:pt x="4143" y="9860"/>
                  </a:lnTo>
                  <a:lnTo>
                    <a:pt x="3466" y="9980"/>
                  </a:lnTo>
                  <a:lnTo>
                    <a:pt x="2829" y="10079"/>
                  </a:lnTo>
                  <a:lnTo>
                    <a:pt x="2211" y="10159"/>
                  </a:lnTo>
                  <a:lnTo>
                    <a:pt x="1056" y="10258"/>
                  </a:lnTo>
                  <a:lnTo>
                    <a:pt x="0" y="10338"/>
                  </a:lnTo>
                  <a:lnTo>
                    <a:pt x="0" y="13047"/>
                  </a:lnTo>
                  <a:lnTo>
                    <a:pt x="558" y="13067"/>
                  </a:lnTo>
                  <a:lnTo>
                    <a:pt x="1195" y="13087"/>
                  </a:lnTo>
                  <a:lnTo>
                    <a:pt x="1912" y="13087"/>
                  </a:lnTo>
                  <a:lnTo>
                    <a:pt x="2709" y="13067"/>
                  </a:lnTo>
                  <a:lnTo>
                    <a:pt x="3585" y="13007"/>
                  </a:lnTo>
                  <a:lnTo>
                    <a:pt x="4522" y="12928"/>
                  </a:lnTo>
                  <a:lnTo>
                    <a:pt x="5538" y="12808"/>
                  </a:lnTo>
                  <a:lnTo>
                    <a:pt x="6593" y="12629"/>
                  </a:lnTo>
                  <a:lnTo>
                    <a:pt x="7410" y="12469"/>
                  </a:lnTo>
                  <a:lnTo>
                    <a:pt x="8266" y="12290"/>
                  </a:lnTo>
                  <a:lnTo>
                    <a:pt x="9143" y="12051"/>
                  </a:lnTo>
                  <a:lnTo>
                    <a:pt x="10039" y="11792"/>
                  </a:lnTo>
                  <a:lnTo>
                    <a:pt x="10956" y="11493"/>
                  </a:lnTo>
                  <a:lnTo>
                    <a:pt x="11892" y="11155"/>
                  </a:lnTo>
                  <a:lnTo>
                    <a:pt x="12828" y="10756"/>
                  </a:lnTo>
                  <a:lnTo>
                    <a:pt x="13784" y="10338"/>
                  </a:lnTo>
                  <a:lnTo>
                    <a:pt x="13784" y="10318"/>
                  </a:lnTo>
                  <a:lnTo>
                    <a:pt x="14322" y="10059"/>
                  </a:lnTo>
                  <a:lnTo>
                    <a:pt x="14860" y="9780"/>
                  </a:lnTo>
                  <a:lnTo>
                    <a:pt x="15397" y="9501"/>
                  </a:lnTo>
                  <a:lnTo>
                    <a:pt x="15935" y="9183"/>
                  </a:lnTo>
                  <a:lnTo>
                    <a:pt x="16433" y="8884"/>
                  </a:lnTo>
                  <a:lnTo>
                    <a:pt x="16911" y="8585"/>
                  </a:lnTo>
                  <a:lnTo>
                    <a:pt x="17549" y="8147"/>
                  </a:lnTo>
                  <a:lnTo>
                    <a:pt x="18186" y="7689"/>
                  </a:lnTo>
                  <a:lnTo>
                    <a:pt x="18784" y="7251"/>
                  </a:lnTo>
                  <a:lnTo>
                    <a:pt x="19361" y="6792"/>
                  </a:lnTo>
                  <a:lnTo>
                    <a:pt x="19959" y="6275"/>
                  </a:lnTo>
                  <a:lnTo>
                    <a:pt x="20537" y="5757"/>
                  </a:lnTo>
                  <a:lnTo>
                    <a:pt x="20995" y="5318"/>
                  </a:lnTo>
                  <a:lnTo>
                    <a:pt x="21453" y="4900"/>
                  </a:lnTo>
                  <a:lnTo>
                    <a:pt x="21851" y="4462"/>
                  </a:lnTo>
                  <a:lnTo>
                    <a:pt x="22250" y="4044"/>
                  </a:lnTo>
                  <a:lnTo>
                    <a:pt x="22768" y="3486"/>
                  </a:lnTo>
                  <a:lnTo>
                    <a:pt x="23226" y="2928"/>
                  </a:lnTo>
                  <a:lnTo>
                    <a:pt x="23664" y="2390"/>
                  </a:lnTo>
                  <a:lnTo>
                    <a:pt x="24062" y="1892"/>
                  </a:lnTo>
                  <a:lnTo>
                    <a:pt x="24441" y="1374"/>
                  </a:lnTo>
                  <a:lnTo>
                    <a:pt x="24779" y="876"/>
                  </a:lnTo>
                  <a:lnTo>
                    <a:pt x="2535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5" name="Google Shape;7575;p41"/>
            <p:cNvSpPr/>
            <p:nvPr/>
          </p:nvSpPr>
          <p:spPr>
            <a:xfrm>
              <a:off x="877482" y="352425"/>
              <a:ext cx="1099756" cy="338047"/>
            </a:xfrm>
            <a:custGeom>
              <a:avLst/>
              <a:gdLst/>
              <a:ahLst/>
              <a:cxnLst/>
              <a:rect l="l" t="t" r="r" b="b"/>
              <a:pathLst>
                <a:path w="21195" h="6515" extrusionOk="0">
                  <a:moveTo>
                    <a:pt x="2450" y="0"/>
                  </a:moveTo>
                  <a:lnTo>
                    <a:pt x="1873" y="459"/>
                  </a:lnTo>
                  <a:lnTo>
                    <a:pt x="1275" y="897"/>
                  </a:lnTo>
                  <a:lnTo>
                    <a:pt x="638" y="1355"/>
                  </a:lnTo>
                  <a:lnTo>
                    <a:pt x="0" y="1793"/>
                  </a:lnTo>
                  <a:lnTo>
                    <a:pt x="538" y="2251"/>
                  </a:lnTo>
                  <a:lnTo>
                    <a:pt x="956" y="2590"/>
                  </a:lnTo>
                  <a:lnTo>
                    <a:pt x="1454" y="2968"/>
                  </a:lnTo>
                  <a:lnTo>
                    <a:pt x="2112" y="3407"/>
                  </a:lnTo>
                  <a:lnTo>
                    <a:pt x="2889" y="3885"/>
                  </a:lnTo>
                  <a:lnTo>
                    <a:pt x="3307" y="4144"/>
                  </a:lnTo>
                  <a:lnTo>
                    <a:pt x="3745" y="4383"/>
                  </a:lnTo>
                  <a:lnTo>
                    <a:pt x="4203" y="4622"/>
                  </a:lnTo>
                  <a:lnTo>
                    <a:pt x="4681" y="4861"/>
                  </a:lnTo>
                  <a:lnTo>
                    <a:pt x="5199" y="5080"/>
                  </a:lnTo>
                  <a:lnTo>
                    <a:pt x="5717" y="5299"/>
                  </a:lnTo>
                  <a:lnTo>
                    <a:pt x="6275" y="5498"/>
                  </a:lnTo>
                  <a:lnTo>
                    <a:pt x="6833" y="5697"/>
                  </a:lnTo>
                  <a:lnTo>
                    <a:pt x="7430" y="5877"/>
                  </a:lnTo>
                  <a:lnTo>
                    <a:pt x="8048" y="6036"/>
                  </a:lnTo>
                  <a:lnTo>
                    <a:pt x="8665" y="6175"/>
                  </a:lnTo>
                  <a:lnTo>
                    <a:pt x="9322" y="6295"/>
                  </a:lnTo>
                  <a:lnTo>
                    <a:pt x="10040" y="6395"/>
                  </a:lnTo>
                  <a:lnTo>
                    <a:pt x="10777" y="6474"/>
                  </a:lnTo>
                  <a:lnTo>
                    <a:pt x="11514" y="6514"/>
                  </a:lnTo>
                  <a:lnTo>
                    <a:pt x="12290" y="6514"/>
                  </a:lnTo>
                  <a:lnTo>
                    <a:pt x="12968" y="6474"/>
                  </a:lnTo>
                  <a:lnTo>
                    <a:pt x="13665" y="6414"/>
                  </a:lnTo>
                  <a:lnTo>
                    <a:pt x="14362" y="6315"/>
                  </a:lnTo>
                  <a:lnTo>
                    <a:pt x="15039" y="6195"/>
                  </a:lnTo>
                  <a:lnTo>
                    <a:pt x="15697" y="6056"/>
                  </a:lnTo>
                  <a:lnTo>
                    <a:pt x="16314" y="5897"/>
                  </a:lnTo>
                  <a:lnTo>
                    <a:pt x="16912" y="5697"/>
                  </a:lnTo>
                  <a:lnTo>
                    <a:pt x="17489" y="5518"/>
                  </a:lnTo>
                  <a:lnTo>
                    <a:pt x="18027" y="5299"/>
                  </a:lnTo>
                  <a:lnTo>
                    <a:pt x="18545" y="5080"/>
                  </a:lnTo>
                  <a:lnTo>
                    <a:pt x="19322" y="4701"/>
                  </a:lnTo>
                  <a:lnTo>
                    <a:pt x="20039" y="4323"/>
                  </a:lnTo>
                  <a:lnTo>
                    <a:pt x="20656" y="3944"/>
                  </a:lnTo>
                  <a:lnTo>
                    <a:pt x="21194" y="3606"/>
                  </a:lnTo>
                  <a:lnTo>
                    <a:pt x="20577" y="3088"/>
                  </a:lnTo>
                  <a:lnTo>
                    <a:pt x="19979" y="2570"/>
                  </a:lnTo>
                  <a:lnTo>
                    <a:pt x="19382" y="2032"/>
                  </a:lnTo>
                  <a:lnTo>
                    <a:pt x="18804" y="1494"/>
                  </a:lnTo>
                  <a:lnTo>
                    <a:pt x="18206" y="1654"/>
                  </a:lnTo>
                  <a:lnTo>
                    <a:pt x="17569" y="1813"/>
                  </a:lnTo>
                  <a:lnTo>
                    <a:pt x="16892" y="1953"/>
                  </a:lnTo>
                  <a:lnTo>
                    <a:pt x="16155" y="2092"/>
                  </a:lnTo>
                  <a:lnTo>
                    <a:pt x="15398" y="2211"/>
                  </a:lnTo>
                  <a:lnTo>
                    <a:pt x="14601" y="2291"/>
                  </a:lnTo>
                  <a:lnTo>
                    <a:pt x="13764" y="2351"/>
                  </a:lnTo>
                  <a:lnTo>
                    <a:pt x="12908" y="2391"/>
                  </a:lnTo>
                  <a:lnTo>
                    <a:pt x="12031" y="2391"/>
                  </a:lnTo>
                  <a:lnTo>
                    <a:pt x="11175" y="2351"/>
                  </a:lnTo>
                  <a:lnTo>
                    <a:pt x="10358" y="2291"/>
                  </a:lnTo>
                  <a:lnTo>
                    <a:pt x="9562" y="2192"/>
                  </a:lnTo>
                  <a:lnTo>
                    <a:pt x="8785" y="2072"/>
                  </a:lnTo>
                  <a:lnTo>
                    <a:pt x="8048" y="1933"/>
                  </a:lnTo>
                  <a:lnTo>
                    <a:pt x="7350" y="1773"/>
                  </a:lnTo>
                  <a:lnTo>
                    <a:pt x="6673" y="1594"/>
                  </a:lnTo>
                  <a:lnTo>
                    <a:pt x="6016" y="1415"/>
                  </a:lnTo>
                  <a:lnTo>
                    <a:pt x="5398" y="1216"/>
                  </a:lnTo>
                  <a:lnTo>
                    <a:pt x="4821" y="1016"/>
                  </a:lnTo>
                  <a:lnTo>
                    <a:pt x="4283" y="797"/>
                  </a:lnTo>
                  <a:lnTo>
                    <a:pt x="3765" y="598"/>
                  </a:lnTo>
                  <a:lnTo>
                    <a:pt x="3287" y="379"/>
                  </a:lnTo>
                  <a:lnTo>
                    <a:pt x="245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6" name="Google Shape;7576;p41"/>
            <p:cNvSpPr/>
            <p:nvPr/>
          </p:nvSpPr>
          <p:spPr>
            <a:xfrm>
              <a:off x="1004608" y="298669"/>
              <a:ext cx="848568" cy="177818"/>
            </a:xfrm>
            <a:custGeom>
              <a:avLst/>
              <a:gdLst/>
              <a:ahLst/>
              <a:cxnLst/>
              <a:rect l="l" t="t" r="r" b="b"/>
              <a:pathLst>
                <a:path w="16354" h="3427" extrusionOk="0">
                  <a:moveTo>
                    <a:pt x="1176" y="1"/>
                  </a:moveTo>
                  <a:lnTo>
                    <a:pt x="598" y="519"/>
                  </a:lnTo>
                  <a:lnTo>
                    <a:pt x="0" y="1036"/>
                  </a:lnTo>
                  <a:lnTo>
                    <a:pt x="837" y="1415"/>
                  </a:lnTo>
                  <a:lnTo>
                    <a:pt x="1315" y="1634"/>
                  </a:lnTo>
                  <a:lnTo>
                    <a:pt x="1833" y="1833"/>
                  </a:lnTo>
                  <a:lnTo>
                    <a:pt x="2371" y="2052"/>
                  </a:lnTo>
                  <a:lnTo>
                    <a:pt x="2948" y="2252"/>
                  </a:lnTo>
                  <a:lnTo>
                    <a:pt x="3566" y="2451"/>
                  </a:lnTo>
                  <a:lnTo>
                    <a:pt x="4223" y="2630"/>
                  </a:lnTo>
                  <a:lnTo>
                    <a:pt x="4900" y="2809"/>
                  </a:lnTo>
                  <a:lnTo>
                    <a:pt x="5598" y="2969"/>
                  </a:lnTo>
                  <a:lnTo>
                    <a:pt x="6335" y="3108"/>
                  </a:lnTo>
                  <a:lnTo>
                    <a:pt x="7112" y="3228"/>
                  </a:lnTo>
                  <a:lnTo>
                    <a:pt x="7908" y="3327"/>
                  </a:lnTo>
                  <a:lnTo>
                    <a:pt x="8725" y="3387"/>
                  </a:lnTo>
                  <a:lnTo>
                    <a:pt x="9581" y="3427"/>
                  </a:lnTo>
                  <a:lnTo>
                    <a:pt x="10458" y="3427"/>
                  </a:lnTo>
                  <a:lnTo>
                    <a:pt x="11314" y="3387"/>
                  </a:lnTo>
                  <a:lnTo>
                    <a:pt x="12151" y="3327"/>
                  </a:lnTo>
                  <a:lnTo>
                    <a:pt x="12948" y="3247"/>
                  </a:lnTo>
                  <a:lnTo>
                    <a:pt x="13705" y="3128"/>
                  </a:lnTo>
                  <a:lnTo>
                    <a:pt x="14442" y="2989"/>
                  </a:lnTo>
                  <a:lnTo>
                    <a:pt x="15119" y="2849"/>
                  </a:lnTo>
                  <a:lnTo>
                    <a:pt x="15756" y="2690"/>
                  </a:lnTo>
                  <a:lnTo>
                    <a:pt x="16354" y="2530"/>
                  </a:lnTo>
                  <a:lnTo>
                    <a:pt x="15836" y="1993"/>
                  </a:lnTo>
                  <a:lnTo>
                    <a:pt x="15318" y="1455"/>
                  </a:lnTo>
                  <a:lnTo>
                    <a:pt x="14681" y="1594"/>
                  </a:lnTo>
                  <a:lnTo>
                    <a:pt x="13964" y="1734"/>
                  </a:lnTo>
                  <a:lnTo>
                    <a:pt x="13167" y="1833"/>
                  </a:lnTo>
                  <a:lnTo>
                    <a:pt x="12330" y="1933"/>
                  </a:lnTo>
                  <a:lnTo>
                    <a:pt x="11434" y="1993"/>
                  </a:lnTo>
                  <a:lnTo>
                    <a:pt x="10478" y="2012"/>
                  </a:lnTo>
                  <a:lnTo>
                    <a:pt x="9462" y="1993"/>
                  </a:lnTo>
                  <a:lnTo>
                    <a:pt x="8944" y="1953"/>
                  </a:lnTo>
                  <a:lnTo>
                    <a:pt x="8406" y="1913"/>
                  </a:lnTo>
                  <a:lnTo>
                    <a:pt x="7829" y="1853"/>
                  </a:lnTo>
                  <a:lnTo>
                    <a:pt x="7251" y="1773"/>
                  </a:lnTo>
                  <a:lnTo>
                    <a:pt x="6693" y="1694"/>
                  </a:lnTo>
                  <a:lnTo>
                    <a:pt x="6175" y="1594"/>
                  </a:lnTo>
                  <a:lnTo>
                    <a:pt x="5657" y="1495"/>
                  </a:lnTo>
                  <a:lnTo>
                    <a:pt x="5159" y="1375"/>
                  </a:lnTo>
                  <a:lnTo>
                    <a:pt x="4203" y="1116"/>
                  </a:lnTo>
                  <a:lnTo>
                    <a:pt x="3327" y="857"/>
                  </a:lnTo>
                  <a:lnTo>
                    <a:pt x="2530" y="558"/>
                  </a:lnTo>
                  <a:lnTo>
                    <a:pt x="1813" y="280"/>
                  </a:lnTo>
                  <a:lnTo>
                    <a:pt x="117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7" name="Google Shape;7577;p41"/>
            <p:cNvSpPr/>
            <p:nvPr/>
          </p:nvSpPr>
          <p:spPr>
            <a:xfrm>
              <a:off x="1065576" y="209784"/>
              <a:ext cx="733897" cy="193333"/>
            </a:xfrm>
            <a:custGeom>
              <a:avLst/>
              <a:gdLst/>
              <a:ahLst/>
              <a:cxnLst/>
              <a:rect l="l" t="t" r="r" b="b"/>
              <a:pathLst>
                <a:path w="14144" h="3726" extrusionOk="0">
                  <a:moveTo>
                    <a:pt x="1714" y="1"/>
                  </a:moveTo>
                  <a:lnTo>
                    <a:pt x="1315" y="419"/>
                  </a:lnTo>
                  <a:lnTo>
                    <a:pt x="917" y="857"/>
                  </a:lnTo>
                  <a:lnTo>
                    <a:pt x="459" y="1275"/>
                  </a:lnTo>
                  <a:lnTo>
                    <a:pt x="1" y="1714"/>
                  </a:lnTo>
                  <a:lnTo>
                    <a:pt x="638" y="1993"/>
                  </a:lnTo>
                  <a:lnTo>
                    <a:pt x="1355" y="2271"/>
                  </a:lnTo>
                  <a:lnTo>
                    <a:pt x="2152" y="2570"/>
                  </a:lnTo>
                  <a:lnTo>
                    <a:pt x="3028" y="2829"/>
                  </a:lnTo>
                  <a:lnTo>
                    <a:pt x="3984" y="3088"/>
                  </a:lnTo>
                  <a:lnTo>
                    <a:pt x="4482" y="3208"/>
                  </a:lnTo>
                  <a:lnTo>
                    <a:pt x="5000" y="3307"/>
                  </a:lnTo>
                  <a:lnTo>
                    <a:pt x="5518" y="3407"/>
                  </a:lnTo>
                  <a:lnTo>
                    <a:pt x="6076" y="3486"/>
                  </a:lnTo>
                  <a:lnTo>
                    <a:pt x="6654" y="3566"/>
                  </a:lnTo>
                  <a:lnTo>
                    <a:pt x="7231" y="3626"/>
                  </a:lnTo>
                  <a:lnTo>
                    <a:pt x="7769" y="3666"/>
                  </a:lnTo>
                  <a:lnTo>
                    <a:pt x="8287" y="3706"/>
                  </a:lnTo>
                  <a:lnTo>
                    <a:pt x="9303" y="3725"/>
                  </a:lnTo>
                  <a:lnTo>
                    <a:pt x="10259" y="3706"/>
                  </a:lnTo>
                  <a:lnTo>
                    <a:pt x="11155" y="3646"/>
                  </a:lnTo>
                  <a:lnTo>
                    <a:pt x="11992" y="3546"/>
                  </a:lnTo>
                  <a:lnTo>
                    <a:pt x="12789" y="3447"/>
                  </a:lnTo>
                  <a:lnTo>
                    <a:pt x="13506" y="3307"/>
                  </a:lnTo>
                  <a:lnTo>
                    <a:pt x="14143" y="3168"/>
                  </a:lnTo>
                  <a:lnTo>
                    <a:pt x="13566" y="2530"/>
                  </a:lnTo>
                  <a:lnTo>
                    <a:pt x="12988" y="1853"/>
                  </a:lnTo>
                  <a:lnTo>
                    <a:pt x="12430" y="1176"/>
                  </a:lnTo>
                  <a:lnTo>
                    <a:pt x="11872" y="479"/>
                  </a:lnTo>
                  <a:lnTo>
                    <a:pt x="11434" y="598"/>
                  </a:lnTo>
                  <a:lnTo>
                    <a:pt x="10936" y="718"/>
                  </a:lnTo>
                  <a:lnTo>
                    <a:pt x="10398" y="817"/>
                  </a:lnTo>
                  <a:lnTo>
                    <a:pt x="9821" y="917"/>
                  </a:lnTo>
                  <a:lnTo>
                    <a:pt x="9203" y="997"/>
                  </a:lnTo>
                  <a:lnTo>
                    <a:pt x="8526" y="1056"/>
                  </a:lnTo>
                  <a:lnTo>
                    <a:pt x="7829" y="1096"/>
                  </a:lnTo>
                  <a:lnTo>
                    <a:pt x="7112" y="1096"/>
                  </a:lnTo>
                  <a:lnTo>
                    <a:pt x="6674" y="1076"/>
                  </a:lnTo>
                  <a:lnTo>
                    <a:pt x="6255" y="1056"/>
                  </a:lnTo>
                  <a:lnTo>
                    <a:pt x="5439" y="957"/>
                  </a:lnTo>
                  <a:lnTo>
                    <a:pt x="4682" y="857"/>
                  </a:lnTo>
                  <a:lnTo>
                    <a:pt x="3984" y="698"/>
                  </a:lnTo>
                  <a:lnTo>
                    <a:pt x="3327" y="538"/>
                  </a:lnTo>
                  <a:lnTo>
                    <a:pt x="2730" y="359"/>
                  </a:lnTo>
                  <a:lnTo>
                    <a:pt x="2192" y="180"/>
                  </a:lnTo>
                  <a:lnTo>
                    <a:pt x="171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8" name="Google Shape;7578;p41"/>
            <p:cNvSpPr/>
            <p:nvPr/>
          </p:nvSpPr>
          <p:spPr>
            <a:xfrm>
              <a:off x="1154461" y="98172"/>
              <a:ext cx="527177" cy="168531"/>
            </a:xfrm>
            <a:custGeom>
              <a:avLst/>
              <a:gdLst/>
              <a:ahLst/>
              <a:cxnLst/>
              <a:rect l="l" t="t" r="r" b="b"/>
              <a:pathLst>
                <a:path w="10160" h="3248" extrusionOk="0">
                  <a:moveTo>
                    <a:pt x="1813" y="0"/>
                  </a:moveTo>
                  <a:lnTo>
                    <a:pt x="1415" y="498"/>
                  </a:lnTo>
                  <a:lnTo>
                    <a:pt x="977" y="1036"/>
                  </a:lnTo>
                  <a:lnTo>
                    <a:pt x="519" y="1594"/>
                  </a:lnTo>
                  <a:lnTo>
                    <a:pt x="1" y="2152"/>
                  </a:lnTo>
                  <a:lnTo>
                    <a:pt x="479" y="2331"/>
                  </a:lnTo>
                  <a:lnTo>
                    <a:pt x="1017" y="2510"/>
                  </a:lnTo>
                  <a:lnTo>
                    <a:pt x="1614" y="2689"/>
                  </a:lnTo>
                  <a:lnTo>
                    <a:pt x="2271" y="2849"/>
                  </a:lnTo>
                  <a:lnTo>
                    <a:pt x="2969" y="3008"/>
                  </a:lnTo>
                  <a:lnTo>
                    <a:pt x="3726" y="3108"/>
                  </a:lnTo>
                  <a:lnTo>
                    <a:pt x="4542" y="3207"/>
                  </a:lnTo>
                  <a:lnTo>
                    <a:pt x="4961" y="3227"/>
                  </a:lnTo>
                  <a:lnTo>
                    <a:pt x="5399" y="3247"/>
                  </a:lnTo>
                  <a:lnTo>
                    <a:pt x="6116" y="3247"/>
                  </a:lnTo>
                  <a:lnTo>
                    <a:pt x="6813" y="3207"/>
                  </a:lnTo>
                  <a:lnTo>
                    <a:pt x="7490" y="3148"/>
                  </a:lnTo>
                  <a:lnTo>
                    <a:pt x="8108" y="3068"/>
                  </a:lnTo>
                  <a:lnTo>
                    <a:pt x="8685" y="2968"/>
                  </a:lnTo>
                  <a:lnTo>
                    <a:pt x="9223" y="2869"/>
                  </a:lnTo>
                  <a:lnTo>
                    <a:pt x="9721" y="2749"/>
                  </a:lnTo>
                  <a:lnTo>
                    <a:pt x="10159" y="2630"/>
                  </a:lnTo>
                  <a:lnTo>
                    <a:pt x="9462" y="1654"/>
                  </a:lnTo>
                  <a:lnTo>
                    <a:pt x="8805" y="658"/>
                  </a:lnTo>
                  <a:lnTo>
                    <a:pt x="8048" y="678"/>
                  </a:lnTo>
                  <a:lnTo>
                    <a:pt x="7251" y="678"/>
                  </a:lnTo>
                  <a:lnTo>
                    <a:pt x="6395" y="658"/>
                  </a:lnTo>
                  <a:lnTo>
                    <a:pt x="5518" y="598"/>
                  </a:lnTo>
                  <a:lnTo>
                    <a:pt x="4502" y="478"/>
                  </a:lnTo>
                  <a:lnTo>
                    <a:pt x="3546" y="339"/>
                  </a:lnTo>
                  <a:lnTo>
                    <a:pt x="2650" y="180"/>
                  </a:lnTo>
                  <a:lnTo>
                    <a:pt x="181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9" name="Google Shape;7579;p41"/>
            <p:cNvSpPr/>
            <p:nvPr/>
          </p:nvSpPr>
          <p:spPr>
            <a:xfrm>
              <a:off x="1248534" y="0"/>
              <a:ext cx="362797" cy="133351"/>
            </a:xfrm>
            <a:custGeom>
              <a:avLst/>
              <a:gdLst/>
              <a:ahLst/>
              <a:cxnLst/>
              <a:rect l="l" t="t" r="r" b="b"/>
              <a:pathLst>
                <a:path w="6992" h="2570" extrusionOk="0">
                  <a:moveTo>
                    <a:pt x="1295" y="0"/>
                  </a:moveTo>
                  <a:lnTo>
                    <a:pt x="717" y="876"/>
                  </a:lnTo>
                  <a:lnTo>
                    <a:pt x="379" y="1374"/>
                  </a:lnTo>
                  <a:lnTo>
                    <a:pt x="0" y="1892"/>
                  </a:lnTo>
                  <a:lnTo>
                    <a:pt x="837" y="2072"/>
                  </a:lnTo>
                  <a:lnTo>
                    <a:pt x="1733" y="2231"/>
                  </a:lnTo>
                  <a:lnTo>
                    <a:pt x="2689" y="2370"/>
                  </a:lnTo>
                  <a:lnTo>
                    <a:pt x="3705" y="2490"/>
                  </a:lnTo>
                  <a:lnTo>
                    <a:pt x="4582" y="2550"/>
                  </a:lnTo>
                  <a:lnTo>
                    <a:pt x="5438" y="2570"/>
                  </a:lnTo>
                  <a:lnTo>
                    <a:pt x="6235" y="2570"/>
                  </a:lnTo>
                  <a:lnTo>
                    <a:pt x="6992" y="2550"/>
                  </a:lnTo>
                  <a:lnTo>
                    <a:pt x="6594" y="1932"/>
                  </a:lnTo>
                  <a:lnTo>
                    <a:pt x="6215" y="1295"/>
                  </a:lnTo>
                  <a:lnTo>
                    <a:pt x="5857" y="657"/>
                  </a:lnTo>
                  <a:lnTo>
                    <a:pt x="551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0" name="Google Shape;7580;p41"/>
            <p:cNvSpPr/>
            <p:nvPr/>
          </p:nvSpPr>
          <p:spPr>
            <a:xfrm>
              <a:off x="1534801" y="0"/>
              <a:ext cx="2774113" cy="886809"/>
            </a:xfrm>
            <a:custGeom>
              <a:avLst/>
              <a:gdLst/>
              <a:ahLst/>
              <a:cxnLst/>
              <a:rect l="l" t="t" r="r" b="b"/>
              <a:pathLst>
                <a:path w="53464" h="17091" extrusionOk="0">
                  <a:moveTo>
                    <a:pt x="1" y="0"/>
                  </a:moveTo>
                  <a:lnTo>
                    <a:pt x="340" y="657"/>
                  </a:lnTo>
                  <a:lnTo>
                    <a:pt x="698" y="1295"/>
                  </a:lnTo>
                  <a:lnTo>
                    <a:pt x="1077" y="1932"/>
                  </a:lnTo>
                  <a:lnTo>
                    <a:pt x="1475" y="2550"/>
                  </a:lnTo>
                  <a:lnTo>
                    <a:pt x="2132" y="3546"/>
                  </a:lnTo>
                  <a:lnTo>
                    <a:pt x="2829" y="4522"/>
                  </a:lnTo>
                  <a:lnTo>
                    <a:pt x="3387" y="5219"/>
                  </a:lnTo>
                  <a:lnTo>
                    <a:pt x="3945" y="5896"/>
                  </a:lnTo>
                  <a:lnTo>
                    <a:pt x="4523" y="6573"/>
                  </a:lnTo>
                  <a:lnTo>
                    <a:pt x="5100" y="7211"/>
                  </a:lnTo>
                  <a:lnTo>
                    <a:pt x="5618" y="7749"/>
                  </a:lnTo>
                  <a:lnTo>
                    <a:pt x="6136" y="8286"/>
                  </a:lnTo>
                  <a:lnTo>
                    <a:pt x="6714" y="8824"/>
                  </a:lnTo>
                  <a:lnTo>
                    <a:pt x="7311" y="9362"/>
                  </a:lnTo>
                  <a:lnTo>
                    <a:pt x="7909" y="9880"/>
                  </a:lnTo>
                  <a:lnTo>
                    <a:pt x="8526" y="10398"/>
                  </a:lnTo>
                  <a:lnTo>
                    <a:pt x="9223" y="10936"/>
                  </a:lnTo>
                  <a:lnTo>
                    <a:pt x="9941" y="11454"/>
                  </a:lnTo>
                  <a:lnTo>
                    <a:pt x="10658" y="11952"/>
                  </a:lnTo>
                  <a:lnTo>
                    <a:pt x="11375" y="12430"/>
                  </a:lnTo>
                  <a:lnTo>
                    <a:pt x="12132" y="12868"/>
                  </a:lnTo>
                  <a:lnTo>
                    <a:pt x="12869" y="13306"/>
                  </a:lnTo>
                  <a:lnTo>
                    <a:pt x="13646" y="13724"/>
                  </a:lnTo>
                  <a:lnTo>
                    <a:pt x="14422" y="14103"/>
                  </a:lnTo>
                  <a:lnTo>
                    <a:pt x="15398" y="14561"/>
                  </a:lnTo>
                  <a:lnTo>
                    <a:pt x="16394" y="14979"/>
                  </a:lnTo>
                  <a:lnTo>
                    <a:pt x="17410" y="15378"/>
                  </a:lnTo>
                  <a:lnTo>
                    <a:pt x="18446" y="15716"/>
                  </a:lnTo>
                  <a:lnTo>
                    <a:pt x="19482" y="16035"/>
                  </a:lnTo>
                  <a:lnTo>
                    <a:pt x="20518" y="16294"/>
                  </a:lnTo>
                  <a:lnTo>
                    <a:pt x="21573" y="16533"/>
                  </a:lnTo>
                  <a:lnTo>
                    <a:pt x="22629" y="16712"/>
                  </a:lnTo>
                  <a:lnTo>
                    <a:pt x="23705" y="16872"/>
                  </a:lnTo>
                  <a:lnTo>
                    <a:pt x="24760" y="16991"/>
                  </a:lnTo>
                  <a:lnTo>
                    <a:pt x="25836" y="17051"/>
                  </a:lnTo>
                  <a:lnTo>
                    <a:pt x="26932" y="17091"/>
                  </a:lnTo>
                  <a:lnTo>
                    <a:pt x="28007" y="17071"/>
                  </a:lnTo>
                  <a:lnTo>
                    <a:pt x="29083" y="17031"/>
                  </a:lnTo>
                  <a:lnTo>
                    <a:pt x="30178" y="16931"/>
                  </a:lnTo>
                  <a:lnTo>
                    <a:pt x="31254" y="16792"/>
                  </a:lnTo>
                  <a:lnTo>
                    <a:pt x="32071" y="16652"/>
                  </a:lnTo>
                  <a:lnTo>
                    <a:pt x="32867" y="16493"/>
                  </a:lnTo>
                  <a:lnTo>
                    <a:pt x="33664" y="16314"/>
                  </a:lnTo>
                  <a:lnTo>
                    <a:pt x="34421" y="16115"/>
                  </a:lnTo>
                  <a:lnTo>
                    <a:pt x="35178" y="15896"/>
                  </a:lnTo>
                  <a:lnTo>
                    <a:pt x="35915" y="15656"/>
                  </a:lnTo>
                  <a:lnTo>
                    <a:pt x="36632" y="15398"/>
                  </a:lnTo>
                  <a:lnTo>
                    <a:pt x="37329" y="15139"/>
                  </a:lnTo>
                  <a:lnTo>
                    <a:pt x="38007" y="14840"/>
                  </a:lnTo>
                  <a:lnTo>
                    <a:pt x="38684" y="14541"/>
                  </a:lnTo>
                  <a:lnTo>
                    <a:pt x="39341" y="14222"/>
                  </a:lnTo>
                  <a:lnTo>
                    <a:pt x="39979" y="13904"/>
                  </a:lnTo>
                  <a:lnTo>
                    <a:pt x="40596" y="13565"/>
                  </a:lnTo>
                  <a:lnTo>
                    <a:pt x="41214" y="13206"/>
                  </a:lnTo>
                  <a:lnTo>
                    <a:pt x="41811" y="12848"/>
                  </a:lnTo>
                  <a:lnTo>
                    <a:pt x="42389" y="12469"/>
                  </a:lnTo>
                  <a:lnTo>
                    <a:pt x="42947" y="12091"/>
                  </a:lnTo>
                  <a:lnTo>
                    <a:pt x="43484" y="11693"/>
                  </a:lnTo>
                  <a:lnTo>
                    <a:pt x="44022" y="11294"/>
                  </a:lnTo>
                  <a:lnTo>
                    <a:pt x="44540" y="10896"/>
                  </a:lnTo>
                  <a:lnTo>
                    <a:pt x="45038" y="10478"/>
                  </a:lnTo>
                  <a:lnTo>
                    <a:pt x="45516" y="10079"/>
                  </a:lnTo>
                  <a:lnTo>
                    <a:pt x="45994" y="9661"/>
                  </a:lnTo>
                  <a:lnTo>
                    <a:pt x="46452" y="9243"/>
                  </a:lnTo>
                  <a:lnTo>
                    <a:pt x="47309" y="8406"/>
                  </a:lnTo>
                  <a:lnTo>
                    <a:pt x="48126" y="7549"/>
                  </a:lnTo>
                  <a:lnTo>
                    <a:pt x="48863" y="6733"/>
                  </a:lnTo>
                  <a:lnTo>
                    <a:pt x="49560" y="5916"/>
                  </a:lnTo>
                  <a:lnTo>
                    <a:pt x="49978" y="5378"/>
                  </a:lnTo>
                  <a:lnTo>
                    <a:pt x="50396" y="4860"/>
                  </a:lnTo>
                  <a:lnTo>
                    <a:pt x="51113" y="3864"/>
                  </a:lnTo>
                  <a:lnTo>
                    <a:pt x="51591" y="3187"/>
                  </a:lnTo>
                  <a:lnTo>
                    <a:pt x="51990" y="2550"/>
                  </a:lnTo>
                  <a:lnTo>
                    <a:pt x="52567" y="1653"/>
                  </a:lnTo>
                  <a:lnTo>
                    <a:pt x="52986" y="896"/>
                  </a:lnTo>
                  <a:lnTo>
                    <a:pt x="53285" y="339"/>
                  </a:lnTo>
                  <a:lnTo>
                    <a:pt x="53464" y="0"/>
                  </a:lnTo>
                  <a:lnTo>
                    <a:pt x="50396" y="0"/>
                  </a:lnTo>
                  <a:lnTo>
                    <a:pt x="50137" y="378"/>
                  </a:lnTo>
                  <a:lnTo>
                    <a:pt x="49739" y="896"/>
                  </a:lnTo>
                  <a:lnTo>
                    <a:pt x="49201" y="1594"/>
                  </a:lnTo>
                  <a:lnTo>
                    <a:pt x="48504" y="2390"/>
                  </a:lnTo>
                  <a:lnTo>
                    <a:pt x="48106" y="2848"/>
                  </a:lnTo>
                  <a:lnTo>
                    <a:pt x="47687" y="3307"/>
                  </a:lnTo>
                  <a:lnTo>
                    <a:pt x="47209" y="3785"/>
                  </a:lnTo>
                  <a:lnTo>
                    <a:pt x="46711" y="4283"/>
                  </a:lnTo>
                  <a:lnTo>
                    <a:pt x="46173" y="4781"/>
                  </a:lnTo>
                  <a:lnTo>
                    <a:pt x="45616" y="5299"/>
                  </a:lnTo>
                  <a:lnTo>
                    <a:pt x="44998" y="5836"/>
                  </a:lnTo>
                  <a:lnTo>
                    <a:pt x="44361" y="6354"/>
                  </a:lnTo>
                  <a:lnTo>
                    <a:pt x="43684" y="6872"/>
                  </a:lnTo>
                  <a:lnTo>
                    <a:pt x="42966" y="7390"/>
                  </a:lnTo>
                  <a:lnTo>
                    <a:pt x="42229" y="7908"/>
                  </a:lnTo>
                  <a:lnTo>
                    <a:pt x="41433" y="8406"/>
                  </a:lnTo>
                  <a:lnTo>
                    <a:pt x="40616" y="8904"/>
                  </a:lnTo>
                  <a:lnTo>
                    <a:pt x="39759" y="9382"/>
                  </a:lnTo>
                  <a:lnTo>
                    <a:pt x="38883" y="9840"/>
                  </a:lnTo>
                  <a:lnTo>
                    <a:pt x="37967" y="10258"/>
                  </a:lnTo>
                  <a:lnTo>
                    <a:pt x="37011" y="10657"/>
                  </a:lnTo>
                  <a:lnTo>
                    <a:pt x="36015" y="11035"/>
                  </a:lnTo>
                  <a:lnTo>
                    <a:pt x="34979" y="11374"/>
                  </a:lnTo>
                  <a:lnTo>
                    <a:pt x="33923" y="11693"/>
                  </a:lnTo>
                  <a:lnTo>
                    <a:pt x="33385" y="11832"/>
                  </a:lnTo>
                  <a:lnTo>
                    <a:pt x="32828" y="11952"/>
                  </a:lnTo>
                  <a:lnTo>
                    <a:pt x="32270" y="12071"/>
                  </a:lnTo>
                  <a:lnTo>
                    <a:pt x="31692" y="12191"/>
                  </a:lnTo>
                  <a:lnTo>
                    <a:pt x="31115" y="12290"/>
                  </a:lnTo>
                  <a:lnTo>
                    <a:pt x="30517" y="12370"/>
                  </a:lnTo>
                  <a:lnTo>
                    <a:pt x="29919" y="12450"/>
                  </a:lnTo>
                  <a:lnTo>
                    <a:pt x="29322" y="12509"/>
                  </a:lnTo>
                  <a:lnTo>
                    <a:pt x="28585" y="12549"/>
                  </a:lnTo>
                  <a:lnTo>
                    <a:pt x="27828" y="12589"/>
                  </a:lnTo>
                  <a:lnTo>
                    <a:pt x="27111" y="12609"/>
                  </a:lnTo>
                  <a:lnTo>
                    <a:pt x="26394" y="12609"/>
                  </a:lnTo>
                  <a:lnTo>
                    <a:pt x="25677" y="12569"/>
                  </a:lnTo>
                  <a:lnTo>
                    <a:pt x="24979" y="12529"/>
                  </a:lnTo>
                  <a:lnTo>
                    <a:pt x="24282" y="12469"/>
                  </a:lnTo>
                  <a:lnTo>
                    <a:pt x="23605" y="12390"/>
                  </a:lnTo>
                  <a:lnTo>
                    <a:pt x="22928" y="12310"/>
                  </a:lnTo>
                  <a:lnTo>
                    <a:pt x="22270" y="12191"/>
                  </a:lnTo>
                  <a:lnTo>
                    <a:pt x="21613" y="12071"/>
                  </a:lnTo>
                  <a:lnTo>
                    <a:pt x="20976" y="11932"/>
                  </a:lnTo>
                  <a:lnTo>
                    <a:pt x="20338" y="11772"/>
                  </a:lnTo>
                  <a:lnTo>
                    <a:pt x="19721" y="11613"/>
                  </a:lnTo>
                  <a:lnTo>
                    <a:pt x="19103" y="11414"/>
                  </a:lnTo>
                  <a:lnTo>
                    <a:pt x="18506" y="11234"/>
                  </a:lnTo>
                  <a:lnTo>
                    <a:pt x="17928" y="11035"/>
                  </a:lnTo>
                  <a:lnTo>
                    <a:pt x="17331" y="10816"/>
                  </a:lnTo>
                  <a:lnTo>
                    <a:pt x="16773" y="10577"/>
                  </a:lnTo>
                  <a:lnTo>
                    <a:pt x="16215" y="10358"/>
                  </a:lnTo>
                  <a:lnTo>
                    <a:pt x="15657" y="10099"/>
                  </a:lnTo>
                  <a:lnTo>
                    <a:pt x="15120" y="9860"/>
                  </a:lnTo>
                  <a:lnTo>
                    <a:pt x="14084" y="9322"/>
                  </a:lnTo>
                  <a:lnTo>
                    <a:pt x="13088" y="8764"/>
                  </a:lnTo>
                  <a:lnTo>
                    <a:pt x="12132" y="8187"/>
                  </a:lnTo>
                  <a:lnTo>
                    <a:pt x="11215" y="7609"/>
                  </a:lnTo>
                  <a:lnTo>
                    <a:pt x="10359" y="7012"/>
                  </a:lnTo>
                  <a:lnTo>
                    <a:pt x="9542" y="6394"/>
                  </a:lnTo>
                  <a:lnTo>
                    <a:pt x="8765" y="5796"/>
                  </a:lnTo>
                  <a:lnTo>
                    <a:pt x="8028" y="5179"/>
                  </a:lnTo>
                  <a:lnTo>
                    <a:pt x="7351" y="4581"/>
                  </a:lnTo>
                  <a:lnTo>
                    <a:pt x="6734" y="4004"/>
                  </a:lnTo>
                  <a:lnTo>
                    <a:pt x="6156" y="3446"/>
                  </a:lnTo>
                  <a:lnTo>
                    <a:pt x="5618" y="2908"/>
                  </a:lnTo>
                  <a:lnTo>
                    <a:pt x="5140" y="2410"/>
                  </a:lnTo>
                  <a:lnTo>
                    <a:pt x="4702" y="1932"/>
                  </a:lnTo>
                  <a:lnTo>
                    <a:pt x="4323" y="1494"/>
                  </a:lnTo>
                  <a:lnTo>
                    <a:pt x="3706" y="777"/>
                  </a:lnTo>
                  <a:lnTo>
                    <a:pt x="3307" y="259"/>
                  </a:lnTo>
                  <a:lnTo>
                    <a:pt x="312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1" name="Google Shape;7581;p41"/>
            <p:cNvSpPr/>
            <p:nvPr/>
          </p:nvSpPr>
          <p:spPr>
            <a:xfrm>
              <a:off x="1697108" y="0"/>
              <a:ext cx="2452670" cy="654249"/>
            </a:xfrm>
            <a:custGeom>
              <a:avLst/>
              <a:gdLst/>
              <a:ahLst/>
              <a:cxnLst/>
              <a:rect l="l" t="t" r="r" b="b"/>
              <a:pathLst>
                <a:path w="47269" h="12609" extrusionOk="0">
                  <a:moveTo>
                    <a:pt x="0" y="0"/>
                  </a:moveTo>
                  <a:lnTo>
                    <a:pt x="179" y="259"/>
                  </a:lnTo>
                  <a:lnTo>
                    <a:pt x="578" y="777"/>
                  </a:lnTo>
                  <a:lnTo>
                    <a:pt x="1195" y="1494"/>
                  </a:lnTo>
                  <a:lnTo>
                    <a:pt x="1574" y="1932"/>
                  </a:lnTo>
                  <a:lnTo>
                    <a:pt x="2012" y="2410"/>
                  </a:lnTo>
                  <a:lnTo>
                    <a:pt x="2490" y="2908"/>
                  </a:lnTo>
                  <a:lnTo>
                    <a:pt x="3028" y="3446"/>
                  </a:lnTo>
                  <a:lnTo>
                    <a:pt x="3606" y="4004"/>
                  </a:lnTo>
                  <a:lnTo>
                    <a:pt x="4223" y="4581"/>
                  </a:lnTo>
                  <a:lnTo>
                    <a:pt x="4900" y="5179"/>
                  </a:lnTo>
                  <a:lnTo>
                    <a:pt x="5637" y="5796"/>
                  </a:lnTo>
                  <a:lnTo>
                    <a:pt x="6414" y="6394"/>
                  </a:lnTo>
                  <a:lnTo>
                    <a:pt x="7231" y="7012"/>
                  </a:lnTo>
                  <a:lnTo>
                    <a:pt x="8087" y="7609"/>
                  </a:lnTo>
                  <a:lnTo>
                    <a:pt x="9004" y="8187"/>
                  </a:lnTo>
                  <a:lnTo>
                    <a:pt x="9960" y="8764"/>
                  </a:lnTo>
                  <a:lnTo>
                    <a:pt x="10956" y="9322"/>
                  </a:lnTo>
                  <a:lnTo>
                    <a:pt x="11992" y="9860"/>
                  </a:lnTo>
                  <a:lnTo>
                    <a:pt x="12529" y="10099"/>
                  </a:lnTo>
                  <a:lnTo>
                    <a:pt x="13087" y="10358"/>
                  </a:lnTo>
                  <a:lnTo>
                    <a:pt x="13645" y="10577"/>
                  </a:lnTo>
                  <a:lnTo>
                    <a:pt x="14203" y="10816"/>
                  </a:lnTo>
                  <a:lnTo>
                    <a:pt x="14800" y="11035"/>
                  </a:lnTo>
                  <a:lnTo>
                    <a:pt x="15378" y="11234"/>
                  </a:lnTo>
                  <a:lnTo>
                    <a:pt x="15975" y="11414"/>
                  </a:lnTo>
                  <a:lnTo>
                    <a:pt x="16593" y="11613"/>
                  </a:lnTo>
                  <a:lnTo>
                    <a:pt x="17210" y="11772"/>
                  </a:lnTo>
                  <a:lnTo>
                    <a:pt x="17848" y="11932"/>
                  </a:lnTo>
                  <a:lnTo>
                    <a:pt x="18485" y="12071"/>
                  </a:lnTo>
                  <a:lnTo>
                    <a:pt x="19142" y="12191"/>
                  </a:lnTo>
                  <a:lnTo>
                    <a:pt x="19800" y="12310"/>
                  </a:lnTo>
                  <a:lnTo>
                    <a:pt x="20477" y="12390"/>
                  </a:lnTo>
                  <a:lnTo>
                    <a:pt x="21154" y="12469"/>
                  </a:lnTo>
                  <a:lnTo>
                    <a:pt x="21851" y="12529"/>
                  </a:lnTo>
                  <a:lnTo>
                    <a:pt x="22549" y="12569"/>
                  </a:lnTo>
                  <a:lnTo>
                    <a:pt x="23266" y="12609"/>
                  </a:lnTo>
                  <a:lnTo>
                    <a:pt x="23983" y="12609"/>
                  </a:lnTo>
                  <a:lnTo>
                    <a:pt x="24700" y="12589"/>
                  </a:lnTo>
                  <a:lnTo>
                    <a:pt x="25457" y="12549"/>
                  </a:lnTo>
                  <a:lnTo>
                    <a:pt x="26194" y="12509"/>
                  </a:lnTo>
                  <a:lnTo>
                    <a:pt x="26791" y="12450"/>
                  </a:lnTo>
                  <a:lnTo>
                    <a:pt x="27389" y="12370"/>
                  </a:lnTo>
                  <a:lnTo>
                    <a:pt x="27987" y="12290"/>
                  </a:lnTo>
                  <a:lnTo>
                    <a:pt x="28564" y="12191"/>
                  </a:lnTo>
                  <a:lnTo>
                    <a:pt x="29142" y="12071"/>
                  </a:lnTo>
                  <a:lnTo>
                    <a:pt x="29700" y="11952"/>
                  </a:lnTo>
                  <a:lnTo>
                    <a:pt x="30257" y="11832"/>
                  </a:lnTo>
                  <a:lnTo>
                    <a:pt x="30795" y="11693"/>
                  </a:lnTo>
                  <a:lnTo>
                    <a:pt x="31851" y="11374"/>
                  </a:lnTo>
                  <a:lnTo>
                    <a:pt x="32887" y="11035"/>
                  </a:lnTo>
                  <a:lnTo>
                    <a:pt x="33883" y="10657"/>
                  </a:lnTo>
                  <a:lnTo>
                    <a:pt x="34839" y="10258"/>
                  </a:lnTo>
                  <a:lnTo>
                    <a:pt x="35755" y="9840"/>
                  </a:lnTo>
                  <a:lnTo>
                    <a:pt x="36631" y="9382"/>
                  </a:lnTo>
                  <a:lnTo>
                    <a:pt x="37488" y="8904"/>
                  </a:lnTo>
                  <a:lnTo>
                    <a:pt x="38305" y="8406"/>
                  </a:lnTo>
                  <a:lnTo>
                    <a:pt x="39101" y="7908"/>
                  </a:lnTo>
                  <a:lnTo>
                    <a:pt x="39838" y="7390"/>
                  </a:lnTo>
                  <a:lnTo>
                    <a:pt x="40556" y="6872"/>
                  </a:lnTo>
                  <a:lnTo>
                    <a:pt x="41233" y="6354"/>
                  </a:lnTo>
                  <a:lnTo>
                    <a:pt x="41870" y="5836"/>
                  </a:lnTo>
                  <a:lnTo>
                    <a:pt x="42488" y="5299"/>
                  </a:lnTo>
                  <a:lnTo>
                    <a:pt x="43045" y="4781"/>
                  </a:lnTo>
                  <a:lnTo>
                    <a:pt x="43583" y="4283"/>
                  </a:lnTo>
                  <a:lnTo>
                    <a:pt x="44081" y="3785"/>
                  </a:lnTo>
                  <a:lnTo>
                    <a:pt x="44559" y="3307"/>
                  </a:lnTo>
                  <a:lnTo>
                    <a:pt x="44978" y="2848"/>
                  </a:lnTo>
                  <a:lnTo>
                    <a:pt x="45376" y="2390"/>
                  </a:lnTo>
                  <a:lnTo>
                    <a:pt x="46073" y="1594"/>
                  </a:lnTo>
                  <a:lnTo>
                    <a:pt x="46611" y="896"/>
                  </a:lnTo>
                  <a:lnTo>
                    <a:pt x="47009" y="378"/>
                  </a:lnTo>
                  <a:lnTo>
                    <a:pt x="47268" y="0"/>
                  </a:lnTo>
                  <a:lnTo>
                    <a:pt x="45993" y="0"/>
                  </a:lnTo>
                  <a:lnTo>
                    <a:pt x="45735" y="319"/>
                  </a:lnTo>
                  <a:lnTo>
                    <a:pt x="45336" y="817"/>
                  </a:lnTo>
                  <a:lnTo>
                    <a:pt x="44778" y="1434"/>
                  </a:lnTo>
                  <a:lnTo>
                    <a:pt x="44081" y="2191"/>
                  </a:lnTo>
                  <a:lnTo>
                    <a:pt x="43663" y="2589"/>
                  </a:lnTo>
                  <a:lnTo>
                    <a:pt x="43225" y="3008"/>
                  </a:lnTo>
                  <a:lnTo>
                    <a:pt x="42747" y="3466"/>
                  </a:lnTo>
                  <a:lnTo>
                    <a:pt x="42229" y="3924"/>
                  </a:lnTo>
                  <a:lnTo>
                    <a:pt x="41671" y="4382"/>
                  </a:lnTo>
                  <a:lnTo>
                    <a:pt x="41073" y="4860"/>
                  </a:lnTo>
                  <a:lnTo>
                    <a:pt x="40456" y="5318"/>
                  </a:lnTo>
                  <a:lnTo>
                    <a:pt x="39799" y="5796"/>
                  </a:lnTo>
                  <a:lnTo>
                    <a:pt x="39101" y="6275"/>
                  </a:lnTo>
                  <a:lnTo>
                    <a:pt x="38364" y="6753"/>
                  </a:lnTo>
                  <a:lnTo>
                    <a:pt x="37588" y="7211"/>
                  </a:lnTo>
                  <a:lnTo>
                    <a:pt x="36791" y="7649"/>
                  </a:lnTo>
                  <a:lnTo>
                    <a:pt x="35954" y="8087"/>
                  </a:lnTo>
                  <a:lnTo>
                    <a:pt x="35078" y="8486"/>
                  </a:lnTo>
                  <a:lnTo>
                    <a:pt x="34181" y="8884"/>
                  </a:lnTo>
                  <a:lnTo>
                    <a:pt x="33245" y="9243"/>
                  </a:lnTo>
                  <a:lnTo>
                    <a:pt x="32269" y="9581"/>
                  </a:lnTo>
                  <a:lnTo>
                    <a:pt x="31253" y="9880"/>
                  </a:lnTo>
                  <a:lnTo>
                    <a:pt x="30218" y="10159"/>
                  </a:lnTo>
                  <a:lnTo>
                    <a:pt x="29142" y="10378"/>
                  </a:lnTo>
                  <a:lnTo>
                    <a:pt x="28584" y="10478"/>
                  </a:lnTo>
                  <a:lnTo>
                    <a:pt x="28026" y="10577"/>
                  </a:lnTo>
                  <a:lnTo>
                    <a:pt x="27469" y="10657"/>
                  </a:lnTo>
                  <a:lnTo>
                    <a:pt x="26891" y="10717"/>
                  </a:lnTo>
                  <a:lnTo>
                    <a:pt x="26313" y="10776"/>
                  </a:lnTo>
                  <a:lnTo>
                    <a:pt x="25716" y="10816"/>
                  </a:lnTo>
                  <a:lnTo>
                    <a:pt x="25118" y="10856"/>
                  </a:lnTo>
                  <a:lnTo>
                    <a:pt x="24501" y="10876"/>
                  </a:lnTo>
                  <a:lnTo>
                    <a:pt x="23863" y="10876"/>
                  </a:lnTo>
                  <a:lnTo>
                    <a:pt x="23246" y="10856"/>
                  </a:lnTo>
                  <a:lnTo>
                    <a:pt x="22628" y="10836"/>
                  </a:lnTo>
                  <a:lnTo>
                    <a:pt x="22011" y="10796"/>
                  </a:lnTo>
                  <a:lnTo>
                    <a:pt x="21413" y="10756"/>
                  </a:lnTo>
                  <a:lnTo>
                    <a:pt x="20816" y="10697"/>
                  </a:lnTo>
                  <a:lnTo>
                    <a:pt x="20238" y="10617"/>
                  </a:lnTo>
                  <a:lnTo>
                    <a:pt x="19660" y="10517"/>
                  </a:lnTo>
                  <a:lnTo>
                    <a:pt x="19083" y="10418"/>
                  </a:lnTo>
                  <a:lnTo>
                    <a:pt x="18525" y="10318"/>
                  </a:lnTo>
                  <a:lnTo>
                    <a:pt x="17967" y="10179"/>
                  </a:lnTo>
                  <a:lnTo>
                    <a:pt x="17429" y="10059"/>
                  </a:lnTo>
                  <a:lnTo>
                    <a:pt x="16374" y="9760"/>
                  </a:lnTo>
                  <a:lnTo>
                    <a:pt x="15338" y="9442"/>
                  </a:lnTo>
                  <a:lnTo>
                    <a:pt x="14362" y="9063"/>
                  </a:lnTo>
                  <a:lnTo>
                    <a:pt x="13406" y="8685"/>
                  </a:lnTo>
                  <a:lnTo>
                    <a:pt x="12489" y="8266"/>
                  </a:lnTo>
                  <a:lnTo>
                    <a:pt x="11593" y="7828"/>
                  </a:lnTo>
                  <a:lnTo>
                    <a:pt x="10757" y="7370"/>
                  </a:lnTo>
                  <a:lnTo>
                    <a:pt x="9940" y="6912"/>
                  </a:lnTo>
                  <a:lnTo>
                    <a:pt x="9183" y="6434"/>
                  </a:lnTo>
                  <a:lnTo>
                    <a:pt x="8446" y="5936"/>
                  </a:lnTo>
                  <a:lnTo>
                    <a:pt x="7749" y="5458"/>
                  </a:lnTo>
                  <a:lnTo>
                    <a:pt x="7091" y="4960"/>
                  </a:lnTo>
                  <a:lnTo>
                    <a:pt x="6474" y="4462"/>
                  </a:lnTo>
                  <a:lnTo>
                    <a:pt x="5876" y="3984"/>
                  </a:lnTo>
                  <a:lnTo>
                    <a:pt x="5339" y="3526"/>
                  </a:lnTo>
                  <a:lnTo>
                    <a:pt x="4841" y="3068"/>
                  </a:lnTo>
                  <a:lnTo>
                    <a:pt x="4362" y="2629"/>
                  </a:lnTo>
                  <a:lnTo>
                    <a:pt x="3944" y="2191"/>
                  </a:lnTo>
                  <a:lnTo>
                    <a:pt x="3207" y="1434"/>
                  </a:lnTo>
                  <a:lnTo>
                    <a:pt x="2649" y="797"/>
                  </a:lnTo>
                  <a:lnTo>
                    <a:pt x="2231" y="319"/>
                  </a:lnTo>
                  <a:lnTo>
                    <a:pt x="199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2" name="Google Shape;7582;p41"/>
            <p:cNvSpPr/>
            <p:nvPr/>
          </p:nvSpPr>
          <p:spPr>
            <a:xfrm>
              <a:off x="1800469" y="0"/>
              <a:ext cx="2283154" cy="564328"/>
            </a:xfrm>
            <a:custGeom>
              <a:avLst/>
              <a:gdLst/>
              <a:ahLst/>
              <a:cxnLst/>
              <a:rect l="l" t="t" r="r" b="b"/>
              <a:pathLst>
                <a:path w="44002" h="10876" extrusionOk="0">
                  <a:moveTo>
                    <a:pt x="0" y="0"/>
                  </a:moveTo>
                  <a:lnTo>
                    <a:pt x="239" y="319"/>
                  </a:lnTo>
                  <a:lnTo>
                    <a:pt x="657" y="797"/>
                  </a:lnTo>
                  <a:lnTo>
                    <a:pt x="1215" y="1434"/>
                  </a:lnTo>
                  <a:lnTo>
                    <a:pt x="1952" y="2191"/>
                  </a:lnTo>
                  <a:lnTo>
                    <a:pt x="2370" y="2629"/>
                  </a:lnTo>
                  <a:lnTo>
                    <a:pt x="2849" y="3068"/>
                  </a:lnTo>
                  <a:lnTo>
                    <a:pt x="3347" y="3526"/>
                  </a:lnTo>
                  <a:lnTo>
                    <a:pt x="3884" y="3984"/>
                  </a:lnTo>
                  <a:lnTo>
                    <a:pt x="4482" y="4462"/>
                  </a:lnTo>
                  <a:lnTo>
                    <a:pt x="5099" y="4960"/>
                  </a:lnTo>
                  <a:lnTo>
                    <a:pt x="5757" y="5458"/>
                  </a:lnTo>
                  <a:lnTo>
                    <a:pt x="6454" y="5936"/>
                  </a:lnTo>
                  <a:lnTo>
                    <a:pt x="7191" y="6434"/>
                  </a:lnTo>
                  <a:lnTo>
                    <a:pt x="7948" y="6912"/>
                  </a:lnTo>
                  <a:lnTo>
                    <a:pt x="8765" y="7370"/>
                  </a:lnTo>
                  <a:lnTo>
                    <a:pt x="9601" y="7828"/>
                  </a:lnTo>
                  <a:lnTo>
                    <a:pt x="10497" y="8266"/>
                  </a:lnTo>
                  <a:lnTo>
                    <a:pt x="11414" y="8685"/>
                  </a:lnTo>
                  <a:lnTo>
                    <a:pt x="12370" y="9063"/>
                  </a:lnTo>
                  <a:lnTo>
                    <a:pt x="13346" y="9442"/>
                  </a:lnTo>
                  <a:lnTo>
                    <a:pt x="14382" y="9760"/>
                  </a:lnTo>
                  <a:lnTo>
                    <a:pt x="15437" y="10059"/>
                  </a:lnTo>
                  <a:lnTo>
                    <a:pt x="15975" y="10179"/>
                  </a:lnTo>
                  <a:lnTo>
                    <a:pt x="16533" y="10318"/>
                  </a:lnTo>
                  <a:lnTo>
                    <a:pt x="17091" y="10418"/>
                  </a:lnTo>
                  <a:lnTo>
                    <a:pt x="17668" y="10517"/>
                  </a:lnTo>
                  <a:lnTo>
                    <a:pt x="18246" y="10617"/>
                  </a:lnTo>
                  <a:lnTo>
                    <a:pt x="18824" y="10697"/>
                  </a:lnTo>
                  <a:lnTo>
                    <a:pt x="19421" y="10756"/>
                  </a:lnTo>
                  <a:lnTo>
                    <a:pt x="20019" y="10796"/>
                  </a:lnTo>
                  <a:lnTo>
                    <a:pt x="20636" y="10836"/>
                  </a:lnTo>
                  <a:lnTo>
                    <a:pt x="21254" y="10856"/>
                  </a:lnTo>
                  <a:lnTo>
                    <a:pt x="21871" y="10876"/>
                  </a:lnTo>
                  <a:lnTo>
                    <a:pt x="22509" y="10876"/>
                  </a:lnTo>
                  <a:lnTo>
                    <a:pt x="23126" y="10856"/>
                  </a:lnTo>
                  <a:lnTo>
                    <a:pt x="23724" y="10816"/>
                  </a:lnTo>
                  <a:lnTo>
                    <a:pt x="24321" y="10776"/>
                  </a:lnTo>
                  <a:lnTo>
                    <a:pt x="24899" y="10717"/>
                  </a:lnTo>
                  <a:lnTo>
                    <a:pt x="25477" y="10657"/>
                  </a:lnTo>
                  <a:lnTo>
                    <a:pt x="26034" y="10577"/>
                  </a:lnTo>
                  <a:lnTo>
                    <a:pt x="26592" y="10478"/>
                  </a:lnTo>
                  <a:lnTo>
                    <a:pt x="27150" y="10378"/>
                  </a:lnTo>
                  <a:lnTo>
                    <a:pt x="28226" y="10159"/>
                  </a:lnTo>
                  <a:lnTo>
                    <a:pt x="29261" y="9880"/>
                  </a:lnTo>
                  <a:lnTo>
                    <a:pt x="30277" y="9581"/>
                  </a:lnTo>
                  <a:lnTo>
                    <a:pt x="31253" y="9243"/>
                  </a:lnTo>
                  <a:lnTo>
                    <a:pt x="32189" y="8884"/>
                  </a:lnTo>
                  <a:lnTo>
                    <a:pt x="33086" y="8486"/>
                  </a:lnTo>
                  <a:lnTo>
                    <a:pt x="33962" y="8087"/>
                  </a:lnTo>
                  <a:lnTo>
                    <a:pt x="34799" y="7649"/>
                  </a:lnTo>
                  <a:lnTo>
                    <a:pt x="35596" y="7211"/>
                  </a:lnTo>
                  <a:lnTo>
                    <a:pt x="36372" y="6753"/>
                  </a:lnTo>
                  <a:lnTo>
                    <a:pt x="37109" y="6275"/>
                  </a:lnTo>
                  <a:lnTo>
                    <a:pt x="37807" y="5796"/>
                  </a:lnTo>
                  <a:lnTo>
                    <a:pt x="38464" y="5318"/>
                  </a:lnTo>
                  <a:lnTo>
                    <a:pt x="39081" y="4860"/>
                  </a:lnTo>
                  <a:lnTo>
                    <a:pt x="39679" y="4382"/>
                  </a:lnTo>
                  <a:lnTo>
                    <a:pt x="40237" y="3924"/>
                  </a:lnTo>
                  <a:lnTo>
                    <a:pt x="40755" y="3466"/>
                  </a:lnTo>
                  <a:lnTo>
                    <a:pt x="41233" y="3008"/>
                  </a:lnTo>
                  <a:lnTo>
                    <a:pt x="41671" y="2589"/>
                  </a:lnTo>
                  <a:lnTo>
                    <a:pt x="42089" y="2191"/>
                  </a:lnTo>
                  <a:lnTo>
                    <a:pt x="42786" y="1434"/>
                  </a:lnTo>
                  <a:lnTo>
                    <a:pt x="43344" y="817"/>
                  </a:lnTo>
                  <a:lnTo>
                    <a:pt x="43743" y="319"/>
                  </a:lnTo>
                  <a:lnTo>
                    <a:pt x="44001" y="0"/>
                  </a:lnTo>
                  <a:lnTo>
                    <a:pt x="38444" y="0"/>
                  </a:lnTo>
                  <a:lnTo>
                    <a:pt x="38145" y="299"/>
                  </a:lnTo>
                  <a:lnTo>
                    <a:pt x="37727" y="677"/>
                  </a:lnTo>
                  <a:lnTo>
                    <a:pt x="37229" y="1135"/>
                  </a:lnTo>
                  <a:lnTo>
                    <a:pt x="36611" y="1633"/>
                  </a:lnTo>
                  <a:lnTo>
                    <a:pt x="35914" y="2171"/>
                  </a:lnTo>
                  <a:lnTo>
                    <a:pt x="35118" y="2749"/>
                  </a:lnTo>
                  <a:lnTo>
                    <a:pt x="34241" y="3327"/>
                  </a:lnTo>
                  <a:lnTo>
                    <a:pt x="33763" y="3625"/>
                  </a:lnTo>
                  <a:lnTo>
                    <a:pt x="33265" y="3924"/>
                  </a:lnTo>
                  <a:lnTo>
                    <a:pt x="32747" y="4203"/>
                  </a:lnTo>
                  <a:lnTo>
                    <a:pt x="32189" y="4482"/>
                  </a:lnTo>
                  <a:lnTo>
                    <a:pt x="31632" y="4781"/>
                  </a:lnTo>
                  <a:lnTo>
                    <a:pt x="31034" y="5040"/>
                  </a:lnTo>
                  <a:lnTo>
                    <a:pt x="30437" y="5299"/>
                  </a:lnTo>
                  <a:lnTo>
                    <a:pt x="29799" y="5557"/>
                  </a:lnTo>
                  <a:lnTo>
                    <a:pt x="29142" y="5796"/>
                  </a:lnTo>
                  <a:lnTo>
                    <a:pt x="28484" y="6016"/>
                  </a:lnTo>
                  <a:lnTo>
                    <a:pt x="27787" y="6235"/>
                  </a:lnTo>
                  <a:lnTo>
                    <a:pt x="27070" y="6434"/>
                  </a:lnTo>
                  <a:lnTo>
                    <a:pt x="26333" y="6593"/>
                  </a:lnTo>
                  <a:lnTo>
                    <a:pt x="25576" y="6753"/>
                  </a:lnTo>
                  <a:lnTo>
                    <a:pt x="24799" y="6892"/>
                  </a:lnTo>
                  <a:lnTo>
                    <a:pt x="24003" y="6992"/>
                  </a:lnTo>
                  <a:lnTo>
                    <a:pt x="23186" y="7071"/>
                  </a:lnTo>
                  <a:lnTo>
                    <a:pt x="22349" y="7131"/>
                  </a:lnTo>
                  <a:lnTo>
                    <a:pt x="21373" y="7151"/>
                  </a:lnTo>
                  <a:lnTo>
                    <a:pt x="20437" y="7151"/>
                  </a:lnTo>
                  <a:lnTo>
                    <a:pt x="19501" y="7091"/>
                  </a:lnTo>
                  <a:lnTo>
                    <a:pt x="18605" y="7012"/>
                  </a:lnTo>
                  <a:lnTo>
                    <a:pt x="17708" y="6892"/>
                  </a:lnTo>
                  <a:lnTo>
                    <a:pt x="16852" y="6753"/>
                  </a:lnTo>
                  <a:lnTo>
                    <a:pt x="16015" y="6573"/>
                  </a:lnTo>
                  <a:lnTo>
                    <a:pt x="15198" y="6394"/>
                  </a:lnTo>
                  <a:lnTo>
                    <a:pt x="14422" y="6155"/>
                  </a:lnTo>
                  <a:lnTo>
                    <a:pt x="13645" y="5916"/>
                  </a:lnTo>
                  <a:lnTo>
                    <a:pt x="12908" y="5657"/>
                  </a:lnTo>
                  <a:lnTo>
                    <a:pt x="12191" y="5398"/>
                  </a:lnTo>
                  <a:lnTo>
                    <a:pt x="11513" y="5099"/>
                  </a:lnTo>
                  <a:lnTo>
                    <a:pt x="10856" y="4801"/>
                  </a:lnTo>
                  <a:lnTo>
                    <a:pt x="10219" y="4482"/>
                  </a:lnTo>
                  <a:lnTo>
                    <a:pt x="9601" y="4163"/>
                  </a:lnTo>
                  <a:lnTo>
                    <a:pt x="9023" y="3844"/>
                  </a:lnTo>
                  <a:lnTo>
                    <a:pt x="8486" y="3526"/>
                  </a:lnTo>
                  <a:lnTo>
                    <a:pt x="7948" y="3207"/>
                  </a:lnTo>
                  <a:lnTo>
                    <a:pt x="7450" y="2888"/>
                  </a:lnTo>
                  <a:lnTo>
                    <a:pt x="6554" y="2251"/>
                  </a:lnTo>
                  <a:lnTo>
                    <a:pt x="5777" y="1653"/>
                  </a:lnTo>
                  <a:lnTo>
                    <a:pt x="5099" y="1115"/>
                  </a:lnTo>
                  <a:lnTo>
                    <a:pt x="4582" y="657"/>
                  </a:lnTo>
                  <a:lnTo>
                    <a:pt x="4163" y="279"/>
                  </a:lnTo>
                  <a:lnTo>
                    <a:pt x="388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3" name="Google Shape;7583;p41"/>
            <p:cNvSpPr/>
            <p:nvPr/>
          </p:nvSpPr>
          <p:spPr>
            <a:xfrm>
              <a:off x="2002003" y="0"/>
              <a:ext cx="1793284" cy="371048"/>
            </a:xfrm>
            <a:custGeom>
              <a:avLst/>
              <a:gdLst/>
              <a:ahLst/>
              <a:cxnLst/>
              <a:rect l="l" t="t" r="r" b="b"/>
              <a:pathLst>
                <a:path w="34561" h="7151" extrusionOk="0">
                  <a:moveTo>
                    <a:pt x="0" y="0"/>
                  </a:moveTo>
                  <a:lnTo>
                    <a:pt x="279" y="279"/>
                  </a:lnTo>
                  <a:lnTo>
                    <a:pt x="698" y="657"/>
                  </a:lnTo>
                  <a:lnTo>
                    <a:pt x="1215" y="1115"/>
                  </a:lnTo>
                  <a:lnTo>
                    <a:pt x="1893" y="1653"/>
                  </a:lnTo>
                  <a:lnTo>
                    <a:pt x="2670" y="2251"/>
                  </a:lnTo>
                  <a:lnTo>
                    <a:pt x="3566" y="2888"/>
                  </a:lnTo>
                  <a:lnTo>
                    <a:pt x="4064" y="3207"/>
                  </a:lnTo>
                  <a:lnTo>
                    <a:pt x="4602" y="3526"/>
                  </a:lnTo>
                  <a:lnTo>
                    <a:pt x="5139" y="3844"/>
                  </a:lnTo>
                  <a:lnTo>
                    <a:pt x="5717" y="4163"/>
                  </a:lnTo>
                  <a:lnTo>
                    <a:pt x="6335" y="4482"/>
                  </a:lnTo>
                  <a:lnTo>
                    <a:pt x="6972" y="4801"/>
                  </a:lnTo>
                  <a:lnTo>
                    <a:pt x="7629" y="5099"/>
                  </a:lnTo>
                  <a:lnTo>
                    <a:pt x="8307" y="5398"/>
                  </a:lnTo>
                  <a:lnTo>
                    <a:pt x="9024" y="5657"/>
                  </a:lnTo>
                  <a:lnTo>
                    <a:pt x="9761" y="5916"/>
                  </a:lnTo>
                  <a:lnTo>
                    <a:pt x="10538" y="6155"/>
                  </a:lnTo>
                  <a:lnTo>
                    <a:pt x="11314" y="6394"/>
                  </a:lnTo>
                  <a:lnTo>
                    <a:pt x="12131" y="6573"/>
                  </a:lnTo>
                  <a:lnTo>
                    <a:pt x="12968" y="6753"/>
                  </a:lnTo>
                  <a:lnTo>
                    <a:pt x="13824" y="6892"/>
                  </a:lnTo>
                  <a:lnTo>
                    <a:pt x="14721" y="7012"/>
                  </a:lnTo>
                  <a:lnTo>
                    <a:pt x="15617" y="7091"/>
                  </a:lnTo>
                  <a:lnTo>
                    <a:pt x="16553" y="7151"/>
                  </a:lnTo>
                  <a:lnTo>
                    <a:pt x="17489" y="7151"/>
                  </a:lnTo>
                  <a:lnTo>
                    <a:pt x="18465" y="7131"/>
                  </a:lnTo>
                  <a:lnTo>
                    <a:pt x="19302" y="7071"/>
                  </a:lnTo>
                  <a:lnTo>
                    <a:pt x="20119" y="6992"/>
                  </a:lnTo>
                  <a:lnTo>
                    <a:pt x="20915" y="6892"/>
                  </a:lnTo>
                  <a:lnTo>
                    <a:pt x="21692" y="6753"/>
                  </a:lnTo>
                  <a:lnTo>
                    <a:pt x="22449" y="6593"/>
                  </a:lnTo>
                  <a:lnTo>
                    <a:pt x="23186" y="6434"/>
                  </a:lnTo>
                  <a:lnTo>
                    <a:pt x="23903" y="6235"/>
                  </a:lnTo>
                  <a:lnTo>
                    <a:pt x="24600" y="6016"/>
                  </a:lnTo>
                  <a:lnTo>
                    <a:pt x="25258" y="5796"/>
                  </a:lnTo>
                  <a:lnTo>
                    <a:pt x="25915" y="5557"/>
                  </a:lnTo>
                  <a:lnTo>
                    <a:pt x="26553" y="5299"/>
                  </a:lnTo>
                  <a:lnTo>
                    <a:pt x="27150" y="5040"/>
                  </a:lnTo>
                  <a:lnTo>
                    <a:pt x="27748" y="4781"/>
                  </a:lnTo>
                  <a:lnTo>
                    <a:pt x="28305" y="4482"/>
                  </a:lnTo>
                  <a:lnTo>
                    <a:pt x="28863" y="4203"/>
                  </a:lnTo>
                  <a:lnTo>
                    <a:pt x="29381" y="3924"/>
                  </a:lnTo>
                  <a:lnTo>
                    <a:pt x="29879" y="3625"/>
                  </a:lnTo>
                  <a:lnTo>
                    <a:pt x="30357" y="3327"/>
                  </a:lnTo>
                  <a:lnTo>
                    <a:pt x="31234" y="2749"/>
                  </a:lnTo>
                  <a:lnTo>
                    <a:pt x="32030" y="2171"/>
                  </a:lnTo>
                  <a:lnTo>
                    <a:pt x="32727" y="1633"/>
                  </a:lnTo>
                  <a:lnTo>
                    <a:pt x="33345" y="1135"/>
                  </a:lnTo>
                  <a:lnTo>
                    <a:pt x="33843" y="677"/>
                  </a:lnTo>
                  <a:lnTo>
                    <a:pt x="34261" y="299"/>
                  </a:lnTo>
                  <a:lnTo>
                    <a:pt x="34560" y="0"/>
                  </a:lnTo>
                  <a:lnTo>
                    <a:pt x="28764" y="0"/>
                  </a:lnTo>
                  <a:lnTo>
                    <a:pt x="27967" y="438"/>
                  </a:lnTo>
                  <a:lnTo>
                    <a:pt x="27509" y="677"/>
                  </a:lnTo>
                  <a:lnTo>
                    <a:pt x="27031" y="916"/>
                  </a:lnTo>
                  <a:lnTo>
                    <a:pt x="26493" y="1155"/>
                  </a:lnTo>
                  <a:lnTo>
                    <a:pt x="25915" y="1414"/>
                  </a:lnTo>
                  <a:lnTo>
                    <a:pt x="25298" y="1653"/>
                  </a:lnTo>
                  <a:lnTo>
                    <a:pt x="24660" y="1892"/>
                  </a:lnTo>
                  <a:lnTo>
                    <a:pt x="23983" y="2111"/>
                  </a:lnTo>
                  <a:lnTo>
                    <a:pt x="23266" y="2331"/>
                  </a:lnTo>
                  <a:lnTo>
                    <a:pt x="22509" y="2510"/>
                  </a:lnTo>
                  <a:lnTo>
                    <a:pt x="21732" y="2689"/>
                  </a:lnTo>
                  <a:lnTo>
                    <a:pt x="20915" y="2848"/>
                  </a:lnTo>
                  <a:lnTo>
                    <a:pt x="20059" y="2968"/>
                  </a:lnTo>
                  <a:lnTo>
                    <a:pt x="19182" y="3087"/>
                  </a:lnTo>
                  <a:lnTo>
                    <a:pt x="18266" y="3147"/>
                  </a:lnTo>
                  <a:lnTo>
                    <a:pt x="17669" y="3167"/>
                  </a:lnTo>
                  <a:lnTo>
                    <a:pt x="17091" y="3187"/>
                  </a:lnTo>
                  <a:lnTo>
                    <a:pt x="16513" y="3187"/>
                  </a:lnTo>
                  <a:lnTo>
                    <a:pt x="15936" y="3167"/>
                  </a:lnTo>
                  <a:lnTo>
                    <a:pt x="15378" y="3127"/>
                  </a:lnTo>
                  <a:lnTo>
                    <a:pt x="14840" y="3087"/>
                  </a:lnTo>
                  <a:lnTo>
                    <a:pt x="14302" y="3028"/>
                  </a:lnTo>
                  <a:lnTo>
                    <a:pt x="13764" y="2968"/>
                  </a:lnTo>
                  <a:lnTo>
                    <a:pt x="12749" y="2809"/>
                  </a:lnTo>
                  <a:lnTo>
                    <a:pt x="11792" y="2609"/>
                  </a:lnTo>
                  <a:lnTo>
                    <a:pt x="10876" y="2370"/>
                  </a:lnTo>
                  <a:lnTo>
                    <a:pt x="10000" y="2131"/>
                  </a:lnTo>
                  <a:lnTo>
                    <a:pt x="9183" y="1852"/>
                  </a:lnTo>
                  <a:lnTo>
                    <a:pt x="8426" y="1574"/>
                  </a:lnTo>
                  <a:lnTo>
                    <a:pt x="7729" y="1295"/>
                  </a:lnTo>
                  <a:lnTo>
                    <a:pt x="7072" y="1016"/>
                  </a:lnTo>
                  <a:lnTo>
                    <a:pt x="6494" y="737"/>
                  </a:lnTo>
                  <a:lnTo>
                    <a:pt x="5976" y="478"/>
                  </a:lnTo>
                  <a:lnTo>
                    <a:pt x="512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4" name="Google Shape;7584;p41"/>
            <p:cNvSpPr/>
            <p:nvPr/>
          </p:nvSpPr>
          <p:spPr>
            <a:xfrm>
              <a:off x="2267619" y="0"/>
              <a:ext cx="1226880" cy="165417"/>
            </a:xfrm>
            <a:custGeom>
              <a:avLst/>
              <a:gdLst/>
              <a:ahLst/>
              <a:cxnLst/>
              <a:rect l="l" t="t" r="r" b="b"/>
              <a:pathLst>
                <a:path w="23645" h="3188" extrusionOk="0">
                  <a:moveTo>
                    <a:pt x="1" y="0"/>
                  </a:moveTo>
                  <a:lnTo>
                    <a:pt x="857" y="478"/>
                  </a:lnTo>
                  <a:lnTo>
                    <a:pt x="1375" y="737"/>
                  </a:lnTo>
                  <a:lnTo>
                    <a:pt x="1953" y="1016"/>
                  </a:lnTo>
                  <a:lnTo>
                    <a:pt x="2610" y="1295"/>
                  </a:lnTo>
                  <a:lnTo>
                    <a:pt x="3307" y="1574"/>
                  </a:lnTo>
                  <a:lnTo>
                    <a:pt x="4064" y="1852"/>
                  </a:lnTo>
                  <a:lnTo>
                    <a:pt x="4881" y="2131"/>
                  </a:lnTo>
                  <a:lnTo>
                    <a:pt x="5757" y="2370"/>
                  </a:lnTo>
                  <a:lnTo>
                    <a:pt x="6673" y="2609"/>
                  </a:lnTo>
                  <a:lnTo>
                    <a:pt x="7630" y="2809"/>
                  </a:lnTo>
                  <a:lnTo>
                    <a:pt x="8645" y="2968"/>
                  </a:lnTo>
                  <a:lnTo>
                    <a:pt x="9183" y="3028"/>
                  </a:lnTo>
                  <a:lnTo>
                    <a:pt x="9721" y="3087"/>
                  </a:lnTo>
                  <a:lnTo>
                    <a:pt x="10259" y="3127"/>
                  </a:lnTo>
                  <a:lnTo>
                    <a:pt x="10817" y="3167"/>
                  </a:lnTo>
                  <a:lnTo>
                    <a:pt x="11394" y="3187"/>
                  </a:lnTo>
                  <a:lnTo>
                    <a:pt x="11972" y="3187"/>
                  </a:lnTo>
                  <a:lnTo>
                    <a:pt x="12550" y="3167"/>
                  </a:lnTo>
                  <a:lnTo>
                    <a:pt x="13147" y="3147"/>
                  </a:lnTo>
                  <a:lnTo>
                    <a:pt x="14063" y="3087"/>
                  </a:lnTo>
                  <a:lnTo>
                    <a:pt x="14940" y="2968"/>
                  </a:lnTo>
                  <a:lnTo>
                    <a:pt x="15796" y="2848"/>
                  </a:lnTo>
                  <a:lnTo>
                    <a:pt x="16613" y="2689"/>
                  </a:lnTo>
                  <a:lnTo>
                    <a:pt x="17390" y="2510"/>
                  </a:lnTo>
                  <a:lnTo>
                    <a:pt x="18147" y="2331"/>
                  </a:lnTo>
                  <a:lnTo>
                    <a:pt x="18864" y="2111"/>
                  </a:lnTo>
                  <a:lnTo>
                    <a:pt x="19541" y="1892"/>
                  </a:lnTo>
                  <a:lnTo>
                    <a:pt x="20179" y="1653"/>
                  </a:lnTo>
                  <a:lnTo>
                    <a:pt x="20796" y="1414"/>
                  </a:lnTo>
                  <a:lnTo>
                    <a:pt x="21374" y="1155"/>
                  </a:lnTo>
                  <a:lnTo>
                    <a:pt x="21912" y="916"/>
                  </a:lnTo>
                  <a:lnTo>
                    <a:pt x="22390" y="677"/>
                  </a:lnTo>
                  <a:lnTo>
                    <a:pt x="22848" y="438"/>
                  </a:lnTo>
                  <a:lnTo>
                    <a:pt x="2364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5" name="Google Shape;7585;p41"/>
            <p:cNvSpPr/>
            <p:nvPr/>
          </p:nvSpPr>
          <p:spPr>
            <a:xfrm>
              <a:off x="4106329" y="200496"/>
              <a:ext cx="466209" cy="357661"/>
            </a:xfrm>
            <a:custGeom>
              <a:avLst/>
              <a:gdLst/>
              <a:ahLst/>
              <a:cxnLst/>
              <a:rect l="l" t="t" r="r" b="b"/>
              <a:pathLst>
                <a:path w="8985" h="6893" extrusionOk="0">
                  <a:moveTo>
                    <a:pt x="1554" y="0"/>
                  </a:moveTo>
                  <a:lnTo>
                    <a:pt x="837" y="996"/>
                  </a:lnTo>
                  <a:lnTo>
                    <a:pt x="419" y="1514"/>
                  </a:lnTo>
                  <a:lnTo>
                    <a:pt x="1" y="2052"/>
                  </a:lnTo>
                  <a:lnTo>
                    <a:pt x="379" y="2570"/>
                  </a:lnTo>
                  <a:lnTo>
                    <a:pt x="778" y="3088"/>
                  </a:lnTo>
                  <a:lnTo>
                    <a:pt x="1216" y="3566"/>
                  </a:lnTo>
                  <a:lnTo>
                    <a:pt x="1674" y="4024"/>
                  </a:lnTo>
                  <a:lnTo>
                    <a:pt x="2172" y="4462"/>
                  </a:lnTo>
                  <a:lnTo>
                    <a:pt x="2690" y="4861"/>
                  </a:lnTo>
                  <a:lnTo>
                    <a:pt x="3228" y="5219"/>
                  </a:lnTo>
                  <a:lnTo>
                    <a:pt x="3805" y="5558"/>
                  </a:lnTo>
                  <a:lnTo>
                    <a:pt x="4383" y="5857"/>
                  </a:lnTo>
                  <a:lnTo>
                    <a:pt x="4980" y="6116"/>
                  </a:lnTo>
                  <a:lnTo>
                    <a:pt x="5618" y="6355"/>
                  </a:lnTo>
                  <a:lnTo>
                    <a:pt x="6255" y="6534"/>
                  </a:lnTo>
                  <a:lnTo>
                    <a:pt x="6913" y="6693"/>
                  </a:lnTo>
                  <a:lnTo>
                    <a:pt x="7590" y="6793"/>
                  </a:lnTo>
                  <a:lnTo>
                    <a:pt x="8267" y="6872"/>
                  </a:lnTo>
                  <a:lnTo>
                    <a:pt x="8984" y="6892"/>
                  </a:lnTo>
                  <a:lnTo>
                    <a:pt x="8984" y="4502"/>
                  </a:lnTo>
                  <a:lnTo>
                    <a:pt x="8367" y="4482"/>
                  </a:lnTo>
                  <a:lnTo>
                    <a:pt x="7789" y="4422"/>
                  </a:lnTo>
                  <a:lnTo>
                    <a:pt x="7211" y="4323"/>
                  </a:lnTo>
                  <a:lnTo>
                    <a:pt x="6654" y="4163"/>
                  </a:lnTo>
                  <a:lnTo>
                    <a:pt x="6116" y="3984"/>
                  </a:lnTo>
                  <a:lnTo>
                    <a:pt x="5578" y="3785"/>
                  </a:lnTo>
                  <a:lnTo>
                    <a:pt x="5060" y="3526"/>
                  </a:lnTo>
                  <a:lnTo>
                    <a:pt x="4582" y="3247"/>
                  </a:lnTo>
                  <a:lnTo>
                    <a:pt x="4104" y="2948"/>
                  </a:lnTo>
                  <a:lnTo>
                    <a:pt x="3666" y="2590"/>
                  </a:lnTo>
                  <a:lnTo>
                    <a:pt x="3248" y="2231"/>
                  </a:lnTo>
                  <a:lnTo>
                    <a:pt x="2849" y="1833"/>
                  </a:lnTo>
                  <a:lnTo>
                    <a:pt x="2491" y="1415"/>
                  </a:lnTo>
                  <a:lnTo>
                    <a:pt x="2152" y="956"/>
                  </a:lnTo>
                  <a:lnTo>
                    <a:pt x="1833" y="478"/>
                  </a:lnTo>
                  <a:lnTo>
                    <a:pt x="155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6" name="Google Shape;7586;p41"/>
            <p:cNvSpPr/>
            <p:nvPr/>
          </p:nvSpPr>
          <p:spPr>
            <a:xfrm>
              <a:off x="4186964" y="132263"/>
              <a:ext cx="385576" cy="301881"/>
            </a:xfrm>
            <a:custGeom>
              <a:avLst/>
              <a:gdLst/>
              <a:ahLst/>
              <a:cxnLst/>
              <a:rect l="l" t="t" r="r" b="b"/>
              <a:pathLst>
                <a:path w="7431" h="5818" extrusionOk="0">
                  <a:moveTo>
                    <a:pt x="877" y="1"/>
                  </a:moveTo>
                  <a:lnTo>
                    <a:pt x="478" y="638"/>
                  </a:lnTo>
                  <a:lnTo>
                    <a:pt x="0" y="1315"/>
                  </a:lnTo>
                  <a:lnTo>
                    <a:pt x="279" y="1793"/>
                  </a:lnTo>
                  <a:lnTo>
                    <a:pt x="598" y="2271"/>
                  </a:lnTo>
                  <a:lnTo>
                    <a:pt x="937" y="2730"/>
                  </a:lnTo>
                  <a:lnTo>
                    <a:pt x="1295" y="3148"/>
                  </a:lnTo>
                  <a:lnTo>
                    <a:pt x="1694" y="3546"/>
                  </a:lnTo>
                  <a:lnTo>
                    <a:pt x="2112" y="3905"/>
                  </a:lnTo>
                  <a:lnTo>
                    <a:pt x="2550" y="4263"/>
                  </a:lnTo>
                  <a:lnTo>
                    <a:pt x="3028" y="4562"/>
                  </a:lnTo>
                  <a:lnTo>
                    <a:pt x="3506" y="4841"/>
                  </a:lnTo>
                  <a:lnTo>
                    <a:pt x="4024" y="5100"/>
                  </a:lnTo>
                  <a:lnTo>
                    <a:pt x="4562" y="5299"/>
                  </a:lnTo>
                  <a:lnTo>
                    <a:pt x="5100" y="5478"/>
                  </a:lnTo>
                  <a:lnTo>
                    <a:pt x="5657" y="5638"/>
                  </a:lnTo>
                  <a:lnTo>
                    <a:pt x="6235" y="5737"/>
                  </a:lnTo>
                  <a:lnTo>
                    <a:pt x="6813" y="5797"/>
                  </a:lnTo>
                  <a:lnTo>
                    <a:pt x="7430" y="5817"/>
                  </a:lnTo>
                  <a:lnTo>
                    <a:pt x="7430" y="4463"/>
                  </a:lnTo>
                  <a:lnTo>
                    <a:pt x="6872" y="4443"/>
                  </a:lnTo>
                  <a:lnTo>
                    <a:pt x="6335" y="4383"/>
                  </a:lnTo>
                  <a:lnTo>
                    <a:pt x="5797" y="4283"/>
                  </a:lnTo>
                  <a:lnTo>
                    <a:pt x="5279" y="4144"/>
                  </a:lnTo>
                  <a:lnTo>
                    <a:pt x="4801" y="3965"/>
                  </a:lnTo>
                  <a:lnTo>
                    <a:pt x="4323" y="3745"/>
                  </a:lnTo>
                  <a:lnTo>
                    <a:pt x="3865" y="3506"/>
                  </a:lnTo>
                  <a:lnTo>
                    <a:pt x="3426" y="3208"/>
                  </a:lnTo>
                  <a:lnTo>
                    <a:pt x="3008" y="2909"/>
                  </a:lnTo>
                  <a:lnTo>
                    <a:pt x="2610" y="2570"/>
                  </a:lnTo>
                  <a:lnTo>
                    <a:pt x="2251" y="2192"/>
                  </a:lnTo>
                  <a:lnTo>
                    <a:pt x="1913" y="1793"/>
                  </a:lnTo>
                  <a:lnTo>
                    <a:pt x="1614" y="1395"/>
                  </a:lnTo>
                  <a:lnTo>
                    <a:pt x="1335" y="937"/>
                  </a:lnTo>
                  <a:lnTo>
                    <a:pt x="1096" y="479"/>
                  </a:lnTo>
                  <a:lnTo>
                    <a:pt x="87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7" name="Google Shape;7587;p41"/>
            <p:cNvSpPr/>
            <p:nvPr/>
          </p:nvSpPr>
          <p:spPr>
            <a:xfrm>
              <a:off x="4232418" y="0"/>
              <a:ext cx="340123" cy="363835"/>
            </a:xfrm>
            <a:custGeom>
              <a:avLst/>
              <a:gdLst/>
              <a:ahLst/>
              <a:cxnLst/>
              <a:rect l="l" t="t" r="r" b="b"/>
              <a:pathLst>
                <a:path w="6555" h="7012" extrusionOk="0">
                  <a:moveTo>
                    <a:pt x="1475" y="0"/>
                  </a:moveTo>
                  <a:lnTo>
                    <a:pt x="1296" y="339"/>
                  </a:lnTo>
                  <a:lnTo>
                    <a:pt x="997" y="896"/>
                  </a:lnTo>
                  <a:lnTo>
                    <a:pt x="578" y="1653"/>
                  </a:lnTo>
                  <a:lnTo>
                    <a:pt x="1" y="2550"/>
                  </a:lnTo>
                  <a:lnTo>
                    <a:pt x="220" y="3028"/>
                  </a:lnTo>
                  <a:lnTo>
                    <a:pt x="459" y="3486"/>
                  </a:lnTo>
                  <a:lnTo>
                    <a:pt x="738" y="3944"/>
                  </a:lnTo>
                  <a:lnTo>
                    <a:pt x="1037" y="4342"/>
                  </a:lnTo>
                  <a:lnTo>
                    <a:pt x="1375" y="4741"/>
                  </a:lnTo>
                  <a:lnTo>
                    <a:pt x="1734" y="5119"/>
                  </a:lnTo>
                  <a:lnTo>
                    <a:pt x="2132" y="5458"/>
                  </a:lnTo>
                  <a:lnTo>
                    <a:pt x="2550" y="5757"/>
                  </a:lnTo>
                  <a:lnTo>
                    <a:pt x="2989" y="6055"/>
                  </a:lnTo>
                  <a:lnTo>
                    <a:pt x="3447" y="6294"/>
                  </a:lnTo>
                  <a:lnTo>
                    <a:pt x="3925" y="6514"/>
                  </a:lnTo>
                  <a:lnTo>
                    <a:pt x="4403" y="6693"/>
                  </a:lnTo>
                  <a:lnTo>
                    <a:pt x="4921" y="6832"/>
                  </a:lnTo>
                  <a:lnTo>
                    <a:pt x="5459" y="6932"/>
                  </a:lnTo>
                  <a:lnTo>
                    <a:pt x="5996" y="6992"/>
                  </a:lnTo>
                  <a:lnTo>
                    <a:pt x="6554" y="7012"/>
                  </a:lnTo>
                  <a:lnTo>
                    <a:pt x="6554" y="4223"/>
                  </a:lnTo>
                  <a:lnTo>
                    <a:pt x="6116" y="4203"/>
                  </a:lnTo>
                  <a:lnTo>
                    <a:pt x="5698" y="4143"/>
                  </a:lnTo>
                  <a:lnTo>
                    <a:pt x="5299" y="4024"/>
                  </a:lnTo>
                  <a:lnTo>
                    <a:pt x="4901" y="3884"/>
                  </a:lnTo>
                  <a:lnTo>
                    <a:pt x="4542" y="3705"/>
                  </a:lnTo>
                  <a:lnTo>
                    <a:pt x="4184" y="3506"/>
                  </a:lnTo>
                  <a:lnTo>
                    <a:pt x="3865" y="3267"/>
                  </a:lnTo>
                  <a:lnTo>
                    <a:pt x="3566" y="2988"/>
                  </a:lnTo>
                  <a:lnTo>
                    <a:pt x="3287" y="2689"/>
                  </a:lnTo>
                  <a:lnTo>
                    <a:pt x="3048" y="2370"/>
                  </a:lnTo>
                  <a:lnTo>
                    <a:pt x="2829" y="2012"/>
                  </a:lnTo>
                  <a:lnTo>
                    <a:pt x="2670" y="1653"/>
                  </a:lnTo>
                  <a:lnTo>
                    <a:pt x="2511" y="1255"/>
                  </a:lnTo>
                  <a:lnTo>
                    <a:pt x="2411" y="857"/>
                  </a:lnTo>
                  <a:lnTo>
                    <a:pt x="2351" y="438"/>
                  </a:lnTo>
                  <a:lnTo>
                    <a:pt x="233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8" name="Google Shape;7588;p41"/>
            <p:cNvSpPr/>
            <p:nvPr/>
          </p:nvSpPr>
          <p:spPr>
            <a:xfrm>
              <a:off x="4353369" y="0"/>
              <a:ext cx="219173" cy="219121"/>
            </a:xfrm>
            <a:custGeom>
              <a:avLst/>
              <a:gdLst/>
              <a:ahLst/>
              <a:cxnLst/>
              <a:rect l="l" t="t" r="r" b="b"/>
              <a:pathLst>
                <a:path w="4224" h="4223" extrusionOk="0">
                  <a:moveTo>
                    <a:pt x="0" y="0"/>
                  </a:moveTo>
                  <a:lnTo>
                    <a:pt x="20" y="438"/>
                  </a:lnTo>
                  <a:lnTo>
                    <a:pt x="80" y="857"/>
                  </a:lnTo>
                  <a:lnTo>
                    <a:pt x="180" y="1255"/>
                  </a:lnTo>
                  <a:lnTo>
                    <a:pt x="339" y="1653"/>
                  </a:lnTo>
                  <a:lnTo>
                    <a:pt x="498" y="2012"/>
                  </a:lnTo>
                  <a:lnTo>
                    <a:pt x="717" y="2370"/>
                  </a:lnTo>
                  <a:lnTo>
                    <a:pt x="956" y="2689"/>
                  </a:lnTo>
                  <a:lnTo>
                    <a:pt x="1235" y="2988"/>
                  </a:lnTo>
                  <a:lnTo>
                    <a:pt x="1534" y="3267"/>
                  </a:lnTo>
                  <a:lnTo>
                    <a:pt x="1853" y="3506"/>
                  </a:lnTo>
                  <a:lnTo>
                    <a:pt x="2211" y="3705"/>
                  </a:lnTo>
                  <a:lnTo>
                    <a:pt x="2570" y="3884"/>
                  </a:lnTo>
                  <a:lnTo>
                    <a:pt x="2968" y="4024"/>
                  </a:lnTo>
                  <a:lnTo>
                    <a:pt x="3367" y="4143"/>
                  </a:lnTo>
                  <a:lnTo>
                    <a:pt x="3785" y="4203"/>
                  </a:lnTo>
                  <a:lnTo>
                    <a:pt x="4223" y="4223"/>
                  </a:lnTo>
                  <a:lnTo>
                    <a:pt x="422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89" name="Google Shape;7589;p41"/>
          <p:cNvGrpSpPr/>
          <p:nvPr/>
        </p:nvGrpSpPr>
        <p:grpSpPr>
          <a:xfrm flipH="1">
            <a:off x="1168587" y="2724405"/>
            <a:ext cx="1017352" cy="1110896"/>
            <a:chOff x="8046975" y="4216947"/>
            <a:chExt cx="618000" cy="674824"/>
          </a:xfrm>
        </p:grpSpPr>
        <p:sp>
          <p:nvSpPr>
            <p:cNvPr id="7590" name="Google Shape;7590;p41"/>
            <p:cNvSpPr/>
            <p:nvPr/>
          </p:nvSpPr>
          <p:spPr>
            <a:xfrm>
              <a:off x="8046975" y="4796071"/>
              <a:ext cx="618000" cy="95700"/>
            </a:xfrm>
            <a:prstGeom prst="ellipse">
              <a:avLst/>
            </a:prstGeom>
            <a:solidFill>
              <a:srgbClr val="000000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591" name="Google Shape;7591;p41"/>
            <p:cNvGrpSpPr/>
            <p:nvPr/>
          </p:nvGrpSpPr>
          <p:grpSpPr>
            <a:xfrm flipH="1">
              <a:off x="8182597" y="4216947"/>
              <a:ext cx="383068" cy="635854"/>
              <a:chOff x="1505975" y="3200950"/>
              <a:chExt cx="568603" cy="943964"/>
            </a:xfrm>
          </p:grpSpPr>
          <p:sp>
            <p:nvSpPr>
              <p:cNvPr id="7592" name="Google Shape;7592;p41"/>
              <p:cNvSpPr/>
              <p:nvPr/>
            </p:nvSpPr>
            <p:spPr>
              <a:xfrm>
                <a:off x="1505975" y="3200950"/>
                <a:ext cx="449971" cy="943964"/>
              </a:xfrm>
              <a:custGeom>
                <a:avLst/>
                <a:gdLst/>
                <a:ahLst/>
                <a:cxnLst/>
                <a:rect l="l" t="t" r="r" b="b"/>
                <a:pathLst>
                  <a:path w="23366" h="49018" extrusionOk="0">
                    <a:moveTo>
                      <a:pt x="0" y="0"/>
                    </a:moveTo>
                    <a:lnTo>
                      <a:pt x="0" y="49017"/>
                    </a:lnTo>
                    <a:lnTo>
                      <a:pt x="23366" y="49017"/>
                    </a:lnTo>
                    <a:lnTo>
                      <a:pt x="23366" y="0"/>
                    </a:lnTo>
                    <a:close/>
                  </a:path>
                </a:pathLst>
              </a:custGeom>
              <a:solidFill>
                <a:srgbClr val="6E5C7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93" name="Google Shape;7593;p41"/>
              <p:cNvSpPr/>
              <p:nvPr/>
            </p:nvSpPr>
            <p:spPr>
              <a:xfrm>
                <a:off x="1624588" y="3200950"/>
                <a:ext cx="449990" cy="943964"/>
              </a:xfrm>
              <a:custGeom>
                <a:avLst/>
                <a:gdLst/>
                <a:ahLst/>
                <a:cxnLst/>
                <a:rect l="l" t="t" r="r" b="b"/>
                <a:pathLst>
                  <a:path w="23367" h="49018" extrusionOk="0">
                    <a:moveTo>
                      <a:pt x="1" y="0"/>
                    </a:moveTo>
                    <a:lnTo>
                      <a:pt x="1" y="49017"/>
                    </a:lnTo>
                    <a:lnTo>
                      <a:pt x="23366" y="49017"/>
                    </a:lnTo>
                    <a:lnTo>
                      <a:pt x="2336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94" name="Google Shape;7594;p41"/>
              <p:cNvSpPr/>
              <p:nvPr/>
            </p:nvSpPr>
            <p:spPr>
              <a:xfrm>
                <a:off x="1672888" y="3650218"/>
                <a:ext cx="353028" cy="353028"/>
              </a:xfrm>
              <a:custGeom>
                <a:avLst/>
                <a:gdLst/>
                <a:ahLst/>
                <a:cxnLst/>
                <a:rect l="l" t="t" r="r" b="b"/>
                <a:pathLst>
                  <a:path w="18332" h="18332" extrusionOk="0">
                    <a:moveTo>
                      <a:pt x="8705" y="0"/>
                    </a:moveTo>
                    <a:lnTo>
                      <a:pt x="8244" y="37"/>
                    </a:lnTo>
                    <a:lnTo>
                      <a:pt x="7783" y="111"/>
                    </a:lnTo>
                    <a:lnTo>
                      <a:pt x="7322" y="185"/>
                    </a:lnTo>
                    <a:lnTo>
                      <a:pt x="6880" y="277"/>
                    </a:lnTo>
                    <a:lnTo>
                      <a:pt x="6455" y="406"/>
                    </a:lnTo>
                    <a:lnTo>
                      <a:pt x="6031" y="554"/>
                    </a:lnTo>
                    <a:lnTo>
                      <a:pt x="5607" y="720"/>
                    </a:lnTo>
                    <a:lnTo>
                      <a:pt x="5201" y="904"/>
                    </a:lnTo>
                    <a:lnTo>
                      <a:pt x="4796" y="1107"/>
                    </a:lnTo>
                    <a:lnTo>
                      <a:pt x="4427" y="1328"/>
                    </a:lnTo>
                    <a:lnTo>
                      <a:pt x="4058" y="1568"/>
                    </a:lnTo>
                    <a:lnTo>
                      <a:pt x="3689" y="1826"/>
                    </a:lnTo>
                    <a:lnTo>
                      <a:pt x="3339" y="2084"/>
                    </a:lnTo>
                    <a:lnTo>
                      <a:pt x="3007" y="2379"/>
                    </a:lnTo>
                    <a:lnTo>
                      <a:pt x="2693" y="2674"/>
                    </a:lnTo>
                    <a:lnTo>
                      <a:pt x="2380" y="3006"/>
                    </a:lnTo>
                    <a:lnTo>
                      <a:pt x="2103" y="3338"/>
                    </a:lnTo>
                    <a:lnTo>
                      <a:pt x="1827" y="3670"/>
                    </a:lnTo>
                    <a:lnTo>
                      <a:pt x="1568" y="4039"/>
                    </a:lnTo>
                    <a:lnTo>
                      <a:pt x="1329" y="4408"/>
                    </a:lnTo>
                    <a:lnTo>
                      <a:pt x="1107" y="4795"/>
                    </a:lnTo>
                    <a:lnTo>
                      <a:pt x="905" y="5182"/>
                    </a:lnTo>
                    <a:lnTo>
                      <a:pt x="720" y="5588"/>
                    </a:lnTo>
                    <a:lnTo>
                      <a:pt x="573" y="6012"/>
                    </a:lnTo>
                    <a:lnTo>
                      <a:pt x="425" y="6436"/>
                    </a:lnTo>
                    <a:lnTo>
                      <a:pt x="296" y="6879"/>
                    </a:lnTo>
                    <a:lnTo>
                      <a:pt x="185" y="7322"/>
                    </a:lnTo>
                    <a:lnTo>
                      <a:pt x="112" y="7764"/>
                    </a:lnTo>
                    <a:lnTo>
                      <a:pt x="56" y="8225"/>
                    </a:lnTo>
                    <a:lnTo>
                      <a:pt x="19" y="8686"/>
                    </a:lnTo>
                    <a:lnTo>
                      <a:pt x="1" y="9166"/>
                    </a:lnTo>
                    <a:lnTo>
                      <a:pt x="19" y="9627"/>
                    </a:lnTo>
                    <a:lnTo>
                      <a:pt x="56" y="10106"/>
                    </a:lnTo>
                    <a:lnTo>
                      <a:pt x="112" y="10567"/>
                    </a:lnTo>
                    <a:lnTo>
                      <a:pt x="185" y="11010"/>
                    </a:lnTo>
                    <a:lnTo>
                      <a:pt x="296" y="11453"/>
                    </a:lnTo>
                    <a:lnTo>
                      <a:pt x="425" y="11895"/>
                    </a:lnTo>
                    <a:lnTo>
                      <a:pt x="573" y="12319"/>
                    </a:lnTo>
                    <a:lnTo>
                      <a:pt x="720" y="12725"/>
                    </a:lnTo>
                    <a:lnTo>
                      <a:pt x="905" y="13131"/>
                    </a:lnTo>
                    <a:lnTo>
                      <a:pt x="1107" y="13536"/>
                    </a:lnTo>
                    <a:lnTo>
                      <a:pt x="1329" y="13924"/>
                    </a:lnTo>
                    <a:lnTo>
                      <a:pt x="1568" y="14293"/>
                    </a:lnTo>
                    <a:lnTo>
                      <a:pt x="1827" y="14643"/>
                    </a:lnTo>
                    <a:lnTo>
                      <a:pt x="2103" y="14993"/>
                    </a:lnTo>
                    <a:lnTo>
                      <a:pt x="2380" y="15325"/>
                    </a:lnTo>
                    <a:lnTo>
                      <a:pt x="2693" y="15639"/>
                    </a:lnTo>
                    <a:lnTo>
                      <a:pt x="3007" y="15952"/>
                    </a:lnTo>
                    <a:lnTo>
                      <a:pt x="3339" y="16229"/>
                    </a:lnTo>
                    <a:lnTo>
                      <a:pt x="3689" y="16505"/>
                    </a:lnTo>
                    <a:lnTo>
                      <a:pt x="4058" y="16764"/>
                    </a:lnTo>
                    <a:lnTo>
                      <a:pt x="4427" y="17003"/>
                    </a:lnTo>
                    <a:lnTo>
                      <a:pt x="4796" y="17225"/>
                    </a:lnTo>
                    <a:lnTo>
                      <a:pt x="5201" y="17428"/>
                    </a:lnTo>
                    <a:lnTo>
                      <a:pt x="5607" y="17612"/>
                    </a:lnTo>
                    <a:lnTo>
                      <a:pt x="6031" y="17778"/>
                    </a:lnTo>
                    <a:lnTo>
                      <a:pt x="6455" y="17925"/>
                    </a:lnTo>
                    <a:lnTo>
                      <a:pt x="6880" y="18036"/>
                    </a:lnTo>
                    <a:lnTo>
                      <a:pt x="7322" y="18147"/>
                    </a:lnTo>
                    <a:lnTo>
                      <a:pt x="7783" y="18221"/>
                    </a:lnTo>
                    <a:lnTo>
                      <a:pt x="8244" y="18276"/>
                    </a:lnTo>
                    <a:lnTo>
                      <a:pt x="8705" y="18313"/>
                    </a:lnTo>
                    <a:lnTo>
                      <a:pt x="9166" y="18331"/>
                    </a:lnTo>
                    <a:lnTo>
                      <a:pt x="9646" y="18313"/>
                    </a:lnTo>
                    <a:lnTo>
                      <a:pt x="10107" y="18276"/>
                    </a:lnTo>
                    <a:lnTo>
                      <a:pt x="10568" y="18221"/>
                    </a:lnTo>
                    <a:lnTo>
                      <a:pt x="11029" y="18147"/>
                    </a:lnTo>
                    <a:lnTo>
                      <a:pt x="11471" y="18036"/>
                    </a:lnTo>
                    <a:lnTo>
                      <a:pt x="11896" y="17925"/>
                    </a:lnTo>
                    <a:lnTo>
                      <a:pt x="12320" y="17778"/>
                    </a:lnTo>
                    <a:lnTo>
                      <a:pt x="12744" y="17612"/>
                    </a:lnTo>
                    <a:lnTo>
                      <a:pt x="13150" y="17428"/>
                    </a:lnTo>
                    <a:lnTo>
                      <a:pt x="13537" y="17225"/>
                    </a:lnTo>
                    <a:lnTo>
                      <a:pt x="13924" y="17003"/>
                    </a:lnTo>
                    <a:lnTo>
                      <a:pt x="14293" y="16764"/>
                    </a:lnTo>
                    <a:lnTo>
                      <a:pt x="14662" y="16505"/>
                    </a:lnTo>
                    <a:lnTo>
                      <a:pt x="15012" y="16229"/>
                    </a:lnTo>
                    <a:lnTo>
                      <a:pt x="15344" y="15952"/>
                    </a:lnTo>
                    <a:lnTo>
                      <a:pt x="15658" y="15639"/>
                    </a:lnTo>
                    <a:lnTo>
                      <a:pt x="15953" y="15325"/>
                    </a:lnTo>
                    <a:lnTo>
                      <a:pt x="16248" y="14993"/>
                    </a:lnTo>
                    <a:lnTo>
                      <a:pt x="16524" y="14643"/>
                    </a:lnTo>
                    <a:lnTo>
                      <a:pt x="16783" y="14293"/>
                    </a:lnTo>
                    <a:lnTo>
                      <a:pt x="17022" y="13924"/>
                    </a:lnTo>
                    <a:lnTo>
                      <a:pt x="17225" y="13536"/>
                    </a:lnTo>
                    <a:lnTo>
                      <a:pt x="17428" y="13131"/>
                    </a:lnTo>
                    <a:lnTo>
                      <a:pt x="17612" y="12725"/>
                    </a:lnTo>
                    <a:lnTo>
                      <a:pt x="17778" y="12319"/>
                    </a:lnTo>
                    <a:lnTo>
                      <a:pt x="17926" y="11895"/>
                    </a:lnTo>
                    <a:lnTo>
                      <a:pt x="18055" y="11453"/>
                    </a:lnTo>
                    <a:lnTo>
                      <a:pt x="18147" y="11010"/>
                    </a:lnTo>
                    <a:lnTo>
                      <a:pt x="18239" y="10567"/>
                    </a:lnTo>
                    <a:lnTo>
                      <a:pt x="18295" y="10106"/>
                    </a:lnTo>
                    <a:lnTo>
                      <a:pt x="18332" y="9627"/>
                    </a:lnTo>
                    <a:lnTo>
                      <a:pt x="18332" y="9166"/>
                    </a:lnTo>
                    <a:lnTo>
                      <a:pt x="18332" y="8686"/>
                    </a:lnTo>
                    <a:lnTo>
                      <a:pt x="18295" y="8225"/>
                    </a:lnTo>
                    <a:lnTo>
                      <a:pt x="18239" y="7764"/>
                    </a:lnTo>
                    <a:lnTo>
                      <a:pt x="18147" y="7322"/>
                    </a:lnTo>
                    <a:lnTo>
                      <a:pt x="18055" y="6879"/>
                    </a:lnTo>
                    <a:lnTo>
                      <a:pt x="17926" y="6436"/>
                    </a:lnTo>
                    <a:lnTo>
                      <a:pt x="17778" y="6012"/>
                    </a:lnTo>
                    <a:lnTo>
                      <a:pt x="17612" y="5588"/>
                    </a:lnTo>
                    <a:lnTo>
                      <a:pt x="17428" y="5182"/>
                    </a:lnTo>
                    <a:lnTo>
                      <a:pt x="17225" y="4795"/>
                    </a:lnTo>
                    <a:lnTo>
                      <a:pt x="17022" y="4408"/>
                    </a:lnTo>
                    <a:lnTo>
                      <a:pt x="16783" y="4039"/>
                    </a:lnTo>
                    <a:lnTo>
                      <a:pt x="16524" y="3670"/>
                    </a:lnTo>
                    <a:lnTo>
                      <a:pt x="16248" y="3338"/>
                    </a:lnTo>
                    <a:lnTo>
                      <a:pt x="15953" y="3006"/>
                    </a:lnTo>
                    <a:lnTo>
                      <a:pt x="15658" y="2674"/>
                    </a:lnTo>
                    <a:lnTo>
                      <a:pt x="15344" y="2379"/>
                    </a:lnTo>
                    <a:lnTo>
                      <a:pt x="15012" y="2084"/>
                    </a:lnTo>
                    <a:lnTo>
                      <a:pt x="14662" y="1826"/>
                    </a:lnTo>
                    <a:lnTo>
                      <a:pt x="14293" y="1568"/>
                    </a:lnTo>
                    <a:lnTo>
                      <a:pt x="13924" y="1328"/>
                    </a:lnTo>
                    <a:lnTo>
                      <a:pt x="13537" y="1107"/>
                    </a:lnTo>
                    <a:lnTo>
                      <a:pt x="13150" y="904"/>
                    </a:lnTo>
                    <a:lnTo>
                      <a:pt x="12744" y="720"/>
                    </a:lnTo>
                    <a:lnTo>
                      <a:pt x="12320" y="554"/>
                    </a:lnTo>
                    <a:lnTo>
                      <a:pt x="11896" y="406"/>
                    </a:lnTo>
                    <a:lnTo>
                      <a:pt x="11471" y="277"/>
                    </a:lnTo>
                    <a:lnTo>
                      <a:pt x="11029" y="185"/>
                    </a:lnTo>
                    <a:lnTo>
                      <a:pt x="10568" y="111"/>
                    </a:lnTo>
                    <a:lnTo>
                      <a:pt x="10107" y="37"/>
                    </a:lnTo>
                    <a:lnTo>
                      <a:pt x="9646" y="0"/>
                    </a:lnTo>
                    <a:close/>
                  </a:path>
                </a:pathLst>
              </a:custGeom>
              <a:solidFill>
                <a:srgbClr val="6E5C7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95" name="Google Shape;7595;p41"/>
              <p:cNvSpPr/>
              <p:nvPr/>
            </p:nvSpPr>
            <p:spPr>
              <a:xfrm>
                <a:off x="1730779" y="3708110"/>
                <a:ext cx="237618" cy="237252"/>
              </a:xfrm>
              <a:custGeom>
                <a:avLst/>
                <a:gdLst/>
                <a:ahLst/>
                <a:cxnLst/>
                <a:rect l="l" t="t" r="r" b="b"/>
                <a:pathLst>
                  <a:path w="12339" h="12320" extrusionOk="0">
                    <a:moveTo>
                      <a:pt x="5847" y="0"/>
                    </a:moveTo>
                    <a:lnTo>
                      <a:pt x="5533" y="19"/>
                    </a:lnTo>
                    <a:lnTo>
                      <a:pt x="5238" y="74"/>
                    </a:lnTo>
                    <a:lnTo>
                      <a:pt x="4925" y="111"/>
                    </a:lnTo>
                    <a:lnTo>
                      <a:pt x="4630" y="185"/>
                    </a:lnTo>
                    <a:lnTo>
                      <a:pt x="4335" y="277"/>
                    </a:lnTo>
                    <a:lnTo>
                      <a:pt x="4058" y="369"/>
                    </a:lnTo>
                    <a:lnTo>
                      <a:pt x="3763" y="480"/>
                    </a:lnTo>
                    <a:lnTo>
                      <a:pt x="3505" y="609"/>
                    </a:lnTo>
                    <a:lnTo>
                      <a:pt x="3228" y="738"/>
                    </a:lnTo>
                    <a:lnTo>
                      <a:pt x="2970" y="886"/>
                    </a:lnTo>
                    <a:lnTo>
                      <a:pt x="2730" y="1052"/>
                    </a:lnTo>
                    <a:lnTo>
                      <a:pt x="2472" y="1218"/>
                    </a:lnTo>
                    <a:lnTo>
                      <a:pt x="2251" y="1402"/>
                    </a:lnTo>
                    <a:lnTo>
                      <a:pt x="2029" y="1586"/>
                    </a:lnTo>
                    <a:lnTo>
                      <a:pt x="1808" y="1808"/>
                    </a:lnTo>
                    <a:lnTo>
                      <a:pt x="1605" y="2010"/>
                    </a:lnTo>
                    <a:lnTo>
                      <a:pt x="1421" y="2232"/>
                    </a:lnTo>
                    <a:lnTo>
                      <a:pt x="1236" y="2472"/>
                    </a:lnTo>
                    <a:lnTo>
                      <a:pt x="1052" y="2711"/>
                    </a:lnTo>
                    <a:lnTo>
                      <a:pt x="904" y="2969"/>
                    </a:lnTo>
                    <a:lnTo>
                      <a:pt x="757" y="3228"/>
                    </a:lnTo>
                    <a:lnTo>
                      <a:pt x="609" y="3486"/>
                    </a:lnTo>
                    <a:lnTo>
                      <a:pt x="499" y="3762"/>
                    </a:lnTo>
                    <a:lnTo>
                      <a:pt x="388" y="4039"/>
                    </a:lnTo>
                    <a:lnTo>
                      <a:pt x="277" y="4316"/>
                    </a:lnTo>
                    <a:lnTo>
                      <a:pt x="204" y="4611"/>
                    </a:lnTo>
                    <a:lnTo>
                      <a:pt x="130" y="4906"/>
                    </a:lnTo>
                    <a:lnTo>
                      <a:pt x="75" y="5219"/>
                    </a:lnTo>
                    <a:lnTo>
                      <a:pt x="38" y="5533"/>
                    </a:lnTo>
                    <a:lnTo>
                      <a:pt x="19" y="5846"/>
                    </a:lnTo>
                    <a:lnTo>
                      <a:pt x="1" y="6160"/>
                    </a:lnTo>
                    <a:lnTo>
                      <a:pt x="19" y="6473"/>
                    </a:lnTo>
                    <a:lnTo>
                      <a:pt x="38" y="6787"/>
                    </a:lnTo>
                    <a:lnTo>
                      <a:pt x="75" y="7100"/>
                    </a:lnTo>
                    <a:lnTo>
                      <a:pt x="130" y="7395"/>
                    </a:lnTo>
                    <a:lnTo>
                      <a:pt x="204" y="7690"/>
                    </a:lnTo>
                    <a:lnTo>
                      <a:pt x="277" y="7986"/>
                    </a:lnTo>
                    <a:lnTo>
                      <a:pt x="388" y="8281"/>
                    </a:lnTo>
                    <a:lnTo>
                      <a:pt x="499" y="8557"/>
                    </a:lnTo>
                    <a:lnTo>
                      <a:pt x="609" y="8834"/>
                    </a:lnTo>
                    <a:lnTo>
                      <a:pt x="757" y="9092"/>
                    </a:lnTo>
                    <a:lnTo>
                      <a:pt x="904" y="9350"/>
                    </a:lnTo>
                    <a:lnTo>
                      <a:pt x="1052" y="9608"/>
                    </a:lnTo>
                    <a:lnTo>
                      <a:pt x="1236" y="9848"/>
                    </a:lnTo>
                    <a:lnTo>
                      <a:pt x="1421" y="10069"/>
                    </a:lnTo>
                    <a:lnTo>
                      <a:pt x="1605" y="10309"/>
                    </a:lnTo>
                    <a:lnTo>
                      <a:pt x="1808" y="10512"/>
                    </a:lnTo>
                    <a:lnTo>
                      <a:pt x="2029" y="10715"/>
                    </a:lnTo>
                    <a:lnTo>
                      <a:pt x="2251" y="10918"/>
                    </a:lnTo>
                    <a:lnTo>
                      <a:pt x="2472" y="11102"/>
                    </a:lnTo>
                    <a:lnTo>
                      <a:pt x="2730" y="11268"/>
                    </a:lnTo>
                    <a:lnTo>
                      <a:pt x="2970" y="11434"/>
                    </a:lnTo>
                    <a:lnTo>
                      <a:pt x="3228" y="11582"/>
                    </a:lnTo>
                    <a:lnTo>
                      <a:pt x="3505" y="11711"/>
                    </a:lnTo>
                    <a:lnTo>
                      <a:pt x="3763" y="11840"/>
                    </a:lnTo>
                    <a:lnTo>
                      <a:pt x="4058" y="11950"/>
                    </a:lnTo>
                    <a:lnTo>
                      <a:pt x="4335" y="12043"/>
                    </a:lnTo>
                    <a:lnTo>
                      <a:pt x="4630" y="12116"/>
                    </a:lnTo>
                    <a:lnTo>
                      <a:pt x="4925" y="12190"/>
                    </a:lnTo>
                    <a:lnTo>
                      <a:pt x="5238" y="12245"/>
                    </a:lnTo>
                    <a:lnTo>
                      <a:pt x="5533" y="12282"/>
                    </a:lnTo>
                    <a:lnTo>
                      <a:pt x="5847" y="12319"/>
                    </a:lnTo>
                    <a:lnTo>
                      <a:pt x="6492" y="12319"/>
                    </a:lnTo>
                    <a:lnTo>
                      <a:pt x="6806" y="12282"/>
                    </a:lnTo>
                    <a:lnTo>
                      <a:pt x="7101" y="12245"/>
                    </a:lnTo>
                    <a:lnTo>
                      <a:pt x="7414" y="12190"/>
                    </a:lnTo>
                    <a:lnTo>
                      <a:pt x="7709" y="12116"/>
                    </a:lnTo>
                    <a:lnTo>
                      <a:pt x="8004" y="12043"/>
                    </a:lnTo>
                    <a:lnTo>
                      <a:pt x="8281" y="11950"/>
                    </a:lnTo>
                    <a:lnTo>
                      <a:pt x="8558" y="11840"/>
                    </a:lnTo>
                    <a:lnTo>
                      <a:pt x="8834" y="11711"/>
                    </a:lnTo>
                    <a:lnTo>
                      <a:pt x="9111" y="11582"/>
                    </a:lnTo>
                    <a:lnTo>
                      <a:pt x="9369" y="11434"/>
                    </a:lnTo>
                    <a:lnTo>
                      <a:pt x="9609" y="11268"/>
                    </a:lnTo>
                    <a:lnTo>
                      <a:pt x="9849" y="11102"/>
                    </a:lnTo>
                    <a:lnTo>
                      <a:pt x="10088" y="10918"/>
                    </a:lnTo>
                    <a:lnTo>
                      <a:pt x="10310" y="10715"/>
                    </a:lnTo>
                    <a:lnTo>
                      <a:pt x="10531" y="10512"/>
                    </a:lnTo>
                    <a:lnTo>
                      <a:pt x="10734" y="10309"/>
                    </a:lnTo>
                    <a:lnTo>
                      <a:pt x="10918" y="10069"/>
                    </a:lnTo>
                    <a:lnTo>
                      <a:pt x="11103" y="9848"/>
                    </a:lnTo>
                    <a:lnTo>
                      <a:pt x="11287" y="9608"/>
                    </a:lnTo>
                    <a:lnTo>
                      <a:pt x="11435" y="9350"/>
                    </a:lnTo>
                    <a:lnTo>
                      <a:pt x="11582" y="9092"/>
                    </a:lnTo>
                    <a:lnTo>
                      <a:pt x="11730" y="8834"/>
                    </a:lnTo>
                    <a:lnTo>
                      <a:pt x="11840" y="8557"/>
                    </a:lnTo>
                    <a:lnTo>
                      <a:pt x="11951" y="8281"/>
                    </a:lnTo>
                    <a:lnTo>
                      <a:pt x="12062" y="7986"/>
                    </a:lnTo>
                    <a:lnTo>
                      <a:pt x="12135" y="7690"/>
                    </a:lnTo>
                    <a:lnTo>
                      <a:pt x="12209" y="7395"/>
                    </a:lnTo>
                    <a:lnTo>
                      <a:pt x="12264" y="7100"/>
                    </a:lnTo>
                    <a:lnTo>
                      <a:pt x="12301" y="6787"/>
                    </a:lnTo>
                    <a:lnTo>
                      <a:pt x="12320" y="6473"/>
                    </a:lnTo>
                    <a:lnTo>
                      <a:pt x="12338" y="6160"/>
                    </a:lnTo>
                    <a:lnTo>
                      <a:pt x="12320" y="5846"/>
                    </a:lnTo>
                    <a:lnTo>
                      <a:pt x="12301" y="5533"/>
                    </a:lnTo>
                    <a:lnTo>
                      <a:pt x="12264" y="5219"/>
                    </a:lnTo>
                    <a:lnTo>
                      <a:pt x="12209" y="4906"/>
                    </a:lnTo>
                    <a:lnTo>
                      <a:pt x="12135" y="4611"/>
                    </a:lnTo>
                    <a:lnTo>
                      <a:pt x="12062" y="4316"/>
                    </a:lnTo>
                    <a:lnTo>
                      <a:pt x="11951" y="4039"/>
                    </a:lnTo>
                    <a:lnTo>
                      <a:pt x="11840" y="3762"/>
                    </a:lnTo>
                    <a:lnTo>
                      <a:pt x="11730" y="3486"/>
                    </a:lnTo>
                    <a:lnTo>
                      <a:pt x="11582" y="3228"/>
                    </a:lnTo>
                    <a:lnTo>
                      <a:pt x="11435" y="2969"/>
                    </a:lnTo>
                    <a:lnTo>
                      <a:pt x="11287" y="2711"/>
                    </a:lnTo>
                    <a:lnTo>
                      <a:pt x="11103" y="2472"/>
                    </a:lnTo>
                    <a:lnTo>
                      <a:pt x="10918" y="2232"/>
                    </a:lnTo>
                    <a:lnTo>
                      <a:pt x="10734" y="2010"/>
                    </a:lnTo>
                    <a:lnTo>
                      <a:pt x="10531" y="1808"/>
                    </a:lnTo>
                    <a:lnTo>
                      <a:pt x="10310" y="1586"/>
                    </a:lnTo>
                    <a:lnTo>
                      <a:pt x="10088" y="1402"/>
                    </a:lnTo>
                    <a:lnTo>
                      <a:pt x="9849" y="1218"/>
                    </a:lnTo>
                    <a:lnTo>
                      <a:pt x="9609" y="1052"/>
                    </a:lnTo>
                    <a:lnTo>
                      <a:pt x="9369" y="886"/>
                    </a:lnTo>
                    <a:lnTo>
                      <a:pt x="9111" y="738"/>
                    </a:lnTo>
                    <a:lnTo>
                      <a:pt x="8834" y="609"/>
                    </a:lnTo>
                    <a:lnTo>
                      <a:pt x="8558" y="480"/>
                    </a:lnTo>
                    <a:lnTo>
                      <a:pt x="8281" y="369"/>
                    </a:lnTo>
                    <a:lnTo>
                      <a:pt x="8004" y="277"/>
                    </a:lnTo>
                    <a:lnTo>
                      <a:pt x="7709" y="185"/>
                    </a:lnTo>
                    <a:lnTo>
                      <a:pt x="7414" y="111"/>
                    </a:lnTo>
                    <a:lnTo>
                      <a:pt x="7101" y="74"/>
                    </a:lnTo>
                    <a:lnTo>
                      <a:pt x="6806" y="19"/>
                    </a:lnTo>
                    <a:lnTo>
                      <a:pt x="6492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96" name="Google Shape;7596;p41"/>
              <p:cNvSpPr/>
              <p:nvPr/>
            </p:nvSpPr>
            <p:spPr>
              <a:xfrm>
                <a:off x="1719416" y="3309261"/>
                <a:ext cx="260342" cy="260342"/>
              </a:xfrm>
              <a:custGeom>
                <a:avLst/>
                <a:gdLst/>
                <a:ahLst/>
                <a:cxnLst/>
                <a:rect l="l" t="t" r="r" b="b"/>
                <a:pathLst>
                  <a:path w="13519" h="13519" extrusionOk="0">
                    <a:moveTo>
                      <a:pt x="6418" y="1"/>
                    </a:moveTo>
                    <a:lnTo>
                      <a:pt x="6068" y="38"/>
                    </a:lnTo>
                    <a:lnTo>
                      <a:pt x="5736" y="74"/>
                    </a:lnTo>
                    <a:lnTo>
                      <a:pt x="5404" y="130"/>
                    </a:lnTo>
                    <a:lnTo>
                      <a:pt x="5072" y="203"/>
                    </a:lnTo>
                    <a:lnTo>
                      <a:pt x="4740" y="296"/>
                    </a:lnTo>
                    <a:lnTo>
                      <a:pt x="4427" y="406"/>
                    </a:lnTo>
                    <a:lnTo>
                      <a:pt x="4132" y="517"/>
                    </a:lnTo>
                    <a:lnTo>
                      <a:pt x="3837" y="665"/>
                    </a:lnTo>
                    <a:lnTo>
                      <a:pt x="3541" y="812"/>
                    </a:lnTo>
                    <a:lnTo>
                      <a:pt x="3246" y="978"/>
                    </a:lnTo>
                    <a:lnTo>
                      <a:pt x="2988" y="1144"/>
                    </a:lnTo>
                    <a:lnTo>
                      <a:pt x="2712" y="1328"/>
                    </a:lnTo>
                    <a:lnTo>
                      <a:pt x="2453" y="1531"/>
                    </a:lnTo>
                    <a:lnTo>
                      <a:pt x="2214" y="1753"/>
                    </a:lnTo>
                    <a:lnTo>
                      <a:pt x="1974" y="1974"/>
                    </a:lnTo>
                    <a:lnTo>
                      <a:pt x="1753" y="2214"/>
                    </a:lnTo>
                    <a:lnTo>
                      <a:pt x="1550" y="2453"/>
                    </a:lnTo>
                    <a:lnTo>
                      <a:pt x="1347" y="2712"/>
                    </a:lnTo>
                    <a:lnTo>
                      <a:pt x="1163" y="2970"/>
                    </a:lnTo>
                    <a:lnTo>
                      <a:pt x="978" y="3246"/>
                    </a:lnTo>
                    <a:lnTo>
                      <a:pt x="812" y="3523"/>
                    </a:lnTo>
                    <a:lnTo>
                      <a:pt x="665" y="3818"/>
                    </a:lnTo>
                    <a:lnTo>
                      <a:pt x="536" y="4132"/>
                    </a:lnTo>
                    <a:lnTo>
                      <a:pt x="406" y="4427"/>
                    </a:lnTo>
                    <a:lnTo>
                      <a:pt x="296" y="4740"/>
                    </a:lnTo>
                    <a:lnTo>
                      <a:pt x="222" y="5072"/>
                    </a:lnTo>
                    <a:lnTo>
                      <a:pt x="130" y="5386"/>
                    </a:lnTo>
                    <a:lnTo>
                      <a:pt x="74" y="5717"/>
                    </a:lnTo>
                    <a:lnTo>
                      <a:pt x="38" y="6068"/>
                    </a:lnTo>
                    <a:lnTo>
                      <a:pt x="1" y="6400"/>
                    </a:lnTo>
                    <a:lnTo>
                      <a:pt x="1" y="6750"/>
                    </a:lnTo>
                    <a:lnTo>
                      <a:pt x="1" y="7101"/>
                    </a:lnTo>
                    <a:lnTo>
                      <a:pt x="38" y="7451"/>
                    </a:lnTo>
                    <a:lnTo>
                      <a:pt x="74" y="7783"/>
                    </a:lnTo>
                    <a:lnTo>
                      <a:pt x="130" y="8115"/>
                    </a:lnTo>
                    <a:lnTo>
                      <a:pt x="222" y="8447"/>
                    </a:lnTo>
                    <a:lnTo>
                      <a:pt x="296" y="8760"/>
                    </a:lnTo>
                    <a:lnTo>
                      <a:pt x="406" y="9074"/>
                    </a:lnTo>
                    <a:lnTo>
                      <a:pt x="536" y="9387"/>
                    </a:lnTo>
                    <a:lnTo>
                      <a:pt x="665" y="9682"/>
                    </a:lnTo>
                    <a:lnTo>
                      <a:pt x="812" y="9977"/>
                    </a:lnTo>
                    <a:lnTo>
                      <a:pt x="978" y="10254"/>
                    </a:lnTo>
                    <a:lnTo>
                      <a:pt x="1163" y="10531"/>
                    </a:lnTo>
                    <a:lnTo>
                      <a:pt x="1347" y="10789"/>
                    </a:lnTo>
                    <a:lnTo>
                      <a:pt x="1550" y="11047"/>
                    </a:lnTo>
                    <a:lnTo>
                      <a:pt x="1753" y="11305"/>
                    </a:lnTo>
                    <a:lnTo>
                      <a:pt x="1974" y="11527"/>
                    </a:lnTo>
                    <a:lnTo>
                      <a:pt x="2214" y="11748"/>
                    </a:lnTo>
                    <a:lnTo>
                      <a:pt x="2453" y="11969"/>
                    </a:lnTo>
                    <a:lnTo>
                      <a:pt x="2712" y="12172"/>
                    </a:lnTo>
                    <a:lnTo>
                      <a:pt x="2988" y="12356"/>
                    </a:lnTo>
                    <a:lnTo>
                      <a:pt x="3246" y="12541"/>
                    </a:lnTo>
                    <a:lnTo>
                      <a:pt x="3541" y="12688"/>
                    </a:lnTo>
                    <a:lnTo>
                      <a:pt x="3837" y="12836"/>
                    </a:lnTo>
                    <a:lnTo>
                      <a:pt x="4132" y="12983"/>
                    </a:lnTo>
                    <a:lnTo>
                      <a:pt x="4427" y="13094"/>
                    </a:lnTo>
                    <a:lnTo>
                      <a:pt x="4740" y="13205"/>
                    </a:lnTo>
                    <a:lnTo>
                      <a:pt x="5072" y="13297"/>
                    </a:lnTo>
                    <a:lnTo>
                      <a:pt x="5404" y="13371"/>
                    </a:lnTo>
                    <a:lnTo>
                      <a:pt x="5736" y="13426"/>
                    </a:lnTo>
                    <a:lnTo>
                      <a:pt x="6068" y="13481"/>
                    </a:lnTo>
                    <a:lnTo>
                      <a:pt x="6418" y="13500"/>
                    </a:lnTo>
                    <a:lnTo>
                      <a:pt x="6750" y="13518"/>
                    </a:lnTo>
                    <a:lnTo>
                      <a:pt x="7101" y="13500"/>
                    </a:lnTo>
                    <a:lnTo>
                      <a:pt x="7451" y="13481"/>
                    </a:lnTo>
                    <a:lnTo>
                      <a:pt x="7783" y="13426"/>
                    </a:lnTo>
                    <a:lnTo>
                      <a:pt x="8115" y="13371"/>
                    </a:lnTo>
                    <a:lnTo>
                      <a:pt x="8447" y="13297"/>
                    </a:lnTo>
                    <a:lnTo>
                      <a:pt x="8760" y="13205"/>
                    </a:lnTo>
                    <a:lnTo>
                      <a:pt x="9074" y="13094"/>
                    </a:lnTo>
                    <a:lnTo>
                      <a:pt x="9387" y="12983"/>
                    </a:lnTo>
                    <a:lnTo>
                      <a:pt x="9682" y="12836"/>
                    </a:lnTo>
                    <a:lnTo>
                      <a:pt x="9978" y="12688"/>
                    </a:lnTo>
                    <a:lnTo>
                      <a:pt x="10254" y="12541"/>
                    </a:lnTo>
                    <a:lnTo>
                      <a:pt x="10531" y="12356"/>
                    </a:lnTo>
                    <a:lnTo>
                      <a:pt x="10807" y="12172"/>
                    </a:lnTo>
                    <a:lnTo>
                      <a:pt x="11066" y="11969"/>
                    </a:lnTo>
                    <a:lnTo>
                      <a:pt x="11305" y="11748"/>
                    </a:lnTo>
                    <a:lnTo>
                      <a:pt x="11545" y="11527"/>
                    </a:lnTo>
                    <a:lnTo>
                      <a:pt x="11766" y="11305"/>
                    </a:lnTo>
                    <a:lnTo>
                      <a:pt x="11969" y="11047"/>
                    </a:lnTo>
                    <a:lnTo>
                      <a:pt x="12172" y="10789"/>
                    </a:lnTo>
                    <a:lnTo>
                      <a:pt x="12356" y="10531"/>
                    </a:lnTo>
                    <a:lnTo>
                      <a:pt x="12541" y="10254"/>
                    </a:lnTo>
                    <a:lnTo>
                      <a:pt x="12707" y="9977"/>
                    </a:lnTo>
                    <a:lnTo>
                      <a:pt x="12854" y="9682"/>
                    </a:lnTo>
                    <a:lnTo>
                      <a:pt x="12983" y="9387"/>
                    </a:lnTo>
                    <a:lnTo>
                      <a:pt x="13113" y="9074"/>
                    </a:lnTo>
                    <a:lnTo>
                      <a:pt x="13205" y="8760"/>
                    </a:lnTo>
                    <a:lnTo>
                      <a:pt x="13297" y="8447"/>
                    </a:lnTo>
                    <a:lnTo>
                      <a:pt x="13371" y="8115"/>
                    </a:lnTo>
                    <a:lnTo>
                      <a:pt x="13445" y="7783"/>
                    </a:lnTo>
                    <a:lnTo>
                      <a:pt x="13481" y="7451"/>
                    </a:lnTo>
                    <a:lnTo>
                      <a:pt x="13500" y="7101"/>
                    </a:lnTo>
                    <a:lnTo>
                      <a:pt x="13518" y="6750"/>
                    </a:lnTo>
                    <a:lnTo>
                      <a:pt x="13500" y="6400"/>
                    </a:lnTo>
                    <a:lnTo>
                      <a:pt x="13481" y="6068"/>
                    </a:lnTo>
                    <a:lnTo>
                      <a:pt x="13445" y="5717"/>
                    </a:lnTo>
                    <a:lnTo>
                      <a:pt x="13371" y="5386"/>
                    </a:lnTo>
                    <a:lnTo>
                      <a:pt x="13297" y="5072"/>
                    </a:lnTo>
                    <a:lnTo>
                      <a:pt x="13205" y="4740"/>
                    </a:lnTo>
                    <a:lnTo>
                      <a:pt x="13113" y="4427"/>
                    </a:lnTo>
                    <a:lnTo>
                      <a:pt x="12983" y="4132"/>
                    </a:lnTo>
                    <a:lnTo>
                      <a:pt x="12854" y="3818"/>
                    </a:lnTo>
                    <a:lnTo>
                      <a:pt x="12707" y="3523"/>
                    </a:lnTo>
                    <a:lnTo>
                      <a:pt x="12541" y="3246"/>
                    </a:lnTo>
                    <a:lnTo>
                      <a:pt x="12356" y="2970"/>
                    </a:lnTo>
                    <a:lnTo>
                      <a:pt x="12172" y="2712"/>
                    </a:lnTo>
                    <a:lnTo>
                      <a:pt x="11969" y="2453"/>
                    </a:lnTo>
                    <a:lnTo>
                      <a:pt x="11766" y="2214"/>
                    </a:lnTo>
                    <a:lnTo>
                      <a:pt x="11545" y="1974"/>
                    </a:lnTo>
                    <a:lnTo>
                      <a:pt x="11305" y="1753"/>
                    </a:lnTo>
                    <a:lnTo>
                      <a:pt x="11066" y="1531"/>
                    </a:lnTo>
                    <a:lnTo>
                      <a:pt x="10807" y="1328"/>
                    </a:lnTo>
                    <a:lnTo>
                      <a:pt x="10531" y="1144"/>
                    </a:lnTo>
                    <a:lnTo>
                      <a:pt x="10254" y="978"/>
                    </a:lnTo>
                    <a:lnTo>
                      <a:pt x="9978" y="812"/>
                    </a:lnTo>
                    <a:lnTo>
                      <a:pt x="9682" y="665"/>
                    </a:lnTo>
                    <a:lnTo>
                      <a:pt x="9387" y="517"/>
                    </a:lnTo>
                    <a:lnTo>
                      <a:pt x="9074" y="406"/>
                    </a:lnTo>
                    <a:lnTo>
                      <a:pt x="8760" y="296"/>
                    </a:lnTo>
                    <a:lnTo>
                      <a:pt x="8447" y="203"/>
                    </a:lnTo>
                    <a:lnTo>
                      <a:pt x="8115" y="130"/>
                    </a:lnTo>
                    <a:lnTo>
                      <a:pt x="7783" y="74"/>
                    </a:lnTo>
                    <a:lnTo>
                      <a:pt x="7451" y="38"/>
                    </a:lnTo>
                    <a:lnTo>
                      <a:pt x="7101" y="1"/>
                    </a:lnTo>
                    <a:close/>
                  </a:path>
                </a:pathLst>
              </a:custGeom>
              <a:solidFill>
                <a:srgbClr val="6E5C7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97" name="Google Shape;7597;p41"/>
              <p:cNvSpPr/>
              <p:nvPr/>
            </p:nvSpPr>
            <p:spPr>
              <a:xfrm>
                <a:off x="1762035" y="3351881"/>
                <a:ext cx="175108" cy="175108"/>
              </a:xfrm>
              <a:custGeom>
                <a:avLst/>
                <a:gdLst/>
                <a:ahLst/>
                <a:cxnLst/>
                <a:rect l="l" t="t" r="r" b="b"/>
                <a:pathLst>
                  <a:path w="9093" h="9093" extrusionOk="0">
                    <a:moveTo>
                      <a:pt x="4316" y="1"/>
                    </a:moveTo>
                    <a:lnTo>
                      <a:pt x="4076" y="19"/>
                    </a:lnTo>
                    <a:lnTo>
                      <a:pt x="3855" y="56"/>
                    </a:lnTo>
                    <a:lnTo>
                      <a:pt x="3634" y="93"/>
                    </a:lnTo>
                    <a:lnTo>
                      <a:pt x="3412" y="148"/>
                    </a:lnTo>
                    <a:lnTo>
                      <a:pt x="3191" y="203"/>
                    </a:lnTo>
                    <a:lnTo>
                      <a:pt x="2785" y="351"/>
                    </a:lnTo>
                    <a:lnTo>
                      <a:pt x="2380" y="554"/>
                    </a:lnTo>
                    <a:lnTo>
                      <a:pt x="2011" y="775"/>
                    </a:lnTo>
                    <a:lnTo>
                      <a:pt x="1660" y="1033"/>
                    </a:lnTo>
                    <a:lnTo>
                      <a:pt x="1328" y="1328"/>
                    </a:lnTo>
                    <a:lnTo>
                      <a:pt x="1033" y="1642"/>
                    </a:lnTo>
                    <a:lnTo>
                      <a:pt x="775" y="1992"/>
                    </a:lnTo>
                    <a:lnTo>
                      <a:pt x="554" y="2380"/>
                    </a:lnTo>
                    <a:lnTo>
                      <a:pt x="351" y="2767"/>
                    </a:lnTo>
                    <a:lnTo>
                      <a:pt x="204" y="3191"/>
                    </a:lnTo>
                    <a:lnTo>
                      <a:pt x="148" y="3412"/>
                    </a:lnTo>
                    <a:lnTo>
                      <a:pt x="93" y="3634"/>
                    </a:lnTo>
                    <a:lnTo>
                      <a:pt x="56" y="3855"/>
                    </a:lnTo>
                    <a:lnTo>
                      <a:pt x="19" y="4076"/>
                    </a:lnTo>
                    <a:lnTo>
                      <a:pt x="1" y="4297"/>
                    </a:lnTo>
                    <a:lnTo>
                      <a:pt x="1" y="4537"/>
                    </a:lnTo>
                    <a:lnTo>
                      <a:pt x="1" y="4777"/>
                    </a:lnTo>
                    <a:lnTo>
                      <a:pt x="19" y="4998"/>
                    </a:lnTo>
                    <a:lnTo>
                      <a:pt x="56" y="5238"/>
                    </a:lnTo>
                    <a:lnTo>
                      <a:pt x="93" y="5459"/>
                    </a:lnTo>
                    <a:lnTo>
                      <a:pt x="148" y="5681"/>
                    </a:lnTo>
                    <a:lnTo>
                      <a:pt x="204" y="5883"/>
                    </a:lnTo>
                    <a:lnTo>
                      <a:pt x="351" y="6308"/>
                    </a:lnTo>
                    <a:lnTo>
                      <a:pt x="554" y="6713"/>
                    </a:lnTo>
                    <a:lnTo>
                      <a:pt x="775" y="7082"/>
                    </a:lnTo>
                    <a:lnTo>
                      <a:pt x="1033" y="7433"/>
                    </a:lnTo>
                    <a:lnTo>
                      <a:pt x="1328" y="7746"/>
                    </a:lnTo>
                    <a:lnTo>
                      <a:pt x="1660" y="8041"/>
                    </a:lnTo>
                    <a:lnTo>
                      <a:pt x="2011" y="8299"/>
                    </a:lnTo>
                    <a:lnTo>
                      <a:pt x="2380" y="8539"/>
                    </a:lnTo>
                    <a:lnTo>
                      <a:pt x="2785" y="8723"/>
                    </a:lnTo>
                    <a:lnTo>
                      <a:pt x="3191" y="8871"/>
                    </a:lnTo>
                    <a:lnTo>
                      <a:pt x="3412" y="8945"/>
                    </a:lnTo>
                    <a:lnTo>
                      <a:pt x="3634" y="9000"/>
                    </a:lnTo>
                    <a:lnTo>
                      <a:pt x="3855" y="9037"/>
                    </a:lnTo>
                    <a:lnTo>
                      <a:pt x="4076" y="9055"/>
                    </a:lnTo>
                    <a:lnTo>
                      <a:pt x="4316" y="9074"/>
                    </a:lnTo>
                    <a:lnTo>
                      <a:pt x="4537" y="9092"/>
                    </a:lnTo>
                    <a:lnTo>
                      <a:pt x="4777" y="9074"/>
                    </a:lnTo>
                    <a:lnTo>
                      <a:pt x="5017" y="9055"/>
                    </a:lnTo>
                    <a:lnTo>
                      <a:pt x="5238" y="9037"/>
                    </a:lnTo>
                    <a:lnTo>
                      <a:pt x="5459" y="9000"/>
                    </a:lnTo>
                    <a:lnTo>
                      <a:pt x="5681" y="8945"/>
                    </a:lnTo>
                    <a:lnTo>
                      <a:pt x="5902" y="8871"/>
                    </a:lnTo>
                    <a:lnTo>
                      <a:pt x="6308" y="8723"/>
                    </a:lnTo>
                    <a:lnTo>
                      <a:pt x="6713" y="8539"/>
                    </a:lnTo>
                    <a:lnTo>
                      <a:pt x="7082" y="8299"/>
                    </a:lnTo>
                    <a:lnTo>
                      <a:pt x="7433" y="8041"/>
                    </a:lnTo>
                    <a:lnTo>
                      <a:pt x="7765" y="7746"/>
                    </a:lnTo>
                    <a:lnTo>
                      <a:pt x="8060" y="7433"/>
                    </a:lnTo>
                    <a:lnTo>
                      <a:pt x="8318" y="7082"/>
                    </a:lnTo>
                    <a:lnTo>
                      <a:pt x="8539" y="6713"/>
                    </a:lnTo>
                    <a:lnTo>
                      <a:pt x="8723" y="6308"/>
                    </a:lnTo>
                    <a:lnTo>
                      <a:pt x="8889" y="5883"/>
                    </a:lnTo>
                    <a:lnTo>
                      <a:pt x="8945" y="5681"/>
                    </a:lnTo>
                    <a:lnTo>
                      <a:pt x="9000" y="5459"/>
                    </a:lnTo>
                    <a:lnTo>
                      <a:pt x="9037" y="5238"/>
                    </a:lnTo>
                    <a:lnTo>
                      <a:pt x="9074" y="4998"/>
                    </a:lnTo>
                    <a:lnTo>
                      <a:pt x="9074" y="4777"/>
                    </a:lnTo>
                    <a:lnTo>
                      <a:pt x="9092" y="4537"/>
                    </a:lnTo>
                    <a:lnTo>
                      <a:pt x="9074" y="4297"/>
                    </a:lnTo>
                    <a:lnTo>
                      <a:pt x="9074" y="4076"/>
                    </a:lnTo>
                    <a:lnTo>
                      <a:pt x="9037" y="3855"/>
                    </a:lnTo>
                    <a:lnTo>
                      <a:pt x="9000" y="3634"/>
                    </a:lnTo>
                    <a:lnTo>
                      <a:pt x="8945" y="3412"/>
                    </a:lnTo>
                    <a:lnTo>
                      <a:pt x="8889" y="3191"/>
                    </a:lnTo>
                    <a:lnTo>
                      <a:pt x="8723" y="2767"/>
                    </a:lnTo>
                    <a:lnTo>
                      <a:pt x="8539" y="2380"/>
                    </a:lnTo>
                    <a:lnTo>
                      <a:pt x="8318" y="1992"/>
                    </a:lnTo>
                    <a:lnTo>
                      <a:pt x="8060" y="1642"/>
                    </a:lnTo>
                    <a:lnTo>
                      <a:pt x="7765" y="1328"/>
                    </a:lnTo>
                    <a:lnTo>
                      <a:pt x="7433" y="1033"/>
                    </a:lnTo>
                    <a:lnTo>
                      <a:pt x="7082" y="775"/>
                    </a:lnTo>
                    <a:lnTo>
                      <a:pt x="6713" y="554"/>
                    </a:lnTo>
                    <a:lnTo>
                      <a:pt x="6308" y="351"/>
                    </a:lnTo>
                    <a:lnTo>
                      <a:pt x="5902" y="203"/>
                    </a:lnTo>
                    <a:lnTo>
                      <a:pt x="5681" y="148"/>
                    </a:lnTo>
                    <a:lnTo>
                      <a:pt x="5459" y="93"/>
                    </a:lnTo>
                    <a:lnTo>
                      <a:pt x="5238" y="56"/>
                    </a:lnTo>
                    <a:lnTo>
                      <a:pt x="5017" y="19"/>
                    </a:lnTo>
                    <a:lnTo>
                      <a:pt x="477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598" name="Google Shape;7598;p41"/>
          <p:cNvGrpSpPr/>
          <p:nvPr/>
        </p:nvGrpSpPr>
        <p:grpSpPr>
          <a:xfrm>
            <a:off x="6958062" y="2724405"/>
            <a:ext cx="1017352" cy="1110896"/>
            <a:chOff x="8046975" y="4216947"/>
            <a:chExt cx="618000" cy="674824"/>
          </a:xfrm>
        </p:grpSpPr>
        <p:sp>
          <p:nvSpPr>
            <p:cNvPr id="7599" name="Google Shape;7599;p41"/>
            <p:cNvSpPr/>
            <p:nvPr/>
          </p:nvSpPr>
          <p:spPr>
            <a:xfrm>
              <a:off x="8046975" y="4796071"/>
              <a:ext cx="618000" cy="95700"/>
            </a:xfrm>
            <a:prstGeom prst="ellipse">
              <a:avLst/>
            </a:prstGeom>
            <a:solidFill>
              <a:srgbClr val="000000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600" name="Google Shape;7600;p41"/>
            <p:cNvGrpSpPr/>
            <p:nvPr/>
          </p:nvGrpSpPr>
          <p:grpSpPr>
            <a:xfrm flipH="1">
              <a:off x="8182597" y="4216947"/>
              <a:ext cx="383068" cy="635854"/>
              <a:chOff x="1505975" y="3200950"/>
              <a:chExt cx="568603" cy="943964"/>
            </a:xfrm>
          </p:grpSpPr>
          <p:sp>
            <p:nvSpPr>
              <p:cNvPr id="7601" name="Google Shape;7601;p41"/>
              <p:cNvSpPr/>
              <p:nvPr/>
            </p:nvSpPr>
            <p:spPr>
              <a:xfrm>
                <a:off x="1505975" y="3200950"/>
                <a:ext cx="449971" cy="943964"/>
              </a:xfrm>
              <a:custGeom>
                <a:avLst/>
                <a:gdLst/>
                <a:ahLst/>
                <a:cxnLst/>
                <a:rect l="l" t="t" r="r" b="b"/>
                <a:pathLst>
                  <a:path w="23366" h="49018" extrusionOk="0">
                    <a:moveTo>
                      <a:pt x="0" y="0"/>
                    </a:moveTo>
                    <a:lnTo>
                      <a:pt x="0" y="49017"/>
                    </a:lnTo>
                    <a:lnTo>
                      <a:pt x="23366" y="49017"/>
                    </a:lnTo>
                    <a:lnTo>
                      <a:pt x="23366" y="0"/>
                    </a:lnTo>
                    <a:close/>
                  </a:path>
                </a:pathLst>
              </a:custGeom>
              <a:solidFill>
                <a:srgbClr val="6E5C7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2" name="Google Shape;7602;p41"/>
              <p:cNvSpPr/>
              <p:nvPr/>
            </p:nvSpPr>
            <p:spPr>
              <a:xfrm>
                <a:off x="1624588" y="3200950"/>
                <a:ext cx="449990" cy="943964"/>
              </a:xfrm>
              <a:custGeom>
                <a:avLst/>
                <a:gdLst/>
                <a:ahLst/>
                <a:cxnLst/>
                <a:rect l="l" t="t" r="r" b="b"/>
                <a:pathLst>
                  <a:path w="23367" h="49018" extrusionOk="0">
                    <a:moveTo>
                      <a:pt x="1" y="0"/>
                    </a:moveTo>
                    <a:lnTo>
                      <a:pt x="1" y="49017"/>
                    </a:lnTo>
                    <a:lnTo>
                      <a:pt x="23366" y="49017"/>
                    </a:lnTo>
                    <a:lnTo>
                      <a:pt x="2336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3" name="Google Shape;7603;p41"/>
              <p:cNvSpPr/>
              <p:nvPr/>
            </p:nvSpPr>
            <p:spPr>
              <a:xfrm>
                <a:off x="1672888" y="3650218"/>
                <a:ext cx="353028" cy="353028"/>
              </a:xfrm>
              <a:custGeom>
                <a:avLst/>
                <a:gdLst/>
                <a:ahLst/>
                <a:cxnLst/>
                <a:rect l="l" t="t" r="r" b="b"/>
                <a:pathLst>
                  <a:path w="18332" h="18332" extrusionOk="0">
                    <a:moveTo>
                      <a:pt x="8705" y="0"/>
                    </a:moveTo>
                    <a:lnTo>
                      <a:pt x="8244" y="37"/>
                    </a:lnTo>
                    <a:lnTo>
                      <a:pt x="7783" y="111"/>
                    </a:lnTo>
                    <a:lnTo>
                      <a:pt x="7322" y="185"/>
                    </a:lnTo>
                    <a:lnTo>
                      <a:pt x="6880" y="277"/>
                    </a:lnTo>
                    <a:lnTo>
                      <a:pt x="6455" y="406"/>
                    </a:lnTo>
                    <a:lnTo>
                      <a:pt x="6031" y="554"/>
                    </a:lnTo>
                    <a:lnTo>
                      <a:pt x="5607" y="720"/>
                    </a:lnTo>
                    <a:lnTo>
                      <a:pt x="5201" y="904"/>
                    </a:lnTo>
                    <a:lnTo>
                      <a:pt x="4796" y="1107"/>
                    </a:lnTo>
                    <a:lnTo>
                      <a:pt x="4427" y="1328"/>
                    </a:lnTo>
                    <a:lnTo>
                      <a:pt x="4058" y="1568"/>
                    </a:lnTo>
                    <a:lnTo>
                      <a:pt x="3689" y="1826"/>
                    </a:lnTo>
                    <a:lnTo>
                      <a:pt x="3339" y="2084"/>
                    </a:lnTo>
                    <a:lnTo>
                      <a:pt x="3007" y="2379"/>
                    </a:lnTo>
                    <a:lnTo>
                      <a:pt x="2693" y="2674"/>
                    </a:lnTo>
                    <a:lnTo>
                      <a:pt x="2380" y="3006"/>
                    </a:lnTo>
                    <a:lnTo>
                      <a:pt x="2103" y="3338"/>
                    </a:lnTo>
                    <a:lnTo>
                      <a:pt x="1827" y="3670"/>
                    </a:lnTo>
                    <a:lnTo>
                      <a:pt x="1568" y="4039"/>
                    </a:lnTo>
                    <a:lnTo>
                      <a:pt x="1329" y="4408"/>
                    </a:lnTo>
                    <a:lnTo>
                      <a:pt x="1107" y="4795"/>
                    </a:lnTo>
                    <a:lnTo>
                      <a:pt x="905" y="5182"/>
                    </a:lnTo>
                    <a:lnTo>
                      <a:pt x="720" y="5588"/>
                    </a:lnTo>
                    <a:lnTo>
                      <a:pt x="573" y="6012"/>
                    </a:lnTo>
                    <a:lnTo>
                      <a:pt x="425" y="6436"/>
                    </a:lnTo>
                    <a:lnTo>
                      <a:pt x="296" y="6879"/>
                    </a:lnTo>
                    <a:lnTo>
                      <a:pt x="185" y="7322"/>
                    </a:lnTo>
                    <a:lnTo>
                      <a:pt x="112" y="7764"/>
                    </a:lnTo>
                    <a:lnTo>
                      <a:pt x="56" y="8225"/>
                    </a:lnTo>
                    <a:lnTo>
                      <a:pt x="19" y="8686"/>
                    </a:lnTo>
                    <a:lnTo>
                      <a:pt x="1" y="9166"/>
                    </a:lnTo>
                    <a:lnTo>
                      <a:pt x="19" y="9627"/>
                    </a:lnTo>
                    <a:lnTo>
                      <a:pt x="56" y="10106"/>
                    </a:lnTo>
                    <a:lnTo>
                      <a:pt x="112" y="10567"/>
                    </a:lnTo>
                    <a:lnTo>
                      <a:pt x="185" y="11010"/>
                    </a:lnTo>
                    <a:lnTo>
                      <a:pt x="296" y="11453"/>
                    </a:lnTo>
                    <a:lnTo>
                      <a:pt x="425" y="11895"/>
                    </a:lnTo>
                    <a:lnTo>
                      <a:pt x="573" y="12319"/>
                    </a:lnTo>
                    <a:lnTo>
                      <a:pt x="720" y="12725"/>
                    </a:lnTo>
                    <a:lnTo>
                      <a:pt x="905" y="13131"/>
                    </a:lnTo>
                    <a:lnTo>
                      <a:pt x="1107" y="13536"/>
                    </a:lnTo>
                    <a:lnTo>
                      <a:pt x="1329" y="13924"/>
                    </a:lnTo>
                    <a:lnTo>
                      <a:pt x="1568" y="14293"/>
                    </a:lnTo>
                    <a:lnTo>
                      <a:pt x="1827" y="14643"/>
                    </a:lnTo>
                    <a:lnTo>
                      <a:pt x="2103" y="14993"/>
                    </a:lnTo>
                    <a:lnTo>
                      <a:pt x="2380" y="15325"/>
                    </a:lnTo>
                    <a:lnTo>
                      <a:pt x="2693" y="15639"/>
                    </a:lnTo>
                    <a:lnTo>
                      <a:pt x="3007" y="15952"/>
                    </a:lnTo>
                    <a:lnTo>
                      <a:pt x="3339" y="16229"/>
                    </a:lnTo>
                    <a:lnTo>
                      <a:pt x="3689" y="16505"/>
                    </a:lnTo>
                    <a:lnTo>
                      <a:pt x="4058" y="16764"/>
                    </a:lnTo>
                    <a:lnTo>
                      <a:pt x="4427" y="17003"/>
                    </a:lnTo>
                    <a:lnTo>
                      <a:pt x="4796" y="17225"/>
                    </a:lnTo>
                    <a:lnTo>
                      <a:pt x="5201" y="17428"/>
                    </a:lnTo>
                    <a:lnTo>
                      <a:pt x="5607" y="17612"/>
                    </a:lnTo>
                    <a:lnTo>
                      <a:pt x="6031" y="17778"/>
                    </a:lnTo>
                    <a:lnTo>
                      <a:pt x="6455" y="17925"/>
                    </a:lnTo>
                    <a:lnTo>
                      <a:pt x="6880" y="18036"/>
                    </a:lnTo>
                    <a:lnTo>
                      <a:pt x="7322" y="18147"/>
                    </a:lnTo>
                    <a:lnTo>
                      <a:pt x="7783" y="18221"/>
                    </a:lnTo>
                    <a:lnTo>
                      <a:pt x="8244" y="18276"/>
                    </a:lnTo>
                    <a:lnTo>
                      <a:pt x="8705" y="18313"/>
                    </a:lnTo>
                    <a:lnTo>
                      <a:pt x="9166" y="18331"/>
                    </a:lnTo>
                    <a:lnTo>
                      <a:pt x="9646" y="18313"/>
                    </a:lnTo>
                    <a:lnTo>
                      <a:pt x="10107" y="18276"/>
                    </a:lnTo>
                    <a:lnTo>
                      <a:pt x="10568" y="18221"/>
                    </a:lnTo>
                    <a:lnTo>
                      <a:pt x="11029" y="18147"/>
                    </a:lnTo>
                    <a:lnTo>
                      <a:pt x="11471" y="18036"/>
                    </a:lnTo>
                    <a:lnTo>
                      <a:pt x="11896" y="17925"/>
                    </a:lnTo>
                    <a:lnTo>
                      <a:pt x="12320" y="17778"/>
                    </a:lnTo>
                    <a:lnTo>
                      <a:pt x="12744" y="17612"/>
                    </a:lnTo>
                    <a:lnTo>
                      <a:pt x="13150" y="17428"/>
                    </a:lnTo>
                    <a:lnTo>
                      <a:pt x="13537" y="17225"/>
                    </a:lnTo>
                    <a:lnTo>
                      <a:pt x="13924" y="17003"/>
                    </a:lnTo>
                    <a:lnTo>
                      <a:pt x="14293" y="16764"/>
                    </a:lnTo>
                    <a:lnTo>
                      <a:pt x="14662" y="16505"/>
                    </a:lnTo>
                    <a:lnTo>
                      <a:pt x="15012" y="16229"/>
                    </a:lnTo>
                    <a:lnTo>
                      <a:pt x="15344" y="15952"/>
                    </a:lnTo>
                    <a:lnTo>
                      <a:pt x="15658" y="15639"/>
                    </a:lnTo>
                    <a:lnTo>
                      <a:pt x="15953" y="15325"/>
                    </a:lnTo>
                    <a:lnTo>
                      <a:pt x="16248" y="14993"/>
                    </a:lnTo>
                    <a:lnTo>
                      <a:pt x="16524" y="14643"/>
                    </a:lnTo>
                    <a:lnTo>
                      <a:pt x="16783" y="14293"/>
                    </a:lnTo>
                    <a:lnTo>
                      <a:pt x="17022" y="13924"/>
                    </a:lnTo>
                    <a:lnTo>
                      <a:pt x="17225" y="13536"/>
                    </a:lnTo>
                    <a:lnTo>
                      <a:pt x="17428" y="13131"/>
                    </a:lnTo>
                    <a:lnTo>
                      <a:pt x="17612" y="12725"/>
                    </a:lnTo>
                    <a:lnTo>
                      <a:pt x="17778" y="12319"/>
                    </a:lnTo>
                    <a:lnTo>
                      <a:pt x="17926" y="11895"/>
                    </a:lnTo>
                    <a:lnTo>
                      <a:pt x="18055" y="11453"/>
                    </a:lnTo>
                    <a:lnTo>
                      <a:pt x="18147" y="11010"/>
                    </a:lnTo>
                    <a:lnTo>
                      <a:pt x="18239" y="10567"/>
                    </a:lnTo>
                    <a:lnTo>
                      <a:pt x="18295" y="10106"/>
                    </a:lnTo>
                    <a:lnTo>
                      <a:pt x="18332" y="9627"/>
                    </a:lnTo>
                    <a:lnTo>
                      <a:pt x="18332" y="9166"/>
                    </a:lnTo>
                    <a:lnTo>
                      <a:pt x="18332" y="8686"/>
                    </a:lnTo>
                    <a:lnTo>
                      <a:pt x="18295" y="8225"/>
                    </a:lnTo>
                    <a:lnTo>
                      <a:pt x="18239" y="7764"/>
                    </a:lnTo>
                    <a:lnTo>
                      <a:pt x="18147" y="7322"/>
                    </a:lnTo>
                    <a:lnTo>
                      <a:pt x="18055" y="6879"/>
                    </a:lnTo>
                    <a:lnTo>
                      <a:pt x="17926" y="6436"/>
                    </a:lnTo>
                    <a:lnTo>
                      <a:pt x="17778" y="6012"/>
                    </a:lnTo>
                    <a:lnTo>
                      <a:pt x="17612" y="5588"/>
                    </a:lnTo>
                    <a:lnTo>
                      <a:pt x="17428" y="5182"/>
                    </a:lnTo>
                    <a:lnTo>
                      <a:pt x="17225" y="4795"/>
                    </a:lnTo>
                    <a:lnTo>
                      <a:pt x="17022" y="4408"/>
                    </a:lnTo>
                    <a:lnTo>
                      <a:pt x="16783" y="4039"/>
                    </a:lnTo>
                    <a:lnTo>
                      <a:pt x="16524" y="3670"/>
                    </a:lnTo>
                    <a:lnTo>
                      <a:pt x="16248" y="3338"/>
                    </a:lnTo>
                    <a:lnTo>
                      <a:pt x="15953" y="3006"/>
                    </a:lnTo>
                    <a:lnTo>
                      <a:pt x="15658" y="2674"/>
                    </a:lnTo>
                    <a:lnTo>
                      <a:pt x="15344" y="2379"/>
                    </a:lnTo>
                    <a:lnTo>
                      <a:pt x="15012" y="2084"/>
                    </a:lnTo>
                    <a:lnTo>
                      <a:pt x="14662" y="1826"/>
                    </a:lnTo>
                    <a:lnTo>
                      <a:pt x="14293" y="1568"/>
                    </a:lnTo>
                    <a:lnTo>
                      <a:pt x="13924" y="1328"/>
                    </a:lnTo>
                    <a:lnTo>
                      <a:pt x="13537" y="1107"/>
                    </a:lnTo>
                    <a:lnTo>
                      <a:pt x="13150" y="904"/>
                    </a:lnTo>
                    <a:lnTo>
                      <a:pt x="12744" y="720"/>
                    </a:lnTo>
                    <a:lnTo>
                      <a:pt x="12320" y="554"/>
                    </a:lnTo>
                    <a:lnTo>
                      <a:pt x="11896" y="406"/>
                    </a:lnTo>
                    <a:lnTo>
                      <a:pt x="11471" y="277"/>
                    </a:lnTo>
                    <a:lnTo>
                      <a:pt x="11029" y="185"/>
                    </a:lnTo>
                    <a:lnTo>
                      <a:pt x="10568" y="111"/>
                    </a:lnTo>
                    <a:lnTo>
                      <a:pt x="10107" y="37"/>
                    </a:lnTo>
                    <a:lnTo>
                      <a:pt x="9646" y="0"/>
                    </a:lnTo>
                    <a:close/>
                  </a:path>
                </a:pathLst>
              </a:custGeom>
              <a:solidFill>
                <a:srgbClr val="6E5C7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4" name="Google Shape;7604;p41"/>
              <p:cNvSpPr/>
              <p:nvPr/>
            </p:nvSpPr>
            <p:spPr>
              <a:xfrm>
                <a:off x="1730779" y="3708110"/>
                <a:ext cx="237618" cy="237252"/>
              </a:xfrm>
              <a:custGeom>
                <a:avLst/>
                <a:gdLst/>
                <a:ahLst/>
                <a:cxnLst/>
                <a:rect l="l" t="t" r="r" b="b"/>
                <a:pathLst>
                  <a:path w="12339" h="12320" extrusionOk="0">
                    <a:moveTo>
                      <a:pt x="5847" y="0"/>
                    </a:moveTo>
                    <a:lnTo>
                      <a:pt x="5533" y="19"/>
                    </a:lnTo>
                    <a:lnTo>
                      <a:pt x="5238" y="74"/>
                    </a:lnTo>
                    <a:lnTo>
                      <a:pt x="4925" y="111"/>
                    </a:lnTo>
                    <a:lnTo>
                      <a:pt x="4630" y="185"/>
                    </a:lnTo>
                    <a:lnTo>
                      <a:pt x="4335" y="277"/>
                    </a:lnTo>
                    <a:lnTo>
                      <a:pt x="4058" y="369"/>
                    </a:lnTo>
                    <a:lnTo>
                      <a:pt x="3763" y="480"/>
                    </a:lnTo>
                    <a:lnTo>
                      <a:pt x="3505" y="609"/>
                    </a:lnTo>
                    <a:lnTo>
                      <a:pt x="3228" y="738"/>
                    </a:lnTo>
                    <a:lnTo>
                      <a:pt x="2970" y="886"/>
                    </a:lnTo>
                    <a:lnTo>
                      <a:pt x="2730" y="1052"/>
                    </a:lnTo>
                    <a:lnTo>
                      <a:pt x="2472" y="1218"/>
                    </a:lnTo>
                    <a:lnTo>
                      <a:pt x="2251" y="1402"/>
                    </a:lnTo>
                    <a:lnTo>
                      <a:pt x="2029" y="1586"/>
                    </a:lnTo>
                    <a:lnTo>
                      <a:pt x="1808" y="1808"/>
                    </a:lnTo>
                    <a:lnTo>
                      <a:pt x="1605" y="2010"/>
                    </a:lnTo>
                    <a:lnTo>
                      <a:pt x="1421" y="2232"/>
                    </a:lnTo>
                    <a:lnTo>
                      <a:pt x="1236" y="2472"/>
                    </a:lnTo>
                    <a:lnTo>
                      <a:pt x="1052" y="2711"/>
                    </a:lnTo>
                    <a:lnTo>
                      <a:pt x="904" y="2969"/>
                    </a:lnTo>
                    <a:lnTo>
                      <a:pt x="757" y="3228"/>
                    </a:lnTo>
                    <a:lnTo>
                      <a:pt x="609" y="3486"/>
                    </a:lnTo>
                    <a:lnTo>
                      <a:pt x="499" y="3762"/>
                    </a:lnTo>
                    <a:lnTo>
                      <a:pt x="388" y="4039"/>
                    </a:lnTo>
                    <a:lnTo>
                      <a:pt x="277" y="4316"/>
                    </a:lnTo>
                    <a:lnTo>
                      <a:pt x="204" y="4611"/>
                    </a:lnTo>
                    <a:lnTo>
                      <a:pt x="130" y="4906"/>
                    </a:lnTo>
                    <a:lnTo>
                      <a:pt x="75" y="5219"/>
                    </a:lnTo>
                    <a:lnTo>
                      <a:pt x="38" y="5533"/>
                    </a:lnTo>
                    <a:lnTo>
                      <a:pt x="19" y="5846"/>
                    </a:lnTo>
                    <a:lnTo>
                      <a:pt x="1" y="6160"/>
                    </a:lnTo>
                    <a:lnTo>
                      <a:pt x="19" y="6473"/>
                    </a:lnTo>
                    <a:lnTo>
                      <a:pt x="38" y="6787"/>
                    </a:lnTo>
                    <a:lnTo>
                      <a:pt x="75" y="7100"/>
                    </a:lnTo>
                    <a:lnTo>
                      <a:pt x="130" y="7395"/>
                    </a:lnTo>
                    <a:lnTo>
                      <a:pt x="204" y="7690"/>
                    </a:lnTo>
                    <a:lnTo>
                      <a:pt x="277" y="7986"/>
                    </a:lnTo>
                    <a:lnTo>
                      <a:pt x="388" y="8281"/>
                    </a:lnTo>
                    <a:lnTo>
                      <a:pt x="499" y="8557"/>
                    </a:lnTo>
                    <a:lnTo>
                      <a:pt x="609" y="8834"/>
                    </a:lnTo>
                    <a:lnTo>
                      <a:pt x="757" y="9092"/>
                    </a:lnTo>
                    <a:lnTo>
                      <a:pt x="904" y="9350"/>
                    </a:lnTo>
                    <a:lnTo>
                      <a:pt x="1052" y="9608"/>
                    </a:lnTo>
                    <a:lnTo>
                      <a:pt x="1236" y="9848"/>
                    </a:lnTo>
                    <a:lnTo>
                      <a:pt x="1421" y="10069"/>
                    </a:lnTo>
                    <a:lnTo>
                      <a:pt x="1605" y="10309"/>
                    </a:lnTo>
                    <a:lnTo>
                      <a:pt x="1808" y="10512"/>
                    </a:lnTo>
                    <a:lnTo>
                      <a:pt x="2029" y="10715"/>
                    </a:lnTo>
                    <a:lnTo>
                      <a:pt x="2251" y="10918"/>
                    </a:lnTo>
                    <a:lnTo>
                      <a:pt x="2472" y="11102"/>
                    </a:lnTo>
                    <a:lnTo>
                      <a:pt x="2730" y="11268"/>
                    </a:lnTo>
                    <a:lnTo>
                      <a:pt x="2970" y="11434"/>
                    </a:lnTo>
                    <a:lnTo>
                      <a:pt x="3228" y="11582"/>
                    </a:lnTo>
                    <a:lnTo>
                      <a:pt x="3505" y="11711"/>
                    </a:lnTo>
                    <a:lnTo>
                      <a:pt x="3763" y="11840"/>
                    </a:lnTo>
                    <a:lnTo>
                      <a:pt x="4058" y="11950"/>
                    </a:lnTo>
                    <a:lnTo>
                      <a:pt x="4335" y="12043"/>
                    </a:lnTo>
                    <a:lnTo>
                      <a:pt x="4630" y="12116"/>
                    </a:lnTo>
                    <a:lnTo>
                      <a:pt x="4925" y="12190"/>
                    </a:lnTo>
                    <a:lnTo>
                      <a:pt x="5238" y="12245"/>
                    </a:lnTo>
                    <a:lnTo>
                      <a:pt x="5533" y="12282"/>
                    </a:lnTo>
                    <a:lnTo>
                      <a:pt x="5847" y="12319"/>
                    </a:lnTo>
                    <a:lnTo>
                      <a:pt x="6492" y="12319"/>
                    </a:lnTo>
                    <a:lnTo>
                      <a:pt x="6806" y="12282"/>
                    </a:lnTo>
                    <a:lnTo>
                      <a:pt x="7101" y="12245"/>
                    </a:lnTo>
                    <a:lnTo>
                      <a:pt x="7414" y="12190"/>
                    </a:lnTo>
                    <a:lnTo>
                      <a:pt x="7709" y="12116"/>
                    </a:lnTo>
                    <a:lnTo>
                      <a:pt x="8004" y="12043"/>
                    </a:lnTo>
                    <a:lnTo>
                      <a:pt x="8281" y="11950"/>
                    </a:lnTo>
                    <a:lnTo>
                      <a:pt x="8558" y="11840"/>
                    </a:lnTo>
                    <a:lnTo>
                      <a:pt x="8834" y="11711"/>
                    </a:lnTo>
                    <a:lnTo>
                      <a:pt x="9111" y="11582"/>
                    </a:lnTo>
                    <a:lnTo>
                      <a:pt x="9369" y="11434"/>
                    </a:lnTo>
                    <a:lnTo>
                      <a:pt x="9609" y="11268"/>
                    </a:lnTo>
                    <a:lnTo>
                      <a:pt x="9849" y="11102"/>
                    </a:lnTo>
                    <a:lnTo>
                      <a:pt x="10088" y="10918"/>
                    </a:lnTo>
                    <a:lnTo>
                      <a:pt x="10310" y="10715"/>
                    </a:lnTo>
                    <a:lnTo>
                      <a:pt x="10531" y="10512"/>
                    </a:lnTo>
                    <a:lnTo>
                      <a:pt x="10734" y="10309"/>
                    </a:lnTo>
                    <a:lnTo>
                      <a:pt x="10918" y="10069"/>
                    </a:lnTo>
                    <a:lnTo>
                      <a:pt x="11103" y="9848"/>
                    </a:lnTo>
                    <a:lnTo>
                      <a:pt x="11287" y="9608"/>
                    </a:lnTo>
                    <a:lnTo>
                      <a:pt x="11435" y="9350"/>
                    </a:lnTo>
                    <a:lnTo>
                      <a:pt x="11582" y="9092"/>
                    </a:lnTo>
                    <a:lnTo>
                      <a:pt x="11730" y="8834"/>
                    </a:lnTo>
                    <a:lnTo>
                      <a:pt x="11840" y="8557"/>
                    </a:lnTo>
                    <a:lnTo>
                      <a:pt x="11951" y="8281"/>
                    </a:lnTo>
                    <a:lnTo>
                      <a:pt x="12062" y="7986"/>
                    </a:lnTo>
                    <a:lnTo>
                      <a:pt x="12135" y="7690"/>
                    </a:lnTo>
                    <a:lnTo>
                      <a:pt x="12209" y="7395"/>
                    </a:lnTo>
                    <a:lnTo>
                      <a:pt x="12264" y="7100"/>
                    </a:lnTo>
                    <a:lnTo>
                      <a:pt x="12301" y="6787"/>
                    </a:lnTo>
                    <a:lnTo>
                      <a:pt x="12320" y="6473"/>
                    </a:lnTo>
                    <a:lnTo>
                      <a:pt x="12338" y="6160"/>
                    </a:lnTo>
                    <a:lnTo>
                      <a:pt x="12320" y="5846"/>
                    </a:lnTo>
                    <a:lnTo>
                      <a:pt x="12301" y="5533"/>
                    </a:lnTo>
                    <a:lnTo>
                      <a:pt x="12264" y="5219"/>
                    </a:lnTo>
                    <a:lnTo>
                      <a:pt x="12209" y="4906"/>
                    </a:lnTo>
                    <a:lnTo>
                      <a:pt x="12135" y="4611"/>
                    </a:lnTo>
                    <a:lnTo>
                      <a:pt x="12062" y="4316"/>
                    </a:lnTo>
                    <a:lnTo>
                      <a:pt x="11951" y="4039"/>
                    </a:lnTo>
                    <a:lnTo>
                      <a:pt x="11840" y="3762"/>
                    </a:lnTo>
                    <a:lnTo>
                      <a:pt x="11730" y="3486"/>
                    </a:lnTo>
                    <a:lnTo>
                      <a:pt x="11582" y="3228"/>
                    </a:lnTo>
                    <a:lnTo>
                      <a:pt x="11435" y="2969"/>
                    </a:lnTo>
                    <a:lnTo>
                      <a:pt x="11287" y="2711"/>
                    </a:lnTo>
                    <a:lnTo>
                      <a:pt x="11103" y="2472"/>
                    </a:lnTo>
                    <a:lnTo>
                      <a:pt x="10918" y="2232"/>
                    </a:lnTo>
                    <a:lnTo>
                      <a:pt x="10734" y="2010"/>
                    </a:lnTo>
                    <a:lnTo>
                      <a:pt x="10531" y="1808"/>
                    </a:lnTo>
                    <a:lnTo>
                      <a:pt x="10310" y="1586"/>
                    </a:lnTo>
                    <a:lnTo>
                      <a:pt x="10088" y="1402"/>
                    </a:lnTo>
                    <a:lnTo>
                      <a:pt x="9849" y="1218"/>
                    </a:lnTo>
                    <a:lnTo>
                      <a:pt x="9609" y="1052"/>
                    </a:lnTo>
                    <a:lnTo>
                      <a:pt x="9369" y="886"/>
                    </a:lnTo>
                    <a:lnTo>
                      <a:pt x="9111" y="738"/>
                    </a:lnTo>
                    <a:lnTo>
                      <a:pt x="8834" y="609"/>
                    </a:lnTo>
                    <a:lnTo>
                      <a:pt x="8558" y="480"/>
                    </a:lnTo>
                    <a:lnTo>
                      <a:pt x="8281" y="369"/>
                    </a:lnTo>
                    <a:lnTo>
                      <a:pt x="8004" y="277"/>
                    </a:lnTo>
                    <a:lnTo>
                      <a:pt x="7709" y="185"/>
                    </a:lnTo>
                    <a:lnTo>
                      <a:pt x="7414" y="111"/>
                    </a:lnTo>
                    <a:lnTo>
                      <a:pt x="7101" y="74"/>
                    </a:lnTo>
                    <a:lnTo>
                      <a:pt x="6806" y="19"/>
                    </a:lnTo>
                    <a:lnTo>
                      <a:pt x="6492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5" name="Google Shape;7605;p41"/>
              <p:cNvSpPr/>
              <p:nvPr/>
            </p:nvSpPr>
            <p:spPr>
              <a:xfrm>
                <a:off x="1719416" y="3309261"/>
                <a:ext cx="260342" cy="260342"/>
              </a:xfrm>
              <a:custGeom>
                <a:avLst/>
                <a:gdLst/>
                <a:ahLst/>
                <a:cxnLst/>
                <a:rect l="l" t="t" r="r" b="b"/>
                <a:pathLst>
                  <a:path w="13519" h="13519" extrusionOk="0">
                    <a:moveTo>
                      <a:pt x="6418" y="1"/>
                    </a:moveTo>
                    <a:lnTo>
                      <a:pt x="6068" y="38"/>
                    </a:lnTo>
                    <a:lnTo>
                      <a:pt x="5736" y="74"/>
                    </a:lnTo>
                    <a:lnTo>
                      <a:pt x="5404" y="130"/>
                    </a:lnTo>
                    <a:lnTo>
                      <a:pt x="5072" y="203"/>
                    </a:lnTo>
                    <a:lnTo>
                      <a:pt x="4740" y="296"/>
                    </a:lnTo>
                    <a:lnTo>
                      <a:pt x="4427" y="406"/>
                    </a:lnTo>
                    <a:lnTo>
                      <a:pt x="4132" y="517"/>
                    </a:lnTo>
                    <a:lnTo>
                      <a:pt x="3837" y="665"/>
                    </a:lnTo>
                    <a:lnTo>
                      <a:pt x="3541" y="812"/>
                    </a:lnTo>
                    <a:lnTo>
                      <a:pt x="3246" y="978"/>
                    </a:lnTo>
                    <a:lnTo>
                      <a:pt x="2988" y="1144"/>
                    </a:lnTo>
                    <a:lnTo>
                      <a:pt x="2712" y="1328"/>
                    </a:lnTo>
                    <a:lnTo>
                      <a:pt x="2453" y="1531"/>
                    </a:lnTo>
                    <a:lnTo>
                      <a:pt x="2214" y="1753"/>
                    </a:lnTo>
                    <a:lnTo>
                      <a:pt x="1974" y="1974"/>
                    </a:lnTo>
                    <a:lnTo>
                      <a:pt x="1753" y="2214"/>
                    </a:lnTo>
                    <a:lnTo>
                      <a:pt x="1550" y="2453"/>
                    </a:lnTo>
                    <a:lnTo>
                      <a:pt x="1347" y="2712"/>
                    </a:lnTo>
                    <a:lnTo>
                      <a:pt x="1163" y="2970"/>
                    </a:lnTo>
                    <a:lnTo>
                      <a:pt x="978" y="3246"/>
                    </a:lnTo>
                    <a:lnTo>
                      <a:pt x="812" y="3523"/>
                    </a:lnTo>
                    <a:lnTo>
                      <a:pt x="665" y="3818"/>
                    </a:lnTo>
                    <a:lnTo>
                      <a:pt x="536" y="4132"/>
                    </a:lnTo>
                    <a:lnTo>
                      <a:pt x="406" y="4427"/>
                    </a:lnTo>
                    <a:lnTo>
                      <a:pt x="296" y="4740"/>
                    </a:lnTo>
                    <a:lnTo>
                      <a:pt x="222" y="5072"/>
                    </a:lnTo>
                    <a:lnTo>
                      <a:pt x="130" y="5386"/>
                    </a:lnTo>
                    <a:lnTo>
                      <a:pt x="74" y="5717"/>
                    </a:lnTo>
                    <a:lnTo>
                      <a:pt x="38" y="6068"/>
                    </a:lnTo>
                    <a:lnTo>
                      <a:pt x="1" y="6400"/>
                    </a:lnTo>
                    <a:lnTo>
                      <a:pt x="1" y="6750"/>
                    </a:lnTo>
                    <a:lnTo>
                      <a:pt x="1" y="7101"/>
                    </a:lnTo>
                    <a:lnTo>
                      <a:pt x="38" y="7451"/>
                    </a:lnTo>
                    <a:lnTo>
                      <a:pt x="74" y="7783"/>
                    </a:lnTo>
                    <a:lnTo>
                      <a:pt x="130" y="8115"/>
                    </a:lnTo>
                    <a:lnTo>
                      <a:pt x="222" y="8447"/>
                    </a:lnTo>
                    <a:lnTo>
                      <a:pt x="296" y="8760"/>
                    </a:lnTo>
                    <a:lnTo>
                      <a:pt x="406" y="9074"/>
                    </a:lnTo>
                    <a:lnTo>
                      <a:pt x="536" y="9387"/>
                    </a:lnTo>
                    <a:lnTo>
                      <a:pt x="665" y="9682"/>
                    </a:lnTo>
                    <a:lnTo>
                      <a:pt x="812" y="9977"/>
                    </a:lnTo>
                    <a:lnTo>
                      <a:pt x="978" y="10254"/>
                    </a:lnTo>
                    <a:lnTo>
                      <a:pt x="1163" y="10531"/>
                    </a:lnTo>
                    <a:lnTo>
                      <a:pt x="1347" y="10789"/>
                    </a:lnTo>
                    <a:lnTo>
                      <a:pt x="1550" y="11047"/>
                    </a:lnTo>
                    <a:lnTo>
                      <a:pt x="1753" y="11305"/>
                    </a:lnTo>
                    <a:lnTo>
                      <a:pt x="1974" y="11527"/>
                    </a:lnTo>
                    <a:lnTo>
                      <a:pt x="2214" y="11748"/>
                    </a:lnTo>
                    <a:lnTo>
                      <a:pt x="2453" y="11969"/>
                    </a:lnTo>
                    <a:lnTo>
                      <a:pt x="2712" y="12172"/>
                    </a:lnTo>
                    <a:lnTo>
                      <a:pt x="2988" y="12356"/>
                    </a:lnTo>
                    <a:lnTo>
                      <a:pt x="3246" y="12541"/>
                    </a:lnTo>
                    <a:lnTo>
                      <a:pt x="3541" y="12688"/>
                    </a:lnTo>
                    <a:lnTo>
                      <a:pt x="3837" y="12836"/>
                    </a:lnTo>
                    <a:lnTo>
                      <a:pt x="4132" y="12983"/>
                    </a:lnTo>
                    <a:lnTo>
                      <a:pt x="4427" y="13094"/>
                    </a:lnTo>
                    <a:lnTo>
                      <a:pt x="4740" y="13205"/>
                    </a:lnTo>
                    <a:lnTo>
                      <a:pt x="5072" y="13297"/>
                    </a:lnTo>
                    <a:lnTo>
                      <a:pt x="5404" y="13371"/>
                    </a:lnTo>
                    <a:lnTo>
                      <a:pt x="5736" y="13426"/>
                    </a:lnTo>
                    <a:lnTo>
                      <a:pt x="6068" y="13481"/>
                    </a:lnTo>
                    <a:lnTo>
                      <a:pt x="6418" y="13500"/>
                    </a:lnTo>
                    <a:lnTo>
                      <a:pt x="6750" y="13518"/>
                    </a:lnTo>
                    <a:lnTo>
                      <a:pt x="7101" y="13500"/>
                    </a:lnTo>
                    <a:lnTo>
                      <a:pt x="7451" y="13481"/>
                    </a:lnTo>
                    <a:lnTo>
                      <a:pt x="7783" y="13426"/>
                    </a:lnTo>
                    <a:lnTo>
                      <a:pt x="8115" y="13371"/>
                    </a:lnTo>
                    <a:lnTo>
                      <a:pt x="8447" y="13297"/>
                    </a:lnTo>
                    <a:lnTo>
                      <a:pt x="8760" y="13205"/>
                    </a:lnTo>
                    <a:lnTo>
                      <a:pt x="9074" y="13094"/>
                    </a:lnTo>
                    <a:lnTo>
                      <a:pt x="9387" y="12983"/>
                    </a:lnTo>
                    <a:lnTo>
                      <a:pt x="9682" y="12836"/>
                    </a:lnTo>
                    <a:lnTo>
                      <a:pt x="9978" y="12688"/>
                    </a:lnTo>
                    <a:lnTo>
                      <a:pt x="10254" y="12541"/>
                    </a:lnTo>
                    <a:lnTo>
                      <a:pt x="10531" y="12356"/>
                    </a:lnTo>
                    <a:lnTo>
                      <a:pt x="10807" y="12172"/>
                    </a:lnTo>
                    <a:lnTo>
                      <a:pt x="11066" y="11969"/>
                    </a:lnTo>
                    <a:lnTo>
                      <a:pt x="11305" y="11748"/>
                    </a:lnTo>
                    <a:lnTo>
                      <a:pt x="11545" y="11527"/>
                    </a:lnTo>
                    <a:lnTo>
                      <a:pt x="11766" y="11305"/>
                    </a:lnTo>
                    <a:lnTo>
                      <a:pt x="11969" y="11047"/>
                    </a:lnTo>
                    <a:lnTo>
                      <a:pt x="12172" y="10789"/>
                    </a:lnTo>
                    <a:lnTo>
                      <a:pt x="12356" y="10531"/>
                    </a:lnTo>
                    <a:lnTo>
                      <a:pt x="12541" y="10254"/>
                    </a:lnTo>
                    <a:lnTo>
                      <a:pt x="12707" y="9977"/>
                    </a:lnTo>
                    <a:lnTo>
                      <a:pt x="12854" y="9682"/>
                    </a:lnTo>
                    <a:lnTo>
                      <a:pt x="12983" y="9387"/>
                    </a:lnTo>
                    <a:lnTo>
                      <a:pt x="13113" y="9074"/>
                    </a:lnTo>
                    <a:lnTo>
                      <a:pt x="13205" y="8760"/>
                    </a:lnTo>
                    <a:lnTo>
                      <a:pt x="13297" y="8447"/>
                    </a:lnTo>
                    <a:lnTo>
                      <a:pt x="13371" y="8115"/>
                    </a:lnTo>
                    <a:lnTo>
                      <a:pt x="13445" y="7783"/>
                    </a:lnTo>
                    <a:lnTo>
                      <a:pt x="13481" y="7451"/>
                    </a:lnTo>
                    <a:lnTo>
                      <a:pt x="13500" y="7101"/>
                    </a:lnTo>
                    <a:lnTo>
                      <a:pt x="13518" y="6750"/>
                    </a:lnTo>
                    <a:lnTo>
                      <a:pt x="13500" y="6400"/>
                    </a:lnTo>
                    <a:lnTo>
                      <a:pt x="13481" y="6068"/>
                    </a:lnTo>
                    <a:lnTo>
                      <a:pt x="13445" y="5717"/>
                    </a:lnTo>
                    <a:lnTo>
                      <a:pt x="13371" y="5386"/>
                    </a:lnTo>
                    <a:lnTo>
                      <a:pt x="13297" y="5072"/>
                    </a:lnTo>
                    <a:lnTo>
                      <a:pt x="13205" y="4740"/>
                    </a:lnTo>
                    <a:lnTo>
                      <a:pt x="13113" y="4427"/>
                    </a:lnTo>
                    <a:lnTo>
                      <a:pt x="12983" y="4132"/>
                    </a:lnTo>
                    <a:lnTo>
                      <a:pt x="12854" y="3818"/>
                    </a:lnTo>
                    <a:lnTo>
                      <a:pt x="12707" y="3523"/>
                    </a:lnTo>
                    <a:lnTo>
                      <a:pt x="12541" y="3246"/>
                    </a:lnTo>
                    <a:lnTo>
                      <a:pt x="12356" y="2970"/>
                    </a:lnTo>
                    <a:lnTo>
                      <a:pt x="12172" y="2712"/>
                    </a:lnTo>
                    <a:lnTo>
                      <a:pt x="11969" y="2453"/>
                    </a:lnTo>
                    <a:lnTo>
                      <a:pt x="11766" y="2214"/>
                    </a:lnTo>
                    <a:lnTo>
                      <a:pt x="11545" y="1974"/>
                    </a:lnTo>
                    <a:lnTo>
                      <a:pt x="11305" y="1753"/>
                    </a:lnTo>
                    <a:lnTo>
                      <a:pt x="11066" y="1531"/>
                    </a:lnTo>
                    <a:lnTo>
                      <a:pt x="10807" y="1328"/>
                    </a:lnTo>
                    <a:lnTo>
                      <a:pt x="10531" y="1144"/>
                    </a:lnTo>
                    <a:lnTo>
                      <a:pt x="10254" y="978"/>
                    </a:lnTo>
                    <a:lnTo>
                      <a:pt x="9978" y="812"/>
                    </a:lnTo>
                    <a:lnTo>
                      <a:pt x="9682" y="665"/>
                    </a:lnTo>
                    <a:lnTo>
                      <a:pt x="9387" y="517"/>
                    </a:lnTo>
                    <a:lnTo>
                      <a:pt x="9074" y="406"/>
                    </a:lnTo>
                    <a:lnTo>
                      <a:pt x="8760" y="296"/>
                    </a:lnTo>
                    <a:lnTo>
                      <a:pt x="8447" y="203"/>
                    </a:lnTo>
                    <a:lnTo>
                      <a:pt x="8115" y="130"/>
                    </a:lnTo>
                    <a:lnTo>
                      <a:pt x="7783" y="74"/>
                    </a:lnTo>
                    <a:lnTo>
                      <a:pt x="7451" y="38"/>
                    </a:lnTo>
                    <a:lnTo>
                      <a:pt x="7101" y="1"/>
                    </a:lnTo>
                    <a:close/>
                  </a:path>
                </a:pathLst>
              </a:custGeom>
              <a:solidFill>
                <a:srgbClr val="6E5C7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6" name="Google Shape;7606;p41"/>
              <p:cNvSpPr/>
              <p:nvPr/>
            </p:nvSpPr>
            <p:spPr>
              <a:xfrm>
                <a:off x="1762035" y="3351881"/>
                <a:ext cx="175108" cy="175108"/>
              </a:xfrm>
              <a:custGeom>
                <a:avLst/>
                <a:gdLst/>
                <a:ahLst/>
                <a:cxnLst/>
                <a:rect l="l" t="t" r="r" b="b"/>
                <a:pathLst>
                  <a:path w="9093" h="9093" extrusionOk="0">
                    <a:moveTo>
                      <a:pt x="4316" y="1"/>
                    </a:moveTo>
                    <a:lnTo>
                      <a:pt x="4076" y="19"/>
                    </a:lnTo>
                    <a:lnTo>
                      <a:pt x="3855" y="56"/>
                    </a:lnTo>
                    <a:lnTo>
                      <a:pt x="3634" y="93"/>
                    </a:lnTo>
                    <a:lnTo>
                      <a:pt x="3412" y="148"/>
                    </a:lnTo>
                    <a:lnTo>
                      <a:pt x="3191" y="203"/>
                    </a:lnTo>
                    <a:lnTo>
                      <a:pt x="2785" y="351"/>
                    </a:lnTo>
                    <a:lnTo>
                      <a:pt x="2380" y="554"/>
                    </a:lnTo>
                    <a:lnTo>
                      <a:pt x="2011" y="775"/>
                    </a:lnTo>
                    <a:lnTo>
                      <a:pt x="1660" y="1033"/>
                    </a:lnTo>
                    <a:lnTo>
                      <a:pt x="1328" y="1328"/>
                    </a:lnTo>
                    <a:lnTo>
                      <a:pt x="1033" y="1642"/>
                    </a:lnTo>
                    <a:lnTo>
                      <a:pt x="775" y="1992"/>
                    </a:lnTo>
                    <a:lnTo>
                      <a:pt x="554" y="2380"/>
                    </a:lnTo>
                    <a:lnTo>
                      <a:pt x="351" y="2767"/>
                    </a:lnTo>
                    <a:lnTo>
                      <a:pt x="204" y="3191"/>
                    </a:lnTo>
                    <a:lnTo>
                      <a:pt x="148" y="3412"/>
                    </a:lnTo>
                    <a:lnTo>
                      <a:pt x="93" y="3634"/>
                    </a:lnTo>
                    <a:lnTo>
                      <a:pt x="56" y="3855"/>
                    </a:lnTo>
                    <a:lnTo>
                      <a:pt x="19" y="4076"/>
                    </a:lnTo>
                    <a:lnTo>
                      <a:pt x="1" y="4297"/>
                    </a:lnTo>
                    <a:lnTo>
                      <a:pt x="1" y="4537"/>
                    </a:lnTo>
                    <a:lnTo>
                      <a:pt x="1" y="4777"/>
                    </a:lnTo>
                    <a:lnTo>
                      <a:pt x="19" y="4998"/>
                    </a:lnTo>
                    <a:lnTo>
                      <a:pt x="56" y="5238"/>
                    </a:lnTo>
                    <a:lnTo>
                      <a:pt x="93" y="5459"/>
                    </a:lnTo>
                    <a:lnTo>
                      <a:pt x="148" y="5681"/>
                    </a:lnTo>
                    <a:lnTo>
                      <a:pt x="204" y="5883"/>
                    </a:lnTo>
                    <a:lnTo>
                      <a:pt x="351" y="6308"/>
                    </a:lnTo>
                    <a:lnTo>
                      <a:pt x="554" y="6713"/>
                    </a:lnTo>
                    <a:lnTo>
                      <a:pt x="775" y="7082"/>
                    </a:lnTo>
                    <a:lnTo>
                      <a:pt x="1033" y="7433"/>
                    </a:lnTo>
                    <a:lnTo>
                      <a:pt x="1328" y="7746"/>
                    </a:lnTo>
                    <a:lnTo>
                      <a:pt x="1660" y="8041"/>
                    </a:lnTo>
                    <a:lnTo>
                      <a:pt x="2011" y="8299"/>
                    </a:lnTo>
                    <a:lnTo>
                      <a:pt x="2380" y="8539"/>
                    </a:lnTo>
                    <a:lnTo>
                      <a:pt x="2785" y="8723"/>
                    </a:lnTo>
                    <a:lnTo>
                      <a:pt x="3191" y="8871"/>
                    </a:lnTo>
                    <a:lnTo>
                      <a:pt x="3412" y="8945"/>
                    </a:lnTo>
                    <a:lnTo>
                      <a:pt x="3634" y="9000"/>
                    </a:lnTo>
                    <a:lnTo>
                      <a:pt x="3855" y="9037"/>
                    </a:lnTo>
                    <a:lnTo>
                      <a:pt x="4076" y="9055"/>
                    </a:lnTo>
                    <a:lnTo>
                      <a:pt x="4316" y="9074"/>
                    </a:lnTo>
                    <a:lnTo>
                      <a:pt x="4537" y="9092"/>
                    </a:lnTo>
                    <a:lnTo>
                      <a:pt x="4777" y="9074"/>
                    </a:lnTo>
                    <a:lnTo>
                      <a:pt x="5017" y="9055"/>
                    </a:lnTo>
                    <a:lnTo>
                      <a:pt x="5238" y="9037"/>
                    </a:lnTo>
                    <a:lnTo>
                      <a:pt x="5459" y="9000"/>
                    </a:lnTo>
                    <a:lnTo>
                      <a:pt x="5681" y="8945"/>
                    </a:lnTo>
                    <a:lnTo>
                      <a:pt x="5902" y="8871"/>
                    </a:lnTo>
                    <a:lnTo>
                      <a:pt x="6308" y="8723"/>
                    </a:lnTo>
                    <a:lnTo>
                      <a:pt x="6713" y="8539"/>
                    </a:lnTo>
                    <a:lnTo>
                      <a:pt x="7082" y="8299"/>
                    </a:lnTo>
                    <a:lnTo>
                      <a:pt x="7433" y="8041"/>
                    </a:lnTo>
                    <a:lnTo>
                      <a:pt x="7765" y="7746"/>
                    </a:lnTo>
                    <a:lnTo>
                      <a:pt x="8060" y="7433"/>
                    </a:lnTo>
                    <a:lnTo>
                      <a:pt x="8318" y="7082"/>
                    </a:lnTo>
                    <a:lnTo>
                      <a:pt x="8539" y="6713"/>
                    </a:lnTo>
                    <a:lnTo>
                      <a:pt x="8723" y="6308"/>
                    </a:lnTo>
                    <a:lnTo>
                      <a:pt x="8889" y="5883"/>
                    </a:lnTo>
                    <a:lnTo>
                      <a:pt x="8945" y="5681"/>
                    </a:lnTo>
                    <a:lnTo>
                      <a:pt x="9000" y="5459"/>
                    </a:lnTo>
                    <a:lnTo>
                      <a:pt x="9037" y="5238"/>
                    </a:lnTo>
                    <a:lnTo>
                      <a:pt x="9074" y="4998"/>
                    </a:lnTo>
                    <a:lnTo>
                      <a:pt x="9074" y="4777"/>
                    </a:lnTo>
                    <a:lnTo>
                      <a:pt x="9092" y="4537"/>
                    </a:lnTo>
                    <a:lnTo>
                      <a:pt x="9074" y="4297"/>
                    </a:lnTo>
                    <a:lnTo>
                      <a:pt x="9074" y="4076"/>
                    </a:lnTo>
                    <a:lnTo>
                      <a:pt x="9037" y="3855"/>
                    </a:lnTo>
                    <a:lnTo>
                      <a:pt x="9000" y="3634"/>
                    </a:lnTo>
                    <a:lnTo>
                      <a:pt x="8945" y="3412"/>
                    </a:lnTo>
                    <a:lnTo>
                      <a:pt x="8889" y="3191"/>
                    </a:lnTo>
                    <a:lnTo>
                      <a:pt x="8723" y="2767"/>
                    </a:lnTo>
                    <a:lnTo>
                      <a:pt x="8539" y="2380"/>
                    </a:lnTo>
                    <a:lnTo>
                      <a:pt x="8318" y="1992"/>
                    </a:lnTo>
                    <a:lnTo>
                      <a:pt x="8060" y="1642"/>
                    </a:lnTo>
                    <a:lnTo>
                      <a:pt x="7765" y="1328"/>
                    </a:lnTo>
                    <a:lnTo>
                      <a:pt x="7433" y="1033"/>
                    </a:lnTo>
                    <a:lnTo>
                      <a:pt x="7082" y="775"/>
                    </a:lnTo>
                    <a:lnTo>
                      <a:pt x="6713" y="554"/>
                    </a:lnTo>
                    <a:lnTo>
                      <a:pt x="6308" y="351"/>
                    </a:lnTo>
                    <a:lnTo>
                      <a:pt x="5902" y="203"/>
                    </a:lnTo>
                    <a:lnTo>
                      <a:pt x="5681" y="148"/>
                    </a:lnTo>
                    <a:lnTo>
                      <a:pt x="5459" y="93"/>
                    </a:lnTo>
                    <a:lnTo>
                      <a:pt x="5238" y="56"/>
                    </a:lnTo>
                    <a:lnTo>
                      <a:pt x="5017" y="19"/>
                    </a:lnTo>
                    <a:lnTo>
                      <a:pt x="477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607" name="Google Shape;7607;p41"/>
          <p:cNvGrpSpPr/>
          <p:nvPr/>
        </p:nvGrpSpPr>
        <p:grpSpPr>
          <a:xfrm>
            <a:off x="3915513" y="4361745"/>
            <a:ext cx="708414" cy="572562"/>
            <a:chOff x="7621761" y="4556045"/>
            <a:chExt cx="708414" cy="572562"/>
          </a:xfrm>
        </p:grpSpPr>
        <p:sp>
          <p:nvSpPr>
            <p:cNvPr id="7608" name="Google Shape;7608;p41"/>
            <p:cNvSpPr/>
            <p:nvPr/>
          </p:nvSpPr>
          <p:spPr>
            <a:xfrm>
              <a:off x="7635075" y="4931825"/>
              <a:ext cx="695100" cy="64800"/>
            </a:xfrm>
            <a:prstGeom prst="ellipse">
              <a:avLst/>
            </a:prstGeom>
            <a:solidFill>
              <a:srgbClr val="000000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609" name="Google Shape;7609;p41"/>
            <p:cNvGrpSpPr/>
            <p:nvPr/>
          </p:nvGrpSpPr>
          <p:grpSpPr>
            <a:xfrm rot="1321249">
              <a:off x="7670422" y="4654394"/>
              <a:ext cx="597738" cy="375865"/>
              <a:chOff x="2962850" y="4729825"/>
              <a:chExt cx="933825" cy="587200"/>
            </a:xfrm>
          </p:grpSpPr>
          <p:sp>
            <p:nvSpPr>
              <p:cNvPr id="7610" name="Google Shape;7610;p41"/>
              <p:cNvSpPr/>
              <p:nvPr/>
            </p:nvSpPr>
            <p:spPr>
              <a:xfrm>
                <a:off x="2979775" y="4919575"/>
                <a:ext cx="417375" cy="377025"/>
              </a:xfrm>
              <a:custGeom>
                <a:avLst/>
                <a:gdLst/>
                <a:ahLst/>
                <a:cxnLst/>
                <a:rect l="l" t="t" r="r" b="b"/>
                <a:pathLst>
                  <a:path w="16695" h="15081" extrusionOk="0">
                    <a:moveTo>
                      <a:pt x="11156" y="0"/>
                    </a:moveTo>
                    <a:lnTo>
                      <a:pt x="10838" y="40"/>
                    </a:lnTo>
                    <a:lnTo>
                      <a:pt x="10499" y="140"/>
                    </a:lnTo>
                    <a:lnTo>
                      <a:pt x="2033" y="3108"/>
                    </a:lnTo>
                    <a:lnTo>
                      <a:pt x="1734" y="3247"/>
                    </a:lnTo>
                    <a:lnTo>
                      <a:pt x="1435" y="3407"/>
                    </a:lnTo>
                    <a:lnTo>
                      <a:pt x="1176" y="3606"/>
                    </a:lnTo>
                    <a:lnTo>
                      <a:pt x="937" y="3845"/>
                    </a:lnTo>
                    <a:lnTo>
                      <a:pt x="718" y="4104"/>
                    </a:lnTo>
                    <a:lnTo>
                      <a:pt x="538" y="4383"/>
                    </a:lnTo>
                    <a:lnTo>
                      <a:pt x="379" y="4702"/>
                    </a:lnTo>
                    <a:lnTo>
                      <a:pt x="240" y="5020"/>
                    </a:lnTo>
                    <a:lnTo>
                      <a:pt x="140" y="5379"/>
                    </a:lnTo>
                    <a:lnTo>
                      <a:pt x="60" y="5738"/>
                    </a:lnTo>
                    <a:lnTo>
                      <a:pt x="21" y="6116"/>
                    </a:lnTo>
                    <a:lnTo>
                      <a:pt x="1" y="6495"/>
                    </a:lnTo>
                    <a:lnTo>
                      <a:pt x="21" y="6893"/>
                    </a:lnTo>
                    <a:lnTo>
                      <a:pt x="80" y="7291"/>
                    </a:lnTo>
                    <a:lnTo>
                      <a:pt x="160" y="7690"/>
                    </a:lnTo>
                    <a:lnTo>
                      <a:pt x="280" y="8088"/>
                    </a:lnTo>
                    <a:lnTo>
                      <a:pt x="1714" y="12152"/>
                    </a:lnTo>
                    <a:lnTo>
                      <a:pt x="1873" y="12531"/>
                    </a:lnTo>
                    <a:lnTo>
                      <a:pt x="2052" y="12909"/>
                    </a:lnTo>
                    <a:lnTo>
                      <a:pt x="2252" y="13248"/>
                    </a:lnTo>
                    <a:lnTo>
                      <a:pt x="2491" y="13567"/>
                    </a:lnTo>
                    <a:lnTo>
                      <a:pt x="2730" y="13865"/>
                    </a:lnTo>
                    <a:lnTo>
                      <a:pt x="3009" y="14124"/>
                    </a:lnTo>
                    <a:lnTo>
                      <a:pt x="3288" y="14363"/>
                    </a:lnTo>
                    <a:lnTo>
                      <a:pt x="3586" y="14563"/>
                    </a:lnTo>
                    <a:lnTo>
                      <a:pt x="3905" y="14742"/>
                    </a:lnTo>
                    <a:lnTo>
                      <a:pt x="4224" y="14881"/>
                    </a:lnTo>
                    <a:lnTo>
                      <a:pt x="4543" y="14981"/>
                    </a:lnTo>
                    <a:lnTo>
                      <a:pt x="4881" y="15061"/>
                    </a:lnTo>
                    <a:lnTo>
                      <a:pt x="5200" y="15081"/>
                    </a:lnTo>
                    <a:lnTo>
                      <a:pt x="5539" y="15081"/>
                    </a:lnTo>
                    <a:lnTo>
                      <a:pt x="5857" y="15021"/>
                    </a:lnTo>
                    <a:lnTo>
                      <a:pt x="6196" y="14941"/>
                    </a:lnTo>
                    <a:lnTo>
                      <a:pt x="14663" y="11973"/>
                    </a:lnTo>
                    <a:lnTo>
                      <a:pt x="14961" y="11833"/>
                    </a:lnTo>
                    <a:lnTo>
                      <a:pt x="15260" y="11674"/>
                    </a:lnTo>
                    <a:lnTo>
                      <a:pt x="15519" y="11455"/>
                    </a:lnTo>
                    <a:lnTo>
                      <a:pt x="15758" y="11236"/>
                    </a:lnTo>
                    <a:lnTo>
                      <a:pt x="15977" y="10977"/>
                    </a:lnTo>
                    <a:lnTo>
                      <a:pt x="16157" y="10678"/>
                    </a:lnTo>
                    <a:lnTo>
                      <a:pt x="16316" y="10379"/>
                    </a:lnTo>
                    <a:lnTo>
                      <a:pt x="16455" y="10060"/>
                    </a:lnTo>
                    <a:lnTo>
                      <a:pt x="16555" y="9702"/>
                    </a:lnTo>
                    <a:lnTo>
                      <a:pt x="16635" y="9343"/>
                    </a:lnTo>
                    <a:lnTo>
                      <a:pt x="16675" y="8965"/>
                    </a:lnTo>
                    <a:lnTo>
                      <a:pt x="16694" y="8586"/>
                    </a:lnTo>
                    <a:lnTo>
                      <a:pt x="16675" y="8188"/>
                    </a:lnTo>
                    <a:lnTo>
                      <a:pt x="16615" y="7789"/>
                    </a:lnTo>
                    <a:lnTo>
                      <a:pt x="16535" y="7391"/>
                    </a:lnTo>
                    <a:lnTo>
                      <a:pt x="16416" y="6993"/>
                    </a:lnTo>
                    <a:lnTo>
                      <a:pt x="14981" y="2929"/>
                    </a:lnTo>
                    <a:lnTo>
                      <a:pt x="14822" y="2550"/>
                    </a:lnTo>
                    <a:lnTo>
                      <a:pt x="14643" y="2172"/>
                    </a:lnTo>
                    <a:lnTo>
                      <a:pt x="14443" y="1833"/>
                    </a:lnTo>
                    <a:lnTo>
                      <a:pt x="14204" y="1514"/>
                    </a:lnTo>
                    <a:lnTo>
                      <a:pt x="13965" y="1215"/>
                    </a:lnTo>
                    <a:lnTo>
                      <a:pt x="13686" y="957"/>
                    </a:lnTo>
                    <a:lnTo>
                      <a:pt x="13407" y="717"/>
                    </a:lnTo>
                    <a:lnTo>
                      <a:pt x="13109" y="518"/>
                    </a:lnTo>
                    <a:lnTo>
                      <a:pt x="12790" y="339"/>
                    </a:lnTo>
                    <a:lnTo>
                      <a:pt x="12471" y="200"/>
                    </a:lnTo>
                    <a:lnTo>
                      <a:pt x="12152" y="100"/>
                    </a:lnTo>
                    <a:lnTo>
                      <a:pt x="11814" y="20"/>
                    </a:lnTo>
                    <a:lnTo>
                      <a:pt x="1149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1" name="Google Shape;7611;p41"/>
              <p:cNvSpPr/>
              <p:nvPr/>
            </p:nvSpPr>
            <p:spPr>
              <a:xfrm>
                <a:off x="2962850" y="4899150"/>
                <a:ext cx="451225" cy="417875"/>
              </a:xfrm>
              <a:custGeom>
                <a:avLst/>
                <a:gdLst/>
                <a:ahLst/>
                <a:cxnLst/>
                <a:rect l="l" t="t" r="r" b="b"/>
                <a:pathLst>
                  <a:path w="18049" h="16715" extrusionOk="0">
                    <a:moveTo>
                      <a:pt x="12252" y="1614"/>
                    </a:moveTo>
                    <a:lnTo>
                      <a:pt x="12511" y="1634"/>
                    </a:lnTo>
                    <a:lnTo>
                      <a:pt x="12770" y="1694"/>
                    </a:lnTo>
                    <a:lnTo>
                      <a:pt x="13029" y="1774"/>
                    </a:lnTo>
                    <a:lnTo>
                      <a:pt x="13288" y="1893"/>
                    </a:lnTo>
                    <a:lnTo>
                      <a:pt x="13527" y="2032"/>
                    </a:lnTo>
                    <a:lnTo>
                      <a:pt x="13766" y="2192"/>
                    </a:lnTo>
                    <a:lnTo>
                      <a:pt x="14005" y="2371"/>
                    </a:lnTo>
                    <a:lnTo>
                      <a:pt x="14224" y="2590"/>
                    </a:lnTo>
                    <a:lnTo>
                      <a:pt x="14423" y="2829"/>
                    </a:lnTo>
                    <a:lnTo>
                      <a:pt x="14602" y="3088"/>
                    </a:lnTo>
                    <a:lnTo>
                      <a:pt x="14762" y="3367"/>
                    </a:lnTo>
                    <a:lnTo>
                      <a:pt x="14921" y="3646"/>
                    </a:lnTo>
                    <a:lnTo>
                      <a:pt x="15041" y="3965"/>
                    </a:lnTo>
                    <a:lnTo>
                      <a:pt x="16455" y="8029"/>
                    </a:lnTo>
                    <a:lnTo>
                      <a:pt x="16555" y="8347"/>
                    </a:lnTo>
                    <a:lnTo>
                      <a:pt x="16634" y="8666"/>
                    </a:lnTo>
                    <a:lnTo>
                      <a:pt x="16674" y="8985"/>
                    </a:lnTo>
                    <a:lnTo>
                      <a:pt x="16694" y="9304"/>
                    </a:lnTo>
                    <a:lnTo>
                      <a:pt x="16674" y="9603"/>
                    </a:lnTo>
                    <a:lnTo>
                      <a:pt x="16654" y="9901"/>
                    </a:lnTo>
                    <a:lnTo>
                      <a:pt x="16595" y="10200"/>
                    </a:lnTo>
                    <a:lnTo>
                      <a:pt x="16495" y="10479"/>
                    </a:lnTo>
                    <a:lnTo>
                      <a:pt x="16395" y="10738"/>
                    </a:lnTo>
                    <a:lnTo>
                      <a:pt x="16276" y="10977"/>
                    </a:lnTo>
                    <a:lnTo>
                      <a:pt x="16116" y="11216"/>
                    </a:lnTo>
                    <a:lnTo>
                      <a:pt x="15937" y="11415"/>
                    </a:lnTo>
                    <a:lnTo>
                      <a:pt x="15758" y="11595"/>
                    </a:lnTo>
                    <a:lnTo>
                      <a:pt x="15539" y="11774"/>
                    </a:lnTo>
                    <a:lnTo>
                      <a:pt x="15320" y="11893"/>
                    </a:lnTo>
                    <a:lnTo>
                      <a:pt x="15061" y="12013"/>
                    </a:lnTo>
                    <a:lnTo>
                      <a:pt x="6594" y="14981"/>
                    </a:lnTo>
                    <a:lnTo>
                      <a:pt x="6335" y="15041"/>
                    </a:lnTo>
                    <a:lnTo>
                      <a:pt x="6076" y="15081"/>
                    </a:lnTo>
                    <a:lnTo>
                      <a:pt x="5797" y="15101"/>
                    </a:lnTo>
                    <a:lnTo>
                      <a:pt x="5538" y="15081"/>
                    </a:lnTo>
                    <a:lnTo>
                      <a:pt x="5279" y="15021"/>
                    </a:lnTo>
                    <a:lnTo>
                      <a:pt x="5020" y="14941"/>
                    </a:lnTo>
                    <a:lnTo>
                      <a:pt x="4761" y="14822"/>
                    </a:lnTo>
                    <a:lnTo>
                      <a:pt x="4522" y="14682"/>
                    </a:lnTo>
                    <a:lnTo>
                      <a:pt x="4283" y="14523"/>
                    </a:lnTo>
                    <a:lnTo>
                      <a:pt x="4044" y="14324"/>
                    </a:lnTo>
                    <a:lnTo>
                      <a:pt x="3825" y="14125"/>
                    </a:lnTo>
                    <a:lnTo>
                      <a:pt x="3626" y="13886"/>
                    </a:lnTo>
                    <a:lnTo>
                      <a:pt x="3447" y="13627"/>
                    </a:lnTo>
                    <a:lnTo>
                      <a:pt x="3287" y="13348"/>
                    </a:lnTo>
                    <a:lnTo>
                      <a:pt x="3128" y="13049"/>
                    </a:lnTo>
                    <a:lnTo>
                      <a:pt x="3008" y="12750"/>
                    </a:lnTo>
                    <a:lnTo>
                      <a:pt x="1594" y="8686"/>
                    </a:lnTo>
                    <a:lnTo>
                      <a:pt x="1494" y="8367"/>
                    </a:lnTo>
                    <a:lnTo>
                      <a:pt x="1415" y="8049"/>
                    </a:lnTo>
                    <a:lnTo>
                      <a:pt x="1375" y="7730"/>
                    </a:lnTo>
                    <a:lnTo>
                      <a:pt x="1355" y="7411"/>
                    </a:lnTo>
                    <a:lnTo>
                      <a:pt x="1375" y="7092"/>
                    </a:lnTo>
                    <a:lnTo>
                      <a:pt x="1415" y="6794"/>
                    </a:lnTo>
                    <a:lnTo>
                      <a:pt x="1455" y="6515"/>
                    </a:lnTo>
                    <a:lnTo>
                      <a:pt x="1554" y="6236"/>
                    </a:lnTo>
                    <a:lnTo>
                      <a:pt x="1654" y="5977"/>
                    </a:lnTo>
                    <a:lnTo>
                      <a:pt x="1773" y="5718"/>
                    </a:lnTo>
                    <a:lnTo>
                      <a:pt x="1933" y="5499"/>
                    </a:lnTo>
                    <a:lnTo>
                      <a:pt x="2112" y="5300"/>
                    </a:lnTo>
                    <a:lnTo>
                      <a:pt x="2291" y="5100"/>
                    </a:lnTo>
                    <a:lnTo>
                      <a:pt x="2510" y="4941"/>
                    </a:lnTo>
                    <a:lnTo>
                      <a:pt x="2749" y="4802"/>
                    </a:lnTo>
                    <a:lnTo>
                      <a:pt x="2988" y="4702"/>
                    </a:lnTo>
                    <a:lnTo>
                      <a:pt x="11455" y="1734"/>
                    </a:lnTo>
                    <a:lnTo>
                      <a:pt x="11714" y="1654"/>
                    </a:lnTo>
                    <a:lnTo>
                      <a:pt x="11973" y="1614"/>
                    </a:lnTo>
                    <a:close/>
                    <a:moveTo>
                      <a:pt x="11893" y="1"/>
                    </a:moveTo>
                    <a:lnTo>
                      <a:pt x="11694" y="20"/>
                    </a:lnTo>
                    <a:lnTo>
                      <a:pt x="11495" y="40"/>
                    </a:lnTo>
                    <a:lnTo>
                      <a:pt x="11296" y="80"/>
                    </a:lnTo>
                    <a:lnTo>
                      <a:pt x="11096" y="120"/>
                    </a:lnTo>
                    <a:lnTo>
                      <a:pt x="10917" y="180"/>
                    </a:lnTo>
                    <a:lnTo>
                      <a:pt x="2451" y="3148"/>
                    </a:lnTo>
                    <a:lnTo>
                      <a:pt x="2251" y="3228"/>
                    </a:lnTo>
                    <a:lnTo>
                      <a:pt x="2072" y="3307"/>
                    </a:lnTo>
                    <a:lnTo>
                      <a:pt x="1893" y="3407"/>
                    </a:lnTo>
                    <a:lnTo>
                      <a:pt x="1733" y="3507"/>
                    </a:lnTo>
                    <a:lnTo>
                      <a:pt x="1554" y="3626"/>
                    </a:lnTo>
                    <a:lnTo>
                      <a:pt x="1415" y="3746"/>
                    </a:lnTo>
                    <a:lnTo>
                      <a:pt x="1116" y="4025"/>
                    </a:lnTo>
                    <a:lnTo>
                      <a:pt x="857" y="4343"/>
                    </a:lnTo>
                    <a:lnTo>
                      <a:pt x="638" y="4682"/>
                    </a:lnTo>
                    <a:lnTo>
                      <a:pt x="439" y="5060"/>
                    </a:lnTo>
                    <a:lnTo>
                      <a:pt x="279" y="5439"/>
                    </a:lnTo>
                    <a:lnTo>
                      <a:pt x="160" y="5857"/>
                    </a:lnTo>
                    <a:lnTo>
                      <a:pt x="60" y="6296"/>
                    </a:lnTo>
                    <a:lnTo>
                      <a:pt x="20" y="6754"/>
                    </a:lnTo>
                    <a:lnTo>
                      <a:pt x="0" y="7212"/>
                    </a:lnTo>
                    <a:lnTo>
                      <a:pt x="20" y="7690"/>
                    </a:lnTo>
                    <a:lnTo>
                      <a:pt x="80" y="8168"/>
                    </a:lnTo>
                    <a:lnTo>
                      <a:pt x="200" y="8646"/>
                    </a:lnTo>
                    <a:lnTo>
                      <a:pt x="339" y="9124"/>
                    </a:lnTo>
                    <a:lnTo>
                      <a:pt x="1773" y="13188"/>
                    </a:lnTo>
                    <a:lnTo>
                      <a:pt x="1953" y="13646"/>
                    </a:lnTo>
                    <a:lnTo>
                      <a:pt x="2172" y="14085"/>
                    </a:lnTo>
                    <a:lnTo>
                      <a:pt x="2431" y="14503"/>
                    </a:lnTo>
                    <a:lnTo>
                      <a:pt x="2690" y="14882"/>
                    </a:lnTo>
                    <a:lnTo>
                      <a:pt x="2988" y="15240"/>
                    </a:lnTo>
                    <a:lnTo>
                      <a:pt x="3327" y="15559"/>
                    </a:lnTo>
                    <a:lnTo>
                      <a:pt x="3666" y="15838"/>
                    </a:lnTo>
                    <a:lnTo>
                      <a:pt x="4024" y="16097"/>
                    </a:lnTo>
                    <a:lnTo>
                      <a:pt x="4383" y="16296"/>
                    </a:lnTo>
                    <a:lnTo>
                      <a:pt x="4781" y="16475"/>
                    </a:lnTo>
                    <a:lnTo>
                      <a:pt x="5160" y="16595"/>
                    </a:lnTo>
                    <a:lnTo>
                      <a:pt x="5558" y="16674"/>
                    </a:lnTo>
                    <a:lnTo>
                      <a:pt x="5957" y="16714"/>
                    </a:lnTo>
                    <a:lnTo>
                      <a:pt x="6156" y="16714"/>
                    </a:lnTo>
                    <a:lnTo>
                      <a:pt x="6355" y="16694"/>
                    </a:lnTo>
                    <a:lnTo>
                      <a:pt x="6554" y="16674"/>
                    </a:lnTo>
                    <a:lnTo>
                      <a:pt x="6754" y="16635"/>
                    </a:lnTo>
                    <a:lnTo>
                      <a:pt x="6953" y="16595"/>
                    </a:lnTo>
                    <a:lnTo>
                      <a:pt x="7132" y="16535"/>
                    </a:lnTo>
                    <a:lnTo>
                      <a:pt x="15598" y="13567"/>
                    </a:lnTo>
                    <a:lnTo>
                      <a:pt x="15798" y="13487"/>
                    </a:lnTo>
                    <a:lnTo>
                      <a:pt x="15977" y="13407"/>
                    </a:lnTo>
                    <a:lnTo>
                      <a:pt x="16156" y="13308"/>
                    </a:lnTo>
                    <a:lnTo>
                      <a:pt x="16336" y="13208"/>
                    </a:lnTo>
                    <a:lnTo>
                      <a:pt x="16495" y="13089"/>
                    </a:lnTo>
                    <a:lnTo>
                      <a:pt x="16634" y="12949"/>
                    </a:lnTo>
                    <a:lnTo>
                      <a:pt x="16933" y="12690"/>
                    </a:lnTo>
                    <a:lnTo>
                      <a:pt x="17192" y="12372"/>
                    </a:lnTo>
                    <a:lnTo>
                      <a:pt x="17411" y="12033"/>
                    </a:lnTo>
                    <a:lnTo>
                      <a:pt x="17611" y="11654"/>
                    </a:lnTo>
                    <a:lnTo>
                      <a:pt x="17770" y="11256"/>
                    </a:lnTo>
                    <a:lnTo>
                      <a:pt x="17889" y="10858"/>
                    </a:lnTo>
                    <a:lnTo>
                      <a:pt x="17989" y="10419"/>
                    </a:lnTo>
                    <a:lnTo>
                      <a:pt x="18029" y="9961"/>
                    </a:lnTo>
                    <a:lnTo>
                      <a:pt x="18049" y="9503"/>
                    </a:lnTo>
                    <a:lnTo>
                      <a:pt x="18029" y="9025"/>
                    </a:lnTo>
                    <a:lnTo>
                      <a:pt x="17969" y="8547"/>
                    </a:lnTo>
                    <a:lnTo>
                      <a:pt x="17850" y="8069"/>
                    </a:lnTo>
                    <a:lnTo>
                      <a:pt x="17710" y="7590"/>
                    </a:lnTo>
                    <a:lnTo>
                      <a:pt x="16276" y="3527"/>
                    </a:lnTo>
                    <a:lnTo>
                      <a:pt x="16097" y="3068"/>
                    </a:lnTo>
                    <a:lnTo>
                      <a:pt x="15877" y="2610"/>
                    </a:lnTo>
                    <a:lnTo>
                      <a:pt x="15638" y="2212"/>
                    </a:lnTo>
                    <a:lnTo>
                      <a:pt x="15359" y="1813"/>
                    </a:lnTo>
                    <a:lnTo>
                      <a:pt x="15061" y="1475"/>
                    </a:lnTo>
                    <a:lnTo>
                      <a:pt x="14722" y="1156"/>
                    </a:lnTo>
                    <a:lnTo>
                      <a:pt x="14383" y="857"/>
                    </a:lnTo>
                    <a:lnTo>
                      <a:pt x="14025" y="618"/>
                    </a:lnTo>
                    <a:lnTo>
                      <a:pt x="13666" y="419"/>
                    </a:lnTo>
                    <a:lnTo>
                      <a:pt x="13288" y="240"/>
                    </a:lnTo>
                    <a:lnTo>
                      <a:pt x="12889" y="120"/>
                    </a:lnTo>
                    <a:lnTo>
                      <a:pt x="12491" y="40"/>
                    </a:lnTo>
                    <a:lnTo>
                      <a:pt x="1209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2" name="Google Shape;7612;p41"/>
              <p:cNvSpPr/>
              <p:nvPr/>
            </p:nvSpPr>
            <p:spPr>
              <a:xfrm>
                <a:off x="3462375" y="4749750"/>
                <a:ext cx="417350" cy="377525"/>
              </a:xfrm>
              <a:custGeom>
                <a:avLst/>
                <a:gdLst/>
                <a:ahLst/>
                <a:cxnLst/>
                <a:rect l="l" t="t" r="r" b="b"/>
                <a:pathLst>
                  <a:path w="16694" h="15101" extrusionOk="0">
                    <a:moveTo>
                      <a:pt x="11495" y="0"/>
                    </a:moveTo>
                    <a:lnTo>
                      <a:pt x="11156" y="20"/>
                    </a:lnTo>
                    <a:lnTo>
                      <a:pt x="10837" y="60"/>
                    </a:lnTo>
                    <a:lnTo>
                      <a:pt x="10499" y="160"/>
                    </a:lnTo>
                    <a:lnTo>
                      <a:pt x="2032" y="3128"/>
                    </a:lnTo>
                    <a:lnTo>
                      <a:pt x="1733" y="3267"/>
                    </a:lnTo>
                    <a:lnTo>
                      <a:pt x="1434" y="3427"/>
                    </a:lnTo>
                    <a:lnTo>
                      <a:pt x="1175" y="3626"/>
                    </a:lnTo>
                    <a:lnTo>
                      <a:pt x="936" y="3865"/>
                    </a:lnTo>
                    <a:lnTo>
                      <a:pt x="717" y="4124"/>
                    </a:lnTo>
                    <a:lnTo>
                      <a:pt x="538" y="4403"/>
                    </a:lnTo>
                    <a:lnTo>
                      <a:pt x="379" y="4722"/>
                    </a:lnTo>
                    <a:lnTo>
                      <a:pt x="239" y="5040"/>
                    </a:lnTo>
                    <a:lnTo>
                      <a:pt x="140" y="5379"/>
                    </a:lnTo>
                    <a:lnTo>
                      <a:pt x="60" y="5757"/>
                    </a:lnTo>
                    <a:lnTo>
                      <a:pt x="20" y="6136"/>
                    </a:lnTo>
                    <a:lnTo>
                      <a:pt x="0" y="6514"/>
                    </a:lnTo>
                    <a:lnTo>
                      <a:pt x="20" y="6913"/>
                    </a:lnTo>
                    <a:lnTo>
                      <a:pt x="80" y="7311"/>
                    </a:lnTo>
                    <a:lnTo>
                      <a:pt x="159" y="7710"/>
                    </a:lnTo>
                    <a:lnTo>
                      <a:pt x="279" y="8108"/>
                    </a:lnTo>
                    <a:lnTo>
                      <a:pt x="1713" y="12172"/>
                    </a:lnTo>
                    <a:lnTo>
                      <a:pt x="1873" y="12550"/>
                    </a:lnTo>
                    <a:lnTo>
                      <a:pt x="2052" y="12929"/>
                    </a:lnTo>
                    <a:lnTo>
                      <a:pt x="2251" y="13268"/>
                    </a:lnTo>
                    <a:lnTo>
                      <a:pt x="2490" y="13586"/>
                    </a:lnTo>
                    <a:lnTo>
                      <a:pt x="2729" y="13885"/>
                    </a:lnTo>
                    <a:lnTo>
                      <a:pt x="3008" y="14144"/>
                    </a:lnTo>
                    <a:lnTo>
                      <a:pt x="3287" y="14383"/>
                    </a:lnTo>
                    <a:lnTo>
                      <a:pt x="3586" y="14582"/>
                    </a:lnTo>
                    <a:lnTo>
                      <a:pt x="3905" y="14762"/>
                    </a:lnTo>
                    <a:lnTo>
                      <a:pt x="4223" y="14901"/>
                    </a:lnTo>
                    <a:lnTo>
                      <a:pt x="4542" y="15001"/>
                    </a:lnTo>
                    <a:lnTo>
                      <a:pt x="4881" y="15080"/>
                    </a:lnTo>
                    <a:lnTo>
                      <a:pt x="5200" y="15100"/>
                    </a:lnTo>
                    <a:lnTo>
                      <a:pt x="5538" y="15100"/>
                    </a:lnTo>
                    <a:lnTo>
                      <a:pt x="5857" y="15041"/>
                    </a:lnTo>
                    <a:lnTo>
                      <a:pt x="6196" y="14961"/>
                    </a:lnTo>
                    <a:lnTo>
                      <a:pt x="14662" y="11973"/>
                    </a:lnTo>
                    <a:lnTo>
                      <a:pt x="14961" y="11853"/>
                    </a:lnTo>
                    <a:lnTo>
                      <a:pt x="15260" y="11674"/>
                    </a:lnTo>
                    <a:lnTo>
                      <a:pt x="15519" y="11475"/>
                    </a:lnTo>
                    <a:lnTo>
                      <a:pt x="15758" y="11256"/>
                    </a:lnTo>
                    <a:lnTo>
                      <a:pt x="15977" y="10997"/>
                    </a:lnTo>
                    <a:lnTo>
                      <a:pt x="16156" y="10698"/>
                    </a:lnTo>
                    <a:lnTo>
                      <a:pt x="16315" y="10399"/>
                    </a:lnTo>
                    <a:lnTo>
                      <a:pt x="16455" y="10060"/>
                    </a:lnTo>
                    <a:lnTo>
                      <a:pt x="16555" y="9722"/>
                    </a:lnTo>
                    <a:lnTo>
                      <a:pt x="16634" y="9363"/>
                    </a:lnTo>
                    <a:lnTo>
                      <a:pt x="16674" y="8985"/>
                    </a:lnTo>
                    <a:lnTo>
                      <a:pt x="16694" y="8606"/>
                    </a:lnTo>
                    <a:lnTo>
                      <a:pt x="16674" y="8208"/>
                    </a:lnTo>
                    <a:lnTo>
                      <a:pt x="16614" y="7809"/>
                    </a:lnTo>
                    <a:lnTo>
                      <a:pt x="16535" y="7411"/>
                    </a:lnTo>
                    <a:lnTo>
                      <a:pt x="16415" y="7012"/>
                    </a:lnTo>
                    <a:lnTo>
                      <a:pt x="14981" y="2949"/>
                    </a:lnTo>
                    <a:lnTo>
                      <a:pt x="14821" y="2550"/>
                    </a:lnTo>
                    <a:lnTo>
                      <a:pt x="14642" y="2192"/>
                    </a:lnTo>
                    <a:lnTo>
                      <a:pt x="14443" y="1853"/>
                    </a:lnTo>
                    <a:lnTo>
                      <a:pt x="14204" y="1534"/>
                    </a:lnTo>
                    <a:lnTo>
                      <a:pt x="13965" y="1235"/>
                    </a:lnTo>
                    <a:lnTo>
                      <a:pt x="13686" y="976"/>
                    </a:lnTo>
                    <a:lnTo>
                      <a:pt x="13407" y="737"/>
                    </a:lnTo>
                    <a:lnTo>
                      <a:pt x="13108" y="518"/>
                    </a:lnTo>
                    <a:lnTo>
                      <a:pt x="12789" y="359"/>
                    </a:lnTo>
                    <a:lnTo>
                      <a:pt x="12471" y="219"/>
                    </a:lnTo>
                    <a:lnTo>
                      <a:pt x="12152" y="100"/>
                    </a:lnTo>
                    <a:lnTo>
                      <a:pt x="11813" y="40"/>
                    </a:lnTo>
                    <a:lnTo>
                      <a:pt x="11495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3" name="Google Shape;7613;p41"/>
              <p:cNvSpPr/>
              <p:nvPr/>
            </p:nvSpPr>
            <p:spPr>
              <a:xfrm>
                <a:off x="3445425" y="4729825"/>
                <a:ext cx="451250" cy="417875"/>
              </a:xfrm>
              <a:custGeom>
                <a:avLst/>
                <a:gdLst/>
                <a:ahLst/>
                <a:cxnLst/>
                <a:rect l="l" t="t" r="r" b="b"/>
                <a:pathLst>
                  <a:path w="18050" h="16715" extrusionOk="0">
                    <a:moveTo>
                      <a:pt x="12252" y="1614"/>
                    </a:moveTo>
                    <a:lnTo>
                      <a:pt x="12511" y="1634"/>
                    </a:lnTo>
                    <a:lnTo>
                      <a:pt x="12770" y="1694"/>
                    </a:lnTo>
                    <a:lnTo>
                      <a:pt x="13029" y="1773"/>
                    </a:lnTo>
                    <a:lnTo>
                      <a:pt x="13288" y="1893"/>
                    </a:lnTo>
                    <a:lnTo>
                      <a:pt x="13527" y="2032"/>
                    </a:lnTo>
                    <a:lnTo>
                      <a:pt x="13766" y="2192"/>
                    </a:lnTo>
                    <a:lnTo>
                      <a:pt x="14005" y="2371"/>
                    </a:lnTo>
                    <a:lnTo>
                      <a:pt x="14224" y="2590"/>
                    </a:lnTo>
                    <a:lnTo>
                      <a:pt x="14424" y="2829"/>
                    </a:lnTo>
                    <a:lnTo>
                      <a:pt x="14603" y="3088"/>
                    </a:lnTo>
                    <a:lnTo>
                      <a:pt x="14762" y="3347"/>
                    </a:lnTo>
                    <a:lnTo>
                      <a:pt x="14922" y="3646"/>
                    </a:lnTo>
                    <a:lnTo>
                      <a:pt x="15041" y="3965"/>
                    </a:lnTo>
                    <a:lnTo>
                      <a:pt x="16456" y="8029"/>
                    </a:lnTo>
                    <a:lnTo>
                      <a:pt x="16555" y="8347"/>
                    </a:lnTo>
                    <a:lnTo>
                      <a:pt x="16635" y="8666"/>
                    </a:lnTo>
                    <a:lnTo>
                      <a:pt x="16675" y="8985"/>
                    </a:lnTo>
                    <a:lnTo>
                      <a:pt x="16695" y="9304"/>
                    </a:lnTo>
                    <a:lnTo>
                      <a:pt x="16675" y="9602"/>
                    </a:lnTo>
                    <a:lnTo>
                      <a:pt x="16655" y="9901"/>
                    </a:lnTo>
                    <a:lnTo>
                      <a:pt x="16595" y="10200"/>
                    </a:lnTo>
                    <a:lnTo>
                      <a:pt x="16495" y="10479"/>
                    </a:lnTo>
                    <a:lnTo>
                      <a:pt x="16396" y="10738"/>
                    </a:lnTo>
                    <a:lnTo>
                      <a:pt x="16276" y="10977"/>
                    </a:lnTo>
                    <a:lnTo>
                      <a:pt x="16117" y="11216"/>
                    </a:lnTo>
                    <a:lnTo>
                      <a:pt x="15938" y="11415"/>
                    </a:lnTo>
                    <a:lnTo>
                      <a:pt x="15758" y="11594"/>
                    </a:lnTo>
                    <a:lnTo>
                      <a:pt x="15539" y="11754"/>
                    </a:lnTo>
                    <a:lnTo>
                      <a:pt x="15320" y="11893"/>
                    </a:lnTo>
                    <a:lnTo>
                      <a:pt x="15061" y="11993"/>
                    </a:lnTo>
                    <a:lnTo>
                      <a:pt x="6595" y="14981"/>
                    </a:lnTo>
                    <a:lnTo>
                      <a:pt x="6336" y="15041"/>
                    </a:lnTo>
                    <a:lnTo>
                      <a:pt x="6077" y="15081"/>
                    </a:lnTo>
                    <a:lnTo>
                      <a:pt x="5798" y="15101"/>
                    </a:lnTo>
                    <a:lnTo>
                      <a:pt x="5539" y="15061"/>
                    </a:lnTo>
                    <a:lnTo>
                      <a:pt x="5280" y="15021"/>
                    </a:lnTo>
                    <a:lnTo>
                      <a:pt x="5021" y="14921"/>
                    </a:lnTo>
                    <a:lnTo>
                      <a:pt x="4762" y="14822"/>
                    </a:lnTo>
                    <a:lnTo>
                      <a:pt x="4523" y="14682"/>
                    </a:lnTo>
                    <a:lnTo>
                      <a:pt x="4284" y="14523"/>
                    </a:lnTo>
                    <a:lnTo>
                      <a:pt x="4045" y="14324"/>
                    </a:lnTo>
                    <a:lnTo>
                      <a:pt x="3826" y="14124"/>
                    </a:lnTo>
                    <a:lnTo>
                      <a:pt x="3626" y="13885"/>
                    </a:lnTo>
                    <a:lnTo>
                      <a:pt x="3447" y="13626"/>
                    </a:lnTo>
                    <a:lnTo>
                      <a:pt x="3288" y="13347"/>
                    </a:lnTo>
                    <a:lnTo>
                      <a:pt x="3128" y="13049"/>
                    </a:lnTo>
                    <a:lnTo>
                      <a:pt x="3009" y="12750"/>
                    </a:lnTo>
                    <a:lnTo>
                      <a:pt x="1594" y="8686"/>
                    </a:lnTo>
                    <a:lnTo>
                      <a:pt x="1495" y="8367"/>
                    </a:lnTo>
                    <a:lnTo>
                      <a:pt x="1415" y="8048"/>
                    </a:lnTo>
                    <a:lnTo>
                      <a:pt x="1375" y="7730"/>
                    </a:lnTo>
                    <a:lnTo>
                      <a:pt x="1355" y="7411"/>
                    </a:lnTo>
                    <a:lnTo>
                      <a:pt x="1375" y="7092"/>
                    </a:lnTo>
                    <a:lnTo>
                      <a:pt x="1395" y="6793"/>
                    </a:lnTo>
                    <a:lnTo>
                      <a:pt x="1455" y="6515"/>
                    </a:lnTo>
                    <a:lnTo>
                      <a:pt x="1555" y="6236"/>
                    </a:lnTo>
                    <a:lnTo>
                      <a:pt x="1654" y="5977"/>
                    </a:lnTo>
                    <a:lnTo>
                      <a:pt x="1774" y="5718"/>
                    </a:lnTo>
                    <a:lnTo>
                      <a:pt x="1933" y="5499"/>
                    </a:lnTo>
                    <a:lnTo>
                      <a:pt x="2112" y="5279"/>
                    </a:lnTo>
                    <a:lnTo>
                      <a:pt x="2292" y="5100"/>
                    </a:lnTo>
                    <a:lnTo>
                      <a:pt x="2511" y="4941"/>
                    </a:lnTo>
                    <a:lnTo>
                      <a:pt x="2730" y="4801"/>
                    </a:lnTo>
                    <a:lnTo>
                      <a:pt x="2989" y="4702"/>
                    </a:lnTo>
                    <a:lnTo>
                      <a:pt x="11455" y="1734"/>
                    </a:lnTo>
                    <a:lnTo>
                      <a:pt x="11714" y="1654"/>
                    </a:lnTo>
                    <a:lnTo>
                      <a:pt x="11973" y="1614"/>
                    </a:lnTo>
                    <a:close/>
                    <a:moveTo>
                      <a:pt x="11694" y="0"/>
                    </a:moveTo>
                    <a:lnTo>
                      <a:pt x="11495" y="40"/>
                    </a:lnTo>
                    <a:lnTo>
                      <a:pt x="11296" y="60"/>
                    </a:lnTo>
                    <a:lnTo>
                      <a:pt x="11097" y="120"/>
                    </a:lnTo>
                    <a:lnTo>
                      <a:pt x="10918" y="180"/>
                    </a:lnTo>
                    <a:lnTo>
                      <a:pt x="2451" y="3148"/>
                    </a:lnTo>
                    <a:lnTo>
                      <a:pt x="2252" y="3228"/>
                    </a:lnTo>
                    <a:lnTo>
                      <a:pt x="2073" y="3307"/>
                    </a:lnTo>
                    <a:lnTo>
                      <a:pt x="1893" y="3407"/>
                    </a:lnTo>
                    <a:lnTo>
                      <a:pt x="1714" y="3506"/>
                    </a:lnTo>
                    <a:lnTo>
                      <a:pt x="1555" y="3626"/>
                    </a:lnTo>
                    <a:lnTo>
                      <a:pt x="1415" y="3746"/>
                    </a:lnTo>
                    <a:lnTo>
                      <a:pt x="1116" y="4024"/>
                    </a:lnTo>
                    <a:lnTo>
                      <a:pt x="857" y="4343"/>
                    </a:lnTo>
                    <a:lnTo>
                      <a:pt x="638" y="4682"/>
                    </a:lnTo>
                    <a:lnTo>
                      <a:pt x="439" y="5040"/>
                    </a:lnTo>
                    <a:lnTo>
                      <a:pt x="280" y="5439"/>
                    </a:lnTo>
                    <a:lnTo>
                      <a:pt x="160" y="5857"/>
                    </a:lnTo>
                    <a:lnTo>
                      <a:pt x="61" y="6295"/>
                    </a:lnTo>
                    <a:lnTo>
                      <a:pt x="21" y="6734"/>
                    </a:lnTo>
                    <a:lnTo>
                      <a:pt x="1" y="7212"/>
                    </a:lnTo>
                    <a:lnTo>
                      <a:pt x="21" y="7670"/>
                    </a:lnTo>
                    <a:lnTo>
                      <a:pt x="80" y="8148"/>
                    </a:lnTo>
                    <a:lnTo>
                      <a:pt x="200" y="8646"/>
                    </a:lnTo>
                    <a:lnTo>
                      <a:pt x="339" y="9124"/>
                    </a:lnTo>
                    <a:lnTo>
                      <a:pt x="1774" y="13168"/>
                    </a:lnTo>
                    <a:lnTo>
                      <a:pt x="1953" y="13646"/>
                    </a:lnTo>
                    <a:lnTo>
                      <a:pt x="2172" y="14085"/>
                    </a:lnTo>
                    <a:lnTo>
                      <a:pt x="2411" y="14503"/>
                    </a:lnTo>
                    <a:lnTo>
                      <a:pt x="2690" y="14881"/>
                    </a:lnTo>
                    <a:lnTo>
                      <a:pt x="2989" y="15240"/>
                    </a:lnTo>
                    <a:lnTo>
                      <a:pt x="3328" y="15559"/>
                    </a:lnTo>
                    <a:lnTo>
                      <a:pt x="3666" y="15838"/>
                    </a:lnTo>
                    <a:lnTo>
                      <a:pt x="4025" y="16097"/>
                    </a:lnTo>
                    <a:lnTo>
                      <a:pt x="4383" y="16296"/>
                    </a:lnTo>
                    <a:lnTo>
                      <a:pt x="4762" y="16455"/>
                    </a:lnTo>
                    <a:lnTo>
                      <a:pt x="5160" y="16595"/>
                    </a:lnTo>
                    <a:lnTo>
                      <a:pt x="5559" y="16674"/>
                    </a:lnTo>
                    <a:lnTo>
                      <a:pt x="5957" y="16714"/>
                    </a:lnTo>
                    <a:lnTo>
                      <a:pt x="6156" y="16714"/>
                    </a:lnTo>
                    <a:lnTo>
                      <a:pt x="6356" y="16694"/>
                    </a:lnTo>
                    <a:lnTo>
                      <a:pt x="6555" y="16674"/>
                    </a:lnTo>
                    <a:lnTo>
                      <a:pt x="6754" y="16634"/>
                    </a:lnTo>
                    <a:lnTo>
                      <a:pt x="6953" y="16595"/>
                    </a:lnTo>
                    <a:lnTo>
                      <a:pt x="7133" y="16535"/>
                    </a:lnTo>
                    <a:lnTo>
                      <a:pt x="15599" y="13547"/>
                    </a:lnTo>
                    <a:lnTo>
                      <a:pt x="15798" y="13487"/>
                    </a:lnTo>
                    <a:lnTo>
                      <a:pt x="15977" y="13387"/>
                    </a:lnTo>
                    <a:lnTo>
                      <a:pt x="16157" y="13308"/>
                    </a:lnTo>
                    <a:lnTo>
                      <a:pt x="16316" y="13188"/>
                    </a:lnTo>
                    <a:lnTo>
                      <a:pt x="16495" y="13089"/>
                    </a:lnTo>
                    <a:lnTo>
                      <a:pt x="16635" y="12949"/>
                    </a:lnTo>
                    <a:lnTo>
                      <a:pt x="16934" y="12670"/>
                    </a:lnTo>
                    <a:lnTo>
                      <a:pt x="17193" y="12371"/>
                    </a:lnTo>
                    <a:lnTo>
                      <a:pt x="17412" y="12033"/>
                    </a:lnTo>
                    <a:lnTo>
                      <a:pt x="17611" y="11654"/>
                    </a:lnTo>
                    <a:lnTo>
                      <a:pt x="17770" y="11256"/>
                    </a:lnTo>
                    <a:lnTo>
                      <a:pt x="17890" y="10837"/>
                    </a:lnTo>
                    <a:lnTo>
                      <a:pt x="17990" y="10419"/>
                    </a:lnTo>
                    <a:lnTo>
                      <a:pt x="18029" y="9961"/>
                    </a:lnTo>
                    <a:lnTo>
                      <a:pt x="18049" y="9503"/>
                    </a:lnTo>
                    <a:lnTo>
                      <a:pt x="18029" y="9025"/>
                    </a:lnTo>
                    <a:lnTo>
                      <a:pt x="17970" y="8547"/>
                    </a:lnTo>
                    <a:lnTo>
                      <a:pt x="17850" y="8068"/>
                    </a:lnTo>
                    <a:lnTo>
                      <a:pt x="17711" y="7590"/>
                    </a:lnTo>
                    <a:lnTo>
                      <a:pt x="16276" y="3526"/>
                    </a:lnTo>
                    <a:lnTo>
                      <a:pt x="16097" y="3048"/>
                    </a:lnTo>
                    <a:lnTo>
                      <a:pt x="15878" y="2610"/>
                    </a:lnTo>
                    <a:lnTo>
                      <a:pt x="15619" y="2192"/>
                    </a:lnTo>
                    <a:lnTo>
                      <a:pt x="15360" y="1813"/>
                    </a:lnTo>
                    <a:lnTo>
                      <a:pt x="15061" y="1475"/>
                    </a:lnTo>
                    <a:lnTo>
                      <a:pt x="14722" y="1156"/>
                    </a:lnTo>
                    <a:lnTo>
                      <a:pt x="14384" y="857"/>
                    </a:lnTo>
                    <a:lnTo>
                      <a:pt x="14025" y="618"/>
                    </a:lnTo>
                    <a:lnTo>
                      <a:pt x="13667" y="419"/>
                    </a:lnTo>
                    <a:lnTo>
                      <a:pt x="13268" y="239"/>
                    </a:lnTo>
                    <a:lnTo>
                      <a:pt x="12890" y="120"/>
                    </a:lnTo>
                    <a:lnTo>
                      <a:pt x="12491" y="40"/>
                    </a:lnTo>
                    <a:lnTo>
                      <a:pt x="1209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4" name="Google Shape;7614;p41"/>
              <p:cNvSpPr/>
              <p:nvPr/>
            </p:nvSpPr>
            <p:spPr>
              <a:xfrm>
                <a:off x="3368725" y="4973850"/>
                <a:ext cx="148950" cy="120050"/>
              </a:xfrm>
              <a:custGeom>
                <a:avLst/>
                <a:gdLst/>
                <a:ahLst/>
                <a:cxnLst/>
                <a:rect l="l" t="t" r="r" b="b"/>
                <a:pathLst>
                  <a:path w="5958" h="4802" extrusionOk="0">
                    <a:moveTo>
                      <a:pt x="2431" y="1"/>
                    </a:moveTo>
                    <a:lnTo>
                      <a:pt x="2133" y="41"/>
                    </a:lnTo>
                    <a:lnTo>
                      <a:pt x="1834" y="120"/>
                    </a:lnTo>
                    <a:lnTo>
                      <a:pt x="1535" y="240"/>
                    </a:lnTo>
                    <a:lnTo>
                      <a:pt x="1276" y="399"/>
                    </a:lnTo>
                    <a:lnTo>
                      <a:pt x="1037" y="578"/>
                    </a:lnTo>
                    <a:lnTo>
                      <a:pt x="818" y="798"/>
                    </a:lnTo>
                    <a:lnTo>
                      <a:pt x="638" y="1037"/>
                    </a:lnTo>
                    <a:lnTo>
                      <a:pt x="459" y="1315"/>
                    </a:lnTo>
                    <a:lnTo>
                      <a:pt x="320" y="1594"/>
                    </a:lnTo>
                    <a:lnTo>
                      <a:pt x="200" y="1913"/>
                    </a:lnTo>
                    <a:lnTo>
                      <a:pt x="101" y="2232"/>
                    </a:lnTo>
                    <a:lnTo>
                      <a:pt x="41" y="2571"/>
                    </a:lnTo>
                    <a:lnTo>
                      <a:pt x="1" y="2929"/>
                    </a:lnTo>
                    <a:lnTo>
                      <a:pt x="1" y="3288"/>
                    </a:lnTo>
                    <a:lnTo>
                      <a:pt x="21" y="3666"/>
                    </a:lnTo>
                    <a:lnTo>
                      <a:pt x="81" y="4045"/>
                    </a:lnTo>
                    <a:lnTo>
                      <a:pt x="160" y="4423"/>
                    </a:lnTo>
                    <a:lnTo>
                      <a:pt x="280" y="4802"/>
                    </a:lnTo>
                    <a:lnTo>
                      <a:pt x="1376" y="4423"/>
                    </a:lnTo>
                    <a:lnTo>
                      <a:pt x="1296" y="4184"/>
                    </a:lnTo>
                    <a:lnTo>
                      <a:pt x="1236" y="3945"/>
                    </a:lnTo>
                    <a:lnTo>
                      <a:pt x="1216" y="3726"/>
                    </a:lnTo>
                    <a:lnTo>
                      <a:pt x="1196" y="3487"/>
                    </a:lnTo>
                    <a:lnTo>
                      <a:pt x="1196" y="3268"/>
                    </a:lnTo>
                    <a:lnTo>
                      <a:pt x="1216" y="3049"/>
                    </a:lnTo>
                    <a:lnTo>
                      <a:pt x="1256" y="2829"/>
                    </a:lnTo>
                    <a:lnTo>
                      <a:pt x="1316" y="2630"/>
                    </a:lnTo>
                    <a:lnTo>
                      <a:pt x="1395" y="2451"/>
                    </a:lnTo>
                    <a:lnTo>
                      <a:pt x="1475" y="2272"/>
                    </a:lnTo>
                    <a:lnTo>
                      <a:pt x="1575" y="2112"/>
                    </a:lnTo>
                    <a:lnTo>
                      <a:pt x="1694" y="1953"/>
                    </a:lnTo>
                    <a:lnTo>
                      <a:pt x="1834" y="1814"/>
                    </a:lnTo>
                    <a:lnTo>
                      <a:pt x="1993" y="1714"/>
                    </a:lnTo>
                    <a:lnTo>
                      <a:pt x="2152" y="1614"/>
                    </a:lnTo>
                    <a:lnTo>
                      <a:pt x="2332" y="1535"/>
                    </a:lnTo>
                    <a:lnTo>
                      <a:pt x="2511" y="1475"/>
                    </a:lnTo>
                    <a:lnTo>
                      <a:pt x="2690" y="1455"/>
                    </a:lnTo>
                    <a:lnTo>
                      <a:pt x="2890" y="1455"/>
                    </a:lnTo>
                    <a:lnTo>
                      <a:pt x="3069" y="1475"/>
                    </a:lnTo>
                    <a:lnTo>
                      <a:pt x="3248" y="1515"/>
                    </a:lnTo>
                    <a:lnTo>
                      <a:pt x="3447" y="1574"/>
                    </a:lnTo>
                    <a:lnTo>
                      <a:pt x="3627" y="1654"/>
                    </a:lnTo>
                    <a:lnTo>
                      <a:pt x="3806" y="1774"/>
                    </a:lnTo>
                    <a:lnTo>
                      <a:pt x="3965" y="1893"/>
                    </a:lnTo>
                    <a:lnTo>
                      <a:pt x="4125" y="2033"/>
                    </a:lnTo>
                    <a:lnTo>
                      <a:pt x="4284" y="2192"/>
                    </a:lnTo>
                    <a:lnTo>
                      <a:pt x="4423" y="2351"/>
                    </a:lnTo>
                    <a:lnTo>
                      <a:pt x="4563" y="2551"/>
                    </a:lnTo>
                    <a:lnTo>
                      <a:pt x="4682" y="2750"/>
                    </a:lnTo>
                    <a:lnTo>
                      <a:pt x="4782" y="2969"/>
                    </a:lnTo>
                    <a:lnTo>
                      <a:pt x="4882" y="3188"/>
                    </a:lnTo>
                    <a:lnTo>
                      <a:pt x="5957" y="2810"/>
                    </a:lnTo>
                    <a:lnTo>
                      <a:pt x="5818" y="2431"/>
                    </a:lnTo>
                    <a:lnTo>
                      <a:pt x="5639" y="2092"/>
                    </a:lnTo>
                    <a:lnTo>
                      <a:pt x="5459" y="1754"/>
                    </a:lnTo>
                    <a:lnTo>
                      <a:pt x="5240" y="1455"/>
                    </a:lnTo>
                    <a:lnTo>
                      <a:pt x="5001" y="1176"/>
                    </a:lnTo>
                    <a:lnTo>
                      <a:pt x="4762" y="917"/>
                    </a:lnTo>
                    <a:lnTo>
                      <a:pt x="4483" y="698"/>
                    </a:lnTo>
                    <a:lnTo>
                      <a:pt x="4224" y="499"/>
                    </a:lnTo>
                    <a:lnTo>
                      <a:pt x="3925" y="339"/>
                    </a:lnTo>
                    <a:lnTo>
                      <a:pt x="3647" y="200"/>
                    </a:lnTo>
                    <a:lnTo>
                      <a:pt x="3348" y="100"/>
                    </a:lnTo>
                    <a:lnTo>
                      <a:pt x="3029" y="21"/>
                    </a:lnTo>
                    <a:lnTo>
                      <a:pt x="273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615" name="Google Shape;7615;p41"/>
          <p:cNvGrpSpPr/>
          <p:nvPr/>
        </p:nvGrpSpPr>
        <p:grpSpPr>
          <a:xfrm>
            <a:off x="4610350" y="3846209"/>
            <a:ext cx="618136" cy="944591"/>
            <a:chOff x="8316598" y="4040509"/>
            <a:chExt cx="618136" cy="944591"/>
          </a:xfrm>
        </p:grpSpPr>
        <p:sp>
          <p:nvSpPr>
            <p:cNvPr id="7616" name="Google Shape;7616;p41"/>
            <p:cNvSpPr/>
            <p:nvPr/>
          </p:nvSpPr>
          <p:spPr>
            <a:xfrm>
              <a:off x="8401713" y="4920300"/>
              <a:ext cx="447900" cy="64800"/>
            </a:xfrm>
            <a:prstGeom prst="ellipse">
              <a:avLst/>
            </a:prstGeom>
            <a:solidFill>
              <a:srgbClr val="000000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617" name="Google Shape;7617;p41"/>
            <p:cNvGrpSpPr/>
            <p:nvPr/>
          </p:nvGrpSpPr>
          <p:grpSpPr>
            <a:xfrm>
              <a:off x="8316598" y="4040509"/>
              <a:ext cx="618136" cy="912262"/>
              <a:chOff x="5441025" y="3595825"/>
              <a:chExt cx="1081225" cy="1595700"/>
            </a:xfrm>
          </p:grpSpPr>
          <p:sp>
            <p:nvSpPr>
              <p:cNvPr id="7618" name="Google Shape;7618;p41"/>
              <p:cNvSpPr/>
              <p:nvPr/>
            </p:nvSpPr>
            <p:spPr>
              <a:xfrm>
                <a:off x="5703475" y="3642125"/>
                <a:ext cx="253025" cy="186800"/>
              </a:xfrm>
              <a:custGeom>
                <a:avLst/>
                <a:gdLst/>
                <a:ahLst/>
                <a:cxnLst/>
                <a:rect l="l" t="t" r="r" b="b"/>
                <a:pathLst>
                  <a:path w="10121" h="7472" extrusionOk="0">
                    <a:moveTo>
                      <a:pt x="6575" y="1"/>
                    </a:moveTo>
                    <a:lnTo>
                      <a:pt x="6415" y="41"/>
                    </a:lnTo>
                    <a:lnTo>
                      <a:pt x="6256" y="80"/>
                    </a:lnTo>
                    <a:lnTo>
                      <a:pt x="6117" y="140"/>
                    </a:lnTo>
                    <a:lnTo>
                      <a:pt x="5977" y="200"/>
                    </a:lnTo>
                    <a:lnTo>
                      <a:pt x="5838" y="280"/>
                    </a:lnTo>
                    <a:lnTo>
                      <a:pt x="5698" y="379"/>
                    </a:lnTo>
                    <a:lnTo>
                      <a:pt x="5579" y="479"/>
                    </a:lnTo>
                    <a:lnTo>
                      <a:pt x="5479" y="598"/>
                    </a:lnTo>
                    <a:lnTo>
                      <a:pt x="5379" y="718"/>
                    </a:lnTo>
                    <a:lnTo>
                      <a:pt x="5300" y="857"/>
                    </a:lnTo>
                    <a:lnTo>
                      <a:pt x="5220" y="1017"/>
                    </a:lnTo>
                    <a:lnTo>
                      <a:pt x="5180" y="1196"/>
                    </a:lnTo>
                    <a:lnTo>
                      <a:pt x="5140" y="1355"/>
                    </a:lnTo>
                    <a:lnTo>
                      <a:pt x="5121" y="1535"/>
                    </a:lnTo>
                    <a:lnTo>
                      <a:pt x="5140" y="1694"/>
                    </a:lnTo>
                    <a:lnTo>
                      <a:pt x="5160" y="1873"/>
                    </a:lnTo>
                    <a:lnTo>
                      <a:pt x="5220" y="2033"/>
                    </a:lnTo>
                    <a:lnTo>
                      <a:pt x="5280" y="2192"/>
                    </a:lnTo>
                    <a:lnTo>
                      <a:pt x="5001" y="2391"/>
                    </a:lnTo>
                    <a:lnTo>
                      <a:pt x="4742" y="2610"/>
                    </a:lnTo>
                    <a:lnTo>
                      <a:pt x="4503" y="2889"/>
                    </a:lnTo>
                    <a:lnTo>
                      <a:pt x="4304" y="3168"/>
                    </a:lnTo>
                    <a:lnTo>
                      <a:pt x="4124" y="3009"/>
                    </a:lnTo>
                    <a:lnTo>
                      <a:pt x="3945" y="2849"/>
                    </a:lnTo>
                    <a:lnTo>
                      <a:pt x="3746" y="2710"/>
                    </a:lnTo>
                    <a:lnTo>
                      <a:pt x="3507" y="2590"/>
                    </a:lnTo>
                    <a:lnTo>
                      <a:pt x="3288" y="2511"/>
                    </a:lnTo>
                    <a:lnTo>
                      <a:pt x="3049" y="2431"/>
                    </a:lnTo>
                    <a:lnTo>
                      <a:pt x="2810" y="2391"/>
                    </a:lnTo>
                    <a:lnTo>
                      <a:pt x="2571" y="2371"/>
                    </a:lnTo>
                    <a:lnTo>
                      <a:pt x="2332" y="2371"/>
                    </a:lnTo>
                    <a:lnTo>
                      <a:pt x="2112" y="2391"/>
                    </a:lnTo>
                    <a:lnTo>
                      <a:pt x="1873" y="2431"/>
                    </a:lnTo>
                    <a:lnTo>
                      <a:pt x="1654" y="2491"/>
                    </a:lnTo>
                    <a:lnTo>
                      <a:pt x="1435" y="2571"/>
                    </a:lnTo>
                    <a:lnTo>
                      <a:pt x="1216" y="2670"/>
                    </a:lnTo>
                    <a:lnTo>
                      <a:pt x="1017" y="2770"/>
                    </a:lnTo>
                    <a:lnTo>
                      <a:pt x="837" y="2909"/>
                    </a:lnTo>
                    <a:lnTo>
                      <a:pt x="658" y="3069"/>
                    </a:lnTo>
                    <a:lnTo>
                      <a:pt x="499" y="3228"/>
                    </a:lnTo>
                    <a:lnTo>
                      <a:pt x="359" y="3427"/>
                    </a:lnTo>
                    <a:lnTo>
                      <a:pt x="240" y="3626"/>
                    </a:lnTo>
                    <a:lnTo>
                      <a:pt x="140" y="3845"/>
                    </a:lnTo>
                    <a:lnTo>
                      <a:pt x="61" y="4065"/>
                    </a:lnTo>
                    <a:lnTo>
                      <a:pt x="21" y="4284"/>
                    </a:lnTo>
                    <a:lnTo>
                      <a:pt x="1" y="4503"/>
                    </a:lnTo>
                    <a:lnTo>
                      <a:pt x="1" y="4722"/>
                    </a:lnTo>
                    <a:lnTo>
                      <a:pt x="21" y="4941"/>
                    </a:lnTo>
                    <a:lnTo>
                      <a:pt x="61" y="5140"/>
                    </a:lnTo>
                    <a:lnTo>
                      <a:pt x="120" y="5359"/>
                    </a:lnTo>
                    <a:lnTo>
                      <a:pt x="200" y="5559"/>
                    </a:lnTo>
                    <a:lnTo>
                      <a:pt x="320" y="5758"/>
                    </a:lnTo>
                    <a:lnTo>
                      <a:pt x="439" y="5937"/>
                    </a:lnTo>
                    <a:lnTo>
                      <a:pt x="579" y="6116"/>
                    </a:lnTo>
                    <a:lnTo>
                      <a:pt x="758" y="6276"/>
                    </a:lnTo>
                    <a:lnTo>
                      <a:pt x="937" y="6415"/>
                    </a:lnTo>
                    <a:lnTo>
                      <a:pt x="1136" y="6555"/>
                    </a:lnTo>
                    <a:lnTo>
                      <a:pt x="1355" y="6674"/>
                    </a:lnTo>
                    <a:lnTo>
                      <a:pt x="1555" y="6754"/>
                    </a:lnTo>
                    <a:lnTo>
                      <a:pt x="1754" y="6814"/>
                    </a:lnTo>
                    <a:lnTo>
                      <a:pt x="1953" y="6854"/>
                    </a:lnTo>
                    <a:lnTo>
                      <a:pt x="2152" y="6893"/>
                    </a:lnTo>
                    <a:lnTo>
                      <a:pt x="2571" y="6893"/>
                    </a:lnTo>
                    <a:lnTo>
                      <a:pt x="2770" y="6873"/>
                    </a:lnTo>
                    <a:lnTo>
                      <a:pt x="2969" y="6834"/>
                    </a:lnTo>
                    <a:lnTo>
                      <a:pt x="3168" y="6794"/>
                    </a:lnTo>
                    <a:lnTo>
                      <a:pt x="3348" y="6734"/>
                    </a:lnTo>
                    <a:lnTo>
                      <a:pt x="3547" y="6654"/>
                    </a:lnTo>
                    <a:lnTo>
                      <a:pt x="3726" y="6555"/>
                    </a:lnTo>
                    <a:lnTo>
                      <a:pt x="3885" y="6455"/>
                    </a:lnTo>
                    <a:lnTo>
                      <a:pt x="4045" y="6336"/>
                    </a:lnTo>
                    <a:lnTo>
                      <a:pt x="4184" y="6196"/>
                    </a:lnTo>
                    <a:lnTo>
                      <a:pt x="4324" y="6057"/>
                    </a:lnTo>
                    <a:lnTo>
                      <a:pt x="4443" y="6236"/>
                    </a:lnTo>
                    <a:lnTo>
                      <a:pt x="4583" y="6395"/>
                    </a:lnTo>
                    <a:lnTo>
                      <a:pt x="4722" y="6555"/>
                    </a:lnTo>
                    <a:lnTo>
                      <a:pt x="4881" y="6694"/>
                    </a:lnTo>
                    <a:lnTo>
                      <a:pt x="5061" y="6834"/>
                    </a:lnTo>
                    <a:lnTo>
                      <a:pt x="5240" y="6973"/>
                    </a:lnTo>
                    <a:lnTo>
                      <a:pt x="5419" y="7073"/>
                    </a:lnTo>
                    <a:lnTo>
                      <a:pt x="5638" y="7192"/>
                    </a:lnTo>
                    <a:lnTo>
                      <a:pt x="5937" y="7292"/>
                    </a:lnTo>
                    <a:lnTo>
                      <a:pt x="6236" y="7391"/>
                    </a:lnTo>
                    <a:lnTo>
                      <a:pt x="6535" y="7451"/>
                    </a:lnTo>
                    <a:lnTo>
                      <a:pt x="6834" y="7471"/>
                    </a:lnTo>
                    <a:lnTo>
                      <a:pt x="7133" y="7471"/>
                    </a:lnTo>
                    <a:lnTo>
                      <a:pt x="7431" y="7451"/>
                    </a:lnTo>
                    <a:lnTo>
                      <a:pt x="7730" y="7411"/>
                    </a:lnTo>
                    <a:lnTo>
                      <a:pt x="8009" y="7332"/>
                    </a:lnTo>
                    <a:lnTo>
                      <a:pt x="8288" y="7232"/>
                    </a:lnTo>
                    <a:lnTo>
                      <a:pt x="8567" y="7093"/>
                    </a:lnTo>
                    <a:lnTo>
                      <a:pt x="8806" y="6953"/>
                    </a:lnTo>
                    <a:lnTo>
                      <a:pt x="9045" y="6774"/>
                    </a:lnTo>
                    <a:lnTo>
                      <a:pt x="9264" y="6575"/>
                    </a:lnTo>
                    <a:lnTo>
                      <a:pt x="9483" y="6375"/>
                    </a:lnTo>
                    <a:lnTo>
                      <a:pt x="9663" y="6136"/>
                    </a:lnTo>
                    <a:lnTo>
                      <a:pt x="9802" y="5877"/>
                    </a:lnTo>
                    <a:lnTo>
                      <a:pt x="9941" y="5599"/>
                    </a:lnTo>
                    <a:lnTo>
                      <a:pt x="10021" y="5320"/>
                    </a:lnTo>
                    <a:lnTo>
                      <a:pt x="10101" y="5041"/>
                    </a:lnTo>
                    <a:lnTo>
                      <a:pt x="10121" y="4762"/>
                    </a:lnTo>
                    <a:lnTo>
                      <a:pt x="10121" y="4483"/>
                    </a:lnTo>
                    <a:lnTo>
                      <a:pt x="10101" y="4204"/>
                    </a:lnTo>
                    <a:lnTo>
                      <a:pt x="10041" y="3925"/>
                    </a:lnTo>
                    <a:lnTo>
                      <a:pt x="9961" y="3666"/>
                    </a:lnTo>
                    <a:lnTo>
                      <a:pt x="9862" y="3407"/>
                    </a:lnTo>
                    <a:lnTo>
                      <a:pt x="9722" y="3148"/>
                    </a:lnTo>
                    <a:lnTo>
                      <a:pt x="9563" y="2909"/>
                    </a:lnTo>
                    <a:lnTo>
                      <a:pt x="9384" y="2690"/>
                    </a:lnTo>
                    <a:lnTo>
                      <a:pt x="9164" y="2491"/>
                    </a:lnTo>
                    <a:lnTo>
                      <a:pt x="8925" y="2312"/>
                    </a:lnTo>
                    <a:lnTo>
                      <a:pt x="8666" y="2132"/>
                    </a:lnTo>
                    <a:lnTo>
                      <a:pt x="8388" y="1993"/>
                    </a:lnTo>
                    <a:lnTo>
                      <a:pt x="8427" y="1853"/>
                    </a:lnTo>
                    <a:lnTo>
                      <a:pt x="8447" y="1734"/>
                    </a:lnTo>
                    <a:lnTo>
                      <a:pt x="8467" y="1594"/>
                    </a:lnTo>
                    <a:lnTo>
                      <a:pt x="8467" y="1455"/>
                    </a:lnTo>
                    <a:lnTo>
                      <a:pt x="8447" y="1315"/>
                    </a:lnTo>
                    <a:lnTo>
                      <a:pt x="8427" y="1196"/>
                    </a:lnTo>
                    <a:lnTo>
                      <a:pt x="8388" y="1057"/>
                    </a:lnTo>
                    <a:lnTo>
                      <a:pt x="8328" y="937"/>
                    </a:lnTo>
                    <a:lnTo>
                      <a:pt x="8268" y="817"/>
                    </a:lnTo>
                    <a:lnTo>
                      <a:pt x="8188" y="698"/>
                    </a:lnTo>
                    <a:lnTo>
                      <a:pt x="8109" y="598"/>
                    </a:lnTo>
                    <a:lnTo>
                      <a:pt x="8009" y="479"/>
                    </a:lnTo>
                    <a:lnTo>
                      <a:pt x="7909" y="399"/>
                    </a:lnTo>
                    <a:lnTo>
                      <a:pt x="7790" y="300"/>
                    </a:lnTo>
                    <a:lnTo>
                      <a:pt x="7670" y="220"/>
                    </a:lnTo>
                    <a:lnTo>
                      <a:pt x="7531" y="160"/>
                    </a:lnTo>
                    <a:lnTo>
                      <a:pt x="7372" y="100"/>
                    </a:lnTo>
                    <a:lnTo>
                      <a:pt x="7212" y="41"/>
                    </a:lnTo>
                    <a:lnTo>
                      <a:pt x="7053" y="21"/>
                    </a:lnTo>
                    <a:lnTo>
                      <a:pt x="6893" y="1"/>
                    </a:lnTo>
                    <a:close/>
                  </a:path>
                </a:pathLst>
              </a:custGeom>
              <a:solidFill>
                <a:srgbClr val="FBE6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9" name="Google Shape;7619;p41"/>
              <p:cNvSpPr/>
              <p:nvPr/>
            </p:nvSpPr>
            <p:spPr>
              <a:xfrm>
                <a:off x="5703475" y="3642125"/>
                <a:ext cx="253025" cy="186800"/>
              </a:xfrm>
              <a:custGeom>
                <a:avLst/>
                <a:gdLst/>
                <a:ahLst/>
                <a:cxnLst/>
                <a:rect l="l" t="t" r="r" b="b"/>
                <a:pathLst>
                  <a:path w="10121" h="7472" fill="none" extrusionOk="0">
                    <a:moveTo>
                      <a:pt x="3507" y="2590"/>
                    </a:moveTo>
                    <a:lnTo>
                      <a:pt x="3507" y="2590"/>
                    </a:lnTo>
                    <a:lnTo>
                      <a:pt x="3746" y="2710"/>
                    </a:lnTo>
                    <a:lnTo>
                      <a:pt x="3945" y="2849"/>
                    </a:lnTo>
                    <a:lnTo>
                      <a:pt x="4124" y="3009"/>
                    </a:lnTo>
                    <a:lnTo>
                      <a:pt x="4304" y="3168"/>
                    </a:lnTo>
                    <a:lnTo>
                      <a:pt x="4304" y="3168"/>
                    </a:lnTo>
                    <a:lnTo>
                      <a:pt x="4503" y="2889"/>
                    </a:lnTo>
                    <a:lnTo>
                      <a:pt x="4742" y="2610"/>
                    </a:lnTo>
                    <a:lnTo>
                      <a:pt x="5001" y="2391"/>
                    </a:lnTo>
                    <a:lnTo>
                      <a:pt x="5280" y="2192"/>
                    </a:lnTo>
                    <a:lnTo>
                      <a:pt x="5280" y="2192"/>
                    </a:lnTo>
                    <a:lnTo>
                      <a:pt x="5220" y="2033"/>
                    </a:lnTo>
                    <a:lnTo>
                      <a:pt x="5160" y="1873"/>
                    </a:lnTo>
                    <a:lnTo>
                      <a:pt x="5140" y="1694"/>
                    </a:lnTo>
                    <a:lnTo>
                      <a:pt x="5121" y="1535"/>
                    </a:lnTo>
                    <a:lnTo>
                      <a:pt x="5140" y="1355"/>
                    </a:lnTo>
                    <a:lnTo>
                      <a:pt x="5180" y="1196"/>
                    </a:lnTo>
                    <a:lnTo>
                      <a:pt x="5220" y="1017"/>
                    </a:lnTo>
                    <a:lnTo>
                      <a:pt x="5300" y="857"/>
                    </a:lnTo>
                    <a:lnTo>
                      <a:pt x="5300" y="857"/>
                    </a:lnTo>
                    <a:lnTo>
                      <a:pt x="5379" y="718"/>
                    </a:lnTo>
                    <a:lnTo>
                      <a:pt x="5479" y="598"/>
                    </a:lnTo>
                    <a:lnTo>
                      <a:pt x="5579" y="479"/>
                    </a:lnTo>
                    <a:lnTo>
                      <a:pt x="5698" y="379"/>
                    </a:lnTo>
                    <a:lnTo>
                      <a:pt x="5838" y="280"/>
                    </a:lnTo>
                    <a:lnTo>
                      <a:pt x="5977" y="200"/>
                    </a:lnTo>
                    <a:lnTo>
                      <a:pt x="6117" y="140"/>
                    </a:lnTo>
                    <a:lnTo>
                      <a:pt x="6256" y="80"/>
                    </a:lnTo>
                    <a:lnTo>
                      <a:pt x="6415" y="41"/>
                    </a:lnTo>
                    <a:lnTo>
                      <a:pt x="6575" y="1"/>
                    </a:lnTo>
                    <a:lnTo>
                      <a:pt x="6734" y="1"/>
                    </a:lnTo>
                    <a:lnTo>
                      <a:pt x="6893" y="1"/>
                    </a:lnTo>
                    <a:lnTo>
                      <a:pt x="7053" y="21"/>
                    </a:lnTo>
                    <a:lnTo>
                      <a:pt x="7212" y="41"/>
                    </a:lnTo>
                    <a:lnTo>
                      <a:pt x="7372" y="100"/>
                    </a:lnTo>
                    <a:lnTo>
                      <a:pt x="7531" y="160"/>
                    </a:lnTo>
                    <a:lnTo>
                      <a:pt x="7531" y="160"/>
                    </a:lnTo>
                    <a:lnTo>
                      <a:pt x="7670" y="220"/>
                    </a:lnTo>
                    <a:lnTo>
                      <a:pt x="7790" y="300"/>
                    </a:lnTo>
                    <a:lnTo>
                      <a:pt x="7909" y="399"/>
                    </a:lnTo>
                    <a:lnTo>
                      <a:pt x="8009" y="479"/>
                    </a:lnTo>
                    <a:lnTo>
                      <a:pt x="8109" y="598"/>
                    </a:lnTo>
                    <a:lnTo>
                      <a:pt x="8188" y="698"/>
                    </a:lnTo>
                    <a:lnTo>
                      <a:pt x="8268" y="817"/>
                    </a:lnTo>
                    <a:lnTo>
                      <a:pt x="8328" y="937"/>
                    </a:lnTo>
                    <a:lnTo>
                      <a:pt x="8388" y="1057"/>
                    </a:lnTo>
                    <a:lnTo>
                      <a:pt x="8427" y="1196"/>
                    </a:lnTo>
                    <a:lnTo>
                      <a:pt x="8447" y="1315"/>
                    </a:lnTo>
                    <a:lnTo>
                      <a:pt x="8467" y="1455"/>
                    </a:lnTo>
                    <a:lnTo>
                      <a:pt x="8467" y="1594"/>
                    </a:lnTo>
                    <a:lnTo>
                      <a:pt x="8447" y="1734"/>
                    </a:lnTo>
                    <a:lnTo>
                      <a:pt x="8427" y="1853"/>
                    </a:lnTo>
                    <a:lnTo>
                      <a:pt x="8388" y="1993"/>
                    </a:lnTo>
                    <a:lnTo>
                      <a:pt x="8388" y="1993"/>
                    </a:lnTo>
                    <a:lnTo>
                      <a:pt x="8666" y="2132"/>
                    </a:lnTo>
                    <a:lnTo>
                      <a:pt x="8925" y="2312"/>
                    </a:lnTo>
                    <a:lnTo>
                      <a:pt x="9164" y="2491"/>
                    </a:lnTo>
                    <a:lnTo>
                      <a:pt x="9384" y="2690"/>
                    </a:lnTo>
                    <a:lnTo>
                      <a:pt x="9563" y="2909"/>
                    </a:lnTo>
                    <a:lnTo>
                      <a:pt x="9722" y="3148"/>
                    </a:lnTo>
                    <a:lnTo>
                      <a:pt x="9862" y="3407"/>
                    </a:lnTo>
                    <a:lnTo>
                      <a:pt x="9961" y="3666"/>
                    </a:lnTo>
                    <a:lnTo>
                      <a:pt x="10041" y="3925"/>
                    </a:lnTo>
                    <a:lnTo>
                      <a:pt x="10101" y="4204"/>
                    </a:lnTo>
                    <a:lnTo>
                      <a:pt x="10121" y="4483"/>
                    </a:lnTo>
                    <a:lnTo>
                      <a:pt x="10121" y="4762"/>
                    </a:lnTo>
                    <a:lnTo>
                      <a:pt x="10101" y="5041"/>
                    </a:lnTo>
                    <a:lnTo>
                      <a:pt x="10021" y="5320"/>
                    </a:lnTo>
                    <a:lnTo>
                      <a:pt x="9941" y="5599"/>
                    </a:lnTo>
                    <a:lnTo>
                      <a:pt x="9802" y="5877"/>
                    </a:lnTo>
                    <a:lnTo>
                      <a:pt x="9802" y="5877"/>
                    </a:lnTo>
                    <a:lnTo>
                      <a:pt x="9663" y="6136"/>
                    </a:lnTo>
                    <a:lnTo>
                      <a:pt x="9483" y="6375"/>
                    </a:lnTo>
                    <a:lnTo>
                      <a:pt x="9264" y="6575"/>
                    </a:lnTo>
                    <a:lnTo>
                      <a:pt x="9045" y="6774"/>
                    </a:lnTo>
                    <a:lnTo>
                      <a:pt x="8806" y="6953"/>
                    </a:lnTo>
                    <a:lnTo>
                      <a:pt x="8567" y="7093"/>
                    </a:lnTo>
                    <a:lnTo>
                      <a:pt x="8288" y="7232"/>
                    </a:lnTo>
                    <a:lnTo>
                      <a:pt x="8009" y="7332"/>
                    </a:lnTo>
                    <a:lnTo>
                      <a:pt x="7730" y="7411"/>
                    </a:lnTo>
                    <a:lnTo>
                      <a:pt x="7431" y="7451"/>
                    </a:lnTo>
                    <a:lnTo>
                      <a:pt x="7133" y="7471"/>
                    </a:lnTo>
                    <a:lnTo>
                      <a:pt x="6834" y="7471"/>
                    </a:lnTo>
                    <a:lnTo>
                      <a:pt x="6535" y="7451"/>
                    </a:lnTo>
                    <a:lnTo>
                      <a:pt x="6236" y="7391"/>
                    </a:lnTo>
                    <a:lnTo>
                      <a:pt x="5937" y="7292"/>
                    </a:lnTo>
                    <a:lnTo>
                      <a:pt x="5638" y="7192"/>
                    </a:lnTo>
                    <a:lnTo>
                      <a:pt x="5638" y="7192"/>
                    </a:lnTo>
                    <a:lnTo>
                      <a:pt x="5419" y="7073"/>
                    </a:lnTo>
                    <a:lnTo>
                      <a:pt x="5240" y="6973"/>
                    </a:lnTo>
                    <a:lnTo>
                      <a:pt x="5061" y="6834"/>
                    </a:lnTo>
                    <a:lnTo>
                      <a:pt x="4881" y="6694"/>
                    </a:lnTo>
                    <a:lnTo>
                      <a:pt x="4722" y="6555"/>
                    </a:lnTo>
                    <a:lnTo>
                      <a:pt x="4583" y="6395"/>
                    </a:lnTo>
                    <a:lnTo>
                      <a:pt x="4443" y="6236"/>
                    </a:lnTo>
                    <a:lnTo>
                      <a:pt x="4324" y="6057"/>
                    </a:lnTo>
                    <a:lnTo>
                      <a:pt x="4324" y="6057"/>
                    </a:lnTo>
                    <a:lnTo>
                      <a:pt x="4184" y="6196"/>
                    </a:lnTo>
                    <a:lnTo>
                      <a:pt x="4045" y="6336"/>
                    </a:lnTo>
                    <a:lnTo>
                      <a:pt x="3885" y="6455"/>
                    </a:lnTo>
                    <a:lnTo>
                      <a:pt x="3726" y="6555"/>
                    </a:lnTo>
                    <a:lnTo>
                      <a:pt x="3547" y="6654"/>
                    </a:lnTo>
                    <a:lnTo>
                      <a:pt x="3348" y="6734"/>
                    </a:lnTo>
                    <a:lnTo>
                      <a:pt x="3168" y="6794"/>
                    </a:lnTo>
                    <a:lnTo>
                      <a:pt x="2969" y="6834"/>
                    </a:lnTo>
                    <a:lnTo>
                      <a:pt x="2770" y="6873"/>
                    </a:lnTo>
                    <a:lnTo>
                      <a:pt x="2571" y="6893"/>
                    </a:lnTo>
                    <a:lnTo>
                      <a:pt x="2371" y="6893"/>
                    </a:lnTo>
                    <a:lnTo>
                      <a:pt x="2152" y="6893"/>
                    </a:lnTo>
                    <a:lnTo>
                      <a:pt x="1953" y="6854"/>
                    </a:lnTo>
                    <a:lnTo>
                      <a:pt x="1754" y="6814"/>
                    </a:lnTo>
                    <a:lnTo>
                      <a:pt x="1555" y="6754"/>
                    </a:lnTo>
                    <a:lnTo>
                      <a:pt x="1355" y="6674"/>
                    </a:lnTo>
                    <a:lnTo>
                      <a:pt x="1355" y="6674"/>
                    </a:lnTo>
                    <a:lnTo>
                      <a:pt x="1136" y="6555"/>
                    </a:lnTo>
                    <a:lnTo>
                      <a:pt x="937" y="6415"/>
                    </a:lnTo>
                    <a:lnTo>
                      <a:pt x="758" y="6276"/>
                    </a:lnTo>
                    <a:lnTo>
                      <a:pt x="579" y="6116"/>
                    </a:lnTo>
                    <a:lnTo>
                      <a:pt x="439" y="5937"/>
                    </a:lnTo>
                    <a:lnTo>
                      <a:pt x="320" y="5758"/>
                    </a:lnTo>
                    <a:lnTo>
                      <a:pt x="200" y="5559"/>
                    </a:lnTo>
                    <a:lnTo>
                      <a:pt x="120" y="5359"/>
                    </a:lnTo>
                    <a:lnTo>
                      <a:pt x="61" y="5140"/>
                    </a:lnTo>
                    <a:lnTo>
                      <a:pt x="21" y="4941"/>
                    </a:lnTo>
                    <a:lnTo>
                      <a:pt x="1" y="4722"/>
                    </a:lnTo>
                    <a:lnTo>
                      <a:pt x="1" y="4503"/>
                    </a:lnTo>
                    <a:lnTo>
                      <a:pt x="21" y="4284"/>
                    </a:lnTo>
                    <a:lnTo>
                      <a:pt x="61" y="4065"/>
                    </a:lnTo>
                    <a:lnTo>
                      <a:pt x="140" y="3845"/>
                    </a:lnTo>
                    <a:lnTo>
                      <a:pt x="240" y="3626"/>
                    </a:lnTo>
                    <a:lnTo>
                      <a:pt x="240" y="3626"/>
                    </a:lnTo>
                    <a:lnTo>
                      <a:pt x="359" y="3427"/>
                    </a:lnTo>
                    <a:lnTo>
                      <a:pt x="499" y="3228"/>
                    </a:lnTo>
                    <a:lnTo>
                      <a:pt x="658" y="3069"/>
                    </a:lnTo>
                    <a:lnTo>
                      <a:pt x="837" y="2909"/>
                    </a:lnTo>
                    <a:lnTo>
                      <a:pt x="1017" y="2770"/>
                    </a:lnTo>
                    <a:lnTo>
                      <a:pt x="1216" y="2670"/>
                    </a:lnTo>
                    <a:lnTo>
                      <a:pt x="1435" y="2571"/>
                    </a:lnTo>
                    <a:lnTo>
                      <a:pt x="1654" y="2491"/>
                    </a:lnTo>
                    <a:lnTo>
                      <a:pt x="1873" y="2431"/>
                    </a:lnTo>
                    <a:lnTo>
                      <a:pt x="2112" y="2391"/>
                    </a:lnTo>
                    <a:lnTo>
                      <a:pt x="2332" y="2371"/>
                    </a:lnTo>
                    <a:lnTo>
                      <a:pt x="2571" y="2371"/>
                    </a:lnTo>
                    <a:lnTo>
                      <a:pt x="2810" y="2391"/>
                    </a:lnTo>
                    <a:lnTo>
                      <a:pt x="3049" y="2431"/>
                    </a:lnTo>
                    <a:lnTo>
                      <a:pt x="3288" y="2511"/>
                    </a:lnTo>
                    <a:lnTo>
                      <a:pt x="3507" y="259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0" name="Google Shape;7620;p41"/>
              <p:cNvSpPr/>
              <p:nvPr/>
            </p:nvSpPr>
            <p:spPr>
              <a:xfrm>
                <a:off x="5726900" y="3733275"/>
                <a:ext cx="38375" cy="40350"/>
              </a:xfrm>
              <a:custGeom>
                <a:avLst/>
                <a:gdLst/>
                <a:ahLst/>
                <a:cxnLst/>
                <a:rect l="l" t="t" r="r" b="b"/>
                <a:pathLst>
                  <a:path w="1535" h="1614" extrusionOk="0">
                    <a:moveTo>
                      <a:pt x="877" y="0"/>
                    </a:moveTo>
                    <a:lnTo>
                      <a:pt x="737" y="20"/>
                    </a:lnTo>
                    <a:lnTo>
                      <a:pt x="578" y="60"/>
                    </a:lnTo>
                    <a:lnTo>
                      <a:pt x="438" y="140"/>
                    </a:lnTo>
                    <a:lnTo>
                      <a:pt x="319" y="239"/>
                    </a:lnTo>
                    <a:lnTo>
                      <a:pt x="199" y="359"/>
                    </a:lnTo>
                    <a:lnTo>
                      <a:pt x="120" y="498"/>
                    </a:lnTo>
                    <a:lnTo>
                      <a:pt x="40" y="658"/>
                    </a:lnTo>
                    <a:lnTo>
                      <a:pt x="0" y="817"/>
                    </a:lnTo>
                    <a:lnTo>
                      <a:pt x="0" y="976"/>
                    </a:lnTo>
                    <a:lnTo>
                      <a:pt x="20" y="1116"/>
                    </a:lnTo>
                    <a:lnTo>
                      <a:pt x="80" y="1255"/>
                    </a:lnTo>
                    <a:lnTo>
                      <a:pt x="140" y="1375"/>
                    </a:lnTo>
                    <a:lnTo>
                      <a:pt x="239" y="1474"/>
                    </a:lnTo>
                    <a:lnTo>
                      <a:pt x="379" y="1554"/>
                    </a:lnTo>
                    <a:lnTo>
                      <a:pt x="518" y="1594"/>
                    </a:lnTo>
                    <a:lnTo>
                      <a:pt x="657" y="1614"/>
                    </a:lnTo>
                    <a:lnTo>
                      <a:pt x="817" y="1594"/>
                    </a:lnTo>
                    <a:lnTo>
                      <a:pt x="956" y="1554"/>
                    </a:lnTo>
                    <a:lnTo>
                      <a:pt x="1096" y="1474"/>
                    </a:lnTo>
                    <a:lnTo>
                      <a:pt x="1215" y="1375"/>
                    </a:lnTo>
                    <a:lnTo>
                      <a:pt x="1335" y="1255"/>
                    </a:lnTo>
                    <a:lnTo>
                      <a:pt x="1434" y="1116"/>
                    </a:lnTo>
                    <a:lnTo>
                      <a:pt x="1494" y="956"/>
                    </a:lnTo>
                    <a:lnTo>
                      <a:pt x="1534" y="797"/>
                    </a:lnTo>
                    <a:lnTo>
                      <a:pt x="1534" y="638"/>
                    </a:lnTo>
                    <a:lnTo>
                      <a:pt x="1514" y="498"/>
                    </a:lnTo>
                    <a:lnTo>
                      <a:pt x="1474" y="359"/>
                    </a:lnTo>
                    <a:lnTo>
                      <a:pt x="1395" y="239"/>
                    </a:lnTo>
                    <a:lnTo>
                      <a:pt x="1295" y="140"/>
                    </a:lnTo>
                    <a:lnTo>
                      <a:pt x="1175" y="60"/>
                    </a:lnTo>
                    <a:lnTo>
                      <a:pt x="1036" y="20"/>
                    </a:lnTo>
                    <a:lnTo>
                      <a:pt x="877" y="0"/>
                    </a:lnTo>
                    <a:close/>
                  </a:path>
                </a:pathLst>
              </a:custGeom>
              <a:solidFill>
                <a:srgbClr val="F4CC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1" name="Google Shape;7621;p41"/>
              <p:cNvSpPr/>
              <p:nvPr/>
            </p:nvSpPr>
            <p:spPr>
              <a:xfrm>
                <a:off x="5726900" y="3733275"/>
                <a:ext cx="38375" cy="40350"/>
              </a:xfrm>
              <a:custGeom>
                <a:avLst/>
                <a:gdLst/>
                <a:ahLst/>
                <a:cxnLst/>
                <a:rect l="l" t="t" r="r" b="b"/>
                <a:pathLst>
                  <a:path w="1535" h="1614" fill="none" extrusionOk="0">
                    <a:moveTo>
                      <a:pt x="120" y="498"/>
                    </a:moveTo>
                    <a:lnTo>
                      <a:pt x="120" y="498"/>
                    </a:lnTo>
                    <a:lnTo>
                      <a:pt x="40" y="658"/>
                    </a:lnTo>
                    <a:lnTo>
                      <a:pt x="0" y="817"/>
                    </a:lnTo>
                    <a:lnTo>
                      <a:pt x="0" y="976"/>
                    </a:lnTo>
                    <a:lnTo>
                      <a:pt x="20" y="1116"/>
                    </a:lnTo>
                    <a:lnTo>
                      <a:pt x="80" y="1255"/>
                    </a:lnTo>
                    <a:lnTo>
                      <a:pt x="140" y="1375"/>
                    </a:lnTo>
                    <a:lnTo>
                      <a:pt x="239" y="1474"/>
                    </a:lnTo>
                    <a:lnTo>
                      <a:pt x="379" y="1554"/>
                    </a:lnTo>
                    <a:lnTo>
                      <a:pt x="379" y="1554"/>
                    </a:lnTo>
                    <a:lnTo>
                      <a:pt x="518" y="1594"/>
                    </a:lnTo>
                    <a:lnTo>
                      <a:pt x="657" y="1614"/>
                    </a:lnTo>
                    <a:lnTo>
                      <a:pt x="817" y="1594"/>
                    </a:lnTo>
                    <a:lnTo>
                      <a:pt x="956" y="1554"/>
                    </a:lnTo>
                    <a:lnTo>
                      <a:pt x="1096" y="1474"/>
                    </a:lnTo>
                    <a:lnTo>
                      <a:pt x="1215" y="1375"/>
                    </a:lnTo>
                    <a:lnTo>
                      <a:pt x="1335" y="1255"/>
                    </a:lnTo>
                    <a:lnTo>
                      <a:pt x="1434" y="1116"/>
                    </a:lnTo>
                    <a:lnTo>
                      <a:pt x="1434" y="1116"/>
                    </a:lnTo>
                    <a:lnTo>
                      <a:pt x="1494" y="956"/>
                    </a:lnTo>
                    <a:lnTo>
                      <a:pt x="1534" y="797"/>
                    </a:lnTo>
                    <a:lnTo>
                      <a:pt x="1534" y="638"/>
                    </a:lnTo>
                    <a:lnTo>
                      <a:pt x="1514" y="498"/>
                    </a:lnTo>
                    <a:lnTo>
                      <a:pt x="1474" y="359"/>
                    </a:lnTo>
                    <a:lnTo>
                      <a:pt x="1395" y="239"/>
                    </a:lnTo>
                    <a:lnTo>
                      <a:pt x="1295" y="140"/>
                    </a:lnTo>
                    <a:lnTo>
                      <a:pt x="1175" y="60"/>
                    </a:lnTo>
                    <a:lnTo>
                      <a:pt x="1175" y="60"/>
                    </a:lnTo>
                    <a:lnTo>
                      <a:pt x="1036" y="20"/>
                    </a:lnTo>
                    <a:lnTo>
                      <a:pt x="877" y="0"/>
                    </a:lnTo>
                    <a:lnTo>
                      <a:pt x="737" y="20"/>
                    </a:lnTo>
                    <a:lnTo>
                      <a:pt x="578" y="60"/>
                    </a:lnTo>
                    <a:lnTo>
                      <a:pt x="438" y="140"/>
                    </a:lnTo>
                    <a:lnTo>
                      <a:pt x="319" y="239"/>
                    </a:lnTo>
                    <a:lnTo>
                      <a:pt x="199" y="359"/>
                    </a:lnTo>
                    <a:lnTo>
                      <a:pt x="120" y="498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2" name="Google Shape;7622;p41"/>
              <p:cNvSpPr/>
              <p:nvPr/>
            </p:nvSpPr>
            <p:spPr>
              <a:xfrm>
                <a:off x="5873800" y="3595825"/>
                <a:ext cx="239075" cy="183775"/>
              </a:xfrm>
              <a:custGeom>
                <a:avLst/>
                <a:gdLst/>
                <a:ahLst/>
                <a:cxnLst/>
                <a:rect l="l" t="t" r="r" b="b"/>
                <a:pathLst>
                  <a:path w="9563" h="7351" extrusionOk="0">
                    <a:moveTo>
                      <a:pt x="3009" y="0"/>
                    </a:moveTo>
                    <a:lnTo>
                      <a:pt x="2710" y="20"/>
                    </a:lnTo>
                    <a:lnTo>
                      <a:pt x="2411" y="80"/>
                    </a:lnTo>
                    <a:lnTo>
                      <a:pt x="2112" y="179"/>
                    </a:lnTo>
                    <a:lnTo>
                      <a:pt x="1834" y="299"/>
                    </a:lnTo>
                    <a:lnTo>
                      <a:pt x="1555" y="438"/>
                    </a:lnTo>
                    <a:lnTo>
                      <a:pt x="1296" y="598"/>
                    </a:lnTo>
                    <a:lnTo>
                      <a:pt x="1057" y="797"/>
                    </a:lnTo>
                    <a:lnTo>
                      <a:pt x="837" y="996"/>
                    </a:lnTo>
                    <a:lnTo>
                      <a:pt x="658" y="1215"/>
                    </a:lnTo>
                    <a:lnTo>
                      <a:pt x="499" y="1454"/>
                    </a:lnTo>
                    <a:lnTo>
                      <a:pt x="359" y="1713"/>
                    </a:lnTo>
                    <a:lnTo>
                      <a:pt x="260" y="1972"/>
                    </a:lnTo>
                    <a:lnTo>
                      <a:pt x="160" y="2231"/>
                    </a:lnTo>
                    <a:lnTo>
                      <a:pt x="120" y="2510"/>
                    </a:lnTo>
                    <a:lnTo>
                      <a:pt x="100" y="2789"/>
                    </a:lnTo>
                    <a:lnTo>
                      <a:pt x="100" y="3068"/>
                    </a:lnTo>
                    <a:lnTo>
                      <a:pt x="120" y="3347"/>
                    </a:lnTo>
                    <a:lnTo>
                      <a:pt x="200" y="3626"/>
                    </a:lnTo>
                    <a:lnTo>
                      <a:pt x="280" y="3885"/>
                    </a:lnTo>
                    <a:lnTo>
                      <a:pt x="399" y="4164"/>
                    </a:lnTo>
                    <a:lnTo>
                      <a:pt x="559" y="4423"/>
                    </a:lnTo>
                    <a:lnTo>
                      <a:pt x="459" y="4522"/>
                    </a:lnTo>
                    <a:lnTo>
                      <a:pt x="359" y="4622"/>
                    </a:lnTo>
                    <a:lnTo>
                      <a:pt x="280" y="4721"/>
                    </a:lnTo>
                    <a:lnTo>
                      <a:pt x="200" y="4841"/>
                    </a:lnTo>
                    <a:lnTo>
                      <a:pt x="140" y="4960"/>
                    </a:lnTo>
                    <a:lnTo>
                      <a:pt x="80" y="5100"/>
                    </a:lnTo>
                    <a:lnTo>
                      <a:pt x="41" y="5219"/>
                    </a:lnTo>
                    <a:lnTo>
                      <a:pt x="21" y="5359"/>
                    </a:lnTo>
                    <a:lnTo>
                      <a:pt x="1" y="5478"/>
                    </a:lnTo>
                    <a:lnTo>
                      <a:pt x="1" y="5618"/>
                    </a:lnTo>
                    <a:lnTo>
                      <a:pt x="1" y="5757"/>
                    </a:lnTo>
                    <a:lnTo>
                      <a:pt x="41" y="5897"/>
                    </a:lnTo>
                    <a:lnTo>
                      <a:pt x="61" y="6016"/>
                    </a:lnTo>
                    <a:lnTo>
                      <a:pt x="120" y="6156"/>
                    </a:lnTo>
                    <a:lnTo>
                      <a:pt x="180" y="6275"/>
                    </a:lnTo>
                    <a:lnTo>
                      <a:pt x="260" y="6395"/>
                    </a:lnTo>
                    <a:lnTo>
                      <a:pt x="359" y="6534"/>
                    </a:lnTo>
                    <a:lnTo>
                      <a:pt x="459" y="6654"/>
                    </a:lnTo>
                    <a:lnTo>
                      <a:pt x="579" y="6753"/>
                    </a:lnTo>
                    <a:lnTo>
                      <a:pt x="718" y="6853"/>
                    </a:lnTo>
                    <a:lnTo>
                      <a:pt x="837" y="6933"/>
                    </a:lnTo>
                    <a:lnTo>
                      <a:pt x="997" y="6992"/>
                    </a:lnTo>
                    <a:lnTo>
                      <a:pt x="1136" y="7052"/>
                    </a:lnTo>
                    <a:lnTo>
                      <a:pt x="1296" y="7092"/>
                    </a:lnTo>
                    <a:lnTo>
                      <a:pt x="1455" y="7112"/>
                    </a:lnTo>
                    <a:lnTo>
                      <a:pt x="1614" y="7132"/>
                    </a:lnTo>
                    <a:lnTo>
                      <a:pt x="1774" y="7132"/>
                    </a:lnTo>
                    <a:lnTo>
                      <a:pt x="1933" y="7112"/>
                    </a:lnTo>
                    <a:lnTo>
                      <a:pt x="2093" y="7072"/>
                    </a:lnTo>
                    <a:lnTo>
                      <a:pt x="2252" y="7032"/>
                    </a:lnTo>
                    <a:lnTo>
                      <a:pt x="2411" y="6972"/>
                    </a:lnTo>
                    <a:lnTo>
                      <a:pt x="2551" y="6893"/>
                    </a:lnTo>
                    <a:lnTo>
                      <a:pt x="2710" y="6793"/>
                    </a:lnTo>
                    <a:lnTo>
                      <a:pt x="2850" y="6674"/>
                    </a:lnTo>
                    <a:lnTo>
                      <a:pt x="2969" y="6554"/>
                    </a:lnTo>
                    <a:lnTo>
                      <a:pt x="3089" y="6415"/>
                    </a:lnTo>
                    <a:lnTo>
                      <a:pt x="3168" y="6255"/>
                    </a:lnTo>
                    <a:lnTo>
                      <a:pt x="3248" y="6096"/>
                    </a:lnTo>
                    <a:lnTo>
                      <a:pt x="3288" y="5937"/>
                    </a:lnTo>
                    <a:lnTo>
                      <a:pt x="3328" y="5777"/>
                    </a:lnTo>
                    <a:lnTo>
                      <a:pt x="3686" y="5737"/>
                    </a:lnTo>
                    <a:lnTo>
                      <a:pt x="4025" y="5678"/>
                    </a:lnTo>
                    <a:lnTo>
                      <a:pt x="4383" y="5558"/>
                    </a:lnTo>
                    <a:lnTo>
                      <a:pt x="4702" y="5419"/>
                    </a:lnTo>
                    <a:lnTo>
                      <a:pt x="4762" y="5638"/>
                    </a:lnTo>
                    <a:lnTo>
                      <a:pt x="4842" y="5857"/>
                    </a:lnTo>
                    <a:lnTo>
                      <a:pt x="4941" y="6076"/>
                    </a:lnTo>
                    <a:lnTo>
                      <a:pt x="5061" y="6295"/>
                    </a:lnTo>
                    <a:lnTo>
                      <a:pt x="5200" y="6474"/>
                    </a:lnTo>
                    <a:lnTo>
                      <a:pt x="5360" y="6654"/>
                    </a:lnTo>
                    <a:lnTo>
                      <a:pt x="5539" y="6813"/>
                    </a:lnTo>
                    <a:lnTo>
                      <a:pt x="5718" y="6933"/>
                    </a:lnTo>
                    <a:lnTo>
                      <a:pt x="5917" y="7052"/>
                    </a:lnTo>
                    <a:lnTo>
                      <a:pt x="6136" y="7152"/>
                    </a:lnTo>
                    <a:lnTo>
                      <a:pt x="6356" y="7231"/>
                    </a:lnTo>
                    <a:lnTo>
                      <a:pt x="6575" y="7291"/>
                    </a:lnTo>
                    <a:lnTo>
                      <a:pt x="6814" y="7331"/>
                    </a:lnTo>
                    <a:lnTo>
                      <a:pt x="7053" y="7351"/>
                    </a:lnTo>
                    <a:lnTo>
                      <a:pt x="7272" y="7351"/>
                    </a:lnTo>
                    <a:lnTo>
                      <a:pt x="7511" y="7331"/>
                    </a:lnTo>
                    <a:lnTo>
                      <a:pt x="7750" y="7271"/>
                    </a:lnTo>
                    <a:lnTo>
                      <a:pt x="7989" y="7211"/>
                    </a:lnTo>
                    <a:lnTo>
                      <a:pt x="8208" y="7132"/>
                    </a:lnTo>
                    <a:lnTo>
                      <a:pt x="8427" y="7012"/>
                    </a:lnTo>
                    <a:lnTo>
                      <a:pt x="8627" y="6873"/>
                    </a:lnTo>
                    <a:lnTo>
                      <a:pt x="8806" y="6733"/>
                    </a:lnTo>
                    <a:lnTo>
                      <a:pt x="8985" y="6574"/>
                    </a:lnTo>
                    <a:lnTo>
                      <a:pt x="9125" y="6395"/>
                    </a:lnTo>
                    <a:lnTo>
                      <a:pt x="9264" y="6195"/>
                    </a:lnTo>
                    <a:lnTo>
                      <a:pt x="9364" y="6016"/>
                    </a:lnTo>
                    <a:lnTo>
                      <a:pt x="9443" y="5797"/>
                    </a:lnTo>
                    <a:lnTo>
                      <a:pt x="9503" y="5598"/>
                    </a:lnTo>
                    <a:lnTo>
                      <a:pt x="9543" y="5379"/>
                    </a:lnTo>
                    <a:lnTo>
                      <a:pt x="9563" y="5160"/>
                    </a:lnTo>
                    <a:lnTo>
                      <a:pt x="9563" y="4940"/>
                    </a:lnTo>
                    <a:lnTo>
                      <a:pt x="9543" y="4721"/>
                    </a:lnTo>
                    <a:lnTo>
                      <a:pt x="9483" y="4502"/>
                    </a:lnTo>
                    <a:lnTo>
                      <a:pt x="9423" y="4303"/>
                    </a:lnTo>
                    <a:lnTo>
                      <a:pt x="9324" y="4084"/>
                    </a:lnTo>
                    <a:lnTo>
                      <a:pt x="9204" y="3885"/>
                    </a:lnTo>
                    <a:lnTo>
                      <a:pt x="9085" y="3725"/>
                    </a:lnTo>
                    <a:lnTo>
                      <a:pt x="8945" y="3566"/>
                    </a:lnTo>
                    <a:lnTo>
                      <a:pt x="8786" y="3426"/>
                    </a:lnTo>
                    <a:lnTo>
                      <a:pt x="8647" y="3307"/>
                    </a:lnTo>
                    <a:lnTo>
                      <a:pt x="8467" y="3187"/>
                    </a:lnTo>
                    <a:lnTo>
                      <a:pt x="8288" y="3088"/>
                    </a:lnTo>
                    <a:lnTo>
                      <a:pt x="8109" y="3008"/>
                    </a:lnTo>
                    <a:lnTo>
                      <a:pt x="7929" y="2948"/>
                    </a:lnTo>
                    <a:lnTo>
                      <a:pt x="7730" y="2889"/>
                    </a:lnTo>
                    <a:lnTo>
                      <a:pt x="7531" y="2849"/>
                    </a:lnTo>
                    <a:lnTo>
                      <a:pt x="7332" y="2829"/>
                    </a:lnTo>
                    <a:lnTo>
                      <a:pt x="7133" y="2809"/>
                    </a:lnTo>
                    <a:lnTo>
                      <a:pt x="6933" y="2829"/>
                    </a:lnTo>
                    <a:lnTo>
                      <a:pt x="6714" y="2849"/>
                    </a:lnTo>
                    <a:lnTo>
                      <a:pt x="6515" y="2889"/>
                    </a:lnTo>
                    <a:lnTo>
                      <a:pt x="6316" y="2948"/>
                    </a:lnTo>
                    <a:lnTo>
                      <a:pt x="6316" y="2749"/>
                    </a:lnTo>
                    <a:lnTo>
                      <a:pt x="6296" y="2530"/>
                    </a:lnTo>
                    <a:lnTo>
                      <a:pt x="6256" y="2331"/>
                    </a:lnTo>
                    <a:lnTo>
                      <a:pt x="6216" y="2132"/>
                    </a:lnTo>
                    <a:lnTo>
                      <a:pt x="6156" y="1932"/>
                    </a:lnTo>
                    <a:lnTo>
                      <a:pt x="6057" y="1733"/>
                    </a:lnTo>
                    <a:lnTo>
                      <a:pt x="5957" y="1534"/>
                    </a:lnTo>
                    <a:lnTo>
                      <a:pt x="5858" y="1355"/>
                    </a:lnTo>
                    <a:lnTo>
                      <a:pt x="5658" y="1116"/>
                    </a:lnTo>
                    <a:lnTo>
                      <a:pt x="5459" y="896"/>
                    </a:lnTo>
                    <a:lnTo>
                      <a:pt x="5240" y="697"/>
                    </a:lnTo>
                    <a:lnTo>
                      <a:pt x="5001" y="518"/>
                    </a:lnTo>
                    <a:lnTo>
                      <a:pt x="4742" y="359"/>
                    </a:lnTo>
                    <a:lnTo>
                      <a:pt x="4463" y="239"/>
                    </a:lnTo>
                    <a:lnTo>
                      <a:pt x="4184" y="139"/>
                    </a:lnTo>
                    <a:lnTo>
                      <a:pt x="3905" y="60"/>
                    </a:lnTo>
                    <a:lnTo>
                      <a:pt x="3607" y="20"/>
                    </a:lnTo>
                    <a:lnTo>
                      <a:pt x="3308" y="0"/>
                    </a:lnTo>
                    <a:close/>
                  </a:path>
                </a:pathLst>
              </a:custGeom>
              <a:solidFill>
                <a:srgbClr val="F7D28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3" name="Google Shape;7623;p41"/>
              <p:cNvSpPr/>
              <p:nvPr/>
            </p:nvSpPr>
            <p:spPr>
              <a:xfrm>
                <a:off x="5873800" y="3595825"/>
                <a:ext cx="239075" cy="183775"/>
              </a:xfrm>
              <a:custGeom>
                <a:avLst/>
                <a:gdLst/>
                <a:ahLst/>
                <a:cxnLst/>
                <a:rect l="l" t="t" r="r" b="b"/>
                <a:pathLst>
                  <a:path w="9563" h="7351" fill="none" extrusionOk="0">
                    <a:moveTo>
                      <a:pt x="5061" y="6295"/>
                    </a:moveTo>
                    <a:lnTo>
                      <a:pt x="5061" y="6295"/>
                    </a:lnTo>
                    <a:lnTo>
                      <a:pt x="4941" y="6076"/>
                    </a:lnTo>
                    <a:lnTo>
                      <a:pt x="4842" y="5857"/>
                    </a:lnTo>
                    <a:lnTo>
                      <a:pt x="4762" y="5638"/>
                    </a:lnTo>
                    <a:lnTo>
                      <a:pt x="4702" y="5419"/>
                    </a:lnTo>
                    <a:lnTo>
                      <a:pt x="4702" y="5419"/>
                    </a:lnTo>
                    <a:lnTo>
                      <a:pt x="4383" y="5558"/>
                    </a:lnTo>
                    <a:lnTo>
                      <a:pt x="4025" y="5678"/>
                    </a:lnTo>
                    <a:lnTo>
                      <a:pt x="3686" y="5737"/>
                    </a:lnTo>
                    <a:lnTo>
                      <a:pt x="3328" y="5777"/>
                    </a:lnTo>
                    <a:lnTo>
                      <a:pt x="3328" y="5777"/>
                    </a:lnTo>
                    <a:lnTo>
                      <a:pt x="3288" y="5937"/>
                    </a:lnTo>
                    <a:lnTo>
                      <a:pt x="3248" y="6096"/>
                    </a:lnTo>
                    <a:lnTo>
                      <a:pt x="3168" y="6255"/>
                    </a:lnTo>
                    <a:lnTo>
                      <a:pt x="3089" y="6415"/>
                    </a:lnTo>
                    <a:lnTo>
                      <a:pt x="2969" y="6554"/>
                    </a:lnTo>
                    <a:lnTo>
                      <a:pt x="2850" y="6674"/>
                    </a:lnTo>
                    <a:lnTo>
                      <a:pt x="2710" y="6793"/>
                    </a:lnTo>
                    <a:lnTo>
                      <a:pt x="2551" y="6893"/>
                    </a:lnTo>
                    <a:lnTo>
                      <a:pt x="2551" y="6893"/>
                    </a:lnTo>
                    <a:lnTo>
                      <a:pt x="2411" y="6972"/>
                    </a:lnTo>
                    <a:lnTo>
                      <a:pt x="2252" y="7032"/>
                    </a:lnTo>
                    <a:lnTo>
                      <a:pt x="2093" y="7072"/>
                    </a:lnTo>
                    <a:lnTo>
                      <a:pt x="1933" y="7112"/>
                    </a:lnTo>
                    <a:lnTo>
                      <a:pt x="1774" y="7132"/>
                    </a:lnTo>
                    <a:lnTo>
                      <a:pt x="1614" y="7132"/>
                    </a:lnTo>
                    <a:lnTo>
                      <a:pt x="1455" y="7112"/>
                    </a:lnTo>
                    <a:lnTo>
                      <a:pt x="1296" y="7092"/>
                    </a:lnTo>
                    <a:lnTo>
                      <a:pt x="1136" y="7052"/>
                    </a:lnTo>
                    <a:lnTo>
                      <a:pt x="997" y="6992"/>
                    </a:lnTo>
                    <a:lnTo>
                      <a:pt x="837" y="6933"/>
                    </a:lnTo>
                    <a:lnTo>
                      <a:pt x="718" y="6853"/>
                    </a:lnTo>
                    <a:lnTo>
                      <a:pt x="579" y="6753"/>
                    </a:lnTo>
                    <a:lnTo>
                      <a:pt x="459" y="6654"/>
                    </a:lnTo>
                    <a:lnTo>
                      <a:pt x="359" y="6534"/>
                    </a:lnTo>
                    <a:lnTo>
                      <a:pt x="260" y="6395"/>
                    </a:lnTo>
                    <a:lnTo>
                      <a:pt x="260" y="6395"/>
                    </a:lnTo>
                    <a:lnTo>
                      <a:pt x="180" y="6275"/>
                    </a:lnTo>
                    <a:lnTo>
                      <a:pt x="120" y="6156"/>
                    </a:lnTo>
                    <a:lnTo>
                      <a:pt x="61" y="6016"/>
                    </a:lnTo>
                    <a:lnTo>
                      <a:pt x="41" y="5897"/>
                    </a:lnTo>
                    <a:lnTo>
                      <a:pt x="1" y="5757"/>
                    </a:lnTo>
                    <a:lnTo>
                      <a:pt x="1" y="5618"/>
                    </a:lnTo>
                    <a:lnTo>
                      <a:pt x="1" y="5478"/>
                    </a:lnTo>
                    <a:lnTo>
                      <a:pt x="21" y="5359"/>
                    </a:lnTo>
                    <a:lnTo>
                      <a:pt x="41" y="5219"/>
                    </a:lnTo>
                    <a:lnTo>
                      <a:pt x="80" y="5100"/>
                    </a:lnTo>
                    <a:lnTo>
                      <a:pt x="140" y="4960"/>
                    </a:lnTo>
                    <a:lnTo>
                      <a:pt x="200" y="4841"/>
                    </a:lnTo>
                    <a:lnTo>
                      <a:pt x="280" y="4721"/>
                    </a:lnTo>
                    <a:lnTo>
                      <a:pt x="359" y="4622"/>
                    </a:lnTo>
                    <a:lnTo>
                      <a:pt x="459" y="4522"/>
                    </a:lnTo>
                    <a:lnTo>
                      <a:pt x="559" y="4423"/>
                    </a:lnTo>
                    <a:lnTo>
                      <a:pt x="559" y="4423"/>
                    </a:lnTo>
                    <a:lnTo>
                      <a:pt x="399" y="4164"/>
                    </a:lnTo>
                    <a:lnTo>
                      <a:pt x="280" y="3885"/>
                    </a:lnTo>
                    <a:lnTo>
                      <a:pt x="200" y="3626"/>
                    </a:lnTo>
                    <a:lnTo>
                      <a:pt x="120" y="3347"/>
                    </a:lnTo>
                    <a:lnTo>
                      <a:pt x="100" y="3068"/>
                    </a:lnTo>
                    <a:lnTo>
                      <a:pt x="100" y="2789"/>
                    </a:lnTo>
                    <a:lnTo>
                      <a:pt x="120" y="2510"/>
                    </a:lnTo>
                    <a:lnTo>
                      <a:pt x="160" y="2231"/>
                    </a:lnTo>
                    <a:lnTo>
                      <a:pt x="260" y="1972"/>
                    </a:lnTo>
                    <a:lnTo>
                      <a:pt x="359" y="1713"/>
                    </a:lnTo>
                    <a:lnTo>
                      <a:pt x="499" y="1454"/>
                    </a:lnTo>
                    <a:lnTo>
                      <a:pt x="658" y="1215"/>
                    </a:lnTo>
                    <a:lnTo>
                      <a:pt x="837" y="996"/>
                    </a:lnTo>
                    <a:lnTo>
                      <a:pt x="1057" y="797"/>
                    </a:lnTo>
                    <a:lnTo>
                      <a:pt x="1296" y="598"/>
                    </a:lnTo>
                    <a:lnTo>
                      <a:pt x="1555" y="438"/>
                    </a:lnTo>
                    <a:lnTo>
                      <a:pt x="1555" y="438"/>
                    </a:lnTo>
                    <a:lnTo>
                      <a:pt x="1834" y="299"/>
                    </a:lnTo>
                    <a:lnTo>
                      <a:pt x="2112" y="179"/>
                    </a:lnTo>
                    <a:lnTo>
                      <a:pt x="2411" y="80"/>
                    </a:lnTo>
                    <a:lnTo>
                      <a:pt x="2710" y="20"/>
                    </a:lnTo>
                    <a:lnTo>
                      <a:pt x="3009" y="0"/>
                    </a:lnTo>
                    <a:lnTo>
                      <a:pt x="3308" y="0"/>
                    </a:lnTo>
                    <a:lnTo>
                      <a:pt x="3607" y="20"/>
                    </a:lnTo>
                    <a:lnTo>
                      <a:pt x="3905" y="60"/>
                    </a:lnTo>
                    <a:lnTo>
                      <a:pt x="4184" y="139"/>
                    </a:lnTo>
                    <a:lnTo>
                      <a:pt x="4463" y="239"/>
                    </a:lnTo>
                    <a:lnTo>
                      <a:pt x="4742" y="359"/>
                    </a:lnTo>
                    <a:lnTo>
                      <a:pt x="5001" y="518"/>
                    </a:lnTo>
                    <a:lnTo>
                      <a:pt x="5240" y="697"/>
                    </a:lnTo>
                    <a:lnTo>
                      <a:pt x="5459" y="896"/>
                    </a:lnTo>
                    <a:lnTo>
                      <a:pt x="5658" y="1116"/>
                    </a:lnTo>
                    <a:lnTo>
                      <a:pt x="5858" y="1355"/>
                    </a:lnTo>
                    <a:lnTo>
                      <a:pt x="5858" y="1355"/>
                    </a:lnTo>
                    <a:lnTo>
                      <a:pt x="5957" y="1534"/>
                    </a:lnTo>
                    <a:lnTo>
                      <a:pt x="6057" y="1733"/>
                    </a:lnTo>
                    <a:lnTo>
                      <a:pt x="6156" y="1932"/>
                    </a:lnTo>
                    <a:lnTo>
                      <a:pt x="6216" y="2132"/>
                    </a:lnTo>
                    <a:lnTo>
                      <a:pt x="6256" y="2331"/>
                    </a:lnTo>
                    <a:lnTo>
                      <a:pt x="6296" y="2530"/>
                    </a:lnTo>
                    <a:lnTo>
                      <a:pt x="6316" y="2749"/>
                    </a:lnTo>
                    <a:lnTo>
                      <a:pt x="6316" y="2948"/>
                    </a:lnTo>
                    <a:lnTo>
                      <a:pt x="6316" y="2948"/>
                    </a:lnTo>
                    <a:lnTo>
                      <a:pt x="6515" y="2889"/>
                    </a:lnTo>
                    <a:lnTo>
                      <a:pt x="6714" y="2849"/>
                    </a:lnTo>
                    <a:lnTo>
                      <a:pt x="6933" y="2829"/>
                    </a:lnTo>
                    <a:lnTo>
                      <a:pt x="7133" y="2809"/>
                    </a:lnTo>
                    <a:lnTo>
                      <a:pt x="7332" y="2829"/>
                    </a:lnTo>
                    <a:lnTo>
                      <a:pt x="7531" y="2849"/>
                    </a:lnTo>
                    <a:lnTo>
                      <a:pt x="7730" y="2889"/>
                    </a:lnTo>
                    <a:lnTo>
                      <a:pt x="7929" y="2948"/>
                    </a:lnTo>
                    <a:lnTo>
                      <a:pt x="8109" y="3008"/>
                    </a:lnTo>
                    <a:lnTo>
                      <a:pt x="8288" y="3088"/>
                    </a:lnTo>
                    <a:lnTo>
                      <a:pt x="8467" y="3187"/>
                    </a:lnTo>
                    <a:lnTo>
                      <a:pt x="8647" y="3307"/>
                    </a:lnTo>
                    <a:lnTo>
                      <a:pt x="8786" y="3426"/>
                    </a:lnTo>
                    <a:lnTo>
                      <a:pt x="8945" y="3566"/>
                    </a:lnTo>
                    <a:lnTo>
                      <a:pt x="9085" y="3725"/>
                    </a:lnTo>
                    <a:lnTo>
                      <a:pt x="9204" y="3885"/>
                    </a:lnTo>
                    <a:lnTo>
                      <a:pt x="9204" y="3885"/>
                    </a:lnTo>
                    <a:lnTo>
                      <a:pt x="9324" y="4084"/>
                    </a:lnTo>
                    <a:lnTo>
                      <a:pt x="9423" y="4303"/>
                    </a:lnTo>
                    <a:lnTo>
                      <a:pt x="9483" y="4502"/>
                    </a:lnTo>
                    <a:lnTo>
                      <a:pt x="9543" y="4721"/>
                    </a:lnTo>
                    <a:lnTo>
                      <a:pt x="9563" y="4940"/>
                    </a:lnTo>
                    <a:lnTo>
                      <a:pt x="9563" y="5160"/>
                    </a:lnTo>
                    <a:lnTo>
                      <a:pt x="9543" y="5379"/>
                    </a:lnTo>
                    <a:lnTo>
                      <a:pt x="9503" y="5598"/>
                    </a:lnTo>
                    <a:lnTo>
                      <a:pt x="9443" y="5797"/>
                    </a:lnTo>
                    <a:lnTo>
                      <a:pt x="9364" y="6016"/>
                    </a:lnTo>
                    <a:lnTo>
                      <a:pt x="9264" y="6195"/>
                    </a:lnTo>
                    <a:lnTo>
                      <a:pt x="9125" y="6395"/>
                    </a:lnTo>
                    <a:lnTo>
                      <a:pt x="8985" y="6574"/>
                    </a:lnTo>
                    <a:lnTo>
                      <a:pt x="8806" y="6733"/>
                    </a:lnTo>
                    <a:lnTo>
                      <a:pt x="8627" y="6873"/>
                    </a:lnTo>
                    <a:lnTo>
                      <a:pt x="8427" y="7012"/>
                    </a:lnTo>
                    <a:lnTo>
                      <a:pt x="8427" y="7012"/>
                    </a:lnTo>
                    <a:lnTo>
                      <a:pt x="8208" y="7132"/>
                    </a:lnTo>
                    <a:lnTo>
                      <a:pt x="7989" y="7211"/>
                    </a:lnTo>
                    <a:lnTo>
                      <a:pt x="7750" y="7271"/>
                    </a:lnTo>
                    <a:lnTo>
                      <a:pt x="7511" y="7331"/>
                    </a:lnTo>
                    <a:lnTo>
                      <a:pt x="7272" y="7351"/>
                    </a:lnTo>
                    <a:lnTo>
                      <a:pt x="7053" y="7351"/>
                    </a:lnTo>
                    <a:lnTo>
                      <a:pt x="6814" y="7331"/>
                    </a:lnTo>
                    <a:lnTo>
                      <a:pt x="6575" y="7291"/>
                    </a:lnTo>
                    <a:lnTo>
                      <a:pt x="6356" y="7231"/>
                    </a:lnTo>
                    <a:lnTo>
                      <a:pt x="6136" y="7152"/>
                    </a:lnTo>
                    <a:lnTo>
                      <a:pt x="5917" y="7052"/>
                    </a:lnTo>
                    <a:lnTo>
                      <a:pt x="5718" y="6933"/>
                    </a:lnTo>
                    <a:lnTo>
                      <a:pt x="5539" y="6813"/>
                    </a:lnTo>
                    <a:lnTo>
                      <a:pt x="5360" y="6654"/>
                    </a:lnTo>
                    <a:lnTo>
                      <a:pt x="5200" y="6474"/>
                    </a:lnTo>
                    <a:lnTo>
                      <a:pt x="5061" y="6295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4" name="Google Shape;7624;p41"/>
              <p:cNvSpPr/>
              <p:nvPr/>
            </p:nvSpPr>
            <p:spPr>
              <a:xfrm>
                <a:off x="6043625" y="3717325"/>
                <a:ext cx="42875" cy="36400"/>
              </a:xfrm>
              <a:custGeom>
                <a:avLst/>
                <a:gdLst/>
                <a:ahLst/>
                <a:cxnLst/>
                <a:rect l="l" t="t" r="r" b="b"/>
                <a:pathLst>
                  <a:path w="1715" h="1456" extrusionOk="0">
                    <a:moveTo>
                      <a:pt x="957" y="1"/>
                    </a:moveTo>
                    <a:lnTo>
                      <a:pt x="798" y="21"/>
                    </a:lnTo>
                    <a:lnTo>
                      <a:pt x="618" y="80"/>
                    </a:lnTo>
                    <a:lnTo>
                      <a:pt x="459" y="160"/>
                    </a:lnTo>
                    <a:lnTo>
                      <a:pt x="320" y="260"/>
                    </a:lnTo>
                    <a:lnTo>
                      <a:pt x="200" y="379"/>
                    </a:lnTo>
                    <a:lnTo>
                      <a:pt x="100" y="499"/>
                    </a:lnTo>
                    <a:lnTo>
                      <a:pt x="41" y="638"/>
                    </a:lnTo>
                    <a:lnTo>
                      <a:pt x="1" y="778"/>
                    </a:lnTo>
                    <a:lnTo>
                      <a:pt x="1" y="917"/>
                    </a:lnTo>
                    <a:lnTo>
                      <a:pt x="21" y="1057"/>
                    </a:lnTo>
                    <a:lnTo>
                      <a:pt x="100" y="1176"/>
                    </a:lnTo>
                    <a:lnTo>
                      <a:pt x="180" y="1276"/>
                    </a:lnTo>
                    <a:lnTo>
                      <a:pt x="300" y="1355"/>
                    </a:lnTo>
                    <a:lnTo>
                      <a:pt x="439" y="1415"/>
                    </a:lnTo>
                    <a:lnTo>
                      <a:pt x="599" y="1455"/>
                    </a:lnTo>
                    <a:lnTo>
                      <a:pt x="758" y="1455"/>
                    </a:lnTo>
                    <a:lnTo>
                      <a:pt x="917" y="1435"/>
                    </a:lnTo>
                    <a:lnTo>
                      <a:pt x="1077" y="1395"/>
                    </a:lnTo>
                    <a:lnTo>
                      <a:pt x="1236" y="1316"/>
                    </a:lnTo>
                    <a:lnTo>
                      <a:pt x="1395" y="1216"/>
                    </a:lnTo>
                    <a:lnTo>
                      <a:pt x="1515" y="1096"/>
                    </a:lnTo>
                    <a:lnTo>
                      <a:pt x="1595" y="957"/>
                    </a:lnTo>
                    <a:lnTo>
                      <a:pt x="1674" y="837"/>
                    </a:lnTo>
                    <a:lnTo>
                      <a:pt x="1694" y="698"/>
                    </a:lnTo>
                    <a:lnTo>
                      <a:pt x="1714" y="559"/>
                    </a:lnTo>
                    <a:lnTo>
                      <a:pt x="1674" y="419"/>
                    </a:lnTo>
                    <a:lnTo>
                      <a:pt x="1614" y="280"/>
                    </a:lnTo>
                    <a:lnTo>
                      <a:pt x="1515" y="180"/>
                    </a:lnTo>
                    <a:lnTo>
                      <a:pt x="1395" y="100"/>
                    </a:lnTo>
                    <a:lnTo>
                      <a:pt x="1256" y="41"/>
                    </a:lnTo>
                    <a:lnTo>
                      <a:pt x="1116" y="1"/>
                    </a:lnTo>
                    <a:close/>
                  </a:path>
                </a:pathLst>
              </a:custGeom>
              <a:solidFill>
                <a:srgbClr val="F4CC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5" name="Google Shape;7625;p41"/>
              <p:cNvSpPr/>
              <p:nvPr/>
            </p:nvSpPr>
            <p:spPr>
              <a:xfrm>
                <a:off x="5889250" y="3610750"/>
                <a:ext cx="125525" cy="73725"/>
              </a:xfrm>
              <a:custGeom>
                <a:avLst/>
                <a:gdLst/>
                <a:ahLst/>
                <a:cxnLst/>
                <a:rect l="l" t="t" r="r" b="b"/>
                <a:pathLst>
                  <a:path w="5021" h="2949" extrusionOk="0">
                    <a:moveTo>
                      <a:pt x="2570" y="1"/>
                    </a:moveTo>
                    <a:lnTo>
                      <a:pt x="2291" y="21"/>
                    </a:lnTo>
                    <a:lnTo>
                      <a:pt x="2032" y="60"/>
                    </a:lnTo>
                    <a:lnTo>
                      <a:pt x="1793" y="140"/>
                    </a:lnTo>
                    <a:lnTo>
                      <a:pt x="1554" y="220"/>
                    </a:lnTo>
                    <a:lnTo>
                      <a:pt x="1315" y="339"/>
                    </a:lnTo>
                    <a:lnTo>
                      <a:pt x="1116" y="459"/>
                    </a:lnTo>
                    <a:lnTo>
                      <a:pt x="917" y="578"/>
                    </a:lnTo>
                    <a:lnTo>
                      <a:pt x="737" y="718"/>
                    </a:lnTo>
                    <a:lnTo>
                      <a:pt x="439" y="977"/>
                    </a:lnTo>
                    <a:lnTo>
                      <a:pt x="200" y="1196"/>
                    </a:lnTo>
                    <a:lnTo>
                      <a:pt x="0" y="1415"/>
                    </a:lnTo>
                    <a:lnTo>
                      <a:pt x="0" y="1415"/>
                    </a:lnTo>
                    <a:lnTo>
                      <a:pt x="239" y="1315"/>
                    </a:lnTo>
                    <a:lnTo>
                      <a:pt x="478" y="1236"/>
                    </a:lnTo>
                    <a:lnTo>
                      <a:pt x="698" y="1156"/>
                    </a:lnTo>
                    <a:lnTo>
                      <a:pt x="917" y="1096"/>
                    </a:lnTo>
                    <a:lnTo>
                      <a:pt x="1116" y="1056"/>
                    </a:lnTo>
                    <a:lnTo>
                      <a:pt x="1335" y="1017"/>
                    </a:lnTo>
                    <a:lnTo>
                      <a:pt x="1714" y="997"/>
                    </a:lnTo>
                    <a:lnTo>
                      <a:pt x="2052" y="1017"/>
                    </a:lnTo>
                    <a:lnTo>
                      <a:pt x="2351" y="1076"/>
                    </a:lnTo>
                    <a:lnTo>
                      <a:pt x="2650" y="1136"/>
                    </a:lnTo>
                    <a:lnTo>
                      <a:pt x="2909" y="1236"/>
                    </a:lnTo>
                    <a:lnTo>
                      <a:pt x="3168" y="1355"/>
                    </a:lnTo>
                    <a:lnTo>
                      <a:pt x="3407" y="1495"/>
                    </a:lnTo>
                    <a:lnTo>
                      <a:pt x="3626" y="1654"/>
                    </a:lnTo>
                    <a:lnTo>
                      <a:pt x="3825" y="1813"/>
                    </a:lnTo>
                    <a:lnTo>
                      <a:pt x="4004" y="1973"/>
                    </a:lnTo>
                    <a:lnTo>
                      <a:pt x="4164" y="2132"/>
                    </a:lnTo>
                    <a:lnTo>
                      <a:pt x="4443" y="2451"/>
                    </a:lnTo>
                    <a:lnTo>
                      <a:pt x="4642" y="2730"/>
                    </a:lnTo>
                    <a:lnTo>
                      <a:pt x="4761" y="2949"/>
                    </a:lnTo>
                    <a:lnTo>
                      <a:pt x="4961" y="2770"/>
                    </a:lnTo>
                    <a:lnTo>
                      <a:pt x="5020" y="2511"/>
                    </a:lnTo>
                    <a:lnTo>
                      <a:pt x="5020" y="2351"/>
                    </a:lnTo>
                    <a:lnTo>
                      <a:pt x="5020" y="2192"/>
                    </a:lnTo>
                    <a:lnTo>
                      <a:pt x="5020" y="2013"/>
                    </a:lnTo>
                    <a:lnTo>
                      <a:pt x="5001" y="1853"/>
                    </a:lnTo>
                    <a:lnTo>
                      <a:pt x="4941" y="1674"/>
                    </a:lnTo>
                    <a:lnTo>
                      <a:pt x="4881" y="1475"/>
                    </a:lnTo>
                    <a:lnTo>
                      <a:pt x="4801" y="1296"/>
                    </a:lnTo>
                    <a:lnTo>
                      <a:pt x="4682" y="1116"/>
                    </a:lnTo>
                    <a:lnTo>
                      <a:pt x="4562" y="937"/>
                    </a:lnTo>
                    <a:lnTo>
                      <a:pt x="4403" y="778"/>
                    </a:lnTo>
                    <a:lnTo>
                      <a:pt x="4204" y="618"/>
                    </a:lnTo>
                    <a:lnTo>
                      <a:pt x="4004" y="459"/>
                    </a:lnTo>
                    <a:lnTo>
                      <a:pt x="3746" y="319"/>
                    </a:lnTo>
                    <a:lnTo>
                      <a:pt x="3467" y="180"/>
                    </a:lnTo>
                    <a:lnTo>
                      <a:pt x="3228" y="100"/>
                    </a:lnTo>
                    <a:lnTo>
                      <a:pt x="3008" y="41"/>
                    </a:lnTo>
                    <a:lnTo>
                      <a:pt x="2789" y="21"/>
                    </a:lnTo>
                    <a:lnTo>
                      <a:pt x="2570" y="1"/>
                    </a:lnTo>
                    <a:close/>
                  </a:path>
                </a:pathLst>
              </a:custGeom>
              <a:solidFill>
                <a:srgbClr val="F9DB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6" name="Google Shape;7626;p41"/>
              <p:cNvSpPr/>
              <p:nvPr/>
            </p:nvSpPr>
            <p:spPr>
              <a:xfrm>
                <a:off x="5889250" y="3610750"/>
                <a:ext cx="125525" cy="73725"/>
              </a:xfrm>
              <a:custGeom>
                <a:avLst/>
                <a:gdLst/>
                <a:ahLst/>
                <a:cxnLst/>
                <a:rect l="l" t="t" r="r" b="b"/>
                <a:pathLst>
                  <a:path w="5021" h="2949" fill="none" extrusionOk="0">
                    <a:moveTo>
                      <a:pt x="2570" y="1"/>
                    </a:moveTo>
                    <a:lnTo>
                      <a:pt x="2570" y="1"/>
                    </a:lnTo>
                    <a:lnTo>
                      <a:pt x="2291" y="21"/>
                    </a:lnTo>
                    <a:lnTo>
                      <a:pt x="2032" y="60"/>
                    </a:lnTo>
                    <a:lnTo>
                      <a:pt x="1793" y="140"/>
                    </a:lnTo>
                    <a:lnTo>
                      <a:pt x="1554" y="220"/>
                    </a:lnTo>
                    <a:lnTo>
                      <a:pt x="1315" y="339"/>
                    </a:lnTo>
                    <a:lnTo>
                      <a:pt x="1116" y="459"/>
                    </a:lnTo>
                    <a:lnTo>
                      <a:pt x="917" y="578"/>
                    </a:lnTo>
                    <a:lnTo>
                      <a:pt x="737" y="718"/>
                    </a:lnTo>
                    <a:lnTo>
                      <a:pt x="439" y="977"/>
                    </a:lnTo>
                    <a:lnTo>
                      <a:pt x="200" y="1196"/>
                    </a:lnTo>
                    <a:lnTo>
                      <a:pt x="0" y="1415"/>
                    </a:lnTo>
                    <a:lnTo>
                      <a:pt x="0" y="1415"/>
                    </a:lnTo>
                    <a:lnTo>
                      <a:pt x="239" y="1315"/>
                    </a:lnTo>
                    <a:lnTo>
                      <a:pt x="478" y="1236"/>
                    </a:lnTo>
                    <a:lnTo>
                      <a:pt x="698" y="1156"/>
                    </a:lnTo>
                    <a:lnTo>
                      <a:pt x="917" y="1096"/>
                    </a:lnTo>
                    <a:lnTo>
                      <a:pt x="1116" y="1056"/>
                    </a:lnTo>
                    <a:lnTo>
                      <a:pt x="1335" y="1017"/>
                    </a:lnTo>
                    <a:lnTo>
                      <a:pt x="1714" y="997"/>
                    </a:lnTo>
                    <a:lnTo>
                      <a:pt x="1714" y="997"/>
                    </a:lnTo>
                    <a:lnTo>
                      <a:pt x="2052" y="1017"/>
                    </a:lnTo>
                    <a:lnTo>
                      <a:pt x="2351" y="1076"/>
                    </a:lnTo>
                    <a:lnTo>
                      <a:pt x="2650" y="1136"/>
                    </a:lnTo>
                    <a:lnTo>
                      <a:pt x="2909" y="1236"/>
                    </a:lnTo>
                    <a:lnTo>
                      <a:pt x="3168" y="1355"/>
                    </a:lnTo>
                    <a:lnTo>
                      <a:pt x="3407" y="1495"/>
                    </a:lnTo>
                    <a:lnTo>
                      <a:pt x="3626" y="1654"/>
                    </a:lnTo>
                    <a:lnTo>
                      <a:pt x="3825" y="1813"/>
                    </a:lnTo>
                    <a:lnTo>
                      <a:pt x="4004" y="1973"/>
                    </a:lnTo>
                    <a:lnTo>
                      <a:pt x="4164" y="2132"/>
                    </a:lnTo>
                    <a:lnTo>
                      <a:pt x="4443" y="2451"/>
                    </a:lnTo>
                    <a:lnTo>
                      <a:pt x="4642" y="2730"/>
                    </a:lnTo>
                    <a:lnTo>
                      <a:pt x="4761" y="2949"/>
                    </a:lnTo>
                    <a:lnTo>
                      <a:pt x="4761" y="2949"/>
                    </a:lnTo>
                    <a:lnTo>
                      <a:pt x="4961" y="2770"/>
                    </a:lnTo>
                    <a:lnTo>
                      <a:pt x="4961" y="2770"/>
                    </a:lnTo>
                    <a:lnTo>
                      <a:pt x="5020" y="2511"/>
                    </a:lnTo>
                    <a:lnTo>
                      <a:pt x="5020" y="2351"/>
                    </a:lnTo>
                    <a:lnTo>
                      <a:pt x="5020" y="2192"/>
                    </a:lnTo>
                    <a:lnTo>
                      <a:pt x="5020" y="2013"/>
                    </a:lnTo>
                    <a:lnTo>
                      <a:pt x="5001" y="1853"/>
                    </a:lnTo>
                    <a:lnTo>
                      <a:pt x="4941" y="1674"/>
                    </a:lnTo>
                    <a:lnTo>
                      <a:pt x="4881" y="1475"/>
                    </a:lnTo>
                    <a:lnTo>
                      <a:pt x="4801" y="1296"/>
                    </a:lnTo>
                    <a:lnTo>
                      <a:pt x="4682" y="1116"/>
                    </a:lnTo>
                    <a:lnTo>
                      <a:pt x="4562" y="937"/>
                    </a:lnTo>
                    <a:lnTo>
                      <a:pt x="4403" y="778"/>
                    </a:lnTo>
                    <a:lnTo>
                      <a:pt x="4204" y="618"/>
                    </a:lnTo>
                    <a:lnTo>
                      <a:pt x="4004" y="459"/>
                    </a:lnTo>
                    <a:lnTo>
                      <a:pt x="3746" y="319"/>
                    </a:lnTo>
                    <a:lnTo>
                      <a:pt x="3467" y="180"/>
                    </a:lnTo>
                    <a:lnTo>
                      <a:pt x="3467" y="180"/>
                    </a:lnTo>
                    <a:lnTo>
                      <a:pt x="3228" y="100"/>
                    </a:lnTo>
                    <a:lnTo>
                      <a:pt x="3008" y="41"/>
                    </a:lnTo>
                    <a:lnTo>
                      <a:pt x="2789" y="21"/>
                    </a:lnTo>
                    <a:lnTo>
                      <a:pt x="2570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7" name="Google Shape;7627;p41"/>
              <p:cNvSpPr/>
              <p:nvPr/>
            </p:nvSpPr>
            <p:spPr>
              <a:xfrm>
                <a:off x="5983375" y="3663050"/>
                <a:ext cx="239075" cy="183800"/>
              </a:xfrm>
              <a:custGeom>
                <a:avLst/>
                <a:gdLst/>
                <a:ahLst/>
                <a:cxnLst/>
                <a:rect l="l" t="t" r="r" b="b"/>
                <a:pathLst>
                  <a:path w="9563" h="7352" extrusionOk="0">
                    <a:moveTo>
                      <a:pt x="3009" y="0"/>
                    </a:moveTo>
                    <a:lnTo>
                      <a:pt x="2710" y="40"/>
                    </a:lnTo>
                    <a:lnTo>
                      <a:pt x="2411" y="100"/>
                    </a:lnTo>
                    <a:lnTo>
                      <a:pt x="2112" y="180"/>
                    </a:lnTo>
                    <a:lnTo>
                      <a:pt x="1833" y="299"/>
                    </a:lnTo>
                    <a:lnTo>
                      <a:pt x="1554" y="439"/>
                    </a:lnTo>
                    <a:lnTo>
                      <a:pt x="1295" y="618"/>
                    </a:lnTo>
                    <a:lnTo>
                      <a:pt x="1056" y="797"/>
                    </a:lnTo>
                    <a:lnTo>
                      <a:pt x="837" y="996"/>
                    </a:lnTo>
                    <a:lnTo>
                      <a:pt x="658" y="1235"/>
                    </a:lnTo>
                    <a:lnTo>
                      <a:pt x="498" y="1475"/>
                    </a:lnTo>
                    <a:lnTo>
                      <a:pt x="359" y="1714"/>
                    </a:lnTo>
                    <a:lnTo>
                      <a:pt x="239" y="1973"/>
                    </a:lnTo>
                    <a:lnTo>
                      <a:pt x="160" y="2251"/>
                    </a:lnTo>
                    <a:lnTo>
                      <a:pt x="120" y="2510"/>
                    </a:lnTo>
                    <a:lnTo>
                      <a:pt x="100" y="2789"/>
                    </a:lnTo>
                    <a:lnTo>
                      <a:pt x="100" y="3068"/>
                    </a:lnTo>
                    <a:lnTo>
                      <a:pt x="120" y="3347"/>
                    </a:lnTo>
                    <a:lnTo>
                      <a:pt x="200" y="3626"/>
                    </a:lnTo>
                    <a:lnTo>
                      <a:pt x="279" y="3905"/>
                    </a:lnTo>
                    <a:lnTo>
                      <a:pt x="399" y="4164"/>
                    </a:lnTo>
                    <a:lnTo>
                      <a:pt x="558" y="4423"/>
                    </a:lnTo>
                    <a:lnTo>
                      <a:pt x="459" y="4522"/>
                    </a:lnTo>
                    <a:lnTo>
                      <a:pt x="359" y="4622"/>
                    </a:lnTo>
                    <a:lnTo>
                      <a:pt x="279" y="4742"/>
                    </a:lnTo>
                    <a:lnTo>
                      <a:pt x="200" y="4861"/>
                    </a:lnTo>
                    <a:lnTo>
                      <a:pt x="140" y="4981"/>
                    </a:lnTo>
                    <a:lnTo>
                      <a:pt x="80" y="5100"/>
                    </a:lnTo>
                    <a:lnTo>
                      <a:pt x="40" y="5220"/>
                    </a:lnTo>
                    <a:lnTo>
                      <a:pt x="20" y="5359"/>
                    </a:lnTo>
                    <a:lnTo>
                      <a:pt x="0" y="5499"/>
                    </a:lnTo>
                    <a:lnTo>
                      <a:pt x="0" y="5618"/>
                    </a:lnTo>
                    <a:lnTo>
                      <a:pt x="0" y="5758"/>
                    </a:lnTo>
                    <a:lnTo>
                      <a:pt x="40" y="5897"/>
                    </a:lnTo>
                    <a:lnTo>
                      <a:pt x="60" y="6017"/>
                    </a:lnTo>
                    <a:lnTo>
                      <a:pt x="120" y="6156"/>
                    </a:lnTo>
                    <a:lnTo>
                      <a:pt x="180" y="6276"/>
                    </a:lnTo>
                    <a:lnTo>
                      <a:pt x="259" y="6415"/>
                    </a:lnTo>
                    <a:lnTo>
                      <a:pt x="359" y="6534"/>
                    </a:lnTo>
                    <a:lnTo>
                      <a:pt x="459" y="6654"/>
                    </a:lnTo>
                    <a:lnTo>
                      <a:pt x="578" y="6754"/>
                    </a:lnTo>
                    <a:lnTo>
                      <a:pt x="718" y="6853"/>
                    </a:lnTo>
                    <a:lnTo>
                      <a:pt x="837" y="6933"/>
                    </a:lnTo>
                    <a:lnTo>
                      <a:pt x="996" y="7013"/>
                    </a:lnTo>
                    <a:lnTo>
                      <a:pt x="1136" y="7052"/>
                    </a:lnTo>
                    <a:lnTo>
                      <a:pt x="1295" y="7092"/>
                    </a:lnTo>
                    <a:lnTo>
                      <a:pt x="1455" y="7132"/>
                    </a:lnTo>
                    <a:lnTo>
                      <a:pt x="1773" y="7132"/>
                    </a:lnTo>
                    <a:lnTo>
                      <a:pt x="1933" y="7112"/>
                    </a:lnTo>
                    <a:lnTo>
                      <a:pt x="2092" y="7092"/>
                    </a:lnTo>
                    <a:lnTo>
                      <a:pt x="2252" y="7033"/>
                    </a:lnTo>
                    <a:lnTo>
                      <a:pt x="2411" y="6973"/>
                    </a:lnTo>
                    <a:lnTo>
                      <a:pt x="2550" y="6893"/>
                    </a:lnTo>
                    <a:lnTo>
                      <a:pt x="2710" y="6793"/>
                    </a:lnTo>
                    <a:lnTo>
                      <a:pt x="2849" y="6674"/>
                    </a:lnTo>
                    <a:lnTo>
                      <a:pt x="2969" y="6554"/>
                    </a:lnTo>
                    <a:lnTo>
                      <a:pt x="3088" y="6415"/>
                    </a:lnTo>
                    <a:lnTo>
                      <a:pt x="3168" y="6256"/>
                    </a:lnTo>
                    <a:lnTo>
                      <a:pt x="3248" y="6116"/>
                    </a:lnTo>
                    <a:lnTo>
                      <a:pt x="3287" y="5937"/>
                    </a:lnTo>
                    <a:lnTo>
                      <a:pt x="3327" y="5777"/>
                    </a:lnTo>
                    <a:lnTo>
                      <a:pt x="3686" y="5758"/>
                    </a:lnTo>
                    <a:lnTo>
                      <a:pt x="4024" y="5678"/>
                    </a:lnTo>
                    <a:lnTo>
                      <a:pt x="4383" y="5578"/>
                    </a:lnTo>
                    <a:lnTo>
                      <a:pt x="4702" y="5419"/>
                    </a:lnTo>
                    <a:lnTo>
                      <a:pt x="4762" y="5638"/>
                    </a:lnTo>
                    <a:lnTo>
                      <a:pt x="4841" y="5877"/>
                    </a:lnTo>
                    <a:lnTo>
                      <a:pt x="4921" y="6076"/>
                    </a:lnTo>
                    <a:lnTo>
                      <a:pt x="5060" y="6295"/>
                    </a:lnTo>
                    <a:lnTo>
                      <a:pt x="5200" y="6475"/>
                    </a:lnTo>
                    <a:lnTo>
                      <a:pt x="5359" y="6654"/>
                    </a:lnTo>
                    <a:lnTo>
                      <a:pt x="5538" y="6813"/>
                    </a:lnTo>
                    <a:lnTo>
                      <a:pt x="5718" y="6953"/>
                    </a:lnTo>
                    <a:lnTo>
                      <a:pt x="5917" y="7072"/>
                    </a:lnTo>
                    <a:lnTo>
                      <a:pt x="6136" y="7172"/>
                    </a:lnTo>
                    <a:lnTo>
                      <a:pt x="6355" y="7252"/>
                    </a:lnTo>
                    <a:lnTo>
                      <a:pt x="6574" y="7311"/>
                    </a:lnTo>
                    <a:lnTo>
                      <a:pt x="6813" y="7331"/>
                    </a:lnTo>
                    <a:lnTo>
                      <a:pt x="7052" y="7351"/>
                    </a:lnTo>
                    <a:lnTo>
                      <a:pt x="7272" y="7351"/>
                    </a:lnTo>
                    <a:lnTo>
                      <a:pt x="7511" y="7331"/>
                    </a:lnTo>
                    <a:lnTo>
                      <a:pt x="7750" y="7292"/>
                    </a:lnTo>
                    <a:lnTo>
                      <a:pt x="7989" y="7212"/>
                    </a:lnTo>
                    <a:lnTo>
                      <a:pt x="8208" y="7132"/>
                    </a:lnTo>
                    <a:lnTo>
                      <a:pt x="8427" y="7013"/>
                    </a:lnTo>
                    <a:lnTo>
                      <a:pt x="8626" y="6873"/>
                    </a:lnTo>
                    <a:lnTo>
                      <a:pt x="8806" y="6734"/>
                    </a:lnTo>
                    <a:lnTo>
                      <a:pt x="8985" y="6574"/>
                    </a:lnTo>
                    <a:lnTo>
                      <a:pt x="9124" y="6395"/>
                    </a:lnTo>
                    <a:lnTo>
                      <a:pt x="9244" y="6216"/>
                    </a:lnTo>
                    <a:lnTo>
                      <a:pt x="9363" y="6017"/>
                    </a:lnTo>
                    <a:lnTo>
                      <a:pt x="9443" y="5817"/>
                    </a:lnTo>
                    <a:lnTo>
                      <a:pt x="9503" y="5598"/>
                    </a:lnTo>
                    <a:lnTo>
                      <a:pt x="9543" y="5379"/>
                    </a:lnTo>
                    <a:lnTo>
                      <a:pt x="9563" y="5160"/>
                    </a:lnTo>
                    <a:lnTo>
                      <a:pt x="9563" y="4941"/>
                    </a:lnTo>
                    <a:lnTo>
                      <a:pt x="9543" y="4742"/>
                    </a:lnTo>
                    <a:lnTo>
                      <a:pt x="9483" y="4522"/>
                    </a:lnTo>
                    <a:lnTo>
                      <a:pt x="9423" y="4303"/>
                    </a:lnTo>
                    <a:lnTo>
                      <a:pt x="9323" y="4084"/>
                    </a:lnTo>
                    <a:lnTo>
                      <a:pt x="9204" y="3885"/>
                    </a:lnTo>
                    <a:lnTo>
                      <a:pt x="9084" y="3726"/>
                    </a:lnTo>
                    <a:lnTo>
                      <a:pt x="8945" y="3566"/>
                    </a:lnTo>
                    <a:lnTo>
                      <a:pt x="8786" y="3427"/>
                    </a:lnTo>
                    <a:lnTo>
                      <a:pt x="8646" y="3307"/>
                    </a:lnTo>
                    <a:lnTo>
                      <a:pt x="8467" y="3188"/>
                    </a:lnTo>
                    <a:lnTo>
                      <a:pt x="8288" y="3108"/>
                    </a:lnTo>
                    <a:lnTo>
                      <a:pt x="8108" y="3008"/>
                    </a:lnTo>
                    <a:lnTo>
                      <a:pt x="7929" y="2949"/>
                    </a:lnTo>
                    <a:lnTo>
                      <a:pt x="7730" y="2889"/>
                    </a:lnTo>
                    <a:lnTo>
                      <a:pt x="7531" y="2849"/>
                    </a:lnTo>
                    <a:lnTo>
                      <a:pt x="7331" y="2829"/>
                    </a:lnTo>
                    <a:lnTo>
                      <a:pt x="6933" y="2829"/>
                    </a:lnTo>
                    <a:lnTo>
                      <a:pt x="6714" y="2849"/>
                    </a:lnTo>
                    <a:lnTo>
                      <a:pt x="6515" y="2889"/>
                    </a:lnTo>
                    <a:lnTo>
                      <a:pt x="6315" y="2949"/>
                    </a:lnTo>
                    <a:lnTo>
                      <a:pt x="6315" y="2749"/>
                    </a:lnTo>
                    <a:lnTo>
                      <a:pt x="6295" y="2550"/>
                    </a:lnTo>
                    <a:lnTo>
                      <a:pt x="6256" y="2331"/>
                    </a:lnTo>
                    <a:lnTo>
                      <a:pt x="6216" y="2132"/>
                    </a:lnTo>
                    <a:lnTo>
                      <a:pt x="6156" y="1933"/>
                    </a:lnTo>
                    <a:lnTo>
                      <a:pt x="6056" y="1734"/>
                    </a:lnTo>
                    <a:lnTo>
                      <a:pt x="5957" y="1554"/>
                    </a:lnTo>
                    <a:lnTo>
                      <a:pt x="5837" y="1355"/>
                    </a:lnTo>
                    <a:lnTo>
                      <a:pt x="5658" y="1116"/>
                    </a:lnTo>
                    <a:lnTo>
                      <a:pt x="5459" y="897"/>
                    </a:lnTo>
                    <a:lnTo>
                      <a:pt x="5240" y="698"/>
                    </a:lnTo>
                    <a:lnTo>
                      <a:pt x="5001" y="518"/>
                    </a:lnTo>
                    <a:lnTo>
                      <a:pt x="4742" y="379"/>
                    </a:lnTo>
                    <a:lnTo>
                      <a:pt x="4463" y="239"/>
                    </a:lnTo>
                    <a:lnTo>
                      <a:pt x="4184" y="140"/>
                    </a:lnTo>
                    <a:lnTo>
                      <a:pt x="3905" y="80"/>
                    </a:lnTo>
                    <a:lnTo>
                      <a:pt x="3606" y="20"/>
                    </a:lnTo>
                    <a:lnTo>
                      <a:pt x="3307" y="0"/>
                    </a:lnTo>
                    <a:close/>
                  </a:path>
                </a:pathLst>
              </a:custGeom>
              <a:solidFill>
                <a:srgbClr val="F7D28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8" name="Google Shape;7628;p41"/>
              <p:cNvSpPr/>
              <p:nvPr/>
            </p:nvSpPr>
            <p:spPr>
              <a:xfrm>
                <a:off x="5983375" y="3663050"/>
                <a:ext cx="239075" cy="183800"/>
              </a:xfrm>
              <a:custGeom>
                <a:avLst/>
                <a:gdLst/>
                <a:ahLst/>
                <a:cxnLst/>
                <a:rect l="l" t="t" r="r" b="b"/>
                <a:pathLst>
                  <a:path w="9563" h="7352" fill="none" extrusionOk="0">
                    <a:moveTo>
                      <a:pt x="5060" y="6295"/>
                    </a:moveTo>
                    <a:lnTo>
                      <a:pt x="5060" y="6295"/>
                    </a:lnTo>
                    <a:lnTo>
                      <a:pt x="4921" y="6076"/>
                    </a:lnTo>
                    <a:lnTo>
                      <a:pt x="4841" y="5877"/>
                    </a:lnTo>
                    <a:lnTo>
                      <a:pt x="4762" y="5638"/>
                    </a:lnTo>
                    <a:lnTo>
                      <a:pt x="4702" y="5419"/>
                    </a:lnTo>
                    <a:lnTo>
                      <a:pt x="4702" y="5419"/>
                    </a:lnTo>
                    <a:lnTo>
                      <a:pt x="4383" y="5578"/>
                    </a:lnTo>
                    <a:lnTo>
                      <a:pt x="4024" y="5678"/>
                    </a:lnTo>
                    <a:lnTo>
                      <a:pt x="3686" y="5758"/>
                    </a:lnTo>
                    <a:lnTo>
                      <a:pt x="3327" y="5777"/>
                    </a:lnTo>
                    <a:lnTo>
                      <a:pt x="3327" y="5777"/>
                    </a:lnTo>
                    <a:lnTo>
                      <a:pt x="3287" y="5937"/>
                    </a:lnTo>
                    <a:lnTo>
                      <a:pt x="3248" y="6116"/>
                    </a:lnTo>
                    <a:lnTo>
                      <a:pt x="3168" y="6256"/>
                    </a:lnTo>
                    <a:lnTo>
                      <a:pt x="3088" y="6415"/>
                    </a:lnTo>
                    <a:lnTo>
                      <a:pt x="2969" y="6554"/>
                    </a:lnTo>
                    <a:lnTo>
                      <a:pt x="2849" y="6674"/>
                    </a:lnTo>
                    <a:lnTo>
                      <a:pt x="2710" y="6793"/>
                    </a:lnTo>
                    <a:lnTo>
                      <a:pt x="2550" y="6893"/>
                    </a:lnTo>
                    <a:lnTo>
                      <a:pt x="2550" y="6893"/>
                    </a:lnTo>
                    <a:lnTo>
                      <a:pt x="2411" y="6973"/>
                    </a:lnTo>
                    <a:lnTo>
                      <a:pt x="2252" y="7033"/>
                    </a:lnTo>
                    <a:lnTo>
                      <a:pt x="2092" y="7092"/>
                    </a:lnTo>
                    <a:lnTo>
                      <a:pt x="1933" y="7112"/>
                    </a:lnTo>
                    <a:lnTo>
                      <a:pt x="1773" y="7132"/>
                    </a:lnTo>
                    <a:lnTo>
                      <a:pt x="1614" y="7132"/>
                    </a:lnTo>
                    <a:lnTo>
                      <a:pt x="1455" y="7132"/>
                    </a:lnTo>
                    <a:lnTo>
                      <a:pt x="1295" y="7092"/>
                    </a:lnTo>
                    <a:lnTo>
                      <a:pt x="1136" y="7052"/>
                    </a:lnTo>
                    <a:lnTo>
                      <a:pt x="996" y="7013"/>
                    </a:lnTo>
                    <a:lnTo>
                      <a:pt x="837" y="6933"/>
                    </a:lnTo>
                    <a:lnTo>
                      <a:pt x="718" y="6853"/>
                    </a:lnTo>
                    <a:lnTo>
                      <a:pt x="578" y="6754"/>
                    </a:lnTo>
                    <a:lnTo>
                      <a:pt x="459" y="6654"/>
                    </a:lnTo>
                    <a:lnTo>
                      <a:pt x="359" y="6534"/>
                    </a:lnTo>
                    <a:lnTo>
                      <a:pt x="259" y="6415"/>
                    </a:lnTo>
                    <a:lnTo>
                      <a:pt x="259" y="6415"/>
                    </a:lnTo>
                    <a:lnTo>
                      <a:pt x="180" y="6276"/>
                    </a:lnTo>
                    <a:lnTo>
                      <a:pt x="120" y="6156"/>
                    </a:lnTo>
                    <a:lnTo>
                      <a:pt x="60" y="6017"/>
                    </a:lnTo>
                    <a:lnTo>
                      <a:pt x="40" y="5897"/>
                    </a:lnTo>
                    <a:lnTo>
                      <a:pt x="0" y="5758"/>
                    </a:lnTo>
                    <a:lnTo>
                      <a:pt x="0" y="5618"/>
                    </a:lnTo>
                    <a:lnTo>
                      <a:pt x="0" y="5499"/>
                    </a:lnTo>
                    <a:lnTo>
                      <a:pt x="20" y="5359"/>
                    </a:lnTo>
                    <a:lnTo>
                      <a:pt x="40" y="5220"/>
                    </a:lnTo>
                    <a:lnTo>
                      <a:pt x="80" y="5100"/>
                    </a:lnTo>
                    <a:lnTo>
                      <a:pt x="140" y="4981"/>
                    </a:lnTo>
                    <a:lnTo>
                      <a:pt x="200" y="4861"/>
                    </a:lnTo>
                    <a:lnTo>
                      <a:pt x="279" y="4742"/>
                    </a:lnTo>
                    <a:lnTo>
                      <a:pt x="359" y="4622"/>
                    </a:lnTo>
                    <a:lnTo>
                      <a:pt x="459" y="4522"/>
                    </a:lnTo>
                    <a:lnTo>
                      <a:pt x="558" y="4423"/>
                    </a:lnTo>
                    <a:lnTo>
                      <a:pt x="558" y="4423"/>
                    </a:lnTo>
                    <a:lnTo>
                      <a:pt x="399" y="4164"/>
                    </a:lnTo>
                    <a:lnTo>
                      <a:pt x="279" y="3905"/>
                    </a:lnTo>
                    <a:lnTo>
                      <a:pt x="200" y="3626"/>
                    </a:lnTo>
                    <a:lnTo>
                      <a:pt x="120" y="3347"/>
                    </a:lnTo>
                    <a:lnTo>
                      <a:pt x="100" y="3068"/>
                    </a:lnTo>
                    <a:lnTo>
                      <a:pt x="100" y="2789"/>
                    </a:lnTo>
                    <a:lnTo>
                      <a:pt x="120" y="2510"/>
                    </a:lnTo>
                    <a:lnTo>
                      <a:pt x="160" y="2251"/>
                    </a:lnTo>
                    <a:lnTo>
                      <a:pt x="239" y="1973"/>
                    </a:lnTo>
                    <a:lnTo>
                      <a:pt x="359" y="1714"/>
                    </a:lnTo>
                    <a:lnTo>
                      <a:pt x="498" y="1475"/>
                    </a:lnTo>
                    <a:lnTo>
                      <a:pt x="658" y="1235"/>
                    </a:lnTo>
                    <a:lnTo>
                      <a:pt x="837" y="996"/>
                    </a:lnTo>
                    <a:lnTo>
                      <a:pt x="1056" y="797"/>
                    </a:lnTo>
                    <a:lnTo>
                      <a:pt x="1295" y="618"/>
                    </a:lnTo>
                    <a:lnTo>
                      <a:pt x="1554" y="439"/>
                    </a:lnTo>
                    <a:lnTo>
                      <a:pt x="1554" y="439"/>
                    </a:lnTo>
                    <a:lnTo>
                      <a:pt x="1833" y="299"/>
                    </a:lnTo>
                    <a:lnTo>
                      <a:pt x="2112" y="180"/>
                    </a:lnTo>
                    <a:lnTo>
                      <a:pt x="2411" y="100"/>
                    </a:lnTo>
                    <a:lnTo>
                      <a:pt x="2710" y="40"/>
                    </a:lnTo>
                    <a:lnTo>
                      <a:pt x="3009" y="0"/>
                    </a:lnTo>
                    <a:lnTo>
                      <a:pt x="3307" y="0"/>
                    </a:lnTo>
                    <a:lnTo>
                      <a:pt x="3606" y="20"/>
                    </a:lnTo>
                    <a:lnTo>
                      <a:pt x="3905" y="80"/>
                    </a:lnTo>
                    <a:lnTo>
                      <a:pt x="4184" y="140"/>
                    </a:lnTo>
                    <a:lnTo>
                      <a:pt x="4463" y="239"/>
                    </a:lnTo>
                    <a:lnTo>
                      <a:pt x="4742" y="379"/>
                    </a:lnTo>
                    <a:lnTo>
                      <a:pt x="5001" y="518"/>
                    </a:lnTo>
                    <a:lnTo>
                      <a:pt x="5240" y="698"/>
                    </a:lnTo>
                    <a:lnTo>
                      <a:pt x="5459" y="897"/>
                    </a:lnTo>
                    <a:lnTo>
                      <a:pt x="5658" y="1116"/>
                    </a:lnTo>
                    <a:lnTo>
                      <a:pt x="5837" y="1355"/>
                    </a:lnTo>
                    <a:lnTo>
                      <a:pt x="5837" y="1355"/>
                    </a:lnTo>
                    <a:lnTo>
                      <a:pt x="5957" y="1554"/>
                    </a:lnTo>
                    <a:lnTo>
                      <a:pt x="6056" y="1734"/>
                    </a:lnTo>
                    <a:lnTo>
                      <a:pt x="6156" y="1933"/>
                    </a:lnTo>
                    <a:lnTo>
                      <a:pt x="6216" y="2132"/>
                    </a:lnTo>
                    <a:lnTo>
                      <a:pt x="6256" y="2331"/>
                    </a:lnTo>
                    <a:lnTo>
                      <a:pt x="6295" y="2550"/>
                    </a:lnTo>
                    <a:lnTo>
                      <a:pt x="6315" y="2749"/>
                    </a:lnTo>
                    <a:lnTo>
                      <a:pt x="6315" y="2949"/>
                    </a:lnTo>
                    <a:lnTo>
                      <a:pt x="6315" y="2949"/>
                    </a:lnTo>
                    <a:lnTo>
                      <a:pt x="6515" y="2889"/>
                    </a:lnTo>
                    <a:lnTo>
                      <a:pt x="6714" y="2849"/>
                    </a:lnTo>
                    <a:lnTo>
                      <a:pt x="6933" y="2829"/>
                    </a:lnTo>
                    <a:lnTo>
                      <a:pt x="7132" y="2829"/>
                    </a:lnTo>
                    <a:lnTo>
                      <a:pt x="7331" y="2829"/>
                    </a:lnTo>
                    <a:lnTo>
                      <a:pt x="7531" y="2849"/>
                    </a:lnTo>
                    <a:lnTo>
                      <a:pt x="7730" y="2889"/>
                    </a:lnTo>
                    <a:lnTo>
                      <a:pt x="7929" y="2949"/>
                    </a:lnTo>
                    <a:lnTo>
                      <a:pt x="8108" y="3008"/>
                    </a:lnTo>
                    <a:lnTo>
                      <a:pt x="8288" y="3108"/>
                    </a:lnTo>
                    <a:lnTo>
                      <a:pt x="8467" y="3188"/>
                    </a:lnTo>
                    <a:lnTo>
                      <a:pt x="8646" y="3307"/>
                    </a:lnTo>
                    <a:lnTo>
                      <a:pt x="8786" y="3427"/>
                    </a:lnTo>
                    <a:lnTo>
                      <a:pt x="8945" y="3566"/>
                    </a:lnTo>
                    <a:lnTo>
                      <a:pt x="9084" y="3726"/>
                    </a:lnTo>
                    <a:lnTo>
                      <a:pt x="9204" y="3885"/>
                    </a:lnTo>
                    <a:lnTo>
                      <a:pt x="9204" y="3885"/>
                    </a:lnTo>
                    <a:lnTo>
                      <a:pt x="9323" y="4084"/>
                    </a:lnTo>
                    <a:lnTo>
                      <a:pt x="9423" y="4303"/>
                    </a:lnTo>
                    <a:lnTo>
                      <a:pt x="9483" y="4522"/>
                    </a:lnTo>
                    <a:lnTo>
                      <a:pt x="9543" y="4742"/>
                    </a:lnTo>
                    <a:lnTo>
                      <a:pt x="9563" y="4941"/>
                    </a:lnTo>
                    <a:lnTo>
                      <a:pt x="9563" y="5160"/>
                    </a:lnTo>
                    <a:lnTo>
                      <a:pt x="9543" y="5379"/>
                    </a:lnTo>
                    <a:lnTo>
                      <a:pt x="9503" y="5598"/>
                    </a:lnTo>
                    <a:lnTo>
                      <a:pt x="9443" y="5817"/>
                    </a:lnTo>
                    <a:lnTo>
                      <a:pt x="9363" y="6017"/>
                    </a:lnTo>
                    <a:lnTo>
                      <a:pt x="9244" y="6216"/>
                    </a:lnTo>
                    <a:lnTo>
                      <a:pt x="9124" y="6395"/>
                    </a:lnTo>
                    <a:lnTo>
                      <a:pt x="8985" y="6574"/>
                    </a:lnTo>
                    <a:lnTo>
                      <a:pt x="8806" y="6734"/>
                    </a:lnTo>
                    <a:lnTo>
                      <a:pt x="8626" y="6873"/>
                    </a:lnTo>
                    <a:lnTo>
                      <a:pt x="8427" y="7013"/>
                    </a:lnTo>
                    <a:lnTo>
                      <a:pt x="8427" y="7013"/>
                    </a:lnTo>
                    <a:lnTo>
                      <a:pt x="8208" y="7132"/>
                    </a:lnTo>
                    <a:lnTo>
                      <a:pt x="7989" y="7212"/>
                    </a:lnTo>
                    <a:lnTo>
                      <a:pt x="7750" y="7292"/>
                    </a:lnTo>
                    <a:lnTo>
                      <a:pt x="7511" y="7331"/>
                    </a:lnTo>
                    <a:lnTo>
                      <a:pt x="7272" y="7351"/>
                    </a:lnTo>
                    <a:lnTo>
                      <a:pt x="7052" y="7351"/>
                    </a:lnTo>
                    <a:lnTo>
                      <a:pt x="6813" y="7331"/>
                    </a:lnTo>
                    <a:lnTo>
                      <a:pt x="6574" y="7311"/>
                    </a:lnTo>
                    <a:lnTo>
                      <a:pt x="6355" y="7252"/>
                    </a:lnTo>
                    <a:lnTo>
                      <a:pt x="6136" y="7172"/>
                    </a:lnTo>
                    <a:lnTo>
                      <a:pt x="5917" y="7072"/>
                    </a:lnTo>
                    <a:lnTo>
                      <a:pt x="5718" y="6953"/>
                    </a:lnTo>
                    <a:lnTo>
                      <a:pt x="5538" y="6813"/>
                    </a:lnTo>
                    <a:lnTo>
                      <a:pt x="5359" y="6654"/>
                    </a:lnTo>
                    <a:lnTo>
                      <a:pt x="5200" y="6475"/>
                    </a:lnTo>
                    <a:lnTo>
                      <a:pt x="5060" y="6295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9" name="Google Shape;7629;p41"/>
              <p:cNvSpPr/>
              <p:nvPr/>
            </p:nvSpPr>
            <p:spPr>
              <a:xfrm>
                <a:off x="6153200" y="3784575"/>
                <a:ext cx="42850" cy="36375"/>
              </a:xfrm>
              <a:custGeom>
                <a:avLst/>
                <a:gdLst/>
                <a:ahLst/>
                <a:cxnLst/>
                <a:rect l="l" t="t" r="r" b="b"/>
                <a:pathLst>
                  <a:path w="1714" h="1455" extrusionOk="0">
                    <a:moveTo>
                      <a:pt x="957" y="0"/>
                    </a:moveTo>
                    <a:lnTo>
                      <a:pt x="797" y="40"/>
                    </a:lnTo>
                    <a:lnTo>
                      <a:pt x="618" y="80"/>
                    </a:lnTo>
                    <a:lnTo>
                      <a:pt x="459" y="159"/>
                    </a:lnTo>
                    <a:lnTo>
                      <a:pt x="319" y="259"/>
                    </a:lnTo>
                    <a:lnTo>
                      <a:pt x="200" y="379"/>
                    </a:lnTo>
                    <a:lnTo>
                      <a:pt x="100" y="498"/>
                    </a:lnTo>
                    <a:lnTo>
                      <a:pt x="40" y="638"/>
                    </a:lnTo>
                    <a:lnTo>
                      <a:pt x="1" y="777"/>
                    </a:lnTo>
                    <a:lnTo>
                      <a:pt x="1" y="916"/>
                    </a:lnTo>
                    <a:lnTo>
                      <a:pt x="20" y="1056"/>
                    </a:lnTo>
                    <a:lnTo>
                      <a:pt x="100" y="1175"/>
                    </a:lnTo>
                    <a:lnTo>
                      <a:pt x="180" y="1295"/>
                    </a:lnTo>
                    <a:lnTo>
                      <a:pt x="299" y="1375"/>
                    </a:lnTo>
                    <a:lnTo>
                      <a:pt x="439" y="1434"/>
                    </a:lnTo>
                    <a:lnTo>
                      <a:pt x="598" y="1454"/>
                    </a:lnTo>
                    <a:lnTo>
                      <a:pt x="758" y="1454"/>
                    </a:lnTo>
                    <a:lnTo>
                      <a:pt x="917" y="1434"/>
                    </a:lnTo>
                    <a:lnTo>
                      <a:pt x="1076" y="1395"/>
                    </a:lnTo>
                    <a:lnTo>
                      <a:pt x="1236" y="1315"/>
                    </a:lnTo>
                    <a:lnTo>
                      <a:pt x="1395" y="1215"/>
                    </a:lnTo>
                    <a:lnTo>
                      <a:pt x="1515" y="1096"/>
                    </a:lnTo>
                    <a:lnTo>
                      <a:pt x="1594" y="976"/>
                    </a:lnTo>
                    <a:lnTo>
                      <a:pt x="1674" y="837"/>
                    </a:lnTo>
                    <a:lnTo>
                      <a:pt x="1694" y="697"/>
                    </a:lnTo>
                    <a:lnTo>
                      <a:pt x="1714" y="558"/>
                    </a:lnTo>
                    <a:lnTo>
                      <a:pt x="1674" y="418"/>
                    </a:lnTo>
                    <a:lnTo>
                      <a:pt x="1614" y="299"/>
                    </a:lnTo>
                    <a:lnTo>
                      <a:pt x="1515" y="179"/>
                    </a:lnTo>
                    <a:lnTo>
                      <a:pt x="1395" y="100"/>
                    </a:lnTo>
                    <a:lnTo>
                      <a:pt x="1256" y="40"/>
                    </a:lnTo>
                    <a:lnTo>
                      <a:pt x="1116" y="20"/>
                    </a:lnTo>
                    <a:lnTo>
                      <a:pt x="957" y="0"/>
                    </a:lnTo>
                    <a:close/>
                  </a:path>
                </a:pathLst>
              </a:custGeom>
              <a:solidFill>
                <a:srgbClr val="F4CC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0" name="Google Shape;7630;p41"/>
              <p:cNvSpPr/>
              <p:nvPr/>
            </p:nvSpPr>
            <p:spPr>
              <a:xfrm>
                <a:off x="6153200" y="3784575"/>
                <a:ext cx="42850" cy="36375"/>
              </a:xfrm>
              <a:custGeom>
                <a:avLst/>
                <a:gdLst/>
                <a:ahLst/>
                <a:cxnLst/>
                <a:rect l="l" t="t" r="r" b="b"/>
                <a:pathLst>
                  <a:path w="1714" h="1455" fill="none" extrusionOk="0">
                    <a:moveTo>
                      <a:pt x="1236" y="1315"/>
                    </a:moveTo>
                    <a:lnTo>
                      <a:pt x="1236" y="1315"/>
                    </a:lnTo>
                    <a:lnTo>
                      <a:pt x="1395" y="1215"/>
                    </a:lnTo>
                    <a:lnTo>
                      <a:pt x="1515" y="1096"/>
                    </a:lnTo>
                    <a:lnTo>
                      <a:pt x="1594" y="976"/>
                    </a:lnTo>
                    <a:lnTo>
                      <a:pt x="1674" y="837"/>
                    </a:lnTo>
                    <a:lnTo>
                      <a:pt x="1694" y="697"/>
                    </a:lnTo>
                    <a:lnTo>
                      <a:pt x="1714" y="558"/>
                    </a:lnTo>
                    <a:lnTo>
                      <a:pt x="1674" y="418"/>
                    </a:lnTo>
                    <a:lnTo>
                      <a:pt x="1614" y="299"/>
                    </a:lnTo>
                    <a:lnTo>
                      <a:pt x="1614" y="299"/>
                    </a:lnTo>
                    <a:lnTo>
                      <a:pt x="1515" y="179"/>
                    </a:lnTo>
                    <a:lnTo>
                      <a:pt x="1395" y="100"/>
                    </a:lnTo>
                    <a:lnTo>
                      <a:pt x="1256" y="40"/>
                    </a:lnTo>
                    <a:lnTo>
                      <a:pt x="1116" y="20"/>
                    </a:lnTo>
                    <a:lnTo>
                      <a:pt x="957" y="0"/>
                    </a:lnTo>
                    <a:lnTo>
                      <a:pt x="797" y="40"/>
                    </a:lnTo>
                    <a:lnTo>
                      <a:pt x="618" y="80"/>
                    </a:lnTo>
                    <a:lnTo>
                      <a:pt x="459" y="159"/>
                    </a:lnTo>
                    <a:lnTo>
                      <a:pt x="459" y="159"/>
                    </a:lnTo>
                    <a:lnTo>
                      <a:pt x="319" y="259"/>
                    </a:lnTo>
                    <a:lnTo>
                      <a:pt x="200" y="379"/>
                    </a:lnTo>
                    <a:lnTo>
                      <a:pt x="100" y="498"/>
                    </a:lnTo>
                    <a:lnTo>
                      <a:pt x="40" y="638"/>
                    </a:lnTo>
                    <a:lnTo>
                      <a:pt x="1" y="777"/>
                    </a:lnTo>
                    <a:lnTo>
                      <a:pt x="1" y="916"/>
                    </a:lnTo>
                    <a:lnTo>
                      <a:pt x="20" y="1056"/>
                    </a:lnTo>
                    <a:lnTo>
                      <a:pt x="100" y="1175"/>
                    </a:lnTo>
                    <a:lnTo>
                      <a:pt x="100" y="1175"/>
                    </a:lnTo>
                    <a:lnTo>
                      <a:pt x="180" y="1295"/>
                    </a:lnTo>
                    <a:lnTo>
                      <a:pt x="299" y="1375"/>
                    </a:lnTo>
                    <a:lnTo>
                      <a:pt x="439" y="1434"/>
                    </a:lnTo>
                    <a:lnTo>
                      <a:pt x="598" y="1454"/>
                    </a:lnTo>
                    <a:lnTo>
                      <a:pt x="758" y="1454"/>
                    </a:lnTo>
                    <a:lnTo>
                      <a:pt x="917" y="1434"/>
                    </a:lnTo>
                    <a:lnTo>
                      <a:pt x="1076" y="1395"/>
                    </a:lnTo>
                    <a:lnTo>
                      <a:pt x="1236" y="1315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1" name="Google Shape;7631;p41"/>
              <p:cNvSpPr/>
              <p:nvPr/>
            </p:nvSpPr>
            <p:spPr>
              <a:xfrm>
                <a:off x="6001800" y="3678000"/>
                <a:ext cx="122550" cy="76700"/>
              </a:xfrm>
              <a:custGeom>
                <a:avLst/>
                <a:gdLst/>
                <a:ahLst/>
                <a:cxnLst/>
                <a:rect l="l" t="t" r="r" b="b"/>
                <a:pathLst>
                  <a:path w="4902" h="3068" extrusionOk="0">
                    <a:moveTo>
                      <a:pt x="2451" y="0"/>
                    </a:moveTo>
                    <a:lnTo>
                      <a:pt x="2232" y="20"/>
                    </a:lnTo>
                    <a:lnTo>
                      <a:pt x="2013" y="40"/>
                    </a:lnTo>
                    <a:lnTo>
                      <a:pt x="1813" y="100"/>
                    </a:lnTo>
                    <a:lnTo>
                      <a:pt x="1614" y="159"/>
                    </a:lnTo>
                    <a:lnTo>
                      <a:pt x="1415" y="239"/>
                    </a:lnTo>
                    <a:lnTo>
                      <a:pt x="1236" y="319"/>
                    </a:lnTo>
                    <a:lnTo>
                      <a:pt x="897" y="518"/>
                    </a:lnTo>
                    <a:lnTo>
                      <a:pt x="598" y="717"/>
                    </a:lnTo>
                    <a:lnTo>
                      <a:pt x="339" y="936"/>
                    </a:lnTo>
                    <a:lnTo>
                      <a:pt x="140" y="1136"/>
                    </a:lnTo>
                    <a:lnTo>
                      <a:pt x="1" y="1275"/>
                    </a:lnTo>
                    <a:lnTo>
                      <a:pt x="20" y="1355"/>
                    </a:lnTo>
                    <a:lnTo>
                      <a:pt x="459" y="1195"/>
                    </a:lnTo>
                    <a:lnTo>
                      <a:pt x="857" y="1096"/>
                    </a:lnTo>
                    <a:lnTo>
                      <a:pt x="1236" y="1036"/>
                    </a:lnTo>
                    <a:lnTo>
                      <a:pt x="1594" y="1016"/>
                    </a:lnTo>
                    <a:lnTo>
                      <a:pt x="1973" y="1036"/>
                    </a:lnTo>
                    <a:lnTo>
                      <a:pt x="2331" y="1096"/>
                    </a:lnTo>
                    <a:lnTo>
                      <a:pt x="2670" y="1195"/>
                    </a:lnTo>
                    <a:lnTo>
                      <a:pt x="2969" y="1335"/>
                    </a:lnTo>
                    <a:lnTo>
                      <a:pt x="3248" y="1494"/>
                    </a:lnTo>
                    <a:lnTo>
                      <a:pt x="3507" y="1653"/>
                    </a:lnTo>
                    <a:lnTo>
                      <a:pt x="3746" y="1853"/>
                    </a:lnTo>
                    <a:lnTo>
                      <a:pt x="3945" y="2032"/>
                    </a:lnTo>
                    <a:lnTo>
                      <a:pt x="4124" y="2231"/>
                    </a:lnTo>
                    <a:lnTo>
                      <a:pt x="4284" y="2410"/>
                    </a:lnTo>
                    <a:lnTo>
                      <a:pt x="4523" y="2749"/>
                    </a:lnTo>
                    <a:lnTo>
                      <a:pt x="4662" y="2988"/>
                    </a:lnTo>
                    <a:lnTo>
                      <a:pt x="4702" y="3068"/>
                    </a:lnTo>
                    <a:lnTo>
                      <a:pt x="4762" y="2968"/>
                    </a:lnTo>
                    <a:lnTo>
                      <a:pt x="4821" y="2849"/>
                    </a:lnTo>
                    <a:lnTo>
                      <a:pt x="4861" y="2709"/>
                    </a:lnTo>
                    <a:lnTo>
                      <a:pt x="4881" y="2530"/>
                    </a:lnTo>
                    <a:lnTo>
                      <a:pt x="4901" y="2351"/>
                    </a:lnTo>
                    <a:lnTo>
                      <a:pt x="4901" y="2171"/>
                    </a:lnTo>
                    <a:lnTo>
                      <a:pt x="4881" y="1952"/>
                    </a:lnTo>
                    <a:lnTo>
                      <a:pt x="4841" y="1753"/>
                    </a:lnTo>
                    <a:lnTo>
                      <a:pt x="4782" y="1534"/>
                    </a:lnTo>
                    <a:lnTo>
                      <a:pt x="4682" y="1315"/>
                    </a:lnTo>
                    <a:lnTo>
                      <a:pt x="4562" y="1116"/>
                    </a:lnTo>
                    <a:lnTo>
                      <a:pt x="4403" y="896"/>
                    </a:lnTo>
                    <a:lnTo>
                      <a:pt x="4204" y="697"/>
                    </a:lnTo>
                    <a:lnTo>
                      <a:pt x="3965" y="518"/>
                    </a:lnTo>
                    <a:lnTo>
                      <a:pt x="3666" y="339"/>
                    </a:lnTo>
                    <a:lnTo>
                      <a:pt x="3347" y="179"/>
                    </a:lnTo>
                    <a:lnTo>
                      <a:pt x="3108" y="100"/>
                    </a:lnTo>
                    <a:lnTo>
                      <a:pt x="2889" y="60"/>
                    </a:lnTo>
                    <a:lnTo>
                      <a:pt x="2670" y="20"/>
                    </a:lnTo>
                    <a:lnTo>
                      <a:pt x="2451" y="0"/>
                    </a:lnTo>
                    <a:close/>
                  </a:path>
                </a:pathLst>
              </a:custGeom>
              <a:solidFill>
                <a:srgbClr val="F9DB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2" name="Google Shape;7632;p41"/>
              <p:cNvSpPr/>
              <p:nvPr/>
            </p:nvSpPr>
            <p:spPr>
              <a:xfrm>
                <a:off x="6001800" y="3678000"/>
                <a:ext cx="122550" cy="76700"/>
              </a:xfrm>
              <a:custGeom>
                <a:avLst/>
                <a:gdLst/>
                <a:ahLst/>
                <a:cxnLst/>
                <a:rect l="l" t="t" r="r" b="b"/>
                <a:pathLst>
                  <a:path w="4902" h="3068" fill="none" extrusionOk="0">
                    <a:moveTo>
                      <a:pt x="2451" y="0"/>
                    </a:moveTo>
                    <a:lnTo>
                      <a:pt x="2451" y="0"/>
                    </a:lnTo>
                    <a:lnTo>
                      <a:pt x="2232" y="20"/>
                    </a:lnTo>
                    <a:lnTo>
                      <a:pt x="2013" y="40"/>
                    </a:lnTo>
                    <a:lnTo>
                      <a:pt x="1813" y="100"/>
                    </a:lnTo>
                    <a:lnTo>
                      <a:pt x="1614" y="159"/>
                    </a:lnTo>
                    <a:lnTo>
                      <a:pt x="1415" y="239"/>
                    </a:lnTo>
                    <a:lnTo>
                      <a:pt x="1236" y="319"/>
                    </a:lnTo>
                    <a:lnTo>
                      <a:pt x="897" y="518"/>
                    </a:lnTo>
                    <a:lnTo>
                      <a:pt x="598" y="717"/>
                    </a:lnTo>
                    <a:lnTo>
                      <a:pt x="339" y="936"/>
                    </a:lnTo>
                    <a:lnTo>
                      <a:pt x="140" y="1136"/>
                    </a:lnTo>
                    <a:lnTo>
                      <a:pt x="1" y="1275"/>
                    </a:lnTo>
                    <a:lnTo>
                      <a:pt x="1" y="1275"/>
                    </a:lnTo>
                    <a:lnTo>
                      <a:pt x="20" y="1355"/>
                    </a:lnTo>
                    <a:lnTo>
                      <a:pt x="20" y="1355"/>
                    </a:lnTo>
                    <a:lnTo>
                      <a:pt x="459" y="1195"/>
                    </a:lnTo>
                    <a:lnTo>
                      <a:pt x="857" y="1096"/>
                    </a:lnTo>
                    <a:lnTo>
                      <a:pt x="1236" y="1036"/>
                    </a:lnTo>
                    <a:lnTo>
                      <a:pt x="1594" y="1016"/>
                    </a:lnTo>
                    <a:lnTo>
                      <a:pt x="1594" y="1016"/>
                    </a:lnTo>
                    <a:lnTo>
                      <a:pt x="1973" y="1036"/>
                    </a:lnTo>
                    <a:lnTo>
                      <a:pt x="2331" y="1096"/>
                    </a:lnTo>
                    <a:lnTo>
                      <a:pt x="2670" y="1195"/>
                    </a:lnTo>
                    <a:lnTo>
                      <a:pt x="2969" y="1335"/>
                    </a:lnTo>
                    <a:lnTo>
                      <a:pt x="3248" y="1494"/>
                    </a:lnTo>
                    <a:lnTo>
                      <a:pt x="3507" y="1653"/>
                    </a:lnTo>
                    <a:lnTo>
                      <a:pt x="3746" y="1853"/>
                    </a:lnTo>
                    <a:lnTo>
                      <a:pt x="3945" y="2032"/>
                    </a:lnTo>
                    <a:lnTo>
                      <a:pt x="4124" y="2231"/>
                    </a:lnTo>
                    <a:lnTo>
                      <a:pt x="4284" y="2410"/>
                    </a:lnTo>
                    <a:lnTo>
                      <a:pt x="4523" y="2749"/>
                    </a:lnTo>
                    <a:lnTo>
                      <a:pt x="4662" y="2988"/>
                    </a:lnTo>
                    <a:lnTo>
                      <a:pt x="4702" y="3068"/>
                    </a:lnTo>
                    <a:lnTo>
                      <a:pt x="4702" y="3068"/>
                    </a:lnTo>
                    <a:lnTo>
                      <a:pt x="4762" y="2968"/>
                    </a:lnTo>
                    <a:lnTo>
                      <a:pt x="4821" y="2849"/>
                    </a:lnTo>
                    <a:lnTo>
                      <a:pt x="4861" y="2709"/>
                    </a:lnTo>
                    <a:lnTo>
                      <a:pt x="4881" y="2530"/>
                    </a:lnTo>
                    <a:lnTo>
                      <a:pt x="4901" y="2351"/>
                    </a:lnTo>
                    <a:lnTo>
                      <a:pt x="4901" y="2171"/>
                    </a:lnTo>
                    <a:lnTo>
                      <a:pt x="4881" y="1952"/>
                    </a:lnTo>
                    <a:lnTo>
                      <a:pt x="4841" y="1753"/>
                    </a:lnTo>
                    <a:lnTo>
                      <a:pt x="4782" y="1534"/>
                    </a:lnTo>
                    <a:lnTo>
                      <a:pt x="4682" y="1315"/>
                    </a:lnTo>
                    <a:lnTo>
                      <a:pt x="4562" y="1116"/>
                    </a:lnTo>
                    <a:lnTo>
                      <a:pt x="4403" y="896"/>
                    </a:lnTo>
                    <a:lnTo>
                      <a:pt x="4204" y="697"/>
                    </a:lnTo>
                    <a:lnTo>
                      <a:pt x="3965" y="518"/>
                    </a:lnTo>
                    <a:lnTo>
                      <a:pt x="3666" y="339"/>
                    </a:lnTo>
                    <a:lnTo>
                      <a:pt x="3347" y="179"/>
                    </a:lnTo>
                    <a:lnTo>
                      <a:pt x="3347" y="179"/>
                    </a:lnTo>
                    <a:lnTo>
                      <a:pt x="3108" y="100"/>
                    </a:lnTo>
                    <a:lnTo>
                      <a:pt x="2889" y="60"/>
                    </a:lnTo>
                    <a:lnTo>
                      <a:pt x="2670" y="20"/>
                    </a:lnTo>
                    <a:lnTo>
                      <a:pt x="2451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3" name="Google Shape;7633;p41"/>
              <p:cNvSpPr/>
              <p:nvPr/>
            </p:nvSpPr>
            <p:spPr>
              <a:xfrm>
                <a:off x="5701000" y="3687450"/>
                <a:ext cx="239575" cy="188775"/>
              </a:xfrm>
              <a:custGeom>
                <a:avLst/>
                <a:gdLst/>
                <a:ahLst/>
                <a:cxnLst/>
                <a:rect l="l" t="t" r="r" b="b"/>
                <a:pathLst>
                  <a:path w="9583" h="7551" extrusionOk="0">
                    <a:moveTo>
                      <a:pt x="3327" y="1"/>
                    </a:moveTo>
                    <a:lnTo>
                      <a:pt x="3028" y="20"/>
                    </a:lnTo>
                    <a:lnTo>
                      <a:pt x="2729" y="60"/>
                    </a:lnTo>
                    <a:lnTo>
                      <a:pt x="2431" y="140"/>
                    </a:lnTo>
                    <a:lnTo>
                      <a:pt x="2132" y="240"/>
                    </a:lnTo>
                    <a:lnTo>
                      <a:pt x="1833" y="379"/>
                    </a:lnTo>
                    <a:lnTo>
                      <a:pt x="1574" y="518"/>
                    </a:lnTo>
                    <a:lnTo>
                      <a:pt x="1315" y="698"/>
                    </a:lnTo>
                    <a:lnTo>
                      <a:pt x="1096" y="897"/>
                    </a:lnTo>
                    <a:lnTo>
                      <a:pt x="897" y="1116"/>
                    </a:lnTo>
                    <a:lnTo>
                      <a:pt x="717" y="1335"/>
                    </a:lnTo>
                    <a:lnTo>
                      <a:pt x="578" y="1594"/>
                    </a:lnTo>
                    <a:lnTo>
                      <a:pt x="458" y="1833"/>
                    </a:lnTo>
                    <a:lnTo>
                      <a:pt x="359" y="2112"/>
                    </a:lnTo>
                    <a:lnTo>
                      <a:pt x="279" y="2371"/>
                    </a:lnTo>
                    <a:lnTo>
                      <a:pt x="239" y="2650"/>
                    </a:lnTo>
                    <a:lnTo>
                      <a:pt x="239" y="2929"/>
                    </a:lnTo>
                    <a:lnTo>
                      <a:pt x="259" y="3208"/>
                    </a:lnTo>
                    <a:lnTo>
                      <a:pt x="299" y="3487"/>
                    </a:lnTo>
                    <a:lnTo>
                      <a:pt x="379" y="3766"/>
                    </a:lnTo>
                    <a:lnTo>
                      <a:pt x="478" y="4044"/>
                    </a:lnTo>
                    <a:lnTo>
                      <a:pt x="618" y="4303"/>
                    </a:lnTo>
                    <a:lnTo>
                      <a:pt x="518" y="4403"/>
                    </a:lnTo>
                    <a:lnTo>
                      <a:pt x="419" y="4503"/>
                    </a:lnTo>
                    <a:lnTo>
                      <a:pt x="319" y="4602"/>
                    </a:lnTo>
                    <a:lnTo>
                      <a:pt x="239" y="4702"/>
                    </a:lnTo>
                    <a:lnTo>
                      <a:pt x="160" y="4821"/>
                    </a:lnTo>
                    <a:lnTo>
                      <a:pt x="120" y="4961"/>
                    </a:lnTo>
                    <a:lnTo>
                      <a:pt x="60" y="5080"/>
                    </a:lnTo>
                    <a:lnTo>
                      <a:pt x="20" y="5200"/>
                    </a:lnTo>
                    <a:lnTo>
                      <a:pt x="0" y="5339"/>
                    </a:lnTo>
                    <a:lnTo>
                      <a:pt x="0" y="5479"/>
                    </a:lnTo>
                    <a:lnTo>
                      <a:pt x="0" y="5598"/>
                    </a:lnTo>
                    <a:lnTo>
                      <a:pt x="20" y="5738"/>
                    </a:lnTo>
                    <a:lnTo>
                      <a:pt x="40" y="5877"/>
                    </a:lnTo>
                    <a:lnTo>
                      <a:pt x="80" y="6017"/>
                    </a:lnTo>
                    <a:lnTo>
                      <a:pt x="140" y="6136"/>
                    </a:lnTo>
                    <a:lnTo>
                      <a:pt x="199" y="6276"/>
                    </a:lnTo>
                    <a:lnTo>
                      <a:pt x="299" y="6395"/>
                    </a:lnTo>
                    <a:lnTo>
                      <a:pt x="399" y="6535"/>
                    </a:lnTo>
                    <a:lnTo>
                      <a:pt x="518" y="6634"/>
                    </a:lnTo>
                    <a:lnTo>
                      <a:pt x="638" y="6734"/>
                    </a:lnTo>
                    <a:lnTo>
                      <a:pt x="757" y="6833"/>
                    </a:lnTo>
                    <a:lnTo>
                      <a:pt x="897" y="6893"/>
                    </a:lnTo>
                    <a:lnTo>
                      <a:pt x="1056" y="6953"/>
                    </a:lnTo>
                    <a:lnTo>
                      <a:pt x="1195" y="7013"/>
                    </a:lnTo>
                    <a:lnTo>
                      <a:pt x="1355" y="7033"/>
                    </a:lnTo>
                    <a:lnTo>
                      <a:pt x="1514" y="7053"/>
                    </a:lnTo>
                    <a:lnTo>
                      <a:pt x="1674" y="7073"/>
                    </a:lnTo>
                    <a:lnTo>
                      <a:pt x="1833" y="7053"/>
                    </a:lnTo>
                    <a:lnTo>
                      <a:pt x="2012" y="7033"/>
                    </a:lnTo>
                    <a:lnTo>
                      <a:pt x="2172" y="6993"/>
                    </a:lnTo>
                    <a:lnTo>
                      <a:pt x="2311" y="6953"/>
                    </a:lnTo>
                    <a:lnTo>
                      <a:pt x="2470" y="6873"/>
                    </a:lnTo>
                    <a:lnTo>
                      <a:pt x="2630" y="6774"/>
                    </a:lnTo>
                    <a:lnTo>
                      <a:pt x="2789" y="6674"/>
                    </a:lnTo>
                    <a:lnTo>
                      <a:pt x="2909" y="6555"/>
                    </a:lnTo>
                    <a:lnTo>
                      <a:pt x="3028" y="6415"/>
                    </a:lnTo>
                    <a:lnTo>
                      <a:pt x="3128" y="6276"/>
                    </a:lnTo>
                    <a:lnTo>
                      <a:pt x="3207" y="6116"/>
                    </a:lnTo>
                    <a:lnTo>
                      <a:pt x="3267" y="5957"/>
                    </a:lnTo>
                    <a:lnTo>
                      <a:pt x="3307" y="5798"/>
                    </a:lnTo>
                    <a:lnTo>
                      <a:pt x="3666" y="5778"/>
                    </a:lnTo>
                    <a:lnTo>
                      <a:pt x="4024" y="5718"/>
                    </a:lnTo>
                    <a:lnTo>
                      <a:pt x="4363" y="5638"/>
                    </a:lnTo>
                    <a:lnTo>
                      <a:pt x="4721" y="5499"/>
                    </a:lnTo>
                    <a:lnTo>
                      <a:pt x="4741" y="5738"/>
                    </a:lnTo>
                    <a:lnTo>
                      <a:pt x="4801" y="5957"/>
                    </a:lnTo>
                    <a:lnTo>
                      <a:pt x="4901" y="6176"/>
                    </a:lnTo>
                    <a:lnTo>
                      <a:pt x="5000" y="6395"/>
                    </a:lnTo>
                    <a:lnTo>
                      <a:pt x="5140" y="6594"/>
                    </a:lnTo>
                    <a:lnTo>
                      <a:pt x="5279" y="6774"/>
                    </a:lnTo>
                    <a:lnTo>
                      <a:pt x="5459" y="6933"/>
                    </a:lnTo>
                    <a:lnTo>
                      <a:pt x="5638" y="7073"/>
                    </a:lnTo>
                    <a:lnTo>
                      <a:pt x="5837" y="7212"/>
                    </a:lnTo>
                    <a:lnTo>
                      <a:pt x="6036" y="7312"/>
                    </a:lnTo>
                    <a:lnTo>
                      <a:pt x="6255" y="7411"/>
                    </a:lnTo>
                    <a:lnTo>
                      <a:pt x="6475" y="7471"/>
                    </a:lnTo>
                    <a:lnTo>
                      <a:pt x="6694" y="7531"/>
                    </a:lnTo>
                    <a:lnTo>
                      <a:pt x="6933" y="7551"/>
                    </a:lnTo>
                    <a:lnTo>
                      <a:pt x="7411" y="7551"/>
                    </a:lnTo>
                    <a:lnTo>
                      <a:pt x="7630" y="7511"/>
                    </a:lnTo>
                    <a:lnTo>
                      <a:pt x="7869" y="7451"/>
                    </a:lnTo>
                    <a:lnTo>
                      <a:pt x="8108" y="7371"/>
                    </a:lnTo>
                    <a:lnTo>
                      <a:pt x="8327" y="7272"/>
                    </a:lnTo>
                    <a:lnTo>
                      <a:pt x="8546" y="7152"/>
                    </a:lnTo>
                    <a:lnTo>
                      <a:pt x="8726" y="7013"/>
                    </a:lnTo>
                    <a:lnTo>
                      <a:pt x="8905" y="6853"/>
                    </a:lnTo>
                    <a:lnTo>
                      <a:pt x="9064" y="6694"/>
                    </a:lnTo>
                    <a:lnTo>
                      <a:pt x="9204" y="6515"/>
                    </a:lnTo>
                    <a:lnTo>
                      <a:pt x="9323" y="6316"/>
                    </a:lnTo>
                    <a:lnTo>
                      <a:pt x="9423" y="6116"/>
                    </a:lnTo>
                    <a:lnTo>
                      <a:pt x="9483" y="5917"/>
                    </a:lnTo>
                    <a:lnTo>
                      <a:pt x="9542" y="5698"/>
                    </a:lnTo>
                    <a:lnTo>
                      <a:pt x="9582" y="5499"/>
                    </a:lnTo>
                    <a:lnTo>
                      <a:pt x="9582" y="5280"/>
                    </a:lnTo>
                    <a:lnTo>
                      <a:pt x="9582" y="5060"/>
                    </a:lnTo>
                    <a:lnTo>
                      <a:pt x="9542" y="4841"/>
                    </a:lnTo>
                    <a:lnTo>
                      <a:pt x="9483" y="4622"/>
                    </a:lnTo>
                    <a:lnTo>
                      <a:pt x="9383" y="4403"/>
                    </a:lnTo>
                    <a:lnTo>
                      <a:pt x="9283" y="4184"/>
                    </a:lnTo>
                    <a:lnTo>
                      <a:pt x="9164" y="4025"/>
                    </a:lnTo>
                    <a:lnTo>
                      <a:pt x="9044" y="3865"/>
                    </a:lnTo>
                    <a:lnTo>
                      <a:pt x="8905" y="3726"/>
                    </a:lnTo>
                    <a:lnTo>
                      <a:pt x="8746" y="3586"/>
                    </a:lnTo>
                    <a:lnTo>
                      <a:pt x="8586" y="3467"/>
                    </a:lnTo>
                    <a:lnTo>
                      <a:pt x="8427" y="3367"/>
                    </a:lnTo>
                    <a:lnTo>
                      <a:pt x="8248" y="3268"/>
                    </a:lnTo>
                    <a:lnTo>
                      <a:pt x="8068" y="3188"/>
                    </a:lnTo>
                    <a:lnTo>
                      <a:pt x="7869" y="3128"/>
                    </a:lnTo>
                    <a:lnTo>
                      <a:pt x="7670" y="3088"/>
                    </a:lnTo>
                    <a:lnTo>
                      <a:pt x="7471" y="3048"/>
                    </a:lnTo>
                    <a:lnTo>
                      <a:pt x="7271" y="3029"/>
                    </a:lnTo>
                    <a:lnTo>
                      <a:pt x="7072" y="3029"/>
                    </a:lnTo>
                    <a:lnTo>
                      <a:pt x="6873" y="3048"/>
                    </a:lnTo>
                    <a:lnTo>
                      <a:pt x="6654" y="3068"/>
                    </a:lnTo>
                    <a:lnTo>
                      <a:pt x="6455" y="3108"/>
                    </a:lnTo>
                    <a:lnTo>
                      <a:pt x="6455" y="3108"/>
                    </a:lnTo>
                    <a:lnTo>
                      <a:pt x="6475" y="2909"/>
                    </a:lnTo>
                    <a:lnTo>
                      <a:pt x="6455" y="2710"/>
                    </a:lnTo>
                    <a:lnTo>
                      <a:pt x="6435" y="2511"/>
                    </a:lnTo>
                    <a:lnTo>
                      <a:pt x="6395" y="2291"/>
                    </a:lnTo>
                    <a:lnTo>
                      <a:pt x="6335" y="2092"/>
                    </a:lnTo>
                    <a:lnTo>
                      <a:pt x="6275" y="1893"/>
                    </a:lnTo>
                    <a:lnTo>
                      <a:pt x="6176" y="1694"/>
                    </a:lnTo>
                    <a:lnTo>
                      <a:pt x="6076" y="1495"/>
                    </a:lnTo>
                    <a:lnTo>
                      <a:pt x="5917" y="1256"/>
                    </a:lnTo>
                    <a:lnTo>
                      <a:pt x="5718" y="1016"/>
                    </a:lnTo>
                    <a:lnTo>
                      <a:pt x="5498" y="817"/>
                    </a:lnTo>
                    <a:lnTo>
                      <a:pt x="5279" y="618"/>
                    </a:lnTo>
                    <a:lnTo>
                      <a:pt x="5020" y="459"/>
                    </a:lnTo>
                    <a:lnTo>
                      <a:pt x="4761" y="319"/>
                    </a:lnTo>
                    <a:lnTo>
                      <a:pt x="4502" y="220"/>
                    </a:lnTo>
                    <a:lnTo>
                      <a:pt x="4204" y="120"/>
                    </a:lnTo>
                    <a:lnTo>
                      <a:pt x="3925" y="60"/>
                    </a:lnTo>
                    <a:lnTo>
                      <a:pt x="3626" y="20"/>
                    </a:lnTo>
                    <a:lnTo>
                      <a:pt x="3327" y="1"/>
                    </a:lnTo>
                    <a:close/>
                  </a:path>
                </a:pathLst>
              </a:custGeom>
              <a:solidFill>
                <a:srgbClr val="F7D28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4" name="Google Shape;7634;p41"/>
              <p:cNvSpPr/>
              <p:nvPr/>
            </p:nvSpPr>
            <p:spPr>
              <a:xfrm>
                <a:off x="5701000" y="3687450"/>
                <a:ext cx="239575" cy="188775"/>
              </a:xfrm>
              <a:custGeom>
                <a:avLst/>
                <a:gdLst/>
                <a:ahLst/>
                <a:cxnLst/>
                <a:rect l="l" t="t" r="r" b="b"/>
                <a:pathLst>
                  <a:path w="9583" h="7551" fill="none" extrusionOk="0">
                    <a:moveTo>
                      <a:pt x="5000" y="6395"/>
                    </a:moveTo>
                    <a:lnTo>
                      <a:pt x="5000" y="6395"/>
                    </a:lnTo>
                    <a:lnTo>
                      <a:pt x="4901" y="6176"/>
                    </a:lnTo>
                    <a:lnTo>
                      <a:pt x="4801" y="5957"/>
                    </a:lnTo>
                    <a:lnTo>
                      <a:pt x="4741" y="5738"/>
                    </a:lnTo>
                    <a:lnTo>
                      <a:pt x="4721" y="5499"/>
                    </a:lnTo>
                    <a:lnTo>
                      <a:pt x="4721" y="5499"/>
                    </a:lnTo>
                    <a:lnTo>
                      <a:pt x="4363" y="5638"/>
                    </a:lnTo>
                    <a:lnTo>
                      <a:pt x="4024" y="5718"/>
                    </a:lnTo>
                    <a:lnTo>
                      <a:pt x="3666" y="5778"/>
                    </a:lnTo>
                    <a:lnTo>
                      <a:pt x="3307" y="5798"/>
                    </a:lnTo>
                    <a:lnTo>
                      <a:pt x="3307" y="5798"/>
                    </a:lnTo>
                    <a:lnTo>
                      <a:pt x="3267" y="5957"/>
                    </a:lnTo>
                    <a:lnTo>
                      <a:pt x="3207" y="6116"/>
                    </a:lnTo>
                    <a:lnTo>
                      <a:pt x="3128" y="6276"/>
                    </a:lnTo>
                    <a:lnTo>
                      <a:pt x="3028" y="6415"/>
                    </a:lnTo>
                    <a:lnTo>
                      <a:pt x="2909" y="6555"/>
                    </a:lnTo>
                    <a:lnTo>
                      <a:pt x="2789" y="6674"/>
                    </a:lnTo>
                    <a:lnTo>
                      <a:pt x="2630" y="6774"/>
                    </a:lnTo>
                    <a:lnTo>
                      <a:pt x="2470" y="6873"/>
                    </a:lnTo>
                    <a:lnTo>
                      <a:pt x="2470" y="6873"/>
                    </a:lnTo>
                    <a:lnTo>
                      <a:pt x="2311" y="6953"/>
                    </a:lnTo>
                    <a:lnTo>
                      <a:pt x="2172" y="6993"/>
                    </a:lnTo>
                    <a:lnTo>
                      <a:pt x="2012" y="7033"/>
                    </a:lnTo>
                    <a:lnTo>
                      <a:pt x="1833" y="7053"/>
                    </a:lnTo>
                    <a:lnTo>
                      <a:pt x="1674" y="7073"/>
                    </a:lnTo>
                    <a:lnTo>
                      <a:pt x="1514" y="7053"/>
                    </a:lnTo>
                    <a:lnTo>
                      <a:pt x="1355" y="7033"/>
                    </a:lnTo>
                    <a:lnTo>
                      <a:pt x="1195" y="7013"/>
                    </a:lnTo>
                    <a:lnTo>
                      <a:pt x="1056" y="6953"/>
                    </a:lnTo>
                    <a:lnTo>
                      <a:pt x="897" y="6893"/>
                    </a:lnTo>
                    <a:lnTo>
                      <a:pt x="757" y="6833"/>
                    </a:lnTo>
                    <a:lnTo>
                      <a:pt x="638" y="6734"/>
                    </a:lnTo>
                    <a:lnTo>
                      <a:pt x="518" y="6634"/>
                    </a:lnTo>
                    <a:lnTo>
                      <a:pt x="399" y="6535"/>
                    </a:lnTo>
                    <a:lnTo>
                      <a:pt x="299" y="6395"/>
                    </a:lnTo>
                    <a:lnTo>
                      <a:pt x="199" y="6276"/>
                    </a:lnTo>
                    <a:lnTo>
                      <a:pt x="199" y="6276"/>
                    </a:lnTo>
                    <a:lnTo>
                      <a:pt x="140" y="6136"/>
                    </a:lnTo>
                    <a:lnTo>
                      <a:pt x="80" y="6017"/>
                    </a:lnTo>
                    <a:lnTo>
                      <a:pt x="40" y="5877"/>
                    </a:lnTo>
                    <a:lnTo>
                      <a:pt x="20" y="5738"/>
                    </a:lnTo>
                    <a:lnTo>
                      <a:pt x="0" y="5598"/>
                    </a:lnTo>
                    <a:lnTo>
                      <a:pt x="0" y="5479"/>
                    </a:lnTo>
                    <a:lnTo>
                      <a:pt x="0" y="5339"/>
                    </a:lnTo>
                    <a:lnTo>
                      <a:pt x="20" y="5200"/>
                    </a:lnTo>
                    <a:lnTo>
                      <a:pt x="60" y="5080"/>
                    </a:lnTo>
                    <a:lnTo>
                      <a:pt x="120" y="4961"/>
                    </a:lnTo>
                    <a:lnTo>
                      <a:pt x="160" y="4821"/>
                    </a:lnTo>
                    <a:lnTo>
                      <a:pt x="239" y="4702"/>
                    </a:lnTo>
                    <a:lnTo>
                      <a:pt x="319" y="4602"/>
                    </a:lnTo>
                    <a:lnTo>
                      <a:pt x="419" y="4503"/>
                    </a:lnTo>
                    <a:lnTo>
                      <a:pt x="518" y="4403"/>
                    </a:lnTo>
                    <a:lnTo>
                      <a:pt x="618" y="4303"/>
                    </a:lnTo>
                    <a:lnTo>
                      <a:pt x="618" y="4303"/>
                    </a:lnTo>
                    <a:lnTo>
                      <a:pt x="478" y="4044"/>
                    </a:lnTo>
                    <a:lnTo>
                      <a:pt x="379" y="3766"/>
                    </a:lnTo>
                    <a:lnTo>
                      <a:pt x="299" y="3487"/>
                    </a:lnTo>
                    <a:lnTo>
                      <a:pt x="259" y="3208"/>
                    </a:lnTo>
                    <a:lnTo>
                      <a:pt x="239" y="2929"/>
                    </a:lnTo>
                    <a:lnTo>
                      <a:pt x="239" y="2650"/>
                    </a:lnTo>
                    <a:lnTo>
                      <a:pt x="279" y="2371"/>
                    </a:lnTo>
                    <a:lnTo>
                      <a:pt x="359" y="2112"/>
                    </a:lnTo>
                    <a:lnTo>
                      <a:pt x="458" y="1833"/>
                    </a:lnTo>
                    <a:lnTo>
                      <a:pt x="578" y="1594"/>
                    </a:lnTo>
                    <a:lnTo>
                      <a:pt x="717" y="1335"/>
                    </a:lnTo>
                    <a:lnTo>
                      <a:pt x="897" y="1116"/>
                    </a:lnTo>
                    <a:lnTo>
                      <a:pt x="1096" y="897"/>
                    </a:lnTo>
                    <a:lnTo>
                      <a:pt x="1315" y="698"/>
                    </a:lnTo>
                    <a:lnTo>
                      <a:pt x="1574" y="518"/>
                    </a:lnTo>
                    <a:lnTo>
                      <a:pt x="1833" y="379"/>
                    </a:lnTo>
                    <a:lnTo>
                      <a:pt x="1833" y="379"/>
                    </a:lnTo>
                    <a:lnTo>
                      <a:pt x="2132" y="240"/>
                    </a:lnTo>
                    <a:lnTo>
                      <a:pt x="2431" y="140"/>
                    </a:lnTo>
                    <a:lnTo>
                      <a:pt x="2729" y="60"/>
                    </a:lnTo>
                    <a:lnTo>
                      <a:pt x="3028" y="20"/>
                    </a:lnTo>
                    <a:lnTo>
                      <a:pt x="3327" y="1"/>
                    </a:lnTo>
                    <a:lnTo>
                      <a:pt x="3626" y="20"/>
                    </a:lnTo>
                    <a:lnTo>
                      <a:pt x="3925" y="60"/>
                    </a:lnTo>
                    <a:lnTo>
                      <a:pt x="4204" y="120"/>
                    </a:lnTo>
                    <a:lnTo>
                      <a:pt x="4502" y="220"/>
                    </a:lnTo>
                    <a:lnTo>
                      <a:pt x="4761" y="319"/>
                    </a:lnTo>
                    <a:lnTo>
                      <a:pt x="5020" y="459"/>
                    </a:lnTo>
                    <a:lnTo>
                      <a:pt x="5279" y="618"/>
                    </a:lnTo>
                    <a:lnTo>
                      <a:pt x="5498" y="817"/>
                    </a:lnTo>
                    <a:lnTo>
                      <a:pt x="5718" y="1016"/>
                    </a:lnTo>
                    <a:lnTo>
                      <a:pt x="5917" y="1256"/>
                    </a:lnTo>
                    <a:lnTo>
                      <a:pt x="6076" y="1495"/>
                    </a:lnTo>
                    <a:lnTo>
                      <a:pt x="6076" y="1495"/>
                    </a:lnTo>
                    <a:lnTo>
                      <a:pt x="6176" y="1694"/>
                    </a:lnTo>
                    <a:lnTo>
                      <a:pt x="6275" y="1893"/>
                    </a:lnTo>
                    <a:lnTo>
                      <a:pt x="6335" y="2092"/>
                    </a:lnTo>
                    <a:lnTo>
                      <a:pt x="6395" y="2291"/>
                    </a:lnTo>
                    <a:lnTo>
                      <a:pt x="6435" y="2511"/>
                    </a:lnTo>
                    <a:lnTo>
                      <a:pt x="6455" y="2710"/>
                    </a:lnTo>
                    <a:lnTo>
                      <a:pt x="6475" y="2909"/>
                    </a:lnTo>
                    <a:lnTo>
                      <a:pt x="6455" y="3108"/>
                    </a:lnTo>
                    <a:lnTo>
                      <a:pt x="6455" y="3108"/>
                    </a:lnTo>
                    <a:lnTo>
                      <a:pt x="6654" y="3068"/>
                    </a:lnTo>
                    <a:lnTo>
                      <a:pt x="6873" y="3048"/>
                    </a:lnTo>
                    <a:lnTo>
                      <a:pt x="7072" y="3029"/>
                    </a:lnTo>
                    <a:lnTo>
                      <a:pt x="7271" y="3029"/>
                    </a:lnTo>
                    <a:lnTo>
                      <a:pt x="7471" y="3048"/>
                    </a:lnTo>
                    <a:lnTo>
                      <a:pt x="7670" y="3088"/>
                    </a:lnTo>
                    <a:lnTo>
                      <a:pt x="7869" y="3128"/>
                    </a:lnTo>
                    <a:lnTo>
                      <a:pt x="8068" y="3188"/>
                    </a:lnTo>
                    <a:lnTo>
                      <a:pt x="8248" y="3268"/>
                    </a:lnTo>
                    <a:lnTo>
                      <a:pt x="8427" y="3367"/>
                    </a:lnTo>
                    <a:lnTo>
                      <a:pt x="8586" y="3467"/>
                    </a:lnTo>
                    <a:lnTo>
                      <a:pt x="8746" y="3586"/>
                    </a:lnTo>
                    <a:lnTo>
                      <a:pt x="8905" y="3726"/>
                    </a:lnTo>
                    <a:lnTo>
                      <a:pt x="9044" y="3865"/>
                    </a:lnTo>
                    <a:lnTo>
                      <a:pt x="9164" y="4025"/>
                    </a:lnTo>
                    <a:lnTo>
                      <a:pt x="9283" y="4184"/>
                    </a:lnTo>
                    <a:lnTo>
                      <a:pt x="9283" y="4184"/>
                    </a:lnTo>
                    <a:lnTo>
                      <a:pt x="9383" y="4403"/>
                    </a:lnTo>
                    <a:lnTo>
                      <a:pt x="9483" y="4622"/>
                    </a:lnTo>
                    <a:lnTo>
                      <a:pt x="9542" y="4841"/>
                    </a:lnTo>
                    <a:lnTo>
                      <a:pt x="9582" y="5060"/>
                    </a:lnTo>
                    <a:lnTo>
                      <a:pt x="9582" y="5280"/>
                    </a:lnTo>
                    <a:lnTo>
                      <a:pt x="9582" y="5499"/>
                    </a:lnTo>
                    <a:lnTo>
                      <a:pt x="9542" y="5698"/>
                    </a:lnTo>
                    <a:lnTo>
                      <a:pt x="9483" y="5917"/>
                    </a:lnTo>
                    <a:lnTo>
                      <a:pt x="9423" y="6116"/>
                    </a:lnTo>
                    <a:lnTo>
                      <a:pt x="9323" y="6316"/>
                    </a:lnTo>
                    <a:lnTo>
                      <a:pt x="9204" y="6515"/>
                    </a:lnTo>
                    <a:lnTo>
                      <a:pt x="9064" y="6694"/>
                    </a:lnTo>
                    <a:lnTo>
                      <a:pt x="8905" y="6853"/>
                    </a:lnTo>
                    <a:lnTo>
                      <a:pt x="8726" y="7013"/>
                    </a:lnTo>
                    <a:lnTo>
                      <a:pt x="8546" y="7152"/>
                    </a:lnTo>
                    <a:lnTo>
                      <a:pt x="8327" y="7272"/>
                    </a:lnTo>
                    <a:lnTo>
                      <a:pt x="8327" y="7272"/>
                    </a:lnTo>
                    <a:lnTo>
                      <a:pt x="8108" y="7371"/>
                    </a:lnTo>
                    <a:lnTo>
                      <a:pt x="7869" y="7451"/>
                    </a:lnTo>
                    <a:lnTo>
                      <a:pt x="7630" y="7511"/>
                    </a:lnTo>
                    <a:lnTo>
                      <a:pt x="7411" y="7551"/>
                    </a:lnTo>
                    <a:lnTo>
                      <a:pt x="7172" y="7551"/>
                    </a:lnTo>
                    <a:lnTo>
                      <a:pt x="6933" y="7551"/>
                    </a:lnTo>
                    <a:lnTo>
                      <a:pt x="6694" y="7531"/>
                    </a:lnTo>
                    <a:lnTo>
                      <a:pt x="6475" y="7471"/>
                    </a:lnTo>
                    <a:lnTo>
                      <a:pt x="6255" y="7411"/>
                    </a:lnTo>
                    <a:lnTo>
                      <a:pt x="6036" y="7312"/>
                    </a:lnTo>
                    <a:lnTo>
                      <a:pt x="5837" y="7212"/>
                    </a:lnTo>
                    <a:lnTo>
                      <a:pt x="5638" y="7073"/>
                    </a:lnTo>
                    <a:lnTo>
                      <a:pt x="5459" y="6933"/>
                    </a:lnTo>
                    <a:lnTo>
                      <a:pt x="5279" y="6774"/>
                    </a:lnTo>
                    <a:lnTo>
                      <a:pt x="5140" y="6594"/>
                    </a:lnTo>
                    <a:lnTo>
                      <a:pt x="5000" y="6395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5" name="Google Shape;7635;p41"/>
              <p:cNvSpPr/>
              <p:nvPr/>
            </p:nvSpPr>
            <p:spPr>
              <a:xfrm>
                <a:off x="5870325" y="3814950"/>
                <a:ext cx="42850" cy="35875"/>
              </a:xfrm>
              <a:custGeom>
                <a:avLst/>
                <a:gdLst/>
                <a:ahLst/>
                <a:cxnLst/>
                <a:rect l="l" t="t" r="r" b="b"/>
                <a:pathLst>
                  <a:path w="1714" h="1435" extrusionOk="0">
                    <a:moveTo>
                      <a:pt x="996" y="0"/>
                    </a:moveTo>
                    <a:lnTo>
                      <a:pt x="837" y="20"/>
                    </a:lnTo>
                    <a:lnTo>
                      <a:pt x="658" y="60"/>
                    </a:lnTo>
                    <a:lnTo>
                      <a:pt x="498" y="120"/>
                    </a:lnTo>
                    <a:lnTo>
                      <a:pt x="359" y="219"/>
                    </a:lnTo>
                    <a:lnTo>
                      <a:pt x="219" y="319"/>
                    </a:lnTo>
                    <a:lnTo>
                      <a:pt x="120" y="458"/>
                    </a:lnTo>
                    <a:lnTo>
                      <a:pt x="60" y="578"/>
                    </a:lnTo>
                    <a:lnTo>
                      <a:pt x="0" y="717"/>
                    </a:lnTo>
                    <a:lnTo>
                      <a:pt x="0" y="857"/>
                    </a:lnTo>
                    <a:lnTo>
                      <a:pt x="20" y="996"/>
                    </a:lnTo>
                    <a:lnTo>
                      <a:pt x="80" y="1116"/>
                    </a:lnTo>
                    <a:lnTo>
                      <a:pt x="160" y="1235"/>
                    </a:lnTo>
                    <a:lnTo>
                      <a:pt x="279" y="1335"/>
                    </a:lnTo>
                    <a:lnTo>
                      <a:pt x="399" y="1395"/>
                    </a:lnTo>
                    <a:lnTo>
                      <a:pt x="558" y="1435"/>
                    </a:lnTo>
                    <a:lnTo>
                      <a:pt x="877" y="1435"/>
                    </a:lnTo>
                    <a:lnTo>
                      <a:pt x="1056" y="1395"/>
                    </a:lnTo>
                    <a:lnTo>
                      <a:pt x="1216" y="1315"/>
                    </a:lnTo>
                    <a:lnTo>
                      <a:pt x="1375" y="1216"/>
                    </a:lnTo>
                    <a:lnTo>
                      <a:pt x="1494" y="1116"/>
                    </a:lnTo>
                    <a:lnTo>
                      <a:pt x="1594" y="996"/>
                    </a:lnTo>
                    <a:lnTo>
                      <a:pt x="1674" y="857"/>
                    </a:lnTo>
                    <a:lnTo>
                      <a:pt x="1714" y="717"/>
                    </a:lnTo>
                    <a:lnTo>
                      <a:pt x="1714" y="578"/>
                    </a:lnTo>
                    <a:lnTo>
                      <a:pt x="1694" y="439"/>
                    </a:lnTo>
                    <a:lnTo>
                      <a:pt x="1634" y="319"/>
                    </a:lnTo>
                    <a:lnTo>
                      <a:pt x="1554" y="200"/>
                    </a:lnTo>
                    <a:lnTo>
                      <a:pt x="1435" y="120"/>
                    </a:lnTo>
                    <a:lnTo>
                      <a:pt x="1315" y="60"/>
                    </a:lnTo>
                    <a:lnTo>
                      <a:pt x="1156" y="20"/>
                    </a:lnTo>
                    <a:lnTo>
                      <a:pt x="996" y="0"/>
                    </a:lnTo>
                    <a:close/>
                  </a:path>
                </a:pathLst>
              </a:custGeom>
              <a:solidFill>
                <a:srgbClr val="F4CC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6" name="Google Shape;7636;p41"/>
              <p:cNvSpPr/>
              <p:nvPr/>
            </p:nvSpPr>
            <p:spPr>
              <a:xfrm>
                <a:off x="5870325" y="3814950"/>
                <a:ext cx="42850" cy="35875"/>
              </a:xfrm>
              <a:custGeom>
                <a:avLst/>
                <a:gdLst/>
                <a:ahLst/>
                <a:cxnLst/>
                <a:rect l="l" t="t" r="r" b="b"/>
                <a:pathLst>
                  <a:path w="1714" h="1435" fill="none" extrusionOk="0">
                    <a:moveTo>
                      <a:pt x="1216" y="1315"/>
                    </a:moveTo>
                    <a:lnTo>
                      <a:pt x="1216" y="1315"/>
                    </a:lnTo>
                    <a:lnTo>
                      <a:pt x="1375" y="1216"/>
                    </a:lnTo>
                    <a:lnTo>
                      <a:pt x="1494" y="1116"/>
                    </a:lnTo>
                    <a:lnTo>
                      <a:pt x="1594" y="996"/>
                    </a:lnTo>
                    <a:lnTo>
                      <a:pt x="1674" y="857"/>
                    </a:lnTo>
                    <a:lnTo>
                      <a:pt x="1714" y="717"/>
                    </a:lnTo>
                    <a:lnTo>
                      <a:pt x="1714" y="578"/>
                    </a:lnTo>
                    <a:lnTo>
                      <a:pt x="1694" y="439"/>
                    </a:lnTo>
                    <a:lnTo>
                      <a:pt x="1634" y="319"/>
                    </a:lnTo>
                    <a:lnTo>
                      <a:pt x="1634" y="319"/>
                    </a:lnTo>
                    <a:lnTo>
                      <a:pt x="1554" y="200"/>
                    </a:lnTo>
                    <a:lnTo>
                      <a:pt x="1435" y="120"/>
                    </a:lnTo>
                    <a:lnTo>
                      <a:pt x="1315" y="60"/>
                    </a:lnTo>
                    <a:lnTo>
                      <a:pt x="1156" y="20"/>
                    </a:lnTo>
                    <a:lnTo>
                      <a:pt x="996" y="0"/>
                    </a:lnTo>
                    <a:lnTo>
                      <a:pt x="837" y="20"/>
                    </a:lnTo>
                    <a:lnTo>
                      <a:pt x="658" y="60"/>
                    </a:lnTo>
                    <a:lnTo>
                      <a:pt x="498" y="120"/>
                    </a:lnTo>
                    <a:lnTo>
                      <a:pt x="498" y="120"/>
                    </a:lnTo>
                    <a:lnTo>
                      <a:pt x="359" y="219"/>
                    </a:lnTo>
                    <a:lnTo>
                      <a:pt x="219" y="319"/>
                    </a:lnTo>
                    <a:lnTo>
                      <a:pt x="120" y="458"/>
                    </a:lnTo>
                    <a:lnTo>
                      <a:pt x="60" y="578"/>
                    </a:lnTo>
                    <a:lnTo>
                      <a:pt x="0" y="717"/>
                    </a:lnTo>
                    <a:lnTo>
                      <a:pt x="0" y="857"/>
                    </a:lnTo>
                    <a:lnTo>
                      <a:pt x="20" y="996"/>
                    </a:lnTo>
                    <a:lnTo>
                      <a:pt x="80" y="1116"/>
                    </a:lnTo>
                    <a:lnTo>
                      <a:pt x="80" y="1116"/>
                    </a:lnTo>
                    <a:lnTo>
                      <a:pt x="160" y="1235"/>
                    </a:lnTo>
                    <a:lnTo>
                      <a:pt x="279" y="1335"/>
                    </a:lnTo>
                    <a:lnTo>
                      <a:pt x="399" y="1395"/>
                    </a:lnTo>
                    <a:lnTo>
                      <a:pt x="558" y="1435"/>
                    </a:lnTo>
                    <a:lnTo>
                      <a:pt x="718" y="1435"/>
                    </a:lnTo>
                    <a:lnTo>
                      <a:pt x="877" y="1435"/>
                    </a:lnTo>
                    <a:lnTo>
                      <a:pt x="1056" y="1395"/>
                    </a:lnTo>
                    <a:lnTo>
                      <a:pt x="1216" y="1315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7" name="Google Shape;7637;p41"/>
              <p:cNvSpPr/>
              <p:nvPr/>
            </p:nvSpPr>
            <p:spPr>
              <a:xfrm>
                <a:off x="5725400" y="3702900"/>
                <a:ext cx="120550" cy="77200"/>
              </a:xfrm>
              <a:custGeom>
                <a:avLst/>
                <a:gdLst/>
                <a:ahLst/>
                <a:cxnLst/>
                <a:rect l="l" t="t" r="r" b="b"/>
                <a:pathLst>
                  <a:path w="4822" h="3088" extrusionOk="0">
                    <a:moveTo>
                      <a:pt x="2172" y="0"/>
                    </a:moveTo>
                    <a:lnTo>
                      <a:pt x="1973" y="40"/>
                    </a:lnTo>
                    <a:lnTo>
                      <a:pt x="1773" y="80"/>
                    </a:lnTo>
                    <a:lnTo>
                      <a:pt x="1594" y="120"/>
                    </a:lnTo>
                    <a:lnTo>
                      <a:pt x="1235" y="259"/>
                    </a:lnTo>
                    <a:lnTo>
                      <a:pt x="897" y="438"/>
                    </a:lnTo>
                    <a:lnTo>
                      <a:pt x="618" y="618"/>
                    </a:lnTo>
                    <a:lnTo>
                      <a:pt x="359" y="817"/>
                    </a:lnTo>
                    <a:lnTo>
                      <a:pt x="160" y="976"/>
                    </a:lnTo>
                    <a:lnTo>
                      <a:pt x="0" y="1136"/>
                    </a:lnTo>
                    <a:lnTo>
                      <a:pt x="80" y="1195"/>
                    </a:lnTo>
                    <a:lnTo>
                      <a:pt x="439" y="1096"/>
                    </a:lnTo>
                    <a:lnTo>
                      <a:pt x="777" y="1016"/>
                    </a:lnTo>
                    <a:lnTo>
                      <a:pt x="1116" y="976"/>
                    </a:lnTo>
                    <a:lnTo>
                      <a:pt x="1415" y="956"/>
                    </a:lnTo>
                    <a:lnTo>
                      <a:pt x="1773" y="976"/>
                    </a:lnTo>
                    <a:lnTo>
                      <a:pt x="2092" y="1016"/>
                    </a:lnTo>
                    <a:lnTo>
                      <a:pt x="2391" y="1116"/>
                    </a:lnTo>
                    <a:lnTo>
                      <a:pt x="2670" y="1215"/>
                    </a:lnTo>
                    <a:lnTo>
                      <a:pt x="2929" y="1355"/>
                    </a:lnTo>
                    <a:lnTo>
                      <a:pt x="3168" y="1494"/>
                    </a:lnTo>
                    <a:lnTo>
                      <a:pt x="3407" y="1654"/>
                    </a:lnTo>
                    <a:lnTo>
                      <a:pt x="3606" y="1833"/>
                    </a:lnTo>
                    <a:lnTo>
                      <a:pt x="3785" y="2012"/>
                    </a:lnTo>
                    <a:lnTo>
                      <a:pt x="3945" y="2171"/>
                    </a:lnTo>
                    <a:lnTo>
                      <a:pt x="4204" y="2530"/>
                    </a:lnTo>
                    <a:lnTo>
                      <a:pt x="4383" y="2829"/>
                    </a:lnTo>
                    <a:lnTo>
                      <a:pt x="4522" y="3048"/>
                    </a:lnTo>
                    <a:lnTo>
                      <a:pt x="4602" y="3088"/>
                    </a:lnTo>
                    <a:lnTo>
                      <a:pt x="4702" y="2909"/>
                    </a:lnTo>
                    <a:lnTo>
                      <a:pt x="4781" y="2650"/>
                    </a:lnTo>
                    <a:lnTo>
                      <a:pt x="4801" y="2490"/>
                    </a:lnTo>
                    <a:lnTo>
                      <a:pt x="4821" y="2331"/>
                    </a:lnTo>
                    <a:lnTo>
                      <a:pt x="4821" y="2171"/>
                    </a:lnTo>
                    <a:lnTo>
                      <a:pt x="4801" y="1992"/>
                    </a:lnTo>
                    <a:lnTo>
                      <a:pt x="4781" y="1793"/>
                    </a:lnTo>
                    <a:lnTo>
                      <a:pt x="4722" y="1614"/>
                    </a:lnTo>
                    <a:lnTo>
                      <a:pt x="4642" y="1434"/>
                    </a:lnTo>
                    <a:lnTo>
                      <a:pt x="4562" y="1235"/>
                    </a:lnTo>
                    <a:lnTo>
                      <a:pt x="4423" y="1056"/>
                    </a:lnTo>
                    <a:lnTo>
                      <a:pt x="4283" y="877"/>
                    </a:lnTo>
                    <a:lnTo>
                      <a:pt x="4104" y="697"/>
                    </a:lnTo>
                    <a:lnTo>
                      <a:pt x="3885" y="538"/>
                    </a:lnTo>
                    <a:lnTo>
                      <a:pt x="3646" y="379"/>
                    </a:lnTo>
                    <a:lnTo>
                      <a:pt x="3367" y="219"/>
                    </a:lnTo>
                    <a:lnTo>
                      <a:pt x="3108" y="120"/>
                    </a:lnTo>
                    <a:lnTo>
                      <a:pt x="2869" y="60"/>
                    </a:lnTo>
                    <a:lnTo>
                      <a:pt x="2610" y="20"/>
                    </a:lnTo>
                    <a:lnTo>
                      <a:pt x="2371" y="0"/>
                    </a:lnTo>
                    <a:close/>
                  </a:path>
                </a:pathLst>
              </a:custGeom>
              <a:solidFill>
                <a:srgbClr val="F9DB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8" name="Google Shape;7638;p41"/>
              <p:cNvSpPr/>
              <p:nvPr/>
            </p:nvSpPr>
            <p:spPr>
              <a:xfrm>
                <a:off x="5725400" y="3702900"/>
                <a:ext cx="120550" cy="77200"/>
              </a:xfrm>
              <a:custGeom>
                <a:avLst/>
                <a:gdLst/>
                <a:ahLst/>
                <a:cxnLst/>
                <a:rect l="l" t="t" r="r" b="b"/>
                <a:pathLst>
                  <a:path w="4822" h="3088" fill="none" extrusionOk="0">
                    <a:moveTo>
                      <a:pt x="2371" y="0"/>
                    </a:moveTo>
                    <a:lnTo>
                      <a:pt x="2371" y="0"/>
                    </a:lnTo>
                    <a:lnTo>
                      <a:pt x="2172" y="0"/>
                    </a:lnTo>
                    <a:lnTo>
                      <a:pt x="1973" y="40"/>
                    </a:lnTo>
                    <a:lnTo>
                      <a:pt x="1773" y="80"/>
                    </a:lnTo>
                    <a:lnTo>
                      <a:pt x="1594" y="120"/>
                    </a:lnTo>
                    <a:lnTo>
                      <a:pt x="1235" y="259"/>
                    </a:lnTo>
                    <a:lnTo>
                      <a:pt x="897" y="438"/>
                    </a:lnTo>
                    <a:lnTo>
                      <a:pt x="618" y="618"/>
                    </a:lnTo>
                    <a:lnTo>
                      <a:pt x="359" y="817"/>
                    </a:lnTo>
                    <a:lnTo>
                      <a:pt x="160" y="976"/>
                    </a:lnTo>
                    <a:lnTo>
                      <a:pt x="0" y="1136"/>
                    </a:lnTo>
                    <a:lnTo>
                      <a:pt x="0" y="1136"/>
                    </a:lnTo>
                    <a:lnTo>
                      <a:pt x="80" y="1195"/>
                    </a:lnTo>
                    <a:lnTo>
                      <a:pt x="80" y="1195"/>
                    </a:lnTo>
                    <a:lnTo>
                      <a:pt x="439" y="1096"/>
                    </a:lnTo>
                    <a:lnTo>
                      <a:pt x="777" y="1016"/>
                    </a:lnTo>
                    <a:lnTo>
                      <a:pt x="1116" y="976"/>
                    </a:lnTo>
                    <a:lnTo>
                      <a:pt x="1415" y="956"/>
                    </a:lnTo>
                    <a:lnTo>
                      <a:pt x="1415" y="956"/>
                    </a:lnTo>
                    <a:lnTo>
                      <a:pt x="1773" y="976"/>
                    </a:lnTo>
                    <a:lnTo>
                      <a:pt x="2092" y="1016"/>
                    </a:lnTo>
                    <a:lnTo>
                      <a:pt x="2391" y="1116"/>
                    </a:lnTo>
                    <a:lnTo>
                      <a:pt x="2670" y="1215"/>
                    </a:lnTo>
                    <a:lnTo>
                      <a:pt x="2929" y="1355"/>
                    </a:lnTo>
                    <a:lnTo>
                      <a:pt x="3168" y="1494"/>
                    </a:lnTo>
                    <a:lnTo>
                      <a:pt x="3407" y="1654"/>
                    </a:lnTo>
                    <a:lnTo>
                      <a:pt x="3606" y="1833"/>
                    </a:lnTo>
                    <a:lnTo>
                      <a:pt x="3785" y="2012"/>
                    </a:lnTo>
                    <a:lnTo>
                      <a:pt x="3945" y="2171"/>
                    </a:lnTo>
                    <a:lnTo>
                      <a:pt x="4204" y="2530"/>
                    </a:lnTo>
                    <a:lnTo>
                      <a:pt x="4383" y="2829"/>
                    </a:lnTo>
                    <a:lnTo>
                      <a:pt x="4522" y="3048"/>
                    </a:lnTo>
                    <a:lnTo>
                      <a:pt x="4522" y="3048"/>
                    </a:lnTo>
                    <a:lnTo>
                      <a:pt x="4602" y="3088"/>
                    </a:lnTo>
                    <a:lnTo>
                      <a:pt x="4602" y="3088"/>
                    </a:lnTo>
                    <a:lnTo>
                      <a:pt x="4702" y="2909"/>
                    </a:lnTo>
                    <a:lnTo>
                      <a:pt x="4702" y="2909"/>
                    </a:lnTo>
                    <a:lnTo>
                      <a:pt x="4781" y="2650"/>
                    </a:lnTo>
                    <a:lnTo>
                      <a:pt x="4801" y="2490"/>
                    </a:lnTo>
                    <a:lnTo>
                      <a:pt x="4821" y="2331"/>
                    </a:lnTo>
                    <a:lnTo>
                      <a:pt x="4821" y="2171"/>
                    </a:lnTo>
                    <a:lnTo>
                      <a:pt x="4801" y="1992"/>
                    </a:lnTo>
                    <a:lnTo>
                      <a:pt x="4781" y="1793"/>
                    </a:lnTo>
                    <a:lnTo>
                      <a:pt x="4722" y="1614"/>
                    </a:lnTo>
                    <a:lnTo>
                      <a:pt x="4642" y="1434"/>
                    </a:lnTo>
                    <a:lnTo>
                      <a:pt x="4562" y="1235"/>
                    </a:lnTo>
                    <a:lnTo>
                      <a:pt x="4423" y="1056"/>
                    </a:lnTo>
                    <a:lnTo>
                      <a:pt x="4283" y="877"/>
                    </a:lnTo>
                    <a:lnTo>
                      <a:pt x="4104" y="697"/>
                    </a:lnTo>
                    <a:lnTo>
                      <a:pt x="3885" y="538"/>
                    </a:lnTo>
                    <a:lnTo>
                      <a:pt x="3646" y="379"/>
                    </a:lnTo>
                    <a:lnTo>
                      <a:pt x="3367" y="219"/>
                    </a:lnTo>
                    <a:lnTo>
                      <a:pt x="3367" y="219"/>
                    </a:lnTo>
                    <a:lnTo>
                      <a:pt x="3108" y="120"/>
                    </a:lnTo>
                    <a:lnTo>
                      <a:pt x="2869" y="60"/>
                    </a:lnTo>
                    <a:lnTo>
                      <a:pt x="2610" y="20"/>
                    </a:lnTo>
                    <a:lnTo>
                      <a:pt x="2371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9" name="Google Shape;7639;p41"/>
              <p:cNvSpPr/>
              <p:nvPr/>
            </p:nvSpPr>
            <p:spPr>
              <a:xfrm>
                <a:off x="5933575" y="3761150"/>
                <a:ext cx="249025" cy="185800"/>
              </a:xfrm>
              <a:custGeom>
                <a:avLst/>
                <a:gdLst/>
                <a:ahLst/>
                <a:cxnLst/>
                <a:rect l="l" t="t" r="r" b="b"/>
                <a:pathLst>
                  <a:path w="9961" h="7432" extrusionOk="0">
                    <a:moveTo>
                      <a:pt x="2988" y="1"/>
                    </a:moveTo>
                    <a:lnTo>
                      <a:pt x="2690" y="41"/>
                    </a:lnTo>
                    <a:lnTo>
                      <a:pt x="2391" y="81"/>
                    </a:lnTo>
                    <a:lnTo>
                      <a:pt x="2112" y="160"/>
                    </a:lnTo>
                    <a:lnTo>
                      <a:pt x="1833" y="260"/>
                    </a:lnTo>
                    <a:lnTo>
                      <a:pt x="1554" y="399"/>
                    </a:lnTo>
                    <a:lnTo>
                      <a:pt x="1295" y="559"/>
                    </a:lnTo>
                    <a:lnTo>
                      <a:pt x="1056" y="738"/>
                    </a:lnTo>
                    <a:lnTo>
                      <a:pt x="817" y="937"/>
                    </a:lnTo>
                    <a:lnTo>
                      <a:pt x="618" y="1156"/>
                    </a:lnTo>
                    <a:lnTo>
                      <a:pt x="439" y="1415"/>
                    </a:lnTo>
                    <a:lnTo>
                      <a:pt x="299" y="1654"/>
                    </a:lnTo>
                    <a:lnTo>
                      <a:pt x="180" y="1913"/>
                    </a:lnTo>
                    <a:lnTo>
                      <a:pt x="100" y="2192"/>
                    </a:lnTo>
                    <a:lnTo>
                      <a:pt x="40" y="2471"/>
                    </a:lnTo>
                    <a:lnTo>
                      <a:pt x="0" y="2730"/>
                    </a:lnTo>
                    <a:lnTo>
                      <a:pt x="0" y="3009"/>
                    </a:lnTo>
                    <a:lnTo>
                      <a:pt x="20" y="3288"/>
                    </a:lnTo>
                    <a:lnTo>
                      <a:pt x="80" y="3567"/>
                    </a:lnTo>
                    <a:lnTo>
                      <a:pt x="160" y="3826"/>
                    </a:lnTo>
                    <a:lnTo>
                      <a:pt x="279" y="4105"/>
                    </a:lnTo>
                    <a:lnTo>
                      <a:pt x="419" y="4344"/>
                    </a:lnTo>
                    <a:lnTo>
                      <a:pt x="578" y="4583"/>
                    </a:lnTo>
                    <a:lnTo>
                      <a:pt x="777" y="4822"/>
                    </a:lnTo>
                    <a:lnTo>
                      <a:pt x="996" y="5021"/>
                    </a:lnTo>
                    <a:lnTo>
                      <a:pt x="917" y="5140"/>
                    </a:lnTo>
                    <a:lnTo>
                      <a:pt x="857" y="5260"/>
                    </a:lnTo>
                    <a:lnTo>
                      <a:pt x="817" y="5399"/>
                    </a:lnTo>
                    <a:lnTo>
                      <a:pt x="777" y="5519"/>
                    </a:lnTo>
                    <a:lnTo>
                      <a:pt x="737" y="5658"/>
                    </a:lnTo>
                    <a:lnTo>
                      <a:pt x="737" y="5798"/>
                    </a:lnTo>
                    <a:lnTo>
                      <a:pt x="717" y="5917"/>
                    </a:lnTo>
                    <a:lnTo>
                      <a:pt x="737" y="6057"/>
                    </a:lnTo>
                    <a:lnTo>
                      <a:pt x="757" y="6196"/>
                    </a:lnTo>
                    <a:lnTo>
                      <a:pt x="797" y="6316"/>
                    </a:lnTo>
                    <a:lnTo>
                      <a:pt x="837" y="6455"/>
                    </a:lnTo>
                    <a:lnTo>
                      <a:pt x="897" y="6575"/>
                    </a:lnTo>
                    <a:lnTo>
                      <a:pt x="976" y="6694"/>
                    </a:lnTo>
                    <a:lnTo>
                      <a:pt x="1056" y="6814"/>
                    </a:lnTo>
                    <a:lnTo>
                      <a:pt x="1156" y="6913"/>
                    </a:lnTo>
                    <a:lnTo>
                      <a:pt x="1255" y="7013"/>
                    </a:lnTo>
                    <a:lnTo>
                      <a:pt x="1395" y="7113"/>
                    </a:lnTo>
                    <a:lnTo>
                      <a:pt x="1534" y="7212"/>
                    </a:lnTo>
                    <a:lnTo>
                      <a:pt x="1674" y="7272"/>
                    </a:lnTo>
                    <a:lnTo>
                      <a:pt x="1833" y="7332"/>
                    </a:lnTo>
                    <a:lnTo>
                      <a:pt x="1992" y="7372"/>
                    </a:lnTo>
                    <a:lnTo>
                      <a:pt x="2152" y="7411"/>
                    </a:lnTo>
                    <a:lnTo>
                      <a:pt x="2311" y="7431"/>
                    </a:lnTo>
                    <a:lnTo>
                      <a:pt x="2471" y="7431"/>
                    </a:lnTo>
                    <a:lnTo>
                      <a:pt x="2630" y="7411"/>
                    </a:lnTo>
                    <a:lnTo>
                      <a:pt x="2789" y="7392"/>
                    </a:lnTo>
                    <a:lnTo>
                      <a:pt x="2929" y="7352"/>
                    </a:lnTo>
                    <a:lnTo>
                      <a:pt x="3088" y="7292"/>
                    </a:lnTo>
                    <a:lnTo>
                      <a:pt x="3228" y="7212"/>
                    </a:lnTo>
                    <a:lnTo>
                      <a:pt x="3367" y="7133"/>
                    </a:lnTo>
                    <a:lnTo>
                      <a:pt x="3506" y="7033"/>
                    </a:lnTo>
                    <a:lnTo>
                      <a:pt x="3626" y="6933"/>
                    </a:lnTo>
                    <a:lnTo>
                      <a:pt x="3745" y="6794"/>
                    </a:lnTo>
                    <a:lnTo>
                      <a:pt x="3845" y="6635"/>
                    </a:lnTo>
                    <a:lnTo>
                      <a:pt x="3925" y="6495"/>
                    </a:lnTo>
                    <a:lnTo>
                      <a:pt x="3985" y="6336"/>
                    </a:lnTo>
                    <a:lnTo>
                      <a:pt x="4044" y="6156"/>
                    </a:lnTo>
                    <a:lnTo>
                      <a:pt x="4064" y="5997"/>
                    </a:lnTo>
                    <a:lnTo>
                      <a:pt x="4064" y="5818"/>
                    </a:lnTo>
                    <a:lnTo>
                      <a:pt x="4044" y="5658"/>
                    </a:lnTo>
                    <a:lnTo>
                      <a:pt x="4383" y="5539"/>
                    </a:lnTo>
                    <a:lnTo>
                      <a:pt x="4702" y="5380"/>
                    </a:lnTo>
                    <a:lnTo>
                      <a:pt x="5001" y="5200"/>
                    </a:lnTo>
                    <a:lnTo>
                      <a:pt x="5279" y="4981"/>
                    </a:lnTo>
                    <a:lnTo>
                      <a:pt x="5399" y="5180"/>
                    </a:lnTo>
                    <a:lnTo>
                      <a:pt x="5518" y="5380"/>
                    </a:lnTo>
                    <a:lnTo>
                      <a:pt x="5678" y="5559"/>
                    </a:lnTo>
                    <a:lnTo>
                      <a:pt x="5857" y="5738"/>
                    </a:lnTo>
                    <a:lnTo>
                      <a:pt x="6056" y="5878"/>
                    </a:lnTo>
                    <a:lnTo>
                      <a:pt x="6256" y="6017"/>
                    </a:lnTo>
                    <a:lnTo>
                      <a:pt x="6475" y="6117"/>
                    </a:lnTo>
                    <a:lnTo>
                      <a:pt x="6694" y="6196"/>
                    </a:lnTo>
                    <a:lnTo>
                      <a:pt x="6913" y="6256"/>
                    </a:lnTo>
                    <a:lnTo>
                      <a:pt x="7152" y="6316"/>
                    </a:lnTo>
                    <a:lnTo>
                      <a:pt x="7391" y="6336"/>
                    </a:lnTo>
                    <a:lnTo>
                      <a:pt x="7610" y="6336"/>
                    </a:lnTo>
                    <a:lnTo>
                      <a:pt x="7849" y="6316"/>
                    </a:lnTo>
                    <a:lnTo>
                      <a:pt x="8088" y="6276"/>
                    </a:lnTo>
                    <a:lnTo>
                      <a:pt x="8307" y="6216"/>
                    </a:lnTo>
                    <a:lnTo>
                      <a:pt x="8527" y="6137"/>
                    </a:lnTo>
                    <a:lnTo>
                      <a:pt x="8746" y="6037"/>
                    </a:lnTo>
                    <a:lnTo>
                      <a:pt x="8945" y="5917"/>
                    </a:lnTo>
                    <a:lnTo>
                      <a:pt x="9144" y="5758"/>
                    </a:lnTo>
                    <a:lnTo>
                      <a:pt x="9323" y="5599"/>
                    </a:lnTo>
                    <a:lnTo>
                      <a:pt x="9483" y="5419"/>
                    </a:lnTo>
                    <a:lnTo>
                      <a:pt x="9622" y="5240"/>
                    </a:lnTo>
                    <a:lnTo>
                      <a:pt x="9722" y="5041"/>
                    </a:lnTo>
                    <a:lnTo>
                      <a:pt x="9821" y="4842"/>
                    </a:lnTo>
                    <a:lnTo>
                      <a:pt x="9881" y="4623"/>
                    </a:lnTo>
                    <a:lnTo>
                      <a:pt x="9941" y="4403"/>
                    </a:lnTo>
                    <a:lnTo>
                      <a:pt x="9961" y="4184"/>
                    </a:lnTo>
                    <a:lnTo>
                      <a:pt x="9961" y="3985"/>
                    </a:lnTo>
                    <a:lnTo>
                      <a:pt x="9941" y="3766"/>
                    </a:lnTo>
                    <a:lnTo>
                      <a:pt x="9901" y="3547"/>
                    </a:lnTo>
                    <a:lnTo>
                      <a:pt x="9841" y="3328"/>
                    </a:lnTo>
                    <a:lnTo>
                      <a:pt x="9742" y="3128"/>
                    </a:lnTo>
                    <a:lnTo>
                      <a:pt x="9642" y="2929"/>
                    </a:lnTo>
                    <a:lnTo>
                      <a:pt x="9503" y="2750"/>
                    </a:lnTo>
                    <a:lnTo>
                      <a:pt x="9363" y="2571"/>
                    </a:lnTo>
                    <a:lnTo>
                      <a:pt x="9184" y="2391"/>
                    </a:lnTo>
                    <a:lnTo>
                      <a:pt x="9025" y="2272"/>
                    </a:lnTo>
                    <a:lnTo>
                      <a:pt x="8845" y="2152"/>
                    </a:lnTo>
                    <a:lnTo>
                      <a:pt x="8666" y="2053"/>
                    </a:lnTo>
                    <a:lnTo>
                      <a:pt x="8467" y="1973"/>
                    </a:lnTo>
                    <a:lnTo>
                      <a:pt x="8287" y="1913"/>
                    </a:lnTo>
                    <a:lnTo>
                      <a:pt x="8088" y="1853"/>
                    </a:lnTo>
                    <a:lnTo>
                      <a:pt x="7889" y="1814"/>
                    </a:lnTo>
                    <a:lnTo>
                      <a:pt x="7690" y="1794"/>
                    </a:lnTo>
                    <a:lnTo>
                      <a:pt x="7491" y="1794"/>
                    </a:lnTo>
                    <a:lnTo>
                      <a:pt x="7272" y="1814"/>
                    </a:lnTo>
                    <a:lnTo>
                      <a:pt x="7072" y="1834"/>
                    </a:lnTo>
                    <a:lnTo>
                      <a:pt x="6873" y="1873"/>
                    </a:lnTo>
                    <a:lnTo>
                      <a:pt x="6694" y="1933"/>
                    </a:lnTo>
                    <a:lnTo>
                      <a:pt x="6495" y="2013"/>
                    </a:lnTo>
                    <a:lnTo>
                      <a:pt x="6315" y="2093"/>
                    </a:lnTo>
                    <a:lnTo>
                      <a:pt x="6136" y="2192"/>
                    </a:lnTo>
                    <a:lnTo>
                      <a:pt x="6076" y="1993"/>
                    </a:lnTo>
                    <a:lnTo>
                      <a:pt x="5997" y="1814"/>
                    </a:lnTo>
                    <a:lnTo>
                      <a:pt x="5917" y="1614"/>
                    </a:lnTo>
                    <a:lnTo>
                      <a:pt x="5797" y="1435"/>
                    </a:lnTo>
                    <a:lnTo>
                      <a:pt x="5678" y="1256"/>
                    </a:lnTo>
                    <a:lnTo>
                      <a:pt x="5538" y="1096"/>
                    </a:lnTo>
                    <a:lnTo>
                      <a:pt x="5399" y="937"/>
                    </a:lnTo>
                    <a:lnTo>
                      <a:pt x="5240" y="778"/>
                    </a:lnTo>
                    <a:lnTo>
                      <a:pt x="4981" y="579"/>
                    </a:lnTo>
                    <a:lnTo>
                      <a:pt x="4722" y="419"/>
                    </a:lnTo>
                    <a:lnTo>
                      <a:pt x="4463" y="280"/>
                    </a:lnTo>
                    <a:lnTo>
                      <a:pt x="4164" y="180"/>
                    </a:lnTo>
                    <a:lnTo>
                      <a:pt x="3885" y="100"/>
                    </a:lnTo>
                    <a:lnTo>
                      <a:pt x="3586" y="41"/>
                    </a:lnTo>
                    <a:lnTo>
                      <a:pt x="3287" y="21"/>
                    </a:lnTo>
                    <a:lnTo>
                      <a:pt x="2988" y="1"/>
                    </a:lnTo>
                    <a:close/>
                  </a:path>
                </a:pathLst>
              </a:custGeom>
              <a:solidFill>
                <a:srgbClr val="F7D28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40" name="Google Shape;7640;p41"/>
              <p:cNvSpPr/>
              <p:nvPr/>
            </p:nvSpPr>
            <p:spPr>
              <a:xfrm>
                <a:off x="5933575" y="3761150"/>
                <a:ext cx="249025" cy="185800"/>
              </a:xfrm>
              <a:custGeom>
                <a:avLst/>
                <a:gdLst/>
                <a:ahLst/>
                <a:cxnLst/>
                <a:rect l="l" t="t" r="r" b="b"/>
                <a:pathLst>
                  <a:path w="9961" h="7432" fill="none" extrusionOk="0">
                    <a:moveTo>
                      <a:pt x="5857" y="5738"/>
                    </a:moveTo>
                    <a:lnTo>
                      <a:pt x="5857" y="5738"/>
                    </a:lnTo>
                    <a:lnTo>
                      <a:pt x="5678" y="5559"/>
                    </a:lnTo>
                    <a:lnTo>
                      <a:pt x="5518" y="5380"/>
                    </a:lnTo>
                    <a:lnTo>
                      <a:pt x="5399" y="5180"/>
                    </a:lnTo>
                    <a:lnTo>
                      <a:pt x="5279" y="4981"/>
                    </a:lnTo>
                    <a:lnTo>
                      <a:pt x="5279" y="4981"/>
                    </a:lnTo>
                    <a:lnTo>
                      <a:pt x="5001" y="5200"/>
                    </a:lnTo>
                    <a:lnTo>
                      <a:pt x="4702" y="5380"/>
                    </a:lnTo>
                    <a:lnTo>
                      <a:pt x="4383" y="5539"/>
                    </a:lnTo>
                    <a:lnTo>
                      <a:pt x="4044" y="5658"/>
                    </a:lnTo>
                    <a:lnTo>
                      <a:pt x="4044" y="5658"/>
                    </a:lnTo>
                    <a:lnTo>
                      <a:pt x="4064" y="5818"/>
                    </a:lnTo>
                    <a:lnTo>
                      <a:pt x="4064" y="5997"/>
                    </a:lnTo>
                    <a:lnTo>
                      <a:pt x="4044" y="6156"/>
                    </a:lnTo>
                    <a:lnTo>
                      <a:pt x="3985" y="6336"/>
                    </a:lnTo>
                    <a:lnTo>
                      <a:pt x="3925" y="6495"/>
                    </a:lnTo>
                    <a:lnTo>
                      <a:pt x="3845" y="6635"/>
                    </a:lnTo>
                    <a:lnTo>
                      <a:pt x="3745" y="6794"/>
                    </a:lnTo>
                    <a:lnTo>
                      <a:pt x="3626" y="6933"/>
                    </a:lnTo>
                    <a:lnTo>
                      <a:pt x="3626" y="6933"/>
                    </a:lnTo>
                    <a:lnTo>
                      <a:pt x="3506" y="7033"/>
                    </a:lnTo>
                    <a:lnTo>
                      <a:pt x="3367" y="7133"/>
                    </a:lnTo>
                    <a:lnTo>
                      <a:pt x="3228" y="7212"/>
                    </a:lnTo>
                    <a:lnTo>
                      <a:pt x="3088" y="7292"/>
                    </a:lnTo>
                    <a:lnTo>
                      <a:pt x="2929" y="7352"/>
                    </a:lnTo>
                    <a:lnTo>
                      <a:pt x="2789" y="7392"/>
                    </a:lnTo>
                    <a:lnTo>
                      <a:pt x="2630" y="7411"/>
                    </a:lnTo>
                    <a:lnTo>
                      <a:pt x="2471" y="7431"/>
                    </a:lnTo>
                    <a:lnTo>
                      <a:pt x="2311" y="7431"/>
                    </a:lnTo>
                    <a:lnTo>
                      <a:pt x="2152" y="7411"/>
                    </a:lnTo>
                    <a:lnTo>
                      <a:pt x="1992" y="7372"/>
                    </a:lnTo>
                    <a:lnTo>
                      <a:pt x="1833" y="7332"/>
                    </a:lnTo>
                    <a:lnTo>
                      <a:pt x="1674" y="7272"/>
                    </a:lnTo>
                    <a:lnTo>
                      <a:pt x="1534" y="7212"/>
                    </a:lnTo>
                    <a:lnTo>
                      <a:pt x="1395" y="7113"/>
                    </a:lnTo>
                    <a:lnTo>
                      <a:pt x="1255" y="7013"/>
                    </a:lnTo>
                    <a:lnTo>
                      <a:pt x="1255" y="7013"/>
                    </a:lnTo>
                    <a:lnTo>
                      <a:pt x="1156" y="6913"/>
                    </a:lnTo>
                    <a:lnTo>
                      <a:pt x="1056" y="6814"/>
                    </a:lnTo>
                    <a:lnTo>
                      <a:pt x="976" y="6694"/>
                    </a:lnTo>
                    <a:lnTo>
                      <a:pt x="897" y="6575"/>
                    </a:lnTo>
                    <a:lnTo>
                      <a:pt x="837" y="6455"/>
                    </a:lnTo>
                    <a:lnTo>
                      <a:pt x="797" y="6316"/>
                    </a:lnTo>
                    <a:lnTo>
                      <a:pt x="757" y="6196"/>
                    </a:lnTo>
                    <a:lnTo>
                      <a:pt x="737" y="6057"/>
                    </a:lnTo>
                    <a:lnTo>
                      <a:pt x="717" y="5917"/>
                    </a:lnTo>
                    <a:lnTo>
                      <a:pt x="737" y="5798"/>
                    </a:lnTo>
                    <a:lnTo>
                      <a:pt x="737" y="5658"/>
                    </a:lnTo>
                    <a:lnTo>
                      <a:pt x="777" y="5519"/>
                    </a:lnTo>
                    <a:lnTo>
                      <a:pt x="817" y="5399"/>
                    </a:lnTo>
                    <a:lnTo>
                      <a:pt x="857" y="5260"/>
                    </a:lnTo>
                    <a:lnTo>
                      <a:pt x="917" y="5140"/>
                    </a:lnTo>
                    <a:lnTo>
                      <a:pt x="996" y="5021"/>
                    </a:lnTo>
                    <a:lnTo>
                      <a:pt x="996" y="5021"/>
                    </a:lnTo>
                    <a:lnTo>
                      <a:pt x="777" y="4822"/>
                    </a:lnTo>
                    <a:lnTo>
                      <a:pt x="578" y="4583"/>
                    </a:lnTo>
                    <a:lnTo>
                      <a:pt x="419" y="4344"/>
                    </a:lnTo>
                    <a:lnTo>
                      <a:pt x="279" y="4105"/>
                    </a:lnTo>
                    <a:lnTo>
                      <a:pt x="160" y="3826"/>
                    </a:lnTo>
                    <a:lnTo>
                      <a:pt x="80" y="3567"/>
                    </a:lnTo>
                    <a:lnTo>
                      <a:pt x="20" y="3288"/>
                    </a:lnTo>
                    <a:lnTo>
                      <a:pt x="0" y="3009"/>
                    </a:lnTo>
                    <a:lnTo>
                      <a:pt x="0" y="2730"/>
                    </a:lnTo>
                    <a:lnTo>
                      <a:pt x="40" y="2471"/>
                    </a:lnTo>
                    <a:lnTo>
                      <a:pt x="100" y="2192"/>
                    </a:lnTo>
                    <a:lnTo>
                      <a:pt x="180" y="1913"/>
                    </a:lnTo>
                    <a:lnTo>
                      <a:pt x="299" y="1654"/>
                    </a:lnTo>
                    <a:lnTo>
                      <a:pt x="439" y="1415"/>
                    </a:lnTo>
                    <a:lnTo>
                      <a:pt x="618" y="1156"/>
                    </a:lnTo>
                    <a:lnTo>
                      <a:pt x="817" y="937"/>
                    </a:lnTo>
                    <a:lnTo>
                      <a:pt x="817" y="937"/>
                    </a:lnTo>
                    <a:lnTo>
                      <a:pt x="1056" y="738"/>
                    </a:lnTo>
                    <a:lnTo>
                      <a:pt x="1295" y="559"/>
                    </a:lnTo>
                    <a:lnTo>
                      <a:pt x="1554" y="399"/>
                    </a:lnTo>
                    <a:lnTo>
                      <a:pt x="1833" y="260"/>
                    </a:lnTo>
                    <a:lnTo>
                      <a:pt x="2112" y="160"/>
                    </a:lnTo>
                    <a:lnTo>
                      <a:pt x="2391" y="81"/>
                    </a:lnTo>
                    <a:lnTo>
                      <a:pt x="2690" y="41"/>
                    </a:lnTo>
                    <a:lnTo>
                      <a:pt x="2988" y="1"/>
                    </a:lnTo>
                    <a:lnTo>
                      <a:pt x="3287" y="21"/>
                    </a:lnTo>
                    <a:lnTo>
                      <a:pt x="3586" y="41"/>
                    </a:lnTo>
                    <a:lnTo>
                      <a:pt x="3885" y="100"/>
                    </a:lnTo>
                    <a:lnTo>
                      <a:pt x="4164" y="180"/>
                    </a:lnTo>
                    <a:lnTo>
                      <a:pt x="4463" y="280"/>
                    </a:lnTo>
                    <a:lnTo>
                      <a:pt x="4722" y="419"/>
                    </a:lnTo>
                    <a:lnTo>
                      <a:pt x="4981" y="579"/>
                    </a:lnTo>
                    <a:lnTo>
                      <a:pt x="5240" y="778"/>
                    </a:lnTo>
                    <a:lnTo>
                      <a:pt x="5240" y="778"/>
                    </a:lnTo>
                    <a:lnTo>
                      <a:pt x="5399" y="937"/>
                    </a:lnTo>
                    <a:lnTo>
                      <a:pt x="5538" y="1096"/>
                    </a:lnTo>
                    <a:lnTo>
                      <a:pt x="5678" y="1256"/>
                    </a:lnTo>
                    <a:lnTo>
                      <a:pt x="5797" y="1435"/>
                    </a:lnTo>
                    <a:lnTo>
                      <a:pt x="5917" y="1614"/>
                    </a:lnTo>
                    <a:lnTo>
                      <a:pt x="5997" y="1814"/>
                    </a:lnTo>
                    <a:lnTo>
                      <a:pt x="6076" y="1993"/>
                    </a:lnTo>
                    <a:lnTo>
                      <a:pt x="6136" y="2192"/>
                    </a:lnTo>
                    <a:lnTo>
                      <a:pt x="6136" y="2192"/>
                    </a:lnTo>
                    <a:lnTo>
                      <a:pt x="6315" y="2093"/>
                    </a:lnTo>
                    <a:lnTo>
                      <a:pt x="6495" y="2013"/>
                    </a:lnTo>
                    <a:lnTo>
                      <a:pt x="6694" y="1933"/>
                    </a:lnTo>
                    <a:lnTo>
                      <a:pt x="6873" y="1873"/>
                    </a:lnTo>
                    <a:lnTo>
                      <a:pt x="7072" y="1834"/>
                    </a:lnTo>
                    <a:lnTo>
                      <a:pt x="7272" y="1814"/>
                    </a:lnTo>
                    <a:lnTo>
                      <a:pt x="7491" y="1794"/>
                    </a:lnTo>
                    <a:lnTo>
                      <a:pt x="7690" y="1794"/>
                    </a:lnTo>
                    <a:lnTo>
                      <a:pt x="7889" y="1814"/>
                    </a:lnTo>
                    <a:lnTo>
                      <a:pt x="8088" y="1853"/>
                    </a:lnTo>
                    <a:lnTo>
                      <a:pt x="8287" y="1913"/>
                    </a:lnTo>
                    <a:lnTo>
                      <a:pt x="8467" y="1973"/>
                    </a:lnTo>
                    <a:lnTo>
                      <a:pt x="8666" y="2053"/>
                    </a:lnTo>
                    <a:lnTo>
                      <a:pt x="8845" y="2152"/>
                    </a:lnTo>
                    <a:lnTo>
                      <a:pt x="9025" y="2272"/>
                    </a:lnTo>
                    <a:lnTo>
                      <a:pt x="9184" y="2391"/>
                    </a:lnTo>
                    <a:lnTo>
                      <a:pt x="9184" y="2391"/>
                    </a:lnTo>
                    <a:lnTo>
                      <a:pt x="9363" y="2571"/>
                    </a:lnTo>
                    <a:lnTo>
                      <a:pt x="9503" y="2750"/>
                    </a:lnTo>
                    <a:lnTo>
                      <a:pt x="9642" y="2929"/>
                    </a:lnTo>
                    <a:lnTo>
                      <a:pt x="9742" y="3128"/>
                    </a:lnTo>
                    <a:lnTo>
                      <a:pt x="9841" y="3328"/>
                    </a:lnTo>
                    <a:lnTo>
                      <a:pt x="9901" y="3547"/>
                    </a:lnTo>
                    <a:lnTo>
                      <a:pt x="9941" y="3766"/>
                    </a:lnTo>
                    <a:lnTo>
                      <a:pt x="9961" y="3985"/>
                    </a:lnTo>
                    <a:lnTo>
                      <a:pt x="9961" y="4184"/>
                    </a:lnTo>
                    <a:lnTo>
                      <a:pt x="9941" y="4403"/>
                    </a:lnTo>
                    <a:lnTo>
                      <a:pt x="9881" y="4623"/>
                    </a:lnTo>
                    <a:lnTo>
                      <a:pt x="9821" y="4842"/>
                    </a:lnTo>
                    <a:lnTo>
                      <a:pt x="9722" y="5041"/>
                    </a:lnTo>
                    <a:lnTo>
                      <a:pt x="9622" y="5240"/>
                    </a:lnTo>
                    <a:lnTo>
                      <a:pt x="9483" y="5419"/>
                    </a:lnTo>
                    <a:lnTo>
                      <a:pt x="9323" y="5599"/>
                    </a:lnTo>
                    <a:lnTo>
                      <a:pt x="9323" y="5599"/>
                    </a:lnTo>
                    <a:lnTo>
                      <a:pt x="9144" y="5758"/>
                    </a:lnTo>
                    <a:lnTo>
                      <a:pt x="8945" y="5917"/>
                    </a:lnTo>
                    <a:lnTo>
                      <a:pt x="8746" y="6037"/>
                    </a:lnTo>
                    <a:lnTo>
                      <a:pt x="8527" y="6137"/>
                    </a:lnTo>
                    <a:lnTo>
                      <a:pt x="8307" y="6216"/>
                    </a:lnTo>
                    <a:lnTo>
                      <a:pt x="8088" y="6276"/>
                    </a:lnTo>
                    <a:lnTo>
                      <a:pt x="7849" y="6316"/>
                    </a:lnTo>
                    <a:lnTo>
                      <a:pt x="7610" y="6336"/>
                    </a:lnTo>
                    <a:lnTo>
                      <a:pt x="7391" y="6336"/>
                    </a:lnTo>
                    <a:lnTo>
                      <a:pt x="7152" y="6316"/>
                    </a:lnTo>
                    <a:lnTo>
                      <a:pt x="6913" y="6256"/>
                    </a:lnTo>
                    <a:lnTo>
                      <a:pt x="6694" y="6196"/>
                    </a:lnTo>
                    <a:lnTo>
                      <a:pt x="6475" y="6117"/>
                    </a:lnTo>
                    <a:lnTo>
                      <a:pt x="6256" y="6017"/>
                    </a:lnTo>
                    <a:lnTo>
                      <a:pt x="6056" y="5878"/>
                    </a:lnTo>
                    <a:lnTo>
                      <a:pt x="5857" y="5738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41" name="Google Shape;7641;p41"/>
              <p:cNvSpPr/>
              <p:nvPr/>
            </p:nvSpPr>
            <p:spPr>
              <a:xfrm>
                <a:off x="6117350" y="3852800"/>
                <a:ext cx="40850" cy="38375"/>
              </a:xfrm>
              <a:custGeom>
                <a:avLst/>
                <a:gdLst/>
                <a:ahLst/>
                <a:cxnLst/>
                <a:rect l="l" t="t" r="r" b="b"/>
                <a:pathLst>
                  <a:path w="1634" h="1535" extrusionOk="0">
                    <a:moveTo>
                      <a:pt x="857" y="0"/>
                    </a:moveTo>
                    <a:lnTo>
                      <a:pt x="697" y="40"/>
                    </a:lnTo>
                    <a:lnTo>
                      <a:pt x="558" y="100"/>
                    </a:lnTo>
                    <a:lnTo>
                      <a:pt x="399" y="180"/>
                    </a:lnTo>
                    <a:lnTo>
                      <a:pt x="279" y="299"/>
                    </a:lnTo>
                    <a:lnTo>
                      <a:pt x="160" y="439"/>
                    </a:lnTo>
                    <a:lnTo>
                      <a:pt x="80" y="578"/>
                    </a:lnTo>
                    <a:lnTo>
                      <a:pt x="20" y="717"/>
                    </a:lnTo>
                    <a:lnTo>
                      <a:pt x="0" y="857"/>
                    </a:lnTo>
                    <a:lnTo>
                      <a:pt x="0" y="1016"/>
                    </a:lnTo>
                    <a:lnTo>
                      <a:pt x="40" y="1136"/>
                    </a:lnTo>
                    <a:lnTo>
                      <a:pt x="100" y="1275"/>
                    </a:lnTo>
                    <a:lnTo>
                      <a:pt x="199" y="1375"/>
                    </a:lnTo>
                    <a:lnTo>
                      <a:pt x="319" y="1455"/>
                    </a:lnTo>
                    <a:lnTo>
                      <a:pt x="458" y="1514"/>
                    </a:lnTo>
                    <a:lnTo>
                      <a:pt x="618" y="1534"/>
                    </a:lnTo>
                    <a:lnTo>
                      <a:pt x="757" y="1514"/>
                    </a:lnTo>
                    <a:lnTo>
                      <a:pt x="917" y="1494"/>
                    </a:lnTo>
                    <a:lnTo>
                      <a:pt x="1076" y="1435"/>
                    </a:lnTo>
                    <a:lnTo>
                      <a:pt x="1215" y="1335"/>
                    </a:lnTo>
                    <a:lnTo>
                      <a:pt x="1355" y="1216"/>
                    </a:lnTo>
                    <a:lnTo>
                      <a:pt x="1474" y="1096"/>
                    </a:lnTo>
                    <a:lnTo>
                      <a:pt x="1554" y="957"/>
                    </a:lnTo>
                    <a:lnTo>
                      <a:pt x="1594" y="797"/>
                    </a:lnTo>
                    <a:lnTo>
                      <a:pt x="1634" y="658"/>
                    </a:lnTo>
                    <a:lnTo>
                      <a:pt x="1614" y="518"/>
                    </a:lnTo>
                    <a:lnTo>
                      <a:pt x="1594" y="379"/>
                    </a:lnTo>
                    <a:lnTo>
                      <a:pt x="1514" y="259"/>
                    </a:lnTo>
                    <a:lnTo>
                      <a:pt x="1415" y="140"/>
                    </a:lnTo>
                    <a:lnTo>
                      <a:pt x="1295" y="60"/>
                    </a:lnTo>
                    <a:lnTo>
                      <a:pt x="1156" y="20"/>
                    </a:lnTo>
                    <a:lnTo>
                      <a:pt x="1016" y="0"/>
                    </a:lnTo>
                    <a:close/>
                  </a:path>
                </a:pathLst>
              </a:custGeom>
              <a:solidFill>
                <a:srgbClr val="F4CC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42" name="Google Shape;7642;p41"/>
              <p:cNvSpPr/>
              <p:nvPr/>
            </p:nvSpPr>
            <p:spPr>
              <a:xfrm>
                <a:off x="5682075" y="3769625"/>
                <a:ext cx="216650" cy="229125"/>
              </a:xfrm>
              <a:custGeom>
                <a:avLst/>
                <a:gdLst/>
                <a:ahLst/>
                <a:cxnLst/>
                <a:rect l="l" t="t" r="r" b="b"/>
                <a:pathLst>
                  <a:path w="8666" h="9165" extrusionOk="0">
                    <a:moveTo>
                      <a:pt x="4463" y="0"/>
                    </a:moveTo>
                    <a:lnTo>
                      <a:pt x="4164" y="40"/>
                    </a:lnTo>
                    <a:lnTo>
                      <a:pt x="3865" y="100"/>
                    </a:lnTo>
                    <a:lnTo>
                      <a:pt x="3566" y="180"/>
                    </a:lnTo>
                    <a:lnTo>
                      <a:pt x="3307" y="299"/>
                    </a:lnTo>
                    <a:lnTo>
                      <a:pt x="3028" y="439"/>
                    </a:lnTo>
                    <a:lnTo>
                      <a:pt x="2789" y="598"/>
                    </a:lnTo>
                    <a:lnTo>
                      <a:pt x="2570" y="777"/>
                    </a:lnTo>
                    <a:lnTo>
                      <a:pt x="2351" y="977"/>
                    </a:lnTo>
                    <a:lnTo>
                      <a:pt x="2172" y="1196"/>
                    </a:lnTo>
                    <a:lnTo>
                      <a:pt x="1992" y="1415"/>
                    </a:lnTo>
                    <a:lnTo>
                      <a:pt x="1853" y="1674"/>
                    </a:lnTo>
                    <a:lnTo>
                      <a:pt x="1753" y="1933"/>
                    </a:lnTo>
                    <a:lnTo>
                      <a:pt x="1654" y="2212"/>
                    </a:lnTo>
                    <a:lnTo>
                      <a:pt x="1594" y="2511"/>
                    </a:lnTo>
                    <a:lnTo>
                      <a:pt x="1454" y="2530"/>
                    </a:lnTo>
                    <a:lnTo>
                      <a:pt x="1315" y="2550"/>
                    </a:lnTo>
                    <a:lnTo>
                      <a:pt x="1176" y="2570"/>
                    </a:lnTo>
                    <a:lnTo>
                      <a:pt x="1036" y="2630"/>
                    </a:lnTo>
                    <a:lnTo>
                      <a:pt x="777" y="2750"/>
                    </a:lnTo>
                    <a:lnTo>
                      <a:pt x="538" y="2909"/>
                    </a:lnTo>
                    <a:lnTo>
                      <a:pt x="438" y="3009"/>
                    </a:lnTo>
                    <a:lnTo>
                      <a:pt x="339" y="3108"/>
                    </a:lnTo>
                    <a:lnTo>
                      <a:pt x="259" y="3208"/>
                    </a:lnTo>
                    <a:lnTo>
                      <a:pt x="179" y="3327"/>
                    </a:lnTo>
                    <a:lnTo>
                      <a:pt x="120" y="3447"/>
                    </a:lnTo>
                    <a:lnTo>
                      <a:pt x="80" y="3586"/>
                    </a:lnTo>
                    <a:lnTo>
                      <a:pt x="40" y="3726"/>
                    </a:lnTo>
                    <a:lnTo>
                      <a:pt x="0" y="3865"/>
                    </a:lnTo>
                    <a:lnTo>
                      <a:pt x="0" y="4025"/>
                    </a:lnTo>
                    <a:lnTo>
                      <a:pt x="0" y="4164"/>
                    </a:lnTo>
                    <a:lnTo>
                      <a:pt x="20" y="4323"/>
                    </a:lnTo>
                    <a:lnTo>
                      <a:pt x="60" y="4483"/>
                    </a:lnTo>
                    <a:lnTo>
                      <a:pt x="100" y="4622"/>
                    </a:lnTo>
                    <a:lnTo>
                      <a:pt x="160" y="4762"/>
                    </a:lnTo>
                    <a:lnTo>
                      <a:pt x="239" y="4881"/>
                    </a:lnTo>
                    <a:lnTo>
                      <a:pt x="339" y="5001"/>
                    </a:lnTo>
                    <a:lnTo>
                      <a:pt x="438" y="5120"/>
                    </a:lnTo>
                    <a:lnTo>
                      <a:pt x="558" y="5220"/>
                    </a:lnTo>
                    <a:lnTo>
                      <a:pt x="678" y="5319"/>
                    </a:lnTo>
                    <a:lnTo>
                      <a:pt x="817" y="5399"/>
                    </a:lnTo>
                    <a:lnTo>
                      <a:pt x="956" y="5459"/>
                    </a:lnTo>
                    <a:lnTo>
                      <a:pt x="1116" y="5519"/>
                    </a:lnTo>
                    <a:lnTo>
                      <a:pt x="1275" y="5578"/>
                    </a:lnTo>
                    <a:lnTo>
                      <a:pt x="1454" y="5598"/>
                    </a:lnTo>
                    <a:lnTo>
                      <a:pt x="1634" y="5618"/>
                    </a:lnTo>
                    <a:lnTo>
                      <a:pt x="1833" y="5598"/>
                    </a:lnTo>
                    <a:lnTo>
                      <a:pt x="2012" y="5578"/>
                    </a:lnTo>
                    <a:lnTo>
                      <a:pt x="2192" y="5539"/>
                    </a:lnTo>
                    <a:lnTo>
                      <a:pt x="2351" y="5459"/>
                    </a:lnTo>
                    <a:lnTo>
                      <a:pt x="2510" y="5399"/>
                    </a:lnTo>
                    <a:lnTo>
                      <a:pt x="2670" y="5300"/>
                    </a:lnTo>
                    <a:lnTo>
                      <a:pt x="2809" y="5180"/>
                    </a:lnTo>
                    <a:lnTo>
                      <a:pt x="3108" y="5379"/>
                    </a:lnTo>
                    <a:lnTo>
                      <a:pt x="3427" y="5519"/>
                    </a:lnTo>
                    <a:lnTo>
                      <a:pt x="3765" y="5638"/>
                    </a:lnTo>
                    <a:lnTo>
                      <a:pt x="4124" y="5718"/>
                    </a:lnTo>
                    <a:lnTo>
                      <a:pt x="4004" y="5937"/>
                    </a:lnTo>
                    <a:lnTo>
                      <a:pt x="3905" y="6136"/>
                    </a:lnTo>
                    <a:lnTo>
                      <a:pt x="3845" y="6375"/>
                    </a:lnTo>
                    <a:lnTo>
                      <a:pt x="3785" y="6594"/>
                    </a:lnTo>
                    <a:lnTo>
                      <a:pt x="3765" y="6833"/>
                    </a:lnTo>
                    <a:lnTo>
                      <a:pt x="3785" y="7072"/>
                    </a:lnTo>
                    <a:lnTo>
                      <a:pt x="3805" y="7292"/>
                    </a:lnTo>
                    <a:lnTo>
                      <a:pt x="3865" y="7511"/>
                    </a:lnTo>
                    <a:lnTo>
                      <a:pt x="3945" y="7710"/>
                    </a:lnTo>
                    <a:lnTo>
                      <a:pt x="4024" y="7909"/>
                    </a:lnTo>
                    <a:lnTo>
                      <a:pt x="4144" y="8108"/>
                    </a:lnTo>
                    <a:lnTo>
                      <a:pt x="4283" y="8288"/>
                    </a:lnTo>
                    <a:lnTo>
                      <a:pt x="4423" y="8447"/>
                    </a:lnTo>
                    <a:lnTo>
                      <a:pt x="4602" y="8606"/>
                    </a:lnTo>
                    <a:lnTo>
                      <a:pt x="4781" y="8726"/>
                    </a:lnTo>
                    <a:lnTo>
                      <a:pt x="4980" y="8865"/>
                    </a:lnTo>
                    <a:lnTo>
                      <a:pt x="5200" y="8965"/>
                    </a:lnTo>
                    <a:lnTo>
                      <a:pt x="5419" y="9045"/>
                    </a:lnTo>
                    <a:lnTo>
                      <a:pt x="5658" y="9104"/>
                    </a:lnTo>
                    <a:lnTo>
                      <a:pt x="5897" y="9144"/>
                    </a:lnTo>
                    <a:lnTo>
                      <a:pt x="6156" y="9164"/>
                    </a:lnTo>
                    <a:lnTo>
                      <a:pt x="6395" y="9164"/>
                    </a:lnTo>
                    <a:lnTo>
                      <a:pt x="6634" y="9124"/>
                    </a:lnTo>
                    <a:lnTo>
                      <a:pt x="6873" y="9085"/>
                    </a:lnTo>
                    <a:lnTo>
                      <a:pt x="7092" y="9005"/>
                    </a:lnTo>
                    <a:lnTo>
                      <a:pt x="7311" y="8925"/>
                    </a:lnTo>
                    <a:lnTo>
                      <a:pt x="7510" y="8826"/>
                    </a:lnTo>
                    <a:lnTo>
                      <a:pt x="7710" y="8686"/>
                    </a:lnTo>
                    <a:lnTo>
                      <a:pt x="7889" y="8547"/>
                    </a:lnTo>
                    <a:lnTo>
                      <a:pt x="8048" y="8407"/>
                    </a:lnTo>
                    <a:lnTo>
                      <a:pt x="8188" y="8228"/>
                    </a:lnTo>
                    <a:lnTo>
                      <a:pt x="8327" y="8049"/>
                    </a:lnTo>
                    <a:lnTo>
                      <a:pt x="8427" y="7849"/>
                    </a:lnTo>
                    <a:lnTo>
                      <a:pt x="8526" y="7630"/>
                    </a:lnTo>
                    <a:lnTo>
                      <a:pt x="8586" y="7411"/>
                    </a:lnTo>
                    <a:lnTo>
                      <a:pt x="8646" y="7192"/>
                    </a:lnTo>
                    <a:lnTo>
                      <a:pt x="8666" y="6993"/>
                    </a:lnTo>
                    <a:lnTo>
                      <a:pt x="8666" y="6794"/>
                    </a:lnTo>
                    <a:lnTo>
                      <a:pt x="8646" y="6594"/>
                    </a:lnTo>
                    <a:lnTo>
                      <a:pt x="8606" y="6415"/>
                    </a:lnTo>
                    <a:lnTo>
                      <a:pt x="8546" y="6216"/>
                    </a:lnTo>
                    <a:lnTo>
                      <a:pt x="8487" y="6057"/>
                    </a:lnTo>
                    <a:lnTo>
                      <a:pt x="8387" y="5877"/>
                    </a:lnTo>
                    <a:lnTo>
                      <a:pt x="8287" y="5718"/>
                    </a:lnTo>
                    <a:lnTo>
                      <a:pt x="8188" y="5558"/>
                    </a:lnTo>
                    <a:lnTo>
                      <a:pt x="8048" y="5419"/>
                    </a:lnTo>
                    <a:lnTo>
                      <a:pt x="7909" y="5280"/>
                    </a:lnTo>
                    <a:lnTo>
                      <a:pt x="7769" y="5140"/>
                    </a:lnTo>
                    <a:lnTo>
                      <a:pt x="7610" y="5041"/>
                    </a:lnTo>
                    <a:lnTo>
                      <a:pt x="7431" y="4941"/>
                    </a:lnTo>
                    <a:lnTo>
                      <a:pt x="7251" y="4841"/>
                    </a:lnTo>
                    <a:lnTo>
                      <a:pt x="7052" y="4762"/>
                    </a:lnTo>
                    <a:lnTo>
                      <a:pt x="7192" y="4602"/>
                    </a:lnTo>
                    <a:lnTo>
                      <a:pt x="7311" y="4443"/>
                    </a:lnTo>
                    <a:lnTo>
                      <a:pt x="7431" y="4264"/>
                    </a:lnTo>
                    <a:lnTo>
                      <a:pt x="7530" y="4084"/>
                    </a:lnTo>
                    <a:lnTo>
                      <a:pt x="7610" y="3885"/>
                    </a:lnTo>
                    <a:lnTo>
                      <a:pt x="7690" y="3686"/>
                    </a:lnTo>
                    <a:lnTo>
                      <a:pt x="7749" y="3467"/>
                    </a:lnTo>
                    <a:lnTo>
                      <a:pt x="7789" y="3268"/>
                    </a:lnTo>
                    <a:lnTo>
                      <a:pt x="7809" y="2969"/>
                    </a:lnTo>
                    <a:lnTo>
                      <a:pt x="7809" y="2670"/>
                    </a:lnTo>
                    <a:lnTo>
                      <a:pt x="7769" y="2391"/>
                    </a:lnTo>
                    <a:lnTo>
                      <a:pt x="7690" y="2112"/>
                    </a:lnTo>
                    <a:lnTo>
                      <a:pt x="7610" y="1853"/>
                    </a:lnTo>
                    <a:lnTo>
                      <a:pt x="7471" y="1594"/>
                    </a:lnTo>
                    <a:lnTo>
                      <a:pt x="7331" y="1355"/>
                    </a:lnTo>
                    <a:lnTo>
                      <a:pt x="7152" y="1116"/>
                    </a:lnTo>
                    <a:lnTo>
                      <a:pt x="6973" y="917"/>
                    </a:lnTo>
                    <a:lnTo>
                      <a:pt x="6753" y="718"/>
                    </a:lnTo>
                    <a:lnTo>
                      <a:pt x="6514" y="538"/>
                    </a:lnTo>
                    <a:lnTo>
                      <a:pt x="6275" y="379"/>
                    </a:lnTo>
                    <a:lnTo>
                      <a:pt x="5996" y="259"/>
                    </a:lnTo>
                    <a:lnTo>
                      <a:pt x="5718" y="160"/>
                    </a:lnTo>
                    <a:lnTo>
                      <a:pt x="5399" y="60"/>
                    </a:lnTo>
                    <a:lnTo>
                      <a:pt x="5100" y="20"/>
                    </a:lnTo>
                    <a:lnTo>
                      <a:pt x="4781" y="0"/>
                    </a:lnTo>
                    <a:close/>
                  </a:path>
                </a:pathLst>
              </a:custGeom>
              <a:solidFill>
                <a:srgbClr val="FBE6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43" name="Google Shape;7643;p41"/>
              <p:cNvSpPr/>
              <p:nvPr/>
            </p:nvSpPr>
            <p:spPr>
              <a:xfrm>
                <a:off x="5682075" y="3769625"/>
                <a:ext cx="216650" cy="229125"/>
              </a:xfrm>
              <a:custGeom>
                <a:avLst/>
                <a:gdLst/>
                <a:ahLst/>
                <a:cxnLst/>
                <a:rect l="l" t="t" r="r" b="b"/>
                <a:pathLst>
                  <a:path w="8666" h="9165" fill="none" extrusionOk="0">
                    <a:moveTo>
                      <a:pt x="3785" y="6594"/>
                    </a:moveTo>
                    <a:lnTo>
                      <a:pt x="3785" y="6594"/>
                    </a:lnTo>
                    <a:lnTo>
                      <a:pt x="3845" y="6375"/>
                    </a:lnTo>
                    <a:lnTo>
                      <a:pt x="3905" y="6136"/>
                    </a:lnTo>
                    <a:lnTo>
                      <a:pt x="4004" y="5937"/>
                    </a:lnTo>
                    <a:lnTo>
                      <a:pt x="4124" y="5718"/>
                    </a:lnTo>
                    <a:lnTo>
                      <a:pt x="4124" y="5718"/>
                    </a:lnTo>
                    <a:lnTo>
                      <a:pt x="3765" y="5638"/>
                    </a:lnTo>
                    <a:lnTo>
                      <a:pt x="3427" y="5519"/>
                    </a:lnTo>
                    <a:lnTo>
                      <a:pt x="3108" y="5379"/>
                    </a:lnTo>
                    <a:lnTo>
                      <a:pt x="2809" y="5180"/>
                    </a:lnTo>
                    <a:lnTo>
                      <a:pt x="2809" y="5180"/>
                    </a:lnTo>
                    <a:lnTo>
                      <a:pt x="2670" y="5300"/>
                    </a:lnTo>
                    <a:lnTo>
                      <a:pt x="2510" y="5399"/>
                    </a:lnTo>
                    <a:lnTo>
                      <a:pt x="2351" y="5459"/>
                    </a:lnTo>
                    <a:lnTo>
                      <a:pt x="2192" y="5539"/>
                    </a:lnTo>
                    <a:lnTo>
                      <a:pt x="2012" y="5578"/>
                    </a:lnTo>
                    <a:lnTo>
                      <a:pt x="1833" y="5598"/>
                    </a:lnTo>
                    <a:lnTo>
                      <a:pt x="1634" y="5618"/>
                    </a:lnTo>
                    <a:lnTo>
                      <a:pt x="1454" y="5598"/>
                    </a:lnTo>
                    <a:lnTo>
                      <a:pt x="1454" y="5598"/>
                    </a:lnTo>
                    <a:lnTo>
                      <a:pt x="1275" y="5578"/>
                    </a:lnTo>
                    <a:lnTo>
                      <a:pt x="1116" y="5519"/>
                    </a:lnTo>
                    <a:lnTo>
                      <a:pt x="956" y="5459"/>
                    </a:lnTo>
                    <a:lnTo>
                      <a:pt x="817" y="5399"/>
                    </a:lnTo>
                    <a:lnTo>
                      <a:pt x="678" y="5319"/>
                    </a:lnTo>
                    <a:lnTo>
                      <a:pt x="558" y="5220"/>
                    </a:lnTo>
                    <a:lnTo>
                      <a:pt x="438" y="5120"/>
                    </a:lnTo>
                    <a:lnTo>
                      <a:pt x="339" y="5001"/>
                    </a:lnTo>
                    <a:lnTo>
                      <a:pt x="239" y="4881"/>
                    </a:lnTo>
                    <a:lnTo>
                      <a:pt x="160" y="4762"/>
                    </a:lnTo>
                    <a:lnTo>
                      <a:pt x="100" y="4622"/>
                    </a:lnTo>
                    <a:lnTo>
                      <a:pt x="60" y="4483"/>
                    </a:lnTo>
                    <a:lnTo>
                      <a:pt x="20" y="4323"/>
                    </a:lnTo>
                    <a:lnTo>
                      <a:pt x="0" y="4164"/>
                    </a:lnTo>
                    <a:lnTo>
                      <a:pt x="0" y="4025"/>
                    </a:lnTo>
                    <a:lnTo>
                      <a:pt x="0" y="3865"/>
                    </a:lnTo>
                    <a:lnTo>
                      <a:pt x="0" y="3865"/>
                    </a:lnTo>
                    <a:lnTo>
                      <a:pt x="40" y="3726"/>
                    </a:lnTo>
                    <a:lnTo>
                      <a:pt x="80" y="3586"/>
                    </a:lnTo>
                    <a:lnTo>
                      <a:pt x="120" y="3447"/>
                    </a:lnTo>
                    <a:lnTo>
                      <a:pt x="179" y="3327"/>
                    </a:lnTo>
                    <a:lnTo>
                      <a:pt x="259" y="3208"/>
                    </a:lnTo>
                    <a:lnTo>
                      <a:pt x="339" y="3108"/>
                    </a:lnTo>
                    <a:lnTo>
                      <a:pt x="438" y="3009"/>
                    </a:lnTo>
                    <a:lnTo>
                      <a:pt x="538" y="2909"/>
                    </a:lnTo>
                    <a:lnTo>
                      <a:pt x="777" y="2750"/>
                    </a:lnTo>
                    <a:lnTo>
                      <a:pt x="1036" y="2630"/>
                    </a:lnTo>
                    <a:lnTo>
                      <a:pt x="1176" y="2570"/>
                    </a:lnTo>
                    <a:lnTo>
                      <a:pt x="1315" y="2550"/>
                    </a:lnTo>
                    <a:lnTo>
                      <a:pt x="1454" y="2530"/>
                    </a:lnTo>
                    <a:lnTo>
                      <a:pt x="1594" y="2511"/>
                    </a:lnTo>
                    <a:lnTo>
                      <a:pt x="1594" y="2511"/>
                    </a:lnTo>
                    <a:lnTo>
                      <a:pt x="1654" y="2212"/>
                    </a:lnTo>
                    <a:lnTo>
                      <a:pt x="1753" y="1933"/>
                    </a:lnTo>
                    <a:lnTo>
                      <a:pt x="1853" y="1674"/>
                    </a:lnTo>
                    <a:lnTo>
                      <a:pt x="1992" y="1415"/>
                    </a:lnTo>
                    <a:lnTo>
                      <a:pt x="2172" y="1196"/>
                    </a:lnTo>
                    <a:lnTo>
                      <a:pt x="2351" y="977"/>
                    </a:lnTo>
                    <a:lnTo>
                      <a:pt x="2570" y="777"/>
                    </a:lnTo>
                    <a:lnTo>
                      <a:pt x="2789" y="598"/>
                    </a:lnTo>
                    <a:lnTo>
                      <a:pt x="3028" y="439"/>
                    </a:lnTo>
                    <a:lnTo>
                      <a:pt x="3307" y="299"/>
                    </a:lnTo>
                    <a:lnTo>
                      <a:pt x="3566" y="180"/>
                    </a:lnTo>
                    <a:lnTo>
                      <a:pt x="3865" y="100"/>
                    </a:lnTo>
                    <a:lnTo>
                      <a:pt x="4164" y="40"/>
                    </a:lnTo>
                    <a:lnTo>
                      <a:pt x="4463" y="0"/>
                    </a:lnTo>
                    <a:lnTo>
                      <a:pt x="4781" y="0"/>
                    </a:lnTo>
                    <a:lnTo>
                      <a:pt x="5100" y="20"/>
                    </a:lnTo>
                    <a:lnTo>
                      <a:pt x="5100" y="20"/>
                    </a:lnTo>
                    <a:lnTo>
                      <a:pt x="5399" y="60"/>
                    </a:lnTo>
                    <a:lnTo>
                      <a:pt x="5718" y="160"/>
                    </a:lnTo>
                    <a:lnTo>
                      <a:pt x="5996" y="259"/>
                    </a:lnTo>
                    <a:lnTo>
                      <a:pt x="6275" y="379"/>
                    </a:lnTo>
                    <a:lnTo>
                      <a:pt x="6514" y="538"/>
                    </a:lnTo>
                    <a:lnTo>
                      <a:pt x="6753" y="718"/>
                    </a:lnTo>
                    <a:lnTo>
                      <a:pt x="6973" y="917"/>
                    </a:lnTo>
                    <a:lnTo>
                      <a:pt x="7152" y="1116"/>
                    </a:lnTo>
                    <a:lnTo>
                      <a:pt x="7331" y="1355"/>
                    </a:lnTo>
                    <a:lnTo>
                      <a:pt x="7471" y="1594"/>
                    </a:lnTo>
                    <a:lnTo>
                      <a:pt x="7610" y="1853"/>
                    </a:lnTo>
                    <a:lnTo>
                      <a:pt x="7690" y="2112"/>
                    </a:lnTo>
                    <a:lnTo>
                      <a:pt x="7769" y="2391"/>
                    </a:lnTo>
                    <a:lnTo>
                      <a:pt x="7809" y="2670"/>
                    </a:lnTo>
                    <a:lnTo>
                      <a:pt x="7809" y="2969"/>
                    </a:lnTo>
                    <a:lnTo>
                      <a:pt x="7789" y="3268"/>
                    </a:lnTo>
                    <a:lnTo>
                      <a:pt x="7789" y="3268"/>
                    </a:lnTo>
                    <a:lnTo>
                      <a:pt x="7749" y="3467"/>
                    </a:lnTo>
                    <a:lnTo>
                      <a:pt x="7690" y="3686"/>
                    </a:lnTo>
                    <a:lnTo>
                      <a:pt x="7610" y="3885"/>
                    </a:lnTo>
                    <a:lnTo>
                      <a:pt x="7530" y="4084"/>
                    </a:lnTo>
                    <a:lnTo>
                      <a:pt x="7431" y="4264"/>
                    </a:lnTo>
                    <a:lnTo>
                      <a:pt x="7311" y="4443"/>
                    </a:lnTo>
                    <a:lnTo>
                      <a:pt x="7192" y="4602"/>
                    </a:lnTo>
                    <a:lnTo>
                      <a:pt x="7052" y="4762"/>
                    </a:lnTo>
                    <a:lnTo>
                      <a:pt x="7052" y="4762"/>
                    </a:lnTo>
                    <a:lnTo>
                      <a:pt x="7251" y="4841"/>
                    </a:lnTo>
                    <a:lnTo>
                      <a:pt x="7431" y="4941"/>
                    </a:lnTo>
                    <a:lnTo>
                      <a:pt x="7610" y="5041"/>
                    </a:lnTo>
                    <a:lnTo>
                      <a:pt x="7769" y="5140"/>
                    </a:lnTo>
                    <a:lnTo>
                      <a:pt x="7909" y="5280"/>
                    </a:lnTo>
                    <a:lnTo>
                      <a:pt x="8048" y="5419"/>
                    </a:lnTo>
                    <a:lnTo>
                      <a:pt x="8188" y="5558"/>
                    </a:lnTo>
                    <a:lnTo>
                      <a:pt x="8287" y="5718"/>
                    </a:lnTo>
                    <a:lnTo>
                      <a:pt x="8387" y="5877"/>
                    </a:lnTo>
                    <a:lnTo>
                      <a:pt x="8487" y="6057"/>
                    </a:lnTo>
                    <a:lnTo>
                      <a:pt x="8546" y="6216"/>
                    </a:lnTo>
                    <a:lnTo>
                      <a:pt x="8606" y="6415"/>
                    </a:lnTo>
                    <a:lnTo>
                      <a:pt x="8646" y="6594"/>
                    </a:lnTo>
                    <a:lnTo>
                      <a:pt x="8666" y="6794"/>
                    </a:lnTo>
                    <a:lnTo>
                      <a:pt x="8666" y="6993"/>
                    </a:lnTo>
                    <a:lnTo>
                      <a:pt x="8646" y="7192"/>
                    </a:lnTo>
                    <a:lnTo>
                      <a:pt x="8646" y="7192"/>
                    </a:lnTo>
                    <a:lnTo>
                      <a:pt x="8586" y="7411"/>
                    </a:lnTo>
                    <a:lnTo>
                      <a:pt x="8526" y="7630"/>
                    </a:lnTo>
                    <a:lnTo>
                      <a:pt x="8427" y="7849"/>
                    </a:lnTo>
                    <a:lnTo>
                      <a:pt x="8327" y="8049"/>
                    </a:lnTo>
                    <a:lnTo>
                      <a:pt x="8188" y="8228"/>
                    </a:lnTo>
                    <a:lnTo>
                      <a:pt x="8048" y="8407"/>
                    </a:lnTo>
                    <a:lnTo>
                      <a:pt x="7889" y="8547"/>
                    </a:lnTo>
                    <a:lnTo>
                      <a:pt x="7710" y="8686"/>
                    </a:lnTo>
                    <a:lnTo>
                      <a:pt x="7510" y="8826"/>
                    </a:lnTo>
                    <a:lnTo>
                      <a:pt x="7311" y="8925"/>
                    </a:lnTo>
                    <a:lnTo>
                      <a:pt x="7092" y="9005"/>
                    </a:lnTo>
                    <a:lnTo>
                      <a:pt x="6873" y="9085"/>
                    </a:lnTo>
                    <a:lnTo>
                      <a:pt x="6634" y="9124"/>
                    </a:lnTo>
                    <a:lnTo>
                      <a:pt x="6395" y="9164"/>
                    </a:lnTo>
                    <a:lnTo>
                      <a:pt x="6156" y="9164"/>
                    </a:lnTo>
                    <a:lnTo>
                      <a:pt x="5897" y="9144"/>
                    </a:lnTo>
                    <a:lnTo>
                      <a:pt x="5897" y="9144"/>
                    </a:lnTo>
                    <a:lnTo>
                      <a:pt x="5658" y="9104"/>
                    </a:lnTo>
                    <a:lnTo>
                      <a:pt x="5419" y="9045"/>
                    </a:lnTo>
                    <a:lnTo>
                      <a:pt x="5200" y="8965"/>
                    </a:lnTo>
                    <a:lnTo>
                      <a:pt x="4980" y="8865"/>
                    </a:lnTo>
                    <a:lnTo>
                      <a:pt x="4781" y="8726"/>
                    </a:lnTo>
                    <a:lnTo>
                      <a:pt x="4602" y="8606"/>
                    </a:lnTo>
                    <a:lnTo>
                      <a:pt x="4423" y="8447"/>
                    </a:lnTo>
                    <a:lnTo>
                      <a:pt x="4283" y="8288"/>
                    </a:lnTo>
                    <a:lnTo>
                      <a:pt x="4144" y="8108"/>
                    </a:lnTo>
                    <a:lnTo>
                      <a:pt x="4024" y="7909"/>
                    </a:lnTo>
                    <a:lnTo>
                      <a:pt x="3945" y="7710"/>
                    </a:lnTo>
                    <a:lnTo>
                      <a:pt x="3865" y="7511"/>
                    </a:lnTo>
                    <a:lnTo>
                      <a:pt x="3805" y="7292"/>
                    </a:lnTo>
                    <a:lnTo>
                      <a:pt x="3785" y="7072"/>
                    </a:lnTo>
                    <a:lnTo>
                      <a:pt x="3765" y="6833"/>
                    </a:lnTo>
                    <a:lnTo>
                      <a:pt x="3785" y="6594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44" name="Google Shape;7644;p41"/>
              <p:cNvSpPr/>
              <p:nvPr/>
            </p:nvSpPr>
            <p:spPr>
              <a:xfrm>
                <a:off x="5816525" y="3942450"/>
                <a:ext cx="44350" cy="33875"/>
              </a:xfrm>
              <a:custGeom>
                <a:avLst/>
                <a:gdLst/>
                <a:ahLst/>
                <a:cxnLst/>
                <a:rect l="l" t="t" r="r" b="b"/>
                <a:pathLst>
                  <a:path w="1774" h="1355" extrusionOk="0">
                    <a:moveTo>
                      <a:pt x="798" y="0"/>
                    </a:moveTo>
                    <a:lnTo>
                      <a:pt x="638" y="20"/>
                    </a:lnTo>
                    <a:lnTo>
                      <a:pt x="479" y="60"/>
                    </a:lnTo>
                    <a:lnTo>
                      <a:pt x="320" y="120"/>
                    </a:lnTo>
                    <a:lnTo>
                      <a:pt x="200" y="219"/>
                    </a:lnTo>
                    <a:lnTo>
                      <a:pt x="100" y="319"/>
                    </a:lnTo>
                    <a:lnTo>
                      <a:pt x="41" y="438"/>
                    </a:lnTo>
                    <a:lnTo>
                      <a:pt x="1" y="578"/>
                    </a:lnTo>
                    <a:lnTo>
                      <a:pt x="1" y="717"/>
                    </a:lnTo>
                    <a:lnTo>
                      <a:pt x="41" y="837"/>
                    </a:lnTo>
                    <a:lnTo>
                      <a:pt x="100" y="976"/>
                    </a:lnTo>
                    <a:lnTo>
                      <a:pt x="200" y="1076"/>
                    </a:lnTo>
                    <a:lnTo>
                      <a:pt x="320" y="1175"/>
                    </a:lnTo>
                    <a:lnTo>
                      <a:pt x="459" y="1255"/>
                    </a:lnTo>
                    <a:lnTo>
                      <a:pt x="618" y="1315"/>
                    </a:lnTo>
                    <a:lnTo>
                      <a:pt x="798" y="1355"/>
                    </a:lnTo>
                    <a:lnTo>
                      <a:pt x="1156" y="1355"/>
                    </a:lnTo>
                    <a:lnTo>
                      <a:pt x="1316" y="1295"/>
                    </a:lnTo>
                    <a:lnTo>
                      <a:pt x="1455" y="1235"/>
                    </a:lnTo>
                    <a:lnTo>
                      <a:pt x="1575" y="1156"/>
                    </a:lnTo>
                    <a:lnTo>
                      <a:pt x="1674" y="1036"/>
                    </a:lnTo>
                    <a:lnTo>
                      <a:pt x="1754" y="916"/>
                    </a:lnTo>
                    <a:lnTo>
                      <a:pt x="1774" y="797"/>
                    </a:lnTo>
                    <a:lnTo>
                      <a:pt x="1774" y="658"/>
                    </a:lnTo>
                    <a:lnTo>
                      <a:pt x="1754" y="518"/>
                    </a:lnTo>
                    <a:lnTo>
                      <a:pt x="1674" y="399"/>
                    </a:lnTo>
                    <a:lnTo>
                      <a:pt x="1595" y="279"/>
                    </a:lnTo>
                    <a:lnTo>
                      <a:pt x="1475" y="179"/>
                    </a:lnTo>
                    <a:lnTo>
                      <a:pt x="1316" y="100"/>
                    </a:lnTo>
                    <a:lnTo>
                      <a:pt x="1156" y="40"/>
                    </a:lnTo>
                    <a:lnTo>
                      <a:pt x="977" y="0"/>
                    </a:lnTo>
                    <a:close/>
                  </a:path>
                </a:pathLst>
              </a:custGeom>
              <a:solidFill>
                <a:srgbClr val="F4CC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45" name="Google Shape;7645;p41"/>
              <p:cNvSpPr/>
              <p:nvPr/>
            </p:nvSpPr>
            <p:spPr>
              <a:xfrm>
                <a:off x="5764750" y="3784075"/>
                <a:ext cx="95625" cy="99125"/>
              </a:xfrm>
              <a:custGeom>
                <a:avLst/>
                <a:gdLst/>
                <a:ahLst/>
                <a:cxnLst/>
                <a:rect l="l" t="t" r="r" b="b"/>
                <a:pathLst>
                  <a:path w="3825" h="3965" extrusionOk="0">
                    <a:moveTo>
                      <a:pt x="1056" y="0"/>
                    </a:moveTo>
                    <a:lnTo>
                      <a:pt x="638" y="20"/>
                    </a:lnTo>
                    <a:lnTo>
                      <a:pt x="299" y="60"/>
                    </a:lnTo>
                    <a:lnTo>
                      <a:pt x="0" y="100"/>
                    </a:lnTo>
                    <a:lnTo>
                      <a:pt x="259" y="179"/>
                    </a:lnTo>
                    <a:lnTo>
                      <a:pt x="498" y="239"/>
                    </a:lnTo>
                    <a:lnTo>
                      <a:pt x="717" y="319"/>
                    </a:lnTo>
                    <a:lnTo>
                      <a:pt x="936" y="419"/>
                    </a:lnTo>
                    <a:lnTo>
                      <a:pt x="1136" y="498"/>
                    </a:lnTo>
                    <a:lnTo>
                      <a:pt x="1315" y="618"/>
                    </a:lnTo>
                    <a:lnTo>
                      <a:pt x="1474" y="717"/>
                    </a:lnTo>
                    <a:lnTo>
                      <a:pt x="1634" y="837"/>
                    </a:lnTo>
                    <a:lnTo>
                      <a:pt x="1773" y="956"/>
                    </a:lnTo>
                    <a:lnTo>
                      <a:pt x="1913" y="1076"/>
                    </a:lnTo>
                    <a:lnTo>
                      <a:pt x="2132" y="1335"/>
                    </a:lnTo>
                    <a:lnTo>
                      <a:pt x="2311" y="1614"/>
                    </a:lnTo>
                    <a:lnTo>
                      <a:pt x="2450" y="1893"/>
                    </a:lnTo>
                    <a:lnTo>
                      <a:pt x="2550" y="2172"/>
                    </a:lnTo>
                    <a:lnTo>
                      <a:pt x="2630" y="2451"/>
                    </a:lnTo>
                    <a:lnTo>
                      <a:pt x="2670" y="2729"/>
                    </a:lnTo>
                    <a:lnTo>
                      <a:pt x="2709" y="2988"/>
                    </a:lnTo>
                    <a:lnTo>
                      <a:pt x="2709" y="3247"/>
                    </a:lnTo>
                    <a:lnTo>
                      <a:pt x="2709" y="3486"/>
                    </a:lnTo>
                    <a:lnTo>
                      <a:pt x="2670" y="3865"/>
                    </a:lnTo>
                    <a:lnTo>
                      <a:pt x="2849" y="3925"/>
                    </a:lnTo>
                    <a:lnTo>
                      <a:pt x="3028" y="3965"/>
                    </a:lnTo>
                    <a:lnTo>
                      <a:pt x="3207" y="3805"/>
                    </a:lnTo>
                    <a:lnTo>
                      <a:pt x="3387" y="3626"/>
                    </a:lnTo>
                    <a:lnTo>
                      <a:pt x="3526" y="3407"/>
                    </a:lnTo>
                    <a:lnTo>
                      <a:pt x="3666" y="3148"/>
                    </a:lnTo>
                    <a:lnTo>
                      <a:pt x="3725" y="3008"/>
                    </a:lnTo>
                    <a:lnTo>
                      <a:pt x="3765" y="2849"/>
                    </a:lnTo>
                    <a:lnTo>
                      <a:pt x="3805" y="2709"/>
                    </a:lnTo>
                    <a:lnTo>
                      <a:pt x="3825" y="2530"/>
                    </a:lnTo>
                    <a:lnTo>
                      <a:pt x="3825" y="2371"/>
                    </a:lnTo>
                    <a:lnTo>
                      <a:pt x="3825" y="2192"/>
                    </a:lnTo>
                    <a:lnTo>
                      <a:pt x="3785" y="2012"/>
                    </a:lnTo>
                    <a:lnTo>
                      <a:pt x="3745" y="1833"/>
                    </a:lnTo>
                    <a:lnTo>
                      <a:pt x="3526" y="1693"/>
                    </a:lnTo>
                    <a:lnTo>
                      <a:pt x="3327" y="1514"/>
                    </a:lnTo>
                    <a:lnTo>
                      <a:pt x="3148" y="1295"/>
                    </a:lnTo>
                    <a:lnTo>
                      <a:pt x="3068" y="1176"/>
                    </a:lnTo>
                    <a:lnTo>
                      <a:pt x="3008" y="1056"/>
                    </a:lnTo>
                    <a:lnTo>
                      <a:pt x="2968" y="917"/>
                    </a:lnTo>
                    <a:lnTo>
                      <a:pt x="2928" y="777"/>
                    </a:lnTo>
                    <a:lnTo>
                      <a:pt x="2889" y="638"/>
                    </a:lnTo>
                    <a:lnTo>
                      <a:pt x="2889" y="498"/>
                    </a:lnTo>
                    <a:lnTo>
                      <a:pt x="2670" y="359"/>
                    </a:lnTo>
                    <a:lnTo>
                      <a:pt x="2450" y="259"/>
                    </a:lnTo>
                    <a:lnTo>
                      <a:pt x="2211" y="160"/>
                    </a:lnTo>
                    <a:lnTo>
                      <a:pt x="1972" y="100"/>
                    </a:lnTo>
                    <a:lnTo>
                      <a:pt x="1733" y="40"/>
                    </a:lnTo>
                    <a:lnTo>
                      <a:pt x="1514" y="20"/>
                    </a:lnTo>
                    <a:lnTo>
                      <a:pt x="1275" y="0"/>
                    </a:lnTo>
                    <a:close/>
                  </a:path>
                </a:pathLst>
              </a:custGeom>
              <a:solidFill>
                <a:srgbClr val="FCEB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46" name="Google Shape;7646;p41"/>
              <p:cNvSpPr/>
              <p:nvPr/>
            </p:nvSpPr>
            <p:spPr>
              <a:xfrm>
                <a:off x="5764750" y="3784075"/>
                <a:ext cx="95625" cy="99125"/>
              </a:xfrm>
              <a:custGeom>
                <a:avLst/>
                <a:gdLst/>
                <a:ahLst/>
                <a:cxnLst/>
                <a:rect l="l" t="t" r="r" b="b"/>
                <a:pathLst>
                  <a:path w="3825" h="3965" fill="none" extrusionOk="0">
                    <a:moveTo>
                      <a:pt x="1056" y="0"/>
                    </a:moveTo>
                    <a:lnTo>
                      <a:pt x="1056" y="0"/>
                    </a:lnTo>
                    <a:lnTo>
                      <a:pt x="638" y="20"/>
                    </a:lnTo>
                    <a:lnTo>
                      <a:pt x="299" y="60"/>
                    </a:lnTo>
                    <a:lnTo>
                      <a:pt x="0" y="100"/>
                    </a:lnTo>
                    <a:lnTo>
                      <a:pt x="0" y="100"/>
                    </a:lnTo>
                    <a:lnTo>
                      <a:pt x="259" y="179"/>
                    </a:lnTo>
                    <a:lnTo>
                      <a:pt x="498" y="239"/>
                    </a:lnTo>
                    <a:lnTo>
                      <a:pt x="717" y="319"/>
                    </a:lnTo>
                    <a:lnTo>
                      <a:pt x="936" y="419"/>
                    </a:lnTo>
                    <a:lnTo>
                      <a:pt x="1136" y="498"/>
                    </a:lnTo>
                    <a:lnTo>
                      <a:pt x="1315" y="618"/>
                    </a:lnTo>
                    <a:lnTo>
                      <a:pt x="1474" y="717"/>
                    </a:lnTo>
                    <a:lnTo>
                      <a:pt x="1634" y="837"/>
                    </a:lnTo>
                    <a:lnTo>
                      <a:pt x="1773" y="956"/>
                    </a:lnTo>
                    <a:lnTo>
                      <a:pt x="1913" y="1076"/>
                    </a:lnTo>
                    <a:lnTo>
                      <a:pt x="2132" y="1335"/>
                    </a:lnTo>
                    <a:lnTo>
                      <a:pt x="2311" y="1614"/>
                    </a:lnTo>
                    <a:lnTo>
                      <a:pt x="2450" y="1893"/>
                    </a:lnTo>
                    <a:lnTo>
                      <a:pt x="2550" y="2172"/>
                    </a:lnTo>
                    <a:lnTo>
                      <a:pt x="2630" y="2451"/>
                    </a:lnTo>
                    <a:lnTo>
                      <a:pt x="2670" y="2729"/>
                    </a:lnTo>
                    <a:lnTo>
                      <a:pt x="2709" y="2988"/>
                    </a:lnTo>
                    <a:lnTo>
                      <a:pt x="2709" y="3247"/>
                    </a:lnTo>
                    <a:lnTo>
                      <a:pt x="2709" y="3486"/>
                    </a:lnTo>
                    <a:lnTo>
                      <a:pt x="2670" y="3865"/>
                    </a:lnTo>
                    <a:lnTo>
                      <a:pt x="2670" y="3865"/>
                    </a:lnTo>
                    <a:lnTo>
                      <a:pt x="2849" y="3925"/>
                    </a:lnTo>
                    <a:lnTo>
                      <a:pt x="3028" y="3965"/>
                    </a:lnTo>
                    <a:lnTo>
                      <a:pt x="3028" y="3965"/>
                    </a:lnTo>
                    <a:lnTo>
                      <a:pt x="3207" y="3805"/>
                    </a:lnTo>
                    <a:lnTo>
                      <a:pt x="3387" y="3626"/>
                    </a:lnTo>
                    <a:lnTo>
                      <a:pt x="3526" y="3407"/>
                    </a:lnTo>
                    <a:lnTo>
                      <a:pt x="3666" y="3148"/>
                    </a:lnTo>
                    <a:lnTo>
                      <a:pt x="3725" y="3008"/>
                    </a:lnTo>
                    <a:lnTo>
                      <a:pt x="3765" y="2849"/>
                    </a:lnTo>
                    <a:lnTo>
                      <a:pt x="3805" y="2709"/>
                    </a:lnTo>
                    <a:lnTo>
                      <a:pt x="3825" y="2530"/>
                    </a:lnTo>
                    <a:lnTo>
                      <a:pt x="3825" y="2371"/>
                    </a:lnTo>
                    <a:lnTo>
                      <a:pt x="3825" y="2192"/>
                    </a:lnTo>
                    <a:lnTo>
                      <a:pt x="3785" y="2012"/>
                    </a:lnTo>
                    <a:lnTo>
                      <a:pt x="3745" y="1833"/>
                    </a:lnTo>
                    <a:lnTo>
                      <a:pt x="3745" y="1833"/>
                    </a:lnTo>
                    <a:lnTo>
                      <a:pt x="3526" y="1693"/>
                    </a:lnTo>
                    <a:lnTo>
                      <a:pt x="3327" y="1514"/>
                    </a:lnTo>
                    <a:lnTo>
                      <a:pt x="3148" y="1295"/>
                    </a:lnTo>
                    <a:lnTo>
                      <a:pt x="3068" y="1176"/>
                    </a:lnTo>
                    <a:lnTo>
                      <a:pt x="3008" y="1056"/>
                    </a:lnTo>
                    <a:lnTo>
                      <a:pt x="3008" y="1056"/>
                    </a:lnTo>
                    <a:lnTo>
                      <a:pt x="2968" y="917"/>
                    </a:lnTo>
                    <a:lnTo>
                      <a:pt x="2928" y="777"/>
                    </a:lnTo>
                    <a:lnTo>
                      <a:pt x="2889" y="638"/>
                    </a:lnTo>
                    <a:lnTo>
                      <a:pt x="2889" y="498"/>
                    </a:lnTo>
                    <a:lnTo>
                      <a:pt x="2889" y="498"/>
                    </a:lnTo>
                    <a:lnTo>
                      <a:pt x="2670" y="359"/>
                    </a:lnTo>
                    <a:lnTo>
                      <a:pt x="2450" y="259"/>
                    </a:lnTo>
                    <a:lnTo>
                      <a:pt x="2211" y="160"/>
                    </a:lnTo>
                    <a:lnTo>
                      <a:pt x="1972" y="100"/>
                    </a:lnTo>
                    <a:lnTo>
                      <a:pt x="1733" y="40"/>
                    </a:lnTo>
                    <a:lnTo>
                      <a:pt x="1514" y="20"/>
                    </a:lnTo>
                    <a:lnTo>
                      <a:pt x="1275" y="0"/>
                    </a:lnTo>
                    <a:lnTo>
                      <a:pt x="1056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47" name="Google Shape;7647;p41"/>
              <p:cNvSpPr/>
              <p:nvPr/>
            </p:nvSpPr>
            <p:spPr>
              <a:xfrm>
                <a:off x="5846425" y="3802500"/>
                <a:ext cx="238575" cy="204700"/>
              </a:xfrm>
              <a:custGeom>
                <a:avLst/>
                <a:gdLst/>
                <a:ahLst/>
                <a:cxnLst/>
                <a:rect l="l" t="t" r="r" b="b"/>
                <a:pathLst>
                  <a:path w="9543" h="8188" extrusionOk="0">
                    <a:moveTo>
                      <a:pt x="3825" y="0"/>
                    </a:moveTo>
                    <a:lnTo>
                      <a:pt x="3526" y="20"/>
                    </a:lnTo>
                    <a:lnTo>
                      <a:pt x="3207" y="60"/>
                    </a:lnTo>
                    <a:lnTo>
                      <a:pt x="2909" y="140"/>
                    </a:lnTo>
                    <a:lnTo>
                      <a:pt x="2610" y="239"/>
                    </a:lnTo>
                    <a:lnTo>
                      <a:pt x="2331" y="379"/>
                    </a:lnTo>
                    <a:lnTo>
                      <a:pt x="2072" y="538"/>
                    </a:lnTo>
                    <a:lnTo>
                      <a:pt x="1833" y="698"/>
                    </a:lnTo>
                    <a:lnTo>
                      <a:pt x="1614" y="897"/>
                    </a:lnTo>
                    <a:lnTo>
                      <a:pt x="1415" y="1116"/>
                    </a:lnTo>
                    <a:lnTo>
                      <a:pt x="1235" y="1335"/>
                    </a:lnTo>
                    <a:lnTo>
                      <a:pt x="1096" y="1574"/>
                    </a:lnTo>
                    <a:lnTo>
                      <a:pt x="956" y="1833"/>
                    </a:lnTo>
                    <a:lnTo>
                      <a:pt x="877" y="2092"/>
                    </a:lnTo>
                    <a:lnTo>
                      <a:pt x="797" y="2371"/>
                    </a:lnTo>
                    <a:lnTo>
                      <a:pt x="757" y="2650"/>
                    </a:lnTo>
                    <a:lnTo>
                      <a:pt x="737" y="2929"/>
                    </a:lnTo>
                    <a:lnTo>
                      <a:pt x="757" y="3208"/>
                    </a:lnTo>
                    <a:lnTo>
                      <a:pt x="817" y="3506"/>
                    </a:lnTo>
                    <a:lnTo>
                      <a:pt x="897" y="3785"/>
                    </a:lnTo>
                    <a:lnTo>
                      <a:pt x="777" y="3865"/>
                    </a:lnTo>
                    <a:lnTo>
                      <a:pt x="658" y="3925"/>
                    </a:lnTo>
                    <a:lnTo>
                      <a:pt x="538" y="4024"/>
                    </a:lnTo>
                    <a:lnTo>
                      <a:pt x="438" y="4124"/>
                    </a:lnTo>
                    <a:lnTo>
                      <a:pt x="339" y="4224"/>
                    </a:lnTo>
                    <a:lnTo>
                      <a:pt x="259" y="4323"/>
                    </a:lnTo>
                    <a:lnTo>
                      <a:pt x="179" y="4443"/>
                    </a:lnTo>
                    <a:lnTo>
                      <a:pt x="120" y="4562"/>
                    </a:lnTo>
                    <a:lnTo>
                      <a:pt x="80" y="4702"/>
                    </a:lnTo>
                    <a:lnTo>
                      <a:pt x="40" y="4821"/>
                    </a:lnTo>
                    <a:lnTo>
                      <a:pt x="20" y="4961"/>
                    </a:lnTo>
                    <a:lnTo>
                      <a:pt x="0" y="5080"/>
                    </a:lnTo>
                    <a:lnTo>
                      <a:pt x="0" y="5220"/>
                    </a:lnTo>
                    <a:lnTo>
                      <a:pt x="20" y="5359"/>
                    </a:lnTo>
                    <a:lnTo>
                      <a:pt x="40" y="5499"/>
                    </a:lnTo>
                    <a:lnTo>
                      <a:pt x="80" y="5638"/>
                    </a:lnTo>
                    <a:lnTo>
                      <a:pt x="140" y="5797"/>
                    </a:lnTo>
                    <a:lnTo>
                      <a:pt x="219" y="5937"/>
                    </a:lnTo>
                    <a:lnTo>
                      <a:pt x="299" y="6056"/>
                    </a:lnTo>
                    <a:lnTo>
                      <a:pt x="399" y="6176"/>
                    </a:lnTo>
                    <a:lnTo>
                      <a:pt x="518" y="6275"/>
                    </a:lnTo>
                    <a:lnTo>
                      <a:pt x="638" y="6375"/>
                    </a:lnTo>
                    <a:lnTo>
                      <a:pt x="777" y="6475"/>
                    </a:lnTo>
                    <a:lnTo>
                      <a:pt x="917" y="6534"/>
                    </a:lnTo>
                    <a:lnTo>
                      <a:pt x="1056" y="6594"/>
                    </a:lnTo>
                    <a:lnTo>
                      <a:pt x="1215" y="6654"/>
                    </a:lnTo>
                    <a:lnTo>
                      <a:pt x="1355" y="6694"/>
                    </a:lnTo>
                    <a:lnTo>
                      <a:pt x="1534" y="6714"/>
                    </a:lnTo>
                    <a:lnTo>
                      <a:pt x="1693" y="6714"/>
                    </a:lnTo>
                    <a:lnTo>
                      <a:pt x="1853" y="6694"/>
                    </a:lnTo>
                    <a:lnTo>
                      <a:pt x="2012" y="6674"/>
                    </a:lnTo>
                    <a:lnTo>
                      <a:pt x="2191" y="6634"/>
                    </a:lnTo>
                    <a:lnTo>
                      <a:pt x="2371" y="6574"/>
                    </a:lnTo>
                    <a:lnTo>
                      <a:pt x="2530" y="6495"/>
                    </a:lnTo>
                    <a:lnTo>
                      <a:pt x="2689" y="6395"/>
                    </a:lnTo>
                    <a:lnTo>
                      <a:pt x="2829" y="6275"/>
                    </a:lnTo>
                    <a:lnTo>
                      <a:pt x="2948" y="6156"/>
                    </a:lnTo>
                    <a:lnTo>
                      <a:pt x="3048" y="6016"/>
                    </a:lnTo>
                    <a:lnTo>
                      <a:pt x="3148" y="5877"/>
                    </a:lnTo>
                    <a:lnTo>
                      <a:pt x="3227" y="5718"/>
                    </a:lnTo>
                    <a:lnTo>
                      <a:pt x="3586" y="5777"/>
                    </a:lnTo>
                    <a:lnTo>
                      <a:pt x="3945" y="5777"/>
                    </a:lnTo>
                    <a:lnTo>
                      <a:pt x="4303" y="5757"/>
                    </a:lnTo>
                    <a:lnTo>
                      <a:pt x="4662" y="5678"/>
                    </a:lnTo>
                    <a:lnTo>
                      <a:pt x="4642" y="5917"/>
                    </a:lnTo>
                    <a:lnTo>
                      <a:pt x="4662" y="6156"/>
                    </a:lnTo>
                    <a:lnTo>
                      <a:pt x="4702" y="6375"/>
                    </a:lnTo>
                    <a:lnTo>
                      <a:pt x="4761" y="6614"/>
                    </a:lnTo>
                    <a:lnTo>
                      <a:pt x="4861" y="6833"/>
                    </a:lnTo>
                    <a:lnTo>
                      <a:pt x="4960" y="7032"/>
                    </a:lnTo>
                    <a:lnTo>
                      <a:pt x="5100" y="7232"/>
                    </a:lnTo>
                    <a:lnTo>
                      <a:pt x="5239" y="7391"/>
                    </a:lnTo>
                    <a:lnTo>
                      <a:pt x="5419" y="7550"/>
                    </a:lnTo>
                    <a:lnTo>
                      <a:pt x="5598" y="7690"/>
                    </a:lnTo>
                    <a:lnTo>
                      <a:pt x="5777" y="7829"/>
                    </a:lnTo>
                    <a:lnTo>
                      <a:pt x="5976" y="7929"/>
                    </a:lnTo>
                    <a:lnTo>
                      <a:pt x="6196" y="8028"/>
                    </a:lnTo>
                    <a:lnTo>
                      <a:pt x="6415" y="8088"/>
                    </a:lnTo>
                    <a:lnTo>
                      <a:pt x="6654" y="8148"/>
                    </a:lnTo>
                    <a:lnTo>
                      <a:pt x="6893" y="8168"/>
                    </a:lnTo>
                    <a:lnTo>
                      <a:pt x="7132" y="8188"/>
                    </a:lnTo>
                    <a:lnTo>
                      <a:pt x="7371" y="8168"/>
                    </a:lnTo>
                    <a:lnTo>
                      <a:pt x="7610" y="8128"/>
                    </a:lnTo>
                    <a:lnTo>
                      <a:pt x="7849" y="8068"/>
                    </a:lnTo>
                    <a:lnTo>
                      <a:pt x="8088" y="7989"/>
                    </a:lnTo>
                    <a:lnTo>
                      <a:pt x="8307" y="7889"/>
                    </a:lnTo>
                    <a:lnTo>
                      <a:pt x="8506" y="7770"/>
                    </a:lnTo>
                    <a:lnTo>
                      <a:pt x="8686" y="7630"/>
                    </a:lnTo>
                    <a:lnTo>
                      <a:pt x="8865" y="7471"/>
                    </a:lnTo>
                    <a:lnTo>
                      <a:pt x="9024" y="7311"/>
                    </a:lnTo>
                    <a:lnTo>
                      <a:pt x="9144" y="7132"/>
                    </a:lnTo>
                    <a:lnTo>
                      <a:pt x="9263" y="6933"/>
                    </a:lnTo>
                    <a:lnTo>
                      <a:pt x="9363" y="6754"/>
                    </a:lnTo>
                    <a:lnTo>
                      <a:pt x="9443" y="6534"/>
                    </a:lnTo>
                    <a:lnTo>
                      <a:pt x="9502" y="6315"/>
                    </a:lnTo>
                    <a:lnTo>
                      <a:pt x="9522" y="6116"/>
                    </a:lnTo>
                    <a:lnTo>
                      <a:pt x="9542" y="5877"/>
                    </a:lnTo>
                    <a:lnTo>
                      <a:pt x="9522" y="5658"/>
                    </a:lnTo>
                    <a:lnTo>
                      <a:pt x="9483" y="5439"/>
                    </a:lnTo>
                    <a:lnTo>
                      <a:pt x="9423" y="5220"/>
                    </a:lnTo>
                    <a:lnTo>
                      <a:pt x="9343" y="5020"/>
                    </a:lnTo>
                    <a:lnTo>
                      <a:pt x="9244" y="4841"/>
                    </a:lnTo>
                    <a:lnTo>
                      <a:pt x="9144" y="4682"/>
                    </a:lnTo>
                    <a:lnTo>
                      <a:pt x="9024" y="4522"/>
                    </a:lnTo>
                    <a:lnTo>
                      <a:pt x="8885" y="4383"/>
                    </a:lnTo>
                    <a:lnTo>
                      <a:pt x="8745" y="4243"/>
                    </a:lnTo>
                    <a:lnTo>
                      <a:pt x="8586" y="4124"/>
                    </a:lnTo>
                    <a:lnTo>
                      <a:pt x="8427" y="4004"/>
                    </a:lnTo>
                    <a:lnTo>
                      <a:pt x="8247" y="3925"/>
                    </a:lnTo>
                    <a:lnTo>
                      <a:pt x="8068" y="3825"/>
                    </a:lnTo>
                    <a:lnTo>
                      <a:pt x="7889" y="3765"/>
                    </a:lnTo>
                    <a:lnTo>
                      <a:pt x="7690" y="3706"/>
                    </a:lnTo>
                    <a:lnTo>
                      <a:pt x="7490" y="3666"/>
                    </a:lnTo>
                    <a:lnTo>
                      <a:pt x="7291" y="3646"/>
                    </a:lnTo>
                    <a:lnTo>
                      <a:pt x="6873" y="3646"/>
                    </a:lnTo>
                    <a:lnTo>
                      <a:pt x="6913" y="3447"/>
                    </a:lnTo>
                    <a:lnTo>
                      <a:pt x="6953" y="3247"/>
                    </a:lnTo>
                    <a:lnTo>
                      <a:pt x="6973" y="3048"/>
                    </a:lnTo>
                    <a:lnTo>
                      <a:pt x="6973" y="2849"/>
                    </a:lnTo>
                    <a:lnTo>
                      <a:pt x="6973" y="2630"/>
                    </a:lnTo>
                    <a:lnTo>
                      <a:pt x="6933" y="2431"/>
                    </a:lnTo>
                    <a:lnTo>
                      <a:pt x="6893" y="2212"/>
                    </a:lnTo>
                    <a:lnTo>
                      <a:pt x="6833" y="1992"/>
                    </a:lnTo>
                    <a:lnTo>
                      <a:pt x="6714" y="1733"/>
                    </a:lnTo>
                    <a:lnTo>
                      <a:pt x="6574" y="1474"/>
                    </a:lnTo>
                    <a:lnTo>
                      <a:pt x="6415" y="1215"/>
                    </a:lnTo>
                    <a:lnTo>
                      <a:pt x="6216" y="996"/>
                    </a:lnTo>
                    <a:lnTo>
                      <a:pt x="6016" y="797"/>
                    </a:lnTo>
                    <a:lnTo>
                      <a:pt x="5777" y="618"/>
                    </a:lnTo>
                    <a:lnTo>
                      <a:pt x="5538" y="458"/>
                    </a:lnTo>
                    <a:lnTo>
                      <a:pt x="5279" y="319"/>
                    </a:lnTo>
                    <a:lnTo>
                      <a:pt x="5000" y="199"/>
                    </a:lnTo>
                    <a:lnTo>
                      <a:pt x="4721" y="120"/>
                    </a:lnTo>
                    <a:lnTo>
                      <a:pt x="4423" y="40"/>
                    </a:lnTo>
                    <a:lnTo>
                      <a:pt x="4124" y="20"/>
                    </a:lnTo>
                    <a:lnTo>
                      <a:pt x="3825" y="0"/>
                    </a:lnTo>
                    <a:close/>
                  </a:path>
                </a:pathLst>
              </a:custGeom>
              <a:solidFill>
                <a:srgbClr val="F9DC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48" name="Google Shape;7648;p41"/>
              <p:cNvSpPr/>
              <p:nvPr/>
            </p:nvSpPr>
            <p:spPr>
              <a:xfrm>
                <a:off x="5846425" y="3802500"/>
                <a:ext cx="238575" cy="204700"/>
              </a:xfrm>
              <a:custGeom>
                <a:avLst/>
                <a:gdLst/>
                <a:ahLst/>
                <a:cxnLst/>
                <a:rect l="l" t="t" r="r" b="b"/>
                <a:pathLst>
                  <a:path w="9543" h="8188" fill="none" extrusionOk="0">
                    <a:moveTo>
                      <a:pt x="4761" y="6614"/>
                    </a:moveTo>
                    <a:lnTo>
                      <a:pt x="4761" y="6614"/>
                    </a:lnTo>
                    <a:lnTo>
                      <a:pt x="4702" y="6375"/>
                    </a:lnTo>
                    <a:lnTo>
                      <a:pt x="4662" y="6156"/>
                    </a:lnTo>
                    <a:lnTo>
                      <a:pt x="4642" y="5917"/>
                    </a:lnTo>
                    <a:lnTo>
                      <a:pt x="4662" y="5678"/>
                    </a:lnTo>
                    <a:lnTo>
                      <a:pt x="4662" y="5678"/>
                    </a:lnTo>
                    <a:lnTo>
                      <a:pt x="4303" y="5757"/>
                    </a:lnTo>
                    <a:lnTo>
                      <a:pt x="3945" y="5777"/>
                    </a:lnTo>
                    <a:lnTo>
                      <a:pt x="3586" y="5777"/>
                    </a:lnTo>
                    <a:lnTo>
                      <a:pt x="3227" y="5718"/>
                    </a:lnTo>
                    <a:lnTo>
                      <a:pt x="3227" y="5718"/>
                    </a:lnTo>
                    <a:lnTo>
                      <a:pt x="3148" y="5877"/>
                    </a:lnTo>
                    <a:lnTo>
                      <a:pt x="3048" y="6016"/>
                    </a:lnTo>
                    <a:lnTo>
                      <a:pt x="2948" y="6156"/>
                    </a:lnTo>
                    <a:lnTo>
                      <a:pt x="2829" y="6275"/>
                    </a:lnTo>
                    <a:lnTo>
                      <a:pt x="2689" y="6395"/>
                    </a:lnTo>
                    <a:lnTo>
                      <a:pt x="2530" y="6495"/>
                    </a:lnTo>
                    <a:lnTo>
                      <a:pt x="2371" y="6574"/>
                    </a:lnTo>
                    <a:lnTo>
                      <a:pt x="2191" y="6634"/>
                    </a:lnTo>
                    <a:lnTo>
                      <a:pt x="2191" y="6634"/>
                    </a:lnTo>
                    <a:lnTo>
                      <a:pt x="2012" y="6674"/>
                    </a:lnTo>
                    <a:lnTo>
                      <a:pt x="1853" y="6694"/>
                    </a:lnTo>
                    <a:lnTo>
                      <a:pt x="1693" y="6714"/>
                    </a:lnTo>
                    <a:lnTo>
                      <a:pt x="1534" y="6714"/>
                    </a:lnTo>
                    <a:lnTo>
                      <a:pt x="1355" y="6694"/>
                    </a:lnTo>
                    <a:lnTo>
                      <a:pt x="1215" y="6654"/>
                    </a:lnTo>
                    <a:lnTo>
                      <a:pt x="1056" y="6594"/>
                    </a:lnTo>
                    <a:lnTo>
                      <a:pt x="917" y="6534"/>
                    </a:lnTo>
                    <a:lnTo>
                      <a:pt x="777" y="6475"/>
                    </a:lnTo>
                    <a:lnTo>
                      <a:pt x="638" y="6375"/>
                    </a:lnTo>
                    <a:lnTo>
                      <a:pt x="518" y="6275"/>
                    </a:lnTo>
                    <a:lnTo>
                      <a:pt x="399" y="6176"/>
                    </a:lnTo>
                    <a:lnTo>
                      <a:pt x="299" y="6056"/>
                    </a:lnTo>
                    <a:lnTo>
                      <a:pt x="219" y="5937"/>
                    </a:lnTo>
                    <a:lnTo>
                      <a:pt x="140" y="5797"/>
                    </a:lnTo>
                    <a:lnTo>
                      <a:pt x="80" y="5638"/>
                    </a:lnTo>
                    <a:lnTo>
                      <a:pt x="80" y="5638"/>
                    </a:lnTo>
                    <a:lnTo>
                      <a:pt x="40" y="5499"/>
                    </a:lnTo>
                    <a:lnTo>
                      <a:pt x="20" y="5359"/>
                    </a:lnTo>
                    <a:lnTo>
                      <a:pt x="0" y="5220"/>
                    </a:lnTo>
                    <a:lnTo>
                      <a:pt x="0" y="5080"/>
                    </a:lnTo>
                    <a:lnTo>
                      <a:pt x="20" y="4961"/>
                    </a:lnTo>
                    <a:lnTo>
                      <a:pt x="40" y="4821"/>
                    </a:lnTo>
                    <a:lnTo>
                      <a:pt x="80" y="4702"/>
                    </a:lnTo>
                    <a:lnTo>
                      <a:pt x="120" y="4562"/>
                    </a:lnTo>
                    <a:lnTo>
                      <a:pt x="179" y="4443"/>
                    </a:lnTo>
                    <a:lnTo>
                      <a:pt x="259" y="4323"/>
                    </a:lnTo>
                    <a:lnTo>
                      <a:pt x="339" y="4224"/>
                    </a:lnTo>
                    <a:lnTo>
                      <a:pt x="438" y="4124"/>
                    </a:lnTo>
                    <a:lnTo>
                      <a:pt x="538" y="4024"/>
                    </a:lnTo>
                    <a:lnTo>
                      <a:pt x="658" y="3925"/>
                    </a:lnTo>
                    <a:lnTo>
                      <a:pt x="777" y="3865"/>
                    </a:lnTo>
                    <a:lnTo>
                      <a:pt x="897" y="3785"/>
                    </a:lnTo>
                    <a:lnTo>
                      <a:pt x="897" y="3785"/>
                    </a:lnTo>
                    <a:lnTo>
                      <a:pt x="817" y="3506"/>
                    </a:lnTo>
                    <a:lnTo>
                      <a:pt x="757" y="3208"/>
                    </a:lnTo>
                    <a:lnTo>
                      <a:pt x="737" y="2929"/>
                    </a:lnTo>
                    <a:lnTo>
                      <a:pt x="757" y="2650"/>
                    </a:lnTo>
                    <a:lnTo>
                      <a:pt x="797" y="2371"/>
                    </a:lnTo>
                    <a:lnTo>
                      <a:pt x="877" y="2092"/>
                    </a:lnTo>
                    <a:lnTo>
                      <a:pt x="956" y="1833"/>
                    </a:lnTo>
                    <a:lnTo>
                      <a:pt x="1096" y="1574"/>
                    </a:lnTo>
                    <a:lnTo>
                      <a:pt x="1235" y="1335"/>
                    </a:lnTo>
                    <a:lnTo>
                      <a:pt x="1415" y="1116"/>
                    </a:lnTo>
                    <a:lnTo>
                      <a:pt x="1614" y="897"/>
                    </a:lnTo>
                    <a:lnTo>
                      <a:pt x="1833" y="698"/>
                    </a:lnTo>
                    <a:lnTo>
                      <a:pt x="2072" y="538"/>
                    </a:lnTo>
                    <a:lnTo>
                      <a:pt x="2331" y="379"/>
                    </a:lnTo>
                    <a:lnTo>
                      <a:pt x="2610" y="239"/>
                    </a:lnTo>
                    <a:lnTo>
                      <a:pt x="2909" y="140"/>
                    </a:lnTo>
                    <a:lnTo>
                      <a:pt x="2909" y="140"/>
                    </a:lnTo>
                    <a:lnTo>
                      <a:pt x="3207" y="60"/>
                    </a:lnTo>
                    <a:lnTo>
                      <a:pt x="3526" y="20"/>
                    </a:lnTo>
                    <a:lnTo>
                      <a:pt x="3825" y="0"/>
                    </a:lnTo>
                    <a:lnTo>
                      <a:pt x="4124" y="20"/>
                    </a:lnTo>
                    <a:lnTo>
                      <a:pt x="4423" y="40"/>
                    </a:lnTo>
                    <a:lnTo>
                      <a:pt x="4721" y="120"/>
                    </a:lnTo>
                    <a:lnTo>
                      <a:pt x="5000" y="199"/>
                    </a:lnTo>
                    <a:lnTo>
                      <a:pt x="5279" y="319"/>
                    </a:lnTo>
                    <a:lnTo>
                      <a:pt x="5538" y="458"/>
                    </a:lnTo>
                    <a:lnTo>
                      <a:pt x="5777" y="618"/>
                    </a:lnTo>
                    <a:lnTo>
                      <a:pt x="6016" y="797"/>
                    </a:lnTo>
                    <a:lnTo>
                      <a:pt x="6216" y="996"/>
                    </a:lnTo>
                    <a:lnTo>
                      <a:pt x="6415" y="1215"/>
                    </a:lnTo>
                    <a:lnTo>
                      <a:pt x="6574" y="1474"/>
                    </a:lnTo>
                    <a:lnTo>
                      <a:pt x="6714" y="1733"/>
                    </a:lnTo>
                    <a:lnTo>
                      <a:pt x="6833" y="1992"/>
                    </a:lnTo>
                    <a:lnTo>
                      <a:pt x="6833" y="1992"/>
                    </a:lnTo>
                    <a:lnTo>
                      <a:pt x="6893" y="2212"/>
                    </a:lnTo>
                    <a:lnTo>
                      <a:pt x="6933" y="2431"/>
                    </a:lnTo>
                    <a:lnTo>
                      <a:pt x="6973" y="2630"/>
                    </a:lnTo>
                    <a:lnTo>
                      <a:pt x="6973" y="2849"/>
                    </a:lnTo>
                    <a:lnTo>
                      <a:pt x="6973" y="3048"/>
                    </a:lnTo>
                    <a:lnTo>
                      <a:pt x="6953" y="3247"/>
                    </a:lnTo>
                    <a:lnTo>
                      <a:pt x="6913" y="3447"/>
                    </a:lnTo>
                    <a:lnTo>
                      <a:pt x="6873" y="3646"/>
                    </a:lnTo>
                    <a:lnTo>
                      <a:pt x="6873" y="3646"/>
                    </a:lnTo>
                    <a:lnTo>
                      <a:pt x="7072" y="3646"/>
                    </a:lnTo>
                    <a:lnTo>
                      <a:pt x="7291" y="3646"/>
                    </a:lnTo>
                    <a:lnTo>
                      <a:pt x="7490" y="3666"/>
                    </a:lnTo>
                    <a:lnTo>
                      <a:pt x="7690" y="3706"/>
                    </a:lnTo>
                    <a:lnTo>
                      <a:pt x="7889" y="3765"/>
                    </a:lnTo>
                    <a:lnTo>
                      <a:pt x="8068" y="3825"/>
                    </a:lnTo>
                    <a:lnTo>
                      <a:pt x="8247" y="3925"/>
                    </a:lnTo>
                    <a:lnTo>
                      <a:pt x="8427" y="4004"/>
                    </a:lnTo>
                    <a:lnTo>
                      <a:pt x="8586" y="4124"/>
                    </a:lnTo>
                    <a:lnTo>
                      <a:pt x="8745" y="4243"/>
                    </a:lnTo>
                    <a:lnTo>
                      <a:pt x="8885" y="4383"/>
                    </a:lnTo>
                    <a:lnTo>
                      <a:pt x="9024" y="4522"/>
                    </a:lnTo>
                    <a:lnTo>
                      <a:pt x="9144" y="4682"/>
                    </a:lnTo>
                    <a:lnTo>
                      <a:pt x="9244" y="4841"/>
                    </a:lnTo>
                    <a:lnTo>
                      <a:pt x="9343" y="5020"/>
                    </a:lnTo>
                    <a:lnTo>
                      <a:pt x="9423" y="5220"/>
                    </a:lnTo>
                    <a:lnTo>
                      <a:pt x="9423" y="5220"/>
                    </a:lnTo>
                    <a:lnTo>
                      <a:pt x="9483" y="5439"/>
                    </a:lnTo>
                    <a:lnTo>
                      <a:pt x="9522" y="5658"/>
                    </a:lnTo>
                    <a:lnTo>
                      <a:pt x="9542" y="5877"/>
                    </a:lnTo>
                    <a:lnTo>
                      <a:pt x="9522" y="6116"/>
                    </a:lnTo>
                    <a:lnTo>
                      <a:pt x="9502" y="6315"/>
                    </a:lnTo>
                    <a:lnTo>
                      <a:pt x="9443" y="6534"/>
                    </a:lnTo>
                    <a:lnTo>
                      <a:pt x="9363" y="6754"/>
                    </a:lnTo>
                    <a:lnTo>
                      <a:pt x="9263" y="6933"/>
                    </a:lnTo>
                    <a:lnTo>
                      <a:pt x="9144" y="7132"/>
                    </a:lnTo>
                    <a:lnTo>
                      <a:pt x="9024" y="7311"/>
                    </a:lnTo>
                    <a:lnTo>
                      <a:pt x="8865" y="7471"/>
                    </a:lnTo>
                    <a:lnTo>
                      <a:pt x="8686" y="7630"/>
                    </a:lnTo>
                    <a:lnTo>
                      <a:pt x="8506" y="7770"/>
                    </a:lnTo>
                    <a:lnTo>
                      <a:pt x="8307" y="7889"/>
                    </a:lnTo>
                    <a:lnTo>
                      <a:pt x="8088" y="7989"/>
                    </a:lnTo>
                    <a:lnTo>
                      <a:pt x="7849" y="8068"/>
                    </a:lnTo>
                    <a:lnTo>
                      <a:pt x="7849" y="8068"/>
                    </a:lnTo>
                    <a:lnTo>
                      <a:pt x="7610" y="8128"/>
                    </a:lnTo>
                    <a:lnTo>
                      <a:pt x="7371" y="8168"/>
                    </a:lnTo>
                    <a:lnTo>
                      <a:pt x="7132" y="8188"/>
                    </a:lnTo>
                    <a:lnTo>
                      <a:pt x="6893" y="8168"/>
                    </a:lnTo>
                    <a:lnTo>
                      <a:pt x="6654" y="8148"/>
                    </a:lnTo>
                    <a:lnTo>
                      <a:pt x="6415" y="8088"/>
                    </a:lnTo>
                    <a:lnTo>
                      <a:pt x="6196" y="8028"/>
                    </a:lnTo>
                    <a:lnTo>
                      <a:pt x="5976" y="7929"/>
                    </a:lnTo>
                    <a:lnTo>
                      <a:pt x="5777" y="7829"/>
                    </a:lnTo>
                    <a:lnTo>
                      <a:pt x="5598" y="7690"/>
                    </a:lnTo>
                    <a:lnTo>
                      <a:pt x="5419" y="7550"/>
                    </a:lnTo>
                    <a:lnTo>
                      <a:pt x="5239" y="7391"/>
                    </a:lnTo>
                    <a:lnTo>
                      <a:pt x="5100" y="7232"/>
                    </a:lnTo>
                    <a:lnTo>
                      <a:pt x="4960" y="7032"/>
                    </a:lnTo>
                    <a:lnTo>
                      <a:pt x="4861" y="6833"/>
                    </a:lnTo>
                    <a:lnTo>
                      <a:pt x="4761" y="6614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49" name="Google Shape;7649;p41"/>
              <p:cNvSpPr/>
              <p:nvPr/>
            </p:nvSpPr>
            <p:spPr>
              <a:xfrm>
                <a:off x="6010775" y="3947925"/>
                <a:ext cx="44350" cy="34875"/>
              </a:xfrm>
              <a:custGeom>
                <a:avLst/>
                <a:gdLst/>
                <a:ahLst/>
                <a:cxnLst/>
                <a:rect l="l" t="t" r="r" b="b"/>
                <a:pathLst>
                  <a:path w="1774" h="1395" extrusionOk="0">
                    <a:moveTo>
                      <a:pt x="1016" y="0"/>
                    </a:moveTo>
                    <a:lnTo>
                      <a:pt x="837" y="20"/>
                    </a:lnTo>
                    <a:lnTo>
                      <a:pt x="657" y="60"/>
                    </a:lnTo>
                    <a:lnTo>
                      <a:pt x="498" y="120"/>
                    </a:lnTo>
                    <a:lnTo>
                      <a:pt x="339" y="199"/>
                    </a:lnTo>
                    <a:lnTo>
                      <a:pt x="219" y="299"/>
                    </a:lnTo>
                    <a:lnTo>
                      <a:pt x="120" y="419"/>
                    </a:lnTo>
                    <a:lnTo>
                      <a:pt x="60" y="558"/>
                    </a:lnTo>
                    <a:lnTo>
                      <a:pt x="20" y="678"/>
                    </a:lnTo>
                    <a:lnTo>
                      <a:pt x="0" y="817"/>
                    </a:lnTo>
                    <a:lnTo>
                      <a:pt x="40" y="956"/>
                    </a:lnTo>
                    <a:lnTo>
                      <a:pt x="100" y="1076"/>
                    </a:lnTo>
                    <a:lnTo>
                      <a:pt x="199" y="1196"/>
                    </a:lnTo>
                    <a:lnTo>
                      <a:pt x="299" y="1275"/>
                    </a:lnTo>
                    <a:lnTo>
                      <a:pt x="438" y="1335"/>
                    </a:lnTo>
                    <a:lnTo>
                      <a:pt x="598" y="1375"/>
                    </a:lnTo>
                    <a:lnTo>
                      <a:pt x="757" y="1395"/>
                    </a:lnTo>
                    <a:lnTo>
                      <a:pt x="936" y="1395"/>
                    </a:lnTo>
                    <a:lnTo>
                      <a:pt x="1116" y="1355"/>
                    </a:lnTo>
                    <a:lnTo>
                      <a:pt x="1275" y="1295"/>
                    </a:lnTo>
                    <a:lnTo>
                      <a:pt x="1434" y="1196"/>
                    </a:lnTo>
                    <a:lnTo>
                      <a:pt x="1554" y="1096"/>
                    </a:lnTo>
                    <a:lnTo>
                      <a:pt x="1654" y="976"/>
                    </a:lnTo>
                    <a:lnTo>
                      <a:pt x="1733" y="857"/>
                    </a:lnTo>
                    <a:lnTo>
                      <a:pt x="1773" y="717"/>
                    </a:lnTo>
                    <a:lnTo>
                      <a:pt x="1773" y="578"/>
                    </a:lnTo>
                    <a:lnTo>
                      <a:pt x="1733" y="439"/>
                    </a:lnTo>
                    <a:lnTo>
                      <a:pt x="1673" y="319"/>
                    </a:lnTo>
                    <a:lnTo>
                      <a:pt x="1594" y="219"/>
                    </a:lnTo>
                    <a:lnTo>
                      <a:pt x="1474" y="120"/>
                    </a:lnTo>
                    <a:lnTo>
                      <a:pt x="1335" y="60"/>
                    </a:lnTo>
                    <a:lnTo>
                      <a:pt x="1175" y="20"/>
                    </a:lnTo>
                    <a:lnTo>
                      <a:pt x="1016" y="0"/>
                    </a:lnTo>
                    <a:close/>
                  </a:path>
                </a:pathLst>
              </a:custGeom>
              <a:solidFill>
                <a:srgbClr val="F4CC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0" name="Google Shape;7650;p41"/>
              <p:cNvSpPr/>
              <p:nvPr/>
            </p:nvSpPr>
            <p:spPr>
              <a:xfrm>
                <a:off x="6010775" y="3947925"/>
                <a:ext cx="44350" cy="34875"/>
              </a:xfrm>
              <a:custGeom>
                <a:avLst/>
                <a:gdLst/>
                <a:ahLst/>
                <a:cxnLst/>
                <a:rect l="l" t="t" r="r" b="b"/>
                <a:pathLst>
                  <a:path w="1774" h="1395" fill="none" extrusionOk="0">
                    <a:moveTo>
                      <a:pt x="1116" y="1355"/>
                    </a:moveTo>
                    <a:lnTo>
                      <a:pt x="1116" y="1355"/>
                    </a:lnTo>
                    <a:lnTo>
                      <a:pt x="1275" y="1295"/>
                    </a:lnTo>
                    <a:lnTo>
                      <a:pt x="1434" y="1196"/>
                    </a:lnTo>
                    <a:lnTo>
                      <a:pt x="1554" y="1096"/>
                    </a:lnTo>
                    <a:lnTo>
                      <a:pt x="1654" y="976"/>
                    </a:lnTo>
                    <a:lnTo>
                      <a:pt x="1733" y="857"/>
                    </a:lnTo>
                    <a:lnTo>
                      <a:pt x="1773" y="717"/>
                    </a:lnTo>
                    <a:lnTo>
                      <a:pt x="1773" y="578"/>
                    </a:lnTo>
                    <a:lnTo>
                      <a:pt x="1733" y="439"/>
                    </a:lnTo>
                    <a:lnTo>
                      <a:pt x="1733" y="439"/>
                    </a:lnTo>
                    <a:lnTo>
                      <a:pt x="1673" y="319"/>
                    </a:lnTo>
                    <a:lnTo>
                      <a:pt x="1594" y="219"/>
                    </a:lnTo>
                    <a:lnTo>
                      <a:pt x="1474" y="120"/>
                    </a:lnTo>
                    <a:lnTo>
                      <a:pt x="1335" y="60"/>
                    </a:lnTo>
                    <a:lnTo>
                      <a:pt x="1175" y="20"/>
                    </a:lnTo>
                    <a:lnTo>
                      <a:pt x="1016" y="0"/>
                    </a:lnTo>
                    <a:lnTo>
                      <a:pt x="837" y="20"/>
                    </a:lnTo>
                    <a:lnTo>
                      <a:pt x="657" y="60"/>
                    </a:lnTo>
                    <a:lnTo>
                      <a:pt x="657" y="60"/>
                    </a:lnTo>
                    <a:lnTo>
                      <a:pt x="498" y="120"/>
                    </a:lnTo>
                    <a:lnTo>
                      <a:pt x="339" y="199"/>
                    </a:lnTo>
                    <a:lnTo>
                      <a:pt x="219" y="299"/>
                    </a:lnTo>
                    <a:lnTo>
                      <a:pt x="120" y="419"/>
                    </a:lnTo>
                    <a:lnTo>
                      <a:pt x="60" y="558"/>
                    </a:lnTo>
                    <a:lnTo>
                      <a:pt x="20" y="678"/>
                    </a:lnTo>
                    <a:lnTo>
                      <a:pt x="0" y="817"/>
                    </a:lnTo>
                    <a:lnTo>
                      <a:pt x="40" y="956"/>
                    </a:lnTo>
                    <a:lnTo>
                      <a:pt x="40" y="956"/>
                    </a:lnTo>
                    <a:lnTo>
                      <a:pt x="100" y="1076"/>
                    </a:lnTo>
                    <a:lnTo>
                      <a:pt x="199" y="1196"/>
                    </a:lnTo>
                    <a:lnTo>
                      <a:pt x="299" y="1275"/>
                    </a:lnTo>
                    <a:lnTo>
                      <a:pt x="438" y="1335"/>
                    </a:lnTo>
                    <a:lnTo>
                      <a:pt x="598" y="1375"/>
                    </a:lnTo>
                    <a:lnTo>
                      <a:pt x="757" y="1395"/>
                    </a:lnTo>
                    <a:lnTo>
                      <a:pt x="936" y="1395"/>
                    </a:lnTo>
                    <a:lnTo>
                      <a:pt x="1116" y="1355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1" name="Google Shape;7651;p41"/>
              <p:cNvSpPr/>
              <p:nvPr/>
            </p:nvSpPr>
            <p:spPr>
              <a:xfrm>
                <a:off x="5886250" y="3817925"/>
                <a:ext cx="118075" cy="88175"/>
              </a:xfrm>
              <a:custGeom>
                <a:avLst/>
                <a:gdLst/>
                <a:ahLst/>
                <a:cxnLst/>
                <a:rect l="l" t="t" r="r" b="b"/>
                <a:pathLst>
                  <a:path w="4723" h="3527" extrusionOk="0">
                    <a:moveTo>
                      <a:pt x="2073" y="1"/>
                    </a:moveTo>
                    <a:lnTo>
                      <a:pt x="1853" y="41"/>
                    </a:lnTo>
                    <a:lnTo>
                      <a:pt x="1634" y="81"/>
                    </a:lnTo>
                    <a:lnTo>
                      <a:pt x="1435" y="120"/>
                    </a:lnTo>
                    <a:lnTo>
                      <a:pt x="1037" y="260"/>
                    </a:lnTo>
                    <a:lnTo>
                      <a:pt x="698" y="419"/>
                    </a:lnTo>
                    <a:lnTo>
                      <a:pt x="399" y="579"/>
                    </a:lnTo>
                    <a:lnTo>
                      <a:pt x="180" y="718"/>
                    </a:lnTo>
                    <a:lnTo>
                      <a:pt x="1" y="838"/>
                    </a:lnTo>
                    <a:lnTo>
                      <a:pt x="260" y="798"/>
                    </a:lnTo>
                    <a:lnTo>
                      <a:pt x="499" y="778"/>
                    </a:lnTo>
                    <a:lnTo>
                      <a:pt x="718" y="758"/>
                    </a:lnTo>
                    <a:lnTo>
                      <a:pt x="957" y="738"/>
                    </a:lnTo>
                    <a:lnTo>
                      <a:pt x="1196" y="758"/>
                    </a:lnTo>
                    <a:lnTo>
                      <a:pt x="1435" y="778"/>
                    </a:lnTo>
                    <a:lnTo>
                      <a:pt x="1674" y="818"/>
                    </a:lnTo>
                    <a:lnTo>
                      <a:pt x="1893" y="857"/>
                    </a:lnTo>
                    <a:lnTo>
                      <a:pt x="2093" y="937"/>
                    </a:lnTo>
                    <a:lnTo>
                      <a:pt x="2272" y="997"/>
                    </a:lnTo>
                    <a:lnTo>
                      <a:pt x="2451" y="1077"/>
                    </a:lnTo>
                    <a:lnTo>
                      <a:pt x="2630" y="1176"/>
                    </a:lnTo>
                    <a:lnTo>
                      <a:pt x="2790" y="1276"/>
                    </a:lnTo>
                    <a:lnTo>
                      <a:pt x="2929" y="1395"/>
                    </a:lnTo>
                    <a:lnTo>
                      <a:pt x="3208" y="1634"/>
                    </a:lnTo>
                    <a:lnTo>
                      <a:pt x="3427" y="1873"/>
                    </a:lnTo>
                    <a:lnTo>
                      <a:pt x="3626" y="2132"/>
                    </a:lnTo>
                    <a:lnTo>
                      <a:pt x="3786" y="2391"/>
                    </a:lnTo>
                    <a:lnTo>
                      <a:pt x="3925" y="2650"/>
                    </a:lnTo>
                    <a:lnTo>
                      <a:pt x="4025" y="2889"/>
                    </a:lnTo>
                    <a:lnTo>
                      <a:pt x="4124" y="3089"/>
                    </a:lnTo>
                    <a:lnTo>
                      <a:pt x="4204" y="3407"/>
                    </a:lnTo>
                    <a:lnTo>
                      <a:pt x="4244" y="3527"/>
                    </a:lnTo>
                    <a:lnTo>
                      <a:pt x="4344" y="3407"/>
                    </a:lnTo>
                    <a:lnTo>
                      <a:pt x="4463" y="3248"/>
                    </a:lnTo>
                    <a:lnTo>
                      <a:pt x="4563" y="3069"/>
                    </a:lnTo>
                    <a:lnTo>
                      <a:pt x="4642" y="2830"/>
                    </a:lnTo>
                    <a:lnTo>
                      <a:pt x="4702" y="2571"/>
                    </a:lnTo>
                    <a:lnTo>
                      <a:pt x="4722" y="2292"/>
                    </a:lnTo>
                    <a:lnTo>
                      <a:pt x="4702" y="1993"/>
                    </a:lnTo>
                    <a:lnTo>
                      <a:pt x="4682" y="1854"/>
                    </a:lnTo>
                    <a:lnTo>
                      <a:pt x="4642" y="1694"/>
                    </a:lnTo>
                    <a:lnTo>
                      <a:pt x="4364" y="1614"/>
                    </a:lnTo>
                    <a:lnTo>
                      <a:pt x="4105" y="1515"/>
                    </a:lnTo>
                    <a:lnTo>
                      <a:pt x="3846" y="1375"/>
                    </a:lnTo>
                    <a:lnTo>
                      <a:pt x="3607" y="1216"/>
                    </a:lnTo>
                    <a:lnTo>
                      <a:pt x="3407" y="1037"/>
                    </a:lnTo>
                    <a:lnTo>
                      <a:pt x="3208" y="838"/>
                    </a:lnTo>
                    <a:lnTo>
                      <a:pt x="3049" y="598"/>
                    </a:lnTo>
                    <a:lnTo>
                      <a:pt x="2909" y="339"/>
                    </a:lnTo>
                    <a:lnTo>
                      <a:pt x="2810" y="41"/>
                    </a:lnTo>
                    <a:lnTo>
                      <a:pt x="2551" y="1"/>
                    </a:lnTo>
                    <a:close/>
                  </a:path>
                </a:pathLst>
              </a:custGeom>
              <a:solidFill>
                <a:srgbClr val="FAE3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2" name="Google Shape;7652;p41"/>
              <p:cNvSpPr/>
              <p:nvPr/>
            </p:nvSpPr>
            <p:spPr>
              <a:xfrm>
                <a:off x="5886250" y="3817925"/>
                <a:ext cx="118075" cy="88175"/>
              </a:xfrm>
              <a:custGeom>
                <a:avLst/>
                <a:gdLst/>
                <a:ahLst/>
                <a:cxnLst/>
                <a:rect l="l" t="t" r="r" b="b"/>
                <a:pathLst>
                  <a:path w="4723" h="3527" fill="none" extrusionOk="0">
                    <a:moveTo>
                      <a:pt x="2312" y="1"/>
                    </a:moveTo>
                    <a:lnTo>
                      <a:pt x="2312" y="1"/>
                    </a:lnTo>
                    <a:lnTo>
                      <a:pt x="2073" y="1"/>
                    </a:lnTo>
                    <a:lnTo>
                      <a:pt x="1853" y="41"/>
                    </a:lnTo>
                    <a:lnTo>
                      <a:pt x="1634" y="81"/>
                    </a:lnTo>
                    <a:lnTo>
                      <a:pt x="1435" y="120"/>
                    </a:lnTo>
                    <a:lnTo>
                      <a:pt x="1037" y="260"/>
                    </a:lnTo>
                    <a:lnTo>
                      <a:pt x="698" y="419"/>
                    </a:lnTo>
                    <a:lnTo>
                      <a:pt x="399" y="579"/>
                    </a:lnTo>
                    <a:lnTo>
                      <a:pt x="180" y="718"/>
                    </a:lnTo>
                    <a:lnTo>
                      <a:pt x="1" y="838"/>
                    </a:lnTo>
                    <a:lnTo>
                      <a:pt x="1" y="838"/>
                    </a:lnTo>
                    <a:lnTo>
                      <a:pt x="260" y="798"/>
                    </a:lnTo>
                    <a:lnTo>
                      <a:pt x="499" y="778"/>
                    </a:lnTo>
                    <a:lnTo>
                      <a:pt x="718" y="758"/>
                    </a:lnTo>
                    <a:lnTo>
                      <a:pt x="957" y="738"/>
                    </a:lnTo>
                    <a:lnTo>
                      <a:pt x="957" y="738"/>
                    </a:lnTo>
                    <a:lnTo>
                      <a:pt x="1196" y="758"/>
                    </a:lnTo>
                    <a:lnTo>
                      <a:pt x="1435" y="778"/>
                    </a:lnTo>
                    <a:lnTo>
                      <a:pt x="1674" y="818"/>
                    </a:lnTo>
                    <a:lnTo>
                      <a:pt x="1893" y="857"/>
                    </a:lnTo>
                    <a:lnTo>
                      <a:pt x="2093" y="937"/>
                    </a:lnTo>
                    <a:lnTo>
                      <a:pt x="2272" y="997"/>
                    </a:lnTo>
                    <a:lnTo>
                      <a:pt x="2451" y="1077"/>
                    </a:lnTo>
                    <a:lnTo>
                      <a:pt x="2630" y="1176"/>
                    </a:lnTo>
                    <a:lnTo>
                      <a:pt x="2790" y="1276"/>
                    </a:lnTo>
                    <a:lnTo>
                      <a:pt x="2929" y="1395"/>
                    </a:lnTo>
                    <a:lnTo>
                      <a:pt x="3208" y="1634"/>
                    </a:lnTo>
                    <a:lnTo>
                      <a:pt x="3427" y="1873"/>
                    </a:lnTo>
                    <a:lnTo>
                      <a:pt x="3626" y="2132"/>
                    </a:lnTo>
                    <a:lnTo>
                      <a:pt x="3786" y="2391"/>
                    </a:lnTo>
                    <a:lnTo>
                      <a:pt x="3925" y="2650"/>
                    </a:lnTo>
                    <a:lnTo>
                      <a:pt x="4025" y="2889"/>
                    </a:lnTo>
                    <a:lnTo>
                      <a:pt x="4124" y="3089"/>
                    </a:lnTo>
                    <a:lnTo>
                      <a:pt x="4204" y="3407"/>
                    </a:lnTo>
                    <a:lnTo>
                      <a:pt x="4244" y="3527"/>
                    </a:lnTo>
                    <a:lnTo>
                      <a:pt x="4244" y="3527"/>
                    </a:lnTo>
                    <a:lnTo>
                      <a:pt x="4344" y="3407"/>
                    </a:lnTo>
                    <a:lnTo>
                      <a:pt x="4463" y="3248"/>
                    </a:lnTo>
                    <a:lnTo>
                      <a:pt x="4563" y="3069"/>
                    </a:lnTo>
                    <a:lnTo>
                      <a:pt x="4642" y="2830"/>
                    </a:lnTo>
                    <a:lnTo>
                      <a:pt x="4702" y="2571"/>
                    </a:lnTo>
                    <a:lnTo>
                      <a:pt x="4722" y="2292"/>
                    </a:lnTo>
                    <a:lnTo>
                      <a:pt x="4702" y="1993"/>
                    </a:lnTo>
                    <a:lnTo>
                      <a:pt x="4682" y="1854"/>
                    </a:lnTo>
                    <a:lnTo>
                      <a:pt x="4642" y="1694"/>
                    </a:lnTo>
                    <a:lnTo>
                      <a:pt x="4642" y="1694"/>
                    </a:lnTo>
                    <a:lnTo>
                      <a:pt x="4364" y="1614"/>
                    </a:lnTo>
                    <a:lnTo>
                      <a:pt x="4105" y="1515"/>
                    </a:lnTo>
                    <a:lnTo>
                      <a:pt x="3846" y="1375"/>
                    </a:lnTo>
                    <a:lnTo>
                      <a:pt x="3607" y="1216"/>
                    </a:lnTo>
                    <a:lnTo>
                      <a:pt x="3407" y="1037"/>
                    </a:lnTo>
                    <a:lnTo>
                      <a:pt x="3208" y="838"/>
                    </a:lnTo>
                    <a:lnTo>
                      <a:pt x="3049" y="598"/>
                    </a:lnTo>
                    <a:lnTo>
                      <a:pt x="2909" y="339"/>
                    </a:lnTo>
                    <a:lnTo>
                      <a:pt x="2909" y="339"/>
                    </a:lnTo>
                    <a:lnTo>
                      <a:pt x="2810" y="41"/>
                    </a:lnTo>
                    <a:lnTo>
                      <a:pt x="2810" y="41"/>
                    </a:lnTo>
                    <a:lnTo>
                      <a:pt x="2551" y="1"/>
                    </a:lnTo>
                    <a:lnTo>
                      <a:pt x="2312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3" name="Google Shape;7653;p41"/>
              <p:cNvSpPr/>
              <p:nvPr/>
            </p:nvSpPr>
            <p:spPr>
              <a:xfrm>
                <a:off x="5756775" y="3879700"/>
                <a:ext cx="232600" cy="217150"/>
              </a:xfrm>
              <a:custGeom>
                <a:avLst/>
                <a:gdLst/>
                <a:ahLst/>
                <a:cxnLst/>
                <a:rect l="l" t="t" r="r" b="b"/>
                <a:pathLst>
                  <a:path w="9304" h="8686" extrusionOk="0">
                    <a:moveTo>
                      <a:pt x="2132" y="0"/>
                    </a:moveTo>
                    <a:lnTo>
                      <a:pt x="1893" y="40"/>
                    </a:lnTo>
                    <a:lnTo>
                      <a:pt x="1654" y="120"/>
                    </a:lnTo>
                    <a:lnTo>
                      <a:pt x="1435" y="199"/>
                    </a:lnTo>
                    <a:lnTo>
                      <a:pt x="1216" y="299"/>
                    </a:lnTo>
                    <a:lnTo>
                      <a:pt x="1016" y="418"/>
                    </a:lnTo>
                    <a:lnTo>
                      <a:pt x="837" y="558"/>
                    </a:lnTo>
                    <a:lnTo>
                      <a:pt x="678" y="697"/>
                    </a:lnTo>
                    <a:lnTo>
                      <a:pt x="518" y="877"/>
                    </a:lnTo>
                    <a:lnTo>
                      <a:pt x="379" y="1056"/>
                    </a:lnTo>
                    <a:lnTo>
                      <a:pt x="259" y="1235"/>
                    </a:lnTo>
                    <a:lnTo>
                      <a:pt x="160" y="1434"/>
                    </a:lnTo>
                    <a:lnTo>
                      <a:pt x="100" y="1654"/>
                    </a:lnTo>
                    <a:lnTo>
                      <a:pt x="40" y="1853"/>
                    </a:lnTo>
                    <a:lnTo>
                      <a:pt x="0" y="2092"/>
                    </a:lnTo>
                    <a:lnTo>
                      <a:pt x="0" y="2311"/>
                    </a:lnTo>
                    <a:lnTo>
                      <a:pt x="20" y="2550"/>
                    </a:lnTo>
                    <a:lnTo>
                      <a:pt x="60" y="2749"/>
                    </a:lnTo>
                    <a:lnTo>
                      <a:pt x="120" y="2928"/>
                    </a:lnTo>
                    <a:lnTo>
                      <a:pt x="180" y="3108"/>
                    </a:lnTo>
                    <a:lnTo>
                      <a:pt x="279" y="3287"/>
                    </a:lnTo>
                    <a:lnTo>
                      <a:pt x="379" y="3446"/>
                    </a:lnTo>
                    <a:lnTo>
                      <a:pt x="478" y="3606"/>
                    </a:lnTo>
                    <a:lnTo>
                      <a:pt x="618" y="3765"/>
                    </a:lnTo>
                    <a:lnTo>
                      <a:pt x="757" y="3905"/>
                    </a:lnTo>
                    <a:lnTo>
                      <a:pt x="917" y="4024"/>
                    </a:lnTo>
                    <a:lnTo>
                      <a:pt x="1076" y="4124"/>
                    </a:lnTo>
                    <a:lnTo>
                      <a:pt x="1235" y="4223"/>
                    </a:lnTo>
                    <a:lnTo>
                      <a:pt x="1415" y="4323"/>
                    </a:lnTo>
                    <a:lnTo>
                      <a:pt x="1614" y="4383"/>
                    </a:lnTo>
                    <a:lnTo>
                      <a:pt x="1813" y="4442"/>
                    </a:lnTo>
                    <a:lnTo>
                      <a:pt x="2012" y="4482"/>
                    </a:lnTo>
                    <a:lnTo>
                      <a:pt x="2212" y="4522"/>
                    </a:lnTo>
                    <a:lnTo>
                      <a:pt x="2132" y="4701"/>
                    </a:lnTo>
                    <a:lnTo>
                      <a:pt x="2052" y="4901"/>
                    </a:lnTo>
                    <a:lnTo>
                      <a:pt x="1992" y="5100"/>
                    </a:lnTo>
                    <a:lnTo>
                      <a:pt x="1933" y="5299"/>
                    </a:lnTo>
                    <a:lnTo>
                      <a:pt x="1913" y="5498"/>
                    </a:lnTo>
                    <a:lnTo>
                      <a:pt x="1893" y="5717"/>
                    </a:lnTo>
                    <a:lnTo>
                      <a:pt x="1893" y="5937"/>
                    </a:lnTo>
                    <a:lnTo>
                      <a:pt x="1913" y="6156"/>
                    </a:lnTo>
                    <a:lnTo>
                      <a:pt x="1973" y="6435"/>
                    </a:lnTo>
                    <a:lnTo>
                      <a:pt x="2072" y="6713"/>
                    </a:lnTo>
                    <a:lnTo>
                      <a:pt x="2172" y="6992"/>
                    </a:lnTo>
                    <a:lnTo>
                      <a:pt x="2311" y="7231"/>
                    </a:lnTo>
                    <a:lnTo>
                      <a:pt x="2490" y="7470"/>
                    </a:lnTo>
                    <a:lnTo>
                      <a:pt x="2670" y="7690"/>
                    </a:lnTo>
                    <a:lnTo>
                      <a:pt x="2869" y="7889"/>
                    </a:lnTo>
                    <a:lnTo>
                      <a:pt x="3108" y="8068"/>
                    </a:lnTo>
                    <a:lnTo>
                      <a:pt x="3347" y="8227"/>
                    </a:lnTo>
                    <a:lnTo>
                      <a:pt x="3606" y="8367"/>
                    </a:lnTo>
                    <a:lnTo>
                      <a:pt x="3885" y="8486"/>
                    </a:lnTo>
                    <a:lnTo>
                      <a:pt x="4164" y="8566"/>
                    </a:lnTo>
                    <a:lnTo>
                      <a:pt x="4463" y="8626"/>
                    </a:lnTo>
                    <a:lnTo>
                      <a:pt x="4781" y="8666"/>
                    </a:lnTo>
                    <a:lnTo>
                      <a:pt x="5080" y="8686"/>
                    </a:lnTo>
                    <a:lnTo>
                      <a:pt x="5399" y="8646"/>
                    </a:lnTo>
                    <a:lnTo>
                      <a:pt x="5718" y="8606"/>
                    </a:lnTo>
                    <a:lnTo>
                      <a:pt x="6017" y="8526"/>
                    </a:lnTo>
                    <a:lnTo>
                      <a:pt x="6315" y="8407"/>
                    </a:lnTo>
                    <a:lnTo>
                      <a:pt x="6574" y="8287"/>
                    </a:lnTo>
                    <a:lnTo>
                      <a:pt x="6833" y="8128"/>
                    </a:lnTo>
                    <a:lnTo>
                      <a:pt x="7072" y="7968"/>
                    </a:lnTo>
                    <a:lnTo>
                      <a:pt x="7272" y="7769"/>
                    </a:lnTo>
                    <a:lnTo>
                      <a:pt x="7471" y="7550"/>
                    </a:lnTo>
                    <a:lnTo>
                      <a:pt x="7650" y="7331"/>
                    </a:lnTo>
                    <a:lnTo>
                      <a:pt x="7789" y="7092"/>
                    </a:lnTo>
                    <a:lnTo>
                      <a:pt x="7909" y="6833"/>
                    </a:lnTo>
                    <a:lnTo>
                      <a:pt x="8009" y="6574"/>
                    </a:lnTo>
                    <a:lnTo>
                      <a:pt x="8088" y="6295"/>
                    </a:lnTo>
                    <a:lnTo>
                      <a:pt x="8128" y="6016"/>
                    </a:lnTo>
                    <a:lnTo>
                      <a:pt x="8128" y="5717"/>
                    </a:lnTo>
                    <a:lnTo>
                      <a:pt x="8108" y="5419"/>
                    </a:lnTo>
                    <a:lnTo>
                      <a:pt x="8248" y="5379"/>
                    </a:lnTo>
                    <a:lnTo>
                      <a:pt x="8387" y="5319"/>
                    </a:lnTo>
                    <a:lnTo>
                      <a:pt x="8507" y="5259"/>
                    </a:lnTo>
                    <a:lnTo>
                      <a:pt x="8626" y="5180"/>
                    </a:lnTo>
                    <a:lnTo>
                      <a:pt x="8746" y="5100"/>
                    </a:lnTo>
                    <a:lnTo>
                      <a:pt x="8845" y="5000"/>
                    </a:lnTo>
                    <a:lnTo>
                      <a:pt x="9025" y="4781"/>
                    </a:lnTo>
                    <a:lnTo>
                      <a:pt x="9104" y="4682"/>
                    </a:lnTo>
                    <a:lnTo>
                      <a:pt x="9164" y="4562"/>
                    </a:lnTo>
                    <a:lnTo>
                      <a:pt x="9204" y="4423"/>
                    </a:lnTo>
                    <a:lnTo>
                      <a:pt x="9244" y="4303"/>
                    </a:lnTo>
                    <a:lnTo>
                      <a:pt x="9284" y="4164"/>
                    </a:lnTo>
                    <a:lnTo>
                      <a:pt x="9303" y="4024"/>
                    </a:lnTo>
                    <a:lnTo>
                      <a:pt x="9303" y="3885"/>
                    </a:lnTo>
                    <a:lnTo>
                      <a:pt x="9284" y="3745"/>
                    </a:lnTo>
                    <a:lnTo>
                      <a:pt x="9244" y="3586"/>
                    </a:lnTo>
                    <a:lnTo>
                      <a:pt x="9204" y="3426"/>
                    </a:lnTo>
                    <a:lnTo>
                      <a:pt x="9144" y="3287"/>
                    </a:lnTo>
                    <a:lnTo>
                      <a:pt x="9064" y="3168"/>
                    </a:lnTo>
                    <a:lnTo>
                      <a:pt x="8985" y="3028"/>
                    </a:lnTo>
                    <a:lnTo>
                      <a:pt x="8885" y="2909"/>
                    </a:lnTo>
                    <a:lnTo>
                      <a:pt x="8766" y="2809"/>
                    </a:lnTo>
                    <a:lnTo>
                      <a:pt x="8646" y="2709"/>
                    </a:lnTo>
                    <a:lnTo>
                      <a:pt x="8527" y="2630"/>
                    </a:lnTo>
                    <a:lnTo>
                      <a:pt x="8387" y="2550"/>
                    </a:lnTo>
                    <a:lnTo>
                      <a:pt x="8228" y="2490"/>
                    </a:lnTo>
                    <a:lnTo>
                      <a:pt x="8068" y="2450"/>
                    </a:lnTo>
                    <a:lnTo>
                      <a:pt x="7909" y="2411"/>
                    </a:lnTo>
                    <a:lnTo>
                      <a:pt x="7750" y="2391"/>
                    </a:lnTo>
                    <a:lnTo>
                      <a:pt x="7411" y="2391"/>
                    </a:lnTo>
                    <a:lnTo>
                      <a:pt x="7232" y="2430"/>
                    </a:lnTo>
                    <a:lnTo>
                      <a:pt x="7052" y="2490"/>
                    </a:lnTo>
                    <a:lnTo>
                      <a:pt x="6873" y="2550"/>
                    </a:lnTo>
                    <a:lnTo>
                      <a:pt x="6714" y="2630"/>
                    </a:lnTo>
                    <a:lnTo>
                      <a:pt x="6574" y="2729"/>
                    </a:lnTo>
                    <a:lnTo>
                      <a:pt x="6435" y="2849"/>
                    </a:lnTo>
                    <a:lnTo>
                      <a:pt x="6315" y="2968"/>
                    </a:lnTo>
                    <a:lnTo>
                      <a:pt x="6216" y="3108"/>
                    </a:lnTo>
                    <a:lnTo>
                      <a:pt x="5877" y="3008"/>
                    </a:lnTo>
                    <a:lnTo>
                      <a:pt x="5518" y="2928"/>
                    </a:lnTo>
                    <a:lnTo>
                      <a:pt x="5160" y="2889"/>
                    </a:lnTo>
                    <a:lnTo>
                      <a:pt x="4781" y="2909"/>
                    </a:lnTo>
                    <a:lnTo>
                      <a:pt x="4841" y="2669"/>
                    </a:lnTo>
                    <a:lnTo>
                      <a:pt x="4881" y="2450"/>
                    </a:lnTo>
                    <a:lnTo>
                      <a:pt x="4881" y="2211"/>
                    </a:lnTo>
                    <a:lnTo>
                      <a:pt x="4861" y="1972"/>
                    </a:lnTo>
                    <a:lnTo>
                      <a:pt x="4821" y="1753"/>
                    </a:lnTo>
                    <a:lnTo>
                      <a:pt x="4761" y="1534"/>
                    </a:lnTo>
                    <a:lnTo>
                      <a:pt x="4662" y="1315"/>
                    </a:lnTo>
                    <a:lnTo>
                      <a:pt x="4562" y="1116"/>
                    </a:lnTo>
                    <a:lnTo>
                      <a:pt x="4423" y="936"/>
                    </a:lnTo>
                    <a:lnTo>
                      <a:pt x="4283" y="757"/>
                    </a:lnTo>
                    <a:lnTo>
                      <a:pt x="4124" y="618"/>
                    </a:lnTo>
                    <a:lnTo>
                      <a:pt x="3945" y="458"/>
                    </a:lnTo>
                    <a:lnTo>
                      <a:pt x="3746" y="339"/>
                    </a:lnTo>
                    <a:lnTo>
                      <a:pt x="3546" y="239"/>
                    </a:lnTo>
                    <a:lnTo>
                      <a:pt x="3327" y="140"/>
                    </a:lnTo>
                    <a:lnTo>
                      <a:pt x="3108" y="80"/>
                    </a:lnTo>
                    <a:lnTo>
                      <a:pt x="2869" y="20"/>
                    </a:lnTo>
                    <a:lnTo>
                      <a:pt x="2630" y="0"/>
                    </a:lnTo>
                    <a:close/>
                  </a:path>
                </a:pathLst>
              </a:custGeom>
              <a:solidFill>
                <a:srgbClr val="F7D28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4" name="Google Shape;7654;p41"/>
              <p:cNvSpPr/>
              <p:nvPr/>
            </p:nvSpPr>
            <p:spPr>
              <a:xfrm>
                <a:off x="5756775" y="3879700"/>
                <a:ext cx="232600" cy="217150"/>
              </a:xfrm>
              <a:custGeom>
                <a:avLst/>
                <a:gdLst/>
                <a:ahLst/>
                <a:cxnLst/>
                <a:rect l="l" t="t" r="r" b="b"/>
                <a:pathLst>
                  <a:path w="9304" h="8686" fill="none" extrusionOk="0">
                    <a:moveTo>
                      <a:pt x="4861" y="1972"/>
                    </a:moveTo>
                    <a:lnTo>
                      <a:pt x="4861" y="1972"/>
                    </a:lnTo>
                    <a:lnTo>
                      <a:pt x="4881" y="2211"/>
                    </a:lnTo>
                    <a:lnTo>
                      <a:pt x="4881" y="2450"/>
                    </a:lnTo>
                    <a:lnTo>
                      <a:pt x="4841" y="2669"/>
                    </a:lnTo>
                    <a:lnTo>
                      <a:pt x="4781" y="2909"/>
                    </a:lnTo>
                    <a:lnTo>
                      <a:pt x="4781" y="2909"/>
                    </a:lnTo>
                    <a:lnTo>
                      <a:pt x="5160" y="2889"/>
                    </a:lnTo>
                    <a:lnTo>
                      <a:pt x="5518" y="2928"/>
                    </a:lnTo>
                    <a:lnTo>
                      <a:pt x="5877" y="3008"/>
                    </a:lnTo>
                    <a:lnTo>
                      <a:pt x="6216" y="3108"/>
                    </a:lnTo>
                    <a:lnTo>
                      <a:pt x="6216" y="3108"/>
                    </a:lnTo>
                    <a:lnTo>
                      <a:pt x="6315" y="2968"/>
                    </a:lnTo>
                    <a:lnTo>
                      <a:pt x="6435" y="2849"/>
                    </a:lnTo>
                    <a:lnTo>
                      <a:pt x="6574" y="2729"/>
                    </a:lnTo>
                    <a:lnTo>
                      <a:pt x="6714" y="2630"/>
                    </a:lnTo>
                    <a:lnTo>
                      <a:pt x="6873" y="2550"/>
                    </a:lnTo>
                    <a:lnTo>
                      <a:pt x="7052" y="2490"/>
                    </a:lnTo>
                    <a:lnTo>
                      <a:pt x="7232" y="2430"/>
                    </a:lnTo>
                    <a:lnTo>
                      <a:pt x="7411" y="2391"/>
                    </a:lnTo>
                    <a:lnTo>
                      <a:pt x="7411" y="2391"/>
                    </a:lnTo>
                    <a:lnTo>
                      <a:pt x="7590" y="2391"/>
                    </a:lnTo>
                    <a:lnTo>
                      <a:pt x="7750" y="2391"/>
                    </a:lnTo>
                    <a:lnTo>
                      <a:pt x="7909" y="2411"/>
                    </a:lnTo>
                    <a:lnTo>
                      <a:pt x="8068" y="2450"/>
                    </a:lnTo>
                    <a:lnTo>
                      <a:pt x="8228" y="2490"/>
                    </a:lnTo>
                    <a:lnTo>
                      <a:pt x="8387" y="2550"/>
                    </a:lnTo>
                    <a:lnTo>
                      <a:pt x="8527" y="2630"/>
                    </a:lnTo>
                    <a:lnTo>
                      <a:pt x="8646" y="2709"/>
                    </a:lnTo>
                    <a:lnTo>
                      <a:pt x="8766" y="2809"/>
                    </a:lnTo>
                    <a:lnTo>
                      <a:pt x="8885" y="2909"/>
                    </a:lnTo>
                    <a:lnTo>
                      <a:pt x="8985" y="3028"/>
                    </a:lnTo>
                    <a:lnTo>
                      <a:pt x="9064" y="3168"/>
                    </a:lnTo>
                    <a:lnTo>
                      <a:pt x="9144" y="3287"/>
                    </a:lnTo>
                    <a:lnTo>
                      <a:pt x="9204" y="3426"/>
                    </a:lnTo>
                    <a:lnTo>
                      <a:pt x="9244" y="3586"/>
                    </a:lnTo>
                    <a:lnTo>
                      <a:pt x="9284" y="3745"/>
                    </a:lnTo>
                    <a:lnTo>
                      <a:pt x="9284" y="3745"/>
                    </a:lnTo>
                    <a:lnTo>
                      <a:pt x="9303" y="3885"/>
                    </a:lnTo>
                    <a:lnTo>
                      <a:pt x="9303" y="4024"/>
                    </a:lnTo>
                    <a:lnTo>
                      <a:pt x="9284" y="4164"/>
                    </a:lnTo>
                    <a:lnTo>
                      <a:pt x="9244" y="4303"/>
                    </a:lnTo>
                    <a:lnTo>
                      <a:pt x="9204" y="4423"/>
                    </a:lnTo>
                    <a:lnTo>
                      <a:pt x="9164" y="4562"/>
                    </a:lnTo>
                    <a:lnTo>
                      <a:pt x="9104" y="4682"/>
                    </a:lnTo>
                    <a:lnTo>
                      <a:pt x="9025" y="4781"/>
                    </a:lnTo>
                    <a:lnTo>
                      <a:pt x="8845" y="5000"/>
                    </a:lnTo>
                    <a:lnTo>
                      <a:pt x="8746" y="5100"/>
                    </a:lnTo>
                    <a:lnTo>
                      <a:pt x="8626" y="5180"/>
                    </a:lnTo>
                    <a:lnTo>
                      <a:pt x="8507" y="5259"/>
                    </a:lnTo>
                    <a:lnTo>
                      <a:pt x="8387" y="5319"/>
                    </a:lnTo>
                    <a:lnTo>
                      <a:pt x="8248" y="5379"/>
                    </a:lnTo>
                    <a:lnTo>
                      <a:pt x="8108" y="5419"/>
                    </a:lnTo>
                    <a:lnTo>
                      <a:pt x="8108" y="5419"/>
                    </a:lnTo>
                    <a:lnTo>
                      <a:pt x="8128" y="5717"/>
                    </a:lnTo>
                    <a:lnTo>
                      <a:pt x="8128" y="6016"/>
                    </a:lnTo>
                    <a:lnTo>
                      <a:pt x="8088" y="6295"/>
                    </a:lnTo>
                    <a:lnTo>
                      <a:pt x="8009" y="6574"/>
                    </a:lnTo>
                    <a:lnTo>
                      <a:pt x="7909" y="6833"/>
                    </a:lnTo>
                    <a:lnTo>
                      <a:pt x="7789" y="7092"/>
                    </a:lnTo>
                    <a:lnTo>
                      <a:pt x="7650" y="7331"/>
                    </a:lnTo>
                    <a:lnTo>
                      <a:pt x="7471" y="7550"/>
                    </a:lnTo>
                    <a:lnTo>
                      <a:pt x="7272" y="7769"/>
                    </a:lnTo>
                    <a:lnTo>
                      <a:pt x="7072" y="7968"/>
                    </a:lnTo>
                    <a:lnTo>
                      <a:pt x="6833" y="8128"/>
                    </a:lnTo>
                    <a:lnTo>
                      <a:pt x="6574" y="8287"/>
                    </a:lnTo>
                    <a:lnTo>
                      <a:pt x="6315" y="8407"/>
                    </a:lnTo>
                    <a:lnTo>
                      <a:pt x="6017" y="8526"/>
                    </a:lnTo>
                    <a:lnTo>
                      <a:pt x="5718" y="8606"/>
                    </a:lnTo>
                    <a:lnTo>
                      <a:pt x="5399" y="8646"/>
                    </a:lnTo>
                    <a:lnTo>
                      <a:pt x="5399" y="8646"/>
                    </a:lnTo>
                    <a:lnTo>
                      <a:pt x="5080" y="8686"/>
                    </a:lnTo>
                    <a:lnTo>
                      <a:pt x="4781" y="8666"/>
                    </a:lnTo>
                    <a:lnTo>
                      <a:pt x="4463" y="8626"/>
                    </a:lnTo>
                    <a:lnTo>
                      <a:pt x="4164" y="8566"/>
                    </a:lnTo>
                    <a:lnTo>
                      <a:pt x="3885" y="8486"/>
                    </a:lnTo>
                    <a:lnTo>
                      <a:pt x="3606" y="8367"/>
                    </a:lnTo>
                    <a:lnTo>
                      <a:pt x="3347" y="8227"/>
                    </a:lnTo>
                    <a:lnTo>
                      <a:pt x="3108" y="8068"/>
                    </a:lnTo>
                    <a:lnTo>
                      <a:pt x="2869" y="7889"/>
                    </a:lnTo>
                    <a:lnTo>
                      <a:pt x="2670" y="7690"/>
                    </a:lnTo>
                    <a:lnTo>
                      <a:pt x="2490" y="7470"/>
                    </a:lnTo>
                    <a:lnTo>
                      <a:pt x="2311" y="7231"/>
                    </a:lnTo>
                    <a:lnTo>
                      <a:pt x="2172" y="6992"/>
                    </a:lnTo>
                    <a:lnTo>
                      <a:pt x="2072" y="6713"/>
                    </a:lnTo>
                    <a:lnTo>
                      <a:pt x="1973" y="6435"/>
                    </a:lnTo>
                    <a:lnTo>
                      <a:pt x="1913" y="6156"/>
                    </a:lnTo>
                    <a:lnTo>
                      <a:pt x="1913" y="6156"/>
                    </a:lnTo>
                    <a:lnTo>
                      <a:pt x="1893" y="5937"/>
                    </a:lnTo>
                    <a:lnTo>
                      <a:pt x="1893" y="5717"/>
                    </a:lnTo>
                    <a:lnTo>
                      <a:pt x="1913" y="5498"/>
                    </a:lnTo>
                    <a:lnTo>
                      <a:pt x="1933" y="5299"/>
                    </a:lnTo>
                    <a:lnTo>
                      <a:pt x="1992" y="5100"/>
                    </a:lnTo>
                    <a:lnTo>
                      <a:pt x="2052" y="4901"/>
                    </a:lnTo>
                    <a:lnTo>
                      <a:pt x="2132" y="4701"/>
                    </a:lnTo>
                    <a:lnTo>
                      <a:pt x="2212" y="4522"/>
                    </a:lnTo>
                    <a:lnTo>
                      <a:pt x="2212" y="4522"/>
                    </a:lnTo>
                    <a:lnTo>
                      <a:pt x="2012" y="4482"/>
                    </a:lnTo>
                    <a:lnTo>
                      <a:pt x="1813" y="4442"/>
                    </a:lnTo>
                    <a:lnTo>
                      <a:pt x="1614" y="4383"/>
                    </a:lnTo>
                    <a:lnTo>
                      <a:pt x="1415" y="4323"/>
                    </a:lnTo>
                    <a:lnTo>
                      <a:pt x="1235" y="4223"/>
                    </a:lnTo>
                    <a:lnTo>
                      <a:pt x="1076" y="4124"/>
                    </a:lnTo>
                    <a:lnTo>
                      <a:pt x="917" y="4024"/>
                    </a:lnTo>
                    <a:lnTo>
                      <a:pt x="757" y="3905"/>
                    </a:lnTo>
                    <a:lnTo>
                      <a:pt x="618" y="3765"/>
                    </a:lnTo>
                    <a:lnTo>
                      <a:pt x="478" y="3606"/>
                    </a:lnTo>
                    <a:lnTo>
                      <a:pt x="379" y="3446"/>
                    </a:lnTo>
                    <a:lnTo>
                      <a:pt x="279" y="3287"/>
                    </a:lnTo>
                    <a:lnTo>
                      <a:pt x="180" y="3108"/>
                    </a:lnTo>
                    <a:lnTo>
                      <a:pt x="120" y="2928"/>
                    </a:lnTo>
                    <a:lnTo>
                      <a:pt x="60" y="2749"/>
                    </a:lnTo>
                    <a:lnTo>
                      <a:pt x="20" y="2550"/>
                    </a:lnTo>
                    <a:lnTo>
                      <a:pt x="20" y="2550"/>
                    </a:lnTo>
                    <a:lnTo>
                      <a:pt x="0" y="2311"/>
                    </a:lnTo>
                    <a:lnTo>
                      <a:pt x="0" y="2092"/>
                    </a:lnTo>
                    <a:lnTo>
                      <a:pt x="40" y="1853"/>
                    </a:lnTo>
                    <a:lnTo>
                      <a:pt x="100" y="1654"/>
                    </a:lnTo>
                    <a:lnTo>
                      <a:pt x="160" y="1434"/>
                    </a:lnTo>
                    <a:lnTo>
                      <a:pt x="259" y="1235"/>
                    </a:lnTo>
                    <a:lnTo>
                      <a:pt x="379" y="1056"/>
                    </a:lnTo>
                    <a:lnTo>
                      <a:pt x="518" y="877"/>
                    </a:lnTo>
                    <a:lnTo>
                      <a:pt x="678" y="697"/>
                    </a:lnTo>
                    <a:lnTo>
                      <a:pt x="837" y="558"/>
                    </a:lnTo>
                    <a:lnTo>
                      <a:pt x="1016" y="418"/>
                    </a:lnTo>
                    <a:lnTo>
                      <a:pt x="1216" y="299"/>
                    </a:lnTo>
                    <a:lnTo>
                      <a:pt x="1435" y="199"/>
                    </a:lnTo>
                    <a:lnTo>
                      <a:pt x="1654" y="120"/>
                    </a:lnTo>
                    <a:lnTo>
                      <a:pt x="1893" y="40"/>
                    </a:lnTo>
                    <a:lnTo>
                      <a:pt x="2132" y="0"/>
                    </a:lnTo>
                    <a:lnTo>
                      <a:pt x="2132" y="0"/>
                    </a:lnTo>
                    <a:lnTo>
                      <a:pt x="2391" y="0"/>
                    </a:lnTo>
                    <a:lnTo>
                      <a:pt x="2630" y="0"/>
                    </a:lnTo>
                    <a:lnTo>
                      <a:pt x="2869" y="20"/>
                    </a:lnTo>
                    <a:lnTo>
                      <a:pt x="3108" y="80"/>
                    </a:lnTo>
                    <a:lnTo>
                      <a:pt x="3327" y="140"/>
                    </a:lnTo>
                    <a:lnTo>
                      <a:pt x="3546" y="239"/>
                    </a:lnTo>
                    <a:lnTo>
                      <a:pt x="3746" y="339"/>
                    </a:lnTo>
                    <a:lnTo>
                      <a:pt x="3945" y="458"/>
                    </a:lnTo>
                    <a:lnTo>
                      <a:pt x="4124" y="618"/>
                    </a:lnTo>
                    <a:lnTo>
                      <a:pt x="4283" y="757"/>
                    </a:lnTo>
                    <a:lnTo>
                      <a:pt x="4423" y="936"/>
                    </a:lnTo>
                    <a:lnTo>
                      <a:pt x="4562" y="1116"/>
                    </a:lnTo>
                    <a:lnTo>
                      <a:pt x="4662" y="1315"/>
                    </a:lnTo>
                    <a:lnTo>
                      <a:pt x="4761" y="1534"/>
                    </a:lnTo>
                    <a:lnTo>
                      <a:pt x="4821" y="1753"/>
                    </a:lnTo>
                    <a:lnTo>
                      <a:pt x="4861" y="1972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5" name="Google Shape;7655;p41"/>
              <p:cNvSpPr/>
              <p:nvPr/>
            </p:nvSpPr>
            <p:spPr>
              <a:xfrm>
                <a:off x="5789650" y="3902600"/>
                <a:ext cx="44350" cy="34375"/>
              </a:xfrm>
              <a:custGeom>
                <a:avLst/>
                <a:gdLst/>
                <a:ahLst/>
                <a:cxnLst/>
                <a:rect l="l" t="t" r="r" b="b"/>
                <a:pathLst>
                  <a:path w="1774" h="1375" extrusionOk="0">
                    <a:moveTo>
                      <a:pt x="797" y="0"/>
                    </a:moveTo>
                    <a:lnTo>
                      <a:pt x="618" y="40"/>
                    </a:lnTo>
                    <a:lnTo>
                      <a:pt x="458" y="100"/>
                    </a:lnTo>
                    <a:lnTo>
                      <a:pt x="319" y="180"/>
                    </a:lnTo>
                    <a:lnTo>
                      <a:pt x="199" y="279"/>
                    </a:lnTo>
                    <a:lnTo>
                      <a:pt x="100" y="399"/>
                    </a:lnTo>
                    <a:lnTo>
                      <a:pt x="40" y="518"/>
                    </a:lnTo>
                    <a:lnTo>
                      <a:pt x="0" y="658"/>
                    </a:lnTo>
                    <a:lnTo>
                      <a:pt x="0" y="777"/>
                    </a:lnTo>
                    <a:lnTo>
                      <a:pt x="40" y="917"/>
                    </a:lnTo>
                    <a:lnTo>
                      <a:pt x="100" y="1036"/>
                    </a:lnTo>
                    <a:lnTo>
                      <a:pt x="199" y="1156"/>
                    </a:lnTo>
                    <a:lnTo>
                      <a:pt x="319" y="1236"/>
                    </a:lnTo>
                    <a:lnTo>
                      <a:pt x="478" y="1295"/>
                    </a:lnTo>
                    <a:lnTo>
                      <a:pt x="638" y="1355"/>
                    </a:lnTo>
                    <a:lnTo>
                      <a:pt x="797" y="1375"/>
                    </a:lnTo>
                    <a:lnTo>
                      <a:pt x="976" y="1355"/>
                    </a:lnTo>
                    <a:lnTo>
                      <a:pt x="1156" y="1335"/>
                    </a:lnTo>
                    <a:lnTo>
                      <a:pt x="1315" y="1275"/>
                    </a:lnTo>
                    <a:lnTo>
                      <a:pt x="1474" y="1196"/>
                    </a:lnTo>
                    <a:lnTo>
                      <a:pt x="1594" y="1096"/>
                    </a:lnTo>
                    <a:lnTo>
                      <a:pt x="1674" y="977"/>
                    </a:lnTo>
                    <a:lnTo>
                      <a:pt x="1753" y="857"/>
                    </a:lnTo>
                    <a:lnTo>
                      <a:pt x="1773" y="718"/>
                    </a:lnTo>
                    <a:lnTo>
                      <a:pt x="1773" y="578"/>
                    </a:lnTo>
                    <a:lnTo>
                      <a:pt x="1753" y="439"/>
                    </a:lnTo>
                    <a:lnTo>
                      <a:pt x="1674" y="319"/>
                    </a:lnTo>
                    <a:lnTo>
                      <a:pt x="1574" y="220"/>
                    </a:lnTo>
                    <a:lnTo>
                      <a:pt x="1454" y="120"/>
                    </a:lnTo>
                    <a:lnTo>
                      <a:pt x="1315" y="60"/>
                    </a:lnTo>
                    <a:lnTo>
                      <a:pt x="1156" y="20"/>
                    </a:lnTo>
                    <a:lnTo>
                      <a:pt x="976" y="0"/>
                    </a:lnTo>
                    <a:close/>
                  </a:path>
                </a:pathLst>
              </a:custGeom>
              <a:solidFill>
                <a:srgbClr val="F4CC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6" name="Google Shape;7656;p41"/>
              <p:cNvSpPr/>
              <p:nvPr/>
            </p:nvSpPr>
            <p:spPr>
              <a:xfrm>
                <a:off x="5820525" y="3984775"/>
                <a:ext cx="24925" cy="48325"/>
              </a:xfrm>
              <a:custGeom>
                <a:avLst/>
                <a:gdLst/>
                <a:ahLst/>
                <a:cxnLst/>
                <a:rect l="l" t="t" r="r" b="b"/>
                <a:pathLst>
                  <a:path w="997" h="1933" extrusionOk="0">
                    <a:moveTo>
                      <a:pt x="777" y="0"/>
                    </a:moveTo>
                    <a:lnTo>
                      <a:pt x="638" y="100"/>
                    </a:lnTo>
                    <a:lnTo>
                      <a:pt x="498" y="259"/>
                    </a:lnTo>
                    <a:lnTo>
                      <a:pt x="359" y="459"/>
                    </a:lnTo>
                    <a:lnTo>
                      <a:pt x="219" y="678"/>
                    </a:lnTo>
                    <a:lnTo>
                      <a:pt x="120" y="937"/>
                    </a:lnTo>
                    <a:lnTo>
                      <a:pt x="40" y="1236"/>
                    </a:lnTo>
                    <a:lnTo>
                      <a:pt x="20" y="1395"/>
                    </a:lnTo>
                    <a:lnTo>
                      <a:pt x="0" y="1554"/>
                    </a:lnTo>
                    <a:lnTo>
                      <a:pt x="20" y="1734"/>
                    </a:lnTo>
                    <a:lnTo>
                      <a:pt x="40" y="1893"/>
                    </a:lnTo>
                    <a:lnTo>
                      <a:pt x="120" y="1893"/>
                    </a:lnTo>
                    <a:lnTo>
                      <a:pt x="319" y="1913"/>
                    </a:lnTo>
                    <a:lnTo>
                      <a:pt x="518" y="1933"/>
                    </a:lnTo>
                    <a:lnTo>
                      <a:pt x="618" y="1694"/>
                    </a:lnTo>
                    <a:lnTo>
                      <a:pt x="697" y="1554"/>
                    </a:lnTo>
                    <a:lnTo>
                      <a:pt x="797" y="1435"/>
                    </a:lnTo>
                    <a:lnTo>
                      <a:pt x="897" y="1335"/>
                    </a:lnTo>
                    <a:lnTo>
                      <a:pt x="996" y="1236"/>
                    </a:lnTo>
                    <a:lnTo>
                      <a:pt x="917" y="977"/>
                    </a:lnTo>
                    <a:lnTo>
                      <a:pt x="877" y="757"/>
                    </a:lnTo>
                    <a:lnTo>
                      <a:pt x="797" y="359"/>
                    </a:lnTo>
                    <a:lnTo>
                      <a:pt x="777" y="100"/>
                    </a:lnTo>
                    <a:lnTo>
                      <a:pt x="777" y="0"/>
                    </a:lnTo>
                    <a:close/>
                  </a:path>
                </a:pathLst>
              </a:custGeom>
              <a:solidFill>
                <a:srgbClr val="F9DB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7" name="Google Shape;7657;p41"/>
              <p:cNvSpPr/>
              <p:nvPr/>
            </p:nvSpPr>
            <p:spPr>
              <a:xfrm>
                <a:off x="5820525" y="3984775"/>
                <a:ext cx="24925" cy="48325"/>
              </a:xfrm>
              <a:custGeom>
                <a:avLst/>
                <a:gdLst/>
                <a:ahLst/>
                <a:cxnLst/>
                <a:rect l="l" t="t" r="r" b="b"/>
                <a:pathLst>
                  <a:path w="997" h="1933" fill="none" extrusionOk="0">
                    <a:moveTo>
                      <a:pt x="777" y="0"/>
                    </a:moveTo>
                    <a:lnTo>
                      <a:pt x="777" y="0"/>
                    </a:lnTo>
                    <a:lnTo>
                      <a:pt x="638" y="100"/>
                    </a:lnTo>
                    <a:lnTo>
                      <a:pt x="498" y="259"/>
                    </a:lnTo>
                    <a:lnTo>
                      <a:pt x="359" y="459"/>
                    </a:lnTo>
                    <a:lnTo>
                      <a:pt x="219" y="678"/>
                    </a:lnTo>
                    <a:lnTo>
                      <a:pt x="120" y="937"/>
                    </a:lnTo>
                    <a:lnTo>
                      <a:pt x="40" y="1236"/>
                    </a:lnTo>
                    <a:lnTo>
                      <a:pt x="20" y="1395"/>
                    </a:lnTo>
                    <a:lnTo>
                      <a:pt x="0" y="1554"/>
                    </a:lnTo>
                    <a:lnTo>
                      <a:pt x="20" y="1734"/>
                    </a:lnTo>
                    <a:lnTo>
                      <a:pt x="40" y="1893"/>
                    </a:lnTo>
                    <a:lnTo>
                      <a:pt x="40" y="1893"/>
                    </a:lnTo>
                    <a:lnTo>
                      <a:pt x="120" y="1893"/>
                    </a:lnTo>
                    <a:lnTo>
                      <a:pt x="120" y="1893"/>
                    </a:lnTo>
                    <a:lnTo>
                      <a:pt x="319" y="1913"/>
                    </a:lnTo>
                    <a:lnTo>
                      <a:pt x="518" y="1933"/>
                    </a:lnTo>
                    <a:lnTo>
                      <a:pt x="518" y="1933"/>
                    </a:lnTo>
                    <a:lnTo>
                      <a:pt x="618" y="1694"/>
                    </a:lnTo>
                    <a:lnTo>
                      <a:pt x="618" y="1694"/>
                    </a:lnTo>
                    <a:lnTo>
                      <a:pt x="697" y="1554"/>
                    </a:lnTo>
                    <a:lnTo>
                      <a:pt x="797" y="1435"/>
                    </a:lnTo>
                    <a:lnTo>
                      <a:pt x="897" y="1335"/>
                    </a:lnTo>
                    <a:lnTo>
                      <a:pt x="996" y="1236"/>
                    </a:lnTo>
                    <a:lnTo>
                      <a:pt x="996" y="1236"/>
                    </a:lnTo>
                    <a:lnTo>
                      <a:pt x="917" y="977"/>
                    </a:lnTo>
                    <a:lnTo>
                      <a:pt x="877" y="757"/>
                    </a:lnTo>
                    <a:lnTo>
                      <a:pt x="797" y="359"/>
                    </a:lnTo>
                    <a:lnTo>
                      <a:pt x="777" y="100"/>
                    </a:lnTo>
                    <a:lnTo>
                      <a:pt x="777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8" name="Google Shape;7658;p41"/>
              <p:cNvSpPr/>
              <p:nvPr/>
            </p:nvSpPr>
            <p:spPr>
              <a:xfrm>
                <a:off x="5917125" y="3949900"/>
                <a:ext cx="221650" cy="226650"/>
              </a:xfrm>
              <a:custGeom>
                <a:avLst/>
                <a:gdLst/>
                <a:ahLst/>
                <a:cxnLst/>
                <a:rect l="l" t="t" r="r" b="b"/>
                <a:pathLst>
                  <a:path w="8866" h="9066" extrusionOk="0">
                    <a:moveTo>
                      <a:pt x="4483" y="1"/>
                    </a:moveTo>
                    <a:lnTo>
                      <a:pt x="4164" y="21"/>
                    </a:lnTo>
                    <a:lnTo>
                      <a:pt x="3866" y="81"/>
                    </a:lnTo>
                    <a:lnTo>
                      <a:pt x="3567" y="160"/>
                    </a:lnTo>
                    <a:lnTo>
                      <a:pt x="3288" y="260"/>
                    </a:lnTo>
                    <a:lnTo>
                      <a:pt x="3029" y="399"/>
                    </a:lnTo>
                    <a:lnTo>
                      <a:pt x="2770" y="559"/>
                    </a:lnTo>
                    <a:lnTo>
                      <a:pt x="2531" y="718"/>
                    </a:lnTo>
                    <a:lnTo>
                      <a:pt x="2332" y="917"/>
                    </a:lnTo>
                    <a:lnTo>
                      <a:pt x="2132" y="1136"/>
                    </a:lnTo>
                    <a:lnTo>
                      <a:pt x="1953" y="1356"/>
                    </a:lnTo>
                    <a:lnTo>
                      <a:pt x="1814" y="1615"/>
                    </a:lnTo>
                    <a:lnTo>
                      <a:pt x="1694" y="1874"/>
                    </a:lnTo>
                    <a:lnTo>
                      <a:pt x="1595" y="2132"/>
                    </a:lnTo>
                    <a:lnTo>
                      <a:pt x="1535" y="2431"/>
                    </a:lnTo>
                    <a:lnTo>
                      <a:pt x="1495" y="2710"/>
                    </a:lnTo>
                    <a:lnTo>
                      <a:pt x="1356" y="2730"/>
                    </a:lnTo>
                    <a:lnTo>
                      <a:pt x="1196" y="2770"/>
                    </a:lnTo>
                    <a:lnTo>
                      <a:pt x="1077" y="2810"/>
                    </a:lnTo>
                    <a:lnTo>
                      <a:pt x="937" y="2870"/>
                    </a:lnTo>
                    <a:lnTo>
                      <a:pt x="678" y="3009"/>
                    </a:lnTo>
                    <a:lnTo>
                      <a:pt x="479" y="3188"/>
                    </a:lnTo>
                    <a:lnTo>
                      <a:pt x="379" y="3288"/>
                    </a:lnTo>
                    <a:lnTo>
                      <a:pt x="280" y="3388"/>
                    </a:lnTo>
                    <a:lnTo>
                      <a:pt x="220" y="3507"/>
                    </a:lnTo>
                    <a:lnTo>
                      <a:pt x="140" y="3627"/>
                    </a:lnTo>
                    <a:lnTo>
                      <a:pt x="101" y="3746"/>
                    </a:lnTo>
                    <a:lnTo>
                      <a:pt x="61" y="3886"/>
                    </a:lnTo>
                    <a:lnTo>
                      <a:pt x="21" y="4025"/>
                    </a:lnTo>
                    <a:lnTo>
                      <a:pt x="1" y="4164"/>
                    </a:lnTo>
                    <a:lnTo>
                      <a:pt x="1" y="4324"/>
                    </a:lnTo>
                    <a:lnTo>
                      <a:pt x="21" y="4483"/>
                    </a:lnTo>
                    <a:lnTo>
                      <a:pt x="61" y="4623"/>
                    </a:lnTo>
                    <a:lnTo>
                      <a:pt x="101" y="4782"/>
                    </a:lnTo>
                    <a:lnTo>
                      <a:pt x="160" y="4921"/>
                    </a:lnTo>
                    <a:lnTo>
                      <a:pt x="240" y="5041"/>
                    </a:lnTo>
                    <a:lnTo>
                      <a:pt x="320" y="5160"/>
                    </a:lnTo>
                    <a:lnTo>
                      <a:pt x="419" y="5280"/>
                    </a:lnTo>
                    <a:lnTo>
                      <a:pt x="539" y="5400"/>
                    </a:lnTo>
                    <a:lnTo>
                      <a:pt x="658" y="5479"/>
                    </a:lnTo>
                    <a:lnTo>
                      <a:pt x="798" y="5579"/>
                    </a:lnTo>
                    <a:lnTo>
                      <a:pt x="937" y="5639"/>
                    </a:lnTo>
                    <a:lnTo>
                      <a:pt x="1077" y="5698"/>
                    </a:lnTo>
                    <a:lnTo>
                      <a:pt x="1236" y="5758"/>
                    </a:lnTo>
                    <a:lnTo>
                      <a:pt x="1395" y="5778"/>
                    </a:lnTo>
                    <a:lnTo>
                      <a:pt x="1575" y="5798"/>
                    </a:lnTo>
                    <a:lnTo>
                      <a:pt x="1774" y="5798"/>
                    </a:lnTo>
                    <a:lnTo>
                      <a:pt x="1953" y="5778"/>
                    </a:lnTo>
                    <a:lnTo>
                      <a:pt x="2132" y="5738"/>
                    </a:lnTo>
                    <a:lnTo>
                      <a:pt x="2312" y="5698"/>
                    </a:lnTo>
                    <a:lnTo>
                      <a:pt x="2471" y="5619"/>
                    </a:lnTo>
                    <a:lnTo>
                      <a:pt x="2631" y="5519"/>
                    </a:lnTo>
                    <a:lnTo>
                      <a:pt x="2770" y="5419"/>
                    </a:lnTo>
                    <a:lnTo>
                      <a:pt x="2909" y="5300"/>
                    </a:lnTo>
                    <a:lnTo>
                      <a:pt x="3208" y="5479"/>
                    </a:lnTo>
                    <a:lnTo>
                      <a:pt x="3547" y="5599"/>
                    </a:lnTo>
                    <a:lnTo>
                      <a:pt x="3886" y="5698"/>
                    </a:lnTo>
                    <a:lnTo>
                      <a:pt x="4264" y="5758"/>
                    </a:lnTo>
                    <a:lnTo>
                      <a:pt x="4164" y="5977"/>
                    </a:lnTo>
                    <a:lnTo>
                      <a:pt x="4085" y="6196"/>
                    </a:lnTo>
                    <a:lnTo>
                      <a:pt x="4025" y="6416"/>
                    </a:lnTo>
                    <a:lnTo>
                      <a:pt x="3985" y="6655"/>
                    </a:lnTo>
                    <a:lnTo>
                      <a:pt x="3985" y="6894"/>
                    </a:lnTo>
                    <a:lnTo>
                      <a:pt x="4005" y="7113"/>
                    </a:lnTo>
                    <a:lnTo>
                      <a:pt x="4065" y="7332"/>
                    </a:lnTo>
                    <a:lnTo>
                      <a:pt x="4125" y="7551"/>
                    </a:lnTo>
                    <a:lnTo>
                      <a:pt x="4224" y="7750"/>
                    </a:lnTo>
                    <a:lnTo>
                      <a:pt x="4324" y="7949"/>
                    </a:lnTo>
                    <a:lnTo>
                      <a:pt x="4463" y="8129"/>
                    </a:lnTo>
                    <a:lnTo>
                      <a:pt x="4603" y="8288"/>
                    </a:lnTo>
                    <a:lnTo>
                      <a:pt x="4762" y="8447"/>
                    </a:lnTo>
                    <a:lnTo>
                      <a:pt x="4941" y="8587"/>
                    </a:lnTo>
                    <a:lnTo>
                      <a:pt x="5141" y="8726"/>
                    </a:lnTo>
                    <a:lnTo>
                      <a:pt x="5340" y="8826"/>
                    </a:lnTo>
                    <a:lnTo>
                      <a:pt x="5559" y="8906"/>
                    </a:lnTo>
                    <a:lnTo>
                      <a:pt x="5798" y="8985"/>
                    </a:lnTo>
                    <a:lnTo>
                      <a:pt x="6037" y="9025"/>
                    </a:lnTo>
                    <a:lnTo>
                      <a:pt x="6296" y="9045"/>
                    </a:lnTo>
                    <a:lnTo>
                      <a:pt x="6535" y="9065"/>
                    </a:lnTo>
                    <a:lnTo>
                      <a:pt x="6774" y="9045"/>
                    </a:lnTo>
                    <a:lnTo>
                      <a:pt x="7013" y="8985"/>
                    </a:lnTo>
                    <a:lnTo>
                      <a:pt x="7252" y="8926"/>
                    </a:lnTo>
                    <a:lnTo>
                      <a:pt x="7471" y="8846"/>
                    </a:lnTo>
                    <a:lnTo>
                      <a:pt x="7671" y="8746"/>
                    </a:lnTo>
                    <a:lnTo>
                      <a:pt x="7870" y="8627"/>
                    </a:lnTo>
                    <a:lnTo>
                      <a:pt x="8049" y="8487"/>
                    </a:lnTo>
                    <a:lnTo>
                      <a:pt x="8228" y="8328"/>
                    </a:lnTo>
                    <a:lnTo>
                      <a:pt x="8368" y="8169"/>
                    </a:lnTo>
                    <a:lnTo>
                      <a:pt x="8507" y="7989"/>
                    </a:lnTo>
                    <a:lnTo>
                      <a:pt x="8627" y="7790"/>
                    </a:lnTo>
                    <a:lnTo>
                      <a:pt x="8726" y="7591"/>
                    </a:lnTo>
                    <a:lnTo>
                      <a:pt x="8786" y="7372"/>
                    </a:lnTo>
                    <a:lnTo>
                      <a:pt x="8846" y="7153"/>
                    </a:lnTo>
                    <a:lnTo>
                      <a:pt x="8866" y="6933"/>
                    </a:lnTo>
                    <a:lnTo>
                      <a:pt x="8866" y="6714"/>
                    </a:lnTo>
                    <a:lnTo>
                      <a:pt x="8866" y="6535"/>
                    </a:lnTo>
                    <a:lnTo>
                      <a:pt x="8826" y="6336"/>
                    </a:lnTo>
                    <a:lnTo>
                      <a:pt x="8766" y="6157"/>
                    </a:lnTo>
                    <a:lnTo>
                      <a:pt x="8706" y="5977"/>
                    </a:lnTo>
                    <a:lnTo>
                      <a:pt x="8627" y="5798"/>
                    </a:lnTo>
                    <a:lnTo>
                      <a:pt x="8527" y="5619"/>
                    </a:lnTo>
                    <a:lnTo>
                      <a:pt x="8428" y="5479"/>
                    </a:lnTo>
                    <a:lnTo>
                      <a:pt x="8288" y="5320"/>
                    </a:lnTo>
                    <a:lnTo>
                      <a:pt x="8149" y="5180"/>
                    </a:lnTo>
                    <a:lnTo>
                      <a:pt x="8009" y="5061"/>
                    </a:lnTo>
                    <a:lnTo>
                      <a:pt x="7850" y="4941"/>
                    </a:lnTo>
                    <a:lnTo>
                      <a:pt x="7671" y="4842"/>
                    </a:lnTo>
                    <a:lnTo>
                      <a:pt x="7491" y="4742"/>
                    </a:lnTo>
                    <a:lnTo>
                      <a:pt x="7312" y="4682"/>
                    </a:lnTo>
                    <a:lnTo>
                      <a:pt x="7113" y="4603"/>
                    </a:lnTo>
                    <a:lnTo>
                      <a:pt x="7232" y="4443"/>
                    </a:lnTo>
                    <a:lnTo>
                      <a:pt x="7352" y="4264"/>
                    </a:lnTo>
                    <a:lnTo>
                      <a:pt x="7451" y="4085"/>
                    </a:lnTo>
                    <a:lnTo>
                      <a:pt x="7531" y="3886"/>
                    </a:lnTo>
                    <a:lnTo>
                      <a:pt x="7611" y="3686"/>
                    </a:lnTo>
                    <a:lnTo>
                      <a:pt x="7651" y="3487"/>
                    </a:lnTo>
                    <a:lnTo>
                      <a:pt x="7690" y="3268"/>
                    </a:lnTo>
                    <a:lnTo>
                      <a:pt x="7710" y="3069"/>
                    </a:lnTo>
                    <a:lnTo>
                      <a:pt x="7730" y="2770"/>
                    </a:lnTo>
                    <a:lnTo>
                      <a:pt x="7690" y="2471"/>
                    </a:lnTo>
                    <a:lnTo>
                      <a:pt x="7631" y="2192"/>
                    </a:lnTo>
                    <a:lnTo>
                      <a:pt x="7551" y="1913"/>
                    </a:lnTo>
                    <a:lnTo>
                      <a:pt x="7431" y="1654"/>
                    </a:lnTo>
                    <a:lnTo>
                      <a:pt x="7292" y="1415"/>
                    </a:lnTo>
                    <a:lnTo>
                      <a:pt x="7133" y="1176"/>
                    </a:lnTo>
                    <a:lnTo>
                      <a:pt x="6933" y="957"/>
                    </a:lnTo>
                    <a:lnTo>
                      <a:pt x="6734" y="758"/>
                    </a:lnTo>
                    <a:lnTo>
                      <a:pt x="6495" y="579"/>
                    </a:lnTo>
                    <a:lnTo>
                      <a:pt x="6256" y="439"/>
                    </a:lnTo>
                    <a:lnTo>
                      <a:pt x="5997" y="300"/>
                    </a:lnTo>
                    <a:lnTo>
                      <a:pt x="5718" y="180"/>
                    </a:lnTo>
                    <a:lnTo>
                      <a:pt x="5419" y="101"/>
                    </a:lnTo>
                    <a:lnTo>
                      <a:pt x="5101" y="41"/>
                    </a:lnTo>
                    <a:lnTo>
                      <a:pt x="4802" y="1"/>
                    </a:lnTo>
                    <a:close/>
                  </a:path>
                </a:pathLst>
              </a:custGeom>
              <a:solidFill>
                <a:srgbClr val="FBE6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9" name="Google Shape;7659;p41"/>
              <p:cNvSpPr/>
              <p:nvPr/>
            </p:nvSpPr>
            <p:spPr>
              <a:xfrm>
                <a:off x="5917125" y="3949900"/>
                <a:ext cx="221650" cy="226650"/>
              </a:xfrm>
              <a:custGeom>
                <a:avLst/>
                <a:gdLst/>
                <a:ahLst/>
                <a:cxnLst/>
                <a:rect l="l" t="t" r="r" b="b"/>
                <a:pathLst>
                  <a:path w="8866" h="9066" fill="none" extrusionOk="0">
                    <a:moveTo>
                      <a:pt x="3985" y="6655"/>
                    </a:moveTo>
                    <a:lnTo>
                      <a:pt x="3985" y="6655"/>
                    </a:lnTo>
                    <a:lnTo>
                      <a:pt x="4025" y="6416"/>
                    </a:lnTo>
                    <a:lnTo>
                      <a:pt x="4085" y="6196"/>
                    </a:lnTo>
                    <a:lnTo>
                      <a:pt x="4164" y="5977"/>
                    </a:lnTo>
                    <a:lnTo>
                      <a:pt x="4264" y="5758"/>
                    </a:lnTo>
                    <a:lnTo>
                      <a:pt x="4264" y="5758"/>
                    </a:lnTo>
                    <a:lnTo>
                      <a:pt x="3886" y="5698"/>
                    </a:lnTo>
                    <a:lnTo>
                      <a:pt x="3547" y="5599"/>
                    </a:lnTo>
                    <a:lnTo>
                      <a:pt x="3208" y="5479"/>
                    </a:lnTo>
                    <a:lnTo>
                      <a:pt x="2909" y="5300"/>
                    </a:lnTo>
                    <a:lnTo>
                      <a:pt x="2909" y="5300"/>
                    </a:lnTo>
                    <a:lnTo>
                      <a:pt x="2770" y="5419"/>
                    </a:lnTo>
                    <a:lnTo>
                      <a:pt x="2631" y="5519"/>
                    </a:lnTo>
                    <a:lnTo>
                      <a:pt x="2471" y="5619"/>
                    </a:lnTo>
                    <a:lnTo>
                      <a:pt x="2312" y="5698"/>
                    </a:lnTo>
                    <a:lnTo>
                      <a:pt x="2132" y="5738"/>
                    </a:lnTo>
                    <a:lnTo>
                      <a:pt x="1953" y="5778"/>
                    </a:lnTo>
                    <a:lnTo>
                      <a:pt x="1774" y="5798"/>
                    </a:lnTo>
                    <a:lnTo>
                      <a:pt x="1575" y="5798"/>
                    </a:lnTo>
                    <a:lnTo>
                      <a:pt x="1575" y="5798"/>
                    </a:lnTo>
                    <a:lnTo>
                      <a:pt x="1395" y="5778"/>
                    </a:lnTo>
                    <a:lnTo>
                      <a:pt x="1236" y="5758"/>
                    </a:lnTo>
                    <a:lnTo>
                      <a:pt x="1077" y="5698"/>
                    </a:lnTo>
                    <a:lnTo>
                      <a:pt x="937" y="5639"/>
                    </a:lnTo>
                    <a:lnTo>
                      <a:pt x="798" y="5579"/>
                    </a:lnTo>
                    <a:lnTo>
                      <a:pt x="658" y="5479"/>
                    </a:lnTo>
                    <a:lnTo>
                      <a:pt x="539" y="5400"/>
                    </a:lnTo>
                    <a:lnTo>
                      <a:pt x="419" y="5280"/>
                    </a:lnTo>
                    <a:lnTo>
                      <a:pt x="320" y="5160"/>
                    </a:lnTo>
                    <a:lnTo>
                      <a:pt x="240" y="5041"/>
                    </a:lnTo>
                    <a:lnTo>
                      <a:pt x="160" y="4921"/>
                    </a:lnTo>
                    <a:lnTo>
                      <a:pt x="101" y="4782"/>
                    </a:lnTo>
                    <a:lnTo>
                      <a:pt x="61" y="4623"/>
                    </a:lnTo>
                    <a:lnTo>
                      <a:pt x="21" y="4483"/>
                    </a:lnTo>
                    <a:lnTo>
                      <a:pt x="1" y="4324"/>
                    </a:lnTo>
                    <a:lnTo>
                      <a:pt x="1" y="4164"/>
                    </a:lnTo>
                    <a:lnTo>
                      <a:pt x="1" y="4164"/>
                    </a:lnTo>
                    <a:lnTo>
                      <a:pt x="21" y="4025"/>
                    </a:lnTo>
                    <a:lnTo>
                      <a:pt x="61" y="3886"/>
                    </a:lnTo>
                    <a:lnTo>
                      <a:pt x="101" y="3746"/>
                    </a:lnTo>
                    <a:lnTo>
                      <a:pt x="140" y="3627"/>
                    </a:lnTo>
                    <a:lnTo>
                      <a:pt x="220" y="3507"/>
                    </a:lnTo>
                    <a:lnTo>
                      <a:pt x="280" y="3388"/>
                    </a:lnTo>
                    <a:lnTo>
                      <a:pt x="379" y="3288"/>
                    </a:lnTo>
                    <a:lnTo>
                      <a:pt x="479" y="3188"/>
                    </a:lnTo>
                    <a:lnTo>
                      <a:pt x="678" y="3009"/>
                    </a:lnTo>
                    <a:lnTo>
                      <a:pt x="937" y="2870"/>
                    </a:lnTo>
                    <a:lnTo>
                      <a:pt x="1077" y="2810"/>
                    </a:lnTo>
                    <a:lnTo>
                      <a:pt x="1196" y="2770"/>
                    </a:lnTo>
                    <a:lnTo>
                      <a:pt x="1356" y="2730"/>
                    </a:lnTo>
                    <a:lnTo>
                      <a:pt x="1495" y="2710"/>
                    </a:lnTo>
                    <a:lnTo>
                      <a:pt x="1495" y="2710"/>
                    </a:lnTo>
                    <a:lnTo>
                      <a:pt x="1535" y="2431"/>
                    </a:lnTo>
                    <a:lnTo>
                      <a:pt x="1595" y="2132"/>
                    </a:lnTo>
                    <a:lnTo>
                      <a:pt x="1694" y="1874"/>
                    </a:lnTo>
                    <a:lnTo>
                      <a:pt x="1814" y="1615"/>
                    </a:lnTo>
                    <a:lnTo>
                      <a:pt x="1953" y="1356"/>
                    </a:lnTo>
                    <a:lnTo>
                      <a:pt x="2132" y="1136"/>
                    </a:lnTo>
                    <a:lnTo>
                      <a:pt x="2332" y="917"/>
                    </a:lnTo>
                    <a:lnTo>
                      <a:pt x="2531" y="718"/>
                    </a:lnTo>
                    <a:lnTo>
                      <a:pt x="2770" y="559"/>
                    </a:lnTo>
                    <a:lnTo>
                      <a:pt x="3029" y="399"/>
                    </a:lnTo>
                    <a:lnTo>
                      <a:pt x="3288" y="260"/>
                    </a:lnTo>
                    <a:lnTo>
                      <a:pt x="3567" y="160"/>
                    </a:lnTo>
                    <a:lnTo>
                      <a:pt x="3866" y="81"/>
                    </a:lnTo>
                    <a:lnTo>
                      <a:pt x="4164" y="21"/>
                    </a:lnTo>
                    <a:lnTo>
                      <a:pt x="4483" y="1"/>
                    </a:lnTo>
                    <a:lnTo>
                      <a:pt x="4802" y="1"/>
                    </a:lnTo>
                    <a:lnTo>
                      <a:pt x="4802" y="1"/>
                    </a:lnTo>
                    <a:lnTo>
                      <a:pt x="5101" y="41"/>
                    </a:lnTo>
                    <a:lnTo>
                      <a:pt x="5419" y="101"/>
                    </a:lnTo>
                    <a:lnTo>
                      <a:pt x="5718" y="180"/>
                    </a:lnTo>
                    <a:lnTo>
                      <a:pt x="5997" y="300"/>
                    </a:lnTo>
                    <a:lnTo>
                      <a:pt x="6256" y="439"/>
                    </a:lnTo>
                    <a:lnTo>
                      <a:pt x="6495" y="579"/>
                    </a:lnTo>
                    <a:lnTo>
                      <a:pt x="6734" y="758"/>
                    </a:lnTo>
                    <a:lnTo>
                      <a:pt x="6933" y="957"/>
                    </a:lnTo>
                    <a:lnTo>
                      <a:pt x="7133" y="1176"/>
                    </a:lnTo>
                    <a:lnTo>
                      <a:pt x="7292" y="1415"/>
                    </a:lnTo>
                    <a:lnTo>
                      <a:pt x="7431" y="1654"/>
                    </a:lnTo>
                    <a:lnTo>
                      <a:pt x="7551" y="1913"/>
                    </a:lnTo>
                    <a:lnTo>
                      <a:pt x="7631" y="2192"/>
                    </a:lnTo>
                    <a:lnTo>
                      <a:pt x="7690" y="2471"/>
                    </a:lnTo>
                    <a:lnTo>
                      <a:pt x="7730" y="2770"/>
                    </a:lnTo>
                    <a:lnTo>
                      <a:pt x="7710" y="3069"/>
                    </a:lnTo>
                    <a:lnTo>
                      <a:pt x="7710" y="3069"/>
                    </a:lnTo>
                    <a:lnTo>
                      <a:pt x="7690" y="3268"/>
                    </a:lnTo>
                    <a:lnTo>
                      <a:pt x="7651" y="3487"/>
                    </a:lnTo>
                    <a:lnTo>
                      <a:pt x="7611" y="3686"/>
                    </a:lnTo>
                    <a:lnTo>
                      <a:pt x="7531" y="3886"/>
                    </a:lnTo>
                    <a:lnTo>
                      <a:pt x="7451" y="4085"/>
                    </a:lnTo>
                    <a:lnTo>
                      <a:pt x="7352" y="4264"/>
                    </a:lnTo>
                    <a:lnTo>
                      <a:pt x="7232" y="4443"/>
                    </a:lnTo>
                    <a:lnTo>
                      <a:pt x="7113" y="4603"/>
                    </a:lnTo>
                    <a:lnTo>
                      <a:pt x="7113" y="4603"/>
                    </a:lnTo>
                    <a:lnTo>
                      <a:pt x="7312" y="4682"/>
                    </a:lnTo>
                    <a:lnTo>
                      <a:pt x="7491" y="4742"/>
                    </a:lnTo>
                    <a:lnTo>
                      <a:pt x="7671" y="4842"/>
                    </a:lnTo>
                    <a:lnTo>
                      <a:pt x="7850" y="4941"/>
                    </a:lnTo>
                    <a:lnTo>
                      <a:pt x="8009" y="5061"/>
                    </a:lnTo>
                    <a:lnTo>
                      <a:pt x="8149" y="5180"/>
                    </a:lnTo>
                    <a:lnTo>
                      <a:pt x="8288" y="5320"/>
                    </a:lnTo>
                    <a:lnTo>
                      <a:pt x="8428" y="5479"/>
                    </a:lnTo>
                    <a:lnTo>
                      <a:pt x="8527" y="5619"/>
                    </a:lnTo>
                    <a:lnTo>
                      <a:pt x="8627" y="5798"/>
                    </a:lnTo>
                    <a:lnTo>
                      <a:pt x="8706" y="5977"/>
                    </a:lnTo>
                    <a:lnTo>
                      <a:pt x="8766" y="6157"/>
                    </a:lnTo>
                    <a:lnTo>
                      <a:pt x="8826" y="6336"/>
                    </a:lnTo>
                    <a:lnTo>
                      <a:pt x="8866" y="6535"/>
                    </a:lnTo>
                    <a:lnTo>
                      <a:pt x="8866" y="6714"/>
                    </a:lnTo>
                    <a:lnTo>
                      <a:pt x="8866" y="6933"/>
                    </a:lnTo>
                    <a:lnTo>
                      <a:pt x="8866" y="6933"/>
                    </a:lnTo>
                    <a:lnTo>
                      <a:pt x="8846" y="7153"/>
                    </a:lnTo>
                    <a:lnTo>
                      <a:pt x="8786" y="7372"/>
                    </a:lnTo>
                    <a:lnTo>
                      <a:pt x="8726" y="7591"/>
                    </a:lnTo>
                    <a:lnTo>
                      <a:pt x="8627" y="7790"/>
                    </a:lnTo>
                    <a:lnTo>
                      <a:pt x="8507" y="7989"/>
                    </a:lnTo>
                    <a:lnTo>
                      <a:pt x="8368" y="8169"/>
                    </a:lnTo>
                    <a:lnTo>
                      <a:pt x="8228" y="8328"/>
                    </a:lnTo>
                    <a:lnTo>
                      <a:pt x="8049" y="8487"/>
                    </a:lnTo>
                    <a:lnTo>
                      <a:pt x="7870" y="8627"/>
                    </a:lnTo>
                    <a:lnTo>
                      <a:pt x="7671" y="8746"/>
                    </a:lnTo>
                    <a:lnTo>
                      <a:pt x="7471" y="8846"/>
                    </a:lnTo>
                    <a:lnTo>
                      <a:pt x="7252" y="8926"/>
                    </a:lnTo>
                    <a:lnTo>
                      <a:pt x="7013" y="8985"/>
                    </a:lnTo>
                    <a:lnTo>
                      <a:pt x="6774" y="9045"/>
                    </a:lnTo>
                    <a:lnTo>
                      <a:pt x="6535" y="9065"/>
                    </a:lnTo>
                    <a:lnTo>
                      <a:pt x="6296" y="9045"/>
                    </a:lnTo>
                    <a:lnTo>
                      <a:pt x="6296" y="9045"/>
                    </a:lnTo>
                    <a:lnTo>
                      <a:pt x="6037" y="9025"/>
                    </a:lnTo>
                    <a:lnTo>
                      <a:pt x="5798" y="8985"/>
                    </a:lnTo>
                    <a:lnTo>
                      <a:pt x="5559" y="8906"/>
                    </a:lnTo>
                    <a:lnTo>
                      <a:pt x="5340" y="8826"/>
                    </a:lnTo>
                    <a:lnTo>
                      <a:pt x="5141" y="8726"/>
                    </a:lnTo>
                    <a:lnTo>
                      <a:pt x="4941" y="8587"/>
                    </a:lnTo>
                    <a:lnTo>
                      <a:pt x="4762" y="8447"/>
                    </a:lnTo>
                    <a:lnTo>
                      <a:pt x="4603" y="8288"/>
                    </a:lnTo>
                    <a:lnTo>
                      <a:pt x="4463" y="8129"/>
                    </a:lnTo>
                    <a:lnTo>
                      <a:pt x="4324" y="7949"/>
                    </a:lnTo>
                    <a:lnTo>
                      <a:pt x="4224" y="7750"/>
                    </a:lnTo>
                    <a:lnTo>
                      <a:pt x="4125" y="7551"/>
                    </a:lnTo>
                    <a:lnTo>
                      <a:pt x="4065" y="7332"/>
                    </a:lnTo>
                    <a:lnTo>
                      <a:pt x="4005" y="7113"/>
                    </a:lnTo>
                    <a:lnTo>
                      <a:pt x="3985" y="6894"/>
                    </a:lnTo>
                    <a:lnTo>
                      <a:pt x="3985" y="6655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0" name="Google Shape;7660;p41"/>
              <p:cNvSpPr/>
              <p:nvPr/>
            </p:nvSpPr>
            <p:spPr>
              <a:xfrm>
                <a:off x="6058075" y="4119750"/>
                <a:ext cx="44850" cy="34375"/>
              </a:xfrm>
              <a:custGeom>
                <a:avLst/>
                <a:gdLst/>
                <a:ahLst/>
                <a:cxnLst/>
                <a:rect l="l" t="t" r="r" b="b"/>
                <a:pathLst>
                  <a:path w="1794" h="1375" extrusionOk="0">
                    <a:moveTo>
                      <a:pt x="758" y="0"/>
                    </a:moveTo>
                    <a:lnTo>
                      <a:pt x="598" y="40"/>
                    </a:lnTo>
                    <a:lnTo>
                      <a:pt x="439" y="100"/>
                    </a:lnTo>
                    <a:lnTo>
                      <a:pt x="299" y="159"/>
                    </a:lnTo>
                    <a:lnTo>
                      <a:pt x="180" y="259"/>
                    </a:lnTo>
                    <a:lnTo>
                      <a:pt x="100" y="379"/>
                    </a:lnTo>
                    <a:lnTo>
                      <a:pt x="40" y="498"/>
                    </a:lnTo>
                    <a:lnTo>
                      <a:pt x="1" y="637"/>
                    </a:lnTo>
                    <a:lnTo>
                      <a:pt x="21" y="777"/>
                    </a:lnTo>
                    <a:lnTo>
                      <a:pt x="60" y="896"/>
                    </a:lnTo>
                    <a:lnTo>
                      <a:pt x="140" y="1036"/>
                    </a:lnTo>
                    <a:lnTo>
                      <a:pt x="240" y="1136"/>
                    </a:lnTo>
                    <a:lnTo>
                      <a:pt x="359" y="1215"/>
                    </a:lnTo>
                    <a:lnTo>
                      <a:pt x="519" y="1295"/>
                    </a:lnTo>
                    <a:lnTo>
                      <a:pt x="678" y="1335"/>
                    </a:lnTo>
                    <a:lnTo>
                      <a:pt x="857" y="1375"/>
                    </a:lnTo>
                    <a:lnTo>
                      <a:pt x="1036" y="1355"/>
                    </a:lnTo>
                    <a:lnTo>
                      <a:pt x="1216" y="1335"/>
                    </a:lnTo>
                    <a:lnTo>
                      <a:pt x="1355" y="1275"/>
                    </a:lnTo>
                    <a:lnTo>
                      <a:pt x="1495" y="1195"/>
                    </a:lnTo>
                    <a:lnTo>
                      <a:pt x="1614" y="1116"/>
                    </a:lnTo>
                    <a:lnTo>
                      <a:pt x="1714" y="996"/>
                    </a:lnTo>
                    <a:lnTo>
                      <a:pt x="1774" y="877"/>
                    </a:lnTo>
                    <a:lnTo>
                      <a:pt x="1793" y="737"/>
                    </a:lnTo>
                    <a:lnTo>
                      <a:pt x="1793" y="598"/>
                    </a:lnTo>
                    <a:lnTo>
                      <a:pt x="1734" y="458"/>
                    </a:lnTo>
                    <a:lnTo>
                      <a:pt x="1674" y="339"/>
                    </a:lnTo>
                    <a:lnTo>
                      <a:pt x="1554" y="239"/>
                    </a:lnTo>
                    <a:lnTo>
                      <a:pt x="1435" y="139"/>
                    </a:lnTo>
                    <a:lnTo>
                      <a:pt x="1295" y="80"/>
                    </a:lnTo>
                    <a:lnTo>
                      <a:pt x="1116" y="20"/>
                    </a:lnTo>
                    <a:lnTo>
                      <a:pt x="937" y="0"/>
                    </a:lnTo>
                    <a:close/>
                  </a:path>
                </a:pathLst>
              </a:custGeom>
              <a:solidFill>
                <a:srgbClr val="F4CC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1" name="Google Shape;7661;p41"/>
              <p:cNvSpPr/>
              <p:nvPr/>
            </p:nvSpPr>
            <p:spPr>
              <a:xfrm>
                <a:off x="5993325" y="3964850"/>
                <a:ext cx="97150" cy="57300"/>
              </a:xfrm>
              <a:custGeom>
                <a:avLst/>
                <a:gdLst/>
                <a:ahLst/>
                <a:cxnLst/>
                <a:rect l="l" t="t" r="r" b="b"/>
                <a:pathLst>
                  <a:path w="3886" h="2292" extrusionOk="0">
                    <a:moveTo>
                      <a:pt x="1077" y="1"/>
                    </a:moveTo>
                    <a:lnTo>
                      <a:pt x="838" y="20"/>
                    </a:lnTo>
                    <a:lnTo>
                      <a:pt x="399" y="100"/>
                    </a:lnTo>
                    <a:lnTo>
                      <a:pt x="120" y="160"/>
                    </a:lnTo>
                    <a:lnTo>
                      <a:pt x="1" y="180"/>
                    </a:lnTo>
                    <a:lnTo>
                      <a:pt x="320" y="240"/>
                    </a:lnTo>
                    <a:lnTo>
                      <a:pt x="618" y="319"/>
                    </a:lnTo>
                    <a:lnTo>
                      <a:pt x="897" y="399"/>
                    </a:lnTo>
                    <a:lnTo>
                      <a:pt x="1136" y="499"/>
                    </a:lnTo>
                    <a:lnTo>
                      <a:pt x="1375" y="618"/>
                    </a:lnTo>
                    <a:lnTo>
                      <a:pt x="1595" y="738"/>
                    </a:lnTo>
                    <a:lnTo>
                      <a:pt x="1774" y="857"/>
                    </a:lnTo>
                    <a:lnTo>
                      <a:pt x="1953" y="997"/>
                    </a:lnTo>
                    <a:lnTo>
                      <a:pt x="2112" y="1136"/>
                    </a:lnTo>
                    <a:lnTo>
                      <a:pt x="2252" y="1295"/>
                    </a:lnTo>
                    <a:lnTo>
                      <a:pt x="2371" y="1455"/>
                    </a:lnTo>
                    <a:lnTo>
                      <a:pt x="2491" y="1614"/>
                    </a:lnTo>
                    <a:lnTo>
                      <a:pt x="2571" y="1774"/>
                    </a:lnTo>
                    <a:lnTo>
                      <a:pt x="2670" y="1953"/>
                    </a:lnTo>
                    <a:lnTo>
                      <a:pt x="2790" y="2291"/>
                    </a:lnTo>
                    <a:lnTo>
                      <a:pt x="3029" y="2132"/>
                    </a:lnTo>
                    <a:lnTo>
                      <a:pt x="3288" y="2013"/>
                    </a:lnTo>
                    <a:lnTo>
                      <a:pt x="3567" y="1933"/>
                    </a:lnTo>
                    <a:lnTo>
                      <a:pt x="3846" y="1873"/>
                    </a:lnTo>
                    <a:lnTo>
                      <a:pt x="3885" y="1614"/>
                    </a:lnTo>
                    <a:lnTo>
                      <a:pt x="3746" y="1335"/>
                    </a:lnTo>
                    <a:lnTo>
                      <a:pt x="3587" y="1036"/>
                    </a:lnTo>
                    <a:lnTo>
                      <a:pt x="3487" y="897"/>
                    </a:lnTo>
                    <a:lnTo>
                      <a:pt x="3368" y="758"/>
                    </a:lnTo>
                    <a:lnTo>
                      <a:pt x="3248" y="638"/>
                    </a:lnTo>
                    <a:lnTo>
                      <a:pt x="3128" y="519"/>
                    </a:lnTo>
                    <a:lnTo>
                      <a:pt x="2989" y="419"/>
                    </a:lnTo>
                    <a:lnTo>
                      <a:pt x="2850" y="339"/>
                    </a:lnTo>
                    <a:lnTo>
                      <a:pt x="2551" y="200"/>
                    </a:lnTo>
                    <a:lnTo>
                      <a:pt x="2252" y="100"/>
                    </a:lnTo>
                    <a:lnTo>
                      <a:pt x="1953" y="40"/>
                    </a:lnTo>
                    <a:lnTo>
                      <a:pt x="1654" y="1"/>
                    </a:lnTo>
                    <a:close/>
                  </a:path>
                </a:pathLst>
              </a:custGeom>
              <a:solidFill>
                <a:srgbClr val="FCEB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2" name="Google Shape;7662;p41"/>
              <p:cNvSpPr/>
              <p:nvPr/>
            </p:nvSpPr>
            <p:spPr>
              <a:xfrm>
                <a:off x="5993325" y="3964850"/>
                <a:ext cx="97150" cy="57300"/>
              </a:xfrm>
              <a:custGeom>
                <a:avLst/>
                <a:gdLst/>
                <a:ahLst/>
                <a:cxnLst/>
                <a:rect l="l" t="t" r="r" b="b"/>
                <a:pathLst>
                  <a:path w="3886" h="2292" fill="none" extrusionOk="0">
                    <a:moveTo>
                      <a:pt x="1355" y="1"/>
                    </a:moveTo>
                    <a:lnTo>
                      <a:pt x="1355" y="1"/>
                    </a:lnTo>
                    <a:lnTo>
                      <a:pt x="1077" y="1"/>
                    </a:lnTo>
                    <a:lnTo>
                      <a:pt x="838" y="20"/>
                    </a:lnTo>
                    <a:lnTo>
                      <a:pt x="399" y="100"/>
                    </a:lnTo>
                    <a:lnTo>
                      <a:pt x="120" y="160"/>
                    </a:lnTo>
                    <a:lnTo>
                      <a:pt x="1" y="180"/>
                    </a:lnTo>
                    <a:lnTo>
                      <a:pt x="1" y="180"/>
                    </a:lnTo>
                    <a:lnTo>
                      <a:pt x="320" y="240"/>
                    </a:lnTo>
                    <a:lnTo>
                      <a:pt x="618" y="319"/>
                    </a:lnTo>
                    <a:lnTo>
                      <a:pt x="897" y="399"/>
                    </a:lnTo>
                    <a:lnTo>
                      <a:pt x="1136" y="499"/>
                    </a:lnTo>
                    <a:lnTo>
                      <a:pt x="1375" y="618"/>
                    </a:lnTo>
                    <a:lnTo>
                      <a:pt x="1595" y="738"/>
                    </a:lnTo>
                    <a:lnTo>
                      <a:pt x="1774" y="857"/>
                    </a:lnTo>
                    <a:lnTo>
                      <a:pt x="1953" y="997"/>
                    </a:lnTo>
                    <a:lnTo>
                      <a:pt x="2112" y="1136"/>
                    </a:lnTo>
                    <a:lnTo>
                      <a:pt x="2252" y="1295"/>
                    </a:lnTo>
                    <a:lnTo>
                      <a:pt x="2371" y="1455"/>
                    </a:lnTo>
                    <a:lnTo>
                      <a:pt x="2491" y="1614"/>
                    </a:lnTo>
                    <a:lnTo>
                      <a:pt x="2571" y="1774"/>
                    </a:lnTo>
                    <a:lnTo>
                      <a:pt x="2670" y="1953"/>
                    </a:lnTo>
                    <a:lnTo>
                      <a:pt x="2790" y="2291"/>
                    </a:lnTo>
                    <a:lnTo>
                      <a:pt x="2790" y="2291"/>
                    </a:lnTo>
                    <a:lnTo>
                      <a:pt x="3029" y="2132"/>
                    </a:lnTo>
                    <a:lnTo>
                      <a:pt x="3288" y="2013"/>
                    </a:lnTo>
                    <a:lnTo>
                      <a:pt x="3567" y="1933"/>
                    </a:lnTo>
                    <a:lnTo>
                      <a:pt x="3846" y="1873"/>
                    </a:lnTo>
                    <a:lnTo>
                      <a:pt x="3846" y="1873"/>
                    </a:lnTo>
                    <a:lnTo>
                      <a:pt x="3885" y="1614"/>
                    </a:lnTo>
                    <a:lnTo>
                      <a:pt x="3885" y="1614"/>
                    </a:lnTo>
                    <a:lnTo>
                      <a:pt x="3746" y="1335"/>
                    </a:lnTo>
                    <a:lnTo>
                      <a:pt x="3587" y="1036"/>
                    </a:lnTo>
                    <a:lnTo>
                      <a:pt x="3587" y="1036"/>
                    </a:lnTo>
                    <a:lnTo>
                      <a:pt x="3487" y="897"/>
                    </a:lnTo>
                    <a:lnTo>
                      <a:pt x="3368" y="758"/>
                    </a:lnTo>
                    <a:lnTo>
                      <a:pt x="3248" y="638"/>
                    </a:lnTo>
                    <a:lnTo>
                      <a:pt x="3128" y="519"/>
                    </a:lnTo>
                    <a:lnTo>
                      <a:pt x="2989" y="419"/>
                    </a:lnTo>
                    <a:lnTo>
                      <a:pt x="2850" y="339"/>
                    </a:lnTo>
                    <a:lnTo>
                      <a:pt x="2551" y="200"/>
                    </a:lnTo>
                    <a:lnTo>
                      <a:pt x="2252" y="100"/>
                    </a:lnTo>
                    <a:lnTo>
                      <a:pt x="1953" y="40"/>
                    </a:lnTo>
                    <a:lnTo>
                      <a:pt x="1654" y="1"/>
                    </a:lnTo>
                    <a:lnTo>
                      <a:pt x="1355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3" name="Google Shape;7663;p41"/>
              <p:cNvSpPr/>
              <p:nvPr/>
            </p:nvSpPr>
            <p:spPr>
              <a:xfrm>
                <a:off x="5521700" y="3801500"/>
                <a:ext cx="249050" cy="185300"/>
              </a:xfrm>
              <a:custGeom>
                <a:avLst/>
                <a:gdLst/>
                <a:ahLst/>
                <a:cxnLst/>
                <a:rect l="l" t="t" r="r" b="b"/>
                <a:pathLst>
                  <a:path w="9962" h="7412" extrusionOk="0">
                    <a:moveTo>
                      <a:pt x="2989" y="0"/>
                    </a:moveTo>
                    <a:lnTo>
                      <a:pt x="2690" y="20"/>
                    </a:lnTo>
                    <a:lnTo>
                      <a:pt x="2391" y="80"/>
                    </a:lnTo>
                    <a:lnTo>
                      <a:pt x="2112" y="160"/>
                    </a:lnTo>
                    <a:lnTo>
                      <a:pt x="1813" y="259"/>
                    </a:lnTo>
                    <a:lnTo>
                      <a:pt x="1554" y="379"/>
                    </a:lnTo>
                    <a:lnTo>
                      <a:pt x="1296" y="538"/>
                    </a:lnTo>
                    <a:lnTo>
                      <a:pt x="1056" y="718"/>
                    </a:lnTo>
                    <a:lnTo>
                      <a:pt x="817" y="937"/>
                    </a:lnTo>
                    <a:lnTo>
                      <a:pt x="618" y="1156"/>
                    </a:lnTo>
                    <a:lnTo>
                      <a:pt x="439" y="1395"/>
                    </a:lnTo>
                    <a:lnTo>
                      <a:pt x="299" y="1654"/>
                    </a:lnTo>
                    <a:lnTo>
                      <a:pt x="180" y="1913"/>
                    </a:lnTo>
                    <a:lnTo>
                      <a:pt x="80" y="2172"/>
                    </a:lnTo>
                    <a:lnTo>
                      <a:pt x="21" y="2451"/>
                    </a:lnTo>
                    <a:lnTo>
                      <a:pt x="1" y="2730"/>
                    </a:lnTo>
                    <a:lnTo>
                      <a:pt x="1" y="3009"/>
                    </a:lnTo>
                    <a:lnTo>
                      <a:pt x="21" y="3287"/>
                    </a:lnTo>
                    <a:lnTo>
                      <a:pt x="80" y="3566"/>
                    </a:lnTo>
                    <a:lnTo>
                      <a:pt x="160" y="3825"/>
                    </a:lnTo>
                    <a:lnTo>
                      <a:pt x="280" y="4084"/>
                    </a:lnTo>
                    <a:lnTo>
                      <a:pt x="399" y="4343"/>
                    </a:lnTo>
                    <a:lnTo>
                      <a:pt x="578" y="4582"/>
                    </a:lnTo>
                    <a:lnTo>
                      <a:pt x="778" y="4801"/>
                    </a:lnTo>
                    <a:lnTo>
                      <a:pt x="997" y="5021"/>
                    </a:lnTo>
                    <a:lnTo>
                      <a:pt x="917" y="5140"/>
                    </a:lnTo>
                    <a:lnTo>
                      <a:pt x="857" y="5260"/>
                    </a:lnTo>
                    <a:lnTo>
                      <a:pt x="797" y="5399"/>
                    </a:lnTo>
                    <a:lnTo>
                      <a:pt x="758" y="5519"/>
                    </a:lnTo>
                    <a:lnTo>
                      <a:pt x="738" y="5658"/>
                    </a:lnTo>
                    <a:lnTo>
                      <a:pt x="718" y="5778"/>
                    </a:lnTo>
                    <a:lnTo>
                      <a:pt x="718" y="5917"/>
                    </a:lnTo>
                    <a:lnTo>
                      <a:pt x="738" y="6056"/>
                    </a:lnTo>
                    <a:lnTo>
                      <a:pt x="758" y="6176"/>
                    </a:lnTo>
                    <a:lnTo>
                      <a:pt x="797" y="6315"/>
                    </a:lnTo>
                    <a:lnTo>
                      <a:pt x="837" y="6435"/>
                    </a:lnTo>
                    <a:lnTo>
                      <a:pt x="897" y="6574"/>
                    </a:lnTo>
                    <a:lnTo>
                      <a:pt x="977" y="6694"/>
                    </a:lnTo>
                    <a:lnTo>
                      <a:pt x="1056" y="6794"/>
                    </a:lnTo>
                    <a:lnTo>
                      <a:pt x="1156" y="6913"/>
                    </a:lnTo>
                    <a:lnTo>
                      <a:pt x="1256" y="7013"/>
                    </a:lnTo>
                    <a:lnTo>
                      <a:pt x="1395" y="7112"/>
                    </a:lnTo>
                    <a:lnTo>
                      <a:pt x="1535" y="7192"/>
                    </a:lnTo>
                    <a:lnTo>
                      <a:pt x="1674" y="7272"/>
                    </a:lnTo>
                    <a:lnTo>
                      <a:pt x="1813" y="7331"/>
                    </a:lnTo>
                    <a:lnTo>
                      <a:pt x="1973" y="7371"/>
                    </a:lnTo>
                    <a:lnTo>
                      <a:pt x="2132" y="7411"/>
                    </a:lnTo>
                    <a:lnTo>
                      <a:pt x="2610" y="7411"/>
                    </a:lnTo>
                    <a:lnTo>
                      <a:pt x="2770" y="7371"/>
                    </a:lnTo>
                    <a:lnTo>
                      <a:pt x="2929" y="7331"/>
                    </a:lnTo>
                    <a:lnTo>
                      <a:pt x="3088" y="7292"/>
                    </a:lnTo>
                    <a:lnTo>
                      <a:pt x="3228" y="7212"/>
                    </a:lnTo>
                    <a:lnTo>
                      <a:pt x="3367" y="7132"/>
                    </a:lnTo>
                    <a:lnTo>
                      <a:pt x="3487" y="7033"/>
                    </a:lnTo>
                    <a:lnTo>
                      <a:pt x="3626" y="6913"/>
                    </a:lnTo>
                    <a:lnTo>
                      <a:pt x="3746" y="6774"/>
                    </a:lnTo>
                    <a:lnTo>
                      <a:pt x="3845" y="6634"/>
                    </a:lnTo>
                    <a:lnTo>
                      <a:pt x="3925" y="6475"/>
                    </a:lnTo>
                    <a:lnTo>
                      <a:pt x="3985" y="6315"/>
                    </a:lnTo>
                    <a:lnTo>
                      <a:pt x="4025" y="6156"/>
                    </a:lnTo>
                    <a:lnTo>
                      <a:pt x="4045" y="5997"/>
                    </a:lnTo>
                    <a:lnTo>
                      <a:pt x="4065" y="5817"/>
                    </a:lnTo>
                    <a:lnTo>
                      <a:pt x="4045" y="5658"/>
                    </a:lnTo>
                    <a:lnTo>
                      <a:pt x="4383" y="5539"/>
                    </a:lnTo>
                    <a:lnTo>
                      <a:pt x="4702" y="5379"/>
                    </a:lnTo>
                    <a:lnTo>
                      <a:pt x="5001" y="5200"/>
                    </a:lnTo>
                    <a:lnTo>
                      <a:pt x="5280" y="4961"/>
                    </a:lnTo>
                    <a:lnTo>
                      <a:pt x="5379" y="5180"/>
                    </a:lnTo>
                    <a:lnTo>
                      <a:pt x="5519" y="5359"/>
                    </a:lnTo>
                    <a:lnTo>
                      <a:pt x="5678" y="5558"/>
                    </a:lnTo>
                    <a:lnTo>
                      <a:pt x="5857" y="5718"/>
                    </a:lnTo>
                    <a:lnTo>
                      <a:pt x="6057" y="5877"/>
                    </a:lnTo>
                    <a:lnTo>
                      <a:pt x="6256" y="5997"/>
                    </a:lnTo>
                    <a:lnTo>
                      <a:pt x="6475" y="6116"/>
                    </a:lnTo>
                    <a:lnTo>
                      <a:pt x="6694" y="6196"/>
                    </a:lnTo>
                    <a:lnTo>
                      <a:pt x="6913" y="6256"/>
                    </a:lnTo>
                    <a:lnTo>
                      <a:pt x="7152" y="6296"/>
                    </a:lnTo>
                    <a:lnTo>
                      <a:pt x="7371" y="6315"/>
                    </a:lnTo>
                    <a:lnTo>
                      <a:pt x="7850" y="6315"/>
                    </a:lnTo>
                    <a:lnTo>
                      <a:pt x="8069" y="6276"/>
                    </a:lnTo>
                    <a:lnTo>
                      <a:pt x="8308" y="6216"/>
                    </a:lnTo>
                    <a:lnTo>
                      <a:pt x="8527" y="6116"/>
                    </a:lnTo>
                    <a:lnTo>
                      <a:pt x="8746" y="6017"/>
                    </a:lnTo>
                    <a:lnTo>
                      <a:pt x="8945" y="5897"/>
                    </a:lnTo>
                    <a:lnTo>
                      <a:pt x="9124" y="5758"/>
                    </a:lnTo>
                    <a:lnTo>
                      <a:pt x="9304" y="5598"/>
                    </a:lnTo>
                    <a:lnTo>
                      <a:pt x="9463" y="5419"/>
                    </a:lnTo>
                    <a:lnTo>
                      <a:pt x="9603" y="5240"/>
                    </a:lnTo>
                    <a:lnTo>
                      <a:pt x="9722" y="5040"/>
                    </a:lnTo>
                    <a:lnTo>
                      <a:pt x="9822" y="4821"/>
                    </a:lnTo>
                    <a:lnTo>
                      <a:pt x="9881" y="4622"/>
                    </a:lnTo>
                    <a:lnTo>
                      <a:pt x="9921" y="4403"/>
                    </a:lnTo>
                    <a:lnTo>
                      <a:pt x="9961" y="4184"/>
                    </a:lnTo>
                    <a:lnTo>
                      <a:pt x="9961" y="3965"/>
                    </a:lnTo>
                    <a:lnTo>
                      <a:pt x="9941" y="3746"/>
                    </a:lnTo>
                    <a:lnTo>
                      <a:pt x="9901" y="3546"/>
                    </a:lnTo>
                    <a:lnTo>
                      <a:pt x="9822" y="3327"/>
                    </a:lnTo>
                    <a:lnTo>
                      <a:pt x="9742" y="3128"/>
                    </a:lnTo>
                    <a:lnTo>
                      <a:pt x="9642" y="2929"/>
                    </a:lnTo>
                    <a:lnTo>
                      <a:pt x="9503" y="2730"/>
                    </a:lnTo>
                    <a:lnTo>
                      <a:pt x="9344" y="2550"/>
                    </a:lnTo>
                    <a:lnTo>
                      <a:pt x="9164" y="2391"/>
                    </a:lnTo>
                    <a:lnTo>
                      <a:pt x="9005" y="2271"/>
                    </a:lnTo>
                    <a:lnTo>
                      <a:pt x="8826" y="2152"/>
                    </a:lnTo>
                    <a:lnTo>
                      <a:pt x="8646" y="2052"/>
                    </a:lnTo>
                    <a:lnTo>
                      <a:pt x="8467" y="1973"/>
                    </a:lnTo>
                    <a:lnTo>
                      <a:pt x="8268" y="1893"/>
                    </a:lnTo>
                    <a:lnTo>
                      <a:pt x="8069" y="1853"/>
                    </a:lnTo>
                    <a:lnTo>
                      <a:pt x="7869" y="1813"/>
                    </a:lnTo>
                    <a:lnTo>
                      <a:pt x="7670" y="1793"/>
                    </a:lnTo>
                    <a:lnTo>
                      <a:pt x="7272" y="1793"/>
                    </a:lnTo>
                    <a:lnTo>
                      <a:pt x="7073" y="1833"/>
                    </a:lnTo>
                    <a:lnTo>
                      <a:pt x="6873" y="1873"/>
                    </a:lnTo>
                    <a:lnTo>
                      <a:pt x="6674" y="1933"/>
                    </a:lnTo>
                    <a:lnTo>
                      <a:pt x="6495" y="1993"/>
                    </a:lnTo>
                    <a:lnTo>
                      <a:pt x="6316" y="2092"/>
                    </a:lnTo>
                    <a:lnTo>
                      <a:pt x="6136" y="2192"/>
                    </a:lnTo>
                    <a:lnTo>
                      <a:pt x="6077" y="1993"/>
                    </a:lnTo>
                    <a:lnTo>
                      <a:pt x="5997" y="1793"/>
                    </a:lnTo>
                    <a:lnTo>
                      <a:pt x="5897" y="1614"/>
                    </a:lnTo>
                    <a:lnTo>
                      <a:pt x="5798" y="1435"/>
                    </a:lnTo>
                    <a:lnTo>
                      <a:pt x="5678" y="1255"/>
                    </a:lnTo>
                    <a:lnTo>
                      <a:pt x="5539" y="1076"/>
                    </a:lnTo>
                    <a:lnTo>
                      <a:pt x="5399" y="917"/>
                    </a:lnTo>
                    <a:lnTo>
                      <a:pt x="5220" y="777"/>
                    </a:lnTo>
                    <a:lnTo>
                      <a:pt x="4981" y="578"/>
                    </a:lnTo>
                    <a:lnTo>
                      <a:pt x="4722" y="419"/>
                    </a:lnTo>
                    <a:lnTo>
                      <a:pt x="4443" y="279"/>
                    </a:lnTo>
                    <a:lnTo>
                      <a:pt x="4164" y="180"/>
                    </a:lnTo>
                    <a:lnTo>
                      <a:pt x="3885" y="100"/>
                    </a:lnTo>
                    <a:lnTo>
                      <a:pt x="3586" y="40"/>
                    </a:lnTo>
                    <a:lnTo>
                      <a:pt x="3288" y="0"/>
                    </a:lnTo>
                    <a:close/>
                  </a:path>
                </a:pathLst>
              </a:custGeom>
              <a:solidFill>
                <a:srgbClr val="F7D28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4" name="Google Shape;7664;p41"/>
              <p:cNvSpPr/>
              <p:nvPr/>
            </p:nvSpPr>
            <p:spPr>
              <a:xfrm>
                <a:off x="5521700" y="3801500"/>
                <a:ext cx="249050" cy="185300"/>
              </a:xfrm>
              <a:custGeom>
                <a:avLst/>
                <a:gdLst/>
                <a:ahLst/>
                <a:cxnLst/>
                <a:rect l="l" t="t" r="r" b="b"/>
                <a:pathLst>
                  <a:path w="9962" h="7412" fill="none" extrusionOk="0">
                    <a:moveTo>
                      <a:pt x="5857" y="5718"/>
                    </a:moveTo>
                    <a:lnTo>
                      <a:pt x="5857" y="5718"/>
                    </a:lnTo>
                    <a:lnTo>
                      <a:pt x="5678" y="5558"/>
                    </a:lnTo>
                    <a:lnTo>
                      <a:pt x="5519" y="5359"/>
                    </a:lnTo>
                    <a:lnTo>
                      <a:pt x="5379" y="5180"/>
                    </a:lnTo>
                    <a:lnTo>
                      <a:pt x="5280" y="4961"/>
                    </a:lnTo>
                    <a:lnTo>
                      <a:pt x="5280" y="4961"/>
                    </a:lnTo>
                    <a:lnTo>
                      <a:pt x="5001" y="5200"/>
                    </a:lnTo>
                    <a:lnTo>
                      <a:pt x="4702" y="5379"/>
                    </a:lnTo>
                    <a:lnTo>
                      <a:pt x="4383" y="5539"/>
                    </a:lnTo>
                    <a:lnTo>
                      <a:pt x="4045" y="5658"/>
                    </a:lnTo>
                    <a:lnTo>
                      <a:pt x="4045" y="5658"/>
                    </a:lnTo>
                    <a:lnTo>
                      <a:pt x="4065" y="5817"/>
                    </a:lnTo>
                    <a:lnTo>
                      <a:pt x="4045" y="5997"/>
                    </a:lnTo>
                    <a:lnTo>
                      <a:pt x="4025" y="6156"/>
                    </a:lnTo>
                    <a:lnTo>
                      <a:pt x="3985" y="6315"/>
                    </a:lnTo>
                    <a:lnTo>
                      <a:pt x="3925" y="6475"/>
                    </a:lnTo>
                    <a:lnTo>
                      <a:pt x="3845" y="6634"/>
                    </a:lnTo>
                    <a:lnTo>
                      <a:pt x="3746" y="6774"/>
                    </a:lnTo>
                    <a:lnTo>
                      <a:pt x="3626" y="6913"/>
                    </a:lnTo>
                    <a:lnTo>
                      <a:pt x="3626" y="6913"/>
                    </a:lnTo>
                    <a:lnTo>
                      <a:pt x="3487" y="7033"/>
                    </a:lnTo>
                    <a:lnTo>
                      <a:pt x="3367" y="7132"/>
                    </a:lnTo>
                    <a:lnTo>
                      <a:pt x="3228" y="7212"/>
                    </a:lnTo>
                    <a:lnTo>
                      <a:pt x="3088" y="7292"/>
                    </a:lnTo>
                    <a:lnTo>
                      <a:pt x="2929" y="7331"/>
                    </a:lnTo>
                    <a:lnTo>
                      <a:pt x="2770" y="7371"/>
                    </a:lnTo>
                    <a:lnTo>
                      <a:pt x="2610" y="7411"/>
                    </a:lnTo>
                    <a:lnTo>
                      <a:pt x="2451" y="7411"/>
                    </a:lnTo>
                    <a:lnTo>
                      <a:pt x="2292" y="7411"/>
                    </a:lnTo>
                    <a:lnTo>
                      <a:pt x="2132" y="7411"/>
                    </a:lnTo>
                    <a:lnTo>
                      <a:pt x="1973" y="7371"/>
                    </a:lnTo>
                    <a:lnTo>
                      <a:pt x="1813" y="7331"/>
                    </a:lnTo>
                    <a:lnTo>
                      <a:pt x="1674" y="7272"/>
                    </a:lnTo>
                    <a:lnTo>
                      <a:pt x="1535" y="7192"/>
                    </a:lnTo>
                    <a:lnTo>
                      <a:pt x="1395" y="7112"/>
                    </a:lnTo>
                    <a:lnTo>
                      <a:pt x="1256" y="7013"/>
                    </a:lnTo>
                    <a:lnTo>
                      <a:pt x="1256" y="7013"/>
                    </a:lnTo>
                    <a:lnTo>
                      <a:pt x="1156" y="6913"/>
                    </a:lnTo>
                    <a:lnTo>
                      <a:pt x="1056" y="6794"/>
                    </a:lnTo>
                    <a:lnTo>
                      <a:pt x="977" y="6694"/>
                    </a:lnTo>
                    <a:lnTo>
                      <a:pt x="897" y="6574"/>
                    </a:lnTo>
                    <a:lnTo>
                      <a:pt x="837" y="6435"/>
                    </a:lnTo>
                    <a:lnTo>
                      <a:pt x="797" y="6315"/>
                    </a:lnTo>
                    <a:lnTo>
                      <a:pt x="758" y="6176"/>
                    </a:lnTo>
                    <a:lnTo>
                      <a:pt x="738" y="6056"/>
                    </a:lnTo>
                    <a:lnTo>
                      <a:pt x="718" y="5917"/>
                    </a:lnTo>
                    <a:lnTo>
                      <a:pt x="718" y="5778"/>
                    </a:lnTo>
                    <a:lnTo>
                      <a:pt x="738" y="5658"/>
                    </a:lnTo>
                    <a:lnTo>
                      <a:pt x="758" y="5519"/>
                    </a:lnTo>
                    <a:lnTo>
                      <a:pt x="797" y="5399"/>
                    </a:lnTo>
                    <a:lnTo>
                      <a:pt x="857" y="5260"/>
                    </a:lnTo>
                    <a:lnTo>
                      <a:pt x="917" y="5140"/>
                    </a:lnTo>
                    <a:lnTo>
                      <a:pt x="997" y="5021"/>
                    </a:lnTo>
                    <a:lnTo>
                      <a:pt x="997" y="5021"/>
                    </a:lnTo>
                    <a:lnTo>
                      <a:pt x="778" y="4801"/>
                    </a:lnTo>
                    <a:lnTo>
                      <a:pt x="578" y="4582"/>
                    </a:lnTo>
                    <a:lnTo>
                      <a:pt x="399" y="4343"/>
                    </a:lnTo>
                    <a:lnTo>
                      <a:pt x="280" y="4084"/>
                    </a:lnTo>
                    <a:lnTo>
                      <a:pt x="160" y="3825"/>
                    </a:lnTo>
                    <a:lnTo>
                      <a:pt x="80" y="3566"/>
                    </a:lnTo>
                    <a:lnTo>
                      <a:pt x="21" y="3287"/>
                    </a:lnTo>
                    <a:lnTo>
                      <a:pt x="1" y="3009"/>
                    </a:lnTo>
                    <a:lnTo>
                      <a:pt x="1" y="2730"/>
                    </a:lnTo>
                    <a:lnTo>
                      <a:pt x="21" y="2451"/>
                    </a:lnTo>
                    <a:lnTo>
                      <a:pt x="80" y="2172"/>
                    </a:lnTo>
                    <a:lnTo>
                      <a:pt x="180" y="1913"/>
                    </a:lnTo>
                    <a:lnTo>
                      <a:pt x="299" y="1654"/>
                    </a:lnTo>
                    <a:lnTo>
                      <a:pt x="439" y="1395"/>
                    </a:lnTo>
                    <a:lnTo>
                      <a:pt x="618" y="1156"/>
                    </a:lnTo>
                    <a:lnTo>
                      <a:pt x="817" y="937"/>
                    </a:lnTo>
                    <a:lnTo>
                      <a:pt x="817" y="937"/>
                    </a:lnTo>
                    <a:lnTo>
                      <a:pt x="1056" y="718"/>
                    </a:lnTo>
                    <a:lnTo>
                      <a:pt x="1296" y="538"/>
                    </a:lnTo>
                    <a:lnTo>
                      <a:pt x="1554" y="379"/>
                    </a:lnTo>
                    <a:lnTo>
                      <a:pt x="1813" y="259"/>
                    </a:lnTo>
                    <a:lnTo>
                      <a:pt x="2112" y="160"/>
                    </a:lnTo>
                    <a:lnTo>
                      <a:pt x="2391" y="80"/>
                    </a:lnTo>
                    <a:lnTo>
                      <a:pt x="2690" y="20"/>
                    </a:lnTo>
                    <a:lnTo>
                      <a:pt x="2989" y="0"/>
                    </a:lnTo>
                    <a:lnTo>
                      <a:pt x="3288" y="0"/>
                    </a:lnTo>
                    <a:lnTo>
                      <a:pt x="3586" y="40"/>
                    </a:lnTo>
                    <a:lnTo>
                      <a:pt x="3885" y="100"/>
                    </a:lnTo>
                    <a:lnTo>
                      <a:pt x="4164" y="180"/>
                    </a:lnTo>
                    <a:lnTo>
                      <a:pt x="4443" y="279"/>
                    </a:lnTo>
                    <a:lnTo>
                      <a:pt x="4722" y="419"/>
                    </a:lnTo>
                    <a:lnTo>
                      <a:pt x="4981" y="578"/>
                    </a:lnTo>
                    <a:lnTo>
                      <a:pt x="5220" y="777"/>
                    </a:lnTo>
                    <a:lnTo>
                      <a:pt x="5220" y="777"/>
                    </a:lnTo>
                    <a:lnTo>
                      <a:pt x="5399" y="917"/>
                    </a:lnTo>
                    <a:lnTo>
                      <a:pt x="5539" y="1076"/>
                    </a:lnTo>
                    <a:lnTo>
                      <a:pt x="5678" y="1255"/>
                    </a:lnTo>
                    <a:lnTo>
                      <a:pt x="5798" y="1435"/>
                    </a:lnTo>
                    <a:lnTo>
                      <a:pt x="5897" y="1614"/>
                    </a:lnTo>
                    <a:lnTo>
                      <a:pt x="5997" y="1793"/>
                    </a:lnTo>
                    <a:lnTo>
                      <a:pt x="6077" y="1993"/>
                    </a:lnTo>
                    <a:lnTo>
                      <a:pt x="6136" y="2192"/>
                    </a:lnTo>
                    <a:lnTo>
                      <a:pt x="6136" y="2192"/>
                    </a:lnTo>
                    <a:lnTo>
                      <a:pt x="6316" y="2092"/>
                    </a:lnTo>
                    <a:lnTo>
                      <a:pt x="6495" y="1993"/>
                    </a:lnTo>
                    <a:lnTo>
                      <a:pt x="6674" y="1933"/>
                    </a:lnTo>
                    <a:lnTo>
                      <a:pt x="6873" y="1873"/>
                    </a:lnTo>
                    <a:lnTo>
                      <a:pt x="7073" y="1833"/>
                    </a:lnTo>
                    <a:lnTo>
                      <a:pt x="7272" y="1793"/>
                    </a:lnTo>
                    <a:lnTo>
                      <a:pt x="7471" y="1793"/>
                    </a:lnTo>
                    <a:lnTo>
                      <a:pt x="7670" y="1793"/>
                    </a:lnTo>
                    <a:lnTo>
                      <a:pt x="7869" y="1813"/>
                    </a:lnTo>
                    <a:lnTo>
                      <a:pt x="8069" y="1853"/>
                    </a:lnTo>
                    <a:lnTo>
                      <a:pt x="8268" y="1893"/>
                    </a:lnTo>
                    <a:lnTo>
                      <a:pt x="8467" y="1973"/>
                    </a:lnTo>
                    <a:lnTo>
                      <a:pt x="8646" y="2052"/>
                    </a:lnTo>
                    <a:lnTo>
                      <a:pt x="8826" y="2152"/>
                    </a:lnTo>
                    <a:lnTo>
                      <a:pt x="9005" y="2271"/>
                    </a:lnTo>
                    <a:lnTo>
                      <a:pt x="9164" y="2391"/>
                    </a:lnTo>
                    <a:lnTo>
                      <a:pt x="9164" y="2391"/>
                    </a:lnTo>
                    <a:lnTo>
                      <a:pt x="9344" y="2550"/>
                    </a:lnTo>
                    <a:lnTo>
                      <a:pt x="9503" y="2730"/>
                    </a:lnTo>
                    <a:lnTo>
                      <a:pt x="9642" y="2929"/>
                    </a:lnTo>
                    <a:lnTo>
                      <a:pt x="9742" y="3128"/>
                    </a:lnTo>
                    <a:lnTo>
                      <a:pt x="9822" y="3327"/>
                    </a:lnTo>
                    <a:lnTo>
                      <a:pt x="9901" y="3546"/>
                    </a:lnTo>
                    <a:lnTo>
                      <a:pt x="9941" y="3746"/>
                    </a:lnTo>
                    <a:lnTo>
                      <a:pt x="9961" y="3965"/>
                    </a:lnTo>
                    <a:lnTo>
                      <a:pt x="9961" y="4184"/>
                    </a:lnTo>
                    <a:lnTo>
                      <a:pt x="9921" y="4403"/>
                    </a:lnTo>
                    <a:lnTo>
                      <a:pt x="9881" y="4622"/>
                    </a:lnTo>
                    <a:lnTo>
                      <a:pt x="9822" y="4821"/>
                    </a:lnTo>
                    <a:lnTo>
                      <a:pt x="9722" y="5040"/>
                    </a:lnTo>
                    <a:lnTo>
                      <a:pt x="9603" y="5240"/>
                    </a:lnTo>
                    <a:lnTo>
                      <a:pt x="9463" y="5419"/>
                    </a:lnTo>
                    <a:lnTo>
                      <a:pt x="9304" y="5598"/>
                    </a:lnTo>
                    <a:lnTo>
                      <a:pt x="9304" y="5598"/>
                    </a:lnTo>
                    <a:lnTo>
                      <a:pt x="9124" y="5758"/>
                    </a:lnTo>
                    <a:lnTo>
                      <a:pt x="8945" y="5897"/>
                    </a:lnTo>
                    <a:lnTo>
                      <a:pt x="8746" y="6017"/>
                    </a:lnTo>
                    <a:lnTo>
                      <a:pt x="8527" y="6116"/>
                    </a:lnTo>
                    <a:lnTo>
                      <a:pt x="8308" y="6216"/>
                    </a:lnTo>
                    <a:lnTo>
                      <a:pt x="8069" y="6276"/>
                    </a:lnTo>
                    <a:lnTo>
                      <a:pt x="7850" y="6315"/>
                    </a:lnTo>
                    <a:lnTo>
                      <a:pt x="7610" y="6315"/>
                    </a:lnTo>
                    <a:lnTo>
                      <a:pt x="7371" y="6315"/>
                    </a:lnTo>
                    <a:lnTo>
                      <a:pt x="7152" y="6296"/>
                    </a:lnTo>
                    <a:lnTo>
                      <a:pt x="6913" y="6256"/>
                    </a:lnTo>
                    <a:lnTo>
                      <a:pt x="6694" y="6196"/>
                    </a:lnTo>
                    <a:lnTo>
                      <a:pt x="6475" y="6116"/>
                    </a:lnTo>
                    <a:lnTo>
                      <a:pt x="6256" y="5997"/>
                    </a:lnTo>
                    <a:lnTo>
                      <a:pt x="6057" y="5877"/>
                    </a:lnTo>
                    <a:lnTo>
                      <a:pt x="5857" y="5718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5" name="Google Shape;7665;p41"/>
              <p:cNvSpPr/>
              <p:nvPr/>
            </p:nvSpPr>
            <p:spPr>
              <a:xfrm>
                <a:off x="5705475" y="3892650"/>
                <a:ext cx="40375" cy="38350"/>
              </a:xfrm>
              <a:custGeom>
                <a:avLst/>
                <a:gdLst/>
                <a:ahLst/>
                <a:cxnLst/>
                <a:rect l="l" t="t" r="r" b="b"/>
                <a:pathLst>
                  <a:path w="1615" h="1534" extrusionOk="0">
                    <a:moveTo>
                      <a:pt x="1016" y="0"/>
                    </a:moveTo>
                    <a:lnTo>
                      <a:pt x="857" y="20"/>
                    </a:lnTo>
                    <a:lnTo>
                      <a:pt x="698" y="40"/>
                    </a:lnTo>
                    <a:lnTo>
                      <a:pt x="538" y="100"/>
                    </a:lnTo>
                    <a:lnTo>
                      <a:pt x="399" y="199"/>
                    </a:lnTo>
                    <a:lnTo>
                      <a:pt x="259" y="319"/>
                    </a:lnTo>
                    <a:lnTo>
                      <a:pt x="160" y="438"/>
                    </a:lnTo>
                    <a:lnTo>
                      <a:pt x="80" y="578"/>
                    </a:lnTo>
                    <a:lnTo>
                      <a:pt x="20" y="737"/>
                    </a:lnTo>
                    <a:lnTo>
                      <a:pt x="0" y="877"/>
                    </a:lnTo>
                    <a:lnTo>
                      <a:pt x="0" y="1016"/>
                    </a:lnTo>
                    <a:lnTo>
                      <a:pt x="40" y="1155"/>
                    </a:lnTo>
                    <a:lnTo>
                      <a:pt x="100" y="1275"/>
                    </a:lnTo>
                    <a:lnTo>
                      <a:pt x="200" y="1394"/>
                    </a:lnTo>
                    <a:lnTo>
                      <a:pt x="319" y="1474"/>
                    </a:lnTo>
                    <a:lnTo>
                      <a:pt x="459" y="1514"/>
                    </a:lnTo>
                    <a:lnTo>
                      <a:pt x="598" y="1534"/>
                    </a:lnTo>
                    <a:lnTo>
                      <a:pt x="757" y="1534"/>
                    </a:lnTo>
                    <a:lnTo>
                      <a:pt x="917" y="1494"/>
                    </a:lnTo>
                    <a:lnTo>
                      <a:pt x="1076" y="1434"/>
                    </a:lnTo>
                    <a:lnTo>
                      <a:pt x="1216" y="1355"/>
                    </a:lnTo>
                    <a:lnTo>
                      <a:pt x="1355" y="1235"/>
                    </a:lnTo>
                    <a:lnTo>
                      <a:pt x="1455" y="1096"/>
                    </a:lnTo>
                    <a:lnTo>
                      <a:pt x="1534" y="956"/>
                    </a:lnTo>
                    <a:lnTo>
                      <a:pt x="1594" y="817"/>
                    </a:lnTo>
                    <a:lnTo>
                      <a:pt x="1614" y="677"/>
                    </a:lnTo>
                    <a:lnTo>
                      <a:pt x="1614" y="518"/>
                    </a:lnTo>
                    <a:lnTo>
                      <a:pt x="1574" y="398"/>
                    </a:lnTo>
                    <a:lnTo>
                      <a:pt x="1514" y="259"/>
                    </a:lnTo>
                    <a:lnTo>
                      <a:pt x="1415" y="159"/>
                    </a:lnTo>
                    <a:lnTo>
                      <a:pt x="1295" y="80"/>
                    </a:lnTo>
                    <a:lnTo>
                      <a:pt x="1156" y="20"/>
                    </a:lnTo>
                    <a:lnTo>
                      <a:pt x="1016" y="0"/>
                    </a:lnTo>
                    <a:close/>
                  </a:path>
                </a:pathLst>
              </a:custGeom>
              <a:solidFill>
                <a:srgbClr val="F4CC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6" name="Google Shape;7666;p41"/>
              <p:cNvSpPr/>
              <p:nvPr/>
            </p:nvSpPr>
            <p:spPr>
              <a:xfrm>
                <a:off x="5531175" y="3829400"/>
                <a:ext cx="128500" cy="48325"/>
              </a:xfrm>
              <a:custGeom>
                <a:avLst/>
                <a:gdLst/>
                <a:ahLst/>
                <a:cxnLst/>
                <a:rect l="l" t="t" r="r" b="b"/>
                <a:pathLst>
                  <a:path w="5140" h="1933" extrusionOk="0">
                    <a:moveTo>
                      <a:pt x="1215" y="0"/>
                    </a:moveTo>
                    <a:lnTo>
                      <a:pt x="1056" y="120"/>
                    </a:lnTo>
                    <a:lnTo>
                      <a:pt x="917" y="239"/>
                    </a:lnTo>
                    <a:lnTo>
                      <a:pt x="677" y="498"/>
                    </a:lnTo>
                    <a:lnTo>
                      <a:pt x="458" y="757"/>
                    </a:lnTo>
                    <a:lnTo>
                      <a:pt x="299" y="996"/>
                    </a:lnTo>
                    <a:lnTo>
                      <a:pt x="160" y="1235"/>
                    </a:lnTo>
                    <a:lnTo>
                      <a:pt x="60" y="1395"/>
                    </a:lnTo>
                    <a:lnTo>
                      <a:pt x="0" y="1574"/>
                    </a:lnTo>
                    <a:lnTo>
                      <a:pt x="219" y="1395"/>
                    </a:lnTo>
                    <a:lnTo>
                      <a:pt x="418" y="1235"/>
                    </a:lnTo>
                    <a:lnTo>
                      <a:pt x="638" y="1116"/>
                    </a:lnTo>
                    <a:lnTo>
                      <a:pt x="857" y="996"/>
                    </a:lnTo>
                    <a:lnTo>
                      <a:pt x="1056" y="896"/>
                    </a:lnTo>
                    <a:lnTo>
                      <a:pt x="1275" y="837"/>
                    </a:lnTo>
                    <a:lnTo>
                      <a:pt x="1474" y="757"/>
                    </a:lnTo>
                    <a:lnTo>
                      <a:pt x="1673" y="717"/>
                    </a:lnTo>
                    <a:lnTo>
                      <a:pt x="1514" y="558"/>
                    </a:lnTo>
                    <a:lnTo>
                      <a:pt x="1395" y="379"/>
                    </a:lnTo>
                    <a:lnTo>
                      <a:pt x="1275" y="199"/>
                    </a:lnTo>
                    <a:lnTo>
                      <a:pt x="1215" y="0"/>
                    </a:lnTo>
                    <a:close/>
                    <a:moveTo>
                      <a:pt x="4004" y="677"/>
                    </a:moveTo>
                    <a:lnTo>
                      <a:pt x="3825" y="817"/>
                    </a:lnTo>
                    <a:lnTo>
                      <a:pt x="3626" y="936"/>
                    </a:lnTo>
                    <a:lnTo>
                      <a:pt x="3905" y="1076"/>
                    </a:lnTo>
                    <a:lnTo>
                      <a:pt x="4164" y="1215"/>
                    </a:lnTo>
                    <a:lnTo>
                      <a:pt x="4383" y="1355"/>
                    </a:lnTo>
                    <a:lnTo>
                      <a:pt x="4582" y="1494"/>
                    </a:lnTo>
                    <a:lnTo>
                      <a:pt x="4881" y="1753"/>
                    </a:lnTo>
                    <a:lnTo>
                      <a:pt x="5060" y="1932"/>
                    </a:lnTo>
                    <a:lnTo>
                      <a:pt x="5100" y="1753"/>
                    </a:lnTo>
                    <a:lnTo>
                      <a:pt x="5140" y="1594"/>
                    </a:lnTo>
                    <a:lnTo>
                      <a:pt x="5120" y="1375"/>
                    </a:lnTo>
                    <a:lnTo>
                      <a:pt x="5060" y="1136"/>
                    </a:lnTo>
                    <a:lnTo>
                      <a:pt x="4781" y="1056"/>
                    </a:lnTo>
                    <a:lnTo>
                      <a:pt x="4502" y="956"/>
                    </a:lnTo>
                    <a:lnTo>
                      <a:pt x="4243" y="817"/>
                    </a:lnTo>
                    <a:lnTo>
                      <a:pt x="4004" y="677"/>
                    </a:lnTo>
                    <a:close/>
                  </a:path>
                </a:pathLst>
              </a:custGeom>
              <a:solidFill>
                <a:srgbClr val="F9DB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7" name="Google Shape;7667;p41"/>
              <p:cNvSpPr/>
              <p:nvPr/>
            </p:nvSpPr>
            <p:spPr>
              <a:xfrm>
                <a:off x="5621800" y="3846325"/>
                <a:ext cx="37875" cy="31400"/>
              </a:xfrm>
              <a:custGeom>
                <a:avLst/>
                <a:gdLst/>
                <a:ahLst/>
                <a:cxnLst/>
                <a:rect l="l" t="t" r="r" b="b"/>
                <a:pathLst>
                  <a:path w="1515" h="1256" fill="none" extrusionOk="0">
                    <a:moveTo>
                      <a:pt x="379" y="0"/>
                    </a:moveTo>
                    <a:lnTo>
                      <a:pt x="379" y="0"/>
                    </a:lnTo>
                    <a:lnTo>
                      <a:pt x="200" y="140"/>
                    </a:lnTo>
                    <a:lnTo>
                      <a:pt x="1" y="259"/>
                    </a:lnTo>
                    <a:lnTo>
                      <a:pt x="1" y="259"/>
                    </a:lnTo>
                    <a:lnTo>
                      <a:pt x="280" y="399"/>
                    </a:lnTo>
                    <a:lnTo>
                      <a:pt x="539" y="538"/>
                    </a:lnTo>
                    <a:lnTo>
                      <a:pt x="758" y="678"/>
                    </a:lnTo>
                    <a:lnTo>
                      <a:pt x="957" y="817"/>
                    </a:lnTo>
                    <a:lnTo>
                      <a:pt x="1256" y="1076"/>
                    </a:lnTo>
                    <a:lnTo>
                      <a:pt x="1435" y="1255"/>
                    </a:lnTo>
                    <a:lnTo>
                      <a:pt x="1435" y="1255"/>
                    </a:lnTo>
                    <a:lnTo>
                      <a:pt x="1475" y="1076"/>
                    </a:lnTo>
                    <a:lnTo>
                      <a:pt x="1515" y="917"/>
                    </a:lnTo>
                    <a:lnTo>
                      <a:pt x="1515" y="917"/>
                    </a:lnTo>
                    <a:lnTo>
                      <a:pt x="1495" y="698"/>
                    </a:lnTo>
                    <a:lnTo>
                      <a:pt x="1435" y="459"/>
                    </a:lnTo>
                    <a:lnTo>
                      <a:pt x="1435" y="459"/>
                    </a:lnTo>
                    <a:lnTo>
                      <a:pt x="1156" y="379"/>
                    </a:lnTo>
                    <a:lnTo>
                      <a:pt x="877" y="279"/>
                    </a:lnTo>
                    <a:lnTo>
                      <a:pt x="618" y="140"/>
                    </a:lnTo>
                    <a:lnTo>
                      <a:pt x="379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8" name="Google Shape;7668;p41"/>
              <p:cNvSpPr/>
              <p:nvPr/>
            </p:nvSpPr>
            <p:spPr>
              <a:xfrm>
                <a:off x="5531175" y="3829400"/>
                <a:ext cx="41850" cy="39350"/>
              </a:xfrm>
              <a:custGeom>
                <a:avLst/>
                <a:gdLst/>
                <a:ahLst/>
                <a:cxnLst/>
                <a:rect l="l" t="t" r="r" b="b"/>
                <a:pathLst>
                  <a:path w="1674" h="1574" fill="none" extrusionOk="0">
                    <a:moveTo>
                      <a:pt x="1215" y="0"/>
                    </a:moveTo>
                    <a:lnTo>
                      <a:pt x="1215" y="0"/>
                    </a:lnTo>
                    <a:lnTo>
                      <a:pt x="1056" y="120"/>
                    </a:lnTo>
                    <a:lnTo>
                      <a:pt x="917" y="239"/>
                    </a:lnTo>
                    <a:lnTo>
                      <a:pt x="677" y="498"/>
                    </a:lnTo>
                    <a:lnTo>
                      <a:pt x="458" y="757"/>
                    </a:lnTo>
                    <a:lnTo>
                      <a:pt x="299" y="996"/>
                    </a:lnTo>
                    <a:lnTo>
                      <a:pt x="160" y="1235"/>
                    </a:lnTo>
                    <a:lnTo>
                      <a:pt x="60" y="1395"/>
                    </a:lnTo>
                    <a:lnTo>
                      <a:pt x="0" y="1574"/>
                    </a:lnTo>
                    <a:lnTo>
                      <a:pt x="0" y="1574"/>
                    </a:lnTo>
                    <a:lnTo>
                      <a:pt x="219" y="1395"/>
                    </a:lnTo>
                    <a:lnTo>
                      <a:pt x="418" y="1235"/>
                    </a:lnTo>
                    <a:lnTo>
                      <a:pt x="638" y="1116"/>
                    </a:lnTo>
                    <a:lnTo>
                      <a:pt x="857" y="996"/>
                    </a:lnTo>
                    <a:lnTo>
                      <a:pt x="1056" y="896"/>
                    </a:lnTo>
                    <a:lnTo>
                      <a:pt x="1275" y="837"/>
                    </a:lnTo>
                    <a:lnTo>
                      <a:pt x="1474" y="757"/>
                    </a:lnTo>
                    <a:lnTo>
                      <a:pt x="1673" y="717"/>
                    </a:lnTo>
                    <a:lnTo>
                      <a:pt x="1673" y="717"/>
                    </a:lnTo>
                    <a:lnTo>
                      <a:pt x="1514" y="558"/>
                    </a:lnTo>
                    <a:lnTo>
                      <a:pt x="1395" y="379"/>
                    </a:lnTo>
                    <a:lnTo>
                      <a:pt x="1275" y="199"/>
                    </a:lnTo>
                    <a:lnTo>
                      <a:pt x="1215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9" name="Google Shape;7669;p41"/>
              <p:cNvSpPr/>
              <p:nvPr/>
            </p:nvSpPr>
            <p:spPr>
              <a:xfrm>
                <a:off x="5536650" y="3849300"/>
                <a:ext cx="253525" cy="186800"/>
              </a:xfrm>
              <a:custGeom>
                <a:avLst/>
                <a:gdLst/>
                <a:ahLst/>
                <a:cxnLst/>
                <a:rect l="l" t="t" r="r" b="b"/>
                <a:pathLst>
                  <a:path w="10141" h="7472" extrusionOk="0">
                    <a:moveTo>
                      <a:pt x="6574" y="1"/>
                    </a:moveTo>
                    <a:lnTo>
                      <a:pt x="6415" y="41"/>
                    </a:lnTo>
                    <a:lnTo>
                      <a:pt x="6275" y="81"/>
                    </a:lnTo>
                    <a:lnTo>
                      <a:pt x="6116" y="140"/>
                    </a:lnTo>
                    <a:lnTo>
                      <a:pt x="5977" y="200"/>
                    </a:lnTo>
                    <a:lnTo>
                      <a:pt x="5837" y="280"/>
                    </a:lnTo>
                    <a:lnTo>
                      <a:pt x="5718" y="379"/>
                    </a:lnTo>
                    <a:lnTo>
                      <a:pt x="5598" y="479"/>
                    </a:lnTo>
                    <a:lnTo>
                      <a:pt x="5479" y="599"/>
                    </a:lnTo>
                    <a:lnTo>
                      <a:pt x="5399" y="718"/>
                    </a:lnTo>
                    <a:lnTo>
                      <a:pt x="5299" y="857"/>
                    </a:lnTo>
                    <a:lnTo>
                      <a:pt x="5239" y="1017"/>
                    </a:lnTo>
                    <a:lnTo>
                      <a:pt x="5180" y="1196"/>
                    </a:lnTo>
                    <a:lnTo>
                      <a:pt x="5140" y="1356"/>
                    </a:lnTo>
                    <a:lnTo>
                      <a:pt x="5140" y="1535"/>
                    </a:lnTo>
                    <a:lnTo>
                      <a:pt x="5140" y="1694"/>
                    </a:lnTo>
                    <a:lnTo>
                      <a:pt x="5180" y="1873"/>
                    </a:lnTo>
                    <a:lnTo>
                      <a:pt x="5220" y="2033"/>
                    </a:lnTo>
                    <a:lnTo>
                      <a:pt x="5279" y="2192"/>
                    </a:lnTo>
                    <a:lnTo>
                      <a:pt x="5000" y="2391"/>
                    </a:lnTo>
                    <a:lnTo>
                      <a:pt x="4741" y="2611"/>
                    </a:lnTo>
                    <a:lnTo>
                      <a:pt x="4522" y="2889"/>
                    </a:lnTo>
                    <a:lnTo>
                      <a:pt x="4303" y="3168"/>
                    </a:lnTo>
                    <a:lnTo>
                      <a:pt x="4144" y="3009"/>
                    </a:lnTo>
                    <a:lnTo>
                      <a:pt x="3965" y="2850"/>
                    </a:lnTo>
                    <a:lnTo>
                      <a:pt x="3745" y="2710"/>
                    </a:lnTo>
                    <a:lnTo>
                      <a:pt x="3526" y="2591"/>
                    </a:lnTo>
                    <a:lnTo>
                      <a:pt x="3287" y="2511"/>
                    </a:lnTo>
                    <a:lnTo>
                      <a:pt x="3068" y="2431"/>
                    </a:lnTo>
                    <a:lnTo>
                      <a:pt x="2829" y="2391"/>
                    </a:lnTo>
                    <a:lnTo>
                      <a:pt x="2590" y="2371"/>
                    </a:lnTo>
                    <a:lnTo>
                      <a:pt x="2112" y="2371"/>
                    </a:lnTo>
                    <a:lnTo>
                      <a:pt x="1893" y="2411"/>
                    </a:lnTo>
                    <a:lnTo>
                      <a:pt x="1654" y="2491"/>
                    </a:lnTo>
                    <a:lnTo>
                      <a:pt x="1435" y="2551"/>
                    </a:lnTo>
                    <a:lnTo>
                      <a:pt x="1235" y="2650"/>
                    </a:lnTo>
                    <a:lnTo>
                      <a:pt x="1036" y="2770"/>
                    </a:lnTo>
                    <a:lnTo>
                      <a:pt x="837" y="2909"/>
                    </a:lnTo>
                    <a:lnTo>
                      <a:pt x="678" y="3069"/>
                    </a:lnTo>
                    <a:lnTo>
                      <a:pt x="518" y="3228"/>
                    </a:lnTo>
                    <a:lnTo>
                      <a:pt x="379" y="3427"/>
                    </a:lnTo>
                    <a:lnTo>
                      <a:pt x="259" y="3627"/>
                    </a:lnTo>
                    <a:lnTo>
                      <a:pt x="160" y="3846"/>
                    </a:lnTo>
                    <a:lnTo>
                      <a:pt x="80" y="4065"/>
                    </a:lnTo>
                    <a:lnTo>
                      <a:pt x="20" y="4284"/>
                    </a:lnTo>
                    <a:lnTo>
                      <a:pt x="0" y="4503"/>
                    </a:lnTo>
                    <a:lnTo>
                      <a:pt x="0" y="4722"/>
                    </a:lnTo>
                    <a:lnTo>
                      <a:pt x="20" y="4941"/>
                    </a:lnTo>
                    <a:lnTo>
                      <a:pt x="60" y="5141"/>
                    </a:lnTo>
                    <a:lnTo>
                      <a:pt x="120" y="5360"/>
                    </a:lnTo>
                    <a:lnTo>
                      <a:pt x="219" y="5559"/>
                    </a:lnTo>
                    <a:lnTo>
                      <a:pt x="319" y="5758"/>
                    </a:lnTo>
                    <a:lnTo>
                      <a:pt x="439" y="5937"/>
                    </a:lnTo>
                    <a:lnTo>
                      <a:pt x="598" y="6117"/>
                    </a:lnTo>
                    <a:lnTo>
                      <a:pt x="757" y="6276"/>
                    </a:lnTo>
                    <a:lnTo>
                      <a:pt x="937" y="6415"/>
                    </a:lnTo>
                    <a:lnTo>
                      <a:pt x="1136" y="6555"/>
                    </a:lnTo>
                    <a:lnTo>
                      <a:pt x="1355" y="6655"/>
                    </a:lnTo>
                    <a:lnTo>
                      <a:pt x="1554" y="6734"/>
                    </a:lnTo>
                    <a:lnTo>
                      <a:pt x="1753" y="6814"/>
                    </a:lnTo>
                    <a:lnTo>
                      <a:pt x="1972" y="6854"/>
                    </a:lnTo>
                    <a:lnTo>
                      <a:pt x="2172" y="6874"/>
                    </a:lnTo>
                    <a:lnTo>
                      <a:pt x="2371" y="6894"/>
                    </a:lnTo>
                    <a:lnTo>
                      <a:pt x="2570" y="6894"/>
                    </a:lnTo>
                    <a:lnTo>
                      <a:pt x="2789" y="6874"/>
                    </a:lnTo>
                    <a:lnTo>
                      <a:pt x="2988" y="6834"/>
                    </a:lnTo>
                    <a:lnTo>
                      <a:pt x="3168" y="6794"/>
                    </a:lnTo>
                    <a:lnTo>
                      <a:pt x="3367" y="6734"/>
                    </a:lnTo>
                    <a:lnTo>
                      <a:pt x="3546" y="6655"/>
                    </a:lnTo>
                    <a:lnTo>
                      <a:pt x="3725" y="6555"/>
                    </a:lnTo>
                    <a:lnTo>
                      <a:pt x="3885" y="6455"/>
                    </a:lnTo>
                    <a:lnTo>
                      <a:pt x="4044" y="6336"/>
                    </a:lnTo>
                    <a:lnTo>
                      <a:pt x="4204" y="6196"/>
                    </a:lnTo>
                    <a:lnTo>
                      <a:pt x="4343" y="6057"/>
                    </a:lnTo>
                    <a:lnTo>
                      <a:pt x="4463" y="6236"/>
                    </a:lnTo>
                    <a:lnTo>
                      <a:pt x="4582" y="6396"/>
                    </a:lnTo>
                    <a:lnTo>
                      <a:pt x="4741" y="6555"/>
                    </a:lnTo>
                    <a:lnTo>
                      <a:pt x="4901" y="6694"/>
                    </a:lnTo>
                    <a:lnTo>
                      <a:pt x="5060" y="6834"/>
                    </a:lnTo>
                    <a:lnTo>
                      <a:pt x="5239" y="6953"/>
                    </a:lnTo>
                    <a:lnTo>
                      <a:pt x="5439" y="7073"/>
                    </a:lnTo>
                    <a:lnTo>
                      <a:pt x="5638" y="7172"/>
                    </a:lnTo>
                    <a:lnTo>
                      <a:pt x="5937" y="7292"/>
                    </a:lnTo>
                    <a:lnTo>
                      <a:pt x="6236" y="7392"/>
                    </a:lnTo>
                    <a:lnTo>
                      <a:pt x="6534" y="7451"/>
                    </a:lnTo>
                    <a:lnTo>
                      <a:pt x="6833" y="7471"/>
                    </a:lnTo>
                    <a:lnTo>
                      <a:pt x="7152" y="7471"/>
                    </a:lnTo>
                    <a:lnTo>
                      <a:pt x="7451" y="7451"/>
                    </a:lnTo>
                    <a:lnTo>
                      <a:pt x="7730" y="7412"/>
                    </a:lnTo>
                    <a:lnTo>
                      <a:pt x="8028" y="7332"/>
                    </a:lnTo>
                    <a:lnTo>
                      <a:pt x="8307" y="7232"/>
                    </a:lnTo>
                    <a:lnTo>
                      <a:pt x="8566" y="7093"/>
                    </a:lnTo>
                    <a:lnTo>
                      <a:pt x="8825" y="6953"/>
                    </a:lnTo>
                    <a:lnTo>
                      <a:pt x="9064" y="6774"/>
                    </a:lnTo>
                    <a:lnTo>
                      <a:pt x="9283" y="6575"/>
                    </a:lnTo>
                    <a:lnTo>
                      <a:pt x="9483" y="6356"/>
                    </a:lnTo>
                    <a:lnTo>
                      <a:pt x="9662" y="6117"/>
                    </a:lnTo>
                    <a:lnTo>
                      <a:pt x="9821" y="5858"/>
                    </a:lnTo>
                    <a:lnTo>
                      <a:pt x="9941" y="5599"/>
                    </a:lnTo>
                    <a:lnTo>
                      <a:pt x="10040" y="5320"/>
                    </a:lnTo>
                    <a:lnTo>
                      <a:pt x="10100" y="5041"/>
                    </a:lnTo>
                    <a:lnTo>
                      <a:pt x="10140" y="4762"/>
                    </a:lnTo>
                    <a:lnTo>
                      <a:pt x="10140" y="4483"/>
                    </a:lnTo>
                    <a:lnTo>
                      <a:pt x="10120" y="4204"/>
                    </a:lnTo>
                    <a:lnTo>
                      <a:pt x="10060" y="3925"/>
                    </a:lnTo>
                    <a:lnTo>
                      <a:pt x="9981" y="3666"/>
                    </a:lnTo>
                    <a:lnTo>
                      <a:pt x="9861" y="3407"/>
                    </a:lnTo>
                    <a:lnTo>
                      <a:pt x="9722" y="3148"/>
                    </a:lnTo>
                    <a:lnTo>
                      <a:pt x="9562" y="2909"/>
                    </a:lnTo>
                    <a:lnTo>
                      <a:pt x="9383" y="2690"/>
                    </a:lnTo>
                    <a:lnTo>
                      <a:pt x="9164" y="2491"/>
                    </a:lnTo>
                    <a:lnTo>
                      <a:pt x="8945" y="2312"/>
                    </a:lnTo>
                    <a:lnTo>
                      <a:pt x="8686" y="2132"/>
                    </a:lnTo>
                    <a:lnTo>
                      <a:pt x="8407" y="1993"/>
                    </a:lnTo>
                    <a:lnTo>
                      <a:pt x="8447" y="1854"/>
                    </a:lnTo>
                    <a:lnTo>
                      <a:pt x="8467" y="1714"/>
                    </a:lnTo>
                    <a:lnTo>
                      <a:pt x="8467" y="1595"/>
                    </a:lnTo>
                    <a:lnTo>
                      <a:pt x="8467" y="1455"/>
                    </a:lnTo>
                    <a:lnTo>
                      <a:pt x="8467" y="1316"/>
                    </a:lnTo>
                    <a:lnTo>
                      <a:pt x="8427" y="1196"/>
                    </a:lnTo>
                    <a:lnTo>
                      <a:pt x="8387" y="1057"/>
                    </a:lnTo>
                    <a:lnTo>
                      <a:pt x="8347" y="937"/>
                    </a:lnTo>
                    <a:lnTo>
                      <a:pt x="8287" y="818"/>
                    </a:lnTo>
                    <a:lnTo>
                      <a:pt x="8208" y="698"/>
                    </a:lnTo>
                    <a:lnTo>
                      <a:pt x="8128" y="579"/>
                    </a:lnTo>
                    <a:lnTo>
                      <a:pt x="8028" y="479"/>
                    </a:lnTo>
                    <a:lnTo>
                      <a:pt x="7929" y="379"/>
                    </a:lnTo>
                    <a:lnTo>
                      <a:pt x="7809" y="300"/>
                    </a:lnTo>
                    <a:lnTo>
                      <a:pt x="7690" y="220"/>
                    </a:lnTo>
                    <a:lnTo>
                      <a:pt x="7550" y="160"/>
                    </a:lnTo>
                    <a:lnTo>
                      <a:pt x="7391" y="100"/>
                    </a:lnTo>
                    <a:lnTo>
                      <a:pt x="7232" y="41"/>
                    </a:lnTo>
                    <a:lnTo>
                      <a:pt x="7072" y="21"/>
                    </a:lnTo>
                    <a:lnTo>
                      <a:pt x="6913" y="1"/>
                    </a:lnTo>
                    <a:close/>
                  </a:path>
                </a:pathLst>
              </a:custGeom>
              <a:solidFill>
                <a:srgbClr val="FBE6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0" name="Google Shape;7670;p41"/>
              <p:cNvSpPr/>
              <p:nvPr/>
            </p:nvSpPr>
            <p:spPr>
              <a:xfrm>
                <a:off x="5536650" y="3849300"/>
                <a:ext cx="253525" cy="186800"/>
              </a:xfrm>
              <a:custGeom>
                <a:avLst/>
                <a:gdLst/>
                <a:ahLst/>
                <a:cxnLst/>
                <a:rect l="l" t="t" r="r" b="b"/>
                <a:pathLst>
                  <a:path w="10141" h="7472" fill="none" extrusionOk="0">
                    <a:moveTo>
                      <a:pt x="3526" y="2591"/>
                    </a:moveTo>
                    <a:lnTo>
                      <a:pt x="3526" y="2591"/>
                    </a:lnTo>
                    <a:lnTo>
                      <a:pt x="3745" y="2710"/>
                    </a:lnTo>
                    <a:lnTo>
                      <a:pt x="3965" y="2850"/>
                    </a:lnTo>
                    <a:lnTo>
                      <a:pt x="4144" y="3009"/>
                    </a:lnTo>
                    <a:lnTo>
                      <a:pt x="4303" y="3168"/>
                    </a:lnTo>
                    <a:lnTo>
                      <a:pt x="4303" y="3168"/>
                    </a:lnTo>
                    <a:lnTo>
                      <a:pt x="4522" y="2889"/>
                    </a:lnTo>
                    <a:lnTo>
                      <a:pt x="4741" y="2611"/>
                    </a:lnTo>
                    <a:lnTo>
                      <a:pt x="5000" y="2391"/>
                    </a:lnTo>
                    <a:lnTo>
                      <a:pt x="5279" y="2192"/>
                    </a:lnTo>
                    <a:lnTo>
                      <a:pt x="5279" y="2192"/>
                    </a:lnTo>
                    <a:lnTo>
                      <a:pt x="5220" y="2033"/>
                    </a:lnTo>
                    <a:lnTo>
                      <a:pt x="5180" y="1873"/>
                    </a:lnTo>
                    <a:lnTo>
                      <a:pt x="5140" y="1694"/>
                    </a:lnTo>
                    <a:lnTo>
                      <a:pt x="5140" y="1535"/>
                    </a:lnTo>
                    <a:lnTo>
                      <a:pt x="5140" y="1356"/>
                    </a:lnTo>
                    <a:lnTo>
                      <a:pt x="5180" y="1196"/>
                    </a:lnTo>
                    <a:lnTo>
                      <a:pt x="5239" y="1017"/>
                    </a:lnTo>
                    <a:lnTo>
                      <a:pt x="5299" y="857"/>
                    </a:lnTo>
                    <a:lnTo>
                      <a:pt x="5299" y="857"/>
                    </a:lnTo>
                    <a:lnTo>
                      <a:pt x="5399" y="718"/>
                    </a:lnTo>
                    <a:lnTo>
                      <a:pt x="5479" y="599"/>
                    </a:lnTo>
                    <a:lnTo>
                      <a:pt x="5598" y="479"/>
                    </a:lnTo>
                    <a:lnTo>
                      <a:pt x="5718" y="379"/>
                    </a:lnTo>
                    <a:lnTo>
                      <a:pt x="5837" y="280"/>
                    </a:lnTo>
                    <a:lnTo>
                      <a:pt x="5977" y="200"/>
                    </a:lnTo>
                    <a:lnTo>
                      <a:pt x="6116" y="140"/>
                    </a:lnTo>
                    <a:lnTo>
                      <a:pt x="6275" y="81"/>
                    </a:lnTo>
                    <a:lnTo>
                      <a:pt x="6415" y="41"/>
                    </a:lnTo>
                    <a:lnTo>
                      <a:pt x="6574" y="1"/>
                    </a:lnTo>
                    <a:lnTo>
                      <a:pt x="6734" y="1"/>
                    </a:lnTo>
                    <a:lnTo>
                      <a:pt x="6913" y="1"/>
                    </a:lnTo>
                    <a:lnTo>
                      <a:pt x="7072" y="21"/>
                    </a:lnTo>
                    <a:lnTo>
                      <a:pt x="7232" y="41"/>
                    </a:lnTo>
                    <a:lnTo>
                      <a:pt x="7391" y="100"/>
                    </a:lnTo>
                    <a:lnTo>
                      <a:pt x="7550" y="160"/>
                    </a:lnTo>
                    <a:lnTo>
                      <a:pt x="7550" y="160"/>
                    </a:lnTo>
                    <a:lnTo>
                      <a:pt x="7690" y="220"/>
                    </a:lnTo>
                    <a:lnTo>
                      <a:pt x="7809" y="300"/>
                    </a:lnTo>
                    <a:lnTo>
                      <a:pt x="7929" y="379"/>
                    </a:lnTo>
                    <a:lnTo>
                      <a:pt x="8028" y="479"/>
                    </a:lnTo>
                    <a:lnTo>
                      <a:pt x="8128" y="579"/>
                    </a:lnTo>
                    <a:lnTo>
                      <a:pt x="8208" y="698"/>
                    </a:lnTo>
                    <a:lnTo>
                      <a:pt x="8287" y="818"/>
                    </a:lnTo>
                    <a:lnTo>
                      <a:pt x="8347" y="937"/>
                    </a:lnTo>
                    <a:lnTo>
                      <a:pt x="8387" y="1057"/>
                    </a:lnTo>
                    <a:lnTo>
                      <a:pt x="8427" y="1196"/>
                    </a:lnTo>
                    <a:lnTo>
                      <a:pt x="8467" y="1316"/>
                    </a:lnTo>
                    <a:lnTo>
                      <a:pt x="8467" y="1455"/>
                    </a:lnTo>
                    <a:lnTo>
                      <a:pt x="8467" y="1595"/>
                    </a:lnTo>
                    <a:lnTo>
                      <a:pt x="8467" y="1714"/>
                    </a:lnTo>
                    <a:lnTo>
                      <a:pt x="8447" y="1854"/>
                    </a:lnTo>
                    <a:lnTo>
                      <a:pt x="8407" y="1993"/>
                    </a:lnTo>
                    <a:lnTo>
                      <a:pt x="8407" y="1993"/>
                    </a:lnTo>
                    <a:lnTo>
                      <a:pt x="8686" y="2132"/>
                    </a:lnTo>
                    <a:lnTo>
                      <a:pt x="8945" y="2312"/>
                    </a:lnTo>
                    <a:lnTo>
                      <a:pt x="9164" y="2491"/>
                    </a:lnTo>
                    <a:lnTo>
                      <a:pt x="9383" y="2690"/>
                    </a:lnTo>
                    <a:lnTo>
                      <a:pt x="9562" y="2909"/>
                    </a:lnTo>
                    <a:lnTo>
                      <a:pt x="9722" y="3148"/>
                    </a:lnTo>
                    <a:lnTo>
                      <a:pt x="9861" y="3407"/>
                    </a:lnTo>
                    <a:lnTo>
                      <a:pt x="9981" y="3666"/>
                    </a:lnTo>
                    <a:lnTo>
                      <a:pt x="10060" y="3925"/>
                    </a:lnTo>
                    <a:lnTo>
                      <a:pt x="10120" y="4204"/>
                    </a:lnTo>
                    <a:lnTo>
                      <a:pt x="10140" y="4483"/>
                    </a:lnTo>
                    <a:lnTo>
                      <a:pt x="10140" y="4762"/>
                    </a:lnTo>
                    <a:lnTo>
                      <a:pt x="10100" y="5041"/>
                    </a:lnTo>
                    <a:lnTo>
                      <a:pt x="10040" y="5320"/>
                    </a:lnTo>
                    <a:lnTo>
                      <a:pt x="9941" y="5599"/>
                    </a:lnTo>
                    <a:lnTo>
                      <a:pt x="9821" y="5858"/>
                    </a:lnTo>
                    <a:lnTo>
                      <a:pt x="9821" y="5858"/>
                    </a:lnTo>
                    <a:lnTo>
                      <a:pt x="9662" y="6117"/>
                    </a:lnTo>
                    <a:lnTo>
                      <a:pt x="9483" y="6356"/>
                    </a:lnTo>
                    <a:lnTo>
                      <a:pt x="9283" y="6575"/>
                    </a:lnTo>
                    <a:lnTo>
                      <a:pt x="9064" y="6774"/>
                    </a:lnTo>
                    <a:lnTo>
                      <a:pt x="8825" y="6953"/>
                    </a:lnTo>
                    <a:lnTo>
                      <a:pt x="8566" y="7093"/>
                    </a:lnTo>
                    <a:lnTo>
                      <a:pt x="8307" y="7232"/>
                    </a:lnTo>
                    <a:lnTo>
                      <a:pt x="8028" y="7332"/>
                    </a:lnTo>
                    <a:lnTo>
                      <a:pt x="7730" y="7412"/>
                    </a:lnTo>
                    <a:lnTo>
                      <a:pt x="7451" y="7451"/>
                    </a:lnTo>
                    <a:lnTo>
                      <a:pt x="7152" y="7471"/>
                    </a:lnTo>
                    <a:lnTo>
                      <a:pt x="6833" y="7471"/>
                    </a:lnTo>
                    <a:lnTo>
                      <a:pt x="6534" y="7451"/>
                    </a:lnTo>
                    <a:lnTo>
                      <a:pt x="6236" y="7392"/>
                    </a:lnTo>
                    <a:lnTo>
                      <a:pt x="5937" y="7292"/>
                    </a:lnTo>
                    <a:lnTo>
                      <a:pt x="5638" y="7172"/>
                    </a:lnTo>
                    <a:lnTo>
                      <a:pt x="5638" y="7172"/>
                    </a:lnTo>
                    <a:lnTo>
                      <a:pt x="5439" y="7073"/>
                    </a:lnTo>
                    <a:lnTo>
                      <a:pt x="5239" y="6953"/>
                    </a:lnTo>
                    <a:lnTo>
                      <a:pt x="5060" y="6834"/>
                    </a:lnTo>
                    <a:lnTo>
                      <a:pt x="4901" y="6694"/>
                    </a:lnTo>
                    <a:lnTo>
                      <a:pt x="4741" y="6555"/>
                    </a:lnTo>
                    <a:lnTo>
                      <a:pt x="4582" y="6396"/>
                    </a:lnTo>
                    <a:lnTo>
                      <a:pt x="4463" y="6236"/>
                    </a:lnTo>
                    <a:lnTo>
                      <a:pt x="4343" y="6057"/>
                    </a:lnTo>
                    <a:lnTo>
                      <a:pt x="4343" y="6057"/>
                    </a:lnTo>
                    <a:lnTo>
                      <a:pt x="4204" y="6196"/>
                    </a:lnTo>
                    <a:lnTo>
                      <a:pt x="4044" y="6336"/>
                    </a:lnTo>
                    <a:lnTo>
                      <a:pt x="3885" y="6455"/>
                    </a:lnTo>
                    <a:lnTo>
                      <a:pt x="3725" y="6555"/>
                    </a:lnTo>
                    <a:lnTo>
                      <a:pt x="3546" y="6655"/>
                    </a:lnTo>
                    <a:lnTo>
                      <a:pt x="3367" y="6734"/>
                    </a:lnTo>
                    <a:lnTo>
                      <a:pt x="3168" y="6794"/>
                    </a:lnTo>
                    <a:lnTo>
                      <a:pt x="2988" y="6834"/>
                    </a:lnTo>
                    <a:lnTo>
                      <a:pt x="2789" y="6874"/>
                    </a:lnTo>
                    <a:lnTo>
                      <a:pt x="2570" y="6894"/>
                    </a:lnTo>
                    <a:lnTo>
                      <a:pt x="2371" y="6894"/>
                    </a:lnTo>
                    <a:lnTo>
                      <a:pt x="2172" y="6874"/>
                    </a:lnTo>
                    <a:lnTo>
                      <a:pt x="1972" y="6854"/>
                    </a:lnTo>
                    <a:lnTo>
                      <a:pt x="1753" y="6814"/>
                    </a:lnTo>
                    <a:lnTo>
                      <a:pt x="1554" y="6734"/>
                    </a:lnTo>
                    <a:lnTo>
                      <a:pt x="1355" y="6655"/>
                    </a:lnTo>
                    <a:lnTo>
                      <a:pt x="1355" y="6655"/>
                    </a:lnTo>
                    <a:lnTo>
                      <a:pt x="1136" y="6555"/>
                    </a:lnTo>
                    <a:lnTo>
                      <a:pt x="937" y="6415"/>
                    </a:lnTo>
                    <a:lnTo>
                      <a:pt x="757" y="6276"/>
                    </a:lnTo>
                    <a:lnTo>
                      <a:pt x="598" y="6117"/>
                    </a:lnTo>
                    <a:lnTo>
                      <a:pt x="439" y="5937"/>
                    </a:lnTo>
                    <a:lnTo>
                      <a:pt x="319" y="5758"/>
                    </a:lnTo>
                    <a:lnTo>
                      <a:pt x="219" y="5559"/>
                    </a:lnTo>
                    <a:lnTo>
                      <a:pt x="120" y="5360"/>
                    </a:lnTo>
                    <a:lnTo>
                      <a:pt x="60" y="5141"/>
                    </a:lnTo>
                    <a:lnTo>
                      <a:pt x="20" y="4941"/>
                    </a:lnTo>
                    <a:lnTo>
                      <a:pt x="0" y="4722"/>
                    </a:lnTo>
                    <a:lnTo>
                      <a:pt x="0" y="4503"/>
                    </a:lnTo>
                    <a:lnTo>
                      <a:pt x="20" y="4284"/>
                    </a:lnTo>
                    <a:lnTo>
                      <a:pt x="80" y="4065"/>
                    </a:lnTo>
                    <a:lnTo>
                      <a:pt x="160" y="3846"/>
                    </a:lnTo>
                    <a:lnTo>
                      <a:pt x="259" y="3627"/>
                    </a:lnTo>
                    <a:lnTo>
                      <a:pt x="259" y="3627"/>
                    </a:lnTo>
                    <a:lnTo>
                      <a:pt x="379" y="3427"/>
                    </a:lnTo>
                    <a:lnTo>
                      <a:pt x="518" y="3228"/>
                    </a:lnTo>
                    <a:lnTo>
                      <a:pt x="678" y="3069"/>
                    </a:lnTo>
                    <a:lnTo>
                      <a:pt x="837" y="2909"/>
                    </a:lnTo>
                    <a:lnTo>
                      <a:pt x="1036" y="2770"/>
                    </a:lnTo>
                    <a:lnTo>
                      <a:pt x="1235" y="2650"/>
                    </a:lnTo>
                    <a:lnTo>
                      <a:pt x="1435" y="2551"/>
                    </a:lnTo>
                    <a:lnTo>
                      <a:pt x="1654" y="2491"/>
                    </a:lnTo>
                    <a:lnTo>
                      <a:pt x="1893" y="2411"/>
                    </a:lnTo>
                    <a:lnTo>
                      <a:pt x="2112" y="2371"/>
                    </a:lnTo>
                    <a:lnTo>
                      <a:pt x="2351" y="2371"/>
                    </a:lnTo>
                    <a:lnTo>
                      <a:pt x="2590" y="2371"/>
                    </a:lnTo>
                    <a:lnTo>
                      <a:pt x="2829" y="2391"/>
                    </a:lnTo>
                    <a:lnTo>
                      <a:pt x="3068" y="2431"/>
                    </a:lnTo>
                    <a:lnTo>
                      <a:pt x="3287" y="2511"/>
                    </a:lnTo>
                    <a:lnTo>
                      <a:pt x="3526" y="259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1" name="Google Shape;7671;p41"/>
              <p:cNvSpPr/>
              <p:nvPr/>
            </p:nvSpPr>
            <p:spPr>
              <a:xfrm>
                <a:off x="5560550" y="3940450"/>
                <a:ext cx="38375" cy="40375"/>
              </a:xfrm>
              <a:custGeom>
                <a:avLst/>
                <a:gdLst/>
                <a:ahLst/>
                <a:cxnLst/>
                <a:rect l="l" t="t" r="r" b="b"/>
                <a:pathLst>
                  <a:path w="1535" h="1615" extrusionOk="0">
                    <a:moveTo>
                      <a:pt x="877" y="0"/>
                    </a:moveTo>
                    <a:lnTo>
                      <a:pt x="718" y="20"/>
                    </a:lnTo>
                    <a:lnTo>
                      <a:pt x="578" y="60"/>
                    </a:lnTo>
                    <a:lnTo>
                      <a:pt x="439" y="140"/>
                    </a:lnTo>
                    <a:lnTo>
                      <a:pt x="299" y="239"/>
                    </a:lnTo>
                    <a:lnTo>
                      <a:pt x="200" y="359"/>
                    </a:lnTo>
                    <a:lnTo>
                      <a:pt x="100" y="498"/>
                    </a:lnTo>
                    <a:lnTo>
                      <a:pt x="40" y="658"/>
                    </a:lnTo>
                    <a:lnTo>
                      <a:pt x="0" y="817"/>
                    </a:lnTo>
                    <a:lnTo>
                      <a:pt x="0" y="977"/>
                    </a:lnTo>
                    <a:lnTo>
                      <a:pt x="20" y="1116"/>
                    </a:lnTo>
                    <a:lnTo>
                      <a:pt x="60" y="1255"/>
                    </a:lnTo>
                    <a:lnTo>
                      <a:pt x="140" y="1375"/>
                    </a:lnTo>
                    <a:lnTo>
                      <a:pt x="240" y="1475"/>
                    </a:lnTo>
                    <a:lnTo>
                      <a:pt x="359" y="1554"/>
                    </a:lnTo>
                    <a:lnTo>
                      <a:pt x="498" y="1594"/>
                    </a:lnTo>
                    <a:lnTo>
                      <a:pt x="658" y="1614"/>
                    </a:lnTo>
                    <a:lnTo>
                      <a:pt x="797" y="1594"/>
                    </a:lnTo>
                    <a:lnTo>
                      <a:pt x="937" y="1554"/>
                    </a:lnTo>
                    <a:lnTo>
                      <a:pt x="1076" y="1475"/>
                    </a:lnTo>
                    <a:lnTo>
                      <a:pt x="1216" y="1375"/>
                    </a:lnTo>
                    <a:lnTo>
                      <a:pt x="1335" y="1255"/>
                    </a:lnTo>
                    <a:lnTo>
                      <a:pt x="1415" y="1116"/>
                    </a:lnTo>
                    <a:lnTo>
                      <a:pt x="1495" y="957"/>
                    </a:lnTo>
                    <a:lnTo>
                      <a:pt x="1514" y="797"/>
                    </a:lnTo>
                    <a:lnTo>
                      <a:pt x="1534" y="638"/>
                    </a:lnTo>
                    <a:lnTo>
                      <a:pt x="1514" y="498"/>
                    </a:lnTo>
                    <a:lnTo>
                      <a:pt x="1455" y="359"/>
                    </a:lnTo>
                    <a:lnTo>
                      <a:pt x="1375" y="239"/>
                    </a:lnTo>
                    <a:lnTo>
                      <a:pt x="1275" y="140"/>
                    </a:lnTo>
                    <a:lnTo>
                      <a:pt x="1156" y="60"/>
                    </a:lnTo>
                    <a:lnTo>
                      <a:pt x="1016" y="20"/>
                    </a:lnTo>
                    <a:lnTo>
                      <a:pt x="877" y="0"/>
                    </a:lnTo>
                    <a:close/>
                  </a:path>
                </a:pathLst>
              </a:custGeom>
              <a:solidFill>
                <a:srgbClr val="F4CC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2" name="Google Shape;7672;p41"/>
              <p:cNvSpPr/>
              <p:nvPr/>
            </p:nvSpPr>
            <p:spPr>
              <a:xfrm>
                <a:off x="5560550" y="3940450"/>
                <a:ext cx="38375" cy="40375"/>
              </a:xfrm>
              <a:custGeom>
                <a:avLst/>
                <a:gdLst/>
                <a:ahLst/>
                <a:cxnLst/>
                <a:rect l="l" t="t" r="r" b="b"/>
                <a:pathLst>
                  <a:path w="1535" h="1615" fill="none" extrusionOk="0">
                    <a:moveTo>
                      <a:pt x="100" y="498"/>
                    </a:moveTo>
                    <a:lnTo>
                      <a:pt x="100" y="498"/>
                    </a:lnTo>
                    <a:lnTo>
                      <a:pt x="40" y="658"/>
                    </a:lnTo>
                    <a:lnTo>
                      <a:pt x="0" y="817"/>
                    </a:lnTo>
                    <a:lnTo>
                      <a:pt x="0" y="977"/>
                    </a:lnTo>
                    <a:lnTo>
                      <a:pt x="20" y="1116"/>
                    </a:lnTo>
                    <a:lnTo>
                      <a:pt x="60" y="1255"/>
                    </a:lnTo>
                    <a:lnTo>
                      <a:pt x="140" y="1375"/>
                    </a:lnTo>
                    <a:lnTo>
                      <a:pt x="240" y="1475"/>
                    </a:lnTo>
                    <a:lnTo>
                      <a:pt x="359" y="1554"/>
                    </a:lnTo>
                    <a:lnTo>
                      <a:pt x="359" y="1554"/>
                    </a:lnTo>
                    <a:lnTo>
                      <a:pt x="498" y="1594"/>
                    </a:lnTo>
                    <a:lnTo>
                      <a:pt x="658" y="1614"/>
                    </a:lnTo>
                    <a:lnTo>
                      <a:pt x="797" y="1594"/>
                    </a:lnTo>
                    <a:lnTo>
                      <a:pt x="937" y="1554"/>
                    </a:lnTo>
                    <a:lnTo>
                      <a:pt x="1076" y="1475"/>
                    </a:lnTo>
                    <a:lnTo>
                      <a:pt x="1216" y="1375"/>
                    </a:lnTo>
                    <a:lnTo>
                      <a:pt x="1335" y="1255"/>
                    </a:lnTo>
                    <a:lnTo>
                      <a:pt x="1415" y="1116"/>
                    </a:lnTo>
                    <a:lnTo>
                      <a:pt x="1415" y="1116"/>
                    </a:lnTo>
                    <a:lnTo>
                      <a:pt x="1495" y="957"/>
                    </a:lnTo>
                    <a:lnTo>
                      <a:pt x="1514" y="797"/>
                    </a:lnTo>
                    <a:lnTo>
                      <a:pt x="1534" y="638"/>
                    </a:lnTo>
                    <a:lnTo>
                      <a:pt x="1514" y="498"/>
                    </a:lnTo>
                    <a:lnTo>
                      <a:pt x="1455" y="359"/>
                    </a:lnTo>
                    <a:lnTo>
                      <a:pt x="1375" y="239"/>
                    </a:lnTo>
                    <a:lnTo>
                      <a:pt x="1275" y="140"/>
                    </a:lnTo>
                    <a:lnTo>
                      <a:pt x="1156" y="60"/>
                    </a:lnTo>
                    <a:lnTo>
                      <a:pt x="1156" y="60"/>
                    </a:lnTo>
                    <a:lnTo>
                      <a:pt x="1016" y="20"/>
                    </a:lnTo>
                    <a:lnTo>
                      <a:pt x="877" y="0"/>
                    </a:lnTo>
                    <a:lnTo>
                      <a:pt x="718" y="20"/>
                    </a:lnTo>
                    <a:lnTo>
                      <a:pt x="578" y="60"/>
                    </a:lnTo>
                    <a:lnTo>
                      <a:pt x="439" y="140"/>
                    </a:lnTo>
                    <a:lnTo>
                      <a:pt x="299" y="239"/>
                    </a:lnTo>
                    <a:lnTo>
                      <a:pt x="200" y="359"/>
                    </a:lnTo>
                    <a:lnTo>
                      <a:pt x="100" y="498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3" name="Google Shape;7673;p41"/>
              <p:cNvSpPr/>
              <p:nvPr/>
            </p:nvSpPr>
            <p:spPr>
              <a:xfrm>
                <a:off x="5481850" y="3916550"/>
                <a:ext cx="244575" cy="182800"/>
              </a:xfrm>
              <a:custGeom>
                <a:avLst/>
                <a:gdLst/>
                <a:ahLst/>
                <a:cxnLst/>
                <a:rect l="l" t="t" r="r" b="b"/>
                <a:pathLst>
                  <a:path w="9783" h="7312" extrusionOk="0">
                    <a:moveTo>
                      <a:pt x="3089" y="0"/>
                    </a:moveTo>
                    <a:lnTo>
                      <a:pt x="2790" y="20"/>
                    </a:lnTo>
                    <a:lnTo>
                      <a:pt x="2491" y="60"/>
                    </a:lnTo>
                    <a:lnTo>
                      <a:pt x="2192" y="120"/>
                    </a:lnTo>
                    <a:lnTo>
                      <a:pt x="1913" y="219"/>
                    </a:lnTo>
                    <a:lnTo>
                      <a:pt x="1634" y="339"/>
                    </a:lnTo>
                    <a:lnTo>
                      <a:pt x="1376" y="498"/>
                    </a:lnTo>
                    <a:lnTo>
                      <a:pt x="1117" y="678"/>
                    </a:lnTo>
                    <a:lnTo>
                      <a:pt x="877" y="877"/>
                    </a:lnTo>
                    <a:lnTo>
                      <a:pt x="678" y="1096"/>
                    </a:lnTo>
                    <a:lnTo>
                      <a:pt x="499" y="1335"/>
                    </a:lnTo>
                    <a:lnTo>
                      <a:pt x="340" y="1574"/>
                    </a:lnTo>
                    <a:lnTo>
                      <a:pt x="220" y="1833"/>
                    </a:lnTo>
                    <a:lnTo>
                      <a:pt x="120" y="2092"/>
                    </a:lnTo>
                    <a:lnTo>
                      <a:pt x="61" y="2371"/>
                    </a:lnTo>
                    <a:lnTo>
                      <a:pt x="21" y="2650"/>
                    </a:lnTo>
                    <a:lnTo>
                      <a:pt x="1" y="2929"/>
                    </a:lnTo>
                    <a:lnTo>
                      <a:pt x="21" y="3188"/>
                    </a:lnTo>
                    <a:lnTo>
                      <a:pt x="61" y="3466"/>
                    </a:lnTo>
                    <a:lnTo>
                      <a:pt x="140" y="3745"/>
                    </a:lnTo>
                    <a:lnTo>
                      <a:pt x="240" y="4004"/>
                    </a:lnTo>
                    <a:lnTo>
                      <a:pt x="379" y="4263"/>
                    </a:lnTo>
                    <a:lnTo>
                      <a:pt x="539" y="4522"/>
                    </a:lnTo>
                    <a:lnTo>
                      <a:pt x="738" y="4761"/>
                    </a:lnTo>
                    <a:lnTo>
                      <a:pt x="638" y="4861"/>
                    </a:lnTo>
                    <a:lnTo>
                      <a:pt x="559" y="4980"/>
                    </a:lnTo>
                    <a:lnTo>
                      <a:pt x="499" y="5100"/>
                    </a:lnTo>
                    <a:lnTo>
                      <a:pt x="439" y="5220"/>
                    </a:lnTo>
                    <a:lnTo>
                      <a:pt x="399" y="5359"/>
                    </a:lnTo>
                    <a:lnTo>
                      <a:pt x="360" y="5479"/>
                    </a:lnTo>
                    <a:lnTo>
                      <a:pt x="340" y="5618"/>
                    </a:lnTo>
                    <a:lnTo>
                      <a:pt x="340" y="5737"/>
                    </a:lnTo>
                    <a:lnTo>
                      <a:pt x="340" y="5877"/>
                    </a:lnTo>
                    <a:lnTo>
                      <a:pt x="360" y="6016"/>
                    </a:lnTo>
                    <a:lnTo>
                      <a:pt x="399" y="6136"/>
                    </a:lnTo>
                    <a:lnTo>
                      <a:pt x="439" y="6275"/>
                    </a:lnTo>
                    <a:lnTo>
                      <a:pt x="499" y="6395"/>
                    </a:lnTo>
                    <a:lnTo>
                      <a:pt x="559" y="6534"/>
                    </a:lnTo>
                    <a:lnTo>
                      <a:pt x="638" y="6634"/>
                    </a:lnTo>
                    <a:lnTo>
                      <a:pt x="738" y="6753"/>
                    </a:lnTo>
                    <a:lnTo>
                      <a:pt x="858" y="6873"/>
                    </a:lnTo>
                    <a:lnTo>
                      <a:pt x="977" y="6973"/>
                    </a:lnTo>
                    <a:lnTo>
                      <a:pt x="1117" y="7072"/>
                    </a:lnTo>
                    <a:lnTo>
                      <a:pt x="1256" y="7132"/>
                    </a:lnTo>
                    <a:lnTo>
                      <a:pt x="1395" y="7192"/>
                    </a:lnTo>
                    <a:lnTo>
                      <a:pt x="1555" y="7251"/>
                    </a:lnTo>
                    <a:lnTo>
                      <a:pt x="1714" y="7291"/>
                    </a:lnTo>
                    <a:lnTo>
                      <a:pt x="1874" y="7311"/>
                    </a:lnTo>
                    <a:lnTo>
                      <a:pt x="2033" y="7311"/>
                    </a:lnTo>
                    <a:lnTo>
                      <a:pt x="2192" y="7291"/>
                    </a:lnTo>
                    <a:lnTo>
                      <a:pt x="2352" y="7271"/>
                    </a:lnTo>
                    <a:lnTo>
                      <a:pt x="2511" y="7232"/>
                    </a:lnTo>
                    <a:lnTo>
                      <a:pt x="2650" y="7192"/>
                    </a:lnTo>
                    <a:lnTo>
                      <a:pt x="2810" y="7112"/>
                    </a:lnTo>
                    <a:lnTo>
                      <a:pt x="2949" y="7032"/>
                    </a:lnTo>
                    <a:lnTo>
                      <a:pt x="3089" y="6933"/>
                    </a:lnTo>
                    <a:lnTo>
                      <a:pt x="3228" y="6813"/>
                    </a:lnTo>
                    <a:lnTo>
                      <a:pt x="3348" y="6694"/>
                    </a:lnTo>
                    <a:lnTo>
                      <a:pt x="3447" y="6534"/>
                    </a:lnTo>
                    <a:lnTo>
                      <a:pt x="3527" y="6395"/>
                    </a:lnTo>
                    <a:lnTo>
                      <a:pt x="3607" y="6236"/>
                    </a:lnTo>
                    <a:lnTo>
                      <a:pt x="3646" y="6056"/>
                    </a:lnTo>
                    <a:lnTo>
                      <a:pt x="3666" y="5897"/>
                    </a:lnTo>
                    <a:lnTo>
                      <a:pt x="3686" y="5737"/>
                    </a:lnTo>
                    <a:lnTo>
                      <a:pt x="4025" y="5658"/>
                    </a:lnTo>
                    <a:lnTo>
                      <a:pt x="4364" y="5538"/>
                    </a:lnTo>
                    <a:lnTo>
                      <a:pt x="4682" y="5379"/>
                    </a:lnTo>
                    <a:lnTo>
                      <a:pt x="5001" y="5200"/>
                    </a:lnTo>
                    <a:lnTo>
                      <a:pt x="5081" y="5419"/>
                    </a:lnTo>
                    <a:lnTo>
                      <a:pt x="5180" y="5618"/>
                    </a:lnTo>
                    <a:lnTo>
                      <a:pt x="5320" y="5817"/>
                    </a:lnTo>
                    <a:lnTo>
                      <a:pt x="5479" y="6016"/>
                    </a:lnTo>
                    <a:lnTo>
                      <a:pt x="5639" y="6176"/>
                    </a:lnTo>
                    <a:lnTo>
                      <a:pt x="5838" y="6335"/>
                    </a:lnTo>
                    <a:lnTo>
                      <a:pt x="6017" y="6455"/>
                    </a:lnTo>
                    <a:lnTo>
                      <a:pt x="6236" y="6574"/>
                    </a:lnTo>
                    <a:lnTo>
                      <a:pt x="6455" y="6654"/>
                    </a:lnTo>
                    <a:lnTo>
                      <a:pt x="6674" y="6734"/>
                    </a:lnTo>
                    <a:lnTo>
                      <a:pt x="6894" y="6773"/>
                    </a:lnTo>
                    <a:lnTo>
                      <a:pt x="7133" y="6813"/>
                    </a:lnTo>
                    <a:lnTo>
                      <a:pt x="7611" y="6813"/>
                    </a:lnTo>
                    <a:lnTo>
                      <a:pt x="7830" y="6773"/>
                    </a:lnTo>
                    <a:lnTo>
                      <a:pt x="8069" y="6714"/>
                    </a:lnTo>
                    <a:lnTo>
                      <a:pt x="8288" y="6634"/>
                    </a:lnTo>
                    <a:lnTo>
                      <a:pt x="8507" y="6534"/>
                    </a:lnTo>
                    <a:lnTo>
                      <a:pt x="8726" y="6415"/>
                    </a:lnTo>
                    <a:lnTo>
                      <a:pt x="8926" y="6275"/>
                    </a:lnTo>
                    <a:lnTo>
                      <a:pt x="9105" y="6116"/>
                    </a:lnTo>
                    <a:lnTo>
                      <a:pt x="9264" y="5957"/>
                    </a:lnTo>
                    <a:lnTo>
                      <a:pt x="9404" y="5777"/>
                    </a:lnTo>
                    <a:lnTo>
                      <a:pt x="9523" y="5578"/>
                    </a:lnTo>
                    <a:lnTo>
                      <a:pt x="9623" y="5379"/>
                    </a:lnTo>
                    <a:lnTo>
                      <a:pt x="9683" y="5160"/>
                    </a:lnTo>
                    <a:lnTo>
                      <a:pt x="9742" y="4961"/>
                    </a:lnTo>
                    <a:lnTo>
                      <a:pt x="9782" y="4741"/>
                    </a:lnTo>
                    <a:lnTo>
                      <a:pt x="9782" y="4522"/>
                    </a:lnTo>
                    <a:lnTo>
                      <a:pt x="9762" y="4303"/>
                    </a:lnTo>
                    <a:lnTo>
                      <a:pt x="9742" y="4084"/>
                    </a:lnTo>
                    <a:lnTo>
                      <a:pt x="9683" y="3885"/>
                    </a:lnTo>
                    <a:lnTo>
                      <a:pt x="9583" y="3666"/>
                    </a:lnTo>
                    <a:lnTo>
                      <a:pt x="9483" y="3466"/>
                    </a:lnTo>
                    <a:lnTo>
                      <a:pt x="9364" y="3267"/>
                    </a:lnTo>
                    <a:lnTo>
                      <a:pt x="9204" y="3088"/>
                    </a:lnTo>
                    <a:lnTo>
                      <a:pt x="9065" y="2949"/>
                    </a:lnTo>
                    <a:lnTo>
                      <a:pt x="8906" y="2809"/>
                    </a:lnTo>
                    <a:lnTo>
                      <a:pt x="8746" y="2690"/>
                    </a:lnTo>
                    <a:lnTo>
                      <a:pt x="8567" y="2590"/>
                    </a:lnTo>
                    <a:lnTo>
                      <a:pt x="8388" y="2490"/>
                    </a:lnTo>
                    <a:lnTo>
                      <a:pt x="8188" y="2431"/>
                    </a:lnTo>
                    <a:lnTo>
                      <a:pt x="7989" y="2371"/>
                    </a:lnTo>
                    <a:lnTo>
                      <a:pt x="7810" y="2331"/>
                    </a:lnTo>
                    <a:lnTo>
                      <a:pt x="7611" y="2291"/>
                    </a:lnTo>
                    <a:lnTo>
                      <a:pt x="7192" y="2291"/>
                    </a:lnTo>
                    <a:lnTo>
                      <a:pt x="6993" y="2311"/>
                    </a:lnTo>
                    <a:lnTo>
                      <a:pt x="6794" y="2331"/>
                    </a:lnTo>
                    <a:lnTo>
                      <a:pt x="6595" y="2391"/>
                    </a:lnTo>
                    <a:lnTo>
                      <a:pt x="6396" y="2451"/>
                    </a:lnTo>
                    <a:lnTo>
                      <a:pt x="6216" y="2530"/>
                    </a:lnTo>
                    <a:lnTo>
                      <a:pt x="6176" y="2331"/>
                    </a:lnTo>
                    <a:lnTo>
                      <a:pt x="6137" y="2132"/>
                    </a:lnTo>
                    <a:lnTo>
                      <a:pt x="6057" y="1933"/>
                    </a:lnTo>
                    <a:lnTo>
                      <a:pt x="5977" y="1753"/>
                    </a:lnTo>
                    <a:lnTo>
                      <a:pt x="5898" y="1554"/>
                    </a:lnTo>
                    <a:lnTo>
                      <a:pt x="5778" y="1375"/>
                    </a:lnTo>
                    <a:lnTo>
                      <a:pt x="5659" y="1195"/>
                    </a:lnTo>
                    <a:lnTo>
                      <a:pt x="5499" y="1016"/>
                    </a:lnTo>
                    <a:lnTo>
                      <a:pt x="5280" y="797"/>
                    </a:lnTo>
                    <a:lnTo>
                      <a:pt x="5041" y="618"/>
                    </a:lnTo>
                    <a:lnTo>
                      <a:pt x="4802" y="438"/>
                    </a:lnTo>
                    <a:lnTo>
                      <a:pt x="4543" y="299"/>
                    </a:lnTo>
                    <a:lnTo>
                      <a:pt x="4264" y="199"/>
                    </a:lnTo>
                    <a:lnTo>
                      <a:pt x="3965" y="100"/>
                    </a:lnTo>
                    <a:lnTo>
                      <a:pt x="3686" y="40"/>
                    </a:lnTo>
                    <a:lnTo>
                      <a:pt x="3388" y="0"/>
                    </a:lnTo>
                    <a:close/>
                  </a:path>
                </a:pathLst>
              </a:custGeom>
              <a:solidFill>
                <a:srgbClr val="F7D28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4" name="Google Shape;7674;p41"/>
              <p:cNvSpPr/>
              <p:nvPr/>
            </p:nvSpPr>
            <p:spPr>
              <a:xfrm>
                <a:off x="5481850" y="3916550"/>
                <a:ext cx="244575" cy="182800"/>
              </a:xfrm>
              <a:custGeom>
                <a:avLst/>
                <a:gdLst/>
                <a:ahLst/>
                <a:cxnLst/>
                <a:rect l="l" t="t" r="r" b="b"/>
                <a:pathLst>
                  <a:path w="9783" h="7312" fill="none" extrusionOk="0">
                    <a:moveTo>
                      <a:pt x="5479" y="6016"/>
                    </a:moveTo>
                    <a:lnTo>
                      <a:pt x="5479" y="6016"/>
                    </a:lnTo>
                    <a:lnTo>
                      <a:pt x="5320" y="5817"/>
                    </a:lnTo>
                    <a:lnTo>
                      <a:pt x="5180" y="5618"/>
                    </a:lnTo>
                    <a:lnTo>
                      <a:pt x="5081" y="5419"/>
                    </a:lnTo>
                    <a:lnTo>
                      <a:pt x="5001" y="5200"/>
                    </a:lnTo>
                    <a:lnTo>
                      <a:pt x="5001" y="5200"/>
                    </a:lnTo>
                    <a:lnTo>
                      <a:pt x="4682" y="5379"/>
                    </a:lnTo>
                    <a:lnTo>
                      <a:pt x="4364" y="5538"/>
                    </a:lnTo>
                    <a:lnTo>
                      <a:pt x="4025" y="5658"/>
                    </a:lnTo>
                    <a:lnTo>
                      <a:pt x="3686" y="5737"/>
                    </a:lnTo>
                    <a:lnTo>
                      <a:pt x="3686" y="5737"/>
                    </a:lnTo>
                    <a:lnTo>
                      <a:pt x="3666" y="5897"/>
                    </a:lnTo>
                    <a:lnTo>
                      <a:pt x="3646" y="6056"/>
                    </a:lnTo>
                    <a:lnTo>
                      <a:pt x="3607" y="6236"/>
                    </a:lnTo>
                    <a:lnTo>
                      <a:pt x="3527" y="6395"/>
                    </a:lnTo>
                    <a:lnTo>
                      <a:pt x="3447" y="6534"/>
                    </a:lnTo>
                    <a:lnTo>
                      <a:pt x="3348" y="6694"/>
                    </a:lnTo>
                    <a:lnTo>
                      <a:pt x="3228" y="6813"/>
                    </a:lnTo>
                    <a:lnTo>
                      <a:pt x="3089" y="6933"/>
                    </a:lnTo>
                    <a:lnTo>
                      <a:pt x="3089" y="6933"/>
                    </a:lnTo>
                    <a:lnTo>
                      <a:pt x="2949" y="7032"/>
                    </a:lnTo>
                    <a:lnTo>
                      <a:pt x="2810" y="7112"/>
                    </a:lnTo>
                    <a:lnTo>
                      <a:pt x="2650" y="7192"/>
                    </a:lnTo>
                    <a:lnTo>
                      <a:pt x="2511" y="7232"/>
                    </a:lnTo>
                    <a:lnTo>
                      <a:pt x="2352" y="7271"/>
                    </a:lnTo>
                    <a:lnTo>
                      <a:pt x="2192" y="7291"/>
                    </a:lnTo>
                    <a:lnTo>
                      <a:pt x="2033" y="7311"/>
                    </a:lnTo>
                    <a:lnTo>
                      <a:pt x="1874" y="7311"/>
                    </a:lnTo>
                    <a:lnTo>
                      <a:pt x="1714" y="7291"/>
                    </a:lnTo>
                    <a:lnTo>
                      <a:pt x="1555" y="7251"/>
                    </a:lnTo>
                    <a:lnTo>
                      <a:pt x="1395" y="7192"/>
                    </a:lnTo>
                    <a:lnTo>
                      <a:pt x="1256" y="7132"/>
                    </a:lnTo>
                    <a:lnTo>
                      <a:pt x="1117" y="7072"/>
                    </a:lnTo>
                    <a:lnTo>
                      <a:pt x="977" y="6973"/>
                    </a:lnTo>
                    <a:lnTo>
                      <a:pt x="858" y="6873"/>
                    </a:lnTo>
                    <a:lnTo>
                      <a:pt x="738" y="6753"/>
                    </a:lnTo>
                    <a:lnTo>
                      <a:pt x="738" y="6753"/>
                    </a:lnTo>
                    <a:lnTo>
                      <a:pt x="638" y="6634"/>
                    </a:lnTo>
                    <a:lnTo>
                      <a:pt x="559" y="6534"/>
                    </a:lnTo>
                    <a:lnTo>
                      <a:pt x="499" y="6395"/>
                    </a:lnTo>
                    <a:lnTo>
                      <a:pt x="439" y="6275"/>
                    </a:lnTo>
                    <a:lnTo>
                      <a:pt x="399" y="6136"/>
                    </a:lnTo>
                    <a:lnTo>
                      <a:pt x="360" y="6016"/>
                    </a:lnTo>
                    <a:lnTo>
                      <a:pt x="340" y="5877"/>
                    </a:lnTo>
                    <a:lnTo>
                      <a:pt x="340" y="5737"/>
                    </a:lnTo>
                    <a:lnTo>
                      <a:pt x="340" y="5618"/>
                    </a:lnTo>
                    <a:lnTo>
                      <a:pt x="360" y="5479"/>
                    </a:lnTo>
                    <a:lnTo>
                      <a:pt x="399" y="5359"/>
                    </a:lnTo>
                    <a:lnTo>
                      <a:pt x="439" y="5220"/>
                    </a:lnTo>
                    <a:lnTo>
                      <a:pt x="499" y="5100"/>
                    </a:lnTo>
                    <a:lnTo>
                      <a:pt x="559" y="4980"/>
                    </a:lnTo>
                    <a:lnTo>
                      <a:pt x="638" y="4861"/>
                    </a:lnTo>
                    <a:lnTo>
                      <a:pt x="738" y="4761"/>
                    </a:lnTo>
                    <a:lnTo>
                      <a:pt x="738" y="4761"/>
                    </a:lnTo>
                    <a:lnTo>
                      <a:pt x="539" y="4522"/>
                    </a:lnTo>
                    <a:lnTo>
                      <a:pt x="379" y="4263"/>
                    </a:lnTo>
                    <a:lnTo>
                      <a:pt x="240" y="4004"/>
                    </a:lnTo>
                    <a:lnTo>
                      <a:pt x="140" y="3745"/>
                    </a:lnTo>
                    <a:lnTo>
                      <a:pt x="61" y="3466"/>
                    </a:lnTo>
                    <a:lnTo>
                      <a:pt x="21" y="3188"/>
                    </a:lnTo>
                    <a:lnTo>
                      <a:pt x="1" y="2929"/>
                    </a:lnTo>
                    <a:lnTo>
                      <a:pt x="21" y="2650"/>
                    </a:lnTo>
                    <a:lnTo>
                      <a:pt x="61" y="2371"/>
                    </a:lnTo>
                    <a:lnTo>
                      <a:pt x="120" y="2092"/>
                    </a:lnTo>
                    <a:lnTo>
                      <a:pt x="220" y="1833"/>
                    </a:lnTo>
                    <a:lnTo>
                      <a:pt x="340" y="1574"/>
                    </a:lnTo>
                    <a:lnTo>
                      <a:pt x="499" y="1335"/>
                    </a:lnTo>
                    <a:lnTo>
                      <a:pt x="678" y="1096"/>
                    </a:lnTo>
                    <a:lnTo>
                      <a:pt x="877" y="877"/>
                    </a:lnTo>
                    <a:lnTo>
                      <a:pt x="1117" y="678"/>
                    </a:lnTo>
                    <a:lnTo>
                      <a:pt x="1117" y="678"/>
                    </a:lnTo>
                    <a:lnTo>
                      <a:pt x="1376" y="498"/>
                    </a:lnTo>
                    <a:lnTo>
                      <a:pt x="1634" y="339"/>
                    </a:lnTo>
                    <a:lnTo>
                      <a:pt x="1913" y="219"/>
                    </a:lnTo>
                    <a:lnTo>
                      <a:pt x="2192" y="120"/>
                    </a:lnTo>
                    <a:lnTo>
                      <a:pt x="2491" y="60"/>
                    </a:lnTo>
                    <a:lnTo>
                      <a:pt x="2790" y="20"/>
                    </a:lnTo>
                    <a:lnTo>
                      <a:pt x="3089" y="0"/>
                    </a:lnTo>
                    <a:lnTo>
                      <a:pt x="3388" y="0"/>
                    </a:lnTo>
                    <a:lnTo>
                      <a:pt x="3686" y="40"/>
                    </a:lnTo>
                    <a:lnTo>
                      <a:pt x="3965" y="100"/>
                    </a:lnTo>
                    <a:lnTo>
                      <a:pt x="4264" y="199"/>
                    </a:lnTo>
                    <a:lnTo>
                      <a:pt x="4543" y="299"/>
                    </a:lnTo>
                    <a:lnTo>
                      <a:pt x="4802" y="438"/>
                    </a:lnTo>
                    <a:lnTo>
                      <a:pt x="5041" y="618"/>
                    </a:lnTo>
                    <a:lnTo>
                      <a:pt x="5280" y="797"/>
                    </a:lnTo>
                    <a:lnTo>
                      <a:pt x="5499" y="1016"/>
                    </a:lnTo>
                    <a:lnTo>
                      <a:pt x="5499" y="1016"/>
                    </a:lnTo>
                    <a:lnTo>
                      <a:pt x="5659" y="1195"/>
                    </a:lnTo>
                    <a:lnTo>
                      <a:pt x="5778" y="1375"/>
                    </a:lnTo>
                    <a:lnTo>
                      <a:pt x="5898" y="1554"/>
                    </a:lnTo>
                    <a:lnTo>
                      <a:pt x="5977" y="1753"/>
                    </a:lnTo>
                    <a:lnTo>
                      <a:pt x="6057" y="1933"/>
                    </a:lnTo>
                    <a:lnTo>
                      <a:pt x="6137" y="2132"/>
                    </a:lnTo>
                    <a:lnTo>
                      <a:pt x="6176" y="2331"/>
                    </a:lnTo>
                    <a:lnTo>
                      <a:pt x="6216" y="2530"/>
                    </a:lnTo>
                    <a:lnTo>
                      <a:pt x="6216" y="2530"/>
                    </a:lnTo>
                    <a:lnTo>
                      <a:pt x="6396" y="2451"/>
                    </a:lnTo>
                    <a:lnTo>
                      <a:pt x="6595" y="2391"/>
                    </a:lnTo>
                    <a:lnTo>
                      <a:pt x="6794" y="2331"/>
                    </a:lnTo>
                    <a:lnTo>
                      <a:pt x="6993" y="2311"/>
                    </a:lnTo>
                    <a:lnTo>
                      <a:pt x="7192" y="2291"/>
                    </a:lnTo>
                    <a:lnTo>
                      <a:pt x="7392" y="2291"/>
                    </a:lnTo>
                    <a:lnTo>
                      <a:pt x="7611" y="2291"/>
                    </a:lnTo>
                    <a:lnTo>
                      <a:pt x="7810" y="2331"/>
                    </a:lnTo>
                    <a:lnTo>
                      <a:pt x="7989" y="2371"/>
                    </a:lnTo>
                    <a:lnTo>
                      <a:pt x="8188" y="2431"/>
                    </a:lnTo>
                    <a:lnTo>
                      <a:pt x="8388" y="2490"/>
                    </a:lnTo>
                    <a:lnTo>
                      <a:pt x="8567" y="2590"/>
                    </a:lnTo>
                    <a:lnTo>
                      <a:pt x="8746" y="2690"/>
                    </a:lnTo>
                    <a:lnTo>
                      <a:pt x="8906" y="2809"/>
                    </a:lnTo>
                    <a:lnTo>
                      <a:pt x="9065" y="2949"/>
                    </a:lnTo>
                    <a:lnTo>
                      <a:pt x="9204" y="3088"/>
                    </a:lnTo>
                    <a:lnTo>
                      <a:pt x="9204" y="3088"/>
                    </a:lnTo>
                    <a:lnTo>
                      <a:pt x="9364" y="3267"/>
                    </a:lnTo>
                    <a:lnTo>
                      <a:pt x="9483" y="3466"/>
                    </a:lnTo>
                    <a:lnTo>
                      <a:pt x="9583" y="3666"/>
                    </a:lnTo>
                    <a:lnTo>
                      <a:pt x="9683" y="3885"/>
                    </a:lnTo>
                    <a:lnTo>
                      <a:pt x="9742" y="4084"/>
                    </a:lnTo>
                    <a:lnTo>
                      <a:pt x="9762" y="4303"/>
                    </a:lnTo>
                    <a:lnTo>
                      <a:pt x="9782" y="4522"/>
                    </a:lnTo>
                    <a:lnTo>
                      <a:pt x="9782" y="4741"/>
                    </a:lnTo>
                    <a:lnTo>
                      <a:pt x="9742" y="4961"/>
                    </a:lnTo>
                    <a:lnTo>
                      <a:pt x="9683" y="5160"/>
                    </a:lnTo>
                    <a:lnTo>
                      <a:pt x="9623" y="5379"/>
                    </a:lnTo>
                    <a:lnTo>
                      <a:pt x="9523" y="5578"/>
                    </a:lnTo>
                    <a:lnTo>
                      <a:pt x="9404" y="5777"/>
                    </a:lnTo>
                    <a:lnTo>
                      <a:pt x="9264" y="5957"/>
                    </a:lnTo>
                    <a:lnTo>
                      <a:pt x="9105" y="6116"/>
                    </a:lnTo>
                    <a:lnTo>
                      <a:pt x="8926" y="6275"/>
                    </a:lnTo>
                    <a:lnTo>
                      <a:pt x="8926" y="6275"/>
                    </a:lnTo>
                    <a:lnTo>
                      <a:pt x="8726" y="6415"/>
                    </a:lnTo>
                    <a:lnTo>
                      <a:pt x="8507" y="6534"/>
                    </a:lnTo>
                    <a:lnTo>
                      <a:pt x="8288" y="6634"/>
                    </a:lnTo>
                    <a:lnTo>
                      <a:pt x="8069" y="6714"/>
                    </a:lnTo>
                    <a:lnTo>
                      <a:pt x="7830" y="6773"/>
                    </a:lnTo>
                    <a:lnTo>
                      <a:pt x="7611" y="6813"/>
                    </a:lnTo>
                    <a:lnTo>
                      <a:pt x="7372" y="6813"/>
                    </a:lnTo>
                    <a:lnTo>
                      <a:pt x="7133" y="6813"/>
                    </a:lnTo>
                    <a:lnTo>
                      <a:pt x="6894" y="6773"/>
                    </a:lnTo>
                    <a:lnTo>
                      <a:pt x="6674" y="6734"/>
                    </a:lnTo>
                    <a:lnTo>
                      <a:pt x="6455" y="6654"/>
                    </a:lnTo>
                    <a:lnTo>
                      <a:pt x="6236" y="6574"/>
                    </a:lnTo>
                    <a:lnTo>
                      <a:pt x="6017" y="6455"/>
                    </a:lnTo>
                    <a:lnTo>
                      <a:pt x="5838" y="6335"/>
                    </a:lnTo>
                    <a:lnTo>
                      <a:pt x="5639" y="6176"/>
                    </a:lnTo>
                    <a:lnTo>
                      <a:pt x="5479" y="6016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5" name="Google Shape;7675;p41"/>
              <p:cNvSpPr/>
              <p:nvPr/>
            </p:nvSpPr>
            <p:spPr>
              <a:xfrm>
                <a:off x="5659150" y="4022125"/>
                <a:ext cx="41875" cy="37875"/>
              </a:xfrm>
              <a:custGeom>
                <a:avLst/>
                <a:gdLst/>
                <a:ahLst/>
                <a:cxnLst/>
                <a:rect l="l" t="t" r="r" b="b"/>
                <a:pathLst>
                  <a:path w="1675" h="1515" extrusionOk="0">
                    <a:moveTo>
                      <a:pt x="977" y="0"/>
                    </a:moveTo>
                    <a:lnTo>
                      <a:pt x="818" y="20"/>
                    </a:lnTo>
                    <a:lnTo>
                      <a:pt x="658" y="60"/>
                    </a:lnTo>
                    <a:lnTo>
                      <a:pt x="519" y="140"/>
                    </a:lnTo>
                    <a:lnTo>
                      <a:pt x="359" y="240"/>
                    </a:lnTo>
                    <a:lnTo>
                      <a:pt x="240" y="359"/>
                    </a:lnTo>
                    <a:lnTo>
                      <a:pt x="140" y="479"/>
                    </a:lnTo>
                    <a:lnTo>
                      <a:pt x="61" y="618"/>
                    </a:lnTo>
                    <a:lnTo>
                      <a:pt x="21" y="777"/>
                    </a:lnTo>
                    <a:lnTo>
                      <a:pt x="1" y="917"/>
                    </a:lnTo>
                    <a:lnTo>
                      <a:pt x="21" y="1056"/>
                    </a:lnTo>
                    <a:lnTo>
                      <a:pt x="61" y="1176"/>
                    </a:lnTo>
                    <a:lnTo>
                      <a:pt x="160" y="1295"/>
                    </a:lnTo>
                    <a:lnTo>
                      <a:pt x="260" y="1395"/>
                    </a:lnTo>
                    <a:lnTo>
                      <a:pt x="399" y="1455"/>
                    </a:lnTo>
                    <a:lnTo>
                      <a:pt x="539" y="1495"/>
                    </a:lnTo>
                    <a:lnTo>
                      <a:pt x="678" y="1514"/>
                    </a:lnTo>
                    <a:lnTo>
                      <a:pt x="838" y="1495"/>
                    </a:lnTo>
                    <a:lnTo>
                      <a:pt x="997" y="1455"/>
                    </a:lnTo>
                    <a:lnTo>
                      <a:pt x="1156" y="1375"/>
                    </a:lnTo>
                    <a:lnTo>
                      <a:pt x="1316" y="1275"/>
                    </a:lnTo>
                    <a:lnTo>
                      <a:pt x="1435" y="1156"/>
                    </a:lnTo>
                    <a:lnTo>
                      <a:pt x="1535" y="1036"/>
                    </a:lnTo>
                    <a:lnTo>
                      <a:pt x="1614" y="897"/>
                    </a:lnTo>
                    <a:lnTo>
                      <a:pt x="1654" y="757"/>
                    </a:lnTo>
                    <a:lnTo>
                      <a:pt x="1674" y="598"/>
                    </a:lnTo>
                    <a:lnTo>
                      <a:pt x="1654" y="459"/>
                    </a:lnTo>
                    <a:lnTo>
                      <a:pt x="1614" y="339"/>
                    </a:lnTo>
                    <a:lnTo>
                      <a:pt x="1515" y="220"/>
                    </a:lnTo>
                    <a:lnTo>
                      <a:pt x="1415" y="120"/>
                    </a:lnTo>
                    <a:lnTo>
                      <a:pt x="1276" y="60"/>
                    </a:lnTo>
                    <a:lnTo>
                      <a:pt x="1136" y="20"/>
                    </a:lnTo>
                    <a:lnTo>
                      <a:pt x="977" y="0"/>
                    </a:lnTo>
                    <a:close/>
                  </a:path>
                </a:pathLst>
              </a:custGeom>
              <a:solidFill>
                <a:srgbClr val="F4CC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6" name="Google Shape;7676;p41"/>
              <p:cNvSpPr/>
              <p:nvPr/>
            </p:nvSpPr>
            <p:spPr>
              <a:xfrm>
                <a:off x="5492825" y="3931975"/>
                <a:ext cx="127025" cy="49325"/>
              </a:xfrm>
              <a:custGeom>
                <a:avLst/>
                <a:gdLst/>
                <a:ahLst/>
                <a:cxnLst/>
                <a:rect l="l" t="t" r="r" b="b"/>
                <a:pathLst>
                  <a:path w="5081" h="1973" extrusionOk="0">
                    <a:moveTo>
                      <a:pt x="2311" y="1"/>
                    </a:moveTo>
                    <a:lnTo>
                      <a:pt x="2032" y="61"/>
                    </a:lnTo>
                    <a:lnTo>
                      <a:pt x="1773" y="160"/>
                    </a:lnTo>
                    <a:lnTo>
                      <a:pt x="1514" y="260"/>
                    </a:lnTo>
                    <a:lnTo>
                      <a:pt x="1275" y="399"/>
                    </a:lnTo>
                    <a:lnTo>
                      <a:pt x="1076" y="539"/>
                    </a:lnTo>
                    <a:lnTo>
                      <a:pt x="877" y="698"/>
                    </a:lnTo>
                    <a:lnTo>
                      <a:pt x="697" y="857"/>
                    </a:lnTo>
                    <a:lnTo>
                      <a:pt x="399" y="1196"/>
                    </a:lnTo>
                    <a:lnTo>
                      <a:pt x="180" y="1475"/>
                    </a:lnTo>
                    <a:lnTo>
                      <a:pt x="40" y="1674"/>
                    </a:lnTo>
                    <a:lnTo>
                      <a:pt x="0" y="1734"/>
                    </a:lnTo>
                    <a:lnTo>
                      <a:pt x="0" y="1734"/>
                    </a:lnTo>
                    <a:lnTo>
                      <a:pt x="279" y="1575"/>
                    </a:lnTo>
                    <a:lnTo>
                      <a:pt x="538" y="1435"/>
                    </a:lnTo>
                    <a:lnTo>
                      <a:pt x="817" y="1316"/>
                    </a:lnTo>
                    <a:lnTo>
                      <a:pt x="1076" y="1236"/>
                    </a:lnTo>
                    <a:lnTo>
                      <a:pt x="1315" y="1156"/>
                    </a:lnTo>
                    <a:lnTo>
                      <a:pt x="1574" y="1116"/>
                    </a:lnTo>
                    <a:lnTo>
                      <a:pt x="1813" y="1096"/>
                    </a:lnTo>
                    <a:lnTo>
                      <a:pt x="2032" y="1077"/>
                    </a:lnTo>
                    <a:lnTo>
                      <a:pt x="2391" y="1096"/>
                    </a:lnTo>
                    <a:lnTo>
                      <a:pt x="2729" y="1156"/>
                    </a:lnTo>
                    <a:lnTo>
                      <a:pt x="3048" y="1256"/>
                    </a:lnTo>
                    <a:lnTo>
                      <a:pt x="3347" y="1375"/>
                    </a:lnTo>
                    <a:lnTo>
                      <a:pt x="3606" y="1495"/>
                    </a:lnTo>
                    <a:lnTo>
                      <a:pt x="3865" y="1654"/>
                    </a:lnTo>
                    <a:lnTo>
                      <a:pt x="4084" y="1814"/>
                    </a:lnTo>
                    <a:lnTo>
                      <a:pt x="4303" y="1973"/>
                    </a:lnTo>
                    <a:lnTo>
                      <a:pt x="4482" y="1913"/>
                    </a:lnTo>
                    <a:lnTo>
                      <a:pt x="4682" y="1873"/>
                    </a:lnTo>
                    <a:lnTo>
                      <a:pt x="4881" y="1834"/>
                    </a:lnTo>
                    <a:lnTo>
                      <a:pt x="5080" y="1814"/>
                    </a:lnTo>
                    <a:lnTo>
                      <a:pt x="5020" y="1575"/>
                    </a:lnTo>
                    <a:lnTo>
                      <a:pt x="4921" y="1316"/>
                    </a:lnTo>
                    <a:lnTo>
                      <a:pt x="4761" y="1057"/>
                    </a:lnTo>
                    <a:lnTo>
                      <a:pt x="4682" y="937"/>
                    </a:lnTo>
                    <a:lnTo>
                      <a:pt x="4582" y="818"/>
                    </a:lnTo>
                    <a:lnTo>
                      <a:pt x="4463" y="698"/>
                    </a:lnTo>
                    <a:lnTo>
                      <a:pt x="4323" y="598"/>
                    </a:lnTo>
                    <a:lnTo>
                      <a:pt x="4184" y="499"/>
                    </a:lnTo>
                    <a:lnTo>
                      <a:pt x="4024" y="399"/>
                    </a:lnTo>
                    <a:lnTo>
                      <a:pt x="3845" y="300"/>
                    </a:lnTo>
                    <a:lnTo>
                      <a:pt x="3666" y="220"/>
                    </a:lnTo>
                    <a:lnTo>
                      <a:pt x="3447" y="140"/>
                    </a:lnTo>
                    <a:lnTo>
                      <a:pt x="3227" y="80"/>
                    </a:lnTo>
                    <a:lnTo>
                      <a:pt x="2909" y="1"/>
                    </a:lnTo>
                    <a:close/>
                  </a:path>
                </a:pathLst>
              </a:custGeom>
              <a:solidFill>
                <a:srgbClr val="F9DB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7" name="Google Shape;7677;p41"/>
              <p:cNvSpPr/>
              <p:nvPr/>
            </p:nvSpPr>
            <p:spPr>
              <a:xfrm>
                <a:off x="5492825" y="3931975"/>
                <a:ext cx="127025" cy="49325"/>
              </a:xfrm>
              <a:custGeom>
                <a:avLst/>
                <a:gdLst/>
                <a:ahLst/>
                <a:cxnLst/>
                <a:rect l="l" t="t" r="r" b="b"/>
                <a:pathLst>
                  <a:path w="5081" h="1973" fill="none" extrusionOk="0">
                    <a:moveTo>
                      <a:pt x="2610" y="1"/>
                    </a:moveTo>
                    <a:lnTo>
                      <a:pt x="2610" y="1"/>
                    </a:lnTo>
                    <a:lnTo>
                      <a:pt x="2311" y="1"/>
                    </a:lnTo>
                    <a:lnTo>
                      <a:pt x="2032" y="61"/>
                    </a:lnTo>
                    <a:lnTo>
                      <a:pt x="1773" y="160"/>
                    </a:lnTo>
                    <a:lnTo>
                      <a:pt x="1514" y="260"/>
                    </a:lnTo>
                    <a:lnTo>
                      <a:pt x="1275" y="399"/>
                    </a:lnTo>
                    <a:lnTo>
                      <a:pt x="1076" y="539"/>
                    </a:lnTo>
                    <a:lnTo>
                      <a:pt x="877" y="698"/>
                    </a:lnTo>
                    <a:lnTo>
                      <a:pt x="697" y="857"/>
                    </a:lnTo>
                    <a:lnTo>
                      <a:pt x="399" y="1196"/>
                    </a:lnTo>
                    <a:lnTo>
                      <a:pt x="180" y="1475"/>
                    </a:lnTo>
                    <a:lnTo>
                      <a:pt x="40" y="1674"/>
                    </a:lnTo>
                    <a:lnTo>
                      <a:pt x="0" y="1734"/>
                    </a:lnTo>
                    <a:lnTo>
                      <a:pt x="0" y="1734"/>
                    </a:lnTo>
                    <a:lnTo>
                      <a:pt x="279" y="1575"/>
                    </a:lnTo>
                    <a:lnTo>
                      <a:pt x="538" y="1435"/>
                    </a:lnTo>
                    <a:lnTo>
                      <a:pt x="817" y="1316"/>
                    </a:lnTo>
                    <a:lnTo>
                      <a:pt x="1076" y="1236"/>
                    </a:lnTo>
                    <a:lnTo>
                      <a:pt x="1315" y="1156"/>
                    </a:lnTo>
                    <a:lnTo>
                      <a:pt x="1574" y="1116"/>
                    </a:lnTo>
                    <a:lnTo>
                      <a:pt x="1813" y="1096"/>
                    </a:lnTo>
                    <a:lnTo>
                      <a:pt x="2032" y="1077"/>
                    </a:lnTo>
                    <a:lnTo>
                      <a:pt x="2032" y="1077"/>
                    </a:lnTo>
                    <a:lnTo>
                      <a:pt x="2391" y="1096"/>
                    </a:lnTo>
                    <a:lnTo>
                      <a:pt x="2729" y="1156"/>
                    </a:lnTo>
                    <a:lnTo>
                      <a:pt x="3048" y="1256"/>
                    </a:lnTo>
                    <a:lnTo>
                      <a:pt x="3347" y="1375"/>
                    </a:lnTo>
                    <a:lnTo>
                      <a:pt x="3606" y="1495"/>
                    </a:lnTo>
                    <a:lnTo>
                      <a:pt x="3865" y="1654"/>
                    </a:lnTo>
                    <a:lnTo>
                      <a:pt x="4084" y="1814"/>
                    </a:lnTo>
                    <a:lnTo>
                      <a:pt x="4303" y="1973"/>
                    </a:lnTo>
                    <a:lnTo>
                      <a:pt x="4303" y="1973"/>
                    </a:lnTo>
                    <a:lnTo>
                      <a:pt x="4482" y="1913"/>
                    </a:lnTo>
                    <a:lnTo>
                      <a:pt x="4682" y="1873"/>
                    </a:lnTo>
                    <a:lnTo>
                      <a:pt x="4881" y="1834"/>
                    </a:lnTo>
                    <a:lnTo>
                      <a:pt x="5080" y="1814"/>
                    </a:lnTo>
                    <a:lnTo>
                      <a:pt x="5080" y="1814"/>
                    </a:lnTo>
                    <a:lnTo>
                      <a:pt x="5020" y="1575"/>
                    </a:lnTo>
                    <a:lnTo>
                      <a:pt x="4921" y="1316"/>
                    </a:lnTo>
                    <a:lnTo>
                      <a:pt x="4761" y="1057"/>
                    </a:lnTo>
                    <a:lnTo>
                      <a:pt x="4682" y="937"/>
                    </a:lnTo>
                    <a:lnTo>
                      <a:pt x="4582" y="818"/>
                    </a:lnTo>
                    <a:lnTo>
                      <a:pt x="4463" y="698"/>
                    </a:lnTo>
                    <a:lnTo>
                      <a:pt x="4323" y="598"/>
                    </a:lnTo>
                    <a:lnTo>
                      <a:pt x="4184" y="499"/>
                    </a:lnTo>
                    <a:lnTo>
                      <a:pt x="4024" y="399"/>
                    </a:lnTo>
                    <a:lnTo>
                      <a:pt x="3845" y="300"/>
                    </a:lnTo>
                    <a:lnTo>
                      <a:pt x="3666" y="220"/>
                    </a:lnTo>
                    <a:lnTo>
                      <a:pt x="3447" y="140"/>
                    </a:lnTo>
                    <a:lnTo>
                      <a:pt x="3227" y="80"/>
                    </a:lnTo>
                    <a:lnTo>
                      <a:pt x="3227" y="80"/>
                    </a:lnTo>
                    <a:lnTo>
                      <a:pt x="2909" y="1"/>
                    </a:lnTo>
                    <a:lnTo>
                      <a:pt x="2610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8" name="Google Shape;7678;p41"/>
              <p:cNvSpPr/>
              <p:nvPr/>
            </p:nvSpPr>
            <p:spPr>
              <a:xfrm>
                <a:off x="5646200" y="3941450"/>
                <a:ext cx="238600" cy="204200"/>
              </a:xfrm>
              <a:custGeom>
                <a:avLst/>
                <a:gdLst/>
                <a:ahLst/>
                <a:cxnLst/>
                <a:rect l="l" t="t" r="r" b="b"/>
                <a:pathLst>
                  <a:path w="9544" h="8168" extrusionOk="0">
                    <a:moveTo>
                      <a:pt x="3786" y="0"/>
                    </a:moveTo>
                    <a:lnTo>
                      <a:pt x="3487" y="20"/>
                    </a:lnTo>
                    <a:lnTo>
                      <a:pt x="3168" y="80"/>
                    </a:lnTo>
                    <a:lnTo>
                      <a:pt x="2870" y="160"/>
                    </a:lnTo>
                    <a:lnTo>
                      <a:pt x="2571" y="259"/>
                    </a:lnTo>
                    <a:lnTo>
                      <a:pt x="2292" y="399"/>
                    </a:lnTo>
                    <a:lnTo>
                      <a:pt x="2033" y="538"/>
                    </a:lnTo>
                    <a:lnTo>
                      <a:pt x="1794" y="717"/>
                    </a:lnTo>
                    <a:lnTo>
                      <a:pt x="1575" y="917"/>
                    </a:lnTo>
                    <a:lnTo>
                      <a:pt x="1375" y="1136"/>
                    </a:lnTo>
                    <a:lnTo>
                      <a:pt x="1216" y="1355"/>
                    </a:lnTo>
                    <a:lnTo>
                      <a:pt x="1057" y="1594"/>
                    </a:lnTo>
                    <a:lnTo>
                      <a:pt x="937" y="1853"/>
                    </a:lnTo>
                    <a:lnTo>
                      <a:pt x="857" y="2112"/>
                    </a:lnTo>
                    <a:lnTo>
                      <a:pt x="778" y="2391"/>
                    </a:lnTo>
                    <a:lnTo>
                      <a:pt x="738" y="2670"/>
                    </a:lnTo>
                    <a:lnTo>
                      <a:pt x="738" y="2949"/>
                    </a:lnTo>
                    <a:lnTo>
                      <a:pt x="758" y="3227"/>
                    </a:lnTo>
                    <a:lnTo>
                      <a:pt x="798" y="3526"/>
                    </a:lnTo>
                    <a:lnTo>
                      <a:pt x="897" y="3805"/>
                    </a:lnTo>
                    <a:lnTo>
                      <a:pt x="758" y="3885"/>
                    </a:lnTo>
                    <a:lnTo>
                      <a:pt x="638" y="3965"/>
                    </a:lnTo>
                    <a:lnTo>
                      <a:pt x="519" y="4044"/>
                    </a:lnTo>
                    <a:lnTo>
                      <a:pt x="419" y="4144"/>
                    </a:lnTo>
                    <a:lnTo>
                      <a:pt x="340" y="4243"/>
                    </a:lnTo>
                    <a:lnTo>
                      <a:pt x="260" y="4363"/>
                    </a:lnTo>
                    <a:lnTo>
                      <a:pt x="180" y="4463"/>
                    </a:lnTo>
                    <a:lnTo>
                      <a:pt x="120" y="4582"/>
                    </a:lnTo>
                    <a:lnTo>
                      <a:pt x="81" y="4722"/>
                    </a:lnTo>
                    <a:lnTo>
                      <a:pt x="41" y="4841"/>
                    </a:lnTo>
                    <a:lnTo>
                      <a:pt x="1" y="4981"/>
                    </a:lnTo>
                    <a:lnTo>
                      <a:pt x="1" y="5120"/>
                    </a:lnTo>
                    <a:lnTo>
                      <a:pt x="1" y="5259"/>
                    </a:lnTo>
                    <a:lnTo>
                      <a:pt x="21" y="5379"/>
                    </a:lnTo>
                    <a:lnTo>
                      <a:pt x="41" y="5518"/>
                    </a:lnTo>
                    <a:lnTo>
                      <a:pt x="81" y="5658"/>
                    </a:lnTo>
                    <a:lnTo>
                      <a:pt x="140" y="5817"/>
                    </a:lnTo>
                    <a:lnTo>
                      <a:pt x="220" y="5957"/>
                    </a:lnTo>
                    <a:lnTo>
                      <a:pt x="300" y="6076"/>
                    </a:lnTo>
                    <a:lnTo>
                      <a:pt x="399" y="6196"/>
                    </a:lnTo>
                    <a:lnTo>
                      <a:pt x="519" y="6315"/>
                    </a:lnTo>
                    <a:lnTo>
                      <a:pt x="638" y="6395"/>
                    </a:lnTo>
                    <a:lnTo>
                      <a:pt x="778" y="6495"/>
                    </a:lnTo>
                    <a:lnTo>
                      <a:pt x="917" y="6554"/>
                    </a:lnTo>
                    <a:lnTo>
                      <a:pt x="1057" y="6614"/>
                    </a:lnTo>
                    <a:lnTo>
                      <a:pt x="1216" y="6674"/>
                    </a:lnTo>
                    <a:lnTo>
                      <a:pt x="1375" y="6694"/>
                    </a:lnTo>
                    <a:lnTo>
                      <a:pt x="1535" y="6714"/>
                    </a:lnTo>
                    <a:lnTo>
                      <a:pt x="1694" y="6734"/>
                    </a:lnTo>
                    <a:lnTo>
                      <a:pt x="1854" y="6714"/>
                    </a:lnTo>
                    <a:lnTo>
                      <a:pt x="2033" y="6694"/>
                    </a:lnTo>
                    <a:lnTo>
                      <a:pt x="2192" y="6654"/>
                    </a:lnTo>
                    <a:lnTo>
                      <a:pt x="2371" y="6574"/>
                    </a:lnTo>
                    <a:lnTo>
                      <a:pt x="2531" y="6495"/>
                    </a:lnTo>
                    <a:lnTo>
                      <a:pt x="2690" y="6395"/>
                    </a:lnTo>
                    <a:lnTo>
                      <a:pt x="2830" y="6295"/>
                    </a:lnTo>
                    <a:lnTo>
                      <a:pt x="2949" y="6176"/>
                    </a:lnTo>
                    <a:lnTo>
                      <a:pt x="3069" y="6036"/>
                    </a:lnTo>
                    <a:lnTo>
                      <a:pt x="3148" y="5877"/>
                    </a:lnTo>
                    <a:lnTo>
                      <a:pt x="3228" y="5738"/>
                    </a:lnTo>
                    <a:lnTo>
                      <a:pt x="3587" y="5777"/>
                    </a:lnTo>
                    <a:lnTo>
                      <a:pt x="3945" y="5797"/>
                    </a:lnTo>
                    <a:lnTo>
                      <a:pt x="4304" y="5757"/>
                    </a:lnTo>
                    <a:lnTo>
                      <a:pt x="4662" y="5678"/>
                    </a:lnTo>
                    <a:lnTo>
                      <a:pt x="4662" y="5917"/>
                    </a:lnTo>
                    <a:lnTo>
                      <a:pt x="4662" y="6156"/>
                    </a:lnTo>
                    <a:lnTo>
                      <a:pt x="4702" y="6375"/>
                    </a:lnTo>
                    <a:lnTo>
                      <a:pt x="4782" y="6614"/>
                    </a:lnTo>
                    <a:lnTo>
                      <a:pt x="4862" y="6833"/>
                    </a:lnTo>
                    <a:lnTo>
                      <a:pt x="4981" y="7032"/>
                    </a:lnTo>
                    <a:lnTo>
                      <a:pt x="5101" y="7212"/>
                    </a:lnTo>
                    <a:lnTo>
                      <a:pt x="5260" y="7391"/>
                    </a:lnTo>
                    <a:lnTo>
                      <a:pt x="5419" y="7550"/>
                    </a:lnTo>
                    <a:lnTo>
                      <a:pt x="5599" y="7690"/>
                    </a:lnTo>
                    <a:lnTo>
                      <a:pt x="5798" y="7809"/>
                    </a:lnTo>
                    <a:lnTo>
                      <a:pt x="5997" y="7929"/>
                    </a:lnTo>
                    <a:lnTo>
                      <a:pt x="6216" y="8009"/>
                    </a:lnTo>
                    <a:lnTo>
                      <a:pt x="6435" y="8088"/>
                    </a:lnTo>
                    <a:lnTo>
                      <a:pt x="6674" y="8128"/>
                    </a:lnTo>
                    <a:lnTo>
                      <a:pt x="6894" y="8168"/>
                    </a:lnTo>
                    <a:lnTo>
                      <a:pt x="7133" y="8168"/>
                    </a:lnTo>
                    <a:lnTo>
                      <a:pt x="7372" y="8148"/>
                    </a:lnTo>
                    <a:lnTo>
                      <a:pt x="7631" y="8108"/>
                    </a:lnTo>
                    <a:lnTo>
                      <a:pt x="7870" y="8048"/>
                    </a:lnTo>
                    <a:lnTo>
                      <a:pt x="8089" y="7969"/>
                    </a:lnTo>
                    <a:lnTo>
                      <a:pt x="8308" y="7869"/>
                    </a:lnTo>
                    <a:lnTo>
                      <a:pt x="8527" y="7750"/>
                    </a:lnTo>
                    <a:lnTo>
                      <a:pt x="8706" y="7610"/>
                    </a:lnTo>
                    <a:lnTo>
                      <a:pt x="8886" y="7451"/>
                    </a:lnTo>
                    <a:lnTo>
                      <a:pt x="9025" y="7291"/>
                    </a:lnTo>
                    <a:lnTo>
                      <a:pt x="9165" y="7112"/>
                    </a:lnTo>
                    <a:lnTo>
                      <a:pt x="9284" y="6913"/>
                    </a:lnTo>
                    <a:lnTo>
                      <a:pt x="9384" y="6714"/>
                    </a:lnTo>
                    <a:lnTo>
                      <a:pt x="9443" y="6514"/>
                    </a:lnTo>
                    <a:lnTo>
                      <a:pt x="9503" y="6295"/>
                    </a:lnTo>
                    <a:lnTo>
                      <a:pt x="9523" y="6076"/>
                    </a:lnTo>
                    <a:lnTo>
                      <a:pt x="9543" y="5857"/>
                    </a:lnTo>
                    <a:lnTo>
                      <a:pt x="9523" y="5638"/>
                    </a:lnTo>
                    <a:lnTo>
                      <a:pt x="9483" y="5419"/>
                    </a:lnTo>
                    <a:lnTo>
                      <a:pt x="9424" y="5180"/>
                    </a:lnTo>
                    <a:lnTo>
                      <a:pt x="9344" y="5000"/>
                    </a:lnTo>
                    <a:lnTo>
                      <a:pt x="9244" y="4821"/>
                    </a:lnTo>
                    <a:lnTo>
                      <a:pt x="9145" y="4662"/>
                    </a:lnTo>
                    <a:lnTo>
                      <a:pt x="9025" y="4502"/>
                    </a:lnTo>
                    <a:lnTo>
                      <a:pt x="8886" y="4363"/>
                    </a:lnTo>
                    <a:lnTo>
                      <a:pt x="8746" y="4224"/>
                    </a:lnTo>
                    <a:lnTo>
                      <a:pt x="8587" y="4104"/>
                    </a:lnTo>
                    <a:lnTo>
                      <a:pt x="8408" y="3984"/>
                    </a:lnTo>
                    <a:lnTo>
                      <a:pt x="8248" y="3905"/>
                    </a:lnTo>
                    <a:lnTo>
                      <a:pt x="8069" y="3825"/>
                    </a:lnTo>
                    <a:lnTo>
                      <a:pt x="7870" y="3745"/>
                    </a:lnTo>
                    <a:lnTo>
                      <a:pt x="7670" y="3706"/>
                    </a:lnTo>
                    <a:lnTo>
                      <a:pt x="7471" y="3666"/>
                    </a:lnTo>
                    <a:lnTo>
                      <a:pt x="7272" y="3646"/>
                    </a:lnTo>
                    <a:lnTo>
                      <a:pt x="7073" y="3626"/>
                    </a:lnTo>
                    <a:lnTo>
                      <a:pt x="6854" y="3646"/>
                    </a:lnTo>
                    <a:lnTo>
                      <a:pt x="6913" y="3447"/>
                    </a:lnTo>
                    <a:lnTo>
                      <a:pt x="6933" y="3247"/>
                    </a:lnTo>
                    <a:lnTo>
                      <a:pt x="6953" y="3028"/>
                    </a:lnTo>
                    <a:lnTo>
                      <a:pt x="6973" y="2829"/>
                    </a:lnTo>
                    <a:lnTo>
                      <a:pt x="6953" y="2610"/>
                    </a:lnTo>
                    <a:lnTo>
                      <a:pt x="6913" y="2411"/>
                    </a:lnTo>
                    <a:lnTo>
                      <a:pt x="6874" y="2192"/>
                    </a:lnTo>
                    <a:lnTo>
                      <a:pt x="6814" y="1992"/>
                    </a:lnTo>
                    <a:lnTo>
                      <a:pt x="6694" y="1713"/>
                    </a:lnTo>
                    <a:lnTo>
                      <a:pt x="6555" y="1455"/>
                    </a:lnTo>
                    <a:lnTo>
                      <a:pt x="6376" y="1215"/>
                    </a:lnTo>
                    <a:lnTo>
                      <a:pt x="6196" y="996"/>
                    </a:lnTo>
                    <a:lnTo>
                      <a:pt x="5977" y="797"/>
                    </a:lnTo>
                    <a:lnTo>
                      <a:pt x="5758" y="618"/>
                    </a:lnTo>
                    <a:lnTo>
                      <a:pt x="5519" y="458"/>
                    </a:lnTo>
                    <a:lnTo>
                      <a:pt x="5240" y="319"/>
                    </a:lnTo>
                    <a:lnTo>
                      <a:pt x="4981" y="199"/>
                    </a:lnTo>
                    <a:lnTo>
                      <a:pt x="4682" y="120"/>
                    </a:lnTo>
                    <a:lnTo>
                      <a:pt x="4403" y="60"/>
                    </a:lnTo>
                    <a:lnTo>
                      <a:pt x="4105" y="20"/>
                    </a:lnTo>
                    <a:lnTo>
                      <a:pt x="3786" y="0"/>
                    </a:lnTo>
                    <a:close/>
                  </a:path>
                </a:pathLst>
              </a:custGeom>
              <a:solidFill>
                <a:srgbClr val="F7D28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9" name="Google Shape;7679;p41"/>
              <p:cNvSpPr/>
              <p:nvPr/>
            </p:nvSpPr>
            <p:spPr>
              <a:xfrm>
                <a:off x="5646200" y="3941450"/>
                <a:ext cx="238600" cy="204200"/>
              </a:xfrm>
              <a:custGeom>
                <a:avLst/>
                <a:gdLst/>
                <a:ahLst/>
                <a:cxnLst/>
                <a:rect l="l" t="t" r="r" b="b"/>
                <a:pathLst>
                  <a:path w="9544" h="8168" fill="none" extrusionOk="0">
                    <a:moveTo>
                      <a:pt x="4782" y="6614"/>
                    </a:moveTo>
                    <a:lnTo>
                      <a:pt x="4782" y="6614"/>
                    </a:lnTo>
                    <a:lnTo>
                      <a:pt x="4702" y="6375"/>
                    </a:lnTo>
                    <a:lnTo>
                      <a:pt x="4662" y="6156"/>
                    </a:lnTo>
                    <a:lnTo>
                      <a:pt x="4662" y="5917"/>
                    </a:lnTo>
                    <a:lnTo>
                      <a:pt x="4662" y="5678"/>
                    </a:lnTo>
                    <a:lnTo>
                      <a:pt x="4662" y="5678"/>
                    </a:lnTo>
                    <a:lnTo>
                      <a:pt x="4304" y="5757"/>
                    </a:lnTo>
                    <a:lnTo>
                      <a:pt x="3945" y="5797"/>
                    </a:lnTo>
                    <a:lnTo>
                      <a:pt x="3587" y="5777"/>
                    </a:lnTo>
                    <a:lnTo>
                      <a:pt x="3228" y="5738"/>
                    </a:lnTo>
                    <a:lnTo>
                      <a:pt x="3228" y="5738"/>
                    </a:lnTo>
                    <a:lnTo>
                      <a:pt x="3148" y="5877"/>
                    </a:lnTo>
                    <a:lnTo>
                      <a:pt x="3069" y="6036"/>
                    </a:lnTo>
                    <a:lnTo>
                      <a:pt x="2949" y="6176"/>
                    </a:lnTo>
                    <a:lnTo>
                      <a:pt x="2830" y="6295"/>
                    </a:lnTo>
                    <a:lnTo>
                      <a:pt x="2690" y="6395"/>
                    </a:lnTo>
                    <a:lnTo>
                      <a:pt x="2531" y="6495"/>
                    </a:lnTo>
                    <a:lnTo>
                      <a:pt x="2371" y="6574"/>
                    </a:lnTo>
                    <a:lnTo>
                      <a:pt x="2192" y="6654"/>
                    </a:lnTo>
                    <a:lnTo>
                      <a:pt x="2192" y="6654"/>
                    </a:lnTo>
                    <a:lnTo>
                      <a:pt x="2033" y="6694"/>
                    </a:lnTo>
                    <a:lnTo>
                      <a:pt x="1854" y="6714"/>
                    </a:lnTo>
                    <a:lnTo>
                      <a:pt x="1694" y="6734"/>
                    </a:lnTo>
                    <a:lnTo>
                      <a:pt x="1535" y="6714"/>
                    </a:lnTo>
                    <a:lnTo>
                      <a:pt x="1375" y="6694"/>
                    </a:lnTo>
                    <a:lnTo>
                      <a:pt x="1216" y="6674"/>
                    </a:lnTo>
                    <a:lnTo>
                      <a:pt x="1057" y="6614"/>
                    </a:lnTo>
                    <a:lnTo>
                      <a:pt x="917" y="6554"/>
                    </a:lnTo>
                    <a:lnTo>
                      <a:pt x="778" y="6495"/>
                    </a:lnTo>
                    <a:lnTo>
                      <a:pt x="638" y="6395"/>
                    </a:lnTo>
                    <a:lnTo>
                      <a:pt x="519" y="6315"/>
                    </a:lnTo>
                    <a:lnTo>
                      <a:pt x="399" y="6196"/>
                    </a:lnTo>
                    <a:lnTo>
                      <a:pt x="300" y="6076"/>
                    </a:lnTo>
                    <a:lnTo>
                      <a:pt x="220" y="5957"/>
                    </a:lnTo>
                    <a:lnTo>
                      <a:pt x="140" y="5817"/>
                    </a:lnTo>
                    <a:lnTo>
                      <a:pt x="81" y="5658"/>
                    </a:lnTo>
                    <a:lnTo>
                      <a:pt x="81" y="5658"/>
                    </a:lnTo>
                    <a:lnTo>
                      <a:pt x="41" y="5518"/>
                    </a:lnTo>
                    <a:lnTo>
                      <a:pt x="21" y="5379"/>
                    </a:lnTo>
                    <a:lnTo>
                      <a:pt x="1" y="5259"/>
                    </a:lnTo>
                    <a:lnTo>
                      <a:pt x="1" y="5120"/>
                    </a:lnTo>
                    <a:lnTo>
                      <a:pt x="1" y="4981"/>
                    </a:lnTo>
                    <a:lnTo>
                      <a:pt x="41" y="4841"/>
                    </a:lnTo>
                    <a:lnTo>
                      <a:pt x="81" y="4722"/>
                    </a:lnTo>
                    <a:lnTo>
                      <a:pt x="120" y="4582"/>
                    </a:lnTo>
                    <a:lnTo>
                      <a:pt x="180" y="4463"/>
                    </a:lnTo>
                    <a:lnTo>
                      <a:pt x="260" y="4363"/>
                    </a:lnTo>
                    <a:lnTo>
                      <a:pt x="340" y="4243"/>
                    </a:lnTo>
                    <a:lnTo>
                      <a:pt x="419" y="4144"/>
                    </a:lnTo>
                    <a:lnTo>
                      <a:pt x="519" y="4044"/>
                    </a:lnTo>
                    <a:lnTo>
                      <a:pt x="638" y="3965"/>
                    </a:lnTo>
                    <a:lnTo>
                      <a:pt x="758" y="3885"/>
                    </a:lnTo>
                    <a:lnTo>
                      <a:pt x="897" y="3805"/>
                    </a:lnTo>
                    <a:lnTo>
                      <a:pt x="897" y="3805"/>
                    </a:lnTo>
                    <a:lnTo>
                      <a:pt x="798" y="3526"/>
                    </a:lnTo>
                    <a:lnTo>
                      <a:pt x="758" y="3227"/>
                    </a:lnTo>
                    <a:lnTo>
                      <a:pt x="738" y="2949"/>
                    </a:lnTo>
                    <a:lnTo>
                      <a:pt x="738" y="2670"/>
                    </a:lnTo>
                    <a:lnTo>
                      <a:pt x="778" y="2391"/>
                    </a:lnTo>
                    <a:lnTo>
                      <a:pt x="857" y="2112"/>
                    </a:lnTo>
                    <a:lnTo>
                      <a:pt x="937" y="1853"/>
                    </a:lnTo>
                    <a:lnTo>
                      <a:pt x="1057" y="1594"/>
                    </a:lnTo>
                    <a:lnTo>
                      <a:pt x="1216" y="1355"/>
                    </a:lnTo>
                    <a:lnTo>
                      <a:pt x="1375" y="1136"/>
                    </a:lnTo>
                    <a:lnTo>
                      <a:pt x="1575" y="917"/>
                    </a:lnTo>
                    <a:lnTo>
                      <a:pt x="1794" y="717"/>
                    </a:lnTo>
                    <a:lnTo>
                      <a:pt x="2033" y="538"/>
                    </a:lnTo>
                    <a:lnTo>
                      <a:pt x="2292" y="399"/>
                    </a:lnTo>
                    <a:lnTo>
                      <a:pt x="2571" y="259"/>
                    </a:lnTo>
                    <a:lnTo>
                      <a:pt x="2870" y="160"/>
                    </a:lnTo>
                    <a:lnTo>
                      <a:pt x="2870" y="160"/>
                    </a:lnTo>
                    <a:lnTo>
                      <a:pt x="3168" y="80"/>
                    </a:lnTo>
                    <a:lnTo>
                      <a:pt x="3487" y="20"/>
                    </a:lnTo>
                    <a:lnTo>
                      <a:pt x="3786" y="0"/>
                    </a:lnTo>
                    <a:lnTo>
                      <a:pt x="4105" y="20"/>
                    </a:lnTo>
                    <a:lnTo>
                      <a:pt x="4403" y="60"/>
                    </a:lnTo>
                    <a:lnTo>
                      <a:pt x="4682" y="120"/>
                    </a:lnTo>
                    <a:lnTo>
                      <a:pt x="4981" y="199"/>
                    </a:lnTo>
                    <a:lnTo>
                      <a:pt x="5240" y="319"/>
                    </a:lnTo>
                    <a:lnTo>
                      <a:pt x="5519" y="458"/>
                    </a:lnTo>
                    <a:lnTo>
                      <a:pt x="5758" y="618"/>
                    </a:lnTo>
                    <a:lnTo>
                      <a:pt x="5977" y="797"/>
                    </a:lnTo>
                    <a:lnTo>
                      <a:pt x="6196" y="996"/>
                    </a:lnTo>
                    <a:lnTo>
                      <a:pt x="6376" y="1215"/>
                    </a:lnTo>
                    <a:lnTo>
                      <a:pt x="6555" y="1455"/>
                    </a:lnTo>
                    <a:lnTo>
                      <a:pt x="6694" y="1713"/>
                    </a:lnTo>
                    <a:lnTo>
                      <a:pt x="6814" y="1992"/>
                    </a:lnTo>
                    <a:lnTo>
                      <a:pt x="6814" y="1992"/>
                    </a:lnTo>
                    <a:lnTo>
                      <a:pt x="6874" y="2192"/>
                    </a:lnTo>
                    <a:lnTo>
                      <a:pt x="6913" y="2411"/>
                    </a:lnTo>
                    <a:lnTo>
                      <a:pt x="6953" y="2610"/>
                    </a:lnTo>
                    <a:lnTo>
                      <a:pt x="6973" y="2829"/>
                    </a:lnTo>
                    <a:lnTo>
                      <a:pt x="6953" y="3028"/>
                    </a:lnTo>
                    <a:lnTo>
                      <a:pt x="6933" y="3247"/>
                    </a:lnTo>
                    <a:lnTo>
                      <a:pt x="6913" y="3447"/>
                    </a:lnTo>
                    <a:lnTo>
                      <a:pt x="6854" y="3646"/>
                    </a:lnTo>
                    <a:lnTo>
                      <a:pt x="6854" y="3646"/>
                    </a:lnTo>
                    <a:lnTo>
                      <a:pt x="7073" y="3626"/>
                    </a:lnTo>
                    <a:lnTo>
                      <a:pt x="7272" y="3646"/>
                    </a:lnTo>
                    <a:lnTo>
                      <a:pt x="7471" y="3666"/>
                    </a:lnTo>
                    <a:lnTo>
                      <a:pt x="7670" y="3706"/>
                    </a:lnTo>
                    <a:lnTo>
                      <a:pt x="7870" y="3745"/>
                    </a:lnTo>
                    <a:lnTo>
                      <a:pt x="8069" y="3825"/>
                    </a:lnTo>
                    <a:lnTo>
                      <a:pt x="8248" y="3905"/>
                    </a:lnTo>
                    <a:lnTo>
                      <a:pt x="8408" y="3984"/>
                    </a:lnTo>
                    <a:lnTo>
                      <a:pt x="8587" y="4104"/>
                    </a:lnTo>
                    <a:lnTo>
                      <a:pt x="8746" y="4224"/>
                    </a:lnTo>
                    <a:lnTo>
                      <a:pt x="8886" y="4363"/>
                    </a:lnTo>
                    <a:lnTo>
                      <a:pt x="9025" y="4502"/>
                    </a:lnTo>
                    <a:lnTo>
                      <a:pt x="9145" y="4662"/>
                    </a:lnTo>
                    <a:lnTo>
                      <a:pt x="9244" y="4821"/>
                    </a:lnTo>
                    <a:lnTo>
                      <a:pt x="9344" y="5000"/>
                    </a:lnTo>
                    <a:lnTo>
                      <a:pt x="9424" y="5180"/>
                    </a:lnTo>
                    <a:lnTo>
                      <a:pt x="9424" y="5180"/>
                    </a:lnTo>
                    <a:lnTo>
                      <a:pt x="9483" y="5419"/>
                    </a:lnTo>
                    <a:lnTo>
                      <a:pt x="9523" y="5638"/>
                    </a:lnTo>
                    <a:lnTo>
                      <a:pt x="9543" y="5857"/>
                    </a:lnTo>
                    <a:lnTo>
                      <a:pt x="9523" y="6076"/>
                    </a:lnTo>
                    <a:lnTo>
                      <a:pt x="9503" y="6295"/>
                    </a:lnTo>
                    <a:lnTo>
                      <a:pt x="9443" y="6514"/>
                    </a:lnTo>
                    <a:lnTo>
                      <a:pt x="9384" y="6714"/>
                    </a:lnTo>
                    <a:lnTo>
                      <a:pt x="9284" y="6913"/>
                    </a:lnTo>
                    <a:lnTo>
                      <a:pt x="9165" y="7112"/>
                    </a:lnTo>
                    <a:lnTo>
                      <a:pt x="9025" y="7291"/>
                    </a:lnTo>
                    <a:lnTo>
                      <a:pt x="8886" y="7451"/>
                    </a:lnTo>
                    <a:lnTo>
                      <a:pt x="8706" y="7610"/>
                    </a:lnTo>
                    <a:lnTo>
                      <a:pt x="8527" y="7750"/>
                    </a:lnTo>
                    <a:lnTo>
                      <a:pt x="8308" y="7869"/>
                    </a:lnTo>
                    <a:lnTo>
                      <a:pt x="8089" y="7969"/>
                    </a:lnTo>
                    <a:lnTo>
                      <a:pt x="7870" y="8048"/>
                    </a:lnTo>
                    <a:lnTo>
                      <a:pt x="7870" y="8048"/>
                    </a:lnTo>
                    <a:lnTo>
                      <a:pt x="7631" y="8108"/>
                    </a:lnTo>
                    <a:lnTo>
                      <a:pt x="7372" y="8148"/>
                    </a:lnTo>
                    <a:lnTo>
                      <a:pt x="7133" y="8168"/>
                    </a:lnTo>
                    <a:lnTo>
                      <a:pt x="6894" y="8168"/>
                    </a:lnTo>
                    <a:lnTo>
                      <a:pt x="6674" y="8128"/>
                    </a:lnTo>
                    <a:lnTo>
                      <a:pt x="6435" y="8088"/>
                    </a:lnTo>
                    <a:lnTo>
                      <a:pt x="6216" y="8009"/>
                    </a:lnTo>
                    <a:lnTo>
                      <a:pt x="5997" y="7929"/>
                    </a:lnTo>
                    <a:lnTo>
                      <a:pt x="5798" y="7809"/>
                    </a:lnTo>
                    <a:lnTo>
                      <a:pt x="5599" y="7690"/>
                    </a:lnTo>
                    <a:lnTo>
                      <a:pt x="5419" y="7550"/>
                    </a:lnTo>
                    <a:lnTo>
                      <a:pt x="5260" y="7391"/>
                    </a:lnTo>
                    <a:lnTo>
                      <a:pt x="5101" y="7212"/>
                    </a:lnTo>
                    <a:lnTo>
                      <a:pt x="4981" y="7032"/>
                    </a:lnTo>
                    <a:lnTo>
                      <a:pt x="4862" y="6833"/>
                    </a:lnTo>
                    <a:lnTo>
                      <a:pt x="4782" y="6614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0" name="Google Shape;7680;p41"/>
              <p:cNvSpPr/>
              <p:nvPr/>
            </p:nvSpPr>
            <p:spPr>
              <a:xfrm>
                <a:off x="5811050" y="4086375"/>
                <a:ext cx="43850" cy="35375"/>
              </a:xfrm>
              <a:custGeom>
                <a:avLst/>
                <a:gdLst/>
                <a:ahLst/>
                <a:cxnLst/>
                <a:rect l="l" t="t" r="r" b="b"/>
                <a:pathLst>
                  <a:path w="1754" h="1415" extrusionOk="0">
                    <a:moveTo>
                      <a:pt x="997" y="0"/>
                    </a:moveTo>
                    <a:lnTo>
                      <a:pt x="818" y="20"/>
                    </a:lnTo>
                    <a:lnTo>
                      <a:pt x="638" y="60"/>
                    </a:lnTo>
                    <a:lnTo>
                      <a:pt x="479" y="120"/>
                    </a:lnTo>
                    <a:lnTo>
                      <a:pt x="339" y="219"/>
                    </a:lnTo>
                    <a:lnTo>
                      <a:pt x="200" y="319"/>
                    </a:lnTo>
                    <a:lnTo>
                      <a:pt x="100" y="439"/>
                    </a:lnTo>
                    <a:lnTo>
                      <a:pt x="41" y="558"/>
                    </a:lnTo>
                    <a:lnTo>
                      <a:pt x="1" y="698"/>
                    </a:lnTo>
                    <a:lnTo>
                      <a:pt x="1" y="837"/>
                    </a:lnTo>
                    <a:lnTo>
                      <a:pt x="21" y="976"/>
                    </a:lnTo>
                    <a:lnTo>
                      <a:pt x="80" y="1096"/>
                    </a:lnTo>
                    <a:lnTo>
                      <a:pt x="180" y="1196"/>
                    </a:lnTo>
                    <a:lnTo>
                      <a:pt x="300" y="1295"/>
                    </a:lnTo>
                    <a:lnTo>
                      <a:pt x="439" y="1355"/>
                    </a:lnTo>
                    <a:lnTo>
                      <a:pt x="598" y="1395"/>
                    </a:lnTo>
                    <a:lnTo>
                      <a:pt x="758" y="1415"/>
                    </a:lnTo>
                    <a:lnTo>
                      <a:pt x="937" y="1395"/>
                    </a:lnTo>
                    <a:lnTo>
                      <a:pt x="1116" y="1355"/>
                    </a:lnTo>
                    <a:lnTo>
                      <a:pt x="1276" y="1295"/>
                    </a:lnTo>
                    <a:lnTo>
                      <a:pt x="1415" y="1196"/>
                    </a:lnTo>
                    <a:lnTo>
                      <a:pt x="1535" y="1096"/>
                    </a:lnTo>
                    <a:lnTo>
                      <a:pt x="1634" y="976"/>
                    </a:lnTo>
                    <a:lnTo>
                      <a:pt x="1714" y="857"/>
                    </a:lnTo>
                    <a:lnTo>
                      <a:pt x="1754" y="717"/>
                    </a:lnTo>
                    <a:lnTo>
                      <a:pt x="1754" y="578"/>
                    </a:lnTo>
                    <a:lnTo>
                      <a:pt x="1734" y="439"/>
                    </a:lnTo>
                    <a:lnTo>
                      <a:pt x="1654" y="319"/>
                    </a:lnTo>
                    <a:lnTo>
                      <a:pt x="1575" y="219"/>
                    </a:lnTo>
                    <a:lnTo>
                      <a:pt x="1455" y="120"/>
                    </a:lnTo>
                    <a:lnTo>
                      <a:pt x="1316" y="60"/>
                    </a:lnTo>
                    <a:lnTo>
                      <a:pt x="1156" y="20"/>
                    </a:lnTo>
                    <a:lnTo>
                      <a:pt x="997" y="0"/>
                    </a:lnTo>
                    <a:close/>
                  </a:path>
                </a:pathLst>
              </a:custGeom>
              <a:solidFill>
                <a:srgbClr val="F4CC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1" name="Google Shape;7681;p41"/>
              <p:cNvSpPr/>
              <p:nvPr/>
            </p:nvSpPr>
            <p:spPr>
              <a:xfrm>
                <a:off x="5685550" y="3956875"/>
                <a:ext cx="118050" cy="88175"/>
              </a:xfrm>
              <a:custGeom>
                <a:avLst/>
                <a:gdLst/>
                <a:ahLst/>
                <a:cxnLst/>
                <a:rect l="l" t="t" r="r" b="b"/>
                <a:pathLst>
                  <a:path w="4722" h="3527" extrusionOk="0">
                    <a:moveTo>
                      <a:pt x="2072" y="1"/>
                    </a:moveTo>
                    <a:lnTo>
                      <a:pt x="1853" y="41"/>
                    </a:lnTo>
                    <a:lnTo>
                      <a:pt x="1634" y="81"/>
                    </a:lnTo>
                    <a:lnTo>
                      <a:pt x="1435" y="140"/>
                    </a:lnTo>
                    <a:lnTo>
                      <a:pt x="1037" y="280"/>
                    </a:lnTo>
                    <a:lnTo>
                      <a:pt x="698" y="439"/>
                    </a:lnTo>
                    <a:lnTo>
                      <a:pt x="399" y="598"/>
                    </a:lnTo>
                    <a:lnTo>
                      <a:pt x="180" y="718"/>
                    </a:lnTo>
                    <a:lnTo>
                      <a:pt x="1" y="857"/>
                    </a:lnTo>
                    <a:lnTo>
                      <a:pt x="260" y="818"/>
                    </a:lnTo>
                    <a:lnTo>
                      <a:pt x="499" y="778"/>
                    </a:lnTo>
                    <a:lnTo>
                      <a:pt x="738" y="758"/>
                    </a:lnTo>
                    <a:lnTo>
                      <a:pt x="1216" y="758"/>
                    </a:lnTo>
                    <a:lnTo>
                      <a:pt x="1455" y="778"/>
                    </a:lnTo>
                    <a:lnTo>
                      <a:pt x="1674" y="818"/>
                    </a:lnTo>
                    <a:lnTo>
                      <a:pt x="1893" y="877"/>
                    </a:lnTo>
                    <a:lnTo>
                      <a:pt x="2092" y="937"/>
                    </a:lnTo>
                    <a:lnTo>
                      <a:pt x="2292" y="1017"/>
                    </a:lnTo>
                    <a:lnTo>
                      <a:pt x="2471" y="1096"/>
                    </a:lnTo>
                    <a:lnTo>
                      <a:pt x="2630" y="1196"/>
                    </a:lnTo>
                    <a:lnTo>
                      <a:pt x="2949" y="1395"/>
                    </a:lnTo>
                    <a:lnTo>
                      <a:pt x="3208" y="1634"/>
                    </a:lnTo>
                    <a:lnTo>
                      <a:pt x="3447" y="1873"/>
                    </a:lnTo>
                    <a:lnTo>
                      <a:pt x="3626" y="2132"/>
                    </a:lnTo>
                    <a:lnTo>
                      <a:pt x="3806" y="2391"/>
                    </a:lnTo>
                    <a:lnTo>
                      <a:pt x="3925" y="2650"/>
                    </a:lnTo>
                    <a:lnTo>
                      <a:pt x="4045" y="2889"/>
                    </a:lnTo>
                    <a:lnTo>
                      <a:pt x="4124" y="3089"/>
                    </a:lnTo>
                    <a:lnTo>
                      <a:pt x="4224" y="3407"/>
                    </a:lnTo>
                    <a:lnTo>
                      <a:pt x="4244" y="3527"/>
                    </a:lnTo>
                    <a:lnTo>
                      <a:pt x="4324" y="3447"/>
                    </a:lnTo>
                    <a:lnTo>
                      <a:pt x="4403" y="3328"/>
                    </a:lnTo>
                    <a:lnTo>
                      <a:pt x="4483" y="3208"/>
                    </a:lnTo>
                    <a:lnTo>
                      <a:pt x="4563" y="3049"/>
                    </a:lnTo>
                    <a:lnTo>
                      <a:pt x="4622" y="2869"/>
                    </a:lnTo>
                    <a:lnTo>
                      <a:pt x="4682" y="2690"/>
                    </a:lnTo>
                    <a:lnTo>
                      <a:pt x="4722" y="2491"/>
                    </a:lnTo>
                    <a:lnTo>
                      <a:pt x="4722" y="2272"/>
                    </a:lnTo>
                    <a:lnTo>
                      <a:pt x="4722" y="2053"/>
                    </a:lnTo>
                    <a:lnTo>
                      <a:pt x="4682" y="1834"/>
                    </a:lnTo>
                    <a:lnTo>
                      <a:pt x="4602" y="1595"/>
                    </a:lnTo>
                    <a:lnTo>
                      <a:pt x="4503" y="1355"/>
                    </a:lnTo>
                    <a:lnTo>
                      <a:pt x="4363" y="1116"/>
                    </a:lnTo>
                    <a:lnTo>
                      <a:pt x="4184" y="877"/>
                    </a:lnTo>
                    <a:lnTo>
                      <a:pt x="3945" y="658"/>
                    </a:lnTo>
                    <a:lnTo>
                      <a:pt x="3666" y="439"/>
                    </a:lnTo>
                    <a:lnTo>
                      <a:pt x="3487" y="320"/>
                    </a:lnTo>
                    <a:lnTo>
                      <a:pt x="3327" y="220"/>
                    </a:lnTo>
                    <a:lnTo>
                      <a:pt x="3148" y="160"/>
                    </a:lnTo>
                    <a:lnTo>
                      <a:pt x="2989" y="100"/>
                    </a:lnTo>
                    <a:lnTo>
                      <a:pt x="2810" y="61"/>
                    </a:lnTo>
                    <a:lnTo>
                      <a:pt x="2650" y="21"/>
                    </a:lnTo>
                    <a:lnTo>
                      <a:pt x="2471" y="1"/>
                    </a:lnTo>
                    <a:close/>
                  </a:path>
                </a:pathLst>
              </a:custGeom>
              <a:solidFill>
                <a:srgbClr val="F9DB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2" name="Google Shape;7682;p41"/>
              <p:cNvSpPr/>
              <p:nvPr/>
            </p:nvSpPr>
            <p:spPr>
              <a:xfrm>
                <a:off x="5685550" y="3956875"/>
                <a:ext cx="118050" cy="88175"/>
              </a:xfrm>
              <a:custGeom>
                <a:avLst/>
                <a:gdLst/>
                <a:ahLst/>
                <a:cxnLst/>
                <a:rect l="l" t="t" r="r" b="b"/>
                <a:pathLst>
                  <a:path w="4722" h="3527" fill="none" extrusionOk="0">
                    <a:moveTo>
                      <a:pt x="2311" y="1"/>
                    </a:moveTo>
                    <a:lnTo>
                      <a:pt x="2311" y="1"/>
                    </a:lnTo>
                    <a:lnTo>
                      <a:pt x="2072" y="1"/>
                    </a:lnTo>
                    <a:lnTo>
                      <a:pt x="1853" y="41"/>
                    </a:lnTo>
                    <a:lnTo>
                      <a:pt x="1634" y="81"/>
                    </a:lnTo>
                    <a:lnTo>
                      <a:pt x="1435" y="140"/>
                    </a:lnTo>
                    <a:lnTo>
                      <a:pt x="1037" y="280"/>
                    </a:lnTo>
                    <a:lnTo>
                      <a:pt x="698" y="439"/>
                    </a:lnTo>
                    <a:lnTo>
                      <a:pt x="399" y="598"/>
                    </a:lnTo>
                    <a:lnTo>
                      <a:pt x="180" y="718"/>
                    </a:lnTo>
                    <a:lnTo>
                      <a:pt x="1" y="857"/>
                    </a:lnTo>
                    <a:lnTo>
                      <a:pt x="1" y="857"/>
                    </a:lnTo>
                    <a:lnTo>
                      <a:pt x="260" y="818"/>
                    </a:lnTo>
                    <a:lnTo>
                      <a:pt x="499" y="778"/>
                    </a:lnTo>
                    <a:lnTo>
                      <a:pt x="738" y="758"/>
                    </a:lnTo>
                    <a:lnTo>
                      <a:pt x="977" y="758"/>
                    </a:lnTo>
                    <a:lnTo>
                      <a:pt x="977" y="758"/>
                    </a:lnTo>
                    <a:lnTo>
                      <a:pt x="1216" y="758"/>
                    </a:lnTo>
                    <a:lnTo>
                      <a:pt x="1455" y="778"/>
                    </a:lnTo>
                    <a:lnTo>
                      <a:pt x="1674" y="818"/>
                    </a:lnTo>
                    <a:lnTo>
                      <a:pt x="1893" y="877"/>
                    </a:lnTo>
                    <a:lnTo>
                      <a:pt x="2092" y="937"/>
                    </a:lnTo>
                    <a:lnTo>
                      <a:pt x="2292" y="1017"/>
                    </a:lnTo>
                    <a:lnTo>
                      <a:pt x="2471" y="1096"/>
                    </a:lnTo>
                    <a:lnTo>
                      <a:pt x="2630" y="1196"/>
                    </a:lnTo>
                    <a:lnTo>
                      <a:pt x="2949" y="1395"/>
                    </a:lnTo>
                    <a:lnTo>
                      <a:pt x="3208" y="1634"/>
                    </a:lnTo>
                    <a:lnTo>
                      <a:pt x="3447" y="1873"/>
                    </a:lnTo>
                    <a:lnTo>
                      <a:pt x="3626" y="2132"/>
                    </a:lnTo>
                    <a:lnTo>
                      <a:pt x="3806" y="2391"/>
                    </a:lnTo>
                    <a:lnTo>
                      <a:pt x="3925" y="2650"/>
                    </a:lnTo>
                    <a:lnTo>
                      <a:pt x="4045" y="2889"/>
                    </a:lnTo>
                    <a:lnTo>
                      <a:pt x="4124" y="3089"/>
                    </a:lnTo>
                    <a:lnTo>
                      <a:pt x="4224" y="3407"/>
                    </a:lnTo>
                    <a:lnTo>
                      <a:pt x="4244" y="3527"/>
                    </a:lnTo>
                    <a:lnTo>
                      <a:pt x="4244" y="3527"/>
                    </a:lnTo>
                    <a:lnTo>
                      <a:pt x="4324" y="3447"/>
                    </a:lnTo>
                    <a:lnTo>
                      <a:pt x="4403" y="3328"/>
                    </a:lnTo>
                    <a:lnTo>
                      <a:pt x="4483" y="3208"/>
                    </a:lnTo>
                    <a:lnTo>
                      <a:pt x="4563" y="3049"/>
                    </a:lnTo>
                    <a:lnTo>
                      <a:pt x="4622" y="2869"/>
                    </a:lnTo>
                    <a:lnTo>
                      <a:pt x="4682" y="2690"/>
                    </a:lnTo>
                    <a:lnTo>
                      <a:pt x="4722" y="2491"/>
                    </a:lnTo>
                    <a:lnTo>
                      <a:pt x="4722" y="2272"/>
                    </a:lnTo>
                    <a:lnTo>
                      <a:pt x="4722" y="2053"/>
                    </a:lnTo>
                    <a:lnTo>
                      <a:pt x="4682" y="1834"/>
                    </a:lnTo>
                    <a:lnTo>
                      <a:pt x="4602" y="1595"/>
                    </a:lnTo>
                    <a:lnTo>
                      <a:pt x="4503" y="1355"/>
                    </a:lnTo>
                    <a:lnTo>
                      <a:pt x="4363" y="1116"/>
                    </a:lnTo>
                    <a:lnTo>
                      <a:pt x="4184" y="877"/>
                    </a:lnTo>
                    <a:lnTo>
                      <a:pt x="3945" y="658"/>
                    </a:lnTo>
                    <a:lnTo>
                      <a:pt x="3666" y="439"/>
                    </a:lnTo>
                    <a:lnTo>
                      <a:pt x="3666" y="439"/>
                    </a:lnTo>
                    <a:lnTo>
                      <a:pt x="3487" y="320"/>
                    </a:lnTo>
                    <a:lnTo>
                      <a:pt x="3327" y="220"/>
                    </a:lnTo>
                    <a:lnTo>
                      <a:pt x="3148" y="160"/>
                    </a:lnTo>
                    <a:lnTo>
                      <a:pt x="2989" y="100"/>
                    </a:lnTo>
                    <a:lnTo>
                      <a:pt x="2810" y="61"/>
                    </a:lnTo>
                    <a:lnTo>
                      <a:pt x="2650" y="21"/>
                    </a:lnTo>
                    <a:lnTo>
                      <a:pt x="2471" y="1"/>
                    </a:lnTo>
                    <a:lnTo>
                      <a:pt x="2311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3" name="Google Shape;7683;p41"/>
              <p:cNvSpPr/>
              <p:nvPr/>
            </p:nvSpPr>
            <p:spPr>
              <a:xfrm>
                <a:off x="5441025" y="4020125"/>
                <a:ext cx="237575" cy="183800"/>
              </a:xfrm>
              <a:custGeom>
                <a:avLst/>
                <a:gdLst/>
                <a:ahLst/>
                <a:cxnLst/>
                <a:rect l="l" t="t" r="r" b="b"/>
                <a:pathLst>
                  <a:path w="9503" h="7352" extrusionOk="0">
                    <a:moveTo>
                      <a:pt x="3427" y="1"/>
                    </a:moveTo>
                    <a:lnTo>
                      <a:pt x="3128" y="21"/>
                    </a:lnTo>
                    <a:lnTo>
                      <a:pt x="2829" y="61"/>
                    </a:lnTo>
                    <a:lnTo>
                      <a:pt x="2530" y="120"/>
                    </a:lnTo>
                    <a:lnTo>
                      <a:pt x="2252" y="220"/>
                    </a:lnTo>
                    <a:lnTo>
                      <a:pt x="1953" y="339"/>
                    </a:lnTo>
                    <a:lnTo>
                      <a:pt x="1674" y="499"/>
                    </a:lnTo>
                    <a:lnTo>
                      <a:pt x="1415" y="678"/>
                    </a:lnTo>
                    <a:lnTo>
                      <a:pt x="1176" y="857"/>
                    </a:lnTo>
                    <a:lnTo>
                      <a:pt x="957" y="1077"/>
                    </a:lnTo>
                    <a:lnTo>
                      <a:pt x="777" y="1316"/>
                    </a:lnTo>
                    <a:lnTo>
                      <a:pt x="598" y="1555"/>
                    </a:lnTo>
                    <a:lnTo>
                      <a:pt x="459" y="1814"/>
                    </a:lnTo>
                    <a:lnTo>
                      <a:pt x="339" y="2073"/>
                    </a:lnTo>
                    <a:lnTo>
                      <a:pt x="259" y="2351"/>
                    </a:lnTo>
                    <a:lnTo>
                      <a:pt x="200" y="2630"/>
                    </a:lnTo>
                    <a:lnTo>
                      <a:pt x="160" y="2909"/>
                    </a:lnTo>
                    <a:lnTo>
                      <a:pt x="160" y="3188"/>
                    </a:lnTo>
                    <a:lnTo>
                      <a:pt x="200" y="3467"/>
                    </a:lnTo>
                    <a:lnTo>
                      <a:pt x="239" y="3746"/>
                    </a:lnTo>
                    <a:lnTo>
                      <a:pt x="339" y="4025"/>
                    </a:lnTo>
                    <a:lnTo>
                      <a:pt x="459" y="4284"/>
                    </a:lnTo>
                    <a:lnTo>
                      <a:pt x="598" y="4543"/>
                    </a:lnTo>
                    <a:lnTo>
                      <a:pt x="479" y="4642"/>
                    </a:lnTo>
                    <a:lnTo>
                      <a:pt x="399" y="4742"/>
                    </a:lnTo>
                    <a:lnTo>
                      <a:pt x="299" y="4862"/>
                    </a:lnTo>
                    <a:lnTo>
                      <a:pt x="220" y="4981"/>
                    </a:lnTo>
                    <a:lnTo>
                      <a:pt x="160" y="5101"/>
                    </a:lnTo>
                    <a:lnTo>
                      <a:pt x="100" y="5240"/>
                    </a:lnTo>
                    <a:lnTo>
                      <a:pt x="60" y="5360"/>
                    </a:lnTo>
                    <a:lnTo>
                      <a:pt x="40" y="5499"/>
                    </a:lnTo>
                    <a:lnTo>
                      <a:pt x="20" y="5638"/>
                    </a:lnTo>
                    <a:lnTo>
                      <a:pt x="0" y="5778"/>
                    </a:lnTo>
                    <a:lnTo>
                      <a:pt x="20" y="5897"/>
                    </a:lnTo>
                    <a:lnTo>
                      <a:pt x="40" y="6037"/>
                    </a:lnTo>
                    <a:lnTo>
                      <a:pt x="60" y="6176"/>
                    </a:lnTo>
                    <a:lnTo>
                      <a:pt x="100" y="6296"/>
                    </a:lnTo>
                    <a:lnTo>
                      <a:pt x="160" y="6435"/>
                    </a:lnTo>
                    <a:lnTo>
                      <a:pt x="239" y="6555"/>
                    </a:lnTo>
                    <a:lnTo>
                      <a:pt x="339" y="6674"/>
                    </a:lnTo>
                    <a:lnTo>
                      <a:pt x="439" y="6794"/>
                    </a:lnTo>
                    <a:lnTo>
                      <a:pt x="558" y="6913"/>
                    </a:lnTo>
                    <a:lnTo>
                      <a:pt x="678" y="6993"/>
                    </a:lnTo>
                    <a:lnTo>
                      <a:pt x="817" y="7073"/>
                    </a:lnTo>
                    <a:lnTo>
                      <a:pt x="957" y="7133"/>
                    </a:lnTo>
                    <a:lnTo>
                      <a:pt x="1096" y="7192"/>
                    </a:lnTo>
                    <a:lnTo>
                      <a:pt x="1255" y="7232"/>
                    </a:lnTo>
                    <a:lnTo>
                      <a:pt x="1415" y="7252"/>
                    </a:lnTo>
                    <a:lnTo>
                      <a:pt x="1734" y="7252"/>
                    </a:lnTo>
                    <a:lnTo>
                      <a:pt x="1893" y="7232"/>
                    </a:lnTo>
                    <a:lnTo>
                      <a:pt x="2052" y="7192"/>
                    </a:lnTo>
                    <a:lnTo>
                      <a:pt x="2212" y="7152"/>
                    </a:lnTo>
                    <a:lnTo>
                      <a:pt x="2351" y="7073"/>
                    </a:lnTo>
                    <a:lnTo>
                      <a:pt x="2510" y="6993"/>
                    </a:lnTo>
                    <a:lnTo>
                      <a:pt x="2670" y="6894"/>
                    </a:lnTo>
                    <a:lnTo>
                      <a:pt x="2809" y="6774"/>
                    </a:lnTo>
                    <a:lnTo>
                      <a:pt x="2929" y="6635"/>
                    </a:lnTo>
                    <a:lnTo>
                      <a:pt x="3048" y="6495"/>
                    </a:lnTo>
                    <a:lnTo>
                      <a:pt x="3128" y="6336"/>
                    </a:lnTo>
                    <a:lnTo>
                      <a:pt x="3208" y="6176"/>
                    </a:lnTo>
                    <a:lnTo>
                      <a:pt x="3267" y="6017"/>
                    </a:lnTo>
                    <a:lnTo>
                      <a:pt x="3307" y="5838"/>
                    </a:lnTo>
                    <a:lnTo>
                      <a:pt x="3646" y="5798"/>
                    </a:lnTo>
                    <a:lnTo>
                      <a:pt x="4005" y="5718"/>
                    </a:lnTo>
                    <a:lnTo>
                      <a:pt x="4343" y="5599"/>
                    </a:lnTo>
                    <a:lnTo>
                      <a:pt x="4682" y="5439"/>
                    </a:lnTo>
                    <a:lnTo>
                      <a:pt x="4722" y="5678"/>
                    </a:lnTo>
                    <a:lnTo>
                      <a:pt x="4781" y="5897"/>
                    </a:lnTo>
                    <a:lnTo>
                      <a:pt x="4881" y="6117"/>
                    </a:lnTo>
                    <a:lnTo>
                      <a:pt x="5001" y="6316"/>
                    </a:lnTo>
                    <a:lnTo>
                      <a:pt x="5140" y="6515"/>
                    </a:lnTo>
                    <a:lnTo>
                      <a:pt x="5299" y="6674"/>
                    </a:lnTo>
                    <a:lnTo>
                      <a:pt x="5459" y="6834"/>
                    </a:lnTo>
                    <a:lnTo>
                      <a:pt x="5638" y="6973"/>
                    </a:lnTo>
                    <a:lnTo>
                      <a:pt x="5837" y="7073"/>
                    </a:lnTo>
                    <a:lnTo>
                      <a:pt x="6036" y="7172"/>
                    </a:lnTo>
                    <a:lnTo>
                      <a:pt x="6256" y="7252"/>
                    </a:lnTo>
                    <a:lnTo>
                      <a:pt x="6475" y="7292"/>
                    </a:lnTo>
                    <a:lnTo>
                      <a:pt x="6714" y="7332"/>
                    </a:lnTo>
                    <a:lnTo>
                      <a:pt x="6933" y="7352"/>
                    </a:lnTo>
                    <a:lnTo>
                      <a:pt x="7172" y="7332"/>
                    </a:lnTo>
                    <a:lnTo>
                      <a:pt x="7411" y="7312"/>
                    </a:lnTo>
                    <a:lnTo>
                      <a:pt x="7650" y="7252"/>
                    </a:lnTo>
                    <a:lnTo>
                      <a:pt x="7869" y="7172"/>
                    </a:lnTo>
                    <a:lnTo>
                      <a:pt x="8088" y="7073"/>
                    </a:lnTo>
                    <a:lnTo>
                      <a:pt x="8307" y="6953"/>
                    </a:lnTo>
                    <a:lnTo>
                      <a:pt x="8527" y="6814"/>
                    </a:lnTo>
                    <a:lnTo>
                      <a:pt x="8706" y="6674"/>
                    </a:lnTo>
                    <a:lnTo>
                      <a:pt x="8885" y="6495"/>
                    </a:lnTo>
                    <a:lnTo>
                      <a:pt x="9025" y="6316"/>
                    </a:lnTo>
                    <a:lnTo>
                      <a:pt x="9164" y="6137"/>
                    </a:lnTo>
                    <a:lnTo>
                      <a:pt x="9264" y="5937"/>
                    </a:lnTo>
                    <a:lnTo>
                      <a:pt x="9363" y="5718"/>
                    </a:lnTo>
                    <a:lnTo>
                      <a:pt x="9423" y="5499"/>
                    </a:lnTo>
                    <a:lnTo>
                      <a:pt x="9483" y="5300"/>
                    </a:lnTo>
                    <a:lnTo>
                      <a:pt x="9503" y="5061"/>
                    </a:lnTo>
                    <a:lnTo>
                      <a:pt x="9503" y="4842"/>
                    </a:lnTo>
                    <a:lnTo>
                      <a:pt x="9483" y="4622"/>
                    </a:lnTo>
                    <a:lnTo>
                      <a:pt x="9443" y="4403"/>
                    </a:lnTo>
                    <a:lnTo>
                      <a:pt x="9363" y="4204"/>
                    </a:lnTo>
                    <a:lnTo>
                      <a:pt x="9284" y="3985"/>
                    </a:lnTo>
                    <a:lnTo>
                      <a:pt x="9164" y="3786"/>
                    </a:lnTo>
                    <a:lnTo>
                      <a:pt x="9045" y="3626"/>
                    </a:lnTo>
                    <a:lnTo>
                      <a:pt x="8925" y="3467"/>
                    </a:lnTo>
                    <a:lnTo>
                      <a:pt x="8766" y="3328"/>
                    </a:lnTo>
                    <a:lnTo>
                      <a:pt x="8626" y="3208"/>
                    </a:lnTo>
                    <a:lnTo>
                      <a:pt x="8467" y="3108"/>
                    </a:lnTo>
                    <a:lnTo>
                      <a:pt x="8288" y="3009"/>
                    </a:lnTo>
                    <a:lnTo>
                      <a:pt x="8108" y="2929"/>
                    </a:lnTo>
                    <a:lnTo>
                      <a:pt x="7929" y="2869"/>
                    </a:lnTo>
                    <a:lnTo>
                      <a:pt x="7730" y="2810"/>
                    </a:lnTo>
                    <a:lnTo>
                      <a:pt x="7531" y="2790"/>
                    </a:lnTo>
                    <a:lnTo>
                      <a:pt x="7331" y="2770"/>
                    </a:lnTo>
                    <a:lnTo>
                      <a:pt x="6933" y="2770"/>
                    </a:lnTo>
                    <a:lnTo>
                      <a:pt x="6734" y="2810"/>
                    </a:lnTo>
                    <a:lnTo>
                      <a:pt x="6535" y="2850"/>
                    </a:lnTo>
                    <a:lnTo>
                      <a:pt x="6335" y="2909"/>
                    </a:lnTo>
                    <a:lnTo>
                      <a:pt x="6335" y="2710"/>
                    </a:lnTo>
                    <a:lnTo>
                      <a:pt x="6315" y="2491"/>
                    </a:lnTo>
                    <a:lnTo>
                      <a:pt x="6295" y="2292"/>
                    </a:lnTo>
                    <a:lnTo>
                      <a:pt x="6256" y="2093"/>
                    </a:lnTo>
                    <a:lnTo>
                      <a:pt x="6196" y="1893"/>
                    </a:lnTo>
                    <a:lnTo>
                      <a:pt x="6116" y="1694"/>
                    </a:lnTo>
                    <a:lnTo>
                      <a:pt x="6017" y="1495"/>
                    </a:lnTo>
                    <a:lnTo>
                      <a:pt x="5917" y="1316"/>
                    </a:lnTo>
                    <a:lnTo>
                      <a:pt x="5738" y="1077"/>
                    </a:lnTo>
                    <a:lnTo>
                      <a:pt x="5538" y="857"/>
                    </a:lnTo>
                    <a:lnTo>
                      <a:pt x="5319" y="658"/>
                    </a:lnTo>
                    <a:lnTo>
                      <a:pt x="5080" y="499"/>
                    </a:lnTo>
                    <a:lnTo>
                      <a:pt x="4841" y="339"/>
                    </a:lnTo>
                    <a:lnTo>
                      <a:pt x="4582" y="220"/>
                    </a:lnTo>
                    <a:lnTo>
                      <a:pt x="4303" y="140"/>
                    </a:lnTo>
                    <a:lnTo>
                      <a:pt x="4024" y="61"/>
                    </a:lnTo>
                    <a:lnTo>
                      <a:pt x="3726" y="21"/>
                    </a:lnTo>
                    <a:lnTo>
                      <a:pt x="3427" y="1"/>
                    </a:lnTo>
                    <a:close/>
                  </a:path>
                </a:pathLst>
              </a:custGeom>
              <a:solidFill>
                <a:srgbClr val="FBE6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4" name="Google Shape;7684;p41"/>
              <p:cNvSpPr/>
              <p:nvPr/>
            </p:nvSpPr>
            <p:spPr>
              <a:xfrm>
                <a:off x="5441025" y="4020125"/>
                <a:ext cx="237575" cy="183800"/>
              </a:xfrm>
              <a:custGeom>
                <a:avLst/>
                <a:gdLst/>
                <a:ahLst/>
                <a:cxnLst/>
                <a:rect l="l" t="t" r="r" b="b"/>
                <a:pathLst>
                  <a:path w="9503" h="7352" fill="none" extrusionOk="0">
                    <a:moveTo>
                      <a:pt x="5001" y="6316"/>
                    </a:moveTo>
                    <a:lnTo>
                      <a:pt x="5001" y="6316"/>
                    </a:lnTo>
                    <a:lnTo>
                      <a:pt x="4881" y="6117"/>
                    </a:lnTo>
                    <a:lnTo>
                      <a:pt x="4781" y="5897"/>
                    </a:lnTo>
                    <a:lnTo>
                      <a:pt x="4722" y="5678"/>
                    </a:lnTo>
                    <a:lnTo>
                      <a:pt x="4682" y="5439"/>
                    </a:lnTo>
                    <a:lnTo>
                      <a:pt x="4682" y="5439"/>
                    </a:lnTo>
                    <a:lnTo>
                      <a:pt x="4343" y="5599"/>
                    </a:lnTo>
                    <a:lnTo>
                      <a:pt x="4005" y="5718"/>
                    </a:lnTo>
                    <a:lnTo>
                      <a:pt x="3646" y="5798"/>
                    </a:lnTo>
                    <a:lnTo>
                      <a:pt x="3307" y="5838"/>
                    </a:lnTo>
                    <a:lnTo>
                      <a:pt x="3307" y="5838"/>
                    </a:lnTo>
                    <a:lnTo>
                      <a:pt x="3267" y="6017"/>
                    </a:lnTo>
                    <a:lnTo>
                      <a:pt x="3208" y="6176"/>
                    </a:lnTo>
                    <a:lnTo>
                      <a:pt x="3128" y="6336"/>
                    </a:lnTo>
                    <a:lnTo>
                      <a:pt x="3048" y="6495"/>
                    </a:lnTo>
                    <a:lnTo>
                      <a:pt x="2929" y="6635"/>
                    </a:lnTo>
                    <a:lnTo>
                      <a:pt x="2809" y="6774"/>
                    </a:lnTo>
                    <a:lnTo>
                      <a:pt x="2670" y="6894"/>
                    </a:lnTo>
                    <a:lnTo>
                      <a:pt x="2510" y="6993"/>
                    </a:lnTo>
                    <a:lnTo>
                      <a:pt x="2510" y="6993"/>
                    </a:lnTo>
                    <a:lnTo>
                      <a:pt x="2351" y="7073"/>
                    </a:lnTo>
                    <a:lnTo>
                      <a:pt x="2212" y="7152"/>
                    </a:lnTo>
                    <a:lnTo>
                      <a:pt x="2052" y="7192"/>
                    </a:lnTo>
                    <a:lnTo>
                      <a:pt x="1893" y="7232"/>
                    </a:lnTo>
                    <a:lnTo>
                      <a:pt x="1734" y="7252"/>
                    </a:lnTo>
                    <a:lnTo>
                      <a:pt x="1574" y="7252"/>
                    </a:lnTo>
                    <a:lnTo>
                      <a:pt x="1415" y="7252"/>
                    </a:lnTo>
                    <a:lnTo>
                      <a:pt x="1255" y="7232"/>
                    </a:lnTo>
                    <a:lnTo>
                      <a:pt x="1096" y="7192"/>
                    </a:lnTo>
                    <a:lnTo>
                      <a:pt x="957" y="7133"/>
                    </a:lnTo>
                    <a:lnTo>
                      <a:pt x="817" y="7073"/>
                    </a:lnTo>
                    <a:lnTo>
                      <a:pt x="678" y="6993"/>
                    </a:lnTo>
                    <a:lnTo>
                      <a:pt x="558" y="6913"/>
                    </a:lnTo>
                    <a:lnTo>
                      <a:pt x="439" y="6794"/>
                    </a:lnTo>
                    <a:lnTo>
                      <a:pt x="339" y="6674"/>
                    </a:lnTo>
                    <a:lnTo>
                      <a:pt x="239" y="6555"/>
                    </a:lnTo>
                    <a:lnTo>
                      <a:pt x="239" y="6555"/>
                    </a:lnTo>
                    <a:lnTo>
                      <a:pt x="160" y="6435"/>
                    </a:lnTo>
                    <a:lnTo>
                      <a:pt x="100" y="6296"/>
                    </a:lnTo>
                    <a:lnTo>
                      <a:pt x="60" y="6176"/>
                    </a:lnTo>
                    <a:lnTo>
                      <a:pt x="40" y="6037"/>
                    </a:lnTo>
                    <a:lnTo>
                      <a:pt x="20" y="5897"/>
                    </a:lnTo>
                    <a:lnTo>
                      <a:pt x="0" y="5778"/>
                    </a:lnTo>
                    <a:lnTo>
                      <a:pt x="20" y="5638"/>
                    </a:lnTo>
                    <a:lnTo>
                      <a:pt x="40" y="5499"/>
                    </a:lnTo>
                    <a:lnTo>
                      <a:pt x="60" y="5360"/>
                    </a:lnTo>
                    <a:lnTo>
                      <a:pt x="100" y="5240"/>
                    </a:lnTo>
                    <a:lnTo>
                      <a:pt x="160" y="5101"/>
                    </a:lnTo>
                    <a:lnTo>
                      <a:pt x="220" y="4981"/>
                    </a:lnTo>
                    <a:lnTo>
                      <a:pt x="299" y="4862"/>
                    </a:lnTo>
                    <a:lnTo>
                      <a:pt x="399" y="4742"/>
                    </a:lnTo>
                    <a:lnTo>
                      <a:pt x="479" y="4642"/>
                    </a:lnTo>
                    <a:lnTo>
                      <a:pt x="598" y="4543"/>
                    </a:lnTo>
                    <a:lnTo>
                      <a:pt x="598" y="4543"/>
                    </a:lnTo>
                    <a:lnTo>
                      <a:pt x="459" y="4284"/>
                    </a:lnTo>
                    <a:lnTo>
                      <a:pt x="339" y="4025"/>
                    </a:lnTo>
                    <a:lnTo>
                      <a:pt x="239" y="3746"/>
                    </a:lnTo>
                    <a:lnTo>
                      <a:pt x="200" y="3467"/>
                    </a:lnTo>
                    <a:lnTo>
                      <a:pt x="160" y="3188"/>
                    </a:lnTo>
                    <a:lnTo>
                      <a:pt x="160" y="2909"/>
                    </a:lnTo>
                    <a:lnTo>
                      <a:pt x="200" y="2630"/>
                    </a:lnTo>
                    <a:lnTo>
                      <a:pt x="259" y="2351"/>
                    </a:lnTo>
                    <a:lnTo>
                      <a:pt x="339" y="2073"/>
                    </a:lnTo>
                    <a:lnTo>
                      <a:pt x="459" y="1814"/>
                    </a:lnTo>
                    <a:lnTo>
                      <a:pt x="598" y="1555"/>
                    </a:lnTo>
                    <a:lnTo>
                      <a:pt x="777" y="1316"/>
                    </a:lnTo>
                    <a:lnTo>
                      <a:pt x="957" y="1077"/>
                    </a:lnTo>
                    <a:lnTo>
                      <a:pt x="1176" y="857"/>
                    </a:lnTo>
                    <a:lnTo>
                      <a:pt x="1415" y="678"/>
                    </a:lnTo>
                    <a:lnTo>
                      <a:pt x="1674" y="499"/>
                    </a:lnTo>
                    <a:lnTo>
                      <a:pt x="1674" y="499"/>
                    </a:lnTo>
                    <a:lnTo>
                      <a:pt x="1953" y="339"/>
                    </a:lnTo>
                    <a:lnTo>
                      <a:pt x="2252" y="220"/>
                    </a:lnTo>
                    <a:lnTo>
                      <a:pt x="2530" y="120"/>
                    </a:lnTo>
                    <a:lnTo>
                      <a:pt x="2829" y="61"/>
                    </a:lnTo>
                    <a:lnTo>
                      <a:pt x="3128" y="21"/>
                    </a:lnTo>
                    <a:lnTo>
                      <a:pt x="3427" y="1"/>
                    </a:lnTo>
                    <a:lnTo>
                      <a:pt x="3726" y="21"/>
                    </a:lnTo>
                    <a:lnTo>
                      <a:pt x="4024" y="61"/>
                    </a:lnTo>
                    <a:lnTo>
                      <a:pt x="4303" y="140"/>
                    </a:lnTo>
                    <a:lnTo>
                      <a:pt x="4582" y="220"/>
                    </a:lnTo>
                    <a:lnTo>
                      <a:pt x="4841" y="339"/>
                    </a:lnTo>
                    <a:lnTo>
                      <a:pt x="5080" y="499"/>
                    </a:lnTo>
                    <a:lnTo>
                      <a:pt x="5319" y="658"/>
                    </a:lnTo>
                    <a:lnTo>
                      <a:pt x="5538" y="857"/>
                    </a:lnTo>
                    <a:lnTo>
                      <a:pt x="5738" y="1077"/>
                    </a:lnTo>
                    <a:lnTo>
                      <a:pt x="5917" y="1316"/>
                    </a:lnTo>
                    <a:lnTo>
                      <a:pt x="5917" y="1316"/>
                    </a:lnTo>
                    <a:lnTo>
                      <a:pt x="6017" y="1495"/>
                    </a:lnTo>
                    <a:lnTo>
                      <a:pt x="6116" y="1694"/>
                    </a:lnTo>
                    <a:lnTo>
                      <a:pt x="6196" y="1893"/>
                    </a:lnTo>
                    <a:lnTo>
                      <a:pt x="6256" y="2093"/>
                    </a:lnTo>
                    <a:lnTo>
                      <a:pt x="6295" y="2292"/>
                    </a:lnTo>
                    <a:lnTo>
                      <a:pt x="6315" y="2491"/>
                    </a:lnTo>
                    <a:lnTo>
                      <a:pt x="6335" y="2710"/>
                    </a:lnTo>
                    <a:lnTo>
                      <a:pt x="6335" y="2909"/>
                    </a:lnTo>
                    <a:lnTo>
                      <a:pt x="6335" y="2909"/>
                    </a:lnTo>
                    <a:lnTo>
                      <a:pt x="6535" y="2850"/>
                    </a:lnTo>
                    <a:lnTo>
                      <a:pt x="6734" y="2810"/>
                    </a:lnTo>
                    <a:lnTo>
                      <a:pt x="6933" y="2770"/>
                    </a:lnTo>
                    <a:lnTo>
                      <a:pt x="7132" y="2770"/>
                    </a:lnTo>
                    <a:lnTo>
                      <a:pt x="7331" y="2770"/>
                    </a:lnTo>
                    <a:lnTo>
                      <a:pt x="7531" y="2790"/>
                    </a:lnTo>
                    <a:lnTo>
                      <a:pt x="7730" y="2810"/>
                    </a:lnTo>
                    <a:lnTo>
                      <a:pt x="7929" y="2869"/>
                    </a:lnTo>
                    <a:lnTo>
                      <a:pt x="8108" y="2929"/>
                    </a:lnTo>
                    <a:lnTo>
                      <a:pt x="8288" y="3009"/>
                    </a:lnTo>
                    <a:lnTo>
                      <a:pt x="8467" y="3108"/>
                    </a:lnTo>
                    <a:lnTo>
                      <a:pt x="8626" y="3208"/>
                    </a:lnTo>
                    <a:lnTo>
                      <a:pt x="8766" y="3328"/>
                    </a:lnTo>
                    <a:lnTo>
                      <a:pt x="8925" y="3467"/>
                    </a:lnTo>
                    <a:lnTo>
                      <a:pt x="9045" y="3626"/>
                    </a:lnTo>
                    <a:lnTo>
                      <a:pt x="9164" y="3786"/>
                    </a:lnTo>
                    <a:lnTo>
                      <a:pt x="9164" y="3786"/>
                    </a:lnTo>
                    <a:lnTo>
                      <a:pt x="9284" y="3985"/>
                    </a:lnTo>
                    <a:lnTo>
                      <a:pt x="9363" y="4204"/>
                    </a:lnTo>
                    <a:lnTo>
                      <a:pt x="9443" y="4403"/>
                    </a:lnTo>
                    <a:lnTo>
                      <a:pt x="9483" y="4622"/>
                    </a:lnTo>
                    <a:lnTo>
                      <a:pt x="9503" y="4842"/>
                    </a:lnTo>
                    <a:lnTo>
                      <a:pt x="9503" y="5061"/>
                    </a:lnTo>
                    <a:lnTo>
                      <a:pt x="9483" y="5300"/>
                    </a:lnTo>
                    <a:lnTo>
                      <a:pt x="9423" y="5499"/>
                    </a:lnTo>
                    <a:lnTo>
                      <a:pt x="9363" y="5718"/>
                    </a:lnTo>
                    <a:lnTo>
                      <a:pt x="9264" y="5937"/>
                    </a:lnTo>
                    <a:lnTo>
                      <a:pt x="9164" y="6137"/>
                    </a:lnTo>
                    <a:lnTo>
                      <a:pt x="9025" y="6316"/>
                    </a:lnTo>
                    <a:lnTo>
                      <a:pt x="8885" y="6495"/>
                    </a:lnTo>
                    <a:lnTo>
                      <a:pt x="8706" y="6674"/>
                    </a:lnTo>
                    <a:lnTo>
                      <a:pt x="8527" y="6814"/>
                    </a:lnTo>
                    <a:lnTo>
                      <a:pt x="8307" y="6953"/>
                    </a:lnTo>
                    <a:lnTo>
                      <a:pt x="8307" y="6953"/>
                    </a:lnTo>
                    <a:lnTo>
                      <a:pt x="8088" y="7073"/>
                    </a:lnTo>
                    <a:lnTo>
                      <a:pt x="7869" y="7172"/>
                    </a:lnTo>
                    <a:lnTo>
                      <a:pt x="7650" y="7252"/>
                    </a:lnTo>
                    <a:lnTo>
                      <a:pt x="7411" y="7312"/>
                    </a:lnTo>
                    <a:lnTo>
                      <a:pt x="7172" y="7332"/>
                    </a:lnTo>
                    <a:lnTo>
                      <a:pt x="6933" y="7352"/>
                    </a:lnTo>
                    <a:lnTo>
                      <a:pt x="6714" y="7332"/>
                    </a:lnTo>
                    <a:lnTo>
                      <a:pt x="6475" y="7292"/>
                    </a:lnTo>
                    <a:lnTo>
                      <a:pt x="6256" y="7252"/>
                    </a:lnTo>
                    <a:lnTo>
                      <a:pt x="6036" y="7172"/>
                    </a:lnTo>
                    <a:lnTo>
                      <a:pt x="5837" y="7073"/>
                    </a:lnTo>
                    <a:lnTo>
                      <a:pt x="5638" y="6973"/>
                    </a:lnTo>
                    <a:lnTo>
                      <a:pt x="5459" y="6834"/>
                    </a:lnTo>
                    <a:lnTo>
                      <a:pt x="5299" y="6674"/>
                    </a:lnTo>
                    <a:lnTo>
                      <a:pt x="5140" y="6515"/>
                    </a:lnTo>
                    <a:lnTo>
                      <a:pt x="5001" y="6316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5" name="Google Shape;7685;p41"/>
              <p:cNvSpPr/>
              <p:nvPr/>
            </p:nvSpPr>
            <p:spPr>
              <a:xfrm>
                <a:off x="5609350" y="4140650"/>
                <a:ext cx="42375" cy="36875"/>
              </a:xfrm>
              <a:custGeom>
                <a:avLst/>
                <a:gdLst/>
                <a:ahLst/>
                <a:cxnLst/>
                <a:rect l="l" t="t" r="r" b="b"/>
                <a:pathLst>
                  <a:path w="1695" h="1475" extrusionOk="0">
                    <a:moveTo>
                      <a:pt x="977" y="1"/>
                    </a:moveTo>
                    <a:lnTo>
                      <a:pt x="798" y="21"/>
                    </a:lnTo>
                    <a:lnTo>
                      <a:pt x="638" y="80"/>
                    </a:lnTo>
                    <a:lnTo>
                      <a:pt x="479" y="160"/>
                    </a:lnTo>
                    <a:lnTo>
                      <a:pt x="339" y="260"/>
                    </a:lnTo>
                    <a:lnTo>
                      <a:pt x="200" y="379"/>
                    </a:lnTo>
                    <a:lnTo>
                      <a:pt x="120" y="519"/>
                    </a:lnTo>
                    <a:lnTo>
                      <a:pt x="41" y="658"/>
                    </a:lnTo>
                    <a:lnTo>
                      <a:pt x="1" y="798"/>
                    </a:lnTo>
                    <a:lnTo>
                      <a:pt x="1" y="937"/>
                    </a:lnTo>
                    <a:lnTo>
                      <a:pt x="21" y="1076"/>
                    </a:lnTo>
                    <a:lnTo>
                      <a:pt x="80" y="1196"/>
                    </a:lnTo>
                    <a:lnTo>
                      <a:pt x="180" y="1296"/>
                    </a:lnTo>
                    <a:lnTo>
                      <a:pt x="280" y="1375"/>
                    </a:lnTo>
                    <a:lnTo>
                      <a:pt x="419" y="1435"/>
                    </a:lnTo>
                    <a:lnTo>
                      <a:pt x="578" y="1455"/>
                    </a:lnTo>
                    <a:lnTo>
                      <a:pt x="738" y="1475"/>
                    </a:lnTo>
                    <a:lnTo>
                      <a:pt x="897" y="1435"/>
                    </a:lnTo>
                    <a:lnTo>
                      <a:pt x="1057" y="1395"/>
                    </a:lnTo>
                    <a:lnTo>
                      <a:pt x="1216" y="1296"/>
                    </a:lnTo>
                    <a:lnTo>
                      <a:pt x="1375" y="1196"/>
                    </a:lnTo>
                    <a:lnTo>
                      <a:pt x="1495" y="1076"/>
                    </a:lnTo>
                    <a:lnTo>
                      <a:pt x="1574" y="937"/>
                    </a:lnTo>
                    <a:lnTo>
                      <a:pt x="1654" y="798"/>
                    </a:lnTo>
                    <a:lnTo>
                      <a:pt x="1694" y="658"/>
                    </a:lnTo>
                    <a:lnTo>
                      <a:pt x="1694" y="519"/>
                    </a:lnTo>
                    <a:lnTo>
                      <a:pt x="1674" y="399"/>
                    </a:lnTo>
                    <a:lnTo>
                      <a:pt x="1614" y="260"/>
                    </a:lnTo>
                    <a:lnTo>
                      <a:pt x="1515" y="160"/>
                    </a:lnTo>
                    <a:lnTo>
                      <a:pt x="1415" y="80"/>
                    </a:lnTo>
                    <a:lnTo>
                      <a:pt x="1276" y="21"/>
                    </a:lnTo>
                    <a:lnTo>
                      <a:pt x="1136" y="1"/>
                    </a:lnTo>
                    <a:close/>
                  </a:path>
                </a:pathLst>
              </a:custGeom>
              <a:solidFill>
                <a:srgbClr val="F4CC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6" name="Google Shape;7686;p41"/>
              <p:cNvSpPr/>
              <p:nvPr/>
            </p:nvSpPr>
            <p:spPr>
              <a:xfrm>
                <a:off x="5609350" y="4140650"/>
                <a:ext cx="42375" cy="36875"/>
              </a:xfrm>
              <a:custGeom>
                <a:avLst/>
                <a:gdLst/>
                <a:ahLst/>
                <a:cxnLst/>
                <a:rect l="l" t="t" r="r" b="b"/>
                <a:pathLst>
                  <a:path w="1695" h="1475" fill="none" extrusionOk="0">
                    <a:moveTo>
                      <a:pt x="1216" y="1296"/>
                    </a:moveTo>
                    <a:lnTo>
                      <a:pt x="1216" y="1296"/>
                    </a:lnTo>
                    <a:lnTo>
                      <a:pt x="1375" y="1196"/>
                    </a:lnTo>
                    <a:lnTo>
                      <a:pt x="1495" y="1076"/>
                    </a:lnTo>
                    <a:lnTo>
                      <a:pt x="1574" y="937"/>
                    </a:lnTo>
                    <a:lnTo>
                      <a:pt x="1654" y="798"/>
                    </a:lnTo>
                    <a:lnTo>
                      <a:pt x="1694" y="658"/>
                    </a:lnTo>
                    <a:lnTo>
                      <a:pt x="1694" y="519"/>
                    </a:lnTo>
                    <a:lnTo>
                      <a:pt x="1674" y="399"/>
                    </a:lnTo>
                    <a:lnTo>
                      <a:pt x="1614" y="260"/>
                    </a:lnTo>
                    <a:lnTo>
                      <a:pt x="1614" y="260"/>
                    </a:lnTo>
                    <a:lnTo>
                      <a:pt x="1515" y="160"/>
                    </a:lnTo>
                    <a:lnTo>
                      <a:pt x="1415" y="80"/>
                    </a:lnTo>
                    <a:lnTo>
                      <a:pt x="1276" y="21"/>
                    </a:lnTo>
                    <a:lnTo>
                      <a:pt x="1136" y="1"/>
                    </a:lnTo>
                    <a:lnTo>
                      <a:pt x="977" y="1"/>
                    </a:lnTo>
                    <a:lnTo>
                      <a:pt x="798" y="21"/>
                    </a:lnTo>
                    <a:lnTo>
                      <a:pt x="638" y="80"/>
                    </a:lnTo>
                    <a:lnTo>
                      <a:pt x="479" y="160"/>
                    </a:lnTo>
                    <a:lnTo>
                      <a:pt x="479" y="160"/>
                    </a:lnTo>
                    <a:lnTo>
                      <a:pt x="339" y="260"/>
                    </a:lnTo>
                    <a:lnTo>
                      <a:pt x="200" y="379"/>
                    </a:lnTo>
                    <a:lnTo>
                      <a:pt x="120" y="519"/>
                    </a:lnTo>
                    <a:lnTo>
                      <a:pt x="41" y="658"/>
                    </a:lnTo>
                    <a:lnTo>
                      <a:pt x="1" y="798"/>
                    </a:lnTo>
                    <a:lnTo>
                      <a:pt x="1" y="937"/>
                    </a:lnTo>
                    <a:lnTo>
                      <a:pt x="21" y="1076"/>
                    </a:lnTo>
                    <a:lnTo>
                      <a:pt x="80" y="1196"/>
                    </a:lnTo>
                    <a:lnTo>
                      <a:pt x="80" y="1196"/>
                    </a:lnTo>
                    <a:lnTo>
                      <a:pt x="180" y="1296"/>
                    </a:lnTo>
                    <a:lnTo>
                      <a:pt x="280" y="1375"/>
                    </a:lnTo>
                    <a:lnTo>
                      <a:pt x="419" y="1435"/>
                    </a:lnTo>
                    <a:lnTo>
                      <a:pt x="578" y="1455"/>
                    </a:lnTo>
                    <a:lnTo>
                      <a:pt x="738" y="1475"/>
                    </a:lnTo>
                    <a:lnTo>
                      <a:pt x="897" y="1435"/>
                    </a:lnTo>
                    <a:lnTo>
                      <a:pt x="1057" y="1395"/>
                    </a:lnTo>
                    <a:lnTo>
                      <a:pt x="1216" y="1296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7" name="Google Shape;7687;p41"/>
              <p:cNvSpPr/>
              <p:nvPr/>
            </p:nvSpPr>
            <p:spPr>
              <a:xfrm>
                <a:off x="5458950" y="4035575"/>
                <a:ext cx="124025" cy="70250"/>
              </a:xfrm>
              <a:custGeom>
                <a:avLst/>
                <a:gdLst/>
                <a:ahLst/>
                <a:cxnLst/>
                <a:rect l="l" t="t" r="r" b="b"/>
                <a:pathLst>
                  <a:path w="4961" h="2810" extrusionOk="0">
                    <a:moveTo>
                      <a:pt x="2630" y="0"/>
                    </a:moveTo>
                    <a:lnTo>
                      <a:pt x="2351" y="20"/>
                    </a:lnTo>
                    <a:lnTo>
                      <a:pt x="2092" y="60"/>
                    </a:lnTo>
                    <a:lnTo>
                      <a:pt x="1833" y="140"/>
                    </a:lnTo>
                    <a:lnTo>
                      <a:pt x="1594" y="239"/>
                    </a:lnTo>
                    <a:lnTo>
                      <a:pt x="1355" y="339"/>
                    </a:lnTo>
                    <a:lnTo>
                      <a:pt x="1156" y="478"/>
                    </a:lnTo>
                    <a:lnTo>
                      <a:pt x="937" y="598"/>
                    </a:lnTo>
                    <a:lnTo>
                      <a:pt x="758" y="737"/>
                    </a:lnTo>
                    <a:lnTo>
                      <a:pt x="439" y="1016"/>
                    </a:lnTo>
                    <a:lnTo>
                      <a:pt x="200" y="1255"/>
                    </a:lnTo>
                    <a:lnTo>
                      <a:pt x="1" y="1494"/>
                    </a:lnTo>
                    <a:lnTo>
                      <a:pt x="240" y="1375"/>
                    </a:lnTo>
                    <a:lnTo>
                      <a:pt x="499" y="1275"/>
                    </a:lnTo>
                    <a:lnTo>
                      <a:pt x="718" y="1196"/>
                    </a:lnTo>
                    <a:lnTo>
                      <a:pt x="957" y="1136"/>
                    </a:lnTo>
                    <a:lnTo>
                      <a:pt x="1176" y="1096"/>
                    </a:lnTo>
                    <a:lnTo>
                      <a:pt x="1375" y="1056"/>
                    </a:lnTo>
                    <a:lnTo>
                      <a:pt x="1594" y="1036"/>
                    </a:lnTo>
                    <a:lnTo>
                      <a:pt x="1793" y="1036"/>
                    </a:lnTo>
                    <a:lnTo>
                      <a:pt x="2072" y="1056"/>
                    </a:lnTo>
                    <a:lnTo>
                      <a:pt x="2351" y="1096"/>
                    </a:lnTo>
                    <a:lnTo>
                      <a:pt x="2630" y="1156"/>
                    </a:lnTo>
                    <a:lnTo>
                      <a:pt x="2869" y="1235"/>
                    </a:lnTo>
                    <a:lnTo>
                      <a:pt x="3088" y="1335"/>
                    </a:lnTo>
                    <a:lnTo>
                      <a:pt x="3307" y="1455"/>
                    </a:lnTo>
                    <a:lnTo>
                      <a:pt x="3507" y="1594"/>
                    </a:lnTo>
                    <a:lnTo>
                      <a:pt x="3686" y="1733"/>
                    </a:lnTo>
                    <a:lnTo>
                      <a:pt x="3865" y="1873"/>
                    </a:lnTo>
                    <a:lnTo>
                      <a:pt x="4005" y="2032"/>
                    </a:lnTo>
                    <a:lnTo>
                      <a:pt x="4284" y="2311"/>
                    </a:lnTo>
                    <a:lnTo>
                      <a:pt x="4483" y="2590"/>
                    </a:lnTo>
                    <a:lnTo>
                      <a:pt x="4622" y="2809"/>
                    </a:lnTo>
                    <a:lnTo>
                      <a:pt x="4762" y="2570"/>
                    </a:lnTo>
                    <a:lnTo>
                      <a:pt x="4941" y="2331"/>
                    </a:lnTo>
                    <a:lnTo>
                      <a:pt x="4961" y="2172"/>
                    </a:lnTo>
                    <a:lnTo>
                      <a:pt x="4941" y="1973"/>
                    </a:lnTo>
                    <a:lnTo>
                      <a:pt x="4921" y="1793"/>
                    </a:lnTo>
                    <a:lnTo>
                      <a:pt x="4881" y="1614"/>
                    </a:lnTo>
                    <a:lnTo>
                      <a:pt x="4662" y="1375"/>
                    </a:lnTo>
                    <a:lnTo>
                      <a:pt x="4463" y="1136"/>
                    </a:lnTo>
                    <a:lnTo>
                      <a:pt x="4323" y="877"/>
                    </a:lnTo>
                    <a:lnTo>
                      <a:pt x="4204" y="578"/>
                    </a:lnTo>
                    <a:lnTo>
                      <a:pt x="4045" y="478"/>
                    </a:lnTo>
                    <a:lnTo>
                      <a:pt x="3865" y="359"/>
                    </a:lnTo>
                    <a:lnTo>
                      <a:pt x="3666" y="259"/>
                    </a:lnTo>
                    <a:lnTo>
                      <a:pt x="3447" y="160"/>
                    </a:lnTo>
                    <a:lnTo>
                      <a:pt x="3248" y="100"/>
                    </a:lnTo>
                    <a:lnTo>
                      <a:pt x="3029" y="40"/>
                    </a:lnTo>
                    <a:lnTo>
                      <a:pt x="2829" y="20"/>
                    </a:lnTo>
                    <a:lnTo>
                      <a:pt x="2630" y="0"/>
                    </a:lnTo>
                    <a:close/>
                  </a:path>
                </a:pathLst>
              </a:custGeom>
              <a:solidFill>
                <a:srgbClr val="FCEB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8" name="Google Shape;7688;p41"/>
              <p:cNvSpPr/>
              <p:nvPr/>
            </p:nvSpPr>
            <p:spPr>
              <a:xfrm>
                <a:off x="5458950" y="4035575"/>
                <a:ext cx="124025" cy="70250"/>
              </a:xfrm>
              <a:custGeom>
                <a:avLst/>
                <a:gdLst/>
                <a:ahLst/>
                <a:cxnLst/>
                <a:rect l="l" t="t" r="r" b="b"/>
                <a:pathLst>
                  <a:path w="4961" h="2810" fill="none" extrusionOk="0">
                    <a:moveTo>
                      <a:pt x="2630" y="0"/>
                    </a:moveTo>
                    <a:lnTo>
                      <a:pt x="2630" y="0"/>
                    </a:lnTo>
                    <a:lnTo>
                      <a:pt x="2351" y="20"/>
                    </a:lnTo>
                    <a:lnTo>
                      <a:pt x="2092" y="60"/>
                    </a:lnTo>
                    <a:lnTo>
                      <a:pt x="1833" y="140"/>
                    </a:lnTo>
                    <a:lnTo>
                      <a:pt x="1594" y="239"/>
                    </a:lnTo>
                    <a:lnTo>
                      <a:pt x="1355" y="339"/>
                    </a:lnTo>
                    <a:lnTo>
                      <a:pt x="1156" y="478"/>
                    </a:lnTo>
                    <a:lnTo>
                      <a:pt x="937" y="598"/>
                    </a:lnTo>
                    <a:lnTo>
                      <a:pt x="758" y="737"/>
                    </a:lnTo>
                    <a:lnTo>
                      <a:pt x="439" y="1016"/>
                    </a:lnTo>
                    <a:lnTo>
                      <a:pt x="200" y="1255"/>
                    </a:lnTo>
                    <a:lnTo>
                      <a:pt x="1" y="1494"/>
                    </a:lnTo>
                    <a:lnTo>
                      <a:pt x="1" y="1494"/>
                    </a:lnTo>
                    <a:lnTo>
                      <a:pt x="240" y="1375"/>
                    </a:lnTo>
                    <a:lnTo>
                      <a:pt x="499" y="1275"/>
                    </a:lnTo>
                    <a:lnTo>
                      <a:pt x="718" y="1196"/>
                    </a:lnTo>
                    <a:lnTo>
                      <a:pt x="957" y="1136"/>
                    </a:lnTo>
                    <a:lnTo>
                      <a:pt x="1176" y="1096"/>
                    </a:lnTo>
                    <a:lnTo>
                      <a:pt x="1375" y="1056"/>
                    </a:lnTo>
                    <a:lnTo>
                      <a:pt x="1594" y="1036"/>
                    </a:lnTo>
                    <a:lnTo>
                      <a:pt x="1793" y="1036"/>
                    </a:lnTo>
                    <a:lnTo>
                      <a:pt x="1793" y="1036"/>
                    </a:lnTo>
                    <a:lnTo>
                      <a:pt x="2072" y="1056"/>
                    </a:lnTo>
                    <a:lnTo>
                      <a:pt x="2351" y="1096"/>
                    </a:lnTo>
                    <a:lnTo>
                      <a:pt x="2630" y="1156"/>
                    </a:lnTo>
                    <a:lnTo>
                      <a:pt x="2869" y="1235"/>
                    </a:lnTo>
                    <a:lnTo>
                      <a:pt x="3088" y="1335"/>
                    </a:lnTo>
                    <a:lnTo>
                      <a:pt x="3307" y="1455"/>
                    </a:lnTo>
                    <a:lnTo>
                      <a:pt x="3507" y="1594"/>
                    </a:lnTo>
                    <a:lnTo>
                      <a:pt x="3686" y="1733"/>
                    </a:lnTo>
                    <a:lnTo>
                      <a:pt x="3865" y="1873"/>
                    </a:lnTo>
                    <a:lnTo>
                      <a:pt x="4005" y="2032"/>
                    </a:lnTo>
                    <a:lnTo>
                      <a:pt x="4284" y="2311"/>
                    </a:lnTo>
                    <a:lnTo>
                      <a:pt x="4483" y="2590"/>
                    </a:lnTo>
                    <a:lnTo>
                      <a:pt x="4622" y="2809"/>
                    </a:lnTo>
                    <a:lnTo>
                      <a:pt x="4622" y="2809"/>
                    </a:lnTo>
                    <a:lnTo>
                      <a:pt x="4762" y="2570"/>
                    </a:lnTo>
                    <a:lnTo>
                      <a:pt x="4941" y="2331"/>
                    </a:lnTo>
                    <a:lnTo>
                      <a:pt x="4941" y="2331"/>
                    </a:lnTo>
                    <a:lnTo>
                      <a:pt x="4961" y="2172"/>
                    </a:lnTo>
                    <a:lnTo>
                      <a:pt x="4941" y="1973"/>
                    </a:lnTo>
                    <a:lnTo>
                      <a:pt x="4921" y="1793"/>
                    </a:lnTo>
                    <a:lnTo>
                      <a:pt x="4881" y="1614"/>
                    </a:lnTo>
                    <a:lnTo>
                      <a:pt x="4881" y="1614"/>
                    </a:lnTo>
                    <a:lnTo>
                      <a:pt x="4662" y="1375"/>
                    </a:lnTo>
                    <a:lnTo>
                      <a:pt x="4463" y="1136"/>
                    </a:lnTo>
                    <a:lnTo>
                      <a:pt x="4323" y="877"/>
                    </a:lnTo>
                    <a:lnTo>
                      <a:pt x="4204" y="578"/>
                    </a:lnTo>
                    <a:lnTo>
                      <a:pt x="4204" y="578"/>
                    </a:lnTo>
                    <a:lnTo>
                      <a:pt x="4045" y="478"/>
                    </a:lnTo>
                    <a:lnTo>
                      <a:pt x="3865" y="359"/>
                    </a:lnTo>
                    <a:lnTo>
                      <a:pt x="3666" y="259"/>
                    </a:lnTo>
                    <a:lnTo>
                      <a:pt x="3447" y="160"/>
                    </a:lnTo>
                    <a:lnTo>
                      <a:pt x="3447" y="160"/>
                    </a:lnTo>
                    <a:lnTo>
                      <a:pt x="3248" y="100"/>
                    </a:lnTo>
                    <a:lnTo>
                      <a:pt x="3029" y="40"/>
                    </a:lnTo>
                    <a:lnTo>
                      <a:pt x="2829" y="20"/>
                    </a:lnTo>
                    <a:lnTo>
                      <a:pt x="263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9" name="Google Shape;7689;p41"/>
              <p:cNvSpPr/>
              <p:nvPr/>
            </p:nvSpPr>
            <p:spPr>
              <a:xfrm>
                <a:off x="6136275" y="3744225"/>
                <a:ext cx="201225" cy="234600"/>
              </a:xfrm>
              <a:custGeom>
                <a:avLst/>
                <a:gdLst/>
                <a:ahLst/>
                <a:cxnLst/>
                <a:rect l="l" t="t" r="r" b="b"/>
                <a:pathLst>
                  <a:path w="8049" h="9384" extrusionOk="0">
                    <a:moveTo>
                      <a:pt x="4961" y="1"/>
                    </a:moveTo>
                    <a:lnTo>
                      <a:pt x="4662" y="20"/>
                    </a:lnTo>
                    <a:lnTo>
                      <a:pt x="4363" y="60"/>
                    </a:lnTo>
                    <a:lnTo>
                      <a:pt x="4064" y="120"/>
                    </a:lnTo>
                    <a:lnTo>
                      <a:pt x="3785" y="200"/>
                    </a:lnTo>
                    <a:lnTo>
                      <a:pt x="3506" y="319"/>
                    </a:lnTo>
                    <a:lnTo>
                      <a:pt x="3247" y="459"/>
                    </a:lnTo>
                    <a:lnTo>
                      <a:pt x="3008" y="618"/>
                    </a:lnTo>
                    <a:lnTo>
                      <a:pt x="2769" y="817"/>
                    </a:lnTo>
                    <a:lnTo>
                      <a:pt x="2550" y="1036"/>
                    </a:lnTo>
                    <a:lnTo>
                      <a:pt x="2371" y="1256"/>
                    </a:lnTo>
                    <a:lnTo>
                      <a:pt x="2231" y="1216"/>
                    </a:lnTo>
                    <a:lnTo>
                      <a:pt x="2092" y="1176"/>
                    </a:lnTo>
                    <a:lnTo>
                      <a:pt x="1952" y="1136"/>
                    </a:lnTo>
                    <a:lnTo>
                      <a:pt x="1793" y="1116"/>
                    </a:lnTo>
                    <a:lnTo>
                      <a:pt x="1514" y="1116"/>
                    </a:lnTo>
                    <a:lnTo>
                      <a:pt x="1235" y="1176"/>
                    </a:lnTo>
                    <a:lnTo>
                      <a:pt x="956" y="1256"/>
                    </a:lnTo>
                    <a:lnTo>
                      <a:pt x="837" y="1315"/>
                    </a:lnTo>
                    <a:lnTo>
                      <a:pt x="697" y="1395"/>
                    </a:lnTo>
                    <a:lnTo>
                      <a:pt x="578" y="1475"/>
                    </a:lnTo>
                    <a:lnTo>
                      <a:pt x="478" y="1574"/>
                    </a:lnTo>
                    <a:lnTo>
                      <a:pt x="379" y="1674"/>
                    </a:lnTo>
                    <a:lnTo>
                      <a:pt x="279" y="1793"/>
                    </a:lnTo>
                    <a:lnTo>
                      <a:pt x="199" y="1933"/>
                    </a:lnTo>
                    <a:lnTo>
                      <a:pt x="120" y="2072"/>
                    </a:lnTo>
                    <a:lnTo>
                      <a:pt x="60" y="2212"/>
                    </a:lnTo>
                    <a:lnTo>
                      <a:pt x="20" y="2351"/>
                    </a:lnTo>
                    <a:lnTo>
                      <a:pt x="0" y="2511"/>
                    </a:lnTo>
                    <a:lnTo>
                      <a:pt x="0" y="2650"/>
                    </a:lnTo>
                    <a:lnTo>
                      <a:pt x="0" y="2809"/>
                    </a:lnTo>
                    <a:lnTo>
                      <a:pt x="20" y="2949"/>
                    </a:lnTo>
                    <a:lnTo>
                      <a:pt x="60" y="3088"/>
                    </a:lnTo>
                    <a:lnTo>
                      <a:pt x="100" y="3228"/>
                    </a:lnTo>
                    <a:lnTo>
                      <a:pt x="179" y="3367"/>
                    </a:lnTo>
                    <a:lnTo>
                      <a:pt x="259" y="3507"/>
                    </a:lnTo>
                    <a:lnTo>
                      <a:pt x="359" y="3626"/>
                    </a:lnTo>
                    <a:lnTo>
                      <a:pt x="458" y="3746"/>
                    </a:lnTo>
                    <a:lnTo>
                      <a:pt x="578" y="3845"/>
                    </a:lnTo>
                    <a:lnTo>
                      <a:pt x="717" y="3945"/>
                    </a:lnTo>
                    <a:lnTo>
                      <a:pt x="877" y="4045"/>
                    </a:lnTo>
                    <a:lnTo>
                      <a:pt x="1056" y="4104"/>
                    </a:lnTo>
                    <a:lnTo>
                      <a:pt x="1235" y="4164"/>
                    </a:lnTo>
                    <a:lnTo>
                      <a:pt x="1415" y="4204"/>
                    </a:lnTo>
                    <a:lnTo>
                      <a:pt x="1594" y="4224"/>
                    </a:lnTo>
                    <a:lnTo>
                      <a:pt x="1773" y="4204"/>
                    </a:lnTo>
                    <a:lnTo>
                      <a:pt x="1952" y="4184"/>
                    </a:lnTo>
                    <a:lnTo>
                      <a:pt x="2132" y="4144"/>
                    </a:lnTo>
                    <a:lnTo>
                      <a:pt x="2311" y="4443"/>
                    </a:lnTo>
                    <a:lnTo>
                      <a:pt x="2510" y="4722"/>
                    </a:lnTo>
                    <a:lnTo>
                      <a:pt x="2769" y="4961"/>
                    </a:lnTo>
                    <a:lnTo>
                      <a:pt x="3048" y="5180"/>
                    </a:lnTo>
                    <a:lnTo>
                      <a:pt x="2829" y="5319"/>
                    </a:lnTo>
                    <a:lnTo>
                      <a:pt x="2650" y="5479"/>
                    </a:lnTo>
                    <a:lnTo>
                      <a:pt x="2470" y="5638"/>
                    </a:lnTo>
                    <a:lnTo>
                      <a:pt x="2311" y="5837"/>
                    </a:lnTo>
                    <a:lnTo>
                      <a:pt x="2192" y="6037"/>
                    </a:lnTo>
                    <a:lnTo>
                      <a:pt x="2072" y="6236"/>
                    </a:lnTo>
                    <a:lnTo>
                      <a:pt x="1992" y="6455"/>
                    </a:lnTo>
                    <a:lnTo>
                      <a:pt x="1933" y="6654"/>
                    </a:lnTo>
                    <a:lnTo>
                      <a:pt x="1893" y="6873"/>
                    </a:lnTo>
                    <a:lnTo>
                      <a:pt x="1893" y="7092"/>
                    </a:lnTo>
                    <a:lnTo>
                      <a:pt x="1893" y="7312"/>
                    </a:lnTo>
                    <a:lnTo>
                      <a:pt x="1933" y="7531"/>
                    </a:lnTo>
                    <a:lnTo>
                      <a:pt x="1992" y="7750"/>
                    </a:lnTo>
                    <a:lnTo>
                      <a:pt x="2052" y="7949"/>
                    </a:lnTo>
                    <a:lnTo>
                      <a:pt x="2152" y="8148"/>
                    </a:lnTo>
                    <a:lnTo>
                      <a:pt x="2271" y="8347"/>
                    </a:lnTo>
                    <a:lnTo>
                      <a:pt x="2411" y="8527"/>
                    </a:lnTo>
                    <a:lnTo>
                      <a:pt x="2570" y="8686"/>
                    </a:lnTo>
                    <a:lnTo>
                      <a:pt x="2749" y="8845"/>
                    </a:lnTo>
                    <a:lnTo>
                      <a:pt x="2949" y="8985"/>
                    </a:lnTo>
                    <a:lnTo>
                      <a:pt x="3168" y="9104"/>
                    </a:lnTo>
                    <a:lnTo>
                      <a:pt x="3387" y="9204"/>
                    </a:lnTo>
                    <a:lnTo>
                      <a:pt x="3606" y="9284"/>
                    </a:lnTo>
                    <a:lnTo>
                      <a:pt x="3845" y="9344"/>
                    </a:lnTo>
                    <a:lnTo>
                      <a:pt x="4084" y="9363"/>
                    </a:lnTo>
                    <a:lnTo>
                      <a:pt x="4303" y="9383"/>
                    </a:lnTo>
                    <a:lnTo>
                      <a:pt x="4542" y="9383"/>
                    </a:lnTo>
                    <a:lnTo>
                      <a:pt x="4781" y="9344"/>
                    </a:lnTo>
                    <a:lnTo>
                      <a:pt x="5000" y="9304"/>
                    </a:lnTo>
                    <a:lnTo>
                      <a:pt x="5239" y="9224"/>
                    </a:lnTo>
                    <a:lnTo>
                      <a:pt x="5439" y="9144"/>
                    </a:lnTo>
                    <a:lnTo>
                      <a:pt x="5658" y="9025"/>
                    </a:lnTo>
                    <a:lnTo>
                      <a:pt x="5837" y="8905"/>
                    </a:lnTo>
                    <a:lnTo>
                      <a:pt x="6036" y="8746"/>
                    </a:lnTo>
                    <a:lnTo>
                      <a:pt x="6196" y="8587"/>
                    </a:lnTo>
                    <a:lnTo>
                      <a:pt x="6355" y="8407"/>
                    </a:lnTo>
                    <a:lnTo>
                      <a:pt x="6455" y="8228"/>
                    </a:lnTo>
                    <a:lnTo>
                      <a:pt x="6554" y="8049"/>
                    </a:lnTo>
                    <a:lnTo>
                      <a:pt x="6634" y="7869"/>
                    </a:lnTo>
                    <a:lnTo>
                      <a:pt x="6694" y="7690"/>
                    </a:lnTo>
                    <a:lnTo>
                      <a:pt x="6734" y="7491"/>
                    </a:lnTo>
                    <a:lnTo>
                      <a:pt x="6773" y="7312"/>
                    </a:lnTo>
                    <a:lnTo>
                      <a:pt x="6773" y="7132"/>
                    </a:lnTo>
                    <a:lnTo>
                      <a:pt x="6773" y="6933"/>
                    </a:lnTo>
                    <a:lnTo>
                      <a:pt x="6734" y="6754"/>
                    </a:lnTo>
                    <a:lnTo>
                      <a:pt x="6694" y="6574"/>
                    </a:lnTo>
                    <a:lnTo>
                      <a:pt x="6634" y="6375"/>
                    </a:lnTo>
                    <a:lnTo>
                      <a:pt x="6574" y="6216"/>
                    </a:lnTo>
                    <a:lnTo>
                      <a:pt x="6475" y="6037"/>
                    </a:lnTo>
                    <a:lnTo>
                      <a:pt x="6375" y="5877"/>
                    </a:lnTo>
                    <a:lnTo>
                      <a:pt x="6255" y="5718"/>
                    </a:lnTo>
                    <a:lnTo>
                      <a:pt x="6116" y="5578"/>
                    </a:lnTo>
                    <a:lnTo>
                      <a:pt x="6315" y="5479"/>
                    </a:lnTo>
                    <a:lnTo>
                      <a:pt x="6514" y="5399"/>
                    </a:lnTo>
                    <a:lnTo>
                      <a:pt x="6714" y="5280"/>
                    </a:lnTo>
                    <a:lnTo>
                      <a:pt x="6893" y="5160"/>
                    </a:lnTo>
                    <a:lnTo>
                      <a:pt x="7052" y="5021"/>
                    </a:lnTo>
                    <a:lnTo>
                      <a:pt x="7212" y="4861"/>
                    </a:lnTo>
                    <a:lnTo>
                      <a:pt x="7371" y="4702"/>
                    </a:lnTo>
                    <a:lnTo>
                      <a:pt x="7510" y="4543"/>
                    </a:lnTo>
                    <a:lnTo>
                      <a:pt x="7670" y="4284"/>
                    </a:lnTo>
                    <a:lnTo>
                      <a:pt x="7809" y="4025"/>
                    </a:lnTo>
                    <a:lnTo>
                      <a:pt x="7909" y="3746"/>
                    </a:lnTo>
                    <a:lnTo>
                      <a:pt x="7989" y="3467"/>
                    </a:lnTo>
                    <a:lnTo>
                      <a:pt x="8028" y="3208"/>
                    </a:lnTo>
                    <a:lnTo>
                      <a:pt x="8048" y="2929"/>
                    </a:lnTo>
                    <a:lnTo>
                      <a:pt x="8048" y="2650"/>
                    </a:lnTo>
                    <a:lnTo>
                      <a:pt x="8008" y="2371"/>
                    </a:lnTo>
                    <a:lnTo>
                      <a:pt x="7929" y="2092"/>
                    </a:lnTo>
                    <a:lnTo>
                      <a:pt x="7829" y="1833"/>
                    </a:lnTo>
                    <a:lnTo>
                      <a:pt x="7710" y="1574"/>
                    </a:lnTo>
                    <a:lnTo>
                      <a:pt x="7570" y="1335"/>
                    </a:lnTo>
                    <a:lnTo>
                      <a:pt x="7391" y="1096"/>
                    </a:lnTo>
                    <a:lnTo>
                      <a:pt x="7172" y="897"/>
                    </a:lnTo>
                    <a:lnTo>
                      <a:pt x="6953" y="698"/>
                    </a:lnTo>
                    <a:lnTo>
                      <a:pt x="6694" y="518"/>
                    </a:lnTo>
                    <a:lnTo>
                      <a:pt x="6435" y="359"/>
                    </a:lnTo>
                    <a:lnTo>
                      <a:pt x="6136" y="240"/>
                    </a:lnTo>
                    <a:lnTo>
                      <a:pt x="5857" y="140"/>
                    </a:lnTo>
                    <a:lnTo>
                      <a:pt x="5558" y="60"/>
                    </a:lnTo>
                    <a:lnTo>
                      <a:pt x="5259" y="20"/>
                    </a:lnTo>
                    <a:lnTo>
                      <a:pt x="4961" y="1"/>
                    </a:lnTo>
                    <a:close/>
                  </a:path>
                </a:pathLst>
              </a:custGeom>
              <a:solidFill>
                <a:srgbClr val="FBE6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90" name="Google Shape;7690;p41"/>
              <p:cNvSpPr/>
              <p:nvPr/>
            </p:nvSpPr>
            <p:spPr>
              <a:xfrm>
                <a:off x="6136275" y="3744225"/>
                <a:ext cx="201225" cy="234600"/>
              </a:xfrm>
              <a:custGeom>
                <a:avLst/>
                <a:gdLst/>
                <a:ahLst/>
                <a:cxnLst/>
                <a:rect l="l" t="t" r="r" b="b"/>
                <a:pathLst>
                  <a:path w="8049" h="9384" fill="none" extrusionOk="0">
                    <a:moveTo>
                      <a:pt x="2311" y="5837"/>
                    </a:moveTo>
                    <a:lnTo>
                      <a:pt x="2311" y="5837"/>
                    </a:lnTo>
                    <a:lnTo>
                      <a:pt x="2470" y="5638"/>
                    </a:lnTo>
                    <a:lnTo>
                      <a:pt x="2650" y="5479"/>
                    </a:lnTo>
                    <a:lnTo>
                      <a:pt x="2829" y="5319"/>
                    </a:lnTo>
                    <a:lnTo>
                      <a:pt x="3048" y="5180"/>
                    </a:lnTo>
                    <a:lnTo>
                      <a:pt x="3048" y="5180"/>
                    </a:lnTo>
                    <a:lnTo>
                      <a:pt x="2769" y="4961"/>
                    </a:lnTo>
                    <a:lnTo>
                      <a:pt x="2510" y="4722"/>
                    </a:lnTo>
                    <a:lnTo>
                      <a:pt x="2311" y="4443"/>
                    </a:lnTo>
                    <a:lnTo>
                      <a:pt x="2132" y="4144"/>
                    </a:lnTo>
                    <a:lnTo>
                      <a:pt x="2132" y="4144"/>
                    </a:lnTo>
                    <a:lnTo>
                      <a:pt x="1952" y="4184"/>
                    </a:lnTo>
                    <a:lnTo>
                      <a:pt x="1773" y="4204"/>
                    </a:lnTo>
                    <a:lnTo>
                      <a:pt x="1594" y="4224"/>
                    </a:lnTo>
                    <a:lnTo>
                      <a:pt x="1415" y="4204"/>
                    </a:lnTo>
                    <a:lnTo>
                      <a:pt x="1235" y="4164"/>
                    </a:lnTo>
                    <a:lnTo>
                      <a:pt x="1056" y="4104"/>
                    </a:lnTo>
                    <a:lnTo>
                      <a:pt x="877" y="4045"/>
                    </a:lnTo>
                    <a:lnTo>
                      <a:pt x="717" y="3945"/>
                    </a:lnTo>
                    <a:lnTo>
                      <a:pt x="717" y="3945"/>
                    </a:lnTo>
                    <a:lnTo>
                      <a:pt x="578" y="3845"/>
                    </a:lnTo>
                    <a:lnTo>
                      <a:pt x="458" y="3746"/>
                    </a:lnTo>
                    <a:lnTo>
                      <a:pt x="359" y="3626"/>
                    </a:lnTo>
                    <a:lnTo>
                      <a:pt x="259" y="3507"/>
                    </a:lnTo>
                    <a:lnTo>
                      <a:pt x="179" y="3367"/>
                    </a:lnTo>
                    <a:lnTo>
                      <a:pt x="100" y="3228"/>
                    </a:lnTo>
                    <a:lnTo>
                      <a:pt x="60" y="3088"/>
                    </a:lnTo>
                    <a:lnTo>
                      <a:pt x="20" y="2949"/>
                    </a:lnTo>
                    <a:lnTo>
                      <a:pt x="0" y="2809"/>
                    </a:lnTo>
                    <a:lnTo>
                      <a:pt x="0" y="2650"/>
                    </a:lnTo>
                    <a:lnTo>
                      <a:pt x="0" y="2511"/>
                    </a:lnTo>
                    <a:lnTo>
                      <a:pt x="20" y="2351"/>
                    </a:lnTo>
                    <a:lnTo>
                      <a:pt x="60" y="2212"/>
                    </a:lnTo>
                    <a:lnTo>
                      <a:pt x="120" y="2072"/>
                    </a:lnTo>
                    <a:lnTo>
                      <a:pt x="199" y="1933"/>
                    </a:lnTo>
                    <a:lnTo>
                      <a:pt x="279" y="1793"/>
                    </a:lnTo>
                    <a:lnTo>
                      <a:pt x="279" y="1793"/>
                    </a:lnTo>
                    <a:lnTo>
                      <a:pt x="379" y="1674"/>
                    </a:lnTo>
                    <a:lnTo>
                      <a:pt x="478" y="1574"/>
                    </a:lnTo>
                    <a:lnTo>
                      <a:pt x="578" y="1475"/>
                    </a:lnTo>
                    <a:lnTo>
                      <a:pt x="697" y="1395"/>
                    </a:lnTo>
                    <a:lnTo>
                      <a:pt x="837" y="1315"/>
                    </a:lnTo>
                    <a:lnTo>
                      <a:pt x="956" y="1256"/>
                    </a:lnTo>
                    <a:lnTo>
                      <a:pt x="1235" y="1176"/>
                    </a:lnTo>
                    <a:lnTo>
                      <a:pt x="1514" y="1116"/>
                    </a:lnTo>
                    <a:lnTo>
                      <a:pt x="1793" y="1116"/>
                    </a:lnTo>
                    <a:lnTo>
                      <a:pt x="1952" y="1136"/>
                    </a:lnTo>
                    <a:lnTo>
                      <a:pt x="2092" y="1176"/>
                    </a:lnTo>
                    <a:lnTo>
                      <a:pt x="2231" y="1216"/>
                    </a:lnTo>
                    <a:lnTo>
                      <a:pt x="2371" y="1256"/>
                    </a:lnTo>
                    <a:lnTo>
                      <a:pt x="2371" y="1256"/>
                    </a:lnTo>
                    <a:lnTo>
                      <a:pt x="2550" y="1036"/>
                    </a:lnTo>
                    <a:lnTo>
                      <a:pt x="2769" y="817"/>
                    </a:lnTo>
                    <a:lnTo>
                      <a:pt x="3008" y="618"/>
                    </a:lnTo>
                    <a:lnTo>
                      <a:pt x="3247" y="459"/>
                    </a:lnTo>
                    <a:lnTo>
                      <a:pt x="3506" y="319"/>
                    </a:lnTo>
                    <a:lnTo>
                      <a:pt x="3785" y="200"/>
                    </a:lnTo>
                    <a:lnTo>
                      <a:pt x="4064" y="120"/>
                    </a:lnTo>
                    <a:lnTo>
                      <a:pt x="4363" y="60"/>
                    </a:lnTo>
                    <a:lnTo>
                      <a:pt x="4662" y="20"/>
                    </a:lnTo>
                    <a:lnTo>
                      <a:pt x="4961" y="1"/>
                    </a:lnTo>
                    <a:lnTo>
                      <a:pt x="5259" y="20"/>
                    </a:lnTo>
                    <a:lnTo>
                      <a:pt x="5558" y="60"/>
                    </a:lnTo>
                    <a:lnTo>
                      <a:pt x="5857" y="140"/>
                    </a:lnTo>
                    <a:lnTo>
                      <a:pt x="6136" y="240"/>
                    </a:lnTo>
                    <a:lnTo>
                      <a:pt x="6435" y="359"/>
                    </a:lnTo>
                    <a:lnTo>
                      <a:pt x="6694" y="518"/>
                    </a:lnTo>
                    <a:lnTo>
                      <a:pt x="6694" y="518"/>
                    </a:lnTo>
                    <a:lnTo>
                      <a:pt x="6953" y="698"/>
                    </a:lnTo>
                    <a:lnTo>
                      <a:pt x="7172" y="897"/>
                    </a:lnTo>
                    <a:lnTo>
                      <a:pt x="7391" y="1096"/>
                    </a:lnTo>
                    <a:lnTo>
                      <a:pt x="7570" y="1335"/>
                    </a:lnTo>
                    <a:lnTo>
                      <a:pt x="7710" y="1574"/>
                    </a:lnTo>
                    <a:lnTo>
                      <a:pt x="7829" y="1833"/>
                    </a:lnTo>
                    <a:lnTo>
                      <a:pt x="7929" y="2092"/>
                    </a:lnTo>
                    <a:lnTo>
                      <a:pt x="8008" y="2371"/>
                    </a:lnTo>
                    <a:lnTo>
                      <a:pt x="8048" y="2650"/>
                    </a:lnTo>
                    <a:lnTo>
                      <a:pt x="8048" y="2929"/>
                    </a:lnTo>
                    <a:lnTo>
                      <a:pt x="8028" y="3208"/>
                    </a:lnTo>
                    <a:lnTo>
                      <a:pt x="7989" y="3467"/>
                    </a:lnTo>
                    <a:lnTo>
                      <a:pt x="7909" y="3746"/>
                    </a:lnTo>
                    <a:lnTo>
                      <a:pt x="7809" y="4025"/>
                    </a:lnTo>
                    <a:lnTo>
                      <a:pt x="7670" y="4284"/>
                    </a:lnTo>
                    <a:lnTo>
                      <a:pt x="7510" y="4543"/>
                    </a:lnTo>
                    <a:lnTo>
                      <a:pt x="7510" y="4543"/>
                    </a:lnTo>
                    <a:lnTo>
                      <a:pt x="7371" y="4702"/>
                    </a:lnTo>
                    <a:lnTo>
                      <a:pt x="7212" y="4861"/>
                    </a:lnTo>
                    <a:lnTo>
                      <a:pt x="7052" y="5021"/>
                    </a:lnTo>
                    <a:lnTo>
                      <a:pt x="6893" y="5160"/>
                    </a:lnTo>
                    <a:lnTo>
                      <a:pt x="6714" y="5280"/>
                    </a:lnTo>
                    <a:lnTo>
                      <a:pt x="6514" y="5399"/>
                    </a:lnTo>
                    <a:lnTo>
                      <a:pt x="6315" y="5479"/>
                    </a:lnTo>
                    <a:lnTo>
                      <a:pt x="6116" y="5578"/>
                    </a:lnTo>
                    <a:lnTo>
                      <a:pt x="6116" y="5578"/>
                    </a:lnTo>
                    <a:lnTo>
                      <a:pt x="6255" y="5718"/>
                    </a:lnTo>
                    <a:lnTo>
                      <a:pt x="6375" y="5877"/>
                    </a:lnTo>
                    <a:lnTo>
                      <a:pt x="6475" y="6037"/>
                    </a:lnTo>
                    <a:lnTo>
                      <a:pt x="6574" y="6216"/>
                    </a:lnTo>
                    <a:lnTo>
                      <a:pt x="6634" y="6375"/>
                    </a:lnTo>
                    <a:lnTo>
                      <a:pt x="6694" y="6574"/>
                    </a:lnTo>
                    <a:lnTo>
                      <a:pt x="6734" y="6754"/>
                    </a:lnTo>
                    <a:lnTo>
                      <a:pt x="6773" y="6933"/>
                    </a:lnTo>
                    <a:lnTo>
                      <a:pt x="6773" y="7132"/>
                    </a:lnTo>
                    <a:lnTo>
                      <a:pt x="6773" y="7312"/>
                    </a:lnTo>
                    <a:lnTo>
                      <a:pt x="6734" y="7491"/>
                    </a:lnTo>
                    <a:lnTo>
                      <a:pt x="6694" y="7690"/>
                    </a:lnTo>
                    <a:lnTo>
                      <a:pt x="6634" y="7869"/>
                    </a:lnTo>
                    <a:lnTo>
                      <a:pt x="6554" y="8049"/>
                    </a:lnTo>
                    <a:lnTo>
                      <a:pt x="6455" y="8228"/>
                    </a:lnTo>
                    <a:lnTo>
                      <a:pt x="6355" y="8407"/>
                    </a:lnTo>
                    <a:lnTo>
                      <a:pt x="6355" y="8407"/>
                    </a:lnTo>
                    <a:lnTo>
                      <a:pt x="6196" y="8587"/>
                    </a:lnTo>
                    <a:lnTo>
                      <a:pt x="6036" y="8746"/>
                    </a:lnTo>
                    <a:lnTo>
                      <a:pt x="5837" y="8905"/>
                    </a:lnTo>
                    <a:lnTo>
                      <a:pt x="5658" y="9025"/>
                    </a:lnTo>
                    <a:lnTo>
                      <a:pt x="5439" y="9144"/>
                    </a:lnTo>
                    <a:lnTo>
                      <a:pt x="5239" y="9224"/>
                    </a:lnTo>
                    <a:lnTo>
                      <a:pt x="5000" y="9304"/>
                    </a:lnTo>
                    <a:lnTo>
                      <a:pt x="4781" y="9344"/>
                    </a:lnTo>
                    <a:lnTo>
                      <a:pt x="4542" y="9383"/>
                    </a:lnTo>
                    <a:lnTo>
                      <a:pt x="4303" y="9383"/>
                    </a:lnTo>
                    <a:lnTo>
                      <a:pt x="4084" y="9363"/>
                    </a:lnTo>
                    <a:lnTo>
                      <a:pt x="3845" y="9344"/>
                    </a:lnTo>
                    <a:lnTo>
                      <a:pt x="3606" y="9284"/>
                    </a:lnTo>
                    <a:lnTo>
                      <a:pt x="3387" y="9204"/>
                    </a:lnTo>
                    <a:lnTo>
                      <a:pt x="3168" y="9104"/>
                    </a:lnTo>
                    <a:lnTo>
                      <a:pt x="2949" y="8985"/>
                    </a:lnTo>
                    <a:lnTo>
                      <a:pt x="2949" y="8985"/>
                    </a:lnTo>
                    <a:lnTo>
                      <a:pt x="2749" y="8845"/>
                    </a:lnTo>
                    <a:lnTo>
                      <a:pt x="2570" y="8686"/>
                    </a:lnTo>
                    <a:lnTo>
                      <a:pt x="2411" y="8527"/>
                    </a:lnTo>
                    <a:lnTo>
                      <a:pt x="2271" y="8347"/>
                    </a:lnTo>
                    <a:lnTo>
                      <a:pt x="2152" y="8148"/>
                    </a:lnTo>
                    <a:lnTo>
                      <a:pt x="2052" y="7949"/>
                    </a:lnTo>
                    <a:lnTo>
                      <a:pt x="1992" y="7750"/>
                    </a:lnTo>
                    <a:lnTo>
                      <a:pt x="1933" y="7531"/>
                    </a:lnTo>
                    <a:lnTo>
                      <a:pt x="1893" y="7312"/>
                    </a:lnTo>
                    <a:lnTo>
                      <a:pt x="1893" y="7092"/>
                    </a:lnTo>
                    <a:lnTo>
                      <a:pt x="1893" y="6873"/>
                    </a:lnTo>
                    <a:lnTo>
                      <a:pt x="1933" y="6654"/>
                    </a:lnTo>
                    <a:lnTo>
                      <a:pt x="1992" y="6455"/>
                    </a:lnTo>
                    <a:lnTo>
                      <a:pt x="2072" y="6236"/>
                    </a:lnTo>
                    <a:lnTo>
                      <a:pt x="2192" y="6037"/>
                    </a:lnTo>
                    <a:lnTo>
                      <a:pt x="2311" y="5837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91" name="Google Shape;7691;p41"/>
              <p:cNvSpPr/>
              <p:nvPr/>
            </p:nvSpPr>
            <p:spPr>
              <a:xfrm>
                <a:off x="6215950" y="3920025"/>
                <a:ext cx="42350" cy="36375"/>
              </a:xfrm>
              <a:custGeom>
                <a:avLst/>
                <a:gdLst/>
                <a:ahLst/>
                <a:cxnLst/>
                <a:rect l="l" t="t" r="r" b="b"/>
                <a:pathLst>
                  <a:path w="1694" h="1455" extrusionOk="0">
                    <a:moveTo>
                      <a:pt x="618" y="1"/>
                    </a:moveTo>
                    <a:lnTo>
                      <a:pt x="479" y="21"/>
                    </a:lnTo>
                    <a:lnTo>
                      <a:pt x="339" y="80"/>
                    </a:lnTo>
                    <a:lnTo>
                      <a:pt x="220" y="140"/>
                    </a:lnTo>
                    <a:lnTo>
                      <a:pt x="120" y="260"/>
                    </a:lnTo>
                    <a:lnTo>
                      <a:pt x="40" y="379"/>
                    </a:lnTo>
                    <a:lnTo>
                      <a:pt x="1" y="519"/>
                    </a:lnTo>
                    <a:lnTo>
                      <a:pt x="1" y="658"/>
                    </a:lnTo>
                    <a:lnTo>
                      <a:pt x="40" y="798"/>
                    </a:lnTo>
                    <a:lnTo>
                      <a:pt x="100" y="937"/>
                    </a:lnTo>
                    <a:lnTo>
                      <a:pt x="180" y="1056"/>
                    </a:lnTo>
                    <a:lnTo>
                      <a:pt x="299" y="1176"/>
                    </a:lnTo>
                    <a:lnTo>
                      <a:pt x="439" y="1296"/>
                    </a:lnTo>
                    <a:lnTo>
                      <a:pt x="598" y="1375"/>
                    </a:lnTo>
                    <a:lnTo>
                      <a:pt x="758" y="1435"/>
                    </a:lnTo>
                    <a:lnTo>
                      <a:pt x="917" y="1455"/>
                    </a:lnTo>
                    <a:lnTo>
                      <a:pt x="1076" y="1455"/>
                    </a:lnTo>
                    <a:lnTo>
                      <a:pt x="1236" y="1435"/>
                    </a:lnTo>
                    <a:lnTo>
                      <a:pt x="1375" y="1375"/>
                    </a:lnTo>
                    <a:lnTo>
                      <a:pt x="1495" y="1296"/>
                    </a:lnTo>
                    <a:lnTo>
                      <a:pt x="1594" y="1196"/>
                    </a:lnTo>
                    <a:lnTo>
                      <a:pt x="1654" y="1076"/>
                    </a:lnTo>
                    <a:lnTo>
                      <a:pt x="1694" y="937"/>
                    </a:lnTo>
                    <a:lnTo>
                      <a:pt x="1694" y="798"/>
                    </a:lnTo>
                    <a:lnTo>
                      <a:pt x="1674" y="658"/>
                    </a:lnTo>
                    <a:lnTo>
                      <a:pt x="1614" y="519"/>
                    </a:lnTo>
                    <a:lnTo>
                      <a:pt x="1515" y="399"/>
                    </a:lnTo>
                    <a:lnTo>
                      <a:pt x="1415" y="260"/>
                    </a:lnTo>
                    <a:lnTo>
                      <a:pt x="1276" y="160"/>
                    </a:lnTo>
                    <a:lnTo>
                      <a:pt x="1116" y="80"/>
                    </a:lnTo>
                    <a:lnTo>
                      <a:pt x="957" y="21"/>
                    </a:lnTo>
                    <a:lnTo>
                      <a:pt x="777" y="1"/>
                    </a:lnTo>
                    <a:close/>
                  </a:path>
                </a:pathLst>
              </a:custGeom>
              <a:solidFill>
                <a:srgbClr val="F4CC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92" name="Google Shape;7692;p41"/>
              <p:cNvSpPr/>
              <p:nvPr/>
            </p:nvSpPr>
            <p:spPr>
              <a:xfrm>
                <a:off x="6255300" y="3753200"/>
                <a:ext cx="65250" cy="119050"/>
              </a:xfrm>
              <a:custGeom>
                <a:avLst/>
                <a:gdLst/>
                <a:ahLst/>
                <a:cxnLst/>
                <a:rect l="l" t="t" r="r" b="b"/>
                <a:pathLst>
                  <a:path w="2610" h="4762" extrusionOk="0">
                    <a:moveTo>
                      <a:pt x="0" y="0"/>
                    </a:moveTo>
                    <a:lnTo>
                      <a:pt x="259" y="199"/>
                    </a:lnTo>
                    <a:lnTo>
                      <a:pt x="478" y="399"/>
                    </a:lnTo>
                    <a:lnTo>
                      <a:pt x="658" y="618"/>
                    </a:lnTo>
                    <a:lnTo>
                      <a:pt x="837" y="837"/>
                    </a:lnTo>
                    <a:lnTo>
                      <a:pt x="957" y="1036"/>
                    </a:lnTo>
                    <a:lnTo>
                      <a:pt x="1076" y="1255"/>
                    </a:lnTo>
                    <a:lnTo>
                      <a:pt x="1176" y="1454"/>
                    </a:lnTo>
                    <a:lnTo>
                      <a:pt x="1235" y="1673"/>
                    </a:lnTo>
                    <a:lnTo>
                      <a:pt x="1295" y="1873"/>
                    </a:lnTo>
                    <a:lnTo>
                      <a:pt x="1315" y="2072"/>
                    </a:lnTo>
                    <a:lnTo>
                      <a:pt x="1335" y="2271"/>
                    </a:lnTo>
                    <a:lnTo>
                      <a:pt x="1335" y="2470"/>
                    </a:lnTo>
                    <a:lnTo>
                      <a:pt x="1315" y="2650"/>
                    </a:lnTo>
                    <a:lnTo>
                      <a:pt x="1295" y="2849"/>
                    </a:lnTo>
                    <a:lnTo>
                      <a:pt x="1216" y="3207"/>
                    </a:lnTo>
                    <a:lnTo>
                      <a:pt x="1096" y="3526"/>
                    </a:lnTo>
                    <a:lnTo>
                      <a:pt x="957" y="3825"/>
                    </a:lnTo>
                    <a:lnTo>
                      <a:pt x="797" y="4084"/>
                    </a:lnTo>
                    <a:lnTo>
                      <a:pt x="658" y="4323"/>
                    </a:lnTo>
                    <a:lnTo>
                      <a:pt x="419" y="4642"/>
                    </a:lnTo>
                    <a:lnTo>
                      <a:pt x="299" y="4761"/>
                    </a:lnTo>
                    <a:lnTo>
                      <a:pt x="319" y="4761"/>
                    </a:lnTo>
                    <a:lnTo>
                      <a:pt x="439" y="4622"/>
                    </a:lnTo>
                    <a:lnTo>
                      <a:pt x="578" y="4482"/>
                    </a:lnTo>
                    <a:lnTo>
                      <a:pt x="717" y="4343"/>
                    </a:lnTo>
                    <a:lnTo>
                      <a:pt x="877" y="4223"/>
                    </a:lnTo>
                    <a:lnTo>
                      <a:pt x="1056" y="4124"/>
                    </a:lnTo>
                    <a:lnTo>
                      <a:pt x="1216" y="4004"/>
                    </a:lnTo>
                    <a:lnTo>
                      <a:pt x="1415" y="3925"/>
                    </a:lnTo>
                    <a:lnTo>
                      <a:pt x="1594" y="3845"/>
                    </a:lnTo>
                    <a:lnTo>
                      <a:pt x="1953" y="3725"/>
                    </a:lnTo>
                    <a:lnTo>
                      <a:pt x="2291" y="3666"/>
                    </a:lnTo>
                    <a:lnTo>
                      <a:pt x="2431" y="3407"/>
                    </a:lnTo>
                    <a:lnTo>
                      <a:pt x="2510" y="3108"/>
                    </a:lnTo>
                    <a:lnTo>
                      <a:pt x="2570" y="2789"/>
                    </a:lnTo>
                    <a:lnTo>
                      <a:pt x="2610" y="2450"/>
                    </a:lnTo>
                    <a:lnTo>
                      <a:pt x="2590" y="2271"/>
                    </a:lnTo>
                    <a:lnTo>
                      <a:pt x="2570" y="2092"/>
                    </a:lnTo>
                    <a:lnTo>
                      <a:pt x="2550" y="1932"/>
                    </a:lnTo>
                    <a:lnTo>
                      <a:pt x="2490" y="1793"/>
                    </a:lnTo>
                    <a:lnTo>
                      <a:pt x="2431" y="1634"/>
                    </a:lnTo>
                    <a:lnTo>
                      <a:pt x="2371" y="1494"/>
                    </a:lnTo>
                    <a:lnTo>
                      <a:pt x="2212" y="1255"/>
                    </a:lnTo>
                    <a:lnTo>
                      <a:pt x="2012" y="1016"/>
                    </a:lnTo>
                    <a:lnTo>
                      <a:pt x="1793" y="817"/>
                    </a:lnTo>
                    <a:lnTo>
                      <a:pt x="1554" y="638"/>
                    </a:lnTo>
                    <a:lnTo>
                      <a:pt x="1315" y="498"/>
                    </a:lnTo>
                    <a:lnTo>
                      <a:pt x="1076" y="359"/>
                    </a:lnTo>
                    <a:lnTo>
                      <a:pt x="837" y="259"/>
                    </a:lnTo>
                    <a:lnTo>
                      <a:pt x="419" y="100"/>
                    </a:lnTo>
                    <a:lnTo>
                      <a:pt x="120" y="2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CEB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93" name="Google Shape;7693;p41"/>
              <p:cNvSpPr/>
              <p:nvPr/>
            </p:nvSpPr>
            <p:spPr>
              <a:xfrm>
                <a:off x="6255300" y="3753200"/>
                <a:ext cx="65250" cy="119050"/>
              </a:xfrm>
              <a:custGeom>
                <a:avLst/>
                <a:gdLst/>
                <a:ahLst/>
                <a:cxnLst/>
                <a:rect l="l" t="t" r="r" b="b"/>
                <a:pathLst>
                  <a:path w="2610" h="4762" fill="none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259" y="199"/>
                    </a:lnTo>
                    <a:lnTo>
                      <a:pt x="478" y="399"/>
                    </a:lnTo>
                    <a:lnTo>
                      <a:pt x="658" y="618"/>
                    </a:lnTo>
                    <a:lnTo>
                      <a:pt x="837" y="837"/>
                    </a:lnTo>
                    <a:lnTo>
                      <a:pt x="957" y="1036"/>
                    </a:lnTo>
                    <a:lnTo>
                      <a:pt x="1076" y="1255"/>
                    </a:lnTo>
                    <a:lnTo>
                      <a:pt x="1176" y="1454"/>
                    </a:lnTo>
                    <a:lnTo>
                      <a:pt x="1235" y="1673"/>
                    </a:lnTo>
                    <a:lnTo>
                      <a:pt x="1295" y="1873"/>
                    </a:lnTo>
                    <a:lnTo>
                      <a:pt x="1315" y="2072"/>
                    </a:lnTo>
                    <a:lnTo>
                      <a:pt x="1335" y="2271"/>
                    </a:lnTo>
                    <a:lnTo>
                      <a:pt x="1335" y="2470"/>
                    </a:lnTo>
                    <a:lnTo>
                      <a:pt x="1315" y="2650"/>
                    </a:lnTo>
                    <a:lnTo>
                      <a:pt x="1295" y="2849"/>
                    </a:lnTo>
                    <a:lnTo>
                      <a:pt x="1216" y="3207"/>
                    </a:lnTo>
                    <a:lnTo>
                      <a:pt x="1096" y="3526"/>
                    </a:lnTo>
                    <a:lnTo>
                      <a:pt x="957" y="3825"/>
                    </a:lnTo>
                    <a:lnTo>
                      <a:pt x="797" y="4084"/>
                    </a:lnTo>
                    <a:lnTo>
                      <a:pt x="658" y="4323"/>
                    </a:lnTo>
                    <a:lnTo>
                      <a:pt x="419" y="4642"/>
                    </a:lnTo>
                    <a:lnTo>
                      <a:pt x="299" y="4761"/>
                    </a:lnTo>
                    <a:lnTo>
                      <a:pt x="299" y="4761"/>
                    </a:lnTo>
                    <a:lnTo>
                      <a:pt x="319" y="4761"/>
                    </a:lnTo>
                    <a:lnTo>
                      <a:pt x="319" y="4761"/>
                    </a:lnTo>
                    <a:lnTo>
                      <a:pt x="439" y="4622"/>
                    </a:lnTo>
                    <a:lnTo>
                      <a:pt x="578" y="4482"/>
                    </a:lnTo>
                    <a:lnTo>
                      <a:pt x="717" y="4343"/>
                    </a:lnTo>
                    <a:lnTo>
                      <a:pt x="877" y="4223"/>
                    </a:lnTo>
                    <a:lnTo>
                      <a:pt x="1056" y="4124"/>
                    </a:lnTo>
                    <a:lnTo>
                      <a:pt x="1216" y="4004"/>
                    </a:lnTo>
                    <a:lnTo>
                      <a:pt x="1415" y="3925"/>
                    </a:lnTo>
                    <a:lnTo>
                      <a:pt x="1594" y="3845"/>
                    </a:lnTo>
                    <a:lnTo>
                      <a:pt x="1594" y="3845"/>
                    </a:lnTo>
                    <a:lnTo>
                      <a:pt x="1953" y="3725"/>
                    </a:lnTo>
                    <a:lnTo>
                      <a:pt x="2291" y="3666"/>
                    </a:lnTo>
                    <a:lnTo>
                      <a:pt x="2291" y="3666"/>
                    </a:lnTo>
                    <a:lnTo>
                      <a:pt x="2431" y="3407"/>
                    </a:lnTo>
                    <a:lnTo>
                      <a:pt x="2510" y="3108"/>
                    </a:lnTo>
                    <a:lnTo>
                      <a:pt x="2570" y="2789"/>
                    </a:lnTo>
                    <a:lnTo>
                      <a:pt x="2610" y="2450"/>
                    </a:lnTo>
                    <a:lnTo>
                      <a:pt x="2610" y="2450"/>
                    </a:lnTo>
                    <a:lnTo>
                      <a:pt x="2590" y="2271"/>
                    </a:lnTo>
                    <a:lnTo>
                      <a:pt x="2570" y="2092"/>
                    </a:lnTo>
                    <a:lnTo>
                      <a:pt x="2550" y="1932"/>
                    </a:lnTo>
                    <a:lnTo>
                      <a:pt x="2490" y="1793"/>
                    </a:lnTo>
                    <a:lnTo>
                      <a:pt x="2431" y="1634"/>
                    </a:lnTo>
                    <a:lnTo>
                      <a:pt x="2371" y="1494"/>
                    </a:lnTo>
                    <a:lnTo>
                      <a:pt x="2212" y="1255"/>
                    </a:lnTo>
                    <a:lnTo>
                      <a:pt x="2012" y="1016"/>
                    </a:lnTo>
                    <a:lnTo>
                      <a:pt x="1793" y="817"/>
                    </a:lnTo>
                    <a:lnTo>
                      <a:pt x="1554" y="638"/>
                    </a:lnTo>
                    <a:lnTo>
                      <a:pt x="1315" y="498"/>
                    </a:lnTo>
                    <a:lnTo>
                      <a:pt x="1076" y="359"/>
                    </a:lnTo>
                    <a:lnTo>
                      <a:pt x="837" y="259"/>
                    </a:lnTo>
                    <a:lnTo>
                      <a:pt x="419" y="100"/>
                    </a:lnTo>
                    <a:lnTo>
                      <a:pt x="120" y="2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94" name="Google Shape;7694;p41"/>
              <p:cNvSpPr/>
              <p:nvPr/>
            </p:nvSpPr>
            <p:spPr>
              <a:xfrm>
                <a:off x="6042150" y="3872225"/>
                <a:ext cx="232100" cy="217150"/>
              </a:xfrm>
              <a:custGeom>
                <a:avLst/>
                <a:gdLst/>
                <a:ahLst/>
                <a:cxnLst/>
                <a:rect l="l" t="t" r="r" b="b"/>
                <a:pathLst>
                  <a:path w="9284" h="8686" extrusionOk="0">
                    <a:moveTo>
                      <a:pt x="2371" y="0"/>
                    </a:moveTo>
                    <a:lnTo>
                      <a:pt x="2132" y="20"/>
                    </a:lnTo>
                    <a:lnTo>
                      <a:pt x="1873" y="60"/>
                    </a:lnTo>
                    <a:lnTo>
                      <a:pt x="1654" y="120"/>
                    </a:lnTo>
                    <a:lnTo>
                      <a:pt x="1415" y="199"/>
                    </a:lnTo>
                    <a:lnTo>
                      <a:pt x="1215" y="299"/>
                    </a:lnTo>
                    <a:lnTo>
                      <a:pt x="1016" y="419"/>
                    </a:lnTo>
                    <a:lnTo>
                      <a:pt x="817" y="558"/>
                    </a:lnTo>
                    <a:lnTo>
                      <a:pt x="658" y="717"/>
                    </a:lnTo>
                    <a:lnTo>
                      <a:pt x="498" y="877"/>
                    </a:lnTo>
                    <a:lnTo>
                      <a:pt x="359" y="1056"/>
                    </a:lnTo>
                    <a:lnTo>
                      <a:pt x="259" y="1235"/>
                    </a:lnTo>
                    <a:lnTo>
                      <a:pt x="159" y="1435"/>
                    </a:lnTo>
                    <a:lnTo>
                      <a:pt x="80" y="1654"/>
                    </a:lnTo>
                    <a:lnTo>
                      <a:pt x="20" y="1873"/>
                    </a:lnTo>
                    <a:lnTo>
                      <a:pt x="0" y="2092"/>
                    </a:lnTo>
                    <a:lnTo>
                      <a:pt x="0" y="2311"/>
                    </a:lnTo>
                    <a:lnTo>
                      <a:pt x="0" y="2550"/>
                    </a:lnTo>
                    <a:lnTo>
                      <a:pt x="40" y="2749"/>
                    </a:lnTo>
                    <a:lnTo>
                      <a:pt x="100" y="2949"/>
                    </a:lnTo>
                    <a:lnTo>
                      <a:pt x="179" y="3128"/>
                    </a:lnTo>
                    <a:lnTo>
                      <a:pt x="259" y="3307"/>
                    </a:lnTo>
                    <a:lnTo>
                      <a:pt x="359" y="3467"/>
                    </a:lnTo>
                    <a:lnTo>
                      <a:pt x="478" y="3626"/>
                    </a:lnTo>
                    <a:lnTo>
                      <a:pt x="598" y="3765"/>
                    </a:lnTo>
                    <a:lnTo>
                      <a:pt x="737" y="3905"/>
                    </a:lnTo>
                    <a:lnTo>
                      <a:pt x="897" y="4024"/>
                    </a:lnTo>
                    <a:lnTo>
                      <a:pt x="1056" y="4144"/>
                    </a:lnTo>
                    <a:lnTo>
                      <a:pt x="1235" y="4243"/>
                    </a:lnTo>
                    <a:lnTo>
                      <a:pt x="1415" y="4323"/>
                    </a:lnTo>
                    <a:lnTo>
                      <a:pt x="1594" y="4403"/>
                    </a:lnTo>
                    <a:lnTo>
                      <a:pt x="1793" y="4463"/>
                    </a:lnTo>
                    <a:lnTo>
                      <a:pt x="1992" y="4502"/>
                    </a:lnTo>
                    <a:lnTo>
                      <a:pt x="2191" y="4522"/>
                    </a:lnTo>
                    <a:lnTo>
                      <a:pt x="2112" y="4702"/>
                    </a:lnTo>
                    <a:lnTo>
                      <a:pt x="2032" y="4901"/>
                    </a:lnTo>
                    <a:lnTo>
                      <a:pt x="1972" y="5100"/>
                    </a:lnTo>
                    <a:lnTo>
                      <a:pt x="1932" y="5299"/>
                    </a:lnTo>
                    <a:lnTo>
                      <a:pt x="1893" y="5518"/>
                    </a:lnTo>
                    <a:lnTo>
                      <a:pt x="1893" y="5718"/>
                    </a:lnTo>
                    <a:lnTo>
                      <a:pt x="1893" y="5937"/>
                    </a:lnTo>
                    <a:lnTo>
                      <a:pt x="1913" y="6156"/>
                    </a:lnTo>
                    <a:lnTo>
                      <a:pt x="1972" y="6455"/>
                    </a:lnTo>
                    <a:lnTo>
                      <a:pt x="2052" y="6734"/>
                    </a:lnTo>
                    <a:lnTo>
                      <a:pt x="2172" y="6993"/>
                    </a:lnTo>
                    <a:lnTo>
                      <a:pt x="2311" y="7252"/>
                    </a:lnTo>
                    <a:lnTo>
                      <a:pt x="2470" y="7471"/>
                    </a:lnTo>
                    <a:lnTo>
                      <a:pt x="2650" y="7690"/>
                    </a:lnTo>
                    <a:lnTo>
                      <a:pt x="2869" y="7889"/>
                    </a:lnTo>
                    <a:lnTo>
                      <a:pt x="3088" y="8068"/>
                    </a:lnTo>
                    <a:lnTo>
                      <a:pt x="3327" y="8228"/>
                    </a:lnTo>
                    <a:lnTo>
                      <a:pt x="3586" y="8367"/>
                    </a:lnTo>
                    <a:lnTo>
                      <a:pt x="3865" y="8487"/>
                    </a:lnTo>
                    <a:lnTo>
                      <a:pt x="4164" y="8586"/>
                    </a:lnTo>
                    <a:lnTo>
                      <a:pt x="4462" y="8646"/>
                    </a:lnTo>
                    <a:lnTo>
                      <a:pt x="4761" y="8666"/>
                    </a:lnTo>
                    <a:lnTo>
                      <a:pt x="5080" y="8686"/>
                    </a:lnTo>
                    <a:lnTo>
                      <a:pt x="5399" y="8666"/>
                    </a:lnTo>
                    <a:lnTo>
                      <a:pt x="5698" y="8606"/>
                    </a:lnTo>
                    <a:lnTo>
                      <a:pt x="5996" y="8526"/>
                    </a:lnTo>
                    <a:lnTo>
                      <a:pt x="6295" y="8427"/>
                    </a:lnTo>
                    <a:lnTo>
                      <a:pt x="6554" y="8287"/>
                    </a:lnTo>
                    <a:lnTo>
                      <a:pt x="6813" y="8148"/>
                    </a:lnTo>
                    <a:lnTo>
                      <a:pt x="7052" y="7969"/>
                    </a:lnTo>
                    <a:lnTo>
                      <a:pt x="7271" y="7769"/>
                    </a:lnTo>
                    <a:lnTo>
                      <a:pt x="7471" y="7570"/>
                    </a:lnTo>
                    <a:lnTo>
                      <a:pt x="7630" y="7331"/>
                    </a:lnTo>
                    <a:lnTo>
                      <a:pt x="7789" y="7092"/>
                    </a:lnTo>
                    <a:lnTo>
                      <a:pt x="7909" y="6833"/>
                    </a:lnTo>
                    <a:lnTo>
                      <a:pt x="8008" y="6574"/>
                    </a:lnTo>
                    <a:lnTo>
                      <a:pt x="8068" y="6295"/>
                    </a:lnTo>
                    <a:lnTo>
                      <a:pt x="8108" y="6016"/>
                    </a:lnTo>
                    <a:lnTo>
                      <a:pt x="8108" y="5718"/>
                    </a:lnTo>
                    <a:lnTo>
                      <a:pt x="8088" y="5419"/>
                    </a:lnTo>
                    <a:lnTo>
                      <a:pt x="8228" y="5379"/>
                    </a:lnTo>
                    <a:lnTo>
                      <a:pt x="8367" y="5319"/>
                    </a:lnTo>
                    <a:lnTo>
                      <a:pt x="8486" y="5259"/>
                    </a:lnTo>
                    <a:lnTo>
                      <a:pt x="8606" y="5180"/>
                    </a:lnTo>
                    <a:lnTo>
                      <a:pt x="8726" y="5100"/>
                    </a:lnTo>
                    <a:lnTo>
                      <a:pt x="8825" y="5000"/>
                    </a:lnTo>
                    <a:lnTo>
                      <a:pt x="8925" y="4901"/>
                    </a:lnTo>
                    <a:lnTo>
                      <a:pt x="9004" y="4801"/>
                    </a:lnTo>
                    <a:lnTo>
                      <a:pt x="9084" y="4682"/>
                    </a:lnTo>
                    <a:lnTo>
                      <a:pt x="9144" y="4562"/>
                    </a:lnTo>
                    <a:lnTo>
                      <a:pt x="9204" y="4443"/>
                    </a:lnTo>
                    <a:lnTo>
                      <a:pt x="9243" y="4303"/>
                    </a:lnTo>
                    <a:lnTo>
                      <a:pt x="9263" y="4164"/>
                    </a:lnTo>
                    <a:lnTo>
                      <a:pt x="9283" y="4024"/>
                    </a:lnTo>
                    <a:lnTo>
                      <a:pt x="9283" y="3885"/>
                    </a:lnTo>
                    <a:lnTo>
                      <a:pt x="9263" y="3745"/>
                    </a:lnTo>
                    <a:lnTo>
                      <a:pt x="9243" y="3586"/>
                    </a:lnTo>
                    <a:lnTo>
                      <a:pt x="9184" y="3447"/>
                    </a:lnTo>
                    <a:lnTo>
                      <a:pt x="9124" y="3307"/>
                    </a:lnTo>
                    <a:lnTo>
                      <a:pt x="9064" y="3168"/>
                    </a:lnTo>
                    <a:lnTo>
                      <a:pt x="8965" y="3048"/>
                    </a:lnTo>
                    <a:lnTo>
                      <a:pt x="8865" y="2929"/>
                    </a:lnTo>
                    <a:lnTo>
                      <a:pt x="8765" y="2809"/>
                    </a:lnTo>
                    <a:lnTo>
                      <a:pt x="8626" y="2710"/>
                    </a:lnTo>
                    <a:lnTo>
                      <a:pt x="8506" y="2630"/>
                    </a:lnTo>
                    <a:lnTo>
                      <a:pt x="8367" y="2550"/>
                    </a:lnTo>
                    <a:lnTo>
                      <a:pt x="8208" y="2490"/>
                    </a:lnTo>
                    <a:lnTo>
                      <a:pt x="8068" y="2451"/>
                    </a:lnTo>
                    <a:lnTo>
                      <a:pt x="7909" y="2411"/>
                    </a:lnTo>
                    <a:lnTo>
                      <a:pt x="7749" y="2391"/>
                    </a:lnTo>
                    <a:lnTo>
                      <a:pt x="7570" y="2391"/>
                    </a:lnTo>
                    <a:lnTo>
                      <a:pt x="7411" y="2411"/>
                    </a:lnTo>
                    <a:lnTo>
                      <a:pt x="7212" y="2431"/>
                    </a:lnTo>
                    <a:lnTo>
                      <a:pt x="7032" y="2490"/>
                    </a:lnTo>
                    <a:lnTo>
                      <a:pt x="6853" y="2550"/>
                    </a:lnTo>
                    <a:lnTo>
                      <a:pt x="6694" y="2650"/>
                    </a:lnTo>
                    <a:lnTo>
                      <a:pt x="6554" y="2749"/>
                    </a:lnTo>
                    <a:lnTo>
                      <a:pt x="6415" y="2849"/>
                    </a:lnTo>
                    <a:lnTo>
                      <a:pt x="6295" y="2988"/>
                    </a:lnTo>
                    <a:lnTo>
                      <a:pt x="6196" y="3128"/>
                    </a:lnTo>
                    <a:lnTo>
                      <a:pt x="5857" y="3008"/>
                    </a:lnTo>
                    <a:lnTo>
                      <a:pt x="5518" y="2929"/>
                    </a:lnTo>
                    <a:lnTo>
                      <a:pt x="5140" y="2909"/>
                    </a:lnTo>
                    <a:lnTo>
                      <a:pt x="4781" y="2909"/>
                    </a:lnTo>
                    <a:lnTo>
                      <a:pt x="4841" y="2690"/>
                    </a:lnTo>
                    <a:lnTo>
                      <a:pt x="4861" y="2451"/>
                    </a:lnTo>
                    <a:lnTo>
                      <a:pt x="4881" y="2211"/>
                    </a:lnTo>
                    <a:lnTo>
                      <a:pt x="4861" y="1972"/>
                    </a:lnTo>
                    <a:lnTo>
                      <a:pt x="4821" y="1753"/>
                    </a:lnTo>
                    <a:lnTo>
                      <a:pt x="4741" y="1534"/>
                    </a:lnTo>
                    <a:lnTo>
                      <a:pt x="4662" y="1315"/>
                    </a:lnTo>
                    <a:lnTo>
                      <a:pt x="4542" y="1136"/>
                    </a:lnTo>
                    <a:lnTo>
                      <a:pt x="4423" y="937"/>
                    </a:lnTo>
                    <a:lnTo>
                      <a:pt x="4263" y="777"/>
                    </a:lnTo>
                    <a:lnTo>
                      <a:pt x="4104" y="618"/>
                    </a:lnTo>
                    <a:lnTo>
                      <a:pt x="3925" y="478"/>
                    </a:lnTo>
                    <a:lnTo>
                      <a:pt x="3745" y="339"/>
                    </a:lnTo>
                    <a:lnTo>
                      <a:pt x="3526" y="239"/>
                    </a:lnTo>
                    <a:lnTo>
                      <a:pt x="3327" y="160"/>
                    </a:lnTo>
                    <a:lnTo>
                      <a:pt x="3088" y="80"/>
                    </a:lnTo>
                    <a:lnTo>
                      <a:pt x="2869" y="40"/>
                    </a:lnTo>
                    <a:lnTo>
                      <a:pt x="2630" y="0"/>
                    </a:lnTo>
                    <a:close/>
                  </a:path>
                </a:pathLst>
              </a:custGeom>
              <a:solidFill>
                <a:srgbClr val="F7D28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95" name="Google Shape;7695;p41"/>
              <p:cNvSpPr/>
              <p:nvPr/>
            </p:nvSpPr>
            <p:spPr>
              <a:xfrm>
                <a:off x="6042150" y="3872225"/>
                <a:ext cx="232100" cy="217150"/>
              </a:xfrm>
              <a:custGeom>
                <a:avLst/>
                <a:gdLst/>
                <a:ahLst/>
                <a:cxnLst/>
                <a:rect l="l" t="t" r="r" b="b"/>
                <a:pathLst>
                  <a:path w="9284" h="8686" fill="none" extrusionOk="0">
                    <a:moveTo>
                      <a:pt x="4861" y="1972"/>
                    </a:moveTo>
                    <a:lnTo>
                      <a:pt x="4861" y="1972"/>
                    </a:lnTo>
                    <a:lnTo>
                      <a:pt x="4881" y="2211"/>
                    </a:lnTo>
                    <a:lnTo>
                      <a:pt x="4861" y="2451"/>
                    </a:lnTo>
                    <a:lnTo>
                      <a:pt x="4841" y="2690"/>
                    </a:lnTo>
                    <a:lnTo>
                      <a:pt x="4781" y="2909"/>
                    </a:lnTo>
                    <a:lnTo>
                      <a:pt x="4781" y="2909"/>
                    </a:lnTo>
                    <a:lnTo>
                      <a:pt x="5140" y="2909"/>
                    </a:lnTo>
                    <a:lnTo>
                      <a:pt x="5518" y="2929"/>
                    </a:lnTo>
                    <a:lnTo>
                      <a:pt x="5857" y="3008"/>
                    </a:lnTo>
                    <a:lnTo>
                      <a:pt x="6196" y="3128"/>
                    </a:lnTo>
                    <a:lnTo>
                      <a:pt x="6196" y="3128"/>
                    </a:lnTo>
                    <a:lnTo>
                      <a:pt x="6295" y="2988"/>
                    </a:lnTo>
                    <a:lnTo>
                      <a:pt x="6415" y="2849"/>
                    </a:lnTo>
                    <a:lnTo>
                      <a:pt x="6554" y="2749"/>
                    </a:lnTo>
                    <a:lnTo>
                      <a:pt x="6694" y="2650"/>
                    </a:lnTo>
                    <a:lnTo>
                      <a:pt x="6853" y="2550"/>
                    </a:lnTo>
                    <a:lnTo>
                      <a:pt x="7032" y="2490"/>
                    </a:lnTo>
                    <a:lnTo>
                      <a:pt x="7212" y="2431"/>
                    </a:lnTo>
                    <a:lnTo>
                      <a:pt x="7411" y="2411"/>
                    </a:lnTo>
                    <a:lnTo>
                      <a:pt x="7411" y="2411"/>
                    </a:lnTo>
                    <a:lnTo>
                      <a:pt x="7570" y="2391"/>
                    </a:lnTo>
                    <a:lnTo>
                      <a:pt x="7749" y="2391"/>
                    </a:lnTo>
                    <a:lnTo>
                      <a:pt x="7909" y="2411"/>
                    </a:lnTo>
                    <a:lnTo>
                      <a:pt x="8068" y="2451"/>
                    </a:lnTo>
                    <a:lnTo>
                      <a:pt x="8208" y="2490"/>
                    </a:lnTo>
                    <a:lnTo>
                      <a:pt x="8367" y="2550"/>
                    </a:lnTo>
                    <a:lnTo>
                      <a:pt x="8506" y="2630"/>
                    </a:lnTo>
                    <a:lnTo>
                      <a:pt x="8626" y="2710"/>
                    </a:lnTo>
                    <a:lnTo>
                      <a:pt x="8765" y="2809"/>
                    </a:lnTo>
                    <a:lnTo>
                      <a:pt x="8865" y="2929"/>
                    </a:lnTo>
                    <a:lnTo>
                      <a:pt x="8965" y="3048"/>
                    </a:lnTo>
                    <a:lnTo>
                      <a:pt x="9064" y="3168"/>
                    </a:lnTo>
                    <a:lnTo>
                      <a:pt x="9124" y="3307"/>
                    </a:lnTo>
                    <a:lnTo>
                      <a:pt x="9184" y="3447"/>
                    </a:lnTo>
                    <a:lnTo>
                      <a:pt x="9243" y="3586"/>
                    </a:lnTo>
                    <a:lnTo>
                      <a:pt x="9263" y="3745"/>
                    </a:lnTo>
                    <a:lnTo>
                      <a:pt x="9263" y="3745"/>
                    </a:lnTo>
                    <a:lnTo>
                      <a:pt x="9283" y="3885"/>
                    </a:lnTo>
                    <a:lnTo>
                      <a:pt x="9283" y="4024"/>
                    </a:lnTo>
                    <a:lnTo>
                      <a:pt x="9263" y="4164"/>
                    </a:lnTo>
                    <a:lnTo>
                      <a:pt x="9243" y="4303"/>
                    </a:lnTo>
                    <a:lnTo>
                      <a:pt x="9204" y="4443"/>
                    </a:lnTo>
                    <a:lnTo>
                      <a:pt x="9144" y="4562"/>
                    </a:lnTo>
                    <a:lnTo>
                      <a:pt x="9084" y="4682"/>
                    </a:lnTo>
                    <a:lnTo>
                      <a:pt x="9004" y="4801"/>
                    </a:lnTo>
                    <a:lnTo>
                      <a:pt x="8925" y="4901"/>
                    </a:lnTo>
                    <a:lnTo>
                      <a:pt x="8825" y="5000"/>
                    </a:lnTo>
                    <a:lnTo>
                      <a:pt x="8726" y="5100"/>
                    </a:lnTo>
                    <a:lnTo>
                      <a:pt x="8606" y="5180"/>
                    </a:lnTo>
                    <a:lnTo>
                      <a:pt x="8486" y="5259"/>
                    </a:lnTo>
                    <a:lnTo>
                      <a:pt x="8367" y="5319"/>
                    </a:lnTo>
                    <a:lnTo>
                      <a:pt x="8228" y="5379"/>
                    </a:lnTo>
                    <a:lnTo>
                      <a:pt x="8088" y="5419"/>
                    </a:lnTo>
                    <a:lnTo>
                      <a:pt x="8088" y="5419"/>
                    </a:lnTo>
                    <a:lnTo>
                      <a:pt x="8108" y="5718"/>
                    </a:lnTo>
                    <a:lnTo>
                      <a:pt x="8108" y="6016"/>
                    </a:lnTo>
                    <a:lnTo>
                      <a:pt x="8068" y="6295"/>
                    </a:lnTo>
                    <a:lnTo>
                      <a:pt x="8008" y="6574"/>
                    </a:lnTo>
                    <a:lnTo>
                      <a:pt x="7909" y="6833"/>
                    </a:lnTo>
                    <a:lnTo>
                      <a:pt x="7789" y="7092"/>
                    </a:lnTo>
                    <a:lnTo>
                      <a:pt x="7630" y="7331"/>
                    </a:lnTo>
                    <a:lnTo>
                      <a:pt x="7471" y="7570"/>
                    </a:lnTo>
                    <a:lnTo>
                      <a:pt x="7271" y="7769"/>
                    </a:lnTo>
                    <a:lnTo>
                      <a:pt x="7052" y="7969"/>
                    </a:lnTo>
                    <a:lnTo>
                      <a:pt x="6813" y="8148"/>
                    </a:lnTo>
                    <a:lnTo>
                      <a:pt x="6554" y="8287"/>
                    </a:lnTo>
                    <a:lnTo>
                      <a:pt x="6295" y="8427"/>
                    </a:lnTo>
                    <a:lnTo>
                      <a:pt x="5996" y="8526"/>
                    </a:lnTo>
                    <a:lnTo>
                      <a:pt x="5698" y="8606"/>
                    </a:lnTo>
                    <a:lnTo>
                      <a:pt x="5399" y="8666"/>
                    </a:lnTo>
                    <a:lnTo>
                      <a:pt x="5399" y="8666"/>
                    </a:lnTo>
                    <a:lnTo>
                      <a:pt x="5080" y="8686"/>
                    </a:lnTo>
                    <a:lnTo>
                      <a:pt x="4761" y="8666"/>
                    </a:lnTo>
                    <a:lnTo>
                      <a:pt x="4462" y="8646"/>
                    </a:lnTo>
                    <a:lnTo>
                      <a:pt x="4164" y="8586"/>
                    </a:lnTo>
                    <a:lnTo>
                      <a:pt x="3865" y="8487"/>
                    </a:lnTo>
                    <a:lnTo>
                      <a:pt x="3586" y="8367"/>
                    </a:lnTo>
                    <a:lnTo>
                      <a:pt x="3327" y="8228"/>
                    </a:lnTo>
                    <a:lnTo>
                      <a:pt x="3088" y="8068"/>
                    </a:lnTo>
                    <a:lnTo>
                      <a:pt x="2869" y="7889"/>
                    </a:lnTo>
                    <a:lnTo>
                      <a:pt x="2650" y="7690"/>
                    </a:lnTo>
                    <a:lnTo>
                      <a:pt x="2470" y="7471"/>
                    </a:lnTo>
                    <a:lnTo>
                      <a:pt x="2311" y="7252"/>
                    </a:lnTo>
                    <a:lnTo>
                      <a:pt x="2172" y="6993"/>
                    </a:lnTo>
                    <a:lnTo>
                      <a:pt x="2052" y="6734"/>
                    </a:lnTo>
                    <a:lnTo>
                      <a:pt x="1972" y="6455"/>
                    </a:lnTo>
                    <a:lnTo>
                      <a:pt x="1913" y="6156"/>
                    </a:lnTo>
                    <a:lnTo>
                      <a:pt x="1913" y="6156"/>
                    </a:lnTo>
                    <a:lnTo>
                      <a:pt x="1893" y="5937"/>
                    </a:lnTo>
                    <a:lnTo>
                      <a:pt x="1893" y="5718"/>
                    </a:lnTo>
                    <a:lnTo>
                      <a:pt x="1893" y="5518"/>
                    </a:lnTo>
                    <a:lnTo>
                      <a:pt x="1932" y="5299"/>
                    </a:lnTo>
                    <a:lnTo>
                      <a:pt x="1972" y="5100"/>
                    </a:lnTo>
                    <a:lnTo>
                      <a:pt x="2032" y="4901"/>
                    </a:lnTo>
                    <a:lnTo>
                      <a:pt x="2112" y="4702"/>
                    </a:lnTo>
                    <a:lnTo>
                      <a:pt x="2191" y="4522"/>
                    </a:lnTo>
                    <a:lnTo>
                      <a:pt x="2191" y="4522"/>
                    </a:lnTo>
                    <a:lnTo>
                      <a:pt x="1992" y="4502"/>
                    </a:lnTo>
                    <a:lnTo>
                      <a:pt x="1793" y="4463"/>
                    </a:lnTo>
                    <a:lnTo>
                      <a:pt x="1594" y="4403"/>
                    </a:lnTo>
                    <a:lnTo>
                      <a:pt x="1415" y="4323"/>
                    </a:lnTo>
                    <a:lnTo>
                      <a:pt x="1235" y="4243"/>
                    </a:lnTo>
                    <a:lnTo>
                      <a:pt x="1056" y="4144"/>
                    </a:lnTo>
                    <a:lnTo>
                      <a:pt x="897" y="4024"/>
                    </a:lnTo>
                    <a:lnTo>
                      <a:pt x="737" y="3905"/>
                    </a:lnTo>
                    <a:lnTo>
                      <a:pt x="598" y="3765"/>
                    </a:lnTo>
                    <a:lnTo>
                      <a:pt x="478" y="3626"/>
                    </a:lnTo>
                    <a:lnTo>
                      <a:pt x="359" y="3467"/>
                    </a:lnTo>
                    <a:lnTo>
                      <a:pt x="259" y="3307"/>
                    </a:lnTo>
                    <a:lnTo>
                      <a:pt x="179" y="3128"/>
                    </a:lnTo>
                    <a:lnTo>
                      <a:pt x="100" y="2949"/>
                    </a:lnTo>
                    <a:lnTo>
                      <a:pt x="40" y="2749"/>
                    </a:lnTo>
                    <a:lnTo>
                      <a:pt x="0" y="2550"/>
                    </a:lnTo>
                    <a:lnTo>
                      <a:pt x="0" y="2550"/>
                    </a:lnTo>
                    <a:lnTo>
                      <a:pt x="0" y="2311"/>
                    </a:lnTo>
                    <a:lnTo>
                      <a:pt x="0" y="2092"/>
                    </a:lnTo>
                    <a:lnTo>
                      <a:pt x="20" y="1873"/>
                    </a:lnTo>
                    <a:lnTo>
                      <a:pt x="80" y="1654"/>
                    </a:lnTo>
                    <a:lnTo>
                      <a:pt x="159" y="1435"/>
                    </a:lnTo>
                    <a:lnTo>
                      <a:pt x="259" y="1235"/>
                    </a:lnTo>
                    <a:lnTo>
                      <a:pt x="359" y="1056"/>
                    </a:lnTo>
                    <a:lnTo>
                      <a:pt x="498" y="877"/>
                    </a:lnTo>
                    <a:lnTo>
                      <a:pt x="658" y="717"/>
                    </a:lnTo>
                    <a:lnTo>
                      <a:pt x="817" y="558"/>
                    </a:lnTo>
                    <a:lnTo>
                      <a:pt x="1016" y="419"/>
                    </a:lnTo>
                    <a:lnTo>
                      <a:pt x="1215" y="299"/>
                    </a:lnTo>
                    <a:lnTo>
                      <a:pt x="1415" y="199"/>
                    </a:lnTo>
                    <a:lnTo>
                      <a:pt x="1654" y="120"/>
                    </a:lnTo>
                    <a:lnTo>
                      <a:pt x="1873" y="60"/>
                    </a:lnTo>
                    <a:lnTo>
                      <a:pt x="2132" y="20"/>
                    </a:lnTo>
                    <a:lnTo>
                      <a:pt x="2132" y="20"/>
                    </a:lnTo>
                    <a:lnTo>
                      <a:pt x="2371" y="0"/>
                    </a:lnTo>
                    <a:lnTo>
                      <a:pt x="2630" y="0"/>
                    </a:lnTo>
                    <a:lnTo>
                      <a:pt x="2869" y="40"/>
                    </a:lnTo>
                    <a:lnTo>
                      <a:pt x="3088" y="80"/>
                    </a:lnTo>
                    <a:lnTo>
                      <a:pt x="3327" y="160"/>
                    </a:lnTo>
                    <a:lnTo>
                      <a:pt x="3526" y="239"/>
                    </a:lnTo>
                    <a:lnTo>
                      <a:pt x="3745" y="339"/>
                    </a:lnTo>
                    <a:lnTo>
                      <a:pt x="3925" y="478"/>
                    </a:lnTo>
                    <a:lnTo>
                      <a:pt x="4104" y="618"/>
                    </a:lnTo>
                    <a:lnTo>
                      <a:pt x="4263" y="777"/>
                    </a:lnTo>
                    <a:lnTo>
                      <a:pt x="4423" y="937"/>
                    </a:lnTo>
                    <a:lnTo>
                      <a:pt x="4542" y="1136"/>
                    </a:lnTo>
                    <a:lnTo>
                      <a:pt x="4662" y="1315"/>
                    </a:lnTo>
                    <a:lnTo>
                      <a:pt x="4741" y="1534"/>
                    </a:lnTo>
                    <a:lnTo>
                      <a:pt x="4821" y="1753"/>
                    </a:lnTo>
                    <a:lnTo>
                      <a:pt x="4861" y="1972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96" name="Google Shape;7696;p41"/>
              <p:cNvSpPr/>
              <p:nvPr/>
            </p:nvSpPr>
            <p:spPr>
              <a:xfrm>
                <a:off x="6074500" y="3895125"/>
                <a:ext cx="44850" cy="34400"/>
              </a:xfrm>
              <a:custGeom>
                <a:avLst/>
                <a:gdLst/>
                <a:ahLst/>
                <a:cxnLst/>
                <a:rect l="l" t="t" r="r" b="b"/>
                <a:pathLst>
                  <a:path w="1794" h="1376" extrusionOk="0">
                    <a:moveTo>
                      <a:pt x="977" y="1"/>
                    </a:moveTo>
                    <a:lnTo>
                      <a:pt x="798" y="21"/>
                    </a:lnTo>
                    <a:lnTo>
                      <a:pt x="619" y="40"/>
                    </a:lnTo>
                    <a:lnTo>
                      <a:pt x="459" y="100"/>
                    </a:lnTo>
                    <a:lnTo>
                      <a:pt x="320" y="180"/>
                    </a:lnTo>
                    <a:lnTo>
                      <a:pt x="200" y="280"/>
                    </a:lnTo>
                    <a:lnTo>
                      <a:pt x="101" y="399"/>
                    </a:lnTo>
                    <a:lnTo>
                      <a:pt x="41" y="519"/>
                    </a:lnTo>
                    <a:lnTo>
                      <a:pt x="1" y="658"/>
                    </a:lnTo>
                    <a:lnTo>
                      <a:pt x="1" y="797"/>
                    </a:lnTo>
                    <a:lnTo>
                      <a:pt x="41" y="937"/>
                    </a:lnTo>
                    <a:lnTo>
                      <a:pt x="121" y="1056"/>
                    </a:lnTo>
                    <a:lnTo>
                      <a:pt x="220" y="1156"/>
                    </a:lnTo>
                    <a:lnTo>
                      <a:pt x="340" y="1236"/>
                    </a:lnTo>
                    <a:lnTo>
                      <a:pt x="479" y="1315"/>
                    </a:lnTo>
                    <a:lnTo>
                      <a:pt x="638" y="1355"/>
                    </a:lnTo>
                    <a:lnTo>
                      <a:pt x="818" y="1375"/>
                    </a:lnTo>
                    <a:lnTo>
                      <a:pt x="997" y="1375"/>
                    </a:lnTo>
                    <a:lnTo>
                      <a:pt x="1176" y="1335"/>
                    </a:lnTo>
                    <a:lnTo>
                      <a:pt x="1336" y="1276"/>
                    </a:lnTo>
                    <a:lnTo>
                      <a:pt x="1475" y="1196"/>
                    </a:lnTo>
                    <a:lnTo>
                      <a:pt x="1595" y="1096"/>
                    </a:lnTo>
                    <a:lnTo>
                      <a:pt x="1694" y="977"/>
                    </a:lnTo>
                    <a:lnTo>
                      <a:pt x="1754" y="857"/>
                    </a:lnTo>
                    <a:lnTo>
                      <a:pt x="1794" y="718"/>
                    </a:lnTo>
                    <a:lnTo>
                      <a:pt x="1794" y="578"/>
                    </a:lnTo>
                    <a:lnTo>
                      <a:pt x="1754" y="459"/>
                    </a:lnTo>
                    <a:lnTo>
                      <a:pt x="1674" y="339"/>
                    </a:lnTo>
                    <a:lnTo>
                      <a:pt x="1595" y="220"/>
                    </a:lnTo>
                    <a:lnTo>
                      <a:pt x="1455" y="140"/>
                    </a:lnTo>
                    <a:lnTo>
                      <a:pt x="1316" y="60"/>
                    </a:lnTo>
                    <a:lnTo>
                      <a:pt x="1156" y="21"/>
                    </a:lnTo>
                    <a:lnTo>
                      <a:pt x="977" y="1"/>
                    </a:lnTo>
                    <a:close/>
                  </a:path>
                </a:pathLst>
              </a:custGeom>
              <a:solidFill>
                <a:srgbClr val="F4CC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97" name="Google Shape;7697;p41"/>
              <p:cNvSpPr/>
              <p:nvPr/>
            </p:nvSpPr>
            <p:spPr>
              <a:xfrm>
                <a:off x="6105900" y="3977800"/>
                <a:ext cx="31400" cy="44850"/>
              </a:xfrm>
              <a:custGeom>
                <a:avLst/>
                <a:gdLst/>
                <a:ahLst/>
                <a:cxnLst/>
                <a:rect l="l" t="t" r="r" b="b"/>
                <a:pathLst>
                  <a:path w="1256" h="1794" extrusionOk="0">
                    <a:moveTo>
                      <a:pt x="757" y="1"/>
                    </a:moveTo>
                    <a:lnTo>
                      <a:pt x="657" y="60"/>
                    </a:lnTo>
                    <a:lnTo>
                      <a:pt x="538" y="180"/>
                    </a:lnTo>
                    <a:lnTo>
                      <a:pt x="438" y="319"/>
                    </a:lnTo>
                    <a:lnTo>
                      <a:pt x="319" y="479"/>
                    </a:lnTo>
                    <a:lnTo>
                      <a:pt x="219" y="658"/>
                    </a:lnTo>
                    <a:lnTo>
                      <a:pt x="120" y="857"/>
                    </a:lnTo>
                    <a:lnTo>
                      <a:pt x="60" y="1096"/>
                    </a:lnTo>
                    <a:lnTo>
                      <a:pt x="0" y="1335"/>
                    </a:lnTo>
                    <a:lnTo>
                      <a:pt x="219" y="1355"/>
                    </a:lnTo>
                    <a:lnTo>
                      <a:pt x="418" y="1415"/>
                    </a:lnTo>
                    <a:lnTo>
                      <a:pt x="618" y="1475"/>
                    </a:lnTo>
                    <a:lnTo>
                      <a:pt x="817" y="1554"/>
                    </a:lnTo>
                    <a:lnTo>
                      <a:pt x="1056" y="1674"/>
                    </a:lnTo>
                    <a:lnTo>
                      <a:pt x="1255" y="1793"/>
                    </a:lnTo>
                    <a:lnTo>
                      <a:pt x="1096" y="1475"/>
                    </a:lnTo>
                    <a:lnTo>
                      <a:pt x="956" y="1156"/>
                    </a:lnTo>
                    <a:lnTo>
                      <a:pt x="877" y="837"/>
                    </a:lnTo>
                    <a:lnTo>
                      <a:pt x="817" y="558"/>
                    </a:lnTo>
                    <a:lnTo>
                      <a:pt x="797" y="339"/>
                    </a:lnTo>
                    <a:lnTo>
                      <a:pt x="777" y="160"/>
                    </a:lnTo>
                    <a:lnTo>
                      <a:pt x="757" y="1"/>
                    </a:lnTo>
                    <a:close/>
                  </a:path>
                </a:pathLst>
              </a:custGeom>
              <a:solidFill>
                <a:srgbClr val="F9DB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98" name="Google Shape;7698;p41"/>
              <p:cNvSpPr/>
              <p:nvPr/>
            </p:nvSpPr>
            <p:spPr>
              <a:xfrm>
                <a:off x="6105900" y="3977800"/>
                <a:ext cx="31400" cy="44850"/>
              </a:xfrm>
              <a:custGeom>
                <a:avLst/>
                <a:gdLst/>
                <a:ahLst/>
                <a:cxnLst/>
                <a:rect l="l" t="t" r="r" b="b"/>
                <a:pathLst>
                  <a:path w="1256" h="1794" fill="none" extrusionOk="0">
                    <a:moveTo>
                      <a:pt x="757" y="1"/>
                    </a:moveTo>
                    <a:lnTo>
                      <a:pt x="757" y="1"/>
                    </a:lnTo>
                    <a:lnTo>
                      <a:pt x="657" y="60"/>
                    </a:lnTo>
                    <a:lnTo>
                      <a:pt x="538" y="180"/>
                    </a:lnTo>
                    <a:lnTo>
                      <a:pt x="438" y="319"/>
                    </a:lnTo>
                    <a:lnTo>
                      <a:pt x="319" y="479"/>
                    </a:lnTo>
                    <a:lnTo>
                      <a:pt x="219" y="658"/>
                    </a:lnTo>
                    <a:lnTo>
                      <a:pt x="120" y="857"/>
                    </a:lnTo>
                    <a:lnTo>
                      <a:pt x="60" y="1096"/>
                    </a:lnTo>
                    <a:lnTo>
                      <a:pt x="0" y="1335"/>
                    </a:lnTo>
                    <a:lnTo>
                      <a:pt x="0" y="1335"/>
                    </a:lnTo>
                    <a:lnTo>
                      <a:pt x="219" y="1355"/>
                    </a:lnTo>
                    <a:lnTo>
                      <a:pt x="418" y="1415"/>
                    </a:lnTo>
                    <a:lnTo>
                      <a:pt x="618" y="1475"/>
                    </a:lnTo>
                    <a:lnTo>
                      <a:pt x="817" y="1554"/>
                    </a:lnTo>
                    <a:lnTo>
                      <a:pt x="817" y="1554"/>
                    </a:lnTo>
                    <a:lnTo>
                      <a:pt x="1056" y="1674"/>
                    </a:lnTo>
                    <a:lnTo>
                      <a:pt x="1255" y="1793"/>
                    </a:lnTo>
                    <a:lnTo>
                      <a:pt x="1255" y="1793"/>
                    </a:lnTo>
                    <a:lnTo>
                      <a:pt x="1096" y="1475"/>
                    </a:lnTo>
                    <a:lnTo>
                      <a:pt x="956" y="1156"/>
                    </a:lnTo>
                    <a:lnTo>
                      <a:pt x="877" y="837"/>
                    </a:lnTo>
                    <a:lnTo>
                      <a:pt x="817" y="558"/>
                    </a:lnTo>
                    <a:lnTo>
                      <a:pt x="797" y="339"/>
                    </a:lnTo>
                    <a:lnTo>
                      <a:pt x="777" y="160"/>
                    </a:lnTo>
                    <a:lnTo>
                      <a:pt x="757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99" name="Google Shape;7699;p41"/>
              <p:cNvSpPr/>
              <p:nvPr/>
            </p:nvSpPr>
            <p:spPr>
              <a:xfrm>
                <a:off x="6028200" y="3762150"/>
                <a:ext cx="238575" cy="204725"/>
              </a:xfrm>
              <a:custGeom>
                <a:avLst/>
                <a:gdLst/>
                <a:ahLst/>
                <a:cxnLst/>
                <a:rect l="l" t="t" r="r" b="b"/>
                <a:pathLst>
                  <a:path w="9543" h="8189" extrusionOk="0">
                    <a:moveTo>
                      <a:pt x="3825" y="1"/>
                    </a:moveTo>
                    <a:lnTo>
                      <a:pt x="3526" y="21"/>
                    </a:lnTo>
                    <a:lnTo>
                      <a:pt x="3208" y="80"/>
                    </a:lnTo>
                    <a:lnTo>
                      <a:pt x="2909" y="140"/>
                    </a:lnTo>
                    <a:lnTo>
                      <a:pt x="2610" y="260"/>
                    </a:lnTo>
                    <a:lnTo>
                      <a:pt x="2331" y="379"/>
                    </a:lnTo>
                    <a:lnTo>
                      <a:pt x="2072" y="539"/>
                    </a:lnTo>
                    <a:lnTo>
                      <a:pt x="1813" y="718"/>
                    </a:lnTo>
                    <a:lnTo>
                      <a:pt x="1614" y="897"/>
                    </a:lnTo>
                    <a:lnTo>
                      <a:pt x="1415" y="1116"/>
                    </a:lnTo>
                    <a:lnTo>
                      <a:pt x="1235" y="1335"/>
                    </a:lnTo>
                    <a:lnTo>
                      <a:pt x="1096" y="1594"/>
                    </a:lnTo>
                    <a:lnTo>
                      <a:pt x="957" y="1833"/>
                    </a:lnTo>
                    <a:lnTo>
                      <a:pt x="877" y="2092"/>
                    </a:lnTo>
                    <a:lnTo>
                      <a:pt x="797" y="2371"/>
                    </a:lnTo>
                    <a:lnTo>
                      <a:pt x="757" y="2650"/>
                    </a:lnTo>
                    <a:lnTo>
                      <a:pt x="737" y="2929"/>
                    </a:lnTo>
                    <a:lnTo>
                      <a:pt x="757" y="3228"/>
                    </a:lnTo>
                    <a:lnTo>
                      <a:pt x="817" y="3507"/>
                    </a:lnTo>
                    <a:lnTo>
                      <a:pt x="897" y="3786"/>
                    </a:lnTo>
                    <a:lnTo>
                      <a:pt x="777" y="3865"/>
                    </a:lnTo>
                    <a:lnTo>
                      <a:pt x="658" y="3945"/>
                    </a:lnTo>
                    <a:lnTo>
                      <a:pt x="538" y="4025"/>
                    </a:lnTo>
                    <a:lnTo>
                      <a:pt x="439" y="4124"/>
                    </a:lnTo>
                    <a:lnTo>
                      <a:pt x="339" y="4224"/>
                    </a:lnTo>
                    <a:lnTo>
                      <a:pt x="259" y="4343"/>
                    </a:lnTo>
                    <a:lnTo>
                      <a:pt x="180" y="4443"/>
                    </a:lnTo>
                    <a:lnTo>
                      <a:pt x="120" y="4563"/>
                    </a:lnTo>
                    <a:lnTo>
                      <a:pt x="80" y="4702"/>
                    </a:lnTo>
                    <a:lnTo>
                      <a:pt x="40" y="4822"/>
                    </a:lnTo>
                    <a:lnTo>
                      <a:pt x="20" y="4961"/>
                    </a:lnTo>
                    <a:lnTo>
                      <a:pt x="0" y="5100"/>
                    </a:lnTo>
                    <a:lnTo>
                      <a:pt x="0" y="5240"/>
                    </a:lnTo>
                    <a:lnTo>
                      <a:pt x="20" y="5379"/>
                    </a:lnTo>
                    <a:lnTo>
                      <a:pt x="40" y="5499"/>
                    </a:lnTo>
                    <a:lnTo>
                      <a:pt x="80" y="5638"/>
                    </a:lnTo>
                    <a:lnTo>
                      <a:pt x="140" y="5798"/>
                    </a:lnTo>
                    <a:lnTo>
                      <a:pt x="219" y="5937"/>
                    </a:lnTo>
                    <a:lnTo>
                      <a:pt x="299" y="6057"/>
                    </a:lnTo>
                    <a:lnTo>
                      <a:pt x="399" y="6176"/>
                    </a:lnTo>
                    <a:lnTo>
                      <a:pt x="518" y="6296"/>
                    </a:lnTo>
                    <a:lnTo>
                      <a:pt x="638" y="6395"/>
                    </a:lnTo>
                    <a:lnTo>
                      <a:pt x="777" y="6475"/>
                    </a:lnTo>
                    <a:lnTo>
                      <a:pt x="917" y="6555"/>
                    </a:lnTo>
                    <a:lnTo>
                      <a:pt x="1056" y="6614"/>
                    </a:lnTo>
                    <a:lnTo>
                      <a:pt x="1216" y="6654"/>
                    </a:lnTo>
                    <a:lnTo>
                      <a:pt x="1355" y="6694"/>
                    </a:lnTo>
                    <a:lnTo>
                      <a:pt x="1514" y="6714"/>
                    </a:lnTo>
                    <a:lnTo>
                      <a:pt x="1853" y="6714"/>
                    </a:lnTo>
                    <a:lnTo>
                      <a:pt x="2012" y="6674"/>
                    </a:lnTo>
                    <a:lnTo>
                      <a:pt x="2192" y="6634"/>
                    </a:lnTo>
                    <a:lnTo>
                      <a:pt x="2371" y="6575"/>
                    </a:lnTo>
                    <a:lnTo>
                      <a:pt x="2530" y="6495"/>
                    </a:lnTo>
                    <a:lnTo>
                      <a:pt x="2690" y="6395"/>
                    </a:lnTo>
                    <a:lnTo>
                      <a:pt x="2829" y="6296"/>
                    </a:lnTo>
                    <a:lnTo>
                      <a:pt x="2949" y="6156"/>
                    </a:lnTo>
                    <a:lnTo>
                      <a:pt x="3048" y="6037"/>
                    </a:lnTo>
                    <a:lnTo>
                      <a:pt x="3148" y="5877"/>
                    </a:lnTo>
                    <a:lnTo>
                      <a:pt x="3228" y="5738"/>
                    </a:lnTo>
                    <a:lnTo>
                      <a:pt x="3566" y="5778"/>
                    </a:lnTo>
                    <a:lnTo>
                      <a:pt x="3925" y="5798"/>
                    </a:lnTo>
                    <a:lnTo>
                      <a:pt x="4303" y="5758"/>
                    </a:lnTo>
                    <a:lnTo>
                      <a:pt x="4662" y="5698"/>
                    </a:lnTo>
                    <a:lnTo>
                      <a:pt x="4642" y="5917"/>
                    </a:lnTo>
                    <a:lnTo>
                      <a:pt x="4662" y="6156"/>
                    </a:lnTo>
                    <a:lnTo>
                      <a:pt x="4702" y="6395"/>
                    </a:lnTo>
                    <a:lnTo>
                      <a:pt x="4761" y="6614"/>
                    </a:lnTo>
                    <a:lnTo>
                      <a:pt x="4861" y="6834"/>
                    </a:lnTo>
                    <a:lnTo>
                      <a:pt x="4961" y="7033"/>
                    </a:lnTo>
                    <a:lnTo>
                      <a:pt x="5100" y="7232"/>
                    </a:lnTo>
                    <a:lnTo>
                      <a:pt x="5240" y="7411"/>
                    </a:lnTo>
                    <a:lnTo>
                      <a:pt x="5399" y="7571"/>
                    </a:lnTo>
                    <a:lnTo>
                      <a:pt x="5578" y="7710"/>
                    </a:lnTo>
                    <a:lnTo>
                      <a:pt x="5777" y="7830"/>
                    </a:lnTo>
                    <a:lnTo>
                      <a:pt x="5977" y="7929"/>
                    </a:lnTo>
                    <a:lnTo>
                      <a:pt x="6196" y="8029"/>
                    </a:lnTo>
                    <a:lnTo>
                      <a:pt x="6415" y="8089"/>
                    </a:lnTo>
                    <a:lnTo>
                      <a:pt x="6654" y="8148"/>
                    </a:lnTo>
                    <a:lnTo>
                      <a:pt x="6873" y="8168"/>
                    </a:lnTo>
                    <a:lnTo>
                      <a:pt x="7112" y="8188"/>
                    </a:lnTo>
                    <a:lnTo>
                      <a:pt x="7371" y="8168"/>
                    </a:lnTo>
                    <a:lnTo>
                      <a:pt x="7610" y="8128"/>
                    </a:lnTo>
                    <a:lnTo>
                      <a:pt x="7849" y="8069"/>
                    </a:lnTo>
                    <a:lnTo>
                      <a:pt x="8088" y="7989"/>
                    </a:lnTo>
                    <a:lnTo>
                      <a:pt x="8307" y="7889"/>
                    </a:lnTo>
                    <a:lnTo>
                      <a:pt x="8507" y="7770"/>
                    </a:lnTo>
                    <a:lnTo>
                      <a:pt x="8686" y="7630"/>
                    </a:lnTo>
                    <a:lnTo>
                      <a:pt x="8865" y="7491"/>
                    </a:lnTo>
                    <a:lnTo>
                      <a:pt x="9025" y="7312"/>
                    </a:lnTo>
                    <a:lnTo>
                      <a:pt x="9144" y="7132"/>
                    </a:lnTo>
                    <a:lnTo>
                      <a:pt x="9264" y="6953"/>
                    </a:lnTo>
                    <a:lnTo>
                      <a:pt x="9363" y="6754"/>
                    </a:lnTo>
                    <a:lnTo>
                      <a:pt x="9443" y="6535"/>
                    </a:lnTo>
                    <a:lnTo>
                      <a:pt x="9503" y="6336"/>
                    </a:lnTo>
                    <a:lnTo>
                      <a:pt x="9523" y="6116"/>
                    </a:lnTo>
                    <a:lnTo>
                      <a:pt x="9543" y="5897"/>
                    </a:lnTo>
                    <a:lnTo>
                      <a:pt x="9523" y="5658"/>
                    </a:lnTo>
                    <a:lnTo>
                      <a:pt x="9483" y="5439"/>
                    </a:lnTo>
                    <a:lnTo>
                      <a:pt x="9423" y="5220"/>
                    </a:lnTo>
                    <a:lnTo>
                      <a:pt x="9343" y="5021"/>
                    </a:lnTo>
                    <a:lnTo>
                      <a:pt x="9244" y="4861"/>
                    </a:lnTo>
                    <a:lnTo>
                      <a:pt x="9144" y="4682"/>
                    </a:lnTo>
                    <a:lnTo>
                      <a:pt x="9025" y="4523"/>
                    </a:lnTo>
                    <a:lnTo>
                      <a:pt x="8885" y="4383"/>
                    </a:lnTo>
                    <a:lnTo>
                      <a:pt x="8746" y="4244"/>
                    </a:lnTo>
                    <a:lnTo>
                      <a:pt x="8586" y="4124"/>
                    </a:lnTo>
                    <a:lnTo>
                      <a:pt x="8427" y="4025"/>
                    </a:lnTo>
                    <a:lnTo>
                      <a:pt x="8248" y="3925"/>
                    </a:lnTo>
                    <a:lnTo>
                      <a:pt x="8068" y="3845"/>
                    </a:lnTo>
                    <a:lnTo>
                      <a:pt x="7889" y="3766"/>
                    </a:lnTo>
                    <a:lnTo>
                      <a:pt x="7690" y="3726"/>
                    </a:lnTo>
                    <a:lnTo>
                      <a:pt x="7491" y="3686"/>
                    </a:lnTo>
                    <a:lnTo>
                      <a:pt x="7291" y="3666"/>
                    </a:lnTo>
                    <a:lnTo>
                      <a:pt x="7072" y="3646"/>
                    </a:lnTo>
                    <a:lnTo>
                      <a:pt x="6873" y="3666"/>
                    </a:lnTo>
                    <a:lnTo>
                      <a:pt x="6913" y="3467"/>
                    </a:lnTo>
                    <a:lnTo>
                      <a:pt x="6953" y="3268"/>
                    </a:lnTo>
                    <a:lnTo>
                      <a:pt x="6973" y="3049"/>
                    </a:lnTo>
                    <a:lnTo>
                      <a:pt x="6973" y="2849"/>
                    </a:lnTo>
                    <a:lnTo>
                      <a:pt x="6973" y="2630"/>
                    </a:lnTo>
                    <a:lnTo>
                      <a:pt x="6933" y="2431"/>
                    </a:lnTo>
                    <a:lnTo>
                      <a:pt x="6893" y="2212"/>
                    </a:lnTo>
                    <a:lnTo>
                      <a:pt x="6833" y="2013"/>
                    </a:lnTo>
                    <a:lnTo>
                      <a:pt x="6714" y="1734"/>
                    </a:lnTo>
                    <a:lnTo>
                      <a:pt x="6574" y="1475"/>
                    </a:lnTo>
                    <a:lnTo>
                      <a:pt x="6415" y="1236"/>
                    </a:lnTo>
                    <a:lnTo>
                      <a:pt x="6216" y="997"/>
                    </a:lnTo>
                    <a:lnTo>
                      <a:pt x="6016" y="798"/>
                    </a:lnTo>
                    <a:lnTo>
                      <a:pt x="5777" y="618"/>
                    </a:lnTo>
                    <a:lnTo>
                      <a:pt x="5538" y="459"/>
                    </a:lnTo>
                    <a:lnTo>
                      <a:pt x="5279" y="319"/>
                    </a:lnTo>
                    <a:lnTo>
                      <a:pt x="5001" y="200"/>
                    </a:lnTo>
                    <a:lnTo>
                      <a:pt x="4722" y="120"/>
                    </a:lnTo>
                    <a:lnTo>
                      <a:pt x="4423" y="60"/>
                    </a:lnTo>
                    <a:lnTo>
                      <a:pt x="4124" y="21"/>
                    </a:lnTo>
                    <a:lnTo>
                      <a:pt x="3825" y="1"/>
                    </a:lnTo>
                    <a:close/>
                  </a:path>
                </a:pathLst>
              </a:custGeom>
              <a:solidFill>
                <a:srgbClr val="F9DC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0" name="Google Shape;7700;p41"/>
              <p:cNvSpPr/>
              <p:nvPr/>
            </p:nvSpPr>
            <p:spPr>
              <a:xfrm>
                <a:off x="6028200" y="3762150"/>
                <a:ext cx="238575" cy="204725"/>
              </a:xfrm>
              <a:custGeom>
                <a:avLst/>
                <a:gdLst/>
                <a:ahLst/>
                <a:cxnLst/>
                <a:rect l="l" t="t" r="r" b="b"/>
                <a:pathLst>
                  <a:path w="9543" h="8189" fill="none" extrusionOk="0">
                    <a:moveTo>
                      <a:pt x="4761" y="6614"/>
                    </a:moveTo>
                    <a:lnTo>
                      <a:pt x="4761" y="6614"/>
                    </a:lnTo>
                    <a:lnTo>
                      <a:pt x="4702" y="6395"/>
                    </a:lnTo>
                    <a:lnTo>
                      <a:pt x="4662" y="6156"/>
                    </a:lnTo>
                    <a:lnTo>
                      <a:pt x="4642" y="5917"/>
                    </a:lnTo>
                    <a:lnTo>
                      <a:pt x="4662" y="5698"/>
                    </a:lnTo>
                    <a:lnTo>
                      <a:pt x="4662" y="5698"/>
                    </a:lnTo>
                    <a:lnTo>
                      <a:pt x="4303" y="5758"/>
                    </a:lnTo>
                    <a:lnTo>
                      <a:pt x="3925" y="5798"/>
                    </a:lnTo>
                    <a:lnTo>
                      <a:pt x="3566" y="5778"/>
                    </a:lnTo>
                    <a:lnTo>
                      <a:pt x="3228" y="5738"/>
                    </a:lnTo>
                    <a:lnTo>
                      <a:pt x="3228" y="5738"/>
                    </a:lnTo>
                    <a:lnTo>
                      <a:pt x="3148" y="5877"/>
                    </a:lnTo>
                    <a:lnTo>
                      <a:pt x="3048" y="6037"/>
                    </a:lnTo>
                    <a:lnTo>
                      <a:pt x="2949" y="6156"/>
                    </a:lnTo>
                    <a:lnTo>
                      <a:pt x="2829" y="6296"/>
                    </a:lnTo>
                    <a:lnTo>
                      <a:pt x="2690" y="6395"/>
                    </a:lnTo>
                    <a:lnTo>
                      <a:pt x="2530" y="6495"/>
                    </a:lnTo>
                    <a:lnTo>
                      <a:pt x="2371" y="6575"/>
                    </a:lnTo>
                    <a:lnTo>
                      <a:pt x="2192" y="6634"/>
                    </a:lnTo>
                    <a:lnTo>
                      <a:pt x="2192" y="6634"/>
                    </a:lnTo>
                    <a:lnTo>
                      <a:pt x="2012" y="6674"/>
                    </a:lnTo>
                    <a:lnTo>
                      <a:pt x="1853" y="6714"/>
                    </a:lnTo>
                    <a:lnTo>
                      <a:pt x="1694" y="6714"/>
                    </a:lnTo>
                    <a:lnTo>
                      <a:pt x="1514" y="6714"/>
                    </a:lnTo>
                    <a:lnTo>
                      <a:pt x="1355" y="6694"/>
                    </a:lnTo>
                    <a:lnTo>
                      <a:pt x="1216" y="6654"/>
                    </a:lnTo>
                    <a:lnTo>
                      <a:pt x="1056" y="6614"/>
                    </a:lnTo>
                    <a:lnTo>
                      <a:pt x="917" y="6555"/>
                    </a:lnTo>
                    <a:lnTo>
                      <a:pt x="777" y="6475"/>
                    </a:lnTo>
                    <a:lnTo>
                      <a:pt x="638" y="6395"/>
                    </a:lnTo>
                    <a:lnTo>
                      <a:pt x="518" y="6296"/>
                    </a:lnTo>
                    <a:lnTo>
                      <a:pt x="399" y="6176"/>
                    </a:lnTo>
                    <a:lnTo>
                      <a:pt x="299" y="6057"/>
                    </a:lnTo>
                    <a:lnTo>
                      <a:pt x="219" y="5937"/>
                    </a:lnTo>
                    <a:lnTo>
                      <a:pt x="140" y="5798"/>
                    </a:lnTo>
                    <a:lnTo>
                      <a:pt x="80" y="5638"/>
                    </a:lnTo>
                    <a:lnTo>
                      <a:pt x="80" y="5638"/>
                    </a:lnTo>
                    <a:lnTo>
                      <a:pt x="40" y="5499"/>
                    </a:lnTo>
                    <a:lnTo>
                      <a:pt x="20" y="5379"/>
                    </a:lnTo>
                    <a:lnTo>
                      <a:pt x="0" y="5240"/>
                    </a:lnTo>
                    <a:lnTo>
                      <a:pt x="0" y="5100"/>
                    </a:lnTo>
                    <a:lnTo>
                      <a:pt x="20" y="4961"/>
                    </a:lnTo>
                    <a:lnTo>
                      <a:pt x="40" y="4822"/>
                    </a:lnTo>
                    <a:lnTo>
                      <a:pt x="80" y="4702"/>
                    </a:lnTo>
                    <a:lnTo>
                      <a:pt x="120" y="4563"/>
                    </a:lnTo>
                    <a:lnTo>
                      <a:pt x="180" y="4443"/>
                    </a:lnTo>
                    <a:lnTo>
                      <a:pt x="259" y="4343"/>
                    </a:lnTo>
                    <a:lnTo>
                      <a:pt x="339" y="4224"/>
                    </a:lnTo>
                    <a:lnTo>
                      <a:pt x="439" y="4124"/>
                    </a:lnTo>
                    <a:lnTo>
                      <a:pt x="538" y="4025"/>
                    </a:lnTo>
                    <a:lnTo>
                      <a:pt x="658" y="3945"/>
                    </a:lnTo>
                    <a:lnTo>
                      <a:pt x="777" y="3865"/>
                    </a:lnTo>
                    <a:lnTo>
                      <a:pt x="897" y="3786"/>
                    </a:lnTo>
                    <a:lnTo>
                      <a:pt x="897" y="3786"/>
                    </a:lnTo>
                    <a:lnTo>
                      <a:pt x="817" y="3507"/>
                    </a:lnTo>
                    <a:lnTo>
                      <a:pt x="757" y="3228"/>
                    </a:lnTo>
                    <a:lnTo>
                      <a:pt x="737" y="2929"/>
                    </a:lnTo>
                    <a:lnTo>
                      <a:pt x="757" y="2650"/>
                    </a:lnTo>
                    <a:lnTo>
                      <a:pt x="797" y="2371"/>
                    </a:lnTo>
                    <a:lnTo>
                      <a:pt x="877" y="2092"/>
                    </a:lnTo>
                    <a:lnTo>
                      <a:pt x="957" y="1833"/>
                    </a:lnTo>
                    <a:lnTo>
                      <a:pt x="1096" y="1594"/>
                    </a:lnTo>
                    <a:lnTo>
                      <a:pt x="1235" y="1335"/>
                    </a:lnTo>
                    <a:lnTo>
                      <a:pt x="1415" y="1116"/>
                    </a:lnTo>
                    <a:lnTo>
                      <a:pt x="1614" y="897"/>
                    </a:lnTo>
                    <a:lnTo>
                      <a:pt x="1813" y="718"/>
                    </a:lnTo>
                    <a:lnTo>
                      <a:pt x="2072" y="539"/>
                    </a:lnTo>
                    <a:lnTo>
                      <a:pt x="2331" y="379"/>
                    </a:lnTo>
                    <a:lnTo>
                      <a:pt x="2610" y="260"/>
                    </a:lnTo>
                    <a:lnTo>
                      <a:pt x="2909" y="140"/>
                    </a:lnTo>
                    <a:lnTo>
                      <a:pt x="2909" y="140"/>
                    </a:lnTo>
                    <a:lnTo>
                      <a:pt x="3208" y="80"/>
                    </a:lnTo>
                    <a:lnTo>
                      <a:pt x="3526" y="21"/>
                    </a:lnTo>
                    <a:lnTo>
                      <a:pt x="3825" y="1"/>
                    </a:lnTo>
                    <a:lnTo>
                      <a:pt x="4124" y="21"/>
                    </a:lnTo>
                    <a:lnTo>
                      <a:pt x="4423" y="60"/>
                    </a:lnTo>
                    <a:lnTo>
                      <a:pt x="4722" y="120"/>
                    </a:lnTo>
                    <a:lnTo>
                      <a:pt x="5001" y="200"/>
                    </a:lnTo>
                    <a:lnTo>
                      <a:pt x="5279" y="319"/>
                    </a:lnTo>
                    <a:lnTo>
                      <a:pt x="5538" y="459"/>
                    </a:lnTo>
                    <a:lnTo>
                      <a:pt x="5777" y="618"/>
                    </a:lnTo>
                    <a:lnTo>
                      <a:pt x="6016" y="798"/>
                    </a:lnTo>
                    <a:lnTo>
                      <a:pt x="6216" y="997"/>
                    </a:lnTo>
                    <a:lnTo>
                      <a:pt x="6415" y="1236"/>
                    </a:lnTo>
                    <a:lnTo>
                      <a:pt x="6574" y="1475"/>
                    </a:lnTo>
                    <a:lnTo>
                      <a:pt x="6714" y="1734"/>
                    </a:lnTo>
                    <a:lnTo>
                      <a:pt x="6833" y="2013"/>
                    </a:lnTo>
                    <a:lnTo>
                      <a:pt x="6833" y="2013"/>
                    </a:lnTo>
                    <a:lnTo>
                      <a:pt x="6893" y="2212"/>
                    </a:lnTo>
                    <a:lnTo>
                      <a:pt x="6933" y="2431"/>
                    </a:lnTo>
                    <a:lnTo>
                      <a:pt x="6973" y="2630"/>
                    </a:lnTo>
                    <a:lnTo>
                      <a:pt x="6973" y="2849"/>
                    </a:lnTo>
                    <a:lnTo>
                      <a:pt x="6973" y="3049"/>
                    </a:lnTo>
                    <a:lnTo>
                      <a:pt x="6953" y="3268"/>
                    </a:lnTo>
                    <a:lnTo>
                      <a:pt x="6913" y="3467"/>
                    </a:lnTo>
                    <a:lnTo>
                      <a:pt x="6873" y="3666"/>
                    </a:lnTo>
                    <a:lnTo>
                      <a:pt x="6873" y="3666"/>
                    </a:lnTo>
                    <a:lnTo>
                      <a:pt x="7072" y="3646"/>
                    </a:lnTo>
                    <a:lnTo>
                      <a:pt x="7291" y="3666"/>
                    </a:lnTo>
                    <a:lnTo>
                      <a:pt x="7491" y="3686"/>
                    </a:lnTo>
                    <a:lnTo>
                      <a:pt x="7690" y="3726"/>
                    </a:lnTo>
                    <a:lnTo>
                      <a:pt x="7889" y="3766"/>
                    </a:lnTo>
                    <a:lnTo>
                      <a:pt x="8068" y="3845"/>
                    </a:lnTo>
                    <a:lnTo>
                      <a:pt x="8248" y="3925"/>
                    </a:lnTo>
                    <a:lnTo>
                      <a:pt x="8427" y="4025"/>
                    </a:lnTo>
                    <a:lnTo>
                      <a:pt x="8586" y="4124"/>
                    </a:lnTo>
                    <a:lnTo>
                      <a:pt x="8746" y="4244"/>
                    </a:lnTo>
                    <a:lnTo>
                      <a:pt x="8885" y="4383"/>
                    </a:lnTo>
                    <a:lnTo>
                      <a:pt x="9025" y="4523"/>
                    </a:lnTo>
                    <a:lnTo>
                      <a:pt x="9144" y="4682"/>
                    </a:lnTo>
                    <a:lnTo>
                      <a:pt x="9244" y="4861"/>
                    </a:lnTo>
                    <a:lnTo>
                      <a:pt x="9343" y="5021"/>
                    </a:lnTo>
                    <a:lnTo>
                      <a:pt x="9423" y="5220"/>
                    </a:lnTo>
                    <a:lnTo>
                      <a:pt x="9423" y="5220"/>
                    </a:lnTo>
                    <a:lnTo>
                      <a:pt x="9483" y="5439"/>
                    </a:lnTo>
                    <a:lnTo>
                      <a:pt x="9523" y="5658"/>
                    </a:lnTo>
                    <a:lnTo>
                      <a:pt x="9543" y="5897"/>
                    </a:lnTo>
                    <a:lnTo>
                      <a:pt x="9523" y="6116"/>
                    </a:lnTo>
                    <a:lnTo>
                      <a:pt x="9503" y="6336"/>
                    </a:lnTo>
                    <a:lnTo>
                      <a:pt x="9443" y="6535"/>
                    </a:lnTo>
                    <a:lnTo>
                      <a:pt x="9363" y="6754"/>
                    </a:lnTo>
                    <a:lnTo>
                      <a:pt x="9264" y="6953"/>
                    </a:lnTo>
                    <a:lnTo>
                      <a:pt x="9144" y="7132"/>
                    </a:lnTo>
                    <a:lnTo>
                      <a:pt x="9025" y="7312"/>
                    </a:lnTo>
                    <a:lnTo>
                      <a:pt x="8865" y="7491"/>
                    </a:lnTo>
                    <a:lnTo>
                      <a:pt x="8686" y="7630"/>
                    </a:lnTo>
                    <a:lnTo>
                      <a:pt x="8507" y="7770"/>
                    </a:lnTo>
                    <a:lnTo>
                      <a:pt x="8307" y="7889"/>
                    </a:lnTo>
                    <a:lnTo>
                      <a:pt x="8088" y="7989"/>
                    </a:lnTo>
                    <a:lnTo>
                      <a:pt x="7849" y="8069"/>
                    </a:lnTo>
                    <a:lnTo>
                      <a:pt x="7849" y="8069"/>
                    </a:lnTo>
                    <a:lnTo>
                      <a:pt x="7610" y="8128"/>
                    </a:lnTo>
                    <a:lnTo>
                      <a:pt x="7371" y="8168"/>
                    </a:lnTo>
                    <a:lnTo>
                      <a:pt x="7112" y="8188"/>
                    </a:lnTo>
                    <a:lnTo>
                      <a:pt x="6873" y="8168"/>
                    </a:lnTo>
                    <a:lnTo>
                      <a:pt x="6654" y="8148"/>
                    </a:lnTo>
                    <a:lnTo>
                      <a:pt x="6415" y="8089"/>
                    </a:lnTo>
                    <a:lnTo>
                      <a:pt x="6196" y="8029"/>
                    </a:lnTo>
                    <a:lnTo>
                      <a:pt x="5977" y="7929"/>
                    </a:lnTo>
                    <a:lnTo>
                      <a:pt x="5777" y="7830"/>
                    </a:lnTo>
                    <a:lnTo>
                      <a:pt x="5578" y="7710"/>
                    </a:lnTo>
                    <a:lnTo>
                      <a:pt x="5399" y="7571"/>
                    </a:lnTo>
                    <a:lnTo>
                      <a:pt x="5240" y="7411"/>
                    </a:lnTo>
                    <a:lnTo>
                      <a:pt x="5100" y="7232"/>
                    </a:lnTo>
                    <a:lnTo>
                      <a:pt x="4961" y="7033"/>
                    </a:lnTo>
                    <a:lnTo>
                      <a:pt x="4861" y="6834"/>
                    </a:lnTo>
                    <a:lnTo>
                      <a:pt x="4761" y="6614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1" name="Google Shape;7701;p41"/>
              <p:cNvSpPr/>
              <p:nvPr/>
            </p:nvSpPr>
            <p:spPr>
              <a:xfrm>
                <a:off x="6192550" y="3907575"/>
                <a:ext cx="44350" cy="35400"/>
              </a:xfrm>
              <a:custGeom>
                <a:avLst/>
                <a:gdLst/>
                <a:ahLst/>
                <a:cxnLst/>
                <a:rect l="l" t="t" r="r" b="b"/>
                <a:pathLst>
                  <a:path w="1774" h="1416" extrusionOk="0">
                    <a:moveTo>
                      <a:pt x="1016" y="1"/>
                    </a:moveTo>
                    <a:lnTo>
                      <a:pt x="837" y="21"/>
                    </a:lnTo>
                    <a:lnTo>
                      <a:pt x="658" y="60"/>
                    </a:lnTo>
                    <a:lnTo>
                      <a:pt x="498" y="120"/>
                    </a:lnTo>
                    <a:lnTo>
                      <a:pt x="339" y="200"/>
                    </a:lnTo>
                    <a:lnTo>
                      <a:pt x="219" y="319"/>
                    </a:lnTo>
                    <a:lnTo>
                      <a:pt x="120" y="439"/>
                    </a:lnTo>
                    <a:lnTo>
                      <a:pt x="60" y="558"/>
                    </a:lnTo>
                    <a:lnTo>
                      <a:pt x="20" y="698"/>
                    </a:lnTo>
                    <a:lnTo>
                      <a:pt x="0" y="837"/>
                    </a:lnTo>
                    <a:lnTo>
                      <a:pt x="40" y="957"/>
                    </a:lnTo>
                    <a:lnTo>
                      <a:pt x="100" y="1096"/>
                    </a:lnTo>
                    <a:lnTo>
                      <a:pt x="180" y="1196"/>
                    </a:lnTo>
                    <a:lnTo>
                      <a:pt x="299" y="1276"/>
                    </a:lnTo>
                    <a:lnTo>
                      <a:pt x="439" y="1355"/>
                    </a:lnTo>
                    <a:lnTo>
                      <a:pt x="598" y="1395"/>
                    </a:lnTo>
                    <a:lnTo>
                      <a:pt x="757" y="1415"/>
                    </a:lnTo>
                    <a:lnTo>
                      <a:pt x="937" y="1395"/>
                    </a:lnTo>
                    <a:lnTo>
                      <a:pt x="1116" y="1355"/>
                    </a:lnTo>
                    <a:lnTo>
                      <a:pt x="1275" y="1296"/>
                    </a:lnTo>
                    <a:lnTo>
                      <a:pt x="1435" y="1196"/>
                    </a:lnTo>
                    <a:lnTo>
                      <a:pt x="1554" y="1096"/>
                    </a:lnTo>
                    <a:lnTo>
                      <a:pt x="1654" y="977"/>
                    </a:lnTo>
                    <a:lnTo>
                      <a:pt x="1713" y="857"/>
                    </a:lnTo>
                    <a:lnTo>
                      <a:pt x="1753" y="718"/>
                    </a:lnTo>
                    <a:lnTo>
                      <a:pt x="1773" y="578"/>
                    </a:lnTo>
                    <a:lnTo>
                      <a:pt x="1733" y="459"/>
                    </a:lnTo>
                    <a:lnTo>
                      <a:pt x="1674" y="319"/>
                    </a:lnTo>
                    <a:lnTo>
                      <a:pt x="1594" y="220"/>
                    </a:lnTo>
                    <a:lnTo>
                      <a:pt x="1474" y="140"/>
                    </a:lnTo>
                    <a:lnTo>
                      <a:pt x="1335" y="60"/>
                    </a:lnTo>
                    <a:lnTo>
                      <a:pt x="1176" y="21"/>
                    </a:lnTo>
                    <a:lnTo>
                      <a:pt x="1016" y="1"/>
                    </a:lnTo>
                    <a:close/>
                  </a:path>
                </a:pathLst>
              </a:custGeom>
              <a:solidFill>
                <a:srgbClr val="F4CC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2" name="Google Shape;7702;p41"/>
              <p:cNvSpPr/>
              <p:nvPr/>
            </p:nvSpPr>
            <p:spPr>
              <a:xfrm>
                <a:off x="6075500" y="3777600"/>
                <a:ext cx="110600" cy="88675"/>
              </a:xfrm>
              <a:custGeom>
                <a:avLst/>
                <a:gdLst/>
                <a:ahLst/>
                <a:cxnLst/>
                <a:rect l="l" t="t" r="r" b="b"/>
                <a:pathLst>
                  <a:path w="4424" h="3547" extrusionOk="0">
                    <a:moveTo>
                      <a:pt x="1993" y="0"/>
                    </a:moveTo>
                    <a:lnTo>
                      <a:pt x="1694" y="20"/>
                    </a:lnTo>
                    <a:lnTo>
                      <a:pt x="1395" y="60"/>
                    </a:lnTo>
                    <a:lnTo>
                      <a:pt x="1116" y="140"/>
                    </a:lnTo>
                    <a:lnTo>
                      <a:pt x="838" y="219"/>
                    </a:lnTo>
                    <a:lnTo>
                      <a:pt x="598" y="339"/>
                    </a:lnTo>
                    <a:lnTo>
                      <a:pt x="359" y="438"/>
                    </a:lnTo>
                    <a:lnTo>
                      <a:pt x="1" y="638"/>
                    </a:lnTo>
                    <a:lnTo>
                      <a:pt x="21" y="797"/>
                    </a:lnTo>
                    <a:lnTo>
                      <a:pt x="339" y="757"/>
                    </a:lnTo>
                    <a:lnTo>
                      <a:pt x="897" y="757"/>
                    </a:lnTo>
                    <a:lnTo>
                      <a:pt x="1136" y="777"/>
                    </a:lnTo>
                    <a:lnTo>
                      <a:pt x="1375" y="817"/>
                    </a:lnTo>
                    <a:lnTo>
                      <a:pt x="1575" y="877"/>
                    </a:lnTo>
                    <a:lnTo>
                      <a:pt x="1794" y="937"/>
                    </a:lnTo>
                    <a:lnTo>
                      <a:pt x="1973" y="996"/>
                    </a:lnTo>
                    <a:lnTo>
                      <a:pt x="2152" y="1096"/>
                    </a:lnTo>
                    <a:lnTo>
                      <a:pt x="2332" y="1176"/>
                    </a:lnTo>
                    <a:lnTo>
                      <a:pt x="2491" y="1295"/>
                    </a:lnTo>
                    <a:lnTo>
                      <a:pt x="2630" y="1395"/>
                    </a:lnTo>
                    <a:lnTo>
                      <a:pt x="2909" y="1634"/>
                    </a:lnTo>
                    <a:lnTo>
                      <a:pt x="3128" y="1893"/>
                    </a:lnTo>
                    <a:lnTo>
                      <a:pt x="3328" y="2152"/>
                    </a:lnTo>
                    <a:lnTo>
                      <a:pt x="3487" y="2411"/>
                    </a:lnTo>
                    <a:lnTo>
                      <a:pt x="3626" y="2650"/>
                    </a:lnTo>
                    <a:lnTo>
                      <a:pt x="3726" y="2889"/>
                    </a:lnTo>
                    <a:lnTo>
                      <a:pt x="3806" y="3108"/>
                    </a:lnTo>
                    <a:lnTo>
                      <a:pt x="3905" y="3427"/>
                    </a:lnTo>
                    <a:lnTo>
                      <a:pt x="3945" y="3546"/>
                    </a:lnTo>
                    <a:lnTo>
                      <a:pt x="4025" y="3447"/>
                    </a:lnTo>
                    <a:lnTo>
                      <a:pt x="4105" y="3347"/>
                    </a:lnTo>
                    <a:lnTo>
                      <a:pt x="4184" y="3208"/>
                    </a:lnTo>
                    <a:lnTo>
                      <a:pt x="4264" y="3068"/>
                    </a:lnTo>
                    <a:lnTo>
                      <a:pt x="4324" y="2889"/>
                    </a:lnTo>
                    <a:lnTo>
                      <a:pt x="4364" y="2710"/>
                    </a:lnTo>
                    <a:lnTo>
                      <a:pt x="4403" y="2510"/>
                    </a:lnTo>
                    <a:lnTo>
                      <a:pt x="4423" y="2291"/>
                    </a:lnTo>
                    <a:lnTo>
                      <a:pt x="4423" y="2072"/>
                    </a:lnTo>
                    <a:lnTo>
                      <a:pt x="4383" y="1833"/>
                    </a:lnTo>
                    <a:lnTo>
                      <a:pt x="4304" y="1614"/>
                    </a:lnTo>
                    <a:lnTo>
                      <a:pt x="4204" y="1375"/>
                    </a:lnTo>
                    <a:lnTo>
                      <a:pt x="4065" y="1136"/>
                    </a:lnTo>
                    <a:lnTo>
                      <a:pt x="3885" y="897"/>
                    </a:lnTo>
                    <a:lnTo>
                      <a:pt x="3646" y="658"/>
                    </a:lnTo>
                    <a:lnTo>
                      <a:pt x="3367" y="438"/>
                    </a:lnTo>
                    <a:lnTo>
                      <a:pt x="3208" y="319"/>
                    </a:lnTo>
                    <a:lnTo>
                      <a:pt x="3029" y="239"/>
                    </a:lnTo>
                    <a:lnTo>
                      <a:pt x="2869" y="160"/>
                    </a:lnTo>
                    <a:lnTo>
                      <a:pt x="2690" y="100"/>
                    </a:lnTo>
                    <a:lnTo>
                      <a:pt x="2511" y="60"/>
                    </a:lnTo>
                    <a:lnTo>
                      <a:pt x="2352" y="20"/>
                    </a:lnTo>
                    <a:lnTo>
                      <a:pt x="2172" y="0"/>
                    </a:lnTo>
                    <a:close/>
                  </a:path>
                </a:pathLst>
              </a:custGeom>
              <a:solidFill>
                <a:srgbClr val="FAE3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3" name="Google Shape;7703;p41"/>
              <p:cNvSpPr/>
              <p:nvPr/>
            </p:nvSpPr>
            <p:spPr>
              <a:xfrm>
                <a:off x="6075500" y="3777600"/>
                <a:ext cx="110600" cy="88675"/>
              </a:xfrm>
              <a:custGeom>
                <a:avLst/>
                <a:gdLst/>
                <a:ahLst/>
                <a:cxnLst/>
                <a:rect l="l" t="t" r="r" b="b"/>
                <a:pathLst>
                  <a:path w="4424" h="3547" fill="none" extrusionOk="0">
                    <a:moveTo>
                      <a:pt x="1993" y="0"/>
                    </a:moveTo>
                    <a:lnTo>
                      <a:pt x="1993" y="0"/>
                    </a:lnTo>
                    <a:lnTo>
                      <a:pt x="1694" y="20"/>
                    </a:lnTo>
                    <a:lnTo>
                      <a:pt x="1395" y="60"/>
                    </a:lnTo>
                    <a:lnTo>
                      <a:pt x="1116" y="140"/>
                    </a:lnTo>
                    <a:lnTo>
                      <a:pt x="838" y="219"/>
                    </a:lnTo>
                    <a:lnTo>
                      <a:pt x="598" y="339"/>
                    </a:lnTo>
                    <a:lnTo>
                      <a:pt x="359" y="438"/>
                    </a:lnTo>
                    <a:lnTo>
                      <a:pt x="1" y="638"/>
                    </a:lnTo>
                    <a:lnTo>
                      <a:pt x="1" y="638"/>
                    </a:lnTo>
                    <a:lnTo>
                      <a:pt x="21" y="797"/>
                    </a:lnTo>
                    <a:lnTo>
                      <a:pt x="21" y="797"/>
                    </a:lnTo>
                    <a:lnTo>
                      <a:pt x="339" y="757"/>
                    </a:lnTo>
                    <a:lnTo>
                      <a:pt x="658" y="757"/>
                    </a:lnTo>
                    <a:lnTo>
                      <a:pt x="658" y="757"/>
                    </a:lnTo>
                    <a:lnTo>
                      <a:pt x="897" y="757"/>
                    </a:lnTo>
                    <a:lnTo>
                      <a:pt x="1136" y="777"/>
                    </a:lnTo>
                    <a:lnTo>
                      <a:pt x="1375" y="817"/>
                    </a:lnTo>
                    <a:lnTo>
                      <a:pt x="1575" y="877"/>
                    </a:lnTo>
                    <a:lnTo>
                      <a:pt x="1794" y="937"/>
                    </a:lnTo>
                    <a:lnTo>
                      <a:pt x="1973" y="996"/>
                    </a:lnTo>
                    <a:lnTo>
                      <a:pt x="2152" y="1096"/>
                    </a:lnTo>
                    <a:lnTo>
                      <a:pt x="2332" y="1176"/>
                    </a:lnTo>
                    <a:lnTo>
                      <a:pt x="2491" y="1295"/>
                    </a:lnTo>
                    <a:lnTo>
                      <a:pt x="2630" y="1395"/>
                    </a:lnTo>
                    <a:lnTo>
                      <a:pt x="2909" y="1634"/>
                    </a:lnTo>
                    <a:lnTo>
                      <a:pt x="3128" y="1893"/>
                    </a:lnTo>
                    <a:lnTo>
                      <a:pt x="3328" y="2152"/>
                    </a:lnTo>
                    <a:lnTo>
                      <a:pt x="3487" y="2411"/>
                    </a:lnTo>
                    <a:lnTo>
                      <a:pt x="3626" y="2650"/>
                    </a:lnTo>
                    <a:lnTo>
                      <a:pt x="3726" y="2889"/>
                    </a:lnTo>
                    <a:lnTo>
                      <a:pt x="3806" y="3108"/>
                    </a:lnTo>
                    <a:lnTo>
                      <a:pt x="3905" y="3427"/>
                    </a:lnTo>
                    <a:lnTo>
                      <a:pt x="3945" y="3546"/>
                    </a:lnTo>
                    <a:lnTo>
                      <a:pt x="3945" y="3546"/>
                    </a:lnTo>
                    <a:lnTo>
                      <a:pt x="4025" y="3447"/>
                    </a:lnTo>
                    <a:lnTo>
                      <a:pt x="4105" y="3347"/>
                    </a:lnTo>
                    <a:lnTo>
                      <a:pt x="4184" y="3208"/>
                    </a:lnTo>
                    <a:lnTo>
                      <a:pt x="4264" y="3068"/>
                    </a:lnTo>
                    <a:lnTo>
                      <a:pt x="4324" y="2889"/>
                    </a:lnTo>
                    <a:lnTo>
                      <a:pt x="4364" y="2710"/>
                    </a:lnTo>
                    <a:lnTo>
                      <a:pt x="4403" y="2510"/>
                    </a:lnTo>
                    <a:lnTo>
                      <a:pt x="4423" y="2291"/>
                    </a:lnTo>
                    <a:lnTo>
                      <a:pt x="4423" y="2072"/>
                    </a:lnTo>
                    <a:lnTo>
                      <a:pt x="4383" y="1833"/>
                    </a:lnTo>
                    <a:lnTo>
                      <a:pt x="4304" y="1614"/>
                    </a:lnTo>
                    <a:lnTo>
                      <a:pt x="4204" y="1375"/>
                    </a:lnTo>
                    <a:lnTo>
                      <a:pt x="4065" y="1136"/>
                    </a:lnTo>
                    <a:lnTo>
                      <a:pt x="3885" y="897"/>
                    </a:lnTo>
                    <a:lnTo>
                      <a:pt x="3646" y="658"/>
                    </a:lnTo>
                    <a:lnTo>
                      <a:pt x="3367" y="438"/>
                    </a:lnTo>
                    <a:lnTo>
                      <a:pt x="3367" y="438"/>
                    </a:lnTo>
                    <a:lnTo>
                      <a:pt x="3208" y="319"/>
                    </a:lnTo>
                    <a:lnTo>
                      <a:pt x="3029" y="239"/>
                    </a:lnTo>
                    <a:lnTo>
                      <a:pt x="2869" y="160"/>
                    </a:lnTo>
                    <a:lnTo>
                      <a:pt x="2690" y="100"/>
                    </a:lnTo>
                    <a:lnTo>
                      <a:pt x="2511" y="60"/>
                    </a:lnTo>
                    <a:lnTo>
                      <a:pt x="2352" y="20"/>
                    </a:lnTo>
                    <a:lnTo>
                      <a:pt x="2172" y="0"/>
                    </a:lnTo>
                    <a:lnTo>
                      <a:pt x="1993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4" name="Google Shape;7704;p41"/>
              <p:cNvSpPr/>
              <p:nvPr/>
            </p:nvSpPr>
            <p:spPr>
              <a:xfrm>
                <a:off x="6244825" y="3878700"/>
                <a:ext cx="203725" cy="233100"/>
              </a:xfrm>
              <a:custGeom>
                <a:avLst/>
                <a:gdLst/>
                <a:ahLst/>
                <a:cxnLst/>
                <a:rect l="l" t="t" r="r" b="b"/>
                <a:pathLst>
                  <a:path w="8149" h="9324" extrusionOk="0">
                    <a:moveTo>
                      <a:pt x="2152" y="0"/>
                    </a:moveTo>
                    <a:lnTo>
                      <a:pt x="1913" y="40"/>
                    </a:lnTo>
                    <a:lnTo>
                      <a:pt x="1694" y="100"/>
                    </a:lnTo>
                    <a:lnTo>
                      <a:pt x="1475" y="180"/>
                    </a:lnTo>
                    <a:lnTo>
                      <a:pt x="1256" y="279"/>
                    </a:lnTo>
                    <a:lnTo>
                      <a:pt x="1057" y="399"/>
                    </a:lnTo>
                    <a:lnTo>
                      <a:pt x="878" y="518"/>
                    </a:lnTo>
                    <a:lnTo>
                      <a:pt x="698" y="678"/>
                    </a:lnTo>
                    <a:lnTo>
                      <a:pt x="539" y="837"/>
                    </a:lnTo>
                    <a:lnTo>
                      <a:pt x="399" y="1016"/>
                    </a:lnTo>
                    <a:lnTo>
                      <a:pt x="280" y="1215"/>
                    </a:lnTo>
                    <a:lnTo>
                      <a:pt x="180" y="1415"/>
                    </a:lnTo>
                    <a:lnTo>
                      <a:pt x="101" y="1634"/>
                    </a:lnTo>
                    <a:lnTo>
                      <a:pt x="41" y="1833"/>
                    </a:lnTo>
                    <a:lnTo>
                      <a:pt x="1" y="2032"/>
                    </a:lnTo>
                    <a:lnTo>
                      <a:pt x="1" y="2211"/>
                    </a:lnTo>
                    <a:lnTo>
                      <a:pt x="1" y="2411"/>
                    </a:lnTo>
                    <a:lnTo>
                      <a:pt x="21" y="2590"/>
                    </a:lnTo>
                    <a:lnTo>
                      <a:pt x="61" y="2789"/>
                    </a:lnTo>
                    <a:lnTo>
                      <a:pt x="121" y="2968"/>
                    </a:lnTo>
                    <a:lnTo>
                      <a:pt x="200" y="3148"/>
                    </a:lnTo>
                    <a:lnTo>
                      <a:pt x="280" y="3307"/>
                    </a:lnTo>
                    <a:lnTo>
                      <a:pt x="379" y="3466"/>
                    </a:lnTo>
                    <a:lnTo>
                      <a:pt x="499" y="3626"/>
                    </a:lnTo>
                    <a:lnTo>
                      <a:pt x="619" y="3765"/>
                    </a:lnTo>
                    <a:lnTo>
                      <a:pt x="758" y="3905"/>
                    </a:lnTo>
                    <a:lnTo>
                      <a:pt x="917" y="4044"/>
                    </a:lnTo>
                    <a:lnTo>
                      <a:pt x="1097" y="4144"/>
                    </a:lnTo>
                    <a:lnTo>
                      <a:pt x="1276" y="4243"/>
                    </a:lnTo>
                    <a:lnTo>
                      <a:pt x="1097" y="4383"/>
                    </a:lnTo>
                    <a:lnTo>
                      <a:pt x="957" y="4542"/>
                    </a:lnTo>
                    <a:lnTo>
                      <a:pt x="818" y="4702"/>
                    </a:lnTo>
                    <a:lnTo>
                      <a:pt x="678" y="4861"/>
                    </a:lnTo>
                    <a:lnTo>
                      <a:pt x="579" y="5040"/>
                    </a:lnTo>
                    <a:lnTo>
                      <a:pt x="459" y="5239"/>
                    </a:lnTo>
                    <a:lnTo>
                      <a:pt x="379" y="5439"/>
                    </a:lnTo>
                    <a:lnTo>
                      <a:pt x="300" y="5638"/>
                    </a:lnTo>
                    <a:lnTo>
                      <a:pt x="240" y="5937"/>
                    </a:lnTo>
                    <a:lnTo>
                      <a:pt x="200" y="6216"/>
                    </a:lnTo>
                    <a:lnTo>
                      <a:pt x="180" y="6494"/>
                    </a:lnTo>
                    <a:lnTo>
                      <a:pt x="200" y="6793"/>
                    </a:lnTo>
                    <a:lnTo>
                      <a:pt x="260" y="7052"/>
                    </a:lnTo>
                    <a:lnTo>
                      <a:pt x="340" y="7331"/>
                    </a:lnTo>
                    <a:lnTo>
                      <a:pt x="439" y="7590"/>
                    </a:lnTo>
                    <a:lnTo>
                      <a:pt x="579" y="7829"/>
                    </a:lnTo>
                    <a:lnTo>
                      <a:pt x="738" y="8068"/>
                    </a:lnTo>
                    <a:lnTo>
                      <a:pt x="917" y="8287"/>
                    </a:lnTo>
                    <a:lnTo>
                      <a:pt x="1117" y="8507"/>
                    </a:lnTo>
                    <a:lnTo>
                      <a:pt x="1336" y="8686"/>
                    </a:lnTo>
                    <a:lnTo>
                      <a:pt x="1595" y="8865"/>
                    </a:lnTo>
                    <a:lnTo>
                      <a:pt x="1854" y="9005"/>
                    </a:lnTo>
                    <a:lnTo>
                      <a:pt x="2133" y="9124"/>
                    </a:lnTo>
                    <a:lnTo>
                      <a:pt x="2431" y="9224"/>
                    </a:lnTo>
                    <a:lnTo>
                      <a:pt x="2750" y="9283"/>
                    </a:lnTo>
                    <a:lnTo>
                      <a:pt x="3069" y="9323"/>
                    </a:lnTo>
                    <a:lnTo>
                      <a:pt x="3368" y="9323"/>
                    </a:lnTo>
                    <a:lnTo>
                      <a:pt x="3666" y="9303"/>
                    </a:lnTo>
                    <a:lnTo>
                      <a:pt x="3965" y="9264"/>
                    </a:lnTo>
                    <a:lnTo>
                      <a:pt x="4264" y="9184"/>
                    </a:lnTo>
                    <a:lnTo>
                      <a:pt x="4543" y="9084"/>
                    </a:lnTo>
                    <a:lnTo>
                      <a:pt x="4802" y="8965"/>
                    </a:lnTo>
                    <a:lnTo>
                      <a:pt x="5061" y="8825"/>
                    </a:lnTo>
                    <a:lnTo>
                      <a:pt x="5300" y="8646"/>
                    </a:lnTo>
                    <a:lnTo>
                      <a:pt x="5519" y="8467"/>
                    </a:lnTo>
                    <a:lnTo>
                      <a:pt x="5718" y="8248"/>
                    </a:lnTo>
                    <a:lnTo>
                      <a:pt x="5898" y="8028"/>
                    </a:lnTo>
                    <a:lnTo>
                      <a:pt x="6057" y="7789"/>
                    </a:lnTo>
                    <a:lnTo>
                      <a:pt x="6196" y="7510"/>
                    </a:lnTo>
                    <a:lnTo>
                      <a:pt x="6296" y="7232"/>
                    </a:lnTo>
                    <a:lnTo>
                      <a:pt x="6435" y="7251"/>
                    </a:lnTo>
                    <a:lnTo>
                      <a:pt x="6595" y="7251"/>
                    </a:lnTo>
                    <a:lnTo>
                      <a:pt x="6734" y="7232"/>
                    </a:lnTo>
                    <a:lnTo>
                      <a:pt x="6874" y="7212"/>
                    </a:lnTo>
                    <a:lnTo>
                      <a:pt x="7153" y="7112"/>
                    </a:lnTo>
                    <a:lnTo>
                      <a:pt x="7412" y="6993"/>
                    </a:lnTo>
                    <a:lnTo>
                      <a:pt x="7631" y="6833"/>
                    </a:lnTo>
                    <a:lnTo>
                      <a:pt x="7730" y="6734"/>
                    </a:lnTo>
                    <a:lnTo>
                      <a:pt x="7830" y="6614"/>
                    </a:lnTo>
                    <a:lnTo>
                      <a:pt x="7910" y="6514"/>
                    </a:lnTo>
                    <a:lnTo>
                      <a:pt x="7989" y="6395"/>
                    </a:lnTo>
                    <a:lnTo>
                      <a:pt x="8049" y="6255"/>
                    </a:lnTo>
                    <a:lnTo>
                      <a:pt x="8089" y="6136"/>
                    </a:lnTo>
                    <a:lnTo>
                      <a:pt x="8129" y="5977"/>
                    </a:lnTo>
                    <a:lnTo>
                      <a:pt x="8149" y="5817"/>
                    </a:lnTo>
                    <a:lnTo>
                      <a:pt x="8149" y="5658"/>
                    </a:lnTo>
                    <a:lnTo>
                      <a:pt x="8149" y="5518"/>
                    </a:lnTo>
                    <a:lnTo>
                      <a:pt x="8109" y="5359"/>
                    </a:lnTo>
                    <a:lnTo>
                      <a:pt x="8069" y="5220"/>
                    </a:lnTo>
                    <a:lnTo>
                      <a:pt x="8009" y="5080"/>
                    </a:lnTo>
                    <a:lnTo>
                      <a:pt x="7949" y="4941"/>
                    </a:lnTo>
                    <a:lnTo>
                      <a:pt x="7870" y="4821"/>
                    </a:lnTo>
                    <a:lnTo>
                      <a:pt x="7770" y="4702"/>
                    </a:lnTo>
                    <a:lnTo>
                      <a:pt x="7651" y="4582"/>
                    </a:lnTo>
                    <a:lnTo>
                      <a:pt x="7531" y="4482"/>
                    </a:lnTo>
                    <a:lnTo>
                      <a:pt x="7412" y="4403"/>
                    </a:lnTo>
                    <a:lnTo>
                      <a:pt x="7252" y="4323"/>
                    </a:lnTo>
                    <a:lnTo>
                      <a:pt x="7113" y="4263"/>
                    </a:lnTo>
                    <a:lnTo>
                      <a:pt x="6953" y="4204"/>
                    </a:lnTo>
                    <a:lnTo>
                      <a:pt x="6754" y="4164"/>
                    </a:lnTo>
                    <a:lnTo>
                      <a:pt x="6575" y="4144"/>
                    </a:lnTo>
                    <a:lnTo>
                      <a:pt x="6376" y="4144"/>
                    </a:lnTo>
                    <a:lnTo>
                      <a:pt x="6196" y="4164"/>
                    </a:lnTo>
                    <a:lnTo>
                      <a:pt x="6017" y="4204"/>
                    </a:lnTo>
                    <a:lnTo>
                      <a:pt x="5858" y="4263"/>
                    </a:lnTo>
                    <a:lnTo>
                      <a:pt x="5698" y="4343"/>
                    </a:lnTo>
                    <a:lnTo>
                      <a:pt x="5539" y="4423"/>
                    </a:lnTo>
                    <a:lnTo>
                      <a:pt x="5280" y="4204"/>
                    </a:lnTo>
                    <a:lnTo>
                      <a:pt x="4981" y="4004"/>
                    </a:lnTo>
                    <a:lnTo>
                      <a:pt x="4663" y="3845"/>
                    </a:lnTo>
                    <a:lnTo>
                      <a:pt x="4324" y="3706"/>
                    </a:lnTo>
                    <a:lnTo>
                      <a:pt x="4463" y="3526"/>
                    </a:lnTo>
                    <a:lnTo>
                      <a:pt x="4603" y="3327"/>
                    </a:lnTo>
                    <a:lnTo>
                      <a:pt x="4702" y="3108"/>
                    </a:lnTo>
                    <a:lnTo>
                      <a:pt x="4782" y="2889"/>
                    </a:lnTo>
                    <a:lnTo>
                      <a:pt x="4842" y="2650"/>
                    </a:lnTo>
                    <a:lnTo>
                      <a:pt x="4882" y="2431"/>
                    </a:lnTo>
                    <a:lnTo>
                      <a:pt x="4882" y="2211"/>
                    </a:lnTo>
                    <a:lnTo>
                      <a:pt x="4862" y="1992"/>
                    </a:lnTo>
                    <a:lnTo>
                      <a:pt x="4822" y="1773"/>
                    </a:lnTo>
                    <a:lnTo>
                      <a:pt x="4762" y="1554"/>
                    </a:lnTo>
                    <a:lnTo>
                      <a:pt x="4682" y="1355"/>
                    </a:lnTo>
                    <a:lnTo>
                      <a:pt x="4583" y="1156"/>
                    </a:lnTo>
                    <a:lnTo>
                      <a:pt x="4463" y="976"/>
                    </a:lnTo>
                    <a:lnTo>
                      <a:pt x="4304" y="797"/>
                    </a:lnTo>
                    <a:lnTo>
                      <a:pt x="4145" y="638"/>
                    </a:lnTo>
                    <a:lnTo>
                      <a:pt x="3985" y="498"/>
                    </a:lnTo>
                    <a:lnTo>
                      <a:pt x="3786" y="359"/>
                    </a:lnTo>
                    <a:lnTo>
                      <a:pt x="3567" y="259"/>
                    </a:lnTo>
                    <a:lnTo>
                      <a:pt x="3348" y="160"/>
                    </a:lnTo>
                    <a:lnTo>
                      <a:pt x="3109" y="80"/>
                    </a:lnTo>
                    <a:lnTo>
                      <a:pt x="2870" y="20"/>
                    </a:lnTo>
                    <a:lnTo>
                      <a:pt x="2631" y="0"/>
                    </a:lnTo>
                    <a:close/>
                  </a:path>
                </a:pathLst>
              </a:custGeom>
              <a:solidFill>
                <a:srgbClr val="F9DC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5" name="Google Shape;7705;p41"/>
              <p:cNvSpPr/>
              <p:nvPr/>
            </p:nvSpPr>
            <p:spPr>
              <a:xfrm>
                <a:off x="6244825" y="3878700"/>
                <a:ext cx="203725" cy="233100"/>
              </a:xfrm>
              <a:custGeom>
                <a:avLst/>
                <a:gdLst/>
                <a:ahLst/>
                <a:cxnLst/>
                <a:rect l="l" t="t" r="r" b="b"/>
                <a:pathLst>
                  <a:path w="8149" h="9324" fill="none" extrusionOk="0">
                    <a:moveTo>
                      <a:pt x="4782" y="2889"/>
                    </a:moveTo>
                    <a:lnTo>
                      <a:pt x="4782" y="2889"/>
                    </a:lnTo>
                    <a:lnTo>
                      <a:pt x="4702" y="3108"/>
                    </a:lnTo>
                    <a:lnTo>
                      <a:pt x="4603" y="3327"/>
                    </a:lnTo>
                    <a:lnTo>
                      <a:pt x="4463" y="3526"/>
                    </a:lnTo>
                    <a:lnTo>
                      <a:pt x="4324" y="3706"/>
                    </a:lnTo>
                    <a:lnTo>
                      <a:pt x="4324" y="3706"/>
                    </a:lnTo>
                    <a:lnTo>
                      <a:pt x="4663" y="3845"/>
                    </a:lnTo>
                    <a:lnTo>
                      <a:pt x="4981" y="4004"/>
                    </a:lnTo>
                    <a:lnTo>
                      <a:pt x="5280" y="4204"/>
                    </a:lnTo>
                    <a:lnTo>
                      <a:pt x="5539" y="4423"/>
                    </a:lnTo>
                    <a:lnTo>
                      <a:pt x="5539" y="4423"/>
                    </a:lnTo>
                    <a:lnTo>
                      <a:pt x="5698" y="4343"/>
                    </a:lnTo>
                    <a:lnTo>
                      <a:pt x="5858" y="4263"/>
                    </a:lnTo>
                    <a:lnTo>
                      <a:pt x="6017" y="4204"/>
                    </a:lnTo>
                    <a:lnTo>
                      <a:pt x="6196" y="4164"/>
                    </a:lnTo>
                    <a:lnTo>
                      <a:pt x="6376" y="4144"/>
                    </a:lnTo>
                    <a:lnTo>
                      <a:pt x="6575" y="4144"/>
                    </a:lnTo>
                    <a:lnTo>
                      <a:pt x="6754" y="4164"/>
                    </a:lnTo>
                    <a:lnTo>
                      <a:pt x="6953" y="4204"/>
                    </a:lnTo>
                    <a:lnTo>
                      <a:pt x="6953" y="4204"/>
                    </a:lnTo>
                    <a:lnTo>
                      <a:pt x="7113" y="4263"/>
                    </a:lnTo>
                    <a:lnTo>
                      <a:pt x="7252" y="4323"/>
                    </a:lnTo>
                    <a:lnTo>
                      <a:pt x="7412" y="4403"/>
                    </a:lnTo>
                    <a:lnTo>
                      <a:pt x="7531" y="4482"/>
                    </a:lnTo>
                    <a:lnTo>
                      <a:pt x="7651" y="4582"/>
                    </a:lnTo>
                    <a:lnTo>
                      <a:pt x="7770" y="4702"/>
                    </a:lnTo>
                    <a:lnTo>
                      <a:pt x="7870" y="4821"/>
                    </a:lnTo>
                    <a:lnTo>
                      <a:pt x="7949" y="4941"/>
                    </a:lnTo>
                    <a:lnTo>
                      <a:pt x="8009" y="5080"/>
                    </a:lnTo>
                    <a:lnTo>
                      <a:pt x="8069" y="5220"/>
                    </a:lnTo>
                    <a:lnTo>
                      <a:pt x="8109" y="5359"/>
                    </a:lnTo>
                    <a:lnTo>
                      <a:pt x="8149" y="5518"/>
                    </a:lnTo>
                    <a:lnTo>
                      <a:pt x="8149" y="5658"/>
                    </a:lnTo>
                    <a:lnTo>
                      <a:pt x="8149" y="5817"/>
                    </a:lnTo>
                    <a:lnTo>
                      <a:pt x="8129" y="5977"/>
                    </a:lnTo>
                    <a:lnTo>
                      <a:pt x="8089" y="6136"/>
                    </a:lnTo>
                    <a:lnTo>
                      <a:pt x="8089" y="6136"/>
                    </a:lnTo>
                    <a:lnTo>
                      <a:pt x="8049" y="6255"/>
                    </a:lnTo>
                    <a:lnTo>
                      <a:pt x="7989" y="6395"/>
                    </a:lnTo>
                    <a:lnTo>
                      <a:pt x="7910" y="6514"/>
                    </a:lnTo>
                    <a:lnTo>
                      <a:pt x="7830" y="6614"/>
                    </a:lnTo>
                    <a:lnTo>
                      <a:pt x="7730" y="6734"/>
                    </a:lnTo>
                    <a:lnTo>
                      <a:pt x="7631" y="6833"/>
                    </a:lnTo>
                    <a:lnTo>
                      <a:pt x="7412" y="6993"/>
                    </a:lnTo>
                    <a:lnTo>
                      <a:pt x="7153" y="7112"/>
                    </a:lnTo>
                    <a:lnTo>
                      <a:pt x="6874" y="7212"/>
                    </a:lnTo>
                    <a:lnTo>
                      <a:pt x="6734" y="7232"/>
                    </a:lnTo>
                    <a:lnTo>
                      <a:pt x="6595" y="7251"/>
                    </a:lnTo>
                    <a:lnTo>
                      <a:pt x="6435" y="7251"/>
                    </a:lnTo>
                    <a:lnTo>
                      <a:pt x="6296" y="7232"/>
                    </a:lnTo>
                    <a:lnTo>
                      <a:pt x="6296" y="7232"/>
                    </a:lnTo>
                    <a:lnTo>
                      <a:pt x="6196" y="7510"/>
                    </a:lnTo>
                    <a:lnTo>
                      <a:pt x="6057" y="7789"/>
                    </a:lnTo>
                    <a:lnTo>
                      <a:pt x="5898" y="8028"/>
                    </a:lnTo>
                    <a:lnTo>
                      <a:pt x="5718" y="8248"/>
                    </a:lnTo>
                    <a:lnTo>
                      <a:pt x="5519" y="8467"/>
                    </a:lnTo>
                    <a:lnTo>
                      <a:pt x="5300" y="8646"/>
                    </a:lnTo>
                    <a:lnTo>
                      <a:pt x="5061" y="8825"/>
                    </a:lnTo>
                    <a:lnTo>
                      <a:pt x="4802" y="8965"/>
                    </a:lnTo>
                    <a:lnTo>
                      <a:pt x="4543" y="9084"/>
                    </a:lnTo>
                    <a:lnTo>
                      <a:pt x="4264" y="9184"/>
                    </a:lnTo>
                    <a:lnTo>
                      <a:pt x="3965" y="9264"/>
                    </a:lnTo>
                    <a:lnTo>
                      <a:pt x="3666" y="9303"/>
                    </a:lnTo>
                    <a:lnTo>
                      <a:pt x="3368" y="9323"/>
                    </a:lnTo>
                    <a:lnTo>
                      <a:pt x="3069" y="9323"/>
                    </a:lnTo>
                    <a:lnTo>
                      <a:pt x="2750" y="9283"/>
                    </a:lnTo>
                    <a:lnTo>
                      <a:pt x="2431" y="9224"/>
                    </a:lnTo>
                    <a:lnTo>
                      <a:pt x="2431" y="9224"/>
                    </a:lnTo>
                    <a:lnTo>
                      <a:pt x="2133" y="9124"/>
                    </a:lnTo>
                    <a:lnTo>
                      <a:pt x="1854" y="9005"/>
                    </a:lnTo>
                    <a:lnTo>
                      <a:pt x="1595" y="8865"/>
                    </a:lnTo>
                    <a:lnTo>
                      <a:pt x="1336" y="8686"/>
                    </a:lnTo>
                    <a:lnTo>
                      <a:pt x="1117" y="8507"/>
                    </a:lnTo>
                    <a:lnTo>
                      <a:pt x="917" y="8287"/>
                    </a:lnTo>
                    <a:lnTo>
                      <a:pt x="738" y="8068"/>
                    </a:lnTo>
                    <a:lnTo>
                      <a:pt x="579" y="7829"/>
                    </a:lnTo>
                    <a:lnTo>
                      <a:pt x="439" y="7590"/>
                    </a:lnTo>
                    <a:lnTo>
                      <a:pt x="340" y="7331"/>
                    </a:lnTo>
                    <a:lnTo>
                      <a:pt x="260" y="7052"/>
                    </a:lnTo>
                    <a:lnTo>
                      <a:pt x="200" y="6793"/>
                    </a:lnTo>
                    <a:lnTo>
                      <a:pt x="180" y="6494"/>
                    </a:lnTo>
                    <a:lnTo>
                      <a:pt x="200" y="6216"/>
                    </a:lnTo>
                    <a:lnTo>
                      <a:pt x="240" y="5937"/>
                    </a:lnTo>
                    <a:lnTo>
                      <a:pt x="300" y="5638"/>
                    </a:lnTo>
                    <a:lnTo>
                      <a:pt x="300" y="5638"/>
                    </a:lnTo>
                    <a:lnTo>
                      <a:pt x="379" y="5439"/>
                    </a:lnTo>
                    <a:lnTo>
                      <a:pt x="459" y="5239"/>
                    </a:lnTo>
                    <a:lnTo>
                      <a:pt x="579" y="5040"/>
                    </a:lnTo>
                    <a:lnTo>
                      <a:pt x="678" y="4861"/>
                    </a:lnTo>
                    <a:lnTo>
                      <a:pt x="818" y="4702"/>
                    </a:lnTo>
                    <a:lnTo>
                      <a:pt x="957" y="4542"/>
                    </a:lnTo>
                    <a:lnTo>
                      <a:pt x="1097" y="4383"/>
                    </a:lnTo>
                    <a:lnTo>
                      <a:pt x="1276" y="4243"/>
                    </a:lnTo>
                    <a:lnTo>
                      <a:pt x="1276" y="4243"/>
                    </a:lnTo>
                    <a:lnTo>
                      <a:pt x="1097" y="4144"/>
                    </a:lnTo>
                    <a:lnTo>
                      <a:pt x="917" y="4044"/>
                    </a:lnTo>
                    <a:lnTo>
                      <a:pt x="758" y="3905"/>
                    </a:lnTo>
                    <a:lnTo>
                      <a:pt x="619" y="3765"/>
                    </a:lnTo>
                    <a:lnTo>
                      <a:pt x="499" y="3626"/>
                    </a:lnTo>
                    <a:lnTo>
                      <a:pt x="379" y="3466"/>
                    </a:lnTo>
                    <a:lnTo>
                      <a:pt x="280" y="3307"/>
                    </a:lnTo>
                    <a:lnTo>
                      <a:pt x="200" y="3148"/>
                    </a:lnTo>
                    <a:lnTo>
                      <a:pt x="121" y="2968"/>
                    </a:lnTo>
                    <a:lnTo>
                      <a:pt x="61" y="2789"/>
                    </a:lnTo>
                    <a:lnTo>
                      <a:pt x="21" y="2590"/>
                    </a:lnTo>
                    <a:lnTo>
                      <a:pt x="1" y="2411"/>
                    </a:lnTo>
                    <a:lnTo>
                      <a:pt x="1" y="2211"/>
                    </a:lnTo>
                    <a:lnTo>
                      <a:pt x="1" y="2032"/>
                    </a:lnTo>
                    <a:lnTo>
                      <a:pt x="41" y="1833"/>
                    </a:lnTo>
                    <a:lnTo>
                      <a:pt x="101" y="1634"/>
                    </a:lnTo>
                    <a:lnTo>
                      <a:pt x="101" y="1634"/>
                    </a:lnTo>
                    <a:lnTo>
                      <a:pt x="180" y="1415"/>
                    </a:lnTo>
                    <a:lnTo>
                      <a:pt x="280" y="1215"/>
                    </a:lnTo>
                    <a:lnTo>
                      <a:pt x="399" y="1016"/>
                    </a:lnTo>
                    <a:lnTo>
                      <a:pt x="539" y="837"/>
                    </a:lnTo>
                    <a:lnTo>
                      <a:pt x="698" y="678"/>
                    </a:lnTo>
                    <a:lnTo>
                      <a:pt x="878" y="518"/>
                    </a:lnTo>
                    <a:lnTo>
                      <a:pt x="1057" y="399"/>
                    </a:lnTo>
                    <a:lnTo>
                      <a:pt x="1256" y="279"/>
                    </a:lnTo>
                    <a:lnTo>
                      <a:pt x="1475" y="180"/>
                    </a:lnTo>
                    <a:lnTo>
                      <a:pt x="1694" y="100"/>
                    </a:lnTo>
                    <a:lnTo>
                      <a:pt x="1913" y="40"/>
                    </a:lnTo>
                    <a:lnTo>
                      <a:pt x="2152" y="0"/>
                    </a:lnTo>
                    <a:lnTo>
                      <a:pt x="2392" y="0"/>
                    </a:lnTo>
                    <a:lnTo>
                      <a:pt x="2631" y="0"/>
                    </a:lnTo>
                    <a:lnTo>
                      <a:pt x="2870" y="20"/>
                    </a:lnTo>
                    <a:lnTo>
                      <a:pt x="3109" y="80"/>
                    </a:lnTo>
                    <a:lnTo>
                      <a:pt x="3109" y="80"/>
                    </a:lnTo>
                    <a:lnTo>
                      <a:pt x="3348" y="160"/>
                    </a:lnTo>
                    <a:lnTo>
                      <a:pt x="3567" y="259"/>
                    </a:lnTo>
                    <a:lnTo>
                      <a:pt x="3786" y="359"/>
                    </a:lnTo>
                    <a:lnTo>
                      <a:pt x="3985" y="498"/>
                    </a:lnTo>
                    <a:lnTo>
                      <a:pt x="4145" y="638"/>
                    </a:lnTo>
                    <a:lnTo>
                      <a:pt x="4304" y="797"/>
                    </a:lnTo>
                    <a:lnTo>
                      <a:pt x="4463" y="976"/>
                    </a:lnTo>
                    <a:lnTo>
                      <a:pt x="4583" y="1156"/>
                    </a:lnTo>
                    <a:lnTo>
                      <a:pt x="4682" y="1355"/>
                    </a:lnTo>
                    <a:lnTo>
                      <a:pt x="4762" y="1554"/>
                    </a:lnTo>
                    <a:lnTo>
                      <a:pt x="4822" y="1773"/>
                    </a:lnTo>
                    <a:lnTo>
                      <a:pt x="4862" y="1992"/>
                    </a:lnTo>
                    <a:lnTo>
                      <a:pt x="4882" y="2211"/>
                    </a:lnTo>
                    <a:lnTo>
                      <a:pt x="4882" y="2431"/>
                    </a:lnTo>
                    <a:lnTo>
                      <a:pt x="4842" y="2650"/>
                    </a:lnTo>
                    <a:lnTo>
                      <a:pt x="4782" y="2889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6" name="Google Shape;7706;p41"/>
              <p:cNvSpPr/>
              <p:nvPr/>
            </p:nvSpPr>
            <p:spPr>
              <a:xfrm>
                <a:off x="6285175" y="3900600"/>
                <a:ext cx="44350" cy="34400"/>
              </a:xfrm>
              <a:custGeom>
                <a:avLst/>
                <a:gdLst/>
                <a:ahLst/>
                <a:cxnLst/>
                <a:rect l="l" t="t" r="r" b="b"/>
                <a:pathLst>
                  <a:path w="1774" h="1376" extrusionOk="0">
                    <a:moveTo>
                      <a:pt x="738" y="1"/>
                    </a:moveTo>
                    <a:lnTo>
                      <a:pt x="578" y="21"/>
                    </a:lnTo>
                    <a:lnTo>
                      <a:pt x="419" y="61"/>
                    </a:lnTo>
                    <a:lnTo>
                      <a:pt x="279" y="140"/>
                    </a:lnTo>
                    <a:lnTo>
                      <a:pt x="160" y="220"/>
                    </a:lnTo>
                    <a:lnTo>
                      <a:pt x="80" y="339"/>
                    </a:lnTo>
                    <a:lnTo>
                      <a:pt x="21" y="459"/>
                    </a:lnTo>
                    <a:lnTo>
                      <a:pt x="1" y="598"/>
                    </a:lnTo>
                    <a:lnTo>
                      <a:pt x="21" y="738"/>
                    </a:lnTo>
                    <a:lnTo>
                      <a:pt x="60" y="857"/>
                    </a:lnTo>
                    <a:lnTo>
                      <a:pt x="140" y="997"/>
                    </a:lnTo>
                    <a:lnTo>
                      <a:pt x="240" y="1096"/>
                    </a:lnTo>
                    <a:lnTo>
                      <a:pt x="359" y="1196"/>
                    </a:lnTo>
                    <a:lnTo>
                      <a:pt x="519" y="1276"/>
                    </a:lnTo>
                    <a:lnTo>
                      <a:pt x="678" y="1335"/>
                    </a:lnTo>
                    <a:lnTo>
                      <a:pt x="857" y="1375"/>
                    </a:lnTo>
                    <a:lnTo>
                      <a:pt x="1036" y="1375"/>
                    </a:lnTo>
                    <a:lnTo>
                      <a:pt x="1196" y="1355"/>
                    </a:lnTo>
                    <a:lnTo>
                      <a:pt x="1355" y="1316"/>
                    </a:lnTo>
                    <a:lnTo>
                      <a:pt x="1495" y="1256"/>
                    </a:lnTo>
                    <a:lnTo>
                      <a:pt x="1594" y="1156"/>
                    </a:lnTo>
                    <a:lnTo>
                      <a:pt x="1694" y="1037"/>
                    </a:lnTo>
                    <a:lnTo>
                      <a:pt x="1754" y="917"/>
                    </a:lnTo>
                    <a:lnTo>
                      <a:pt x="1774" y="778"/>
                    </a:lnTo>
                    <a:lnTo>
                      <a:pt x="1754" y="638"/>
                    </a:lnTo>
                    <a:lnTo>
                      <a:pt x="1714" y="519"/>
                    </a:lnTo>
                    <a:lnTo>
                      <a:pt x="1634" y="379"/>
                    </a:lnTo>
                    <a:lnTo>
                      <a:pt x="1535" y="280"/>
                    </a:lnTo>
                    <a:lnTo>
                      <a:pt x="1415" y="180"/>
                    </a:lnTo>
                    <a:lnTo>
                      <a:pt x="1256" y="100"/>
                    </a:lnTo>
                    <a:lnTo>
                      <a:pt x="1096" y="41"/>
                    </a:lnTo>
                    <a:lnTo>
                      <a:pt x="917" y="1"/>
                    </a:lnTo>
                    <a:close/>
                  </a:path>
                </a:pathLst>
              </a:custGeom>
              <a:solidFill>
                <a:srgbClr val="F4CC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7" name="Google Shape;7707;p41"/>
              <p:cNvSpPr/>
              <p:nvPr/>
            </p:nvSpPr>
            <p:spPr>
              <a:xfrm>
                <a:off x="6271225" y="4008175"/>
                <a:ext cx="35400" cy="63775"/>
              </a:xfrm>
              <a:custGeom>
                <a:avLst/>
                <a:gdLst/>
                <a:ahLst/>
                <a:cxnLst/>
                <a:rect l="l" t="t" r="r" b="b"/>
                <a:pathLst>
                  <a:path w="1416" h="2551" extrusionOk="0">
                    <a:moveTo>
                      <a:pt x="1116" y="1"/>
                    </a:moveTo>
                    <a:lnTo>
                      <a:pt x="957" y="100"/>
                    </a:lnTo>
                    <a:lnTo>
                      <a:pt x="778" y="160"/>
                    </a:lnTo>
                    <a:lnTo>
                      <a:pt x="618" y="220"/>
                    </a:lnTo>
                    <a:lnTo>
                      <a:pt x="459" y="260"/>
                    </a:lnTo>
                    <a:lnTo>
                      <a:pt x="300" y="280"/>
                    </a:lnTo>
                    <a:lnTo>
                      <a:pt x="21" y="280"/>
                    </a:lnTo>
                    <a:lnTo>
                      <a:pt x="1" y="359"/>
                    </a:lnTo>
                    <a:lnTo>
                      <a:pt x="200" y="578"/>
                    </a:lnTo>
                    <a:lnTo>
                      <a:pt x="379" y="837"/>
                    </a:lnTo>
                    <a:lnTo>
                      <a:pt x="539" y="1096"/>
                    </a:lnTo>
                    <a:lnTo>
                      <a:pt x="658" y="1375"/>
                    </a:lnTo>
                    <a:lnTo>
                      <a:pt x="738" y="1654"/>
                    </a:lnTo>
                    <a:lnTo>
                      <a:pt x="798" y="1953"/>
                    </a:lnTo>
                    <a:lnTo>
                      <a:pt x="837" y="2252"/>
                    </a:lnTo>
                    <a:lnTo>
                      <a:pt x="818" y="2551"/>
                    </a:lnTo>
                    <a:lnTo>
                      <a:pt x="1116" y="2371"/>
                    </a:lnTo>
                    <a:lnTo>
                      <a:pt x="1415" y="2232"/>
                    </a:lnTo>
                    <a:lnTo>
                      <a:pt x="1276" y="1933"/>
                    </a:lnTo>
                    <a:lnTo>
                      <a:pt x="1156" y="1634"/>
                    </a:lnTo>
                    <a:lnTo>
                      <a:pt x="1077" y="1335"/>
                    </a:lnTo>
                    <a:lnTo>
                      <a:pt x="1037" y="1057"/>
                    </a:lnTo>
                    <a:lnTo>
                      <a:pt x="1037" y="758"/>
                    </a:lnTo>
                    <a:lnTo>
                      <a:pt x="1037" y="499"/>
                    </a:lnTo>
                    <a:lnTo>
                      <a:pt x="1077" y="240"/>
                    </a:lnTo>
                    <a:lnTo>
                      <a:pt x="1116" y="1"/>
                    </a:lnTo>
                    <a:close/>
                  </a:path>
                </a:pathLst>
              </a:custGeom>
              <a:solidFill>
                <a:srgbClr val="FAE3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8" name="Google Shape;7708;p41"/>
              <p:cNvSpPr/>
              <p:nvPr/>
            </p:nvSpPr>
            <p:spPr>
              <a:xfrm>
                <a:off x="6271225" y="4008175"/>
                <a:ext cx="35400" cy="63775"/>
              </a:xfrm>
              <a:custGeom>
                <a:avLst/>
                <a:gdLst/>
                <a:ahLst/>
                <a:cxnLst/>
                <a:rect l="l" t="t" r="r" b="b"/>
                <a:pathLst>
                  <a:path w="1416" h="2551" fill="none" extrusionOk="0">
                    <a:moveTo>
                      <a:pt x="1116" y="1"/>
                    </a:moveTo>
                    <a:lnTo>
                      <a:pt x="1116" y="1"/>
                    </a:lnTo>
                    <a:lnTo>
                      <a:pt x="957" y="100"/>
                    </a:lnTo>
                    <a:lnTo>
                      <a:pt x="778" y="160"/>
                    </a:lnTo>
                    <a:lnTo>
                      <a:pt x="778" y="160"/>
                    </a:lnTo>
                    <a:lnTo>
                      <a:pt x="618" y="220"/>
                    </a:lnTo>
                    <a:lnTo>
                      <a:pt x="459" y="260"/>
                    </a:lnTo>
                    <a:lnTo>
                      <a:pt x="300" y="280"/>
                    </a:lnTo>
                    <a:lnTo>
                      <a:pt x="140" y="280"/>
                    </a:lnTo>
                    <a:lnTo>
                      <a:pt x="140" y="280"/>
                    </a:lnTo>
                    <a:lnTo>
                      <a:pt x="21" y="280"/>
                    </a:lnTo>
                    <a:lnTo>
                      <a:pt x="21" y="280"/>
                    </a:lnTo>
                    <a:lnTo>
                      <a:pt x="1" y="359"/>
                    </a:lnTo>
                    <a:lnTo>
                      <a:pt x="1" y="359"/>
                    </a:lnTo>
                    <a:lnTo>
                      <a:pt x="200" y="578"/>
                    </a:lnTo>
                    <a:lnTo>
                      <a:pt x="379" y="837"/>
                    </a:lnTo>
                    <a:lnTo>
                      <a:pt x="539" y="1096"/>
                    </a:lnTo>
                    <a:lnTo>
                      <a:pt x="658" y="1375"/>
                    </a:lnTo>
                    <a:lnTo>
                      <a:pt x="738" y="1654"/>
                    </a:lnTo>
                    <a:lnTo>
                      <a:pt x="798" y="1953"/>
                    </a:lnTo>
                    <a:lnTo>
                      <a:pt x="837" y="2252"/>
                    </a:lnTo>
                    <a:lnTo>
                      <a:pt x="818" y="2551"/>
                    </a:lnTo>
                    <a:lnTo>
                      <a:pt x="818" y="2551"/>
                    </a:lnTo>
                    <a:lnTo>
                      <a:pt x="1116" y="2371"/>
                    </a:lnTo>
                    <a:lnTo>
                      <a:pt x="1415" y="2232"/>
                    </a:lnTo>
                    <a:lnTo>
                      <a:pt x="1415" y="2232"/>
                    </a:lnTo>
                    <a:lnTo>
                      <a:pt x="1276" y="1933"/>
                    </a:lnTo>
                    <a:lnTo>
                      <a:pt x="1156" y="1634"/>
                    </a:lnTo>
                    <a:lnTo>
                      <a:pt x="1077" y="1335"/>
                    </a:lnTo>
                    <a:lnTo>
                      <a:pt x="1037" y="1057"/>
                    </a:lnTo>
                    <a:lnTo>
                      <a:pt x="1037" y="758"/>
                    </a:lnTo>
                    <a:lnTo>
                      <a:pt x="1037" y="499"/>
                    </a:lnTo>
                    <a:lnTo>
                      <a:pt x="1077" y="240"/>
                    </a:lnTo>
                    <a:lnTo>
                      <a:pt x="1116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9" name="Google Shape;7709;p41"/>
              <p:cNvSpPr/>
              <p:nvPr/>
            </p:nvSpPr>
            <p:spPr>
              <a:xfrm>
                <a:off x="6268750" y="4000700"/>
                <a:ext cx="253500" cy="186800"/>
              </a:xfrm>
              <a:custGeom>
                <a:avLst/>
                <a:gdLst/>
                <a:ahLst/>
                <a:cxnLst/>
                <a:rect l="l" t="t" r="r" b="b"/>
                <a:pathLst>
                  <a:path w="10140" h="7472" extrusionOk="0">
                    <a:moveTo>
                      <a:pt x="6574" y="1"/>
                    </a:moveTo>
                    <a:lnTo>
                      <a:pt x="6415" y="41"/>
                    </a:lnTo>
                    <a:lnTo>
                      <a:pt x="6275" y="81"/>
                    </a:lnTo>
                    <a:lnTo>
                      <a:pt x="6116" y="140"/>
                    </a:lnTo>
                    <a:lnTo>
                      <a:pt x="5977" y="200"/>
                    </a:lnTo>
                    <a:lnTo>
                      <a:pt x="5837" y="280"/>
                    </a:lnTo>
                    <a:lnTo>
                      <a:pt x="5718" y="379"/>
                    </a:lnTo>
                    <a:lnTo>
                      <a:pt x="5598" y="479"/>
                    </a:lnTo>
                    <a:lnTo>
                      <a:pt x="5478" y="599"/>
                    </a:lnTo>
                    <a:lnTo>
                      <a:pt x="5399" y="718"/>
                    </a:lnTo>
                    <a:lnTo>
                      <a:pt x="5299" y="857"/>
                    </a:lnTo>
                    <a:lnTo>
                      <a:pt x="5239" y="1017"/>
                    </a:lnTo>
                    <a:lnTo>
                      <a:pt x="5180" y="1196"/>
                    </a:lnTo>
                    <a:lnTo>
                      <a:pt x="5140" y="1356"/>
                    </a:lnTo>
                    <a:lnTo>
                      <a:pt x="5140" y="1535"/>
                    </a:lnTo>
                    <a:lnTo>
                      <a:pt x="5140" y="1694"/>
                    </a:lnTo>
                    <a:lnTo>
                      <a:pt x="5180" y="1873"/>
                    </a:lnTo>
                    <a:lnTo>
                      <a:pt x="5220" y="2033"/>
                    </a:lnTo>
                    <a:lnTo>
                      <a:pt x="5279" y="2192"/>
                    </a:lnTo>
                    <a:lnTo>
                      <a:pt x="5000" y="2391"/>
                    </a:lnTo>
                    <a:lnTo>
                      <a:pt x="4741" y="2611"/>
                    </a:lnTo>
                    <a:lnTo>
                      <a:pt x="4502" y="2870"/>
                    </a:lnTo>
                    <a:lnTo>
                      <a:pt x="4303" y="3168"/>
                    </a:lnTo>
                    <a:lnTo>
                      <a:pt x="4144" y="3009"/>
                    </a:lnTo>
                    <a:lnTo>
                      <a:pt x="3964" y="2850"/>
                    </a:lnTo>
                    <a:lnTo>
                      <a:pt x="3745" y="2710"/>
                    </a:lnTo>
                    <a:lnTo>
                      <a:pt x="3526" y="2591"/>
                    </a:lnTo>
                    <a:lnTo>
                      <a:pt x="3287" y="2511"/>
                    </a:lnTo>
                    <a:lnTo>
                      <a:pt x="3068" y="2431"/>
                    </a:lnTo>
                    <a:lnTo>
                      <a:pt x="2829" y="2391"/>
                    </a:lnTo>
                    <a:lnTo>
                      <a:pt x="2590" y="2371"/>
                    </a:lnTo>
                    <a:lnTo>
                      <a:pt x="2351" y="2371"/>
                    </a:lnTo>
                    <a:lnTo>
                      <a:pt x="2112" y="2391"/>
                    </a:lnTo>
                    <a:lnTo>
                      <a:pt x="1873" y="2431"/>
                    </a:lnTo>
                    <a:lnTo>
                      <a:pt x="1654" y="2491"/>
                    </a:lnTo>
                    <a:lnTo>
                      <a:pt x="1435" y="2571"/>
                    </a:lnTo>
                    <a:lnTo>
                      <a:pt x="1235" y="2650"/>
                    </a:lnTo>
                    <a:lnTo>
                      <a:pt x="1036" y="2770"/>
                    </a:lnTo>
                    <a:lnTo>
                      <a:pt x="837" y="2909"/>
                    </a:lnTo>
                    <a:lnTo>
                      <a:pt x="678" y="3069"/>
                    </a:lnTo>
                    <a:lnTo>
                      <a:pt x="518" y="3228"/>
                    </a:lnTo>
                    <a:lnTo>
                      <a:pt x="379" y="3427"/>
                    </a:lnTo>
                    <a:lnTo>
                      <a:pt x="259" y="3627"/>
                    </a:lnTo>
                    <a:lnTo>
                      <a:pt x="160" y="3846"/>
                    </a:lnTo>
                    <a:lnTo>
                      <a:pt x="80" y="4065"/>
                    </a:lnTo>
                    <a:lnTo>
                      <a:pt x="20" y="4284"/>
                    </a:lnTo>
                    <a:lnTo>
                      <a:pt x="0" y="4503"/>
                    </a:lnTo>
                    <a:lnTo>
                      <a:pt x="0" y="4722"/>
                    </a:lnTo>
                    <a:lnTo>
                      <a:pt x="20" y="4941"/>
                    </a:lnTo>
                    <a:lnTo>
                      <a:pt x="60" y="5141"/>
                    </a:lnTo>
                    <a:lnTo>
                      <a:pt x="120" y="5360"/>
                    </a:lnTo>
                    <a:lnTo>
                      <a:pt x="219" y="5559"/>
                    </a:lnTo>
                    <a:lnTo>
                      <a:pt x="319" y="5758"/>
                    </a:lnTo>
                    <a:lnTo>
                      <a:pt x="438" y="5937"/>
                    </a:lnTo>
                    <a:lnTo>
                      <a:pt x="598" y="6117"/>
                    </a:lnTo>
                    <a:lnTo>
                      <a:pt x="757" y="6276"/>
                    </a:lnTo>
                    <a:lnTo>
                      <a:pt x="936" y="6415"/>
                    </a:lnTo>
                    <a:lnTo>
                      <a:pt x="1136" y="6555"/>
                    </a:lnTo>
                    <a:lnTo>
                      <a:pt x="1355" y="6655"/>
                    </a:lnTo>
                    <a:lnTo>
                      <a:pt x="1554" y="6734"/>
                    </a:lnTo>
                    <a:lnTo>
                      <a:pt x="1753" y="6814"/>
                    </a:lnTo>
                    <a:lnTo>
                      <a:pt x="1972" y="6854"/>
                    </a:lnTo>
                    <a:lnTo>
                      <a:pt x="2172" y="6874"/>
                    </a:lnTo>
                    <a:lnTo>
                      <a:pt x="2371" y="6894"/>
                    </a:lnTo>
                    <a:lnTo>
                      <a:pt x="2570" y="6894"/>
                    </a:lnTo>
                    <a:lnTo>
                      <a:pt x="2769" y="6874"/>
                    </a:lnTo>
                    <a:lnTo>
                      <a:pt x="2968" y="6834"/>
                    </a:lnTo>
                    <a:lnTo>
                      <a:pt x="3168" y="6794"/>
                    </a:lnTo>
                    <a:lnTo>
                      <a:pt x="3367" y="6734"/>
                    </a:lnTo>
                    <a:lnTo>
                      <a:pt x="3546" y="6655"/>
                    </a:lnTo>
                    <a:lnTo>
                      <a:pt x="3725" y="6555"/>
                    </a:lnTo>
                    <a:lnTo>
                      <a:pt x="3885" y="6455"/>
                    </a:lnTo>
                    <a:lnTo>
                      <a:pt x="4044" y="6336"/>
                    </a:lnTo>
                    <a:lnTo>
                      <a:pt x="4204" y="6196"/>
                    </a:lnTo>
                    <a:lnTo>
                      <a:pt x="4343" y="6057"/>
                    </a:lnTo>
                    <a:lnTo>
                      <a:pt x="4463" y="6236"/>
                    </a:lnTo>
                    <a:lnTo>
                      <a:pt x="4582" y="6396"/>
                    </a:lnTo>
                    <a:lnTo>
                      <a:pt x="4741" y="6555"/>
                    </a:lnTo>
                    <a:lnTo>
                      <a:pt x="4901" y="6694"/>
                    </a:lnTo>
                    <a:lnTo>
                      <a:pt x="5060" y="6834"/>
                    </a:lnTo>
                    <a:lnTo>
                      <a:pt x="5239" y="6953"/>
                    </a:lnTo>
                    <a:lnTo>
                      <a:pt x="5439" y="7073"/>
                    </a:lnTo>
                    <a:lnTo>
                      <a:pt x="5638" y="7172"/>
                    </a:lnTo>
                    <a:lnTo>
                      <a:pt x="5937" y="7292"/>
                    </a:lnTo>
                    <a:lnTo>
                      <a:pt x="6235" y="7392"/>
                    </a:lnTo>
                    <a:lnTo>
                      <a:pt x="6534" y="7451"/>
                    </a:lnTo>
                    <a:lnTo>
                      <a:pt x="6833" y="7471"/>
                    </a:lnTo>
                    <a:lnTo>
                      <a:pt x="7152" y="7471"/>
                    </a:lnTo>
                    <a:lnTo>
                      <a:pt x="7451" y="7451"/>
                    </a:lnTo>
                    <a:lnTo>
                      <a:pt x="7730" y="7412"/>
                    </a:lnTo>
                    <a:lnTo>
                      <a:pt x="8028" y="7332"/>
                    </a:lnTo>
                    <a:lnTo>
                      <a:pt x="8307" y="7232"/>
                    </a:lnTo>
                    <a:lnTo>
                      <a:pt x="8566" y="7093"/>
                    </a:lnTo>
                    <a:lnTo>
                      <a:pt x="8825" y="6953"/>
                    </a:lnTo>
                    <a:lnTo>
                      <a:pt x="9064" y="6774"/>
                    </a:lnTo>
                    <a:lnTo>
                      <a:pt x="9283" y="6575"/>
                    </a:lnTo>
                    <a:lnTo>
                      <a:pt x="9483" y="6356"/>
                    </a:lnTo>
                    <a:lnTo>
                      <a:pt x="9662" y="6117"/>
                    </a:lnTo>
                    <a:lnTo>
                      <a:pt x="9821" y="5878"/>
                    </a:lnTo>
                    <a:lnTo>
                      <a:pt x="9941" y="5599"/>
                    </a:lnTo>
                    <a:lnTo>
                      <a:pt x="10040" y="5320"/>
                    </a:lnTo>
                    <a:lnTo>
                      <a:pt x="10100" y="5041"/>
                    </a:lnTo>
                    <a:lnTo>
                      <a:pt x="10140" y="4762"/>
                    </a:lnTo>
                    <a:lnTo>
                      <a:pt x="10140" y="4483"/>
                    </a:lnTo>
                    <a:lnTo>
                      <a:pt x="10120" y="4204"/>
                    </a:lnTo>
                    <a:lnTo>
                      <a:pt x="10060" y="3925"/>
                    </a:lnTo>
                    <a:lnTo>
                      <a:pt x="9981" y="3666"/>
                    </a:lnTo>
                    <a:lnTo>
                      <a:pt x="9861" y="3407"/>
                    </a:lnTo>
                    <a:lnTo>
                      <a:pt x="9722" y="3148"/>
                    </a:lnTo>
                    <a:lnTo>
                      <a:pt x="9562" y="2909"/>
                    </a:lnTo>
                    <a:lnTo>
                      <a:pt x="9383" y="2690"/>
                    </a:lnTo>
                    <a:lnTo>
                      <a:pt x="9164" y="2491"/>
                    </a:lnTo>
                    <a:lnTo>
                      <a:pt x="8945" y="2312"/>
                    </a:lnTo>
                    <a:lnTo>
                      <a:pt x="8686" y="2132"/>
                    </a:lnTo>
                    <a:lnTo>
                      <a:pt x="8407" y="1993"/>
                    </a:lnTo>
                    <a:lnTo>
                      <a:pt x="8447" y="1854"/>
                    </a:lnTo>
                    <a:lnTo>
                      <a:pt x="8467" y="1714"/>
                    </a:lnTo>
                    <a:lnTo>
                      <a:pt x="8467" y="1595"/>
                    </a:lnTo>
                    <a:lnTo>
                      <a:pt x="8467" y="1455"/>
                    </a:lnTo>
                    <a:lnTo>
                      <a:pt x="8467" y="1316"/>
                    </a:lnTo>
                    <a:lnTo>
                      <a:pt x="8427" y="1196"/>
                    </a:lnTo>
                    <a:lnTo>
                      <a:pt x="8387" y="1057"/>
                    </a:lnTo>
                    <a:lnTo>
                      <a:pt x="8347" y="937"/>
                    </a:lnTo>
                    <a:lnTo>
                      <a:pt x="8287" y="818"/>
                    </a:lnTo>
                    <a:lnTo>
                      <a:pt x="8208" y="698"/>
                    </a:lnTo>
                    <a:lnTo>
                      <a:pt x="8128" y="579"/>
                    </a:lnTo>
                    <a:lnTo>
                      <a:pt x="8028" y="479"/>
                    </a:lnTo>
                    <a:lnTo>
                      <a:pt x="7929" y="379"/>
                    </a:lnTo>
                    <a:lnTo>
                      <a:pt x="7809" y="300"/>
                    </a:lnTo>
                    <a:lnTo>
                      <a:pt x="7690" y="220"/>
                    </a:lnTo>
                    <a:lnTo>
                      <a:pt x="7550" y="160"/>
                    </a:lnTo>
                    <a:lnTo>
                      <a:pt x="7391" y="100"/>
                    </a:lnTo>
                    <a:lnTo>
                      <a:pt x="7232" y="41"/>
                    </a:lnTo>
                    <a:lnTo>
                      <a:pt x="7072" y="21"/>
                    </a:lnTo>
                    <a:lnTo>
                      <a:pt x="6913" y="1"/>
                    </a:lnTo>
                    <a:close/>
                  </a:path>
                </a:pathLst>
              </a:custGeom>
              <a:solidFill>
                <a:srgbClr val="FBE6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0" name="Google Shape;7710;p41"/>
              <p:cNvSpPr/>
              <p:nvPr/>
            </p:nvSpPr>
            <p:spPr>
              <a:xfrm>
                <a:off x="6268750" y="4000700"/>
                <a:ext cx="253500" cy="186800"/>
              </a:xfrm>
              <a:custGeom>
                <a:avLst/>
                <a:gdLst/>
                <a:ahLst/>
                <a:cxnLst/>
                <a:rect l="l" t="t" r="r" b="b"/>
                <a:pathLst>
                  <a:path w="10140" h="7472" fill="none" extrusionOk="0">
                    <a:moveTo>
                      <a:pt x="3526" y="2591"/>
                    </a:moveTo>
                    <a:lnTo>
                      <a:pt x="3526" y="2591"/>
                    </a:lnTo>
                    <a:lnTo>
                      <a:pt x="3745" y="2710"/>
                    </a:lnTo>
                    <a:lnTo>
                      <a:pt x="3964" y="2850"/>
                    </a:lnTo>
                    <a:lnTo>
                      <a:pt x="4144" y="3009"/>
                    </a:lnTo>
                    <a:lnTo>
                      <a:pt x="4303" y="3168"/>
                    </a:lnTo>
                    <a:lnTo>
                      <a:pt x="4303" y="3168"/>
                    </a:lnTo>
                    <a:lnTo>
                      <a:pt x="4502" y="2870"/>
                    </a:lnTo>
                    <a:lnTo>
                      <a:pt x="4741" y="2611"/>
                    </a:lnTo>
                    <a:lnTo>
                      <a:pt x="5000" y="2391"/>
                    </a:lnTo>
                    <a:lnTo>
                      <a:pt x="5279" y="2192"/>
                    </a:lnTo>
                    <a:lnTo>
                      <a:pt x="5279" y="2192"/>
                    </a:lnTo>
                    <a:lnTo>
                      <a:pt x="5220" y="2033"/>
                    </a:lnTo>
                    <a:lnTo>
                      <a:pt x="5180" y="1873"/>
                    </a:lnTo>
                    <a:lnTo>
                      <a:pt x="5140" y="1694"/>
                    </a:lnTo>
                    <a:lnTo>
                      <a:pt x="5140" y="1535"/>
                    </a:lnTo>
                    <a:lnTo>
                      <a:pt x="5140" y="1356"/>
                    </a:lnTo>
                    <a:lnTo>
                      <a:pt x="5180" y="1196"/>
                    </a:lnTo>
                    <a:lnTo>
                      <a:pt x="5239" y="1017"/>
                    </a:lnTo>
                    <a:lnTo>
                      <a:pt x="5299" y="857"/>
                    </a:lnTo>
                    <a:lnTo>
                      <a:pt x="5299" y="857"/>
                    </a:lnTo>
                    <a:lnTo>
                      <a:pt x="5399" y="718"/>
                    </a:lnTo>
                    <a:lnTo>
                      <a:pt x="5478" y="599"/>
                    </a:lnTo>
                    <a:lnTo>
                      <a:pt x="5598" y="479"/>
                    </a:lnTo>
                    <a:lnTo>
                      <a:pt x="5718" y="379"/>
                    </a:lnTo>
                    <a:lnTo>
                      <a:pt x="5837" y="280"/>
                    </a:lnTo>
                    <a:lnTo>
                      <a:pt x="5977" y="200"/>
                    </a:lnTo>
                    <a:lnTo>
                      <a:pt x="6116" y="140"/>
                    </a:lnTo>
                    <a:lnTo>
                      <a:pt x="6275" y="81"/>
                    </a:lnTo>
                    <a:lnTo>
                      <a:pt x="6415" y="41"/>
                    </a:lnTo>
                    <a:lnTo>
                      <a:pt x="6574" y="1"/>
                    </a:lnTo>
                    <a:lnTo>
                      <a:pt x="6734" y="1"/>
                    </a:lnTo>
                    <a:lnTo>
                      <a:pt x="6913" y="1"/>
                    </a:lnTo>
                    <a:lnTo>
                      <a:pt x="7072" y="21"/>
                    </a:lnTo>
                    <a:lnTo>
                      <a:pt x="7232" y="41"/>
                    </a:lnTo>
                    <a:lnTo>
                      <a:pt x="7391" y="100"/>
                    </a:lnTo>
                    <a:lnTo>
                      <a:pt x="7550" y="160"/>
                    </a:lnTo>
                    <a:lnTo>
                      <a:pt x="7550" y="160"/>
                    </a:lnTo>
                    <a:lnTo>
                      <a:pt x="7690" y="220"/>
                    </a:lnTo>
                    <a:lnTo>
                      <a:pt x="7809" y="300"/>
                    </a:lnTo>
                    <a:lnTo>
                      <a:pt x="7929" y="379"/>
                    </a:lnTo>
                    <a:lnTo>
                      <a:pt x="8028" y="479"/>
                    </a:lnTo>
                    <a:lnTo>
                      <a:pt x="8128" y="579"/>
                    </a:lnTo>
                    <a:lnTo>
                      <a:pt x="8208" y="698"/>
                    </a:lnTo>
                    <a:lnTo>
                      <a:pt x="8287" y="818"/>
                    </a:lnTo>
                    <a:lnTo>
                      <a:pt x="8347" y="937"/>
                    </a:lnTo>
                    <a:lnTo>
                      <a:pt x="8387" y="1057"/>
                    </a:lnTo>
                    <a:lnTo>
                      <a:pt x="8427" y="1196"/>
                    </a:lnTo>
                    <a:lnTo>
                      <a:pt x="8467" y="1316"/>
                    </a:lnTo>
                    <a:lnTo>
                      <a:pt x="8467" y="1455"/>
                    </a:lnTo>
                    <a:lnTo>
                      <a:pt x="8467" y="1595"/>
                    </a:lnTo>
                    <a:lnTo>
                      <a:pt x="8467" y="1714"/>
                    </a:lnTo>
                    <a:lnTo>
                      <a:pt x="8447" y="1854"/>
                    </a:lnTo>
                    <a:lnTo>
                      <a:pt x="8407" y="1993"/>
                    </a:lnTo>
                    <a:lnTo>
                      <a:pt x="8407" y="1993"/>
                    </a:lnTo>
                    <a:lnTo>
                      <a:pt x="8686" y="2132"/>
                    </a:lnTo>
                    <a:lnTo>
                      <a:pt x="8945" y="2312"/>
                    </a:lnTo>
                    <a:lnTo>
                      <a:pt x="9164" y="2491"/>
                    </a:lnTo>
                    <a:lnTo>
                      <a:pt x="9383" y="2690"/>
                    </a:lnTo>
                    <a:lnTo>
                      <a:pt x="9562" y="2909"/>
                    </a:lnTo>
                    <a:lnTo>
                      <a:pt x="9722" y="3148"/>
                    </a:lnTo>
                    <a:lnTo>
                      <a:pt x="9861" y="3407"/>
                    </a:lnTo>
                    <a:lnTo>
                      <a:pt x="9981" y="3666"/>
                    </a:lnTo>
                    <a:lnTo>
                      <a:pt x="10060" y="3925"/>
                    </a:lnTo>
                    <a:lnTo>
                      <a:pt x="10120" y="4204"/>
                    </a:lnTo>
                    <a:lnTo>
                      <a:pt x="10140" y="4483"/>
                    </a:lnTo>
                    <a:lnTo>
                      <a:pt x="10140" y="4762"/>
                    </a:lnTo>
                    <a:lnTo>
                      <a:pt x="10100" y="5041"/>
                    </a:lnTo>
                    <a:lnTo>
                      <a:pt x="10040" y="5320"/>
                    </a:lnTo>
                    <a:lnTo>
                      <a:pt x="9941" y="5599"/>
                    </a:lnTo>
                    <a:lnTo>
                      <a:pt x="9821" y="5878"/>
                    </a:lnTo>
                    <a:lnTo>
                      <a:pt x="9821" y="5878"/>
                    </a:lnTo>
                    <a:lnTo>
                      <a:pt x="9662" y="6117"/>
                    </a:lnTo>
                    <a:lnTo>
                      <a:pt x="9483" y="6356"/>
                    </a:lnTo>
                    <a:lnTo>
                      <a:pt x="9283" y="6575"/>
                    </a:lnTo>
                    <a:lnTo>
                      <a:pt x="9064" y="6774"/>
                    </a:lnTo>
                    <a:lnTo>
                      <a:pt x="8825" y="6953"/>
                    </a:lnTo>
                    <a:lnTo>
                      <a:pt x="8566" y="7093"/>
                    </a:lnTo>
                    <a:lnTo>
                      <a:pt x="8307" y="7232"/>
                    </a:lnTo>
                    <a:lnTo>
                      <a:pt x="8028" y="7332"/>
                    </a:lnTo>
                    <a:lnTo>
                      <a:pt x="7730" y="7412"/>
                    </a:lnTo>
                    <a:lnTo>
                      <a:pt x="7451" y="7451"/>
                    </a:lnTo>
                    <a:lnTo>
                      <a:pt x="7152" y="7471"/>
                    </a:lnTo>
                    <a:lnTo>
                      <a:pt x="6833" y="7471"/>
                    </a:lnTo>
                    <a:lnTo>
                      <a:pt x="6534" y="7451"/>
                    </a:lnTo>
                    <a:lnTo>
                      <a:pt x="6235" y="7392"/>
                    </a:lnTo>
                    <a:lnTo>
                      <a:pt x="5937" y="7292"/>
                    </a:lnTo>
                    <a:lnTo>
                      <a:pt x="5638" y="7172"/>
                    </a:lnTo>
                    <a:lnTo>
                      <a:pt x="5638" y="7172"/>
                    </a:lnTo>
                    <a:lnTo>
                      <a:pt x="5439" y="7073"/>
                    </a:lnTo>
                    <a:lnTo>
                      <a:pt x="5239" y="6953"/>
                    </a:lnTo>
                    <a:lnTo>
                      <a:pt x="5060" y="6834"/>
                    </a:lnTo>
                    <a:lnTo>
                      <a:pt x="4901" y="6694"/>
                    </a:lnTo>
                    <a:lnTo>
                      <a:pt x="4741" y="6555"/>
                    </a:lnTo>
                    <a:lnTo>
                      <a:pt x="4582" y="6396"/>
                    </a:lnTo>
                    <a:lnTo>
                      <a:pt x="4463" y="6236"/>
                    </a:lnTo>
                    <a:lnTo>
                      <a:pt x="4343" y="6057"/>
                    </a:lnTo>
                    <a:lnTo>
                      <a:pt x="4343" y="6057"/>
                    </a:lnTo>
                    <a:lnTo>
                      <a:pt x="4204" y="6196"/>
                    </a:lnTo>
                    <a:lnTo>
                      <a:pt x="4044" y="6336"/>
                    </a:lnTo>
                    <a:lnTo>
                      <a:pt x="3885" y="6455"/>
                    </a:lnTo>
                    <a:lnTo>
                      <a:pt x="3725" y="6555"/>
                    </a:lnTo>
                    <a:lnTo>
                      <a:pt x="3546" y="6655"/>
                    </a:lnTo>
                    <a:lnTo>
                      <a:pt x="3367" y="6734"/>
                    </a:lnTo>
                    <a:lnTo>
                      <a:pt x="3168" y="6794"/>
                    </a:lnTo>
                    <a:lnTo>
                      <a:pt x="2968" y="6834"/>
                    </a:lnTo>
                    <a:lnTo>
                      <a:pt x="2769" y="6874"/>
                    </a:lnTo>
                    <a:lnTo>
                      <a:pt x="2570" y="6894"/>
                    </a:lnTo>
                    <a:lnTo>
                      <a:pt x="2371" y="6894"/>
                    </a:lnTo>
                    <a:lnTo>
                      <a:pt x="2172" y="6874"/>
                    </a:lnTo>
                    <a:lnTo>
                      <a:pt x="1972" y="6854"/>
                    </a:lnTo>
                    <a:lnTo>
                      <a:pt x="1753" y="6814"/>
                    </a:lnTo>
                    <a:lnTo>
                      <a:pt x="1554" y="6734"/>
                    </a:lnTo>
                    <a:lnTo>
                      <a:pt x="1355" y="6655"/>
                    </a:lnTo>
                    <a:lnTo>
                      <a:pt x="1355" y="6655"/>
                    </a:lnTo>
                    <a:lnTo>
                      <a:pt x="1136" y="6555"/>
                    </a:lnTo>
                    <a:lnTo>
                      <a:pt x="936" y="6415"/>
                    </a:lnTo>
                    <a:lnTo>
                      <a:pt x="757" y="6276"/>
                    </a:lnTo>
                    <a:lnTo>
                      <a:pt x="598" y="6117"/>
                    </a:lnTo>
                    <a:lnTo>
                      <a:pt x="438" y="5937"/>
                    </a:lnTo>
                    <a:lnTo>
                      <a:pt x="319" y="5758"/>
                    </a:lnTo>
                    <a:lnTo>
                      <a:pt x="219" y="5559"/>
                    </a:lnTo>
                    <a:lnTo>
                      <a:pt x="120" y="5360"/>
                    </a:lnTo>
                    <a:lnTo>
                      <a:pt x="60" y="5141"/>
                    </a:lnTo>
                    <a:lnTo>
                      <a:pt x="20" y="4941"/>
                    </a:lnTo>
                    <a:lnTo>
                      <a:pt x="0" y="4722"/>
                    </a:lnTo>
                    <a:lnTo>
                      <a:pt x="0" y="4503"/>
                    </a:lnTo>
                    <a:lnTo>
                      <a:pt x="20" y="4284"/>
                    </a:lnTo>
                    <a:lnTo>
                      <a:pt x="80" y="4065"/>
                    </a:lnTo>
                    <a:lnTo>
                      <a:pt x="160" y="3846"/>
                    </a:lnTo>
                    <a:lnTo>
                      <a:pt x="259" y="3627"/>
                    </a:lnTo>
                    <a:lnTo>
                      <a:pt x="259" y="3627"/>
                    </a:lnTo>
                    <a:lnTo>
                      <a:pt x="379" y="3427"/>
                    </a:lnTo>
                    <a:lnTo>
                      <a:pt x="518" y="3228"/>
                    </a:lnTo>
                    <a:lnTo>
                      <a:pt x="678" y="3069"/>
                    </a:lnTo>
                    <a:lnTo>
                      <a:pt x="837" y="2909"/>
                    </a:lnTo>
                    <a:lnTo>
                      <a:pt x="1036" y="2770"/>
                    </a:lnTo>
                    <a:lnTo>
                      <a:pt x="1235" y="2650"/>
                    </a:lnTo>
                    <a:lnTo>
                      <a:pt x="1435" y="2571"/>
                    </a:lnTo>
                    <a:lnTo>
                      <a:pt x="1654" y="2491"/>
                    </a:lnTo>
                    <a:lnTo>
                      <a:pt x="1873" y="2431"/>
                    </a:lnTo>
                    <a:lnTo>
                      <a:pt x="2112" y="2391"/>
                    </a:lnTo>
                    <a:lnTo>
                      <a:pt x="2351" y="2371"/>
                    </a:lnTo>
                    <a:lnTo>
                      <a:pt x="2590" y="2371"/>
                    </a:lnTo>
                    <a:lnTo>
                      <a:pt x="2829" y="2391"/>
                    </a:lnTo>
                    <a:lnTo>
                      <a:pt x="3068" y="2431"/>
                    </a:lnTo>
                    <a:lnTo>
                      <a:pt x="3287" y="2511"/>
                    </a:lnTo>
                    <a:lnTo>
                      <a:pt x="3526" y="259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1" name="Google Shape;7711;p41"/>
              <p:cNvSpPr/>
              <p:nvPr/>
            </p:nvSpPr>
            <p:spPr>
              <a:xfrm>
                <a:off x="6292650" y="4091850"/>
                <a:ext cx="38375" cy="40375"/>
              </a:xfrm>
              <a:custGeom>
                <a:avLst/>
                <a:gdLst/>
                <a:ahLst/>
                <a:cxnLst/>
                <a:rect l="l" t="t" r="r" b="b"/>
                <a:pathLst>
                  <a:path w="1535" h="1615" extrusionOk="0">
                    <a:moveTo>
                      <a:pt x="877" y="0"/>
                    </a:moveTo>
                    <a:lnTo>
                      <a:pt x="718" y="20"/>
                    </a:lnTo>
                    <a:lnTo>
                      <a:pt x="578" y="60"/>
                    </a:lnTo>
                    <a:lnTo>
                      <a:pt x="439" y="140"/>
                    </a:lnTo>
                    <a:lnTo>
                      <a:pt x="299" y="239"/>
                    </a:lnTo>
                    <a:lnTo>
                      <a:pt x="200" y="359"/>
                    </a:lnTo>
                    <a:lnTo>
                      <a:pt x="100" y="498"/>
                    </a:lnTo>
                    <a:lnTo>
                      <a:pt x="40" y="658"/>
                    </a:lnTo>
                    <a:lnTo>
                      <a:pt x="0" y="817"/>
                    </a:lnTo>
                    <a:lnTo>
                      <a:pt x="0" y="977"/>
                    </a:lnTo>
                    <a:lnTo>
                      <a:pt x="20" y="1116"/>
                    </a:lnTo>
                    <a:lnTo>
                      <a:pt x="60" y="1255"/>
                    </a:lnTo>
                    <a:lnTo>
                      <a:pt x="140" y="1375"/>
                    </a:lnTo>
                    <a:lnTo>
                      <a:pt x="239" y="1475"/>
                    </a:lnTo>
                    <a:lnTo>
                      <a:pt x="359" y="1554"/>
                    </a:lnTo>
                    <a:lnTo>
                      <a:pt x="498" y="1594"/>
                    </a:lnTo>
                    <a:lnTo>
                      <a:pt x="658" y="1614"/>
                    </a:lnTo>
                    <a:lnTo>
                      <a:pt x="797" y="1594"/>
                    </a:lnTo>
                    <a:lnTo>
                      <a:pt x="937" y="1554"/>
                    </a:lnTo>
                    <a:lnTo>
                      <a:pt x="1076" y="1475"/>
                    </a:lnTo>
                    <a:lnTo>
                      <a:pt x="1216" y="1375"/>
                    </a:lnTo>
                    <a:lnTo>
                      <a:pt x="1335" y="1255"/>
                    </a:lnTo>
                    <a:lnTo>
                      <a:pt x="1415" y="1116"/>
                    </a:lnTo>
                    <a:lnTo>
                      <a:pt x="1494" y="957"/>
                    </a:lnTo>
                    <a:lnTo>
                      <a:pt x="1514" y="797"/>
                    </a:lnTo>
                    <a:lnTo>
                      <a:pt x="1534" y="638"/>
                    </a:lnTo>
                    <a:lnTo>
                      <a:pt x="1514" y="498"/>
                    </a:lnTo>
                    <a:lnTo>
                      <a:pt x="1455" y="359"/>
                    </a:lnTo>
                    <a:lnTo>
                      <a:pt x="1375" y="239"/>
                    </a:lnTo>
                    <a:lnTo>
                      <a:pt x="1275" y="140"/>
                    </a:lnTo>
                    <a:lnTo>
                      <a:pt x="1156" y="60"/>
                    </a:lnTo>
                    <a:lnTo>
                      <a:pt x="1016" y="20"/>
                    </a:lnTo>
                    <a:lnTo>
                      <a:pt x="877" y="0"/>
                    </a:lnTo>
                    <a:close/>
                  </a:path>
                </a:pathLst>
              </a:custGeom>
              <a:solidFill>
                <a:srgbClr val="F4CC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2" name="Google Shape;7712;p41"/>
              <p:cNvSpPr/>
              <p:nvPr/>
            </p:nvSpPr>
            <p:spPr>
              <a:xfrm>
                <a:off x="6385775" y="4102300"/>
                <a:ext cx="126025" cy="69250"/>
              </a:xfrm>
              <a:custGeom>
                <a:avLst/>
                <a:gdLst/>
                <a:ahLst/>
                <a:cxnLst/>
                <a:rect l="l" t="t" r="r" b="b"/>
                <a:pathLst>
                  <a:path w="5041" h="2770" extrusionOk="0">
                    <a:moveTo>
                      <a:pt x="5041" y="1"/>
                    </a:moveTo>
                    <a:lnTo>
                      <a:pt x="4881" y="240"/>
                    </a:lnTo>
                    <a:lnTo>
                      <a:pt x="4722" y="439"/>
                    </a:lnTo>
                    <a:lnTo>
                      <a:pt x="4543" y="618"/>
                    </a:lnTo>
                    <a:lnTo>
                      <a:pt x="4383" y="778"/>
                    </a:lnTo>
                    <a:lnTo>
                      <a:pt x="4204" y="917"/>
                    </a:lnTo>
                    <a:lnTo>
                      <a:pt x="4025" y="1057"/>
                    </a:lnTo>
                    <a:lnTo>
                      <a:pt x="3845" y="1176"/>
                    </a:lnTo>
                    <a:lnTo>
                      <a:pt x="3666" y="1256"/>
                    </a:lnTo>
                    <a:lnTo>
                      <a:pt x="3487" y="1355"/>
                    </a:lnTo>
                    <a:lnTo>
                      <a:pt x="3308" y="1415"/>
                    </a:lnTo>
                    <a:lnTo>
                      <a:pt x="2949" y="1515"/>
                    </a:lnTo>
                    <a:lnTo>
                      <a:pt x="2590" y="1575"/>
                    </a:lnTo>
                    <a:lnTo>
                      <a:pt x="2252" y="1594"/>
                    </a:lnTo>
                    <a:lnTo>
                      <a:pt x="2013" y="1594"/>
                    </a:lnTo>
                    <a:lnTo>
                      <a:pt x="1794" y="1575"/>
                    </a:lnTo>
                    <a:lnTo>
                      <a:pt x="1375" y="1495"/>
                    </a:lnTo>
                    <a:lnTo>
                      <a:pt x="997" y="1395"/>
                    </a:lnTo>
                    <a:lnTo>
                      <a:pt x="658" y="1276"/>
                    </a:lnTo>
                    <a:lnTo>
                      <a:pt x="379" y="1156"/>
                    </a:lnTo>
                    <a:lnTo>
                      <a:pt x="180" y="1057"/>
                    </a:lnTo>
                    <a:lnTo>
                      <a:pt x="1" y="957"/>
                    </a:lnTo>
                    <a:lnTo>
                      <a:pt x="1" y="1057"/>
                    </a:lnTo>
                    <a:lnTo>
                      <a:pt x="21" y="1176"/>
                    </a:lnTo>
                    <a:lnTo>
                      <a:pt x="60" y="1316"/>
                    </a:lnTo>
                    <a:lnTo>
                      <a:pt x="120" y="1455"/>
                    </a:lnTo>
                    <a:lnTo>
                      <a:pt x="200" y="1594"/>
                    </a:lnTo>
                    <a:lnTo>
                      <a:pt x="280" y="1754"/>
                    </a:lnTo>
                    <a:lnTo>
                      <a:pt x="399" y="1893"/>
                    </a:lnTo>
                    <a:lnTo>
                      <a:pt x="519" y="2053"/>
                    </a:lnTo>
                    <a:lnTo>
                      <a:pt x="678" y="2192"/>
                    </a:lnTo>
                    <a:lnTo>
                      <a:pt x="837" y="2332"/>
                    </a:lnTo>
                    <a:lnTo>
                      <a:pt x="1037" y="2451"/>
                    </a:lnTo>
                    <a:lnTo>
                      <a:pt x="1256" y="2551"/>
                    </a:lnTo>
                    <a:lnTo>
                      <a:pt x="1475" y="2650"/>
                    </a:lnTo>
                    <a:lnTo>
                      <a:pt x="1734" y="2710"/>
                    </a:lnTo>
                    <a:lnTo>
                      <a:pt x="2033" y="2750"/>
                    </a:lnTo>
                    <a:lnTo>
                      <a:pt x="2331" y="2770"/>
                    </a:lnTo>
                    <a:lnTo>
                      <a:pt x="2551" y="2770"/>
                    </a:lnTo>
                    <a:lnTo>
                      <a:pt x="2790" y="2750"/>
                    </a:lnTo>
                    <a:lnTo>
                      <a:pt x="2969" y="2710"/>
                    </a:lnTo>
                    <a:lnTo>
                      <a:pt x="3148" y="2670"/>
                    </a:lnTo>
                    <a:lnTo>
                      <a:pt x="3327" y="2610"/>
                    </a:lnTo>
                    <a:lnTo>
                      <a:pt x="3487" y="2551"/>
                    </a:lnTo>
                    <a:lnTo>
                      <a:pt x="3626" y="2471"/>
                    </a:lnTo>
                    <a:lnTo>
                      <a:pt x="3766" y="2391"/>
                    </a:lnTo>
                    <a:lnTo>
                      <a:pt x="4005" y="2212"/>
                    </a:lnTo>
                    <a:lnTo>
                      <a:pt x="4224" y="1993"/>
                    </a:lnTo>
                    <a:lnTo>
                      <a:pt x="4403" y="1754"/>
                    </a:lnTo>
                    <a:lnTo>
                      <a:pt x="4563" y="1515"/>
                    </a:lnTo>
                    <a:lnTo>
                      <a:pt x="4682" y="1276"/>
                    </a:lnTo>
                    <a:lnTo>
                      <a:pt x="4782" y="1037"/>
                    </a:lnTo>
                    <a:lnTo>
                      <a:pt x="4861" y="798"/>
                    </a:lnTo>
                    <a:lnTo>
                      <a:pt x="4981" y="399"/>
                    </a:lnTo>
                    <a:lnTo>
                      <a:pt x="5021" y="120"/>
                    </a:lnTo>
                    <a:lnTo>
                      <a:pt x="5041" y="1"/>
                    </a:lnTo>
                    <a:close/>
                  </a:path>
                </a:pathLst>
              </a:custGeom>
              <a:solidFill>
                <a:srgbClr val="FCEB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3" name="Google Shape;7713;p41"/>
              <p:cNvSpPr/>
              <p:nvPr/>
            </p:nvSpPr>
            <p:spPr>
              <a:xfrm>
                <a:off x="6385775" y="4102300"/>
                <a:ext cx="126025" cy="69250"/>
              </a:xfrm>
              <a:custGeom>
                <a:avLst/>
                <a:gdLst/>
                <a:ahLst/>
                <a:cxnLst/>
                <a:rect l="l" t="t" r="r" b="b"/>
                <a:pathLst>
                  <a:path w="5041" h="2770" fill="none" extrusionOk="0">
                    <a:moveTo>
                      <a:pt x="5041" y="1"/>
                    </a:moveTo>
                    <a:lnTo>
                      <a:pt x="5041" y="1"/>
                    </a:lnTo>
                    <a:lnTo>
                      <a:pt x="4881" y="240"/>
                    </a:lnTo>
                    <a:lnTo>
                      <a:pt x="4722" y="439"/>
                    </a:lnTo>
                    <a:lnTo>
                      <a:pt x="4543" y="618"/>
                    </a:lnTo>
                    <a:lnTo>
                      <a:pt x="4383" y="778"/>
                    </a:lnTo>
                    <a:lnTo>
                      <a:pt x="4204" y="917"/>
                    </a:lnTo>
                    <a:lnTo>
                      <a:pt x="4025" y="1057"/>
                    </a:lnTo>
                    <a:lnTo>
                      <a:pt x="3845" y="1176"/>
                    </a:lnTo>
                    <a:lnTo>
                      <a:pt x="3666" y="1256"/>
                    </a:lnTo>
                    <a:lnTo>
                      <a:pt x="3487" y="1355"/>
                    </a:lnTo>
                    <a:lnTo>
                      <a:pt x="3308" y="1415"/>
                    </a:lnTo>
                    <a:lnTo>
                      <a:pt x="2949" y="1515"/>
                    </a:lnTo>
                    <a:lnTo>
                      <a:pt x="2590" y="1575"/>
                    </a:lnTo>
                    <a:lnTo>
                      <a:pt x="2252" y="1594"/>
                    </a:lnTo>
                    <a:lnTo>
                      <a:pt x="2252" y="1594"/>
                    </a:lnTo>
                    <a:lnTo>
                      <a:pt x="2013" y="1594"/>
                    </a:lnTo>
                    <a:lnTo>
                      <a:pt x="1794" y="1575"/>
                    </a:lnTo>
                    <a:lnTo>
                      <a:pt x="1375" y="1495"/>
                    </a:lnTo>
                    <a:lnTo>
                      <a:pt x="997" y="1395"/>
                    </a:lnTo>
                    <a:lnTo>
                      <a:pt x="658" y="1276"/>
                    </a:lnTo>
                    <a:lnTo>
                      <a:pt x="379" y="1156"/>
                    </a:lnTo>
                    <a:lnTo>
                      <a:pt x="180" y="1057"/>
                    </a:lnTo>
                    <a:lnTo>
                      <a:pt x="1" y="957"/>
                    </a:lnTo>
                    <a:lnTo>
                      <a:pt x="1" y="957"/>
                    </a:lnTo>
                    <a:lnTo>
                      <a:pt x="1" y="1057"/>
                    </a:lnTo>
                    <a:lnTo>
                      <a:pt x="21" y="1176"/>
                    </a:lnTo>
                    <a:lnTo>
                      <a:pt x="60" y="1316"/>
                    </a:lnTo>
                    <a:lnTo>
                      <a:pt x="120" y="1455"/>
                    </a:lnTo>
                    <a:lnTo>
                      <a:pt x="200" y="1594"/>
                    </a:lnTo>
                    <a:lnTo>
                      <a:pt x="280" y="1754"/>
                    </a:lnTo>
                    <a:lnTo>
                      <a:pt x="399" y="1893"/>
                    </a:lnTo>
                    <a:lnTo>
                      <a:pt x="519" y="2053"/>
                    </a:lnTo>
                    <a:lnTo>
                      <a:pt x="678" y="2192"/>
                    </a:lnTo>
                    <a:lnTo>
                      <a:pt x="837" y="2332"/>
                    </a:lnTo>
                    <a:lnTo>
                      <a:pt x="1037" y="2451"/>
                    </a:lnTo>
                    <a:lnTo>
                      <a:pt x="1256" y="2551"/>
                    </a:lnTo>
                    <a:lnTo>
                      <a:pt x="1475" y="2650"/>
                    </a:lnTo>
                    <a:lnTo>
                      <a:pt x="1734" y="2710"/>
                    </a:lnTo>
                    <a:lnTo>
                      <a:pt x="2033" y="2750"/>
                    </a:lnTo>
                    <a:lnTo>
                      <a:pt x="2331" y="2770"/>
                    </a:lnTo>
                    <a:lnTo>
                      <a:pt x="2331" y="2770"/>
                    </a:lnTo>
                    <a:lnTo>
                      <a:pt x="2551" y="2770"/>
                    </a:lnTo>
                    <a:lnTo>
                      <a:pt x="2790" y="2750"/>
                    </a:lnTo>
                    <a:lnTo>
                      <a:pt x="2790" y="2750"/>
                    </a:lnTo>
                    <a:lnTo>
                      <a:pt x="2969" y="2710"/>
                    </a:lnTo>
                    <a:lnTo>
                      <a:pt x="3148" y="2670"/>
                    </a:lnTo>
                    <a:lnTo>
                      <a:pt x="3327" y="2610"/>
                    </a:lnTo>
                    <a:lnTo>
                      <a:pt x="3487" y="2551"/>
                    </a:lnTo>
                    <a:lnTo>
                      <a:pt x="3626" y="2471"/>
                    </a:lnTo>
                    <a:lnTo>
                      <a:pt x="3766" y="2391"/>
                    </a:lnTo>
                    <a:lnTo>
                      <a:pt x="4005" y="2212"/>
                    </a:lnTo>
                    <a:lnTo>
                      <a:pt x="4224" y="1993"/>
                    </a:lnTo>
                    <a:lnTo>
                      <a:pt x="4403" y="1754"/>
                    </a:lnTo>
                    <a:lnTo>
                      <a:pt x="4563" y="1515"/>
                    </a:lnTo>
                    <a:lnTo>
                      <a:pt x="4682" y="1276"/>
                    </a:lnTo>
                    <a:lnTo>
                      <a:pt x="4782" y="1037"/>
                    </a:lnTo>
                    <a:lnTo>
                      <a:pt x="4861" y="798"/>
                    </a:lnTo>
                    <a:lnTo>
                      <a:pt x="4981" y="399"/>
                    </a:lnTo>
                    <a:lnTo>
                      <a:pt x="5021" y="120"/>
                    </a:lnTo>
                    <a:lnTo>
                      <a:pt x="5041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4" name="Google Shape;7714;p41"/>
              <p:cNvSpPr/>
              <p:nvPr/>
            </p:nvSpPr>
            <p:spPr>
              <a:xfrm>
                <a:off x="6086975" y="4030100"/>
                <a:ext cx="238575" cy="204200"/>
              </a:xfrm>
              <a:custGeom>
                <a:avLst/>
                <a:gdLst/>
                <a:ahLst/>
                <a:cxnLst/>
                <a:rect l="l" t="t" r="r" b="b"/>
                <a:pathLst>
                  <a:path w="9543" h="8168" extrusionOk="0">
                    <a:moveTo>
                      <a:pt x="3526" y="0"/>
                    </a:moveTo>
                    <a:lnTo>
                      <a:pt x="3207" y="60"/>
                    </a:lnTo>
                    <a:lnTo>
                      <a:pt x="2908" y="140"/>
                    </a:lnTo>
                    <a:lnTo>
                      <a:pt x="2610" y="239"/>
                    </a:lnTo>
                    <a:lnTo>
                      <a:pt x="2331" y="379"/>
                    </a:lnTo>
                    <a:lnTo>
                      <a:pt x="2072" y="518"/>
                    </a:lnTo>
                    <a:lnTo>
                      <a:pt x="1833" y="697"/>
                    </a:lnTo>
                    <a:lnTo>
                      <a:pt x="1614" y="897"/>
                    </a:lnTo>
                    <a:lnTo>
                      <a:pt x="1414" y="1096"/>
                    </a:lnTo>
                    <a:lnTo>
                      <a:pt x="1235" y="1335"/>
                    </a:lnTo>
                    <a:lnTo>
                      <a:pt x="1096" y="1574"/>
                    </a:lnTo>
                    <a:lnTo>
                      <a:pt x="976" y="1833"/>
                    </a:lnTo>
                    <a:lnTo>
                      <a:pt x="877" y="2092"/>
                    </a:lnTo>
                    <a:lnTo>
                      <a:pt x="797" y="2351"/>
                    </a:lnTo>
                    <a:lnTo>
                      <a:pt x="757" y="2630"/>
                    </a:lnTo>
                    <a:lnTo>
                      <a:pt x="757" y="2929"/>
                    </a:lnTo>
                    <a:lnTo>
                      <a:pt x="777" y="3208"/>
                    </a:lnTo>
                    <a:lnTo>
                      <a:pt x="817" y="3486"/>
                    </a:lnTo>
                    <a:lnTo>
                      <a:pt x="896" y="3785"/>
                    </a:lnTo>
                    <a:lnTo>
                      <a:pt x="777" y="3845"/>
                    </a:lnTo>
                    <a:lnTo>
                      <a:pt x="657" y="3925"/>
                    </a:lnTo>
                    <a:lnTo>
                      <a:pt x="538" y="4004"/>
                    </a:lnTo>
                    <a:lnTo>
                      <a:pt x="438" y="4104"/>
                    </a:lnTo>
                    <a:lnTo>
                      <a:pt x="339" y="4204"/>
                    </a:lnTo>
                    <a:lnTo>
                      <a:pt x="259" y="4323"/>
                    </a:lnTo>
                    <a:lnTo>
                      <a:pt x="199" y="4443"/>
                    </a:lnTo>
                    <a:lnTo>
                      <a:pt x="139" y="4562"/>
                    </a:lnTo>
                    <a:lnTo>
                      <a:pt x="80" y="4682"/>
                    </a:lnTo>
                    <a:lnTo>
                      <a:pt x="40" y="4821"/>
                    </a:lnTo>
                    <a:lnTo>
                      <a:pt x="20" y="4941"/>
                    </a:lnTo>
                    <a:lnTo>
                      <a:pt x="0" y="5080"/>
                    </a:lnTo>
                    <a:lnTo>
                      <a:pt x="0" y="5220"/>
                    </a:lnTo>
                    <a:lnTo>
                      <a:pt x="20" y="5359"/>
                    </a:lnTo>
                    <a:lnTo>
                      <a:pt x="40" y="5498"/>
                    </a:lnTo>
                    <a:lnTo>
                      <a:pt x="80" y="5638"/>
                    </a:lnTo>
                    <a:lnTo>
                      <a:pt x="139" y="5777"/>
                    </a:lnTo>
                    <a:lnTo>
                      <a:pt x="219" y="5917"/>
                    </a:lnTo>
                    <a:lnTo>
                      <a:pt x="299" y="6056"/>
                    </a:lnTo>
                    <a:lnTo>
                      <a:pt x="418" y="6176"/>
                    </a:lnTo>
                    <a:lnTo>
                      <a:pt x="518" y="6275"/>
                    </a:lnTo>
                    <a:lnTo>
                      <a:pt x="637" y="6375"/>
                    </a:lnTo>
                    <a:lnTo>
                      <a:pt x="777" y="6455"/>
                    </a:lnTo>
                    <a:lnTo>
                      <a:pt x="916" y="6534"/>
                    </a:lnTo>
                    <a:lnTo>
                      <a:pt x="1056" y="6594"/>
                    </a:lnTo>
                    <a:lnTo>
                      <a:pt x="1215" y="6634"/>
                    </a:lnTo>
                    <a:lnTo>
                      <a:pt x="1375" y="6674"/>
                    </a:lnTo>
                    <a:lnTo>
                      <a:pt x="1534" y="6694"/>
                    </a:lnTo>
                    <a:lnTo>
                      <a:pt x="1693" y="6714"/>
                    </a:lnTo>
                    <a:lnTo>
                      <a:pt x="1853" y="6694"/>
                    </a:lnTo>
                    <a:lnTo>
                      <a:pt x="2032" y="6674"/>
                    </a:lnTo>
                    <a:lnTo>
                      <a:pt x="2191" y="6634"/>
                    </a:lnTo>
                    <a:lnTo>
                      <a:pt x="2371" y="6554"/>
                    </a:lnTo>
                    <a:lnTo>
                      <a:pt x="2530" y="6475"/>
                    </a:lnTo>
                    <a:lnTo>
                      <a:pt x="2689" y="6375"/>
                    </a:lnTo>
                    <a:lnTo>
                      <a:pt x="2829" y="6275"/>
                    </a:lnTo>
                    <a:lnTo>
                      <a:pt x="2948" y="6156"/>
                    </a:lnTo>
                    <a:lnTo>
                      <a:pt x="3068" y="6016"/>
                    </a:lnTo>
                    <a:lnTo>
                      <a:pt x="3148" y="5877"/>
                    </a:lnTo>
                    <a:lnTo>
                      <a:pt x="3227" y="5718"/>
                    </a:lnTo>
                    <a:lnTo>
                      <a:pt x="3586" y="5757"/>
                    </a:lnTo>
                    <a:lnTo>
                      <a:pt x="3944" y="5777"/>
                    </a:lnTo>
                    <a:lnTo>
                      <a:pt x="4303" y="5738"/>
                    </a:lnTo>
                    <a:lnTo>
                      <a:pt x="4662" y="5678"/>
                    </a:lnTo>
                    <a:lnTo>
                      <a:pt x="4662" y="5917"/>
                    </a:lnTo>
                    <a:lnTo>
                      <a:pt x="4662" y="6136"/>
                    </a:lnTo>
                    <a:lnTo>
                      <a:pt x="4701" y="6375"/>
                    </a:lnTo>
                    <a:lnTo>
                      <a:pt x="4781" y="6594"/>
                    </a:lnTo>
                    <a:lnTo>
                      <a:pt x="4861" y="6813"/>
                    </a:lnTo>
                    <a:lnTo>
                      <a:pt x="4980" y="7032"/>
                    </a:lnTo>
                    <a:lnTo>
                      <a:pt x="5100" y="7212"/>
                    </a:lnTo>
                    <a:lnTo>
                      <a:pt x="5259" y="7391"/>
                    </a:lnTo>
                    <a:lnTo>
                      <a:pt x="5419" y="7550"/>
                    </a:lnTo>
                    <a:lnTo>
                      <a:pt x="5598" y="7690"/>
                    </a:lnTo>
                    <a:lnTo>
                      <a:pt x="5777" y="7809"/>
                    </a:lnTo>
                    <a:lnTo>
                      <a:pt x="5996" y="7929"/>
                    </a:lnTo>
                    <a:lnTo>
                      <a:pt x="6195" y="8009"/>
                    </a:lnTo>
                    <a:lnTo>
                      <a:pt x="6415" y="8088"/>
                    </a:lnTo>
                    <a:lnTo>
                      <a:pt x="6654" y="8128"/>
                    </a:lnTo>
                    <a:lnTo>
                      <a:pt x="6893" y="8168"/>
                    </a:lnTo>
                    <a:lnTo>
                      <a:pt x="7371" y="8168"/>
                    </a:lnTo>
                    <a:lnTo>
                      <a:pt x="7610" y="8128"/>
                    </a:lnTo>
                    <a:lnTo>
                      <a:pt x="7849" y="8068"/>
                    </a:lnTo>
                    <a:lnTo>
                      <a:pt x="8088" y="7969"/>
                    </a:lnTo>
                    <a:lnTo>
                      <a:pt x="8307" y="7869"/>
                    </a:lnTo>
                    <a:lnTo>
                      <a:pt x="8506" y="7750"/>
                    </a:lnTo>
                    <a:lnTo>
                      <a:pt x="8706" y="7610"/>
                    </a:lnTo>
                    <a:lnTo>
                      <a:pt x="8865" y="7471"/>
                    </a:lnTo>
                    <a:lnTo>
                      <a:pt x="9024" y="7291"/>
                    </a:lnTo>
                    <a:lnTo>
                      <a:pt x="9164" y="7132"/>
                    </a:lnTo>
                    <a:lnTo>
                      <a:pt x="9283" y="6933"/>
                    </a:lnTo>
                    <a:lnTo>
                      <a:pt x="9363" y="6734"/>
                    </a:lnTo>
                    <a:lnTo>
                      <a:pt x="9443" y="6534"/>
                    </a:lnTo>
                    <a:lnTo>
                      <a:pt x="9502" y="6315"/>
                    </a:lnTo>
                    <a:lnTo>
                      <a:pt x="9542" y="6096"/>
                    </a:lnTo>
                    <a:lnTo>
                      <a:pt x="9542" y="5877"/>
                    </a:lnTo>
                    <a:lnTo>
                      <a:pt x="9522" y="5658"/>
                    </a:lnTo>
                    <a:lnTo>
                      <a:pt x="9482" y="5419"/>
                    </a:lnTo>
                    <a:lnTo>
                      <a:pt x="9423" y="5200"/>
                    </a:lnTo>
                    <a:lnTo>
                      <a:pt x="9343" y="5020"/>
                    </a:lnTo>
                    <a:lnTo>
                      <a:pt x="9263" y="4841"/>
                    </a:lnTo>
                    <a:lnTo>
                      <a:pt x="9144" y="4662"/>
                    </a:lnTo>
                    <a:lnTo>
                      <a:pt x="9024" y="4522"/>
                    </a:lnTo>
                    <a:lnTo>
                      <a:pt x="8905" y="4363"/>
                    </a:lnTo>
                    <a:lnTo>
                      <a:pt x="8745" y="4223"/>
                    </a:lnTo>
                    <a:lnTo>
                      <a:pt x="8586" y="4104"/>
                    </a:lnTo>
                    <a:lnTo>
                      <a:pt x="8427" y="4004"/>
                    </a:lnTo>
                    <a:lnTo>
                      <a:pt x="8247" y="3905"/>
                    </a:lnTo>
                    <a:lnTo>
                      <a:pt x="8068" y="3825"/>
                    </a:lnTo>
                    <a:lnTo>
                      <a:pt x="7889" y="3765"/>
                    </a:lnTo>
                    <a:lnTo>
                      <a:pt x="7690" y="3706"/>
                    </a:lnTo>
                    <a:lnTo>
                      <a:pt x="7490" y="3666"/>
                    </a:lnTo>
                    <a:lnTo>
                      <a:pt x="7291" y="3646"/>
                    </a:lnTo>
                    <a:lnTo>
                      <a:pt x="6873" y="3646"/>
                    </a:lnTo>
                    <a:lnTo>
                      <a:pt x="6933" y="3447"/>
                    </a:lnTo>
                    <a:lnTo>
                      <a:pt x="6952" y="3247"/>
                    </a:lnTo>
                    <a:lnTo>
                      <a:pt x="6972" y="3048"/>
                    </a:lnTo>
                    <a:lnTo>
                      <a:pt x="6992" y="2829"/>
                    </a:lnTo>
                    <a:lnTo>
                      <a:pt x="6972" y="2630"/>
                    </a:lnTo>
                    <a:lnTo>
                      <a:pt x="6952" y="2411"/>
                    </a:lnTo>
                    <a:lnTo>
                      <a:pt x="6893" y="2211"/>
                    </a:lnTo>
                    <a:lnTo>
                      <a:pt x="6833" y="1992"/>
                    </a:lnTo>
                    <a:lnTo>
                      <a:pt x="6713" y="1713"/>
                    </a:lnTo>
                    <a:lnTo>
                      <a:pt x="6574" y="1454"/>
                    </a:lnTo>
                    <a:lnTo>
                      <a:pt x="6415" y="1215"/>
                    </a:lnTo>
                    <a:lnTo>
                      <a:pt x="6235" y="996"/>
                    </a:lnTo>
                    <a:lnTo>
                      <a:pt x="6016" y="797"/>
                    </a:lnTo>
                    <a:lnTo>
                      <a:pt x="5797" y="598"/>
                    </a:lnTo>
                    <a:lnTo>
                      <a:pt x="5538" y="438"/>
                    </a:lnTo>
                    <a:lnTo>
                      <a:pt x="5279" y="299"/>
                    </a:lnTo>
                    <a:lnTo>
                      <a:pt x="5020" y="199"/>
                    </a:lnTo>
                    <a:lnTo>
                      <a:pt x="4721" y="100"/>
                    </a:lnTo>
                    <a:lnTo>
                      <a:pt x="4442" y="40"/>
                    </a:lnTo>
                    <a:lnTo>
                      <a:pt x="4144" y="0"/>
                    </a:lnTo>
                    <a:close/>
                  </a:path>
                </a:pathLst>
              </a:custGeom>
              <a:solidFill>
                <a:srgbClr val="F9DC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5" name="Google Shape;7715;p41"/>
              <p:cNvSpPr/>
              <p:nvPr/>
            </p:nvSpPr>
            <p:spPr>
              <a:xfrm>
                <a:off x="6086975" y="4030100"/>
                <a:ext cx="238575" cy="204200"/>
              </a:xfrm>
              <a:custGeom>
                <a:avLst/>
                <a:gdLst/>
                <a:ahLst/>
                <a:cxnLst/>
                <a:rect l="l" t="t" r="r" b="b"/>
                <a:pathLst>
                  <a:path w="9543" h="8168" fill="none" extrusionOk="0">
                    <a:moveTo>
                      <a:pt x="4781" y="6594"/>
                    </a:moveTo>
                    <a:lnTo>
                      <a:pt x="4781" y="6594"/>
                    </a:lnTo>
                    <a:lnTo>
                      <a:pt x="4701" y="6375"/>
                    </a:lnTo>
                    <a:lnTo>
                      <a:pt x="4662" y="6136"/>
                    </a:lnTo>
                    <a:lnTo>
                      <a:pt x="4662" y="5917"/>
                    </a:lnTo>
                    <a:lnTo>
                      <a:pt x="4662" y="5678"/>
                    </a:lnTo>
                    <a:lnTo>
                      <a:pt x="4662" y="5678"/>
                    </a:lnTo>
                    <a:lnTo>
                      <a:pt x="4303" y="5738"/>
                    </a:lnTo>
                    <a:lnTo>
                      <a:pt x="3944" y="5777"/>
                    </a:lnTo>
                    <a:lnTo>
                      <a:pt x="3586" y="5757"/>
                    </a:lnTo>
                    <a:lnTo>
                      <a:pt x="3227" y="5718"/>
                    </a:lnTo>
                    <a:lnTo>
                      <a:pt x="3227" y="5718"/>
                    </a:lnTo>
                    <a:lnTo>
                      <a:pt x="3148" y="5877"/>
                    </a:lnTo>
                    <a:lnTo>
                      <a:pt x="3068" y="6016"/>
                    </a:lnTo>
                    <a:lnTo>
                      <a:pt x="2948" y="6156"/>
                    </a:lnTo>
                    <a:lnTo>
                      <a:pt x="2829" y="6275"/>
                    </a:lnTo>
                    <a:lnTo>
                      <a:pt x="2689" y="6375"/>
                    </a:lnTo>
                    <a:lnTo>
                      <a:pt x="2530" y="6475"/>
                    </a:lnTo>
                    <a:lnTo>
                      <a:pt x="2371" y="6554"/>
                    </a:lnTo>
                    <a:lnTo>
                      <a:pt x="2191" y="6634"/>
                    </a:lnTo>
                    <a:lnTo>
                      <a:pt x="2191" y="6634"/>
                    </a:lnTo>
                    <a:lnTo>
                      <a:pt x="2032" y="6674"/>
                    </a:lnTo>
                    <a:lnTo>
                      <a:pt x="1853" y="6694"/>
                    </a:lnTo>
                    <a:lnTo>
                      <a:pt x="1693" y="6714"/>
                    </a:lnTo>
                    <a:lnTo>
                      <a:pt x="1534" y="6694"/>
                    </a:lnTo>
                    <a:lnTo>
                      <a:pt x="1375" y="6674"/>
                    </a:lnTo>
                    <a:lnTo>
                      <a:pt x="1215" y="6634"/>
                    </a:lnTo>
                    <a:lnTo>
                      <a:pt x="1056" y="6594"/>
                    </a:lnTo>
                    <a:lnTo>
                      <a:pt x="916" y="6534"/>
                    </a:lnTo>
                    <a:lnTo>
                      <a:pt x="777" y="6455"/>
                    </a:lnTo>
                    <a:lnTo>
                      <a:pt x="637" y="6375"/>
                    </a:lnTo>
                    <a:lnTo>
                      <a:pt x="518" y="6275"/>
                    </a:lnTo>
                    <a:lnTo>
                      <a:pt x="418" y="6176"/>
                    </a:lnTo>
                    <a:lnTo>
                      <a:pt x="299" y="6056"/>
                    </a:lnTo>
                    <a:lnTo>
                      <a:pt x="219" y="5917"/>
                    </a:lnTo>
                    <a:lnTo>
                      <a:pt x="139" y="5777"/>
                    </a:lnTo>
                    <a:lnTo>
                      <a:pt x="80" y="5638"/>
                    </a:lnTo>
                    <a:lnTo>
                      <a:pt x="80" y="5638"/>
                    </a:lnTo>
                    <a:lnTo>
                      <a:pt x="40" y="5498"/>
                    </a:lnTo>
                    <a:lnTo>
                      <a:pt x="20" y="5359"/>
                    </a:lnTo>
                    <a:lnTo>
                      <a:pt x="0" y="5220"/>
                    </a:lnTo>
                    <a:lnTo>
                      <a:pt x="0" y="5080"/>
                    </a:lnTo>
                    <a:lnTo>
                      <a:pt x="20" y="4941"/>
                    </a:lnTo>
                    <a:lnTo>
                      <a:pt x="40" y="4821"/>
                    </a:lnTo>
                    <a:lnTo>
                      <a:pt x="80" y="4682"/>
                    </a:lnTo>
                    <a:lnTo>
                      <a:pt x="139" y="4562"/>
                    </a:lnTo>
                    <a:lnTo>
                      <a:pt x="199" y="4443"/>
                    </a:lnTo>
                    <a:lnTo>
                      <a:pt x="259" y="4323"/>
                    </a:lnTo>
                    <a:lnTo>
                      <a:pt x="339" y="4204"/>
                    </a:lnTo>
                    <a:lnTo>
                      <a:pt x="438" y="4104"/>
                    </a:lnTo>
                    <a:lnTo>
                      <a:pt x="538" y="4004"/>
                    </a:lnTo>
                    <a:lnTo>
                      <a:pt x="657" y="3925"/>
                    </a:lnTo>
                    <a:lnTo>
                      <a:pt x="777" y="3845"/>
                    </a:lnTo>
                    <a:lnTo>
                      <a:pt x="896" y="3785"/>
                    </a:lnTo>
                    <a:lnTo>
                      <a:pt x="896" y="3785"/>
                    </a:lnTo>
                    <a:lnTo>
                      <a:pt x="817" y="3486"/>
                    </a:lnTo>
                    <a:lnTo>
                      <a:pt x="777" y="3208"/>
                    </a:lnTo>
                    <a:lnTo>
                      <a:pt x="757" y="2929"/>
                    </a:lnTo>
                    <a:lnTo>
                      <a:pt x="757" y="2630"/>
                    </a:lnTo>
                    <a:lnTo>
                      <a:pt x="797" y="2351"/>
                    </a:lnTo>
                    <a:lnTo>
                      <a:pt x="877" y="2092"/>
                    </a:lnTo>
                    <a:lnTo>
                      <a:pt x="976" y="1833"/>
                    </a:lnTo>
                    <a:lnTo>
                      <a:pt x="1096" y="1574"/>
                    </a:lnTo>
                    <a:lnTo>
                      <a:pt x="1235" y="1335"/>
                    </a:lnTo>
                    <a:lnTo>
                      <a:pt x="1414" y="1096"/>
                    </a:lnTo>
                    <a:lnTo>
                      <a:pt x="1614" y="897"/>
                    </a:lnTo>
                    <a:lnTo>
                      <a:pt x="1833" y="697"/>
                    </a:lnTo>
                    <a:lnTo>
                      <a:pt x="2072" y="518"/>
                    </a:lnTo>
                    <a:lnTo>
                      <a:pt x="2331" y="379"/>
                    </a:lnTo>
                    <a:lnTo>
                      <a:pt x="2610" y="239"/>
                    </a:lnTo>
                    <a:lnTo>
                      <a:pt x="2908" y="140"/>
                    </a:lnTo>
                    <a:lnTo>
                      <a:pt x="2908" y="140"/>
                    </a:lnTo>
                    <a:lnTo>
                      <a:pt x="3207" y="60"/>
                    </a:lnTo>
                    <a:lnTo>
                      <a:pt x="3526" y="0"/>
                    </a:lnTo>
                    <a:lnTo>
                      <a:pt x="3825" y="0"/>
                    </a:lnTo>
                    <a:lnTo>
                      <a:pt x="4144" y="0"/>
                    </a:lnTo>
                    <a:lnTo>
                      <a:pt x="4442" y="40"/>
                    </a:lnTo>
                    <a:lnTo>
                      <a:pt x="4721" y="100"/>
                    </a:lnTo>
                    <a:lnTo>
                      <a:pt x="5020" y="199"/>
                    </a:lnTo>
                    <a:lnTo>
                      <a:pt x="5279" y="299"/>
                    </a:lnTo>
                    <a:lnTo>
                      <a:pt x="5538" y="438"/>
                    </a:lnTo>
                    <a:lnTo>
                      <a:pt x="5797" y="598"/>
                    </a:lnTo>
                    <a:lnTo>
                      <a:pt x="6016" y="797"/>
                    </a:lnTo>
                    <a:lnTo>
                      <a:pt x="6235" y="996"/>
                    </a:lnTo>
                    <a:lnTo>
                      <a:pt x="6415" y="1215"/>
                    </a:lnTo>
                    <a:lnTo>
                      <a:pt x="6574" y="1454"/>
                    </a:lnTo>
                    <a:lnTo>
                      <a:pt x="6713" y="1713"/>
                    </a:lnTo>
                    <a:lnTo>
                      <a:pt x="6833" y="1992"/>
                    </a:lnTo>
                    <a:lnTo>
                      <a:pt x="6833" y="1992"/>
                    </a:lnTo>
                    <a:lnTo>
                      <a:pt x="6893" y="2211"/>
                    </a:lnTo>
                    <a:lnTo>
                      <a:pt x="6952" y="2411"/>
                    </a:lnTo>
                    <a:lnTo>
                      <a:pt x="6972" y="2630"/>
                    </a:lnTo>
                    <a:lnTo>
                      <a:pt x="6992" y="2829"/>
                    </a:lnTo>
                    <a:lnTo>
                      <a:pt x="6972" y="3048"/>
                    </a:lnTo>
                    <a:lnTo>
                      <a:pt x="6952" y="3247"/>
                    </a:lnTo>
                    <a:lnTo>
                      <a:pt x="6933" y="3447"/>
                    </a:lnTo>
                    <a:lnTo>
                      <a:pt x="6873" y="3646"/>
                    </a:lnTo>
                    <a:lnTo>
                      <a:pt x="6873" y="3646"/>
                    </a:lnTo>
                    <a:lnTo>
                      <a:pt x="7072" y="3646"/>
                    </a:lnTo>
                    <a:lnTo>
                      <a:pt x="7291" y="3646"/>
                    </a:lnTo>
                    <a:lnTo>
                      <a:pt x="7490" y="3666"/>
                    </a:lnTo>
                    <a:lnTo>
                      <a:pt x="7690" y="3706"/>
                    </a:lnTo>
                    <a:lnTo>
                      <a:pt x="7889" y="3765"/>
                    </a:lnTo>
                    <a:lnTo>
                      <a:pt x="8068" y="3825"/>
                    </a:lnTo>
                    <a:lnTo>
                      <a:pt x="8247" y="3905"/>
                    </a:lnTo>
                    <a:lnTo>
                      <a:pt x="8427" y="4004"/>
                    </a:lnTo>
                    <a:lnTo>
                      <a:pt x="8586" y="4104"/>
                    </a:lnTo>
                    <a:lnTo>
                      <a:pt x="8745" y="4223"/>
                    </a:lnTo>
                    <a:lnTo>
                      <a:pt x="8905" y="4363"/>
                    </a:lnTo>
                    <a:lnTo>
                      <a:pt x="9024" y="4522"/>
                    </a:lnTo>
                    <a:lnTo>
                      <a:pt x="9144" y="4662"/>
                    </a:lnTo>
                    <a:lnTo>
                      <a:pt x="9263" y="4841"/>
                    </a:lnTo>
                    <a:lnTo>
                      <a:pt x="9343" y="5020"/>
                    </a:lnTo>
                    <a:lnTo>
                      <a:pt x="9423" y="5200"/>
                    </a:lnTo>
                    <a:lnTo>
                      <a:pt x="9423" y="5200"/>
                    </a:lnTo>
                    <a:lnTo>
                      <a:pt x="9482" y="5419"/>
                    </a:lnTo>
                    <a:lnTo>
                      <a:pt x="9522" y="5658"/>
                    </a:lnTo>
                    <a:lnTo>
                      <a:pt x="9542" y="5877"/>
                    </a:lnTo>
                    <a:lnTo>
                      <a:pt x="9542" y="6096"/>
                    </a:lnTo>
                    <a:lnTo>
                      <a:pt x="9502" y="6315"/>
                    </a:lnTo>
                    <a:lnTo>
                      <a:pt x="9443" y="6534"/>
                    </a:lnTo>
                    <a:lnTo>
                      <a:pt x="9363" y="6734"/>
                    </a:lnTo>
                    <a:lnTo>
                      <a:pt x="9283" y="6933"/>
                    </a:lnTo>
                    <a:lnTo>
                      <a:pt x="9164" y="7132"/>
                    </a:lnTo>
                    <a:lnTo>
                      <a:pt x="9024" y="7291"/>
                    </a:lnTo>
                    <a:lnTo>
                      <a:pt x="8865" y="7471"/>
                    </a:lnTo>
                    <a:lnTo>
                      <a:pt x="8706" y="7610"/>
                    </a:lnTo>
                    <a:lnTo>
                      <a:pt x="8506" y="7750"/>
                    </a:lnTo>
                    <a:lnTo>
                      <a:pt x="8307" y="7869"/>
                    </a:lnTo>
                    <a:lnTo>
                      <a:pt x="8088" y="7969"/>
                    </a:lnTo>
                    <a:lnTo>
                      <a:pt x="7849" y="8068"/>
                    </a:lnTo>
                    <a:lnTo>
                      <a:pt x="7849" y="8068"/>
                    </a:lnTo>
                    <a:lnTo>
                      <a:pt x="7610" y="8128"/>
                    </a:lnTo>
                    <a:lnTo>
                      <a:pt x="7371" y="8168"/>
                    </a:lnTo>
                    <a:lnTo>
                      <a:pt x="7132" y="8168"/>
                    </a:lnTo>
                    <a:lnTo>
                      <a:pt x="6893" y="8168"/>
                    </a:lnTo>
                    <a:lnTo>
                      <a:pt x="6654" y="8128"/>
                    </a:lnTo>
                    <a:lnTo>
                      <a:pt x="6415" y="8088"/>
                    </a:lnTo>
                    <a:lnTo>
                      <a:pt x="6195" y="8009"/>
                    </a:lnTo>
                    <a:lnTo>
                      <a:pt x="5996" y="7929"/>
                    </a:lnTo>
                    <a:lnTo>
                      <a:pt x="5777" y="7809"/>
                    </a:lnTo>
                    <a:lnTo>
                      <a:pt x="5598" y="7690"/>
                    </a:lnTo>
                    <a:lnTo>
                      <a:pt x="5419" y="7550"/>
                    </a:lnTo>
                    <a:lnTo>
                      <a:pt x="5259" y="7391"/>
                    </a:lnTo>
                    <a:lnTo>
                      <a:pt x="5100" y="7212"/>
                    </a:lnTo>
                    <a:lnTo>
                      <a:pt x="4980" y="7032"/>
                    </a:lnTo>
                    <a:lnTo>
                      <a:pt x="4861" y="6813"/>
                    </a:lnTo>
                    <a:lnTo>
                      <a:pt x="4781" y="6594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6" name="Google Shape;7716;p41"/>
              <p:cNvSpPr/>
              <p:nvPr/>
            </p:nvSpPr>
            <p:spPr>
              <a:xfrm>
                <a:off x="6251800" y="4175525"/>
                <a:ext cx="43850" cy="34875"/>
              </a:xfrm>
              <a:custGeom>
                <a:avLst/>
                <a:gdLst/>
                <a:ahLst/>
                <a:cxnLst/>
                <a:rect l="l" t="t" r="r" b="b"/>
                <a:pathLst>
                  <a:path w="1754" h="1395" extrusionOk="0">
                    <a:moveTo>
                      <a:pt x="818" y="0"/>
                    </a:moveTo>
                    <a:lnTo>
                      <a:pt x="638" y="40"/>
                    </a:lnTo>
                    <a:lnTo>
                      <a:pt x="479" y="100"/>
                    </a:lnTo>
                    <a:lnTo>
                      <a:pt x="340" y="199"/>
                    </a:lnTo>
                    <a:lnTo>
                      <a:pt x="200" y="299"/>
                    </a:lnTo>
                    <a:lnTo>
                      <a:pt x="100" y="419"/>
                    </a:lnTo>
                    <a:lnTo>
                      <a:pt x="41" y="538"/>
                    </a:lnTo>
                    <a:lnTo>
                      <a:pt x="1" y="678"/>
                    </a:lnTo>
                    <a:lnTo>
                      <a:pt x="1" y="817"/>
                    </a:lnTo>
                    <a:lnTo>
                      <a:pt x="21" y="956"/>
                    </a:lnTo>
                    <a:lnTo>
                      <a:pt x="81" y="1076"/>
                    </a:lnTo>
                    <a:lnTo>
                      <a:pt x="180" y="1176"/>
                    </a:lnTo>
                    <a:lnTo>
                      <a:pt x="300" y="1275"/>
                    </a:lnTo>
                    <a:lnTo>
                      <a:pt x="439" y="1335"/>
                    </a:lnTo>
                    <a:lnTo>
                      <a:pt x="579" y="1375"/>
                    </a:lnTo>
                    <a:lnTo>
                      <a:pt x="758" y="1395"/>
                    </a:lnTo>
                    <a:lnTo>
                      <a:pt x="917" y="1375"/>
                    </a:lnTo>
                    <a:lnTo>
                      <a:pt x="1097" y="1335"/>
                    </a:lnTo>
                    <a:lnTo>
                      <a:pt x="1276" y="1275"/>
                    </a:lnTo>
                    <a:lnTo>
                      <a:pt x="1415" y="1195"/>
                    </a:lnTo>
                    <a:lnTo>
                      <a:pt x="1535" y="1096"/>
                    </a:lnTo>
                    <a:lnTo>
                      <a:pt x="1634" y="976"/>
                    </a:lnTo>
                    <a:lnTo>
                      <a:pt x="1714" y="837"/>
                    </a:lnTo>
                    <a:lnTo>
                      <a:pt x="1754" y="717"/>
                    </a:lnTo>
                    <a:lnTo>
                      <a:pt x="1754" y="578"/>
                    </a:lnTo>
                    <a:lnTo>
                      <a:pt x="1734" y="438"/>
                    </a:lnTo>
                    <a:lnTo>
                      <a:pt x="1674" y="319"/>
                    </a:lnTo>
                    <a:lnTo>
                      <a:pt x="1575" y="199"/>
                    </a:lnTo>
                    <a:lnTo>
                      <a:pt x="1455" y="120"/>
                    </a:lnTo>
                    <a:lnTo>
                      <a:pt x="1316" y="60"/>
                    </a:lnTo>
                    <a:lnTo>
                      <a:pt x="1156" y="20"/>
                    </a:lnTo>
                    <a:lnTo>
                      <a:pt x="997" y="0"/>
                    </a:lnTo>
                    <a:close/>
                  </a:path>
                </a:pathLst>
              </a:custGeom>
              <a:solidFill>
                <a:srgbClr val="F4CC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7" name="Google Shape;7717;p41"/>
              <p:cNvSpPr/>
              <p:nvPr/>
            </p:nvSpPr>
            <p:spPr>
              <a:xfrm>
                <a:off x="6038650" y="3951400"/>
                <a:ext cx="253525" cy="187300"/>
              </a:xfrm>
              <a:custGeom>
                <a:avLst/>
                <a:gdLst/>
                <a:ahLst/>
                <a:cxnLst/>
                <a:rect l="l" t="t" r="r" b="b"/>
                <a:pathLst>
                  <a:path w="10141" h="7492" extrusionOk="0">
                    <a:moveTo>
                      <a:pt x="6734" y="1"/>
                    </a:moveTo>
                    <a:lnTo>
                      <a:pt x="6575" y="21"/>
                    </a:lnTo>
                    <a:lnTo>
                      <a:pt x="6415" y="41"/>
                    </a:lnTo>
                    <a:lnTo>
                      <a:pt x="6256" y="100"/>
                    </a:lnTo>
                    <a:lnTo>
                      <a:pt x="6116" y="140"/>
                    </a:lnTo>
                    <a:lnTo>
                      <a:pt x="5977" y="220"/>
                    </a:lnTo>
                    <a:lnTo>
                      <a:pt x="5838" y="300"/>
                    </a:lnTo>
                    <a:lnTo>
                      <a:pt x="5698" y="379"/>
                    </a:lnTo>
                    <a:lnTo>
                      <a:pt x="5579" y="499"/>
                    </a:lnTo>
                    <a:lnTo>
                      <a:pt x="5479" y="598"/>
                    </a:lnTo>
                    <a:lnTo>
                      <a:pt x="5379" y="738"/>
                    </a:lnTo>
                    <a:lnTo>
                      <a:pt x="5300" y="877"/>
                    </a:lnTo>
                    <a:lnTo>
                      <a:pt x="5220" y="1037"/>
                    </a:lnTo>
                    <a:lnTo>
                      <a:pt x="5180" y="1216"/>
                    </a:lnTo>
                    <a:lnTo>
                      <a:pt x="5140" y="1375"/>
                    </a:lnTo>
                    <a:lnTo>
                      <a:pt x="5120" y="1555"/>
                    </a:lnTo>
                    <a:lnTo>
                      <a:pt x="5140" y="1714"/>
                    </a:lnTo>
                    <a:lnTo>
                      <a:pt x="5160" y="1873"/>
                    </a:lnTo>
                    <a:lnTo>
                      <a:pt x="5220" y="2053"/>
                    </a:lnTo>
                    <a:lnTo>
                      <a:pt x="5280" y="2192"/>
                    </a:lnTo>
                    <a:lnTo>
                      <a:pt x="5001" y="2411"/>
                    </a:lnTo>
                    <a:lnTo>
                      <a:pt x="4742" y="2630"/>
                    </a:lnTo>
                    <a:lnTo>
                      <a:pt x="4503" y="2889"/>
                    </a:lnTo>
                    <a:lnTo>
                      <a:pt x="4304" y="3188"/>
                    </a:lnTo>
                    <a:lnTo>
                      <a:pt x="4144" y="3009"/>
                    </a:lnTo>
                    <a:lnTo>
                      <a:pt x="3945" y="2869"/>
                    </a:lnTo>
                    <a:lnTo>
                      <a:pt x="3746" y="2730"/>
                    </a:lnTo>
                    <a:lnTo>
                      <a:pt x="3507" y="2610"/>
                    </a:lnTo>
                    <a:lnTo>
                      <a:pt x="3288" y="2511"/>
                    </a:lnTo>
                    <a:lnTo>
                      <a:pt x="3049" y="2451"/>
                    </a:lnTo>
                    <a:lnTo>
                      <a:pt x="2810" y="2411"/>
                    </a:lnTo>
                    <a:lnTo>
                      <a:pt x="2570" y="2371"/>
                    </a:lnTo>
                    <a:lnTo>
                      <a:pt x="2331" y="2371"/>
                    </a:lnTo>
                    <a:lnTo>
                      <a:pt x="2112" y="2391"/>
                    </a:lnTo>
                    <a:lnTo>
                      <a:pt x="1873" y="2431"/>
                    </a:lnTo>
                    <a:lnTo>
                      <a:pt x="1654" y="2491"/>
                    </a:lnTo>
                    <a:lnTo>
                      <a:pt x="1435" y="2571"/>
                    </a:lnTo>
                    <a:lnTo>
                      <a:pt x="1216" y="2670"/>
                    </a:lnTo>
                    <a:lnTo>
                      <a:pt x="1017" y="2790"/>
                    </a:lnTo>
                    <a:lnTo>
                      <a:pt x="837" y="2929"/>
                    </a:lnTo>
                    <a:lnTo>
                      <a:pt x="658" y="3088"/>
                    </a:lnTo>
                    <a:lnTo>
                      <a:pt x="499" y="3248"/>
                    </a:lnTo>
                    <a:lnTo>
                      <a:pt x="359" y="3447"/>
                    </a:lnTo>
                    <a:lnTo>
                      <a:pt x="240" y="3646"/>
                    </a:lnTo>
                    <a:lnTo>
                      <a:pt x="140" y="3845"/>
                    </a:lnTo>
                    <a:lnTo>
                      <a:pt x="80" y="4065"/>
                    </a:lnTo>
                    <a:lnTo>
                      <a:pt x="21" y="4284"/>
                    </a:lnTo>
                    <a:lnTo>
                      <a:pt x="1" y="4503"/>
                    </a:lnTo>
                    <a:lnTo>
                      <a:pt x="1" y="4722"/>
                    </a:lnTo>
                    <a:lnTo>
                      <a:pt x="21" y="4941"/>
                    </a:lnTo>
                    <a:lnTo>
                      <a:pt x="60" y="5160"/>
                    </a:lnTo>
                    <a:lnTo>
                      <a:pt x="120" y="5379"/>
                    </a:lnTo>
                    <a:lnTo>
                      <a:pt x="200" y="5579"/>
                    </a:lnTo>
                    <a:lnTo>
                      <a:pt x="319" y="5778"/>
                    </a:lnTo>
                    <a:lnTo>
                      <a:pt x="439" y="5957"/>
                    </a:lnTo>
                    <a:lnTo>
                      <a:pt x="578" y="6136"/>
                    </a:lnTo>
                    <a:lnTo>
                      <a:pt x="758" y="6296"/>
                    </a:lnTo>
                    <a:lnTo>
                      <a:pt x="937" y="6435"/>
                    </a:lnTo>
                    <a:lnTo>
                      <a:pt x="1136" y="6555"/>
                    </a:lnTo>
                    <a:lnTo>
                      <a:pt x="1355" y="6674"/>
                    </a:lnTo>
                    <a:lnTo>
                      <a:pt x="1555" y="6754"/>
                    </a:lnTo>
                    <a:lnTo>
                      <a:pt x="1754" y="6814"/>
                    </a:lnTo>
                    <a:lnTo>
                      <a:pt x="1953" y="6873"/>
                    </a:lnTo>
                    <a:lnTo>
                      <a:pt x="2152" y="6893"/>
                    </a:lnTo>
                    <a:lnTo>
                      <a:pt x="2371" y="6913"/>
                    </a:lnTo>
                    <a:lnTo>
                      <a:pt x="2570" y="6913"/>
                    </a:lnTo>
                    <a:lnTo>
                      <a:pt x="2770" y="6893"/>
                    </a:lnTo>
                    <a:lnTo>
                      <a:pt x="2969" y="6854"/>
                    </a:lnTo>
                    <a:lnTo>
                      <a:pt x="3168" y="6814"/>
                    </a:lnTo>
                    <a:lnTo>
                      <a:pt x="3347" y="6734"/>
                    </a:lnTo>
                    <a:lnTo>
                      <a:pt x="3547" y="6674"/>
                    </a:lnTo>
                    <a:lnTo>
                      <a:pt x="3726" y="6575"/>
                    </a:lnTo>
                    <a:lnTo>
                      <a:pt x="3885" y="6475"/>
                    </a:lnTo>
                    <a:lnTo>
                      <a:pt x="4045" y="6356"/>
                    </a:lnTo>
                    <a:lnTo>
                      <a:pt x="4204" y="6216"/>
                    </a:lnTo>
                    <a:lnTo>
                      <a:pt x="4324" y="6077"/>
                    </a:lnTo>
                    <a:lnTo>
                      <a:pt x="4443" y="6236"/>
                    </a:lnTo>
                    <a:lnTo>
                      <a:pt x="4583" y="6415"/>
                    </a:lnTo>
                    <a:lnTo>
                      <a:pt x="4722" y="6555"/>
                    </a:lnTo>
                    <a:lnTo>
                      <a:pt x="4881" y="6714"/>
                    </a:lnTo>
                    <a:lnTo>
                      <a:pt x="5061" y="6854"/>
                    </a:lnTo>
                    <a:lnTo>
                      <a:pt x="5240" y="6973"/>
                    </a:lnTo>
                    <a:lnTo>
                      <a:pt x="5439" y="7093"/>
                    </a:lnTo>
                    <a:lnTo>
                      <a:pt x="5638" y="7192"/>
                    </a:lnTo>
                    <a:lnTo>
                      <a:pt x="5937" y="7312"/>
                    </a:lnTo>
                    <a:lnTo>
                      <a:pt x="6236" y="7391"/>
                    </a:lnTo>
                    <a:lnTo>
                      <a:pt x="6535" y="7451"/>
                    </a:lnTo>
                    <a:lnTo>
                      <a:pt x="6834" y="7491"/>
                    </a:lnTo>
                    <a:lnTo>
                      <a:pt x="7132" y="7491"/>
                    </a:lnTo>
                    <a:lnTo>
                      <a:pt x="7431" y="7471"/>
                    </a:lnTo>
                    <a:lnTo>
                      <a:pt x="7730" y="7411"/>
                    </a:lnTo>
                    <a:lnTo>
                      <a:pt x="8009" y="7332"/>
                    </a:lnTo>
                    <a:lnTo>
                      <a:pt x="8288" y="7232"/>
                    </a:lnTo>
                    <a:lnTo>
                      <a:pt x="8567" y="7113"/>
                    </a:lnTo>
                    <a:lnTo>
                      <a:pt x="8826" y="6973"/>
                    </a:lnTo>
                    <a:lnTo>
                      <a:pt x="9045" y="6794"/>
                    </a:lnTo>
                    <a:lnTo>
                      <a:pt x="9284" y="6595"/>
                    </a:lnTo>
                    <a:lnTo>
                      <a:pt x="9483" y="6375"/>
                    </a:lnTo>
                    <a:lnTo>
                      <a:pt x="9662" y="6136"/>
                    </a:lnTo>
                    <a:lnTo>
                      <a:pt x="9802" y="5877"/>
                    </a:lnTo>
                    <a:lnTo>
                      <a:pt x="9941" y="5618"/>
                    </a:lnTo>
                    <a:lnTo>
                      <a:pt x="10041" y="5340"/>
                    </a:lnTo>
                    <a:lnTo>
                      <a:pt x="10101" y="5061"/>
                    </a:lnTo>
                    <a:lnTo>
                      <a:pt x="10121" y="4782"/>
                    </a:lnTo>
                    <a:lnTo>
                      <a:pt x="10140" y="4483"/>
                    </a:lnTo>
                    <a:lnTo>
                      <a:pt x="10101" y="4204"/>
                    </a:lnTo>
                    <a:lnTo>
                      <a:pt x="10041" y="3945"/>
                    </a:lnTo>
                    <a:lnTo>
                      <a:pt x="9961" y="3666"/>
                    </a:lnTo>
                    <a:lnTo>
                      <a:pt x="9862" y="3407"/>
                    </a:lnTo>
                    <a:lnTo>
                      <a:pt x="9722" y="3168"/>
                    </a:lnTo>
                    <a:lnTo>
                      <a:pt x="9563" y="2929"/>
                    </a:lnTo>
                    <a:lnTo>
                      <a:pt x="9383" y="2710"/>
                    </a:lnTo>
                    <a:lnTo>
                      <a:pt x="9164" y="2511"/>
                    </a:lnTo>
                    <a:lnTo>
                      <a:pt x="8925" y="2312"/>
                    </a:lnTo>
                    <a:lnTo>
                      <a:pt x="8666" y="2152"/>
                    </a:lnTo>
                    <a:lnTo>
                      <a:pt x="8387" y="2013"/>
                    </a:lnTo>
                    <a:lnTo>
                      <a:pt x="8427" y="1873"/>
                    </a:lnTo>
                    <a:lnTo>
                      <a:pt x="8447" y="1734"/>
                    </a:lnTo>
                    <a:lnTo>
                      <a:pt x="8467" y="1594"/>
                    </a:lnTo>
                    <a:lnTo>
                      <a:pt x="8467" y="1475"/>
                    </a:lnTo>
                    <a:lnTo>
                      <a:pt x="8447" y="1335"/>
                    </a:lnTo>
                    <a:lnTo>
                      <a:pt x="8427" y="1196"/>
                    </a:lnTo>
                    <a:lnTo>
                      <a:pt x="8387" y="1076"/>
                    </a:lnTo>
                    <a:lnTo>
                      <a:pt x="8328" y="957"/>
                    </a:lnTo>
                    <a:lnTo>
                      <a:pt x="8268" y="837"/>
                    </a:lnTo>
                    <a:lnTo>
                      <a:pt x="8188" y="718"/>
                    </a:lnTo>
                    <a:lnTo>
                      <a:pt x="8109" y="598"/>
                    </a:lnTo>
                    <a:lnTo>
                      <a:pt x="8009" y="499"/>
                    </a:lnTo>
                    <a:lnTo>
                      <a:pt x="7909" y="399"/>
                    </a:lnTo>
                    <a:lnTo>
                      <a:pt x="7790" y="319"/>
                    </a:lnTo>
                    <a:lnTo>
                      <a:pt x="7670" y="240"/>
                    </a:lnTo>
                    <a:lnTo>
                      <a:pt x="7531" y="160"/>
                    </a:lnTo>
                    <a:lnTo>
                      <a:pt x="7391" y="100"/>
                    </a:lnTo>
                    <a:lnTo>
                      <a:pt x="7212" y="60"/>
                    </a:lnTo>
                    <a:lnTo>
                      <a:pt x="7053" y="21"/>
                    </a:lnTo>
                    <a:lnTo>
                      <a:pt x="6893" y="21"/>
                    </a:lnTo>
                    <a:lnTo>
                      <a:pt x="6734" y="1"/>
                    </a:lnTo>
                    <a:close/>
                  </a:path>
                </a:pathLst>
              </a:custGeom>
              <a:solidFill>
                <a:srgbClr val="FBE6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8" name="Google Shape;7718;p41"/>
              <p:cNvSpPr/>
              <p:nvPr/>
            </p:nvSpPr>
            <p:spPr>
              <a:xfrm>
                <a:off x="6038650" y="3951400"/>
                <a:ext cx="253525" cy="187300"/>
              </a:xfrm>
              <a:custGeom>
                <a:avLst/>
                <a:gdLst/>
                <a:ahLst/>
                <a:cxnLst/>
                <a:rect l="l" t="t" r="r" b="b"/>
                <a:pathLst>
                  <a:path w="10141" h="7492" fill="none" extrusionOk="0">
                    <a:moveTo>
                      <a:pt x="3507" y="2610"/>
                    </a:moveTo>
                    <a:lnTo>
                      <a:pt x="3507" y="2610"/>
                    </a:lnTo>
                    <a:lnTo>
                      <a:pt x="3746" y="2730"/>
                    </a:lnTo>
                    <a:lnTo>
                      <a:pt x="3945" y="2869"/>
                    </a:lnTo>
                    <a:lnTo>
                      <a:pt x="4144" y="3009"/>
                    </a:lnTo>
                    <a:lnTo>
                      <a:pt x="4304" y="3188"/>
                    </a:lnTo>
                    <a:lnTo>
                      <a:pt x="4304" y="3188"/>
                    </a:lnTo>
                    <a:lnTo>
                      <a:pt x="4503" y="2889"/>
                    </a:lnTo>
                    <a:lnTo>
                      <a:pt x="4742" y="2630"/>
                    </a:lnTo>
                    <a:lnTo>
                      <a:pt x="5001" y="2411"/>
                    </a:lnTo>
                    <a:lnTo>
                      <a:pt x="5280" y="2192"/>
                    </a:lnTo>
                    <a:lnTo>
                      <a:pt x="5280" y="2192"/>
                    </a:lnTo>
                    <a:lnTo>
                      <a:pt x="5220" y="2053"/>
                    </a:lnTo>
                    <a:lnTo>
                      <a:pt x="5160" y="1873"/>
                    </a:lnTo>
                    <a:lnTo>
                      <a:pt x="5140" y="1714"/>
                    </a:lnTo>
                    <a:lnTo>
                      <a:pt x="5120" y="1555"/>
                    </a:lnTo>
                    <a:lnTo>
                      <a:pt x="5140" y="1375"/>
                    </a:lnTo>
                    <a:lnTo>
                      <a:pt x="5180" y="1216"/>
                    </a:lnTo>
                    <a:lnTo>
                      <a:pt x="5220" y="1037"/>
                    </a:lnTo>
                    <a:lnTo>
                      <a:pt x="5300" y="877"/>
                    </a:lnTo>
                    <a:lnTo>
                      <a:pt x="5300" y="877"/>
                    </a:lnTo>
                    <a:lnTo>
                      <a:pt x="5379" y="738"/>
                    </a:lnTo>
                    <a:lnTo>
                      <a:pt x="5479" y="598"/>
                    </a:lnTo>
                    <a:lnTo>
                      <a:pt x="5579" y="499"/>
                    </a:lnTo>
                    <a:lnTo>
                      <a:pt x="5698" y="379"/>
                    </a:lnTo>
                    <a:lnTo>
                      <a:pt x="5838" y="300"/>
                    </a:lnTo>
                    <a:lnTo>
                      <a:pt x="5977" y="220"/>
                    </a:lnTo>
                    <a:lnTo>
                      <a:pt x="6116" y="140"/>
                    </a:lnTo>
                    <a:lnTo>
                      <a:pt x="6256" y="100"/>
                    </a:lnTo>
                    <a:lnTo>
                      <a:pt x="6415" y="41"/>
                    </a:lnTo>
                    <a:lnTo>
                      <a:pt x="6575" y="21"/>
                    </a:lnTo>
                    <a:lnTo>
                      <a:pt x="6734" y="1"/>
                    </a:lnTo>
                    <a:lnTo>
                      <a:pt x="6893" y="21"/>
                    </a:lnTo>
                    <a:lnTo>
                      <a:pt x="7053" y="21"/>
                    </a:lnTo>
                    <a:lnTo>
                      <a:pt x="7212" y="60"/>
                    </a:lnTo>
                    <a:lnTo>
                      <a:pt x="7391" y="100"/>
                    </a:lnTo>
                    <a:lnTo>
                      <a:pt x="7531" y="160"/>
                    </a:lnTo>
                    <a:lnTo>
                      <a:pt x="7531" y="160"/>
                    </a:lnTo>
                    <a:lnTo>
                      <a:pt x="7670" y="240"/>
                    </a:lnTo>
                    <a:lnTo>
                      <a:pt x="7790" y="319"/>
                    </a:lnTo>
                    <a:lnTo>
                      <a:pt x="7909" y="399"/>
                    </a:lnTo>
                    <a:lnTo>
                      <a:pt x="8009" y="499"/>
                    </a:lnTo>
                    <a:lnTo>
                      <a:pt x="8109" y="598"/>
                    </a:lnTo>
                    <a:lnTo>
                      <a:pt x="8188" y="718"/>
                    </a:lnTo>
                    <a:lnTo>
                      <a:pt x="8268" y="837"/>
                    </a:lnTo>
                    <a:lnTo>
                      <a:pt x="8328" y="957"/>
                    </a:lnTo>
                    <a:lnTo>
                      <a:pt x="8387" y="1076"/>
                    </a:lnTo>
                    <a:lnTo>
                      <a:pt x="8427" y="1196"/>
                    </a:lnTo>
                    <a:lnTo>
                      <a:pt x="8447" y="1335"/>
                    </a:lnTo>
                    <a:lnTo>
                      <a:pt x="8467" y="1475"/>
                    </a:lnTo>
                    <a:lnTo>
                      <a:pt x="8467" y="1594"/>
                    </a:lnTo>
                    <a:lnTo>
                      <a:pt x="8447" y="1734"/>
                    </a:lnTo>
                    <a:lnTo>
                      <a:pt x="8427" y="1873"/>
                    </a:lnTo>
                    <a:lnTo>
                      <a:pt x="8387" y="2013"/>
                    </a:lnTo>
                    <a:lnTo>
                      <a:pt x="8387" y="2013"/>
                    </a:lnTo>
                    <a:lnTo>
                      <a:pt x="8666" y="2152"/>
                    </a:lnTo>
                    <a:lnTo>
                      <a:pt x="8925" y="2312"/>
                    </a:lnTo>
                    <a:lnTo>
                      <a:pt x="9164" y="2511"/>
                    </a:lnTo>
                    <a:lnTo>
                      <a:pt x="9383" y="2710"/>
                    </a:lnTo>
                    <a:lnTo>
                      <a:pt x="9563" y="2929"/>
                    </a:lnTo>
                    <a:lnTo>
                      <a:pt x="9722" y="3168"/>
                    </a:lnTo>
                    <a:lnTo>
                      <a:pt x="9862" y="3407"/>
                    </a:lnTo>
                    <a:lnTo>
                      <a:pt x="9961" y="3666"/>
                    </a:lnTo>
                    <a:lnTo>
                      <a:pt x="10041" y="3945"/>
                    </a:lnTo>
                    <a:lnTo>
                      <a:pt x="10101" y="4204"/>
                    </a:lnTo>
                    <a:lnTo>
                      <a:pt x="10140" y="4483"/>
                    </a:lnTo>
                    <a:lnTo>
                      <a:pt x="10121" y="4782"/>
                    </a:lnTo>
                    <a:lnTo>
                      <a:pt x="10101" y="5061"/>
                    </a:lnTo>
                    <a:lnTo>
                      <a:pt x="10041" y="5340"/>
                    </a:lnTo>
                    <a:lnTo>
                      <a:pt x="9941" y="5618"/>
                    </a:lnTo>
                    <a:lnTo>
                      <a:pt x="9802" y="5877"/>
                    </a:lnTo>
                    <a:lnTo>
                      <a:pt x="9802" y="5877"/>
                    </a:lnTo>
                    <a:lnTo>
                      <a:pt x="9662" y="6136"/>
                    </a:lnTo>
                    <a:lnTo>
                      <a:pt x="9483" y="6375"/>
                    </a:lnTo>
                    <a:lnTo>
                      <a:pt x="9284" y="6595"/>
                    </a:lnTo>
                    <a:lnTo>
                      <a:pt x="9045" y="6794"/>
                    </a:lnTo>
                    <a:lnTo>
                      <a:pt x="8826" y="6973"/>
                    </a:lnTo>
                    <a:lnTo>
                      <a:pt x="8567" y="7113"/>
                    </a:lnTo>
                    <a:lnTo>
                      <a:pt x="8288" y="7232"/>
                    </a:lnTo>
                    <a:lnTo>
                      <a:pt x="8009" y="7332"/>
                    </a:lnTo>
                    <a:lnTo>
                      <a:pt x="7730" y="7411"/>
                    </a:lnTo>
                    <a:lnTo>
                      <a:pt x="7431" y="7471"/>
                    </a:lnTo>
                    <a:lnTo>
                      <a:pt x="7132" y="7491"/>
                    </a:lnTo>
                    <a:lnTo>
                      <a:pt x="6834" y="7491"/>
                    </a:lnTo>
                    <a:lnTo>
                      <a:pt x="6535" y="7451"/>
                    </a:lnTo>
                    <a:lnTo>
                      <a:pt x="6236" y="7391"/>
                    </a:lnTo>
                    <a:lnTo>
                      <a:pt x="5937" y="7312"/>
                    </a:lnTo>
                    <a:lnTo>
                      <a:pt x="5638" y="7192"/>
                    </a:lnTo>
                    <a:lnTo>
                      <a:pt x="5638" y="7192"/>
                    </a:lnTo>
                    <a:lnTo>
                      <a:pt x="5439" y="7093"/>
                    </a:lnTo>
                    <a:lnTo>
                      <a:pt x="5240" y="6973"/>
                    </a:lnTo>
                    <a:lnTo>
                      <a:pt x="5061" y="6854"/>
                    </a:lnTo>
                    <a:lnTo>
                      <a:pt x="4881" y="6714"/>
                    </a:lnTo>
                    <a:lnTo>
                      <a:pt x="4722" y="6555"/>
                    </a:lnTo>
                    <a:lnTo>
                      <a:pt x="4583" y="6415"/>
                    </a:lnTo>
                    <a:lnTo>
                      <a:pt x="4443" y="6236"/>
                    </a:lnTo>
                    <a:lnTo>
                      <a:pt x="4324" y="6077"/>
                    </a:lnTo>
                    <a:lnTo>
                      <a:pt x="4324" y="6077"/>
                    </a:lnTo>
                    <a:lnTo>
                      <a:pt x="4204" y="6216"/>
                    </a:lnTo>
                    <a:lnTo>
                      <a:pt x="4045" y="6356"/>
                    </a:lnTo>
                    <a:lnTo>
                      <a:pt x="3885" y="6475"/>
                    </a:lnTo>
                    <a:lnTo>
                      <a:pt x="3726" y="6575"/>
                    </a:lnTo>
                    <a:lnTo>
                      <a:pt x="3547" y="6674"/>
                    </a:lnTo>
                    <a:lnTo>
                      <a:pt x="3347" y="6734"/>
                    </a:lnTo>
                    <a:lnTo>
                      <a:pt x="3168" y="6814"/>
                    </a:lnTo>
                    <a:lnTo>
                      <a:pt x="2969" y="6854"/>
                    </a:lnTo>
                    <a:lnTo>
                      <a:pt x="2770" y="6893"/>
                    </a:lnTo>
                    <a:lnTo>
                      <a:pt x="2570" y="6913"/>
                    </a:lnTo>
                    <a:lnTo>
                      <a:pt x="2371" y="6913"/>
                    </a:lnTo>
                    <a:lnTo>
                      <a:pt x="2152" y="6893"/>
                    </a:lnTo>
                    <a:lnTo>
                      <a:pt x="1953" y="6873"/>
                    </a:lnTo>
                    <a:lnTo>
                      <a:pt x="1754" y="6814"/>
                    </a:lnTo>
                    <a:lnTo>
                      <a:pt x="1555" y="6754"/>
                    </a:lnTo>
                    <a:lnTo>
                      <a:pt x="1355" y="6674"/>
                    </a:lnTo>
                    <a:lnTo>
                      <a:pt x="1355" y="6674"/>
                    </a:lnTo>
                    <a:lnTo>
                      <a:pt x="1136" y="6555"/>
                    </a:lnTo>
                    <a:lnTo>
                      <a:pt x="937" y="6435"/>
                    </a:lnTo>
                    <a:lnTo>
                      <a:pt x="758" y="6296"/>
                    </a:lnTo>
                    <a:lnTo>
                      <a:pt x="578" y="6136"/>
                    </a:lnTo>
                    <a:lnTo>
                      <a:pt x="439" y="5957"/>
                    </a:lnTo>
                    <a:lnTo>
                      <a:pt x="319" y="5778"/>
                    </a:lnTo>
                    <a:lnTo>
                      <a:pt x="200" y="5579"/>
                    </a:lnTo>
                    <a:lnTo>
                      <a:pt x="120" y="5379"/>
                    </a:lnTo>
                    <a:lnTo>
                      <a:pt x="60" y="5160"/>
                    </a:lnTo>
                    <a:lnTo>
                      <a:pt x="21" y="4941"/>
                    </a:lnTo>
                    <a:lnTo>
                      <a:pt x="1" y="4722"/>
                    </a:lnTo>
                    <a:lnTo>
                      <a:pt x="1" y="4503"/>
                    </a:lnTo>
                    <a:lnTo>
                      <a:pt x="21" y="4284"/>
                    </a:lnTo>
                    <a:lnTo>
                      <a:pt x="80" y="4065"/>
                    </a:lnTo>
                    <a:lnTo>
                      <a:pt x="140" y="3845"/>
                    </a:lnTo>
                    <a:lnTo>
                      <a:pt x="240" y="3646"/>
                    </a:lnTo>
                    <a:lnTo>
                      <a:pt x="240" y="3646"/>
                    </a:lnTo>
                    <a:lnTo>
                      <a:pt x="359" y="3447"/>
                    </a:lnTo>
                    <a:lnTo>
                      <a:pt x="499" y="3248"/>
                    </a:lnTo>
                    <a:lnTo>
                      <a:pt x="658" y="3088"/>
                    </a:lnTo>
                    <a:lnTo>
                      <a:pt x="837" y="2929"/>
                    </a:lnTo>
                    <a:lnTo>
                      <a:pt x="1017" y="2790"/>
                    </a:lnTo>
                    <a:lnTo>
                      <a:pt x="1216" y="2670"/>
                    </a:lnTo>
                    <a:lnTo>
                      <a:pt x="1435" y="2571"/>
                    </a:lnTo>
                    <a:lnTo>
                      <a:pt x="1654" y="2491"/>
                    </a:lnTo>
                    <a:lnTo>
                      <a:pt x="1873" y="2431"/>
                    </a:lnTo>
                    <a:lnTo>
                      <a:pt x="2112" y="2391"/>
                    </a:lnTo>
                    <a:lnTo>
                      <a:pt x="2331" y="2371"/>
                    </a:lnTo>
                    <a:lnTo>
                      <a:pt x="2570" y="2371"/>
                    </a:lnTo>
                    <a:lnTo>
                      <a:pt x="2810" y="2411"/>
                    </a:lnTo>
                    <a:lnTo>
                      <a:pt x="3049" y="2451"/>
                    </a:lnTo>
                    <a:lnTo>
                      <a:pt x="3288" y="2511"/>
                    </a:lnTo>
                    <a:lnTo>
                      <a:pt x="3507" y="261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9" name="Google Shape;7719;p41"/>
              <p:cNvSpPr/>
              <p:nvPr/>
            </p:nvSpPr>
            <p:spPr>
              <a:xfrm>
                <a:off x="6062050" y="4043050"/>
                <a:ext cx="38375" cy="40350"/>
              </a:xfrm>
              <a:custGeom>
                <a:avLst/>
                <a:gdLst/>
                <a:ahLst/>
                <a:cxnLst/>
                <a:rect l="l" t="t" r="r" b="b"/>
                <a:pathLst>
                  <a:path w="1535" h="1614" extrusionOk="0">
                    <a:moveTo>
                      <a:pt x="877" y="0"/>
                    </a:moveTo>
                    <a:lnTo>
                      <a:pt x="738" y="20"/>
                    </a:lnTo>
                    <a:lnTo>
                      <a:pt x="579" y="60"/>
                    </a:lnTo>
                    <a:lnTo>
                      <a:pt x="439" y="140"/>
                    </a:lnTo>
                    <a:lnTo>
                      <a:pt x="320" y="239"/>
                    </a:lnTo>
                    <a:lnTo>
                      <a:pt x="200" y="359"/>
                    </a:lnTo>
                    <a:lnTo>
                      <a:pt x="120" y="498"/>
                    </a:lnTo>
                    <a:lnTo>
                      <a:pt x="41" y="658"/>
                    </a:lnTo>
                    <a:lnTo>
                      <a:pt x="1" y="817"/>
                    </a:lnTo>
                    <a:lnTo>
                      <a:pt x="1" y="976"/>
                    </a:lnTo>
                    <a:lnTo>
                      <a:pt x="21" y="1116"/>
                    </a:lnTo>
                    <a:lnTo>
                      <a:pt x="81" y="1255"/>
                    </a:lnTo>
                    <a:lnTo>
                      <a:pt x="140" y="1375"/>
                    </a:lnTo>
                    <a:lnTo>
                      <a:pt x="260" y="1474"/>
                    </a:lnTo>
                    <a:lnTo>
                      <a:pt x="379" y="1554"/>
                    </a:lnTo>
                    <a:lnTo>
                      <a:pt x="519" y="1594"/>
                    </a:lnTo>
                    <a:lnTo>
                      <a:pt x="658" y="1614"/>
                    </a:lnTo>
                    <a:lnTo>
                      <a:pt x="818" y="1594"/>
                    </a:lnTo>
                    <a:lnTo>
                      <a:pt x="957" y="1534"/>
                    </a:lnTo>
                    <a:lnTo>
                      <a:pt x="1097" y="1474"/>
                    </a:lnTo>
                    <a:lnTo>
                      <a:pt x="1216" y="1375"/>
                    </a:lnTo>
                    <a:lnTo>
                      <a:pt x="1336" y="1255"/>
                    </a:lnTo>
                    <a:lnTo>
                      <a:pt x="1435" y="1096"/>
                    </a:lnTo>
                    <a:lnTo>
                      <a:pt x="1495" y="936"/>
                    </a:lnTo>
                    <a:lnTo>
                      <a:pt x="1535" y="797"/>
                    </a:lnTo>
                    <a:lnTo>
                      <a:pt x="1535" y="638"/>
                    </a:lnTo>
                    <a:lnTo>
                      <a:pt x="1515" y="478"/>
                    </a:lnTo>
                    <a:lnTo>
                      <a:pt x="1475" y="359"/>
                    </a:lnTo>
                    <a:lnTo>
                      <a:pt x="1395" y="239"/>
                    </a:lnTo>
                    <a:lnTo>
                      <a:pt x="1296" y="120"/>
                    </a:lnTo>
                    <a:lnTo>
                      <a:pt x="1176" y="60"/>
                    </a:lnTo>
                    <a:lnTo>
                      <a:pt x="1037" y="0"/>
                    </a:lnTo>
                    <a:close/>
                  </a:path>
                </a:pathLst>
              </a:custGeom>
              <a:solidFill>
                <a:srgbClr val="F4CC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0" name="Google Shape;7720;p41"/>
              <p:cNvSpPr/>
              <p:nvPr/>
            </p:nvSpPr>
            <p:spPr>
              <a:xfrm>
                <a:off x="6155700" y="4053500"/>
                <a:ext cx="125525" cy="69250"/>
              </a:xfrm>
              <a:custGeom>
                <a:avLst/>
                <a:gdLst/>
                <a:ahLst/>
                <a:cxnLst/>
                <a:rect l="l" t="t" r="r" b="b"/>
                <a:pathLst>
                  <a:path w="5021" h="2770" extrusionOk="0">
                    <a:moveTo>
                      <a:pt x="5020" y="1"/>
                    </a:moveTo>
                    <a:lnTo>
                      <a:pt x="4861" y="220"/>
                    </a:lnTo>
                    <a:lnTo>
                      <a:pt x="4701" y="419"/>
                    </a:lnTo>
                    <a:lnTo>
                      <a:pt x="4542" y="618"/>
                    </a:lnTo>
                    <a:lnTo>
                      <a:pt x="4363" y="777"/>
                    </a:lnTo>
                    <a:lnTo>
                      <a:pt x="4203" y="917"/>
                    </a:lnTo>
                    <a:lnTo>
                      <a:pt x="4024" y="1056"/>
                    </a:lnTo>
                    <a:lnTo>
                      <a:pt x="3845" y="1156"/>
                    </a:lnTo>
                    <a:lnTo>
                      <a:pt x="3666" y="1256"/>
                    </a:lnTo>
                    <a:lnTo>
                      <a:pt x="3486" y="1335"/>
                    </a:lnTo>
                    <a:lnTo>
                      <a:pt x="3307" y="1415"/>
                    </a:lnTo>
                    <a:lnTo>
                      <a:pt x="2948" y="1515"/>
                    </a:lnTo>
                    <a:lnTo>
                      <a:pt x="2590" y="1574"/>
                    </a:lnTo>
                    <a:lnTo>
                      <a:pt x="2231" y="1594"/>
                    </a:lnTo>
                    <a:lnTo>
                      <a:pt x="2012" y="1594"/>
                    </a:lnTo>
                    <a:lnTo>
                      <a:pt x="1793" y="1554"/>
                    </a:lnTo>
                    <a:lnTo>
                      <a:pt x="1375" y="1495"/>
                    </a:lnTo>
                    <a:lnTo>
                      <a:pt x="996" y="1395"/>
                    </a:lnTo>
                    <a:lnTo>
                      <a:pt x="658" y="1275"/>
                    </a:lnTo>
                    <a:lnTo>
                      <a:pt x="379" y="1156"/>
                    </a:lnTo>
                    <a:lnTo>
                      <a:pt x="159" y="1056"/>
                    </a:lnTo>
                    <a:lnTo>
                      <a:pt x="0" y="957"/>
                    </a:lnTo>
                    <a:lnTo>
                      <a:pt x="0" y="1056"/>
                    </a:lnTo>
                    <a:lnTo>
                      <a:pt x="20" y="1176"/>
                    </a:lnTo>
                    <a:lnTo>
                      <a:pt x="60" y="1295"/>
                    </a:lnTo>
                    <a:lnTo>
                      <a:pt x="120" y="1435"/>
                    </a:lnTo>
                    <a:lnTo>
                      <a:pt x="179" y="1594"/>
                    </a:lnTo>
                    <a:lnTo>
                      <a:pt x="279" y="1734"/>
                    </a:lnTo>
                    <a:lnTo>
                      <a:pt x="379" y="1893"/>
                    </a:lnTo>
                    <a:lnTo>
                      <a:pt x="518" y="2052"/>
                    </a:lnTo>
                    <a:lnTo>
                      <a:pt x="658" y="2192"/>
                    </a:lnTo>
                    <a:lnTo>
                      <a:pt x="837" y="2311"/>
                    </a:lnTo>
                    <a:lnTo>
                      <a:pt x="1016" y="2451"/>
                    </a:lnTo>
                    <a:lnTo>
                      <a:pt x="1235" y="2550"/>
                    </a:lnTo>
                    <a:lnTo>
                      <a:pt x="1474" y="2630"/>
                    </a:lnTo>
                    <a:lnTo>
                      <a:pt x="1733" y="2710"/>
                    </a:lnTo>
                    <a:lnTo>
                      <a:pt x="2012" y="2750"/>
                    </a:lnTo>
                    <a:lnTo>
                      <a:pt x="2331" y="2770"/>
                    </a:lnTo>
                    <a:lnTo>
                      <a:pt x="2550" y="2750"/>
                    </a:lnTo>
                    <a:lnTo>
                      <a:pt x="2789" y="2730"/>
                    </a:lnTo>
                    <a:lnTo>
                      <a:pt x="2968" y="2710"/>
                    </a:lnTo>
                    <a:lnTo>
                      <a:pt x="3148" y="2670"/>
                    </a:lnTo>
                    <a:lnTo>
                      <a:pt x="3307" y="2610"/>
                    </a:lnTo>
                    <a:lnTo>
                      <a:pt x="3466" y="2550"/>
                    </a:lnTo>
                    <a:lnTo>
                      <a:pt x="3606" y="2471"/>
                    </a:lnTo>
                    <a:lnTo>
                      <a:pt x="3745" y="2391"/>
                    </a:lnTo>
                    <a:lnTo>
                      <a:pt x="4004" y="2192"/>
                    </a:lnTo>
                    <a:lnTo>
                      <a:pt x="4203" y="1993"/>
                    </a:lnTo>
                    <a:lnTo>
                      <a:pt x="4403" y="1754"/>
                    </a:lnTo>
                    <a:lnTo>
                      <a:pt x="4542" y="1515"/>
                    </a:lnTo>
                    <a:lnTo>
                      <a:pt x="4682" y="1275"/>
                    </a:lnTo>
                    <a:lnTo>
                      <a:pt x="4781" y="1036"/>
                    </a:lnTo>
                    <a:lnTo>
                      <a:pt x="4861" y="797"/>
                    </a:lnTo>
                    <a:lnTo>
                      <a:pt x="4960" y="399"/>
                    </a:lnTo>
                    <a:lnTo>
                      <a:pt x="5020" y="120"/>
                    </a:lnTo>
                    <a:lnTo>
                      <a:pt x="5020" y="1"/>
                    </a:lnTo>
                    <a:close/>
                  </a:path>
                </a:pathLst>
              </a:custGeom>
              <a:solidFill>
                <a:srgbClr val="FCEB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1" name="Google Shape;7721;p41"/>
              <p:cNvSpPr/>
              <p:nvPr/>
            </p:nvSpPr>
            <p:spPr>
              <a:xfrm>
                <a:off x="6155700" y="4053500"/>
                <a:ext cx="125525" cy="69250"/>
              </a:xfrm>
              <a:custGeom>
                <a:avLst/>
                <a:gdLst/>
                <a:ahLst/>
                <a:cxnLst/>
                <a:rect l="l" t="t" r="r" b="b"/>
                <a:pathLst>
                  <a:path w="5021" h="2770" fill="none" extrusionOk="0">
                    <a:moveTo>
                      <a:pt x="5020" y="1"/>
                    </a:moveTo>
                    <a:lnTo>
                      <a:pt x="5020" y="1"/>
                    </a:lnTo>
                    <a:lnTo>
                      <a:pt x="4861" y="220"/>
                    </a:lnTo>
                    <a:lnTo>
                      <a:pt x="4701" y="419"/>
                    </a:lnTo>
                    <a:lnTo>
                      <a:pt x="4542" y="618"/>
                    </a:lnTo>
                    <a:lnTo>
                      <a:pt x="4363" y="777"/>
                    </a:lnTo>
                    <a:lnTo>
                      <a:pt x="4203" y="917"/>
                    </a:lnTo>
                    <a:lnTo>
                      <a:pt x="4024" y="1056"/>
                    </a:lnTo>
                    <a:lnTo>
                      <a:pt x="3845" y="1156"/>
                    </a:lnTo>
                    <a:lnTo>
                      <a:pt x="3666" y="1256"/>
                    </a:lnTo>
                    <a:lnTo>
                      <a:pt x="3486" y="1335"/>
                    </a:lnTo>
                    <a:lnTo>
                      <a:pt x="3307" y="1415"/>
                    </a:lnTo>
                    <a:lnTo>
                      <a:pt x="2948" y="1515"/>
                    </a:lnTo>
                    <a:lnTo>
                      <a:pt x="2590" y="1574"/>
                    </a:lnTo>
                    <a:lnTo>
                      <a:pt x="2231" y="1594"/>
                    </a:lnTo>
                    <a:lnTo>
                      <a:pt x="2231" y="1594"/>
                    </a:lnTo>
                    <a:lnTo>
                      <a:pt x="2012" y="1594"/>
                    </a:lnTo>
                    <a:lnTo>
                      <a:pt x="1793" y="1554"/>
                    </a:lnTo>
                    <a:lnTo>
                      <a:pt x="1375" y="1495"/>
                    </a:lnTo>
                    <a:lnTo>
                      <a:pt x="996" y="1395"/>
                    </a:lnTo>
                    <a:lnTo>
                      <a:pt x="658" y="1275"/>
                    </a:lnTo>
                    <a:lnTo>
                      <a:pt x="379" y="1156"/>
                    </a:lnTo>
                    <a:lnTo>
                      <a:pt x="159" y="1056"/>
                    </a:lnTo>
                    <a:lnTo>
                      <a:pt x="0" y="957"/>
                    </a:lnTo>
                    <a:lnTo>
                      <a:pt x="0" y="957"/>
                    </a:lnTo>
                    <a:lnTo>
                      <a:pt x="0" y="1056"/>
                    </a:lnTo>
                    <a:lnTo>
                      <a:pt x="20" y="1176"/>
                    </a:lnTo>
                    <a:lnTo>
                      <a:pt x="60" y="1295"/>
                    </a:lnTo>
                    <a:lnTo>
                      <a:pt x="120" y="1435"/>
                    </a:lnTo>
                    <a:lnTo>
                      <a:pt x="179" y="1594"/>
                    </a:lnTo>
                    <a:lnTo>
                      <a:pt x="279" y="1734"/>
                    </a:lnTo>
                    <a:lnTo>
                      <a:pt x="379" y="1893"/>
                    </a:lnTo>
                    <a:lnTo>
                      <a:pt x="518" y="2052"/>
                    </a:lnTo>
                    <a:lnTo>
                      <a:pt x="658" y="2192"/>
                    </a:lnTo>
                    <a:lnTo>
                      <a:pt x="837" y="2311"/>
                    </a:lnTo>
                    <a:lnTo>
                      <a:pt x="1016" y="2451"/>
                    </a:lnTo>
                    <a:lnTo>
                      <a:pt x="1235" y="2550"/>
                    </a:lnTo>
                    <a:lnTo>
                      <a:pt x="1474" y="2630"/>
                    </a:lnTo>
                    <a:lnTo>
                      <a:pt x="1733" y="2710"/>
                    </a:lnTo>
                    <a:lnTo>
                      <a:pt x="2012" y="2750"/>
                    </a:lnTo>
                    <a:lnTo>
                      <a:pt x="2331" y="2770"/>
                    </a:lnTo>
                    <a:lnTo>
                      <a:pt x="2331" y="2770"/>
                    </a:lnTo>
                    <a:lnTo>
                      <a:pt x="2550" y="2750"/>
                    </a:lnTo>
                    <a:lnTo>
                      <a:pt x="2789" y="2730"/>
                    </a:lnTo>
                    <a:lnTo>
                      <a:pt x="2789" y="2730"/>
                    </a:lnTo>
                    <a:lnTo>
                      <a:pt x="2968" y="2710"/>
                    </a:lnTo>
                    <a:lnTo>
                      <a:pt x="3148" y="2670"/>
                    </a:lnTo>
                    <a:lnTo>
                      <a:pt x="3307" y="2610"/>
                    </a:lnTo>
                    <a:lnTo>
                      <a:pt x="3466" y="2550"/>
                    </a:lnTo>
                    <a:lnTo>
                      <a:pt x="3606" y="2471"/>
                    </a:lnTo>
                    <a:lnTo>
                      <a:pt x="3745" y="2391"/>
                    </a:lnTo>
                    <a:lnTo>
                      <a:pt x="4004" y="2192"/>
                    </a:lnTo>
                    <a:lnTo>
                      <a:pt x="4203" y="1993"/>
                    </a:lnTo>
                    <a:lnTo>
                      <a:pt x="4403" y="1754"/>
                    </a:lnTo>
                    <a:lnTo>
                      <a:pt x="4542" y="1515"/>
                    </a:lnTo>
                    <a:lnTo>
                      <a:pt x="4682" y="1275"/>
                    </a:lnTo>
                    <a:lnTo>
                      <a:pt x="4781" y="1036"/>
                    </a:lnTo>
                    <a:lnTo>
                      <a:pt x="4861" y="797"/>
                    </a:lnTo>
                    <a:lnTo>
                      <a:pt x="4960" y="399"/>
                    </a:lnTo>
                    <a:lnTo>
                      <a:pt x="5020" y="120"/>
                    </a:lnTo>
                    <a:lnTo>
                      <a:pt x="5020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2" name="Google Shape;7722;p41"/>
              <p:cNvSpPr/>
              <p:nvPr/>
            </p:nvSpPr>
            <p:spPr>
              <a:xfrm>
                <a:off x="5901700" y="4019125"/>
                <a:ext cx="232100" cy="217175"/>
              </a:xfrm>
              <a:custGeom>
                <a:avLst/>
                <a:gdLst/>
                <a:ahLst/>
                <a:cxnLst/>
                <a:rect l="l" t="t" r="r" b="b"/>
                <a:pathLst>
                  <a:path w="9284" h="8687" extrusionOk="0">
                    <a:moveTo>
                      <a:pt x="2391" y="1"/>
                    </a:moveTo>
                    <a:lnTo>
                      <a:pt x="2132" y="21"/>
                    </a:lnTo>
                    <a:lnTo>
                      <a:pt x="1893" y="61"/>
                    </a:lnTo>
                    <a:lnTo>
                      <a:pt x="1654" y="120"/>
                    </a:lnTo>
                    <a:lnTo>
                      <a:pt x="1435" y="200"/>
                    </a:lnTo>
                    <a:lnTo>
                      <a:pt x="1216" y="300"/>
                    </a:lnTo>
                    <a:lnTo>
                      <a:pt x="1016" y="419"/>
                    </a:lnTo>
                    <a:lnTo>
                      <a:pt x="837" y="559"/>
                    </a:lnTo>
                    <a:lnTo>
                      <a:pt x="658" y="718"/>
                    </a:lnTo>
                    <a:lnTo>
                      <a:pt x="518" y="877"/>
                    </a:lnTo>
                    <a:lnTo>
                      <a:pt x="379" y="1057"/>
                    </a:lnTo>
                    <a:lnTo>
                      <a:pt x="259" y="1256"/>
                    </a:lnTo>
                    <a:lnTo>
                      <a:pt x="160" y="1455"/>
                    </a:lnTo>
                    <a:lnTo>
                      <a:pt x="100" y="1654"/>
                    </a:lnTo>
                    <a:lnTo>
                      <a:pt x="40" y="1874"/>
                    </a:lnTo>
                    <a:lnTo>
                      <a:pt x="0" y="2093"/>
                    </a:lnTo>
                    <a:lnTo>
                      <a:pt x="0" y="2312"/>
                    </a:lnTo>
                    <a:lnTo>
                      <a:pt x="20" y="2551"/>
                    </a:lnTo>
                    <a:lnTo>
                      <a:pt x="60" y="2750"/>
                    </a:lnTo>
                    <a:lnTo>
                      <a:pt x="120" y="2949"/>
                    </a:lnTo>
                    <a:lnTo>
                      <a:pt x="180" y="3129"/>
                    </a:lnTo>
                    <a:lnTo>
                      <a:pt x="259" y="3308"/>
                    </a:lnTo>
                    <a:lnTo>
                      <a:pt x="359" y="3467"/>
                    </a:lnTo>
                    <a:lnTo>
                      <a:pt x="478" y="3627"/>
                    </a:lnTo>
                    <a:lnTo>
                      <a:pt x="618" y="3766"/>
                    </a:lnTo>
                    <a:lnTo>
                      <a:pt x="757" y="3905"/>
                    </a:lnTo>
                    <a:lnTo>
                      <a:pt x="897" y="4025"/>
                    </a:lnTo>
                    <a:lnTo>
                      <a:pt x="1076" y="4145"/>
                    </a:lnTo>
                    <a:lnTo>
                      <a:pt x="1235" y="4244"/>
                    </a:lnTo>
                    <a:lnTo>
                      <a:pt x="1415" y="4324"/>
                    </a:lnTo>
                    <a:lnTo>
                      <a:pt x="1614" y="4404"/>
                    </a:lnTo>
                    <a:lnTo>
                      <a:pt x="1793" y="4463"/>
                    </a:lnTo>
                    <a:lnTo>
                      <a:pt x="2012" y="4503"/>
                    </a:lnTo>
                    <a:lnTo>
                      <a:pt x="2212" y="4523"/>
                    </a:lnTo>
                    <a:lnTo>
                      <a:pt x="2112" y="4702"/>
                    </a:lnTo>
                    <a:lnTo>
                      <a:pt x="2052" y="4902"/>
                    </a:lnTo>
                    <a:lnTo>
                      <a:pt x="1992" y="5101"/>
                    </a:lnTo>
                    <a:lnTo>
                      <a:pt x="1933" y="5300"/>
                    </a:lnTo>
                    <a:lnTo>
                      <a:pt x="1913" y="5519"/>
                    </a:lnTo>
                    <a:lnTo>
                      <a:pt x="1893" y="5718"/>
                    </a:lnTo>
                    <a:lnTo>
                      <a:pt x="1893" y="5937"/>
                    </a:lnTo>
                    <a:lnTo>
                      <a:pt x="1913" y="6157"/>
                    </a:lnTo>
                    <a:lnTo>
                      <a:pt x="1973" y="6455"/>
                    </a:lnTo>
                    <a:lnTo>
                      <a:pt x="2052" y="6734"/>
                    </a:lnTo>
                    <a:lnTo>
                      <a:pt x="2172" y="6993"/>
                    </a:lnTo>
                    <a:lnTo>
                      <a:pt x="2311" y="7252"/>
                    </a:lnTo>
                    <a:lnTo>
                      <a:pt x="2471" y="7471"/>
                    </a:lnTo>
                    <a:lnTo>
                      <a:pt x="2670" y="7691"/>
                    </a:lnTo>
                    <a:lnTo>
                      <a:pt x="2869" y="7890"/>
                    </a:lnTo>
                    <a:lnTo>
                      <a:pt x="3108" y="8089"/>
                    </a:lnTo>
                    <a:lnTo>
                      <a:pt x="3347" y="8248"/>
                    </a:lnTo>
                    <a:lnTo>
                      <a:pt x="3606" y="8368"/>
                    </a:lnTo>
                    <a:lnTo>
                      <a:pt x="3885" y="8487"/>
                    </a:lnTo>
                    <a:lnTo>
                      <a:pt x="4164" y="8587"/>
                    </a:lnTo>
                    <a:lnTo>
                      <a:pt x="4463" y="8647"/>
                    </a:lnTo>
                    <a:lnTo>
                      <a:pt x="4762" y="8687"/>
                    </a:lnTo>
                    <a:lnTo>
                      <a:pt x="5080" y="8687"/>
                    </a:lnTo>
                    <a:lnTo>
                      <a:pt x="5399" y="8667"/>
                    </a:lnTo>
                    <a:lnTo>
                      <a:pt x="5718" y="8607"/>
                    </a:lnTo>
                    <a:lnTo>
                      <a:pt x="6017" y="8527"/>
                    </a:lnTo>
                    <a:lnTo>
                      <a:pt x="6295" y="8428"/>
                    </a:lnTo>
                    <a:lnTo>
                      <a:pt x="6574" y="8288"/>
                    </a:lnTo>
                    <a:lnTo>
                      <a:pt x="6833" y="8149"/>
                    </a:lnTo>
                    <a:lnTo>
                      <a:pt x="7072" y="7969"/>
                    </a:lnTo>
                    <a:lnTo>
                      <a:pt x="7272" y="7770"/>
                    </a:lnTo>
                    <a:lnTo>
                      <a:pt x="7471" y="7571"/>
                    </a:lnTo>
                    <a:lnTo>
                      <a:pt x="7650" y="7332"/>
                    </a:lnTo>
                    <a:lnTo>
                      <a:pt x="7790" y="7093"/>
                    </a:lnTo>
                    <a:lnTo>
                      <a:pt x="7909" y="6834"/>
                    </a:lnTo>
                    <a:lnTo>
                      <a:pt x="8009" y="6575"/>
                    </a:lnTo>
                    <a:lnTo>
                      <a:pt x="8088" y="6296"/>
                    </a:lnTo>
                    <a:lnTo>
                      <a:pt x="8108" y="6017"/>
                    </a:lnTo>
                    <a:lnTo>
                      <a:pt x="8128" y="5718"/>
                    </a:lnTo>
                    <a:lnTo>
                      <a:pt x="8108" y="5439"/>
                    </a:lnTo>
                    <a:lnTo>
                      <a:pt x="8248" y="5380"/>
                    </a:lnTo>
                    <a:lnTo>
                      <a:pt x="8367" y="5320"/>
                    </a:lnTo>
                    <a:lnTo>
                      <a:pt x="8507" y="5260"/>
                    </a:lnTo>
                    <a:lnTo>
                      <a:pt x="8626" y="5180"/>
                    </a:lnTo>
                    <a:lnTo>
                      <a:pt x="8746" y="5101"/>
                    </a:lnTo>
                    <a:lnTo>
                      <a:pt x="8845" y="5001"/>
                    </a:lnTo>
                    <a:lnTo>
                      <a:pt x="8925" y="4902"/>
                    </a:lnTo>
                    <a:lnTo>
                      <a:pt x="9025" y="4802"/>
                    </a:lnTo>
                    <a:lnTo>
                      <a:pt x="9084" y="4682"/>
                    </a:lnTo>
                    <a:lnTo>
                      <a:pt x="9164" y="4563"/>
                    </a:lnTo>
                    <a:lnTo>
                      <a:pt x="9204" y="4443"/>
                    </a:lnTo>
                    <a:lnTo>
                      <a:pt x="9244" y="4304"/>
                    </a:lnTo>
                    <a:lnTo>
                      <a:pt x="9284" y="4164"/>
                    </a:lnTo>
                    <a:lnTo>
                      <a:pt x="9284" y="4025"/>
                    </a:lnTo>
                    <a:lnTo>
                      <a:pt x="9284" y="3886"/>
                    </a:lnTo>
                    <a:lnTo>
                      <a:pt x="9284" y="3746"/>
                    </a:lnTo>
                    <a:lnTo>
                      <a:pt x="9244" y="3587"/>
                    </a:lnTo>
                    <a:lnTo>
                      <a:pt x="9204" y="3447"/>
                    </a:lnTo>
                    <a:lnTo>
                      <a:pt x="9144" y="3308"/>
                    </a:lnTo>
                    <a:lnTo>
                      <a:pt x="9064" y="3168"/>
                    </a:lnTo>
                    <a:lnTo>
                      <a:pt x="8985" y="3049"/>
                    </a:lnTo>
                    <a:lnTo>
                      <a:pt x="8885" y="2929"/>
                    </a:lnTo>
                    <a:lnTo>
                      <a:pt x="8766" y="2810"/>
                    </a:lnTo>
                    <a:lnTo>
                      <a:pt x="8646" y="2730"/>
                    </a:lnTo>
                    <a:lnTo>
                      <a:pt x="8507" y="2631"/>
                    </a:lnTo>
                    <a:lnTo>
                      <a:pt x="8367" y="2571"/>
                    </a:lnTo>
                    <a:lnTo>
                      <a:pt x="8228" y="2491"/>
                    </a:lnTo>
                    <a:lnTo>
                      <a:pt x="8068" y="2451"/>
                    </a:lnTo>
                    <a:lnTo>
                      <a:pt x="7909" y="2411"/>
                    </a:lnTo>
                    <a:lnTo>
                      <a:pt x="7750" y="2391"/>
                    </a:lnTo>
                    <a:lnTo>
                      <a:pt x="7590" y="2391"/>
                    </a:lnTo>
                    <a:lnTo>
                      <a:pt x="7411" y="2411"/>
                    </a:lnTo>
                    <a:lnTo>
                      <a:pt x="7232" y="2431"/>
                    </a:lnTo>
                    <a:lnTo>
                      <a:pt x="7033" y="2491"/>
                    </a:lnTo>
                    <a:lnTo>
                      <a:pt x="6873" y="2551"/>
                    </a:lnTo>
                    <a:lnTo>
                      <a:pt x="6714" y="2650"/>
                    </a:lnTo>
                    <a:lnTo>
                      <a:pt x="6574" y="2750"/>
                    </a:lnTo>
                    <a:lnTo>
                      <a:pt x="6435" y="2850"/>
                    </a:lnTo>
                    <a:lnTo>
                      <a:pt x="6315" y="2989"/>
                    </a:lnTo>
                    <a:lnTo>
                      <a:pt x="6216" y="3129"/>
                    </a:lnTo>
                    <a:lnTo>
                      <a:pt x="5877" y="3009"/>
                    </a:lnTo>
                    <a:lnTo>
                      <a:pt x="5519" y="2949"/>
                    </a:lnTo>
                    <a:lnTo>
                      <a:pt x="5160" y="2909"/>
                    </a:lnTo>
                    <a:lnTo>
                      <a:pt x="4781" y="2909"/>
                    </a:lnTo>
                    <a:lnTo>
                      <a:pt x="4841" y="2690"/>
                    </a:lnTo>
                    <a:lnTo>
                      <a:pt x="4881" y="2451"/>
                    </a:lnTo>
                    <a:lnTo>
                      <a:pt x="4881" y="2232"/>
                    </a:lnTo>
                    <a:lnTo>
                      <a:pt x="4861" y="1993"/>
                    </a:lnTo>
                    <a:lnTo>
                      <a:pt x="4821" y="1754"/>
                    </a:lnTo>
                    <a:lnTo>
                      <a:pt x="4762" y="1535"/>
                    </a:lnTo>
                    <a:lnTo>
                      <a:pt x="4662" y="1336"/>
                    </a:lnTo>
                    <a:lnTo>
                      <a:pt x="4562" y="1136"/>
                    </a:lnTo>
                    <a:lnTo>
                      <a:pt x="4423" y="937"/>
                    </a:lnTo>
                    <a:lnTo>
                      <a:pt x="4283" y="778"/>
                    </a:lnTo>
                    <a:lnTo>
                      <a:pt x="4124" y="619"/>
                    </a:lnTo>
                    <a:lnTo>
                      <a:pt x="3945" y="479"/>
                    </a:lnTo>
                    <a:lnTo>
                      <a:pt x="3746" y="360"/>
                    </a:lnTo>
                    <a:lnTo>
                      <a:pt x="3546" y="240"/>
                    </a:lnTo>
                    <a:lnTo>
                      <a:pt x="3327" y="160"/>
                    </a:lnTo>
                    <a:lnTo>
                      <a:pt x="3108" y="81"/>
                    </a:lnTo>
                    <a:lnTo>
                      <a:pt x="2869" y="41"/>
                    </a:lnTo>
                    <a:lnTo>
                      <a:pt x="2630" y="1"/>
                    </a:lnTo>
                    <a:close/>
                  </a:path>
                </a:pathLst>
              </a:custGeom>
              <a:solidFill>
                <a:srgbClr val="F7D28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3" name="Google Shape;7723;p41"/>
              <p:cNvSpPr/>
              <p:nvPr/>
            </p:nvSpPr>
            <p:spPr>
              <a:xfrm>
                <a:off x="5901700" y="4019125"/>
                <a:ext cx="232100" cy="217175"/>
              </a:xfrm>
              <a:custGeom>
                <a:avLst/>
                <a:gdLst/>
                <a:ahLst/>
                <a:cxnLst/>
                <a:rect l="l" t="t" r="r" b="b"/>
                <a:pathLst>
                  <a:path w="9284" h="8687" fill="none" extrusionOk="0">
                    <a:moveTo>
                      <a:pt x="4861" y="1993"/>
                    </a:moveTo>
                    <a:lnTo>
                      <a:pt x="4861" y="1993"/>
                    </a:lnTo>
                    <a:lnTo>
                      <a:pt x="4881" y="2232"/>
                    </a:lnTo>
                    <a:lnTo>
                      <a:pt x="4881" y="2451"/>
                    </a:lnTo>
                    <a:lnTo>
                      <a:pt x="4841" y="2690"/>
                    </a:lnTo>
                    <a:lnTo>
                      <a:pt x="4781" y="2909"/>
                    </a:lnTo>
                    <a:lnTo>
                      <a:pt x="4781" y="2909"/>
                    </a:lnTo>
                    <a:lnTo>
                      <a:pt x="5160" y="2909"/>
                    </a:lnTo>
                    <a:lnTo>
                      <a:pt x="5519" y="2949"/>
                    </a:lnTo>
                    <a:lnTo>
                      <a:pt x="5877" y="3009"/>
                    </a:lnTo>
                    <a:lnTo>
                      <a:pt x="6216" y="3129"/>
                    </a:lnTo>
                    <a:lnTo>
                      <a:pt x="6216" y="3129"/>
                    </a:lnTo>
                    <a:lnTo>
                      <a:pt x="6315" y="2989"/>
                    </a:lnTo>
                    <a:lnTo>
                      <a:pt x="6435" y="2850"/>
                    </a:lnTo>
                    <a:lnTo>
                      <a:pt x="6574" y="2750"/>
                    </a:lnTo>
                    <a:lnTo>
                      <a:pt x="6714" y="2650"/>
                    </a:lnTo>
                    <a:lnTo>
                      <a:pt x="6873" y="2551"/>
                    </a:lnTo>
                    <a:lnTo>
                      <a:pt x="7033" y="2491"/>
                    </a:lnTo>
                    <a:lnTo>
                      <a:pt x="7232" y="2431"/>
                    </a:lnTo>
                    <a:lnTo>
                      <a:pt x="7411" y="2411"/>
                    </a:lnTo>
                    <a:lnTo>
                      <a:pt x="7411" y="2411"/>
                    </a:lnTo>
                    <a:lnTo>
                      <a:pt x="7590" y="2391"/>
                    </a:lnTo>
                    <a:lnTo>
                      <a:pt x="7750" y="2391"/>
                    </a:lnTo>
                    <a:lnTo>
                      <a:pt x="7909" y="2411"/>
                    </a:lnTo>
                    <a:lnTo>
                      <a:pt x="8068" y="2451"/>
                    </a:lnTo>
                    <a:lnTo>
                      <a:pt x="8228" y="2491"/>
                    </a:lnTo>
                    <a:lnTo>
                      <a:pt x="8367" y="2571"/>
                    </a:lnTo>
                    <a:lnTo>
                      <a:pt x="8507" y="2631"/>
                    </a:lnTo>
                    <a:lnTo>
                      <a:pt x="8646" y="2730"/>
                    </a:lnTo>
                    <a:lnTo>
                      <a:pt x="8766" y="2810"/>
                    </a:lnTo>
                    <a:lnTo>
                      <a:pt x="8885" y="2929"/>
                    </a:lnTo>
                    <a:lnTo>
                      <a:pt x="8985" y="3049"/>
                    </a:lnTo>
                    <a:lnTo>
                      <a:pt x="9064" y="3168"/>
                    </a:lnTo>
                    <a:lnTo>
                      <a:pt x="9144" y="3308"/>
                    </a:lnTo>
                    <a:lnTo>
                      <a:pt x="9204" y="3447"/>
                    </a:lnTo>
                    <a:lnTo>
                      <a:pt x="9244" y="3587"/>
                    </a:lnTo>
                    <a:lnTo>
                      <a:pt x="9284" y="3746"/>
                    </a:lnTo>
                    <a:lnTo>
                      <a:pt x="9284" y="3746"/>
                    </a:lnTo>
                    <a:lnTo>
                      <a:pt x="9284" y="3886"/>
                    </a:lnTo>
                    <a:lnTo>
                      <a:pt x="9284" y="4025"/>
                    </a:lnTo>
                    <a:lnTo>
                      <a:pt x="9284" y="4164"/>
                    </a:lnTo>
                    <a:lnTo>
                      <a:pt x="9244" y="4304"/>
                    </a:lnTo>
                    <a:lnTo>
                      <a:pt x="9204" y="4443"/>
                    </a:lnTo>
                    <a:lnTo>
                      <a:pt x="9164" y="4563"/>
                    </a:lnTo>
                    <a:lnTo>
                      <a:pt x="9084" y="4682"/>
                    </a:lnTo>
                    <a:lnTo>
                      <a:pt x="9025" y="4802"/>
                    </a:lnTo>
                    <a:lnTo>
                      <a:pt x="8925" y="4902"/>
                    </a:lnTo>
                    <a:lnTo>
                      <a:pt x="8845" y="5001"/>
                    </a:lnTo>
                    <a:lnTo>
                      <a:pt x="8746" y="5101"/>
                    </a:lnTo>
                    <a:lnTo>
                      <a:pt x="8626" y="5180"/>
                    </a:lnTo>
                    <a:lnTo>
                      <a:pt x="8507" y="5260"/>
                    </a:lnTo>
                    <a:lnTo>
                      <a:pt x="8367" y="5320"/>
                    </a:lnTo>
                    <a:lnTo>
                      <a:pt x="8248" y="5380"/>
                    </a:lnTo>
                    <a:lnTo>
                      <a:pt x="8108" y="5439"/>
                    </a:lnTo>
                    <a:lnTo>
                      <a:pt x="8108" y="5439"/>
                    </a:lnTo>
                    <a:lnTo>
                      <a:pt x="8128" y="5718"/>
                    </a:lnTo>
                    <a:lnTo>
                      <a:pt x="8108" y="6017"/>
                    </a:lnTo>
                    <a:lnTo>
                      <a:pt x="8088" y="6296"/>
                    </a:lnTo>
                    <a:lnTo>
                      <a:pt x="8009" y="6575"/>
                    </a:lnTo>
                    <a:lnTo>
                      <a:pt x="7909" y="6834"/>
                    </a:lnTo>
                    <a:lnTo>
                      <a:pt x="7790" y="7093"/>
                    </a:lnTo>
                    <a:lnTo>
                      <a:pt x="7650" y="7332"/>
                    </a:lnTo>
                    <a:lnTo>
                      <a:pt x="7471" y="7571"/>
                    </a:lnTo>
                    <a:lnTo>
                      <a:pt x="7272" y="7770"/>
                    </a:lnTo>
                    <a:lnTo>
                      <a:pt x="7072" y="7969"/>
                    </a:lnTo>
                    <a:lnTo>
                      <a:pt x="6833" y="8149"/>
                    </a:lnTo>
                    <a:lnTo>
                      <a:pt x="6574" y="8288"/>
                    </a:lnTo>
                    <a:lnTo>
                      <a:pt x="6295" y="8428"/>
                    </a:lnTo>
                    <a:lnTo>
                      <a:pt x="6017" y="8527"/>
                    </a:lnTo>
                    <a:lnTo>
                      <a:pt x="5718" y="8607"/>
                    </a:lnTo>
                    <a:lnTo>
                      <a:pt x="5399" y="8667"/>
                    </a:lnTo>
                    <a:lnTo>
                      <a:pt x="5399" y="8667"/>
                    </a:lnTo>
                    <a:lnTo>
                      <a:pt x="5080" y="8687"/>
                    </a:lnTo>
                    <a:lnTo>
                      <a:pt x="4762" y="8687"/>
                    </a:lnTo>
                    <a:lnTo>
                      <a:pt x="4463" y="8647"/>
                    </a:lnTo>
                    <a:lnTo>
                      <a:pt x="4164" y="8587"/>
                    </a:lnTo>
                    <a:lnTo>
                      <a:pt x="3885" y="8487"/>
                    </a:lnTo>
                    <a:lnTo>
                      <a:pt x="3606" y="8368"/>
                    </a:lnTo>
                    <a:lnTo>
                      <a:pt x="3347" y="8248"/>
                    </a:lnTo>
                    <a:lnTo>
                      <a:pt x="3108" y="8089"/>
                    </a:lnTo>
                    <a:lnTo>
                      <a:pt x="2869" y="7890"/>
                    </a:lnTo>
                    <a:lnTo>
                      <a:pt x="2670" y="7691"/>
                    </a:lnTo>
                    <a:lnTo>
                      <a:pt x="2471" y="7471"/>
                    </a:lnTo>
                    <a:lnTo>
                      <a:pt x="2311" y="7252"/>
                    </a:lnTo>
                    <a:lnTo>
                      <a:pt x="2172" y="6993"/>
                    </a:lnTo>
                    <a:lnTo>
                      <a:pt x="2052" y="6734"/>
                    </a:lnTo>
                    <a:lnTo>
                      <a:pt x="1973" y="6455"/>
                    </a:lnTo>
                    <a:lnTo>
                      <a:pt x="1913" y="6157"/>
                    </a:lnTo>
                    <a:lnTo>
                      <a:pt x="1913" y="6157"/>
                    </a:lnTo>
                    <a:lnTo>
                      <a:pt x="1893" y="5937"/>
                    </a:lnTo>
                    <a:lnTo>
                      <a:pt x="1893" y="5718"/>
                    </a:lnTo>
                    <a:lnTo>
                      <a:pt x="1913" y="5519"/>
                    </a:lnTo>
                    <a:lnTo>
                      <a:pt x="1933" y="5300"/>
                    </a:lnTo>
                    <a:lnTo>
                      <a:pt x="1992" y="5101"/>
                    </a:lnTo>
                    <a:lnTo>
                      <a:pt x="2052" y="4902"/>
                    </a:lnTo>
                    <a:lnTo>
                      <a:pt x="2112" y="4702"/>
                    </a:lnTo>
                    <a:lnTo>
                      <a:pt x="2212" y="4523"/>
                    </a:lnTo>
                    <a:lnTo>
                      <a:pt x="2212" y="4523"/>
                    </a:lnTo>
                    <a:lnTo>
                      <a:pt x="2012" y="4503"/>
                    </a:lnTo>
                    <a:lnTo>
                      <a:pt x="1793" y="4463"/>
                    </a:lnTo>
                    <a:lnTo>
                      <a:pt x="1614" y="4404"/>
                    </a:lnTo>
                    <a:lnTo>
                      <a:pt x="1415" y="4324"/>
                    </a:lnTo>
                    <a:lnTo>
                      <a:pt x="1235" y="4244"/>
                    </a:lnTo>
                    <a:lnTo>
                      <a:pt x="1076" y="4145"/>
                    </a:lnTo>
                    <a:lnTo>
                      <a:pt x="897" y="4025"/>
                    </a:lnTo>
                    <a:lnTo>
                      <a:pt x="757" y="3905"/>
                    </a:lnTo>
                    <a:lnTo>
                      <a:pt x="618" y="3766"/>
                    </a:lnTo>
                    <a:lnTo>
                      <a:pt x="478" y="3627"/>
                    </a:lnTo>
                    <a:lnTo>
                      <a:pt x="359" y="3467"/>
                    </a:lnTo>
                    <a:lnTo>
                      <a:pt x="259" y="3308"/>
                    </a:lnTo>
                    <a:lnTo>
                      <a:pt x="180" y="3129"/>
                    </a:lnTo>
                    <a:lnTo>
                      <a:pt x="120" y="2949"/>
                    </a:lnTo>
                    <a:lnTo>
                      <a:pt x="60" y="2750"/>
                    </a:lnTo>
                    <a:lnTo>
                      <a:pt x="20" y="2551"/>
                    </a:lnTo>
                    <a:lnTo>
                      <a:pt x="20" y="2551"/>
                    </a:lnTo>
                    <a:lnTo>
                      <a:pt x="0" y="2312"/>
                    </a:lnTo>
                    <a:lnTo>
                      <a:pt x="0" y="2093"/>
                    </a:lnTo>
                    <a:lnTo>
                      <a:pt x="40" y="1874"/>
                    </a:lnTo>
                    <a:lnTo>
                      <a:pt x="100" y="1654"/>
                    </a:lnTo>
                    <a:lnTo>
                      <a:pt x="160" y="1455"/>
                    </a:lnTo>
                    <a:lnTo>
                      <a:pt x="259" y="1256"/>
                    </a:lnTo>
                    <a:lnTo>
                      <a:pt x="379" y="1057"/>
                    </a:lnTo>
                    <a:lnTo>
                      <a:pt x="518" y="877"/>
                    </a:lnTo>
                    <a:lnTo>
                      <a:pt x="658" y="718"/>
                    </a:lnTo>
                    <a:lnTo>
                      <a:pt x="837" y="559"/>
                    </a:lnTo>
                    <a:lnTo>
                      <a:pt x="1016" y="419"/>
                    </a:lnTo>
                    <a:lnTo>
                      <a:pt x="1216" y="300"/>
                    </a:lnTo>
                    <a:lnTo>
                      <a:pt x="1435" y="200"/>
                    </a:lnTo>
                    <a:lnTo>
                      <a:pt x="1654" y="120"/>
                    </a:lnTo>
                    <a:lnTo>
                      <a:pt x="1893" y="61"/>
                    </a:lnTo>
                    <a:lnTo>
                      <a:pt x="2132" y="21"/>
                    </a:lnTo>
                    <a:lnTo>
                      <a:pt x="2132" y="21"/>
                    </a:lnTo>
                    <a:lnTo>
                      <a:pt x="2391" y="1"/>
                    </a:lnTo>
                    <a:lnTo>
                      <a:pt x="2630" y="1"/>
                    </a:lnTo>
                    <a:lnTo>
                      <a:pt x="2869" y="41"/>
                    </a:lnTo>
                    <a:lnTo>
                      <a:pt x="3108" y="81"/>
                    </a:lnTo>
                    <a:lnTo>
                      <a:pt x="3327" y="160"/>
                    </a:lnTo>
                    <a:lnTo>
                      <a:pt x="3546" y="240"/>
                    </a:lnTo>
                    <a:lnTo>
                      <a:pt x="3746" y="360"/>
                    </a:lnTo>
                    <a:lnTo>
                      <a:pt x="3945" y="479"/>
                    </a:lnTo>
                    <a:lnTo>
                      <a:pt x="4124" y="619"/>
                    </a:lnTo>
                    <a:lnTo>
                      <a:pt x="4283" y="778"/>
                    </a:lnTo>
                    <a:lnTo>
                      <a:pt x="4423" y="937"/>
                    </a:lnTo>
                    <a:lnTo>
                      <a:pt x="4562" y="1136"/>
                    </a:lnTo>
                    <a:lnTo>
                      <a:pt x="4662" y="1336"/>
                    </a:lnTo>
                    <a:lnTo>
                      <a:pt x="4762" y="1535"/>
                    </a:lnTo>
                    <a:lnTo>
                      <a:pt x="4821" y="1754"/>
                    </a:lnTo>
                    <a:lnTo>
                      <a:pt x="4861" y="1993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4" name="Google Shape;7724;p41"/>
              <p:cNvSpPr/>
              <p:nvPr/>
            </p:nvSpPr>
            <p:spPr>
              <a:xfrm>
                <a:off x="5934575" y="4042050"/>
                <a:ext cx="44350" cy="34375"/>
              </a:xfrm>
              <a:custGeom>
                <a:avLst/>
                <a:gdLst/>
                <a:ahLst/>
                <a:cxnLst/>
                <a:rect l="l" t="t" r="r" b="b"/>
                <a:pathLst>
                  <a:path w="1774" h="1375" extrusionOk="0">
                    <a:moveTo>
                      <a:pt x="976" y="0"/>
                    </a:moveTo>
                    <a:lnTo>
                      <a:pt x="797" y="20"/>
                    </a:lnTo>
                    <a:lnTo>
                      <a:pt x="618" y="40"/>
                    </a:lnTo>
                    <a:lnTo>
                      <a:pt x="458" y="100"/>
                    </a:lnTo>
                    <a:lnTo>
                      <a:pt x="319" y="180"/>
                    </a:lnTo>
                    <a:lnTo>
                      <a:pt x="199" y="279"/>
                    </a:lnTo>
                    <a:lnTo>
                      <a:pt x="100" y="399"/>
                    </a:lnTo>
                    <a:lnTo>
                      <a:pt x="40" y="518"/>
                    </a:lnTo>
                    <a:lnTo>
                      <a:pt x="0" y="658"/>
                    </a:lnTo>
                    <a:lnTo>
                      <a:pt x="0" y="797"/>
                    </a:lnTo>
                    <a:lnTo>
                      <a:pt x="40" y="937"/>
                    </a:lnTo>
                    <a:lnTo>
                      <a:pt x="100" y="1056"/>
                    </a:lnTo>
                    <a:lnTo>
                      <a:pt x="199" y="1156"/>
                    </a:lnTo>
                    <a:lnTo>
                      <a:pt x="319" y="1235"/>
                    </a:lnTo>
                    <a:lnTo>
                      <a:pt x="458" y="1315"/>
                    </a:lnTo>
                    <a:lnTo>
                      <a:pt x="618" y="1355"/>
                    </a:lnTo>
                    <a:lnTo>
                      <a:pt x="797" y="1375"/>
                    </a:lnTo>
                    <a:lnTo>
                      <a:pt x="976" y="1375"/>
                    </a:lnTo>
                    <a:lnTo>
                      <a:pt x="1156" y="1335"/>
                    </a:lnTo>
                    <a:lnTo>
                      <a:pt x="1315" y="1275"/>
                    </a:lnTo>
                    <a:lnTo>
                      <a:pt x="1454" y="1196"/>
                    </a:lnTo>
                    <a:lnTo>
                      <a:pt x="1574" y="1096"/>
                    </a:lnTo>
                    <a:lnTo>
                      <a:pt x="1674" y="976"/>
                    </a:lnTo>
                    <a:lnTo>
                      <a:pt x="1753" y="857"/>
                    </a:lnTo>
                    <a:lnTo>
                      <a:pt x="1773" y="717"/>
                    </a:lnTo>
                    <a:lnTo>
                      <a:pt x="1773" y="578"/>
                    </a:lnTo>
                    <a:lnTo>
                      <a:pt x="1733" y="459"/>
                    </a:lnTo>
                    <a:lnTo>
                      <a:pt x="1674" y="339"/>
                    </a:lnTo>
                    <a:lnTo>
                      <a:pt x="1574" y="219"/>
                    </a:lnTo>
                    <a:lnTo>
                      <a:pt x="1454" y="140"/>
                    </a:lnTo>
                    <a:lnTo>
                      <a:pt x="1315" y="80"/>
                    </a:lnTo>
                    <a:lnTo>
                      <a:pt x="1156" y="20"/>
                    </a:lnTo>
                    <a:lnTo>
                      <a:pt x="976" y="0"/>
                    </a:lnTo>
                    <a:close/>
                  </a:path>
                </a:pathLst>
              </a:custGeom>
              <a:solidFill>
                <a:srgbClr val="F4CC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5" name="Google Shape;7725;p41"/>
              <p:cNvSpPr/>
              <p:nvPr/>
            </p:nvSpPr>
            <p:spPr>
              <a:xfrm>
                <a:off x="5965450" y="4124725"/>
                <a:ext cx="110075" cy="96125"/>
              </a:xfrm>
              <a:custGeom>
                <a:avLst/>
                <a:gdLst/>
                <a:ahLst/>
                <a:cxnLst/>
                <a:rect l="l" t="t" r="r" b="b"/>
                <a:pathLst>
                  <a:path w="4403" h="3845" extrusionOk="0">
                    <a:moveTo>
                      <a:pt x="777" y="0"/>
                    </a:moveTo>
                    <a:lnTo>
                      <a:pt x="678" y="60"/>
                    </a:lnTo>
                    <a:lnTo>
                      <a:pt x="578" y="160"/>
                    </a:lnTo>
                    <a:lnTo>
                      <a:pt x="478" y="279"/>
                    </a:lnTo>
                    <a:lnTo>
                      <a:pt x="379" y="399"/>
                    </a:lnTo>
                    <a:lnTo>
                      <a:pt x="279" y="558"/>
                    </a:lnTo>
                    <a:lnTo>
                      <a:pt x="180" y="737"/>
                    </a:lnTo>
                    <a:lnTo>
                      <a:pt x="120" y="937"/>
                    </a:lnTo>
                    <a:lnTo>
                      <a:pt x="60" y="1136"/>
                    </a:lnTo>
                    <a:lnTo>
                      <a:pt x="20" y="1355"/>
                    </a:lnTo>
                    <a:lnTo>
                      <a:pt x="0" y="1594"/>
                    </a:lnTo>
                    <a:lnTo>
                      <a:pt x="20" y="1833"/>
                    </a:lnTo>
                    <a:lnTo>
                      <a:pt x="80" y="2072"/>
                    </a:lnTo>
                    <a:lnTo>
                      <a:pt x="180" y="2331"/>
                    </a:lnTo>
                    <a:lnTo>
                      <a:pt x="299" y="2610"/>
                    </a:lnTo>
                    <a:lnTo>
                      <a:pt x="478" y="2869"/>
                    </a:lnTo>
                    <a:lnTo>
                      <a:pt x="717" y="3148"/>
                    </a:lnTo>
                    <a:lnTo>
                      <a:pt x="917" y="3327"/>
                    </a:lnTo>
                    <a:lnTo>
                      <a:pt x="1116" y="3486"/>
                    </a:lnTo>
                    <a:lnTo>
                      <a:pt x="1335" y="3606"/>
                    </a:lnTo>
                    <a:lnTo>
                      <a:pt x="1554" y="3686"/>
                    </a:lnTo>
                    <a:lnTo>
                      <a:pt x="1793" y="3765"/>
                    </a:lnTo>
                    <a:lnTo>
                      <a:pt x="2012" y="3805"/>
                    </a:lnTo>
                    <a:lnTo>
                      <a:pt x="2251" y="3845"/>
                    </a:lnTo>
                    <a:lnTo>
                      <a:pt x="2470" y="3845"/>
                    </a:lnTo>
                    <a:lnTo>
                      <a:pt x="2849" y="3825"/>
                    </a:lnTo>
                    <a:lnTo>
                      <a:pt x="3208" y="3765"/>
                    </a:lnTo>
                    <a:lnTo>
                      <a:pt x="3526" y="3706"/>
                    </a:lnTo>
                    <a:lnTo>
                      <a:pt x="3825" y="3606"/>
                    </a:lnTo>
                    <a:lnTo>
                      <a:pt x="4064" y="3526"/>
                    </a:lnTo>
                    <a:lnTo>
                      <a:pt x="4243" y="3447"/>
                    </a:lnTo>
                    <a:lnTo>
                      <a:pt x="4403" y="3367"/>
                    </a:lnTo>
                    <a:lnTo>
                      <a:pt x="3945" y="3367"/>
                    </a:lnTo>
                    <a:lnTo>
                      <a:pt x="3646" y="3327"/>
                    </a:lnTo>
                    <a:lnTo>
                      <a:pt x="3367" y="3287"/>
                    </a:lnTo>
                    <a:lnTo>
                      <a:pt x="3108" y="3227"/>
                    </a:lnTo>
                    <a:lnTo>
                      <a:pt x="2869" y="3148"/>
                    </a:lnTo>
                    <a:lnTo>
                      <a:pt x="2630" y="3068"/>
                    </a:lnTo>
                    <a:lnTo>
                      <a:pt x="2431" y="2949"/>
                    </a:lnTo>
                    <a:lnTo>
                      <a:pt x="2231" y="2849"/>
                    </a:lnTo>
                    <a:lnTo>
                      <a:pt x="2052" y="2729"/>
                    </a:lnTo>
                    <a:lnTo>
                      <a:pt x="1893" y="2590"/>
                    </a:lnTo>
                    <a:lnTo>
                      <a:pt x="1753" y="2451"/>
                    </a:lnTo>
                    <a:lnTo>
                      <a:pt x="1614" y="2311"/>
                    </a:lnTo>
                    <a:lnTo>
                      <a:pt x="1494" y="2152"/>
                    </a:lnTo>
                    <a:lnTo>
                      <a:pt x="1375" y="1992"/>
                    </a:lnTo>
                    <a:lnTo>
                      <a:pt x="1196" y="1674"/>
                    </a:lnTo>
                    <a:lnTo>
                      <a:pt x="1056" y="1375"/>
                    </a:lnTo>
                    <a:lnTo>
                      <a:pt x="956" y="1056"/>
                    </a:lnTo>
                    <a:lnTo>
                      <a:pt x="877" y="777"/>
                    </a:lnTo>
                    <a:lnTo>
                      <a:pt x="817" y="518"/>
                    </a:lnTo>
                    <a:lnTo>
                      <a:pt x="777" y="140"/>
                    </a:lnTo>
                    <a:lnTo>
                      <a:pt x="777" y="0"/>
                    </a:lnTo>
                    <a:close/>
                  </a:path>
                </a:pathLst>
              </a:custGeom>
              <a:solidFill>
                <a:srgbClr val="F9DB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6" name="Google Shape;7726;p41"/>
              <p:cNvSpPr/>
              <p:nvPr/>
            </p:nvSpPr>
            <p:spPr>
              <a:xfrm>
                <a:off x="5965450" y="4124725"/>
                <a:ext cx="110075" cy="96125"/>
              </a:xfrm>
              <a:custGeom>
                <a:avLst/>
                <a:gdLst/>
                <a:ahLst/>
                <a:cxnLst/>
                <a:rect l="l" t="t" r="r" b="b"/>
                <a:pathLst>
                  <a:path w="4403" h="3845" fill="none" extrusionOk="0">
                    <a:moveTo>
                      <a:pt x="777" y="0"/>
                    </a:moveTo>
                    <a:lnTo>
                      <a:pt x="777" y="0"/>
                    </a:lnTo>
                    <a:lnTo>
                      <a:pt x="678" y="60"/>
                    </a:lnTo>
                    <a:lnTo>
                      <a:pt x="578" y="160"/>
                    </a:lnTo>
                    <a:lnTo>
                      <a:pt x="478" y="279"/>
                    </a:lnTo>
                    <a:lnTo>
                      <a:pt x="379" y="399"/>
                    </a:lnTo>
                    <a:lnTo>
                      <a:pt x="279" y="558"/>
                    </a:lnTo>
                    <a:lnTo>
                      <a:pt x="180" y="737"/>
                    </a:lnTo>
                    <a:lnTo>
                      <a:pt x="120" y="937"/>
                    </a:lnTo>
                    <a:lnTo>
                      <a:pt x="60" y="1136"/>
                    </a:lnTo>
                    <a:lnTo>
                      <a:pt x="20" y="1355"/>
                    </a:lnTo>
                    <a:lnTo>
                      <a:pt x="0" y="1594"/>
                    </a:lnTo>
                    <a:lnTo>
                      <a:pt x="20" y="1833"/>
                    </a:lnTo>
                    <a:lnTo>
                      <a:pt x="80" y="2072"/>
                    </a:lnTo>
                    <a:lnTo>
                      <a:pt x="180" y="2331"/>
                    </a:lnTo>
                    <a:lnTo>
                      <a:pt x="299" y="2610"/>
                    </a:lnTo>
                    <a:lnTo>
                      <a:pt x="478" y="2869"/>
                    </a:lnTo>
                    <a:lnTo>
                      <a:pt x="717" y="3148"/>
                    </a:lnTo>
                    <a:lnTo>
                      <a:pt x="717" y="3148"/>
                    </a:lnTo>
                    <a:lnTo>
                      <a:pt x="917" y="3327"/>
                    </a:lnTo>
                    <a:lnTo>
                      <a:pt x="1116" y="3486"/>
                    </a:lnTo>
                    <a:lnTo>
                      <a:pt x="1335" y="3606"/>
                    </a:lnTo>
                    <a:lnTo>
                      <a:pt x="1554" y="3686"/>
                    </a:lnTo>
                    <a:lnTo>
                      <a:pt x="1793" y="3765"/>
                    </a:lnTo>
                    <a:lnTo>
                      <a:pt x="2012" y="3805"/>
                    </a:lnTo>
                    <a:lnTo>
                      <a:pt x="2251" y="3845"/>
                    </a:lnTo>
                    <a:lnTo>
                      <a:pt x="2470" y="3845"/>
                    </a:lnTo>
                    <a:lnTo>
                      <a:pt x="2470" y="3845"/>
                    </a:lnTo>
                    <a:lnTo>
                      <a:pt x="2849" y="3825"/>
                    </a:lnTo>
                    <a:lnTo>
                      <a:pt x="3208" y="3765"/>
                    </a:lnTo>
                    <a:lnTo>
                      <a:pt x="3526" y="3706"/>
                    </a:lnTo>
                    <a:lnTo>
                      <a:pt x="3825" y="3606"/>
                    </a:lnTo>
                    <a:lnTo>
                      <a:pt x="4064" y="3526"/>
                    </a:lnTo>
                    <a:lnTo>
                      <a:pt x="4243" y="3447"/>
                    </a:lnTo>
                    <a:lnTo>
                      <a:pt x="4403" y="3367"/>
                    </a:lnTo>
                    <a:lnTo>
                      <a:pt x="4403" y="3367"/>
                    </a:lnTo>
                    <a:lnTo>
                      <a:pt x="4263" y="3367"/>
                    </a:lnTo>
                    <a:lnTo>
                      <a:pt x="4263" y="3367"/>
                    </a:lnTo>
                    <a:lnTo>
                      <a:pt x="3945" y="3367"/>
                    </a:lnTo>
                    <a:lnTo>
                      <a:pt x="3646" y="3327"/>
                    </a:lnTo>
                    <a:lnTo>
                      <a:pt x="3367" y="3287"/>
                    </a:lnTo>
                    <a:lnTo>
                      <a:pt x="3108" y="3227"/>
                    </a:lnTo>
                    <a:lnTo>
                      <a:pt x="2869" y="3148"/>
                    </a:lnTo>
                    <a:lnTo>
                      <a:pt x="2630" y="3068"/>
                    </a:lnTo>
                    <a:lnTo>
                      <a:pt x="2431" y="2949"/>
                    </a:lnTo>
                    <a:lnTo>
                      <a:pt x="2231" y="2849"/>
                    </a:lnTo>
                    <a:lnTo>
                      <a:pt x="2052" y="2729"/>
                    </a:lnTo>
                    <a:lnTo>
                      <a:pt x="1893" y="2590"/>
                    </a:lnTo>
                    <a:lnTo>
                      <a:pt x="1753" y="2451"/>
                    </a:lnTo>
                    <a:lnTo>
                      <a:pt x="1614" y="2311"/>
                    </a:lnTo>
                    <a:lnTo>
                      <a:pt x="1494" y="2152"/>
                    </a:lnTo>
                    <a:lnTo>
                      <a:pt x="1375" y="1992"/>
                    </a:lnTo>
                    <a:lnTo>
                      <a:pt x="1196" y="1674"/>
                    </a:lnTo>
                    <a:lnTo>
                      <a:pt x="1056" y="1375"/>
                    </a:lnTo>
                    <a:lnTo>
                      <a:pt x="956" y="1056"/>
                    </a:lnTo>
                    <a:lnTo>
                      <a:pt x="877" y="777"/>
                    </a:lnTo>
                    <a:lnTo>
                      <a:pt x="817" y="518"/>
                    </a:lnTo>
                    <a:lnTo>
                      <a:pt x="777" y="140"/>
                    </a:lnTo>
                    <a:lnTo>
                      <a:pt x="777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7" name="Google Shape;7727;p41"/>
              <p:cNvSpPr/>
              <p:nvPr/>
            </p:nvSpPr>
            <p:spPr>
              <a:xfrm>
                <a:off x="5703475" y="4005700"/>
                <a:ext cx="253025" cy="186775"/>
              </a:xfrm>
              <a:custGeom>
                <a:avLst/>
                <a:gdLst/>
                <a:ahLst/>
                <a:cxnLst/>
                <a:rect l="l" t="t" r="r" b="b"/>
                <a:pathLst>
                  <a:path w="10121" h="7471" extrusionOk="0">
                    <a:moveTo>
                      <a:pt x="6575" y="0"/>
                    </a:moveTo>
                    <a:lnTo>
                      <a:pt x="6415" y="40"/>
                    </a:lnTo>
                    <a:lnTo>
                      <a:pt x="6256" y="80"/>
                    </a:lnTo>
                    <a:lnTo>
                      <a:pt x="6117" y="140"/>
                    </a:lnTo>
                    <a:lnTo>
                      <a:pt x="5977" y="199"/>
                    </a:lnTo>
                    <a:lnTo>
                      <a:pt x="5838" y="279"/>
                    </a:lnTo>
                    <a:lnTo>
                      <a:pt x="5698" y="379"/>
                    </a:lnTo>
                    <a:lnTo>
                      <a:pt x="5579" y="478"/>
                    </a:lnTo>
                    <a:lnTo>
                      <a:pt x="5479" y="598"/>
                    </a:lnTo>
                    <a:lnTo>
                      <a:pt x="5379" y="717"/>
                    </a:lnTo>
                    <a:lnTo>
                      <a:pt x="5300" y="857"/>
                    </a:lnTo>
                    <a:lnTo>
                      <a:pt x="5220" y="1016"/>
                    </a:lnTo>
                    <a:lnTo>
                      <a:pt x="5180" y="1195"/>
                    </a:lnTo>
                    <a:lnTo>
                      <a:pt x="5140" y="1355"/>
                    </a:lnTo>
                    <a:lnTo>
                      <a:pt x="5121" y="1534"/>
                    </a:lnTo>
                    <a:lnTo>
                      <a:pt x="5140" y="1693"/>
                    </a:lnTo>
                    <a:lnTo>
                      <a:pt x="5160" y="1873"/>
                    </a:lnTo>
                    <a:lnTo>
                      <a:pt x="5220" y="2032"/>
                    </a:lnTo>
                    <a:lnTo>
                      <a:pt x="5280" y="2191"/>
                    </a:lnTo>
                    <a:lnTo>
                      <a:pt x="5001" y="2391"/>
                    </a:lnTo>
                    <a:lnTo>
                      <a:pt x="4742" y="2630"/>
                    </a:lnTo>
                    <a:lnTo>
                      <a:pt x="4503" y="2889"/>
                    </a:lnTo>
                    <a:lnTo>
                      <a:pt x="4304" y="3168"/>
                    </a:lnTo>
                    <a:lnTo>
                      <a:pt x="4124" y="3008"/>
                    </a:lnTo>
                    <a:lnTo>
                      <a:pt x="3945" y="2849"/>
                    </a:lnTo>
                    <a:lnTo>
                      <a:pt x="3746" y="2709"/>
                    </a:lnTo>
                    <a:lnTo>
                      <a:pt x="3507" y="2590"/>
                    </a:lnTo>
                    <a:lnTo>
                      <a:pt x="3288" y="2510"/>
                    </a:lnTo>
                    <a:lnTo>
                      <a:pt x="3049" y="2430"/>
                    </a:lnTo>
                    <a:lnTo>
                      <a:pt x="2810" y="2391"/>
                    </a:lnTo>
                    <a:lnTo>
                      <a:pt x="2571" y="2371"/>
                    </a:lnTo>
                    <a:lnTo>
                      <a:pt x="2332" y="2371"/>
                    </a:lnTo>
                    <a:lnTo>
                      <a:pt x="2112" y="2391"/>
                    </a:lnTo>
                    <a:lnTo>
                      <a:pt x="1873" y="2430"/>
                    </a:lnTo>
                    <a:lnTo>
                      <a:pt x="1654" y="2490"/>
                    </a:lnTo>
                    <a:lnTo>
                      <a:pt x="1435" y="2570"/>
                    </a:lnTo>
                    <a:lnTo>
                      <a:pt x="1216" y="2670"/>
                    </a:lnTo>
                    <a:lnTo>
                      <a:pt x="1017" y="2769"/>
                    </a:lnTo>
                    <a:lnTo>
                      <a:pt x="837" y="2909"/>
                    </a:lnTo>
                    <a:lnTo>
                      <a:pt x="658" y="3068"/>
                    </a:lnTo>
                    <a:lnTo>
                      <a:pt x="499" y="3227"/>
                    </a:lnTo>
                    <a:lnTo>
                      <a:pt x="359" y="3427"/>
                    </a:lnTo>
                    <a:lnTo>
                      <a:pt x="240" y="3626"/>
                    </a:lnTo>
                    <a:lnTo>
                      <a:pt x="140" y="3845"/>
                    </a:lnTo>
                    <a:lnTo>
                      <a:pt x="61" y="4064"/>
                    </a:lnTo>
                    <a:lnTo>
                      <a:pt x="21" y="4283"/>
                    </a:lnTo>
                    <a:lnTo>
                      <a:pt x="1" y="4502"/>
                    </a:lnTo>
                    <a:lnTo>
                      <a:pt x="1" y="4721"/>
                    </a:lnTo>
                    <a:lnTo>
                      <a:pt x="21" y="4941"/>
                    </a:lnTo>
                    <a:lnTo>
                      <a:pt x="61" y="5160"/>
                    </a:lnTo>
                    <a:lnTo>
                      <a:pt x="120" y="5359"/>
                    </a:lnTo>
                    <a:lnTo>
                      <a:pt x="200" y="5558"/>
                    </a:lnTo>
                    <a:lnTo>
                      <a:pt x="320" y="5757"/>
                    </a:lnTo>
                    <a:lnTo>
                      <a:pt x="439" y="5937"/>
                    </a:lnTo>
                    <a:lnTo>
                      <a:pt x="579" y="6116"/>
                    </a:lnTo>
                    <a:lnTo>
                      <a:pt x="758" y="6275"/>
                    </a:lnTo>
                    <a:lnTo>
                      <a:pt x="937" y="6415"/>
                    </a:lnTo>
                    <a:lnTo>
                      <a:pt x="1136" y="6554"/>
                    </a:lnTo>
                    <a:lnTo>
                      <a:pt x="1355" y="6674"/>
                    </a:lnTo>
                    <a:lnTo>
                      <a:pt x="1555" y="6753"/>
                    </a:lnTo>
                    <a:lnTo>
                      <a:pt x="1754" y="6813"/>
                    </a:lnTo>
                    <a:lnTo>
                      <a:pt x="1953" y="6853"/>
                    </a:lnTo>
                    <a:lnTo>
                      <a:pt x="2152" y="6893"/>
                    </a:lnTo>
                    <a:lnTo>
                      <a:pt x="2571" y="6893"/>
                    </a:lnTo>
                    <a:lnTo>
                      <a:pt x="2770" y="6873"/>
                    </a:lnTo>
                    <a:lnTo>
                      <a:pt x="2969" y="6833"/>
                    </a:lnTo>
                    <a:lnTo>
                      <a:pt x="3168" y="6793"/>
                    </a:lnTo>
                    <a:lnTo>
                      <a:pt x="3348" y="6733"/>
                    </a:lnTo>
                    <a:lnTo>
                      <a:pt x="3547" y="6654"/>
                    </a:lnTo>
                    <a:lnTo>
                      <a:pt x="3726" y="6554"/>
                    </a:lnTo>
                    <a:lnTo>
                      <a:pt x="3885" y="6455"/>
                    </a:lnTo>
                    <a:lnTo>
                      <a:pt x="4045" y="6335"/>
                    </a:lnTo>
                    <a:lnTo>
                      <a:pt x="4184" y="6196"/>
                    </a:lnTo>
                    <a:lnTo>
                      <a:pt x="4324" y="6056"/>
                    </a:lnTo>
                    <a:lnTo>
                      <a:pt x="4443" y="6235"/>
                    </a:lnTo>
                    <a:lnTo>
                      <a:pt x="4583" y="6395"/>
                    </a:lnTo>
                    <a:lnTo>
                      <a:pt x="4722" y="6554"/>
                    </a:lnTo>
                    <a:lnTo>
                      <a:pt x="4881" y="6694"/>
                    </a:lnTo>
                    <a:lnTo>
                      <a:pt x="5061" y="6833"/>
                    </a:lnTo>
                    <a:lnTo>
                      <a:pt x="5240" y="6972"/>
                    </a:lnTo>
                    <a:lnTo>
                      <a:pt x="5419" y="7072"/>
                    </a:lnTo>
                    <a:lnTo>
                      <a:pt x="5638" y="7192"/>
                    </a:lnTo>
                    <a:lnTo>
                      <a:pt x="5937" y="7291"/>
                    </a:lnTo>
                    <a:lnTo>
                      <a:pt x="6236" y="7391"/>
                    </a:lnTo>
                    <a:lnTo>
                      <a:pt x="6535" y="7451"/>
                    </a:lnTo>
                    <a:lnTo>
                      <a:pt x="6834" y="7471"/>
                    </a:lnTo>
                    <a:lnTo>
                      <a:pt x="7133" y="7471"/>
                    </a:lnTo>
                    <a:lnTo>
                      <a:pt x="7431" y="7451"/>
                    </a:lnTo>
                    <a:lnTo>
                      <a:pt x="7730" y="7411"/>
                    </a:lnTo>
                    <a:lnTo>
                      <a:pt x="8009" y="7331"/>
                    </a:lnTo>
                    <a:lnTo>
                      <a:pt x="8288" y="7231"/>
                    </a:lnTo>
                    <a:lnTo>
                      <a:pt x="8567" y="7092"/>
                    </a:lnTo>
                    <a:lnTo>
                      <a:pt x="8806" y="6953"/>
                    </a:lnTo>
                    <a:lnTo>
                      <a:pt x="9045" y="6773"/>
                    </a:lnTo>
                    <a:lnTo>
                      <a:pt x="9264" y="6574"/>
                    </a:lnTo>
                    <a:lnTo>
                      <a:pt x="9483" y="6375"/>
                    </a:lnTo>
                    <a:lnTo>
                      <a:pt x="9663" y="6136"/>
                    </a:lnTo>
                    <a:lnTo>
                      <a:pt x="9802" y="5877"/>
                    </a:lnTo>
                    <a:lnTo>
                      <a:pt x="9941" y="5598"/>
                    </a:lnTo>
                    <a:lnTo>
                      <a:pt x="10021" y="5319"/>
                    </a:lnTo>
                    <a:lnTo>
                      <a:pt x="10101" y="5040"/>
                    </a:lnTo>
                    <a:lnTo>
                      <a:pt x="10121" y="4761"/>
                    </a:lnTo>
                    <a:lnTo>
                      <a:pt x="10121" y="4482"/>
                    </a:lnTo>
                    <a:lnTo>
                      <a:pt x="10101" y="4203"/>
                    </a:lnTo>
                    <a:lnTo>
                      <a:pt x="10041" y="3925"/>
                    </a:lnTo>
                    <a:lnTo>
                      <a:pt x="9961" y="3666"/>
                    </a:lnTo>
                    <a:lnTo>
                      <a:pt x="9862" y="3407"/>
                    </a:lnTo>
                    <a:lnTo>
                      <a:pt x="9722" y="3148"/>
                    </a:lnTo>
                    <a:lnTo>
                      <a:pt x="9563" y="2909"/>
                    </a:lnTo>
                    <a:lnTo>
                      <a:pt x="9384" y="2689"/>
                    </a:lnTo>
                    <a:lnTo>
                      <a:pt x="9164" y="2490"/>
                    </a:lnTo>
                    <a:lnTo>
                      <a:pt x="8925" y="2311"/>
                    </a:lnTo>
                    <a:lnTo>
                      <a:pt x="8666" y="2132"/>
                    </a:lnTo>
                    <a:lnTo>
                      <a:pt x="8388" y="1992"/>
                    </a:lnTo>
                    <a:lnTo>
                      <a:pt x="8427" y="1853"/>
                    </a:lnTo>
                    <a:lnTo>
                      <a:pt x="8447" y="1733"/>
                    </a:lnTo>
                    <a:lnTo>
                      <a:pt x="8467" y="1594"/>
                    </a:lnTo>
                    <a:lnTo>
                      <a:pt x="8467" y="1454"/>
                    </a:lnTo>
                    <a:lnTo>
                      <a:pt x="8447" y="1315"/>
                    </a:lnTo>
                    <a:lnTo>
                      <a:pt x="8427" y="1195"/>
                    </a:lnTo>
                    <a:lnTo>
                      <a:pt x="8388" y="1056"/>
                    </a:lnTo>
                    <a:lnTo>
                      <a:pt x="8328" y="936"/>
                    </a:lnTo>
                    <a:lnTo>
                      <a:pt x="8268" y="817"/>
                    </a:lnTo>
                    <a:lnTo>
                      <a:pt x="8188" y="697"/>
                    </a:lnTo>
                    <a:lnTo>
                      <a:pt x="8109" y="598"/>
                    </a:lnTo>
                    <a:lnTo>
                      <a:pt x="8009" y="478"/>
                    </a:lnTo>
                    <a:lnTo>
                      <a:pt x="7909" y="399"/>
                    </a:lnTo>
                    <a:lnTo>
                      <a:pt x="7790" y="299"/>
                    </a:lnTo>
                    <a:lnTo>
                      <a:pt x="7670" y="219"/>
                    </a:lnTo>
                    <a:lnTo>
                      <a:pt x="7531" y="159"/>
                    </a:lnTo>
                    <a:lnTo>
                      <a:pt x="7372" y="100"/>
                    </a:lnTo>
                    <a:lnTo>
                      <a:pt x="7212" y="40"/>
                    </a:lnTo>
                    <a:lnTo>
                      <a:pt x="7053" y="20"/>
                    </a:lnTo>
                    <a:lnTo>
                      <a:pt x="6893" y="0"/>
                    </a:lnTo>
                    <a:close/>
                  </a:path>
                </a:pathLst>
              </a:custGeom>
              <a:solidFill>
                <a:srgbClr val="FBE6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8" name="Google Shape;7728;p41"/>
              <p:cNvSpPr/>
              <p:nvPr/>
            </p:nvSpPr>
            <p:spPr>
              <a:xfrm>
                <a:off x="5703475" y="4005700"/>
                <a:ext cx="253025" cy="186775"/>
              </a:xfrm>
              <a:custGeom>
                <a:avLst/>
                <a:gdLst/>
                <a:ahLst/>
                <a:cxnLst/>
                <a:rect l="l" t="t" r="r" b="b"/>
                <a:pathLst>
                  <a:path w="10121" h="7471" fill="none" extrusionOk="0">
                    <a:moveTo>
                      <a:pt x="3507" y="2590"/>
                    </a:moveTo>
                    <a:lnTo>
                      <a:pt x="3507" y="2590"/>
                    </a:lnTo>
                    <a:lnTo>
                      <a:pt x="3746" y="2709"/>
                    </a:lnTo>
                    <a:lnTo>
                      <a:pt x="3945" y="2849"/>
                    </a:lnTo>
                    <a:lnTo>
                      <a:pt x="4124" y="3008"/>
                    </a:lnTo>
                    <a:lnTo>
                      <a:pt x="4304" y="3168"/>
                    </a:lnTo>
                    <a:lnTo>
                      <a:pt x="4304" y="3168"/>
                    </a:lnTo>
                    <a:lnTo>
                      <a:pt x="4503" y="2889"/>
                    </a:lnTo>
                    <a:lnTo>
                      <a:pt x="4742" y="2630"/>
                    </a:lnTo>
                    <a:lnTo>
                      <a:pt x="5001" y="2391"/>
                    </a:lnTo>
                    <a:lnTo>
                      <a:pt x="5280" y="2191"/>
                    </a:lnTo>
                    <a:lnTo>
                      <a:pt x="5280" y="2191"/>
                    </a:lnTo>
                    <a:lnTo>
                      <a:pt x="5220" y="2032"/>
                    </a:lnTo>
                    <a:lnTo>
                      <a:pt x="5160" y="1873"/>
                    </a:lnTo>
                    <a:lnTo>
                      <a:pt x="5140" y="1693"/>
                    </a:lnTo>
                    <a:lnTo>
                      <a:pt x="5121" y="1534"/>
                    </a:lnTo>
                    <a:lnTo>
                      <a:pt x="5140" y="1355"/>
                    </a:lnTo>
                    <a:lnTo>
                      <a:pt x="5180" y="1195"/>
                    </a:lnTo>
                    <a:lnTo>
                      <a:pt x="5220" y="1016"/>
                    </a:lnTo>
                    <a:lnTo>
                      <a:pt x="5300" y="857"/>
                    </a:lnTo>
                    <a:lnTo>
                      <a:pt x="5300" y="857"/>
                    </a:lnTo>
                    <a:lnTo>
                      <a:pt x="5379" y="717"/>
                    </a:lnTo>
                    <a:lnTo>
                      <a:pt x="5479" y="598"/>
                    </a:lnTo>
                    <a:lnTo>
                      <a:pt x="5579" y="478"/>
                    </a:lnTo>
                    <a:lnTo>
                      <a:pt x="5698" y="379"/>
                    </a:lnTo>
                    <a:lnTo>
                      <a:pt x="5838" y="279"/>
                    </a:lnTo>
                    <a:lnTo>
                      <a:pt x="5977" y="199"/>
                    </a:lnTo>
                    <a:lnTo>
                      <a:pt x="6117" y="140"/>
                    </a:lnTo>
                    <a:lnTo>
                      <a:pt x="6256" y="80"/>
                    </a:lnTo>
                    <a:lnTo>
                      <a:pt x="6415" y="40"/>
                    </a:lnTo>
                    <a:lnTo>
                      <a:pt x="6575" y="0"/>
                    </a:lnTo>
                    <a:lnTo>
                      <a:pt x="6734" y="0"/>
                    </a:lnTo>
                    <a:lnTo>
                      <a:pt x="6893" y="0"/>
                    </a:lnTo>
                    <a:lnTo>
                      <a:pt x="7053" y="20"/>
                    </a:lnTo>
                    <a:lnTo>
                      <a:pt x="7212" y="40"/>
                    </a:lnTo>
                    <a:lnTo>
                      <a:pt x="7372" y="100"/>
                    </a:lnTo>
                    <a:lnTo>
                      <a:pt x="7531" y="159"/>
                    </a:lnTo>
                    <a:lnTo>
                      <a:pt x="7531" y="159"/>
                    </a:lnTo>
                    <a:lnTo>
                      <a:pt x="7670" y="219"/>
                    </a:lnTo>
                    <a:lnTo>
                      <a:pt x="7790" y="299"/>
                    </a:lnTo>
                    <a:lnTo>
                      <a:pt x="7909" y="399"/>
                    </a:lnTo>
                    <a:lnTo>
                      <a:pt x="8009" y="478"/>
                    </a:lnTo>
                    <a:lnTo>
                      <a:pt x="8109" y="598"/>
                    </a:lnTo>
                    <a:lnTo>
                      <a:pt x="8188" y="697"/>
                    </a:lnTo>
                    <a:lnTo>
                      <a:pt x="8268" y="817"/>
                    </a:lnTo>
                    <a:lnTo>
                      <a:pt x="8328" y="936"/>
                    </a:lnTo>
                    <a:lnTo>
                      <a:pt x="8388" y="1056"/>
                    </a:lnTo>
                    <a:lnTo>
                      <a:pt x="8427" y="1195"/>
                    </a:lnTo>
                    <a:lnTo>
                      <a:pt x="8447" y="1315"/>
                    </a:lnTo>
                    <a:lnTo>
                      <a:pt x="8467" y="1454"/>
                    </a:lnTo>
                    <a:lnTo>
                      <a:pt x="8467" y="1594"/>
                    </a:lnTo>
                    <a:lnTo>
                      <a:pt x="8447" y="1733"/>
                    </a:lnTo>
                    <a:lnTo>
                      <a:pt x="8427" y="1853"/>
                    </a:lnTo>
                    <a:lnTo>
                      <a:pt x="8388" y="1992"/>
                    </a:lnTo>
                    <a:lnTo>
                      <a:pt x="8388" y="1992"/>
                    </a:lnTo>
                    <a:lnTo>
                      <a:pt x="8666" y="2132"/>
                    </a:lnTo>
                    <a:lnTo>
                      <a:pt x="8925" y="2311"/>
                    </a:lnTo>
                    <a:lnTo>
                      <a:pt x="9164" y="2490"/>
                    </a:lnTo>
                    <a:lnTo>
                      <a:pt x="9384" y="2689"/>
                    </a:lnTo>
                    <a:lnTo>
                      <a:pt x="9563" y="2909"/>
                    </a:lnTo>
                    <a:lnTo>
                      <a:pt x="9722" y="3148"/>
                    </a:lnTo>
                    <a:lnTo>
                      <a:pt x="9862" y="3407"/>
                    </a:lnTo>
                    <a:lnTo>
                      <a:pt x="9961" y="3666"/>
                    </a:lnTo>
                    <a:lnTo>
                      <a:pt x="10041" y="3925"/>
                    </a:lnTo>
                    <a:lnTo>
                      <a:pt x="10101" y="4203"/>
                    </a:lnTo>
                    <a:lnTo>
                      <a:pt x="10121" y="4482"/>
                    </a:lnTo>
                    <a:lnTo>
                      <a:pt x="10121" y="4761"/>
                    </a:lnTo>
                    <a:lnTo>
                      <a:pt x="10101" y="5040"/>
                    </a:lnTo>
                    <a:lnTo>
                      <a:pt x="10021" y="5319"/>
                    </a:lnTo>
                    <a:lnTo>
                      <a:pt x="9941" y="5598"/>
                    </a:lnTo>
                    <a:lnTo>
                      <a:pt x="9802" y="5877"/>
                    </a:lnTo>
                    <a:lnTo>
                      <a:pt x="9802" y="5877"/>
                    </a:lnTo>
                    <a:lnTo>
                      <a:pt x="9663" y="6136"/>
                    </a:lnTo>
                    <a:lnTo>
                      <a:pt x="9483" y="6375"/>
                    </a:lnTo>
                    <a:lnTo>
                      <a:pt x="9264" y="6574"/>
                    </a:lnTo>
                    <a:lnTo>
                      <a:pt x="9045" y="6773"/>
                    </a:lnTo>
                    <a:lnTo>
                      <a:pt x="8806" y="6953"/>
                    </a:lnTo>
                    <a:lnTo>
                      <a:pt x="8567" y="7092"/>
                    </a:lnTo>
                    <a:lnTo>
                      <a:pt x="8288" y="7231"/>
                    </a:lnTo>
                    <a:lnTo>
                      <a:pt x="8009" y="7331"/>
                    </a:lnTo>
                    <a:lnTo>
                      <a:pt x="7730" y="7411"/>
                    </a:lnTo>
                    <a:lnTo>
                      <a:pt x="7431" y="7451"/>
                    </a:lnTo>
                    <a:lnTo>
                      <a:pt x="7133" y="7471"/>
                    </a:lnTo>
                    <a:lnTo>
                      <a:pt x="6834" y="7471"/>
                    </a:lnTo>
                    <a:lnTo>
                      <a:pt x="6535" y="7451"/>
                    </a:lnTo>
                    <a:lnTo>
                      <a:pt x="6236" y="7391"/>
                    </a:lnTo>
                    <a:lnTo>
                      <a:pt x="5937" y="7291"/>
                    </a:lnTo>
                    <a:lnTo>
                      <a:pt x="5638" y="7192"/>
                    </a:lnTo>
                    <a:lnTo>
                      <a:pt x="5638" y="7192"/>
                    </a:lnTo>
                    <a:lnTo>
                      <a:pt x="5419" y="7072"/>
                    </a:lnTo>
                    <a:lnTo>
                      <a:pt x="5240" y="6972"/>
                    </a:lnTo>
                    <a:lnTo>
                      <a:pt x="5061" y="6833"/>
                    </a:lnTo>
                    <a:lnTo>
                      <a:pt x="4881" y="6694"/>
                    </a:lnTo>
                    <a:lnTo>
                      <a:pt x="4722" y="6554"/>
                    </a:lnTo>
                    <a:lnTo>
                      <a:pt x="4583" y="6395"/>
                    </a:lnTo>
                    <a:lnTo>
                      <a:pt x="4443" y="6235"/>
                    </a:lnTo>
                    <a:lnTo>
                      <a:pt x="4324" y="6056"/>
                    </a:lnTo>
                    <a:lnTo>
                      <a:pt x="4324" y="6056"/>
                    </a:lnTo>
                    <a:lnTo>
                      <a:pt x="4184" y="6196"/>
                    </a:lnTo>
                    <a:lnTo>
                      <a:pt x="4045" y="6335"/>
                    </a:lnTo>
                    <a:lnTo>
                      <a:pt x="3885" y="6455"/>
                    </a:lnTo>
                    <a:lnTo>
                      <a:pt x="3726" y="6554"/>
                    </a:lnTo>
                    <a:lnTo>
                      <a:pt x="3547" y="6654"/>
                    </a:lnTo>
                    <a:lnTo>
                      <a:pt x="3348" y="6733"/>
                    </a:lnTo>
                    <a:lnTo>
                      <a:pt x="3168" y="6793"/>
                    </a:lnTo>
                    <a:lnTo>
                      <a:pt x="2969" y="6833"/>
                    </a:lnTo>
                    <a:lnTo>
                      <a:pt x="2770" y="6873"/>
                    </a:lnTo>
                    <a:lnTo>
                      <a:pt x="2571" y="6893"/>
                    </a:lnTo>
                    <a:lnTo>
                      <a:pt x="2371" y="6893"/>
                    </a:lnTo>
                    <a:lnTo>
                      <a:pt x="2152" y="6893"/>
                    </a:lnTo>
                    <a:lnTo>
                      <a:pt x="1953" y="6853"/>
                    </a:lnTo>
                    <a:lnTo>
                      <a:pt x="1754" y="6813"/>
                    </a:lnTo>
                    <a:lnTo>
                      <a:pt x="1555" y="6753"/>
                    </a:lnTo>
                    <a:lnTo>
                      <a:pt x="1355" y="6674"/>
                    </a:lnTo>
                    <a:lnTo>
                      <a:pt x="1355" y="6674"/>
                    </a:lnTo>
                    <a:lnTo>
                      <a:pt x="1136" y="6554"/>
                    </a:lnTo>
                    <a:lnTo>
                      <a:pt x="937" y="6415"/>
                    </a:lnTo>
                    <a:lnTo>
                      <a:pt x="758" y="6275"/>
                    </a:lnTo>
                    <a:lnTo>
                      <a:pt x="579" y="6116"/>
                    </a:lnTo>
                    <a:lnTo>
                      <a:pt x="439" y="5937"/>
                    </a:lnTo>
                    <a:lnTo>
                      <a:pt x="320" y="5757"/>
                    </a:lnTo>
                    <a:lnTo>
                      <a:pt x="200" y="5558"/>
                    </a:lnTo>
                    <a:lnTo>
                      <a:pt x="120" y="5359"/>
                    </a:lnTo>
                    <a:lnTo>
                      <a:pt x="61" y="5160"/>
                    </a:lnTo>
                    <a:lnTo>
                      <a:pt x="21" y="4941"/>
                    </a:lnTo>
                    <a:lnTo>
                      <a:pt x="1" y="4721"/>
                    </a:lnTo>
                    <a:lnTo>
                      <a:pt x="1" y="4502"/>
                    </a:lnTo>
                    <a:lnTo>
                      <a:pt x="21" y="4283"/>
                    </a:lnTo>
                    <a:lnTo>
                      <a:pt x="61" y="4064"/>
                    </a:lnTo>
                    <a:lnTo>
                      <a:pt x="140" y="3845"/>
                    </a:lnTo>
                    <a:lnTo>
                      <a:pt x="240" y="3626"/>
                    </a:lnTo>
                    <a:lnTo>
                      <a:pt x="240" y="3626"/>
                    </a:lnTo>
                    <a:lnTo>
                      <a:pt x="359" y="3427"/>
                    </a:lnTo>
                    <a:lnTo>
                      <a:pt x="499" y="3227"/>
                    </a:lnTo>
                    <a:lnTo>
                      <a:pt x="658" y="3068"/>
                    </a:lnTo>
                    <a:lnTo>
                      <a:pt x="837" y="2909"/>
                    </a:lnTo>
                    <a:lnTo>
                      <a:pt x="1017" y="2769"/>
                    </a:lnTo>
                    <a:lnTo>
                      <a:pt x="1216" y="2670"/>
                    </a:lnTo>
                    <a:lnTo>
                      <a:pt x="1435" y="2570"/>
                    </a:lnTo>
                    <a:lnTo>
                      <a:pt x="1654" y="2490"/>
                    </a:lnTo>
                    <a:lnTo>
                      <a:pt x="1873" y="2430"/>
                    </a:lnTo>
                    <a:lnTo>
                      <a:pt x="2112" y="2391"/>
                    </a:lnTo>
                    <a:lnTo>
                      <a:pt x="2332" y="2371"/>
                    </a:lnTo>
                    <a:lnTo>
                      <a:pt x="2571" y="2371"/>
                    </a:lnTo>
                    <a:lnTo>
                      <a:pt x="2810" y="2391"/>
                    </a:lnTo>
                    <a:lnTo>
                      <a:pt x="3049" y="2430"/>
                    </a:lnTo>
                    <a:lnTo>
                      <a:pt x="3288" y="2510"/>
                    </a:lnTo>
                    <a:lnTo>
                      <a:pt x="3507" y="259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9" name="Google Shape;7729;p41"/>
              <p:cNvSpPr/>
              <p:nvPr/>
            </p:nvSpPr>
            <p:spPr>
              <a:xfrm>
                <a:off x="5726900" y="4096825"/>
                <a:ext cx="38375" cy="40375"/>
              </a:xfrm>
              <a:custGeom>
                <a:avLst/>
                <a:gdLst/>
                <a:ahLst/>
                <a:cxnLst/>
                <a:rect l="l" t="t" r="r" b="b"/>
                <a:pathLst>
                  <a:path w="1535" h="1615" extrusionOk="0">
                    <a:moveTo>
                      <a:pt x="877" y="1"/>
                    </a:moveTo>
                    <a:lnTo>
                      <a:pt x="737" y="21"/>
                    </a:lnTo>
                    <a:lnTo>
                      <a:pt x="578" y="60"/>
                    </a:lnTo>
                    <a:lnTo>
                      <a:pt x="438" y="140"/>
                    </a:lnTo>
                    <a:lnTo>
                      <a:pt x="319" y="240"/>
                    </a:lnTo>
                    <a:lnTo>
                      <a:pt x="199" y="359"/>
                    </a:lnTo>
                    <a:lnTo>
                      <a:pt x="120" y="499"/>
                    </a:lnTo>
                    <a:lnTo>
                      <a:pt x="40" y="658"/>
                    </a:lnTo>
                    <a:lnTo>
                      <a:pt x="0" y="817"/>
                    </a:lnTo>
                    <a:lnTo>
                      <a:pt x="0" y="977"/>
                    </a:lnTo>
                    <a:lnTo>
                      <a:pt x="20" y="1116"/>
                    </a:lnTo>
                    <a:lnTo>
                      <a:pt x="80" y="1256"/>
                    </a:lnTo>
                    <a:lnTo>
                      <a:pt x="140" y="1375"/>
                    </a:lnTo>
                    <a:lnTo>
                      <a:pt x="239" y="1475"/>
                    </a:lnTo>
                    <a:lnTo>
                      <a:pt x="379" y="1554"/>
                    </a:lnTo>
                    <a:lnTo>
                      <a:pt x="518" y="1594"/>
                    </a:lnTo>
                    <a:lnTo>
                      <a:pt x="657" y="1614"/>
                    </a:lnTo>
                    <a:lnTo>
                      <a:pt x="817" y="1594"/>
                    </a:lnTo>
                    <a:lnTo>
                      <a:pt x="956" y="1554"/>
                    </a:lnTo>
                    <a:lnTo>
                      <a:pt x="1096" y="1475"/>
                    </a:lnTo>
                    <a:lnTo>
                      <a:pt x="1215" y="1375"/>
                    </a:lnTo>
                    <a:lnTo>
                      <a:pt x="1335" y="1256"/>
                    </a:lnTo>
                    <a:lnTo>
                      <a:pt x="1434" y="1116"/>
                    </a:lnTo>
                    <a:lnTo>
                      <a:pt x="1494" y="957"/>
                    </a:lnTo>
                    <a:lnTo>
                      <a:pt x="1534" y="797"/>
                    </a:lnTo>
                    <a:lnTo>
                      <a:pt x="1534" y="638"/>
                    </a:lnTo>
                    <a:lnTo>
                      <a:pt x="1514" y="499"/>
                    </a:lnTo>
                    <a:lnTo>
                      <a:pt x="1474" y="359"/>
                    </a:lnTo>
                    <a:lnTo>
                      <a:pt x="1395" y="240"/>
                    </a:lnTo>
                    <a:lnTo>
                      <a:pt x="1295" y="140"/>
                    </a:lnTo>
                    <a:lnTo>
                      <a:pt x="1175" y="60"/>
                    </a:lnTo>
                    <a:lnTo>
                      <a:pt x="1036" y="21"/>
                    </a:lnTo>
                    <a:lnTo>
                      <a:pt x="877" y="1"/>
                    </a:lnTo>
                    <a:close/>
                  </a:path>
                </a:pathLst>
              </a:custGeom>
              <a:solidFill>
                <a:srgbClr val="F4CC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0" name="Google Shape;7730;p41"/>
              <p:cNvSpPr/>
              <p:nvPr/>
            </p:nvSpPr>
            <p:spPr>
              <a:xfrm>
                <a:off x="5820025" y="4107775"/>
                <a:ext cx="126025" cy="68775"/>
              </a:xfrm>
              <a:custGeom>
                <a:avLst/>
                <a:gdLst/>
                <a:ahLst/>
                <a:cxnLst/>
                <a:rect l="l" t="t" r="r" b="b"/>
                <a:pathLst>
                  <a:path w="5041" h="2751" extrusionOk="0">
                    <a:moveTo>
                      <a:pt x="5040" y="1"/>
                    </a:moveTo>
                    <a:lnTo>
                      <a:pt x="4881" y="220"/>
                    </a:lnTo>
                    <a:lnTo>
                      <a:pt x="4722" y="419"/>
                    </a:lnTo>
                    <a:lnTo>
                      <a:pt x="4562" y="599"/>
                    </a:lnTo>
                    <a:lnTo>
                      <a:pt x="4383" y="758"/>
                    </a:lnTo>
                    <a:lnTo>
                      <a:pt x="4224" y="897"/>
                    </a:lnTo>
                    <a:lnTo>
                      <a:pt x="4044" y="1037"/>
                    </a:lnTo>
                    <a:lnTo>
                      <a:pt x="3865" y="1156"/>
                    </a:lnTo>
                    <a:lnTo>
                      <a:pt x="3686" y="1256"/>
                    </a:lnTo>
                    <a:lnTo>
                      <a:pt x="3506" y="1336"/>
                    </a:lnTo>
                    <a:lnTo>
                      <a:pt x="3327" y="1395"/>
                    </a:lnTo>
                    <a:lnTo>
                      <a:pt x="2969" y="1515"/>
                    </a:lnTo>
                    <a:lnTo>
                      <a:pt x="2610" y="1555"/>
                    </a:lnTo>
                    <a:lnTo>
                      <a:pt x="2251" y="1575"/>
                    </a:lnTo>
                    <a:lnTo>
                      <a:pt x="2032" y="1575"/>
                    </a:lnTo>
                    <a:lnTo>
                      <a:pt x="1813" y="1555"/>
                    </a:lnTo>
                    <a:lnTo>
                      <a:pt x="1395" y="1475"/>
                    </a:lnTo>
                    <a:lnTo>
                      <a:pt x="996" y="1375"/>
                    </a:lnTo>
                    <a:lnTo>
                      <a:pt x="678" y="1256"/>
                    </a:lnTo>
                    <a:lnTo>
                      <a:pt x="399" y="1136"/>
                    </a:lnTo>
                    <a:lnTo>
                      <a:pt x="180" y="1037"/>
                    </a:lnTo>
                    <a:lnTo>
                      <a:pt x="0" y="937"/>
                    </a:lnTo>
                    <a:lnTo>
                      <a:pt x="20" y="1037"/>
                    </a:lnTo>
                    <a:lnTo>
                      <a:pt x="40" y="1156"/>
                    </a:lnTo>
                    <a:lnTo>
                      <a:pt x="80" y="1296"/>
                    </a:lnTo>
                    <a:lnTo>
                      <a:pt x="140" y="1435"/>
                    </a:lnTo>
                    <a:lnTo>
                      <a:pt x="200" y="1575"/>
                    </a:lnTo>
                    <a:lnTo>
                      <a:pt x="299" y="1734"/>
                    </a:lnTo>
                    <a:lnTo>
                      <a:pt x="399" y="1874"/>
                    </a:lnTo>
                    <a:lnTo>
                      <a:pt x="538" y="2033"/>
                    </a:lnTo>
                    <a:lnTo>
                      <a:pt x="678" y="2172"/>
                    </a:lnTo>
                    <a:lnTo>
                      <a:pt x="857" y="2312"/>
                    </a:lnTo>
                    <a:lnTo>
                      <a:pt x="1036" y="2431"/>
                    </a:lnTo>
                    <a:lnTo>
                      <a:pt x="1255" y="2531"/>
                    </a:lnTo>
                    <a:lnTo>
                      <a:pt x="1494" y="2631"/>
                    </a:lnTo>
                    <a:lnTo>
                      <a:pt x="1753" y="2690"/>
                    </a:lnTo>
                    <a:lnTo>
                      <a:pt x="2032" y="2730"/>
                    </a:lnTo>
                    <a:lnTo>
                      <a:pt x="2331" y="2750"/>
                    </a:lnTo>
                    <a:lnTo>
                      <a:pt x="2570" y="2750"/>
                    </a:lnTo>
                    <a:lnTo>
                      <a:pt x="2809" y="2730"/>
                    </a:lnTo>
                    <a:lnTo>
                      <a:pt x="2988" y="2690"/>
                    </a:lnTo>
                    <a:lnTo>
                      <a:pt x="3168" y="2650"/>
                    </a:lnTo>
                    <a:lnTo>
                      <a:pt x="3327" y="2591"/>
                    </a:lnTo>
                    <a:lnTo>
                      <a:pt x="3487" y="2531"/>
                    </a:lnTo>
                    <a:lnTo>
                      <a:pt x="3626" y="2451"/>
                    </a:lnTo>
                    <a:lnTo>
                      <a:pt x="3765" y="2372"/>
                    </a:lnTo>
                    <a:lnTo>
                      <a:pt x="4024" y="2192"/>
                    </a:lnTo>
                    <a:lnTo>
                      <a:pt x="4224" y="1973"/>
                    </a:lnTo>
                    <a:lnTo>
                      <a:pt x="4423" y="1734"/>
                    </a:lnTo>
                    <a:lnTo>
                      <a:pt x="4562" y="1495"/>
                    </a:lnTo>
                    <a:lnTo>
                      <a:pt x="4702" y="1256"/>
                    </a:lnTo>
                    <a:lnTo>
                      <a:pt x="4801" y="1017"/>
                    </a:lnTo>
                    <a:lnTo>
                      <a:pt x="4881" y="778"/>
                    </a:lnTo>
                    <a:lnTo>
                      <a:pt x="4981" y="379"/>
                    </a:lnTo>
                    <a:lnTo>
                      <a:pt x="5040" y="101"/>
                    </a:lnTo>
                    <a:lnTo>
                      <a:pt x="5040" y="1"/>
                    </a:lnTo>
                    <a:close/>
                  </a:path>
                </a:pathLst>
              </a:custGeom>
              <a:solidFill>
                <a:srgbClr val="FCEB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1" name="Google Shape;7731;p41"/>
              <p:cNvSpPr/>
              <p:nvPr/>
            </p:nvSpPr>
            <p:spPr>
              <a:xfrm>
                <a:off x="5820025" y="4107775"/>
                <a:ext cx="126025" cy="68775"/>
              </a:xfrm>
              <a:custGeom>
                <a:avLst/>
                <a:gdLst/>
                <a:ahLst/>
                <a:cxnLst/>
                <a:rect l="l" t="t" r="r" b="b"/>
                <a:pathLst>
                  <a:path w="5041" h="2751" fill="none" extrusionOk="0">
                    <a:moveTo>
                      <a:pt x="5040" y="1"/>
                    </a:moveTo>
                    <a:lnTo>
                      <a:pt x="5040" y="1"/>
                    </a:lnTo>
                    <a:lnTo>
                      <a:pt x="4881" y="220"/>
                    </a:lnTo>
                    <a:lnTo>
                      <a:pt x="4722" y="419"/>
                    </a:lnTo>
                    <a:lnTo>
                      <a:pt x="4562" y="599"/>
                    </a:lnTo>
                    <a:lnTo>
                      <a:pt x="4383" y="758"/>
                    </a:lnTo>
                    <a:lnTo>
                      <a:pt x="4224" y="897"/>
                    </a:lnTo>
                    <a:lnTo>
                      <a:pt x="4044" y="1037"/>
                    </a:lnTo>
                    <a:lnTo>
                      <a:pt x="3865" y="1156"/>
                    </a:lnTo>
                    <a:lnTo>
                      <a:pt x="3686" y="1256"/>
                    </a:lnTo>
                    <a:lnTo>
                      <a:pt x="3506" y="1336"/>
                    </a:lnTo>
                    <a:lnTo>
                      <a:pt x="3327" y="1395"/>
                    </a:lnTo>
                    <a:lnTo>
                      <a:pt x="2969" y="1515"/>
                    </a:lnTo>
                    <a:lnTo>
                      <a:pt x="2610" y="1555"/>
                    </a:lnTo>
                    <a:lnTo>
                      <a:pt x="2251" y="1575"/>
                    </a:lnTo>
                    <a:lnTo>
                      <a:pt x="2251" y="1575"/>
                    </a:lnTo>
                    <a:lnTo>
                      <a:pt x="2032" y="1575"/>
                    </a:lnTo>
                    <a:lnTo>
                      <a:pt x="1813" y="1555"/>
                    </a:lnTo>
                    <a:lnTo>
                      <a:pt x="1395" y="1475"/>
                    </a:lnTo>
                    <a:lnTo>
                      <a:pt x="996" y="1375"/>
                    </a:lnTo>
                    <a:lnTo>
                      <a:pt x="678" y="1256"/>
                    </a:lnTo>
                    <a:lnTo>
                      <a:pt x="399" y="1136"/>
                    </a:lnTo>
                    <a:lnTo>
                      <a:pt x="180" y="1037"/>
                    </a:lnTo>
                    <a:lnTo>
                      <a:pt x="0" y="937"/>
                    </a:lnTo>
                    <a:lnTo>
                      <a:pt x="0" y="937"/>
                    </a:lnTo>
                    <a:lnTo>
                      <a:pt x="20" y="1037"/>
                    </a:lnTo>
                    <a:lnTo>
                      <a:pt x="40" y="1156"/>
                    </a:lnTo>
                    <a:lnTo>
                      <a:pt x="80" y="1296"/>
                    </a:lnTo>
                    <a:lnTo>
                      <a:pt x="140" y="1435"/>
                    </a:lnTo>
                    <a:lnTo>
                      <a:pt x="200" y="1575"/>
                    </a:lnTo>
                    <a:lnTo>
                      <a:pt x="299" y="1734"/>
                    </a:lnTo>
                    <a:lnTo>
                      <a:pt x="399" y="1874"/>
                    </a:lnTo>
                    <a:lnTo>
                      <a:pt x="538" y="2033"/>
                    </a:lnTo>
                    <a:lnTo>
                      <a:pt x="678" y="2172"/>
                    </a:lnTo>
                    <a:lnTo>
                      <a:pt x="857" y="2312"/>
                    </a:lnTo>
                    <a:lnTo>
                      <a:pt x="1036" y="2431"/>
                    </a:lnTo>
                    <a:lnTo>
                      <a:pt x="1255" y="2531"/>
                    </a:lnTo>
                    <a:lnTo>
                      <a:pt x="1494" y="2631"/>
                    </a:lnTo>
                    <a:lnTo>
                      <a:pt x="1753" y="2690"/>
                    </a:lnTo>
                    <a:lnTo>
                      <a:pt x="2032" y="2730"/>
                    </a:lnTo>
                    <a:lnTo>
                      <a:pt x="2331" y="2750"/>
                    </a:lnTo>
                    <a:lnTo>
                      <a:pt x="2331" y="2750"/>
                    </a:lnTo>
                    <a:lnTo>
                      <a:pt x="2570" y="2750"/>
                    </a:lnTo>
                    <a:lnTo>
                      <a:pt x="2809" y="2730"/>
                    </a:lnTo>
                    <a:lnTo>
                      <a:pt x="2809" y="2730"/>
                    </a:lnTo>
                    <a:lnTo>
                      <a:pt x="2988" y="2690"/>
                    </a:lnTo>
                    <a:lnTo>
                      <a:pt x="3168" y="2650"/>
                    </a:lnTo>
                    <a:lnTo>
                      <a:pt x="3327" y="2591"/>
                    </a:lnTo>
                    <a:lnTo>
                      <a:pt x="3487" y="2531"/>
                    </a:lnTo>
                    <a:lnTo>
                      <a:pt x="3626" y="2451"/>
                    </a:lnTo>
                    <a:lnTo>
                      <a:pt x="3765" y="2372"/>
                    </a:lnTo>
                    <a:lnTo>
                      <a:pt x="4024" y="2192"/>
                    </a:lnTo>
                    <a:lnTo>
                      <a:pt x="4224" y="1973"/>
                    </a:lnTo>
                    <a:lnTo>
                      <a:pt x="4423" y="1734"/>
                    </a:lnTo>
                    <a:lnTo>
                      <a:pt x="4562" y="1495"/>
                    </a:lnTo>
                    <a:lnTo>
                      <a:pt x="4702" y="1256"/>
                    </a:lnTo>
                    <a:lnTo>
                      <a:pt x="4801" y="1017"/>
                    </a:lnTo>
                    <a:lnTo>
                      <a:pt x="4881" y="778"/>
                    </a:lnTo>
                    <a:lnTo>
                      <a:pt x="4981" y="379"/>
                    </a:lnTo>
                    <a:lnTo>
                      <a:pt x="5040" y="101"/>
                    </a:lnTo>
                    <a:lnTo>
                      <a:pt x="5040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2" name="Google Shape;7732;p41"/>
              <p:cNvSpPr/>
              <p:nvPr/>
            </p:nvSpPr>
            <p:spPr>
              <a:xfrm>
                <a:off x="5561550" y="3977300"/>
                <a:ext cx="203725" cy="233600"/>
              </a:xfrm>
              <a:custGeom>
                <a:avLst/>
                <a:gdLst/>
                <a:ahLst/>
                <a:cxnLst/>
                <a:rect l="l" t="t" r="r" b="b"/>
                <a:pathLst>
                  <a:path w="8149" h="9344" extrusionOk="0">
                    <a:moveTo>
                      <a:pt x="2391" y="1"/>
                    </a:moveTo>
                    <a:lnTo>
                      <a:pt x="2152" y="21"/>
                    </a:lnTo>
                    <a:lnTo>
                      <a:pt x="1913" y="60"/>
                    </a:lnTo>
                    <a:lnTo>
                      <a:pt x="1694" y="120"/>
                    </a:lnTo>
                    <a:lnTo>
                      <a:pt x="1455" y="200"/>
                    </a:lnTo>
                    <a:lnTo>
                      <a:pt x="1255" y="279"/>
                    </a:lnTo>
                    <a:lnTo>
                      <a:pt x="1056" y="399"/>
                    </a:lnTo>
                    <a:lnTo>
                      <a:pt x="877" y="538"/>
                    </a:lnTo>
                    <a:lnTo>
                      <a:pt x="698" y="678"/>
                    </a:lnTo>
                    <a:lnTo>
                      <a:pt x="538" y="837"/>
                    </a:lnTo>
                    <a:lnTo>
                      <a:pt x="399" y="1017"/>
                    </a:lnTo>
                    <a:lnTo>
                      <a:pt x="279" y="1216"/>
                    </a:lnTo>
                    <a:lnTo>
                      <a:pt x="180" y="1435"/>
                    </a:lnTo>
                    <a:lnTo>
                      <a:pt x="80" y="1654"/>
                    </a:lnTo>
                    <a:lnTo>
                      <a:pt x="40" y="1833"/>
                    </a:lnTo>
                    <a:lnTo>
                      <a:pt x="0" y="2033"/>
                    </a:lnTo>
                    <a:lnTo>
                      <a:pt x="0" y="2232"/>
                    </a:lnTo>
                    <a:lnTo>
                      <a:pt x="0" y="2431"/>
                    </a:lnTo>
                    <a:lnTo>
                      <a:pt x="20" y="2610"/>
                    </a:lnTo>
                    <a:lnTo>
                      <a:pt x="60" y="2790"/>
                    </a:lnTo>
                    <a:lnTo>
                      <a:pt x="120" y="2989"/>
                    </a:lnTo>
                    <a:lnTo>
                      <a:pt x="180" y="3148"/>
                    </a:lnTo>
                    <a:lnTo>
                      <a:pt x="279" y="3327"/>
                    </a:lnTo>
                    <a:lnTo>
                      <a:pt x="379" y="3487"/>
                    </a:lnTo>
                    <a:lnTo>
                      <a:pt x="498" y="3646"/>
                    </a:lnTo>
                    <a:lnTo>
                      <a:pt x="618" y="3786"/>
                    </a:lnTo>
                    <a:lnTo>
                      <a:pt x="757" y="3925"/>
                    </a:lnTo>
                    <a:lnTo>
                      <a:pt x="917" y="4045"/>
                    </a:lnTo>
                    <a:lnTo>
                      <a:pt x="1076" y="4164"/>
                    </a:lnTo>
                    <a:lnTo>
                      <a:pt x="1255" y="4264"/>
                    </a:lnTo>
                    <a:lnTo>
                      <a:pt x="1096" y="4403"/>
                    </a:lnTo>
                    <a:lnTo>
                      <a:pt x="957" y="4543"/>
                    </a:lnTo>
                    <a:lnTo>
                      <a:pt x="817" y="4702"/>
                    </a:lnTo>
                    <a:lnTo>
                      <a:pt x="678" y="4881"/>
                    </a:lnTo>
                    <a:lnTo>
                      <a:pt x="558" y="5061"/>
                    </a:lnTo>
                    <a:lnTo>
                      <a:pt x="458" y="5240"/>
                    </a:lnTo>
                    <a:lnTo>
                      <a:pt x="379" y="5439"/>
                    </a:lnTo>
                    <a:lnTo>
                      <a:pt x="299" y="5658"/>
                    </a:lnTo>
                    <a:lnTo>
                      <a:pt x="239" y="5937"/>
                    </a:lnTo>
                    <a:lnTo>
                      <a:pt x="200" y="6236"/>
                    </a:lnTo>
                    <a:lnTo>
                      <a:pt x="180" y="6515"/>
                    </a:lnTo>
                    <a:lnTo>
                      <a:pt x="200" y="6794"/>
                    </a:lnTo>
                    <a:lnTo>
                      <a:pt x="259" y="7073"/>
                    </a:lnTo>
                    <a:lnTo>
                      <a:pt x="339" y="7351"/>
                    </a:lnTo>
                    <a:lnTo>
                      <a:pt x="439" y="7610"/>
                    </a:lnTo>
                    <a:lnTo>
                      <a:pt x="578" y="7850"/>
                    </a:lnTo>
                    <a:lnTo>
                      <a:pt x="737" y="8089"/>
                    </a:lnTo>
                    <a:lnTo>
                      <a:pt x="917" y="8308"/>
                    </a:lnTo>
                    <a:lnTo>
                      <a:pt x="1116" y="8507"/>
                    </a:lnTo>
                    <a:lnTo>
                      <a:pt x="1335" y="8706"/>
                    </a:lnTo>
                    <a:lnTo>
                      <a:pt x="1594" y="8865"/>
                    </a:lnTo>
                    <a:lnTo>
                      <a:pt x="1853" y="9005"/>
                    </a:lnTo>
                    <a:lnTo>
                      <a:pt x="2132" y="9124"/>
                    </a:lnTo>
                    <a:lnTo>
                      <a:pt x="2431" y="9224"/>
                    </a:lnTo>
                    <a:lnTo>
                      <a:pt x="2749" y="9304"/>
                    </a:lnTo>
                    <a:lnTo>
                      <a:pt x="3048" y="9344"/>
                    </a:lnTo>
                    <a:lnTo>
                      <a:pt x="3367" y="9344"/>
                    </a:lnTo>
                    <a:lnTo>
                      <a:pt x="3666" y="9324"/>
                    </a:lnTo>
                    <a:lnTo>
                      <a:pt x="3965" y="9284"/>
                    </a:lnTo>
                    <a:lnTo>
                      <a:pt x="4263" y="9204"/>
                    </a:lnTo>
                    <a:lnTo>
                      <a:pt x="4542" y="9105"/>
                    </a:lnTo>
                    <a:lnTo>
                      <a:pt x="4801" y="8985"/>
                    </a:lnTo>
                    <a:lnTo>
                      <a:pt x="5060" y="8826"/>
                    </a:lnTo>
                    <a:lnTo>
                      <a:pt x="5299" y="8666"/>
                    </a:lnTo>
                    <a:lnTo>
                      <a:pt x="5518" y="8487"/>
                    </a:lnTo>
                    <a:lnTo>
                      <a:pt x="5718" y="8268"/>
                    </a:lnTo>
                    <a:lnTo>
                      <a:pt x="5897" y="8049"/>
                    </a:lnTo>
                    <a:lnTo>
                      <a:pt x="6056" y="7790"/>
                    </a:lnTo>
                    <a:lnTo>
                      <a:pt x="6196" y="7531"/>
                    </a:lnTo>
                    <a:lnTo>
                      <a:pt x="6295" y="7252"/>
                    </a:lnTo>
                    <a:lnTo>
                      <a:pt x="6594" y="7252"/>
                    </a:lnTo>
                    <a:lnTo>
                      <a:pt x="6734" y="7232"/>
                    </a:lnTo>
                    <a:lnTo>
                      <a:pt x="6873" y="7212"/>
                    </a:lnTo>
                    <a:lnTo>
                      <a:pt x="7152" y="7132"/>
                    </a:lnTo>
                    <a:lnTo>
                      <a:pt x="7411" y="7013"/>
                    </a:lnTo>
                    <a:lnTo>
                      <a:pt x="7630" y="6834"/>
                    </a:lnTo>
                    <a:lnTo>
                      <a:pt x="7730" y="6734"/>
                    </a:lnTo>
                    <a:lnTo>
                      <a:pt x="7829" y="6634"/>
                    </a:lnTo>
                    <a:lnTo>
                      <a:pt x="7909" y="6515"/>
                    </a:lnTo>
                    <a:lnTo>
                      <a:pt x="7969" y="6395"/>
                    </a:lnTo>
                    <a:lnTo>
                      <a:pt x="8048" y="6276"/>
                    </a:lnTo>
                    <a:lnTo>
                      <a:pt x="8088" y="6136"/>
                    </a:lnTo>
                    <a:lnTo>
                      <a:pt x="8128" y="5977"/>
                    </a:lnTo>
                    <a:lnTo>
                      <a:pt x="8148" y="5837"/>
                    </a:lnTo>
                    <a:lnTo>
                      <a:pt x="8148" y="5678"/>
                    </a:lnTo>
                    <a:lnTo>
                      <a:pt x="8148" y="5519"/>
                    </a:lnTo>
                    <a:lnTo>
                      <a:pt x="8108" y="5379"/>
                    </a:lnTo>
                    <a:lnTo>
                      <a:pt x="8068" y="5240"/>
                    </a:lnTo>
                    <a:lnTo>
                      <a:pt x="8009" y="5100"/>
                    </a:lnTo>
                    <a:lnTo>
                      <a:pt x="7949" y="4961"/>
                    </a:lnTo>
                    <a:lnTo>
                      <a:pt x="7869" y="4841"/>
                    </a:lnTo>
                    <a:lnTo>
                      <a:pt x="7770" y="4722"/>
                    </a:lnTo>
                    <a:lnTo>
                      <a:pt x="7650" y="4602"/>
                    </a:lnTo>
                    <a:lnTo>
                      <a:pt x="7530" y="4503"/>
                    </a:lnTo>
                    <a:lnTo>
                      <a:pt x="7411" y="4423"/>
                    </a:lnTo>
                    <a:lnTo>
                      <a:pt x="7252" y="4343"/>
                    </a:lnTo>
                    <a:lnTo>
                      <a:pt x="7112" y="4264"/>
                    </a:lnTo>
                    <a:lnTo>
                      <a:pt x="6953" y="4224"/>
                    </a:lnTo>
                    <a:lnTo>
                      <a:pt x="6754" y="4184"/>
                    </a:lnTo>
                    <a:lnTo>
                      <a:pt x="6574" y="4164"/>
                    </a:lnTo>
                    <a:lnTo>
                      <a:pt x="6375" y="4164"/>
                    </a:lnTo>
                    <a:lnTo>
                      <a:pt x="6196" y="4184"/>
                    </a:lnTo>
                    <a:lnTo>
                      <a:pt x="6016" y="4224"/>
                    </a:lnTo>
                    <a:lnTo>
                      <a:pt x="5857" y="4284"/>
                    </a:lnTo>
                    <a:lnTo>
                      <a:pt x="5678" y="4343"/>
                    </a:lnTo>
                    <a:lnTo>
                      <a:pt x="5538" y="4443"/>
                    </a:lnTo>
                    <a:lnTo>
                      <a:pt x="5279" y="4204"/>
                    </a:lnTo>
                    <a:lnTo>
                      <a:pt x="4981" y="4025"/>
                    </a:lnTo>
                    <a:lnTo>
                      <a:pt x="4662" y="3845"/>
                    </a:lnTo>
                    <a:lnTo>
                      <a:pt x="4323" y="3726"/>
                    </a:lnTo>
                    <a:lnTo>
                      <a:pt x="4463" y="3527"/>
                    </a:lnTo>
                    <a:lnTo>
                      <a:pt x="4602" y="3347"/>
                    </a:lnTo>
                    <a:lnTo>
                      <a:pt x="4702" y="3128"/>
                    </a:lnTo>
                    <a:lnTo>
                      <a:pt x="4781" y="2889"/>
                    </a:lnTo>
                    <a:lnTo>
                      <a:pt x="4841" y="2670"/>
                    </a:lnTo>
                    <a:lnTo>
                      <a:pt x="4881" y="2451"/>
                    </a:lnTo>
                    <a:lnTo>
                      <a:pt x="4881" y="2212"/>
                    </a:lnTo>
                    <a:lnTo>
                      <a:pt x="4861" y="1993"/>
                    </a:lnTo>
                    <a:lnTo>
                      <a:pt x="4821" y="1774"/>
                    </a:lnTo>
                    <a:lnTo>
                      <a:pt x="4761" y="1574"/>
                    </a:lnTo>
                    <a:lnTo>
                      <a:pt x="4682" y="1375"/>
                    </a:lnTo>
                    <a:lnTo>
                      <a:pt x="4582" y="1176"/>
                    </a:lnTo>
                    <a:lnTo>
                      <a:pt x="4443" y="997"/>
                    </a:lnTo>
                    <a:lnTo>
                      <a:pt x="4303" y="817"/>
                    </a:lnTo>
                    <a:lnTo>
                      <a:pt x="4144" y="658"/>
                    </a:lnTo>
                    <a:lnTo>
                      <a:pt x="3965" y="499"/>
                    </a:lnTo>
                    <a:lnTo>
                      <a:pt x="3785" y="379"/>
                    </a:lnTo>
                    <a:lnTo>
                      <a:pt x="3566" y="260"/>
                    </a:lnTo>
                    <a:lnTo>
                      <a:pt x="3347" y="160"/>
                    </a:lnTo>
                    <a:lnTo>
                      <a:pt x="3108" y="100"/>
                    </a:lnTo>
                    <a:lnTo>
                      <a:pt x="2869" y="40"/>
                    </a:lnTo>
                    <a:lnTo>
                      <a:pt x="2630" y="1"/>
                    </a:lnTo>
                    <a:close/>
                  </a:path>
                </a:pathLst>
              </a:custGeom>
              <a:solidFill>
                <a:srgbClr val="F9DC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3" name="Google Shape;7733;p41"/>
              <p:cNvSpPr/>
              <p:nvPr/>
            </p:nvSpPr>
            <p:spPr>
              <a:xfrm>
                <a:off x="5561550" y="3977300"/>
                <a:ext cx="203725" cy="233600"/>
              </a:xfrm>
              <a:custGeom>
                <a:avLst/>
                <a:gdLst/>
                <a:ahLst/>
                <a:cxnLst/>
                <a:rect l="l" t="t" r="r" b="b"/>
                <a:pathLst>
                  <a:path w="8149" h="9344" fill="none" extrusionOk="0">
                    <a:moveTo>
                      <a:pt x="4781" y="2889"/>
                    </a:moveTo>
                    <a:lnTo>
                      <a:pt x="4781" y="2889"/>
                    </a:lnTo>
                    <a:lnTo>
                      <a:pt x="4702" y="3128"/>
                    </a:lnTo>
                    <a:lnTo>
                      <a:pt x="4602" y="3347"/>
                    </a:lnTo>
                    <a:lnTo>
                      <a:pt x="4463" y="3527"/>
                    </a:lnTo>
                    <a:lnTo>
                      <a:pt x="4323" y="3726"/>
                    </a:lnTo>
                    <a:lnTo>
                      <a:pt x="4323" y="3726"/>
                    </a:lnTo>
                    <a:lnTo>
                      <a:pt x="4662" y="3845"/>
                    </a:lnTo>
                    <a:lnTo>
                      <a:pt x="4981" y="4025"/>
                    </a:lnTo>
                    <a:lnTo>
                      <a:pt x="5279" y="4204"/>
                    </a:lnTo>
                    <a:lnTo>
                      <a:pt x="5538" y="4443"/>
                    </a:lnTo>
                    <a:lnTo>
                      <a:pt x="5538" y="4443"/>
                    </a:lnTo>
                    <a:lnTo>
                      <a:pt x="5678" y="4343"/>
                    </a:lnTo>
                    <a:lnTo>
                      <a:pt x="5857" y="4284"/>
                    </a:lnTo>
                    <a:lnTo>
                      <a:pt x="6016" y="4224"/>
                    </a:lnTo>
                    <a:lnTo>
                      <a:pt x="6196" y="4184"/>
                    </a:lnTo>
                    <a:lnTo>
                      <a:pt x="6375" y="4164"/>
                    </a:lnTo>
                    <a:lnTo>
                      <a:pt x="6574" y="4164"/>
                    </a:lnTo>
                    <a:lnTo>
                      <a:pt x="6754" y="4184"/>
                    </a:lnTo>
                    <a:lnTo>
                      <a:pt x="6953" y="4224"/>
                    </a:lnTo>
                    <a:lnTo>
                      <a:pt x="6953" y="4224"/>
                    </a:lnTo>
                    <a:lnTo>
                      <a:pt x="7112" y="4264"/>
                    </a:lnTo>
                    <a:lnTo>
                      <a:pt x="7252" y="4343"/>
                    </a:lnTo>
                    <a:lnTo>
                      <a:pt x="7411" y="4423"/>
                    </a:lnTo>
                    <a:lnTo>
                      <a:pt x="7530" y="4503"/>
                    </a:lnTo>
                    <a:lnTo>
                      <a:pt x="7650" y="4602"/>
                    </a:lnTo>
                    <a:lnTo>
                      <a:pt x="7770" y="4722"/>
                    </a:lnTo>
                    <a:lnTo>
                      <a:pt x="7869" y="4841"/>
                    </a:lnTo>
                    <a:lnTo>
                      <a:pt x="7949" y="4961"/>
                    </a:lnTo>
                    <a:lnTo>
                      <a:pt x="8009" y="5100"/>
                    </a:lnTo>
                    <a:lnTo>
                      <a:pt x="8068" y="5240"/>
                    </a:lnTo>
                    <a:lnTo>
                      <a:pt x="8108" y="5379"/>
                    </a:lnTo>
                    <a:lnTo>
                      <a:pt x="8148" y="5519"/>
                    </a:lnTo>
                    <a:lnTo>
                      <a:pt x="8148" y="5678"/>
                    </a:lnTo>
                    <a:lnTo>
                      <a:pt x="8148" y="5837"/>
                    </a:lnTo>
                    <a:lnTo>
                      <a:pt x="8128" y="5977"/>
                    </a:lnTo>
                    <a:lnTo>
                      <a:pt x="8088" y="6136"/>
                    </a:lnTo>
                    <a:lnTo>
                      <a:pt x="8088" y="6136"/>
                    </a:lnTo>
                    <a:lnTo>
                      <a:pt x="8048" y="6276"/>
                    </a:lnTo>
                    <a:lnTo>
                      <a:pt x="7969" y="6395"/>
                    </a:lnTo>
                    <a:lnTo>
                      <a:pt x="7909" y="6515"/>
                    </a:lnTo>
                    <a:lnTo>
                      <a:pt x="7829" y="6634"/>
                    </a:lnTo>
                    <a:lnTo>
                      <a:pt x="7730" y="6734"/>
                    </a:lnTo>
                    <a:lnTo>
                      <a:pt x="7630" y="6834"/>
                    </a:lnTo>
                    <a:lnTo>
                      <a:pt x="7411" y="7013"/>
                    </a:lnTo>
                    <a:lnTo>
                      <a:pt x="7152" y="7132"/>
                    </a:lnTo>
                    <a:lnTo>
                      <a:pt x="6873" y="7212"/>
                    </a:lnTo>
                    <a:lnTo>
                      <a:pt x="6734" y="7232"/>
                    </a:lnTo>
                    <a:lnTo>
                      <a:pt x="6594" y="7252"/>
                    </a:lnTo>
                    <a:lnTo>
                      <a:pt x="6435" y="7252"/>
                    </a:lnTo>
                    <a:lnTo>
                      <a:pt x="6295" y="7252"/>
                    </a:lnTo>
                    <a:lnTo>
                      <a:pt x="6295" y="7252"/>
                    </a:lnTo>
                    <a:lnTo>
                      <a:pt x="6196" y="7531"/>
                    </a:lnTo>
                    <a:lnTo>
                      <a:pt x="6056" y="7790"/>
                    </a:lnTo>
                    <a:lnTo>
                      <a:pt x="5897" y="8049"/>
                    </a:lnTo>
                    <a:lnTo>
                      <a:pt x="5718" y="8268"/>
                    </a:lnTo>
                    <a:lnTo>
                      <a:pt x="5518" y="8487"/>
                    </a:lnTo>
                    <a:lnTo>
                      <a:pt x="5299" y="8666"/>
                    </a:lnTo>
                    <a:lnTo>
                      <a:pt x="5060" y="8826"/>
                    </a:lnTo>
                    <a:lnTo>
                      <a:pt x="4801" y="8985"/>
                    </a:lnTo>
                    <a:lnTo>
                      <a:pt x="4542" y="9105"/>
                    </a:lnTo>
                    <a:lnTo>
                      <a:pt x="4263" y="9204"/>
                    </a:lnTo>
                    <a:lnTo>
                      <a:pt x="3965" y="9284"/>
                    </a:lnTo>
                    <a:lnTo>
                      <a:pt x="3666" y="9324"/>
                    </a:lnTo>
                    <a:lnTo>
                      <a:pt x="3367" y="9344"/>
                    </a:lnTo>
                    <a:lnTo>
                      <a:pt x="3048" y="9344"/>
                    </a:lnTo>
                    <a:lnTo>
                      <a:pt x="2749" y="9304"/>
                    </a:lnTo>
                    <a:lnTo>
                      <a:pt x="2431" y="9224"/>
                    </a:lnTo>
                    <a:lnTo>
                      <a:pt x="2431" y="9224"/>
                    </a:lnTo>
                    <a:lnTo>
                      <a:pt x="2132" y="9124"/>
                    </a:lnTo>
                    <a:lnTo>
                      <a:pt x="1853" y="9005"/>
                    </a:lnTo>
                    <a:lnTo>
                      <a:pt x="1594" y="8865"/>
                    </a:lnTo>
                    <a:lnTo>
                      <a:pt x="1335" y="8706"/>
                    </a:lnTo>
                    <a:lnTo>
                      <a:pt x="1116" y="8507"/>
                    </a:lnTo>
                    <a:lnTo>
                      <a:pt x="917" y="8308"/>
                    </a:lnTo>
                    <a:lnTo>
                      <a:pt x="737" y="8089"/>
                    </a:lnTo>
                    <a:lnTo>
                      <a:pt x="578" y="7850"/>
                    </a:lnTo>
                    <a:lnTo>
                      <a:pt x="439" y="7610"/>
                    </a:lnTo>
                    <a:lnTo>
                      <a:pt x="339" y="7351"/>
                    </a:lnTo>
                    <a:lnTo>
                      <a:pt x="259" y="7073"/>
                    </a:lnTo>
                    <a:lnTo>
                      <a:pt x="200" y="6794"/>
                    </a:lnTo>
                    <a:lnTo>
                      <a:pt x="180" y="6515"/>
                    </a:lnTo>
                    <a:lnTo>
                      <a:pt x="200" y="6236"/>
                    </a:lnTo>
                    <a:lnTo>
                      <a:pt x="239" y="5937"/>
                    </a:lnTo>
                    <a:lnTo>
                      <a:pt x="299" y="5658"/>
                    </a:lnTo>
                    <a:lnTo>
                      <a:pt x="299" y="5658"/>
                    </a:lnTo>
                    <a:lnTo>
                      <a:pt x="379" y="5439"/>
                    </a:lnTo>
                    <a:lnTo>
                      <a:pt x="458" y="5240"/>
                    </a:lnTo>
                    <a:lnTo>
                      <a:pt x="558" y="5061"/>
                    </a:lnTo>
                    <a:lnTo>
                      <a:pt x="678" y="4881"/>
                    </a:lnTo>
                    <a:lnTo>
                      <a:pt x="817" y="4702"/>
                    </a:lnTo>
                    <a:lnTo>
                      <a:pt x="957" y="4543"/>
                    </a:lnTo>
                    <a:lnTo>
                      <a:pt x="1096" y="4403"/>
                    </a:lnTo>
                    <a:lnTo>
                      <a:pt x="1255" y="4264"/>
                    </a:lnTo>
                    <a:lnTo>
                      <a:pt x="1255" y="4264"/>
                    </a:lnTo>
                    <a:lnTo>
                      <a:pt x="1076" y="4164"/>
                    </a:lnTo>
                    <a:lnTo>
                      <a:pt x="917" y="4045"/>
                    </a:lnTo>
                    <a:lnTo>
                      <a:pt x="757" y="3925"/>
                    </a:lnTo>
                    <a:lnTo>
                      <a:pt x="618" y="3786"/>
                    </a:lnTo>
                    <a:lnTo>
                      <a:pt x="498" y="3646"/>
                    </a:lnTo>
                    <a:lnTo>
                      <a:pt x="379" y="3487"/>
                    </a:lnTo>
                    <a:lnTo>
                      <a:pt x="279" y="3327"/>
                    </a:lnTo>
                    <a:lnTo>
                      <a:pt x="180" y="3148"/>
                    </a:lnTo>
                    <a:lnTo>
                      <a:pt x="120" y="2989"/>
                    </a:lnTo>
                    <a:lnTo>
                      <a:pt x="60" y="2790"/>
                    </a:lnTo>
                    <a:lnTo>
                      <a:pt x="20" y="2610"/>
                    </a:lnTo>
                    <a:lnTo>
                      <a:pt x="0" y="2431"/>
                    </a:lnTo>
                    <a:lnTo>
                      <a:pt x="0" y="2232"/>
                    </a:lnTo>
                    <a:lnTo>
                      <a:pt x="0" y="2033"/>
                    </a:lnTo>
                    <a:lnTo>
                      <a:pt x="40" y="1833"/>
                    </a:lnTo>
                    <a:lnTo>
                      <a:pt x="80" y="1654"/>
                    </a:lnTo>
                    <a:lnTo>
                      <a:pt x="80" y="1654"/>
                    </a:lnTo>
                    <a:lnTo>
                      <a:pt x="180" y="1435"/>
                    </a:lnTo>
                    <a:lnTo>
                      <a:pt x="279" y="1216"/>
                    </a:lnTo>
                    <a:lnTo>
                      <a:pt x="399" y="1017"/>
                    </a:lnTo>
                    <a:lnTo>
                      <a:pt x="538" y="837"/>
                    </a:lnTo>
                    <a:lnTo>
                      <a:pt x="698" y="678"/>
                    </a:lnTo>
                    <a:lnTo>
                      <a:pt x="877" y="538"/>
                    </a:lnTo>
                    <a:lnTo>
                      <a:pt x="1056" y="399"/>
                    </a:lnTo>
                    <a:lnTo>
                      <a:pt x="1255" y="279"/>
                    </a:lnTo>
                    <a:lnTo>
                      <a:pt x="1455" y="200"/>
                    </a:lnTo>
                    <a:lnTo>
                      <a:pt x="1694" y="120"/>
                    </a:lnTo>
                    <a:lnTo>
                      <a:pt x="1913" y="60"/>
                    </a:lnTo>
                    <a:lnTo>
                      <a:pt x="2152" y="21"/>
                    </a:lnTo>
                    <a:lnTo>
                      <a:pt x="2391" y="1"/>
                    </a:lnTo>
                    <a:lnTo>
                      <a:pt x="2630" y="1"/>
                    </a:lnTo>
                    <a:lnTo>
                      <a:pt x="2869" y="40"/>
                    </a:lnTo>
                    <a:lnTo>
                      <a:pt x="3108" y="100"/>
                    </a:lnTo>
                    <a:lnTo>
                      <a:pt x="3108" y="100"/>
                    </a:lnTo>
                    <a:lnTo>
                      <a:pt x="3347" y="160"/>
                    </a:lnTo>
                    <a:lnTo>
                      <a:pt x="3566" y="260"/>
                    </a:lnTo>
                    <a:lnTo>
                      <a:pt x="3785" y="379"/>
                    </a:lnTo>
                    <a:lnTo>
                      <a:pt x="3965" y="499"/>
                    </a:lnTo>
                    <a:lnTo>
                      <a:pt x="4144" y="658"/>
                    </a:lnTo>
                    <a:lnTo>
                      <a:pt x="4303" y="817"/>
                    </a:lnTo>
                    <a:lnTo>
                      <a:pt x="4443" y="997"/>
                    </a:lnTo>
                    <a:lnTo>
                      <a:pt x="4582" y="1176"/>
                    </a:lnTo>
                    <a:lnTo>
                      <a:pt x="4682" y="1375"/>
                    </a:lnTo>
                    <a:lnTo>
                      <a:pt x="4761" y="1574"/>
                    </a:lnTo>
                    <a:lnTo>
                      <a:pt x="4821" y="1774"/>
                    </a:lnTo>
                    <a:lnTo>
                      <a:pt x="4861" y="1993"/>
                    </a:lnTo>
                    <a:lnTo>
                      <a:pt x="4881" y="2212"/>
                    </a:lnTo>
                    <a:lnTo>
                      <a:pt x="4881" y="2451"/>
                    </a:lnTo>
                    <a:lnTo>
                      <a:pt x="4841" y="2670"/>
                    </a:lnTo>
                    <a:lnTo>
                      <a:pt x="4781" y="2889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4" name="Google Shape;7734;p41"/>
              <p:cNvSpPr/>
              <p:nvPr/>
            </p:nvSpPr>
            <p:spPr>
              <a:xfrm>
                <a:off x="5601875" y="3999225"/>
                <a:ext cx="44350" cy="34875"/>
              </a:xfrm>
              <a:custGeom>
                <a:avLst/>
                <a:gdLst/>
                <a:ahLst/>
                <a:cxnLst/>
                <a:rect l="l" t="t" r="r" b="b"/>
                <a:pathLst>
                  <a:path w="1774" h="1395" extrusionOk="0">
                    <a:moveTo>
                      <a:pt x="738" y="0"/>
                    </a:moveTo>
                    <a:lnTo>
                      <a:pt x="579" y="20"/>
                    </a:lnTo>
                    <a:lnTo>
                      <a:pt x="419" y="80"/>
                    </a:lnTo>
                    <a:lnTo>
                      <a:pt x="280" y="140"/>
                    </a:lnTo>
                    <a:lnTo>
                      <a:pt x="160" y="239"/>
                    </a:lnTo>
                    <a:lnTo>
                      <a:pt x="81" y="339"/>
                    </a:lnTo>
                    <a:lnTo>
                      <a:pt x="21" y="478"/>
                    </a:lnTo>
                    <a:lnTo>
                      <a:pt x="1" y="598"/>
                    </a:lnTo>
                    <a:lnTo>
                      <a:pt x="1" y="737"/>
                    </a:lnTo>
                    <a:lnTo>
                      <a:pt x="61" y="877"/>
                    </a:lnTo>
                    <a:lnTo>
                      <a:pt x="120" y="996"/>
                    </a:lnTo>
                    <a:lnTo>
                      <a:pt x="240" y="1116"/>
                    </a:lnTo>
                    <a:lnTo>
                      <a:pt x="359" y="1215"/>
                    </a:lnTo>
                    <a:lnTo>
                      <a:pt x="519" y="1295"/>
                    </a:lnTo>
                    <a:lnTo>
                      <a:pt x="678" y="1355"/>
                    </a:lnTo>
                    <a:lnTo>
                      <a:pt x="858" y="1395"/>
                    </a:lnTo>
                    <a:lnTo>
                      <a:pt x="1037" y="1395"/>
                    </a:lnTo>
                    <a:lnTo>
                      <a:pt x="1196" y="1375"/>
                    </a:lnTo>
                    <a:lnTo>
                      <a:pt x="1356" y="1335"/>
                    </a:lnTo>
                    <a:lnTo>
                      <a:pt x="1495" y="1255"/>
                    </a:lnTo>
                    <a:lnTo>
                      <a:pt x="1595" y="1175"/>
                    </a:lnTo>
                    <a:lnTo>
                      <a:pt x="1694" y="1056"/>
                    </a:lnTo>
                    <a:lnTo>
                      <a:pt x="1754" y="936"/>
                    </a:lnTo>
                    <a:lnTo>
                      <a:pt x="1774" y="797"/>
                    </a:lnTo>
                    <a:lnTo>
                      <a:pt x="1754" y="658"/>
                    </a:lnTo>
                    <a:lnTo>
                      <a:pt x="1714" y="518"/>
                    </a:lnTo>
                    <a:lnTo>
                      <a:pt x="1634" y="399"/>
                    </a:lnTo>
                    <a:lnTo>
                      <a:pt x="1535" y="279"/>
                    </a:lnTo>
                    <a:lnTo>
                      <a:pt x="1415" y="179"/>
                    </a:lnTo>
                    <a:lnTo>
                      <a:pt x="1256" y="100"/>
                    </a:lnTo>
                    <a:lnTo>
                      <a:pt x="1077" y="40"/>
                    </a:lnTo>
                    <a:lnTo>
                      <a:pt x="917" y="20"/>
                    </a:lnTo>
                    <a:lnTo>
                      <a:pt x="738" y="0"/>
                    </a:lnTo>
                    <a:close/>
                  </a:path>
                </a:pathLst>
              </a:custGeom>
              <a:solidFill>
                <a:srgbClr val="F4CC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5" name="Google Shape;7735;p41"/>
              <p:cNvSpPr/>
              <p:nvPr/>
            </p:nvSpPr>
            <p:spPr>
              <a:xfrm>
                <a:off x="5583450" y="4086875"/>
                <a:ext cx="86200" cy="111075"/>
              </a:xfrm>
              <a:custGeom>
                <a:avLst/>
                <a:gdLst/>
                <a:ahLst/>
                <a:cxnLst/>
                <a:rect l="l" t="t" r="r" b="b"/>
                <a:pathLst>
                  <a:path w="3448" h="4443" extrusionOk="0">
                    <a:moveTo>
                      <a:pt x="1535" y="0"/>
                    </a:moveTo>
                    <a:lnTo>
                      <a:pt x="1435" y="40"/>
                    </a:lnTo>
                    <a:lnTo>
                      <a:pt x="1296" y="80"/>
                    </a:lnTo>
                    <a:lnTo>
                      <a:pt x="1156" y="140"/>
                    </a:lnTo>
                    <a:lnTo>
                      <a:pt x="997" y="239"/>
                    </a:lnTo>
                    <a:lnTo>
                      <a:pt x="838" y="339"/>
                    </a:lnTo>
                    <a:lnTo>
                      <a:pt x="678" y="478"/>
                    </a:lnTo>
                    <a:lnTo>
                      <a:pt x="539" y="618"/>
                    </a:lnTo>
                    <a:lnTo>
                      <a:pt x="399" y="777"/>
                    </a:lnTo>
                    <a:lnTo>
                      <a:pt x="260" y="976"/>
                    </a:lnTo>
                    <a:lnTo>
                      <a:pt x="160" y="1176"/>
                    </a:lnTo>
                    <a:lnTo>
                      <a:pt x="81" y="1415"/>
                    </a:lnTo>
                    <a:lnTo>
                      <a:pt x="21" y="1654"/>
                    </a:lnTo>
                    <a:lnTo>
                      <a:pt x="1" y="1933"/>
                    </a:lnTo>
                    <a:lnTo>
                      <a:pt x="1" y="2231"/>
                    </a:lnTo>
                    <a:lnTo>
                      <a:pt x="61" y="2530"/>
                    </a:lnTo>
                    <a:lnTo>
                      <a:pt x="160" y="2869"/>
                    </a:lnTo>
                    <a:lnTo>
                      <a:pt x="260" y="3128"/>
                    </a:lnTo>
                    <a:lnTo>
                      <a:pt x="399" y="3347"/>
                    </a:lnTo>
                    <a:lnTo>
                      <a:pt x="539" y="3546"/>
                    </a:lnTo>
                    <a:lnTo>
                      <a:pt x="718" y="3706"/>
                    </a:lnTo>
                    <a:lnTo>
                      <a:pt x="897" y="3865"/>
                    </a:lnTo>
                    <a:lnTo>
                      <a:pt x="1096" y="3984"/>
                    </a:lnTo>
                    <a:lnTo>
                      <a:pt x="1316" y="4104"/>
                    </a:lnTo>
                    <a:lnTo>
                      <a:pt x="1535" y="4184"/>
                    </a:lnTo>
                    <a:lnTo>
                      <a:pt x="1754" y="4263"/>
                    </a:lnTo>
                    <a:lnTo>
                      <a:pt x="1973" y="4323"/>
                    </a:lnTo>
                    <a:lnTo>
                      <a:pt x="2391" y="4403"/>
                    </a:lnTo>
                    <a:lnTo>
                      <a:pt x="2770" y="4443"/>
                    </a:lnTo>
                    <a:lnTo>
                      <a:pt x="3447" y="4443"/>
                    </a:lnTo>
                    <a:lnTo>
                      <a:pt x="3148" y="4303"/>
                    </a:lnTo>
                    <a:lnTo>
                      <a:pt x="2869" y="4184"/>
                    </a:lnTo>
                    <a:lnTo>
                      <a:pt x="2610" y="4024"/>
                    </a:lnTo>
                    <a:lnTo>
                      <a:pt x="2391" y="3885"/>
                    </a:lnTo>
                    <a:lnTo>
                      <a:pt x="2172" y="3725"/>
                    </a:lnTo>
                    <a:lnTo>
                      <a:pt x="1993" y="3566"/>
                    </a:lnTo>
                    <a:lnTo>
                      <a:pt x="1853" y="3387"/>
                    </a:lnTo>
                    <a:lnTo>
                      <a:pt x="1714" y="3208"/>
                    </a:lnTo>
                    <a:lnTo>
                      <a:pt x="1595" y="3028"/>
                    </a:lnTo>
                    <a:lnTo>
                      <a:pt x="1495" y="2849"/>
                    </a:lnTo>
                    <a:lnTo>
                      <a:pt x="1415" y="2670"/>
                    </a:lnTo>
                    <a:lnTo>
                      <a:pt x="1336" y="2470"/>
                    </a:lnTo>
                    <a:lnTo>
                      <a:pt x="1296" y="2291"/>
                    </a:lnTo>
                    <a:lnTo>
                      <a:pt x="1256" y="2112"/>
                    </a:lnTo>
                    <a:lnTo>
                      <a:pt x="1216" y="1753"/>
                    </a:lnTo>
                    <a:lnTo>
                      <a:pt x="1216" y="1395"/>
                    </a:lnTo>
                    <a:lnTo>
                      <a:pt x="1236" y="1076"/>
                    </a:lnTo>
                    <a:lnTo>
                      <a:pt x="1296" y="777"/>
                    </a:lnTo>
                    <a:lnTo>
                      <a:pt x="1355" y="518"/>
                    </a:lnTo>
                    <a:lnTo>
                      <a:pt x="1475" y="140"/>
                    </a:lnTo>
                    <a:lnTo>
                      <a:pt x="1535" y="0"/>
                    </a:lnTo>
                    <a:close/>
                  </a:path>
                </a:pathLst>
              </a:custGeom>
              <a:solidFill>
                <a:srgbClr val="FAE3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6" name="Google Shape;7736;p41"/>
              <p:cNvSpPr/>
              <p:nvPr/>
            </p:nvSpPr>
            <p:spPr>
              <a:xfrm>
                <a:off x="5583450" y="4086875"/>
                <a:ext cx="86200" cy="111075"/>
              </a:xfrm>
              <a:custGeom>
                <a:avLst/>
                <a:gdLst/>
                <a:ahLst/>
                <a:cxnLst/>
                <a:rect l="l" t="t" r="r" b="b"/>
                <a:pathLst>
                  <a:path w="3448" h="4443" fill="none" extrusionOk="0">
                    <a:moveTo>
                      <a:pt x="1535" y="0"/>
                    </a:moveTo>
                    <a:lnTo>
                      <a:pt x="1535" y="0"/>
                    </a:lnTo>
                    <a:lnTo>
                      <a:pt x="1435" y="40"/>
                    </a:lnTo>
                    <a:lnTo>
                      <a:pt x="1296" y="80"/>
                    </a:lnTo>
                    <a:lnTo>
                      <a:pt x="1156" y="140"/>
                    </a:lnTo>
                    <a:lnTo>
                      <a:pt x="997" y="239"/>
                    </a:lnTo>
                    <a:lnTo>
                      <a:pt x="838" y="339"/>
                    </a:lnTo>
                    <a:lnTo>
                      <a:pt x="678" y="478"/>
                    </a:lnTo>
                    <a:lnTo>
                      <a:pt x="539" y="618"/>
                    </a:lnTo>
                    <a:lnTo>
                      <a:pt x="399" y="777"/>
                    </a:lnTo>
                    <a:lnTo>
                      <a:pt x="260" y="976"/>
                    </a:lnTo>
                    <a:lnTo>
                      <a:pt x="160" y="1176"/>
                    </a:lnTo>
                    <a:lnTo>
                      <a:pt x="81" y="1415"/>
                    </a:lnTo>
                    <a:lnTo>
                      <a:pt x="21" y="1654"/>
                    </a:lnTo>
                    <a:lnTo>
                      <a:pt x="1" y="1933"/>
                    </a:lnTo>
                    <a:lnTo>
                      <a:pt x="1" y="2231"/>
                    </a:lnTo>
                    <a:lnTo>
                      <a:pt x="61" y="2530"/>
                    </a:lnTo>
                    <a:lnTo>
                      <a:pt x="160" y="2869"/>
                    </a:lnTo>
                    <a:lnTo>
                      <a:pt x="160" y="2869"/>
                    </a:lnTo>
                    <a:lnTo>
                      <a:pt x="260" y="3128"/>
                    </a:lnTo>
                    <a:lnTo>
                      <a:pt x="399" y="3347"/>
                    </a:lnTo>
                    <a:lnTo>
                      <a:pt x="539" y="3546"/>
                    </a:lnTo>
                    <a:lnTo>
                      <a:pt x="718" y="3706"/>
                    </a:lnTo>
                    <a:lnTo>
                      <a:pt x="897" y="3865"/>
                    </a:lnTo>
                    <a:lnTo>
                      <a:pt x="1096" y="3984"/>
                    </a:lnTo>
                    <a:lnTo>
                      <a:pt x="1316" y="4104"/>
                    </a:lnTo>
                    <a:lnTo>
                      <a:pt x="1535" y="4184"/>
                    </a:lnTo>
                    <a:lnTo>
                      <a:pt x="1754" y="4263"/>
                    </a:lnTo>
                    <a:lnTo>
                      <a:pt x="1973" y="4323"/>
                    </a:lnTo>
                    <a:lnTo>
                      <a:pt x="2391" y="4403"/>
                    </a:lnTo>
                    <a:lnTo>
                      <a:pt x="2770" y="4443"/>
                    </a:lnTo>
                    <a:lnTo>
                      <a:pt x="3089" y="4443"/>
                    </a:lnTo>
                    <a:lnTo>
                      <a:pt x="3089" y="4443"/>
                    </a:lnTo>
                    <a:lnTo>
                      <a:pt x="3348" y="4443"/>
                    </a:lnTo>
                    <a:lnTo>
                      <a:pt x="3447" y="4443"/>
                    </a:lnTo>
                    <a:lnTo>
                      <a:pt x="3447" y="4443"/>
                    </a:lnTo>
                    <a:lnTo>
                      <a:pt x="3148" y="4303"/>
                    </a:lnTo>
                    <a:lnTo>
                      <a:pt x="2869" y="4184"/>
                    </a:lnTo>
                    <a:lnTo>
                      <a:pt x="2610" y="4024"/>
                    </a:lnTo>
                    <a:lnTo>
                      <a:pt x="2391" y="3885"/>
                    </a:lnTo>
                    <a:lnTo>
                      <a:pt x="2172" y="3725"/>
                    </a:lnTo>
                    <a:lnTo>
                      <a:pt x="1993" y="3566"/>
                    </a:lnTo>
                    <a:lnTo>
                      <a:pt x="1853" y="3387"/>
                    </a:lnTo>
                    <a:lnTo>
                      <a:pt x="1714" y="3208"/>
                    </a:lnTo>
                    <a:lnTo>
                      <a:pt x="1595" y="3028"/>
                    </a:lnTo>
                    <a:lnTo>
                      <a:pt x="1495" y="2849"/>
                    </a:lnTo>
                    <a:lnTo>
                      <a:pt x="1415" y="2670"/>
                    </a:lnTo>
                    <a:lnTo>
                      <a:pt x="1336" y="2470"/>
                    </a:lnTo>
                    <a:lnTo>
                      <a:pt x="1296" y="2291"/>
                    </a:lnTo>
                    <a:lnTo>
                      <a:pt x="1256" y="2112"/>
                    </a:lnTo>
                    <a:lnTo>
                      <a:pt x="1216" y="1753"/>
                    </a:lnTo>
                    <a:lnTo>
                      <a:pt x="1216" y="1395"/>
                    </a:lnTo>
                    <a:lnTo>
                      <a:pt x="1236" y="1076"/>
                    </a:lnTo>
                    <a:lnTo>
                      <a:pt x="1296" y="777"/>
                    </a:lnTo>
                    <a:lnTo>
                      <a:pt x="1355" y="518"/>
                    </a:lnTo>
                    <a:lnTo>
                      <a:pt x="1475" y="140"/>
                    </a:lnTo>
                    <a:lnTo>
                      <a:pt x="1535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7" name="Google Shape;7737;p41"/>
              <p:cNvSpPr/>
              <p:nvPr/>
            </p:nvSpPr>
            <p:spPr>
              <a:xfrm>
                <a:off x="5560050" y="3714850"/>
                <a:ext cx="219150" cy="228125"/>
              </a:xfrm>
              <a:custGeom>
                <a:avLst/>
                <a:gdLst/>
                <a:ahLst/>
                <a:cxnLst/>
                <a:rect l="l" t="t" r="r" b="b"/>
                <a:pathLst>
                  <a:path w="8766" h="9125" extrusionOk="0">
                    <a:moveTo>
                      <a:pt x="4622" y="0"/>
                    </a:moveTo>
                    <a:lnTo>
                      <a:pt x="4303" y="20"/>
                    </a:lnTo>
                    <a:lnTo>
                      <a:pt x="4005" y="60"/>
                    </a:lnTo>
                    <a:lnTo>
                      <a:pt x="3706" y="140"/>
                    </a:lnTo>
                    <a:lnTo>
                      <a:pt x="3427" y="239"/>
                    </a:lnTo>
                    <a:lnTo>
                      <a:pt x="3168" y="359"/>
                    </a:lnTo>
                    <a:lnTo>
                      <a:pt x="2909" y="498"/>
                    </a:lnTo>
                    <a:lnTo>
                      <a:pt x="2670" y="677"/>
                    </a:lnTo>
                    <a:lnTo>
                      <a:pt x="2451" y="857"/>
                    </a:lnTo>
                    <a:lnTo>
                      <a:pt x="2232" y="1056"/>
                    </a:lnTo>
                    <a:lnTo>
                      <a:pt x="2052" y="1295"/>
                    </a:lnTo>
                    <a:lnTo>
                      <a:pt x="1913" y="1534"/>
                    </a:lnTo>
                    <a:lnTo>
                      <a:pt x="1774" y="1773"/>
                    </a:lnTo>
                    <a:lnTo>
                      <a:pt x="1674" y="2052"/>
                    </a:lnTo>
                    <a:lnTo>
                      <a:pt x="1594" y="2331"/>
                    </a:lnTo>
                    <a:lnTo>
                      <a:pt x="1554" y="2630"/>
                    </a:lnTo>
                    <a:lnTo>
                      <a:pt x="1395" y="2650"/>
                    </a:lnTo>
                    <a:lnTo>
                      <a:pt x="1256" y="2670"/>
                    </a:lnTo>
                    <a:lnTo>
                      <a:pt x="1116" y="2709"/>
                    </a:lnTo>
                    <a:lnTo>
                      <a:pt x="977" y="2749"/>
                    </a:lnTo>
                    <a:lnTo>
                      <a:pt x="718" y="2889"/>
                    </a:lnTo>
                    <a:lnTo>
                      <a:pt x="499" y="3048"/>
                    </a:lnTo>
                    <a:lnTo>
                      <a:pt x="399" y="3148"/>
                    </a:lnTo>
                    <a:lnTo>
                      <a:pt x="319" y="3267"/>
                    </a:lnTo>
                    <a:lnTo>
                      <a:pt x="240" y="3367"/>
                    </a:lnTo>
                    <a:lnTo>
                      <a:pt x="160" y="3486"/>
                    </a:lnTo>
                    <a:lnTo>
                      <a:pt x="100" y="3626"/>
                    </a:lnTo>
                    <a:lnTo>
                      <a:pt x="60" y="3745"/>
                    </a:lnTo>
                    <a:lnTo>
                      <a:pt x="20" y="3885"/>
                    </a:lnTo>
                    <a:lnTo>
                      <a:pt x="1" y="4024"/>
                    </a:lnTo>
                    <a:lnTo>
                      <a:pt x="1" y="4184"/>
                    </a:lnTo>
                    <a:lnTo>
                      <a:pt x="1" y="4343"/>
                    </a:lnTo>
                    <a:lnTo>
                      <a:pt x="20" y="4482"/>
                    </a:lnTo>
                    <a:lnTo>
                      <a:pt x="80" y="4642"/>
                    </a:lnTo>
                    <a:lnTo>
                      <a:pt x="120" y="4781"/>
                    </a:lnTo>
                    <a:lnTo>
                      <a:pt x="200" y="4921"/>
                    </a:lnTo>
                    <a:lnTo>
                      <a:pt x="279" y="5040"/>
                    </a:lnTo>
                    <a:lnTo>
                      <a:pt x="379" y="5160"/>
                    </a:lnTo>
                    <a:lnTo>
                      <a:pt x="479" y="5279"/>
                    </a:lnTo>
                    <a:lnTo>
                      <a:pt x="598" y="5379"/>
                    </a:lnTo>
                    <a:lnTo>
                      <a:pt x="738" y="5459"/>
                    </a:lnTo>
                    <a:lnTo>
                      <a:pt x="877" y="5538"/>
                    </a:lnTo>
                    <a:lnTo>
                      <a:pt x="1017" y="5598"/>
                    </a:lnTo>
                    <a:lnTo>
                      <a:pt x="1176" y="5658"/>
                    </a:lnTo>
                    <a:lnTo>
                      <a:pt x="1335" y="5698"/>
                    </a:lnTo>
                    <a:lnTo>
                      <a:pt x="1515" y="5718"/>
                    </a:lnTo>
                    <a:lnTo>
                      <a:pt x="1893" y="5718"/>
                    </a:lnTo>
                    <a:lnTo>
                      <a:pt x="2072" y="5678"/>
                    </a:lnTo>
                    <a:lnTo>
                      <a:pt x="2252" y="5618"/>
                    </a:lnTo>
                    <a:lnTo>
                      <a:pt x="2411" y="5558"/>
                    </a:lnTo>
                    <a:lnTo>
                      <a:pt x="2570" y="5478"/>
                    </a:lnTo>
                    <a:lnTo>
                      <a:pt x="2710" y="5379"/>
                    </a:lnTo>
                    <a:lnTo>
                      <a:pt x="2849" y="5259"/>
                    </a:lnTo>
                    <a:lnTo>
                      <a:pt x="3148" y="5439"/>
                    </a:lnTo>
                    <a:lnTo>
                      <a:pt x="3487" y="5578"/>
                    </a:lnTo>
                    <a:lnTo>
                      <a:pt x="3825" y="5678"/>
                    </a:lnTo>
                    <a:lnTo>
                      <a:pt x="4184" y="5757"/>
                    </a:lnTo>
                    <a:lnTo>
                      <a:pt x="4084" y="5957"/>
                    </a:lnTo>
                    <a:lnTo>
                      <a:pt x="3985" y="6176"/>
                    </a:lnTo>
                    <a:lnTo>
                      <a:pt x="3925" y="6415"/>
                    </a:lnTo>
                    <a:lnTo>
                      <a:pt x="3885" y="6654"/>
                    </a:lnTo>
                    <a:lnTo>
                      <a:pt x="3885" y="6873"/>
                    </a:lnTo>
                    <a:lnTo>
                      <a:pt x="3885" y="7112"/>
                    </a:lnTo>
                    <a:lnTo>
                      <a:pt x="3925" y="7331"/>
                    </a:lnTo>
                    <a:lnTo>
                      <a:pt x="3985" y="7550"/>
                    </a:lnTo>
                    <a:lnTo>
                      <a:pt x="4084" y="7749"/>
                    </a:lnTo>
                    <a:lnTo>
                      <a:pt x="4184" y="7949"/>
                    </a:lnTo>
                    <a:lnTo>
                      <a:pt x="4303" y="8128"/>
                    </a:lnTo>
                    <a:lnTo>
                      <a:pt x="4443" y="8307"/>
                    </a:lnTo>
                    <a:lnTo>
                      <a:pt x="4602" y="8467"/>
                    </a:lnTo>
                    <a:lnTo>
                      <a:pt x="4782" y="8606"/>
                    </a:lnTo>
                    <a:lnTo>
                      <a:pt x="4961" y="8746"/>
                    </a:lnTo>
                    <a:lnTo>
                      <a:pt x="5160" y="8865"/>
                    </a:lnTo>
                    <a:lnTo>
                      <a:pt x="5379" y="8945"/>
                    </a:lnTo>
                    <a:lnTo>
                      <a:pt x="5598" y="9024"/>
                    </a:lnTo>
                    <a:lnTo>
                      <a:pt x="5837" y="9084"/>
                    </a:lnTo>
                    <a:lnTo>
                      <a:pt x="6096" y="9124"/>
                    </a:lnTo>
                    <a:lnTo>
                      <a:pt x="6594" y="9124"/>
                    </a:lnTo>
                    <a:lnTo>
                      <a:pt x="6833" y="9084"/>
                    </a:lnTo>
                    <a:lnTo>
                      <a:pt x="7053" y="9024"/>
                    </a:lnTo>
                    <a:lnTo>
                      <a:pt x="7272" y="8945"/>
                    </a:lnTo>
                    <a:lnTo>
                      <a:pt x="7491" y="8845"/>
                    </a:lnTo>
                    <a:lnTo>
                      <a:pt x="7690" y="8746"/>
                    </a:lnTo>
                    <a:lnTo>
                      <a:pt x="7889" y="8606"/>
                    </a:lnTo>
                    <a:lnTo>
                      <a:pt x="8049" y="8467"/>
                    </a:lnTo>
                    <a:lnTo>
                      <a:pt x="8208" y="8307"/>
                    </a:lnTo>
                    <a:lnTo>
                      <a:pt x="8347" y="8128"/>
                    </a:lnTo>
                    <a:lnTo>
                      <a:pt x="8467" y="7929"/>
                    </a:lnTo>
                    <a:lnTo>
                      <a:pt x="8587" y="7730"/>
                    </a:lnTo>
                    <a:lnTo>
                      <a:pt x="8666" y="7530"/>
                    </a:lnTo>
                    <a:lnTo>
                      <a:pt x="8726" y="7311"/>
                    </a:lnTo>
                    <a:lnTo>
                      <a:pt x="8746" y="7072"/>
                    </a:lnTo>
                    <a:lnTo>
                      <a:pt x="8766" y="6873"/>
                    </a:lnTo>
                    <a:lnTo>
                      <a:pt x="8766" y="6674"/>
                    </a:lnTo>
                    <a:lnTo>
                      <a:pt x="8726" y="6475"/>
                    </a:lnTo>
                    <a:lnTo>
                      <a:pt x="8686" y="6295"/>
                    </a:lnTo>
                    <a:lnTo>
                      <a:pt x="8626" y="6116"/>
                    </a:lnTo>
                    <a:lnTo>
                      <a:pt x="8547" y="5937"/>
                    </a:lnTo>
                    <a:lnTo>
                      <a:pt x="8467" y="5777"/>
                    </a:lnTo>
                    <a:lnTo>
                      <a:pt x="8367" y="5598"/>
                    </a:lnTo>
                    <a:lnTo>
                      <a:pt x="8248" y="5459"/>
                    </a:lnTo>
                    <a:lnTo>
                      <a:pt x="8108" y="5319"/>
                    </a:lnTo>
                    <a:lnTo>
                      <a:pt x="7969" y="5180"/>
                    </a:lnTo>
                    <a:lnTo>
                      <a:pt x="7810" y="5060"/>
                    </a:lnTo>
                    <a:lnTo>
                      <a:pt x="7650" y="4961"/>
                    </a:lnTo>
                    <a:lnTo>
                      <a:pt x="7471" y="4861"/>
                    </a:lnTo>
                    <a:lnTo>
                      <a:pt x="7272" y="4781"/>
                    </a:lnTo>
                    <a:lnTo>
                      <a:pt x="7092" y="4702"/>
                    </a:lnTo>
                    <a:lnTo>
                      <a:pt x="7212" y="4542"/>
                    </a:lnTo>
                    <a:lnTo>
                      <a:pt x="7331" y="4363"/>
                    </a:lnTo>
                    <a:lnTo>
                      <a:pt x="7431" y="4184"/>
                    </a:lnTo>
                    <a:lnTo>
                      <a:pt x="7531" y="4004"/>
                    </a:lnTo>
                    <a:lnTo>
                      <a:pt x="7610" y="3805"/>
                    </a:lnTo>
                    <a:lnTo>
                      <a:pt x="7670" y="3606"/>
                    </a:lnTo>
                    <a:lnTo>
                      <a:pt x="7730" y="3387"/>
                    </a:lnTo>
                    <a:lnTo>
                      <a:pt x="7750" y="3168"/>
                    </a:lnTo>
                    <a:lnTo>
                      <a:pt x="7770" y="2869"/>
                    </a:lnTo>
                    <a:lnTo>
                      <a:pt x="7750" y="2590"/>
                    </a:lnTo>
                    <a:lnTo>
                      <a:pt x="7690" y="2311"/>
                    </a:lnTo>
                    <a:lnTo>
                      <a:pt x="7630" y="2032"/>
                    </a:lnTo>
                    <a:lnTo>
                      <a:pt x="7511" y="1773"/>
                    </a:lnTo>
                    <a:lnTo>
                      <a:pt x="7391" y="1514"/>
                    </a:lnTo>
                    <a:lnTo>
                      <a:pt x="7232" y="1275"/>
                    </a:lnTo>
                    <a:lnTo>
                      <a:pt x="7053" y="1056"/>
                    </a:lnTo>
                    <a:lnTo>
                      <a:pt x="6853" y="857"/>
                    </a:lnTo>
                    <a:lnTo>
                      <a:pt x="6634" y="658"/>
                    </a:lnTo>
                    <a:lnTo>
                      <a:pt x="6395" y="498"/>
                    </a:lnTo>
                    <a:lnTo>
                      <a:pt x="6136" y="359"/>
                    </a:lnTo>
                    <a:lnTo>
                      <a:pt x="5857" y="239"/>
                    </a:lnTo>
                    <a:lnTo>
                      <a:pt x="5559" y="140"/>
                    </a:lnTo>
                    <a:lnTo>
                      <a:pt x="5260" y="60"/>
                    </a:lnTo>
                    <a:lnTo>
                      <a:pt x="4941" y="20"/>
                    </a:lnTo>
                    <a:lnTo>
                      <a:pt x="4622" y="0"/>
                    </a:lnTo>
                    <a:close/>
                  </a:path>
                </a:pathLst>
              </a:custGeom>
              <a:solidFill>
                <a:srgbClr val="F9DC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8" name="Google Shape;7738;p41"/>
              <p:cNvSpPr/>
              <p:nvPr/>
            </p:nvSpPr>
            <p:spPr>
              <a:xfrm>
                <a:off x="5560050" y="3714850"/>
                <a:ext cx="219150" cy="228125"/>
              </a:xfrm>
              <a:custGeom>
                <a:avLst/>
                <a:gdLst/>
                <a:ahLst/>
                <a:cxnLst/>
                <a:rect l="l" t="t" r="r" b="b"/>
                <a:pathLst>
                  <a:path w="8766" h="9125" fill="none" extrusionOk="0">
                    <a:moveTo>
                      <a:pt x="3885" y="6654"/>
                    </a:moveTo>
                    <a:lnTo>
                      <a:pt x="3885" y="6654"/>
                    </a:lnTo>
                    <a:lnTo>
                      <a:pt x="3925" y="6415"/>
                    </a:lnTo>
                    <a:lnTo>
                      <a:pt x="3985" y="6176"/>
                    </a:lnTo>
                    <a:lnTo>
                      <a:pt x="4084" y="5957"/>
                    </a:lnTo>
                    <a:lnTo>
                      <a:pt x="4184" y="5757"/>
                    </a:lnTo>
                    <a:lnTo>
                      <a:pt x="4184" y="5757"/>
                    </a:lnTo>
                    <a:lnTo>
                      <a:pt x="3825" y="5678"/>
                    </a:lnTo>
                    <a:lnTo>
                      <a:pt x="3487" y="5578"/>
                    </a:lnTo>
                    <a:lnTo>
                      <a:pt x="3148" y="5439"/>
                    </a:lnTo>
                    <a:lnTo>
                      <a:pt x="2849" y="5259"/>
                    </a:lnTo>
                    <a:lnTo>
                      <a:pt x="2849" y="5259"/>
                    </a:lnTo>
                    <a:lnTo>
                      <a:pt x="2710" y="5379"/>
                    </a:lnTo>
                    <a:lnTo>
                      <a:pt x="2570" y="5478"/>
                    </a:lnTo>
                    <a:lnTo>
                      <a:pt x="2411" y="5558"/>
                    </a:lnTo>
                    <a:lnTo>
                      <a:pt x="2252" y="5618"/>
                    </a:lnTo>
                    <a:lnTo>
                      <a:pt x="2072" y="5678"/>
                    </a:lnTo>
                    <a:lnTo>
                      <a:pt x="1893" y="5718"/>
                    </a:lnTo>
                    <a:lnTo>
                      <a:pt x="1694" y="5718"/>
                    </a:lnTo>
                    <a:lnTo>
                      <a:pt x="1515" y="5718"/>
                    </a:lnTo>
                    <a:lnTo>
                      <a:pt x="1515" y="5718"/>
                    </a:lnTo>
                    <a:lnTo>
                      <a:pt x="1335" y="5698"/>
                    </a:lnTo>
                    <a:lnTo>
                      <a:pt x="1176" y="5658"/>
                    </a:lnTo>
                    <a:lnTo>
                      <a:pt x="1017" y="5598"/>
                    </a:lnTo>
                    <a:lnTo>
                      <a:pt x="877" y="5538"/>
                    </a:lnTo>
                    <a:lnTo>
                      <a:pt x="738" y="5459"/>
                    </a:lnTo>
                    <a:lnTo>
                      <a:pt x="598" y="5379"/>
                    </a:lnTo>
                    <a:lnTo>
                      <a:pt x="479" y="5279"/>
                    </a:lnTo>
                    <a:lnTo>
                      <a:pt x="379" y="5160"/>
                    </a:lnTo>
                    <a:lnTo>
                      <a:pt x="279" y="5040"/>
                    </a:lnTo>
                    <a:lnTo>
                      <a:pt x="200" y="4921"/>
                    </a:lnTo>
                    <a:lnTo>
                      <a:pt x="120" y="4781"/>
                    </a:lnTo>
                    <a:lnTo>
                      <a:pt x="80" y="4642"/>
                    </a:lnTo>
                    <a:lnTo>
                      <a:pt x="20" y="4482"/>
                    </a:lnTo>
                    <a:lnTo>
                      <a:pt x="1" y="4343"/>
                    </a:lnTo>
                    <a:lnTo>
                      <a:pt x="1" y="4184"/>
                    </a:lnTo>
                    <a:lnTo>
                      <a:pt x="1" y="4024"/>
                    </a:lnTo>
                    <a:lnTo>
                      <a:pt x="1" y="4024"/>
                    </a:lnTo>
                    <a:lnTo>
                      <a:pt x="20" y="3885"/>
                    </a:lnTo>
                    <a:lnTo>
                      <a:pt x="60" y="3745"/>
                    </a:lnTo>
                    <a:lnTo>
                      <a:pt x="100" y="3626"/>
                    </a:lnTo>
                    <a:lnTo>
                      <a:pt x="160" y="3486"/>
                    </a:lnTo>
                    <a:lnTo>
                      <a:pt x="240" y="3367"/>
                    </a:lnTo>
                    <a:lnTo>
                      <a:pt x="319" y="3267"/>
                    </a:lnTo>
                    <a:lnTo>
                      <a:pt x="399" y="3148"/>
                    </a:lnTo>
                    <a:lnTo>
                      <a:pt x="499" y="3048"/>
                    </a:lnTo>
                    <a:lnTo>
                      <a:pt x="718" y="2889"/>
                    </a:lnTo>
                    <a:lnTo>
                      <a:pt x="977" y="2749"/>
                    </a:lnTo>
                    <a:lnTo>
                      <a:pt x="1116" y="2709"/>
                    </a:lnTo>
                    <a:lnTo>
                      <a:pt x="1256" y="2670"/>
                    </a:lnTo>
                    <a:lnTo>
                      <a:pt x="1395" y="2650"/>
                    </a:lnTo>
                    <a:lnTo>
                      <a:pt x="1554" y="2630"/>
                    </a:lnTo>
                    <a:lnTo>
                      <a:pt x="1554" y="2630"/>
                    </a:lnTo>
                    <a:lnTo>
                      <a:pt x="1594" y="2331"/>
                    </a:lnTo>
                    <a:lnTo>
                      <a:pt x="1674" y="2052"/>
                    </a:lnTo>
                    <a:lnTo>
                      <a:pt x="1774" y="1773"/>
                    </a:lnTo>
                    <a:lnTo>
                      <a:pt x="1913" y="1534"/>
                    </a:lnTo>
                    <a:lnTo>
                      <a:pt x="2052" y="1295"/>
                    </a:lnTo>
                    <a:lnTo>
                      <a:pt x="2232" y="1056"/>
                    </a:lnTo>
                    <a:lnTo>
                      <a:pt x="2451" y="857"/>
                    </a:lnTo>
                    <a:lnTo>
                      <a:pt x="2670" y="677"/>
                    </a:lnTo>
                    <a:lnTo>
                      <a:pt x="2909" y="498"/>
                    </a:lnTo>
                    <a:lnTo>
                      <a:pt x="3168" y="359"/>
                    </a:lnTo>
                    <a:lnTo>
                      <a:pt x="3427" y="239"/>
                    </a:lnTo>
                    <a:lnTo>
                      <a:pt x="3706" y="140"/>
                    </a:lnTo>
                    <a:lnTo>
                      <a:pt x="4005" y="60"/>
                    </a:lnTo>
                    <a:lnTo>
                      <a:pt x="4303" y="20"/>
                    </a:lnTo>
                    <a:lnTo>
                      <a:pt x="4622" y="0"/>
                    </a:lnTo>
                    <a:lnTo>
                      <a:pt x="4941" y="20"/>
                    </a:lnTo>
                    <a:lnTo>
                      <a:pt x="4941" y="20"/>
                    </a:lnTo>
                    <a:lnTo>
                      <a:pt x="5260" y="60"/>
                    </a:lnTo>
                    <a:lnTo>
                      <a:pt x="5559" y="140"/>
                    </a:lnTo>
                    <a:lnTo>
                      <a:pt x="5857" y="239"/>
                    </a:lnTo>
                    <a:lnTo>
                      <a:pt x="6136" y="359"/>
                    </a:lnTo>
                    <a:lnTo>
                      <a:pt x="6395" y="498"/>
                    </a:lnTo>
                    <a:lnTo>
                      <a:pt x="6634" y="658"/>
                    </a:lnTo>
                    <a:lnTo>
                      <a:pt x="6853" y="857"/>
                    </a:lnTo>
                    <a:lnTo>
                      <a:pt x="7053" y="1056"/>
                    </a:lnTo>
                    <a:lnTo>
                      <a:pt x="7232" y="1275"/>
                    </a:lnTo>
                    <a:lnTo>
                      <a:pt x="7391" y="1514"/>
                    </a:lnTo>
                    <a:lnTo>
                      <a:pt x="7511" y="1773"/>
                    </a:lnTo>
                    <a:lnTo>
                      <a:pt x="7630" y="2032"/>
                    </a:lnTo>
                    <a:lnTo>
                      <a:pt x="7690" y="2311"/>
                    </a:lnTo>
                    <a:lnTo>
                      <a:pt x="7750" y="2590"/>
                    </a:lnTo>
                    <a:lnTo>
                      <a:pt x="7770" y="2869"/>
                    </a:lnTo>
                    <a:lnTo>
                      <a:pt x="7750" y="3168"/>
                    </a:lnTo>
                    <a:lnTo>
                      <a:pt x="7750" y="3168"/>
                    </a:lnTo>
                    <a:lnTo>
                      <a:pt x="7730" y="3387"/>
                    </a:lnTo>
                    <a:lnTo>
                      <a:pt x="7670" y="3606"/>
                    </a:lnTo>
                    <a:lnTo>
                      <a:pt x="7610" y="3805"/>
                    </a:lnTo>
                    <a:lnTo>
                      <a:pt x="7531" y="4004"/>
                    </a:lnTo>
                    <a:lnTo>
                      <a:pt x="7431" y="4184"/>
                    </a:lnTo>
                    <a:lnTo>
                      <a:pt x="7331" y="4363"/>
                    </a:lnTo>
                    <a:lnTo>
                      <a:pt x="7212" y="4542"/>
                    </a:lnTo>
                    <a:lnTo>
                      <a:pt x="7092" y="4702"/>
                    </a:lnTo>
                    <a:lnTo>
                      <a:pt x="7092" y="4702"/>
                    </a:lnTo>
                    <a:lnTo>
                      <a:pt x="7272" y="4781"/>
                    </a:lnTo>
                    <a:lnTo>
                      <a:pt x="7471" y="4861"/>
                    </a:lnTo>
                    <a:lnTo>
                      <a:pt x="7650" y="4961"/>
                    </a:lnTo>
                    <a:lnTo>
                      <a:pt x="7810" y="5060"/>
                    </a:lnTo>
                    <a:lnTo>
                      <a:pt x="7969" y="5180"/>
                    </a:lnTo>
                    <a:lnTo>
                      <a:pt x="8108" y="5319"/>
                    </a:lnTo>
                    <a:lnTo>
                      <a:pt x="8248" y="5459"/>
                    </a:lnTo>
                    <a:lnTo>
                      <a:pt x="8367" y="5598"/>
                    </a:lnTo>
                    <a:lnTo>
                      <a:pt x="8467" y="5777"/>
                    </a:lnTo>
                    <a:lnTo>
                      <a:pt x="8547" y="5937"/>
                    </a:lnTo>
                    <a:lnTo>
                      <a:pt x="8626" y="6116"/>
                    </a:lnTo>
                    <a:lnTo>
                      <a:pt x="8686" y="6295"/>
                    </a:lnTo>
                    <a:lnTo>
                      <a:pt x="8726" y="6475"/>
                    </a:lnTo>
                    <a:lnTo>
                      <a:pt x="8766" y="6674"/>
                    </a:lnTo>
                    <a:lnTo>
                      <a:pt x="8766" y="6873"/>
                    </a:lnTo>
                    <a:lnTo>
                      <a:pt x="8746" y="7072"/>
                    </a:lnTo>
                    <a:lnTo>
                      <a:pt x="8746" y="7072"/>
                    </a:lnTo>
                    <a:lnTo>
                      <a:pt x="8726" y="7311"/>
                    </a:lnTo>
                    <a:lnTo>
                      <a:pt x="8666" y="7530"/>
                    </a:lnTo>
                    <a:lnTo>
                      <a:pt x="8587" y="7730"/>
                    </a:lnTo>
                    <a:lnTo>
                      <a:pt x="8467" y="7929"/>
                    </a:lnTo>
                    <a:lnTo>
                      <a:pt x="8347" y="8128"/>
                    </a:lnTo>
                    <a:lnTo>
                      <a:pt x="8208" y="8307"/>
                    </a:lnTo>
                    <a:lnTo>
                      <a:pt x="8049" y="8467"/>
                    </a:lnTo>
                    <a:lnTo>
                      <a:pt x="7889" y="8606"/>
                    </a:lnTo>
                    <a:lnTo>
                      <a:pt x="7690" y="8746"/>
                    </a:lnTo>
                    <a:lnTo>
                      <a:pt x="7491" y="8845"/>
                    </a:lnTo>
                    <a:lnTo>
                      <a:pt x="7272" y="8945"/>
                    </a:lnTo>
                    <a:lnTo>
                      <a:pt x="7053" y="9024"/>
                    </a:lnTo>
                    <a:lnTo>
                      <a:pt x="6833" y="9084"/>
                    </a:lnTo>
                    <a:lnTo>
                      <a:pt x="6594" y="9124"/>
                    </a:lnTo>
                    <a:lnTo>
                      <a:pt x="6335" y="9124"/>
                    </a:lnTo>
                    <a:lnTo>
                      <a:pt x="6096" y="9124"/>
                    </a:lnTo>
                    <a:lnTo>
                      <a:pt x="6096" y="9124"/>
                    </a:lnTo>
                    <a:lnTo>
                      <a:pt x="5837" y="9084"/>
                    </a:lnTo>
                    <a:lnTo>
                      <a:pt x="5598" y="9024"/>
                    </a:lnTo>
                    <a:lnTo>
                      <a:pt x="5379" y="8945"/>
                    </a:lnTo>
                    <a:lnTo>
                      <a:pt x="5160" y="8865"/>
                    </a:lnTo>
                    <a:lnTo>
                      <a:pt x="4961" y="8746"/>
                    </a:lnTo>
                    <a:lnTo>
                      <a:pt x="4782" y="8606"/>
                    </a:lnTo>
                    <a:lnTo>
                      <a:pt x="4602" y="8467"/>
                    </a:lnTo>
                    <a:lnTo>
                      <a:pt x="4443" y="8307"/>
                    </a:lnTo>
                    <a:lnTo>
                      <a:pt x="4303" y="8128"/>
                    </a:lnTo>
                    <a:lnTo>
                      <a:pt x="4184" y="7949"/>
                    </a:lnTo>
                    <a:lnTo>
                      <a:pt x="4084" y="7749"/>
                    </a:lnTo>
                    <a:lnTo>
                      <a:pt x="3985" y="7550"/>
                    </a:lnTo>
                    <a:lnTo>
                      <a:pt x="3925" y="7331"/>
                    </a:lnTo>
                    <a:lnTo>
                      <a:pt x="3885" y="7112"/>
                    </a:lnTo>
                    <a:lnTo>
                      <a:pt x="3885" y="6873"/>
                    </a:lnTo>
                    <a:lnTo>
                      <a:pt x="3885" y="6654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9" name="Google Shape;7739;p41"/>
              <p:cNvSpPr/>
              <p:nvPr/>
            </p:nvSpPr>
            <p:spPr>
              <a:xfrm>
                <a:off x="5698000" y="3886650"/>
                <a:ext cx="44350" cy="33900"/>
              </a:xfrm>
              <a:custGeom>
                <a:avLst/>
                <a:gdLst/>
                <a:ahLst/>
                <a:cxnLst/>
                <a:rect l="l" t="t" r="r" b="b"/>
                <a:pathLst>
                  <a:path w="1774" h="1356" extrusionOk="0">
                    <a:moveTo>
                      <a:pt x="778" y="1"/>
                    </a:moveTo>
                    <a:lnTo>
                      <a:pt x="598" y="21"/>
                    </a:lnTo>
                    <a:lnTo>
                      <a:pt x="439" y="81"/>
                    </a:lnTo>
                    <a:lnTo>
                      <a:pt x="299" y="140"/>
                    </a:lnTo>
                    <a:lnTo>
                      <a:pt x="180" y="240"/>
                    </a:lnTo>
                    <a:lnTo>
                      <a:pt x="80" y="340"/>
                    </a:lnTo>
                    <a:lnTo>
                      <a:pt x="21" y="459"/>
                    </a:lnTo>
                    <a:lnTo>
                      <a:pt x="1" y="599"/>
                    </a:lnTo>
                    <a:lnTo>
                      <a:pt x="1" y="738"/>
                    </a:lnTo>
                    <a:lnTo>
                      <a:pt x="41" y="877"/>
                    </a:lnTo>
                    <a:lnTo>
                      <a:pt x="100" y="997"/>
                    </a:lnTo>
                    <a:lnTo>
                      <a:pt x="200" y="1097"/>
                    </a:lnTo>
                    <a:lnTo>
                      <a:pt x="319" y="1196"/>
                    </a:lnTo>
                    <a:lnTo>
                      <a:pt x="479" y="1276"/>
                    </a:lnTo>
                    <a:lnTo>
                      <a:pt x="638" y="1336"/>
                    </a:lnTo>
                    <a:lnTo>
                      <a:pt x="817" y="1356"/>
                    </a:lnTo>
                    <a:lnTo>
                      <a:pt x="997" y="1356"/>
                    </a:lnTo>
                    <a:lnTo>
                      <a:pt x="1176" y="1336"/>
                    </a:lnTo>
                    <a:lnTo>
                      <a:pt x="1335" y="1296"/>
                    </a:lnTo>
                    <a:lnTo>
                      <a:pt x="1475" y="1216"/>
                    </a:lnTo>
                    <a:lnTo>
                      <a:pt x="1594" y="1117"/>
                    </a:lnTo>
                    <a:lnTo>
                      <a:pt x="1674" y="1017"/>
                    </a:lnTo>
                    <a:lnTo>
                      <a:pt x="1754" y="897"/>
                    </a:lnTo>
                    <a:lnTo>
                      <a:pt x="1774" y="758"/>
                    </a:lnTo>
                    <a:lnTo>
                      <a:pt x="1774" y="619"/>
                    </a:lnTo>
                    <a:lnTo>
                      <a:pt x="1734" y="479"/>
                    </a:lnTo>
                    <a:lnTo>
                      <a:pt x="1674" y="360"/>
                    </a:lnTo>
                    <a:lnTo>
                      <a:pt x="1574" y="260"/>
                    </a:lnTo>
                    <a:lnTo>
                      <a:pt x="1435" y="160"/>
                    </a:lnTo>
                    <a:lnTo>
                      <a:pt x="1296" y="81"/>
                    </a:lnTo>
                    <a:lnTo>
                      <a:pt x="1136" y="41"/>
                    </a:lnTo>
                    <a:lnTo>
                      <a:pt x="957" y="1"/>
                    </a:lnTo>
                    <a:close/>
                  </a:path>
                </a:pathLst>
              </a:custGeom>
              <a:solidFill>
                <a:srgbClr val="F4CC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0" name="Google Shape;7740;p41"/>
              <p:cNvSpPr/>
              <p:nvPr/>
            </p:nvSpPr>
            <p:spPr>
              <a:xfrm>
                <a:off x="5639225" y="3729775"/>
                <a:ext cx="98150" cy="104625"/>
              </a:xfrm>
              <a:custGeom>
                <a:avLst/>
                <a:gdLst/>
                <a:ahLst/>
                <a:cxnLst/>
                <a:rect l="l" t="t" r="r" b="b"/>
                <a:pathLst>
                  <a:path w="3926" h="4185" extrusionOk="0">
                    <a:moveTo>
                      <a:pt x="977" y="1"/>
                    </a:moveTo>
                    <a:lnTo>
                      <a:pt x="738" y="21"/>
                    </a:lnTo>
                    <a:lnTo>
                      <a:pt x="360" y="80"/>
                    </a:lnTo>
                    <a:lnTo>
                      <a:pt x="101" y="120"/>
                    </a:lnTo>
                    <a:lnTo>
                      <a:pt x="1" y="160"/>
                    </a:lnTo>
                    <a:lnTo>
                      <a:pt x="340" y="220"/>
                    </a:lnTo>
                    <a:lnTo>
                      <a:pt x="638" y="300"/>
                    </a:lnTo>
                    <a:lnTo>
                      <a:pt x="917" y="399"/>
                    </a:lnTo>
                    <a:lnTo>
                      <a:pt x="1156" y="519"/>
                    </a:lnTo>
                    <a:lnTo>
                      <a:pt x="1395" y="638"/>
                    </a:lnTo>
                    <a:lnTo>
                      <a:pt x="1595" y="758"/>
                    </a:lnTo>
                    <a:lnTo>
                      <a:pt x="1794" y="917"/>
                    </a:lnTo>
                    <a:lnTo>
                      <a:pt x="1953" y="1057"/>
                    </a:lnTo>
                    <a:lnTo>
                      <a:pt x="2113" y="1216"/>
                    </a:lnTo>
                    <a:lnTo>
                      <a:pt x="2232" y="1375"/>
                    </a:lnTo>
                    <a:lnTo>
                      <a:pt x="2352" y="1535"/>
                    </a:lnTo>
                    <a:lnTo>
                      <a:pt x="2451" y="1714"/>
                    </a:lnTo>
                    <a:lnTo>
                      <a:pt x="2551" y="1893"/>
                    </a:lnTo>
                    <a:lnTo>
                      <a:pt x="2631" y="2073"/>
                    </a:lnTo>
                    <a:lnTo>
                      <a:pt x="2730" y="2411"/>
                    </a:lnTo>
                    <a:lnTo>
                      <a:pt x="2810" y="2750"/>
                    </a:lnTo>
                    <a:lnTo>
                      <a:pt x="2830" y="3089"/>
                    </a:lnTo>
                    <a:lnTo>
                      <a:pt x="2850" y="3387"/>
                    </a:lnTo>
                    <a:lnTo>
                      <a:pt x="2830" y="3646"/>
                    </a:lnTo>
                    <a:lnTo>
                      <a:pt x="2790" y="4045"/>
                    </a:lnTo>
                    <a:lnTo>
                      <a:pt x="2750" y="4184"/>
                    </a:lnTo>
                    <a:lnTo>
                      <a:pt x="2870" y="4144"/>
                    </a:lnTo>
                    <a:lnTo>
                      <a:pt x="2989" y="4065"/>
                    </a:lnTo>
                    <a:lnTo>
                      <a:pt x="3109" y="3965"/>
                    </a:lnTo>
                    <a:lnTo>
                      <a:pt x="3248" y="3865"/>
                    </a:lnTo>
                    <a:lnTo>
                      <a:pt x="3388" y="3726"/>
                    </a:lnTo>
                    <a:lnTo>
                      <a:pt x="3507" y="3567"/>
                    </a:lnTo>
                    <a:lnTo>
                      <a:pt x="3627" y="3407"/>
                    </a:lnTo>
                    <a:lnTo>
                      <a:pt x="3726" y="3208"/>
                    </a:lnTo>
                    <a:lnTo>
                      <a:pt x="3826" y="3009"/>
                    </a:lnTo>
                    <a:lnTo>
                      <a:pt x="3886" y="2790"/>
                    </a:lnTo>
                    <a:lnTo>
                      <a:pt x="3925" y="2551"/>
                    </a:lnTo>
                    <a:lnTo>
                      <a:pt x="3925" y="2292"/>
                    </a:lnTo>
                    <a:lnTo>
                      <a:pt x="3906" y="2013"/>
                    </a:lnTo>
                    <a:lnTo>
                      <a:pt x="3826" y="1734"/>
                    </a:lnTo>
                    <a:lnTo>
                      <a:pt x="3706" y="1435"/>
                    </a:lnTo>
                    <a:lnTo>
                      <a:pt x="3547" y="1116"/>
                    </a:lnTo>
                    <a:lnTo>
                      <a:pt x="3447" y="957"/>
                    </a:lnTo>
                    <a:lnTo>
                      <a:pt x="3328" y="818"/>
                    </a:lnTo>
                    <a:lnTo>
                      <a:pt x="3208" y="678"/>
                    </a:lnTo>
                    <a:lnTo>
                      <a:pt x="3069" y="559"/>
                    </a:lnTo>
                    <a:lnTo>
                      <a:pt x="2929" y="459"/>
                    </a:lnTo>
                    <a:lnTo>
                      <a:pt x="2790" y="359"/>
                    </a:lnTo>
                    <a:lnTo>
                      <a:pt x="2650" y="280"/>
                    </a:lnTo>
                    <a:lnTo>
                      <a:pt x="2491" y="220"/>
                    </a:lnTo>
                    <a:lnTo>
                      <a:pt x="2172" y="120"/>
                    </a:lnTo>
                    <a:lnTo>
                      <a:pt x="1854" y="41"/>
                    </a:lnTo>
                    <a:lnTo>
                      <a:pt x="1535" y="21"/>
                    </a:lnTo>
                    <a:lnTo>
                      <a:pt x="1216" y="1"/>
                    </a:lnTo>
                    <a:close/>
                  </a:path>
                </a:pathLst>
              </a:custGeom>
              <a:solidFill>
                <a:srgbClr val="FAE3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1" name="Google Shape;7741;p41"/>
              <p:cNvSpPr/>
              <p:nvPr/>
            </p:nvSpPr>
            <p:spPr>
              <a:xfrm>
                <a:off x="5639225" y="3729775"/>
                <a:ext cx="98150" cy="104625"/>
              </a:xfrm>
              <a:custGeom>
                <a:avLst/>
                <a:gdLst/>
                <a:ahLst/>
                <a:cxnLst/>
                <a:rect l="l" t="t" r="r" b="b"/>
                <a:pathLst>
                  <a:path w="3926" h="4185" fill="none" extrusionOk="0">
                    <a:moveTo>
                      <a:pt x="1216" y="1"/>
                    </a:moveTo>
                    <a:lnTo>
                      <a:pt x="1216" y="1"/>
                    </a:lnTo>
                    <a:lnTo>
                      <a:pt x="977" y="1"/>
                    </a:lnTo>
                    <a:lnTo>
                      <a:pt x="738" y="21"/>
                    </a:lnTo>
                    <a:lnTo>
                      <a:pt x="360" y="80"/>
                    </a:lnTo>
                    <a:lnTo>
                      <a:pt x="101" y="120"/>
                    </a:lnTo>
                    <a:lnTo>
                      <a:pt x="1" y="160"/>
                    </a:lnTo>
                    <a:lnTo>
                      <a:pt x="1" y="160"/>
                    </a:lnTo>
                    <a:lnTo>
                      <a:pt x="340" y="220"/>
                    </a:lnTo>
                    <a:lnTo>
                      <a:pt x="638" y="300"/>
                    </a:lnTo>
                    <a:lnTo>
                      <a:pt x="917" y="399"/>
                    </a:lnTo>
                    <a:lnTo>
                      <a:pt x="1156" y="519"/>
                    </a:lnTo>
                    <a:lnTo>
                      <a:pt x="1395" y="638"/>
                    </a:lnTo>
                    <a:lnTo>
                      <a:pt x="1595" y="758"/>
                    </a:lnTo>
                    <a:lnTo>
                      <a:pt x="1794" y="917"/>
                    </a:lnTo>
                    <a:lnTo>
                      <a:pt x="1953" y="1057"/>
                    </a:lnTo>
                    <a:lnTo>
                      <a:pt x="2113" y="1216"/>
                    </a:lnTo>
                    <a:lnTo>
                      <a:pt x="2232" y="1375"/>
                    </a:lnTo>
                    <a:lnTo>
                      <a:pt x="2352" y="1535"/>
                    </a:lnTo>
                    <a:lnTo>
                      <a:pt x="2451" y="1714"/>
                    </a:lnTo>
                    <a:lnTo>
                      <a:pt x="2551" y="1893"/>
                    </a:lnTo>
                    <a:lnTo>
                      <a:pt x="2631" y="2073"/>
                    </a:lnTo>
                    <a:lnTo>
                      <a:pt x="2730" y="2411"/>
                    </a:lnTo>
                    <a:lnTo>
                      <a:pt x="2810" y="2750"/>
                    </a:lnTo>
                    <a:lnTo>
                      <a:pt x="2830" y="3089"/>
                    </a:lnTo>
                    <a:lnTo>
                      <a:pt x="2850" y="3387"/>
                    </a:lnTo>
                    <a:lnTo>
                      <a:pt x="2830" y="3646"/>
                    </a:lnTo>
                    <a:lnTo>
                      <a:pt x="2790" y="4045"/>
                    </a:lnTo>
                    <a:lnTo>
                      <a:pt x="2750" y="4184"/>
                    </a:lnTo>
                    <a:lnTo>
                      <a:pt x="2750" y="4184"/>
                    </a:lnTo>
                    <a:lnTo>
                      <a:pt x="2870" y="4144"/>
                    </a:lnTo>
                    <a:lnTo>
                      <a:pt x="2989" y="4065"/>
                    </a:lnTo>
                    <a:lnTo>
                      <a:pt x="3109" y="3965"/>
                    </a:lnTo>
                    <a:lnTo>
                      <a:pt x="3248" y="3865"/>
                    </a:lnTo>
                    <a:lnTo>
                      <a:pt x="3388" y="3726"/>
                    </a:lnTo>
                    <a:lnTo>
                      <a:pt x="3507" y="3567"/>
                    </a:lnTo>
                    <a:lnTo>
                      <a:pt x="3627" y="3407"/>
                    </a:lnTo>
                    <a:lnTo>
                      <a:pt x="3726" y="3208"/>
                    </a:lnTo>
                    <a:lnTo>
                      <a:pt x="3826" y="3009"/>
                    </a:lnTo>
                    <a:lnTo>
                      <a:pt x="3886" y="2790"/>
                    </a:lnTo>
                    <a:lnTo>
                      <a:pt x="3925" y="2551"/>
                    </a:lnTo>
                    <a:lnTo>
                      <a:pt x="3925" y="2292"/>
                    </a:lnTo>
                    <a:lnTo>
                      <a:pt x="3906" y="2013"/>
                    </a:lnTo>
                    <a:lnTo>
                      <a:pt x="3826" y="1734"/>
                    </a:lnTo>
                    <a:lnTo>
                      <a:pt x="3706" y="1435"/>
                    </a:lnTo>
                    <a:lnTo>
                      <a:pt x="3547" y="1116"/>
                    </a:lnTo>
                    <a:lnTo>
                      <a:pt x="3547" y="1116"/>
                    </a:lnTo>
                    <a:lnTo>
                      <a:pt x="3447" y="957"/>
                    </a:lnTo>
                    <a:lnTo>
                      <a:pt x="3328" y="818"/>
                    </a:lnTo>
                    <a:lnTo>
                      <a:pt x="3208" y="678"/>
                    </a:lnTo>
                    <a:lnTo>
                      <a:pt x="3069" y="559"/>
                    </a:lnTo>
                    <a:lnTo>
                      <a:pt x="2929" y="459"/>
                    </a:lnTo>
                    <a:lnTo>
                      <a:pt x="2790" y="359"/>
                    </a:lnTo>
                    <a:lnTo>
                      <a:pt x="2650" y="280"/>
                    </a:lnTo>
                    <a:lnTo>
                      <a:pt x="2491" y="220"/>
                    </a:lnTo>
                    <a:lnTo>
                      <a:pt x="2172" y="120"/>
                    </a:lnTo>
                    <a:lnTo>
                      <a:pt x="1854" y="41"/>
                    </a:lnTo>
                    <a:lnTo>
                      <a:pt x="1535" y="21"/>
                    </a:lnTo>
                    <a:lnTo>
                      <a:pt x="1216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2" name="Google Shape;7742;p41"/>
              <p:cNvSpPr/>
              <p:nvPr/>
            </p:nvSpPr>
            <p:spPr>
              <a:xfrm>
                <a:off x="5836950" y="3663050"/>
                <a:ext cx="239575" cy="198725"/>
              </a:xfrm>
              <a:custGeom>
                <a:avLst/>
                <a:gdLst/>
                <a:ahLst/>
                <a:cxnLst/>
                <a:rect l="l" t="t" r="r" b="b"/>
                <a:pathLst>
                  <a:path w="9583" h="7949" extrusionOk="0">
                    <a:moveTo>
                      <a:pt x="3407" y="0"/>
                    </a:moveTo>
                    <a:lnTo>
                      <a:pt x="3088" y="40"/>
                    </a:lnTo>
                    <a:lnTo>
                      <a:pt x="2790" y="120"/>
                    </a:lnTo>
                    <a:lnTo>
                      <a:pt x="2491" y="220"/>
                    </a:lnTo>
                    <a:lnTo>
                      <a:pt x="2192" y="339"/>
                    </a:lnTo>
                    <a:lnTo>
                      <a:pt x="1933" y="498"/>
                    </a:lnTo>
                    <a:lnTo>
                      <a:pt x="1694" y="658"/>
                    </a:lnTo>
                    <a:lnTo>
                      <a:pt x="1455" y="857"/>
                    </a:lnTo>
                    <a:lnTo>
                      <a:pt x="1256" y="1056"/>
                    </a:lnTo>
                    <a:lnTo>
                      <a:pt x="1076" y="1295"/>
                    </a:lnTo>
                    <a:lnTo>
                      <a:pt x="917" y="1534"/>
                    </a:lnTo>
                    <a:lnTo>
                      <a:pt x="797" y="1773"/>
                    </a:lnTo>
                    <a:lnTo>
                      <a:pt x="698" y="2032"/>
                    </a:lnTo>
                    <a:lnTo>
                      <a:pt x="618" y="2311"/>
                    </a:lnTo>
                    <a:lnTo>
                      <a:pt x="578" y="2590"/>
                    </a:lnTo>
                    <a:lnTo>
                      <a:pt x="558" y="2869"/>
                    </a:lnTo>
                    <a:lnTo>
                      <a:pt x="578" y="3148"/>
                    </a:lnTo>
                    <a:lnTo>
                      <a:pt x="618" y="3427"/>
                    </a:lnTo>
                    <a:lnTo>
                      <a:pt x="678" y="3706"/>
                    </a:lnTo>
                    <a:lnTo>
                      <a:pt x="797" y="3985"/>
                    </a:lnTo>
                    <a:lnTo>
                      <a:pt x="658" y="4064"/>
                    </a:lnTo>
                    <a:lnTo>
                      <a:pt x="558" y="4164"/>
                    </a:lnTo>
                    <a:lnTo>
                      <a:pt x="459" y="4244"/>
                    </a:lnTo>
                    <a:lnTo>
                      <a:pt x="359" y="4363"/>
                    </a:lnTo>
                    <a:lnTo>
                      <a:pt x="280" y="4463"/>
                    </a:lnTo>
                    <a:lnTo>
                      <a:pt x="200" y="4582"/>
                    </a:lnTo>
                    <a:lnTo>
                      <a:pt x="140" y="4702"/>
                    </a:lnTo>
                    <a:lnTo>
                      <a:pt x="80" y="4821"/>
                    </a:lnTo>
                    <a:lnTo>
                      <a:pt x="40" y="4961"/>
                    </a:lnTo>
                    <a:lnTo>
                      <a:pt x="21" y="5080"/>
                    </a:lnTo>
                    <a:lnTo>
                      <a:pt x="1" y="5220"/>
                    </a:lnTo>
                    <a:lnTo>
                      <a:pt x="1" y="5359"/>
                    </a:lnTo>
                    <a:lnTo>
                      <a:pt x="21" y="5499"/>
                    </a:lnTo>
                    <a:lnTo>
                      <a:pt x="40" y="5618"/>
                    </a:lnTo>
                    <a:lnTo>
                      <a:pt x="80" y="5758"/>
                    </a:lnTo>
                    <a:lnTo>
                      <a:pt x="120" y="5897"/>
                    </a:lnTo>
                    <a:lnTo>
                      <a:pt x="200" y="6036"/>
                    </a:lnTo>
                    <a:lnTo>
                      <a:pt x="280" y="6176"/>
                    </a:lnTo>
                    <a:lnTo>
                      <a:pt x="379" y="6295"/>
                    </a:lnTo>
                    <a:lnTo>
                      <a:pt x="499" y="6415"/>
                    </a:lnTo>
                    <a:lnTo>
                      <a:pt x="618" y="6515"/>
                    </a:lnTo>
                    <a:lnTo>
                      <a:pt x="738" y="6594"/>
                    </a:lnTo>
                    <a:lnTo>
                      <a:pt x="877" y="6674"/>
                    </a:lnTo>
                    <a:lnTo>
                      <a:pt x="1037" y="6734"/>
                    </a:lnTo>
                    <a:lnTo>
                      <a:pt x="1176" y="6793"/>
                    </a:lnTo>
                    <a:lnTo>
                      <a:pt x="1335" y="6833"/>
                    </a:lnTo>
                    <a:lnTo>
                      <a:pt x="1495" y="6853"/>
                    </a:lnTo>
                    <a:lnTo>
                      <a:pt x="1813" y="6853"/>
                    </a:lnTo>
                    <a:lnTo>
                      <a:pt x="1973" y="6833"/>
                    </a:lnTo>
                    <a:lnTo>
                      <a:pt x="2152" y="6793"/>
                    </a:lnTo>
                    <a:lnTo>
                      <a:pt x="2311" y="6734"/>
                    </a:lnTo>
                    <a:lnTo>
                      <a:pt x="2471" y="6674"/>
                    </a:lnTo>
                    <a:lnTo>
                      <a:pt x="2630" y="6574"/>
                    </a:lnTo>
                    <a:lnTo>
                      <a:pt x="2790" y="6455"/>
                    </a:lnTo>
                    <a:lnTo>
                      <a:pt x="2909" y="6335"/>
                    </a:lnTo>
                    <a:lnTo>
                      <a:pt x="3029" y="6216"/>
                    </a:lnTo>
                    <a:lnTo>
                      <a:pt x="3128" y="6076"/>
                    </a:lnTo>
                    <a:lnTo>
                      <a:pt x="3208" y="5917"/>
                    </a:lnTo>
                    <a:lnTo>
                      <a:pt x="3268" y="5758"/>
                    </a:lnTo>
                    <a:lnTo>
                      <a:pt x="3626" y="5777"/>
                    </a:lnTo>
                    <a:lnTo>
                      <a:pt x="3985" y="5777"/>
                    </a:lnTo>
                    <a:lnTo>
                      <a:pt x="4343" y="5718"/>
                    </a:lnTo>
                    <a:lnTo>
                      <a:pt x="4702" y="5618"/>
                    </a:lnTo>
                    <a:lnTo>
                      <a:pt x="4702" y="5857"/>
                    </a:lnTo>
                    <a:lnTo>
                      <a:pt x="4742" y="6076"/>
                    </a:lnTo>
                    <a:lnTo>
                      <a:pt x="4802" y="6315"/>
                    </a:lnTo>
                    <a:lnTo>
                      <a:pt x="4881" y="6534"/>
                    </a:lnTo>
                    <a:lnTo>
                      <a:pt x="4981" y="6754"/>
                    </a:lnTo>
                    <a:lnTo>
                      <a:pt x="5120" y="6933"/>
                    </a:lnTo>
                    <a:lnTo>
                      <a:pt x="5260" y="7112"/>
                    </a:lnTo>
                    <a:lnTo>
                      <a:pt x="5419" y="7292"/>
                    </a:lnTo>
                    <a:lnTo>
                      <a:pt x="5598" y="7431"/>
                    </a:lnTo>
                    <a:lnTo>
                      <a:pt x="5778" y="7570"/>
                    </a:lnTo>
                    <a:lnTo>
                      <a:pt x="5997" y="7670"/>
                    </a:lnTo>
                    <a:lnTo>
                      <a:pt x="6196" y="7770"/>
                    </a:lnTo>
                    <a:lnTo>
                      <a:pt x="6415" y="7849"/>
                    </a:lnTo>
                    <a:lnTo>
                      <a:pt x="6654" y="7889"/>
                    </a:lnTo>
                    <a:lnTo>
                      <a:pt x="6873" y="7929"/>
                    </a:lnTo>
                    <a:lnTo>
                      <a:pt x="7112" y="7949"/>
                    </a:lnTo>
                    <a:lnTo>
                      <a:pt x="7352" y="7929"/>
                    </a:lnTo>
                    <a:lnTo>
                      <a:pt x="7591" y="7909"/>
                    </a:lnTo>
                    <a:lnTo>
                      <a:pt x="7830" y="7849"/>
                    </a:lnTo>
                    <a:lnTo>
                      <a:pt x="8069" y="7770"/>
                    </a:lnTo>
                    <a:lnTo>
                      <a:pt x="8288" y="7670"/>
                    </a:lnTo>
                    <a:lnTo>
                      <a:pt x="8507" y="7550"/>
                    </a:lnTo>
                    <a:lnTo>
                      <a:pt x="8706" y="7411"/>
                    </a:lnTo>
                    <a:lnTo>
                      <a:pt x="8885" y="7272"/>
                    </a:lnTo>
                    <a:lnTo>
                      <a:pt x="9045" y="7112"/>
                    </a:lnTo>
                    <a:lnTo>
                      <a:pt x="9184" y="6933"/>
                    </a:lnTo>
                    <a:lnTo>
                      <a:pt x="9304" y="6734"/>
                    </a:lnTo>
                    <a:lnTo>
                      <a:pt x="9403" y="6554"/>
                    </a:lnTo>
                    <a:lnTo>
                      <a:pt x="9483" y="6335"/>
                    </a:lnTo>
                    <a:lnTo>
                      <a:pt x="9543" y="6136"/>
                    </a:lnTo>
                    <a:lnTo>
                      <a:pt x="9563" y="5917"/>
                    </a:lnTo>
                    <a:lnTo>
                      <a:pt x="9583" y="5698"/>
                    </a:lnTo>
                    <a:lnTo>
                      <a:pt x="9583" y="5479"/>
                    </a:lnTo>
                    <a:lnTo>
                      <a:pt x="9543" y="5260"/>
                    </a:lnTo>
                    <a:lnTo>
                      <a:pt x="9483" y="5020"/>
                    </a:lnTo>
                    <a:lnTo>
                      <a:pt x="9403" y="4801"/>
                    </a:lnTo>
                    <a:lnTo>
                      <a:pt x="9304" y="4622"/>
                    </a:lnTo>
                    <a:lnTo>
                      <a:pt x="9204" y="4463"/>
                    </a:lnTo>
                    <a:lnTo>
                      <a:pt x="9085" y="4303"/>
                    </a:lnTo>
                    <a:lnTo>
                      <a:pt x="8945" y="4144"/>
                    </a:lnTo>
                    <a:lnTo>
                      <a:pt x="8806" y="4005"/>
                    </a:lnTo>
                    <a:lnTo>
                      <a:pt x="8646" y="3885"/>
                    </a:lnTo>
                    <a:lnTo>
                      <a:pt x="8487" y="3785"/>
                    </a:lnTo>
                    <a:lnTo>
                      <a:pt x="8308" y="3686"/>
                    </a:lnTo>
                    <a:lnTo>
                      <a:pt x="8128" y="3606"/>
                    </a:lnTo>
                    <a:lnTo>
                      <a:pt x="7949" y="3526"/>
                    </a:lnTo>
                    <a:lnTo>
                      <a:pt x="7750" y="3487"/>
                    </a:lnTo>
                    <a:lnTo>
                      <a:pt x="7551" y="3447"/>
                    </a:lnTo>
                    <a:lnTo>
                      <a:pt x="7352" y="3407"/>
                    </a:lnTo>
                    <a:lnTo>
                      <a:pt x="6933" y="3407"/>
                    </a:lnTo>
                    <a:lnTo>
                      <a:pt x="6734" y="3447"/>
                    </a:lnTo>
                    <a:lnTo>
                      <a:pt x="6774" y="3228"/>
                    </a:lnTo>
                    <a:lnTo>
                      <a:pt x="6794" y="3028"/>
                    </a:lnTo>
                    <a:lnTo>
                      <a:pt x="6794" y="2829"/>
                    </a:lnTo>
                    <a:lnTo>
                      <a:pt x="6774" y="2610"/>
                    </a:lnTo>
                    <a:lnTo>
                      <a:pt x="6754" y="2411"/>
                    </a:lnTo>
                    <a:lnTo>
                      <a:pt x="6694" y="2212"/>
                    </a:lnTo>
                    <a:lnTo>
                      <a:pt x="6634" y="1992"/>
                    </a:lnTo>
                    <a:lnTo>
                      <a:pt x="6555" y="1793"/>
                    </a:lnTo>
                    <a:lnTo>
                      <a:pt x="6415" y="1514"/>
                    </a:lnTo>
                    <a:lnTo>
                      <a:pt x="6256" y="1275"/>
                    </a:lnTo>
                    <a:lnTo>
                      <a:pt x="6077" y="1036"/>
                    </a:lnTo>
                    <a:lnTo>
                      <a:pt x="5877" y="837"/>
                    </a:lnTo>
                    <a:lnTo>
                      <a:pt x="5638" y="658"/>
                    </a:lnTo>
                    <a:lnTo>
                      <a:pt x="5399" y="478"/>
                    </a:lnTo>
                    <a:lnTo>
                      <a:pt x="5140" y="339"/>
                    </a:lnTo>
                    <a:lnTo>
                      <a:pt x="4881" y="220"/>
                    </a:lnTo>
                    <a:lnTo>
                      <a:pt x="4602" y="120"/>
                    </a:lnTo>
                    <a:lnTo>
                      <a:pt x="4304" y="60"/>
                    </a:lnTo>
                    <a:lnTo>
                      <a:pt x="4005" y="20"/>
                    </a:lnTo>
                    <a:lnTo>
                      <a:pt x="3706" y="0"/>
                    </a:lnTo>
                    <a:close/>
                  </a:path>
                </a:pathLst>
              </a:custGeom>
              <a:solidFill>
                <a:srgbClr val="FBE6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3" name="Google Shape;7743;p41"/>
              <p:cNvSpPr/>
              <p:nvPr/>
            </p:nvSpPr>
            <p:spPr>
              <a:xfrm>
                <a:off x="5836950" y="3663050"/>
                <a:ext cx="239575" cy="198725"/>
              </a:xfrm>
              <a:custGeom>
                <a:avLst/>
                <a:gdLst/>
                <a:ahLst/>
                <a:cxnLst/>
                <a:rect l="l" t="t" r="r" b="b"/>
                <a:pathLst>
                  <a:path w="9583" h="7949" fill="none" extrusionOk="0">
                    <a:moveTo>
                      <a:pt x="4881" y="6534"/>
                    </a:moveTo>
                    <a:lnTo>
                      <a:pt x="4881" y="6534"/>
                    </a:lnTo>
                    <a:lnTo>
                      <a:pt x="4802" y="6315"/>
                    </a:lnTo>
                    <a:lnTo>
                      <a:pt x="4742" y="6076"/>
                    </a:lnTo>
                    <a:lnTo>
                      <a:pt x="4702" y="5857"/>
                    </a:lnTo>
                    <a:lnTo>
                      <a:pt x="4702" y="5618"/>
                    </a:lnTo>
                    <a:lnTo>
                      <a:pt x="4702" y="5618"/>
                    </a:lnTo>
                    <a:lnTo>
                      <a:pt x="4343" y="5718"/>
                    </a:lnTo>
                    <a:lnTo>
                      <a:pt x="3985" y="5777"/>
                    </a:lnTo>
                    <a:lnTo>
                      <a:pt x="3626" y="5777"/>
                    </a:lnTo>
                    <a:lnTo>
                      <a:pt x="3268" y="5758"/>
                    </a:lnTo>
                    <a:lnTo>
                      <a:pt x="3268" y="5758"/>
                    </a:lnTo>
                    <a:lnTo>
                      <a:pt x="3208" y="5917"/>
                    </a:lnTo>
                    <a:lnTo>
                      <a:pt x="3128" y="6076"/>
                    </a:lnTo>
                    <a:lnTo>
                      <a:pt x="3029" y="6216"/>
                    </a:lnTo>
                    <a:lnTo>
                      <a:pt x="2909" y="6335"/>
                    </a:lnTo>
                    <a:lnTo>
                      <a:pt x="2790" y="6455"/>
                    </a:lnTo>
                    <a:lnTo>
                      <a:pt x="2630" y="6574"/>
                    </a:lnTo>
                    <a:lnTo>
                      <a:pt x="2471" y="6674"/>
                    </a:lnTo>
                    <a:lnTo>
                      <a:pt x="2311" y="6734"/>
                    </a:lnTo>
                    <a:lnTo>
                      <a:pt x="2311" y="6734"/>
                    </a:lnTo>
                    <a:lnTo>
                      <a:pt x="2152" y="6793"/>
                    </a:lnTo>
                    <a:lnTo>
                      <a:pt x="1973" y="6833"/>
                    </a:lnTo>
                    <a:lnTo>
                      <a:pt x="1813" y="6853"/>
                    </a:lnTo>
                    <a:lnTo>
                      <a:pt x="1654" y="6853"/>
                    </a:lnTo>
                    <a:lnTo>
                      <a:pt x="1495" y="6853"/>
                    </a:lnTo>
                    <a:lnTo>
                      <a:pt x="1335" y="6833"/>
                    </a:lnTo>
                    <a:lnTo>
                      <a:pt x="1176" y="6793"/>
                    </a:lnTo>
                    <a:lnTo>
                      <a:pt x="1037" y="6734"/>
                    </a:lnTo>
                    <a:lnTo>
                      <a:pt x="877" y="6674"/>
                    </a:lnTo>
                    <a:lnTo>
                      <a:pt x="738" y="6594"/>
                    </a:lnTo>
                    <a:lnTo>
                      <a:pt x="618" y="6515"/>
                    </a:lnTo>
                    <a:lnTo>
                      <a:pt x="499" y="6415"/>
                    </a:lnTo>
                    <a:lnTo>
                      <a:pt x="379" y="6295"/>
                    </a:lnTo>
                    <a:lnTo>
                      <a:pt x="280" y="6176"/>
                    </a:lnTo>
                    <a:lnTo>
                      <a:pt x="200" y="6036"/>
                    </a:lnTo>
                    <a:lnTo>
                      <a:pt x="120" y="5897"/>
                    </a:lnTo>
                    <a:lnTo>
                      <a:pt x="120" y="5897"/>
                    </a:lnTo>
                    <a:lnTo>
                      <a:pt x="80" y="5758"/>
                    </a:lnTo>
                    <a:lnTo>
                      <a:pt x="40" y="5618"/>
                    </a:lnTo>
                    <a:lnTo>
                      <a:pt x="21" y="5499"/>
                    </a:lnTo>
                    <a:lnTo>
                      <a:pt x="1" y="5359"/>
                    </a:lnTo>
                    <a:lnTo>
                      <a:pt x="1" y="5220"/>
                    </a:lnTo>
                    <a:lnTo>
                      <a:pt x="21" y="5080"/>
                    </a:lnTo>
                    <a:lnTo>
                      <a:pt x="40" y="4961"/>
                    </a:lnTo>
                    <a:lnTo>
                      <a:pt x="80" y="4821"/>
                    </a:lnTo>
                    <a:lnTo>
                      <a:pt x="140" y="4702"/>
                    </a:lnTo>
                    <a:lnTo>
                      <a:pt x="200" y="4582"/>
                    </a:lnTo>
                    <a:lnTo>
                      <a:pt x="280" y="4463"/>
                    </a:lnTo>
                    <a:lnTo>
                      <a:pt x="359" y="4363"/>
                    </a:lnTo>
                    <a:lnTo>
                      <a:pt x="459" y="4244"/>
                    </a:lnTo>
                    <a:lnTo>
                      <a:pt x="558" y="4164"/>
                    </a:lnTo>
                    <a:lnTo>
                      <a:pt x="658" y="4064"/>
                    </a:lnTo>
                    <a:lnTo>
                      <a:pt x="797" y="3985"/>
                    </a:lnTo>
                    <a:lnTo>
                      <a:pt x="797" y="3985"/>
                    </a:lnTo>
                    <a:lnTo>
                      <a:pt x="678" y="3706"/>
                    </a:lnTo>
                    <a:lnTo>
                      <a:pt x="618" y="3427"/>
                    </a:lnTo>
                    <a:lnTo>
                      <a:pt x="578" y="3148"/>
                    </a:lnTo>
                    <a:lnTo>
                      <a:pt x="558" y="2869"/>
                    </a:lnTo>
                    <a:lnTo>
                      <a:pt x="578" y="2590"/>
                    </a:lnTo>
                    <a:lnTo>
                      <a:pt x="618" y="2311"/>
                    </a:lnTo>
                    <a:lnTo>
                      <a:pt x="698" y="2032"/>
                    </a:lnTo>
                    <a:lnTo>
                      <a:pt x="797" y="1773"/>
                    </a:lnTo>
                    <a:lnTo>
                      <a:pt x="917" y="1534"/>
                    </a:lnTo>
                    <a:lnTo>
                      <a:pt x="1076" y="1295"/>
                    </a:lnTo>
                    <a:lnTo>
                      <a:pt x="1256" y="1056"/>
                    </a:lnTo>
                    <a:lnTo>
                      <a:pt x="1455" y="857"/>
                    </a:lnTo>
                    <a:lnTo>
                      <a:pt x="1694" y="658"/>
                    </a:lnTo>
                    <a:lnTo>
                      <a:pt x="1933" y="498"/>
                    </a:lnTo>
                    <a:lnTo>
                      <a:pt x="2192" y="339"/>
                    </a:lnTo>
                    <a:lnTo>
                      <a:pt x="2491" y="220"/>
                    </a:lnTo>
                    <a:lnTo>
                      <a:pt x="2491" y="220"/>
                    </a:lnTo>
                    <a:lnTo>
                      <a:pt x="2790" y="120"/>
                    </a:lnTo>
                    <a:lnTo>
                      <a:pt x="3088" y="40"/>
                    </a:lnTo>
                    <a:lnTo>
                      <a:pt x="3407" y="0"/>
                    </a:lnTo>
                    <a:lnTo>
                      <a:pt x="3706" y="0"/>
                    </a:lnTo>
                    <a:lnTo>
                      <a:pt x="4005" y="20"/>
                    </a:lnTo>
                    <a:lnTo>
                      <a:pt x="4304" y="60"/>
                    </a:lnTo>
                    <a:lnTo>
                      <a:pt x="4602" y="120"/>
                    </a:lnTo>
                    <a:lnTo>
                      <a:pt x="4881" y="220"/>
                    </a:lnTo>
                    <a:lnTo>
                      <a:pt x="5140" y="339"/>
                    </a:lnTo>
                    <a:lnTo>
                      <a:pt x="5399" y="478"/>
                    </a:lnTo>
                    <a:lnTo>
                      <a:pt x="5638" y="658"/>
                    </a:lnTo>
                    <a:lnTo>
                      <a:pt x="5877" y="837"/>
                    </a:lnTo>
                    <a:lnTo>
                      <a:pt x="6077" y="1036"/>
                    </a:lnTo>
                    <a:lnTo>
                      <a:pt x="6256" y="1275"/>
                    </a:lnTo>
                    <a:lnTo>
                      <a:pt x="6415" y="1514"/>
                    </a:lnTo>
                    <a:lnTo>
                      <a:pt x="6555" y="1793"/>
                    </a:lnTo>
                    <a:lnTo>
                      <a:pt x="6555" y="1793"/>
                    </a:lnTo>
                    <a:lnTo>
                      <a:pt x="6634" y="1992"/>
                    </a:lnTo>
                    <a:lnTo>
                      <a:pt x="6694" y="2212"/>
                    </a:lnTo>
                    <a:lnTo>
                      <a:pt x="6754" y="2411"/>
                    </a:lnTo>
                    <a:lnTo>
                      <a:pt x="6774" y="2610"/>
                    </a:lnTo>
                    <a:lnTo>
                      <a:pt x="6794" y="2829"/>
                    </a:lnTo>
                    <a:lnTo>
                      <a:pt x="6794" y="3028"/>
                    </a:lnTo>
                    <a:lnTo>
                      <a:pt x="6774" y="3228"/>
                    </a:lnTo>
                    <a:lnTo>
                      <a:pt x="6734" y="3447"/>
                    </a:lnTo>
                    <a:lnTo>
                      <a:pt x="6734" y="3447"/>
                    </a:lnTo>
                    <a:lnTo>
                      <a:pt x="6933" y="3407"/>
                    </a:lnTo>
                    <a:lnTo>
                      <a:pt x="7152" y="3407"/>
                    </a:lnTo>
                    <a:lnTo>
                      <a:pt x="7352" y="3407"/>
                    </a:lnTo>
                    <a:lnTo>
                      <a:pt x="7551" y="3447"/>
                    </a:lnTo>
                    <a:lnTo>
                      <a:pt x="7750" y="3487"/>
                    </a:lnTo>
                    <a:lnTo>
                      <a:pt x="7949" y="3526"/>
                    </a:lnTo>
                    <a:lnTo>
                      <a:pt x="8128" y="3606"/>
                    </a:lnTo>
                    <a:lnTo>
                      <a:pt x="8308" y="3686"/>
                    </a:lnTo>
                    <a:lnTo>
                      <a:pt x="8487" y="3785"/>
                    </a:lnTo>
                    <a:lnTo>
                      <a:pt x="8646" y="3885"/>
                    </a:lnTo>
                    <a:lnTo>
                      <a:pt x="8806" y="4005"/>
                    </a:lnTo>
                    <a:lnTo>
                      <a:pt x="8945" y="4144"/>
                    </a:lnTo>
                    <a:lnTo>
                      <a:pt x="9085" y="4303"/>
                    </a:lnTo>
                    <a:lnTo>
                      <a:pt x="9204" y="4463"/>
                    </a:lnTo>
                    <a:lnTo>
                      <a:pt x="9304" y="4622"/>
                    </a:lnTo>
                    <a:lnTo>
                      <a:pt x="9403" y="4801"/>
                    </a:lnTo>
                    <a:lnTo>
                      <a:pt x="9403" y="4801"/>
                    </a:lnTo>
                    <a:lnTo>
                      <a:pt x="9483" y="5020"/>
                    </a:lnTo>
                    <a:lnTo>
                      <a:pt x="9543" y="5260"/>
                    </a:lnTo>
                    <a:lnTo>
                      <a:pt x="9583" y="5479"/>
                    </a:lnTo>
                    <a:lnTo>
                      <a:pt x="9583" y="5698"/>
                    </a:lnTo>
                    <a:lnTo>
                      <a:pt x="9563" y="5917"/>
                    </a:lnTo>
                    <a:lnTo>
                      <a:pt x="9543" y="6136"/>
                    </a:lnTo>
                    <a:lnTo>
                      <a:pt x="9483" y="6335"/>
                    </a:lnTo>
                    <a:lnTo>
                      <a:pt x="9403" y="6554"/>
                    </a:lnTo>
                    <a:lnTo>
                      <a:pt x="9304" y="6734"/>
                    </a:lnTo>
                    <a:lnTo>
                      <a:pt x="9184" y="6933"/>
                    </a:lnTo>
                    <a:lnTo>
                      <a:pt x="9045" y="7112"/>
                    </a:lnTo>
                    <a:lnTo>
                      <a:pt x="8885" y="7272"/>
                    </a:lnTo>
                    <a:lnTo>
                      <a:pt x="8706" y="7411"/>
                    </a:lnTo>
                    <a:lnTo>
                      <a:pt x="8507" y="7550"/>
                    </a:lnTo>
                    <a:lnTo>
                      <a:pt x="8288" y="7670"/>
                    </a:lnTo>
                    <a:lnTo>
                      <a:pt x="8069" y="7770"/>
                    </a:lnTo>
                    <a:lnTo>
                      <a:pt x="8069" y="7770"/>
                    </a:lnTo>
                    <a:lnTo>
                      <a:pt x="7830" y="7849"/>
                    </a:lnTo>
                    <a:lnTo>
                      <a:pt x="7591" y="7909"/>
                    </a:lnTo>
                    <a:lnTo>
                      <a:pt x="7352" y="7929"/>
                    </a:lnTo>
                    <a:lnTo>
                      <a:pt x="7112" y="7949"/>
                    </a:lnTo>
                    <a:lnTo>
                      <a:pt x="6873" y="7929"/>
                    </a:lnTo>
                    <a:lnTo>
                      <a:pt x="6654" y="7889"/>
                    </a:lnTo>
                    <a:lnTo>
                      <a:pt x="6415" y="7849"/>
                    </a:lnTo>
                    <a:lnTo>
                      <a:pt x="6196" y="7770"/>
                    </a:lnTo>
                    <a:lnTo>
                      <a:pt x="5997" y="7670"/>
                    </a:lnTo>
                    <a:lnTo>
                      <a:pt x="5778" y="7570"/>
                    </a:lnTo>
                    <a:lnTo>
                      <a:pt x="5598" y="7431"/>
                    </a:lnTo>
                    <a:lnTo>
                      <a:pt x="5419" y="7292"/>
                    </a:lnTo>
                    <a:lnTo>
                      <a:pt x="5260" y="7112"/>
                    </a:lnTo>
                    <a:lnTo>
                      <a:pt x="5120" y="6933"/>
                    </a:lnTo>
                    <a:lnTo>
                      <a:pt x="4981" y="6754"/>
                    </a:lnTo>
                    <a:lnTo>
                      <a:pt x="4881" y="6534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4" name="Google Shape;7744;p41"/>
              <p:cNvSpPr/>
              <p:nvPr/>
            </p:nvSpPr>
            <p:spPr>
              <a:xfrm>
                <a:off x="6004300" y="3801500"/>
                <a:ext cx="43350" cy="35375"/>
              </a:xfrm>
              <a:custGeom>
                <a:avLst/>
                <a:gdLst/>
                <a:ahLst/>
                <a:cxnLst/>
                <a:rect l="l" t="t" r="r" b="b"/>
                <a:pathLst>
                  <a:path w="1734" h="1415" extrusionOk="0">
                    <a:moveTo>
                      <a:pt x="936" y="0"/>
                    </a:moveTo>
                    <a:lnTo>
                      <a:pt x="757" y="40"/>
                    </a:lnTo>
                    <a:lnTo>
                      <a:pt x="578" y="80"/>
                    </a:lnTo>
                    <a:lnTo>
                      <a:pt x="418" y="160"/>
                    </a:lnTo>
                    <a:lnTo>
                      <a:pt x="279" y="259"/>
                    </a:lnTo>
                    <a:lnTo>
                      <a:pt x="179" y="359"/>
                    </a:lnTo>
                    <a:lnTo>
                      <a:pt x="80" y="498"/>
                    </a:lnTo>
                    <a:lnTo>
                      <a:pt x="20" y="618"/>
                    </a:lnTo>
                    <a:lnTo>
                      <a:pt x="0" y="757"/>
                    </a:lnTo>
                    <a:lnTo>
                      <a:pt x="0" y="897"/>
                    </a:lnTo>
                    <a:lnTo>
                      <a:pt x="40" y="1036"/>
                    </a:lnTo>
                    <a:lnTo>
                      <a:pt x="100" y="1156"/>
                    </a:lnTo>
                    <a:lnTo>
                      <a:pt x="219" y="1255"/>
                    </a:lnTo>
                    <a:lnTo>
                      <a:pt x="339" y="1335"/>
                    </a:lnTo>
                    <a:lnTo>
                      <a:pt x="478" y="1375"/>
                    </a:lnTo>
                    <a:lnTo>
                      <a:pt x="638" y="1415"/>
                    </a:lnTo>
                    <a:lnTo>
                      <a:pt x="797" y="1415"/>
                    </a:lnTo>
                    <a:lnTo>
                      <a:pt x="976" y="1395"/>
                    </a:lnTo>
                    <a:lnTo>
                      <a:pt x="1156" y="1335"/>
                    </a:lnTo>
                    <a:lnTo>
                      <a:pt x="1315" y="1275"/>
                    </a:lnTo>
                    <a:lnTo>
                      <a:pt x="1454" y="1176"/>
                    </a:lnTo>
                    <a:lnTo>
                      <a:pt x="1554" y="1056"/>
                    </a:lnTo>
                    <a:lnTo>
                      <a:pt x="1654" y="937"/>
                    </a:lnTo>
                    <a:lnTo>
                      <a:pt x="1713" y="797"/>
                    </a:lnTo>
                    <a:lnTo>
                      <a:pt x="1733" y="658"/>
                    </a:lnTo>
                    <a:lnTo>
                      <a:pt x="1733" y="538"/>
                    </a:lnTo>
                    <a:lnTo>
                      <a:pt x="1693" y="399"/>
                    </a:lnTo>
                    <a:lnTo>
                      <a:pt x="1614" y="279"/>
                    </a:lnTo>
                    <a:lnTo>
                      <a:pt x="1514" y="180"/>
                    </a:lnTo>
                    <a:lnTo>
                      <a:pt x="1395" y="100"/>
                    </a:lnTo>
                    <a:lnTo>
                      <a:pt x="1255" y="40"/>
                    </a:lnTo>
                    <a:lnTo>
                      <a:pt x="1096" y="20"/>
                    </a:lnTo>
                    <a:lnTo>
                      <a:pt x="936" y="0"/>
                    </a:lnTo>
                    <a:close/>
                  </a:path>
                </a:pathLst>
              </a:custGeom>
              <a:solidFill>
                <a:srgbClr val="F4CC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5" name="Google Shape;7745;p41"/>
              <p:cNvSpPr/>
              <p:nvPr/>
            </p:nvSpPr>
            <p:spPr>
              <a:xfrm>
                <a:off x="5869325" y="3678475"/>
                <a:ext cx="120550" cy="84700"/>
              </a:xfrm>
              <a:custGeom>
                <a:avLst/>
                <a:gdLst/>
                <a:ahLst/>
                <a:cxnLst/>
                <a:rect l="l" t="t" r="r" b="b"/>
                <a:pathLst>
                  <a:path w="4822" h="3388" extrusionOk="0">
                    <a:moveTo>
                      <a:pt x="2172" y="1"/>
                    </a:moveTo>
                    <a:lnTo>
                      <a:pt x="1933" y="41"/>
                    </a:lnTo>
                    <a:lnTo>
                      <a:pt x="1694" y="81"/>
                    </a:lnTo>
                    <a:lnTo>
                      <a:pt x="1475" y="160"/>
                    </a:lnTo>
                    <a:lnTo>
                      <a:pt x="1275" y="220"/>
                    </a:lnTo>
                    <a:lnTo>
                      <a:pt x="1076" y="320"/>
                    </a:lnTo>
                    <a:lnTo>
                      <a:pt x="718" y="499"/>
                    </a:lnTo>
                    <a:lnTo>
                      <a:pt x="419" y="678"/>
                    </a:lnTo>
                    <a:lnTo>
                      <a:pt x="180" y="858"/>
                    </a:lnTo>
                    <a:lnTo>
                      <a:pt x="1" y="1017"/>
                    </a:lnTo>
                    <a:lnTo>
                      <a:pt x="1" y="1017"/>
                    </a:lnTo>
                    <a:lnTo>
                      <a:pt x="319" y="937"/>
                    </a:lnTo>
                    <a:lnTo>
                      <a:pt x="638" y="877"/>
                    </a:lnTo>
                    <a:lnTo>
                      <a:pt x="937" y="838"/>
                    </a:lnTo>
                    <a:lnTo>
                      <a:pt x="1435" y="838"/>
                    </a:lnTo>
                    <a:lnTo>
                      <a:pt x="1674" y="858"/>
                    </a:lnTo>
                    <a:lnTo>
                      <a:pt x="1873" y="897"/>
                    </a:lnTo>
                    <a:lnTo>
                      <a:pt x="2072" y="937"/>
                    </a:lnTo>
                    <a:lnTo>
                      <a:pt x="2272" y="997"/>
                    </a:lnTo>
                    <a:lnTo>
                      <a:pt x="2451" y="1057"/>
                    </a:lnTo>
                    <a:lnTo>
                      <a:pt x="2789" y="1236"/>
                    </a:lnTo>
                    <a:lnTo>
                      <a:pt x="3088" y="1415"/>
                    </a:lnTo>
                    <a:lnTo>
                      <a:pt x="3347" y="1634"/>
                    </a:lnTo>
                    <a:lnTo>
                      <a:pt x="3566" y="1874"/>
                    </a:lnTo>
                    <a:lnTo>
                      <a:pt x="3786" y="2113"/>
                    </a:lnTo>
                    <a:lnTo>
                      <a:pt x="3945" y="2352"/>
                    </a:lnTo>
                    <a:lnTo>
                      <a:pt x="4084" y="2571"/>
                    </a:lnTo>
                    <a:lnTo>
                      <a:pt x="4204" y="2790"/>
                    </a:lnTo>
                    <a:lnTo>
                      <a:pt x="4303" y="2989"/>
                    </a:lnTo>
                    <a:lnTo>
                      <a:pt x="4403" y="3288"/>
                    </a:lnTo>
                    <a:lnTo>
                      <a:pt x="4443" y="3388"/>
                    </a:lnTo>
                    <a:lnTo>
                      <a:pt x="4523" y="3308"/>
                    </a:lnTo>
                    <a:lnTo>
                      <a:pt x="4582" y="3188"/>
                    </a:lnTo>
                    <a:lnTo>
                      <a:pt x="4662" y="3049"/>
                    </a:lnTo>
                    <a:lnTo>
                      <a:pt x="4722" y="2889"/>
                    </a:lnTo>
                    <a:lnTo>
                      <a:pt x="4782" y="2710"/>
                    </a:lnTo>
                    <a:lnTo>
                      <a:pt x="4801" y="2531"/>
                    </a:lnTo>
                    <a:lnTo>
                      <a:pt x="4821" y="2332"/>
                    </a:lnTo>
                    <a:lnTo>
                      <a:pt x="4821" y="2113"/>
                    </a:lnTo>
                    <a:lnTo>
                      <a:pt x="4801" y="1893"/>
                    </a:lnTo>
                    <a:lnTo>
                      <a:pt x="4742" y="1674"/>
                    </a:lnTo>
                    <a:lnTo>
                      <a:pt x="4662" y="1435"/>
                    </a:lnTo>
                    <a:lnTo>
                      <a:pt x="4543" y="1216"/>
                    </a:lnTo>
                    <a:lnTo>
                      <a:pt x="4363" y="977"/>
                    </a:lnTo>
                    <a:lnTo>
                      <a:pt x="4164" y="758"/>
                    </a:lnTo>
                    <a:lnTo>
                      <a:pt x="3925" y="539"/>
                    </a:lnTo>
                    <a:lnTo>
                      <a:pt x="3626" y="340"/>
                    </a:lnTo>
                    <a:lnTo>
                      <a:pt x="3467" y="260"/>
                    </a:lnTo>
                    <a:lnTo>
                      <a:pt x="3307" y="180"/>
                    </a:lnTo>
                    <a:lnTo>
                      <a:pt x="3009" y="61"/>
                    </a:lnTo>
                    <a:lnTo>
                      <a:pt x="2710" y="1"/>
                    </a:lnTo>
                    <a:close/>
                  </a:path>
                </a:pathLst>
              </a:custGeom>
              <a:solidFill>
                <a:srgbClr val="FCEB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6" name="Google Shape;7746;p41"/>
              <p:cNvSpPr/>
              <p:nvPr/>
            </p:nvSpPr>
            <p:spPr>
              <a:xfrm>
                <a:off x="5869325" y="3678475"/>
                <a:ext cx="120550" cy="84700"/>
              </a:xfrm>
              <a:custGeom>
                <a:avLst/>
                <a:gdLst/>
                <a:ahLst/>
                <a:cxnLst/>
                <a:rect l="l" t="t" r="r" b="b"/>
                <a:pathLst>
                  <a:path w="4822" h="3388" fill="none" extrusionOk="0">
                    <a:moveTo>
                      <a:pt x="2411" y="1"/>
                    </a:moveTo>
                    <a:lnTo>
                      <a:pt x="2411" y="1"/>
                    </a:lnTo>
                    <a:lnTo>
                      <a:pt x="2172" y="1"/>
                    </a:lnTo>
                    <a:lnTo>
                      <a:pt x="1933" y="41"/>
                    </a:lnTo>
                    <a:lnTo>
                      <a:pt x="1694" y="81"/>
                    </a:lnTo>
                    <a:lnTo>
                      <a:pt x="1475" y="160"/>
                    </a:lnTo>
                    <a:lnTo>
                      <a:pt x="1275" y="220"/>
                    </a:lnTo>
                    <a:lnTo>
                      <a:pt x="1076" y="320"/>
                    </a:lnTo>
                    <a:lnTo>
                      <a:pt x="718" y="499"/>
                    </a:lnTo>
                    <a:lnTo>
                      <a:pt x="419" y="678"/>
                    </a:lnTo>
                    <a:lnTo>
                      <a:pt x="180" y="858"/>
                    </a:lnTo>
                    <a:lnTo>
                      <a:pt x="1" y="1017"/>
                    </a:lnTo>
                    <a:lnTo>
                      <a:pt x="1" y="1017"/>
                    </a:lnTo>
                    <a:lnTo>
                      <a:pt x="319" y="937"/>
                    </a:lnTo>
                    <a:lnTo>
                      <a:pt x="638" y="877"/>
                    </a:lnTo>
                    <a:lnTo>
                      <a:pt x="937" y="838"/>
                    </a:lnTo>
                    <a:lnTo>
                      <a:pt x="1216" y="838"/>
                    </a:lnTo>
                    <a:lnTo>
                      <a:pt x="1216" y="838"/>
                    </a:lnTo>
                    <a:lnTo>
                      <a:pt x="1435" y="838"/>
                    </a:lnTo>
                    <a:lnTo>
                      <a:pt x="1674" y="858"/>
                    </a:lnTo>
                    <a:lnTo>
                      <a:pt x="1873" y="897"/>
                    </a:lnTo>
                    <a:lnTo>
                      <a:pt x="2072" y="937"/>
                    </a:lnTo>
                    <a:lnTo>
                      <a:pt x="2272" y="997"/>
                    </a:lnTo>
                    <a:lnTo>
                      <a:pt x="2451" y="1057"/>
                    </a:lnTo>
                    <a:lnTo>
                      <a:pt x="2789" y="1236"/>
                    </a:lnTo>
                    <a:lnTo>
                      <a:pt x="3088" y="1415"/>
                    </a:lnTo>
                    <a:lnTo>
                      <a:pt x="3347" y="1634"/>
                    </a:lnTo>
                    <a:lnTo>
                      <a:pt x="3566" y="1874"/>
                    </a:lnTo>
                    <a:lnTo>
                      <a:pt x="3786" y="2113"/>
                    </a:lnTo>
                    <a:lnTo>
                      <a:pt x="3945" y="2352"/>
                    </a:lnTo>
                    <a:lnTo>
                      <a:pt x="4084" y="2571"/>
                    </a:lnTo>
                    <a:lnTo>
                      <a:pt x="4204" y="2790"/>
                    </a:lnTo>
                    <a:lnTo>
                      <a:pt x="4303" y="2989"/>
                    </a:lnTo>
                    <a:lnTo>
                      <a:pt x="4403" y="3288"/>
                    </a:lnTo>
                    <a:lnTo>
                      <a:pt x="4443" y="3388"/>
                    </a:lnTo>
                    <a:lnTo>
                      <a:pt x="4443" y="3388"/>
                    </a:lnTo>
                    <a:lnTo>
                      <a:pt x="4523" y="3308"/>
                    </a:lnTo>
                    <a:lnTo>
                      <a:pt x="4582" y="3188"/>
                    </a:lnTo>
                    <a:lnTo>
                      <a:pt x="4662" y="3049"/>
                    </a:lnTo>
                    <a:lnTo>
                      <a:pt x="4722" y="2889"/>
                    </a:lnTo>
                    <a:lnTo>
                      <a:pt x="4782" y="2710"/>
                    </a:lnTo>
                    <a:lnTo>
                      <a:pt x="4801" y="2531"/>
                    </a:lnTo>
                    <a:lnTo>
                      <a:pt x="4821" y="2332"/>
                    </a:lnTo>
                    <a:lnTo>
                      <a:pt x="4821" y="2113"/>
                    </a:lnTo>
                    <a:lnTo>
                      <a:pt x="4801" y="1893"/>
                    </a:lnTo>
                    <a:lnTo>
                      <a:pt x="4742" y="1674"/>
                    </a:lnTo>
                    <a:lnTo>
                      <a:pt x="4662" y="1435"/>
                    </a:lnTo>
                    <a:lnTo>
                      <a:pt x="4543" y="1216"/>
                    </a:lnTo>
                    <a:lnTo>
                      <a:pt x="4363" y="977"/>
                    </a:lnTo>
                    <a:lnTo>
                      <a:pt x="4164" y="758"/>
                    </a:lnTo>
                    <a:lnTo>
                      <a:pt x="3925" y="539"/>
                    </a:lnTo>
                    <a:lnTo>
                      <a:pt x="3626" y="340"/>
                    </a:lnTo>
                    <a:lnTo>
                      <a:pt x="3626" y="340"/>
                    </a:lnTo>
                    <a:lnTo>
                      <a:pt x="3467" y="260"/>
                    </a:lnTo>
                    <a:lnTo>
                      <a:pt x="3307" y="180"/>
                    </a:lnTo>
                    <a:lnTo>
                      <a:pt x="3009" y="61"/>
                    </a:lnTo>
                    <a:lnTo>
                      <a:pt x="2710" y="1"/>
                    </a:lnTo>
                    <a:lnTo>
                      <a:pt x="2411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7" name="Google Shape;7747;p41"/>
              <p:cNvSpPr/>
              <p:nvPr/>
            </p:nvSpPr>
            <p:spPr>
              <a:xfrm>
                <a:off x="6232875" y="3843825"/>
                <a:ext cx="240075" cy="198750"/>
              </a:xfrm>
              <a:custGeom>
                <a:avLst/>
                <a:gdLst/>
                <a:ahLst/>
                <a:cxnLst/>
                <a:rect l="l" t="t" r="r" b="b"/>
                <a:pathLst>
                  <a:path w="9603" h="7950" extrusionOk="0">
                    <a:moveTo>
                      <a:pt x="3407" y="1"/>
                    </a:moveTo>
                    <a:lnTo>
                      <a:pt x="3109" y="41"/>
                    </a:lnTo>
                    <a:lnTo>
                      <a:pt x="2790" y="120"/>
                    </a:lnTo>
                    <a:lnTo>
                      <a:pt x="2491" y="220"/>
                    </a:lnTo>
                    <a:lnTo>
                      <a:pt x="2212" y="339"/>
                    </a:lnTo>
                    <a:lnTo>
                      <a:pt x="1933" y="499"/>
                    </a:lnTo>
                    <a:lnTo>
                      <a:pt x="1694" y="658"/>
                    </a:lnTo>
                    <a:lnTo>
                      <a:pt x="1475" y="857"/>
                    </a:lnTo>
                    <a:lnTo>
                      <a:pt x="1276" y="1057"/>
                    </a:lnTo>
                    <a:lnTo>
                      <a:pt x="1097" y="1296"/>
                    </a:lnTo>
                    <a:lnTo>
                      <a:pt x="937" y="1535"/>
                    </a:lnTo>
                    <a:lnTo>
                      <a:pt x="798" y="1774"/>
                    </a:lnTo>
                    <a:lnTo>
                      <a:pt x="698" y="2033"/>
                    </a:lnTo>
                    <a:lnTo>
                      <a:pt x="638" y="2312"/>
                    </a:lnTo>
                    <a:lnTo>
                      <a:pt x="579" y="2590"/>
                    </a:lnTo>
                    <a:lnTo>
                      <a:pt x="559" y="2869"/>
                    </a:lnTo>
                    <a:lnTo>
                      <a:pt x="579" y="3148"/>
                    </a:lnTo>
                    <a:lnTo>
                      <a:pt x="618" y="3427"/>
                    </a:lnTo>
                    <a:lnTo>
                      <a:pt x="698" y="3706"/>
                    </a:lnTo>
                    <a:lnTo>
                      <a:pt x="798" y="3985"/>
                    </a:lnTo>
                    <a:lnTo>
                      <a:pt x="678" y="4065"/>
                    </a:lnTo>
                    <a:lnTo>
                      <a:pt x="559" y="4164"/>
                    </a:lnTo>
                    <a:lnTo>
                      <a:pt x="459" y="4244"/>
                    </a:lnTo>
                    <a:lnTo>
                      <a:pt x="359" y="4363"/>
                    </a:lnTo>
                    <a:lnTo>
                      <a:pt x="280" y="4463"/>
                    </a:lnTo>
                    <a:lnTo>
                      <a:pt x="200" y="4583"/>
                    </a:lnTo>
                    <a:lnTo>
                      <a:pt x="140" y="4702"/>
                    </a:lnTo>
                    <a:lnTo>
                      <a:pt x="100" y="4822"/>
                    </a:lnTo>
                    <a:lnTo>
                      <a:pt x="61" y="4961"/>
                    </a:lnTo>
                    <a:lnTo>
                      <a:pt x="21" y="5081"/>
                    </a:lnTo>
                    <a:lnTo>
                      <a:pt x="21" y="5220"/>
                    </a:lnTo>
                    <a:lnTo>
                      <a:pt x="1" y="5360"/>
                    </a:lnTo>
                    <a:lnTo>
                      <a:pt x="21" y="5499"/>
                    </a:lnTo>
                    <a:lnTo>
                      <a:pt x="41" y="5618"/>
                    </a:lnTo>
                    <a:lnTo>
                      <a:pt x="81" y="5758"/>
                    </a:lnTo>
                    <a:lnTo>
                      <a:pt x="140" y="5897"/>
                    </a:lnTo>
                    <a:lnTo>
                      <a:pt x="200" y="6037"/>
                    </a:lnTo>
                    <a:lnTo>
                      <a:pt x="300" y="6176"/>
                    </a:lnTo>
                    <a:lnTo>
                      <a:pt x="399" y="6296"/>
                    </a:lnTo>
                    <a:lnTo>
                      <a:pt x="499" y="6415"/>
                    </a:lnTo>
                    <a:lnTo>
                      <a:pt x="618" y="6515"/>
                    </a:lnTo>
                    <a:lnTo>
                      <a:pt x="758" y="6595"/>
                    </a:lnTo>
                    <a:lnTo>
                      <a:pt x="897" y="6674"/>
                    </a:lnTo>
                    <a:lnTo>
                      <a:pt x="1037" y="6734"/>
                    </a:lnTo>
                    <a:lnTo>
                      <a:pt x="1196" y="6794"/>
                    </a:lnTo>
                    <a:lnTo>
                      <a:pt x="1336" y="6834"/>
                    </a:lnTo>
                    <a:lnTo>
                      <a:pt x="1495" y="6854"/>
                    </a:lnTo>
                    <a:lnTo>
                      <a:pt x="1834" y="6854"/>
                    </a:lnTo>
                    <a:lnTo>
                      <a:pt x="1993" y="6834"/>
                    </a:lnTo>
                    <a:lnTo>
                      <a:pt x="2152" y="6794"/>
                    </a:lnTo>
                    <a:lnTo>
                      <a:pt x="2312" y="6734"/>
                    </a:lnTo>
                    <a:lnTo>
                      <a:pt x="2491" y="6674"/>
                    </a:lnTo>
                    <a:lnTo>
                      <a:pt x="2650" y="6575"/>
                    </a:lnTo>
                    <a:lnTo>
                      <a:pt x="2790" y="6455"/>
                    </a:lnTo>
                    <a:lnTo>
                      <a:pt x="2929" y="6336"/>
                    </a:lnTo>
                    <a:lnTo>
                      <a:pt x="3049" y="6216"/>
                    </a:lnTo>
                    <a:lnTo>
                      <a:pt x="3128" y="6077"/>
                    </a:lnTo>
                    <a:lnTo>
                      <a:pt x="3208" y="5917"/>
                    </a:lnTo>
                    <a:lnTo>
                      <a:pt x="3288" y="5758"/>
                    </a:lnTo>
                    <a:lnTo>
                      <a:pt x="3627" y="5778"/>
                    </a:lnTo>
                    <a:lnTo>
                      <a:pt x="3985" y="5778"/>
                    </a:lnTo>
                    <a:lnTo>
                      <a:pt x="4344" y="5718"/>
                    </a:lnTo>
                    <a:lnTo>
                      <a:pt x="4702" y="5618"/>
                    </a:lnTo>
                    <a:lnTo>
                      <a:pt x="4722" y="5858"/>
                    </a:lnTo>
                    <a:lnTo>
                      <a:pt x="4742" y="6077"/>
                    </a:lnTo>
                    <a:lnTo>
                      <a:pt x="4802" y="6316"/>
                    </a:lnTo>
                    <a:lnTo>
                      <a:pt x="4901" y="6535"/>
                    </a:lnTo>
                    <a:lnTo>
                      <a:pt x="5001" y="6754"/>
                    </a:lnTo>
                    <a:lnTo>
                      <a:pt x="5121" y="6933"/>
                    </a:lnTo>
                    <a:lnTo>
                      <a:pt x="5260" y="7113"/>
                    </a:lnTo>
                    <a:lnTo>
                      <a:pt x="5439" y="7292"/>
                    </a:lnTo>
                    <a:lnTo>
                      <a:pt x="5599" y="7431"/>
                    </a:lnTo>
                    <a:lnTo>
                      <a:pt x="5798" y="7551"/>
                    </a:lnTo>
                    <a:lnTo>
                      <a:pt x="5997" y="7670"/>
                    </a:lnTo>
                    <a:lnTo>
                      <a:pt x="6216" y="7770"/>
                    </a:lnTo>
                    <a:lnTo>
                      <a:pt x="6435" y="7830"/>
                    </a:lnTo>
                    <a:lnTo>
                      <a:pt x="6655" y="7889"/>
                    </a:lnTo>
                    <a:lnTo>
                      <a:pt x="6894" y="7929"/>
                    </a:lnTo>
                    <a:lnTo>
                      <a:pt x="7133" y="7949"/>
                    </a:lnTo>
                    <a:lnTo>
                      <a:pt x="7372" y="7929"/>
                    </a:lnTo>
                    <a:lnTo>
                      <a:pt x="7611" y="7909"/>
                    </a:lnTo>
                    <a:lnTo>
                      <a:pt x="7850" y="7850"/>
                    </a:lnTo>
                    <a:lnTo>
                      <a:pt x="8089" y="7770"/>
                    </a:lnTo>
                    <a:lnTo>
                      <a:pt x="8308" y="7670"/>
                    </a:lnTo>
                    <a:lnTo>
                      <a:pt x="8527" y="7551"/>
                    </a:lnTo>
                    <a:lnTo>
                      <a:pt x="8706" y="7411"/>
                    </a:lnTo>
                    <a:lnTo>
                      <a:pt x="8886" y="7272"/>
                    </a:lnTo>
                    <a:lnTo>
                      <a:pt x="9045" y="7113"/>
                    </a:lnTo>
                    <a:lnTo>
                      <a:pt x="9184" y="6933"/>
                    </a:lnTo>
                    <a:lnTo>
                      <a:pt x="9304" y="6734"/>
                    </a:lnTo>
                    <a:lnTo>
                      <a:pt x="9404" y="6555"/>
                    </a:lnTo>
                    <a:lnTo>
                      <a:pt x="9483" y="6336"/>
                    </a:lnTo>
                    <a:lnTo>
                      <a:pt x="9543" y="6136"/>
                    </a:lnTo>
                    <a:lnTo>
                      <a:pt x="9583" y="5917"/>
                    </a:lnTo>
                    <a:lnTo>
                      <a:pt x="9603" y="5698"/>
                    </a:lnTo>
                    <a:lnTo>
                      <a:pt x="9583" y="5479"/>
                    </a:lnTo>
                    <a:lnTo>
                      <a:pt x="9563" y="5240"/>
                    </a:lnTo>
                    <a:lnTo>
                      <a:pt x="9503" y="5021"/>
                    </a:lnTo>
                    <a:lnTo>
                      <a:pt x="9404" y="4802"/>
                    </a:lnTo>
                    <a:lnTo>
                      <a:pt x="9324" y="4622"/>
                    </a:lnTo>
                    <a:lnTo>
                      <a:pt x="9224" y="4463"/>
                    </a:lnTo>
                    <a:lnTo>
                      <a:pt x="9105" y="4304"/>
                    </a:lnTo>
                    <a:lnTo>
                      <a:pt x="8965" y="4144"/>
                    </a:lnTo>
                    <a:lnTo>
                      <a:pt x="8826" y="4005"/>
                    </a:lnTo>
                    <a:lnTo>
                      <a:pt x="8667" y="3885"/>
                    </a:lnTo>
                    <a:lnTo>
                      <a:pt x="8507" y="3786"/>
                    </a:lnTo>
                    <a:lnTo>
                      <a:pt x="8328" y="3686"/>
                    </a:lnTo>
                    <a:lnTo>
                      <a:pt x="8149" y="3606"/>
                    </a:lnTo>
                    <a:lnTo>
                      <a:pt x="7949" y="3527"/>
                    </a:lnTo>
                    <a:lnTo>
                      <a:pt x="7770" y="3467"/>
                    </a:lnTo>
                    <a:lnTo>
                      <a:pt x="7571" y="3427"/>
                    </a:lnTo>
                    <a:lnTo>
                      <a:pt x="7352" y="3407"/>
                    </a:lnTo>
                    <a:lnTo>
                      <a:pt x="6953" y="3407"/>
                    </a:lnTo>
                    <a:lnTo>
                      <a:pt x="6734" y="3427"/>
                    </a:lnTo>
                    <a:lnTo>
                      <a:pt x="6774" y="3228"/>
                    </a:lnTo>
                    <a:lnTo>
                      <a:pt x="6794" y="3029"/>
                    </a:lnTo>
                    <a:lnTo>
                      <a:pt x="6794" y="2830"/>
                    </a:lnTo>
                    <a:lnTo>
                      <a:pt x="6794" y="2610"/>
                    </a:lnTo>
                    <a:lnTo>
                      <a:pt x="6754" y="2411"/>
                    </a:lnTo>
                    <a:lnTo>
                      <a:pt x="6714" y="2192"/>
                    </a:lnTo>
                    <a:lnTo>
                      <a:pt x="6655" y="1993"/>
                    </a:lnTo>
                    <a:lnTo>
                      <a:pt x="6575" y="1794"/>
                    </a:lnTo>
                    <a:lnTo>
                      <a:pt x="6435" y="1515"/>
                    </a:lnTo>
                    <a:lnTo>
                      <a:pt x="6276" y="1276"/>
                    </a:lnTo>
                    <a:lnTo>
                      <a:pt x="6077" y="1037"/>
                    </a:lnTo>
                    <a:lnTo>
                      <a:pt x="5878" y="837"/>
                    </a:lnTo>
                    <a:lnTo>
                      <a:pt x="5658" y="658"/>
                    </a:lnTo>
                    <a:lnTo>
                      <a:pt x="5419" y="479"/>
                    </a:lnTo>
                    <a:lnTo>
                      <a:pt x="5160" y="339"/>
                    </a:lnTo>
                    <a:lnTo>
                      <a:pt x="4882" y="220"/>
                    </a:lnTo>
                    <a:lnTo>
                      <a:pt x="4603" y="120"/>
                    </a:lnTo>
                    <a:lnTo>
                      <a:pt x="4304" y="61"/>
                    </a:lnTo>
                    <a:lnTo>
                      <a:pt x="4025" y="21"/>
                    </a:lnTo>
                    <a:lnTo>
                      <a:pt x="3706" y="1"/>
                    </a:lnTo>
                    <a:close/>
                  </a:path>
                </a:pathLst>
              </a:custGeom>
              <a:solidFill>
                <a:srgbClr val="FBE6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8" name="Google Shape;7748;p41"/>
              <p:cNvSpPr/>
              <p:nvPr/>
            </p:nvSpPr>
            <p:spPr>
              <a:xfrm>
                <a:off x="6232875" y="3843825"/>
                <a:ext cx="240075" cy="198750"/>
              </a:xfrm>
              <a:custGeom>
                <a:avLst/>
                <a:gdLst/>
                <a:ahLst/>
                <a:cxnLst/>
                <a:rect l="l" t="t" r="r" b="b"/>
                <a:pathLst>
                  <a:path w="9603" h="7950" fill="none" extrusionOk="0">
                    <a:moveTo>
                      <a:pt x="4901" y="6535"/>
                    </a:moveTo>
                    <a:lnTo>
                      <a:pt x="4901" y="6535"/>
                    </a:lnTo>
                    <a:lnTo>
                      <a:pt x="4802" y="6316"/>
                    </a:lnTo>
                    <a:lnTo>
                      <a:pt x="4742" y="6077"/>
                    </a:lnTo>
                    <a:lnTo>
                      <a:pt x="4722" y="5858"/>
                    </a:lnTo>
                    <a:lnTo>
                      <a:pt x="4702" y="5618"/>
                    </a:lnTo>
                    <a:lnTo>
                      <a:pt x="4702" y="5618"/>
                    </a:lnTo>
                    <a:lnTo>
                      <a:pt x="4344" y="5718"/>
                    </a:lnTo>
                    <a:lnTo>
                      <a:pt x="3985" y="5778"/>
                    </a:lnTo>
                    <a:lnTo>
                      <a:pt x="3627" y="5778"/>
                    </a:lnTo>
                    <a:lnTo>
                      <a:pt x="3288" y="5758"/>
                    </a:lnTo>
                    <a:lnTo>
                      <a:pt x="3288" y="5758"/>
                    </a:lnTo>
                    <a:lnTo>
                      <a:pt x="3208" y="5917"/>
                    </a:lnTo>
                    <a:lnTo>
                      <a:pt x="3128" y="6077"/>
                    </a:lnTo>
                    <a:lnTo>
                      <a:pt x="3049" y="6216"/>
                    </a:lnTo>
                    <a:lnTo>
                      <a:pt x="2929" y="6336"/>
                    </a:lnTo>
                    <a:lnTo>
                      <a:pt x="2790" y="6455"/>
                    </a:lnTo>
                    <a:lnTo>
                      <a:pt x="2650" y="6575"/>
                    </a:lnTo>
                    <a:lnTo>
                      <a:pt x="2491" y="6674"/>
                    </a:lnTo>
                    <a:lnTo>
                      <a:pt x="2312" y="6734"/>
                    </a:lnTo>
                    <a:lnTo>
                      <a:pt x="2312" y="6734"/>
                    </a:lnTo>
                    <a:lnTo>
                      <a:pt x="2152" y="6794"/>
                    </a:lnTo>
                    <a:lnTo>
                      <a:pt x="1993" y="6834"/>
                    </a:lnTo>
                    <a:lnTo>
                      <a:pt x="1834" y="6854"/>
                    </a:lnTo>
                    <a:lnTo>
                      <a:pt x="1674" y="6854"/>
                    </a:lnTo>
                    <a:lnTo>
                      <a:pt x="1495" y="6854"/>
                    </a:lnTo>
                    <a:lnTo>
                      <a:pt x="1336" y="6834"/>
                    </a:lnTo>
                    <a:lnTo>
                      <a:pt x="1196" y="6794"/>
                    </a:lnTo>
                    <a:lnTo>
                      <a:pt x="1037" y="6734"/>
                    </a:lnTo>
                    <a:lnTo>
                      <a:pt x="897" y="6674"/>
                    </a:lnTo>
                    <a:lnTo>
                      <a:pt x="758" y="6595"/>
                    </a:lnTo>
                    <a:lnTo>
                      <a:pt x="618" y="6515"/>
                    </a:lnTo>
                    <a:lnTo>
                      <a:pt x="499" y="6415"/>
                    </a:lnTo>
                    <a:lnTo>
                      <a:pt x="399" y="6296"/>
                    </a:lnTo>
                    <a:lnTo>
                      <a:pt x="300" y="6176"/>
                    </a:lnTo>
                    <a:lnTo>
                      <a:pt x="200" y="6037"/>
                    </a:lnTo>
                    <a:lnTo>
                      <a:pt x="140" y="5897"/>
                    </a:lnTo>
                    <a:lnTo>
                      <a:pt x="140" y="5897"/>
                    </a:lnTo>
                    <a:lnTo>
                      <a:pt x="81" y="5758"/>
                    </a:lnTo>
                    <a:lnTo>
                      <a:pt x="41" y="5618"/>
                    </a:lnTo>
                    <a:lnTo>
                      <a:pt x="21" y="5499"/>
                    </a:lnTo>
                    <a:lnTo>
                      <a:pt x="1" y="5360"/>
                    </a:lnTo>
                    <a:lnTo>
                      <a:pt x="21" y="5220"/>
                    </a:lnTo>
                    <a:lnTo>
                      <a:pt x="21" y="5081"/>
                    </a:lnTo>
                    <a:lnTo>
                      <a:pt x="61" y="4961"/>
                    </a:lnTo>
                    <a:lnTo>
                      <a:pt x="100" y="4822"/>
                    </a:lnTo>
                    <a:lnTo>
                      <a:pt x="140" y="4702"/>
                    </a:lnTo>
                    <a:lnTo>
                      <a:pt x="200" y="4583"/>
                    </a:lnTo>
                    <a:lnTo>
                      <a:pt x="280" y="4463"/>
                    </a:lnTo>
                    <a:lnTo>
                      <a:pt x="359" y="4363"/>
                    </a:lnTo>
                    <a:lnTo>
                      <a:pt x="459" y="4244"/>
                    </a:lnTo>
                    <a:lnTo>
                      <a:pt x="559" y="4164"/>
                    </a:lnTo>
                    <a:lnTo>
                      <a:pt x="678" y="4065"/>
                    </a:lnTo>
                    <a:lnTo>
                      <a:pt x="798" y="3985"/>
                    </a:lnTo>
                    <a:lnTo>
                      <a:pt x="798" y="3985"/>
                    </a:lnTo>
                    <a:lnTo>
                      <a:pt x="698" y="3706"/>
                    </a:lnTo>
                    <a:lnTo>
                      <a:pt x="618" y="3427"/>
                    </a:lnTo>
                    <a:lnTo>
                      <a:pt x="579" y="3148"/>
                    </a:lnTo>
                    <a:lnTo>
                      <a:pt x="559" y="2869"/>
                    </a:lnTo>
                    <a:lnTo>
                      <a:pt x="579" y="2590"/>
                    </a:lnTo>
                    <a:lnTo>
                      <a:pt x="638" y="2312"/>
                    </a:lnTo>
                    <a:lnTo>
                      <a:pt x="698" y="2033"/>
                    </a:lnTo>
                    <a:lnTo>
                      <a:pt x="798" y="1774"/>
                    </a:lnTo>
                    <a:lnTo>
                      <a:pt x="937" y="1535"/>
                    </a:lnTo>
                    <a:lnTo>
                      <a:pt x="1097" y="1296"/>
                    </a:lnTo>
                    <a:lnTo>
                      <a:pt x="1276" y="1057"/>
                    </a:lnTo>
                    <a:lnTo>
                      <a:pt x="1475" y="857"/>
                    </a:lnTo>
                    <a:lnTo>
                      <a:pt x="1694" y="658"/>
                    </a:lnTo>
                    <a:lnTo>
                      <a:pt x="1933" y="499"/>
                    </a:lnTo>
                    <a:lnTo>
                      <a:pt x="2212" y="339"/>
                    </a:lnTo>
                    <a:lnTo>
                      <a:pt x="2491" y="220"/>
                    </a:lnTo>
                    <a:lnTo>
                      <a:pt x="2491" y="220"/>
                    </a:lnTo>
                    <a:lnTo>
                      <a:pt x="2790" y="120"/>
                    </a:lnTo>
                    <a:lnTo>
                      <a:pt x="3109" y="41"/>
                    </a:lnTo>
                    <a:lnTo>
                      <a:pt x="3407" y="1"/>
                    </a:lnTo>
                    <a:lnTo>
                      <a:pt x="3706" y="1"/>
                    </a:lnTo>
                    <a:lnTo>
                      <a:pt x="4025" y="21"/>
                    </a:lnTo>
                    <a:lnTo>
                      <a:pt x="4304" y="61"/>
                    </a:lnTo>
                    <a:lnTo>
                      <a:pt x="4603" y="120"/>
                    </a:lnTo>
                    <a:lnTo>
                      <a:pt x="4882" y="220"/>
                    </a:lnTo>
                    <a:lnTo>
                      <a:pt x="5160" y="339"/>
                    </a:lnTo>
                    <a:lnTo>
                      <a:pt x="5419" y="479"/>
                    </a:lnTo>
                    <a:lnTo>
                      <a:pt x="5658" y="658"/>
                    </a:lnTo>
                    <a:lnTo>
                      <a:pt x="5878" y="837"/>
                    </a:lnTo>
                    <a:lnTo>
                      <a:pt x="6077" y="1037"/>
                    </a:lnTo>
                    <a:lnTo>
                      <a:pt x="6276" y="1276"/>
                    </a:lnTo>
                    <a:lnTo>
                      <a:pt x="6435" y="1515"/>
                    </a:lnTo>
                    <a:lnTo>
                      <a:pt x="6575" y="1794"/>
                    </a:lnTo>
                    <a:lnTo>
                      <a:pt x="6575" y="1794"/>
                    </a:lnTo>
                    <a:lnTo>
                      <a:pt x="6655" y="1993"/>
                    </a:lnTo>
                    <a:lnTo>
                      <a:pt x="6714" y="2192"/>
                    </a:lnTo>
                    <a:lnTo>
                      <a:pt x="6754" y="2411"/>
                    </a:lnTo>
                    <a:lnTo>
                      <a:pt x="6794" y="2610"/>
                    </a:lnTo>
                    <a:lnTo>
                      <a:pt x="6794" y="2830"/>
                    </a:lnTo>
                    <a:lnTo>
                      <a:pt x="6794" y="3029"/>
                    </a:lnTo>
                    <a:lnTo>
                      <a:pt x="6774" y="3228"/>
                    </a:lnTo>
                    <a:lnTo>
                      <a:pt x="6734" y="3427"/>
                    </a:lnTo>
                    <a:lnTo>
                      <a:pt x="6734" y="3427"/>
                    </a:lnTo>
                    <a:lnTo>
                      <a:pt x="6953" y="3407"/>
                    </a:lnTo>
                    <a:lnTo>
                      <a:pt x="7153" y="3407"/>
                    </a:lnTo>
                    <a:lnTo>
                      <a:pt x="7352" y="3407"/>
                    </a:lnTo>
                    <a:lnTo>
                      <a:pt x="7571" y="3427"/>
                    </a:lnTo>
                    <a:lnTo>
                      <a:pt x="7770" y="3467"/>
                    </a:lnTo>
                    <a:lnTo>
                      <a:pt x="7949" y="3527"/>
                    </a:lnTo>
                    <a:lnTo>
                      <a:pt x="8149" y="3606"/>
                    </a:lnTo>
                    <a:lnTo>
                      <a:pt x="8328" y="3686"/>
                    </a:lnTo>
                    <a:lnTo>
                      <a:pt x="8507" y="3786"/>
                    </a:lnTo>
                    <a:lnTo>
                      <a:pt x="8667" y="3885"/>
                    </a:lnTo>
                    <a:lnTo>
                      <a:pt x="8826" y="4005"/>
                    </a:lnTo>
                    <a:lnTo>
                      <a:pt x="8965" y="4144"/>
                    </a:lnTo>
                    <a:lnTo>
                      <a:pt x="9105" y="4304"/>
                    </a:lnTo>
                    <a:lnTo>
                      <a:pt x="9224" y="4463"/>
                    </a:lnTo>
                    <a:lnTo>
                      <a:pt x="9324" y="4622"/>
                    </a:lnTo>
                    <a:lnTo>
                      <a:pt x="9404" y="4802"/>
                    </a:lnTo>
                    <a:lnTo>
                      <a:pt x="9404" y="4802"/>
                    </a:lnTo>
                    <a:lnTo>
                      <a:pt x="9503" y="5021"/>
                    </a:lnTo>
                    <a:lnTo>
                      <a:pt x="9563" y="5240"/>
                    </a:lnTo>
                    <a:lnTo>
                      <a:pt x="9583" y="5479"/>
                    </a:lnTo>
                    <a:lnTo>
                      <a:pt x="9603" y="5698"/>
                    </a:lnTo>
                    <a:lnTo>
                      <a:pt x="9583" y="5917"/>
                    </a:lnTo>
                    <a:lnTo>
                      <a:pt x="9543" y="6136"/>
                    </a:lnTo>
                    <a:lnTo>
                      <a:pt x="9483" y="6336"/>
                    </a:lnTo>
                    <a:lnTo>
                      <a:pt x="9404" y="6555"/>
                    </a:lnTo>
                    <a:lnTo>
                      <a:pt x="9304" y="6734"/>
                    </a:lnTo>
                    <a:lnTo>
                      <a:pt x="9184" y="6933"/>
                    </a:lnTo>
                    <a:lnTo>
                      <a:pt x="9045" y="7113"/>
                    </a:lnTo>
                    <a:lnTo>
                      <a:pt x="8886" y="7272"/>
                    </a:lnTo>
                    <a:lnTo>
                      <a:pt x="8706" y="7411"/>
                    </a:lnTo>
                    <a:lnTo>
                      <a:pt x="8527" y="7551"/>
                    </a:lnTo>
                    <a:lnTo>
                      <a:pt x="8308" y="7670"/>
                    </a:lnTo>
                    <a:lnTo>
                      <a:pt x="8089" y="7770"/>
                    </a:lnTo>
                    <a:lnTo>
                      <a:pt x="8089" y="7770"/>
                    </a:lnTo>
                    <a:lnTo>
                      <a:pt x="7850" y="7850"/>
                    </a:lnTo>
                    <a:lnTo>
                      <a:pt x="7611" y="7909"/>
                    </a:lnTo>
                    <a:lnTo>
                      <a:pt x="7372" y="7929"/>
                    </a:lnTo>
                    <a:lnTo>
                      <a:pt x="7133" y="7949"/>
                    </a:lnTo>
                    <a:lnTo>
                      <a:pt x="6894" y="7929"/>
                    </a:lnTo>
                    <a:lnTo>
                      <a:pt x="6655" y="7889"/>
                    </a:lnTo>
                    <a:lnTo>
                      <a:pt x="6435" y="7830"/>
                    </a:lnTo>
                    <a:lnTo>
                      <a:pt x="6216" y="7770"/>
                    </a:lnTo>
                    <a:lnTo>
                      <a:pt x="5997" y="7670"/>
                    </a:lnTo>
                    <a:lnTo>
                      <a:pt x="5798" y="7551"/>
                    </a:lnTo>
                    <a:lnTo>
                      <a:pt x="5599" y="7431"/>
                    </a:lnTo>
                    <a:lnTo>
                      <a:pt x="5439" y="7292"/>
                    </a:lnTo>
                    <a:lnTo>
                      <a:pt x="5260" y="7113"/>
                    </a:lnTo>
                    <a:lnTo>
                      <a:pt x="5121" y="6933"/>
                    </a:lnTo>
                    <a:lnTo>
                      <a:pt x="5001" y="6754"/>
                    </a:lnTo>
                    <a:lnTo>
                      <a:pt x="4901" y="6535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9" name="Google Shape;7749;p41"/>
              <p:cNvSpPr/>
              <p:nvPr/>
            </p:nvSpPr>
            <p:spPr>
              <a:xfrm>
                <a:off x="6400225" y="3982275"/>
                <a:ext cx="43850" cy="35400"/>
              </a:xfrm>
              <a:custGeom>
                <a:avLst/>
                <a:gdLst/>
                <a:ahLst/>
                <a:cxnLst/>
                <a:rect l="l" t="t" r="r" b="b"/>
                <a:pathLst>
                  <a:path w="1754" h="1416" extrusionOk="0">
                    <a:moveTo>
                      <a:pt x="937" y="1"/>
                    </a:moveTo>
                    <a:lnTo>
                      <a:pt x="777" y="21"/>
                    </a:lnTo>
                    <a:lnTo>
                      <a:pt x="598" y="80"/>
                    </a:lnTo>
                    <a:lnTo>
                      <a:pt x="439" y="160"/>
                    </a:lnTo>
                    <a:lnTo>
                      <a:pt x="299" y="260"/>
                    </a:lnTo>
                    <a:lnTo>
                      <a:pt x="180" y="359"/>
                    </a:lnTo>
                    <a:lnTo>
                      <a:pt x="100" y="499"/>
                    </a:lnTo>
                    <a:lnTo>
                      <a:pt x="40" y="618"/>
                    </a:lnTo>
                    <a:lnTo>
                      <a:pt x="0" y="758"/>
                    </a:lnTo>
                    <a:lnTo>
                      <a:pt x="0" y="897"/>
                    </a:lnTo>
                    <a:lnTo>
                      <a:pt x="40" y="1037"/>
                    </a:lnTo>
                    <a:lnTo>
                      <a:pt x="120" y="1156"/>
                    </a:lnTo>
                    <a:lnTo>
                      <a:pt x="219" y="1256"/>
                    </a:lnTo>
                    <a:lnTo>
                      <a:pt x="339" y="1336"/>
                    </a:lnTo>
                    <a:lnTo>
                      <a:pt x="478" y="1375"/>
                    </a:lnTo>
                    <a:lnTo>
                      <a:pt x="638" y="1415"/>
                    </a:lnTo>
                    <a:lnTo>
                      <a:pt x="817" y="1415"/>
                    </a:lnTo>
                    <a:lnTo>
                      <a:pt x="976" y="1395"/>
                    </a:lnTo>
                    <a:lnTo>
                      <a:pt x="1156" y="1336"/>
                    </a:lnTo>
                    <a:lnTo>
                      <a:pt x="1315" y="1276"/>
                    </a:lnTo>
                    <a:lnTo>
                      <a:pt x="1455" y="1176"/>
                    </a:lnTo>
                    <a:lnTo>
                      <a:pt x="1574" y="1057"/>
                    </a:lnTo>
                    <a:lnTo>
                      <a:pt x="1654" y="937"/>
                    </a:lnTo>
                    <a:lnTo>
                      <a:pt x="1714" y="798"/>
                    </a:lnTo>
                    <a:lnTo>
                      <a:pt x="1753" y="658"/>
                    </a:lnTo>
                    <a:lnTo>
                      <a:pt x="1753" y="539"/>
                    </a:lnTo>
                    <a:lnTo>
                      <a:pt x="1714" y="399"/>
                    </a:lnTo>
                    <a:lnTo>
                      <a:pt x="1634" y="280"/>
                    </a:lnTo>
                    <a:lnTo>
                      <a:pt x="1534" y="180"/>
                    </a:lnTo>
                    <a:lnTo>
                      <a:pt x="1415" y="100"/>
                    </a:lnTo>
                    <a:lnTo>
                      <a:pt x="1275" y="41"/>
                    </a:lnTo>
                    <a:lnTo>
                      <a:pt x="1116" y="21"/>
                    </a:lnTo>
                    <a:lnTo>
                      <a:pt x="937" y="1"/>
                    </a:lnTo>
                    <a:close/>
                  </a:path>
                </a:pathLst>
              </a:custGeom>
              <a:solidFill>
                <a:srgbClr val="F4CC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50" name="Google Shape;7750;p41"/>
              <p:cNvSpPr/>
              <p:nvPr/>
            </p:nvSpPr>
            <p:spPr>
              <a:xfrm>
                <a:off x="6265250" y="3858775"/>
                <a:ext cx="121050" cy="85175"/>
              </a:xfrm>
              <a:custGeom>
                <a:avLst/>
                <a:gdLst/>
                <a:ahLst/>
                <a:cxnLst/>
                <a:rect l="l" t="t" r="r" b="b"/>
                <a:pathLst>
                  <a:path w="4842" h="3407" extrusionOk="0">
                    <a:moveTo>
                      <a:pt x="2411" y="0"/>
                    </a:moveTo>
                    <a:lnTo>
                      <a:pt x="2172" y="20"/>
                    </a:lnTo>
                    <a:lnTo>
                      <a:pt x="1933" y="60"/>
                    </a:lnTo>
                    <a:lnTo>
                      <a:pt x="1714" y="100"/>
                    </a:lnTo>
                    <a:lnTo>
                      <a:pt x="1495" y="160"/>
                    </a:lnTo>
                    <a:lnTo>
                      <a:pt x="1276" y="239"/>
                    </a:lnTo>
                    <a:lnTo>
                      <a:pt x="1076" y="339"/>
                    </a:lnTo>
                    <a:lnTo>
                      <a:pt x="718" y="518"/>
                    </a:lnTo>
                    <a:lnTo>
                      <a:pt x="419" y="698"/>
                    </a:lnTo>
                    <a:lnTo>
                      <a:pt x="200" y="877"/>
                    </a:lnTo>
                    <a:lnTo>
                      <a:pt x="1" y="1036"/>
                    </a:lnTo>
                    <a:lnTo>
                      <a:pt x="339" y="957"/>
                    </a:lnTo>
                    <a:lnTo>
                      <a:pt x="638" y="897"/>
                    </a:lnTo>
                    <a:lnTo>
                      <a:pt x="937" y="857"/>
                    </a:lnTo>
                    <a:lnTo>
                      <a:pt x="1455" y="857"/>
                    </a:lnTo>
                    <a:lnTo>
                      <a:pt x="1674" y="877"/>
                    </a:lnTo>
                    <a:lnTo>
                      <a:pt x="1893" y="917"/>
                    </a:lnTo>
                    <a:lnTo>
                      <a:pt x="2092" y="957"/>
                    </a:lnTo>
                    <a:lnTo>
                      <a:pt x="2272" y="1016"/>
                    </a:lnTo>
                    <a:lnTo>
                      <a:pt x="2451" y="1076"/>
                    </a:lnTo>
                    <a:lnTo>
                      <a:pt x="2790" y="1255"/>
                    </a:lnTo>
                    <a:lnTo>
                      <a:pt x="3089" y="1435"/>
                    </a:lnTo>
                    <a:lnTo>
                      <a:pt x="3347" y="1654"/>
                    </a:lnTo>
                    <a:lnTo>
                      <a:pt x="3587" y="1893"/>
                    </a:lnTo>
                    <a:lnTo>
                      <a:pt x="3786" y="2132"/>
                    </a:lnTo>
                    <a:lnTo>
                      <a:pt x="3965" y="2371"/>
                    </a:lnTo>
                    <a:lnTo>
                      <a:pt x="4104" y="2590"/>
                    </a:lnTo>
                    <a:lnTo>
                      <a:pt x="4224" y="2809"/>
                    </a:lnTo>
                    <a:lnTo>
                      <a:pt x="4304" y="3008"/>
                    </a:lnTo>
                    <a:lnTo>
                      <a:pt x="4423" y="3287"/>
                    </a:lnTo>
                    <a:lnTo>
                      <a:pt x="4463" y="3407"/>
                    </a:lnTo>
                    <a:lnTo>
                      <a:pt x="4523" y="3327"/>
                    </a:lnTo>
                    <a:lnTo>
                      <a:pt x="4603" y="3208"/>
                    </a:lnTo>
                    <a:lnTo>
                      <a:pt x="4662" y="3068"/>
                    </a:lnTo>
                    <a:lnTo>
                      <a:pt x="4722" y="2909"/>
                    </a:lnTo>
                    <a:lnTo>
                      <a:pt x="4782" y="2730"/>
                    </a:lnTo>
                    <a:lnTo>
                      <a:pt x="4822" y="2550"/>
                    </a:lnTo>
                    <a:lnTo>
                      <a:pt x="4842" y="2351"/>
                    </a:lnTo>
                    <a:lnTo>
                      <a:pt x="4842" y="2132"/>
                    </a:lnTo>
                    <a:lnTo>
                      <a:pt x="4802" y="1913"/>
                    </a:lnTo>
                    <a:lnTo>
                      <a:pt x="4762" y="1674"/>
                    </a:lnTo>
                    <a:lnTo>
                      <a:pt x="4662" y="1455"/>
                    </a:lnTo>
                    <a:lnTo>
                      <a:pt x="4543" y="1216"/>
                    </a:lnTo>
                    <a:lnTo>
                      <a:pt x="4383" y="996"/>
                    </a:lnTo>
                    <a:lnTo>
                      <a:pt x="4184" y="777"/>
                    </a:lnTo>
                    <a:lnTo>
                      <a:pt x="3925" y="558"/>
                    </a:lnTo>
                    <a:lnTo>
                      <a:pt x="3626" y="359"/>
                    </a:lnTo>
                    <a:lnTo>
                      <a:pt x="3487" y="259"/>
                    </a:lnTo>
                    <a:lnTo>
                      <a:pt x="3328" y="200"/>
                    </a:lnTo>
                    <a:lnTo>
                      <a:pt x="3029" y="80"/>
                    </a:lnTo>
                    <a:lnTo>
                      <a:pt x="2710" y="20"/>
                    </a:lnTo>
                    <a:lnTo>
                      <a:pt x="2411" y="0"/>
                    </a:lnTo>
                    <a:close/>
                  </a:path>
                </a:pathLst>
              </a:custGeom>
              <a:solidFill>
                <a:srgbClr val="FCEB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51" name="Google Shape;7751;p41"/>
              <p:cNvSpPr/>
              <p:nvPr/>
            </p:nvSpPr>
            <p:spPr>
              <a:xfrm>
                <a:off x="6265250" y="3858775"/>
                <a:ext cx="121050" cy="85175"/>
              </a:xfrm>
              <a:custGeom>
                <a:avLst/>
                <a:gdLst/>
                <a:ahLst/>
                <a:cxnLst/>
                <a:rect l="l" t="t" r="r" b="b"/>
                <a:pathLst>
                  <a:path w="4842" h="3407" fill="none" extrusionOk="0">
                    <a:moveTo>
                      <a:pt x="2411" y="0"/>
                    </a:moveTo>
                    <a:lnTo>
                      <a:pt x="2411" y="0"/>
                    </a:lnTo>
                    <a:lnTo>
                      <a:pt x="2172" y="20"/>
                    </a:lnTo>
                    <a:lnTo>
                      <a:pt x="1933" y="60"/>
                    </a:lnTo>
                    <a:lnTo>
                      <a:pt x="1714" y="100"/>
                    </a:lnTo>
                    <a:lnTo>
                      <a:pt x="1495" y="160"/>
                    </a:lnTo>
                    <a:lnTo>
                      <a:pt x="1276" y="239"/>
                    </a:lnTo>
                    <a:lnTo>
                      <a:pt x="1076" y="339"/>
                    </a:lnTo>
                    <a:lnTo>
                      <a:pt x="718" y="518"/>
                    </a:lnTo>
                    <a:lnTo>
                      <a:pt x="419" y="698"/>
                    </a:lnTo>
                    <a:lnTo>
                      <a:pt x="200" y="877"/>
                    </a:lnTo>
                    <a:lnTo>
                      <a:pt x="1" y="1036"/>
                    </a:lnTo>
                    <a:lnTo>
                      <a:pt x="1" y="1036"/>
                    </a:lnTo>
                    <a:lnTo>
                      <a:pt x="339" y="957"/>
                    </a:lnTo>
                    <a:lnTo>
                      <a:pt x="638" y="897"/>
                    </a:lnTo>
                    <a:lnTo>
                      <a:pt x="937" y="857"/>
                    </a:lnTo>
                    <a:lnTo>
                      <a:pt x="1216" y="857"/>
                    </a:lnTo>
                    <a:lnTo>
                      <a:pt x="1216" y="857"/>
                    </a:lnTo>
                    <a:lnTo>
                      <a:pt x="1455" y="857"/>
                    </a:lnTo>
                    <a:lnTo>
                      <a:pt x="1674" y="877"/>
                    </a:lnTo>
                    <a:lnTo>
                      <a:pt x="1893" y="917"/>
                    </a:lnTo>
                    <a:lnTo>
                      <a:pt x="2092" y="957"/>
                    </a:lnTo>
                    <a:lnTo>
                      <a:pt x="2272" y="1016"/>
                    </a:lnTo>
                    <a:lnTo>
                      <a:pt x="2451" y="1076"/>
                    </a:lnTo>
                    <a:lnTo>
                      <a:pt x="2790" y="1255"/>
                    </a:lnTo>
                    <a:lnTo>
                      <a:pt x="3089" y="1435"/>
                    </a:lnTo>
                    <a:lnTo>
                      <a:pt x="3347" y="1654"/>
                    </a:lnTo>
                    <a:lnTo>
                      <a:pt x="3587" y="1893"/>
                    </a:lnTo>
                    <a:lnTo>
                      <a:pt x="3786" y="2132"/>
                    </a:lnTo>
                    <a:lnTo>
                      <a:pt x="3965" y="2371"/>
                    </a:lnTo>
                    <a:lnTo>
                      <a:pt x="4104" y="2590"/>
                    </a:lnTo>
                    <a:lnTo>
                      <a:pt x="4224" y="2809"/>
                    </a:lnTo>
                    <a:lnTo>
                      <a:pt x="4304" y="3008"/>
                    </a:lnTo>
                    <a:lnTo>
                      <a:pt x="4423" y="3287"/>
                    </a:lnTo>
                    <a:lnTo>
                      <a:pt x="4463" y="3407"/>
                    </a:lnTo>
                    <a:lnTo>
                      <a:pt x="4463" y="3407"/>
                    </a:lnTo>
                    <a:lnTo>
                      <a:pt x="4523" y="3327"/>
                    </a:lnTo>
                    <a:lnTo>
                      <a:pt x="4603" y="3208"/>
                    </a:lnTo>
                    <a:lnTo>
                      <a:pt x="4662" y="3068"/>
                    </a:lnTo>
                    <a:lnTo>
                      <a:pt x="4722" y="2909"/>
                    </a:lnTo>
                    <a:lnTo>
                      <a:pt x="4782" y="2730"/>
                    </a:lnTo>
                    <a:lnTo>
                      <a:pt x="4822" y="2550"/>
                    </a:lnTo>
                    <a:lnTo>
                      <a:pt x="4842" y="2351"/>
                    </a:lnTo>
                    <a:lnTo>
                      <a:pt x="4842" y="2132"/>
                    </a:lnTo>
                    <a:lnTo>
                      <a:pt x="4802" y="1913"/>
                    </a:lnTo>
                    <a:lnTo>
                      <a:pt x="4762" y="1674"/>
                    </a:lnTo>
                    <a:lnTo>
                      <a:pt x="4662" y="1455"/>
                    </a:lnTo>
                    <a:lnTo>
                      <a:pt x="4543" y="1216"/>
                    </a:lnTo>
                    <a:lnTo>
                      <a:pt x="4383" y="996"/>
                    </a:lnTo>
                    <a:lnTo>
                      <a:pt x="4184" y="777"/>
                    </a:lnTo>
                    <a:lnTo>
                      <a:pt x="3925" y="558"/>
                    </a:lnTo>
                    <a:lnTo>
                      <a:pt x="3626" y="359"/>
                    </a:lnTo>
                    <a:lnTo>
                      <a:pt x="3626" y="359"/>
                    </a:lnTo>
                    <a:lnTo>
                      <a:pt x="3487" y="259"/>
                    </a:lnTo>
                    <a:lnTo>
                      <a:pt x="3328" y="200"/>
                    </a:lnTo>
                    <a:lnTo>
                      <a:pt x="3029" y="80"/>
                    </a:lnTo>
                    <a:lnTo>
                      <a:pt x="2710" y="20"/>
                    </a:lnTo>
                    <a:lnTo>
                      <a:pt x="2411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52" name="Google Shape;7752;p41"/>
              <p:cNvSpPr/>
              <p:nvPr/>
            </p:nvSpPr>
            <p:spPr>
              <a:xfrm>
                <a:off x="5576975" y="4206900"/>
                <a:ext cx="787425" cy="984625"/>
              </a:xfrm>
              <a:custGeom>
                <a:avLst/>
                <a:gdLst/>
                <a:ahLst/>
                <a:cxnLst/>
                <a:rect l="l" t="t" r="r" b="b"/>
                <a:pathLst>
                  <a:path w="31497" h="39385" extrusionOk="0">
                    <a:moveTo>
                      <a:pt x="1" y="0"/>
                    </a:moveTo>
                    <a:lnTo>
                      <a:pt x="61" y="618"/>
                    </a:lnTo>
                    <a:lnTo>
                      <a:pt x="120" y="897"/>
                    </a:lnTo>
                    <a:lnTo>
                      <a:pt x="200" y="1195"/>
                    </a:lnTo>
                    <a:lnTo>
                      <a:pt x="4443" y="39384"/>
                    </a:lnTo>
                    <a:lnTo>
                      <a:pt x="27074" y="39384"/>
                    </a:lnTo>
                    <a:lnTo>
                      <a:pt x="31357" y="857"/>
                    </a:lnTo>
                    <a:lnTo>
                      <a:pt x="31436" y="438"/>
                    </a:lnTo>
                    <a:lnTo>
                      <a:pt x="3149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53" name="Google Shape;7753;p41"/>
              <p:cNvSpPr/>
              <p:nvPr/>
            </p:nvSpPr>
            <p:spPr>
              <a:xfrm>
                <a:off x="5576975" y="4208375"/>
                <a:ext cx="232600" cy="983150"/>
              </a:xfrm>
              <a:custGeom>
                <a:avLst/>
                <a:gdLst/>
                <a:ahLst/>
                <a:cxnLst/>
                <a:rect l="l" t="t" r="r" b="b"/>
                <a:pathLst>
                  <a:path w="9304" h="39326" extrusionOk="0">
                    <a:moveTo>
                      <a:pt x="1" y="1"/>
                    </a:moveTo>
                    <a:lnTo>
                      <a:pt x="4443" y="39325"/>
                    </a:lnTo>
                    <a:lnTo>
                      <a:pt x="9304" y="39325"/>
                    </a:lnTo>
                    <a:lnTo>
                      <a:pt x="5838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54" name="Google Shape;7754;p41"/>
              <p:cNvSpPr/>
              <p:nvPr/>
            </p:nvSpPr>
            <p:spPr>
              <a:xfrm>
                <a:off x="6132275" y="4208375"/>
                <a:ext cx="232600" cy="983150"/>
              </a:xfrm>
              <a:custGeom>
                <a:avLst/>
                <a:gdLst/>
                <a:ahLst/>
                <a:cxnLst/>
                <a:rect l="l" t="t" r="r" b="b"/>
                <a:pathLst>
                  <a:path w="9304" h="39326" extrusionOk="0">
                    <a:moveTo>
                      <a:pt x="3447" y="1"/>
                    </a:moveTo>
                    <a:lnTo>
                      <a:pt x="1" y="39325"/>
                    </a:lnTo>
                    <a:lnTo>
                      <a:pt x="4862" y="39325"/>
                    </a:lnTo>
                    <a:lnTo>
                      <a:pt x="9304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55" name="Google Shape;7755;p41"/>
              <p:cNvSpPr/>
              <p:nvPr/>
            </p:nvSpPr>
            <p:spPr>
              <a:xfrm>
                <a:off x="5881275" y="4206900"/>
                <a:ext cx="186800" cy="984625"/>
              </a:xfrm>
              <a:custGeom>
                <a:avLst/>
                <a:gdLst/>
                <a:ahLst/>
                <a:cxnLst/>
                <a:rect l="l" t="t" r="r" b="b"/>
                <a:pathLst>
                  <a:path w="7472" h="39385" extrusionOk="0">
                    <a:moveTo>
                      <a:pt x="1" y="0"/>
                    </a:moveTo>
                    <a:lnTo>
                      <a:pt x="1415" y="39384"/>
                    </a:lnTo>
                    <a:lnTo>
                      <a:pt x="6057" y="39384"/>
                    </a:lnTo>
                    <a:lnTo>
                      <a:pt x="747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56" name="Google Shape;7756;p41"/>
              <p:cNvSpPr/>
              <p:nvPr/>
            </p:nvSpPr>
            <p:spPr>
              <a:xfrm>
                <a:off x="5527175" y="4147125"/>
                <a:ext cx="887025" cy="69750"/>
              </a:xfrm>
              <a:custGeom>
                <a:avLst/>
                <a:gdLst/>
                <a:ahLst/>
                <a:cxnLst/>
                <a:rect l="l" t="t" r="r" b="b"/>
                <a:pathLst>
                  <a:path w="35481" h="2790" extrusionOk="0">
                    <a:moveTo>
                      <a:pt x="1256" y="1"/>
                    </a:moveTo>
                    <a:lnTo>
                      <a:pt x="1116" y="21"/>
                    </a:lnTo>
                    <a:lnTo>
                      <a:pt x="977" y="60"/>
                    </a:lnTo>
                    <a:lnTo>
                      <a:pt x="837" y="100"/>
                    </a:lnTo>
                    <a:lnTo>
                      <a:pt x="718" y="160"/>
                    </a:lnTo>
                    <a:lnTo>
                      <a:pt x="618" y="240"/>
                    </a:lnTo>
                    <a:lnTo>
                      <a:pt x="499" y="319"/>
                    </a:lnTo>
                    <a:lnTo>
                      <a:pt x="399" y="399"/>
                    </a:lnTo>
                    <a:lnTo>
                      <a:pt x="320" y="499"/>
                    </a:lnTo>
                    <a:lnTo>
                      <a:pt x="240" y="618"/>
                    </a:lnTo>
                    <a:lnTo>
                      <a:pt x="160" y="718"/>
                    </a:lnTo>
                    <a:lnTo>
                      <a:pt x="100" y="857"/>
                    </a:lnTo>
                    <a:lnTo>
                      <a:pt x="61" y="977"/>
                    </a:lnTo>
                    <a:lnTo>
                      <a:pt x="21" y="1116"/>
                    </a:lnTo>
                    <a:lnTo>
                      <a:pt x="1" y="1256"/>
                    </a:lnTo>
                    <a:lnTo>
                      <a:pt x="1" y="1395"/>
                    </a:lnTo>
                    <a:lnTo>
                      <a:pt x="1" y="1535"/>
                    </a:lnTo>
                    <a:lnTo>
                      <a:pt x="21" y="1674"/>
                    </a:lnTo>
                    <a:lnTo>
                      <a:pt x="61" y="1814"/>
                    </a:lnTo>
                    <a:lnTo>
                      <a:pt x="100" y="1933"/>
                    </a:lnTo>
                    <a:lnTo>
                      <a:pt x="160" y="2053"/>
                    </a:lnTo>
                    <a:lnTo>
                      <a:pt x="240" y="2172"/>
                    </a:lnTo>
                    <a:lnTo>
                      <a:pt x="320" y="2292"/>
                    </a:lnTo>
                    <a:lnTo>
                      <a:pt x="399" y="2371"/>
                    </a:lnTo>
                    <a:lnTo>
                      <a:pt x="499" y="2471"/>
                    </a:lnTo>
                    <a:lnTo>
                      <a:pt x="618" y="2551"/>
                    </a:lnTo>
                    <a:lnTo>
                      <a:pt x="718" y="2630"/>
                    </a:lnTo>
                    <a:lnTo>
                      <a:pt x="837" y="2690"/>
                    </a:lnTo>
                    <a:lnTo>
                      <a:pt x="977" y="2730"/>
                    </a:lnTo>
                    <a:lnTo>
                      <a:pt x="1116" y="2770"/>
                    </a:lnTo>
                    <a:lnTo>
                      <a:pt x="1256" y="2790"/>
                    </a:lnTo>
                    <a:lnTo>
                      <a:pt x="34225" y="2790"/>
                    </a:lnTo>
                    <a:lnTo>
                      <a:pt x="34365" y="2770"/>
                    </a:lnTo>
                    <a:lnTo>
                      <a:pt x="34484" y="2730"/>
                    </a:lnTo>
                    <a:lnTo>
                      <a:pt x="34624" y="2690"/>
                    </a:lnTo>
                    <a:lnTo>
                      <a:pt x="34743" y="2630"/>
                    </a:lnTo>
                    <a:lnTo>
                      <a:pt x="34863" y="2551"/>
                    </a:lnTo>
                    <a:lnTo>
                      <a:pt x="34962" y="2471"/>
                    </a:lnTo>
                    <a:lnTo>
                      <a:pt x="35062" y="2371"/>
                    </a:lnTo>
                    <a:lnTo>
                      <a:pt x="35161" y="2292"/>
                    </a:lnTo>
                    <a:lnTo>
                      <a:pt x="35241" y="2172"/>
                    </a:lnTo>
                    <a:lnTo>
                      <a:pt x="35301" y="2053"/>
                    </a:lnTo>
                    <a:lnTo>
                      <a:pt x="35361" y="1933"/>
                    </a:lnTo>
                    <a:lnTo>
                      <a:pt x="35400" y="1814"/>
                    </a:lnTo>
                    <a:lnTo>
                      <a:pt x="35440" y="1674"/>
                    </a:lnTo>
                    <a:lnTo>
                      <a:pt x="35460" y="1535"/>
                    </a:lnTo>
                    <a:lnTo>
                      <a:pt x="35480" y="1395"/>
                    </a:lnTo>
                    <a:lnTo>
                      <a:pt x="35460" y="1256"/>
                    </a:lnTo>
                    <a:lnTo>
                      <a:pt x="35440" y="1116"/>
                    </a:lnTo>
                    <a:lnTo>
                      <a:pt x="35400" y="977"/>
                    </a:lnTo>
                    <a:lnTo>
                      <a:pt x="35361" y="857"/>
                    </a:lnTo>
                    <a:lnTo>
                      <a:pt x="35301" y="718"/>
                    </a:lnTo>
                    <a:lnTo>
                      <a:pt x="35241" y="618"/>
                    </a:lnTo>
                    <a:lnTo>
                      <a:pt x="35161" y="499"/>
                    </a:lnTo>
                    <a:lnTo>
                      <a:pt x="35062" y="399"/>
                    </a:lnTo>
                    <a:lnTo>
                      <a:pt x="34962" y="319"/>
                    </a:lnTo>
                    <a:lnTo>
                      <a:pt x="34863" y="240"/>
                    </a:lnTo>
                    <a:lnTo>
                      <a:pt x="34743" y="160"/>
                    </a:lnTo>
                    <a:lnTo>
                      <a:pt x="34624" y="100"/>
                    </a:lnTo>
                    <a:lnTo>
                      <a:pt x="34484" y="60"/>
                    </a:lnTo>
                    <a:lnTo>
                      <a:pt x="34365" y="21"/>
                    </a:lnTo>
                    <a:lnTo>
                      <a:pt x="3422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0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75" name="Google Shape;10075;p4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076" name="Google Shape;10076;p47"/>
          <p:cNvGrpSpPr/>
          <p:nvPr/>
        </p:nvGrpSpPr>
        <p:grpSpPr>
          <a:xfrm>
            <a:off x="0" y="3504623"/>
            <a:ext cx="9143801" cy="939804"/>
            <a:chOff x="0" y="3057609"/>
            <a:chExt cx="10528268" cy="1082101"/>
          </a:xfrm>
        </p:grpSpPr>
        <p:sp>
          <p:nvSpPr>
            <p:cNvPr id="10077" name="Google Shape;10077;p47"/>
            <p:cNvSpPr/>
            <p:nvPr/>
          </p:nvSpPr>
          <p:spPr>
            <a:xfrm>
              <a:off x="0" y="3057609"/>
              <a:ext cx="5270796" cy="1082101"/>
            </a:xfrm>
            <a:custGeom>
              <a:avLst/>
              <a:gdLst/>
              <a:ahLst/>
              <a:cxnLst/>
              <a:rect l="l" t="t" r="r" b="b"/>
              <a:pathLst>
                <a:path w="76775" h="15762" extrusionOk="0">
                  <a:moveTo>
                    <a:pt x="59600" y="0"/>
                  </a:moveTo>
                  <a:lnTo>
                    <a:pt x="58659" y="546"/>
                  </a:lnTo>
                  <a:lnTo>
                    <a:pt x="58659" y="1318"/>
                  </a:lnTo>
                  <a:lnTo>
                    <a:pt x="58659" y="1431"/>
                  </a:lnTo>
                  <a:lnTo>
                    <a:pt x="58659" y="2712"/>
                  </a:lnTo>
                  <a:lnTo>
                    <a:pt x="57115" y="2712"/>
                  </a:lnTo>
                  <a:lnTo>
                    <a:pt x="57115" y="5668"/>
                  </a:lnTo>
                  <a:lnTo>
                    <a:pt x="56569" y="5668"/>
                  </a:lnTo>
                  <a:lnTo>
                    <a:pt x="56569" y="4632"/>
                  </a:lnTo>
                  <a:lnTo>
                    <a:pt x="56362" y="4632"/>
                  </a:lnTo>
                  <a:lnTo>
                    <a:pt x="56362" y="4312"/>
                  </a:lnTo>
                  <a:lnTo>
                    <a:pt x="55702" y="4312"/>
                  </a:lnTo>
                  <a:lnTo>
                    <a:pt x="55702" y="4632"/>
                  </a:lnTo>
                  <a:lnTo>
                    <a:pt x="54535" y="4632"/>
                  </a:lnTo>
                  <a:lnTo>
                    <a:pt x="54554" y="5668"/>
                  </a:lnTo>
                  <a:lnTo>
                    <a:pt x="53575" y="5687"/>
                  </a:lnTo>
                  <a:lnTo>
                    <a:pt x="53575" y="4708"/>
                  </a:lnTo>
                  <a:lnTo>
                    <a:pt x="52633" y="4708"/>
                  </a:lnTo>
                  <a:lnTo>
                    <a:pt x="52633" y="4218"/>
                  </a:lnTo>
                  <a:lnTo>
                    <a:pt x="52614" y="4199"/>
                  </a:lnTo>
                  <a:lnTo>
                    <a:pt x="52595" y="4218"/>
                  </a:lnTo>
                  <a:lnTo>
                    <a:pt x="52595" y="4708"/>
                  </a:lnTo>
                  <a:lnTo>
                    <a:pt x="52539" y="4708"/>
                  </a:lnTo>
                  <a:lnTo>
                    <a:pt x="52539" y="4425"/>
                  </a:lnTo>
                  <a:lnTo>
                    <a:pt x="52520" y="4406"/>
                  </a:lnTo>
                  <a:lnTo>
                    <a:pt x="52520" y="4425"/>
                  </a:lnTo>
                  <a:lnTo>
                    <a:pt x="52520" y="4708"/>
                  </a:lnTo>
                  <a:lnTo>
                    <a:pt x="52388" y="4708"/>
                  </a:lnTo>
                  <a:lnTo>
                    <a:pt x="52388" y="3672"/>
                  </a:lnTo>
                  <a:lnTo>
                    <a:pt x="51917" y="3672"/>
                  </a:lnTo>
                  <a:lnTo>
                    <a:pt x="51917" y="3239"/>
                  </a:lnTo>
                  <a:lnTo>
                    <a:pt x="51861" y="3239"/>
                  </a:lnTo>
                  <a:lnTo>
                    <a:pt x="51861" y="1808"/>
                  </a:lnTo>
                  <a:lnTo>
                    <a:pt x="51729" y="1808"/>
                  </a:lnTo>
                  <a:lnTo>
                    <a:pt x="51729" y="1488"/>
                  </a:lnTo>
                  <a:lnTo>
                    <a:pt x="51710" y="1469"/>
                  </a:lnTo>
                  <a:lnTo>
                    <a:pt x="51692" y="1488"/>
                  </a:lnTo>
                  <a:lnTo>
                    <a:pt x="51692" y="1808"/>
                  </a:lnTo>
                  <a:lnTo>
                    <a:pt x="51654" y="1808"/>
                  </a:lnTo>
                  <a:lnTo>
                    <a:pt x="51635" y="1281"/>
                  </a:lnTo>
                  <a:lnTo>
                    <a:pt x="51635" y="1262"/>
                  </a:lnTo>
                  <a:lnTo>
                    <a:pt x="51616" y="1281"/>
                  </a:lnTo>
                  <a:lnTo>
                    <a:pt x="51616" y="1808"/>
                  </a:lnTo>
                  <a:lnTo>
                    <a:pt x="50769" y="1808"/>
                  </a:lnTo>
                  <a:lnTo>
                    <a:pt x="50788" y="5593"/>
                  </a:lnTo>
                  <a:lnTo>
                    <a:pt x="50543" y="5593"/>
                  </a:lnTo>
                  <a:lnTo>
                    <a:pt x="50543" y="4614"/>
                  </a:lnTo>
                  <a:lnTo>
                    <a:pt x="50468" y="4614"/>
                  </a:lnTo>
                  <a:lnTo>
                    <a:pt x="50468" y="4086"/>
                  </a:lnTo>
                  <a:lnTo>
                    <a:pt x="50449" y="4068"/>
                  </a:lnTo>
                  <a:lnTo>
                    <a:pt x="50430" y="4086"/>
                  </a:lnTo>
                  <a:lnTo>
                    <a:pt x="50430" y="4614"/>
                  </a:lnTo>
                  <a:lnTo>
                    <a:pt x="50373" y="4614"/>
                  </a:lnTo>
                  <a:lnTo>
                    <a:pt x="50373" y="4293"/>
                  </a:lnTo>
                  <a:lnTo>
                    <a:pt x="50373" y="4237"/>
                  </a:lnTo>
                  <a:lnTo>
                    <a:pt x="49959" y="4237"/>
                  </a:lnTo>
                  <a:lnTo>
                    <a:pt x="49959" y="4614"/>
                  </a:lnTo>
                  <a:lnTo>
                    <a:pt x="48716" y="4614"/>
                  </a:lnTo>
                  <a:lnTo>
                    <a:pt x="48716" y="5574"/>
                  </a:lnTo>
                  <a:lnTo>
                    <a:pt x="48641" y="5574"/>
                  </a:lnTo>
                  <a:lnTo>
                    <a:pt x="48660" y="10301"/>
                  </a:lnTo>
                  <a:lnTo>
                    <a:pt x="48076" y="10301"/>
                  </a:lnTo>
                  <a:lnTo>
                    <a:pt x="48076" y="4971"/>
                  </a:lnTo>
                  <a:lnTo>
                    <a:pt x="48095" y="4971"/>
                  </a:lnTo>
                  <a:lnTo>
                    <a:pt x="48095" y="3955"/>
                  </a:lnTo>
                  <a:lnTo>
                    <a:pt x="47869" y="3955"/>
                  </a:lnTo>
                  <a:lnTo>
                    <a:pt x="47869" y="3578"/>
                  </a:lnTo>
                  <a:lnTo>
                    <a:pt x="47530" y="3578"/>
                  </a:lnTo>
                  <a:lnTo>
                    <a:pt x="47530" y="3955"/>
                  </a:lnTo>
                  <a:lnTo>
                    <a:pt x="44649" y="3955"/>
                  </a:lnTo>
                  <a:lnTo>
                    <a:pt x="44649" y="4971"/>
                  </a:lnTo>
                  <a:lnTo>
                    <a:pt x="44969" y="4971"/>
                  </a:lnTo>
                  <a:lnTo>
                    <a:pt x="44969" y="10301"/>
                  </a:lnTo>
                  <a:lnTo>
                    <a:pt x="44404" y="10301"/>
                  </a:lnTo>
                  <a:lnTo>
                    <a:pt x="44404" y="7137"/>
                  </a:lnTo>
                  <a:lnTo>
                    <a:pt x="42935" y="7137"/>
                  </a:lnTo>
                  <a:lnTo>
                    <a:pt x="42935" y="4651"/>
                  </a:lnTo>
                  <a:lnTo>
                    <a:pt x="41410" y="3446"/>
                  </a:lnTo>
                  <a:lnTo>
                    <a:pt x="39885" y="4651"/>
                  </a:lnTo>
                  <a:lnTo>
                    <a:pt x="39885" y="7137"/>
                  </a:lnTo>
                  <a:lnTo>
                    <a:pt x="38378" y="7137"/>
                  </a:lnTo>
                  <a:lnTo>
                    <a:pt x="38378" y="10301"/>
                  </a:lnTo>
                  <a:lnTo>
                    <a:pt x="37794" y="10301"/>
                  </a:lnTo>
                  <a:lnTo>
                    <a:pt x="37794" y="4218"/>
                  </a:lnTo>
                  <a:lnTo>
                    <a:pt x="36966" y="4218"/>
                  </a:lnTo>
                  <a:lnTo>
                    <a:pt x="36966" y="1149"/>
                  </a:lnTo>
                  <a:lnTo>
                    <a:pt x="36928" y="1149"/>
                  </a:lnTo>
                  <a:lnTo>
                    <a:pt x="36928" y="1958"/>
                  </a:lnTo>
                  <a:lnTo>
                    <a:pt x="36175" y="1958"/>
                  </a:lnTo>
                  <a:lnTo>
                    <a:pt x="36175" y="1205"/>
                  </a:lnTo>
                  <a:lnTo>
                    <a:pt x="35441" y="1205"/>
                  </a:lnTo>
                  <a:lnTo>
                    <a:pt x="35422" y="829"/>
                  </a:lnTo>
                  <a:lnTo>
                    <a:pt x="35422" y="810"/>
                  </a:lnTo>
                  <a:lnTo>
                    <a:pt x="35403" y="829"/>
                  </a:lnTo>
                  <a:lnTo>
                    <a:pt x="35403" y="1205"/>
                  </a:lnTo>
                  <a:lnTo>
                    <a:pt x="35365" y="1205"/>
                  </a:lnTo>
                  <a:lnTo>
                    <a:pt x="35365" y="979"/>
                  </a:lnTo>
                  <a:lnTo>
                    <a:pt x="35346" y="979"/>
                  </a:lnTo>
                  <a:lnTo>
                    <a:pt x="35346" y="1205"/>
                  </a:lnTo>
                  <a:lnTo>
                    <a:pt x="35252" y="1205"/>
                  </a:lnTo>
                  <a:lnTo>
                    <a:pt x="35252" y="640"/>
                  </a:lnTo>
                  <a:lnTo>
                    <a:pt x="34066" y="640"/>
                  </a:lnTo>
                  <a:lnTo>
                    <a:pt x="34066" y="1770"/>
                  </a:lnTo>
                  <a:lnTo>
                    <a:pt x="33991" y="1770"/>
                  </a:lnTo>
                  <a:lnTo>
                    <a:pt x="33991" y="1902"/>
                  </a:lnTo>
                  <a:lnTo>
                    <a:pt x="33821" y="1902"/>
                  </a:lnTo>
                  <a:lnTo>
                    <a:pt x="33821" y="1676"/>
                  </a:lnTo>
                  <a:lnTo>
                    <a:pt x="33802" y="1676"/>
                  </a:lnTo>
                  <a:lnTo>
                    <a:pt x="33802" y="1770"/>
                  </a:lnTo>
                  <a:lnTo>
                    <a:pt x="33124" y="1770"/>
                  </a:lnTo>
                  <a:lnTo>
                    <a:pt x="33124" y="2975"/>
                  </a:lnTo>
                  <a:lnTo>
                    <a:pt x="32333" y="2975"/>
                  </a:lnTo>
                  <a:lnTo>
                    <a:pt x="32352" y="5574"/>
                  </a:lnTo>
                  <a:lnTo>
                    <a:pt x="31881" y="5574"/>
                  </a:lnTo>
                  <a:lnTo>
                    <a:pt x="31881" y="6082"/>
                  </a:lnTo>
                  <a:lnTo>
                    <a:pt x="30902" y="6082"/>
                  </a:lnTo>
                  <a:lnTo>
                    <a:pt x="30902" y="5047"/>
                  </a:lnTo>
                  <a:lnTo>
                    <a:pt x="29754" y="5047"/>
                  </a:lnTo>
                  <a:lnTo>
                    <a:pt x="29754" y="5028"/>
                  </a:lnTo>
                  <a:lnTo>
                    <a:pt x="29754" y="4727"/>
                  </a:lnTo>
                  <a:lnTo>
                    <a:pt x="29716" y="4727"/>
                  </a:lnTo>
                  <a:lnTo>
                    <a:pt x="29584" y="3842"/>
                  </a:lnTo>
                  <a:lnTo>
                    <a:pt x="29452" y="3032"/>
                  </a:lnTo>
                  <a:lnTo>
                    <a:pt x="29452" y="5574"/>
                  </a:lnTo>
                  <a:lnTo>
                    <a:pt x="29019" y="5574"/>
                  </a:lnTo>
                  <a:lnTo>
                    <a:pt x="29019" y="4858"/>
                  </a:lnTo>
                  <a:lnTo>
                    <a:pt x="28605" y="4858"/>
                  </a:lnTo>
                  <a:lnTo>
                    <a:pt x="28586" y="3107"/>
                  </a:lnTo>
                  <a:lnTo>
                    <a:pt x="27889" y="3107"/>
                  </a:lnTo>
                  <a:lnTo>
                    <a:pt x="27889" y="1168"/>
                  </a:lnTo>
                  <a:lnTo>
                    <a:pt x="26684" y="226"/>
                  </a:lnTo>
                  <a:lnTo>
                    <a:pt x="25498" y="1168"/>
                  </a:lnTo>
                  <a:lnTo>
                    <a:pt x="25498" y="3107"/>
                  </a:lnTo>
                  <a:lnTo>
                    <a:pt x="24330" y="3107"/>
                  </a:lnTo>
                  <a:lnTo>
                    <a:pt x="24330" y="5574"/>
                  </a:lnTo>
                  <a:lnTo>
                    <a:pt x="23878" y="5574"/>
                  </a:lnTo>
                  <a:lnTo>
                    <a:pt x="23878" y="829"/>
                  </a:lnTo>
                  <a:lnTo>
                    <a:pt x="23652" y="829"/>
                  </a:lnTo>
                  <a:lnTo>
                    <a:pt x="23690" y="4162"/>
                  </a:lnTo>
                  <a:lnTo>
                    <a:pt x="23125" y="4162"/>
                  </a:lnTo>
                  <a:lnTo>
                    <a:pt x="22993" y="3352"/>
                  </a:lnTo>
                  <a:lnTo>
                    <a:pt x="22880" y="2731"/>
                  </a:lnTo>
                  <a:lnTo>
                    <a:pt x="22824" y="3013"/>
                  </a:lnTo>
                  <a:lnTo>
                    <a:pt x="22767" y="3352"/>
                  </a:lnTo>
                  <a:lnTo>
                    <a:pt x="22654" y="4162"/>
                  </a:lnTo>
                  <a:lnTo>
                    <a:pt x="22636" y="4162"/>
                  </a:lnTo>
                  <a:lnTo>
                    <a:pt x="22636" y="3842"/>
                  </a:lnTo>
                  <a:lnTo>
                    <a:pt x="22617" y="3823"/>
                  </a:lnTo>
                  <a:lnTo>
                    <a:pt x="22598" y="3842"/>
                  </a:lnTo>
                  <a:lnTo>
                    <a:pt x="22598" y="4162"/>
                  </a:lnTo>
                  <a:lnTo>
                    <a:pt x="22541" y="4162"/>
                  </a:lnTo>
                  <a:lnTo>
                    <a:pt x="22541" y="3634"/>
                  </a:lnTo>
                  <a:lnTo>
                    <a:pt x="22541" y="3616"/>
                  </a:lnTo>
                  <a:lnTo>
                    <a:pt x="22523" y="3634"/>
                  </a:lnTo>
                  <a:lnTo>
                    <a:pt x="22523" y="4162"/>
                  </a:lnTo>
                  <a:lnTo>
                    <a:pt x="22428" y="4162"/>
                  </a:lnTo>
                  <a:lnTo>
                    <a:pt x="22428" y="5141"/>
                  </a:lnTo>
                  <a:lnTo>
                    <a:pt x="22184" y="5141"/>
                  </a:lnTo>
                  <a:lnTo>
                    <a:pt x="22202" y="923"/>
                  </a:lnTo>
                  <a:lnTo>
                    <a:pt x="22014" y="923"/>
                  </a:lnTo>
                  <a:lnTo>
                    <a:pt x="22014" y="414"/>
                  </a:lnTo>
                  <a:lnTo>
                    <a:pt x="21995" y="395"/>
                  </a:lnTo>
                  <a:lnTo>
                    <a:pt x="21976" y="414"/>
                  </a:lnTo>
                  <a:lnTo>
                    <a:pt x="21976" y="923"/>
                  </a:lnTo>
                  <a:lnTo>
                    <a:pt x="21920" y="923"/>
                  </a:lnTo>
                  <a:lnTo>
                    <a:pt x="21920" y="621"/>
                  </a:lnTo>
                  <a:lnTo>
                    <a:pt x="21901" y="621"/>
                  </a:lnTo>
                  <a:lnTo>
                    <a:pt x="21901" y="923"/>
                  </a:lnTo>
                  <a:lnTo>
                    <a:pt x="21073" y="904"/>
                  </a:lnTo>
                  <a:lnTo>
                    <a:pt x="21054" y="4312"/>
                  </a:lnTo>
                  <a:lnTo>
                    <a:pt x="21054" y="4388"/>
                  </a:lnTo>
                  <a:lnTo>
                    <a:pt x="21054" y="5141"/>
                  </a:lnTo>
                  <a:lnTo>
                    <a:pt x="21054" y="5216"/>
                  </a:lnTo>
                  <a:lnTo>
                    <a:pt x="21054" y="6101"/>
                  </a:lnTo>
                  <a:lnTo>
                    <a:pt x="19566" y="6101"/>
                  </a:lnTo>
                  <a:lnTo>
                    <a:pt x="19585" y="2335"/>
                  </a:lnTo>
                  <a:lnTo>
                    <a:pt x="16591" y="4538"/>
                  </a:lnTo>
                  <a:lnTo>
                    <a:pt x="16572" y="10301"/>
                  </a:lnTo>
                  <a:lnTo>
                    <a:pt x="15781" y="10301"/>
                  </a:lnTo>
                  <a:lnTo>
                    <a:pt x="15781" y="5160"/>
                  </a:lnTo>
                  <a:lnTo>
                    <a:pt x="13484" y="4388"/>
                  </a:lnTo>
                  <a:lnTo>
                    <a:pt x="11751" y="5348"/>
                  </a:lnTo>
                  <a:lnTo>
                    <a:pt x="11751" y="7721"/>
                  </a:lnTo>
                  <a:lnTo>
                    <a:pt x="10979" y="7721"/>
                  </a:lnTo>
                  <a:lnTo>
                    <a:pt x="10979" y="1017"/>
                  </a:lnTo>
                  <a:lnTo>
                    <a:pt x="10829" y="942"/>
                  </a:lnTo>
                  <a:lnTo>
                    <a:pt x="10829" y="960"/>
                  </a:lnTo>
                  <a:lnTo>
                    <a:pt x="10829" y="1544"/>
                  </a:lnTo>
                  <a:lnTo>
                    <a:pt x="10829" y="1601"/>
                  </a:lnTo>
                  <a:lnTo>
                    <a:pt x="10829" y="2297"/>
                  </a:lnTo>
                  <a:lnTo>
                    <a:pt x="9661" y="2297"/>
                  </a:lnTo>
                  <a:lnTo>
                    <a:pt x="9680" y="697"/>
                  </a:lnTo>
                  <a:lnTo>
                    <a:pt x="8682" y="1130"/>
                  </a:lnTo>
                  <a:lnTo>
                    <a:pt x="8682" y="10301"/>
                  </a:lnTo>
                  <a:lnTo>
                    <a:pt x="7759" y="10301"/>
                  </a:lnTo>
                  <a:lnTo>
                    <a:pt x="7759" y="2994"/>
                  </a:lnTo>
                  <a:lnTo>
                    <a:pt x="7345" y="2994"/>
                  </a:lnTo>
                  <a:lnTo>
                    <a:pt x="7326" y="5574"/>
                  </a:lnTo>
                  <a:lnTo>
                    <a:pt x="6705" y="5574"/>
                  </a:lnTo>
                  <a:lnTo>
                    <a:pt x="6705" y="2618"/>
                  </a:lnTo>
                  <a:lnTo>
                    <a:pt x="6272" y="2618"/>
                  </a:lnTo>
                  <a:lnTo>
                    <a:pt x="6272" y="2994"/>
                  </a:lnTo>
                  <a:lnTo>
                    <a:pt x="4125" y="2994"/>
                  </a:lnTo>
                  <a:lnTo>
                    <a:pt x="4125" y="2354"/>
                  </a:lnTo>
                  <a:lnTo>
                    <a:pt x="3560" y="2354"/>
                  </a:lnTo>
                  <a:lnTo>
                    <a:pt x="3560" y="3559"/>
                  </a:lnTo>
                  <a:lnTo>
                    <a:pt x="2976" y="3559"/>
                  </a:lnTo>
                  <a:lnTo>
                    <a:pt x="2976" y="2354"/>
                  </a:lnTo>
                  <a:lnTo>
                    <a:pt x="2844" y="2354"/>
                  </a:lnTo>
                  <a:lnTo>
                    <a:pt x="2844" y="1996"/>
                  </a:lnTo>
                  <a:lnTo>
                    <a:pt x="2411" y="1996"/>
                  </a:lnTo>
                  <a:lnTo>
                    <a:pt x="2411" y="2354"/>
                  </a:lnTo>
                  <a:lnTo>
                    <a:pt x="2016" y="2354"/>
                  </a:lnTo>
                  <a:lnTo>
                    <a:pt x="2016" y="1996"/>
                  </a:lnTo>
                  <a:lnTo>
                    <a:pt x="1489" y="1996"/>
                  </a:lnTo>
                  <a:lnTo>
                    <a:pt x="1489" y="2354"/>
                  </a:lnTo>
                  <a:lnTo>
                    <a:pt x="1168" y="2354"/>
                  </a:lnTo>
                  <a:lnTo>
                    <a:pt x="1168" y="5574"/>
                  </a:lnTo>
                  <a:lnTo>
                    <a:pt x="453" y="5574"/>
                  </a:lnTo>
                  <a:lnTo>
                    <a:pt x="453" y="2994"/>
                  </a:lnTo>
                  <a:lnTo>
                    <a:pt x="1" y="2994"/>
                  </a:lnTo>
                  <a:lnTo>
                    <a:pt x="1" y="10301"/>
                  </a:lnTo>
                  <a:lnTo>
                    <a:pt x="1" y="14274"/>
                  </a:lnTo>
                  <a:lnTo>
                    <a:pt x="1" y="15761"/>
                  </a:lnTo>
                  <a:lnTo>
                    <a:pt x="76774" y="15630"/>
                  </a:lnTo>
                  <a:lnTo>
                    <a:pt x="76774" y="14274"/>
                  </a:lnTo>
                  <a:lnTo>
                    <a:pt x="76774" y="10301"/>
                  </a:lnTo>
                  <a:lnTo>
                    <a:pt x="76774" y="716"/>
                  </a:lnTo>
                  <a:lnTo>
                    <a:pt x="75946" y="358"/>
                  </a:lnTo>
                  <a:lnTo>
                    <a:pt x="75946" y="1243"/>
                  </a:lnTo>
                  <a:lnTo>
                    <a:pt x="75757" y="1243"/>
                  </a:lnTo>
                  <a:lnTo>
                    <a:pt x="75757" y="829"/>
                  </a:lnTo>
                  <a:lnTo>
                    <a:pt x="75757" y="810"/>
                  </a:lnTo>
                  <a:lnTo>
                    <a:pt x="75720" y="810"/>
                  </a:lnTo>
                  <a:lnTo>
                    <a:pt x="75720" y="829"/>
                  </a:lnTo>
                  <a:lnTo>
                    <a:pt x="75720" y="1243"/>
                  </a:lnTo>
                  <a:lnTo>
                    <a:pt x="75644" y="1243"/>
                  </a:lnTo>
                  <a:lnTo>
                    <a:pt x="75644" y="527"/>
                  </a:lnTo>
                  <a:lnTo>
                    <a:pt x="75644" y="508"/>
                  </a:lnTo>
                  <a:lnTo>
                    <a:pt x="75607" y="508"/>
                  </a:lnTo>
                  <a:lnTo>
                    <a:pt x="75607" y="527"/>
                  </a:lnTo>
                  <a:lnTo>
                    <a:pt x="75607" y="1243"/>
                  </a:lnTo>
                  <a:lnTo>
                    <a:pt x="74477" y="1243"/>
                  </a:lnTo>
                  <a:lnTo>
                    <a:pt x="74477" y="7306"/>
                  </a:lnTo>
                  <a:lnTo>
                    <a:pt x="73761" y="7306"/>
                  </a:lnTo>
                  <a:lnTo>
                    <a:pt x="73742" y="2636"/>
                  </a:lnTo>
                  <a:lnTo>
                    <a:pt x="72839" y="2636"/>
                  </a:lnTo>
                  <a:lnTo>
                    <a:pt x="72839" y="1149"/>
                  </a:lnTo>
                  <a:lnTo>
                    <a:pt x="72161" y="1149"/>
                  </a:lnTo>
                  <a:lnTo>
                    <a:pt x="72161" y="866"/>
                  </a:lnTo>
                  <a:lnTo>
                    <a:pt x="72537" y="866"/>
                  </a:lnTo>
                  <a:lnTo>
                    <a:pt x="72744" y="283"/>
                  </a:lnTo>
                  <a:lnTo>
                    <a:pt x="71803" y="264"/>
                  </a:lnTo>
                  <a:lnTo>
                    <a:pt x="71596" y="866"/>
                  </a:lnTo>
                  <a:lnTo>
                    <a:pt x="72104" y="866"/>
                  </a:lnTo>
                  <a:lnTo>
                    <a:pt x="72104" y="1149"/>
                  </a:lnTo>
                  <a:lnTo>
                    <a:pt x="69920" y="1149"/>
                  </a:lnTo>
                  <a:lnTo>
                    <a:pt x="69920" y="2636"/>
                  </a:lnTo>
                  <a:lnTo>
                    <a:pt x="69317" y="2636"/>
                  </a:lnTo>
                  <a:lnTo>
                    <a:pt x="69336" y="10301"/>
                  </a:lnTo>
                  <a:lnTo>
                    <a:pt x="68884" y="10301"/>
                  </a:lnTo>
                  <a:lnTo>
                    <a:pt x="68846" y="4124"/>
                  </a:lnTo>
                  <a:lnTo>
                    <a:pt x="65871" y="1921"/>
                  </a:lnTo>
                  <a:lnTo>
                    <a:pt x="65871" y="5687"/>
                  </a:lnTo>
                  <a:lnTo>
                    <a:pt x="64402" y="5706"/>
                  </a:lnTo>
                  <a:lnTo>
                    <a:pt x="64384" y="4802"/>
                  </a:lnTo>
                  <a:lnTo>
                    <a:pt x="64384" y="4727"/>
                  </a:lnTo>
                  <a:lnTo>
                    <a:pt x="64384" y="3992"/>
                  </a:lnTo>
                  <a:lnTo>
                    <a:pt x="64384" y="3898"/>
                  </a:lnTo>
                  <a:lnTo>
                    <a:pt x="64384" y="2297"/>
                  </a:lnTo>
                  <a:lnTo>
                    <a:pt x="64045" y="2297"/>
                  </a:lnTo>
                  <a:lnTo>
                    <a:pt x="64045" y="508"/>
                  </a:lnTo>
                  <a:lnTo>
                    <a:pt x="63555" y="508"/>
                  </a:lnTo>
                  <a:lnTo>
                    <a:pt x="63555" y="226"/>
                  </a:lnTo>
                  <a:lnTo>
                    <a:pt x="63536" y="207"/>
                  </a:lnTo>
                  <a:lnTo>
                    <a:pt x="63536" y="226"/>
                  </a:lnTo>
                  <a:lnTo>
                    <a:pt x="63536" y="508"/>
                  </a:lnTo>
                  <a:lnTo>
                    <a:pt x="63480" y="508"/>
                  </a:lnTo>
                  <a:lnTo>
                    <a:pt x="63480" y="0"/>
                  </a:lnTo>
                  <a:lnTo>
                    <a:pt x="63442" y="0"/>
                  </a:lnTo>
                  <a:lnTo>
                    <a:pt x="63442" y="508"/>
                  </a:lnTo>
                  <a:lnTo>
                    <a:pt x="63254" y="508"/>
                  </a:lnTo>
                  <a:lnTo>
                    <a:pt x="63272" y="4727"/>
                  </a:lnTo>
                  <a:lnTo>
                    <a:pt x="63009" y="4727"/>
                  </a:lnTo>
                  <a:lnTo>
                    <a:pt x="63009" y="3747"/>
                  </a:lnTo>
                  <a:lnTo>
                    <a:pt x="62934" y="3747"/>
                  </a:lnTo>
                  <a:lnTo>
                    <a:pt x="62934" y="3220"/>
                  </a:lnTo>
                  <a:lnTo>
                    <a:pt x="62915" y="3201"/>
                  </a:lnTo>
                  <a:lnTo>
                    <a:pt x="62896" y="3220"/>
                  </a:lnTo>
                  <a:lnTo>
                    <a:pt x="62896" y="3747"/>
                  </a:lnTo>
                  <a:lnTo>
                    <a:pt x="62839" y="3747"/>
                  </a:lnTo>
                  <a:lnTo>
                    <a:pt x="62839" y="3427"/>
                  </a:lnTo>
                  <a:lnTo>
                    <a:pt x="62839" y="3408"/>
                  </a:lnTo>
                  <a:lnTo>
                    <a:pt x="62821" y="3427"/>
                  </a:lnTo>
                  <a:lnTo>
                    <a:pt x="62821" y="3747"/>
                  </a:lnTo>
                  <a:lnTo>
                    <a:pt x="60636" y="3766"/>
                  </a:lnTo>
                  <a:lnTo>
                    <a:pt x="60636" y="5423"/>
                  </a:lnTo>
                  <a:lnTo>
                    <a:pt x="59600" y="5423"/>
                  </a:lnTo>
                  <a:lnTo>
                    <a:pt x="5960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8" name="Google Shape;10078;p47"/>
            <p:cNvSpPr/>
            <p:nvPr/>
          </p:nvSpPr>
          <p:spPr>
            <a:xfrm flipH="1">
              <a:off x="5257473" y="3057609"/>
              <a:ext cx="5270796" cy="1082101"/>
            </a:xfrm>
            <a:custGeom>
              <a:avLst/>
              <a:gdLst/>
              <a:ahLst/>
              <a:cxnLst/>
              <a:rect l="l" t="t" r="r" b="b"/>
              <a:pathLst>
                <a:path w="76775" h="15762" extrusionOk="0">
                  <a:moveTo>
                    <a:pt x="59600" y="0"/>
                  </a:moveTo>
                  <a:lnTo>
                    <a:pt x="58659" y="546"/>
                  </a:lnTo>
                  <a:lnTo>
                    <a:pt x="58659" y="1318"/>
                  </a:lnTo>
                  <a:lnTo>
                    <a:pt x="58659" y="1431"/>
                  </a:lnTo>
                  <a:lnTo>
                    <a:pt x="58659" y="2712"/>
                  </a:lnTo>
                  <a:lnTo>
                    <a:pt x="57115" y="2712"/>
                  </a:lnTo>
                  <a:lnTo>
                    <a:pt x="57115" y="5668"/>
                  </a:lnTo>
                  <a:lnTo>
                    <a:pt x="56569" y="5668"/>
                  </a:lnTo>
                  <a:lnTo>
                    <a:pt x="56569" y="4632"/>
                  </a:lnTo>
                  <a:lnTo>
                    <a:pt x="56362" y="4632"/>
                  </a:lnTo>
                  <a:lnTo>
                    <a:pt x="56362" y="4312"/>
                  </a:lnTo>
                  <a:lnTo>
                    <a:pt x="55702" y="4312"/>
                  </a:lnTo>
                  <a:lnTo>
                    <a:pt x="55702" y="4632"/>
                  </a:lnTo>
                  <a:lnTo>
                    <a:pt x="54535" y="4632"/>
                  </a:lnTo>
                  <a:lnTo>
                    <a:pt x="54554" y="5668"/>
                  </a:lnTo>
                  <a:lnTo>
                    <a:pt x="53575" y="5687"/>
                  </a:lnTo>
                  <a:lnTo>
                    <a:pt x="53575" y="4708"/>
                  </a:lnTo>
                  <a:lnTo>
                    <a:pt x="52633" y="4708"/>
                  </a:lnTo>
                  <a:lnTo>
                    <a:pt x="52633" y="4218"/>
                  </a:lnTo>
                  <a:lnTo>
                    <a:pt x="52614" y="4199"/>
                  </a:lnTo>
                  <a:lnTo>
                    <a:pt x="52595" y="4218"/>
                  </a:lnTo>
                  <a:lnTo>
                    <a:pt x="52595" y="4708"/>
                  </a:lnTo>
                  <a:lnTo>
                    <a:pt x="52539" y="4708"/>
                  </a:lnTo>
                  <a:lnTo>
                    <a:pt x="52539" y="4425"/>
                  </a:lnTo>
                  <a:lnTo>
                    <a:pt x="52520" y="4406"/>
                  </a:lnTo>
                  <a:lnTo>
                    <a:pt x="52520" y="4425"/>
                  </a:lnTo>
                  <a:lnTo>
                    <a:pt x="52520" y="4708"/>
                  </a:lnTo>
                  <a:lnTo>
                    <a:pt x="52388" y="4708"/>
                  </a:lnTo>
                  <a:lnTo>
                    <a:pt x="52388" y="3672"/>
                  </a:lnTo>
                  <a:lnTo>
                    <a:pt x="51917" y="3672"/>
                  </a:lnTo>
                  <a:lnTo>
                    <a:pt x="51917" y="3239"/>
                  </a:lnTo>
                  <a:lnTo>
                    <a:pt x="51861" y="3239"/>
                  </a:lnTo>
                  <a:lnTo>
                    <a:pt x="51861" y="1808"/>
                  </a:lnTo>
                  <a:lnTo>
                    <a:pt x="51729" y="1808"/>
                  </a:lnTo>
                  <a:lnTo>
                    <a:pt x="51729" y="1488"/>
                  </a:lnTo>
                  <a:lnTo>
                    <a:pt x="51710" y="1469"/>
                  </a:lnTo>
                  <a:lnTo>
                    <a:pt x="51692" y="1488"/>
                  </a:lnTo>
                  <a:lnTo>
                    <a:pt x="51692" y="1808"/>
                  </a:lnTo>
                  <a:lnTo>
                    <a:pt x="51654" y="1808"/>
                  </a:lnTo>
                  <a:lnTo>
                    <a:pt x="51635" y="1281"/>
                  </a:lnTo>
                  <a:lnTo>
                    <a:pt x="51635" y="1262"/>
                  </a:lnTo>
                  <a:lnTo>
                    <a:pt x="51616" y="1281"/>
                  </a:lnTo>
                  <a:lnTo>
                    <a:pt x="51616" y="1808"/>
                  </a:lnTo>
                  <a:lnTo>
                    <a:pt x="50769" y="1808"/>
                  </a:lnTo>
                  <a:lnTo>
                    <a:pt x="50788" y="5593"/>
                  </a:lnTo>
                  <a:lnTo>
                    <a:pt x="50543" y="5593"/>
                  </a:lnTo>
                  <a:lnTo>
                    <a:pt x="50543" y="4614"/>
                  </a:lnTo>
                  <a:lnTo>
                    <a:pt x="50468" y="4614"/>
                  </a:lnTo>
                  <a:lnTo>
                    <a:pt x="50468" y="4086"/>
                  </a:lnTo>
                  <a:lnTo>
                    <a:pt x="50449" y="4068"/>
                  </a:lnTo>
                  <a:lnTo>
                    <a:pt x="50430" y="4086"/>
                  </a:lnTo>
                  <a:lnTo>
                    <a:pt x="50430" y="4614"/>
                  </a:lnTo>
                  <a:lnTo>
                    <a:pt x="50373" y="4614"/>
                  </a:lnTo>
                  <a:lnTo>
                    <a:pt x="50373" y="4293"/>
                  </a:lnTo>
                  <a:lnTo>
                    <a:pt x="50373" y="4237"/>
                  </a:lnTo>
                  <a:lnTo>
                    <a:pt x="49959" y="4237"/>
                  </a:lnTo>
                  <a:lnTo>
                    <a:pt x="49959" y="4614"/>
                  </a:lnTo>
                  <a:lnTo>
                    <a:pt x="48716" y="4614"/>
                  </a:lnTo>
                  <a:lnTo>
                    <a:pt x="48716" y="5574"/>
                  </a:lnTo>
                  <a:lnTo>
                    <a:pt x="48641" y="5574"/>
                  </a:lnTo>
                  <a:lnTo>
                    <a:pt x="48660" y="10301"/>
                  </a:lnTo>
                  <a:lnTo>
                    <a:pt x="48076" y="10301"/>
                  </a:lnTo>
                  <a:lnTo>
                    <a:pt x="48076" y="4971"/>
                  </a:lnTo>
                  <a:lnTo>
                    <a:pt x="48095" y="4971"/>
                  </a:lnTo>
                  <a:lnTo>
                    <a:pt x="48095" y="3955"/>
                  </a:lnTo>
                  <a:lnTo>
                    <a:pt x="47869" y="3955"/>
                  </a:lnTo>
                  <a:lnTo>
                    <a:pt x="47869" y="3578"/>
                  </a:lnTo>
                  <a:lnTo>
                    <a:pt x="47530" y="3578"/>
                  </a:lnTo>
                  <a:lnTo>
                    <a:pt x="47530" y="3955"/>
                  </a:lnTo>
                  <a:lnTo>
                    <a:pt x="44649" y="3955"/>
                  </a:lnTo>
                  <a:lnTo>
                    <a:pt x="44649" y="4971"/>
                  </a:lnTo>
                  <a:lnTo>
                    <a:pt x="44969" y="4971"/>
                  </a:lnTo>
                  <a:lnTo>
                    <a:pt x="44969" y="10301"/>
                  </a:lnTo>
                  <a:lnTo>
                    <a:pt x="44404" y="10301"/>
                  </a:lnTo>
                  <a:lnTo>
                    <a:pt x="44404" y="7137"/>
                  </a:lnTo>
                  <a:lnTo>
                    <a:pt x="42935" y="7137"/>
                  </a:lnTo>
                  <a:lnTo>
                    <a:pt x="42935" y="4651"/>
                  </a:lnTo>
                  <a:lnTo>
                    <a:pt x="41410" y="3446"/>
                  </a:lnTo>
                  <a:lnTo>
                    <a:pt x="39885" y="4651"/>
                  </a:lnTo>
                  <a:lnTo>
                    <a:pt x="39885" y="7137"/>
                  </a:lnTo>
                  <a:lnTo>
                    <a:pt x="38378" y="7137"/>
                  </a:lnTo>
                  <a:lnTo>
                    <a:pt x="38378" y="10301"/>
                  </a:lnTo>
                  <a:lnTo>
                    <a:pt x="37794" y="10301"/>
                  </a:lnTo>
                  <a:lnTo>
                    <a:pt x="37794" y="4218"/>
                  </a:lnTo>
                  <a:lnTo>
                    <a:pt x="36966" y="4218"/>
                  </a:lnTo>
                  <a:lnTo>
                    <a:pt x="36966" y="1149"/>
                  </a:lnTo>
                  <a:lnTo>
                    <a:pt x="36928" y="1149"/>
                  </a:lnTo>
                  <a:lnTo>
                    <a:pt x="36928" y="1958"/>
                  </a:lnTo>
                  <a:lnTo>
                    <a:pt x="36175" y="1958"/>
                  </a:lnTo>
                  <a:lnTo>
                    <a:pt x="36175" y="1205"/>
                  </a:lnTo>
                  <a:lnTo>
                    <a:pt x="35441" y="1205"/>
                  </a:lnTo>
                  <a:lnTo>
                    <a:pt x="35422" y="829"/>
                  </a:lnTo>
                  <a:lnTo>
                    <a:pt x="35422" y="810"/>
                  </a:lnTo>
                  <a:lnTo>
                    <a:pt x="35403" y="829"/>
                  </a:lnTo>
                  <a:lnTo>
                    <a:pt x="35403" y="1205"/>
                  </a:lnTo>
                  <a:lnTo>
                    <a:pt x="35365" y="1205"/>
                  </a:lnTo>
                  <a:lnTo>
                    <a:pt x="35365" y="979"/>
                  </a:lnTo>
                  <a:lnTo>
                    <a:pt x="35346" y="979"/>
                  </a:lnTo>
                  <a:lnTo>
                    <a:pt x="35346" y="1205"/>
                  </a:lnTo>
                  <a:lnTo>
                    <a:pt x="35252" y="1205"/>
                  </a:lnTo>
                  <a:lnTo>
                    <a:pt x="35252" y="640"/>
                  </a:lnTo>
                  <a:lnTo>
                    <a:pt x="34066" y="640"/>
                  </a:lnTo>
                  <a:lnTo>
                    <a:pt x="34066" y="1770"/>
                  </a:lnTo>
                  <a:lnTo>
                    <a:pt x="33991" y="1770"/>
                  </a:lnTo>
                  <a:lnTo>
                    <a:pt x="33991" y="1902"/>
                  </a:lnTo>
                  <a:lnTo>
                    <a:pt x="33821" y="1902"/>
                  </a:lnTo>
                  <a:lnTo>
                    <a:pt x="33821" y="1676"/>
                  </a:lnTo>
                  <a:lnTo>
                    <a:pt x="33802" y="1676"/>
                  </a:lnTo>
                  <a:lnTo>
                    <a:pt x="33802" y="1770"/>
                  </a:lnTo>
                  <a:lnTo>
                    <a:pt x="33124" y="1770"/>
                  </a:lnTo>
                  <a:lnTo>
                    <a:pt x="33124" y="2975"/>
                  </a:lnTo>
                  <a:lnTo>
                    <a:pt x="32333" y="2975"/>
                  </a:lnTo>
                  <a:lnTo>
                    <a:pt x="32352" y="5574"/>
                  </a:lnTo>
                  <a:lnTo>
                    <a:pt x="31881" y="5574"/>
                  </a:lnTo>
                  <a:lnTo>
                    <a:pt x="31881" y="6082"/>
                  </a:lnTo>
                  <a:lnTo>
                    <a:pt x="30902" y="6082"/>
                  </a:lnTo>
                  <a:lnTo>
                    <a:pt x="30902" y="5047"/>
                  </a:lnTo>
                  <a:lnTo>
                    <a:pt x="29754" y="5047"/>
                  </a:lnTo>
                  <a:lnTo>
                    <a:pt x="29754" y="5028"/>
                  </a:lnTo>
                  <a:lnTo>
                    <a:pt x="29754" y="4727"/>
                  </a:lnTo>
                  <a:lnTo>
                    <a:pt x="29716" y="4727"/>
                  </a:lnTo>
                  <a:lnTo>
                    <a:pt x="29584" y="3842"/>
                  </a:lnTo>
                  <a:lnTo>
                    <a:pt x="29452" y="3032"/>
                  </a:lnTo>
                  <a:lnTo>
                    <a:pt x="29452" y="5574"/>
                  </a:lnTo>
                  <a:lnTo>
                    <a:pt x="29019" y="5574"/>
                  </a:lnTo>
                  <a:lnTo>
                    <a:pt x="29019" y="4858"/>
                  </a:lnTo>
                  <a:lnTo>
                    <a:pt x="28605" y="4858"/>
                  </a:lnTo>
                  <a:lnTo>
                    <a:pt x="28586" y="3107"/>
                  </a:lnTo>
                  <a:lnTo>
                    <a:pt x="27889" y="3107"/>
                  </a:lnTo>
                  <a:lnTo>
                    <a:pt x="27889" y="1168"/>
                  </a:lnTo>
                  <a:lnTo>
                    <a:pt x="26684" y="226"/>
                  </a:lnTo>
                  <a:lnTo>
                    <a:pt x="25498" y="1168"/>
                  </a:lnTo>
                  <a:lnTo>
                    <a:pt x="25498" y="3107"/>
                  </a:lnTo>
                  <a:lnTo>
                    <a:pt x="24330" y="3107"/>
                  </a:lnTo>
                  <a:lnTo>
                    <a:pt x="24330" y="5574"/>
                  </a:lnTo>
                  <a:lnTo>
                    <a:pt x="23878" y="5574"/>
                  </a:lnTo>
                  <a:lnTo>
                    <a:pt x="23878" y="829"/>
                  </a:lnTo>
                  <a:lnTo>
                    <a:pt x="23652" y="829"/>
                  </a:lnTo>
                  <a:lnTo>
                    <a:pt x="23690" y="4162"/>
                  </a:lnTo>
                  <a:lnTo>
                    <a:pt x="23125" y="4162"/>
                  </a:lnTo>
                  <a:lnTo>
                    <a:pt x="22993" y="3352"/>
                  </a:lnTo>
                  <a:lnTo>
                    <a:pt x="22880" y="2731"/>
                  </a:lnTo>
                  <a:lnTo>
                    <a:pt x="22824" y="3013"/>
                  </a:lnTo>
                  <a:lnTo>
                    <a:pt x="22767" y="3352"/>
                  </a:lnTo>
                  <a:lnTo>
                    <a:pt x="22654" y="4162"/>
                  </a:lnTo>
                  <a:lnTo>
                    <a:pt x="22636" y="4162"/>
                  </a:lnTo>
                  <a:lnTo>
                    <a:pt x="22636" y="3842"/>
                  </a:lnTo>
                  <a:lnTo>
                    <a:pt x="22617" y="3823"/>
                  </a:lnTo>
                  <a:lnTo>
                    <a:pt x="22598" y="3842"/>
                  </a:lnTo>
                  <a:lnTo>
                    <a:pt x="22598" y="4162"/>
                  </a:lnTo>
                  <a:lnTo>
                    <a:pt x="22541" y="4162"/>
                  </a:lnTo>
                  <a:lnTo>
                    <a:pt x="22541" y="3634"/>
                  </a:lnTo>
                  <a:lnTo>
                    <a:pt x="22541" y="3616"/>
                  </a:lnTo>
                  <a:lnTo>
                    <a:pt x="22523" y="3634"/>
                  </a:lnTo>
                  <a:lnTo>
                    <a:pt x="22523" y="4162"/>
                  </a:lnTo>
                  <a:lnTo>
                    <a:pt x="22428" y="4162"/>
                  </a:lnTo>
                  <a:lnTo>
                    <a:pt x="22428" y="5141"/>
                  </a:lnTo>
                  <a:lnTo>
                    <a:pt x="22184" y="5141"/>
                  </a:lnTo>
                  <a:lnTo>
                    <a:pt x="22202" y="923"/>
                  </a:lnTo>
                  <a:lnTo>
                    <a:pt x="22014" y="923"/>
                  </a:lnTo>
                  <a:lnTo>
                    <a:pt x="22014" y="414"/>
                  </a:lnTo>
                  <a:lnTo>
                    <a:pt x="21995" y="395"/>
                  </a:lnTo>
                  <a:lnTo>
                    <a:pt x="21976" y="414"/>
                  </a:lnTo>
                  <a:lnTo>
                    <a:pt x="21976" y="923"/>
                  </a:lnTo>
                  <a:lnTo>
                    <a:pt x="21920" y="923"/>
                  </a:lnTo>
                  <a:lnTo>
                    <a:pt x="21920" y="621"/>
                  </a:lnTo>
                  <a:lnTo>
                    <a:pt x="21901" y="621"/>
                  </a:lnTo>
                  <a:lnTo>
                    <a:pt x="21901" y="923"/>
                  </a:lnTo>
                  <a:lnTo>
                    <a:pt x="21073" y="904"/>
                  </a:lnTo>
                  <a:lnTo>
                    <a:pt x="21054" y="4312"/>
                  </a:lnTo>
                  <a:lnTo>
                    <a:pt x="21054" y="4388"/>
                  </a:lnTo>
                  <a:lnTo>
                    <a:pt x="21054" y="5141"/>
                  </a:lnTo>
                  <a:lnTo>
                    <a:pt x="21054" y="5216"/>
                  </a:lnTo>
                  <a:lnTo>
                    <a:pt x="21054" y="6101"/>
                  </a:lnTo>
                  <a:lnTo>
                    <a:pt x="19566" y="6101"/>
                  </a:lnTo>
                  <a:lnTo>
                    <a:pt x="19585" y="2335"/>
                  </a:lnTo>
                  <a:lnTo>
                    <a:pt x="16591" y="4538"/>
                  </a:lnTo>
                  <a:lnTo>
                    <a:pt x="16572" y="10301"/>
                  </a:lnTo>
                  <a:lnTo>
                    <a:pt x="15781" y="10301"/>
                  </a:lnTo>
                  <a:lnTo>
                    <a:pt x="15781" y="5160"/>
                  </a:lnTo>
                  <a:lnTo>
                    <a:pt x="13484" y="4388"/>
                  </a:lnTo>
                  <a:lnTo>
                    <a:pt x="11751" y="5348"/>
                  </a:lnTo>
                  <a:lnTo>
                    <a:pt x="11751" y="7721"/>
                  </a:lnTo>
                  <a:lnTo>
                    <a:pt x="10979" y="7721"/>
                  </a:lnTo>
                  <a:lnTo>
                    <a:pt x="10979" y="1017"/>
                  </a:lnTo>
                  <a:lnTo>
                    <a:pt x="10829" y="942"/>
                  </a:lnTo>
                  <a:lnTo>
                    <a:pt x="10829" y="960"/>
                  </a:lnTo>
                  <a:lnTo>
                    <a:pt x="10829" y="1544"/>
                  </a:lnTo>
                  <a:lnTo>
                    <a:pt x="10829" y="1601"/>
                  </a:lnTo>
                  <a:lnTo>
                    <a:pt x="10829" y="2297"/>
                  </a:lnTo>
                  <a:lnTo>
                    <a:pt x="9661" y="2297"/>
                  </a:lnTo>
                  <a:lnTo>
                    <a:pt x="9680" y="697"/>
                  </a:lnTo>
                  <a:lnTo>
                    <a:pt x="8682" y="1130"/>
                  </a:lnTo>
                  <a:lnTo>
                    <a:pt x="8682" y="10301"/>
                  </a:lnTo>
                  <a:lnTo>
                    <a:pt x="7759" y="10301"/>
                  </a:lnTo>
                  <a:lnTo>
                    <a:pt x="7759" y="2994"/>
                  </a:lnTo>
                  <a:lnTo>
                    <a:pt x="7345" y="2994"/>
                  </a:lnTo>
                  <a:lnTo>
                    <a:pt x="7326" y="5574"/>
                  </a:lnTo>
                  <a:lnTo>
                    <a:pt x="6705" y="5574"/>
                  </a:lnTo>
                  <a:lnTo>
                    <a:pt x="6705" y="2618"/>
                  </a:lnTo>
                  <a:lnTo>
                    <a:pt x="6272" y="2618"/>
                  </a:lnTo>
                  <a:lnTo>
                    <a:pt x="6272" y="2994"/>
                  </a:lnTo>
                  <a:lnTo>
                    <a:pt x="4125" y="2994"/>
                  </a:lnTo>
                  <a:lnTo>
                    <a:pt x="4125" y="2354"/>
                  </a:lnTo>
                  <a:lnTo>
                    <a:pt x="3560" y="2354"/>
                  </a:lnTo>
                  <a:lnTo>
                    <a:pt x="3560" y="3559"/>
                  </a:lnTo>
                  <a:lnTo>
                    <a:pt x="2976" y="3559"/>
                  </a:lnTo>
                  <a:lnTo>
                    <a:pt x="2976" y="2354"/>
                  </a:lnTo>
                  <a:lnTo>
                    <a:pt x="2844" y="2354"/>
                  </a:lnTo>
                  <a:lnTo>
                    <a:pt x="2844" y="1996"/>
                  </a:lnTo>
                  <a:lnTo>
                    <a:pt x="2411" y="1996"/>
                  </a:lnTo>
                  <a:lnTo>
                    <a:pt x="2411" y="2354"/>
                  </a:lnTo>
                  <a:lnTo>
                    <a:pt x="2016" y="2354"/>
                  </a:lnTo>
                  <a:lnTo>
                    <a:pt x="2016" y="1996"/>
                  </a:lnTo>
                  <a:lnTo>
                    <a:pt x="1489" y="1996"/>
                  </a:lnTo>
                  <a:lnTo>
                    <a:pt x="1489" y="2354"/>
                  </a:lnTo>
                  <a:lnTo>
                    <a:pt x="1168" y="2354"/>
                  </a:lnTo>
                  <a:lnTo>
                    <a:pt x="1168" y="5574"/>
                  </a:lnTo>
                  <a:lnTo>
                    <a:pt x="453" y="5574"/>
                  </a:lnTo>
                  <a:lnTo>
                    <a:pt x="453" y="2994"/>
                  </a:lnTo>
                  <a:lnTo>
                    <a:pt x="1" y="2994"/>
                  </a:lnTo>
                  <a:lnTo>
                    <a:pt x="1" y="10301"/>
                  </a:lnTo>
                  <a:lnTo>
                    <a:pt x="1" y="14274"/>
                  </a:lnTo>
                  <a:lnTo>
                    <a:pt x="1" y="15761"/>
                  </a:lnTo>
                  <a:lnTo>
                    <a:pt x="76774" y="15630"/>
                  </a:lnTo>
                  <a:lnTo>
                    <a:pt x="76774" y="14274"/>
                  </a:lnTo>
                  <a:lnTo>
                    <a:pt x="76774" y="10301"/>
                  </a:lnTo>
                  <a:lnTo>
                    <a:pt x="76774" y="716"/>
                  </a:lnTo>
                  <a:lnTo>
                    <a:pt x="75946" y="358"/>
                  </a:lnTo>
                  <a:lnTo>
                    <a:pt x="75946" y="1243"/>
                  </a:lnTo>
                  <a:lnTo>
                    <a:pt x="75757" y="1243"/>
                  </a:lnTo>
                  <a:lnTo>
                    <a:pt x="75757" y="829"/>
                  </a:lnTo>
                  <a:lnTo>
                    <a:pt x="75757" y="810"/>
                  </a:lnTo>
                  <a:lnTo>
                    <a:pt x="75720" y="810"/>
                  </a:lnTo>
                  <a:lnTo>
                    <a:pt x="75720" y="829"/>
                  </a:lnTo>
                  <a:lnTo>
                    <a:pt x="75720" y="1243"/>
                  </a:lnTo>
                  <a:lnTo>
                    <a:pt x="75644" y="1243"/>
                  </a:lnTo>
                  <a:lnTo>
                    <a:pt x="75644" y="527"/>
                  </a:lnTo>
                  <a:lnTo>
                    <a:pt x="75644" y="508"/>
                  </a:lnTo>
                  <a:lnTo>
                    <a:pt x="75607" y="508"/>
                  </a:lnTo>
                  <a:lnTo>
                    <a:pt x="75607" y="527"/>
                  </a:lnTo>
                  <a:lnTo>
                    <a:pt x="75607" y="1243"/>
                  </a:lnTo>
                  <a:lnTo>
                    <a:pt x="74477" y="1243"/>
                  </a:lnTo>
                  <a:lnTo>
                    <a:pt x="74477" y="7306"/>
                  </a:lnTo>
                  <a:lnTo>
                    <a:pt x="73761" y="7306"/>
                  </a:lnTo>
                  <a:lnTo>
                    <a:pt x="73742" y="2636"/>
                  </a:lnTo>
                  <a:lnTo>
                    <a:pt x="72839" y="2636"/>
                  </a:lnTo>
                  <a:lnTo>
                    <a:pt x="72839" y="1149"/>
                  </a:lnTo>
                  <a:lnTo>
                    <a:pt x="72161" y="1149"/>
                  </a:lnTo>
                  <a:lnTo>
                    <a:pt x="72161" y="866"/>
                  </a:lnTo>
                  <a:lnTo>
                    <a:pt x="72537" y="866"/>
                  </a:lnTo>
                  <a:lnTo>
                    <a:pt x="72744" y="283"/>
                  </a:lnTo>
                  <a:lnTo>
                    <a:pt x="71803" y="264"/>
                  </a:lnTo>
                  <a:lnTo>
                    <a:pt x="71596" y="866"/>
                  </a:lnTo>
                  <a:lnTo>
                    <a:pt x="72104" y="866"/>
                  </a:lnTo>
                  <a:lnTo>
                    <a:pt x="72104" y="1149"/>
                  </a:lnTo>
                  <a:lnTo>
                    <a:pt x="69920" y="1149"/>
                  </a:lnTo>
                  <a:lnTo>
                    <a:pt x="69920" y="2636"/>
                  </a:lnTo>
                  <a:lnTo>
                    <a:pt x="69317" y="2636"/>
                  </a:lnTo>
                  <a:lnTo>
                    <a:pt x="69336" y="10301"/>
                  </a:lnTo>
                  <a:lnTo>
                    <a:pt x="68884" y="10301"/>
                  </a:lnTo>
                  <a:lnTo>
                    <a:pt x="68846" y="4124"/>
                  </a:lnTo>
                  <a:lnTo>
                    <a:pt x="65871" y="1921"/>
                  </a:lnTo>
                  <a:lnTo>
                    <a:pt x="65871" y="5687"/>
                  </a:lnTo>
                  <a:lnTo>
                    <a:pt x="64402" y="5706"/>
                  </a:lnTo>
                  <a:lnTo>
                    <a:pt x="64384" y="4802"/>
                  </a:lnTo>
                  <a:lnTo>
                    <a:pt x="64384" y="4727"/>
                  </a:lnTo>
                  <a:lnTo>
                    <a:pt x="64384" y="3992"/>
                  </a:lnTo>
                  <a:lnTo>
                    <a:pt x="64384" y="3898"/>
                  </a:lnTo>
                  <a:lnTo>
                    <a:pt x="64384" y="2297"/>
                  </a:lnTo>
                  <a:lnTo>
                    <a:pt x="64045" y="2297"/>
                  </a:lnTo>
                  <a:lnTo>
                    <a:pt x="64045" y="508"/>
                  </a:lnTo>
                  <a:lnTo>
                    <a:pt x="63555" y="508"/>
                  </a:lnTo>
                  <a:lnTo>
                    <a:pt x="63555" y="226"/>
                  </a:lnTo>
                  <a:lnTo>
                    <a:pt x="63536" y="207"/>
                  </a:lnTo>
                  <a:lnTo>
                    <a:pt x="63536" y="226"/>
                  </a:lnTo>
                  <a:lnTo>
                    <a:pt x="63536" y="508"/>
                  </a:lnTo>
                  <a:lnTo>
                    <a:pt x="63480" y="508"/>
                  </a:lnTo>
                  <a:lnTo>
                    <a:pt x="63480" y="0"/>
                  </a:lnTo>
                  <a:lnTo>
                    <a:pt x="63442" y="0"/>
                  </a:lnTo>
                  <a:lnTo>
                    <a:pt x="63442" y="508"/>
                  </a:lnTo>
                  <a:lnTo>
                    <a:pt x="63254" y="508"/>
                  </a:lnTo>
                  <a:lnTo>
                    <a:pt x="63272" y="4727"/>
                  </a:lnTo>
                  <a:lnTo>
                    <a:pt x="63009" y="4727"/>
                  </a:lnTo>
                  <a:lnTo>
                    <a:pt x="63009" y="3747"/>
                  </a:lnTo>
                  <a:lnTo>
                    <a:pt x="62934" y="3747"/>
                  </a:lnTo>
                  <a:lnTo>
                    <a:pt x="62934" y="3220"/>
                  </a:lnTo>
                  <a:lnTo>
                    <a:pt x="62915" y="3201"/>
                  </a:lnTo>
                  <a:lnTo>
                    <a:pt x="62896" y="3220"/>
                  </a:lnTo>
                  <a:lnTo>
                    <a:pt x="62896" y="3747"/>
                  </a:lnTo>
                  <a:lnTo>
                    <a:pt x="62839" y="3747"/>
                  </a:lnTo>
                  <a:lnTo>
                    <a:pt x="62839" y="3427"/>
                  </a:lnTo>
                  <a:lnTo>
                    <a:pt x="62839" y="3408"/>
                  </a:lnTo>
                  <a:lnTo>
                    <a:pt x="62821" y="3427"/>
                  </a:lnTo>
                  <a:lnTo>
                    <a:pt x="62821" y="3747"/>
                  </a:lnTo>
                  <a:lnTo>
                    <a:pt x="60636" y="3766"/>
                  </a:lnTo>
                  <a:lnTo>
                    <a:pt x="60636" y="5423"/>
                  </a:lnTo>
                  <a:lnTo>
                    <a:pt x="59600" y="5423"/>
                  </a:lnTo>
                  <a:lnTo>
                    <a:pt x="5960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79" name="Google Shape;10079;p47"/>
          <p:cNvGrpSpPr/>
          <p:nvPr/>
        </p:nvGrpSpPr>
        <p:grpSpPr>
          <a:xfrm>
            <a:off x="5692912" y="4231395"/>
            <a:ext cx="1942806" cy="215720"/>
            <a:chOff x="6" y="2625544"/>
            <a:chExt cx="1606421" cy="215720"/>
          </a:xfrm>
        </p:grpSpPr>
        <p:grpSp>
          <p:nvGrpSpPr>
            <p:cNvPr id="10080" name="Google Shape;10080;p47"/>
            <p:cNvGrpSpPr/>
            <p:nvPr/>
          </p:nvGrpSpPr>
          <p:grpSpPr>
            <a:xfrm>
              <a:off x="6" y="2625544"/>
              <a:ext cx="822528" cy="215720"/>
              <a:chOff x="4876481" y="2672267"/>
              <a:chExt cx="1873214" cy="491277"/>
            </a:xfrm>
          </p:grpSpPr>
          <p:sp>
            <p:nvSpPr>
              <p:cNvPr id="10081" name="Google Shape;10081;p47"/>
              <p:cNvSpPr/>
              <p:nvPr/>
            </p:nvSpPr>
            <p:spPr>
              <a:xfrm>
                <a:off x="4928419" y="2726857"/>
                <a:ext cx="1793995" cy="436687"/>
              </a:xfrm>
              <a:custGeom>
                <a:avLst/>
                <a:gdLst/>
                <a:ahLst/>
                <a:cxnLst/>
                <a:rect l="l" t="t" r="r" b="b"/>
                <a:pathLst>
                  <a:path w="67666" h="16471" extrusionOk="0">
                    <a:moveTo>
                      <a:pt x="67665" y="0"/>
                    </a:moveTo>
                    <a:lnTo>
                      <a:pt x="67464" y="50"/>
                    </a:lnTo>
                    <a:lnTo>
                      <a:pt x="67213" y="100"/>
                    </a:lnTo>
                    <a:lnTo>
                      <a:pt x="66887" y="201"/>
                    </a:lnTo>
                    <a:lnTo>
                      <a:pt x="66485" y="326"/>
                    </a:lnTo>
                    <a:lnTo>
                      <a:pt x="66033" y="502"/>
                    </a:lnTo>
                    <a:lnTo>
                      <a:pt x="65531" y="753"/>
                    </a:lnTo>
                    <a:lnTo>
                      <a:pt x="65004" y="1029"/>
                    </a:lnTo>
                    <a:lnTo>
                      <a:pt x="64451" y="1381"/>
                    </a:lnTo>
                    <a:lnTo>
                      <a:pt x="63874" y="1808"/>
                    </a:lnTo>
                    <a:lnTo>
                      <a:pt x="63598" y="2059"/>
                    </a:lnTo>
                    <a:lnTo>
                      <a:pt x="63322" y="2310"/>
                    </a:lnTo>
                    <a:lnTo>
                      <a:pt x="63020" y="2586"/>
                    </a:lnTo>
                    <a:lnTo>
                      <a:pt x="62744" y="2887"/>
                    </a:lnTo>
                    <a:lnTo>
                      <a:pt x="62468" y="3214"/>
                    </a:lnTo>
                    <a:lnTo>
                      <a:pt x="62217" y="3565"/>
                    </a:lnTo>
                    <a:lnTo>
                      <a:pt x="61941" y="3942"/>
                    </a:lnTo>
                    <a:lnTo>
                      <a:pt x="61690" y="4344"/>
                    </a:lnTo>
                    <a:lnTo>
                      <a:pt x="61464" y="4745"/>
                    </a:lnTo>
                    <a:lnTo>
                      <a:pt x="61213" y="5197"/>
                    </a:lnTo>
                    <a:lnTo>
                      <a:pt x="61012" y="5674"/>
                    </a:lnTo>
                    <a:lnTo>
                      <a:pt x="60811" y="6176"/>
                    </a:lnTo>
                    <a:lnTo>
                      <a:pt x="60585" y="6679"/>
                    </a:lnTo>
                    <a:lnTo>
                      <a:pt x="60334" y="7181"/>
                    </a:lnTo>
                    <a:lnTo>
                      <a:pt x="60033" y="7633"/>
                    </a:lnTo>
                    <a:lnTo>
                      <a:pt x="59681" y="8085"/>
                    </a:lnTo>
                    <a:lnTo>
                      <a:pt x="59304" y="8511"/>
                    </a:lnTo>
                    <a:lnTo>
                      <a:pt x="58903" y="8913"/>
                    </a:lnTo>
                    <a:lnTo>
                      <a:pt x="58451" y="9315"/>
                    </a:lnTo>
                    <a:lnTo>
                      <a:pt x="57974" y="9666"/>
                    </a:lnTo>
                    <a:lnTo>
                      <a:pt x="57472" y="10018"/>
                    </a:lnTo>
                    <a:lnTo>
                      <a:pt x="56919" y="10344"/>
                    </a:lnTo>
                    <a:lnTo>
                      <a:pt x="56367" y="10621"/>
                    </a:lnTo>
                    <a:lnTo>
                      <a:pt x="55789" y="10897"/>
                    </a:lnTo>
                    <a:lnTo>
                      <a:pt x="55187" y="11148"/>
                    </a:lnTo>
                    <a:lnTo>
                      <a:pt x="54559" y="11374"/>
                    </a:lnTo>
                    <a:lnTo>
                      <a:pt x="53906" y="11575"/>
                    </a:lnTo>
                    <a:lnTo>
                      <a:pt x="53253" y="11750"/>
                    </a:lnTo>
                    <a:lnTo>
                      <a:pt x="52601" y="11901"/>
                    </a:lnTo>
                    <a:lnTo>
                      <a:pt x="51923" y="12027"/>
                    </a:lnTo>
                    <a:lnTo>
                      <a:pt x="51245" y="12102"/>
                    </a:lnTo>
                    <a:lnTo>
                      <a:pt x="50542" y="12177"/>
                    </a:lnTo>
                    <a:lnTo>
                      <a:pt x="49864" y="12227"/>
                    </a:lnTo>
                    <a:lnTo>
                      <a:pt x="49161" y="12227"/>
                    </a:lnTo>
                    <a:lnTo>
                      <a:pt x="48483" y="12202"/>
                    </a:lnTo>
                    <a:lnTo>
                      <a:pt x="47780" y="12152"/>
                    </a:lnTo>
                    <a:lnTo>
                      <a:pt x="47102" y="12077"/>
                    </a:lnTo>
                    <a:lnTo>
                      <a:pt x="46424" y="11976"/>
                    </a:lnTo>
                    <a:lnTo>
                      <a:pt x="45746" y="11826"/>
                    </a:lnTo>
                    <a:lnTo>
                      <a:pt x="45093" y="11650"/>
                    </a:lnTo>
                    <a:lnTo>
                      <a:pt x="44466" y="11449"/>
                    </a:lnTo>
                    <a:lnTo>
                      <a:pt x="43838" y="11223"/>
                    </a:lnTo>
                    <a:lnTo>
                      <a:pt x="43210" y="10947"/>
                    </a:lnTo>
                    <a:lnTo>
                      <a:pt x="42633" y="10646"/>
                    </a:lnTo>
                    <a:lnTo>
                      <a:pt x="42055" y="10319"/>
                    </a:lnTo>
                    <a:lnTo>
                      <a:pt x="41478" y="10043"/>
                    </a:lnTo>
                    <a:lnTo>
                      <a:pt x="40875" y="9792"/>
                    </a:lnTo>
                    <a:lnTo>
                      <a:pt x="40298" y="9541"/>
                    </a:lnTo>
                    <a:lnTo>
                      <a:pt x="39695" y="9315"/>
                    </a:lnTo>
                    <a:lnTo>
                      <a:pt x="39118" y="9139"/>
                    </a:lnTo>
                    <a:lnTo>
                      <a:pt x="38515" y="8963"/>
                    </a:lnTo>
                    <a:lnTo>
                      <a:pt x="37913" y="8813"/>
                    </a:lnTo>
                    <a:lnTo>
                      <a:pt x="37310" y="8687"/>
                    </a:lnTo>
                    <a:lnTo>
                      <a:pt x="36708" y="8587"/>
                    </a:lnTo>
                    <a:lnTo>
                      <a:pt x="36105" y="8511"/>
                    </a:lnTo>
                    <a:lnTo>
                      <a:pt x="35477" y="8461"/>
                    </a:lnTo>
                    <a:lnTo>
                      <a:pt x="34875" y="8436"/>
                    </a:lnTo>
                    <a:lnTo>
                      <a:pt x="34247" y="8411"/>
                    </a:lnTo>
                    <a:lnTo>
                      <a:pt x="33619" y="8411"/>
                    </a:lnTo>
                    <a:lnTo>
                      <a:pt x="32992" y="8461"/>
                    </a:lnTo>
                    <a:lnTo>
                      <a:pt x="32339" y="8511"/>
                    </a:lnTo>
                    <a:lnTo>
                      <a:pt x="31711" y="8562"/>
                    </a:lnTo>
                    <a:lnTo>
                      <a:pt x="31058" y="8662"/>
                    </a:lnTo>
                    <a:lnTo>
                      <a:pt x="30406" y="8788"/>
                    </a:lnTo>
                    <a:lnTo>
                      <a:pt x="29753" y="8913"/>
                    </a:lnTo>
                    <a:lnTo>
                      <a:pt x="29075" y="9064"/>
                    </a:lnTo>
                    <a:lnTo>
                      <a:pt x="28397" y="9240"/>
                    </a:lnTo>
                    <a:lnTo>
                      <a:pt x="27719" y="9440"/>
                    </a:lnTo>
                    <a:lnTo>
                      <a:pt x="27041" y="9641"/>
                    </a:lnTo>
                    <a:lnTo>
                      <a:pt x="26338" y="9867"/>
                    </a:lnTo>
                    <a:lnTo>
                      <a:pt x="25660" y="10118"/>
                    </a:lnTo>
                    <a:lnTo>
                      <a:pt x="24957" y="10395"/>
                    </a:lnTo>
                    <a:lnTo>
                      <a:pt x="23501" y="10997"/>
                    </a:lnTo>
                    <a:lnTo>
                      <a:pt x="22045" y="11675"/>
                    </a:lnTo>
                    <a:lnTo>
                      <a:pt x="21342" y="12001"/>
                    </a:lnTo>
                    <a:lnTo>
                      <a:pt x="20639" y="12278"/>
                    </a:lnTo>
                    <a:lnTo>
                      <a:pt x="20011" y="12529"/>
                    </a:lnTo>
                    <a:lnTo>
                      <a:pt x="19408" y="12704"/>
                    </a:lnTo>
                    <a:lnTo>
                      <a:pt x="18831" y="12880"/>
                    </a:lnTo>
                    <a:lnTo>
                      <a:pt x="18279" y="12981"/>
                    </a:lnTo>
                    <a:lnTo>
                      <a:pt x="17751" y="13081"/>
                    </a:lnTo>
                    <a:lnTo>
                      <a:pt x="17274" y="13131"/>
                    </a:lnTo>
                    <a:lnTo>
                      <a:pt x="16797" y="13156"/>
                    </a:lnTo>
                    <a:lnTo>
                      <a:pt x="16370" y="13156"/>
                    </a:lnTo>
                    <a:lnTo>
                      <a:pt x="15944" y="13131"/>
                    </a:lnTo>
                    <a:lnTo>
                      <a:pt x="15542" y="13106"/>
                    </a:lnTo>
                    <a:lnTo>
                      <a:pt x="15165" y="13031"/>
                    </a:lnTo>
                    <a:lnTo>
                      <a:pt x="14789" y="12956"/>
                    </a:lnTo>
                    <a:lnTo>
                      <a:pt x="14086" y="12755"/>
                    </a:lnTo>
                    <a:lnTo>
                      <a:pt x="13408" y="12529"/>
                    </a:lnTo>
                    <a:lnTo>
                      <a:pt x="12755" y="12278"/>
                    </a:lnTo>
                    <a:lnTo>
                      <a:pt x="12102" y="12052"/>
                    </a:lnTo>
                    <a:lnTo>
                      <a:pt x="11449" y="11826"/>
                    </a:lnTo>
                    <a:lnTo>
                      <a:pt x="11098" y="11750"/>
                    </a:lnTo>
                    <a:lnTo>
                      <a:pt x="10746" y="11675"/>
                    </a:lnTo>
                    <a:lnTo>
                      <a:pt x="10395" y="11600"/>
                    </a:lnTo>
                    <a:lnTo>
                      <a:pt x="10018" y="11575"/>
                    </a:lnTo>
                    <a:lnTo>
                      <a:pt x="9616" y="11549"/>
                    </a:lnTo>
                    <a:lnTo>
                      <a:pt x="9215" y="11575"/>
                    </a:lnTo>
                    <a:lnTo>
                      <a:pt x="8788" y="11600"/>
                    </a:lnTo>
                    <a:lnTo>
                      <a:pt x="8336" y="11675"/>
                    </a:lnTo>
                    <a:lnTo>
                      <a:pt x="7784" y="11775"/>
                    </a:lnTo>
                    <a:lnTo>
                      <a:pt x="7281" y="11901"/>
                    </a:lnTo>
                    <a:lnTo>
                      <a:pt x="6779" y="12027"/>
                    </a:lnTo>
                    <a:lnTo>
                      <a:pt x="6302" y="12177"/>
                    </a:lnTo>
                    <a:lnTo>
                      <a:pt x="5825" y="12328"/>
                    </a:lnTo>
                    <a:lnTo>
                      <a:pt x="5398" y="12478"/>
                    </a:lnTo>
                    <a:lnTo>
                      <a:pt x="4570" y="12855"/>
                    </a:lnTo>
                    <a:lnTo>
                      <a:pt x="3817" y="13232"/>
                    </a:lnTo>
                    <a:lnTo>
                      <a:pt x="3139" y="13633"/>
                    </a:lnTo>
                    <a:lnTo>
                      <a:pt x="2511" y="14035"/>
                    </a:lnTo>
                    <a:lnTo>
                      <a:pt x="1984" y="14462"/>
                    </a:lnTo>
                    <a:lnTo>
                      <a:pt x="1507" y="14839"/>
                    </a:lnTo>
                    <a:lnTo>
                      <a:pt x="1105" y="15215"/>
                    </a:lnTo>
                    <a:lnTo>
                      <a:pt x="753" y="15567"/>
                    </a:lnTo>
                    <a:lnTo>
                      <a:pt x="477" y="15868"/>
                    </a:lnTo>
                    <a:lnTo>
                      <a:pt x="126" y="16295"/>
                    </a:lnTo>
                    <a:lnTo>
                      <a:pt x="0" y="16471"/>
                    </a:lnTo>
                    <a:lnTo>
                      <a:pt x="67665" y="16471"/>
                    </a:lnTo>
                    <a:lnTo>
                      <a:pt x="67665" y="0"/>
                    </a:lnTo>
                    <a:close/>
                  </a:path>
                </a:pathLst>
              </a:custGeom>
              <a:solidFill>
                <a:srgbClr val="4959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82" name="Google Shape;10082;p47"/>
              <p:cNvSpPr/>
              <p:nvPr/>
            </p:nvSpPr>
            <p:spPr>
              <a:xfrm>
                <a:off x="4931070" y="3045033"/>
                <a:ext cx="109205" cy="109205"/>
              </a:xfrm>
              <a:custGeom>
                <a:avLst/>
                <a:gdLst/>
                <a:ahLst/>
                <a:cxnLst/>
                <a:rect l="l" t="t" r="r" b="b"/>
                <a:pathLst>
                  <a:path w="4119" h="4119" extrusionOk="0">
                    <a:moveTo>
                      <a:pt x="2059" y="0"/>
                    </a:moveTo>
                    <a:lnTo>
                      <a:pt x="1833" y="26"/>
                    </a:lnTo>
                    <a:lnTo>
                      <a:pt x="1633" y="51"/>
                    </a:lnTo>
                    <a:lnTo>
                      <a:pt x="1432" y="101"/>
                    </a:lnTo>
                    <a:lnTo>
                      <a:pt x="1256" y="176"/>
                    </a:lnTo>
                    <a:lnTo>
                      <a:pt x="1080" y="252"/>
                    </a:lnTo>
                    <a:lnTo>
                      <a:pt x="904" y="352"/>
                    </a:lnTo>
                    <a:lnTo>
                      <a:pt x="754" y="477"/>
                    </a:lnTo>
                    <a:lnTo>
                      <a:pt x="603" y="603"/>
                    </a:lnTo>
                    <a:lnTo>
                      <a:pt x="478" y="754"/>
                    </a:lnTo>
                    <a:lnTo>
                      <a:pt x="352" y="904"/>
                    </a:lnTo>
                    <a:lnTo>
                      <a:pt x="252" y="1080"/>
                    </a:lnTo>
                    <a:lnTo>
                      <a:pt x="151" y="1256"/>
                    </a:lnTo>
                    <a:lnTo>
                      <a:pt x="101" y="1457"/>
                    </a:lnTo>
                    <a:lnTo>
                      <a:pt x="51" y="1658"/>
                    </a:lnTo>
                    <a:lnTo>
                      <a:pt x="1" y="1858"/>
                    </a:lnTo>
                    <a:lnTo>
                      <a:pt x="1" y="2059"/>
                    </a:lnTo>
                    <a:lnTo>
                      <a:pt x="1" y="2285"/>
                    </a:lnTo>
                    <a:lnTo>
                      <a:pt x="51" y="2486"/>
                    </a:lnTo>
                    <a:lnTo>
                      <a:pt x="101" y="2687"/>
                    </a:lnTo>
                    <a:lnTo>
                      <a:pt x="151" y="2863"/>
                    </a:lnTo>
                    <a:lnTo>
                      <a:pt x="252" y="3038"/>
                    </a:lnTo>
                    <a:lnTo>
                      <a:pt x="352" y="3214"/>
                    </a:lnTo>
                    <a:lnTo>
                      <a:pt x="478" y="3365"/>
                    </a:lnTo>
                    <a:lnTo>
                      <a:pt x="603" y="3515"/>
                    </a:lnTo>
                    <a:lnTo>
                      <a:pt x="754" y="3666"/>
                    </a:lnTo>
                    <a:lnTo>
                      <a:pt x="904" y="3767"/>
                    </a:lnTo>
                    <a:lnTo>
                      <a:pt x="1080" y="3867"/>
                    </a:lnTo>
                    <a:lnTo>
                      <a:pt x="1256" y="3967"/>
                    </a:lnTo>
                    <a:lnTo>
                      <a:pt x="1432" y="4043"/>
                    </a:lnTo>
                    <a:lnTo>
                      <a:pt x="1633" y="4093"/>
                    </a:lnTo>
                    <a:lnTo>
                      <a:pt x="1833" y="4118"/>
                    </a:lnTo>
                    <a:lnTo>
                      <a:pt x="2260" y="4118"/>
                    </a:lnTo>
                    <a:lnTo>
                      <a:pt x="2461" y="4093"/>
                    </a:lnTo>
                    <a:lnTo>
                      <a:pt x="2662" y="4043"/>
                    </a:lnTo>
                    <a:lnTo>
                      <a:pt x="2863" y="3967"/>
                    </a:lnTo>
                    <a:lnTo>
                      <a:pt x="3039" y="3867"/>
                    </a:lnTo>
                    <a:lnTo>
                      <a:pt x="3214" y="3767"/>
                    </a:lnTo>
                    <a:lnTo>
                      <a:pt x="3365" y="3666"/>
                    </a:lnTo>
                    <a:lnTo>
                      <a:pt x="3516" y="3515"/>
                    </a:lnTo>
                    <a:lnTo>
                      <a:pt x="3641" y="3365"/>
                    </a:lnTo>
                    <a:lnTo>
                      <a:pt x="3767" y="3214"/>
                    </a:lnTo>
                    <a:lnTo>
                      <a:pt x="3867" y="3038"/>
                    </a:lnTo>
                    <a:lnTo>
                      <a:pt x="3943" y="2863"/>
                    </a:lnTo>
                    <a:lnTo>
                      <a:pt x="4018" y="2687"/>
                    </a:lnTo>
                    <a:lnTo>
                      <a:pt x="4068" y="2486"/>
                    </a:lnTo>
                    <a:lnTo>
                      <a:pt x="4093" y="2285"/>
                    </a:lnTo>
                    <a:lnTo>
                      <a:pt x="4118" y="2059"/>
                    </a:lnTo>
                    <a:lnTo>
                      <a:pt x="4093" y="1858"/>
                    </a:lnTo>
                    <a:lnTo>
                      <a:pt x="4068" y="1658"/>
                    </a:lnTo>
                    <a:lnTo>
                      <a:pt x="4018" y="1457"/>
                    </a:lnTo>
                    <a:lnTo>
                      <a:pt x="3943" y="1256"/>
                    </a:lnTo>
                    <a:lnTo>
                      <a:pt x="3867" y="1080"/>
                    </a:lnTo>
                    <a:lnTo>
                      <a:pt x="3767" y="904"/>
                    </a:lnTo>
                    <a:lnTo>
                      <a:pt x="3641" y="754"/>
                    </a:lnTo>
                    <a:lnTo>
                      <a:pt x="3516" y="603"/>
                    </a:lnTo>
                    <a:lnTo>
                      <a:pt x="3365" y="477"/>
                    </a:lnTo>
                    <a:lnTo>
                      <a:pt x="3214" y="352"/>
                    </a:lnTo>
                    <a:lnTo>
                      <a:pt x="3039" y="252"/>
                    </a:lnTo>
                    <a:lnTo>
                      <a:pt x="2863" y="176"/>
                    </a:lnTo>
                    <a:lnTo>
                      <a:pt x="2662" y="101"/>
                    </a:lnTo>
                    <a:lnTo>
                      <a:pt x="2461" y="51"/>
                    </a:lnTo>
                    <a:lnTo>
                      <a:pt x="2260" y="26"/>
                    </a:lnTo>
                    <a:lnTo>
                      <a:pt x="2059" y="0"/>
                    </a:lnTo>
                    <a:close/>
                  </a:path>
                </a:pathLst>
              </a:custGeom>
              <a:solidFill>
                <a:srgbClr val="4959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83" name="Google Shape;10083;p47"/>
              <p:cNvSpPr/>
              <p:nvPr/>
            </p:nvSpPr>
            <p:spPr>
              <a:xfrm>
                <a:off x="5713242" y="2917879"/>
                <a:ext cx="109178" cy="109205"/>
              </a:xfrm>
              <a:custGeom>
                <a:avLst/>
                <a:gdLst/>
                <a:ahLst/>
                <a:cxnLst/>
                <a:rect l="l" t="t" r="r" b="b"/>
                <a:pathLst>
                  <a:path w="4118" h="4119" extrusionOk="0">
                    <a:moveTo>
                      <a:pt x="1833" y="1"/>
                    </a:moveTo>
                    <a:lnTo>
                      <a:pt x="1632" y="51"/>
                    </a:lnTo>
                    <a:lnTo>
                      <a:pt x="1431" y="101"/>
                    </a:lnTo>
                    <a:lnTo>
                      <a:pt x="1255" y="152"/>
                    </a:lnTo>
                    <a:lnTo>
                      <a:pt x="1080" y="252"/>
                    </a:lnTo>
                    <a:lnTo>
                      <a:pt x="904" y="352"/>
                    </a:lnTo>
                    <a:lnTo>
                      <a:pt x="753" y="478"/>
                    </a:lnTo>
                    <a:lnTo>
                      <a:pt x="603" y="603"/>
                    </a:lnTo>
                    <a:lnTo>
                      <a:pt x="452" y="754"/>
                    </a:lnTo>
                    <a:lnTo>
                      <a:pt x="352" y="905"/>
                    </a:lnTo>
                    <a:lnTo>
                      <a:pt x="251" y="1081"/>
                    </a:lnTo>
                    <a:lnTo>
                      <a:pt x="151" y="1256"/>
                    </a:lnTo>
                    <a:lnTo>
                      <a:pt x="75" y="1457"/>
                    </a:lnTo>
                    <a:lnTo>
                      <a:pt x="25" y="1633"/>
                    </a:lnTo>
                    <a:lnTo>
                      <a:pt x="0" y="1859"/>
                    </a:lnTo>
                    <a:lnTo>
                      <a:pt x="0" y="2060"/>
                    </a:lnTo>
                    <a:lnTo>
                      <a:pt x="0" y="2261"/>
                    </a:lnTo>
                    <a:lnTo>
                      <a:pt x="25" y="2487"/>
                    </a:lnTo>
                    <a:lnTo>
                      <a:pt x="75" y="2662"/>
                    </a:lnTo>
                    <a:lnTo>
                      <a:pt x="151" y="2863"/>
                    </a:lnTo>
                    <a:lnTo>
                      <a:pt x="251" y="3039"/>
                    </a:lnTo>
                    <a:lnTo>
                      <a:pt x="352" y="3215"/>
                    </a:lnTo>
                    <a:lnTo>
                      <a:pt x="452" y="3365"/>
                    </a:lnTo>
                    <a:lnTo>
                      <a:pt x="603" y="3516"/>
                    </a:lnTo>
                    <a:lnTo>
                      <a:pt x="753" y="3641"/>
                    </a:lnTo>
                    <a:lnTo>
                      <a:pt x="904" y="3767"/>
                    </a:lnTo>
                    <a:lnTo>
                      <a:pt x="1080" y="3867"/>
                    </a:lnTo>
                    <a:lnTo>
                      <a:pt x="1255" y="3968"/>
                    </a:lnTo>
                    <a:lnTo>
                      <a:pt x="1431" y="4018"/>
                    </a:lnTo>
                    <a:lnTo>
                      <a:pt x="1632" y="4068"/>
                    </a:lnTo>
                    <a:lnTo>
                      <a:pt x="1833" y="4119"/>
                    </a:lnTo>
                    <a:lnTo>
                      <a:pt x="2260" y="4119"/>
                    </a:lnTo>
                    <a:lnTo>
                      <a:pt x="2461" y="4068"/>
                    </a:lnTo>
                    <a:lnTo>
                      <a:pt x="2661" y="4018"/>
                    </a:lnTo>
                    <a:lnTo>
                      <a:pt x="2862" y="3968"/>
                    </a:lnTo>
                    <a:lnTo>
                      <a:pt x="3038" y="3867"/>
                    </a:lnTo>
                    <a:lnTo>
                      <a:pt x="3214" y="3767"/>
                    </a:lnTo>
                    <a:lnTo>
                      <a:pt x="3365" y="3641"/>
                    </a:lnTo>
                    <a:lnTo>
                      <a:pt x="3515" y="3516"/>
                    </a:lnTo>
                    <a:lnTo>
                      <a:pt x="3641" y="3365"/>
                    </a:lnTo>
                    <a:lnTo>
                      <a:pt x="3766" y="3215"/>
                    </a:lnTo>
                    <a:lnTo>
                      <a:pt x="3867" y="3039"/>
                    </a:lnTo>
                    <a:lnTo>
                      <a:pt x="3942" y="2863"/>
                    </a:lnTo>
                    <a:lnTo>
                      <a:pt x="4017" y="2662"/>
                    </a:lnTo>
                    <a:lnTo>
                      <a:pt x="4068" y="2487"/>
                    </a:lnTo>
                    <a:lnTo>
                      <a:pt x="4093" y="2261"/>
                    </a:lnTo>
                    <a:lnTo>
                      <a:pt x="4118" y="2060"/>
                    </a:lnTo>
                    <a:lnTo>
                      <a:pt x="4093" y="1859"/>
                    </a:lnTo>
                    <a:lnTo>
                      <a:pt x="4068" y="1633"/>
                    </a:lnTo>
                    <a:lnTo>
                      <a:pt x="4017" y="1457"/>
                    </a:lnTo>
                    <a:lnTo>
                      <a:pt x="3942" y="1256"/>
                    </a:lnTo>
                    <a:lnTo>
                      <a:pt x="3867" y="1081"/>
                    </a:lnTo>
                    <a:lnTo>
                      <a:pt x="3766" y="905"/>
                    </a:lnTo>
                    <a:lnTo>
                      <a:pt x="3641" y="754"/>
                    </a:lnTo>
                    <a:lnTo>
                      <a:pt x="3515" y="603"/>
                    </a:lnTo>
                    <a:lnTo>
                      <a:pt x="3365" y="478"/>
                    </a:lnTo>
                    <a:lnTo>
                      <a:pt x="3214" y="352"/>
                    </a:lnTo>
                    <a:lnTo>
                      <a:pt x="3038" y="252"/>
                    </a:lnTo>
                    <a:lnTo>
                      <a:pt x="2862" y="152"/>
                    </a:lnTo>
                    <a:lnTo>
                      <a:pt x="2661" y="101"/>
                    </a:lnTo>
                    <a:lnTo>
                      <a:pt x="2461" y="51"/>
                    </a:lnTo>
                    <a:lnTo>
                      <a:pt x="2260" y="1"/>
                    </a:lnTo>
                    <a:close/>
                  </a:path>
                </a:pathLst>
              </a:custGeom>
              <a:solidFill>
                <a:srgbClr val="4959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84" name="Google Shape;10084;p47"/>
              <p:cNvSpPr/>
              <p:nvPr/>
            </p:nvSpPr>
            <p:spPr>
              <a:xfrm>
                <a:off x="6495387" y="2799395"/>
                <a:ext cx="109205" cy="109205"/>
              </a:xfrm>
              <a:custGeom>
                <a:avLst/>
                <a:gdLst/>
                <a:ahLst/>
                <a:cxnLst/>
                <a:rect l="l" t="t" r="r" b="b"/>
                <a:pathLst>
                  <a:path w="4119" h="4119" extrusionOk="0">
                    <a:moveTo>
                      <a:pt x="2059" y="1"/>
                    </a:moveTo>
                    <a:lnTo>
                      <a:pt x="1833" y="26"/>
                    </a:lnTo>
                    <a:lnTo>
                      <a:pt x="1633" y="51"/>
                    </a:lnTo>
                    <a:lnTo>
                      <a:pt x="1432" y="101"/>
                    </a:lnTo>
                    <a:lnTo>
                      <a:pt x="1256" y="176"/>
                    </a:lnTo>
                    <a:lnTo>
                      <a:pt x="1080" y="252"/>
                    </a:lnTo>
                    <a:lnTo>
                      <a:pt x="904" y="352"/>
                    </a:lnTo>
                    <a:lnTo>
                      <a:pt x="729" y="478"/>
                    </a:lnTo>
                    <a:lnTo>
                      <a:pt x="603" y="603"/>
                    </a:lnTo>
                    <a:lnTo>
                      <a:pt x="452" y="754"/>
                    </a:lnTo>
                    <a:lnTo>
                      <a:pt x="352" y="930"/>
                    </a:lnTo>
                    <a:lnTo>
                      <a:pt x="227" y="1080"/>
                    </a:lnTo>
                    <a:lnTo>
                      <a:pt x="151" y="1256"/>
                    </a:lnTo>
                    <a:lnTo>
                      <a:pt x="76" y="1457"/>
                    </a:lnTo>
                    <a:lnTo>
                      <a:pt x="26" y="1658"/>
                    </a:lnTo>
                    <a:lnTo>
                      <a:pt x="1" y="1859"/>
                    </a:lnTo>
                    <a:lnTo>
                      <a:pt x="1" y="2060"/>
                    </a:lnTo>
                    <a:lnTo>
                      <a:pt x="1" y="2286"/>
                    </a:lnTo>
                    <a:lnTo>
                      <a:pt x="26" y="2486"/>
                    </a:lnTo>
                    <a:lnTo>
                      <a:pt x="76" y="2687"/>
                    </a:lnTo>
                    <a:lnTo>
                      <a:pt x="151" y="2863"/>
                    </a:lnTo>
                    <a:lnTo>
                      <a:pt x="227" y="3039"/>
                    </a:lnTo>
                    <a:lnTo>
                      <a:pt x="352" y="3215"/>
                    </a:lnTo>
                    <a:lnTo>
                      <a:pt x="452" y="3390"/>
                    </a:lnTo>
                    <a:lnTo>
                      <a:pt x="603" y="3516"/>
                    </a:lnTo>
                    <a:lnTo>
                      <a:pt x="729" y="3666"/>
                    </a:lnTo>
                    <a:lnTo>
                      <a:pt x="904" y="3767"/>
                    </a:lnTo>
                    <a:lnTo>
                      <a:pt x="1080" y="3867"/>
                    </a:lnTo>
                    <a:lnTo>
                      <a:pt x="1256" y="3968"/>
                    </a:lnTo>
                    <a:lnTo>
                      <a:pt x="1432" y="4043"/>
                    </a:lnTo>
                    <a:lnTo>
                      <a:pt x="1633" y="4093"/>
                    </a:lnTo>
                    <a:lnTo>
                      <a:pt x="1833" y="4118"/>
                    </a:lnTo>
                    <a:lnTo>
                      <a:pt x="2260" y="4118"/>
                    </a:lnTo>
                    <a:lnTo>
                      <a:pt x="2461" y="4093"/>
                    </a:lnTo>
                    <a:lnTo>
                      <a:pt x="2662" y="4043"/>
                    </a:lnTo>
                    <a:lnTo>
                      <a:pt x="2838" y="3968"/>
                    </a:lnTo>
                    <a:lnTo>
                      <a:pt x="3039" y="3867"/>
                    </a:lnTo>
                    <a:lnTo>
                      <a:pt x="3189" y="3767"/>
                    </a:lnTo>
                    <a:lnTo>
                      <a:pt x="3365" y="3666"/>
                    </a:lnTo>
                    <a:lnTo>
                      <a:pt x="3516" y="3516"/>
                    </a:lnTo>
                    <a:lnTo>
                      <a:pt x="3641" y="3390"/>
                    </a:lnTo>
                    <a:lnTo>
                      <a:pt x="3767" y="3215"/>
                    </a:lnTo>
                    <a:lnTo>
                      <a:pt x="3867" y="3039"/>
                    </a:lnTo>
                    <a:lnTo>
                      <a:pt x="3942" y="2863"/>
                    </a:lnTo>
                    <a:lnTo>
                      <a:pt x="4018" y="2687"/>
                    </a:lnTo>
                    <a:lnTo>
                      <a:pt x="4068" y="2486"/>
                    </a:lnTo>
                    <a:lnTo>
                      <a:pt x="4093" y="2286"/>
                    </a:lnTo>
                    <a:lnTo>
                      <a:pt x="4118" y="2060"/>
                    </a:lnTo>
                    <a:lnTo>
                      <a:pt x="4093" y="1859"/>
                    </a:lnTo>
                    <a:lnTo>
                      <a:pt x="4068" y="1658"/>
                    </a:lnTo>
                    <a:lnTo>
                      <a:pt x="4018" y="1457"/>
                    </a:lnTo>
                    <a:lnTo>
                      <a:pt x="3942" y="1256"/>
                    </a:lnTo>
                    <a:lnTo>
                      <a:pt x="3867" y="1080"/>
                    </a:lnTo>
                    <a:lnTo>
                      <a:pt x="3767" y="930"/>
                    </a:lnTo>
                    <a:lnTo>
                      <a:pt x="3641" y="754"/>
                    </a:lnTo>
                    <a:lnTo>
                      <a:pt x="3516" y="603"/>
                    </a:lnTo>
                    <a:lnTo>
                      <a:pt x="3365" y="478"/>
                    </a:lnTo>
                    <a:lnTo>
                      <a:pt x="3189" y="352"/>
                    </a:lnTo>
                    <a:lnTo>
                      <a:pt x="3039" y="252"/>
                    </a:lnTo>
                    <a:lnTo>
                      <a:pt x="2838" y="176"/>
                    </a:lnTo>
                    <a:lnTo>
                      <a:pt x="2662" y="101"/>
                    </a:lnTo>
                    <a:lnTo>
                      <a:pt x="2461" y="51"/>
                    </a:lnTo>
                    <a:lnTo>
                      <a:pt x="2260" y="26"/>
                    </a:lnTo>
                    <a:lnTo>
                      <a:pt x="2059" y="1"/>
                    </a:lnTo>
                    <a:close/>
                  </a:path>
                </a:pathLst>
              </a:custGeom>
              <a:solidFill>
                <a:srgbClr val="4959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85" name="Google Shape;10085;p47"/>
              <p:cNvSpPr/>
              <p:nvPr/>
            </p:nvSpPr>
            <p:spPr>
              <a:xfrm>
                <a:off x="5976829" y="2917879"/>
                <a:ext cx="145156" cy="145819"/>
              </a:xfrm>
              <a:custGeom>
                <a:avLst/>
                <a:gdLst/>
                <a:ahLst/>
                <a:cxnLst/>
                <a:rect l="l" t="t" r="r" b="b"/>
                <a:pathLst>
                  <a:path w="5475" h="5500" extrusionOk="0">
                    <a:moveTo>
                      <a:pt x="2737" y="1"/>
                    </a:moveTo>
                    <a:lnTo>
                      <a:pt x="2461" y="26"/>
                    </a:lnTo>
                    <a:lnTo>
                      <a:pt x="2185" y="51"/>
                    </a:lnTo>
                    <a:lnTo>
                      <a:pt x="1934" y="126"/>
                    </a:lnTo>
                    <a:lnTo>
                      <a:pt x="1683" y="227"/>
                    </a:lnTo>
                    <a:lnTo>
                      <a:pt x="1432" y="327"/>
                    </a:lnTo>
                    <a:lnTo>
                      <a:pt x="1206" y="478"/>
                    </a:lnTo>
                    <a:lnTo>
                      <a:pt x="1005" y="629"/>
                    </a:lnTo>
                    <a:lnTo>
                      <a:pt x="804" y="804"/>
                    </a:lnTo>
                    <a:lnTo>
                      <a:pt x="628" y="1005"/>
                    </a:lnTo>
                    <a:lnTo>
                      <a:pt x="478" y="1206"/>
                    </a:lnTo>
                    <a:lnTo>
                      <a:pt x="327" y="1432"/>
                    </a:lnTo>
                    <a:lnTo>
                      <a:pt x="227" y="1683"/>
                    </a:lnTo>
                    <a:lnTo>
                      <a:pt x="126" y="1934"/>
                    </a:lnTo>
                    <a:lnTo>
                      <a:pt x="51" y="2185"/>
                    </a:lnTo>
                    <a:lnTo>
                      <a:pt x="1" y="2461"/>
                    </a:lnTo>
                    <a:lnTo>
                      <a:pt x="1" y="2738"/>
                    </a:lnTo>
                    <a:lnTo>
                      <a:pt x="1" y="3014"/>
                    </a:lnTo>
                    <a:lnTo>
                      <a:pt x="51" y="3290"/>
                    </a:lnTo>
                    <a:lnTo>
                      <a:pt x="126" y="3566"/>
                    </a:lnTo>
                    <a:lnTo>
                      <a:pt x="227" y="3817"/>
                    </a:lnTo>
                    <a:lnTo>
                      <a:pt x="327" y="4043"/>
                    </a:lnTo>
                    <a:lnTo>
                      <a:pt x="478" y="4269"/>
                    </a:lnTo>
                    <a:lnTo>
                      <a:pt x="628" y="4495"/>
                    </a:lnTo>
                    <a:lnTo>
                      <a:pt x="804" y="4696"/>
                    </a:lnTo>
                    <a:lnTo>
                      <a:pt x="1005" y="4872"/>
                    </a:lnTo>
                    <a:lnTo>
                      <a:pt x="1206" y="5022"/>
                    </a:lnTo>
                    <a:lnTo>
                      <a:pt x="1432" y="5148"/>
                    </a:lnTo>
                    <a:lnTo>
                      <a:pt x="1683" y="5273"/>
                    </a:lnTo>
                    <a:lnTo>
                      <a:pt x="1934" y="5374"/>
                    </a:lnTo>
                    <a:lnTo>
                      <a:pt x="2185" y="5424"/>
                    </a:lnTo>
                    <a:lnTo>
                      <a:pt x="2461" y="5474"/>
                    </a:lnTo>
                    <a:lnTo>
                      <a:pt x="2737" y="5499"/>
                    </a:lnTo>
                    <a:lnTo>
                      <a:pt x="3014" y="5474"/>
                    </a:lnTo>
                    <a:lnTo>
                      <a:pt x="3290" y="5424"/>
                    </a:lnTo>
                    <a:lnTo>
                      <a:pt x="3566" y="5374"/>
                    </a:lnTo>
                    <a:lnTo>
                      <a:pt x="3817" y="5273"/>
                    </a:lnTo>
                    <a:lnTo>
                      <a:pt x="4043" y="5148"/>
                    </a:lnTo>
                    <a:lnTo>
                      <a:pt x="4269" y="5022"/>
                    </a:lnTo>
                    <a:lnTo>
                      <a:pt x="4495" y="4872"/>
                    </a:lnTo>
                    <a:lnTo>
                      <a:pt x="4671" y="4696"/>
                    </a:lnTo>
                    <a:lnTo>
                      <a:pt x="4872" y="4495"/>
                    </a:lnTo>
                    <a:lnTo>
                      <a:pt x="5022" y="4269"/>
                    </a:lnTo>
                    <a:lnTo>
                      <a:pt x="5148" y="4043"/>
                    </a:lnTo>
                    <a:lnTo>
                      <a:pt x="5273" y="3817"/>
                    </a:lnTo>
                    <a:lnTo>
                      <a:pt x="5374" y="3566"/>
                    </a:lnTo>
                    <a:lnTo>
                      <a:pt x="5424" y="3290"/>
                    </a:lnTo>
                    <a:lnTo>
                      <a:pt x="5474" y="3014"/>
                    </a:lnTo>
                    <a:lnTo>
                      <a:pt x="5474" y="2738"/>
                    </a:lnTo>
                    <a:lnTo>
                      <a:pt x="5474" y="2461"/>
                    </a:lnTo>
                    <a:lnTo>
                      <a:pt x="5424" y="2185"/>
                    </a:lnTo>
                    <a:lnTo>
                      <a:pt x="5374" y="1934"/>
                    </a:lnTo>
                    <a:lnTo>
                      <a:pt x="5273" y="1683"/>
                    </a:lnTo>
                    <a:lnTo>
                      <a:pt x="5148" y="1432"/>
                    </a:lnTo>
                    <a:lnTo>
                      <a:pt x="5022" y="1206"/>
                    </a:lnTo>
                    <a:lnTo>
                      <a:pt x="4872" y="1005"/>
                    </a:lnTo>
                    <a:lnTo>
                      <a:pt x="4671" y="804"/>
                    </a:lnTo>
                    <a:lnTo>
                      <a:pt x="4495" y="629"/>
                    </a:lnTo>
                    <a:lnTo>
                      <a:pt x="4269" y="478"/>
                    </a:lnTo>
                    <a:lnTo>
                      <a:pt x="4043" y="327"/>
                    </a:lnTo>
                    <a:lnTo>
                      <a:pt x="3817" y="227"/>
                    </a:lnTo>
                    <a:lnTo>
                      <a:pt x="3566" y="126"/>
                    </a:lnTo>
                    <a:lnTo>
                      <a:pt x="3290" y="51"/>
                    </a:lnTo>
                    <a:lnTo>
                      <a:pt x="3014" y="26"/>
                    </a:lnTo>
                    <a:lnTo>
                      <a:pt x="2737" y="1"/>
                    </a:lnTo>
                    <a:close/>
                  </a:path>
                </a:pathLst>
              </a:custGeom>
              <a:solidFill>
                <a:srgbClr val="4959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86" name="Google Shape;10086;p47"/>
              <p:cNvSpPr/>
              <p:nvPr/>
            </p:nvSpPr>
            <p:spPr>
              <a:xfrm>
                <a:off x="6095313" y="3017752"/>
                <a:ext cx="90567" cy="91203"/>
              </a:xfrm>
              <a:custGeom>
                <a:avLst/>
                <a:gdLst/>
                <a:ahLst/>
                <a:cxnLst/>
                <a:rect l="l" t="t" r="r" b="b"/>
                <a:pathLst>
                  <a:path w="3416" h="3440" extrusionOk="0">
                    <a:moveTo>
                      <a:pt x="1708" y="0"/>
                    </a:moveTo>
                    <a:lnTo>
                      <a:pt x="1532" y="25"/>
                    </a:lnTo>
                    <a:lnTo>
                      <a:pt x="1357" y="50"/>
                    </a:lnTo>
                    <a:lnTo>
                      <a:pt x="1206" y="75"/>
                    </a:lnTo>
                    <a:lnTo>
                      <a:pt x="1030" y="151"/>
                    </a:lnTo>
                    <a:lnTo>
                      <a:pt x="880" y="226"/>
                    </a:lnTo>
                    <a:lnTo>
                      <a:pt x="754" y="301"/>
                    </a:lnTo>
                    <a:lnTo>
                      <a:pt x="603" y="402"/>
                    </a:lnTo>
                    <a:lnTo>
                      <a:pt x="503" y="502"/>
                    </a:lnTo>
                    <a:lnTo>
                      <a:pt x="377" y="628"/>
                    </a:lnTo>
                    <a:lnTo>
                      <a:pt x="277" y="753"/>
                    </a:lnTo>
                    <a:lnTo>
                      <a:pt x="202" y="904"/>
                    </a:lnTo>
                    <a:lnTo>
                      <a:pt x="126" y="1055"/>
                    </a:lnTo>
                    <a:lnTo>
                      <a:pt x="76" y="1205"/>
                    </a:lnTo>
                    <a:lnTo>
                      <a:pt x="26" y="1381"/>
                    </a:lnTo>
                    <a:lnTo>
                      <a:pt x="1" y="1557"/>
                    </a:lnTo>
                    <a:lnTo>
                      <a:pt x="1" y="1732"/>
                    </a:lnTo>
                    <a:lnTo>
                      <a:pt x="1" y="1908"/>
                    </a:lnTo>
                    <a:lnTo>
                      <a:pt x="26" y="2059"/>
                    </a:lnTo>
                    <a:lnTo>
                      <a:pt x="76" y="2235"/>
                    </a:lnTo>
                    <a:lnTo>
                      <a:pt x="126" y="2385"/>
                    </a:lnTo>
                    <a:lnTo>
                      <a:pt x="202" y="2536"/>
                    </a:lnTo>
                    <a:lnTo>
                      <a:pt x="277" y="2687"/>
                    </a:lnTo>
                    <a:lnTo>
                      <a:pt x="377" y="2812"/>
                    </a:lnTo>
                    <a:lnTo>
                      <a:pt x="503" y="2938"/>
                    </a:lnTo>
                    <a:lnTo>
                      <a:pt x="603" y="3038"/>
                    </a:lnTo>
                    <a:lnTo>
                      <a:pt x="754" y="3138"/>
                    </a:lnTo>
                    <a:lnTo>
                      <a:pt x="880" y="3239"/>
                    </a:lnTo>
                    <a:lnTo>
                      <a:pt x="1030" y="3314"/>
                    </a:lnTo>
                    <a:lnTo>
                      <a:pt x="1206" y="3364"/>
                    </a:lnTo>
                    <a:lnTo>
                      <a:pt x="1357" y="3415"/>
                    </a:lnTo>
                    <a:lnTo>
                      <a:pt x="1532" y="3440"/>
                    </a:lnTo>
                    <a:lnTo>
                      <a:pt x="1884" y="3440"/>
                    </a:lnTo>
                    <a:lnTo>
                      <a:pt x="2060" y="3415"/>
                    </a:lnTo>
                    <a:lnTo>
                      <a:pt x="2210" y="3364"/>
                    </a:lnTo>
                    <a:lnTo>
                      <a:pt x="2361" y="3314"/>
                    </a:lnTo>
                    <a:lnTo>
                      <a:pt x="2512" y="3239"/>
                    </a:lnTo>
                    <a:lnTo>
                      <a:pt x="2662" y="3138"/>
                    </a:lnTo>
                    <a:lnTo>
                      <a:pt x="2788" y="3038"/>
                    </a:lnTo>
                    <a:lnTo>
                      <a:pt x="2913" y="2938"/>
                    </a:lnTo>
                    <a:lnTo>
                      <a:pt x="3039" y="2812"/>
                    </a:lnTo>
                    <a:lnTo>
                      <a:pt x="3114" y="2687"/>
                    </a:lnTo>
                    <a:lnTo>
                      <a:pt x="3215" y="2536"/>
                    </a:lnTo>
                    <a:lnTo>
                      <a:pt x="3290" y="2385"/>
                    </a:lnTo>
                    <a:lnTo>
                      <a:pt x="3340" y="2235"/>
                    </a:lnTo>
                    <a:lnTo>
                      <a:pt x="3390" y="2059"/>
                    </a:lnTo>
                    <a:lnTo>
                      <a:pt x="3416" y="1908"/>
                    </a:lnTo>
                    <a:lnTo>
                      <a:pt x="3416" y="1732"/>
                    </a:lnTo>
                    <a:lnTo>
                      <a:pt x="3416" y="1557"/>
                    </a:lnTo>
                    <a:lnTo>
                      <a:pt x="3390" y="1381"/>
                    </a:lnTo>
                    <a:lnTo>
                      <a:pt x="3340" y="1205"/>
                    </a:lnTo>
                    <a:lnTo>
                      <a:pt x="3290" y="1055"/>
                    </a:lnTo>
                    <a:lnTo>
                      <a:pt x="3215" y="904"/>
                    </a:lnTo>
                    <a:lnTo>
                      <a:pt x="3114" y="753"/>
                    </a:lnTo>
                    <a:lnTo>
                      <a:pt x="3039" y="628"/>
                    </a:lnTo>
                    <a:lnTo>
                      <a:pt x="2913" y="502"/>
                    </a:lnTo>
                    <a:lnTo>
                      <a:pt x="2788" y="402"/>
                    </a:lnTo>
                    <a:lnTo>
                      <a:pt x="2662" y="301"/>
                    </a:lnTo>
                    <a:lnTo>
                      <a:pt x="2512" y="226"/>
                    </a:lnTo>
                    <a:lnTo>
                      <a:pt x="2361" y="151"/>
                    </a:lnTo>
                    <a:lnTo>
                      <a:pt x="2210" y="75"/>
                    </a:lnTo>
                    <a:lnTo>
                      <a:pt x="2060" y="50"/>
                    </a:lnTo>
                    <a:lnTo>
                      <a:pt x="1884" y="25"/>
                    </a:lnTo>
                    <a:lnTo>
                      <a:pt x="1708" y="0"/>
                    </a:lnTo>
                    <a:close/>
                  </a:path>
                </a:pathLst>
              </a:custGeom>
              <a:solidFill>
                <a:srgbClr val="4959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87" name="Google Shape;10087;p47"/>
              <p:cNvSpPr/>
              <p:nvPr/>
            </p:nvSpPr>
            <p:spPr>
              <a:xfrm>
                <a:off x="6640516" y="2672267"/>
                <a:ext cx="109178" cy="109178"/>
              </a:xfrm>
              <a:custGeom>
                <a:avLst/>
                <a:gdLst/>
                <a:ahLst/>
                <a:cxnLst/>
                <a:rect l="l" t="t" r="r" b="b"/>
                <a:pathLst>
                  <a:path w="4118" h="4118" extrusionOk="0">
                    <a:moveTo>
                      <a:pt x="2059" y="0"/>
                    </a:moveTo>
                    <a:lnTo>
                      <a:pt x="1858" y="25"/>
                    </a:lnTo>
                    <a:lnTo>
                      <a:pt x="1657" y="50"/>
                    </a:lnTo>
                    <a:lnTo>
                      <a:pt x="1456" y="101"/>
                    </a:lnTo>
                    <a:lnTo>
                      <a:pt x="1255" y="176"/>
                    </a:lnTo>
                    <a:lnTo>
                      <a:pt x="1080" y="251"/>
                    </a:lnTo>
                    <a:lnTo>
                      <a:pt x="904" y="352"/>
                    </a:lnTo>
                    <a:lnTo>
                      <a:pt x="753" y="477"/>
                    </a:lnTo>
                    <a:lnTo>
                      <a:pt x="603" y="603"/>
                    </a:lnTo>
                    <a:lnTo>
                      <a:pt x="477" y="753"/>
                    </a:lnTo>
                    <a:lnTo>
                      <a:pt x="352" y="904"/>
                    </a:lnTo>
                    <a:lnTo>
                      <a:pt x="251" y="1080"/>
                    </a:lnTo>
                    <a:lnTo>
                      <a:pt x="176" y="1256"/>
                    </a:lnTo>
                    <a:lnTo>
                      <a:pt x="100" y="1456"/>
                    </a:lnTo>
                    <a:lnTo>
                      <a:pt x="50" y="1657"/>
                    </a:lnTo>
                    <a:lnTo>
                      <a:pt x="25" y="1858"/>
                    </a:lnTo>
                    <a:lnTo>
                      <a:pt x="0" y="2059"/>
                    </a:lnTo>
                    <a:lnTo>
                      <a:pt x="25" y="2285"/>
                    </a:lnTo>
                    <a:lnTo>
                      <a:pt x="50" y="2486"/>
                    </a:lnTo>
                    <a:lnTo>
                      <a:pt x="100" y="2687"/>
                    </a:lnTo>
                    <a:lnTo>
                      <a:pt x="176" y="2862"/>
                    </a:lnTo>
                    <a:lnTo>
                      <a:pt x="251" y="3038"/>
                    </a:lnTo>
                    <a:lnTo>
                      <a:pt x="352" y="3214"/>
                    </a:lnTo>
                    <a:lnTo>
                      <a:pt x="477" y="3365"/>
                    </a:lnTo>
                    <a:lnTo>
                      <a:pt x="603" y="3515"/>
                    </a:lnTo>
                    <a:lnTo>
                      <a:pt x="753" y="3641"/>
                    </a:lnTo>
                    <a:lnTo>
                      <a:pt x="904" y="3766"/>
                    </a:lnTo>
                    <a:lnTo>
                      <a:pt x="1080" y="3867"/>
                    </a:lnTo>
                    <a:lnTo>
                      <a:pt x="1255" y="3967"/>
                    </a:lnTo>
                    <a:lnTo>
                      <a:pt x="1456" y="4017"/>
                    </a:lnTo>
                    <a:lnTo>
                      <a:pt x="1657" y="4068"/>
                    </a:lnTo>
                    <a:lnTo>
                      <a:pt x="1858" y="4118"/>
                    </a:lnTo>
                    <a:lnTo>
                      <a:pt x="2285" y="4118"/>
                    </a:lnTo>
                    <a:lnTo>
                      <a:pt x="2486" y="4068"/>
                    </a:lnTo>
                    <a:lnTo>
                      <a:pt x="2687" y="4017"/>
                    </a:lnTo>
                    <a:lnTo>
                      <a:pt x="2862" y="3967"/>
                    </a:lnTo>
                    <a:lnTo>
                      <a:pt x="3038" y="3867"/>
                    </a:lnTo>
                    <a:lnTo>
                      <a:pt x="3214" y="3766"/>
                    </a:lnTo>
                    <a:lnTo>
                      <a:pt x="3364" y="3641"/>
                    </a:lnTo>
                    <a:lnTo>
                      <a:pt x="3515" y="3515"/>
                    </a:lnTo>
                    <a:lnTo>
                      <a:pt x="3641" y="3365"/>
                    </a:lnTo>
                    <a:lnTo>
                      <a:pt x="3766" y="3214"/>
                    </a:lnTo>
                    <a:lnTo>
                      <a:pt x="3867" y="3038"/>
                    </a:lnTo>
                    <a:lnTo>
                      <a:pt x="3967" y="2862"/>
                    </a:lnTo>
                    <a:lnTo>
                      <a:pt x="4017" y="2687"/>
                    </a:lnTo>
                    <a:lnTo>
                      <a:pt x="4067" y="2486"/>
                    </a:lnTo>
                    <a:lnTo>
                      <a:pt x="4118" y="2285"/>
                    </a:lnTo>
                    <a:lnTo>
                      <a:pt x="4118" y="2059"/>
                    </a:lnTo>
                    <a:lnTo>
                      <a:pt x="4118" y="1858"/>
                    </a:lnTo>
                    <a:lnTo>
                      <a:pt x="4067" y="1657"/>
                    </a:lnTo>
                    <a:lnTo>
                      <a:pt x="4017" y="1456"/>
                    </a:lnTo>
                    <a:lnTo>
                      <a:pt x="3967" y="1256"/>
                    </a:lnTo>
                    <a:lnTo>
                      <a:pt x="3867" y="1080"/>
                    </a:lnTo>
                    <a:lnTo>
                      <a:pt x="3766" y="904"/>
                    </a:lnTo>
                    <a:lnTo>
                      <a:pt x="3641" y="753"/>
                    </a:lnTo>
                    <a:lnTo>
                      <a:pt x="3515" y="603"/>
                    </a:lnTo>
                    <a:lnTo>
                      <a:pt x="3364" y="477"/>
                    </a:lnTo>
                    <a:lnTo>
                      <a:pt x="3214" y="352"/>
                    </a:lnTo>
                    <a:lnTo>
                      <a:pt x="3038" y="251"/>
                    </a:lnTo>
                    <a:lnTo>
                      <a:pt x="2862" y="176"/>
                    </a:lnTo>
                    <a:lnTo>
                      <a:pt x="2687" y="101"/>
                    </a:lnTo>
                    <a:lnTo>
                      <a:pt x="2486" y="50"/>
                    </a:lnTo>
                    <a:lnTo>
                      <a:pt x="2285" y="25"/>
                    </a:lnTo>
                    <a:lnTo>
                      <a:pt x="2059" y="0"/>
                    </a:lnTo>
                    <a:close/>
                  </a:path>
                </a:pathLst>
              </a:custGeom>
              <a:solidFill>
                <a:srgbClr val="4959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88" name="Google Shape;10088;p47"/>
              <p:cNvSpPr/>
              <p:nvPr/>
            </p:nvSpPr>
            <p:spPr>
              <a:xfrm>
                <a:off x="5122119" y="2990444"/>
                <a:ext cx="109205" cy="109205"/>
              </a:xfrm>
              <a:custGeom>
                <a:avLst/>
                <a:gdLst/>
                <a:ahLst/>
                <a:cxnLst/>
                <a:rect l="l" t="t" r="r" b="b"/>
                <a:pathLst>
                  <a:path w="4119" h="4119" extrusionOk="0">
                    <a:moveTo>
                      <a:pt x="2059" y="1"/>
                    </a:moveTo>
                    <a:lnTo>
                      <a:pt x="1833" y="26"/>
                    </a:lnTo>
                    <a:lnTo>
                      <a:pt x="1632" y="51"/>
                    </a:lnTo>
                    <a:lnTo>
                      <a:pt x="1432" y="101"/>
                    </a:lnTo>
                    <a:lnTo>
                      <a:pt x="1256" y="176"/>
                    </a:lnTo>
                    <a:lnTo>
                      <a:pt x="1080" y="252"/>
                    </a:lnTo>
                    <a:lnTo>
                      <a:pt x="904" y="352"/>
                    </a:lnTo>
                    <a:lnTo>
                      <a:pt x="754" y="478"/>
                    </a:lnTo>
                    <a:lnTo>
                      <a:pt x="603" y="603"/>
                    </a:lnTo>
                    <a:lnTo>
                      <a:pt x="452" y="754"/>
                    </a:lnTo>
                    <a:lnTo>
                      <a:pt x="352" y="904"/>
                    </a:lnTo>
                    <a:lnTo>
                      <a:pt x="252" y="1080"/>
                    </a:lnTo>
                    <a:lnTo>
                      <a:pt x="151" y="1256"/>
                    </a:lnTo>
                    <a:lnTo>
                      <a:pt x="76" y="1457"/>
                    </a:lnTo>
                    <a:lnTo>
                      <a:pt x="26" y="1658"/>
                    </a:lnTo>
                    <a:lnTo>
                      <a:pt x="0" y="1859"/>
                    </a:lnTo>
                    <a:lnTo>
                      <a:pt x="0" y="2059"/>
                    </a:lnTo>
                    <a:lnTo>
                      <a:pt x="0" y="2285"/>
                    </a:lnTo>
                    <a:lnTo>
                      <a:pt x="26" y="2486"/>
                    </a:lnTo>
                    <a:lnTo>
                      <a:pt x="76" y="2687"/>
                    </a:lnTo>
                    <a:lnTo>
                      <a:pt x="151" y="2863"/>
                    </a:lnTo>
                    <a:lnTo>
                      <a:pt x="252" y="3039"/>
                    </a:lnTo>
                    <a:lnTo>
                      <a:pt x="352" y="3214"/>
                    </a:lnTo>
                    <a:lnTo>
                      <a:pt x="452" y="3365"/>
                    </a:lnTo>
                    <a:lnTo>
                      <a:pt x="603" y="3516"/>
                    </a:lnTo>
                    <a:lnTo>
                      <a:pt x="754" y="3666"/>
                    </a:lnTo>
                    <a:lnTo>
                      <a:pt x="904" y="3767"/>
                    </a:lnTo>
                    <a:lnTo>
                      <a:pt x="1080" y="3867"/>
                    </a:lnTo>
                    <a:lnTo>
                      <a:pt x="1256" y="3968"/>
                    </a:lnTo>
                    <a:lnTo>
                      <a:pt x="1432" y="4043"/>
                    </a:lnTo>
                    <a:lnTo>
                      <a:pt x="1632" y="4093"/>
                    </a:lnTo>
                    <a:lnTo>
                      <a:pt x="1833" y="4118"/>
                    </a:lnTo>
                    <a:lnTo>
                      <a:pt x="2260" y="4118"/>
                    </a:lnTo>
                    <a:lnTo>
                      <a:pt x="2461" y="4093"/>
                    </a:lnTo>
                    <a:lnTo>
                      <a:pt x="2662" y="4043"/>
                    </a:lnTo>
                    <a:lnTo>
                      <a:pt x="2863" y="3968"/>
                    </a:lnTo>
                    <a:lnTo>
                      <a:pt x="3039" y="3867"/>
                    </a:lnTo>
                    <a:lnTo>
                      <a:pt x="3214" y="3767"/>
                    </a:lnTo>
                    <a:lnTo>
                      <a:pt x="3365" y="3666"/>
                    </a:lnTo>
                    <a:lnTo>
                      <a:pt x="3516" y="3516"/>
                    </a:lnTo>
                    <a:lnTo>
                      <a:pt x="3641" y="3365"/>
                    </a:lnTo>
                    <a:lnTo>
                      <a:pt x="3767" y="3214"/>
                    </a:lnTo>
                    <a:lnTo>
                      <a:pt x="3867" y="3039"/>
                    </a:lnTo>
                    <a:lnTo>
                      <a:pt x="3942" y="2863"/>
                    </a:lnTo>
                    <a:lnTo>
                      <a:pt x="4018" y="2687"/>
                    </a:lnTo>
                    <a:lnTo>
                      <a:pt x="4068" y="2486"/>
                    </a:lnTo>
                    <a:lnTo>
                      <a:pt x="4093" y="2285"/>
                    </a:lnTo>
                    <a:lnTo>
                      <a:pt x="4118" y="2059"/>
                    </a:lnTo>
                    <a:lnTo>
                      <a:pt x="4093" y="1859"/>
                    </a:lnTo>
                    <a:lnTo>
                      <a:pt x="4068" y="1658"/>
                    </a:lnTo>
                    <a:lnTo>
                      <a:pt x="4018" y="1457"/>
                    </a:lnTo>
                    <a:lnTo>
                      <a:pt x="3942" y="1256"/>
                    </a:lnTo>
                    <a:lnTo>
                      <a:pt x="3867" y="1080"/>
                    </a:lnTo>
                    <a:lnTo>
                      <a:pt x="3767" y="904"/>
                    </a:lnTo>
                    <a:lnTo>
                      <a:pt x="3641" y="754"/>
                    </a:lnTo>
                    <a:lnTo>
                      <a:pt x="3516" y="603"/>
                    </a:lnTo>
                    <a:lnTo>
                      <a:pt x="3365" y="478"/>
                    </a:lnTo>
                    <a:lnTo>
                      <a:pt x="3214" y="352"/>
                    </a:lnTo>
                    <a:lnTo>
                      <a:pt x="3039" y="252"/>
                    </a:lnTo>
                    <a:lnTo>
                      <a:pt x="2863" y="176"/>
                    </a:lnTo>
                    <a:lnTo>
                      <a:pt x="2662" y="101"/>
                    </a:lnTo>
                    <a:lnTo>
                      <a:pt x="2461" y="51"/>
                    </a:lnTo>
                    <a:lnTo>
                      <a:pt x="2260" y="26"/>
                    </a:lnTo>
                    <a:lnTo>
                      <a:pt x="2059" y="1"/>
                    </a:lnTo>
                    <a:close/>
                  </a:path>
                </a:pathLst>
              </a:custGeom>
              <a:solidFill>
                <a:srgbClr val="4959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89" name="Google Shape;10089;p47"/>
              <p:cNvSpPr/>
              <p:nvPr/>
            </p:nvSpPr>
            <p:spPr>
              <a:xfrm>
                <a:off x="4876481" y="3108928"/>
                <a:ext cx="109205" cy="54616"/>
              </a:xfrm>
              <a:custGeom>
                <a:avLst/>
                <a:gdLst/>
                <a:ahLst/>
                <a:cxnLst/>
                <a:rect l="l" t="t" r="r" b="b"/>
                <a:pathLst>
                  <a:path w="4119" h="2060" extrusionOk="0">
                    <a:moveTo>
                      <a:pt x="1859" y="1"/>
                    </a:moveTo>
                    <a:lnTo>
                      <a:pt x="1633" y="51"/>
                    </a:lnTo>
                    <a:lnTo>
                      <a:pt x="1457" y="101"/>
                    </a:lnTo>
                    <a:lnTo>
                      <a:pt x="1256" y="151"/>
                    </a:lnTo>
                    <a:lnTo>
                      <a:pt x="1080" y="252"/>
                    </a:lnTo>
                    <a:lnTo>
                      <a:pt x="905" y="352"/>
                    </a:lnTo>
                    <a:lnTo>
                      <a:pt x="754" y="478"/>
                    </a:lnTo>
                    <a:lnTo>
                      <a:pt x="603" y="603"/>
                    </a:lnTo>
                    <a:lnTo>
                      <a:pt x="478" y="754"/>
                    </a:lnTo>
                    <a:lnTo>
                      <a:pt x="352" y="905"/>
                    </a:lnTo>
                    <a:lnTo>
                      <a:pt x="252" y="1080"/>
                    </a:lnTo>
                    <a:lnTo>
                      <a:pt x="151" y="1256"/>
                    </a:lnTo>
                    <a:lnTo>
                      <a:pt x="101" y="1457"/>
                    </a:lnTo>
                    <a:lnTo>
                      <a:pt x="51" y="1633"/>
                    </a:lnTo>
                    <a:lnTo>
                      <a:pt x="1" y="1834"/>
                    </a:lnTo>
                    <a:lnTo>
                      <a:pt x="1" y="2060"/>
                    </a:lnTo>
                    <a:lnTo>
                      <a:pt x="4118" y="2060"/>
                    </a:lnTo>
                    <a:lnTo>
                      <a:pt x="4093" y="1834"/>
                    </a:lnTo>
                    <a:lnTo>
                      <a:pt x="4068" y="1633"/>
                    </a:lnTo>
                    <a:lnTo>
                      <a:pt x="4018" y="1457"/>
                    </a:lnTo>
                    <a:lnTo>
                      <a:pt x="3943" y="1256"/>
                    </a:lnTo>
                    <a:lnTo>
                      <a:pt x="3867" y="1080"/>
                    </a:lnTo>
                    <a:lnTo>
                      <a:pt x="3767" y="905"/>
                    </a:lnTo>
                    <a:lnTo>
                      <a:pt x="3641" y="754"/>
                    </a:lnTo>
                    <a:lnTo>
                      <a:pt x="3516" y="603"/>
                    </a:lnTo>
                    <a:lnTo>
                      <a:pt x="3365" y="478"/>
                    </a:lnTo>
                    <a:lnTo>
                      <a:pt x="3215" y="352"/>
                    </a:lnTo>
                    <a:lnTo>
                      <a:pt x="3039" y="252"/>
                    </a:lnTo>
                    <a:lnTo>
                      <a:pt x="2863" y="151"/>
                    </a:lnTo>
                    <a:lnTo>
                      <a:pt x="2662" y="101"/>
                    </a:lnTo>
                    <a:lnTo>
                      <a:pt x="2461" y="51"/>
                    </a:lnTo>
                    <a:lnTo>
                      <a:pt x="2260" y="1"/>
                    </a:lnTo>
                    <a:close/>
                  </a:path>
                </a:pathLst>
              </a:custGeom>
              <a:solidFill>
                <a:srgbClr val="4959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90" name="Google Shape;10090;p47"/>
              <p:cNvSpPr/>
              <p:nvPr/>
            </p:nvSpPr>
            <p:spPr>
              <a:xfrm>
                <a:off x="4876481" y="3108928"/>
                <a:ext cx="109205" cy="54616"/>
              </a:xfrm>
              <a:custGeom>
                <a:avLst/>
                <a:gdLst/>
                <a:ahLst/>
                <a:cxnLst/>
                <a:rect l="l" t="t" r="r" b="b"/>
                <a:pathLst>
                  <a:path w="4119" h="2060" fill="none" extrusionOk="0">
                    <a:moveTo>
                      <a:pt x="1" y="2060"/>
                    </a:moveTo>
                    <a:lnTo>
                      <a:pt x="1" y="2060"/>
                    </a:lnTo>
                    <a:lnTo>
                      <a:pt x="1" y="1834"/>
                    </a:lnTo>
                    <a:lnTo>
                      <a:pt x="51" y="1633"/>
                    </a:lnTo>
                    <a:lnTo>
                      <a:pt x="101" y="1457"/>
                    </a:lnTo>
                    <a:lnTo>
                      <a:pt x="151" y="1256"/>
                    </a:lnTo>
                    <a:lnTo>
                      <a:pt x="252" y="1080"/>
                    </a:lnTo>
                    <a:lnTo>
                      <a:pt x="352" y="905"/>
                    </a:lnTo>
                    <a:lnTo>
                      <a:pt x="478" y="754"/>
                    </a:lnTo>
                    <a:lnTo>
                      <a:pt x="603" y="603"/>
                    </a:lnTo>
                    <a:lnTo>
                      <a:pt x="754" y="478"/>
                    </a:lnTo>
                    <a:lnTo>
                      <a:pt x="905" y="352"/>
                    </a:lnTo>
                    <a:lnTo>
                      <a:pt x="1080" y="252"/>
                    </a:lnTo>
                    <a:lnTo>
                      <a:pt x="1256" y="151"/>
                    </a:lnTo>
                    <a:lnTo>
                      <a:pt x="1457" y="101"/>
                    </a:lnTo>
                    <a:lnTo>
                      <a:pt x="1633" y="51"/>
                    </a:lnTo>
                    <a:lnTo>
                      <a:pt x="1859" y="1"/>
                    </a:lnTo>
                    <a:lnTo>
                      <a:pt x="2060" y="1"/>
                    </a:lnTo>
                    <a:lnTo>
                      <a:pt x="2060" y="1"/>
                    </a:lnTo>
                    <a:lnTo>
                      <a:pt x="2260" y="1"/>
                    </a:lnTo>
                    <a:lnTo>
                      <a:pt x="2461" y="51"/>
                    </a:lnTo>
                    <a:lnTo>
                      <a:pt x="2662" y="101"/>
                    </a:lnTo>
                    <a:lnTo>
                      <a:pt x="2863" y="151"/>
                    </a:lnTo>
                    <a:lnTo>
                      <a:pt x="3039" y="252"/>
                    </a:lnTo>
                    <a:lnTo>
                      <a:pt x="3215" y="352"/>
                    </a:lnTo>
                    <a:lnTo>
                      <a:pt x="3365" y="478"/>
                    </a:lnTo>
                    <a:lnTo>
                      <a:pt x="3516" y="603"/>
                    </a:lnTo>
                    <a:lnTo>
                      <a:pt x="3641" y="754"/>
                    </a:lnTo>
                    <a:lnTo>
                      <a:pt x="3767" y="905"/>
                    </a:lnTo>
                    <a:lnTo>
                      <a:pt x="3867" y="1080"/>
                    </a:lnTo>
                    <a:lnTo>
                      <a:pt x="3943" y="1256"/>
                    </a:lnTo>
                    <a:lnTo>
                      <a:pt x="4018" y="1457"/>
                    </a:lnTo>
                    <a:lnTo>
                      <a:pt x="4068" y="1633"/>
                    </a:lnTo>
                    <a:lnTo>
                      <a:pt x="4093" y="1834"/>
                    </a:lnTo>
                    <a:lnTo>
                      <a:pt x="4118" y="2060"/>
                    </a:lnTo>
                  </a:path>
                </a:pathLst>
              </a:custGeom>
              <a:solidFill>
                <a:srgbClr val="4959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91" name="Google Shape;10091;p47"/>
              <p:cNvSpPr/>
              <p:nvPr/>
            </p:nvSpPr>
            <p:spPr>
              <a:xfrm>
                <a:off x="4994965" y="2972468"/>
                <a:ext cx="145156" cy="145819"/>
              </a:xfrm>
              <a:custGeom>
                <a:avLst/>
                <a:gdLst/>
                <a:ahLst/>
                <a:cxnLst/>
                <a:rect l="l" t="t" r="r" b="b"/>
                <a:pathLst>
                  <a:path w="5475" h="5500" extrusionOk="0">
                    <a:moveTo>
                      <a:pt x="2738" y="1"/>
                    </a:moveTo>
                    <a:lnTo>
                      <a:pt x="2461" y="26"/>
                    </a:lnTo>
                    <a:lnTo>
                      <a:pt x="2185" y="51"/>
                    </a:lnTo>
                    <a:lnTo>
                      <a:pt x="1909" y="126"/>
                    </a:lnTo>
                    <a:lnTo>
                      <a:pt x="1658" y="227"/>
                    </a:lnTo>
                    <a:lnTo>
                      <a:pt x="1432" y="327"/>
                    </a:lnTo>
                    <a:lnTo>
                      <a:pt x="1206" y="478"/>
                    </a:lnTo>
                    <a:lnTo>
                      <a:pt x="980" y="628"/>
                    </a:lnTo>
                    <a:lnTo>
                      <a:pt x="804" y="804"/>
                    </a:lnTo>
                    <a:lnTo>
                      <a:pt x="604" y="1005"/>
                    </a:lnTo>
                    <a:lnTo>
                      <a:pt x="453" y="1206"/>
                    </a:lnTo>
                    <a:lnTo>
                      <a:pt x="327" y="1432"/>
                    </a:lnTo>
                    <a:lnTo>
                      <a:pt x="202" y="1683"/>
                    </a:lnTo>
                    <a:lnTo>
                      <a:pt x="101" y="1934"/>
                    </a:lnTo>
                    <a:lnTo>
                      <a:pt x="51" y="2185"/>
                    </a:lnTo>
                    <a:lnTo>
                      <a:pt x="1" y="2461"/>
                    </a:lnTo>
                    <a:lnTo>
                      <a:pt x="1" y="2737"/>
                    </a:lnTo>
                    <a:lnTo>
                      <a:pt x="1" y="3014"/>
                    </a:lnTo>
                    <a:lnTo>
                      <a:pt x="51" y="3290"/>
                    </a:lnTo>
                    <a:lnTo>
                      <a:pt x="101" y="3566"/>
                    </a:lnTo>
                    <a:lnTo>
                      <a:pt x="202" y="3817"/>
                    </a:lnTo>
                    <a:lnTo>
                      <a:pt x="327" y="4043"/>
                    </a:lnTo>
                    <a:lnTo>
                      <a:pt x="453" y="4269"/>
                    </a:lnTo>
                    <a:lnTo>
                      <a:pt x="604" y="4495"/>
                    </a:lnTo>
                    <a:lnTo>
                      <a:pt x="804" y="4696"/>
                    </a:lnTo>
                    <a:lnTo>
                      <a:pt x="980" y="4872"/>
                    </a:lnTo>
                    <a:lnTo>
                      <a:pt x="1206" y="5022"/>
                    </a:lnTo>
                    <a:lnTo>
                      <a:pt x="1432" y="5148"/>
                    </a:lnTo>
                    <a:lnTo>
                      <a:pt x="1658" y="5273"/>
                    </a:lnTo>
                    <a:lnTo>
                      <a:pt x="1909" y="5374"/>
                    </a:lnTo>
                    <a:lnTo>
                      <a:pt x="2185" y="5424"/>
                    </a:lnTo>
                    <a:lnTo>
                      <a:pt x="2461" y="5474"/>
                    </a:lnTo>
                    <a:lnTo>
                      <a:pt x="2738" y="5499"/>
                    </a:lnTo>
                    <a:lnTo>
                      <a:pt x="3014" y="5474"/>
                    </a:lnTo>
                    <a:lnTo>
                      <a:pt x="3290" y="5424"/>
                    </a:lnTo>
                    <a:lnTo>
                      <a:pt x="3541" y="5374"/>
                    </a:lnTo>
                    <a:lnTo>
                      <a:pt x="3792" y="5273"/>
                    </a:lnTo>
                    <a:lnTo>
                      <a:pt x="4043" y="5148"/>
                    </a:lnTo>
                    <a:lnTo>
                      <a:pt x="4269" y="5022"/>
                    </a:lnTo>
                    <a:lnTo>
                      <a:pt x="4470" y="4872"/>
                    </a:lnTo>
                    <a:lnTo>
                      <a:pt x="4671" y="4696"/>
                    </a:lnTo>
                    <a:lnTo>
                      <a:pt x="4847" y="4495"/>
                    </a:lnTo>
                    <a:lnTo>
                      <a:pt x="4997" y="4269"/>
                    </a:lnTo>
                    <a:lnTo>
                      <a:pt x="5148" y="4043"/>
                    </a:lnTo>
                    <a:lnTo>
                      <a:pt x="5274" y="3817"/>
                    </a:lnTo>
                    <a:lnTo>
                      <a:pt x="5349" y="3566"/>
                    </a:lnTo>
                    <a:lnTo>
                      <a:pt x="5424" y="3290"/>
                    </a:lnTo>
                    <a:lnTo>
                      <a:pt x="5474" y="3014"/>
                    </a:lnTo>
                    <a:lnTo>
                      <a:pt x="5474" y="2737"/>
                    </a:lnTo>
                    <a:lnTo>
                      <a:pt x="5474" y="2461"/>
                    </a:lnTo>
                    <a:lnTo>
                      <a:pt x="5424" y="2185"/>
                    </a:lnTo>
                    <a:lnTo>
                      <a:pt x="5349" y="1934"/>
                    </a:lnTo>
                    <a:lnTo>
                      <a:pt x="5274" y="1683"/>
                    </a:lnTo>
                    <a:lnTo>
                      <a:pt x="5148" y="1432"/>
                    </a:lnTo>
                    <a:lnTo>
                      <a:pt x="4997" y="1206"/>
                    </a:lnTo>
                    <a:lnTo>
                      <a:pt x="4847" y="1005"/>
                    </a:lnTo>
                    <a:lnTo>
                      <a:pt x="4671" y="804"/>
                    </a:lnTo>
                    <a:lnTo>
                      <a:pt x="4470" y="628"/>
                    </a:lnTo>
                    <a:lnTo>
                      <a:pt x="4269" y="478"/>
                    </a:lnTo>
                    <a:lnTo>
                      <a:pt x="4043" y="327"/>
                    </a:lnTo>
                    <a:lnTo>
                      <a:pt x="3792" y="227"/>
                    </a:lnTo>
                    <a:lnTo>
                      <a:pt x="3541" y="126"/>
                    </a:lnTo>
                    <a:lnTo>
                      <a:pt x="3290" y="51"/>
                    </a:lnTo>
                    <a:lnTo>
                      <a:pt x="3014" y="26"/>
                    </a:lnTo>
                    <a:lnTo>
                      <a:pt x="2738" y="1"/>
                    </a:lnTo>
                    <a:close/>
                  </a:path>
                </a:pathLst>
              </a:custGeom>
              <a:solidFill>
                <a:srgbClr val="4959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92" name="Google Shape;10092;p47"/>
              <p:cNvSpPr/>
              <p:nvPr/>
            </p:nvSpPr>
            <p:spPr>
              <a:xfrm>
                <a:off x="5522193" y="2935855"/>
                <a:ext cx="145129" cy="145819"/>
              </a:xfrm>
              <a:custGeom>
                <a:avLst/>
                <a:gdLst/>
                <a:ahLst/>
                <a:cxnLst/>
                <a:rect l="l" t="t" r="r" b="b"/>
                <a:pathLst>
                  <a:path w="5474" h="5500" extrusionOk="0">
                    <a:moveTo>
                      <a:pt x="2737" y="1"/>
                    </a:moveTo>
                    <a:lnTo>
                      <a:pt x="2461" y="26"/>
                    </a:lnTo>
                    <a:lnTo>
                      <a:pt x="2185" y="76"/>
                    </a:lnTo>
                    <a:lnTo>
                      <a:pt x="1933" y="126"/>
                    </a:lnTo>
                    <a:lnTo>
                      <a:pt x="1682" y="227"/>
                    </a:lnTo>
                    <a:lnTo>
                      <a:pt x="1431" y="352"/>
                    </a:lnTo>
                    <a:lnTo>
                      <a:pt x="1205" y="478"/>
                    </a:lnTo>
                    <a:lnTo>
                      <a:pt x="1004" y="628"/>
                    </a:lnTo>
                    <a:lnTo>
                      <a:pt x="804" y="804"/>
                    </a:lnTo>
                    <a:lnTo>
                      <a:pt x="628" y="1005"/>
                    </a:lnTo>
                    <a:lnTo>
                      <a:pt x="477" y="1231"/>
                    </a:lnTo>
                    <a:lnTo>
                      <a:pt x="327" y="1457"/>
                    </a:lnTo>
                    <a:lnTo>
                      <a:pt x="201" y="1683"/>
                    </a:lnTo>
                    <a:lnTo>
                      <a:pt x="126" y="1934"/>
                    </a:lnTo>
                    <a:lnTo>
                      <a:pt x="50" y="2210"/>
                    </a:lnTo>
                    <a:lnTo>
                      <a:pt x="0" y="2461"/>
                    </a:lnTo>
                    <a:lnTo>
                      <a:pt x="0" y="2763"/>
                    </a:lnTo>
                    <a:lnTo>
                      <a:pt x="0" y="3039"/>
                    </a:lnTo>
                    <a:lnTo>
                      <a:pt x="50" y="3315"/>
                    </a:lnTo>
                    <a:lnTo>
                      <a:pt x="126" y="3566"/>
                    </a:lnTo>
                    <a:lnTo>
                      <a:pt x="201" y="3817"/>
                    </a:lnTo>
                    <a:lnTo>
                      <a:pt x="327" y="4068"/>
                    </a:lnTo>
                    <a:lnTo>
                      <a:pt x="477" y="4294"/>
                    </a:lnTo>
                    <a:lnTo>
                      <a:pt x="628" y="4495"/>
                    </a:lnTo>
                    <a:lnTo>
                      <a:pt x="804" y="4696"/>
                    </a:lnTo>
                    <a:lnTo>
                      <a:pt x="1004" y="4872"/>
                    </a:lnTo>
                    <a:lnTo>
                      <a:pt x="1205" y="5022"/>
                    </a:lnTo>
                    <a:lnTo>
                      <a:pt x="1431" y="5173"/>
                    </a:lnTo>
                    <a:lnTo>
                      <a:pt x="1682" y="5273"/>
                    </a:lnTo>
                    <a:lnTo>
                      <a:pt x="1933" y="5374"/>
                    </a:lnTo>
                    <a:lnTo>
                      <a:pt x="2185" y="5449"/>
                    </a:lnTo>
                    <a:lnTo>
                      <a:pt x="2461" y="5474"/>
                    </a:lnTo>
                    <a:lnTo>
                      <a:pt x="2737" y="5499"/>
                    </a:lnTo>
                    <a:lnTo>
                      <a:pt x="3013" y="5474"/>
                    </a:lnTo>
                    <a:lnTo>
                      <a:pt x="3289" y="5449"/>
                    </a:lnTo>
                    <a:lnTo>
                      <a:pt x="3565" y="5374"/>
                    </a:lnTo>
                    <a:lnTo>
                      <a:pt x="3817" y="5273"/>
                    </a:lnTo>
                    <a:lnTo>
                      <a:pt x="4043" y="5173"/>
                    </a:lnTo>
                    <a:lnTo>
                      <a:pt x="4268" y="5022"/>
                    </a:lnTo>
                    <a:lnTo>
                      <a:pt x="4494" y="4872"/>
                    </a:lnTo>
                    <a:lnTo>
                      <a:pt x="4670" y="4696"/>
                    </a:lnTo>
                    <a:lnTo>
                      <a:pt x="4846" y="4495"/>
                    </a:lnTo>
                    <a:lnTo>
                      <a:pt x="5022" y="4294"/>
                    </a:lnTo>
                    <a:lnTo>
                      <a:pt x="5147" y="4068"/>
                    </a:lnTo>
                    <a:lnTo>
                      <a:pt x="5273" y="3817"/>
                    </a:lnTo>
                    <a:lnTo>
                      <a:pt x="5373" y="3566"/>
                    </a:lnTo>
                    <a:lnTo>
                      <a:pt x="5423" y="3315"/>
                    </a:lnTo>
                    <a:lnTo>
                      <a:pt x="5474" y="3039"/>
                    </a:lnTo>
                    <a:lnTo>
                      <a:pt x="5474" y="2763"/>
                    </a:lnTo>
                    <a:lnTo>
                      <a:pt x="5474" y="2461"/>
                    </a:lnTo>
                    <a:lnTo>
                      <a:pt x="5423" y="2210"/>
                    </a:lnTo>
                    <a:lnTo>
                      <a:pt x="5373" y="1934"/>
                    </a:lnTo>
                    <a:lnTo>
                      <a:pt x="5273" y="1683"/>
                    </a:lnTo>
                    <a:lnTo>
                      <a:pt x="5147" y="1457"/>
                    </a:lnTo>
                    <a:lnTo>
                      <a:pt x="5022" y="1231"/>
                    </a:lnTo>
                    <a:lnTo>
                      <a:pt x="4846" y="1005"/>
                    </a:lnTo>
                    <a:lnTo>
                      <a:pt x="4670" y="804"/>
                    </a:lnTo>
                    <a:lnTo>
                      <a:pt x="4494" y="628"/>
                    </a:lnTo>
                    <a:lnTo>
                      <a:pt x="4268" y="478"/>
                    </a:lnTo>
                    <a:lnTo>
                      <a:pt x="4043" y="352"/>
                    </a:lnTo>
                    <a:lnTo>
                      <a:pt x="3817" y="227"/>
                    </a:lnTo>
                    <a:lnTo>
                      <a:pt x="3565" y="126"/>
                    </a:lnTo>
                    <a:lnTo>
                      <a:pt x="3289" y="76"/>
                    </a:lnTo>
                    <a:lnTo>
                      <a:pt x="3013" y="26"/>
                    </a:lnTo>
                    <a:lnTo>
                      <a:pt x="2737" y="1"/>
                    </a:lnTo>
                    <a:close/>
                  </a:path>
                </a:pathLst>
              </a:custGeom>
              <a:solidFill>
                <a:srgbClr val="4959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93" name="Google Shape;10093;p47"/>
              <p:cNvSpPr/>
              <p:nvPr/>
            </p:nvSpPr>
            <p:spPr>
              <a:xfrm>
                <a:off x="5321811" y="2990444"/>
                <a:ext cx="145819" cy="145819"/>
              </a:xfrm>
              <a:custGeom>
                <a:avLst/>
                <a:gdLst/>
                <a:ahLst/>
                <a:cxnLst/>
                <a:rect l="l" t="t" r="r" b="b"/>
                <a:pathLst>
                  <a:path w="5500" h="5500" extrusionOk="0">
                    <a:moveTo>
                      <a:pt x="2763" y="1"/>
                    </a:moveTo>
                    <a:lnTo>
                      <a:pt x="2461" y="26"/>
                    </a:lnTo>
                    <a:lnTo>
                      <a:pt x="2210" y="76"/>
                    </a:lnTo>
                    <a:lnTo>
                      <a:pt x="1934" y="126"/>
                    </a:lnTo>
                    <a:lnTo>
                      <a:pt x="1683" y="227"/>
                    </a:lnTo>
                    <a:lnTo>
                      <a:pt x="1457" y="352"/>
                    </a:lnTo>
                    <a:lnTo>
                      <a:pt x="1206" y="478"/>
                    </a:lnTo>
                    <a:lnTo>
                      <a:pt x="1005" y="628"/>
                    </a:lnTo>
                    <a:lnTo>
                      <a:pt x="804" y="804"/>
                    </a:lnTo>
                    <a:lnTo>
                      <a:pt x="628" y="1005"/>
                    </a:lnTo>
                    <a:lnTo>
                      <a:pt x="478" y="1231"/>
                    </a:lnTo>
                    <a:lnTo>
                      <a:pt x="352" y="1457"/>
                    </a:lnTo>
                    <a:lnTo>
                      <a:pt x="227" y="1683"/>
                    </a:lnTo>
                    <a:lnTo>
                      <a:pt x="126" y="1934"/>
                    </a:lnTo>
                    <a:lnTo>
                      <a:pt x="76" y="2210"/>
                    </a:lnTo>
                    <a:lnTo>
                      <a:pt x="26" y="2461"/>
                    </a:lnTo>
                    <a:lnTo>
                      <a:pt x="1" y="2762"/>
                    </a:lnTo>
                    <a:lnTo>
                      <a:pt x="26" y="3039"/>
                    </a:lnTo>
                    <a:lnTo>
                      <a:pt x="76" y="3315"/>
                    </a:lnTo>
                    <a:lnTo>
                      <a:pt x="126" y="3566"/>
                    </a:lnTo>
                    <a:lnTo>
                      <a:pt x="227" y="3817"/>
                    </a:lnTo>
                    <a:lnTo>
                      <a:pt x="352" y="4068"/>
                    </a:lnTo>
                    <a:lnTo>
                      <a:pt x="478" y="4294"/>
                    </a:lnTo>
                    <a:lnTo>
                      <a:pt x="628" y="4495"/>
                    </a:lnTo>
                    <a:lnTo>
                      <a:pt x="804" y="4696"/>
                    </a:lnTo>
                    <a:lnTo>
                      <a:pt x="1005" y="4871"/>
                    </a:lnTo>
                    <a:lnTo>
                      <a:pt x="1206" y="5022"/>
                    </a:lnTo>
                    <a:lnTo>
                      <a:pt x="1457" y="5173"/>
                    </a:lnTo>
                    <a:lnTo>
                      <a:pt x="1683" y="5273"/>
                    </a:lnTo>
                    <a:lnTo>
                      <a:pt x="1934" y="5374"/>
                    </a:lnTo>
                    <a:lnTo>
                      <a:pt x="2210" y="5449"/>
                    </a:lnTo>
                    <a:lnTo>
                      <a:pt x="2461" y="5474"/>
                    </a:lnTo>
                    <a:lnTo>
                      <a:pt x="2763" y="5499"/>
                    </a:lnTo>
                    <a:lnTo>
                      <a:pt x="3039" y="5474"/>
                    </a:lnTo>
                    <a:lnTo>
                      <a:pt x="3315" y="5449"/>
                    </a:lnTo>
                    <a:lnTo>
                      <a:pt x="3566" y="5374"/>
                    </a:lnTo>
                    <a:lnTo>
                      <a:pt x="3817" y="5273"/>
                    </a:lnTo>
                    <a:lnTo>
                      <a:pt x="4068" y="5173"/>
                    </a:lnTo>
                    <a:lnTo>
                      <a:pt x="4294" y="5022"/>
                    </a:lnTo>
                    <a:lnTo>
                      <a:pt x="4495" y="4871"/>
                    </a:lnTo>
                    <a:lnTo>
                      <a:pt x="4696" y="4696"/>
                    </a:lnTo>
                    <a:lnTo>
                      <a:pt x="4872" y="4495"/>
                    </a:lnTo>
                    <a:lnTo>
                      <a:pt x="5022" y="4294"/>
                    </a:lnTo>
                    <a:lnTo>
                      <a:pt x="5173" y="4068"/>
                    </a:lnTo>
                    <a:lnTo>
                      <a:pt x="5273" y="3817"/>
                    </a:lnTo>
                    <a:lnTo>
                      <a:pt x="5374" y="3566"/>
                    </a:lnTo>
                    <a:lnTo>
                      <a:pt x="5449" y="3315"/>
                    </a:lnTo>
                    <a:lnTo>
                      <a:pt x="5474" y="3039"/>
                    </a:lnTo>
                    <a:lnTo>
                      <a:pt x="5499" y="2762"/>
                    </a:lnTo>
                    <a:lnTo>
                      <a:pt x="5474" y="2461"/>
                    </a:lnTo>
                    <a:lnTo>
                      <a:pt x="5449" y="2210"/>
                    </a:lnTo>
                    <a:lnTo>
                      <a:pt x="5374" y="1934"/>
                    </a:lnTo>
                    <a:lnTo>
                      <a:pt x="5273" y="1683"/>
                    </a:lnTo>
                    <a:lnTo>
                      <a:pt x="5173" y="1457"/>
                    </a:lnTo>
                    <a:lnTo>
                      <a:pt x="5022" y="1231"/>
                    </a:lnTo>
                    <a:lnTo>
                      <a:pt x="4872" y="1005"/>
                    </a:lnTo>
                    <a:lnTo>
                      <a:pt x="4696" y="804"/>
                    </a:lnTo>
                    <a:lnTo>
                      <a:pt x="4495" y="628"/>
                    </a:lnTo>
                    <a:lnTo>
                      <a:pt x="4294" y="478"/>
                    </a:lnTo>
                    <a:lnTo>
                      <a:pt x="4068" y="352"/>
                    </a:lnTo>
                    <a:lnTo>
                      <a:pt x="3817" y="227"/>
                    </a:lnTo>
                    <a:lnTo>
                      <a:pt x="3566" y="126"/>
                    </a:lnTo>
                    <a:lnTo>
                      <a:pt x="3315" y="76"/>
                    </a:lnTo>
                    <a:lnTo>
                      <a:pt x="3039" y="26"/>
                    </a:lnTo>
                    <a:lnTo>
                      <a:pt x="2763" y="1"/>
                    </a:lnTo>
                    <a:close/>
                  </a:path>
                </a:pathLst>
              </a:custGeom>
              <a:solidFill>
                <a:srgbClr val="4959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94" name="Google Shape;10094;p47"/>
              <p:cNvSpPr/>
              <p:nvPr/>
            </p:nvSpPr>
            <p:spPr>
              <a:xfrm>
                <a:off x="6495387" y="2672267"/>
                <a:ext cx="181743" cy="181743"/>
              </a:xfrm>
              <a:custGeom>
                <a:avLst/>
                <a:gdLst/>
                <a:ahLst/>
                <a:cxnLst/>
                <a:rect l="l" t="t" r="r" b="b"/>
                <a:pathLst>
                  <a:path w="6855" h="6855" extrusionOk="0">
                    <a:moveTo>
                      <a:pt x="3415" y="0"/>
                    </a:moveTo>
                    <a:lnTo>
                      <a:pt x="3064" y="25"/>
                    </a:lnTo>
                    <a:lnTo>
                      <a:pt x="2737" y="76"/>
                    </a:lnTo>
                    <a:lnTo>
                      <a:pt x="2411" y="151"/>
                    </a:lnTo>
                    <a:lnTo>
                      <a:pt x="2084" y="276"/>
                    </a:lnTo>
                    <a:lnTo>
                      <a:pt x="1783" y="427"/>
                    </a:lnTo>
                    <a:lnTo>
                      <a:pt x="1507" y="603"/>
                    </a:lnTo>
                    <a:lnTo>
                      <a:pt x="1231" y="779"/>
                    </a:lnTo>
                    <a:lnTo>
                      <a:pt x="1005" y="1004"/>
                    </a:lnTo>
                    <a:lnTo>
                      <a:pt x="779" y="1256"/>
                    </a:lnTo>
                    <a:lnTo>
                      <a:pt x="578" y="1507"/>
                    </a:lnTo>
                    <a:lnTo>
                      <a:pt x="402" y="1808"/>
                    </a:lnTo>
                    <a:lnTo>
                      <a:pt x="252" y="2109"/>
                    </a:lnTo>
                    <a:lnTo>
                      <a:pt x="151" y="2411"/>
                    </a:lnTo>
                    <a:lnTo>
                      <a:pt x="51" y="2737"/>
                    </a:lnTo>
                    <a:lnTo>
                      <a:pt x="1" y="3088"/>
                    </a:lnTo>
                    <a:lnTo>
                      <a:pt x="1" y="3440"/>
                    </a:lnTo>
                    <a:lnTo>
                      <a:pt x="1" y="3791"/>
                    </a:lnTo>
                    <a:lnTo>
                      <a:pt x="51" y="4118"/>
                    </a:lnTo>
                    <a:lnTo>
                      <a:pt x="151" y="4444"/>
                    </a:lnTo>
                    <a:lnTo>
                      <a:pt x="252" y="4771"/>
                    </a:lnTo>
                    <a:lnTo>
                      <a:pt x="402" y="5072"/>
                    </a:lnTo>
                    <a:lnTo>
                      <a:pt x="578" y="5348"/>
                    </a:lnTo>
                    <a:lnTo>
                      <a:pt x="779" y="5624"/>
                    </a:lnTo>
                    <a:lnTo>
                      <a:pt x="1005" y="5850"/>
                    </a:lnTo>
                    <a:lnTo>
                      <a:pt x="1231" y="6076"/>
                    </a:lnTo>
                    <a:lnTo>
                      <a:pt x="1507" y="6277"/>
                    </a:lnTo>
                    <a:lnTo>
                      <a:pt x="1783" y="6453"/>
                    </a:lnTo>
                    <a:lnTo>
                      <a:pt x="2084" y="6603"/>
                    </a:lnTo>
                    <a:lnTo>
                      <a:pt x="2411" y="6704"/>
                    </a:lnTo>
                    <a:lnTo>
                      <a:pt x="2737" y="6804"/>
                    </a:lnTo>
                    <a:lnTo>
                      <a:pt x="3064" y="6855"/>
                    </a:lnTo>
                    <a:lnTo>
                      <a:pt x="3767" y="6855"/>
                    </a:lnTo>
                    <a:lnTo>
                      <a:pt x="4118" y="6804"/>
                    </a:lnTo>
                    <a:lnTo>
                      <a:pt x="4445" y="6704"/>
                    </a:lnTo>
                    <a:lnTo>
                      <a:pt x="4746" y="6603"/>
                    </a:lnTo>
                    <a:lnTo>
                      <a:pt x="5047" y="6453"/>
                    </a:lnTo>
                    <a:lnTo>
                      <a:pt x="5348" y="6277"/>
                    </a:lnTo>
                    <a:lnTo>
                      <a:pt x="5600" y="6076"/>
                    </a:lnTo>
                    <a:lnTo>
                      <a:pt x="5851" y="5850"/>
                    </a:lnTo>
                    <a:lnTo>
                      <a:pt x="6077" y="5624"/>
                    </a:lnTo>
                    <a:lnTo>
                      <a:pt x="6252" y="5348"/>
                    </a:lnTo>
                    <a:lnTo>
                      <a:pt x="6428" y="5072"/>
                    </a:lnTo>
                    <a:lnTo>
                      <a:pt x="6579" y="4771"/>
                    </a:lnTo>
                    <a:lnTo>
                      <a:pt x="6704" y="4444"/>
                    </a:lnTo>
                    <a:lnTo>
                      <a:pt x="6780" y="4118"/>
                    </a:lnTo>
                    <a:lnTo>
                      <a:pt x="6830" y="3791"/>
                    </a:lnTo>
                    <a:lnTo>
                      <a:pt x="6855" y="3440"/>
                    </a:lnTo>
                    <a:lnTo>
                      <a:pt x="6830" y="3088"/>
                    </a:lnTo>
                    <a:lnTo>
                      <a:pt x="6780" y="2737"/>
                    </a:lnTo>
                    <a:lnTo>
                      <a:pt x="6704" y="2411"/>
                    </a:lnTo>
                    <a:lnTo>
                      <a:pt x="6579" y="2109"/>
                    </a:lnTo>
                    <a:lnTo>
                      <a:pt x="6428" y="1808"/>
                    </a:lnTo>
                    <a:lnTo>
                      <a:pt x="6252" y="1507"/>
                    </a:lnTo>
                    <a:lnTo>
                      <a:pt x="6077" y="1256"/>
                    </a:lnTo>
                    <a:lnTo>
                      <a:pt x="5851" y="1004"/>
                    </a:lnTo>
                    <a:lnTo>
                      <a:pt x="5600" y="779"/>
                    </a:lnTo>
                    <a:lnTo>
                      <a:pt x="5348" y="603"/>
                    </a:lnTo>
                    <a:lnTo>
                      <a:pt x="5047" y="427"/>
                    </a:lnTo>
                    <a:lnTo>
                      <a:pt x="4746" y="276"/>
                    </a:lnTo>
                    <a:lnTo>
                      <a:pt x="4445" y="151"/>
                    </a:lnTo>
                    <a:lnTo>
                      <a:pt x="4118" y="76"/>
                    </a:lnTo>
                    <a:lnTo>
                      <a:pt x="3767" y="25"/>
                    </a:lnTo>
                    <a:lnTo>
                      <a:pt x="3415" y="0"/>
                    </a:lnTo>
                    <a:close/>
                  </a:path>
                </a:pathLst>
              </a:custGeom>
              <a:solidFill>
                <a:srgbClr val="4959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95" name="Google Shape;10095;p47"/>
              <p:cNvSpPr/>
              <p:nvPr/>
            </p:nvSpPr>
            <p:spPr>
              <a:xfrm>
                <a:off x="6404184" y="2881265"/>
                <a:ext cx="181770" cy="182433"/>
              </a:xfrm>
              <a:custGeom>
                <a:avLst/>
                <a:gdLst/>
                <a:ahLst/>
                <a:cxnLst/>
                <a:rect l="l" t="t" r="r" b="b"/>
                <a:pathLst>
                  <a:path w="6856" h="6881" extrusionOk="0">
                    <a:moveTo>
                      <a:pt x="3441" y="1"/>
                    </a:moveTo>
                    <a:lnTo>
                      <a:pt x="3089" y="26"/>
                    </a:lnTo>
                    <a:lnTo>
                      <a:pt x="2738" y="76"/>
                    </a:lnTo>
                    <a:lnTo>
                      <a:pt x="2411" y="177"/>
                    </a:lnTo>
                    <a:lnTo>
                      <a:pt x="2085" y="277"/>
                    </a:lnTo>
                    <a:lnTo>
                      <a:pt x="1783" y="428"/>
                    </a:lnTo>
                    <a:lnTo>
                      <a:pt x="1507" y="604"/>
                    </a:lnTo>
                    <a:lnTo>
                      <a:pt x="1256" y="804"/>
                    </a:lnTo>
                    <a:lnTo>
                      <a:pt x="1005" y="1005"/>
                    </a:lnTo>
                    <a:lnTo>
                      <a:pt x="779" y="1256"/>
                    </a:lnTo>
                    <a:lnTo>
                      <a:pt x="578" y="1533"/>
                    </a:lnTo>
                    <a:lnTo>
                      <a:pt x="403" y="1809"/>
                    </a:lnTo>
                    <a:lnTo>
                      <a:pt x="277" y="2110"/>
                    </a:lnTo>
                    <a:lnTo>
                      <a:pt x="151" y="2411"/>
                    </a:lnTo>
                    <a:lnTo>
                      <a:pt x="76" y="2738"/>
                    </a:lnTo>
                    <a:lnTo>
                      <a:pt x="26" y="3089"/>
                    </a:lnTo>
                    <a:lnTo>
                      <a:pt x="1" y="3441"/>
                    </a:lnTo>
                    <a:lnTo>
                      <a:pt x="26" y="3792"/>
                    </a:lnTo>
                    <a:lnTo>
                      <a:pt x="76" y="4144"/>
                    </a:lnTo>
                    <a:lnTo>
                      <a:pt x="151" y="4470"/>
                    </a:lnTo>
                    <a:lnTo>
                      <a:pt x="277" y="4771"/>
                    </a:lnTo>
                    <a:lnTo>
                      <a:pt x="403" y="5073"/>
                    </a:lnTo>
                    <a:lnTo>
                      <a:pt x="578" y="5349"/>
                    </a:lnTo>
                    <a:lnTo>
                      <a:pt x="779" y="5625"/>
                    </a:lnTo>
                    <a:lnTo>
                      <a:pt x="1005" y="5876"/>
                    </a:lnTo>
                    <a:lnTo>
                      <a:pt x="1256" y="6077"/>
                    </a:lnTo>
                    <a:lnTo>
                      <a:pt x="1507" y="6278"/>
                    </a:lnTo>
                    <a:lnTo>
                      <a:pt x="1783" y="6454"/>
                    </a:lnTo>
                    <a:lnTo>
                      <a:pt x="2085" y="6604"/>
                    </a:lnTo>
                    <a:lnTo>
                      <a:pt x="2411" y="6705"/>
                    </a:lnTo>
                    <a:lnTo>
                      <a:pt x="2738" y="6805"/>
                    </a:lnTo>
                    <a:lnTo>
                      <a:pt x="3089" y="6855"/>
                    </a:lnTo>
                    <a:lnTo>
                      <a:pt x="3441" y="6880"/>
                    </a:lnTo>
                    <a:lnTo>
                      <a:pt x="3792" y="6855"/>
                    </a:lnTo>
                    <a:lnTo>
                      <a:pt x="4118" y="6805"/>
                    </a:lnTo>
                    <a:lnTo>
                      <a:pt x="4445" y="6705"/>
                    </a:lnTo>
                    <a:lnTo>
                      <a:pt x="4771" y="6604"/>
                    </a:lnTo>
                    <a:lnTo>
                      <a:pt x="5073" y="6454"/>
                    </a:lnTo>
                    <a:lnTo>
                      <a:pt x="5349" y="6278"/>
                    </a:lnTo>
                    <a:lnTo>
                      <a:pt x="5625" y="6077"/>
                    </a:lnTo>
                    <a:lnTo>
                      <a:pt x="5851" y="5876"/>
                    </a:lnTo>
                    <a:lnTo>
                      <a:pt x="6077" y="5625"/>
                    </a:lnTo>
                    <a:lnTo>
                      <a:pt x="6278" y="5349"/>
                    </a:lnTo>
                    <a:lnTo>
                      <a:pt x="6453" y="5073"/>
                    </a:lnTo>
                    <a:lnTo>
                      <a:pt x="6579" y="4771"/>
                    </a:lnTo>
                    <a:lnTo>
                      <a:pt x="6705" y="4470"/>
                    </a:lnTo>
                    <a:lnTo>
                      <a:pt x="6780" y="4144"/>
                    </a:lnTo>
                    <a:lnTo>
                      <a:pt x="6855" y="3792"/>
                    </a:lnTo>
                    <a:lnTo>
                      <a:pt x="6855" y="3441"/>
                    </a:lnTo>
                    <a:lnTo>
                      <a:pt x="6855" y="3089"/>
                    </a:lnTo>
                    <a:lnTo>
                      <a:pt x="6780" y="2738"/>
                    </a:lnTo>
                    <a:lnTo>
                      <a:pt x="6705" y="2411"/>
                    </a:lnTo>
                    <a:lnTo>
                      <a:pt x="6579" y="2110"/>
                    </a:lnTo>
                    <a:lnTo>
                      <a:pt x="6453" y="1809"/>
                    </a:lnTo>
                    <a:lnTo>
                      <a:pt x="6278" y="1533"/>
                    </a:lnTo>
                    <a:lnTo>
                      <a:pt x="6077" y="1256"/>
                    </a:lnTo>
                    <a:lnTo>
                      <a:pt x="5851" y="1005"/>
                    </a:lnTo>
                    <a:lnTo>
                      <a:pt x="5625" y="804"/>
                    </a:lnTo>
                    <a:lnTo>
                      <a:pt x="5349" y="604"/>
                    </a:lnTo>
                    <a:lnTo>
                      <a:pt x="5073" y="428"/>
                    </a:lnTo>
                    <a:lnTo>
                      <a:pt x="4771" y="277"/>
                    </a:lnTo>
                    <a:lnTo>
                      <a:pt x="4445" y="177"/>
                    </a:lnTo>
                    <a:lnTo>
                      <a:pt x="4118" y="76"/>
                    </a:lnTo>
                    <a:lnTo>
                      <a:pt x="3792" y="26"/>
                    </a:lnTo>
                    <a:lnTo>
                      <a:pt x="3441" y="1"/>
                    </a:lnTo>
                    <a:close/>
                  </a:path>
                </a:pathLst>
              </a:custGeom>
              <a:solidFill>
                <a:srgbClr val="4959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96" name="Google Shape;10096;p47"/>
              <p:cNvSpPr/>
              <p:nvPr/>
            </p:nvSpPr>
            <p:spPr>
              <a:xfrm>
                <a:off x="5594731" y="2872622"/>
                <a:ext cx="145819" cy="145129"/>
              </a:xfrm>
              <a:custGeom>
                <a:avLst/>
                <a:gdLst/>
                <a:ahLst/>
                <a:cxnLst/>
                <a:rect l="l" t="t" r="r" b="b"/>
                <a:pathLst>
                  <a:path w="5500" h="5474" extrusionOk="0">
                    <a:moveTo>
                      <a:pt x="2461" y="1"/>
                    </a:moveTo>
                    <a:lnTo>
                      <a:pt x="2185" y="51"/>
                    </a:lnTo>
                    <a:lnTo>
                      <a:pt x="1934" y="126"/>
                    </a:lnTo>
                    <a:lnTo>
                      <a:pt x="1683" y="201"/>
                    </a:lnTo>
                    <a:lnTo>
                      <a:pt x="1432" y="327"/>
                    </a:lnTo>
                    <a:lnTo>
                      <a:pt x="1206" y="453"/>
                    </a:lnTo>
                    <a:lnTo>
                      <a:pt x="1005" y="628"/>
                    </a:lnTo>
                    <a:lnTo>
                      <a:pt x="804" y="804"/>
                    </a:lnTo>
                    <a:lnTo>
                      <a:pt x="629" y="980"/>
                    </a:lnTo>
                    <a:lnTo>
                      <a:pt x="478" y="1206"/>
                    </a:lnTo>
                    <a:lnTo>
                      <a:pt x="327" y="1432"/>
                    </a:lnTo>
                    <a:lnTo>
                      <a:pt x="227" y="1658"/>
                    </a:lnTo>
                    <a:lnTo>
                      <a:pt x="126" y="1934"/>
                    </a:lnTo>
                    <a:lnTo>
                      <a:pt x="51" y="2185"/>
                    </a:lnTo>
                    <a:lnTo>
                      <a:pt x="26" y="2461"/>
                    </a:lnTo>
                    <a:lnTo>
                      <a:pt x="1" y="2737"/>
                    </a:lnTo>
                    <a:lnTo>
                      <a:pt x="26" y="3013"/>
                    </a:lnTo>
                    <a:lnTo>
                      <a:pt x="51" y="3290"/>
                    </a:lnTo>
                    <a:lnTo>
                      <a:pt x="126" y="3566"/>
                    </a:lnTo>
                    <a:lnTo>
                      <a:pt x="227" y="3817"/>
                    </a:lnTo>
                    <a:lnTo>
                      <a:pt x="327" y="4043"/>
                    </a:lnTo>
                    <a:lnTo>
                      <a:pt x="478" y="4269"/>
                    </a:lnTo>
                    <a:lnTo>
                      <a:pt x="629" y="4495"/>
                    </a:lnTo>
                    <a:lnTo>
                      <a:pt x="804" y="4671"/>
                    </a:lnTo>
                    <a:lnTo>
                      <a:pt x="1005" y="4846"/>
                    </a:lnTo>
                    <a:lnTo>
                      <a:pt x="1206" y="5022"/>
                    </a:lnTo>
                    <a:lnTo>
                      <a:pt x="1432" y="5148"/>
                    </a:lnTo>
                    <a:lnTo>
                      <a:pt x="1683" y="5273"/>
                    </a:lnTo>
                    <a:lnTo>
                      <a:pt x="1934" y="5348"/>
                    </a:lnTo>
                    <a:lnTo>
                      <a:pt x="2185" y="5424"/>
                    </a:lnTo>
                    <a:lnTo>
                      <a:pt x="2461" y="5474"/>
                    </a:lnTo>
                    <a:lnTo>
                      <a:pt x="3039" y="5474"/>
                    </a:lnTo>
                    <a:lnTo>
                      <a:pt x="3290" y="5424"/>
                    </a:lnTo>
                    <a:lnTo>
                      <a:pt x="3566" y="5348"/>
                    </a:lnTo>
                    <a:lnTo>
                      <a:pt x="3817" y="5273"/>
                    </a:lnTo>
                    <a:lnTo>
                      <a:pt x="4068" y="5148"/>
                    </a:lnTo>
                    <a:lnTo>
                      <a:pt x="4294" y="5022"/>
                    </a:lnTo>
                    <a:lnTo>
                      <a:pt x="4495" y="4846"/>
                    </a:lnTo>
                    <a:lnTo>
                      <a:pt x="4696" y="4671"/>
                    </a:lnTo>
                    <a:lnTo>
                      <a:pt x="4872" y="4495"/>
                    </a:lnTo>
                    <a:lnTo>
                      <a:pt x="5022" y="4269"/>
                    </a:lnTo>
                    <a:lnTo>
                      <a:pt x="5173" y="4043"/>
                    </a:lnTo>
                    <a:lnTo>
                      <a:pt x="5274" y="3817"/>
                    </a:lnTo>
                    <a:lnTo>
                      <a:pt x="5374" y="3566"/>
                    </a:lnTo>
                    <a:lnTo>
                      <a:pt x="5449" y="3290"/>
                    </a:lnTo>
                    <a:lnTo>
                      <a:pt x="5474" y="3013"/>
                    </a:lnTo>
                    <a:lnTo>
                      <a:pt x="5499" y="2737"/>
                    </a:lnTo>
                    <a:lnTo>
                      <a:pt x="5474" y="2461"/>
                    </a:lnTo>
                    <a:lnTo>
                      <a:pt x="5449" y="2185"/>
                    </a:lnTo>
                    <a:lnTo>
                      <a:pt x="5374" y="1934"/>
                    </a:lnTo>
                    <a:lnTo>
                      <a:pt x="5274" y="1658"/>
                    </a:lnTo>
                    <a:lnTo>
                      <a:pt x="5173" y="1432"/>
                    </a:lnTo>
                    <a:lnTo>
                      <a:pt x="5022" y="1206"/>
                    </a:lnTo>
                    <a:lnTo>
                      <a:pt x="4872" y="980"/>
                    </a:lnTo>
                    <a:lnTo>
                      <a:pt x="4696" y="804"/>
                    </a:lnTo>
                    <a:lnTo>
                      <a:pt x="4495" y="628"/>
                    </a:lnTo>
                    <a:lnTo>
                      <a:pt x="4294" y="453"/>
                    </a:lnTo>
                    <a:lnTo>
                      <a:pt x="4068" y="327"/>
                    </a:lnTo>
                    <a:lnTo>
                      <a:pt x="3817" y="201"/>
                    </a:lnTo>
                    <a:lnTo>
                      <a:pt x="3566" y="126"/>
                    </a:lnTo>
                    <a:lnTo>
                      <a:pt x="3290" y="51"/>
                    </a:lnTo>
                    <a:lnTo>
                      <a:pt x="3039" y="1"/>
                    </a:lnTo>
                    <a:close/>
                  </a:path>
                </a:pathLst>
              </a:custGeom>
              <a:solidFill>
                <a:srgbClr val="4959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097" name="Google Shape;10097;p47"/>
            <p:cNvGrpSpPr/>
            <p:nvPr/>
          </p:nvGrpSpPr>
          <p:grpSpPr>
            <a:xfrm flipH="1">
              <a:off x="783899" y="2625544"/>
              <a:ext cx="822528" cy="215720"/>
              <a:chOff x="4876481" y="2672267"/>
              <a:chExt cx="1873214" cy="491277"/>
            </a:xfrm>
          </p:grpSpPr>
          <p:sp>
            <p:nvSpPr>
              <p:cNvPr id="10098" name="Google Shape;10098;p47"/>
              <p:cNvSpPr/>
              <p:nvPr/>
            </p:nvSpPr>
            <p:spPr>
              <a:xfrm>
                <a:off x="4928419" y="2726857"/>
                <a:ext cx="1793995" cy="436687"/>
              </a:xfrm>
              <a:custGeom>
                <a:avLst/>
                <a:gdLst/>
                <a:ahLst/>
                <a:cxnLst/>
                <a:rect l="l" t="t" r="r" b="b"/>
                <a:pathLst>
                  <a:path w="67666" h="16471" extrusionOk="0">
                    <a:moveTo>
                      <a:pt x="67665" y="0"/>
                    </a:moveTo>
                    <a:lnTo>
                      <a:pt x="67464" y="50"/>
                    </a:lnTo>
                    <a:lnTo>
                      <a:pt x="67213" y="100"/>
                    </a:lnTo>
                    <a:lnTo>
                      <a:pt x="66887" y="201"/>
                    </a:lnTo>
                    <a:lnTo>
                      <a:pt x="66485" y="326"/>
                    </a:lnTo>
                    <a:lnTo>
                      <a:pt x="66033" y="502"/>
                    </a:lnTo>
                    <a:lnTo>
                      <a:pt x="65531" y="753"/>
                    </a:lnTo>
                    <a:lnTo>
                      <a:pt x="65004" y="1029"/>
                    </a:lnTo>
                    <a:lnTo>
                      <a:pt x="64451" y="1381"/>
                    </a:lnTo>
                    <a:lnTo>
                      <a:pt x="63874" y="1808"/>
                    </a:lnTo>
                    <a:lnTo>
                      <a:pt x="63598" y="2059"/>
                    </a:lnTo>
                    <a:lnTo>
                      <a:pt x="63322" y="2310"/>
                    </a:lnTo>
                    <a:lnTo>
                      <a:pt x="63020" y="2586"/>
                    </a:lnTo>
                    <a:lnTo>
                      <a:pt x="62744" y="2887"/>
                    </a:lnTo>
                    <a:lnTo>
                      <a:pt x="62468" y="3214"/>
                    </a:lnTo>
                    <a:lnTo>
                      <a:pt x="62217" y="3565"/>
                    </a:lnTo>
                    <a:lnTo>
                      <a:pt x="61941" y="3942"/>
                    </a:lnTo>
                    <a:lnTo>
                      <a:pt x="61690" y="4344"/>
                    </a:lnTo>
                    <a:lnTo>
                      <a:pt x="61464" y="4745"/>
                    </a:lnTo>
                    <a:lnTo>
                      <a:pt x="61213" y="5197"/>
                    </a:lnTo>
                    <a:lnTo>
                      <a:pt x="61012" y="5674"/>
                    </a:lnTo>
                    <a:lnTo>
                      <a:pt x="60811" y="6176"/>
                    </a:lnTo>
                    <a:lnTo>
                      <a:pt x="60585" y="6679"/>
                    </a:lnTo>
                    <a:lnTo>
                      <a:pt x="60334" y="7181"/>
                    </a:lnTo>
                    <a:lnTo>
                      <a:pt x="60033" y="7633"/>
                    </a:lnTo>
                    <a:lnTo>
                      <a:pt x="59681" y="8085"/>
                    </a:lnTo>
                    <a:lnTo>
                      <a:pt x="59304" y="8511"/>
                    </a:lnTo>
                    <a:lnTo>
                      <a:pt x="58903" y="8913"/>
                    </a:lnTo>
                    <a:lnTo>
                      <a:pt x="58451" y="9315"/>
                    </a:lnTo>
                    <a:lnTo>
                      <a:pt x="57974" y="9666"/>
                    </a:lnTo>
                    <a:lnTo>
                      <a:pt x="57472" y="10018"/>
                    </a:lnTo>
                    <a:lnTo>
                      <a:pt x="56919" y="10344"/>
                    </a:lnTo>
                    <a:lnTo>
                      <a:pt x="56367" y="10621"/>
                    </a:lnTo>
                    <a:lnTo>
                      <a:pt x="55789" y="10897"/>
                    </a:lnTo>
                    <a:lnTo>
                      <a:pt x="55187" y="11148"/>
                    </a:lnTo>
                    <a:lnTo>
                      <a:pt x="54559" y="11374"/>
                    </a:lnTo>
                    <a:lnTo>
                      <a:pt x="53906" y="11575"/>
                    </a:lnTo>
                    <a:lnTo>
                      <a:pt x="53253" y="11750"/>
                    </a:lnTo>
                    <a:lnTo>
                      <a:pt x="52601" y="11901"/>
                    </a:lnTo>
                    <a:lnTo>
                      <a:pt x="51923" y="12027"/>
                    </a:lnTo>
                    <a:lnTo>
                      <a:pt x="51245" y="12102"/>
                    </a:lnTo>
                    <a:lnTo>
                      <a:pt x="50542" y="12177"/>
                    </a:lnTo>
                    <a:lnTo>
                      <a:pt x="49864" y="12227"/>
                    </a:lnTo>
                    <a:lnTo>
                      <a:pt x="49161" y="12227"/>
                    </a:lnTo>
                    <a:lnTo>
                      <a:pt x="48483" y="12202"/>
                    </a:lnTo>
                    <a:lnTo>
                      <a:pt x="47780" y="12152"/>
                    </a:lnTo>
                    <a:lnTo>
                      <a:pt x="47102" y="12077"/>
                    </a:lnTo>
                    <a:lnTo>
                      <a:pt x="46424" y="11976"/>
                    </a:lnTo>
                    <a:lnTo>
                      <a:pt x="45746" y="11826"/>
                    </a:lnTo>
                    <a:lnTo>
                      <a:pt x="45093" y="11650"/>
                    </a:lnTo>
                    <a:lnTo>
                      <a:pt x="44466" y="11449"/>
                    </a:lnTo>
                    <a:lnTo>
                      <a:pt x="43838" y="11223"/>
                    </a:lnTo>
                    <a:lnTo>
                      <a:pt x="43210" y="10947"/>
                    </a:lnTo>
                    <a:lnTo>
                      <a:pt x="42633" y="10646"/>
                    </a:lnTo>
                    <a:lnTo>
                      <a:pt x="42055" y="10319"/>
                    </a:lnTo>
                    <a:lnTo>
                      <a:pt x="41478" y="10043"/>
                    </a:lnTo>
                    <a:lnTo>
                      <a:pt x="40875" y="9792"/>
                    </a:lnTo>
                    <a:lnTo>
                      <a:pt x="40298" y="9541"/>
                    </a:lnTo>
                    <a:lnTo>
                      <a:pt x="39695" y="9315"/>
                    </a:lnTo>
                    <a:lnTo>
                      <a:pt x="39118" y="9139"/>
                    </a:lnTo>
                    <a:lnTo>
                      <a:pt x="38515" y="8963"/>
                    </a:lnTo>
                    <a:lnTo>
                      <a:pt x="37913" y="8813"/>
                    </a:lnTo>
                    <a:lnTo>
                      <a:pt x="37310" y="8687"/>
                    </a:lnTo>
                    <a:lnTo>
                      <a:pt x="36708" y="8587"/>
                    </a:lnTo>
                    <a:lnTo>
                      <a:pt x="36105" y="8511"/>
                    </a:lnTo>
                    <a:lnTo>
                      <a:pt x="35477" y="8461"/>
                    </a:lnTo>
                    <a:lnTo>
                      <a:pt x="34875" y="8436"/>
                    </a:lnTo>
                    <a:lnTo>
                      <a:pt x="34247" y="8411"/>
                    </a:lnTo>
                    <a:lnTo>
                      <a:pt x="33619" y="8411"/>
                    </a:lnTo>
                    <a:lnTo>
                      <a:pt x="32992" y="8461"/>
                    </a:lnTo>
                    <a:lnTo>
                      <a:pt x="32339" y="8511"/>
                    </a:lnTo>
                    <a:lnTo>
                      <a:pt x="31711" y="8562"/>
                    </a:lnTo>
                    <a:lnTo>
                      <a:pt x="31058" y="8662"/>
                    </a:lnTo>
                    <a:lnTo>
                      <a:pt x="30406" y="8788"/>
                    </a:lnTo>
                    <a:lnTo>
                      <a:pt x="29753" y="8913"/>
                    </a:lnTo>
                    <a:lnTo>
                      <a:pt x="29075" y="9064"/>
                    </a:lnTo>
                    <a:lnTo>
                      <a:pt x="28397" y="9240"/>
                    </a:lnTo>
                    <a:lnTo>
                      <a:pt x="27719" y="9440"/>
                    </a:lnTo>
                    <a:lnTo>
                      <a:pt x="27041" y="9641"/>
                    </a:lnTo>
                    <a:lnTo>
                      <a:pt x="26338" y="9867"/>
                    </a:lnTo>
                    <a:lnTo>
                      <a:pt x="25660" y="10118"/>
                    </a:lnTo>
                    <a:lnTo>
                      <a:pt x="24957" y="10395"/>
                    </a:lnTo>
                    <a:lnTo>
                      <a:pt x="23501" y="10997"/>
                    </a:lnTo>
                    <a:lnTo>
                      <a:pt x="22045" y="11675"/>
                    </a:lnTo>
                    <a:lnTo>
                      <a:pt x="21342" y="12001"/>
                    </a:lnTo>
                    <a:lnTo>
                      <a:pt x="20639" y="12278"/>
                    </a:lnTo>
                    <a:lnTo>
                      <a:pt x="20011" y="12529"/>
                    </a:lnTo>
                    <a:lnTo>
                      <a:pt x="19408" y="12704"/>
                    </a:lnTo>
                    <a:lnTo>
                      <a:pt x="18831" y="12880"/>
                    </a:lnTo>
                    <a:lnTo>
                      <a:pt x="18279" y="12981"/>
                    </a:lnTo>
                    <a:lnTo>
                      <a:pt x="17751" y="13081"/>
                    </a:lnTo>
                    <a:lnTo>
                      <a:pt x="17274" y="13131"/>
                    </a:lnTo>
                    <a:lnTo>
                      <a:pt x="16797" y="13156"/>
                    </a:lnTo>
                    <a:lnTo>
                      <a:pt x="16370" y="13156"/>
                    </a:lnTo>
                    <a:lnTo>
                      <a:pt x="15944" y="13131"/>
                    </a:lnTo>
                    <a:lnTo>
                      <a:pt x="15542" y="13106"/>
                    </a:lnTo>
                    <a:lnTo>
                      <a:pt x="15165" y="13031"/>
                    </a:lnTo>
                    <a:lnTo>
                      <a:pt x="14789" y="12956"/>
                    </a:lnTo>
                    <a:lnTo>
                      <a:pt x="14086" y="12755"/>
                    </a:lnTo>
                    <a:lnTo>
                      <a:pt x="13408" y="12529"/>
                    </a:lnTo>
                    <a:lnTo>
                      <a:pt x="12755" y="12278"/>
                    </a:lnTo>
                    <a:lnTo>
                      <a:pt x="12102" y="12052"/>
                    </a:lnTo>
                    <a:lnTo>
                      <a:pt x="11449" y="11826"/>
                    </a:lnTo>
                    <a:lnTo>
                      <a:pt x="11098" y="11750"/>
                    </a:lnTo>
                    <a:lnTo>
                      <a:pt x="10746" y="11675"/>
                    </a:lnTo>
                    <a:lnTo>
                      <a:pt x="10395" y="11600"/>
                    </a:lnTo>
                    <a:lnTo>
                      <a:pt x="10018" y="11575"/>
                    </a:lnTo>
                    <a:lnTo>
                      <a:pt x="9616" y="11549"/>
                    </a:lnTo>
                    <a:lnTo>
                      <a:pt x="9215" y="11575"/>
                    </a:lnTo>
                    <a:lnTo>
                      <a:pt x="8788" y="11600"/>
                    </a:lnTo>
                    <a:lnTo>
                      <a:pt x="8336" y="11675"/>
                    </a:lnTo>
                    <a:lnTo>
                      <a:pt x="7784" y="11775"/>
                    </a:lnTo>
                    <a:lnTo>
                      <a:pt x="7281" y="11901"/>
                    </a:lnTo>
                    <a:lnTo>
                      <a:pt x="6779" y="12027"/>
                    </a:lnTo>
                    <a:lnTo>
                      <a:pt x="6302" y="12177"/>
                    </a:lnTo>
                    <a:lnTo>
                      <a:pt x="5825" y="12328"/>
                    </a:lnTo>
                    <a:lnTo>
                      <a:pt x="5398" y="12478"/>
                    </a:lnTo>
                    <a:lnTo>
                      <a:pt x="4570" y="12855"/>
                    </a:lnTo>
                    <a:lnTo>
                      <a:pt x="3817" y="13232"/>
                    </a:lnTo>
                    <a:lnTo>
                      <a:pt x="3139" y="13633"/>
                    </a:lnTo>
                    <a:lnTo>
                      <a:pt x="2511" y="14035"/>
                    </a:lnTo>
                    <a:lnTo>
                      <a:pt x="1984" y="14462"/>
                    </a:lnTo>
                    <a:lnTo>
                      <a:pt x="1507" y="14839"/>
                    </a:lnTo>
                    <a:lnTo>
                      <a:pt x="1105" y="15215"/>
                    </a:lnTo>
                    <a:lnTo>
                      <a:pt x="753" y="15567"/>
                    </a:lnTo>
                    <a:lnTo>
                      <a:pt x="477" y="15868"/>
                    </a:lnTo>
                    <a:lnTo>
                      <a:pt x="126" y="16295"/>
                    </a:lnTo>
                    <a:lnTo>
                      <a:pt x="0" y="16471"/>
                    </a:lnTo>
                    <a:lnTo>
                      <a:pt x="67665" y="16471"/>
                    </a:lnTo>
                    <a:lnTo>
                      <a:pt x="67665" y="0"/>
                    </a:lnTo>
                    <a:close/>
                  </a:path>
                </a:pathLst>
              </a:custGeom>
              <a:solidFill>
                <a:srgbClr val="4959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99" name="Google Shape;10099;p47"/>
              <p:cNvSpPr/>
              <p:nvPr/>
            </p:nvSpPr>
            <p:spPr>
              <a:xfrm>
                <a:off x="4931070" y="3045033"/>
                <a:ext cx="109205" cy="109205"/>
              </a:xfrm>
              <a:custGeom>
                <a:avLst/>
                <a:gdLst/>
                <a:ahLst/>
                <a:cxnLst/>
                <a:rect l="l" t="t" r="r" b="b"/>
                <a:pathLst>
                  <a:path w="4119" h="4119" extrusionOk="0">
                    <a:moveTo>
                      <a:pt x="2059" y="0"/>
                    </a:moveTo>
                    <a:lnTo>
                      <a:pt x="1833" y="26"/>
                    </a:lnTo>
                    <a:lnTo>
                      <a:pt x="1633" y="51"/>
                    </a:lnTo>
                    <a:lnTo>
                      <a:pt x="1432" y="101"/>
                    </a:lnTo>
                    <a:lnTo>
                      <a:pt x="1256" y="176"/>
                    </a:lnTo>
                    <a:lnTo>
                      <a:pt x="1080" y="252"/>
                    </a:lnTo>
                    <a:lnTo>
                      <a:pt x="904" y="352"/>
                    </a:lnTo>
                    <a:lnTo>
                      <a:pt x="754" y="477"/>
                    </a:lnTo>
                    <a:lnTo>
                      <a:pt x="603" y="603"/>
                    </a:lnTo>
                    <a:lnTo>
                      <a:pt x="478" y="754"/>
                    </a:lnTo>
                    <a:lnTo>
                      <a:pt x="352" y="904"/>
                    </a:lnTo>
                    <a:lnTo>
                      <a:pt x="252" y="1080"/>
                    </a:lnTo>
                    <a:lnTo>
                      <a:pt x="151" y="1256"/>
                    </a:lnTo>
                    <a:lnTo>
                      <a:pt x="101" y="1457"/>
                    </a:lnTo>
                    <a:lnTo>
                      <a:pt x="51" y="1658"/>
                    </a:lnTo>
                    <a:lnTo>
                      <a:pt x="1" y="1858"/>
                    </a:lnTo>
                    <a:lnTo>
                      <a:pt x="1" y="2059"/>
                    </a:lnTo>
                    <a:lnTo>
                      <a:pt x="1" y="2285"/>
                    </a:lnTo>
                    <a:lnTo>
                      <a:pt x="51" y="2486"/>
                    </a:lnTo>
                    <a:lnTo>
                      <a:pt x="101" y="2687"/>
                    </a:lnTo>
                    <a:lnTo>
                      <a:pt x="151" y="2863"/>
                    </a:lnTo>
                    <a:lnTo>
                      <a:pt x="252" y="3038"/>
                    </a:lnTo>
                    <a:lnTo>
                      <a:pt x="352" y="3214"/>
                    </a:lnTo>
                    <a:lnTo>
                      <a:pt x="478" y="3365"/>
                    </a:lnTo>
                    <a:lnTo>
                      <a:pt x="603" y="3515"/>
                    </a:lnTo>
                    <a:lnTo>
                      <a:pt x="754" y="3666"/>
                    </a:lnTo>
                    <a:lnTo>
                      <a:pt x="904" y="3767"/>
                    </a:lnTo>
                    <a:lnTo>
                      <a:pt x="1080" y="3867"/>
                    </a:lnTo>
                    <a:lnTo>
                      <a:pt x="1256" y="3967"/>
                    </a:lnTo>
                    <a:lnTo>
                      <a:pt x="1432" y="4043"/>
                    </a:lnTo>
                    <a:lnTo>
                      <a:pt x="1633" y="4093"/>
                    </a:lnTo>
                    <a:lnTo>
                      <a:pt x="1833" y="4118"/>
                    </a:lnTo>
                    <a:lnTo>
                      <a:pt x="2260" y="4118"/>
                    </a:lnTo>
                    <a:lnTo>
                      <a:pt x="2461" y="4093"/>
                    </a:lnTo>
                    <a:lnTo>
                      <a:pt x="2662" y="4043"/>
                    </a:lnTo>
                    <a:lnTo>
                      <a:pt x="2863" y="3967"/>
                    </a:lnTo>
                    <a:lnTo>
                      <a:pt x="3039" y="3867"/>
                    </a:lnTo>
                    <a:lnTo>
                      <a:pt x="3214" y="3767"/>
                    </a:lnTo>
                    <a:lnTo>
                      <a:pt x="3365" y="3666"/>
                    </a:lnTo>
                    <a:lnTo>
                      <a:pt x="3516" y="3515"/>
                    </a:lnTo>
                    <a:lnTo>
                      <a:pt x="3641" y="3365"/>
                    </a:lnTo>
                    <a:lnTo>
                      <a:pt x="3767" y="3214"/>
                    </a:lnTo>
                    <a:lnTo>
                      <a:pt x="3867" y="3038"/>
                    </a:lnTo>
                    <a:lnTo>
                      <a:pt x="3943" y="2863"/>
                    </a:lnTo>
                    <a:lnTo>
                      <a:pt x="4018" y="2687"/>
                    </a:lnTo>
                    <a:lnTo>
                      <a:pt x="4068" y="2486"/>
                    </a:lnTo>
                    <a:lnTo>
                      <a:pt x="4093" y="2285"/>
                    </a:lnTo>
                    <a:lnTo>
                      <a:pt x="4118" y="2059"/>
                    </a:lnTo>
                    <a:lnTo>
                      <a:pt x="4093" y="1858"/>
                    </a:lnTo>
                    <a:lnTo>
                      <a:pt x="4068" y="1658"/>
                    </a:lnTo>
                    <a:lnTo>
                      <a:pt x="4018" y="1457"/>
                    </a:lnTo>
                    <a:lnTo>
                      <a:pt x="3943" y="1256"/>
                    </a:lnTo>
                    <a:lnTo>
                      <a:pt x="3867" y="1080"/>
                    </a:lnTo>
                    <a:lnTo>
                      <a:pt x="3767" y="904"/>
                    </a:lnTo>
                    <a:lnTo>
                      <a:pt x="3641" y="754"/>
                    </a:lnTo>
                    <a:lnTo>
                      <a:pt x="3516" y="603"/>
                    </a:lnTo>
                    <a:lnTo>
                      <a:pt x="3365" y="477"/>
                    </a:lnTo>
                    <a:lnTo>
                      <a:pt x="3214" y="352"/>
                    </a:lnTo>
                    <a:lnTo>
                      <a:pt x="3039" y="252"/>
                    </a:lnTo>
                    <a:lnTo>
                      <a:pt x="2863" y="176"/>
                    </a:lnTo>
                    <a:lnTo>
                      <a:pt x="2662" y="101"/>
                    </a:lnTo>
                    <a:lnTo>
                      <a:pt x="2461" y="51"/>
                    </a:lnTo>
                    <a:lnTo>
                      <a:pt x="2260" y="26"/>
                    </a:lnTo>
                    <a:lnTo>
                      <a:pt x="2059" y="0"/>
                    </a:lnTo>
                    <a:close/>
                  </a:path>
                </a:pathLst>
              </a:custGeom>
              <a:solidFill>
                <a:srgbClr val="4959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00" name="Google Shape;10100;p47"/>
              <p:cNvSpPr/>
              <p:nvPr/>
            </p:nvSpPr>
            <p:spPr>
              <a:xfrm>
                <a:off x="5713242" y="2917879"/>
                <a:ext cx="109178" cy="109205"/>
              </a:xfrm>
              <a:custGeom>
                <a:avLst/>
                <a:gdLst/>
                <a:ahLst/>
                <a:cxnLst/>
                <a:rect l="l" t="t" r="r" b="b"/>
                <a:pathLst>
                  <a:path w="4118" h="4119" extrusionOk="0">
                    <a:moveTo>
                      <a:pt x="1833" y="1"/>
                    </a:moveTo>
                    <a:lnTo>
                      <a:pt x="1632" y="51"/>
                    </a:lnTo>
                    <a:lnTo>
                      <a:pt x="1431" y="101"/>
                    </a:lnTo>
                    <a:lnTo>
                      <a:pt x="1255" y="152"/>
                    </a:lnTo>
                    <a:lnTo>
                      <a:pt x="1080" y="252"/>
                    </a:lnTo>
                    <a:lnTo>
                      <a:pt x="904" y="352"/>
                    </a:lnTo>
                    <a:lnTo>
                      <a:pt x="753" y="478"/>
                    </a:lnTo>
                    <a:lnTo>
                      <a:pt x="603" y="603"/>
                    </a:lnTo>
                    <a:lnTo>
                      <a:pt x="452" y="754"/>
                    </a:lnTo>
                    <a:lnTo>
                      <a:pt x="352" y="905"/>
                    </a:lnTo>
                    <a:lnTo>
                      <a:pt x="251" y="1081"/>
                    </a:lnTo>
                    <a:lnTo>
                      <a:pt x="151" y="1256"/>
                    </a:lnTo>
                    <a:lnTo>
                      <a:pt x="75" y="1457"/>
                    </a:lnTo>
                    <a:lnTo>
                      <a:pt x="25" y="1633"/>
                    </a:lnTo>
                    <a:lnTo>
                      <a:pt x="0" y="1859"/>
                    </a:lnTo>
                    <a:lnTo>
                      <a:pt x="0" y="2060"/>
                    </a:lnTo>
                    <a:lnTo>
                      <a:pt x="0" y="2261"/>
                    </a:lnTo>
                    <a:lnTo>
                      <a:pt x="25" y="2487"/>
                    </a:lnTo>
                    <a:lnTo>
                      <a:pt x="75" y="2662"/>
                    </a:lnTo>
                    <a:lnTo>
                      <a:pt x="151" y="2863"/>
                    </a:lnTo>
                    <a:lnTo>
                      <a:pt x="251" y="3039"/>
                    </a:lnTo>
                    <a:lnTo>
                      <a:pt x="352" y="3215"/>
                    </a:lnTo>
                    <a:lnTo>
                      <a:pt x="452" y="3365"/>
                    </a:lnTo>
                    <a:lnTo>
                      <a:pt x="603" y="3516"/>
                    </a:lnTo>
                    <a:lnTo>
                      <a:pt x="753" y="3641"/>
                    </a:lnTo>
                    <a:lnTo>
                      <a:pt x="904" y="3767"/>
                    </a:lnTo>
                    <a:lnTo>
                      <a:pt x="1080" y="3867"/>
                    </a:lnTo>
                    <a:lnTo>
                      <a:pt x="1255" y="3968"/>
                    </a:lnTo>
                    <a:lnTo>
                      <a:pt x="1431" y="4018"/>
                    </a:lnTo>
                    <a:lnTo>
                      <a:pt x="1632" y="4068"/>
                    </a:lnTo>
                    <a:lnTo>
                      <a:pt x="1833" y="4119"/>
                    </a:lnTo>
                    <a:lnTo>
                      <a:pt x="2260" y="4119"/>
                    </a:lnTo>
                    <a:lnTo>
                      <a:pt x="2461" y="4068"/>
                    </a:lnTo>
                    <a:lnTo>
                      <a:pt x="2661" y="4018"/>
                    </a:lnTo>
                    <a:lnTo>
                      <a:pt x="2862" y="3968"/>
                    </a:lnTo>
                    <a:lnTo>
                      <a:pt x="3038" y="3867"/>
                    </a:lnTo>
                    <a:lnTo>
                      <a:pt x="3214" y="3767"/>
                    </a:lnTo>
                    <a:lnTo>
                      <a:pt x="3365" y="3641"/>
                    </a:lnTo>
                    <a:lnTo>
                      <a:pt x="3515" y="3516"/>
                    </a:lnTo>
                    <a:lnTo>
                      <a:pt x="3641" y="3365"/>
                    </a:lnTo>
                    <a:lnTo>
                      <a:pt x="3766" y="3215"/>
                    </a:lnTo>
                    <a:lnTo>
                      <a:pt x="3867" y="3039"/>
                    </a:lnTo>
                    <a:lnTo>
                      <a:pt x="3942" y="2863"/>
                    </a:lnTo>
                    <a:lnTo>
                      <a:pt x="4017" y="2662"/>
                    </a:lnTo>
                    <a:lnTo>
                      <a:pt x="4068" y="2487"/>
                    </a:lnTo>
                    <a:lnTo>
                      <a:pt x="4093" y="2261"/>
                    </a:lnTo>
                    <a:lnTo>
                      <a:pt x="4118" y="2060"/>
                    </a:lnTo>
                    <a:lnTo>
                      <a:pt x="4093" y="1859"/>
                    </a:lnTo>
                    <a:lnTo>
                      <a:pt x="4068" y="1633"/>
                    </a:lnTo>
                    <a:lnTo>
                      <a:pt x="4017" y="1457"/>
                    </a:lnTo>
                    <a:lnTo>
                      <a:pt x="3942" y="1256"/>
                    </a:lnTo>
                    <a:lnTo>
                      <a:pt x="3867" y="1081"/>
                    </a:lnTo>
                    <a:lnTo>
                      <a:pt x="3766" y="905"/>
                    </a:lnTo>
                    <a:lnTo>
                      <a:pt x="3641" y="754"/>
                    </a:lnTo>
                    <a:lnTo>
                      <a:pt x="3515" y="603"/>
                    </a:lnTo>
                    <a:lnTo>
                      <a:pt x="3365" y="478"/>
                    </a:lnTo>
                    <a:lnTo>
                      <a:pt x="3214" y="352"/>
                    </a:lnTo>
                    <a:lnTo>
                      <a:pt x="3038" y="252"/>
                    </a:lnTo>
                    <a:lnTo>
                      <a:pt x="2862" y="152"/>
                    </a:lnTo>
                    <a:lnTo>
                      <a:pt x="2661" y="101"/>
                    </a:lnTo>
                    <a:lnTo>
                      <a:pt x="2461" y="51"/>
                    </a:lnTo>
                    <a:lnTo>
                      <a:pt x="2260" y="1"/>
                    </a:lnTo>
                    <a:close/>
                  </a:path>
                </a:pathLst>
              </a:custGeom>
              <a:solidFill>
                <a:srgbClr val="4959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01" name="Google Shape;10101;p47"/>
              <p:cNvSpPr/>
              <p:nvPr/>
            </p:nvSpPr>
            <p:spPr>
              <a:xfrm>
                <a:off x="6495387" y="2799395"/>
                <a:ext cx="109205" cy="109205"/>
              </a:xfrm>
              <a:custGeom>
                <a:avLst/>
                <a:gdLst/>
                <a:ahLst/>
                <a:cxnLst/>
                <a:rect l="l" t="t" r="r" b="b"/>
                <a:pathLst>
                  <a:path w="4119" h="4119" extrusionOk="0">
                    <a:moveTo>
                      <a:pt x="2059" y="1"/>
                    </a:moveTo>
                    <a:lnTo>
                      <a:pt x="1833" y="26"/>
                    </a:lnTo>
                    <a:lnTo>
                      <a:pt x="1633" y="51"/>
                    </a:lnTo>
                    <a:lnTo>
                      <a:pt x="1432" y="101"/>
                    </a:lnTo>
                    <a:lnTo>
                      <a:pt x="1256" y="176"/>
                    </a:lnTo>
                    <a:lnTo>
                      <a:pt x="1080" y="252"/>
                    </a:lnTo>
                    <a:lnTo>
                      <a:pt x="904" y="352"/>
                    </a:lnTo>
                    <a:lnTo>
                      <a:pt x="729" y="478"/>
                    </a:lnTo>
                    <a:lnTo>
                      <a:pt x="603" y="603"/>
                    </a:lnTo>
                    <a:lnTo>
                      <a:pt x="452" y="754"/>
                    </a:lnTo>
                    <a:lnTo>
                      <a:pt x="352" y="930"/>
                    </a:lnTo>
                    <a:lnTo>
                      <a:pt x="227" y="1080"/>
                    </a:lnTo>
                    <a:lnTo>
                      <a:pt x="151" y="1256"/>
                    </a:lnTo>
                    <a:lnTo>
                      <a:pt x="76" y="1457"/>
                    </a:lnTo>
                    <a:lnTo>
                      <a:pt x="26" y="1658"/>
                    </a:lnTo>
                    <a:lnTo>
                      <a:pt x="1" y="1859"/>
                    </a:lnTo>
                    <a:lnTo>
                      <a:pt x="1" y="2060"/>
                    </a:lnTo>
                    <a:lnTo>
                      <a:pt x="1" y="2286"/>
                    </a:lnTo>
                    <a:lnTo>
                      <a:pt x="26" y="2486"/>
                    </a:lnTo>
                    <a:lnTo>
                      <a:pt x="76" y="2687"/>
                    </a:lnTo>
                    <a:lnTo>
                      <a:pt x="151" y="2863"/>
                    </a:lnTo>
                    <a:lnTo>
                      <a:pt x="227" y="3039"/>
                    </a:lnTo>
                    <a:lnTo>
                      <a:pt x="352" y="3215"/>
                    </a:lnTo>
                    <a:lnTo>
                      <a:pt x="452" y="3390"/>
                    </a:lnTo>
                    <a:lnTo>
                      <a:pt x="603" y="3516"/>
                    </a:lnTo>
                    <a:lnTo>
                      <a:pt x="729" y="3666"/>
                    </a:lnTo>
                    <a:lnTo>
                      <a:pt x="904" y="3767"/>
                    </a:lnTo>
                    <a:lnTo>
                      <a:pt x="1080" y="3867"/>
                    </a:lnTo>
                    <a:lnTo>
                      <a:pt x="1256" y="3968"/>
                    </a:lnTo>
                    <a:lnTo>
                      <a:pt x="1432" y="4043"/>
                    </a:lnTo>
                    <a:lnTo>
                      <a:pt x="1633" y="4093"/>
                    </a:lnTo>
                    <a:lnTo>
                      <a:pt x="1833" y="4118"/>
                    </a:lnTo>
                    <a:lnTo>
                      <a:pt x="2260" y="4118"/>
                    </a:lnTo>
                    <a:lnTo>
                      <a:pt x="2461" y="4093"/>
                    </a:lnTo>
                    <a:lnTo>
                      <a:pt x="2662" y="4043"/>
                    </a:lnTo>
                    <a:lnTo>
                      <a:pt x="2838" y="3968"/>
                    </a:lnTo>
                    <a:lnTo>
                      <a:pt x="3039" y="3867"/>
                    </a:lnTo>
                    <a:lnTo>
                      <a:pt x="3189" y="3767"/>
                    </a:lnTo>
                    <a:lnTo>
                      <a:pt x="3365" y="3666"/>
                    </a:lnTo>
                    <a:lnTo>
                      <a:pt x="3516" y="3516"/>
                    </a:lnTo>
                    <a:lnTo>
                      <a:pt x="3641" y="3390"/>
                    </a:lnTo>
                    <a:lnTo>
                      <a:pt x="3767" y="3215"/>
                    </a:lnTo>
                    <a:lnTo>
                      <a:pt x="3867" y="3039"/>
                    </a:lnTo>
                    <a:lnTo>
                      <a:pt x="3942" y="2863"/>
                    </a:lnTo>
                    <a:lnTo>
                      <a:pt x="4018" y="2687"/>
                    </a:lnTo>
                    <a:lnTo>
                      <a:pt x="4068" y="2486"/>
                    </a:lnTo>
                    <a:lnTo>
                      <a:pt x="4093" y="2286"/>
                    </a:lnTo>
                    <a:lnTo>
                      <a:pt x="4118" y="2060"/>
                    </a:lnTo>
                    <a:lnTo>
                      <a:pt x="4093" y="1859"/>
                    </a:lnTo>
                    <a:lnTo>
                      <a:pt x="4068" y="1658"/>
                    </a:lnTo>
                    <a:lnTo>
                      <a:pt x="4018" y="1457"/>
                    </a:lnTo>
                    <a:lnTo>
                      <a:pt x="3942" y="1256"/>
                    </a:lnTo>
                    <a:lnTo>
                      <a:pt x="3867" y="1080"/>
                    </a:lnTo>
                    <a:lnTo>
                      <a:pt x="3767" y="930"/>
                    </a:lnTo>
                    <a:lnTo>
                      <a:pt x="3641" y="754"/>
                    </a:lnTo>
                    <a:lnTo>
                      <a:pt x="3516" y="603"/>
                    </a:lnTo>
                    <a:lnTo>
                      <a:pt x="3365" y="478"/>
                    </a:lnTo>
                    <a:lnTo>
                      <a:pt x="3189" y="352"/>
                    </a:lnTo>
                    <a:lnTo>
                      <a:pt x="3039" y="252"/>
                    </a:lnTo>
                    <a:lnTo>
                      <a:pt x="2838" y="176"/>
                    </a:lnTo>
                    <a:lnTo>
                      <a:pt x="2662" y="101"/>
                    </a:lnTo>
                    <a:lnTo>
                      <a:pt x="2461" y="51"/>
                    </a:lnTo>
                    <a:lnTo>
                      <a:pt x="2260" y="26"/>
                    </a:lnTo>
                    <a:lnTo>
                      <a:pt x="2059" y="1"/>
                    </a:lnTo>
                    <a:close/>
                  </a:path>
                </a:pathLst>
              </a:custGeom>
              <a:solidFill>
                <a:srgbClr val="4959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02" name="Google Shape;10102;p47"/>
              <p:cNvSpPr/>
              <p:nvPr/>
            </p:nvSpPr>
            <p:spPr>
              <a:xfrm>
                <a:off x="5976829" y="2917879"/>
                <a:ext cx="145156" cy="145819"/>
              </a:xfrm>
              <a:custGeom>
                <a:avLst/>
                <a:gdLst/>
                <a:ahLst/>
                <a:cxnLst/>
                <a:rect l="l" t="t" r="r" b="b"/>
                <a:pathLst>
                  <a:path w="5475" h="5500" extrusionOk="0">
                    <a:moveTo>
                      <a:pt x="2737" y="1"/>
                    </a:moveTo>
                    <a:lnTo>
                      <a:pt x="2461" y="26"/>
                    </a:lnTo>
                    <a:lnTo>
                      <a:pt x="2185" y="51"/>
                    </a:lnTo>
                    <a:lnTo>
                      <a:pt x="1934" y="126"/>
                    </a:lnTo>
                    <a:lnTo>
                      <a:pt x="1683" y="227"/>
                    </a:lnTo>
                    <a:lnTo>
                      <a:pt x="1432" y="327"/>
                    </a:lnTo>
                    <a:lnTo>
                      <a:pt x="1206" y="478"/>
                    </a:lnTo>
                    <a:lnTo>
                      <a:pt x="1005" y="629"/>
                    </a:lnTo>
                    <a:lnTo>
                      <a:pt x="804" y="804"/>
                    </a:lnTo>
                    <a:lnTo>
                      <a:pt x="628" y="1005"/>
                    </a:lnTo>
                    <a:lnTo>
                      <a:pt x="478" y="1206"/>
                    </a:lnTo>
                    <a:lnTo>
                      <a:pt x="327" y="1432"/>
                    </a:lnTo>
                    <a:lnTo>
                      <a:pt x="227" y="1683"/>
                    </a:lnTo>
                    <a:lnTo>
                      <a:pt x="126" y="1934"/>
                    </a:lnTo>
                    <a:lnTo>
                      <a:pt x="51" y="2185"/>
                    </a:lnTo>
                    <a:lnTo>
                      <a:pt x="1" y="2461"/>
                    </a:lnTo>
                    <a:lnTo>
                      <a:pt x="1" y="2738"/>
                    </a:lnTo>
                    <a:lnTo>
                      <a:pt x="1" y="3014"/>
                    </a:lnTo>
                    <a:lnTo>
                      <a:pt x="51" y="3290"/>
                    </a:lnTo>
                    <a:lnTo>
                      <a:pt x="126" y="3566"/>
                    </a:lnTo>
                    <a:lnTo>
                      <a:pt x="227" y="3817"/>
                    </a:lnTo>
                    <a:lnTo>
                      <a:pt x="327" y="4043"/>
                    </a:lnTo>
                    <a:lnTo>
                      <a:pt x="478" y="4269"/>
                    </a:lnTo>
                    <a:lnTo>
                      <a:pt x="628" y="4495"/>
                    </a:lnTo>
                    <a:lnTo>
                      <a:pt x="804" y="4696"/>
                    </a:lnTo>
                    <a:lnTo>
                      <a:pt x="1005" y="4872"/>
                    </a:lnTo>
                    <a:lnTo>
                      <a:pt x="1206" y="5022"/>
                    </a:lnTo>
                    <a:lnTo>
                      <a:pt x="1432" y="5148"/>
                    </a:lnTo>
                    <a:lnTo>
                      <a:pt x="1683" y="5273"/>
                    </a:lnTo>
                    <a:lnTo>
                      <a:pt x="1934" y="5374"/>
                    </a:lnTo>
                    <a:lnTo>
                      <a:pt x="2185" y="5424"/>
                    </a:lnTo>
                    <a:lnTo>
                      <a:pt x="2461" y="5474"/>
                    </a:lnTo>
                    <a:lnTo>
                      <a:pt x="2737" y="5499"/>
                    </a:lnTo>
                    <a:lnTo>
                      <a:pt x="3014" y="5474"/>
                    </a:lnTo>
                    <a:lnTo>
                      <a:pt x="3290" y="5424"/>
                    </a:lnTo>
                    <a:lnTo>
                      <a:pt x="3566" y="5374"/>
                    </a:lnTo>
                    <a:lnTo>
                      <a:pt x="3817" y="5273"/>
                    </a:lnTo>
                    <a:lnTo>
                      <a:pt x="4043" y="5148"/>
                    </a:lnTo>
                    <a:lnTo>
                      <a:pt x="4269" y="5022"/>
                    </a:lnTo>
                    <a:lnTo>
                      <a:pt x="4495" y="4872"/>
                    </a:lnTo>
                    <a:lnTo>
                      <a:pt x="4671" y="4696"/>
                    </a:lnTo>
                    <a:lnTo>
                      <a:pt x="4872" y="4495"/>
                    </a:lnTo>
                    <a:lnTo>
                      <a:pt x="5022" y="4269"/>
                    </a:lnTo>
                    <a:lnTo>
                      <a:pt x="5148" y="4043"/>
                    </a:lnTo>
                    <a:lnTo>
                      <a:pt x="5273" y="3817"/>
                    </a:lnTo>
                    <a:lnTo>
                      <a:pt x="5374" y="3566"/>
                    </a:lnTo>
                    <a:lnTo>
                      <a:pt x="5424" y="3290"/>
                    </a:lnTo>
                    <a:lnTo>
                      <a:pt x="5474" y="3014"/>
                    </a:lnTo>
                    <a:lnTo>
                      <a:pt x="5474" y="2738"/>
                    </a:lnTo>
                    <a:lnTo>
                      <a:pt x="5474" y="2461"/>
                    </a:lnTo>
                    <a:lnTo>
                      <a:pt x="5424" y="2185"/>
                    </a:lnTo>
                    <a:lnTo>
                      <a:pt x="5374" y="1934"/>
                    </a:lnTo>
                    <a:lnTo>
                      <a:pt x="5273" y="1683"/>
                    </a:lnTo>
                    <a:lnTo>
                      <a:pt x="5148" y="1432"/>
                    </a:lnTo>
                    <a:lnTo>
                      <a:pt x="5022" y="1206"/>
                    </a:lnTo>
                    <a:lnTo>
                      <a:pt x="4872" y="1005"/>
                    </a:lnTo>
                    <a:lnTo>
                      <a:pt x="4671" y="804"/>
                    </a:lnTo>
                    <a:lnTo>
                      <a:pt x="4495" y="629"/>
                    </a:lnTo>
                    <a:lnTo>
                      <a:pt x="4269" y="478"/>
                    </a:lnTo>
                    <a:lnTo>
                      <a:pt x="4043" y="327"/>
                    </a:lnTo>
                    <a:lnTo>
                      <a:pt x="3817" y="227"/>
                    </a:lnTo>
                    <a:lnTo>
                      <a:pt x="3566" y="126"/>
                    </a:lnTo>
                    <a:lnTo>
                      <a:pt x="3290" y="51"/>
                    </a:lnTo>
                    <a:lnTo>
                      <a:pt x="3014" y="26"/>
                    </a:lnTo>
                    <a:lnTo>
                      <a:pt x="2737" y="1"/>
                    </a:lnTo>
                    <a:close/>
                  </a:path>
                </a:pathLst>
              </a:custGeom>
              <a:solidFill>
                <a:srgbClr val="4959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03" name="Google Shape;10103;p47"/>
              <p:cNvSpPr/>
              <p:nvPr/>
            </p:nvSpPr>
            <p:spPr>
              <a:xfrm>
                <a:off x="6095313" y="3017752"/>
                <a:ext cx="90567" cy="91203"/>
              </a:xfrm>
              <a:custGeom>
                <a:avLst/>
                <a:gdLst/>
                <a:ahLst/>
                <a:cxnLst/>
                <a:rect l="l" t="t" r="r" b="b"/>
                <a:pathLst>
                  <a:path w="3416" h="3440" extrusionOk="0">
                    <a:moveTo>
                      <a:pt x="1708" y="0"/>
                    </a:moveTo>
                    <a:lnTo>
                      <a:pt x="1532" y="25"/>
                    </a:lnTo>
                    <a:lnTo>
                      <a:pt x="1357" y="50"/>
                    </a:lnTo>
                    <a:lnTo>
                      <a:pt x="1206" y="75"/>
                    </a:lnTo>
                    <a:lnTo>
                      <a:pt x="1030" y="151"/>
                    </a:lnTo>
                    <a:lnTo>
                      <a:pt x="880" y="226"/>
                    </a:lnTo>
                    <a:lnTo>
                      <a:pt x="754" y="301"/>
                    </a:lnTo>
                    <a:lnTo>
                      <a:pt x="603" y="402"/>
                    </a:lnTo>
                    <a:lnTo>
                      <a:pt x="503" y="502"/>
                    </a:lnTo>
                    <a:lnTo>
                      <a:pt x="377" y="628"/>
                    </a:lnTo>
                    <a:lnTo>
                      <a:pt x="277" y="753"/>
                    </a:lnTo>
                    <a:lnTo>
                      <a:pt x="202" y="904"/>
                    </a:lnTo>
                    <a:lnTo>
                      <a:pt x="126" y="1055"/>
                    </a:lnTo>
                    <a:lnTo>
                      <a:pt x="76" y="1205"/>
                    </a:lnTo>
                    <a:lnTo>
                      <a:pt x="26" y="1381"/>
                    </a:lnTo>
                    <a:lnTo>
                      <a:pt x="1" y="1557"/>
                    </a:lnTo>
                    <a:lnTo>
                      <a:pt x="1" y="1732"/>
                    </a:lnTo>
                    <a:lnTo>
                      <a:pt x="1" y="1908"/>
                    </a:lnTo>
                    <a:lnTo>
                      <a:pt x="26" y="2059"/>
                    </a:lnTo>
                    <a:lnTo>
                      <a:pt x="76" y="2235"/>
                    </a:lnTo>
                    <a:lnTo>
                      <a:pt x="126" y="2385"/>
                    </a:lnTo>
                    <a:lnTo>
                      <a:pt x="202" y="2536"/>
                    </a:lnTo>
                    <a:lnTo>
                      <a:pt x="277" y="2687"/>
                    </a:lnTo>
                    <a:lnTo>
                      <a:pt x="377" y="2812"/>
                    </a:lnTo>
                    <a:lnTo>
                      <a:pt x="503" y="2938"/>
                    </a:lnTo>
                    <a:lnTo>
                      <a:pt x="603" y="3038"/>
                    </a:lnTo>
                    <a:lnTo>
                      <a:pt x="754" y="3138"/>
                    </a:lnTo>
                    <a:lnTo>
                      <a:pt x="880" y="3239"/>
                    </a:lnTo>
                    <a:lnTo>
                      <a:pt x="1030" y="3314"/>
                    </a:lnTo>
                    <a:lnTo>
                      <a:pt x="1206" y="3364"/>
                    </a:lnTo>
                    <a:lnTo>
                      <a:pt x="1357" y="3415"/>
                    </a:lnTo>
                    <a:lnTo>
                      <a:pt x="1532" y="3440"/>
                    </a:lnTo>
                    <a:lnTo>
                      <a:pt x="1884" y="3440"/>
                    </a:lnTo>
                    <a:lnTo>
                      <a:pt x="2060" y="3415"/>
                    </a:lnTo>
                    <a:lnTo>
                      <a:pt x="2210" y="3364"/>
                    </a:lnTo>
                    <a:lnTo>
                      <a:pt x="2361" y="3314"/>
                    </a:lnTo>
                    <a:lnTo>
                      <a:pt x="2512" y="3239"/>
                    </a:lnTo>
                    <a:lnTo>
                      <a:pt x="2662" y="3138"/>
                    </a:lnTo>
                    <a:lnTo>
                      <a:pt x="2788" y="3038"/>
                    </a:lnTo>
                    <a:lnTo>
                      <a:pt x="2913" y="2938"/>
                    </a:lnTo>
                    <a:lnTo>
                      <a:pt x="3039" y="2812"/>
                    </a:lnTo>
                    <a:lnTo>
                      <a:pt x="3114" y="2687"/>
                    </a:lnTo>
                    <a:lnTo>
                      <a:pt x="3215" y="2536"/>
                    </a:lnTo>
                    <a:lnTo>
                      <a:pt x="3290" y="2385"/>
                    </a:lnTo>
                    <a:lnTo>
                      <a:pt x="3340" y="2235"/>
                    </a:lnTo>
                    <a:lnTo>
                      <a:pt x="3390" y="2059"/>
                    </a:lnTo>
                    <a:lnTo>
                      <a:pt x="3416" y="1908"/>
                    </a:lnTo>
                    <a:lnTo>
                      <a:pt x="3416" y="1732"/>
                    </a:lnTo>
                    <a:lnTo>
                      <a:pt x="3416" y="1557"/>
                    </a:lnTo>
                    <a:lnTo>
                      <a:pt x="3390" y="1381"/>
                    </a:lnTo>
                    <a:lnTo>
                      <a:pt x="3340" y="1205"/>
                    </a:lnTo>
                    <a:lnTo>
                      <a:pt x="3290" y="1055"/>
                    </a:lnTo>
                    <a:lnTo>
                      <a:pt x="3215" y="904"/>
                    </a:lnTo>
                    <a:lnTo>
                      <a:pt x="3114" y="753"/>
                    </a:lnTo>
                    <a:lnTo>
                      <a:pt x="3039" y="628"/>
                    </a:lnTo>
                    <a:lnTo>
                      <a:pt x="2913" y="502"/>
                    </a:lnTo>
                    <a:lnTo>
                      <a:pt x="2788" y="402"/>
                    </a:lnTo>
                    <a:lnTo>
                      <a:pt x="2662" y="301"/>
                    </a:lnTo>
                    <a:lnTo>
                      <a:pt x="2512" y="226"/>
                    </a:lnTo>
                    <a:lnTo>
                      <a:pt x="2361" y="151"/>
                    </a:lnTo>
                    <a:lnTo>
                      <a:pt x="2210" y="75"/>
                    </a:lnTo>
                    <a:lnTo>
                      <a:pt x="2060" y="50"/>
                    </a:lnTo>
                    <a:lnTo>
                      <a:pt x="1884" y="25"/>
                    </a:lnTo>
                    <a:lnTo>
                      <a:pt x="1708" y="0"/>
                    </a:lnTo>
                    <a:close/>
                  </a:path>
                </a:pathLst>
              </a:custGeom>
              <a:solidFill>
                <a:srgbClr val="4959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04" name="Google Shape;10104;p47"/>
              <p:cNvSpPr/>
              <p:nvPr/>
            </p:nvSpPr>
            <p:spPr>
              <a:xfrm>
                <a:off x="6640516" y="2672267"/>
                <a:ext cx="109178" cy="109178"/>
              </a:xfrm>
              <a:custGeom>
                <a:avLst/>
                <a:gdLst/>
                <a:ahLst/>
                <a:cxnLst/>
                <a:rect l="l" t="t" r="r" b="b"/>
                <a:pathLst>
                  <a:path w="4118" h="4118" extrusionOk="0">
                    <a:moveTo>
                      <a:pt x="2059" y="0"/>
                    </a:moveTo>
                    <a:lnTo>
                      <a:pt x="1858" y="25"/>
                    </a:lnTo>
                    <a:lnTo>
                      <a:pt x="1657" y="50"/>
                    </a:lnTo>
                    <a:lnTo>
                      <a:pt x="1456" y="101"/>
                    </a:lnTo>
                    <a:lnTo>
                      <a:pt x="1255" y="176"/>
                    </a:lnTo>
                    <a:lnTo>
                      <a:pt x="1080" y="251"/>
                    </a:lnTo>
                    <a:lnTo>
                      <a:pt x="904" y="352"/>
                    </a:lnTo>
                    <a:lnTo>
                      <a:pt x="753" y="477"/>
                    </a:lnTo>
                    <a:lnTo>
                      <a:pt x="603" y="603"/>
                    </a:lnTo>
                    <a:lnTo>
                      <a:pt x="477" y="753"/>
                    </a:lnTo>
                    <a:lnTo>
                      <a:pt x="352" y="904"/>
                    </a:lnTo>
                    <a:lnTo>
                      <a:pt x="251" y="1080"/>
                    </a:lnTo>
                    <a:lnTo>
                      <a:pt x="176" y="1256"/>
                    </a:lnTo>
                    <a:lnTo>
                      <a:pt x="100" y="1456"/>
                    </a:lnTo>
                    <a:lnTo>
                      <a:pt x="50" y="1657"/>
                    </a:lnTo>
                    <a:lnTo>
                      <a:pt x="25" y="1858"/>
                    </a:lnTo>
                    <a:lnTo>
                      <a:pt x="0" y="2059"/>
                    </a:lnTo>
                    <a:lnTo>
                      <a:pt x="25" y="2285"/>
                    </a:lnTo>
                    <a:lnTo>
                      <a:pt x="50" y="2486"/>
                    </a:lnTo>
                    <a:lnTo>
                      <a:pt x="100" y="2687"/>
                    </a:lnTo>
                    <a:lnTo>
                      <a:pt x="176" y="2862"/>
                    </a:lnTo>
                    <a:lnTo>
                      <a:pt x="251" y="3038"/>
                    </a:lnTo>
                    <a:lnTo>
                      <a:pt x="352" y="3214"/>
                    </a:lnTo>
                    <a:lnTo>
                      <a:pt x="477" y="3365"/>
                    </a:lnTo>
                    <a:lnTo>
                      <a:pt x="603" y="3515"/>
                    </a:lnTo>
                    <a:lnTo>
                      <a:pt x="753" y="3641"/>
                    </a:lnTo>
                    <a:lnTo>
                      <a:pt x="904" y="3766"/>
                    </a:lnTo>
                    <a:lnTo>
                      <a:pt x="1080" y="3867"/>
                    </a:lnTo>
                    <a:lnTo>
                      <a:pt x="1255" y="3967"/>
                    </a:lnTo>
                    <a:lnTo>
                      <a:pt x="1456" y="4017"/>
                    </a:lnTo>
                    <a:lnTo>
                      <a:pt x="1657" y="4068"/>
                    </a:lnTo>
                    <a:lnTo>
                      <a:pt x="1858" y="4118"/>
                    </a:lnTo>
                    <a:lnTo>
                      <a:pt x="2285" y="4118"/>
                    </a:lnTo>
                    <a:lnTo>
                      <a:pt x="2486" y="4068"/>
                    </a:lnTo>
                    <a:lnTo>
                      <a:pt x="2687" y="4017"/>
                    </a:lnTo>
                    <a:lnTo>
                      <a:pt x="2862" y="3967"/>
                    </a:lnTo>
                    <a:lnTo>
                      <a:pt x="3038" y="3867"/>
                    </a:lnTo>
                    <a:lnTo>
                      <a:pt x="3214" y="3766"/>
                    </a:lnTo>
                    <a:lnTo>
                      <a:pt x="3364" y="3641"/>
                    </a:lnTo>
                    <a:lnTo>
                      <a:pt x="3515" y="3515"/>
                    </a:lnTo>
                    <a:lnTo>
                      <a:pt x="3641" y="3365"/>
                    </a:lnTo>
                    <a:lnTo>
                      <a:pt x="3766" y="3214"/>
                    </a:lnTo>
                    <a:lnTo>
                      <a:pt x="3867" y="3038"/>
                    </a:lnTo>
                    <a:lnTo>
                      <a:pt x="3967" y="2862"/>
                    </a:lnTo>
                    <a:lnTo>
                      <a:pt x="4017" y="2687"/>
                    </a:lnTo>
                    <a:lnTo>
                      <a:pt x="4067" y="2486"/>
                    </a:lnTo>
                    <a:lnTo>
                      <a:pt x="4118" y="2285"/>
                    </a:lnTo>
                    <a:lnTo>
                      <a:pt x="4118" y="2059"/>
                    </a:lnTo>
                    <a:lnTo>
                      <a:pt x="4118" y="1858"/>
                    </a:lnTo>
                    <a:lnTo>
                      <a:pt x="4067" y="1657"/>
                    </a:lnTo>
                    <a:lnTo>
                      <a:pt x="4017" y="1456"/>
                    </a:lnTo>
                    <a:lnTo>
                      <a:pt x="3967" y="1256"/>
                    </a:lnTo>
                    <a:lnTo>
                      <a:pt x="3867" y="1080"/>
                    </a:lnTo>
                    <a:lnTo>
                      <a:pt x="3766" y="904"/>
                    </a:lnTo>
                    <a:lnTo>
                      <a:pt x="3641" y="753"/>
                    </a:lnTo>
                    <a:lnTo>
                      <a:pt x="3515" y="603"/>
                    </a:lnTo>
                    <a:lnTo>
                      <a:pt x="3364" y="477"/>
                    </a:lnTo>
                    <a:lnTo>
                      <a:pt x="3214" y="352"/>
                    </a:lnTo>
                    <a:lnTo>
                      <a:pt x="3038" y="251"/>
                    </a:lnTo>
                    <a:lnTo>
                      <a:pt x="2862" y="176"/>
                    </a:lnTo>
                    <a:lnTo>
                      <a:pt x="2687" y="101"/>
                    </a:lnTo>
                    <a:lnTo>
                      <a:pt x="2486" y="50"/>
                    </a:lnTo>
                    <a:lnTo>
                      <a:pt x="2285" y="25"/>
                    </a:lnTo>
                    <a:lnTo>
                      <a:pt x="2059" y="0"/>
                    </a:lnTo>
                    <a:close/>
                  </a:path>
                </a:pathLst>
              </a:custGeom>
              <a:solidFill>
                <a:srgbClr val="4959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05" name="Google Shape;10105;p47"/>
              <p:cNvSpPr/>
              <p:nvPr/>
            </p:nvSpPr>
            <p:spPr>
              <a:xfrm>
                <a:off x="5122119" y="2990444"/>
                <a:ext cx="109205" cy="109205"/>
              </a:xfrm>
              <a:custGeom>
                <a:avLst/>
                <a:gdLst/>
                <a:ahLst/>
                <a:cxnLst/>
                <a:rect l="l" t="t" r="r" b="b"/>
                <a:pathLst>
                  <a:path w="4119" h="4119" extrusionOk="0">
                    <a:moveTo>
                      <a:pt x="2059" y="1"/>
                    </a:moveTo>
                    <a:lnTo>
                      <a:pt x="1833" y="26"/>
                    </a:lnTo>
                    <a:lnTo>
                      <a:pt x="1632" y="51"/>
                    </a:lnTo>
                    <a:lnTo>
                      <a:pt x="1432" y="101"/>
                    </a:lnTo>
                    <a:lnTo>
                      <a:pt x="1256" y="176"/>
                    </a:lnTo>
                    <a:lnTo>
                      <a:pt x="1080" y="252"/>
                    </a:lnTo>
                    <a:lnTo>
                      <a:pt x="904" y="352"/>
                    </a:lnTo>
                    <a:lnTo>
                      <a:pt x="754" y="478"/>
                    </a:lnTo>
                    <a:lnTo>
                      <a:pt x="603" y="603"/>
                    </a:lnTo>
                    <a:lnTo>
                      <a:pt x="452" y="754"/>
                    </a:lnTo>
                    <a:lnTo>
                      <a:pt x="352" y="904"/>
                    </a:lnTo>
                    <a:lnTo>
                      <a:pt x="252" y="1080"/>
                    </a:lnTo>
                    <a:lnTo>
                      <a:pt x="151" y="1256"/>
                    </a:lnTo>
                    <a:lnTo>
                      <a:pt x="76" y="1457"/>
                    </a:lnTo>
                    <a:lnTo>
                      <a:pt x="26" y="1658"/>
                    </a:lnTo>
                    <a:lnTo>
                      <a:pt x="0" y="1859"/>
                    </a:lnTo>
                    <a:lnTo>
                      <a:pt x="0" y="2059"/>
                    </a:lnTo>
                    <a:lnTo>
                      <a:pt x="0" y="2285"/>
                    </a:lnTo>
                    <a:lnTo>
                      <a:pt x="26" y="2486"/>
                    </a:lnTo>
                    <a:lnTo>
                      <a:pt x="76" y="2687"/>
                    </a:lnTo>
                    <a:lnTo>
                      <a:pt x="151" y="2863"/>
                    </a:lnTo>
                    <a:lnTo>
                      <a:pt x="252" y="3039"/>
                    </a:lnTo>
                    <a:lnTo>
                      <a:pt x="352" y="3214"/>
                    </a:lnTo>
                    <a:lnTo>
                      <a:pt x="452" y="3365"/>
                    </a:lnTo>
                    <a:lnTo>
                      <a:pt x="603" y="3516"/>
                    </a:lnTo>
                    <a:lnTo>
                      <a:pt x="754" y="3666"/>
                    </a:lnTo>
                    <a:lnTo>
                      <a:pt x="904" y="3767"/>
                    </a:lnTo>
                    <a:lnTo>
                      <a:pt x="1080" y="3867"/>
                    </a:lnTo>
                    <a:lnTo>
                      <a:pt x="1256" y="3968"/>
                    </a:lnTo>
                    <a:lnTo>
                      <a:pt x="1432" y="4043"/>
                    </a:lnTo>
                    <a:lnTo>
                      <a:pt x="1632" y="4093"/>
                    </a:lnTo>
                    <a:lnTo>
                      <a:pt x="1833" y="4118"/>
                    </a:lnTo>
                    <a:lnTo>
                      <a:pt x="2260" y="4118"/>
                    </a:lnTo>
                    <a:lnTo>
                      <a:pt x="2461" y="4093"/>
                    </a:lnTo>
                    <a:lnTo>
                      <a:pt x="2662" y="4043"/>
                    </a:lnTo>
                    <a:lnTo>
                      <a:pt x="2863" y="3968"/>
                    </a:lnTo>
                    <a:lnTo>
                      <a:pt x="3039" y="3867"/>
                    </a:lnTo>
                    <a:lnTo>
                      <a:pt x="3214" y="3767"/>
                    </a:lnTo>
                    <a:lnTo>
                      <a:pt x="3365" y="3666"/>
                    </a:lnTo>
                    <a:lnTo>
                      <a:pt x="3516" y="3516"/>
                    </a:lnTo>
                    <a:lnTo>
                      <a:pt x="3641" y="3365"/>
                    </a:lnTo>
                    <a:lnTo>
                      <a:pt x="3767" y="3214"/>
                    </a:lnTo>
                    <a:lnTo>
                      <a:pt x="3867" y="3039"/>
                    </a:lnTo>
                    <a:lnTo>
                      <a:pt x="3942" y="2863"/>
                    </a:lnTo>
                    <a:lnTo>
                      <a:pt x="4018" y="2687"/>
                    </a:lnTo>
                    <a:lnTo>
                      <a:pt x="4068" y="2486"/>
                    </a:lnTo>
                    <a:lnTo>
                      <a:pt x="4093" y="2285"/>
                    </a:lnTo>
                    <a:lnTo>
                      <a:pt x="4118" y="2059"/>
                    </a:lnTo>
                    <a:lnTo>
                      <a:pt x="4093" y="1859"/>
                    </a:lnTo>
                    <a:lnTo>
                      <a:pt x="4068" y="1658"/>
                    </a:lnTo>
                    <a:lnTo>
                      <a:pt x="4018" y="1457"/>
                    </a:lnTo>
                    <a:lnTo>
                      <a:pt x="3942" y="1256"/>
                    </a:lnTo>
                    <a:lnTo>
                      <a:pt x="3867" y="1080"/>
                    </a:lnTo>
                    <a:lnTo>
                      <a:pt x="3767" y="904"/>
                    </a:lnTo>
                    <a:lnTo>
                      <a:pt x="3641" y="754"/>
                    </a:lnTo>
                    <a:lnTo>
                      <a:pt x="3516" y="603"/>
                    </a:lnTo>
                    <a:lnTo>
                      <a:pt x="3365" y="478"/>
                    </a:lnTo>
                    <a:lnTo>
                      <a:pt x="3214" y="352"/>
                    </a:lnTo>
                    <a:lnTo>
                      <a:pt x="3039" y="252"/>
                    </a:lnTo>
                    <a:lnTo>
                      <a:pt x="2863" y="176"/>
                    </a:lnTo>
                    <a:lnTo>
                      <a:pt x="2662" y="101"/>
                    </a:lnTo>
                    <a:lnTo>
                      <a:pt x="2461" y="51"/>
                    </a:lnTo>
                    <a:lnTo>
                      <a:pt x="2260" y="26"/>
                    </a:lnTo>
                    <a:lnTo>
                      <a:pt x="2059" y="1"/>
                    </a:lnTo>
                    <a:close/>
                  </a:path>
                </a:pathLst>
              </a:custGeom>
              <a:solidFill>
                <a:srgbClr val="4959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06" name="Google Shape;10106;p47"/>
              <p:cNvSpPr/>
              <p:nvPr/>
            </p:nvSpPr>
            <p:spPr>
              <a:xfrm>
                <a:off x="4876481" y="3108928"/>
                <a:ext cx="109205" cy="54616"/>
              </a:xfrm>
              <a:custGeom>
                <a:avLst/>
                <a:gdLst/>
                <a:ahLst/>
                <a:cxnLst/>
                <a:rect l="l" t="t" r="r" b="b"/>
                <a:pathLst>
                  <a:path w="4119" h="2060" extrusionOk="0">
                    <a:moveTo>
                      <a:pt x="1859" y="1"/>
                    </a:moveTo>
                    <a:lnTo>
                      <a:pt x="1633" y="51"/>
                    </a:lnTo>
                    <a:lnTo>
                      <a:pt x="1457" y="101"/>
                    </a:lnTo>
                    <a:lnTo>
                      <a:pt x="1256" y="151"/>
                    </a:lnTo>
                    <a:lnTo>
                      <a:pt x="1080" y="252"/>
                    </a:lnTo>
                    <a:lnTo>
                      <a:pt x="905" y="352"/>
                    </a:lnTo>
                    <a:lnTo>
                      <a:pt x="754" y="478"/>
                    </a:lnTo>
                    <a:lnTo>
                      <a:pt x="603" y="603"/>
                    </a:lnTo>
                    <a:lnTo>
                      <a:pt x="478" y="754"/>
                    </a:lnTo>
                    <a:lnTo>
                      <a:pt x="352" y="905"/>
                    </a:lnTo>
                    <a:lnTo>
                      <a:pt x="252" y="1080"/>
                    </a:lnTo>
                    <a:lnTo>
                      <a:pt x="151" y="1256"/>
                    </a:lnTo>
                    <a:lnTo>
                      <a:pt x="101" y="1457"/>
                    </a:lnTo>
                    <a:lnTo>
                      <a:pt x="51" y="1633"/>
                    </a:lnTo>
                    <a:lnTo>
                      <a:pt x="1" y="1834"/>
                    </a:lnTo>
                    <a:lnTo>
                      <a:pt x="1" y="2060"/>
                    </a:lnTo>
                    <a:lnTo>
                      <a:pt x="4118" y="2060"/>
                    </a:lnTo>
                    <a:lnTo>
                      <a:pt x="4093" y="1834"/>
                    </a:lnTo>
                    <a:lnTo>
                      <a:pt x="4068" y="1633"/>
                    </a:lnTo>
                    <a:lnTo>
                      <a:pt x="4018" y="1457"/>
                    </a:lnTo>
                    <a:lnTo>
                      <a:pt x="3943" y="1256"/>
                    </a:lnTo>
                    <a:lnTo>
                      <a:pt x="3867" y="1080"/>
                    </a:lnTo>
                    <a:lnTo>
                      <a:pt x="3767" y="905"/>
                    </a:lnTo>
                    <a:lnTo>
                      <a:pt x="3641" y="754"/>
                    </a:lnTo>
                    <a:lnTo>
                      <a:pt x="3516" y="603"/>
                    </a:lnTo>
                    <a:lnTo>
                      <a:pt x="3365" y="478"/>
                    </a:lnTo>
                    <a:lnTo>
                      <a:pt x="3215" y="352"/>
                    </a:lnTo>
                    <a:lnTo>
                      <a:pt x="3039" y="252"/>
                    </a:lnTo>
                    <a:lnTo>
                      <a:pt x="2863" y="151"/>
                    </a:lnTo>
                    <a:lnTo>
                      <a:pt x="2662" y="101"/>
                    </a:lnTo>
                    <a:lnTo>
                      <a:pt x="2461" y="51"/>
                    </a:lnTo>
                    <a:lnTo>
                      <a:pt x="2260" y="1"/>
                    </a:lnTo>
                    <a:close/>
                  </a:path>
                </a:pathLst>
              </a:custGeom>
              <a:solidFill>
                <a:srgbClr val="4959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07" name="Google Shape;10107;p47"/>
              <p:cNvSpPr/>
              <p:nvPr/>
            </p:nvSpPr>
            <p:spPr>
              <a:xfrm>
                <a:off x="4876481" y="3108928"/>
                <a:ext cx="109205" cy="54616"/>
              </a:xfrm>
              <a:custGeom>
                <a:avLst/>
                <a:gdLst/>
                <a:ahLst/>
                <a:cxnLst/>
                <a:rect l="l" t="t" r="r" b="b"/>
                <a:pathLst>
                  <a:path w="4119" h="2060" fill="none" extrusionOk="0">
                    <a:moveTo>
                      <a:pt x="1" y="2060"/>
                    </a:moveTo>
                    <a:lnTo>
                      <a:pt x="1" y="2060"/>
                    </a:lnTo>
                    <a:lnTo>
                      <a:pt x="1" y="1834"/>
                    </a:lnTo>
                    <a:lnTo>
                      <a:pt x="51" y="1633"/>
                    </a:lnTo>
                    <a:lnTo>
                      <a:pt x="101" y="1457"/>
                    </a:lnTo>
                    <a:lnTo>
                      <a:pt x="151" y="1256"/>
                    </a:lnTo>
                    <a:lnTo>
                      <a:pt x="252" y="1080"/>
                    </a:lnTo>
                    <a:lnTo>
                      <a:pt x="352" y="905"/>
                    </a:lnTo>
                    <a:lnTo>
                      <a:pt x="478" y="754"/>
                    </a:lnTo>
                    <a:lnTo>
                      <a:pt x="603" y="603"/>
                    </a:lnTo>
                    <a:lnTo>
                      <a:pt x="754" y="478"/>
                    </a:lnTo>
                    <a:lnTo>
                      <a:pt x="905" y="352"/>
                    </a:lnTo>
                    <a:lnTo>
                      <a:pt x="1080" y="252"/>
                    </a:lnTo>
                    <a:lnTo>
                      <a:pt x="1256" y="151"/>
                    </a:lnTo>
                    <a:lnTo>
                      <a:pt x="1457" y="101"/>
                    </a:lnTo>
                    <a:lnTo>
                      <a:pt x="1633" y="51"/>
                    </a:lnTo>
                    <a:lnTo>
                      <a:pt x="1859" y="1"/>
                    </a:lnTo>
                    <a:lnTo>
                      <a:pt x="2060" y="1"/>
                    </a:lnTo>
                    <a:lnTo>
                      <a:pt x="2060" y="1"/>
                    </a:lnTo>
                    <a:lnTo>
                      <a:pt x="2260" y="1"/>
                    </a:lnTo>
                    <a:lnTo>
                      <a:pt x="2461" y="51"/>
                    </a:lnTo>
                    <a:lnTo>
                      <a:pt x="2662" y="101"/>
                    </a:lnTo>
                    <a:lnTo>
                      <a:pt x="2863" y="151"/>
                    </a:lnTo>
                    <a:lnTo>
                      <a:pt x="3039" y="252"/>
                    </a:lnTo>
                    <a:lnTo>
                      <a:pt x="3215" y="352"/>
                    </a:lnTo>
                    <a:lnTo>
                      <a:pt x="3365" y="478"/>
                    </a:lnTo>
                    <a:lnTo>
                      <a:pt x="3516" y="603"/>
                    </a:lnTo>
                    <a:lnTo>
                      <a:pt x="3641" y="754"/>
                    </a:lnTo>
                    <a:lnTo>
                      <a:pt x="3767" y="905"/>
                    </a:lnTo>
                    <a:lnTo>
                      <a:pt x="3867" y="1080"/>
                    </a:lnTo>
                    <a:lnTo>
                      <a:pt x="3943" y="1256"/>
                    </a:lnTo>
                    <a:lnTo>
                      <a:pt x="4018" y="1457"/>
                    </a:lnTo>
                    <a:lnTo>
                      <a:pt x="4068" y="1633"/>
                    </a:lnTo>
                    <a:lnTo>
                      <a:pt x="4093" y="1834"/>
                    </a:lnTo>
                    <a:lnTo>
                      <a:pt x="4118" y="2060"/>
                    </a:lnTo>
                  </a:path>
                </a:pathLst>
              </a:custGeom>
              <a:solidFill>
                <a:srgbClr val="4959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08" name="Google Shape;10108;p47"/>
              <p:cNvSpPr/>
              <p:nvPr/>
            </p:nvSpPr>
            <p:spPr>
              <a:xfrm>
                <a:off x="4994965" y="2972468"/>
                <a:ext cx="145156" cy="145819"/>
              </a:xfrm>
              <a:custGeom>
                <a:avLst/>
                <a:gdLst/>
                <a:ahLst/>
                <a:cxnLst/>
                <a:rect l="l" t="t" r="r" b="b"/>
                <a:pathLst>
                  <a:path w="5475" h="5500" extrusionOk="0">
                    <a:moveTo>
                      <a:pt x="2738" y="1"/>
                    </a:moveTo>
                    <a:lnTo>
                      <a:pt x="2461" y="26"/>
                    </a:lnTo>
                    <a:lnTo>
                      <a:pt x="2185" y="51"/>
                    </a:lnTo>
                    <a:lnTo>
                      <a:pt x="1909" y="126"/>
                    </a:lnTo>
                    <a:lnTo>
                      <a:pt x="1658" y="227"/>
                    </a:lnTo>
                    <a:lnTo>
                      <a:pt x="1432" y="327"/>
                    </a:lnTo>
                    <a:lnTo>
                      <a:pt x="1206" y="478"/>
                    </a:lnTo>
                    <a:lnTo>
                      <a:pt x="980" y="628"/>
                    </a:lnTo>
                    <a:lnTo>
                      <a:pt x="804" y="804"/>
                    </a:lnTo>
                    <a:lnTo>
                      <a:pt x="604" y="1005"/>
                    </a:lnTo>
                    <a:lnTo>
                      <a:pt x="453" y="1206"/>
                    </a:lnTo>
                    <a:lnTo>
                      <a:pt x="327" y="1432"/>
                    </a:lnTo>
                    <a:lnTo>
                      <a:pt x="202" y="1683"/>
                    </a:lnTo>
                    <a:lnTo>
                      <a:pt x="101" y="1934"/>
                    </a:lnTo>
                    <a:lnTo>
                      <a:pt x="51" y="2185"/>
                    </a:lnTo>
                    <a:lnTo>
                      <a:pt x="1" y="2461"/>
                    </a:lnTo>
                    <a:lnTo>
                      <a:pt x="1" y="2737"/>
                    </a:lnTo>
                    <a:lnTo>
                      <a:pt x="1" y="3014"/>
                    </a:lnTo>
                    <a:lnTo>
                      <a:pt x="51" y="3290"/>
                    </a:lnTo>
                    <a:lnTo>
                      <a:pt x="101" y="3566"/>
                    </a:lnTo>
                    <a:lnTo>
                      <a:pt x="202" y="3817"/>
                    </a:lnTo>
                    <a:lnTo>
                      <a:pt x="327" y="4043"/>
                    </a:lnTo>
                    <a:lnTo>
                      <a:pt x="453" y="4269"/>
                    </a:lnTo>
                    <a:lnTo>
                      <a:pt x="604" y="4495"/>
                    </a:lnTo>
                    <a:lnTo>
                      <a:pt x="804" y="4696"/>
                    </a:lnTo>
                    <a:lnTo>
                      <a:pt x="980" y="4872"/>
                    </a:lnTo>
                    <a:lnTo>
                      <a:pt x="1206" y="5022"/>
                    </a:lnTo>
                    <a:lnTo>
                      <a:pt x="1432" y="5148"/>
                    </a:lnTo>
                    <a:lnTo>
                      <a:pt x="1658" y="5273"/>
                    </a:lnTo>
                    <a:lnTo>
                      <a:pt x="1909" y="5374"/>
                    </a:lnTo>
                    <a:lnTo>
                      <a:pt x="2185" y="5424"/>
                    </a:lnTo>
                    <a:lnTo>
                      <a:pt x="2461" y="5474"/>
                    </a:lnTo>
                    <a:lnTo>
                      <a:pt x="2738" y="5499"/>
                    </a:lnTo>
                    <a:lnTo>
                      <a:pt x="3014" y="5474"/>
                    </a:lnTo>
                    <a:lnTo>
                      <a:pt x="3290" y="5424"/>
                    </a:lnTo>
                    <a:lnTo>
                      <a:pt x="3541" y="5374"/>
                    </a:lnTo>
                    <a:lnTo>
                      <a:pt x="3792" y="5273"/>
                    </a:lnTo>
                    <a:lnTo>
                      <a:pt x="4043" y="5148"/>
                    </a:lnTo>
                    <a:lnTo>
                      <a:pt x="4269" y="5022"/>
                    </a:lnTo>
                    <a:lnTo>
                      <a:pt x="4470" y="4872"/>
                    </a:lnTo>
                    <a:lnTo>
                      <a:pt x="4671" y="4696"/>
                    </a:lnTo>
                    <a:lnTo>
                      <a:pt x="4847" y="4495"/>
                    </a:lnTo>
                    <a:lnTo>
                      <a:pt x="4997" y="4269"/>
                    </a:lnTo>
                    <a:lnTo>
                      <a:pt x="5148" y="4043"/>
                    </a:lnTo>
                    <a:lnTo>
                      <a:pt x="5274" y="3817"/>
                    </a:lnTo>
                    <a:lnTo>
                      <a:pt x="5349" y="3566"/>
                    </a:lnTo>
                    <a:lnTo>
                      <a:pt x="5424" y="3290"/>
                    </a:lnTo>
                    <a:lnTo>
                      <a:pt x="5474" y="3014"/>
                    </a:lnTo>
                    <a:lnTo>
                      <a:pt x="5474" y="2737"/>
                    </a:lnTo>
                    <a:lnTo>
                      <a:pt x="5474" y="2461"/>
                    </a:lnTo>
                    <a:lnTo>
                      <a:pt x="5424" y="2185"/>
                    </a:lnTo>
                    <a:lnTo>
                      <a:pt x="5349" y="1934"/>
                    </a:lnTo>
                    <a:lnTo>
                      <a:pt x="5274" y="1683"/>
                    </a:lnTo>
                    <a:lnTo>
                      <a:pt x="5148" y="1432"/>
                    </a:lnTo>
                    <a:lnTo>
                      <a:pt x="4997" y="1206"/>
                    </a:lnTo>
                    <a:lnTo>
                      <a:pt x="4847" y="1005"/>
                    </a:lnTo>
                    <a:lnTo>
                      <a:pt x="4671" y="804"/>
                    </a:lnTo>
                    <a:lnTo>
                      <a:pt x="4470" y="628"/>
                    </a:lnTo>
                    <a:lnTo>
                      <a:pt x="4269" y="478"/>
                    </a:lnTo>
                    <a:lnTo>
                      <a:pt x="4043" y="327"/>
                    </a:lnTo>
                    <a:lnTo>
                      <a:pt x="3792" y="227"/>
                    </a:lnTo>
                    <a:lnTo>
                      <a:pt x="3541" y="126"/>
                    </a:lnTo>
                    <a:lnTo>
                      <a:pt x="3290" y="51"/>
                    </a:lnTo>
                    <a:lnTo>
                      <a:pt x="3014" y="26"/>
                    </a:lnTo>
                    <a:lnTo>
                      <a:pt x="2738" y="1"/>
                    </a:lnTo>
                    <a:close/>
                  </a:path>
                </a:pathLst>
              </a:custGeom>
              <a:solidFill>
                <a:srgbClr val="4959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09" name="Google Shape;10109;p47"/>
              <p:cNvSpPr/>
              <p:nvPr/>
            </p:nvSpPr>
            <p:spPr>
              <a:xfrm>
                <a:off x="5522193" y="2935855"/>
                <a:ext cx="145129" cy="145819"/>
              </a:xfrm>
              <a:custGeom>
                <a:avLst/>
                <a:gdLst/>
                <a:ahLst/>
                <a:cxnLst/>
                <a:rect l="l" t="t" r="r" b="b"/>
                <a:pathLst>
                  <a:path w="5474" h="5500" extrusionOk="0">
                    <a:moveTo>
                      <a:pt x="2737" y="1"/>
                    </a:moveTo>
                    <a:lnTo>
                      <a:pt x="2461" y="26"/>
                    </a:lnTo>
                    <a:lnTo>
                      <a:pt x="2185" y="76"/>
                    </a:lnTo>
                    <a:lnTo>
                      <a:pt x="1933" y="126"/>
                    </a:lnTo>
                    <a:lnTo>
                      <a:pt x="1682" y="227"/>
                    </a:lnTo>
                    <a:lnTo>
                      <a:pt x="1431" y="352"/>
                    </a:lnTo>
                    <a:lnTo>
                      <a:pt x="1205" y="478"/>
                    </a:lnTo>
                    <a:lnTo>
                      <a:pt x="1004" y="628"/>
                    </a:lnTo>
                    <a:lnTo>
                      <a:pt x="804" y="804"/>
                    </a:lnTo>
                    <a:lnTo>
                      <a:pt x="628" y="1005"/>
                    </a:lnTo>
                    <a:lnTo>
                      <a:pt x="477" y="1231"/>
                    </a:lnTo>
                    <a:lnTo>
                      <a:pt x="327" y="1457"/>
                    </a:lnTo>
                    <a:lnTo>
                      <a:pt x="201" y="1683"/>
                    </a:lnTo>
                    <a:lnTo>
                      <a:pt x="126" y="1934"/>
                    </a:lnTo>
                    <a:lnTo>
                      <a:pt x="50" y="2210"/>
                    </a:lnTo>
                    <a:lnTo>
                      <a:pt x="0" y="2461"/>
                    </a:lnTo>
                    <a:lnTo>
                      <a:pt x="0" y="2763"/>
                    </a:lnTo>
                    <a:lnTo>
                      <a:pt x="0" y="3039"/>
                    </a:lnTo>
                    <a:lnTo>
                      <a:pt x="50" y="3315"/>
                    </a:lnTo>
                    <a:lnTo>
                      <a:pt x="126" y="3566"/>
                    </a:lnTo>
                    <a:lnTo>
                      <a:pt x="201" y="3817"/>
                    </a:lnTo>
                    <a:lnTo>
                      <a:pt x="327" y="4068"/>
                    </a:lnTo>
                    <a:lnTo>
                      <a:pt x="477" y="4294"/>
                    </a:lnTo>
                    <a:lnTo>
                      <a:pt x="628" y="4495"/>
                    </a:lnTo>
                    <a:lnTo>
                      <a:pt x="804" y="4696"/>
                    </a:lnTo>
                    <a:lnTo>
                      <a:pt x="1004" y="4872"/>
                    </a:lnTo>
                    <a:lnTo>
                      <a:pt x="1205" y="5022"/>
                    </a:lnTo>
                    <a:lnTo>
                      <a:pt x="1431" y="5173"/>
                    </a:lnTo>
                    <a:lnTo>
                      <a:pt x="1682" y="5273"/>
                    </a:lnTo>
                    <a:lnTo>
                      <a:pt x="1933" y="5374"/>
                    </a:lnTo>
                    <a:lnTo>
                      <a:pt x="2185" y="5449"/>
                    </a:lnTo>
                    <a:lnTo>
                      <a:pt x="2461" y="5474"/>
                    </a:lnTo>
                    <a:lnTo>
                      <a:pt x="2737" y="5499"/>
                    </a:lnTo>
                    <a:lnTo>
                      <a:pt x="3013" y="5474"/>
                    </a:lnTo>
                    <a:lnTo>
                      <a:pt x="3289" y="5449"/>
                    </a:lnTo>
                    <a:lnTo>
                      <a:pt x="3565" y="5374"/>
                    </a:lnTo>
                    <a:lnTo>
                      <a:pt x="3817" y="5273"/>
                    </a:lnTo>
                    <a:lnTo>
                      <a:pt x="4043" y="5173"/>
                    </a:lnTo>
                    <a:lnTo>
                      <a:pt x="4268" y="5022"/>
                    </a:lnTo>
                    <a:lnTo>
                      <a:pt x="4494" y="4872"/>
                    </a:lnTo>
                    <a:lnTo>
                      <a:pt x="4670" y="4696"/>
                    </a:lnTo>
                    <a:lnTo>
                      <a:pt x="4846" y="4495"/>
                    </a:lnTo>
                    <a:lnTo>
                      <a:pt x="5022" y="4294"/>
                    </a:lnTo>
                    <a:lnTo>
                      <a:pt x="5147" y="4068"/>
                    </a:lnTo>
                    <a:lnTo>
                      <a:pt x="5273" y="3817"/>
                    </a:lnTo>
                    <a:lnTo>
                      <a:pt x="5373" y="3566"/>
                    </a:lnTo>
                    <a:lnTo>
                      <a:pt x="5423" y="3315"/>
                    </a:lnTo>
                    <a:lnTo>
                      <a:pt x="5474" y="3039"/>
                    </a:lnTo>
                    <a:lnTo>
                      <a:pt x="5474" y="2763"/>
                    </a:lnTo>
                    <a:lnTo>
                      <a:pt x="5474" y="2461"/>
                    </a:lnTo>
                    <a:lnTo>
                      <a:pt x="5423" y="2210"/>
                    </a:lnTo>
                    <a:lnTo>
                      <a:pt x="5373" y="1934"/>
                    </a:lnTo>
                    <a:lnTo>
                      <a:pt x="5273" y="1683"/>
                    </a:lnTo>
                    <a:lnTo>
                      <a:pt x="5147" y="1457"/>
                    </a:lnTo>
                    <a:lnTo>
                      <a:pt x="5022" y="1231"/>
                    </a:lnTo>
                    <a:lnTo>
                      <a:pt x="4846" y="1005"/>
                    </a:lnTo>
                    <a:lnTo>
                      <a:pt x="4670" y="804"/>
                    </a:lnTo>
                    <a:lnTo>
                      <a:pt x="4494" y="628"/>
                    </a:lnTo>
                    <a:lnTo>
                      <a:pt x="4268" y="478"/>
                    </a:lnTo>
                    <a:lnTo>
                      <a:pt x="4043" y="352"/>
                    </a:lnTo>
                    <a:lnTo>
                      <a:pt x="3817" y="227"/>
                    </a:lnTo>
                    <a:lnTo>
                      <a:pt x="3565" y="126"/>
                    </a:lnTo>
                    <a:lnTo>
                      <a:pt x="3289" y="76"/>
                    </a:lnTo>
                    <a:lnTo>
                      <a:pt x="3013" y="26"/>
                    </a:lnTo>
                    <a:lnTo>
                      <a:pt x="2737" y="1"/>
                    </a:lnTo>
                    <a:close/>
                  </a:path>
                </a:pathLst>
              </a:custGeom>
              <a:solidFill>
                <a:srgbClr val="4959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10" name="Google Shape;10110;p47"/>
              <p:cNvSpPr/>
              <p:nvPr/>
            </p:nvSpPr>
            <p:spPr>
              <a:xfrm>
                <a:off x="5321811" y="2990444"/>
                <a:ext cx="145819" cy="145819"/>
              </a:xfrm>
              <a:custGeom>
                <a:avLst/>
                <a:gdLst/>
                <a:ahLst/>
                <a:cxnLst/>
                <a:rect l="l" t="t" r="r" b="b"/>
                <a:pathLst>
                  <a:path w="5500" h="5500" extrusionOk="0">
                    <a:moveTo>
                      <a:pt x="2763" y="1"/>
                    </a:moveTo>
                    <a:lnTo>
                      <a:pt x="2461" y="26"/>
                    </a:lnTo>
                    <a:lnTo>
                      <a:pt x="2210" y="76"/>
                    </a:lnTo>
                    <a:lnTo>
                      <a:pt x="1934" y="126"/>
                    </a:lnTo>
                    <a:lnTo>
                      <a:pt x="1683" y="227"/>
                    </a:lnTo>
                    <a:lnTo>
                      <a:pt x="1457" y="352"/>
                    </a:lnTo>
                    <a:lnTo>
                      <a:pt x="1206" y="478"/>
                    </a:lnTo>
                    <a:lnTo>
                      <a:pt x="1005" y="628"/>
                    </a:lnTo>
                    <a:lnTo>
                      <a:pt x="804" y="804"/>
                    </a:lnTo>
                    <a:lnTo>
                      <a:pt x="628" y="1005"/>
                    </a:lnTo>
                    <a:lnTo>
                      <a:pt x="478" y="1231"/>
                    </a:lnTo>
                    <a:lnTo>
                      <a:pt x="352" y="1457"/>
                    </a:lnTo>
                    <a:lnTo>
                      <a:pt x="227" y="1683"/>
                    </a:lnTo>
                    <a:lnTo>
                      <a:pt x="126" y="1934"/>
                    </a:lnTo>
                    <a:lnTo>
                      <a:pt x="76" y="2210"/>
                    </a:lnTo>
                    <a:lnTo>
                      <a:pt x="26" y="2461"/>
                    </a:lnTo>
                    <a:lnTo>
                      <a:pt x="1" y="2762"/>
                    </a:lnTo>
                    <a:lnTo>
                      <a:pt x="26" y="3039"/>
                    </a:lnTo>
                    <a:lnTo>
                      <a:pt x="76" y="3315"/>
                    </a:lnTo>
                    <a:lnTo>
                      <a:pt x="126" y="3566"/>
                    </a:lnTo>
                    <a:lnTo>
                      <a:pt x="227" y="3817"/>
                    </a:lnTo>
                    <a:lnTo>
                      <a:pt x="352" y="4068"/>
                    </a:lnTo>
                    <a:lnTo>
                      <a:pt x="478" y="4294"/>
                    </a:lnTo>
                    <a:lnTo>
                      <a:pt x="628" y="4495"/>
                    </a:lnTo>
                    <a:lnTo>
                      <a:pt x="804" y="4696"/>
                    </a:lnTo>
                    <a:lnTo>
                      <a:pt x="1005" y="4871"/>
                    </a:lnTo>
                    <a:lnTo>
                      <a:pt x="1206" y="5022"/>
                    </a:lnTo>
                    <a:lnTo>
                      <a:pt x="1457" y="5173"/>
                    </a:lnTo>
                    <a:lnTo>
                      <a:pt x="1683" y="5273"/>
                    </a:lnTo>
                    <a:lnTo>
                      <a:pt x="1934" y="5374"/>
                    </a:lnTo>
                    <a:lnTo>
                      <a:pt x="2210" y="5449"/>
                    </a:lnTo>
                    <a:lnTo>
                      <a:pt x="2461" y="5474"/>
                    </a:lnTo>
                    <a:lnTo>
                      <a:pt x="2763" y="5499"/>
                    </a:lnTo>
                    <a:lnTo>
                      <a:pt x="3039" y="5474"/>
                    </a:lnTo>
                    <a:lnTo>
                      <a:pt x="3315" y="5449"/>
                    </a:lnTo>
                    <a:lnTo>
                      <a:pt x="3566" y="5374"/>
                    </a:lnTo>
                    <a:lnTo>
                      <a:pt x="3817" y="5273"/>
                    </a:lnTo>
                    <a:lnTo>
                      <a:pt x="4068" y="5173"/>
                    </a:lnTo>
                    <a:lnTo>
                      <a:pt x="4294" y="5022"/>
                    </a:lnTo>
                    <a:lnTo>
                      <a:pt x="4495" y="4871"/>
                    </a:lnTo>
                    <a:lnTo>
                      <a:pt x="4696" y="4696"/>
                    </a:lnTo>
                    <a:lnTo>
                      <a:pt x="4872" y="4495"/>
                    </a:lnTo>
                    <a:lnTo>
                      <a:pt x="5022" y="4294"/>
                    </a:lnTo>
                    <a:lnTo>
                      <a:pt x="5173" y="4068"/>
                    </a:lnTo>
                    <a:lnTo>
                      <a:pt x="5273" y="3817"/>
                    </a:lnTo>
                    <a:lnTo>
                      <a:pt x="5374" y="3566"/>
                    </a:lnTo>
                    <a:lnTo>
                      <a:pt x="5449" y="3315"/>
                    </a:lnTo>
                    <a:lnTo>
                      <a:pt x="5474" y="3039"/>
                    </a:lnTo>
                    <a:lnTo>
                      <a:pt x="5499" y="2762"/>
                    </a:lnTo>
                    <a:lnTo>
                      <a:pt x="5474" y="2461"/>
                    </a:lnTo>
                    <a:lnTo>
                      <a:pt x="5449" y="2210"/>
                    </a:lnTo>
                    <a:lnTo>
                      <a:pt x="5374" y="1934"/>
                    </a:lnTo>
                    <a:lnTo>
                      <a:pt x="5273" y="1683"/>
                    </a:lnTo>
                    <a:lnTo>
                      <a:pt x="5173" y="1457"/>
                    </a:lnTo>
                    <a:lnTo>
                      <a:pt x="5022" y="1231"/>
                    </a:lnTo>
                    <a:lnTo>
                      <a:pt x="4872" y="1005"/>
                    </a:lnTo>
                    <a:lnTo>
                      <a:pt x="4696" y="804"/>
                    </a:lnTo>
                    <a:lnTo>
                      <a:pt x="4495" y="628"/>
                    </a:lnTo>
                    <a:lnTo>
                      <a:pt x="4294" y="478"/>
                    </a:lnTo>
                    <a:lnTo>
                      <a:pt x="4068" y="352"/>
                    </a:lnTo>
                    <a:lnTo>
                      <a:pt x="3817" y="227"/>
                    </a:lnTo>
                    <a:lnTo>
                      <a:pt x="3566" y="126"/>
                    </a:lnTo>
                    <a:lnTo>
                      <a:pt x="3315" y="76"/>
                    </a:lnTo>
                    <a:lnTo>
                      <a:pt x="3039" y="26"/>
                    </a:lnTo>
                    <a:lnTo>
                      <a:pt x="2763" y="1"/>
                    </a:lnTo>
                    <a:close/>
                  </a:path>
                </a:pathLst>
              </a:custGeom>
              <a:solidFill>
                <a:srgbClr val="4959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11" name="Google Shape;10111;p47"/>
              <p:cNvSpPr/>
              <p:nvPr/>
            </p:nvSpPr>
            <p:spPr>
              <a:xfrm>
                <a:off x="6495387" y="2672267"/>
                <a:ext cx="181743" cy="181743"/>
              </a:xfrm>
              <a:custGeom>
                <a:avLst/>
                <a:gdLst/>
                <a:ahLst/>
                <a:cxnLst/>
                <a:rect l="l" t="t" r="r" b="b"/>
                <a:pathLst>
                  <a:path w="6855" h="6855" extrusionOk="0">
                    <a:moveTo>
                      <a:pt x="3415" y="0"/>
                    </a:moveTo>
                    <a:lnTo>
                      <a:pt x="3064" y="25"/>
                    </a:lnTo>
                    <a:lnTo>
                      <a:pt x="2737" y="76"/>
                    </a:lnTo>
                    <a:lnTo>
                      <a:pt x="2411" y="151"/>
                    </a:lnTo>
                    <a:lnTo>
                      <a:pt x="2084" y="276"/>
                    </a:lnTo>
                    <a:lnTo>
                      <a:pt x="1783" y="427"/>
                    </a:lnTo>
                    <a:lnTo>
                      <a:pt x="1507" y="603"/>
                    </a:lnTo>
                    <a:lnTo>
                      <a:pt x="1231" y="779"/>
                    </a:lnTo>
                    <a:lnTo>
                      <a:pt x="1005" y="1004"/>
                    </a:lnTo>
                    <a:lnTo>
                      <a:pt x="779" y="1256"/>
                    </a:lnTo>
                    <a:lnTo>
                      <a:pt x="578" y="1507"/>
                    </a:lnTo>
                    <a:lnTo>
                      <a:pt x="402" y="1808"/>
                    </a:lnTo>
                    <a:lnTo>
                      <a:pt x="252" y="2109"/>
                    </a:lnTo>
                    <a:lnTo>
                      <a:pt x="151" y="2411"/>
                    </a:lnTo>
                    <a:lnTo>
                      <a:pt x="51" y="2737"/>
                    </a:lnTo>
                    <a:lnTo>
                      <a:pt x="1" y="3088"/>
                    </a:lnTo>
                    <a:lnTo>
                      <a:pt x="1" y="3440"/>
                    </a:lnTo>
                    <a:lnTo>
                      <a:pt x="1" y="3791"/>
                    </a:lnTo>
                    <a:lnTo>
                      <a:pt x="51" y="4118"/>
                    </a:lnTo>
                    <a:lnTo>
                      <a:pt x="151" y="4444"/>
                    </a:lnTo>
                    <a:lnTo>
                      <a:pt x="252" y="4771"/>
                    </a:lnTo>
                    <a:lnTo>
                      <a:pt x="402" y="5072"/>
                    </a:lnTo>
                    <a:lnTo>
                      <a:pt x="578" y="5348"/>
                    </a:lnTo>
                    <a:lnTo>
                      <a:pt x="779" y="5624"/>
                    </a:lnTo>
                    <a:lnTo>
                      <a:pt x="1005" y="5850"/>
                    </a:lnTo>
                    <a:lnTo>
                      <a:pt x="1231" y="6076"/>
                    </a:lnTo>
                    <a:lnTo>
                      <a:pt x="1507" y="6277"/>
                    </a:lnTo>
                    <a:lnTo>
                      <a:pt x="1783" y="6453"/>
                    </a:lnTo>
                    <a:lnTo>
                      <a:pt x="2084" y="6603"/>
                    </a:lnTo>
                    <a:lnTo>
                      <a:pt x="2411" y="6704"/>
                    </a:lnTo>
                    <a:lnTo>
                      <a:pt x="2737" y="6804"/>
                    </a:lnTo>
                    <a:lnTo>
                      <a:pt x="3064" y="6855"/>
                    </a:lnTo>
                    <a:lnTo>
                      <a:pt x="3767" y="6855"/>
                    </a:lnTo>
                    <a:lnTo>
                      <a:pt x="4118" y="6804"/>
                    </a:lnTo>
                    <a:lnTo>
                      <a:pt x="4445" y="6704"/>
                    </a:lnTo>
                    <a:lnTo>
                      <a:pt x="4746" y="6603"/>
                    </a:lnTo>
                    <a:lnTo>
                      <a:pt x="5047" y="6453"/>
                    </a:lnTo>
                    <a:lnTo>
                      <a:pt x="5348" y="6277"/>
                    </a:lnTo>
                    <a:lnTo>
                      <a:pt x="5600" y="6076"/>
                    </a:lnTo>
                    <a:lnTo>
                      <a:pt x="5851" y="5850"/>
                    </a:lnTo>
                    <a:lnTo>
                      <a:pt x="6077" y="5624"/>
                    </a:lnTo>
                    <a:lnTo>
                      <a:pt x="6252" y="5348"/>
                    </a:lnTo>
                    <a:lnTo>
                      <a:pt x="6428" y="5072"/>
                    </a:lnTo>
                    <a:lnTo>
                      <a:pt x="6579" y="4771"/>
                    </a:lnTo>
                    <a:lnTo>
                      <a:pt x="6704" y="4444"/>
                    </a:lnTo>
                    <a:lnTo>
                      <a:pt x="6780" y="4118"/>
                    </a:lnTo>
                    <a:lnTo>
                      <a:pt x="6830" y="3791"/>
                    </a:lnTo>
                    <a:lnTo>
                      <a:pt x="6855" y="3440"/>
                    </a:lnTo>
                    <a:lnTo>
                      <a:pt x="6830" y="3088"/>
                    </a:lnTo>
                    <a:lnTo>
                      <a:pt x="6780" y="2737"/>
                    </a:lnTo>
                    <a:lnTo>
                      <a:pt x="6704" y="2411"/>
                    </a:lnTo>
                    <a:lnTo>
                      <a:pt x="6579" y="2109"/>
                    </a:lnTo>
                    <a:lnTo>
                      <a:pt x="6428" y="1808"/>
                    </a:lnTo>
                    <a:lnTo>
                      <a:pt x="6252" y="1507"/>
                    </a:lnTo>
                    <a:lnTo>
                      <a:pt x="6077" y="1256"/>
                    </a:lnTo>
                    <a:lnTo>
                      <a:pt x="5851" y="1004"/>
                    </a:lnTo>
                    <a:lnTo>
                      <a:pt x="5600" y="779"/>
                    </a:lnTo>
                    <a:lnTo>
                      <a:pt x="5348" y="603"/>
                    </a:lnTo>
                    <a:lnTo>
                      <a:pt x="5047" y="427"/>
                    </a:lnTo>
                    <a:lnTo>
                      <a:pt x="4746" y="276"/>
                    </a:lnTo>
                    <a:lnTo>
                      <a:pt x="4445" y="151"/>
                    </a:lnTo>
                    <a:lnTo>
                      <a:pt x="4118" y="76"/>
                    </a:lnTo>
                    <a:lnTo>
                      <a:pt x="3767" y="25"/>
                    </a:lnTo>
                    <a:lnTo>
                      <a:pt x="3415" y="0"/>
                    </a:lnTo>
                    <a:close/>
                  </a:path>
                </a:pathLst>
              </a:custGeom>
              <a:solidFill>
                <a:srgbClr val="4959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12" name="Google Shape;10112;p47"/>
              <p:cNvSpPr/>
              <p:nvPr/>
            </p:nvSpPr>
            <p:spPr>
              <a:xfrm>
                <a:off x="6404184" y="2881265"/>
                <a:ext cx="181770" cy="182433"/>
              </a:xfrm>
              <a:custGeom>
                <a:avLst/>
                <a:gdLst/>
                <a:ahLst/>
                <a:cxnLst/>
                <a:rect l="l" t="t" r="r" b="b"/>
                <a:pathLst>
                  <a:path w="6856" h="6881" extrusionOk="0">
                    <a:moveTo>
                      <a:pt x="3441" y="1"/>
                    </a:moveTo>
                    <a:lnTo>
                      <a:pt x="3089" y="26"/>
                    </a:lnTo>
                    <a:lnTo>
                      <a:pt x="2738" y="76"/>
                    </a:lnTo>
                    <a:lnTo>
                      <a:pt x="2411" y="177"/>
                    </a:lnTo>
                    <a:lnTo>
                      <a:pt x="2085" y="277"/>
                    </a:lnTo>
                    <a:lnTo>
                      <a:pt x="1783" y="428"/>
                    </a:lnTo>
                    <a:lnTo>
                      <a:pt x="1507" y="604"/>
                    </a:lnTo>
                    <a:lnTo>
                      <a:pt x="1256" y="804"/>
                    </a:lnTo>
                    <a:lnTo>
                      <a:pt x="1005" y="1005"/>
                    </a:lnTo>
                    <a:lnTo>
                      <a:pt x="779" y="1256"/>
                    </a:lnTo>
                    <a:lnTo>
                      <a:pt x="578" y="1533"/>
                    </a:lnTo>
                    <a:lnTo>
                      <a:pt x="403" y="1809"/>
                    </a:lnTo>
                    <a:lnTo>
                      <a:pt x="277" y="2110"/>
                    </a:lnTo>
                    <a:lnTo>
                      <a:pt x="151" y="2411"/>
                    </a:lnTo>
                    <a:lnTo>
                      <a:pt x="76" y="2738"/>
                    </a:lnTo>
                    <a:lnTo>
                      <a:pt x="26" y="3089"/>
                    </a:lnTo>
                    <a:lnTo>
                      <a:pt x="1" y="3441"/>
                    </a:lnTo>
                    <a:lnTo>
                      <a:pt x="26" y="3792"/>
                    </a:lnTo>
                    <a:lnTo>
                      <a:pt x="76" y="4144"/>
                    </a:lnTo>
                    <a:lnTo>
                      <a:pt x="151" y="4470"/>
                    </a:lnTo>
                    <a:lnTo>
                      <a:pt x="277" y="4771"/>
                    </a:lnTo>
                    <a:lnTo>
                      <a:pt x="403" y="5073"/>
                    </a:lnTo>
                    <a:lnTo>
                      <a:pt x="578" y="5349"/>
                    </a:lnTo>
                    <a:lnTo>
                      <a:pt x="779" y="5625"/>
                    </a:lnTo>
                    <a:lnTo>
                      <a:pt x="1005" y="5876"/>
                    </a:lnTo>
                    <a:lnTo>
                      <a:pt x="1256" y="6077"/>
                    </a:lnTo>
                    <a:lnTo>
                      <a:pt x="1507" y="6278"/>
                    </a:lnTo>
                    <a:lnTo>
                      <a:pt x="1783" y="6454"/>
                    </a:lnTo>
                    <a:lnTo>
                      <a:pt x="2085" y="6604"/>
                    </a:lnTo>
                    <a:lnTo>
                      <a:pt x="2411" y="6705"/>
                    </a:lnTo>
                    <a:lnTo>
                      <a:pt x="2738" y="6805"/>
                    </a:lnTo>
                    <a:lnTo>
                      <a:pt x="3089" y="6855"/>
                    </a:lnTo>
                    <a:lnTo>
                      <a:pt x="3441" y="6880"/>
                    </a:lnTo>
                    <a:lnTo>
                      <a:pt x="3792" y="6855"/>
                    </a:lnTo>
                    <a:lnTo>
                      <a:pt x="4118" y="6805"/>
                    </a:lnTo>
                    <a:lnTo>
                      <a:pt x="4445" y="6705"/>
                    </a:lnTo>
                    <a:lnTo>
                      <a:pt x="4771" y="6604"/>
                    </a:lnTo>
                    <a:lnTo>
                      <a:pt x="5073" y="6454"/>
                    </a:lnTo>
                    <a:lnTo>
                      <a:pt x="5349" y="6278"/>
                    </a:lnTo>
                    <a:lnTo>
                      <a:pt x="5625" y="6077"/>
                    </a:lnTo>
                    <a:lnTo>
                      <a:pt x="5851" y="5876"/>
                    </a:lnTo>
                    <a:lnTo>
                      <a:pt x="6077" y="5625"/>
                    </a:lnTo>
                    <a:lnTo>
                      <a:pt x="6278" y="5349"/>
                    </a:lnTo>
                    <a:lnTo>
                      <a:pt x="6453" y="5073"/>
                    </a:lnTo>
                    <a:lnTo>
                      <a:pt x="6579" y="4771"/>
                    </a:lnTo>
                    <a:lnTo>
                      <a:pt x="6705" y="4470"/>
                    </a:lnTo>
                    <a:lnTo>
                      <a:pt x="6780" y="4144"/>
                    </a:lnTo>
                    <a:lnTo>
                      <a:pt x="6855" y="3792"/>
                    </a:lnTo>
                    <a:lnTo>
                      <a:pt x="6855" y="3441"/>
                    </a:lnTo>
                    <a:lnTo>
                      <a:pt x="6855" y="3089"/>
                    </a:lnTo>
                    <a:lnTo>
                      <a:pt x="6780" y="2738"/>
                    </a:lnTo>
                    <a:lnTo>
                      <a:pt x="6705" y="2411"/>
                    </a:lnTo>
                    <a:lnTo>
                      <a:pt x="6579" y="2110"/>
                    </a:lnTo>
                    <a:lnTo>
                      <a:pt x="6453" y="1809"/>
                    </a:lnTo>
                    <a:lnTo>
                      <a:pt x="6278" y="1533"/>
                    </a:lnTo>
                    <a:lnTo>
                      <a:pt x="6077" y="1256"/>
                    </a:lnTo>
                    <a:lnTo>
                      <a:pt x="5851" y="1005"/>
                    </a:lnTo>
                    <a:lnTo>
                      <a:pt x="5625" y="804"/>
                    </a:lnTo>
                    <a:lnTo>
                      <a:pt x="5349" y="604"/>
                    </a:lnTo>
                    <a:lnTo>
                      <a:pt x="5073" y="428"/>
                    </a:lnTo>
                    <a:lnTo>
                      <a:pt x="4771" y="277"/>
                    </a:lnTo>
                    <a:lnTo>
                      <a:pt x="4445" y="177"/>
                    </a:lnTo>
                    <a:lnTo>
                      <a:pt x="4118" y="76"/>
                    </a:lnTo>
                    <a:lnTo>
                      <a:pt x="3792" y="26"/>
                    </a:lnTo>
                    <a:lnTo>
                      <a:pt x="3441" y="1"/>
                    </a:lnTo>
                    <a:close/>
                  </a:path>
                </a:pathLst>
              </a:custGeom>
              <a:solidFill>
                <a:srgbClr val="4959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13" name="Google Shape;10113;p47"/>
              <p:cNvSpPr/>
              <p:nvPr/>
            </p:nvSpPr>
            <p:spPr>
              <a:xfrm>
                <a:off x="5594731" y="2872622"/>
                <a:ext cx="145819" cy="145129"/>
              </a:xfrm>
              <a:custGeom>
                <a:avLst/>
                <a:gdLst/>
                <a:ahLst/>
                <a:cxnLst/>
                <a:rect l="l" t="t" r="r" b="b"/>
                <a:pathLst>
                  <a:path w="5500" h="5474" extrusionOk="0">
                    <a:moveTo>
                      <a:pt x="2461" y="1"/>
                    </a:moveTo>
                    <a:lnTo>
                      <a:pt x="2185" y="51"/>
                    </a:lnTo>
                    <a:lnTo>
                      <a:pt x="1934" y="126"/>
                    </a:lnTo>
                    <a:lnTo>
                      <a:pt x="1683" y="201"/>
                    </a:lnTo>
                    <a:lnTo>
                      <a:pt x="1432" y="327"/>
                    </a:lnTo>
                    <a:lnTo>
                      <a:pt x="1206" y="453"/>
                    </a:lnTo>
                    <a:lnTo>
                      <a:pt x="1005" y="628"/>
                    </a:lnTo>
                    <a:lnTo>
                      <a:pt x="804" y="804"/>
                    </a:lnTo>
                    <a:lnTo>
                      <a:pt x="629" y="980"/>
                    </a:lnTo>
                    <a:lnTo>
                      <a:pt x="478" y="1206"/>
                    </a:lnTo>
                    <a:lnTo>
                      <a:pt x="327" y="1432"/>
                    </a:lnTo>
                    <a:lnTo>
                      <a:pt x="227" y="1658"/>
                    </a:lnTo>
                    <a:lnTo>
                      <a:pt x="126" y="1934"/>
                    </a:lnTo>
                    <a:lnTo>
                      <a:pt x="51" y="2185"/>
                    </a:lnTo>
                    <a:lnTo>
                      <a:pt x="26" y="2461"/>
                    </a:lnTo>
                    <a:lnTo>
                      <a:pt x="1" y="2737"/>
                    </a:lnTo>
                    <a:lnTo>
                      <a:pt x="26" y="3013"/>
                    </a:lnTo>
                    <a:lnTo>
                      <a:pt x="51" y="3290"/>
                    </a:lnTo>
                    <a:lnTo>
                      <a:pt x="126" y="3566"/>
                    </a:lnTo>
                    <a:lnTo>
                      <a:pt x="227" y="3817"/>
                    </a:lnTo>
                    <a:lnTo>
                      <a:pt x="327" y="4043"/>
                    </a:lnTo>
                    <a:lnTo>
                      <a:pt x="478" y="4269"/>
                    </a:lnTo>
                    <a:lnTo>
                      <a:pt x="629" y="4495"/>
                    </a:lnTo>
                    <a:lnTo>
                      <a:pt x="804" y="4671"/>
                    </a:lnTo>
                    <a:lnTo>
                      <a:pt x="1005" y="4846"/>
                    </a:lnTo>
                    <a:lnTo>
                      <a:pt x="1206" y="5022"/>
                    </a:lnTo>
                    <a:lnTo>
                      <a:pt x="1432" y="5148"/>
                    </a:lnTo>
                    <a:lnTo>
                      <a:pt x="1683" y="5273"/>
                    </a:lnTo>
                    <a:lnTo>
                      <a:pt x="1934" y="5348"/>
                    </a:lnTo>
                    <a:lnTo>
                      <a:pt x="2185" y="5424"/>
                    </a:lnTo>
                    <a:lnTo>
                      <a:pt x="2461" y="5474"/>
                    </a:lnTo>
                    <a:lnTo>
                      <a:pt x="3039" y="5474"/>
                    </a:lnTo>
                    <a:lnTo>
                      <a:pt x="3290" y="5424"/>
                    </a:lnTo>
                    <a:lnTo>
                      <a:pt x="3566" y="5348"/>
                    </a:lnTo>
                    <a:lnTo>
                      <a:pt x="3817" y="5273"/>
                    </a:lnTo>
                    <a:lnTo>
                      <a:pt x="4068" y="5148"/>
                    </a:lnTo>
                    <a:lnTo>
                      <a:pt x="4294" y="5022"/>
                    </a:lnTo>
                    <a:lnTo>
                      <a:pt x="4495" y="4846"/>
                    </a:lnTo>
                    <a:lnTo>
                      <a:pt x="4696" y="4671"/>
                    </a:lnTo>
                    <a:lnTo>
                      <a:pt x="4872" y="4495"/>
                    </a:lnTo>
                    <a:lnTo>
                      <a:pt x="5022" y="4269"/>
                    </a:lnTo>
                    <a:lnTo>
                      <a:pt x="5173" y="4043"/>
                    </a:lnTo>
                    <a:lnTo>
                      <a:pt x="5274" y="3817"/>
                    </a:lnTo>
                    <a:lnTo>
                      <a:pt x="5374" y="3566"/>
                    </a:lnTo>
                    <a:lnTo>
                      <a:pt x="5449" y="3290"/>
                    </a:lnTo>
                    <a:lnTo>
                      <a:pt x="5474" y="3013"/>
                    </a:lnTo>
                    <a:lnTo>
                      <a:pt x="5499" y="2737"/>
                    </a:lnTo>
                    <a:lnTo>
                      <a:pt x="5474" y="2461"/>
                    </a:lnTo>
                    <a:lnTo>
                      <a:pt x="5449" y="2185"/>
                    </a:lnTo>
                    <a:lnTo>
                      <a:pt x="5374" y="1934"/>
                    </a:lnTo>
                    <a:lnTo>
                      <a:pt x="5274" y="1658"/>
                    </a:lnTo>
                    <a:lnTo>
                      <a:pt x="5173" y="1432"/>
                    </a:lnTo>
                    <a:lnTo>
                      <a:pt x="5022" y="1206"/>
                    </a:lnTo>
                    <a:lnTo>
                      <a:pt x="4872" y="980"/>
                    </a:lnTo>
                    <a:lnTo>
                      <a:pt x="4696" y="804"/>
                    </a:lnTo>
                    <a:lnTo>
                      <a:pt x="4495" y="628"/>
                    </a:lnTo>
                    <a:lnTo>
                      <a:pt x="4294" y="453"/>
                    </a:lnTo>
                    <a:lnTo>
                      <a:pt x="4068" y="327"/>
                    </a:lnTo>
                    <a:lnTo>
                      <a:pt x="3817" y="201"/>
                    </a:lnTo>
                    <a:lnTo>
                      <a:pt x="3566" y="126"/>
                    </a:lnTo>
                    <a:lnTo>
                      <a:pt x="3290" y="51"/>
                    </a:lnTo>
                    <a:lnTo>
                      <a:pt x="3039" y="1"/>
                    </a:lnTo>
                    <a:close/>
                  </a:path>
                </a:pathLst>
              </a:custGeom>
              <a:solidFill>
                <a:srgbClr val="4959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0114" name="Google Shape;10114;p47"/>
          <p:cNvSpPr/>
          <p:nvPr/>
        </p:nvSpPr>
        <p:spPr>
          <a:xfrm>
            <a:off x="425225" y="328550"/>
            <a:ext cx="869588" cy="298237"/>
          </a:xfrm>
          <a:custGeom>
            <a:avLst/>
            <a:gdLst/>
            <a:ahLst/>
            <a:cxnLst/>
            <a:rect l="l" t="t" r="r" b="b"/>
            <a:pathLst>
              <a:path w="46935" h="16097" extrusionOk="0">
                <a:moveTo>
                  <a:pt x="13327" y="0"/>
                </a:moveTo>
                <a:lnTo>
                  <a:pt x="12969" y="20"/>
                </a:lnTo>
                <a:lnTo>
                  <a:pt x="12610" y="60"/>
                </a:lnTo>
                <a:lnTo>
                  <a:pt x="12232" y="100"/>
                </a:lnTo>
                <a:lnTo>
                  <a:pt x="11873" y="179"/>
                </a:lnTo>
                <a:lnTo>
                  <a:pt x="11515" y="259"/>
                </a:lnTo>
                <a:lnTo>
                  <a:pt x="11156" y="379"/>
                </a:lnTo>
                <a:lnTo>
                  <a:pt x="10817" y="498"/>
                </a:lnTo>
                <a:lnTo>
                  <a:pt x="10459" y="637"/>
                </a:lnTo>
                <a:lnTo>
                  <a:pt x="10120" y="797"/>
                </a:lnTo>
                <a:lnTo>
                  <a:pt x="9781" y="976"/>
                </a:lnTo>
                <a:lnTo>
                  <a:pt x="9463" y="1155"/>
                </a:lnTo>
                <a:lnTo>
                  <a:pt x="9144" y="1375"/>
                </a:lnTo>
                <a:lnTo>
                  <a:pt x="8825" y="1594"/>
                </a:lnTo>
                <a:lnTo>
                  <a:pt x="8526" y="1853"/>
                </a:lnTo>
                <a:lnTo>
                  <a:pt x="8307" y="2052"/>
                </a:lnTo>
                <a:lnTo>
                  <a:pt x="8068" y="2271"/>
                </a:lnTo>
                <a:lnTo>
                  <a:pt x="7869" y="2490"/>
                </a:lnTo>
                <a:lnTo>
                  <a:pt x="7670" y="2709"/>
                </a:lnTo>
                <a:lnTo>
                  <a:pt x="7490" y="2948"/>
                </a:lnTo>
                <a:lnTo>
                  <a:pt x="7311" y="3187"/>
                </a:lnTo>
                <a:lnTo>
                  <a:pt x="6973" y="3665"/>
                </a:lnTo>
                <a:lnTo>
                  <a:pt x="6694" y="4183"/>
                </a:lnTo>
                <a:lnTo>
                  <a:pt x="6455" y="4701"/>
                </a:lnTo>
                <a:lnTo>
                  <a:pt x="6275" y="5259"/>
                </a:lnTo>
                <a:lnTo>
                  <a:pt x="6116" y="5797"/>
                </a:lnTo>
                <a:lnTo>
                  <a:pt x="6016" y="6355"/>
                </a:lnTo>
                <a:lnTo>
                  <a:pt x="5957" y="6933"/>
                </a:lnTo>
                <a:lnTo>
                  <a:pt x="5937" y="7490"/>
                </a:lnTo>
                <a:lnTo>
                  <a:pt x="5957" y="8068"/>
                </a:lnTo>
                <a:lnTo>
                  <a:pt x="6036" y="8626"/>
                </a:lnTo>
                <a:lnTo>
                  <a:pt x="6156" y="9184"/>
                </a:lnTo>
                <a:lnTo>
                  <a:pt x="6315" y="9741"/>
                </a:lnTo>
                <a:lnTo>
                  <a:pt x="6514" y="10279"/>
                </a:lnTo>
                <a:lnTo>
                  <a:pt x="6255" y="10399"/>
                </a:lnTo>
                <a:lnTo>
                  <a:pt x="6016" y="10518"/>
                </a:lnTo>
                <a:lnTo>
                  <a:pt x="5797" y="10678"/>
                </a:lnTo>
                <a:lnTo>
                  <a:pt x="5578" y="10837"/>
                </a:lnTo>
                <a:lnTo>
                  <a:pt x="5399" y="11016"/>
                </a:lnTo>
                <a:lnTo>
                  <a:pt x="5219" y="11216"/>
                </a:lnTo>
                <a:lnTo>
                  <a:pt x="5060" y="11415"/>
                </a:lnTo>
                <a:lnTo>
                  <a:pt x="4921" y="11654"/>
                </a:lnTo>
                <a:lnTo>
                  <a:pt x="4821" y="11873"/>
                </a:lnTo>
                <a:lnTo>
                  <a:pt x="4721" y="12132"/>
                </a:lnTo>
                <a:lnTo>
                  <a:pt x="4642" y="12371"/>
                </a:lnTo>
                <a:lnTo>
                  <a:pt x="4602" y="12630"/>
                </a:lnTo>
                <a:lnTo>
                  <a:pt x="4582" y="12889"/>
                </a:lnTo>
                <a:lnTo>
                  <a:pt x="4582" y="13168"/>
                </a:lnTo>
                <a:lnTo>
                  <a:pt x="4602" y="13427"/>
                </a:lnTo>
                <a:lnTo>
                  <a:pt x="4662" y="13706"/>
                </a:lnTo>
                <a:lnTo>
                  <a:pt x="4761" y="14005"/>
                </a:lnTo>
                <a:lnTo>
                  <a:pt x="4642" y="14124"/>
                </a:lnTo>
                <a:lnTo>
                  <a:pt x="4542" y="14244"/>
                </a:lnTo>
                <a:lnTo>
                  <a:pt x="4462" y="14383"/>
                </a:lnTo>
                <a:lnTo>
                  <a:pt x="4383" y="14542"/>
                </a:lnTo>
                <a:lnTo>
                  <a:pt x="4203" y="14363"/>
                </a:lnTo>
                <a:lnTo>
                  <a:pt x="4024" y="14224"/>
                </a:lnTo>
                <a:lnTo>
                  <a:pt x="3825" y="14084"/>
                </a:lnTo>
                <a:lnTo>
                  <a:pt x="3606" y="13985"/>
                </a:lnTo>
                <a:lnTo>
                  <a:pt x="3387" y="13885"/>
                </a:lnTo>
                <a:lnTo>
                  <a:pt x="3148" y="13805"/>
                </a:lnTo>
                <a:lnTo>
                  <a:pt x="2909" y="13765"/>
                </a:lnTo>
                <a:lnTo>
                  <a:pt x="2650" y="13746"/>
                </a:lnTo>
                <a:lnTo>
                  <a:pt x="2331" y="13746"/>
                </a:lnTo>
                <a:lnTo>
                  <a:pt x="2032" y="13785"/>
                </a:lnTo>
                <a:lnTo>
                  <a:pt x="1833" y="13845"/>
                </a:lnTo>
                <a:lnTo>
                  <a:pt x="1634" y="13905"/>
                </a:lnTo>
                <a:lnTo>
                  <a:pt x="1434" y="13985"/>
                </a:lnTo>
                <a:lnTo>
                  <a:pt x="1255" y="14084"/>
                </a:lnTo>
                <a:lnTo>
                  <a:pt x="1096" y="14184"/>
                </a:lnTo>
                <a:lnTo>
                  <a:pt x="917" y="14303"/>
                </a:lnTo>
                <a:lnTo>
                  <a:pt x="777" y="14443"/>
                </a:lnTo>
                <a:lnTo>
                  <a:pt x="638" y="14602"/>
                </a:lnTo>
                <a:lnTo>
                  <a:pt x="498" y="14742"/>
                </a:lnTo>
                <a:lnTo>
                  <a:pt x="379" y="14921"/>
                </a:lnTo>
                <a:lnTo>
                  <a:pt x="279" y="15100"/>
                </a:lnTo>
                <a:lnTo>
                  <a:pt x="199" y="15279"/>
                </a:lnTo>
                <a:lnTo>
                  <a:pt x="120" y="15479"/>
                </a:lnTo>
                <a:lnTo>
                  <a:pt x="60" y="15678"/>
                </a:lnTo>
                <a:lnTo>
                  <a:pt x="20" y="15877"/>
                </a:lnTo>
                <a:lnTo>
                  <a:pt x="0" y="16096"/>
                </a:lnTo>
                <a:lnTo>
                  <a:pt x="46934" y="16096"/>
                </a:lnTo>
                <a:lnTo>
                  <a:pt x="46815" y="15758"/>
                </a:lnTo>
                <a:lnTo>
                  <a:pt x="46675" y="15419"/>
                </a:lnTo>
                <a:lnTo>
                  <a:pt x="46516" y="15100"/>
                </a:lnTo>
                <a:lnTo>
                  <a:pt x="46317" y="14801"/>
                </a:lnTo>
                <a:lnTo>
                  <a:pt x="46097" y="14503"/>
                </a:lnTo>
                <a:lnTo>
                  <a:pt x="45878" y="14224"/>
                </a:lnTo>
                <a:lnTo>
                  <a:pt x="45619" y="13985"/>
                </a:lnTo>
                <a:lnTo>
                  <a:pt x="45340" y="13746"/>
                </a:lnTo>
                <a:lnTo>
                  <a:pt x="45042" y="13546"/>
                </a:lnTo>
                <a:lnTo>
                  <a:pt x="44743" y="13367"/>
                </a:lnTo>
                <a:lnTo>
                  <a:pt x="44424" y="13208"/>
                </a:lnTo>
                <a:lnTo>
                  <a:pt x="44085" y="13068"/>
                </a:lnTo>
                <a:lnTo>
                  <a:pt x="43727" y="12969"/>
                </a:lnTo>
                <a:lnTo>
                  <a:pt x="43368" y="12889"/>
                </a:lnTo>
                <a:lnTo>
                  <a:pt x="42990" y="12829"/>
                </a:lnTo>
                <a:lnTo>
                  <a:pt x="42213" y="12829"/>
                </a:lnTo>
                <a:lnTo>
                  <a:pt x="41834" y="12889"/>
                </a:lnTo>
                <a:lnTo>
                  <a:pt x="41476" y="12969"/>
                </a:lnTo>
                <a:lnTo>
                  <a:pt x="41117" y="13088"/>
                </a:lnTo>
                <a:lnTo>
                  <a:pt x="40978" y="12909"/>
                </a:lnTo>
                <a:lnTo>
                  <a:pt x="40838" y="12769"/>
                </a:lnTo>
                <a:lnTo>
                  <a:pt x="40679" y="12630"/>
                </a:lnTo>
                <a:lnTo>
                  <a:pt x="40500" y="12510"/>
                </a:lnTo>
                <a:lnTo>
                  <a:pt x="40320" y="12431"/>
                </a:lnTo>
                <a:lnTo>
                  <a:pt x="40101" y="12351"/>
                </a:lnTo>
                <a:lnTo>
                  <a:pt x="39902" y="12311"/>
                </a:lnTo>
                <a:lnTo>
                  <a:pt x="39683" y="12311"/>
                </a:lnTo>
                <a:lnTo>
                  <a:pt x="39683" y="12092"/>
                </a:lnTo>
                <a:lnTo>
                  <a:pt x="39683" y="11873"/>
                </a:lnTo>
                <a:lnTo>
                  <a:pt x="39643" y="11654"/>
                </a:lnTo>
                <a:lnTo>
                  <a:pt x="39603" y="11455"/>
                </a:lnTo>
                <a:lnTo>
                  <a:pt x="39524" y="11176"/>
                </a:lnTo>
                <a:lnTo>
                  <a:pt x="39424" y="10937"/>
                </a:lnTo>
                <a:lnTo>
                  <a:pt x="39284" y="10698"/>
                </a:lnTo>
                <a:lnTo>
                  <a:pt x="39125" y="10478"/>
                </a:lnTo>
                <a:lnTo>
                  <a:pt x="38966" y="10279"/>
                </a:lnTo>
                <a:lnTo>
                  <a:pt x="38767" y="10080"/>
                </a:lnTo>
                <a:lnTo>
                  <a:pt x="38567" y="9921"/>
                </a:lnTo>
                <a:lnTo>
                  <a:pt x="38328" y="9781"/>
                </a:lnTo>
                <a:lnTo>
                  <a:pt x="38089" y="9662"/>
                </a:lnTo>
                <a:lnTo>
                  <a:pt x="37850" y="9562"/>
                </a:lnTo>
                <a:lnTo>
                  <a:pt x="37591" y="9482"/>
                </a:lnTo>
                <a:lnTo>
                  <a:pt x="37332" y="9443"/>
                </a:lnTo>
                <a:lnTo>
                  <a:pt x="37053" y="9403"/>
                </a:lnTo>
                <a:lnTo>
                  <a:pt x="36774" y="9403"/>
                </a:lnTo>
                <a:lnTo>
                  <a:pt x="36496" y="9443"/>
                </a:lnTo>
                <a:lnTo>
                  <a:pt x="36217" y="9502"/>
                </a:lnTo>
                <a:lnTo>
                  <a:pt x="35878" y="9602"/>
                </a:lnTo>
                <a:lnTo>
                  <a:pt x="35579" y="9741"/>
                </a:lnTo>
                <a:lnTo>
                  <a:pt x="35280" y="9921"/>
                </a:lnTo>
                <a:lnTo>
                  <a:pt x="35021" y="10120"/>
                </a:lnTo>
                <a:lnTo>
                  <a:pt x="34802" y="10339"/>
                </a:lnTo>
                <a:lnTo>
                  <a:pt x="34583" y="10598"/>
                </a:lnTo>
                <a:lnTo>
                  <a:pt x="34424" y="10857"/>
                </a:lnTo>
                <a:lnTo>
                  <a:pt x="34284" y="11156"/>
                </a:lnTo>
                <a:lnTo>
                  <a:pt x="34185" y="11056"/>
                </a:lnTo>
                <a:lnTo>
                  <a:pt x="34065" y="10977"/>
                </a:lnTo>
                <a:lnTo>
                  <a:pt x="33946" y="10917"/>
                </a:lnTo>
                <a:lnTo>
                  <a:pt x="33806" y="10877"/>
                </a:lnTo>
                <a:lnTo>
                  <a:pt x="33766" y="10678"/>
                </a:lnTo>
                <a:lnTo>
                  <a:pt x="33726" y="10518"/>
                </a:lnTo>
                <a:lnTo>
                  <a:pt x="33647" y="10359"/>
                </a:lnTo>
                <a:lnTo>
                  <a:pt x="33587" y="10220"/>
                </a:lnTo>
                <a:lnTo>
                  <a:pt x="33487" y="10080"/>
                </a:lnTo>
                <a:lnTo>
                  <a:pt x="33388" y="9941"/>
                </a:lnTo>
                <a:lnTo>
                  <a:pt x="33268" y="9841"/>
                </a:lnTo>
                <a:lnTo>
                  <a:pt x="33149" y="9721"/>
                </a:lnTo>
                <a:lnTo>
                  <a:pt x="33009" y="9642"/>
                </a:lnTo>
                <a:lnTo>
                  <a:pt x="32870" y="9542"/>
                </a:lnTo>
                <a:lnTo>
                  <a:pt x="32730" y="9482"/>
                </a:lnTo>
                <a:lnTo>
                  <a:pt x="32571" y="9423"/>
                </a:lnTo>
                <a:lnTo>
                  <a:pt x="32412" y="9383"/>
                </a:lnTo>
                <a:lnTo>
                  <a:pt x="32252" y="9363"/>
                </a:lnTo>
                <a:lnTo>
                  <a:pt x="32073" y="9343"/>
                </a:lnTo>
                <a:lnTo>
                  <a:pt x="31914" y="9343"/>
                </a:lnTo>
                <a:lnTo>
                  <a:pt x="31734" y="9363"/>
                </a:lnTo>
                <a:lnTo>
                  <a:pt x="31695" y="9004"/>
                </a:lnTo>
                <a:lnTo>
                  <a:pt x="31615" y="8646"/>
                </a:lnTo>
                <a:lnTo>
                  <a:pt x="31515" y="8307"/>
                </a:lnTo>
                <a:lnTo>
                  <a:pt x="31376" y="7968"/>
                </a:lnTo>
                <a:lnTo>
                  <a:pt x="31236" y="7650"/>
                </a:lnTo>
                <a:lnTo>
                  <a:pt x="31057" y="7351"/>
                </a:lnTo>
                <a:lnTo>
                  <a:pt x="30838" y="7052"/>
                </a:lnTo>
                <a:lnTo>
                  <a:pt x="30619" y="6793"/>
                </a:lnTo>
                <a:lnTo>
                  <a:pt x="30380" y="6534"/>
                </a:lnTo>
                <a:lnTo>
                  <a:pt x="30121" y="6295"/>
                </a:lnTo>
                <a:lnTo>
                  <a:pt x="29822" y="6076"/>
                </a:lnTo>
                <a:lnTo>
                  <a:pt x="29523" y="5877"/>
                </a:lnTo>
                <a:lnTo>
                  <a:pt x="29204" y="5697"/>
                </a:lnTo>
                <a:lnTo>
                  <a:pt x="28866" y="5558"/>
                </a:lnTo>
                <a:lnTo>
                  <a:pt x="28507" y="5419"/>
                </a:lnTo>
                <a:lnTo>
                  <a:pt x="28129" y="5339"/>
                </a:lnTo>
                <a:lnTo>
                  <a:pt x="27850" y="5279"/>
                </a:lnTo>
                <a:lnTo>
                  <a:pt x="27591" y="5239"/>
                </a:lnTo>
                <a:lnTo>
                  <a:pt x="27312" y="5239"/>
                </a:lnTo>
                <a:lnTo>
                  <a:pt x="27053" y="5219"/>
                </a:lnTo>
                <a:lnTo>
                  <a:pt x="26774" y="5239"/>
                </a:lnTo>
                <a:lnTo>
                  <a:pt x="26515" y="5259"/>
                </a:lnTo>
                <a:lnTo>
                  <a:pt x="26256" y="5299"/>
                </a:lnTo>
                <a:lnTo>
                  <a:pt x="25997" y="5359"/>
                </a:lnTo>
                <a:lnTo>
                  <a:pt x="25738" y="5438"/>
                </a:lnTo>
                <a:lnTo>
                  <a:pt x="25499" y="5518"/>
                </a:lnTo>
                <a:lnTo>
                  <a:pt x="25260" y="5598"/>
                </a:lnTo>
                <a:lnTo>
                  <a:pt x="25021" y="5717"/>
                </a:lnTo>
                <a:lnTo>
                  <a:pt x="24782" y="5837"/>
                </a:lnTo>
                <a:lnTo>
                  <a:pt x="24563" y="5956"/>
                </a:lnTo>
                <a:lnTo>
                  <a:pt x="24344" y="6116"/>
                </a:lnTo>
                <a:lnTo>
                  <a:pt x="24144" y="6255"/>
                </a:lnTo>
                <a:lnTo>
                  <a:pt x="24045" y="6096"/>
                </a:lnTo>
                <a:lnTo>
                  <a:pt x="23945" y="5956"/>
                </a:lnTo>
                <a:lnTo>
                  <a:pt x="23826" y="5817"/>
                </a:lnTo>
                <a:lnTo>
                  <a:pt x="23686" y="5678"/>
                </a:lnTo>
                <a:lnTo>
                  <a:pt x="23547" y="5578"/>
                </a:lnTo>
                <a:lnTo>
                  <a:pt x="23407" y="5458"/>
                </a:lnTo>
                <a:lnTo>
                  <a:pt x="23248" y="5379"/>
                </a:lnTo>
                <a:lnTo>
                  <a:pt x="23069" y="5299"/>
                </a:lnTo>
                <a:lnTo>
                  <a:pt x="22909" y="5219"/>
                </a:lnTo>
                <a:lnTo>
                  <a:pt x="22730" y="5179"/>
                </a:lnTo>
                <a:lnTo>
                  <a:pt x="22551" y="5140"/>
                </a:lnTo>
                <a:lnTo>
                  <a:pt x="22352" y="5120"/>
                </a:lnTo>
                <a:lnTo>
                  <a:pt x="22172" y="5100"/>
                </a:lnTo>
                <a:lnTo>
                  <a:pt x="21973" y="5120"/>
                </a:lnTo>
                <a:lnTo>
                  <a:pt x="21794" y="5140"/>
                </a:lnTo>
                <a:lnTo>
                  <a:pt x="21595" y="5179"/>
                </a:lnTo>
                <a:lnTo>
                  <a:pt x="21415" y="5219"/>
                </a:lnTo>
                <a:lnTo>
                  <a:pt x="21256" y="5299"/>
                </a:lnTo>
                <a:lnTo>
                  <a:pt x="21097" y="5359"/>
                </a:lnTo>
                <a:lnTo>
                  <a:pt x="20957" y="5438"/>
                </a:lnTo>
                <a:lnTo>
                  <a:pt x="20818" y="5060"/>
                </a:lnTo>
                <a:lnTo>
                  <a:pt x="20678" y="4662"/>
                </a:lnTo>
                <a:lnTo>
                  <a:pt x="20519" y="4283"/>
                </a:lnTo>
                <a:lnTo>
                  <a:pt x="20320" y="3924"/>
                </a:lnTo>
                <a:lnTo>
                  <a:pt x="20100" y="3566"/>
                </a:lnTo>
                <a:lnTo>
                  <a:pt x="19861" y="3207"/>
                </a:lnTo>
                <a:lnTo>
                  <a:pt x="19602" y="2869"/>
                </a:lnTo>
                <a:lnTo>
                  <a:pt x="19324" y="2530"/>
                </a:lnTo>
                <a:lnTo>
                  <a:pt x="19045" y="2251"/>
                </a:lnTo>
                <a:lnTo>
                  <a:pt x="18766" y="1972"/>
                </a:lnTo>
                <a:lnTo>
                  <a:pt x="18487" y="1733"/>
                </a:lnTo>
                <a:lnTo>
                  <a:pt x="18188" y="1494"/>
                </a:lnTo>
                <a:lnTo>
                  <a:pt x="17869" y="1275"/>
                </a:lnTo>
                <a:lnTo>
                  <a:pt x="17571" y="1076"/>
                </a:lnTo>
                <a:lnTo>
                  <a:pt x="17232" y="896"/>
                </a:lnTo>
                <a:lnTo>
                  <a:pt x="16913" y="737"/>
                </a:lnTo>
                <a:lnTo>
                  <a:pt x="16574" y="578"/>
                </a:lnTo>
                <a:lnTo>
                  <a:pt x="16216" y="458"/>
                </a:lnTo>
                <a:lnTo>
                  <a:pt x="15877" y="339"/>
                </a:lnTo>
                <a:lnTo>
                  <a:pt x="15519" y="239"/>
                </a:lnTo>
                <a:lnTo>
                  <a:pt x="15160" y="159"/>
                </a:lnTo>
                <a:lnTo>
                  <a:pt x="14801" y="80"/>
                </a:lnTo>
                <a:lnTo>
                  <a:pt x="14443" y="40"/>
                </a:lnTo>
                <a:lnTo>
                  <a:pt x="14064" y="0"/>
                </a:lnTo>
                <a:close/>
              </a:path>
            </a:pathLst>
          </a:custGeom>
          <a:solidFill>
            <a:srgbClr val="FFFFFF">
              <a:alpha val="201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115" name="Google Shape;10115;p47"/>
          <p:cNvGrpSpPr/>
          <p:nvPr/>
        </p:nvGrpSpPr>
        <p:grpSpPr>
          <a:xfrm flipH="1">
            <a:off x="5636221" y="4732750"/>
            <a:ext cx="127903" cy="152308"/>
            <a:chOff x="1353350" y="1473225"/>
            <a:chExt cx="190900" cy="227325"/>
          </a:xfrm>
        </p:grpSpPr>
        <p:sp>
          <p:nvSpPr>
            <p:cNvPr id="10116" name="Google Shape;10116;p47"/>
            <p:cNvSpPr/>
            <p:nvPr/>
          </p:nvSpPr>
          <p:spPr>
            <a:xfrm>
              <a:off x="1353350" y="1601850"/>
              <a:ext cx="42900" cy="98700"/>
            </a:xfrm>
            <a:custGeom>
              <a:avLst/>
              <a:gdLst/>
              <a:ahLst/>
              <a:cxnLst/>
              <a:rect l="l" t="t" r="r" b="b"/>
              <a:pathLst>
                <a:path w="1716" h="3948" extrusionOk="0">
                  <a:moveTo>
                    <a:pt x="185" y="1"/>
                  </a:moveTo>
                  <a:lnTo>
                    <a:pt x="93" y="19"/>
                  </a:lnTo>
                  <a:lnTo>
                    <a:pt x="37" y="75"/>
                  </a:lnTo>
                  <a:lnTo>
                    <a:pt x="19" y="93"/>
                  </a:lnTo>
                  <a:lnTo>
                    <a:pt x="0" y="148"/>
                  </a:lnTo>
                  <a:lnTo>
                    <a:pt x="0" y="185"/>
                  </a:lnTo>
                  <a:lnTo>
                    <a:pt x="19" y="240"/>
                  </a:lnTo>
                  <a:lnTo>
                    <a:pt x="351" y="1181"/>
                  </a:lnTo>
                  <a:lnTo>
                    <a:pt x="738" y="2103"/>
                  </a:lnTo>
                  <a:lnTo>
                    <a:pt x="1162" y="3025"/>
                  </a:lnTo>
                  <a:lnTo>
                    <a:pt x="1623" y="3910"/>
                  </a:lnTo>
                  <a:lnTo>
                    <a:pt x="1642" y="3929"/>
                  </a:lnTo>
                  <a:lnTo>
                    <a:pt x="1660" y="3947"/>
                  </a:lnTo>
                  <a:lnTo>
                    <a:pt x="1715" y="3929"/>
                  </a:lnTo>
                  <a:lnTo>
                    <a:pt x="1715" y="3910"/>
                  </a:lnTo>
                  <a:lnTo>
                    <a:pt x="1715" y="3873"/>
                  </a:lnTo>
                  <a:lnTo>
                    <a:pt x="1439" y="2915"/>
                  </a:lnTo>
                  <a:lnTo>
                    <a:pt x="1107" y="1974"/>
                  </a:lnTo>
                  <a:lnTo>
                    <a:pt x="757" y="1033"/>
                  </a:lnTo>
                  <a:lnTo>
                    <a:pt x="369" y="130"/>
                  </a:lnTo>
                  <a:lnTo>
                    <a:pt x="332" y="75"/>
                  </a:lnTo>
                  <a:lnTo>
                    <a:pt x="277" y="38"/>
                  </a:lnTo>
                  <a:lnTo>
                    <a:pt x="240" y="19"/>
                  </a:lnTo>
                  <a:lnTo>
                    <a:pt x="185" y="1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7" name="Google Shape;10117;p47"/>
            <p:cNvSpPr/>
            <p:nvPr/>
          </p:nvSpPr>
          <p:spPr>
            <a:xfrm>
              <a:off x="1353350" y="1601850"/>
              <a:ext cx="42900" cy="98700"/>
            </a:xfrm>
            <a:custGeom>
              <a:avLst/>
              <a:gdLst/>
              <a:ahLst/>
              <a:cxnLst/>
              <a:rect l="l" t="t" r="r" b="b"/>
              <a:pathLst>
                <a:path w="1716" h="3948" fill="none" extrusionOk="0">
                  <a:moveTo>
                    <a:pt x="185" y="1"/>
                  </a:moveTo>
                  <a:lnTo>
                    <a:pt x="185" y="1"/>
                  </a:lnTo>
                  <a:lnTo>
                    <a:pt x="93" y="19"/>
                  </a:lnTo>
                  <a:lnTo>
                    <a:pt x="37" y="75"/>
                  </a:lnTo>
                  <a:lnTo>
                    <a:pt x="19" y="93"/>
                  </a:lnTo>
                  <a:lnTo>
                    <a:pt x="0" y="148"/>
                  </a:lnTo>
                  <a:lnTo>
                    <a:pt x="0" y="185"/>
                  </a:lnTo>
                  <a:lnTo>
                    <a:pt x="19" y="240"/>
                  </a:lnTo>
                  <a:lnTo>
                    <a:pt x="19" y="240"/>
                  </a:lnTo>
                  <a:lnTo>
                    <a:pt x="351" y="1181"/>
                  </a:lnTo>
                  <a:lnTo>
                    <a:pt x="738" y="2103"/>
                  </a:lnTo>
                  <a:lnTo>
                    <a:pt x="1162" y="3025"/>
                  </a:lnTo>
                  <a:lnTo>
                    <a:pt x="1623" y="3910"/>
                  </a:lnTo>
                  <a:lnTo>
                    <a:pt x="1623" y="3910"/>
                  </a:lnTo>
                  <a:lnTo>
                    <a:pt x="1642" y="3929"/>
                  </a:lnTo>
                  <a:lnTo>
                    <a:pt x="1660" y="3947"/>
                  </a:lnTo>
                  <a:lnTo>
                    <a:pt x="1660" y="3947"/>
                  </a:lnTo>
                  <a:lnTo>
                    <a:pt x="1715" y="3929"/>
                  </a:lnTo>
                  <a:lnTo>
                    <a:pt x="1715" y="3910"/>
                  </a:lnTo>
                  <a:lnTo>
                    <a:pt x="1715" y="3873"/>
                  </a:lnTo>
                  <a:lnTo>
                    <a:pt x="1715" y="3873"/>
                  </a:lnTo>
                  <a:lnTo>
                    <a:pt x="1439" y="2915"/>
                  </a:lnTo>
                  <a:lnTo>
                    <a:pt x="1107" y="1974"/>
                  </a:lnTo>
                  <a:lnTo>
                    <a:pt x="757" y="1033"/>
                  </a:lnTo>
                  <a:lnTo>
                    <a:pt x="369" y="130"/>
                  </a:lnTo>
                  <a:lnTo>
                    <a:pt x="369" y="130"/>
                  </a:lnTo>
                  <a:lnTo>
                    <a:pt x="332" y="75"/>
                  </a:lnTo>
                  <a:lnTo>
                    <a:pt x="277" y="38"/>
                  </a:lnTo>
                  <a:lnTo>
                    <a:pt x="240" y="19"/>
                  </a:lnTo>
                  <a:lnTo>
                    <a:pt x="185" y="1"/>
                  </a:lnTo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8" name="Google Shape;10118;p47"/>
            <p:cNvSpPr/>
            <p:nvPr/>
          </p:nvSpPr>
          <p:spPr>
            <a:xfrm>
              <a:off x="1421575" y="1565900"/>
              <a:ext cx="13875" cy="128650"/>
            </a:xfrm>
            <a:custGeom>
              <a:avLst/>
              <a:gdLst/>
              <a:ahLst/>
              <a:cxnLst/>
              <a:rect l="l" t="t" r="r" b="b"/>
              <a:pathLst>
                <a:path w="555" h="5146" extrusionOk="0">
                  <a:moveTo>
                    <a:pt x="130" y="0"/>
                  </a:moveTo>
                  <a:lnTo>
                    <a:pt x="75" y="19"/>
                  </a:lnTo>
                  <a:lnTo>
                    <a:pt x="38" y="37"/>
                  </a:lnTo>
                  <a:lnTo>
                    <a:pt x="19" y="74"/>
                  </a:lnTo>
                  <a:lnTo>
                    <a:pt x="1" y="129"/>
                  </a:lnTo>
                  <a:lnTo>
                    <a:pt x="56" y="1347"/>
                  </a:lnTo>
                  <a:lnTo>
                    <a:pt x="130" y="2582"/>
                  </a:lnTo>
                  <a:lnTo>
                    <a:pt x="296" y="5016"/>
                  </a:lnTo>
                  <a:lnTo>
                    <a:pt x="314" y="5072"/>
                  </a:lnTo>
                  <a:lnTo>
                    <a:pt x="351" y="5109"/>
                  </a:lnTo>
                  <a:lnTo>
                    <a:pt x="388" y="5145"/>
                  </a:lnTo>
                  <a:lnTo>
                    <a:pt x="480" y="5145"/>
                  </a:lnTo>
                  <a:lnTo>
                    <a:pt x="517" y="5127"/>
                  </a:lnTo>
                  <a:lnTo>
                    <a:pt x="554" y="5072"/>
                  </a:lnTo>
                  <a:lnTo>
                    <a:pt x="554" y="5035"/>
                  </a:lnTo>
                  <a:lnTo>
                    <a:pt x="425" y="2582"/>
                  </a:lnTo>
                  <a:lnTo>
                    <a:pt x="351" y="1347"/>
                  </a:lnTo>
                  <a:lnTo>
                    <a:pt x="259" y="129"/>
                  </a:lnTo>
                  <a:lnTo>
                    <a:pt x="241" y="74"/>
                  </a:lnTo>
                  <a:lnTo>
                    <a:pt x="222" y="37"/>
                  </a:lnTo>
                  <a:lnTo>
                    <a:pt x="167" y="19"/>
                  </a:lnTo>
                  <a:lnTo>
                    <a:pt x="130" y="0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9" name="Google Shape;10119;p47"/>
            <p:cNvSpPr/>
            <p:nvPr/>
          </p:nvSpPr>
          <p:spPr>
            <a:xfrm>
              <a:off x="1421575" y="1565900"/>
              <a:ext cx="13875" cy="128650"/>
            </a:xfrm>
            <a:custGeom>
              <a:avLst/>
              <a:gdLst/>
              <a:ahLst/>
              <a:cxnLst/>
              <a:rect l="l" t="t" r="r" b="b"/>
              <a:pathLst>
                <a:path w="555" h="5146" fill="none" extrusionOk="0">
                  <a:moveTo>
                    <a:pt x="130" y="0"/>
                  </a:moveTo>
                  <a:lnTo>
                    <a:pt x="130" y="0"/>
                  </a:lnTo>
                  <a:lnTo>
                    <a:pt x="75" y="19"/>
                  </a:lnTo>
                  <a:lnTo>
                    <a:pt x="38" y="37"/>
                  </a:lnTo>
                  <a:lnTo>
                    <a:pt x="19" y="74"/>
                  </a:lnTo>
                  <a:lnTo>
                    <a:pt x="1" y="129"/>
                  </a:lnTo>
                  <a:lnTo>
                    <a:pt x="1" y="129"/>
                  </a:lnTo>
                  <a:lnTo>
                    <a:pt x="56" y="1347"/>
                  </a:lnTo>
                  <a:lnTo>
                    <a:pt x="130" y="2582"/>
                  </a:lnTo>
                  <a:lnTo>
                    <a:pt x="296" y="5016"/>
                  </a:lnTo>
                  <a:lnTo>
                    <a:pt x="296" y="5016"/>
                  </a:lnTo>
                  <a:lnTo>
                    <a:pt x="314" y="5072"/>
                  </a:lnTo>
                  <a:lnTo>
                    <a:pt x="351" y="5109"/>
                  </a:lnTo>
                  <a:lnTo>
                    <a:pt x="388" y="5145"/>
                  </a:lnTo>
                  <a:lnTo>
                    <a:pt x="443" y="5145"/>
                  </a:lnTo>
                  <a:lnTo>
                    <a:pt x="443" y="5145"/>
                  </a:lnTo>
                  <a:lnTo>
                    <a:pt x="480" y="5145"/>
                  </a:lnTo>
                  <a:lnTo>
                    <a:pt x="517" y="5127"/>
                  </a:lnTo>
                  <a:lnTo>
                    <a:pt x="554" y="5072"/>
                  </a:lnTo>
                  <a:lnTo>
                    <a:pt x="554" y="5035"/>
                  </a:lnTo>
                  <a:lnTo>
                    <a:pt x="554" y="5035"/>
                  </a:lnTo>
                  <a:lnTo>
                    <a:pt x="425" y="2582"/>
                  </a:lnTo>
                  <a:lnTo>
                    <a:pt x="351" y="1347"/>
                  </a:lnTo>
                  <a:lnTo>
                    <a:pt x="259" y="129"/>
                  </a:lnTo>
                  <a:lnTo>
                    <a:pt x="259" y="129"/>
                  </a:lnTo>
                  <a:lnTo>
                    <a:pt x="241" y="74"/>
                  </a:lnTo>
                  <a:lnTo>
                    <a:pt x="222" y="37"/>
                  </a:lnTo>
                  <a:lnTo>
                    <a:pt x="167" y="19"/>
                  </a:lnTo>
                  <a:lnTo>
                    <a:pt x="130" y="0"/>
                  </a:lnTo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0" name="Google Shape;10120;p47"/>
            <p:cNvSpPr/>
            <p:nvPr/>
          </p:nvSpPr>
          <p:spPr>
            <a:xfrm>
              <a:off x="1471825" y="1473225"/>
              <a:ext cx="72425" cy="213475"/>
            </a:xfrm>
            <a:custGeom>
              <a:avLst/>
              <a:gdLst/>
              <a:ahLst/>
              <a:cxnLst/>
              <a:rect l="l" t="t" r="r" b="b"/>
              <a:pathLst>
                <a:path w="2897" h="8539" extrusionOk="0">
                  <a:moveTo>
                    <a:pt x="2749" y="1"/>
                  </a:moveTo>
                  <a:lnTo>
                    <a:pt x="2712" y="19"/>
                  </a:lnTo>
                  <a:lnTo>
                    <a:pt x="2675" y="37"/>
                  </a:lnTo>
                  <a:lnTo>
                    <a:pt x="2638" y="56"/>
                  </a:lnTo>
                  <a:lnTo>
                    <a:pt x="2620" y="111"/>
                  </a:lnTo>
                  <a:lnTo>
                    <a:pt x="2251" y="1126"/>
                  </a:lnTo>
                  <a:lnTo>
                    <a:pt x="1900" y="2158"/>
                  </a:lnTo>
                  <a:lnTo>
                    <a:pt x="1236" y="4242"/>
                  </a:lnTo>
                  <a:lnTo>
                    <a:pt x="609" y="6326"/>
                  </a:lnTo>
                  <a:lnTo>
                    <a:pt x="1" y="8428"/>
                  </a:lnTo>
                  <a:lnTo>
                    <a:pt x="1" y="8465"/>
                  </a:lnTo>
                  <a:lnTo>
                    <a:pt x="19" y="8502"/>
                  </a:lnTo>
                  <a:lnTo>
                    <a:pt x="56" y="8521"/>
                  </a:lnTo>
                  <a:lnTo>
                    <a:pt x="93" y="8539"/>
                  </a:lnTo>
                  <a:lnTo>
                    <a:pt x="130" y="8521"/>
                  </a:lnTo>
                  <a:lnTo>
                    <a:pt x="167" y="8465"/>
                  </a:lnTo>
                  <a:lnTo>
                    <a:pt x="905" y="6418"/>
                  </a:lnTo>
                  <a:lnTo>
                    <a:pt x="1605" y="4353"/>
                  </a:lnTo>
                  <a:lnTo>
                    <a:pt x="2269" y="2269"/>
                  </a:lnTo>
                  <a:lnTo>
                    <a:pt x="2583" y="1218"/>
                  </a:lnTo>
                  <a:lnTo>
                    <a:pt x="2878" y="185"/>
                  </a:lnTo>
                  <a:lnTo>
                    <a:pt x="2896" y="111"/>
                  </a:lnTo>
                  <a:lnTo>
                    <a:pt x="2859" y="56"/>
                  </a:lnTo>
                  <a:lnTo>
                    <a:pt x="2804" y="19"/>
                  </a:lnTo>
                  <a:lnTo>
                    <a:pt x="2749" y="1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1" name="Google Shape;10121;p47"/>
            <p:cNvSpPr/>
            <p:nvPr/>
          </p:nvSpPr>
          <p:spPr>
            <a:xfrm>
              <a:off x="1471825" y="1473225"/>
              <a:ext cx="72425" cy="213475"/>
            </a:xfrm>
            <a:custGeom>
              <a:avLst/>
              <a:gdLst/>
              <a:ahLst/>
              <a:cxnLst/>
              <a:rect l="l" t="t" r="r" b="b"/>
              <a:pathLst>
                <a:path w="2897" h="8539" fill="none" extrusionOk="0">
                  <a:moveTo>
                    <a:pt x="2749" y="1"/>
                  </a:moveTo>
                  <a:lnTo>
                    <a:pt x="2749" y="1"/>
                  </a:lnTo>
                  <a:lnTo>
                    <a:pt x="2712" y="19"/>
                  </a:lnTo>
                  <a:lnTo>
                    <a:pt x="2675" y="37"/>
                  </a:lnTo>
                  <a:lnTo>
                    <a:pt x="2638" y="56"/>
                  </a:lnTo>
                  <a:lnTo>
                    <a:pt x="2620" y="111"/>
                  </a:lnTo>
                  <a:lnTo>
                    <a:pt x="2620" y="111"/>
                  </a:lnTo>
                  <a:lnTo>
                    <a:pt x="2251" y="1126"/>
                  </a:lnTo>
                  <a:lnTo>
                    <a:pt x="1900" y="2158"/>
                  </a:lnTo>
                  <a:lnTo>
                    <a:pt x="1236" y="4242"/>
                  </a:lnTo>
                  <a:lnTo>
                    <a:pt x="609" y="6326"/>
                  </a:lnTo>
                  <a:lnTo>
                    <a:pt x="1" y="8428"/>
                  </a:lnTo>
                  <a:lnTo>
                    <a:pt x="1" y="8428"/>
                  </a:lnTo>
                  <a:lnTo>
                    <a:pt x="1" y="8465"/>
                  </a:lnTo>
                  <a:lnTo>
                    <a:pt x="19" y="8502"/>
                  </a:lnTo>
                  <a:lnTo>
                    <a:pt x="56" y="8521"/>
                  </a:lnTo>
                  <a:lnTo>
                    <a:pt x="93" y="8539"/>
                  </a:lnTo>
                  <a:lnTo>
                    <a:pt x="93" y="8539"/>
                  </a:lnTo>
                  <a:lnTo>
                    <a:pt x="130" y="8521"/>
                  </a:lnTo>
                  <a:lnTo>
                    <a:pt x="167" y="8465"/>
                  </a:lnTo>
                  <a:lnTo>
                    <a:pt x="167" y="8465"/>
                  </a:lnTo>
                  <a:lnTo>
                    <a:pt x="905" y="6418"/>
                  </a:lnTo>
                  <a:lnTo>
                    <a:pt x="1605" y="4353"/>
                  </a:lnTo>
                  <a:lnTo>
                    <a:pt x="2269" y="2269"/>
                  </a:lnTo>
                  <a:lnTo>
                    <a:pt x="2583" y="1218"/>
                  </a:lnTo>
                  <a:lnTo>
                    <a:pt x="2878" y="185"/>
                  </a:lnTo>
                  <a:lnTo>
                    <a:pt x="2878" y="185"/>
                  </a:lnTo>
                  <a:lnTo>
                    <a:pt x="2896" y="111"/>
                  </a:lnTo>
                  <a:lnTo>
                    <a:pt x="2859" y="56"/>
                  </a:lnTo>
                  <a:lnTo>
                    <a:pt x="2804" y="19"/>
                  </a:lnTo>
                  <a:lnTo>
                    <a:pt x="2749" y="1"/>
                  </a:lnTo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22" name="Google Shape;10122;p47"/>
          <p:cNvGrpSpPr/>
          <p:nvPr/>
        </p:nvGrpSpPr>
        <p:grpSpPr>
          <a:xfrm>
            <a:off x="7388396" y="4828525"/>
            <a:ext cx="127903" cy="152308"/>
            <a:chOff x="1353350" y="1473225"/>
            <a:chExt cx="190900" cy="227325"/>
          </a:xfrm>
        </p:grpSpPr>
        <p:sp>
          <p:nvSpPr>
            <p:cNvPr id="10123" name="Google Shape;10123;p47"/>
            <p:cNvSpPr/>
            <p:nvPr/>
          </p:nvSpPr>
          <p:spPr>
            <a:xfrm>
              <a:off x="1353350" y="1601850"/>
              <a:ext cx="42900" cy="98700"/>
            </a:xfrm>
            <a:custGeom>
              <a:avLst/>
              <a:gdLst/>
              <a:ahLst/>
              <a:cxnLst/>
              <a:rect l="l" t="t" r="r" b="b"/>
              <a:pathLst>
                <a:path w="1716" h="3948" extrusionOk="0">
                  <a:moveTo>
                    <a:pt x="185" y="1"/>
                  </a:moveTo>
                  <a:lnTo>
                    <a:pt x="93" y="19"/>
                  </a:lnTo>
                  <a:lnTo>
                    <a:pt x="37" y="75"/>
                  </a:lnTo>
                  <a:lnTo>
                    <a:pt x="19" y="93"/>
                  </a:lnTo>
                  <a:lnTo>
                    <a:pt x="0" y="148"/>
                  </a:lnTo>
                  <a:lnTo>
                    <a:pt x="0" y="185"/>
                  </a:lnTo>
                  <a:lnTo>
                    <a:pt x="19" y="240"/>
                  </a:lnTo>
                  <a:lnTo>
                    <a:pt x="351" y="1181"/>
                  </a:lnTo>
                  <a:lnTo>
                    <a:pt x="738" y="2103"/>
                  </a:lnTo>
                  <a:lnTo>
                    <a:pt x="1162" y="3025"/>
                  </a:lnTo>
                  <a:lnTo>
                    <a:pt x="1623" y="3910"/>
                  </a:lnTo>
                  <a:lnTo>
                    <a:pt x="1642" y="3929"/>
                  </a:lnTo>
                  <a:lnTo>
                    <a:pt x="1660" y="3947"/>
                  </a:lnTo>
                  <a:lnTo>
                    <a:pt x="1715" y="3929"/>
                  </a:lnTo>
                  <a:lnTo>
                    <a:pt x="1715" y="3910"/>
                  </a:lnTo>
                  <a:lnTo>
                    <a:pt x="1715" y="3873"/>
                  </a:lnTo>
                  <a:lnTo>
                    <a:pt x="1439" y="2915"/>
                  </a:lnTo>
                  <a:lnTo>
                    <a:pt x="1107" y="1974"/>
                  </a:lnTo>
                  <a:lnTo>
                    <a:pt x="757" y="1033"/>
                  </a:lnTo>
                  <a:lnTo>
                    <a:pt x="369" y="130"/>
                  </a:lnTo>
                  <a:lnTo>
                    <a:pt x="332" y="75"/>
                  </a:lnTo>
                  <a:lnTo>
                    <a:pt x="277" y="38"/>
                  </a:lnTo>
                  <a:lnTo>
                    <a:pt x="240" y="19"/>
                  </a:lnTo>
                  <a:lnTo>
                    <a:pt x="185" y="1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4" name="Google Shape;10124;p47"/>
            <p:cNvSpPr/>
            <p:nvPr/>
          </p:nvSpPr>
          <p:spPr>
            <a:xfrm>
              <a:off x="1353350" y="1601850"/>
              <a:ext cx="42900" cy="98700"/>
            </a:xfrm>
            <a:custGeom>
              <a:avLst/>
              <a:gdLst/>
              <a:ahLst/>
              <a:cxnLst/>
              <a:rect l="l" t="t" r="r" b="b"/>
              <a:pathLst>
                <a:path w="1716" h="3948" fill="none" extrusionOk="0">
                  <a:moveTo>
                    <a:pt x="185" y="1"/>
                  </a:moveTo>
                  <a:lnTo>
                    <a:pt x="185" y="1"/>
                  </a:lnTo>
                  <a:lnTo>
                    <a:pt x="93" y="19"/>
                  </a:lnTo>
                  <a:lnTo>
                    <a:pt x="37" y="75"/>
                  </a:lnTo>
                  <a:lnTo>
                    <a:pt x="19" y="93"/>
                  </a:lnTo>
                  <a:lnTo>
                    <a:pt x="0" y="148"/>
                  </a:lnTo>
                  <a:lnTo>
                    <a:pt x="0" y="185"/>
                  </a:lnTo>
                  <a:lnTo>
                    <a:pt x="19" y="240"/>
                  </a:lnTo>
                  <a:lnTo>
                    <a:pt x="19" y="240"/>
                  </a:lnTo>
                  <a:lnTo>
                    <a:pt x="351" y="1181"/>
                  </a:lnTo>
                  <a:lnTo>
                    <a:pt x="738" y="2103"/>
                  </a:lnTo>
                  <a:lnTo>
                    <a:pt x="1162" y="3025"/>
                  </a:lnTo>
                  <a:lnTo>
                    <a:pt x="1623" y="3910"/>
                  </a:lnTo>
                  <a:lnTo>
                    <a:pt x="1623" y="3910"/>
                  </a:lnTo>
                  <a:lnTo>
                    <a:pt x="1642" y="3929"/>
                  </a:lnTo>
                  <a:lnTo>
                    <a:pt x="1660" y="3947"/>
                  </a:lnTo>
                  <a:lnTo>
                    <a:pt x="1660" y="3947"/>
                  </a:lnTo>
                  <a:lnTo>
                    <a:pt x="1715" y="3929"/>
                  </a:lnTo>
                  <a:lnTo>
                    <a:pt x="1715" y="3910"/>
                  </a:lnTo>
                  <a:lnTo>
                    <a:pt x="1715" y="3873"/>
                  </a:lnTo>
                  <a:lnTo>
                    <a:pt x="1715" y="3873"/>
                  </a:lnTo>
                  <a:lnTo>
                    <a:pt x="1439" y="2915"/>
                  </a:lnTo>
                  <a:lnTo>
                    <a:pt x="1107" y="1974"/>
                  </a:lnTo>
                  <a:lnTo>
                    <a:pt x="757" y="1033"/>
                  </a:lnTo>
                  <a:lnTo>
                    <a:pt x="369" y="130"/>
                  </a:lnTo>
                  <a:lnTo>
                    <a:pt x="369" y="130"/>
                  </a:lnTo>
                  <a:lnTo>
                    <a:pt x="332" y="75"/>
                  </a:lnTo>
                  <a:lnTo>
                    <a:pt x="277" y="38"/>
                  </a:lnTo>
                  <a:lnTo>
                    <a:pt x="240" y="19"/>
                  </a:lnTo>
                  <a:lnTo>
                    <a:pt x="185" y="1"/>
                  </a:lnTo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5" name="Google Shape;10125;p47"/>
            <p:cNvSpPr/>
            <p:nvPr/>
          </p:nvSpPr>
          <p:spPr>
            <a:xfrm>
              <a:off x="1421575" y="1565900"/>
              <a:ext cx="13875" cy="128650"/>
            </a:xfrm>
            <a:custGeom>
              <a:avLst/>
              <a:gdLst/>
              <a:ahLst/>
              <a:cxnLst/>
              <a:rect l="l" t="t" r="r" b="b"/>
              <a:pathLst>
                <a:path w="555" h="5146" extrusionOk="0">
                  <a:moveTo>
                    <a:pt x="130" y="0"/>
                  </a:moveTo>
                  <a:lnTo>
                    <a:pt x="75" y="19"/>
                  </a:lnTo>
                  <a:lnTo>
                    <a:pt x="38" y="37"/>
                  </a:lnTo>
                  <a:lnTo>
                    <a:pt x="19" y="74"/>
                  </a:lnTo>
                  <a:lnTo>
                    <a:pt x="1" y="129"/>
                  </a:lnTo>
                  <a:lnTo>
                    <a:pt x="56" y="1347"/>
                  </a:lnTo>
                  <a:lnTo>
                    <a:pt x="130" y="2582"/>
                  </a:lnTo>
                  <a:lnTo>
                    <a:pt x="296" y="5016"/>
                  </a:lnTo>
                  <a:lnTo>
                    <a:pt x="314" y="5072"/>
                  </a:lnTo>
                  <a:lnTo>
                    <a:pt x="351" y="5109"/>
                  </a:lnTo>
                  <a:lnTo>
                    <a:pt x="388" y="5145"/>
                  </a:lnTo>
                  <a:lnTo>
                    <a:pt x="480" y="5145"/>
                  </a:lnTo>
                  <a:lnTo>
                    <a:pt x="517" y="5127"/>
                  </a:lnTo>
                  <a:lnTo>
                    <a:pt x="554" y="5072"/>
                  </a:lnTo>
                  <a:lnTo>
                    <a:pt x="554" y="5035"/>
                  </a:lnTo>
                  <a:lnTo>
                    <a:pt x="425" y="2582"/>
                  </a:lnTo>
                  <a:lnTo>
                    <a:pt x="351" y="1347"/>
                  </a:lnTo>
                  <a:lnTo>
                    <a:pt x="259" y="129"/>
                  </a:lnTo>
                  <a:lnTo>
                    <a:pt x="241" y="74"/>
                  </a:lnTo>
                  <a:lnTo>
                    <a:pt x="222" y="37"/>
                  </a:lnTo>
                  <a:lnTo>
                    <a:pt x="167" y="19"/>
                  </a:lnTo>
                  <a:lnTo>
                    <a:pt x="130" y="0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6" name="Google Shape;10126;p47"/>
            <p:cNvSpPr/>
            <p:nvPr/>
          </p:nvSpPr>
          <p:spPr>
            <a:xfrm>
              <a:off x="1421575" y="1565900"/>
              <a:ext cx="13875" cy="128650"/>
            </a:xfrm>
            <a:custGeom>
              <a:avLst/>
              <a:gdLst/>
              <a:ahLst/>
              <a:cxnLst/>
              <a:rect l="l" t="t" r="r" b="b"/>
              <a:pathLst>
                <a:path w="555" h="5146" fill="none" extrusionOk="0">
                  <a:moveTo>
                    <a:pt x="130" y="0"/>
                  </a:moveTo>
                  <a:lnTo>
                    <a:pt x="130" y="0"/>
                  </a:lnTo>
                  <a:lnTo>
                    <a:pt x="75" y="19"/>
                  </a:lnTo>
                  <a:lnTo>
                    <a:pt x="38" y="37"/>
                  </a:lnTo>
                  <a:lnTo>
                    <a:pt x="19" y="74"/>
                  </a:lnTo>
                  <a:lnTo>
                    <a:pt x="1" y="129"/>
                  </a:lnTo>
                  <a:lnTo>
                    <a:pt x="1" y="129"/>
                  </a:lnTo>
                  <a:lnTo>
                    <a:pt x="56" y="1347"/>
                  </a:lnTo>
                  <a:lnTo>
                    <a:pt x="130" y="2582"/>
                  </a:lnTo>
                  <a:lnTo>
                    <a:pt x="296" y="5016"/>
                  </a:lnTo>
                  <a:lnTo>
                    <a:pt x="296" y="5016"/>
                  </a:lnTo>
                  <a:lnTo>
                    <a:pt x="314" y="5072"/>
                  </a:lnTo>
                  <a:lnTo>
                    <a:pt x="351" y="5109"/>
                  </a:lnTo>
                  <a:lnTo>
                    <a:pt x="388" y="5145"/>
                  </a:lnTo>
                  <a:lnTo>
                    <a:pt x="443" y="5145"/>
                  </a:lnTo>
                  <a:lnTo>
                    <a:pt x="443" y="5145"/>
                  </a:lnTo>
                  <a:lnTo>
                    <a:pt x="480" y="5145"/>
                  </a:lnTo>
                  <a:lnTo>
                    <a:pt x="517" y="5127"/>
                  </a:lnTo>
                  <a:lnTo>
                    <a:pt x="554" y="5072"/>
                  </a:lnTo>
                  <a:lnTo>
                    <a:pt x="554" y="5035"/>
                  </a:lnTo>
                  <a:lnTo>
                    <a:pt x="554" y="5035"/>
                  </a:lnTo>
                  <a:lnTo>
                    <a:pt x="425" y="2582"/>
                  </a:lnTo>
                  <a:lnTo>
                    <a:pt x="351" y="1347"/>
                  </a:lnTo>
                  <a:lnTo>
                    <a:pt x="259" y="129"/>
                  </a:lnTo>
                  <a:lnTo>
                    <a:pt x="259" y="129"/>
                  </a:lnTo>
                  <a:lnTo>
                    <a:pt x="241" y="74"/>
                  </a:lnTo>
                  <a:lnTo>
                    <a:pt x="222" y="37"/>
                  </a:lnTo>
                  <a:lnTo>
                    <a:pt x="167" y="19"/>
                  </a:lnTo>
                  <a:lnTo>
                    <a:pt x="130" y="0"/>
                  </a:lnTo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7" name="Google Shape;10127;p47"/>
            <p:cNvSpPr/>
            <p:nvPr/>
          </p:nvSpPr>
          <p:spPr>
            <a:xfrm>
              <a:off x="1471825" y="1473225"/>
              <a:ext cx="72425" cy="213475"/>
            </a:xfrm>
            <a:custGeom>
              <a:avLst/>
              <a:gdLst/>
              <a:ahLst/>
              <a:cxnLst/>
              <a:rect l="l" t="t" r="r" b="b"/>
              <a:pathLst>
                <a:path w="2897" h="8539" extrusionOk="0">
                  <a:moveTo>
                    <a:pt x="2749" y="1"/>
                  </a:moveTo>
                  <a:lnTo>
                    <a:pt x="2712" y="19"/>
                  </a:lnTo>
                  <a:lnTo>
                    <a:pt x="2675" y="37"/>
                  </a:lnTo>
                  <a:lnTo>
                    <a:pt x="2638" y="56"/>
                  </a:lnTo>
                  <a:lnTo>
                    <a:pt x="2620" y="111"/>
                  </a:lnTo>
                  <a:lnTo>
                    <a:pt x="2251" y="1126"/>
                  </a:lnTo>
                  <a:lnTo>
                    <a:pt x="1900" y="2158"/>
                  </a:lnTo>
                  <a:lnTo>
                    <a:pt x="1236" y="4242"/>
                  </a:lnTo>
                  <a:lnTo>
                    <a:pt x="609" y="6326"/>
                  </a:lnTo>
                  <a:lnTo>
                    <a:pt x="1" y="8428"/>
                  </a:lnTo>
                  <a:lnTo>
                    <a:pt x="1" y="8465"/>
                  </a:lnTo>
                  <a:lnTo>
                    <a:pt x="19" y="8502"/>
                  </a:lnTo>
                  <a:lnTo>
                    <a:pt x="56" y="8521"/>
                  </a:lnTo>
                  <a:lnTo>
                    <a:pt x="93" y="8539"/>
                  </a:lnTo>
                  <a:lnTo>
                    <a:pt x="130" y="8521"/>
                  </a:lnTo>
                  <a:lnTo>
                    <a:pt x="167" y="8465"/>
                  </a:lnTo>
                  <a:lnTo>
                    <a:pt x="905" y="6418"/>
                  </a:lnTo>
                  <a:lnTo>
                    <a:pt x="1605" y="4353"/>
                  </a:lnTo>
                  <a:lnTo>
                    <a:pt x="2269" y="2269"/>
                  </a:lnTo>
                  <a:lnTo>
                    <a:pt x="2583" y="1218"/>
                  </a:lnTo>
                  <a:lnTo>
                    <a:pt x="2878" y="185"/>
                  </a:lnTo>
                  <a:lnTo>
                    <a:pt x="2896" y="111"/>
                  </a:lnTo>
                  <a:lnTo>
                    <a:pt x="2859" y="56"/>
                  </a:lnTo>
                  <a:lnTo>
                    <a:pt x="2804" y="19"/>
                  </a:lnTo>
                  <a:lnTo>
                    <a:pt x="2749" y="1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8" name="Google Shape;10128;p47"/>
            <p:cNvSpPr/>
            <p:nvPr/>
          </p:nvSpPr>
          <p:spPr>
            <a:xfrm>
              <a:off x="1471825" y="1473225"/>
              <a:ext cx="72425" cy="213475"/>
            </a:xfrm>
            <a:custGeom>
              <a:avLst/>
              <a:gdLst/>
              <a:ahLst/>
              <a:cxnLst/>
              <a:rect l="l" t="t" r="r" b="b"/>
              <a:pathLst>
                <a:path w="2897" h="8539" fill="none" extrusionOk="0">
                  <a:moveTo>
                    <a:pt x="2749" y="1"/>
                  </a:moveTo>
                  <a:lnTo>
                    <a:pt x="2749" y="1"/>
                  </a:lnTo>
                  <a:lnTo>
                    <a:pt x="2712" y="19"/>
                  </a:lnTo>
                  <a:lnTo>
                    <a:pt x="2675" y="37"/>
                  </a:lnTo>
                  <a:lnTo>
                    <a:pt x="2638" y="56"/>
                  </a:lnTo>
                  <a:lnTo>
                    <a:pt x="2620" y="111"/>
                  </a:lnTo>
                  <a:lnTo>
                    <a:pt x="2620" y="111"/>
                  </a:lnTo>
                  <a:lnTo>
                    <a:pt x="2251" y="1126"/>
                  </a:lnTo>
                  <a:lnTo>
                    <a:pt x="1900" y="2158"/>
                  </a:lnTo>
                  <a:lnTo>
                    <a:pt x="1236" y="4242"/>
                  </a:lnTo>
                  <a:lnTo>
                    <a:pt x="609" y="6326"/>
                  </a:lnTo>
                  <a:lnTo>
                    <a:pt x="1" y="8428"/>
                  </a:lnTo>
                  <a:lnTo>
                    <a:pt x="1" y="8428"/>
                  </a:lnTo>
                  <a:lnTo>
                    <a:pt x="1" y="8465"/>
                  </a:lnTo>
                  <a:lnTo>
                    <a:pt x="19" y="8502"/>
                  </a:lnTo>
                  <a:lnTo>
                    <a:pt x="56" y="8521"/>
                  </a:lnTo>
                  <a:lnTo>
                    <a:pt x="93" y="8539"/>
                  </a:lnTo>
                  <a:lnTo>
                    <a:pt x="93" y="8539"/>
                  </a:lnTo>
                  <a:lnTo>
                    <a:pt x="130" y="8521"/>
                  </a:lnTo>
                  <a:lnTo>
                    <a:pt x="167" y="8465"/>
                  </a:lnTo>
                  <a:lnTo>
                    <a:pt x="167" y="8465"/>
                  </a:lnTo>
                  <a:lnTo>
                    <a:pt x="905" y="6418"/>
                  </a:lnTo>
                  <a:lnTo>
                    <a:pt x="1605" y="4353"/>
                  </a:lnTo>
                  <a:lnTo>
                    <a:pt x="2269" y="2269"/>
                  </a:lnTo>
                  <a:lnTo>
                    <a:pt x="2583" y="1218"/>
                  </a:lnTo>
                  <a:lnTo>
                    <a:pt x="2878" y="185"/>
                  </a:lnTo>
                  <a:lnTo>
                    <a:pt x="2878" y="185"/>
                  </a:lnTo>
                  <a:lnTo>
                    <a:pt x="2896" y="111"/>
                  </a:lnTo>
                  <a:lnTo>
                    <a:pt x="2859" y="56"/>
                  </a:lnTo>
                  <a:lnTo>
                    <a:pt x="2804" y="19"/>
                  </a:lnTo>
                  <a:lnTo>
                    <a:pt x="2749" y="1"/>
                  </a:lnTo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29" name="Google Shape;10129;p47"/>
          <p:cNvGrpSpPr/>
          <p:nvPr/>
        </p:nvGrpSpPr>
        <p:grpSpPr>
          <a:xfrm>
            <a:off x="2143146" y="4732750"/>
            <a:ext cx="127903" cy="152308"/>
            <a:chOff x="1353350" y="1473225"/>
            <a:chExt cx="190900" cy="227325"/>
          </a:xfrm>
        </p:grpSpPr>
        <p:sp>
          <p:nvSpPr>
            <p:cNvPr id="10130" name="Google Shape;10130;p47"/>
            <p:cNvSpPr/>
            <p:nvPr/>
          </p:nvSpPr>
          <p:spPr>
            <a:xfrm>
              <a:off x="1353350" y="1601850"/>
              <a:ext cx="42900" cy="98700"/>
            </a:xfrm>
            <a:custGeom>
              <a:avLst/>
              <a:gdLst/>
              <a:ahLst/>
              <a:cxnLst/>
              <a:rect l="l" t="t" r="r" b="b"/>
              <a:pathLst>
                <a:path w="1716" h="3948" extrusionOk="0">
                  <a:moveTo>
                    <a:pt x="185" y="1"/>
                  </a:moveTo>
                  <a:lnTo>
                    <a:pt x="93" y="19"/>
                  </a:lnTo>
                  <a:lnTo>
                    <a:pt x="37" y="75"/>
                  </a:lnTo>
                  <a:lnTo>
                    <a:pt x="19" y="93"/>
                  </a:lnTo>
                  <a:lnTo>
                    <a:pt x="0" y="148"/>
                  </a:lnTo>
                  <a:lnTo>
                    <a:pt x="0" y="185"/>
                  </a:lnTo>
                  <a:lnTo>
                    <a:pt x="19" y="240"/>
                  </a:lnTo>
                  <a:lnTo>
                    <a:pt x="351" y="1181"/>
                  </a:lnTo>
                  <a:lnTo>
                    <a:pt x="738" y="2103"/>
                  </a:lnTo>
                  <a:lnTo>
                    <a:pt x="1162" y="3025"/>
                  </a:lnTo>
                  <a:lnTo>
                    <a:pt x="1623" y="3910"/>
                  </a:lnTo>
                  <a:lnTo>
                    <a:pt x="1642" y="3929"/>
                  </a:lnTo>
                  <a:lnTo>
                    <a:pt x="1660" y="3947"/>
                  </a:lnTo>
                  <a:lnTo>
                    <a:pt x="1715" y="3929"/>
                  </a:lnTo>
                  <a:lnTo>
                    <a:pt x="1715" y="3910"/>
                  </a:lnTo>
                  <a:lnTo>
                    <a:pt x="1715" y="3873"/>
                  </a:lnTo>
                  <a:lnTo>
                    <a:pt x="1439" y="2915"/>
                  </a:lnTo>
                  <a:lnTo>
                    <a:pt x="1107" y="1974"/>
                  </a:lnTo>
                  <a:lnTo>
                    <a:pt x="757" y="1033"/>
                  </a:lnTo>
                  <a:lnTo>
                    <a:pt x="369" y="130"/>
                  </a:lnTo>
                  <a:lnTo>
                    <a:pt x="332" y="75"/>
                  </a:lnTo>
                  <a:lnTo>
                    <a:pt x="277" y="38"/>
                  </a:lnTo>
                  <a:lnTo>
                    <a:pt x="240" y="19"/>
                  </a:lnTo>
                  <a:lnTo>
                    <a:pt x="185" y="1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1" name="Google Shape;10131;p47"/>
            <p:cNvSpPr/>
            <p:nvPr/>
          </p:nvSpPr>
          <p:spPr>
            <a:xfrm>
              <a:off x="1353350" y="1601850"/>
              <a:ext cx="42900" cy="98700"/>
            </a:xfrm>
            <a:custGeom>
              <a:avLst/>
              <a:gdLst/>
              <a:ahLst/>
              <a:cxnLst/>
              <a:rect l="l" t="t" r="r" b="b"/>
              <a:pathLst>
                <a:path w="1716" h="3948" fill="none" extrusionOk="0">
                  <a:moveTo>
                    <a:pt x="185" y="1"/>
                  </a:moveTo>
                  <a:lnTo>
                    <a:pt x="185" y="1"/>
                  </a:lnTo>
                  <a:lnTo>
                    <a:pt x="93" y="19"/>
                  </a:lnTo>
                  <a:lnTo>
                    <a:pt x="37" y="75"/>
                  </a:lnTo>
                  <a:lnTo>
                    <a:pt x="19" y="93"/>
                  </a:lnTo>
                  <a:lnTo>
                    <a:pt x="0" y="148"/>
                  </a:lnTo>
                  <a:lnTo>
                    <a:pt x="0" y="185"/>
                  </a:lnTo>
                  <a:lnTo>
                    <a:pt x="19" y="240"/>
                  </a:lnTo>
                  <a:lnTo>
                    <a:pt x="19" y="240"/>
                  </a:lnTo>
                  <a:lnTo>
                    <a:pt x="351" y="1181"/>
                  </a:lnTo>
                  <a:lnTo>
                    <a:pt x="738" y="2103"/>
                  </a:lnTo>
                  <a:lnTo>
                    <a:pt x="1162" y="3025"/>
                  </a:lnTo>
                  <a:lnTo>
                    <a:pt x="1623" y="3910"/>
                  </a:lnTo>
                  <a:lnTo>
                    <a:pt x="1623" y="3910"/>
                  </a:lnTo>
                  <a:lnTo>
                    <a:pt x="1642" y="3929"/>
                  </a:lnTo>
                  <a:lnTo>
                    <a:pt x="1660" y="3947"/>
                  </a:lnTo>
                  <a:lnTo>
                    <a:pt x="1660" y="3947"/>
                  </a:lnTo>
                  <a:lnTo>
                    <a:pt x="1715" y="3929"/>
                  </a:lnTo>
                  <a:lnTo>
                    <a:pt x="1715" y="3910"/>
                  </a:lnTo>
                  <a:lnTo>
                    <a:pt x="1715" y="3873"/>
                  </a:lnTo>
                  <a:lnTo>
                    <a:pt x="1715" y="3873"/>
                  </a:lnTo>
                  <a:lnTo>
                    <a:pt x="1439" y="2915"/>
                  </a:lnTo>
                  <a:lnTo>
                    <a:pt x="1107" y="1974"/>
                  </a:lnTo>
                  <a:lnTo>
                    <a:pt x="757" y="1033"/>
                  </a:lnTo>
                  <a:lnTo>
                    <a:pt x="369" y="130"/>
                  </a:lnTo>
                  <a:lnTo>
                    <a:pt x="369" y="130"/>
                  </a:lnTo>
                  <a:lnTo>
                    <a:pt x="332" y="75"/>
                  </a:lnTo>
                  <a:lnTo>
                    <a:pt x="277" y="38"/>
                  </a:lnTo>
                  <a:lnTo>
                    <a:pt x="240" y="19"/>
                  </a:lnTo>
                  <a:lnTo>
                    <a:pt x="185" y="1"/>
                  </a:lnTo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2" name="Google Shape;10132;p47"/>
            <p:cNvSpPr/>
            <p:nvPr/>
          </p:nvSpPr>
          <p:spPr>
            <a:xfrm>
              <a:off x="1421575" y="1565900"/>
              <a:ext cx="13875" cy="128650"/>
            </a:xfrm>
            <a:custGeom>
              <a:avLst/>
              <a:gdLst/>
              <a:ahLst/>
              <a:cxnLst/>
              <a:rect l="l" t="t" r="r" b="b"/>
              <a:pathLst>
                <a:path w="555" h="5146" extrusionOk="0">
                  <a:moveTo>
                    <a:pt x="130" y="0"/>
                  </a:moveTo>
                  <a:lnTo>
                    <a:pt x="75" y="19"/>
                  </a:lnTo>
                  <a:lnTo>
                    <a:pt x="38" y="37"/>
                  </a:lnTo>
                  <a:lnTo>
                    <a:pt x="19" y="74"/>
                  </a:lnTo>
                  <a:lnTo>
                    <a:pt x="1" y="129"/>
                  </a:lnTo>
                  <a:lnTo>
                    <a:pt x="56" y="1347"/>
                  </a:lnTo>
                  <a:lnTo>
                    <a:pt x="130" y="2582"/>
                  </a:lnTo>
                  <a:lnTo>
                    <a:pt x="296" y="5016"/>
                  </a:lnTo>
                  <a:lnTo>
                    <a:pt x="314" y="5072"/>
                  </a:lnTo>
                  <a:lnTo>
                    <a:pt x="351" y="5109"/>
                  </a:lnTo>
                  <a:lnTo>
                    <a:pt x="388" y="5145"/>
                  </a:lnTo>
                  <a:lnTo>
                    <a:pt x="480" y="5145"/>
                  </a:lnTo>
                  <a:lnTo>
                    <a:pt x="517" y="5127"/>
                  </a:lnTo>
                  <a:lnTo>
                    <a:pt x="554" y="5072"/>
                  </a:lnTo>
                  <a:lnTo>
                    <a:pt x="554" y="5035"/>
                  </a:lnTo>
                  <a:lnTo>
                    <a:pt x="425" y="2582"/>
                  </a:lnTo>
                  <a:lnTo>
                    <a:pt x="351" y="1347"/>
                  </a:lnTo>
                  <a:lnTo>
                    <a:pt x="259" y="129"/>
                  </a:lnTo>
                  <a:lnTo>
                    <a:pt x="241" y="74"/>
                  </a:lnTo>
                  <a:lnTo>
                    <a:pt x="222" y="37"/>
                  </a:lnTo>
                  <a:lnTo>
                    <a:pt x="167" y="19"/>
                  </a:lnTo>
                  <a:lnTo>
                    <a:pt x="130" y="0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3" name="Google Shape;10133;p47"/>
            <p:cNvSpPr/>
            <p:nvPr/>
          </p:nvSpPr>
          <p:spPr>
            <a:xfrm>
              <a:off x="1421575" y="1565900"/>
              <a:ext cx="13875" cy="128650"/>
            </a:xfrm>
            <a:custGeom>
              <a:avLst/>
              <a:gdLst/>
              <a:ahLst/>
              <a:cxnLst/>
              <a:rect l="l" t="t" r="r" b="b"/>
              <a:pathLst>
                <a:path w="555" h="5146" fill="none" extrusionOk="0">
                  <a:moveTo>
                    <a:pt x="130" y="0"/>
                  </a:moveTo>
                  <a:lnTo>
                    <a:pt x="130" y="0"/>
                  </a:lnTo>
                  <a:lnTo>
                    <a:pt x="75" y="19"/>
                  </a:lnTo>
                  <a:lnTo>
                    <a:pt x="38" y="37"/>
                  </a:lnTo>
                  <a:lnTo>
                    <a:pt x="19" y="74"/>
                  </a:lnTo>
                  <a:lnTo>
                    <a:pt x="1" y="129"/>
                  </a:lnTo>
                  <a:lnTo>
                    <a:pt x="1" y="129"/>
                  </a:lnTo>
                  <a:lnTo>
                    <a:pt x="56" y="1347"/>
                  </a:lnTo>
                  <a:lnTo>
                    <a:pt x="130" y="2582"/>
                  </a:lnTo>
                  <a:lnTo>
                    <a:pt x="296" y="5016"/>
                  </a:lnTo>
                  <a:lnTo>
                    <a:pt x="296" y="5016"/>
                  </a:lnTo>
                  <a:lnTo>
                    <a:pt x="314" y="5072"/>
                  </a:lnTo>
                  <a:lnTo>
                    <a:pt x="351" y="5109"/>
                  </a:lnTo>
                  <a:lnTo>
                    <a:pt x="388" y="5145"/>
                  </a:lnTo>
                  <a:lnTo>
                    <a:pt x="443" y="5145"/>
                  </a:lnTo>
                  <a:lnTo>
                    <a:pt x="443" y="5145"/>
                  </a:lnTo>
                  <a:lnTo>
                    <a:pt x="480" y="5145"/>
                  </a:lnTo>
                  <a:lnTo>
                    <a:pt x="517" y="5127"/>
                  </a:lnTo>
                  <a:lnTo>
                    <a:pt x="554" y="5072"/>
                  </a:lnTo>
                  <a:lnTo>
                    <a:pt x="554" y="5035"/>
                  </a:lnTo>
                  <a:lnTo>
                    <a:pt x="554" y="5035"/>
                  </a:lnTo>
                  <a:lnTo>
                    <a:pt x="425" y="2582"/>
                  </a:lnTo>
                  <a:lnTo>
                    <a:pt x="351" y="1347"/>
                  </a:lnTo>
                  <a:lnTo>
                    <a:pt x="259" y="129"/>
                  </a:lnTo>
                  <a:lnTo>
                    <a:pt x="259" y="129"/>
                  </a:lnTo>
                  <a:lnTo>
                    <a:pt x="241" y="74"/>
                  </a:lnTo>
                  <a:lnTo>
                    <a:pt x="222" y="37"/>
                  </a:lnTo>
                  <a:lnTo>
                    <a:pt x="167" y="19"/>
                  </a:lnTo>
                  <a:lnTo>
                    <a:pt x="130" y="0"/>
                  </a:lnTo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4" name="Google Shape;10134;p47"/>
            <p:cNvSpPr/>
            <p:nvPr/>
          </p:nvSpPr>
          <p:spPr>
            <a:xfrm>
              <a:off x="1471825" y="1473225"/>
              <a:ext cx="72425" cy="213475"/>
            </a:xfrm>
            <a:custGeom>
              <a:avLst/>
              <a:gdLst/>
              <a:ahLst/>
              <a:cxnLst/>
              <a:rect l="l" t="t" r="r" b="b"/>
              <a:pathLst>
                <a:path w="2897" h="8539" extrusionOk="0">
                  <a:moveTo>
                    <a:pt x="2749" y="1"/>
                  </a:moveTo>
                  <a:lnTo>
                    <a:pt x="2712" y="19"/>
                  </a:lnTo>
                  <a:lnTo>
                    <a:pt x="2675" y="37"/>
                  </a:lnTo>
                  <a:lnTo>
                    <a:pt x="2638" y="56"/>
                  </a:lnTo>
                  <a:lnTo>
                    <a:pt x="2620" y="111"/>
                  </a:lnTo>
                  <a:lnTo>
                    <a:pt x="2251" y="1126"/>
                  </a:lnTo>
                  <a:lnTo>
                    <a:pt x="1900" y="2158"/>
                  </a:lnTo>
                  <a:lnTo>
                    <a:pt x="1236" y="4242"/>
                  </a:lnTo>
                  <a:lnTo>
                    <a:pt x="609" y="6326"/>
                  </a:lnTo>
                  <a:lnTo>
                    <a:pt x="1" y="8428"/>
                  </a:lnTo>
                  <a:lnTo>
                    <a:pt x="1" y="8465"/>
                  </a:lnTo>
                  <a:lnTo>
                    <a:pt x="19" y="8502"/>
                  </a:lnTo>
                  <a:lnTo>
                    <a:pt x="56" y="8521"/>
                  </a:lnTo>
                  <a:lnTo>
                    <a:pt x="93" y="8539"/>
                  </a:lnTo>
                  <a:lnTo>
                    <a:pt x="130" y="8521"/>
                  </a:lnTo>
                  <a:lnTo>
                    <a:pt x="167" y="8465"/>
                  </a:lnTo>
                  <a:lnTo>
                    <a:pt x="905" y="6418"/>
                  </a:lnTo>
                  <a:lnTo>
                    <a:pt x="1605" y="4353"/>
                  </a:lnTo>
                  <a:lnTo>
                    <a:pt x="2269" y="2269"/>
                  </a:lnTo>
                  <a:lnTo>
                    <a:pt x="2583" y="1218"/>
                  </a:lnTo>
                  <a:lnTo>
                    <a:pt x="2878" y="185"/>
                  </a:lnTo>
                  <a:lnTo>
                    <a:pt x="2896" y="111"/>
                  </a:lnTo>
                  <a:lnTo>
                    <a:pt x="2859" y="56"/>
                  </a:lnTo>
                  <a:lnTo>
                    <a:pt x="2804" y="19"/>
                  </a:lnTo>
                  <a:lnTo>
                    <a:pt x="2749" y="1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5" name="Google Shape;10135;p47"/>
            <p:cNvSpPr/>
            <p:nvPr/>
          </p:nvSpPr>
          <p:spPr>
            <a:xfrm>
              <a:off x="1471825" y="1473225"/>
              <a:ext cx="72425" cy="213475"/>
            </a:xfrm>
            <a:custGeom>
              <a:avLst/>
              <a:gdLst/>
              <a:ahLst/>
              <a:cxnLst/>
              <a:rect l="l" t="t" r="r" b="b"/>
              <a:pathLst>
                <a:path w="2897" h="8539" fill="none" extrusionOk="0">
                  <a:moveTo>
                    <a:pt x="2749" y="1"/>
                  </a:moveTo>
                  <a:lnTo>
                    <a:pt x="2749" y="1"/>
                  </a:lnTo>
                  <a:lnTo>
                    <a:pt x="2712" y="19"/>
                  </a:lnTo>
                  <a:lnTo>
                    <a:pt x="2675" y="37"/>
                  </a:lnTo>
                  <a:lnTo>
                    <a:pt x="2638" y="56"/>
                  </a:lnTo>
                  <a:lnTo>
                    <a:pt x="2620" y="111"/>
                  </a:lnTo>
                  <a:lnTo>
                    <a:pt x="2620" y="111"/>
                  </a:lnTo>
                  <a:lnTo>
                    <a:pt x="2251" y="1126"/>
                  </a:lnTo>
                  <a:lnTo>
                    <a:pt x="1900" y="2158"/>
                  </a:lnTo>
                  <a:lnTo>
                    <a:pt x="1236" y="4242"/>
                  </a:lnTo>
                  <a:lnTo>
                    <a:pt x="609" y="6326"/>
                  </a:lnTo>
                  <a:lnTo>
                    <a:pt x="1" y="8428"/>
                  </a:lnTo>
                  <a:lnTo>
                    <a:pt x="1" y="8428"/>
                  </a:lnTo>
                  <a:lnTo>
                    <a:pt x="1" y="8465"/>
                  </a:lnTo>
                  <a:lnTo>
                    <a:pt x="19" y="8502"/>
                  </a:lnTo>
                  <a:lnTo>
                    <a:pt x="56" y="8521"/>
                  </a:lnTo>
                  <a:lnTo>
                    <a:pt x="93" y="8539"/>
                  </a:lnTo>
                  <a:lnTo>
                    <a:pt x="93" y="8539"/>
                  </a:lnTo>
                  <a:lnTo>
                    <a:pt x="130" y="8521"/>
                  </a:lnTo>
                  <a:lnTo>
                    <a:pt x="167" y="8465"/>
                  </a:lnTo>
                  <a:lnTo>
                    <a:pt x="167" y="8465"/>
                  </a:lnTo>
                  <a:lnTo>
                    <a:pt x="905" y="6418"/>
                  </a:lnTo>
                  <a:lnTo>
                    <a:pt x="1605" y="4353"/>
                  </a:lnTo>
                  <a:lnTo>
                    <a:pt x="2269" y="2269"/>
                  </a:lnTo>
                  <a:lnTo>
                    <a:pt x="2583" y="1218"/>
                  </a:lnTo>
                  <a:lnTo>
                    <a:pt x="2878" y="185"/>
                  </a:lnTo>
                  <a:lnTo>
                    <a:pt x="2878" y="185"/>
                  </a:lnTo>
                  <a:lnTo>
                    <a:pt x="2896" y="111"/>
                  </a:lnTo>
                  <a:lnTo>
                    <a:pt x="2859" y="56"/>
                  </a:lnTo>
                  <a:lnTo>
                    <a:pt x="2804" y="19"/>
                  </a:lnTo>
                  <a:lnTo>
                    <a:pt x="2749" y="1"/>
                  </a:lnTo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36" name="Google Shape;10136;p47"/>
          <p:cNvGrpSpPr/>
          <p:nvPr/>
        </p:nvGrpSpPr>
        <p:grpSpPr>
          <a:xfrm>
            <a:off x="3717407" y="4761020"/>
            <a:ext cx="80426" cy="95772"/>
            <a:chOff x="1353350" y="1473225"/>
            <a:chExt cx="190900" cy="227325"/>
          </a:xfrm>
        </p:grpSpPr>
        <p:sp>
          <p:nvSpPr>
            <p:cNvPr id="10137" name="Google Shape;10137;p47"/>
            <p:cNvSpPr/>
            <p:nvPr/>
          </p:nvSpPr>
          <p:spPr>
            <a:xfrm>
              <a:off x="1353350" y="1601850"/>
              <a:ext cx="42900" cy="98700"/>
            </a:xfrm>
            <a:custGeom>
              <a:avLst/>
              <a:gdLst/>
              <a:ahLst/>
              <a:cxnLst/>
              <a:rect l="l" t="t" r="r" b="b"/>
              <a:pathLst>
                <a:path w="1716" h="3948" extrusionOk="0">
                  <a:moveTo>
                    <a:pt x="185" y="1"/>
                  </a:moveTo>
                  <a:lnTo>
                    <a:pt x="93" y="19"/>
                  </a:lnTo>
                  <a:lnTo>
                    <a:pt x="37" y="75"/>
                  </a:lnTo>
                  <a:lnTo>
                    <a:pt x="19" y="93"/>
                  </a:lnTo>
                  <a:lnTo>
                    <a:pt x="0" y="148"/>
                  </a:lnTo>
                  <a:lnTo>
                    <a:pt x="0" y="185"/>
                  </a:lnTo>
                  <a:lnTo>
                    <a:pt x="19" y="240"/>
                  </a:lnTo>
                  <a:lnTo>
                    <a:pt x="351" y="1181"/>
                  </a:lnTo>
                  <a:lnTo>
                    <a:pt x="738" y="2103"/>
                  </a:lnTo>
                  <a:lnTo>
                    <a:pt x="1162" y="3025"/>
                  </a:lnTo>
                  <a:lnTo>
                    <a:pt x="1623" y="3910"/>
                  </a:lnTo>
                  <a:lnTo>
                    <a:pt x="1642" y="3929"/>
                  </a:lnTo>
                  <a:lnTo>
                    <a:pt x="1660" y="3947"/>
                  </a:lnTo>
                  <a:lnTo>
                    <a:pt x="1715" y="3929"/>
                  </a:lnTo>
                  <a:lnTo>
                    <a:pt x="1715" y="3910"/>
                  </a:lnTo>
                  <a:lnTo>
                    <a:pt x="1715" y="3873"/>
                  </a:lnTo>
                  <a:lnTo>
                    <a:pt x="1439" y="2915"/>
                  </a:lnTo>
                  <a:lnTo>
                    <a:pt x="1107" y="1974"/>
                  </a:lnTo>
                  <a:lnTo>
                    <a:pt x="757" y="1033"/>
                  </a:lnTo>
                  <a:lnTo>
                    <a:pt x="369" y="130"/>
                  </a:lnTo>
                  <a:lnTo>
                    <a:pt x="332" y="75"/>
                  </a:lnTo>
                  <a:lnTo>
                    <a:pt x="277" y="38"/>
                  </a:lnTo>
                  <a:lnTo>
                    <a:pt x="240" y="19"/>
                  </a:lnTo>
                  <a:lnTo>
                    <a:pt x="185" y="1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8" name="Google Shape;10138;p47"/>
            <p:cNvSpPr/>
            <p:nvPr/>
          </p:nvSpPr>
          <p:spPr>
            <a:xfrm>
              <a:off x="1353350" y="1601850"/>
              <a:ext cx="42900" cy="98700"/>
            </a:xfrm>
            <a:custGeom>
              <a:avLst/>
              <a:gdLst/>
              <a:ahLst/>
              <a:cxnLst/>
              <a:rect l="l" t="t" r="r" b="b"/>
              <a:pathLst>
                <a:path w="1716" h="3948" fill="none" extrusionOk="0">
                  <a:moveTo>
                    <a:pt x="185" y="1"/>
                  </a:moveTo>
                  <a:lnTo>
                    <a:pt x="185" y="1"/>
                  </a:lnTo>
                  <a:lnTo>
                    <a:pt x="93" y="19"/>
                  </a:lnTo>
                  <a:lnTo>
                    <a:pt x="37" y="75"/>
                  </a:lnTo>
                  <a:lnTo>
                    <a:pt x="19" y="93"/>
                  </a:lnTo>
                  <a:lnTo>
                    <a:pt x="0" y="148"/>
                  </a:lnTo>
                  <a:lnTo>
                    <a:pt x="0" y="185"/>
                  </a:lnTo>
                  <a:lnTo>
                    <a:pt x="19" y="240"/>
                  </a:lnTo>
                  <a:lnTo>
                    <a:pt x="19" y="240"/>
                  </a:lnTo>
                  <a:lnTo>
                    <a:pt x="351" y="1181"/>
                  </a:lnTo>
                  <a:lnTo>
                    <a:pt x="738" y="2103"/>
                  </a:lnTo>
                  <a:lnTo>
                    <a:pt x="1162" y="3025"/>
                  </a:lnTo>
                  <a:lnTo>
                    <a:pt x="1623" y="3910"/>
                  </a:lnTo>
                  <a:lnTo>
                    <a:pt x="1623" y="3910"/>
                  </a:lnTo>
                  <a:lnTo>
                    <a:pt x="1642" y="3929"/>
                  </a:lnTo>
                  <a:lnTo>
                    <a:pt x="1660" y="3947"/>
                  </a:lnTo>
                  <a:lnTo>
                    <a:pt x="1660" y="3947"/>
                  </a:lnTo>
                  <a:lnTo>
                    <a:pt x="1715" y="3929"/>
                  </a:lnTo>
                  <a:lnTo>
                    <a:pt x="1715" y="3910"/>
                  </a:lnTo>
                  <a:lnTo>
                    <a:pt x="1715" y="3873"/>
                  </a:lnTo>
                  <a:lnTo>
                    <a:pt x="1715" y="3873"/>
                  </a:lnTo>
                  <a:lnTo>
                    <a:pt x="1439" y="2915"/>
                  </a:lnTo>
                  <a:lnTo>
                    <a:pt x="1107" y="1974"/>
                  </a:lnTo>
                  <a:lnTo>
                    <a:pt x="757" y="1033"/>
                  </a:lnTo>
                  <a:lnTo>
                    <a:pt x="369" y="130"/>
                  </a:lnTo>
                  <a:lnTo>
                    <a:pt x="369" y="130"/>
                  </a:lnTo>
                  <a:lnTo>
                    <a:pt x="332" y="75"/>
                  </a:lnTo>
                  <a:lnTo>
                    <a:pt x="277" y="38"/>
                  </a:lnTo>
                  <a:lnTo>
                    <a:pt x="240" y="19"/>
                  </a:lnTo>
                  <a:lnTo>
                    <a:pt x="185" y="1"/>
                  </a:lnTo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9" name="Google Shape;10139;p47"/>
            <p:cNvSpPr/>
            <p:nvPr/>
          </p:nvSpPr>
          <p:spPr>
            <a:xfrm>
              <a:off x="1421575" y="1565900"/>
              <a:ext cx="13875" cy="128650"/>
            </a:xfrm>
            <a:custGeom>
              <a:avLst/>
              <a:gdLst/>
              <a:ahLst/>
              <a:cxnLst/>
              <a:rect l="l" t="t" r="r" b="b"/>
              <a:pathLst>
                <a:path w="555" h="5146" extrusionOk="0">
                  <a:moveTo>
                    <a:pt x="130" y="0"/>
                  </a:moveTo>
                  <a:lnTo>
                    <a:pt x="75" y="19"/>
                  </a:lnTo>
                  <a:lnTo>
                    <a:pt x="38" y="37"/>
                  </a:lnTo>
                  <a:lnTo>
                    <a:pt x="19" y="74"/>
                  </a:lnTo>
                  <a:lnTo>
                    <a:pt x="1" y="129"/>
                  </a:lnTo>
                  <a:lnTo>
                    <a:pt x="56" y="1347"/>
                  </a:lnTo>
                  <a:lnTo>
                    <a:pt x="130" y="2582"/>
                  </a:lnTo>
                  <a:lnTo>
                    <a:pt x="296" y="5016"/>
                  </a:lnTo>
                  <a:lnTo>
                    <a:pt x="314" y="5072"/>
                  </a:lnTo>
                  <a:lnTo>
                    <a:pt x="351" y="5109"/>
                  </a:lnTo>
                  <a:lnTo>
                    <a:pt x="388" y="5145"/>
                  </a:lnTo>
                  <a:lnTo>
                    <a:pt x="480" y="5145"/>
                  </a:lnTo>
                  <a:lnTo>
                    <a:pt x="517" y="5127"/>
                  </a:lnTo>
                  <a:lnTo>
                    <a:pt x="554" y="5072"/>
                  </a:lnTo>
                  <a:lnTo>
                    <a:pt x="554" y="5035"/>
                  </a:lnTo>
                  <a:lnTo>
                    <a:pt x="425" y="2582"/>
                  </a:lnTo>
                  <a:lnTo>
                    <a:pt x="351" y="1347"/>
                  </a:lnTo>
                  <a:lnTo>
                    <a:pt x="259" y="129"/>
                  </a:lnTo>
                  <a:lnTo>
                    <a:pt x="241" y="74"/>
                  </a:lnTo>
                  <a:lnTo>
                    <a:pt x="222" y="37"/>
                  </a:lnTo>
                  <a:lnTo>
                    <a:pt x="167" y="19"/>
                  </a:lnTo>
                  <a:lnTo>
                    <a:pt x="130" y="0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0" name="Google Shape;10140;p47"/>
            <p:cNvSpPr/>
            <p:nvPr/>
          </p:nvSpPr>
          <p:spPr>
            <a:xfrm>
              <a:off x="1421575" y="1565900"/>
              <a:ext cx="13875" cy="128650"/>
            </a:xfrm>
            <a:custGeom>
              <a:avLst/>
              <a:gdLst/>
              <a:ahLst/>
              <a:cxnLst/>
              <a:rect l="l" t="t" r="r" b="b"/>
              <a:pathLst>
                <a:path w="555" h="5146" fill="none" extrusionOk="0">
                  <a:moveTo>
                    <a:pt x="130" y="0"/>
                  </a:moveTo>
                  <a:lnTo>
                    <a:pt x="130" y="0"/>
                  </a:lnTo>
                  <a:lnTo>
                    <a:pt x="75" y="19"/>
                  </a:lnTo>
                  <a:lnTo>
                    <a:pt x="38" y="37"/>
                  </a:lnTo>
                  <a:lnTo>
                    <a:pt x="19" y="74"/>
                  </a:lnTo>
                  <a:lnTo>
                    <a:pt x="1" y="129"/>
                  </a:lnTo>
                  <a:lnTo>
                    <a:pt x="1" y="129"/>
                  </a:lnTo>
                  <a:lnTo>
                    <a:pt x="56" y="1347"/>
                  </a:lnTo>
                  <a:lnTo>
                    <a:pt x="130" y="2582"/>
                  </a:lnTo>
                  <a:lnTo>
                    <a:pt x="296" y="5016"/>
                  </a:lnTo>
                  <a:lnTo>
                    <a:pt x="296" y="5016"/>
                  </a:lnTo>
                  <a:lnTo>
                    <a:pt x="314" y="5072"/>
                  </a:lnTo>
                  <a:lnTo>
                    <a:pt x="351" y="5109"/>
                  </a:lnTo>
                  <a:lnTo>
                    <a:pt x="388" y="5145"/>
                  </a:lnTo>
                  <a:lnTo>
                    <a:pt x="443" y="5145"/>
                  </a:lnTo>
                  <a:lnTo>
                    <a:pt x="443" y="5145"/>
                  </a:lnTo>
                  <a:lnTo>
                    <a:pt x="480" y="5145"/>
                  </a:lnTo>
                  <a:lnTo>
                    <a:pt x="517" y="5127"/>
                  </a:lnTo>
                  <a:lnTo>
                    <a:pt x="554" y="5072"/>
                  </a:lnTo>
                  <a:lnTo>
                    <a:pt x="554" y="5035"/>
                  </a:lnTo>
                  <a:lnTo>
                    <a:pt x="554" y="5035"/>
                  </a:lnTo>
                  <a:lnTo>
                    <a:pt x="425" y="2582"/>
                  </a:lnTo>
                  <a:lnTo>
                    <a:pt x="351" y="1347"/>
                  </a:lnTo>
                  <a:lnTo>
                    <a:pt x="259" y="129"/>
                  </a:lnTo>
                  <a:lnTo>
                    <a:pt x="259" y="129"/>
                  </a:lnTo>
                  <a:lnTo>
                    <a:pt x="241" y="74"/>
                  </a:lnTo>
                  <a:lnTo>
                    <a:pt x="222" y="37"/>
                  </a:lnTo>
                  <a:lnTo>
                    <a:pt x="167" y="19"/>
                  </a:lnTo>
                  <a:lnTo>
                    <a:pt x="130" y="0"/>
                  </a:lnTo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1" name="Google Shape;10141;p47"/>
            <p:cNvSpPr/>
            <p:nvPr/>
          </p:nvSpPr>
          <p:spPr>
            <a:xfrm>
              <a:off x="1471825" y="1473225"/>
              <a:ext cx="72425" cy="213475"/>
            </a:xfrm>
            <a:custGeom>
              <a:avLst/>
              <a:gdLst/>
              <a:ahLst/>
              <a:cxnLst/>
              <a:rect l="l" t="t" r="r" b="b"/>
              <a:pathLst>
                <a:path w="2897" h="8539" extrusionOk="0">
                  <a:moveTo>
                    <a:pt x="2749" y="1"/>
                  </a:moveTo>
                  <a:lnTo>
                    <a:pt x="2712" y="19"/>
                  </a:lnTo>
                  <a:lnTo>
                    <a:pt x="2675" y="37"/>
                  </a:lnTo>
                  <a:lnTo>
                    <a:pt x="2638" y="56"/>
                  </a:lnTo>
                  <a:lnTo>
                    <a:pt x="2620" y="111"/>
                  </a:lnTo>
                  <a:lnTo>
                    <a:pt x="2251" y="1126"/>
                  </a:lnTo>
                  <a:lnTo>
                    <a:pt x="1900" y="2158"/>
                  </a:lnTo>
                  <a:lnTo>
                    <a:pt x="1236" y="4242"/>
                  </a:lnTo>
                  <a:lnTo>
                    <a:pt x="609" y="6326"/>
                  </a:lnTo>
                  <a:lnTo>
                    <a:pt x="1" y="8428"/>
                  </a:lnTo>
                  <a:lnTo>
                    <a:pt x="1" y="8465"/>
                  </a:lnTo>
                  <a:lnTo>
                    <a:pt x="19" y="8502"/>
                  </a:lnTo>
                  <a:lnTo>
                    <a:pt x="56" y="8521"/>
                  </a:lnTo>
                  <a:lnTo>
                    <a:pt x="93" y="8539"/>
                  </a:lnTo>
                  <a:lnTo>
                    <a:pt x="130" y="8521"/>
                  </a:lnTo>
                  <a:lnTo>
                    <a:pt x="167" y="8465"/>
                  </a:lnTo>
                  <a:lnTo>
                    <a:pt x="905" y="6418"/>
                  </a:lnTo>
                  <a:lnTo>
                    <a:pt x="1605" y="4353"/>
                  </a:lnTo>
                  <a:lnTo>
                    <a:pt x="2269" y="2269"/>
                  </a:lnTo>
                  <a:lnTo>
                    <a:pt x="2583" y="1218"/>
                  </a:lnTo>
                  <a:lnTo>
                    <a:pt x="2878" y="185"/>
                  </a:lnTo>
                  <a:lnTo>
                    <a:pt x="2896" y="111"/>
                  </a:lnTo>
                  <a:lnTo>
                    <a:pt x="2859" y="56"/>
                  </a:lnTo>
                  <a:lnTo>
                    <a:pt x="2804" y="19"/>
                  </a:lnTo>
                  <a:lnTo>
                    <a:pt x="2749" y="1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2" name="Google Shape;10142;p47"/>
            <p:cNvSpPr/>
            <p:nvPr/>
          </p:nvSpPr>
          <p:spPr>
            <a:xfrm>
              <a:off x="1471825" y="1473225"/>
              <a:ext cx="72425" cy="213475"/>
            </a:xfrm>
            <a:custGeom>
              <a:avLst/>
              <a:gdLst/>
              <a:ahLst/>
              <a:cxnLst/>
              <a:rect l="l" t="t" r="r" b="b"/>
              <a:pathLst>
                <a:path w="2897" h="8539" fill="none" extrusionOk="0">
                  <a:moveTo>
                    <a:pt x="2749" y="1"/>
                  </a:moveTo>
                  <a:lnTo>
                    <a:pt x="2749" y="1"/>
                  </a:lnTo>
                  <a:lnTo>
                    <a:pt x="2712" y="19"/>
                  </a:lnTo>
                  <a:lnTo>
                    <a:pt x="2675" y="37"/>
                  </a:lnTo>
                  <a:lnTo>
                    <a:pt x="2638" y="56"/>
                  </a:lnTo>
                  <a:lnTo>
                    <a:pt x="2620" y="111"/>
                  </a:lnTo>
                  <a:lnTo>
                    <a:pt x="2620" y="111"/>
                  </a:lnTo>
                  <a:lnTo>
                    <a:pt x="2251" y="1126"/>
                  </a:lnTo>
                  <a:lnTo>
                    <a:pt x="1900" y="2158"/>
                  </a:lnTo>
                  <a:lnTo>
                    <a:pt x="1236" y="4242"/>
                  </a:lnTo>
                  <a:lnTo>
                    <a:pt x="609" y="6326"/>
                  </a:lnTo>
                  <a:lnTo>
                    <a:pt x="1" y="8428"/>
                  </a:lnTo>
                  <a:lnTo>
                    <a:pt x="1" y="8428"/>
                  </a:lnTo>
                  <a:lnTo>
                    <a:pt x="1" y="8465"/>
                  </a:lnTo>
                  <a:lnTo>
                    <a:pt x="19" y="8502"/>
                  </a:lnTo>
                  <a:lnTo>
                    <a:pt x="56" y="8521"/>
                  </a:lnTo>
                  <a:lnTo>
                    <a:pt x="93" y="8539"/>
                  </a:lnTo>
                  <a:lnTo>
                    <a:pt x="93" y="8539"/>
                  </a:lnTo>
                  <a:lnTo>
                    <a:pt x="130" y="8521"/>
                  </a:lnTo>
                  <a:lnTo>
                    <a:pt x="167" y="8465"/>
                  </a:lnTo>
                  <a:lnTo>
                    <a:pt x="167" y="8465"/>
                  </a:lnTo>
                  <a:lnTo>
                    <a:pt x="905" y="6418"/>
                  </a:lnTo>
                  <a:lnTo>
                    <a:pt x="1605" y="4353"/>
                  </a:lnTo>
                  <a:lnTo>
                    <a:pt x="2269" y="2269"/>
                  </a:lnTo>
                  <a:lnTo>
                    <a:pt x="2583" y="1218"/>
                  </a:lnTo>
                  <a:lnTo>
                    <a:pt x="2878" y="185"/>
                  </a:lnTo>
                  <a:lnTo>
                    <a:pt x="2878" y="185"/>
                  </a:lnTo>
                  <a:lnTo>
                    <a:pt x="2896" y="111"/>
                  </a:lnTo>
                  <a:lnTo>
                    <a:pt x="2859" y="56"/>
                  </a:lnTo>
                  <a:lnTo>
                    <a:pt x="2804" y="19"/>
                  </a:lnTo>
                  <a:lnTo>
                    <a:pt x="2749" y="1"/>
                  </a:lnTo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43" name="Google Shape;10143;p47"/>
          <p:cNvGrpSpPr/>
          <p:nvPr/>
        </p:nvGrpSpPr>
        <p:grpSpPr>
          <a:xfrm flipH="1">
            <a:off x="6325957" y="4761020"/>
            <a:ext cx="80426" cy="95772"/>
            <a:chOff x="1353350" y="1473225"/>
            <a:chExt cx="190900" cy="227325"/>
          </a:xfrm>
        </p:grpSpPr>
        <p:sp>
          <p:nvSpPr>
            <p:cNvPr id="10144" name="Google Shape;10144;p47"/>
            <p:cNvSpPr/>
            <p:nvPr/>
          </p:nvSpPr>
          <p:spPr>
            <a:xfrm>
              <a:off x="1353350" y="1601850"/>
              <a:ext cx="42900" cy="98700"/>
            </a:xfrm>
            <a:custGeom>
              <a:avLst/>
              <a:gdLst/>
              <a:ahLst/>
              <a:cxnLst/>
              <a:rect l="l" t="t" r="r" b="b"/>
              <a:pathLst>
                <a:path w="1716" h="3948" extrusionOk="0">
                  <a:moveTo>
                    <a:pt x="185" y="1"/>
                  </a:moveTo>
                  <a:lnTo>
                    <a:pt x="93" y="19"/>
                  </a:lnTo>
                  <a:lnTo>
                    <a:pt x="37" y="75"/>
                  </a:lnTo>
                  <a:lnTo>
                    <a:pt x="19" y="93"/>
                  </a:lnTo>
                  <a:lnTo>
                    <a:pt x="0" y="148"/>
                  </a:lnTo>
                  <a:lnTo>
                    <a:pt x="0" y="185"/>
                  </a:lnTo>
                  <a:lnTo>
                    <a:pt x="19" y="240"/>
                  </a:lnTo>
                  <a:lnTo>
                    <a:pt x="351" y="1181"/>
                  </a:lnTo>
                  <a:lnTo>
                    <a:pt x="738" y="2103"/>
                  </a:lnTo>
                  <a:lnTo>
                    <a:pt x="1162" y="3025"/>
                  </a:lnTo>
                  <a:lnTo>
                    <a:pt x="1623" y="3910"/>
                  </a:lnTo>
                  <a:lnTo>
                    <a:pt x="1642" y="3929"/>
                  </a:lnTo>
                  <a:lnTo>
                    <a:pt x="1660" y="3947"/>
                  </a:lnTo>
                  <a:lnTo>
                    <a:pt x="1715" y="3929"/>
                  </a:lnTo>
                  <a:lnTo>
                    <a:pt x="1715" y="3910"/>
                  </a:lnTo>
                  <a:lnTo>
                    <a:pt x="1715" y="3873"/>
                  </a:lnTo>
                  <a:lnTo>
                    <a:pt x="1439" y="2915"/>
                  </a:lnTo>
                  <a:lnTo>
                    <a:pt x="1107" y="1974"/>
                  </a:lnTo>
                  <a:lnTo>
                    <a:pt x="757" y="1033"/>
                  </a:lnTo>
                  <a:lnTo>
                    <a:pt x="369" y="130"/>
                  </a:lnTo>
                  <a:lnTo>
                    <a:pt x="332" y="75"/>
                  </a:lnTo>
                  <a:lnTo>
                    <a:pt x="277" y="38"/>
                  </a:lnTo>
                  <a:lnTo>
                    <a:pt x="240" y="19"/>
                  </a:lnTo>
                  <a:lnTo>
                    <a:pt x="185" y="1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5" name="Google Shape;10145;p47"/>
            <p:cNvSpPr/>
            <p:nvPr/>
          </p:nvSpPr>
          <p:spPr>
            <a:xfrm>
              <a:off x="1353350" y="1601850"/>
              <a:ext cx="42900" cy="98700"/>
            </a:xfrm>
            <a:custGeom>
              <a:avLst/>
              <a:gdLst/>
              <a:ahLst/>
              <a:cxnLst/>
              <a:rect l="l" t="t" r="r" b="b"/>
              <a:pathLst>
                <a:path w="1716" h="3948" fill="none" extrusionOk="0">
                  <a:moveTo>
                    <a:pt x="185" y="1"/>
                  </a:moveTo>
                  <a:lnTo>
                    <a:pt x="185" y="1"/>
                  </a:lnTo>
                  <a:lnTo>
                    <a:pt x="93" y="19"/>
                  </a:lnTo>
                  <a:lnTo>
                    <a:pt x="37" y="75"/>
                  </a:lnTo>
                  <a:lnTo>
                    <a:pt x="19" y="93"/>
                  </a:lnTo>
                  <a:lnTo>
                    <a:pt x="0" y="148"/>
                  </a:lnTo>
                  <a:lnTo>
                    <a:pt x="0" y="185"/>
                  </a:lnTo>
                  <a:lnTo>
                    <a:pt x="19" y="240"/>
                  </a:lnTo>
                  <a:lnTo>
                    <a:pt x="19" y="240"/>
                  </a:lnTo>
                  <a:lnTo>
                    <a:pt x="351" y="1181"/>
                  </a:lnTo>
                  <a:lnTo>
                    <a:pt x="738" y="2103"/>
                  </a:lnTo>
                  <a:lnTo>
                    <a:pt x="1162" y="3025"/>
                  </a:lnTo>
                  <a:lnTo>
                    <a:pt x="1623" y="3910"/>
                  </a:lnTo>
                  <a:lnTo>
                    <a:pt x="1623" y="3910"/>
                  </a:lnTo>
                  <a:lnTo>
                    <a:pt x="1642" y="3929"/>
                  </a:lnTo>
                  <a:lnTo>
                    <a:pt x="1660" y="3947"/>
                  </a:lnTo>
                  <a:lnTo>
                    <a:pt x="1660" y="3947"/>
                  </a:lnTo>
                  <a:lnTo>
                    <a:pt x="1715" y="3929"/>
                  </a:lnTo>
                  <a:lnTo>
                    <a:pt x="1715" y="3910"/>
                  </a:lnTo>
                  <a:lnTo>
                    <a:pt x="1715" y="3873"/>
                  </a:lnTo>
                  <a:lnTo>
                    <a:pt x="1715" y="3873"/>
                  </a:lnTo>
                  <a:lnTo>
                    <a:pt x="1439" y="2915"/>
                  </a:lnTo>
                  <a:lnTo>
                    <a:pt x="1107" y="1974"/>
                  </a:lnTo>
                  <a:lnTo>
                    <a:pt x="757" y="1033"/>
                  </a:lnTo>
                  <a:lnTo>
                    <a:pt x="369" y="130"/>
                  </a:lnTo>
                  <a:lnTo>
                    <a:pt x="369" y="130"/>
                  </a:lnTo>
                  <a:lnTo>
                    <a:pt x="332" y="75"/>
                  </a:lnTo>
                  <a:lnTo>
                    <a:pt x="277" y="38"/>
                  </a:lnTo>
                  <a:lnTo>
                    <a:pt x="240" y="19"/>
                  </a:lnTo>
                  <a:lnTo>
                    <a:pt x="185" y="1"/>
                  </a:lnTo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6" name="Google Shape;10146;p47"/>
            <p:cNvSpPr/>
            <p:nvPr/>
          </p:nvSpPr>
          <p:spPr>
            <a:xfrm>
              <a:off x="1421575" y="1565900"/>
              <a:ext cx="13875" cy="128650"/>
            </a:xfrm>
            <a:custGeom>
              <a:avLst/>
              <a:gdLst/>
              <a:ahLst/>
              <a:cxnLst/>
              <a:rect l="l" t="t" r="r" b="b"/>
              <a:pathLst>
                <a:path w="555" h="5146" extrusionOk="0">
                  <a:moveTo>
                    <a:pt x="130" y="0"/>
                  </a:moveTo>
                  <a:lnTo>
                    <a:pt x="75" y="19"/>
                  </a:lnTo>
                  <a:lnTo>
                    <a:pt x="38" y="37"/>
                  </a:lnTo>
                  <a:lnTo>
                    <a:pt x="19" y="74"/>
                  </a:lnTo>
                  <a:lnTo>
                    <a:pt x="1" y="129"/>
                  </a:lnTo>
                  <a:lnTo>
                    <a:pt x="56" y="1347"/>
                  </a:lnTo>
                  <a:lnTo>
                    <a:pt x="130" y="2582"/>
                  </a:lnTo>
                  <a:lnTo>
                    <a:pt x="296" y="5016"/>
                  </a:lnTo>
                  <a:lnTo>
                    <a:pt x="314" y="5072"/>
                  </a:lnTo>
                  <a:lnTo>
                    <a:pt x="351" y="5109"/>
                  </a:lnTo>
                  <a:lnTo>
                    <a:pt x="388" y="5145"/>
                  </a:lnTo>
                  <a:lnTo>
                    <a:pt x="480" y="5145"/>
                  </a:lnTo>
                  <a:lnTo>
                    <a:pt x="517" y="5127"/>
                  </a:lnTo>
                  <a:lnTo>
                    <a:pt x="554" y="5072"/>
                  </a:lnTo>
                  <a:lnTo>
                    <a:pt x="554" y="5035"/>
                  </a:lnTo>
                  <a:lnTo>
                    <a:pt x="425" y="2582"/>
                  </a:lnTo>
                  <a:lnTo>
                    <a:pt x="351" y="1347"/>
                  </a:lnTo>
                  <a:lnTo>
                    <a:pt x="259" y="129"/>
                  </a:lnTo>
                  <a:lnTo>
                    <a:pt x="241" y="74"/>
                  </a:lnTo>
                  <a:lnTo>
                    <a:pt x="222" y="37"/>
                  </a:lnTo>
                  <a:lnTo>
                    <a:pt x="167" y="19"/>
                  </a:lnTo>
                  <a:lnTo>
                    <a:pt x="130" y="0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7" name="Google Shape;10147;p47"/>
            <p:cNvSpPr/>
            <p:nvPr/>
          </p:nvSpPr>
          <p:spPr>
            <a:xfrm>
              <a:off x="1421575" y="1565900"/>
              <a:ext cx="13875" cy="128650"/>
            </a:xfrm>
            <a:custGeom>
              <a:avLst/>
              <a:gdLst/>
              <a:ahLst/>
              <a:cxnLst/>
              <a:rect l="l" t="t" r="r" b="b"/>
              <a:pathLst>
                <a:path w="555" h="5146" fill="none" extrusionOk="0">
                  <a:moveTo>
                    <a:pt x="130" y="0"/>
                  </a:moveTo>
                  <a:lnTo>
                    <a:pt x="130" y="0"/>
                  </a:lnTo>
                  <a:lnTo>
                    <a:pt x="75" y="19"/>
                  </a:lnTo>
                  <a:lnTo>
                    <a:pt x="38" y="37"/>
                  </a:lnTo>
                  <a:lnTo>
                    <a:pt x="19" y="74"/>
                  </a:lnTo>
                  <a:lnTo>
                    <a:pt x="1" y="129"/>
                  </a:lnTo>
                  <a:lnTo>
                    <a:pt x="1" y="129"/>
                  </a:lnTo>
                  <a:lnTo>
                    <a:pt x="56" y="1347"/>
                  </a:lnTo>
                  <a:lnTo>
                    <a:pt x="130" y="2582"/>
                  </a:lnTo>
                  <a:lnTo>
                    <a:pt x="296" y="5016"/>
                  </a:lnTo>
                  <a:lnTo>
                    <a:pt x="296" y="5016"/>
                  </a:lnTo>
                  <a:lnTo>
                    <a:pt x="314" y="5072"/>
                  </a:lnTo>
                  <a:lnTo>
                    <a:pt x="351" y="5109"/>
                  </a:lnTo>
                  <a:lnTo>
                    <a:pt x="388" y="5145"/>
                  </a:lnTo>
                  <a:lnTo>
                    <a:pt x="443" y="5145"/>
                  </a:lnTo>
                  <a:lnTo>
                    <a:pt x="443" y="5145"/>
                  </a:lnTo>
                  <a:lnTo>
                    <a:pt x="480" y="5145"/>
                  </a:lnTo>
                  <a:lnTo>
                    <a:pt x="517" y="5127"/>
                  </a:lnTo>
                  <a:lnTo>
                    <a:pt x="554" y="5072"/>
                  </a:lnTo>
                  <a:lnTo>
                    <a:pt x="554" y="5035"/>
                  </a:lnTo>
                  <a:lnTo>
                    <a:pt x="554" y="5035"/>
                  </a:lnTo>
                  <a:lnTo>
                    <a:pt x="425" y="2582"/>
                  </a:lnTo>
                  <a:lnTo>
                    <a:pt x="351" y="1347"/>
                  </a:lnTo>
                  <a:lnTo>
                    <a:pt x="259" y="129"/>
                  </a:lnTo>
                  <a:lnTo>
                    <a:pt x="259" y="129"/>
                  </a:lnTo>
                  <a:lnTo>
                    <a:pt x="241" y="74"/>
                  </a:lnTo>
                  <a:lnTo>
                    <a:pt x="222" y="37"/>
                  </a:lnTo>
                  <a:lnTo>
                    <a:pt x="167" y="19"/>
                  </a:lnTo>
                  <a:lnTo>
                    <a:pt x="130" y="0"/>
                  </a:lnTo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8" name="Google Shape;10148;p47"/>
            <p:cNvSpPr/>
            <p:nvPr/>
          </p:nvSpPr>
          <p:spPr>
            <a:xfrm>
              <a:off x="1471825" y="1473225"/>
              <a:ext cx="72425" cy="213475"/>
            </a:xfrm>
            <a:custGeom>
              <a:avLst/>
              <a:gdLst/>
              <a:ahLst/>
              <a:cxnLst/>
              <a:rect l="l" t="t" r="r" b="b"/>
              <a:pathLst>
                <a:path w="2897" h="8539" extrusionOk="0">
                  <a:moveTo>
                    <a:pt x="2749" y="1"/>
                  </a:moveTo>
                  <a:lnTo>
                    <a:pt x="2712" y="19"/>
                  </a:lnTo>
                  <a:lnTo>
                    <a:pt x="2675" y="37"/>
                  </a:lnTo>
                  <a:lnTo>
                    <a:pt x="2638" y="56"/>
                  </a:lnTo>
                  <a:lnTo>
                    <a:pt x="2620" y="111"/>
                  </a:lnTo>
                  <a:lnTo>
                    <a:pt x="2251" y="1126"/>
                  </a:lnTo>
                  <a:lnTo>
                    <a:pt x="1900" y="2158"/>
                  </a:lnTo>
                  <a:lnTo>
                    <a:pt x="1236" y="4242"/>
                  </a:lnTo>
                  <a:lnTo>
                    <a:pt x="609" y="6326"/>
                  </a:lnTo>
                  <a:lnTo>
                    <a:pt x="1" y="8428"/>
                  </a:lnTo>
                  <a:lnTo>
                    <a:pt x="1" y="8465"/>
                  </a:lnTo>
                  <a:lnTo>
                    <a:pt x="19" y="8502"/>
                  </a:lnTo>
                  <a:lnTo>
                    <a:pt x="56" y="8521"/>
                  </a:lnTo>
                  <a:lnTo>
                    <a:pt x="93" y="8539"/>
                  </a:lnTo>
                  <a:lnTo>
                    <a:pt x="130" y="8521"/>
                  </a:lnTo>
                  <a:lnTo>
                    <a:pt x="167" y="8465"/>
                  </a:lnTo>
                  <a:lnTo>
                    <a:pt x="905" y="6418"/>
                  </a:lnTo>
                  <a:lnTo>
                    <a:pt x="1605" y="4353"/>
                  </a:lnTo>
                  <a:lnTo>
                    <a:pt x="2269" y="2269"/>
                  </a:lnTo>
                  <a:lnTo>
                    <a:pt x="2583" y="1218"/>
                  </a:lnTo>
                  <a:lnTo>
                    <a:pt x="2878" y="185"/>
                  </a:lnTo>
                  <a:lnTo>
                    <a:pt x="2896" y="111"/>
                  </a:lnTo>
                  <a:lnTo>
                    <a:pt x="2859" y="56"/>
                  </a:lnTo>
                  <a:lnTo>
                    <a:pt x="2804" y="19"/>
                  </a:lnTo>
                  <a:lnTo>
                    <a:pt x="2749" y="1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9" name="Google Shape;10149;p47"/>
            <p:cNvSpPr/>
            <p:nvPr/>
          </p:nvSpPr>
          <p:spPr>
            <a:xfrm>
              <a:off x="1471825" y="1473225"/>
              <a:ext cx="72425" cy="213475"/>
            </a:xfrm>
            <a:custGeom>
              <a:avLst/>
              <a:gdLst/>
              <a:ahLst/>
              <a:cxnLst/>
              <a:rect l="l" t="t" r="r" b="b"/>
              <a:pathLst>
                <a:path w="2897" h="8539" fill="none" extrusionOk="0">
                  <a:moveTo>
                    <a:pt x="2749" y="1"/>
                  </a:moveTo>
                  <a:lnTo>
                    <a:pt x="2749" y="1"/>
                  </a:lnTo>
                  <a:lnTo>
                    <a:pt x="2712" y="19"/>
                  </a:lnTo>
                  <a:lnTo>
                    <a:pt x="2675" y="37"/>
                  </a:lnTo>
                  <a:lnTo>
                    <a:pt x="2638" y="56"/>
                  </a:lnTo>
                  <a:lnTo>
                    <a:pt x="2620" y="111"/>
                  </a:lnTo>
                  <a:lnTo>
                    <a:pt x="2620" y="111"/>
                  </a:lnTo>
                  <a:lnTo>
                    <a:pt x="2251" y="1126"/>
                  </a:lnTo>
                  <a:lnTo>
                    <a:pt x="1900" y="2158"/>
                  </a:lnTo>
                  <a:lnTo>
                    <a:pt x="1236" y="4242"/>
                  </a:lnTo>
                  <a:lnTo>
                    <a:pt x="609" y="6326"/>
                  </a:lnTo>
                  <a:lnTo>
                    <a:pt x="1" y="8428"/>
                  </a:lnTo>
                  <a:lnTo>
                    <a:pt x="1" y="8428"/>
                  </a:lnTo>
                  <a:lnTo>
                    <a:pt x="1" y="8465"/>
                  </a:lnTo>
                  <a:lnTo>
                    <a:pt x="19" y="8502"/>
                  </a:lnTo>
                  <a:lnTo>
                    <a:pt x="56" y="8521"/>
                  </a:lnTo>
                  <a:lnTo>
                    <a:pt x="93" y="8539"/>
                  </a:lnTo>
                  <a:lnTo>
                    <a:pt x="93" y="8539"/>
                  </a:lnTo>
                  <a:lnTo>
                    <a:pt x="130" y="8521"/>
                  </a:lnTo>
                  <a:lnTo>
                    <a:pt x="167" y="8465"/>
                  </a:lnTo>
                  <a:lnTo>
                    <a:pt x="167" y="8465"/>
                  </a:lnTo>
                  <a:lnTo>
                    <a:pt x="905" y="6418"/>
                  </a:lnTo>
                  <a:lnTo>
                    <a:pt x="1605" y="4353"/>
                  </a:lnTo>
                  <a:lnTo>
                    <a:pt x="2269" y="2269"/>
                  </a:lnTo>
                  <a:lnTo>
                    <a:pt x="2583" y="1218"/>
                  </a:lnTo>
                  <a:lnTo>
                    <a:pt x="2878" y="185"/>
                  </a:lnTo>
                  <a:lnTo>
                    <a:pt x="2878" y="185"/>
                  </a:lnTo>
                  <a:lnTo>
                    <a:pt x="2896" y="111"/>
                  </a:lnTo>
                  <a:lnTo>
                    <a:pt x="2859" y="56"/>
                  </a:lnTo>
                  <a:lnTo>
                    <a:pt x="2804" y="19"/>
                  </a:lnTo>
                  <a:lnTo>
                    <a:pt x="2749" y="1"/>
                  </a:lnTo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50" name="Google Shape;10150;p47"/>
          <p:cNvGrpSpPr/>
          <p:nvPr/>
        </p:nvGrpSpPr>
        <p:grpSpPr>
          <a:xfrm flipH="1">
            <a:off x="2813596" y="4800350"/>
            <a:ext cx="127903" cy="152308"/>
            <a:chOff x="1353350" y="1473225"/>
            <a:chExt cx="190900" cy="227325"/>
          </a:xfrm>
        </p:grpSpPr>
        <p:sp>
          <p:nvSpPr>
            <p:cNvPr id="10151" name="Google Shape;10151;p47"/>
            <p:cNvSpPr/>
            <p:nvPr/>
          </p:nvSpPr>
          <p:spPr>
            <a:xfrm>
              <a:off x="1353350" y="1601850"/>
              <a:ext cx="42900" cy="98700"/>
            </a:xfrm>
            <a:custGeom>
              <a:avLst/>
              <a:gdLst/>
              <a:ahLst/>
              <a:cxnLst/>
              <a:rect l="l" t="t" r="r" b="b"/>
              <a:pathLst>
                <a:path w="1716" h="3948" extrusionOk="0">
                  <a:moveTo>
                    <a:pt x="185" y="1"/>
                  </a:moveTo>
                  <a:lnTo>
                    <a:pt x="93" y="19"/>
                  </a:lnTo>
                  <a:lnTo>
                    <a:pt x="37" y="75"/>
                  </a:lnTo>
                  <a:lnTo>
                    <a:pt x="19" y="93"/>
                  </a:lnTo>
                  <a:lnTo>
                    <a:pt x="0" y="148"/>
                  </a:lnTo>
                  <a:lnTo>
                    <a:pt x="0" y="185"/>
                  </a:lnTo>
                  <a:lnTo>
                    <a:pt x="19" y="240"/>
                  </a:lnTo>
                  <a:lnTo>
                    <a:pt x="351" y="1181"/>
                  </a:lnTo>
                  <a:lnTo>
                    <a:pt x="738" y="2103"/>
                  </a:lnTo>
                  <a:lnTo>
                    <a:pt x="1162" y="3025"/>
                  </a:lnTo>
                  <a:lnTo>
                    <a:pt x="1623" y="3910"/>
                  </a:lnTo>
                  <a:lnTo>
                    <a:pt x="1642" y="3929"/>
                  </a:lnTo>
                  <a:lnTo>
                    <a:pt x="1660" y="3947"/>
                  </a:lnTo>
                  <a:lnTo>
                    <a:pt x="1715" y="3929"/>
                  </a:lnTo>
                  <a:lnTo>
                    <a:pt x="1715" y="3910"/>
                  </a:lnTo>
                  <a:lnTo>
                    <a:pt x="1715" y="3873"/>
                  </a:lnTo>
                  <a:lnTo>
                    <a:pt x="1439" y="2915"/>
                  </a:lnTo>
                  <a:lnTo>
                    <a:pt x="1107" y="1974"/>
                  </a:lnTo>
                  <a:lnTo>
                    <a:pt x="757" y="1033"/>
                  </a:lnTo>
                  <a:lnTo>
                    <a:pt x="369" y="130"/>
                  </a:lnTo>
                  <a:lnTo>
                    <a:pt x="332" y="75"/>
                  </a:lnTo>
                  <a:lnTo>
                    <a:pt x="277" y="38"/>
                  </a:lnTo>
                  <a:lnTo>
                    <a:pt x="240" y="19"/>
                  </a:lnTo>
                  <a:lnTo>
                    <a:pt x="185" y="1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2" name="Google Shape;10152;p47"/>
            <p:cNvSpPr/>
            <p:nvPr/>
          </p:nvSpPr>
          <p:spPr>
            <a:xfrm>
              <a:off x="1353350" y="1601850"/>
              <a:ext cx="42900" cy="98700"/>
            </a:xfrm>
            <a:custGeom>
              <a:avLst/>
              <a:gdLst/>
              <a:ahLst/>
              <a:cxnLst/>
              <a:rect l="l" t="t" r="r" b="b"/>
              <a:pathLst>
                <a:path w="1716" h="3948" fill="none" extrusionOk="0">
                  <a:moveTo>
                    <a:pt x="185" y="1"/>
                  </a:moveTo>
                  <a:lnTo>
                    <a:pt x="185" y="1"/>
                  </a:lnTo>
                  <a:lnTo>
                    <a:pt x="93" y="19"/>
                  </a:lnTo>
                  <a:lnTo>
                    <a:pt x="37" y="75"/>
                  </a:lnTo>
                  <a:lnTo>
                    <a:pt x="19" y="93"/>
                  </a:lnTo>
                  <a:lnTo>
                    <a:pt x="0" y="148"/>
                  </a:lnTo>
                  <a:lnTo>
                    <a:pt x="0" y="185"/>
                  </a:lnTo>
                  <a:lnTo>
                    <a:pt x="19" y="240"/>
                  </a:lnTo>
                  <a:lnTo>
                    <a:pt x="19" y="240"/>
                  </a:lnTo>
                  <a:lnTo>
                    <a:pt x="351" y="1181"/>
                  </a:lnTo>
                  <a:lnTo>
                    <a:pt x="738" y="2103"/>
                  </a:lnTo>
                  <a:lnTo>
                    <a:pt x="1162" y="3025"/>
                  </a:lnTo>
                  <a:lnTo>
                    <a:pt x="1623" y="3910"/>
                  </a:lnTo>
                  <a:lnTo>
                    <a:pt x="1623" y="3910"/>
                  </a:lnTo>
                  <a:lnTo>
                    <a:pt x="1642" y="3929"/>
                  </a:lnTo>
                  <a:lnTo>
                    <a:pt x="1660" y="3947"/>
                  </a:lnTo>
                  <a:lnTo>
                    <a:pt x="1660" y="3947"/>
                  </a:lnTo>
                  <a:lnTo>
                    <a:pt x="1715" y="3929"/>
                  </a:lnTo>
                  <a:lnTo>
                    <a:pt x="1715" y="3910"/>
                  </a:lnTo>
                  <a:lnTo>
                    <a:pt x="1715" y="3873"/>
                  </a:lnTo>
                  <a:lnTo>
                    <a:pt x="1715" y="3873"/>
                  </a:lnTo>
                  <a:lnTo>
                    <a:pt x="1439" y="2915"/>
                  </a:lnTo>
                  <a:lnTo>
                    <a:pt x="1107" y="1974"/>
                  </a:lnTo>
                  <a:lnTo>
                    <a:pt x="757" y="1033"/>
                  </a:lnTo>
                  <a:lnTo>
                    <a:pt x="369" y="130"/>
                  </a:lnTo>
                  <a:lnTo>
                    <a:pt x="369" y="130"/>
                  </a:lnTo>
                  <a:lnTo>
                    <a:pt x="332" y="75"/>
                  </a:lnTo>
                  <a:lnTo>
                    <a:pt x="277" y="38"/>
                  </a:lnTo>
                  <a:lnTo>
                    <a:pt x="240" y="19"/>
                  </a:lnTo>
                  <a:lnTo>
                    <a:pt x="185" y="1"/>
                  </a:lnTo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3" name="Google Shape;10153;p47"/>
            <p:cNvSpPr/>
            <p:nvPr/>
          </p:nvSpPr>
          <p:spPr>
            <a:xfrm>
              <a:off x="1421575" y="1565900"/>
              <a:ext cx="13875" cy="128650"/>
            </a:xfrm>
            <a:custGeom>
              <a:avLst/>
              <a:gdLst/>
              <a:ahLst/>
              <a:cxnLst/>
              <a:rect l="l" t="t" r="r" b="b"/>
              <a:pathLst>
                <a:path w="555" h="5146" extrusionOk="0">
                  <a:moveTo>
                    <a:pt x="130" y="0"/>
                  </a:moveTo>
                  <a:lnTo>
                    <a:pt x="75" y="19"/>
                  </a:lnTo>
                  <a:lnTo>
                    <a:pt x="38" y="37"/>
                  </a:lnTo>
                  <a:lnTo>
                    <a:pt x="19" y="74"/>
                  </a:lnTo>
                  <a:lnTo>
                    <a:pt x="1" y="129"/>
                  </a:lnTo>
                  <a:lnTo>
                    <a:pt x="56" y="1347"/>
                  </a:lnTo>
                  <a:lnTo>
                    <a:pt x="130" y="2582"/>
                  </a:lnTo>
                  <a:lnTo>
                    <a:pt x="296" y="5016"/>
                  </a:lnTo>
                  <a:lnTo>
                    <a:pt x="314" y="5072"/>
                  </a:lnTo>
                  <a:lnTo>
                    <a:pt x="351" y="5109"/>
                  </a:lnTo>
                  <a:lnTo>
                    <a:pt x="388" y="5145"/>
                  </a:lnTo>
                  <a:lnTo>
                    <a:pt x="480" y="5145"/>
                  </a:lnTo>
                  <a:lnTo>
                    <a:pt x="517" y="5127"/>
                  </a:lnTo>
                  <a:lnTo>
                    <a:pt x="554" y="5072"/>
                  </a:lnTo>
                  <a:lnTo>
                    <a:pt x="554" y="5035"/>
                  </a:lnTo>
                  <a:lnTo>
                    <a:pt x="425" y="2582"/>
                  </a:lnTo>
                  <a:lnTo>
                    <a:pt x="351" y="1347"/>
                  </a:lnTo>
                  <a:lnTo>
                    <a:pt x="259" y="129"/>
                  </a:lnTo>
                  <a:lnTo>
                    <a:pt x="241" y="74"/>
                  </a:lnTo>
                  <a:lnTo>
                    <a:pt x="222" y="37"/>
                  </a:lnTo>
                  <a:lnTo>
                    <a:pt x="167" y="19"/>
                  </a:lnTo>
                  <a:lnTo>
                    <a:pt x="130" y="0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4" name="Google Shape;10154;p47"/>
            <p:cNvSpPr/>
            <p:nvPr/>
          </p:nvSpPr>
          <p:spPr>
            <a:xfrm>
              <a:off x="1421575" y="1565900"/>
              <a:ext cx="13875" cy="128650"/>
            </a:xfrm>
            <a:custGeom>
              <a:avLst/>
              <a:gdLst/>
              <a:ahLst/>
              <a:cxnLst/>
              <a:rect l="l" t="t" r="r" b="b"/>
              <a:pathLst>
                <a:path w="555" h="5146" fill="none" extrusionOk="0">
                  <a:moveTo>
                    <a:pt x="130" y="0"/>
                  </a:moveTo>
                  <a:lnTo>
                    <a:pt x="130" y="0"/>
                  </a:lnTo>
                  <a:lnTo>
                    <a:pt x="75" y="19"/>
                  </a:lnTo>
                  <a:lnTo>
                    <a:pt x="38" y="37"/>
                  </a:lnTo>
                  <a:lnTo>
                    <a:pt x="19" y="74"/>
                  </a:lnTo>
                  <a:lnTo>
                    <a:pt x="1" y="129"/>
                  </a:lnTo>
                  <a:lnTo>
                    <a:pt x="1" y="129"/>
                  </a:lnTo>
                  <a:lnTo>
                    <a:pt x="56" y="1347"/>
                  </a:lnTo>
                  <a:lnTo>
                    <a:pt x="130" y="2582"/>
                  </a:lnTo>
                  <a:lnTo>
                    <a:pt x="296" y="5016"/>
                  </a:lnTo>
                  <a:lnTo>
                    <a:pt x="296" y="5016"/>
                  </a:lnTo>
                  <a:lnTo>
                    <a:pt x="314" y="5072"/>
                  </a:lnTo>
                  <a:lnTo>
                    <a:pt x="351" y="5109"/>
                  </a:lnTo>
                  <a:lnTo>
                    <a:pt x="388" y="5145"/>
                  </a:lnTo>
                  <a:lnTo>
                    <a:pt x="443" y="5145"/>
                  </a:lnTo>
                  <a:lnTo>
                    <a:pt x="443" y="5145"/>
                  </a:lnTo>
                  <a:lnTo>
                    <a:pt x="480" y="5145"/>
                  </a:lnTo>
                  <a:lnTo>
                    <a:pt x="517" y="5127"/>
                  </a:lnTo>
                  <a:lnTo>
                    <a:pt x="554" y="5072"/>
                  </a:lnTo>
                  <a:lnTo>
                    <a:pt x="554" y="5035"/>
                  </a:lnTo>
                  <a:lnTo>
                    <a:pt x="554" y="5035"/>
                  </a:lnTo>
                  <a:lnTo>
                    <a:pt x="425" y="2582"/>
                  </a:lnTo>
                  <a:lnTo>
                    <a:pt x="351" y="1347"/>
                  </a:lnTo>
                  <a:lnTo>
                    <a:pt x="259" y="129"/>
                  </a:lnTo>
                  <a:lnTo>
                    <a:pt x="259" y="129"/>
                  </a:lnTo>
                  <a:lnTo>
                    <a:pt x="241" y="74"/>
                  </a:lnTo>
                  <a:lnTo>
                    <a:pt x="222" y="37"/>
                  </a:lnTo>
                  <a:lnTo>
                    <a:pt x="167" y="19"/>
                  </a:lnTo>
                  <a:lnTo>
                    <a:pt x="130" y="0"/>
                  </a:lnTo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5" name="Google Shape;10155;p47"/>
            <p:cNvSpPr/>
            <p:nvPr/>
          </p:nvSpPr>
          <p:spPr>
            <a:xfrm>
              <a:off x="1471825" y="1473225"/>
              <a:ext cx="72425" cy="213475"/>
            </a:xfrm>
            <a:custGeom>
              <a:avLst/>
              <a:gdLst/>
              <a:ahLst/>
              <a:cxnLst/>
              <a:rect l="l" t="t" r="r" b="b"/>
              <a:pathLst>
                <a:path w="2897" h="8539" extrusionOk="0">
                  <a:moveTo>
                    <a:pt x="2749" y="1"/>
                  </a:moveTo>
                  <a:lnTo>
                    <a:pt x="2712" y="19"/>
                  </a:lnTo>
                  <a:lnTo>
                    <a:pt x="2675" y="37"/>
                  </a:lnTo>
                  <a:lnTo>
                    <a:pt x="2638" y="56"/>
                  </a:lnTo>
                  <a:lnTo>
                    <a:pt x="2620" y="111"/>
                  </a:lnTo>
                  <a:lnTo>
                    <a:pt x="2251" y="1126"/>
                  </a:lnTo>
                  <a:lnTo>
                    <a:pt x="1900" y="2158"/>
                  </a:lnTo>
                  <a:lnTo>
                    <a:pt x="1236" y="4242"/>
                  </a:lnTo>
                  <a:lnTo>
                    <a:pt x="609" y="6326"/>
                  </a:lnTo>
                  <a:lnTo>
                    <a:pt x="1" y="8428"/>
                  </a:lnTo>
                  <a:lnTo>
                    <a:pt x="1" y="8465"/>
                  </a:lnTo>
                  <a:lnTo>
                    <a:pt x="19" y="8502"/>
                  </a:lnTo>
                  <a:lnTo>
                    <a:pt x="56" y="8521"/>
                  </a:lnTo>
                  <a:lnTo>
                    <a:pt x="93" y="8539"/>
                  </a:lnTo>
                  <a:lnTo>
                    <a:pt x="130" y="8521"/>
                  </a:lnTo>
                  <a:lnTo>
                    <a:pt x="167" y="8465"/>
                  </a:lnTo>
                  <a:lnTo>
                    <a:pt x="905" y="6418"/>
                  </a:lnTo>
                  <a:lnTo>
                    <a:pt x="1605" y="4353"/>
                  </a:lnTo>
                  <a:lnTo>
                    <a:pt x="2269" y="2269"/>
                  </a:lnTo>
                  <a:lnTo>
                    <a:pt x="2583" y="1218"/>
                  </a:lnTo>
                  <a:lnTo>
                    <a:pt x="2878" y="185"/>
                  </a:lnTo>
                  <a:lnTo>
                    <a:pt x="2896" y="111"/>
                  </a:lnTo>
                  <a:lnTo>
                    <a:pt x="2859" y="56"/>
                  </a:lnTo>
                  <a:lnTo>
                    <a:pt x="2804" y="19"/>
                  </a:lnTo>
                  <a:lnTo>
                    <a:pt x="2749" y="1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6" name="Google Shape;10156;p47"/>
            <p:cNvSpPr/>
            <p:nvPr/>
          </p:nvSpPr>
          <p:spPr>
            <a:xfrm>
              <a:off x="1471825" y="1473225"/>
              <a:ext cx="72425" cy="213475"/>
            </a:xfrm>
            <a:custGeom>
              <a:avLst/>
              <a:gdLst/>
              <a:ahLst/>
              <a:cxnLst/>
              <a:rect l="l" t="t" r="r" b="b"/>
              <a:pathLst>
                <a:path w="2897" h="8539" fill="none" extrusionOk="0">
                  <a:moveTo>
                    <a:pt x="2749" y="1"/>
                  </a:moveTo>
                  <a:lnTo>
                    <a:pt x="2749" y="1"/>
                  </a:lnTo>
                  <a:lnTo>
                    <a:pt x="2712" y="19"/>
                  </a:lnTo>
                  <a:lnTo>
                    <a:pt x="2675" y="37"/>
                  </a:lnTo>
                  <a:lnTo>
                    <a:pt x="2638" y="56"/>
                  </a:lnTo>
                  <a:lnTo>
                    <a:pt x="2620" y="111"/>
                  </a:lnTo>
                  <a:lnTo>
                    <a:pt x="2620" y="111"/>
                  </a:lnTo>
                  <a:lnTo>
                    <a:pt x="2251" y="1126"/>
                  </a:lnTo>
                  <a:lnTo>
                    <a:pt x="1900" y="2158"/>
                  </a:lnTo>
                  <a:lnTo>
                    <a:pt x="1236" y="4242"/>
                  </a:lnTo>
                  <a:lnTo>
                    <a:pt x="609" y="6326"/>
                  </a:lnTo>
                  <a:lnTo>
                    <a:pt x="1" y="8428"/>
                  </a:lnTo>
                  <a:lnTo>
                    <a:pt x="1" y="8428"/>
                  </a:lnTo>
                  <a:lnTo>
                    <a:pt x="1" y="8465"/>
                  </a:lnTo>
                  <a:lnTo>
                    <a:pt x="19" y="8502"/>
                  </a:lnTo>
                  <a:lnTo>
                    <a:pt x="56" y="8521"/>
                  </a:lnTo>
                  <a:lnTo>
                    <a:pt x="93" y="8539"/>
                  </a:lnTo>
                  <a:lnTo>
                    <a:pt x="93" y="8539"/>
                  </a:lnTo>
                  <a:lnTo>
                    <a:pt x="130" y="8521"/>
                  </a:lnTo>
                  <a:lnTo>
                    <a:pt x="167" y="8465"/>
                  </a:lnTo>
                  <a:lnTo>
                    <a:pt x="167" y="8465"/>
                  </a:lnTo>
                  <a:lnTo>
                    <a:pt x="905" y="6418"/>
                  </a:lnTo>
                  <a:lnTo>
                    <a:pt x="1605" y="4353"/>
                  </a:lnTo>
                  <a:lnTo>
                    <a:pt x="2269" y="2269"/>
                  </a:lnTo>
                  <a:lnTo>
                    <a:pt x="2583" y="1218"/>
                  </a:lnTo>
                  <a:lnTo>
                    <a:pt x="2878" y="185"/>
                  </a:lnTo>
                  <a:lnTo>
                    <a:pt x="2878" y="185"/>
                  </a:lnTo>
                  <a:lnTo>
                    <a:pt x="2896" y="111"/>
                  </a:lnTo>
                  <a:lnTo>
                    <a:pt x="2859" y="56"/>
                  </a:lnTo>
                  <a:lnTo>
                    <a:pt x="2804" y="19"/>
                  </a:lnTo>
                  <a:lnTo>
                    <a:pt x="2749" y="1"/>
                  </a:lnTo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57" name="Google Shape;10157;p47"/>
          <p:cNvGrpSpPr/>
          <p:nvPr/>
        </p:nvGrpSpPr>
        <p:grpSpPr>
          <a:xfrm>
            <a:off x="0" y="4231396"/>
            <a:ext cx="1681467" cy="912218"/>
            <a:chOff x="0" y="4340350"/>
            <a:chExt cx="1480425" cy="803150"/>
          </a:xfrm>
        </p:grpSpPr>
        <p:sp>
          <p:nvSpPr>
            <p:cNvPr id="10158" name="Google Shape;10158;p47"/>
            <p:cNvSpPr/>
            <p:nvPr/>
          </p:nvSpPr>
          <p:spPr>
            <a:xfrm>
              <a:off x="0" y="4340350"/>
              <a:ext cx="1480425" cy="803150"/>
            </a:xfrm>
            <a:custGeom>
              <a:avLst/>
              <a:gdLst/>
              <a:ahLst/>
              <a:cxnLst/>
              <a:rect l="l" t="t" r="r" b="b"/>
              <a:pathLst>
                <a:path w="59217" h="32126" extrusionOk="0">
                  <a:moveTo>
                    <a:pt x="1" y="1"/>
                  </a:moveTo>
                  <a:lnTo>
                    <a:pt x="1" y="32126"/>
                  </a:lnTo>
                  <a:lnTo>
                    <a:pt x="59216" y="32126"/>
                  </a:lnTo>
                  <a:lnTo>
                    <a:pt x="59161" y="31775"/>
                  </a:lnTo>
                  <a:lnTo>
                    <a:pt x="59105" y="31443"/>
                  </a:lnTo>
                  <a:lnTo>
                    <a:pt x="59032" y="31130"/>
                  </a:lnTo>
                  <a:lnTo>
                    <a:pt x="58958" y="30835"/>
                  </a:lnTo>
                  <a:lnTo>
                    <a:pt x="58866" y="30540"/>
                  </a:lnTo>
                  <a:lnTo>
                    <a:pt x="58792" y="30263"/>
                  </a:lnTo>
                  <a:lnTo>
                    <a:pt x="58681" y="30005"/>
                  </a:lnTo>
                  <a:lnTo>
                    <a:pt x="58571" y="29765"/>
                  </a:lnTo>
                  <a:lnTo>
                    <a:pt x="58460" y="29544"/>
                  </a:lnTo>
                  <a:lnTo>
                    <a:pt x="58349" y="29322"/>
                  </a:lnTo>
                  <a:lnTo>
                    <a:pt x="58220" y="29120"/>
                  </a:lnTo>
                  <a:lnTo>
                    <a:pt x="58091" y="28935"/>
                  </a:lnTo>
                  <a:lnTo>
                    <a:pt x="57962" y="28751"/>
                  </a:lnTo>
                  <a:lnTo>
                    <a:pt x="57814" y="28585"/>
                  </a:lnTo>
                  <a:lnTo>
                    <a:pt x="57667" y="28437"/>
                  </a:lnTo>
                  <a:lnTo>
                    <a:pt x="57519" y="28290"/>
                  </a:lnTo>
                  <a:lnTo>
                    <a:pt x="57206" y="28032"/>
                  </a:lnTo>
                  <a:lnTo>
                    <a:pt x="56892" y="27829"/>
                  </a:lnTo>
                  <a:lnTo>
                    <a:pt x="56542" y="27644"/>
                  </a:lnTo>
                  <a:lnTo>
                    <a:pt x="56192" y="27515"/>
                  </a:lnTo>
                  <a:lnTo>
                    <a:pt x="55841" y="27405"/>
                  </a:lnTo>
                  <a:lnTo>
                    <a:pt x="55491" y="27331"/>
                  </a:lnTo>
                  <a:lnTo>
                    <a:pt x="55122" y="27294"/>
                  </a:lnTo>
                  <a:lnTo>
                    <a:pt x="54753" y="27275"/>
                  </a:lnTo>
                  <a:lnTo>
                    <a:pt x="54403" y="27275"/>
                  </a:lnTo>
                  <a:lnTo>
                    <a:pt x="54052" y="27294"/>
                  </a:lnTo>
                  <a:lnTo>
                    <a:pt x="53702" y="27331"/>
                  </a:lnTo>
                  <a:lnTo>
                    <a:pt x="53370" y="27386"/>
                  </a:lnTo>
                  <a:lnTo>
                    <a:pt x="53038" y="27441"/>
                  </a:lnTo>
                  <a:lnTo>
                    <a:pt x="52743" y="27515"/>
                  </a:lnTo>
                  <a:lnTo>
                    <a:pt x="52171" y="27681"/>
                  </a:lnTo>
                  <a:lnTo>
                    <a:pt x="51710" y="27847"/>
                  </a:lnTo>
                  <a:lnTo>
                    <a:pt x="51342" y="27995"/>
                  </a:lnTo>
                  <a:lnTo>
                    <a:pt x="51028" y="28124"/>
                  </a:lnTo>
                  <a:lnTo>
                    <a:pt x="50991" y="27718"/>
                  </a:lnTo>
                  <a:lnTo>
                    <a:pt x="50936" y="27220"/>
                  </a:lnTo>
                  <a:lnTo>
                    <a:pt x="50844" y="26593"/>
                  </a:lnTo>
                  <a:lnTo>
                    <a:pt x="50715" y="25855"/>
                  </a:lnTo>
                  <a:lnTo>
                    <a:pt x="50549" y="25026"/>
                  </a:lnTo>
                  <a:lnTo>
                    <a:pt x="50327" y="24159"/>
                  </a:lnTo>
                  <a:lnTo>
                    <a:pt x="50198" y="23698"/>
                  </a:lnTo>
                  <a:lnTo>
                    <a:pt x="50051" y="23255"/>
                  </a:lnTo>
                  <a:lnTo>
                    <a:pt x="49885" y="22794"/>
                  </a:lnTo>
                  <a:lnTo>
                    <a:pt x="49719" y="22352"/>
                  </a:lnTo>
                  <a:lnTo>
                    <a:pt x="49516" y="21909"/>
                  </a:lnTo>
                  <a:lnTo>
                    <a:pt x="49313" y="21466"/>
                  </a:lnTo>
                  <a:lnTo>
                    <a:pt x="49092" y="21061"/>
                  </a:lnTo>
                  <a:lnTo>
                    <a:pt x="48834" y="20673"/>
                  </a:lnTo>
                  <a:lnTo>
                    <a:pt x="48575" y="20286"/>
                  </a:lnTo>
                  <a:lnTo>
                    <a:pt x="48280" y="19954"/>
                  </a:lnTo>
                  <a:lnTo>
                    <a:pt x="47985" y="19641"/>
                  </a:lnTo>
                  <a:lnTo>
                    <a:pt x="47653" y="19346"/>
                  </a:lnTo>
                  <a:lnTo>
                    <a:pt x="47487" y="19217"/>
                  </a:lnTo>
                  <a:lnTo>
                    <a:pt x="47303" y="19106"/>
                  </a:lnTo>
                  <a:lnTo>
                    <a:pt x="47118" y="18995"/>
                  </a:lnTo>
                  <a:lnTo>
                    <a:pt x="46934" y="18903"/>
                  </a:lnTo>
                  <a:lnTo>
                    <a:pt x="46750" y="18811"/>
                  </a:lnTo>
                  <a:lnTo>
                    <a:pt x="46547" y="18737"/>
                  </a:lnTo>
                  <a:lnTo>
                    <a:pt x="46344" y="18682"/>
                  </a:lnTo>
                  <a:lnTo>
                    <a:pt x="46123" y="18626"/>
                  </a:lnTo>
                  <a:lnTo>
                    <a:pt x="45901" y="18590"/>
                  </a:lnTo>
                  <a:lnTo>
                    <a:pt x="45680" y="18571"/>
                  </a:lnTo>
                  <a:lnTo>
                    <a:pt x="45219" y="18571"/>
                  </a:lnTo>
                  <a:lnTo>
                    <a:pt x="44740" y="18626"/>
                  </a:lnTo>
                  <a:lnTo>
                    <a:pt x="44297" y="18700"/>
                  </a:lnTo>
                  <a:lnTo>
                    <a:pt x="43854" y="18829"/>
                  </a:lnTo>
                  <a:lnTo>
                    <a:pt x="43430" y="18977"/>
                  </a:lnTo>
                  <a:lnTo>
                    <a:pt x="43024" y="19180"/>
                  </a:lnTo>
                  <a:lnTo>
                    <a:pt x="42637" y="19383"/>
                  </a:lnTo>
                  <a:lnTo>
                    <a:pt x="42250" y="19641"/>
                  </a:lnTo>
                  <a:lnTo>
                    <a:pt x="41900" y="19899"/>
                  </a:lnTo>
                  <a:lnTo>
                    <a:pt x="41549" y="20194"/>
                  </a:lnTo>
                  <a:lnTo>
                    <a:pt x="41217" y="20489"/>
                  </a:lnTo>
                  <a:lnTo>
                    <a:pt x="40904" y="20821"/>
                  </a:lnTo>
                  <a:lnTo>
                    <a:pt x="40609" y="21153"/>
                  </a:lnTo>
                  <a:lnTo>
                    <a:pt x="40332" y="21485"/>
                  </a:lnTo>
                  <a:lnTo>
                    <a:pt x="40074" y="21835"/>
                  </a:lnTo>
                  <a:lnTo>
                    <a:pt x="39816" y="22204"/>
                  </a:lnTo>
                  <a:lnTo>
                    <a:pt x="39576" y="22554"/>
                  </a:lnTo>
                  <a:lnTo>
                    <a:pt x="39373" y="22905"/>
                  </a:lnTo>
                  <a:lnTo>
                    <a:pt x="39152" y="23255"/>
                  </a:lnTo>
                  <a:lnTo>
                    <a:pt x="38801" y="23956"/>
                  </a:lnTo>
                  <a:lnTo>
                    <a:pt x="38488" y="24583"/>
                  </a:lnTo>
                  <a:lnTo>
                    <a:pt x="38230" y="25155"/>
                  </a:lnTo>
                  <a:lnTo>
                    <a:pt x="38045" y="25634"/>
                  </a:lnTo>
                  <a:lnTo>
                    <a:pt x="37898" y="26003"/>
                  </a:lnTo>
                  <a:lnTo>
                    <a:pt x="37806" y="26335"/>
                  </a:lnTo>
                  <a:lnTo>
                    <a:pt x="37584" y="26003"/>
                  </a:lnTo>
                  <a:lnTo>
                    <a:pt x="37381" y="25726"/>
                  </a:lnTo>
                  <a:lnTo>
                    <a:pt x="37160" y="25468"/>
                  </a:lnTo>
                  <a:lnTo>
                    <a:pt x="36976" y="25247"/>
                  </a:lnTo>
                  <a:lnTo>
                    <a:pt x="36773" y="25062"/>
                  </a:lnTo>
                  <a:lnTo>
                    <a:pt x="36570" y="24897"/>
                  </a:lnTo>
                  <a:lnTo>
                    <a:pt x="36386" y="24749"/>
                  </a:lnTo>
                  <a:lnTo>
                    <a:pt x="36201" y="24638"/>
                  </a:lnTo>
                  <a:lnTo>
                    <a:pt x="36035" y="24546"/>
                  </a:lnTo>
                  <a:lnTo>
                    <a:pt x="35851" y="24472"/>
                  </a:lnTo>
                  <a:lnTo>
                    <a:pt x="35685" y="24435"/>
                  </a:lnTo>
                  <a:lnTo>
                    <a:pt x="35519" y="24399"/>
                  </a:lnTo>
                  <a:lnTo>
                    <a:pt x="35371" y="24380"/>
                  </a:lnTo>
                  <a:lnTo>
                    <a:pt x="35224" y="24380"/>
                  </a:lnTo>
                  <a:lnTo>
                    <a:pt x="35076" y="24399"/>
                  </a:lnTo>
                  <a:lnTo>
                    <a:pt x="34947" y="24417"/>
                  </a:lnTo>
                  <a:lnTo>
                    <a:pt x="34818" y="24454"/>
                  </a:lnTo>
                  <a:lnTo>
                    <a:pt x="34689" y="24509"/>
                  </a:lnTo>
                  <a:lnTo>
                    <a:pt x="34468" y="24620"/>
                  </a:lnTo>
                  <a:lnTo>
                    <a:pt x="34265" y="24749"/>
                  </a:lnTo>
                  <a:lnTo>
                    <a:pt x="34099" y="24897"/>
                  </a:lnTo>
                  <a:lnTo>
                    <a:pt x="33970" y="25007"/>
                  </a:lnTo>
                  <a:lnTo>
                    <a:pt x="33878" y="25118"/>
                  </a:lnTo>
                  <a:lnTo>
                    <a:pt x="33804" y="25228"/>
                  </a:lnTo>
                  <a:lnTo>
                    <a:pt x="33712" y="24694"/>
                  </a:lnTo>
                  <a:lnTo>
                    <a:pt x="33601" y="24214"/>
                  </a:lnTo>
                  <a:lnTo>
                    <a:pt x="33472" y="23808"/>
                  </a:lnTo>
                  <a:lnTo>
                    <a:pt x="33324" y="23440"/>
                  </a:lnTo>
                  <a:lnTo>
                    <a:pt x="33158" y="23126"/>
                  </a:lnTo>
                  <a:lnTo>
                    <a:pt x="32974" y="22868"/>
                  </a:lnTo>
                  <a:lnTo>
                    <a:pt x="32789" y="22647"/>
                  </a:lnTo>
                  <a:lnTo>
                    <a:pt x="32587" y="22462"/>
                  </a:lnTo>
                  <a:lnTo>
                    <a:pt x="32384" y="22333"/>
                  </a:lnTo>
                  <a:lnTo>
                    <a:pt x="32162" y="22222"/>
                  </a:lnTo>
                  <a:lnTo>
                    <a:pt x="31941" y="22167"/>
                  </a:lnTo>
                  <a:lnTo>
                    <a:pt x="31720" y="22130"/>
                  </a:lnTo>
                  <a:lnTo>
                    <a:pt x="31499" y="22112"/>
                  </a:lnTo>
                  <a:lnTo>
                    <a:pt x="31259" y="22130"/>
                  </a:lnTo>
                  <a:lnTo>
                    <a:pt x="31019" y="22167"/>
                  </a:lnTo>
                  <a:lnTo>
                    <a:pt x="30798" y="22222"/>
                  </a:lnTo>
                  <a:lnTo>
                    <a:pt x="30558" y="22296"/>
                  </a:lnTo>
                  <a:lnTo>
                    <a:pt x="30337" y="22388"/>
                  </a:lnTo>
                  <a:lnTo>
                    <a:pt x="30115" y="22499"/>
                  </a:lnTo>
                  <a:lnTo>
                    <a:pt x="29913" y="22610"/>
                  </a:lnTo>
                  <a:lnTo>
                    <a:pt x="29507" y="22850"/>
                  </a:lnTo>
                  <a:lnTo>
                    <a:pt x="29157" y="23108"/>
                  </a:lnTo>
                  <a:lnTo>
                    <a:pt x="28880" y="23329"/>
                  </a:lnTo>
                  <a:lnTo>
                    <a:pt x="28640" y="23513"/>
                  </a:lnTo>
                  <a:lnTo>
                    <a:pt x="28456" y="23698"/>
                  </a:lnTo>
                  <a:lnTo>
                    <a:pt x="28493" y="23274"/>
                  </a:lnTo>
                  <a:lnTo>
                    <a:pt x="28530" y="22776"/>
                  </a:lnTo>
                  <a:lnTo>
                    <a:pt x="28548" y="22149"/>
                  </a:lnTo>
                  <a:lnTo>
                    <a:pt x="28566" y="21393"/>
                  </a:lnTo>
                  <a:lnTo>
                    <a:pt x="28548" y="20563"/>
                  </a:lnTo>
                  <a:lnTo>
                    <a:pt x="28493" y="19659"/>
                  </a:lnTo>
                  <a:lnTo>
                    <a:pt x="28456" y="19198"/>
                  </a:lnTo>
                  <a:lnTo>
                    <a:pt x="28400" y="18737"/>
                  </a:lnTo>
                  <a:lnTo>
                    <a:pt x="28327" y="18294"/>
                  </a:lnTo>
                  <a:lnTo>
                    <a:pt x="28253" y="17833"/>
                  </a:lnTo>
                  <a:lnTo>
                    <a:pt x="28142" y="17391"/>
                  </a:lnTo>
                  <a:lnTo>
                    <a:pt x="28032" y="16948"/>
                  </a:lnTo>
                  <a:lnTo>
                    <a:pt x="27884" y="16524"/>
                  </a:lnTo>
                  <a:lnTo>
                    <a:pt x="27737" y="16118"/>
                  </a:lnTo>
                  <a:lnTo>
                    <a:pt x="27552" y="15750"/>
                  </a:lnTo>
                  <a:lnTo>
                    <a:pt x="27349" y="15399"/>
                  </a:lnTo>
                  <a:lnTo>
                    <a:pt x="27110" y="15086"/>
                  </a:lnTo>
                  <a:lnTo>
                    <a:pt x="26980" y="14938"/>
                  </a:lnTo>
                  <a:lnTo>
                    <a:pt x="26851" y="14791"/>
                  </a:lnTo>
                  <a:lnTo>
                    <a:pt x="26722" y="14662"/>
                  </a:lnTo>
                  <a:lnTo>
                    <a:pt x="26575" y="14551"/>
                  </a:lnTo>
                  <a:lnTo>
                    <a:pt x="26427" y="14440"/>
                  </a:lnTo>
                  <a:lnTo>
                    <a:pt x="26261" y="14330"/>
                  </a:lnTo>
                  <a:lnTo>
                    <a:pt x="26095" y="14256"/>
                  </a:lnTo>
                  <a:lnTo>
                    <a:pt x="25929" y="14182"/>
                  </a:lnTo>
                  <a:lnTo>
                    <a:pt x="25745" y="14108"/>
                  </a:lnTo>
                  <a:lnTo>
                    <a:pt x="25560" y="14071"/>
                  </a:lnTo>
                  <a:lnTo>
                    <a:pt x="25358" y="14034"/>
                  </a:lnTo>
                  <a:lnTo>
                    <a:pt x="25155" y="13998"/>
                  </a:lnTo>
                  <a:lnTo>
                    <a:pt x="24712" y="13998"/>
                  </a:lnTo>
                  <a:lnTo>
                    <a:pt x="24491" y="14016"/>
                  </a:lnTo>
                  <a:lnTo>
                    <a:pt x="24270" y="14053"/>
                  </a:lnTo>
                  <a:lnTo>
                    <a:pt x="24048" y="14090"/>
                  </a:lnTo>
                  <a:lnTo>
                    <a:pt x="23827" y="14164"/>
                  </a:lnTo>
                  <a:lnTo>
                    <a:pt x="23624" y="14219"/>
                  </a:lnTo>
                  <a:lnTo>
                    <a:pt x="23421" y="14311"/>
                  </a:lnTo>
                  <a:lnTo>
                    <a:pt x="23218" y="14403"/>
                  </a:lnTo>
                  <a:lnTo>
                    <a:pt x="23016" y="14496"/>
                  </a:lnTo>
                  <a:lnTo>
                    <a:pt x="22647" y="14735"/>
                  </a:lnTo>
                  <a:lnTo>
                    <a:pt x="22278" y="14993"/>
                  </a:lnTo>
                  <a:lnTo>
                    <a:pt x="21928" y="15307"/>
                  </a:lnTo>
                  <a:lnTo>
                    <a:pt x="21577" y="15639"/>
                  </a:lnTo>
                  <a:lnTo>
                    <a:pt x="21264" y="15989"/>
                  </a:lnTo>
                  <a:lnTo>
                    <a:pt x="20950" y="16377"/>
                  </a:lnTo>
                  <a:lnTo>
                    <a:pt x="20673" y="16782"/>
                  </a:lnTo>
                  <a:lnTo>
                    <a:pt x="20397" y="17188"/>
                  </a:lnTo>
                  <a:lnTo>
                    <a:pt x="20120" y="17612"/>
                  </a:lnTo>
                  <a:lnTo>
                    <a:pt x="19881" y="18055"/>
                  </a:lnTo>
                  <a:lnTo>
                    <a:pt x="19641" y="18497"/>
                  </a:lnTo>
                  <a:lnTo>
                    <a:pt x="19438" y="18958"/>
                  </a:lnTo>
                  <a:lnTo>
                    <a:pt x="19235" y="19401"/>
                  </a:lnTo>
                  <a:lnTo>
                    <a:pt x="19032" y="19844"/>
                  </a:lnTo>
                  <a:lnTo>
                    <a:pt x="18700" y="20710"/>
                  </a:lnTo>
                  <a:lnTo>
                    <a:pt x="18424" y="21503"/>
                  </a:lnTo>
                  <a:lnTo>
                    <a:pt x="18184" y="22222"/>
                  </a:lnTo>
                  <a:lnTo>
                    <a:pt x="18018" y="22831"/>
                  </a:lnTo>
                  <a:lnTo>
                    <a:pt x="17889" y="23292"/>
                  </a:lnTo>
                  <a:lnTo>
                    <a:pt x="17778" y="23698"/>
                  </a:lnTo>
                  <a:lnTo>
                    <a:pt x="17446" y="23145"/>
                  </a:lnTo>
                  <a:lnTo>
                    <a:pt x="17096" y="22647"/>
                  </a:lnTo>
                  <a:lnTo>
                    <a:pt x="16782" y="22222"/>
                  </a:lnTo>
                  <a:lnTo>
                    <a:pt x="16450" y="21872"/>
                  </a:lnTo>
                  <a:lnTo>
                    <a:pt x="16155" y="21577"/>
                  </a:lnTo>
                  <a:lnTo>
                    <a:pt x="15842" y="21337"/>
                  </a:lnTo>
                  <a:lnTo>
                    <a:pt x="15565" y="21153"/>
                  </a:lnTo>
                  <a:lnTo>
                    <a:pt x="15270" y="21005"/>
                  </a:lnTo>
                  <a:lnTo>
                    <a:pt x="15012" y="20913"/>
                  </a:lnTo>
                  <a:lnTo>
                    <a:pt x="14754" y="20876"/>
                  </a:lnTo>
                  <a:lnTo>
                    <a:pt x="14496" y="20876"/>
                  </a:lnTo>
                  <a:lnTo>
                    <a:pt x="14256" y="20895"/>
                  </a:lnTo>
                  <a:lnTo>
                    <a:pt x="14035" y="20968"/>
                  </a:lnTo>
                  <a:lnTo>
                    <a:pt x="13813" y="21061"/>
                  </a:lnTo>
                  <a:lnTo>
                    <a:pt x="13610" y="21171"/>
                  </a:lnTo>
                  <a:lnTo>
                    <a:pt x="13408" y="21300"/>
                  </a:lnTo>
                  <a:lnTo>
                    <a:pt x="13223" y="21466"/>
                  </a:lnTo>
                  <a:lnTo>
                    <a:pt x="13039" y="21632"/>
                  </a:lnTo>
                  <a:lnTo>
                    <a:pt x="12873" y="21817"/>
                  </a:lnTo>
                  <a:lnTo>
                    <a:pt x="12725" y="22020"/>
                  </a:lnTo>
                  <a:lnTo>
                    <a:pt x="12449" y="22407"/>
                  </a:lnTo>
                  <a:lnTo>
                    <a:pt x="12227" y="22794"/>
                  </a:lnTo>
                  <a:lnTo>
                    <a:pt x="12061" y="23145"/>
                  </a:lnTo>
                  <a:lnTo>
                    <a:pt x="11932" y="23440"/>
                  </a:lnTo>
                  <a:lnTo>
                    <a:pt x="11822" y="23698"/>
                  </a:lnTo>
                  <a:lnTo>
                    <a:pt x="11729" y="22757"/>
                  </a:lnTo>
                  <a:lnTo>
                    <a:pt x="11637" y="21854"/>
                  </a:lnTo>
                  <a:lnTo>
                    <a:pt x="11527" y="20968"/>
                  </a:lnTo>
                  <a:lnTo>
                    <a:pt x="11397" y="20102"/>
                  </a:lnTo>
                  <a:lnTo>
                    <a:pt x="11268" y="19253"/>
                  </a:lnTo>
                  <a:lnTo>
                    <a:pt x="11121" y="18442"/>
                  </a:lnTo>
                  <a:lnTo>
                    <a:pt x="10973" y="17649"/>
                  </a:lnTo>
                  <a:lnTo>
                    <a:pt x="10807" y="16874"/>
                  </a:lnTo>
                  <a:lnTo>
                    <a:pt x="10623" y="16118"/>
                  </a:lnTo>
                  <a:lnTo>
                    <a:pt x="10457" y="15399"/>
                  </a:lnTo>
                  <a:lnTo>
                    <a:pt x="10254" y="14680"/>
                  </a:lnTo>
                  <a:lnTo>
                    <a:pt x="10070" y="13998"/>
                  </a:lnTo>
                  <a:lnTo>
                    <a:pt x="9867" y="13334"/>
                  </a:lnTo>
                  <a:lnTo>
                    <a:pt x="9664" y="12688"/>
                  </a:lnTo>
                  <a:lnTo>
                    <a:pt x="9443" y="12061"/>
                  </a:lnTo>
                  <a:lnTo>
                    <a:pt x="9221" y="11471"/>
                  </a:lnTo>
                  <a:lnTo>
                    <a:pt x="9000" y="10881"/>
                  </a:lnTo>
                  <a:lnTo>
                    <a:pt x="8760" y="10309"/>
                  </a:lnTo>
                  <a:lnTo>
                    <a:pt x="8521" y="9775"/>
                  </a:lnTo>
                  <a:lnTo>
                    <a:pt x="8281" y="9240"/>
                  </a:lnTo>
                  <a:lnTo>
                    <a:pt x="8041" y="8723"/>
                  </a:lnTo>
                  <a:lnTo>
                    <a:pt x="7801" y="8244"/>
                  </a:lnTo>
                  <a:lnTo>
                    <a:pt x="7285" y="7322"/>
                  </a:lnTo>
                  <a:lnTo>
                    <a:pt x="6787" y="6455"/>
                  </a:lnTo>
                  <a:lnTo>
                    <a:pt x="6271" y="5662"/>
                  </a:lnTo>
                  <a:lnTo>
                    <a:pt x="5754" y="4943"/>
                  </a:lnTo>
                  <a:lnTo>
                    <a:pt x="5238" y="4261"/>
                  </a:lnTo>
                  <a:lnTo>
                    <a:pt x="4722" y="3652"/>
                  </a:lnTo>
                  <a:lnTo>
                    <a:pt x="4224" y="3117"/>
                  </a:lnTo>
                  <a:lnTo>
                    <a:pt x="3744" y="2619"/>
                  </a:lnTo>
                  <a:lnTo>
                    <a:pt x="3265" y="2177"/>
                  </a:lnTo>
                  <a:lnTo>
                    <a:pt x="2804" y="1771"/>
                  </a:lnTo>
                  <a:lnTo>
                    <a:pt x="2380" y="1421"/>
                  </a:lnTo>
                  <a:lnTo>
                    <a:pt x="1974" y="1125"/>
                  </a:lnTo>
                  <a:lnTo>
                    <a:pt x="1587" y="867"/>
                  </a:lnTo>
                  <a:lnTo>
                    <a:pt x="1236" y="646"/>
                  </a:lnTo>
                  <a:lnTo>
                    <a:pt x="923" y="462"/>
                  </a:lnTo>
                  <a:lnTo>
                    <a:pt x="425" y="203"/>
                  </a:lnTo>
                  <a:lnTo>
                    <a:pt x="111" y="5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9" name="Google Shape;10159;p47"/>
            <p:cNvSpPr/>
            <p:nvPr/>
          </p:nvSpPr>
          <p:spPr>
            <a:xfrm>
              <a:off x="0" y="4468050"/>
              <a:ext cx="1445825" cy="675450"/>
            </a:xfrm>
            <a:custGeom>
              <a:avLst/>
              <a:gdLst/>
              <a:ahLst/>
              <a:cxnLst/>
              <a:rect l="l" t="t" r="r" b="b"/>
              <a:pathLst>
                <a:path w="57833" h="27018" extrusionOk="0">
                  <a:moveTo>
                    <a:pt x="1" y="1"/>
                  </a:moveTo>
                  <a:lnTo>
                    <a:pt x="1" y="27018"/>
                  </a:lnTo>
                  <a:lnTo>
                    <a:pt x="57833" y="27018"/>
                  </a:lnTo>
                  <a:lnTo>
                    <a:pt x="57685" y="26667"/>
                  </a:lnTo>
                  <a:lnTo>
                    <a:pt x="57519" y="26354"/>
                  </a:lnTo>
                  <a:lnTo>
                    <a:pt x="57317" y="26077"/>
                  </a:lnTo>
                  <a:lnTo>
                    <a:pt x="57095" y="25819"/>
                  </a:lnTo>
                  <a:lnTo>
                    <a:pt x="56874" y="25579"/>
                  </a:lnTo>
                  <a:lnTo>
                    <a:pt x="56616" y="25376"/>
                  </a:lnTo>
                  <a:lnTo>
                    <a:pt x="56358" y="25192"/>
                  </a:lnTo>
                  <a:lnTo>
                    <a:pt x="56081" y="25044"/>
                  </a:lnTo>
                  <a:lnTo>
                    <a:pt x="55804" y="24915"/>
                  </a:lnTo>
                  <a:lnTo>
                    <a:pt x="55509" y="24805"/>
                  </a:lnTo>
                  <a:lnTo>
                    <a:pt x="55214" y="24712"/>
                  </a:lnTo>
                  <a:lnTo>
                    <a:pt x="54901" y="24639"/>
                  </a:lnTo>
                  <a:lnTo>
                    <a:pt x="54587" y="24602"/>
                  </a:lnTo>
                  <a:lnTo>
                    <a:pt x="54274" y="24565"/>
                  </a:lnTo>
                  <a:lnTo>
                    <a:pt x="53960" y="24546"/>
                  </a:lnTo>
                  <a:lnTo>
                    <a:pt x="53628" y="24528"/>
                  </a:lnTo>
                  <a:lnTo>
                    <a:pt x="53259" y="24546"/>
                  </a:lnTo>
                  <a:lnTo>
                    <a:pt x="52872" y="24565"/>
                  </a:lnTo>
                  <a:lnTo>
                    <a:pt x="52503" y="24602"/>
                  </a:lnTo>
                  <a:lnTo>
                    <a:pt x="52135" y="24657"/>
                  </a:lnTo>
                  <a:lnTo>
                    <a:pt x="51452" y="24786"/>
                  </a:lnTo>
                  <a:lnTo>
                    <a:pt x="50844" y="24934"/>
                  </a:lnTo>
                  <a:lnTo>
                    <a:pt x="50346" y="25081"/>
                  </a:lnTo>
                  <a:lnTo>
                    <a:pt x="49940" y="25192"/>
                  </a:lnTo>
                  <a:lnTo>
                    <a:pt x="49608" y="25321"/>
                  </a:lnTo>
                  <a:lnTo>
                    <a:pt x="49553" y="24971"/>
                  </a:lnTo>
                  <a:lnTo>
                    <a:pt x="49350" y="24048"/>
                  </a:lnTo>
                  <a:lnTo>
                    <a:pt x="49202" y="23421"/>
                  </a:lnTo>
                  <a:lnTo>
                    <a:pt x="49036" y="22721"/>
                  </a:lnTo>
                  <a:lnTo>
                    <a:pt x="48815" y="21983"/>
                  </a:lnTo>
                  <a:lnTo>
                    <a:pt x="48557" y="21190"/>
                  </a:lnTo>
                  <a:lnTo>
                    <a:pt x="48262" y="20416"/>
                  </a:lnTo>
                  <a:lnTo>
                    <a:pt x="48114" y="20028"/>
                  </a:lnTo>
                  <a:lnTo>
                    <a:pt x="47948" y="19641"/>
                  </a:lnTo>
                  <a:lnTo>
                    <a:pt x="47764" y="19272"/>
                  </a:lnTo>
                  <a:lnTo>
                    <a:pt x="47561" y="18922"/>
                  </a:lnTo>
                  <a:lnTo>
                    <a:pt x="47377" y="18571"/>
                  </a:lnTo>
                  <a:lnTo>
                    <a:pt x="47155" y="18258"/>
                  </a:lnTo>
                  <a:lnTo>
                    <a:pt x="46934" y="17963"/>
                  </a:lnTo>
                  <a:lnTo>
                    <a:pt x="46713" y="17686"/>
                  </a:lnTo>
                  <a:lnTo>
                    <a:pt x="46473" y="17428"/>
                  </a:lnTo>
                  <a:lnTo>
                    <a:pt x="46215" y="17207"/>
                  </a:lnTo>
                  <a:lnTo>
                    <a:pt x="45938" y="17022"/>
                  </a:lnTo>
                  <a:lnTo>
                    <a:pt x="45680" y="16875"/>
                  </a:lnTo>
                  <a:lnTo>
                    <a:pt x="45385" y="16764"/>
                  </a:lnTo>
                  <a:lnTo>
                    <a:pt x="45237" y="16727"/>
                  </a:lnTo>
                  <a:lnTo>
                    <a:pt x="45090" y="16709"/>
                  </a:lnTo>
                  <a:lnTo>
                    <a:pt x="44942" y="16690"/>
                  </a:lnTo>
                  <a:lnTo>
                    <a:pt x="44776" y="16672"/>
                  </a:lnTo>
                  <a:lnTo>
                    <a:pt x="44481" y="16709"/>
                  </a:lnTo>
                  <a:lnTo>
                    <a:pt x="44168" y="16764"/>
                  </a:lnTo>
                  <a:lnTo>
                    <a:pt x="43854" y="16856"/>
                  </a:lnTo>
                  <a:lnTo>
                    <a:pt x="43541" y="16985"/>
                  </a:lnTo>
                  <a:lnTo>
                    <a:pt x="43227" y="17151"/>
                  </a:lnTo>
                  <a:lnTo>
                    <a:pt x="42914" y="17336"/>
                  </a:lnTo>
                  <a:lnTo>
                    <a:pt x="42582" y="17557"/>
                  </a:lnTo>
                  <a:lnTo>
                    <a:pt x="42268" y="17797"/>
                  </a:lnTo>
                  <a:lnTo>
                    <a:pt x="41955" y="18055"/>
                  </a:lnTo>
                  <a:lnTo>
                    <a:pt x="41641" y="18332"/>
                  </a:lnTo>
                  <a:lnTo>
                    <a:pt x="41328" y="18645"/>
                  </a:lnTo>
                  <a:lnTo>
                    <a:pt x="41014" y="18940"/>
                  </a:lnTo>
                  <a:lnTo>
                    <a:pt x="40424" y="19586"/>
                  </a:lnTo>
                  <a:lnTo>
                    <a:pt x="39871" y="20268"/>
                  </a:lnTo>
                  <a:lnTo>
                    <a:pt x="39336" y="20932"/>
                  </a:lnTo>
                  <a:lnTo>
                    <a:pt x="38857" y="21577"/>
                  </a:lnTo>
                  <a:lnTo>
                    <a:pt x="38433" y="22186"/>
                  </a:lnTo>
                  <a:lnTo>
                    <a:pt x="38064" y="22721"/>
                  </a:lnTo>
                  <a:lnTo>
                    <a:pt x="37547" y="23532"/>
                  </a:lnTo>
                  <a:lnTo>
                    <a:pt x="37345" y="23846"/>
                  </a:lnTo>
                  <a:lnTo>
                    <a:pt x="37197" y="23495"/>
                  </a:lnTo>
                  <a:lnTo>
                    <a:pt x="37049" y="23200"/>
                  </a:lnTo>
                  <a:lnTo>
                    <a:pt x="36902" y="22924"/>
                  </a:lnTo>
                  <a:lnTo>
                    <a:pt x="36754" y="22684"/>
                  </a:lnTo>
                  <a:lnTo>
                    <a:pt x="36607" y="22463"/>
                  </a:lnTo>
                  <a:lnTo>
                    <a:pt x="36459" y="22260"/>
                  </a:lnTo>
                  <a:lnTo>
                    <a:pt x="36312" y="22075"/>
                  </a:lnTo>
                  <a:lnTo>
                    <a:pt x="36164" y="21928"/>
                  </a:lnTo>
                  <a:lnTo>
                    <a:pt x="36017" y="21799"/>
                  </a:lnTo>
                  <a:lnTo>
                    <a:pt x="35869" y="21706"/>
                  </a:lnTo>
                  <a:lnTo>
                    <a:pt x="35740" y="21614"/>
                  </a:lnTo>
                  <a:lnTo>
                    <a:pt x="35593" y="21540"/>
                  </a:lnTo>
                  <a:lnTo>
                    <a:pt x="35463" y="21485"/>
                  </a:lnTo>
                  <a:lnTo>
                    <a:pt x="35334" y="21448"/>
                  </a:lnTo>
                  <a:lnTo>
                    <a:pt x="35205" y="21430"/>
                  </a:lnTo>
                  <a:lnTo>
                    <a:pt x="35076" y="21430"/>
                  </a:lnTo>
                  <a:lnTo>
                    <a:pt x="34892" y="21448"/>
                  </a:lnTo>
                  <a:lnTo>
                    <a:pt x="34726" y="21467"/>
                  </a:lnTo>
                  <a:lnTo>
                    <a:pt x="34560" y="21540"/>
                  </a:lnTo>
                  <a:lnTo>
                    <a:pt x="34412" y="21614"/>
                  </a:lnTo>
                  <a:lnTo>
                    <a:pt x="34265" y="21688"/>
                  </a:lnTo>
                  <a:lnTo>
                    <a:pt x="34136" y="21780"/>
                  </a:lnTo>
                  <a:lnTo>
                    <a:pt x="33896" y="22001"/>
                  </a:lnTo>
                  <a:lnTo>
                    <a:pt x="33693" y="22204"/>
                  </a:lnTo>
                  <a:lnTo>
                    <a:pt x="33546" y="22389"/>
                  </a:lnTo>
                  <a:lnTo>
                    <a:pt x="33435" y="22573"/>
                  </a:lnTo>
                  <a:lnTo>
                    <a:pt x="33343" y="22333"/>
                  </a:lnTo>
                  <a:lnTo>
                    <a:pt x="33232" y="22112"/>
                  </a:lnTo>
                  <a:lnTo>
                    <a:pt x="33121" y="21909"/>
                  </a:lnTo>
                  <a:lnTo>
                    <a:pt x="33011" y="21725"/>
                  </a:lnTo>
                  <a:lnTo>
                    <a:pt x="32900" y="21559"/>
                  </a:lnTo>
                  <a:lnTo>
                    <a:pt x="32771" y="21411"/>
                  </a:lnTo>
                  <a:lnTo>
                    <a:pt x="32642" y="21264"/>
                  </a:lnTo>
                  <a:lnTo>
                    <a:pt x="32513" y="21153"/>
                  </a:lnTo>
                  <a:lnTo>
                    <a:pt x="32384" y="21061"/>
                  </a:lnTo>
                  <a:lnTo>
                    <a:pt x="32255" y="20969"/>
                  </a:lnTo>
                  <a:lnTo>
                    <a:pt x="32107" y="20913"/>
                  </a:lnTo>
                  <a:lnTo>
                    <a:pt x="31960" y="20858"/>
                  </a:lnTo>
                  <a:lnTo>
                    <a:pt x="31831" y="20821"/>
                  </a:lnTo>
                  <a:lnTo>
                    <a:pt x="31683" y="20784"/>
                  </a:lnTo>
                  <a:lnTo>
                    <a:pt x="31535" y="20766"/>
                  </a:lnTo>
                  <a:lnTo>
                    <a:pt x="31388" y="20766"/>
                  </a:lnTo>
                  <a:lnTo>
                    <a:pt x="31093" y="20784"/>
                  </a:lnTo>
                  <a:lnTo>
                    <a:pt x="30798" y="20840"/>
                  </a:lnTo>
                  <a:lnTo>
                    <a:pt x="30503" y="20932"/>
                  </a:lnTo>
                  <a:lnTo>
                    <a:pt x="30208" y="21043"/>
                  </a:lnTo>
                  <a:lnTo>
                    <a:pt x="29931" y="21190"/>
                  </a:lnTo>
                  <a:lnTo>
                    <a:pt x="29654" y="21338"/>
                  </a:lnTo>
                  <a:lnTo>
                    <a:pt x="29396" y="21504"/>
                  </a:lnTo>
                  <a:lnTo>
                    <a:pt x="29157" y="21670"/>
                  </a:lnTo>
                  <a:lnTo>
                    <a:pt x="28732" y="22001"/>
                  </a:lnTo>
                  <a:lnTo>
                    <a:pt x="28419" y="22297"/>
                  </a:lnTo>
                  <a:lnTo>
                    <a:pt x="28124" y="22573"/>
                  </a:lnTo>
                  <a:lnTo>
                    <a:pt x="28050" y="22204"/>
                  </a:lnTo>
                  <a:lnTo>
                    <a:pt x="27847" y="21227"/>
                  </a:lnTo>
                  <a:lnTo>
                    <a:pt x="27700" y="20581"/>
                  </a:lnTo>
                  <a:lnTo>
                    <a:pt x="27515" y="19862"/>
                  </a:lnTo>
                  <a:lnTo>
                    <a:pt x="27294" y="19088"/>
                  </a:lnTo>
                  <a:lnTo>
                    <a:pt x="27054" y="18295"/>
                  </a:lnTo>
                  <a:lnTo>
                    <a:pt x="26759" y="17502"/>
                  </a:lnTo>
                  <a:lnTo>
                    <a:pt x="26612" y="17096"/>
                  </a:lnTo>
                  <a:lnTo>
                    <a:pt x="26464" y="16727"/>
                  </a:lnTo>
                  <a:lnTo>
                    <a:pt x="26280" y="16358"/>
                  </a:lnTo>
                  <a:lnTo>
                    <a:pt x="26114" y="15990"/>
                  </a:lnTo>
                  <a:lnTo>
                    <a:pt x="25929" y="15658"/>
                  </a:lnTo>
                  <a:lnTo>
                    <a:pt x="25745" y="15344"/>
                  </a:lnTo>
                  <a:lnTo>
                    <a:pt x="25542" y="15067"/>
                  </a:lnTo>
                  <a:lnTo>
                    <a:pt x="25339" y="14809"/>
                  </a:lnTo>
                  <a:lnTo>
                    <a:pt x="25118" y="14570"/>
                  </a:lnTo>
                  <a:lnTo>
                    <a:pt x="24897" y="14385"/>
                  </a:lnTo>
                  <a:lnTo>
                    <a:pt x="24675" y="14219"/>
                  </a:lnTo>
                  <a:lnTo>
                    <a:pt x="24436" y="14109"/>
                  </a:lnTo>
                  <a:lnTo>
                    <a:pt x="24306" y="14072"/>
                  </a:lnTo>
                  <a:lnTo>
                    <a:pt x="24196" y="14035"/>
                  </a:lnTo>
                  <a:lnTo>
                    <a:pt x="24067" y="14016"/>
                  </a:lnTo>
                  <a:lnTo>
                    <a:pt x="23809" y="14016"/>
                  </a:lnTo>
                  <a:lnTo>
                    <a:pt x="23661" y="14035"/>
                  </a:lnTo>
                  <a:lnTo>
                    <a:pt x="23532" y="14072"/>
                  </a:lnTo>
                  <a:lnTo>
                    <a:pt x="23403" y="14127"/>
                  </a:lnTo>
                  <a:lnTo>
                    <a:pt x="23126" y="14238"/>
                  </a:lnTo>
                  <a:lnTo>
                    <a:pt x="22868" y="14404"/>
                  </a:lnTo>
                  <a:lnTo>
                    <a:pt x="22610" y="14606"/>
                  </a:lnTo>
                  <a:lnTo>
                    <a:pt x="22370" y="14846"/>
                  </a:lnTo>
                  <a:lnTo>
                    <a:pt x="22130" y="15123"/>
                  </a:lnTo>
                  <a:lnTo>
                    <a:pt x="21891" y="15418"/>
                  </a:lnTo>
                  <a:lnTo>
                    <a:pt x="21651" y="15750"/>
                  </a:lnTo>
                  <a:lnTo>
                    <a:pt x="21430" y="16100"/>
                  </a:lnTo>
                  <a:lnTo>
                    <a:pt x="21208" y="16469"/>
                  </a:lnTo>
                  <a:lnTo>
                    <a:pt x="21005" y="16838"/>
                  </a:lnTo>
                  <a:lnTo>
                    <a:pt x="20784" y="17244"/>
                  </a:lnTo>
                  <a:lnTo>
                    <a:pt x="20397" y="18073"/>
                  </a:lnTo>
                  <a:lnTo>
                    <a:pt x="20046" y="18903"/>
                  </a:lnTo>
                  <a:lnTo>
                    <a:pt x="19733" y="19733"/>
                  </a:lnTo>
                  <a:lnTo>
                    <a:pt x="19438" y="20545"/>
                  </a:lnTo>
                  <a:lnTo>
                    <a:pt x="19180" y="21282"/>
                  </a:lnTo>
                  <a:lnTo>
                    <a:pt x="18977" y="21946"/>
                  </a:lnTo>
                  <a:lnTo>
                    <a:pt x="18700" y="22942"/>
                  </a:lnTo>
                  <a:lnTo>
                    <a:pt x="18590" y="23311"/>
                  </a:lnTo>
                  <a:lnTo>
                    <a:pt x="18534" y="23182"/>
                  </a:lnTo>
                  <a:lnTo>
                    <a:pt x="18331" y="22813"/>
                  </a:lnTo>
                  <a:lnTo>
                    <a:pt x="18184" y="22555"/>
                  </a:lnTo>
                  <a:lnTo>
                    <a:pt x="17999" y="22278"/>
                  </a:lnTo>
                  <a:lnTo>
                    <a:pt x="17797" y="21983"/>
                  </a:lnTo>
                  <a:lnTo>
                    <a:pt x="17557" y="21688"/>
                  </a:lnTo>
                  <a:lnTo>
                    <a:pt x="17280" y="21374"/>
                  </a:lnTo>
                  <a:lnTo>
                    <a:pt x="16985" y="21079"/>
                  </a:lnTo>
                  <a:lnTo>
                    <a:pt x="16672" y="20821"/>
                  </a:lnTo>
                  <a:lnTo>
                    <a:pt x="16321" y="20563"/>
                  </a:lnTo>
                  <a:lnTo>
                    <a:pt x="16137" y="20452"/>
                  </a:lnTo>
                  <a:lnTo>
                    <a:pt x="15934" y="20360"/>
                  </a:lnTo>
                  <a:lnTo>
                    <a:pt x="15731" y="20268"/>
                  </a:lnTo>
                  <a:lnTo>
                    <a:pt x="15528" y="20194"/>
                  </a:lnTo>
                  <a:lnTo>
                    <a:pt x="15325" y="20139"/>
                  </a:lnTo>
                  <a:lnTo>
                    <a:pt x="15104" y="20102"/>
                  </a:lnTo>
                  <a:lnTo>
                    <a:pt x="14883" y="20065"/>
                  </a:lnTo>
                  <a:lnTo>
                    <a:pt x="14348" y="20065"/>
                  </a:lnTo>
                  <a:lnTo>
                    <a:pt x="14127" y="20102"/>
                  </a:lnTo>
                  <a:lnTo>
                    <a:pt x="13905" y="20139"/>
                  </a:lnTo>
                  <a:lnTo>
                    <a:pt x="13721" y="20194"/>
                  </a:lnTo>
                  <a:lnTo>
                    <a:pt x="13537" y="20268"/>
                  </a:lnTo>
                  <a:lnTo>
                    <a:pt x="13371" y="20360"/>
                  </a:lnTo>
                  <a:lnTo>
                    <a:pt x="13205" y="20434"/>
                  </a:lnTo>
                  <a:lnTo>
                    <a:pt x="13057" y="20545"/>
                  </a:lnTo>
                  <a:lnTo>
                    <a:pt x="12910" y="20655"/>
                  </a:lnTo>
                  <a:lnTo>
                    <a:pt x="12781" y="20766"/>
                  </a:lnTo>
                  <a:lnTo>
                    <a:pt x="12541" y="21006"/>
                  </a:lnTo>
                  <a:lnTo>
                    <a:pt x="12338" y="21264"/>
                  </a:lnTo>
                  <a:lnTo>
                    <a:pt x="12172" y="21540"/>
                  </a:lnTo>
                  <a:lnTo>
                    <a:pt x="12043" y="21799"/>
                  </a:lnTo>
                  <a:lnTo>
                    <a:pt x="11932" y="22057"/>
                  </a:lnTo>
                  <a:lnTo>
                    <a:pt x="11840" y="22297"/>
                  </a:lnTo>
                  <a:lnTo>
                    <a:pt x="11785" y="22518"/>
                  </a:lnTo>
                  <a:lnTo>
                    <a:pt x="11711" y="22850"/>
                  </a:lnTo>
                  <a:lnTo>
                    <a:pt x="11693" y="22960"/>
                  </a:lnTo>
                  <a:lnTo>
                    <a:pt x="11545" y="22167"/>
                  </a:lnTo>
                  <a:lnTo>
                    <a:pt x="11397" y="21393"/>
                  </a:lnTo>
                  <a:lnTo>
                    <a:pt x="11066" y="19862"/>
                  </a:lnTo>
                  <a:lnTo>
                    <a:pt x="10715" y="18424"/>
                  </a:lnTo>
                  <a:lnTo>
                    <a:pt x="10328" y="17041"/>
                  </a:lnTo>
                  <a:lnTo>
                    <a:pt x="9922" y="15713"/>
                  </a:lnTo>
                  <a:lnTo>
                    <a:pt x="9498" y="14459"/>
                  </a:lnTo>
                  <a:lnTo>
                    <a:pt x="9074" y="13260"/>
                  </a:lnTo>
                  <a:lnTo>
                    <a:pt x="8613" y="12117"/>
                  </a:lnTo>
                  <a:lnTo>
                    <a:pt x="8133" y="11047"/>
                  </a:lnTo>
                  <a:lnTo>
                    <a:pt x="7654" y="10015"/>
                  </a:lnTo>
                  <a:lnTo>
                    <a:pt x="7174" y="9056"/>
                  </a:lnTo>
                  <a:lnTo>
                    <a:pt x="6695" y="8134"/>
                  </a:lnTo>
                  <a:lnTo>
                    <a:pt x="6197" y="7285"/>
                  </a:lnTo>
                  <a:lnTo>
                    <a:pt x="5699" y="6474"/>
                  </a:lnTo>
                  <a:lnTo>
                    <a:pt x="5220" y="5736"/>
                  </a:lnTo>
                  <a:lnTo>
                    <a:pt x="4740" y="5035"/>
                  </a:lnTo>
                  <a:lnTo>
                    <a:pt x="4261" y="4390"/>
                  </a:lnTo>
                  <a:lnTo>
                    <a:pt x="3800" y="3781"/>
                  </a:lnTo>
                  <a:lnTo>
                    <a:pt x="3357" y="3228"/>
                  </a:lnTo>
                  <a:lnTo>
                    <a:pt x="2914" y="2730"/>
                  </a:lnTo>
                  <a:lnTo>
                    <a:pt x="2509" y="2269"/>
                  </a:lnTo>
                  <a:lnTo>
                    <a:pt x="2121" y="1863"/>
                  </a:lnTo>
                  <a:lnTo>
                    <a:pt x="1753" y="1495"/>
                  </a:lnTo>
                  <a:lnTo>
                    <a:pt x="1421" y="1163"/>
                  </a:lnTo>
                  <a:lnTo>
                    <a:pt x="831" y="646"/>
                  </a:lnTo>
                  <a:lnTo>
                    <a:pt x="388" y="277"/>
                  </a:lnTo>
                  <a:lnTo>
                    <a:pt x="93" y="5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0000">
                <a:alpha val="21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60" name="Google Shape;10160;p47"/>
          <p:cNvGrpSpPr/>
          <p:nvPr/>
        </p:nvGrpSpPr>
        <p:grpSpPr>
          <a:xfrm>
            <a:off x="7621761" y="4556045"/>
            <a:ext cx="708414" cy="572562"/>
            <a:chOff x="7621761" y="4556045"/>
            <a:chExt cx="708414" cy="572562"/>
          </a:xfrm>
        </p:grpSpPr>
        <p:sp>
          <p:nvSpPr>
            <p:cNvPr id="10161" name="Google Shape;10161;p47"/>
            <p:cNvSpPr/>
            <p:nvPr/>
          </p:nvSpPr>
          <p:spPr>
            <a:xfrm>
              <a:off x="7635075" y="4931825"/>
              <a:ext cx="695100" cy="64800"/>
            </a:xfrm>
            <a:prstGeom prst="ellipse">
              <a:avLst/>
            </a:prstGeom>
            <a:solidFill>
              <a:srgbClr val="000000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162" name="Google Shape;10162;p47"/>
            <p:cNvGrpSpPr/>
            <p:nvPr/>
          </p:nvGrpSpPr>
          <p:grpSpPr>
            <a:xfrm rot="1321249">
              <a:off x="7670422" y="4654394"/>
              <a:ext cx="597738" cy="375865"/>
              <a:chOff x="2962850" y="4729825"/>
              <a:chExt cx="933825" cy="587200"/>
            </a:xfrm>
          </p:grpSpPr>
          <p:sp>
            <p:nvSpPr>
              <p:cNvPr id="10163" name="Google Shape;10163;p47"/>
              <p:cNvSpPr/>
              <p:nvPr/>
            </p:nvSpPr>
            <p:spPr>
              <a:xfrm>
                <a:off x="2979775" y="4919575"/>
                <a:ext cx="417375" cy="377025"/>
              </a:xfrm>
              <a:custGeom>
                <a:avLst/>
                <a:gdLst/>
                <a:ahLst/>
                <a:cxnLst/>
                <a:rect l="l" t="t" r="r" b="b"/>
                <a:pathLst>
                  <a:path w="16695" h="15081" extrusionOk="0">
                    <a:moveTo>
                      <a:pt x="11156" y="0"/>
                    </a:moveTo>
                    <a:lnTo>
                      <a:pt x="10838" y="40"/>
                    </a:lnTo>
                    <a:lnTo>
                      <a:pt x="10499" y="140"/>
                    </a:lnTo>
                    <a:lnTo>
                      <a:pt x="2033" y="3108"/>
                    </a:lnTo>
                    <a:lnTo>
                      <a:pt x="1734" y="3247"/>
                    </a:lnTo>
                    <a:lnTo>
                      <a:pt x="1435" y="3407"/>
                    </a:lnTo>
                    <a:lnTo>
                      <a:pt x="1176" y="3606"/>
                    </a:lnTo>
                    <a:lnTo>
                      <a:pt x="937" y="3845"/>
                    </a:lnTo>
                    <a:lnTo>
                      <a:pt x="718" y="4104"/>
                    </a:lnTo>
                    <a:lnTo>
                      <a:pt x="538" y="4383"/>
                    </a:lnTo>
                    <a:lnTo>
                      <a:pt x="379" y="4702"/>
                    </a:lnTo>
                    <a:lnTo>
                      <a:pt x="240" y="5020"/>
                    </a:lnTo>
                    <a:lnTo>
                      <a:pt x="140" y="5379"/>
                    </a:lnTo>
                    <a:lnTo>
                      <a:pt x="60" y="5738"/>
                    </a:lnTo>
                    <a:lnTo>
                      <a:pt x="21" y="6116"/>
                    </a:lnTo>
                    <a:lnTo>
                      <a:pt x="1" y="6495"/>
                    </a:lnTo>
                    <a:lnTo>
                      <a:pt x="21" y="6893"/>
                    </a:lnTo>
                    <a:lnTo>
                      <a:pt x="80" y="7291"/>
                    </a:lnTo>
                    <a:lnTo>
                      <a:pt x="160" y="7690"/>
                    </a:lnTo>
                    <a:lnTo>
                      <a:pt x="280" y="8088"/>
                    </a:lnTo>
                    <a:lnTo>
                      <a:pt x="1714" y="12152"/>
                    </a:lnTo>
                    <a:lnTo>
                      <a:pt x="1873" y="12531"/>
                    </a:lnTo>
                    <a:lnTo>
                      <a:pt x="2052" y="12909"/>
                    </a:lnTo>
                    <a:lnTo>
                      <a:pt x="2252" y="13248"/>
                    </a:lnTo>
                    <a:lnTo>
                      <a:pt x="2491" y="13567"/>
                    </a:lnTo>
                    <a:lnTo>
                      <a:pt x="2730" y="13865"/>
                    </a:lnTo>
                    <a:lnTo>
                      <a:pt x="3009" y="14124"/>
                    </a:lnTo>
                    <a:lnTo>
                      <a:pt x="3288" y="14363"/>
                    </a:lnTo>
                    <a:lnTo>
                      <a:pt x="3586" y="14563"/>
                    </a:lnTo>
                    <a:lnTo>
                      <a:pt x="3905" y="14742"/>
                    </a:lnTo>
                    <a:lnTo>
                      <a:pt x="4224" y="14881"/>
                    </a:lnTo>
                    <a:lnTo>
                      <a:pt x="4543" y="14981"/>
                    </a:lnTo>
                    <a:lnTo>
                      <a:pt x="4881" y="15061"/>
                    </a:lnTo>
                    <a:lnTo>
                      <a:pt x="5200" y="15081"/>
                    </a:lnTo>
                    <a:lnTo>
                      <a:pt x="5539" y="15081"/>
                    </a:lnTo>
                    <a:lnTo>
                      <a:pt x="5857" y="15021"/>
                    </a:lnTo>
                    <a:lnTo>
                      <a:pt x="6196" y="14941"/>
                    </a:lnTo>
                    <a:lnTo>
                      <a:pt x="14663" y="11973"/>
                    </a:lnTo>
                    <a:lnTo>
                      <a:pt x="14961" y="11833"/>
                    </a:lnTo>
                    <a:lnTo>
                      <a:pt x="15260" y="11674"/>
                    </a:lnTo>
                    <a:lnTo>
                      <a:pt x="15519" y="11455"/>
                    </a:lnTo>
                    <a:lnTo>
                      <a:pt x="15758" y="11236"/>
                    </a:lnTo>
                    <a:lnTo>
                      <a:pt x="15977" y="10977"/>
                    </a:lnTo>
                    <a:lnTo>
                      <a:pt x="16157" y="10678"/>
                    </a:lnTo>
                    <a:lnTo>
                      <a:pt x="16316" y="10379"/>
                    </a:lnTo>
                    <a:lnTo>
                      <a:pt x="16455" y="10060"/>
                    </a:lnTo>
                    <a:lnTo>
                      <a:pt x="16555" y="9702"/>
                    </a:lnTo>
                    <a:lnTo>
                      <a:pt x="16635" y="9343"/>
                    </a:lnTo>
                    <a:lnTo>
                      <a:pt x="16675" y="8965"/>
                    </a:lnTo>
                    <a:lnTo>
                      <a:pt x="16694" y="8586"/>
                    </a:lnTo>
                    <a:lnTo>
                      <a:pt x="16675" y="8188"/>
                    </a:lnTo>
                    <a:lnTo>
                      <a:pt x="16615" y="7789"/>
                    </a:lnTo>
                    <a:lnTo>
                      <a:pt x="16535" y="7391"/>
                    </a:lnTo>
                    <a:lnTo>
                      <a:pt x="16416" y="6993"/>
                    </a:lnTo>
                    <a:lnTo>
                      <a:pt x="14981" y="2929"/>
                    </a:lnTo>
                    <a:lnTo>
                      <a:pt x="14822" y="2550"/>
                    </a:lnTo>
                    <a:lnTo>
                      <a:pt x="14643" y="2172"/>
                    </a:lnTo>
                    <a:lnTo>
                      <a:pt x="14443" y="1833"/>
                    </a:lnTo>
                    <a:lnTo>
                      <a:pt x="14204" y="1514"/>
                    </a:lnTo>
                    <a:lnTo>
                      <a:pt x="13965" y="1215"/>
                    </a:lnTo>
                    <a:lnTo>
                      <a:pt x="13686" y="957"/>
                    </a:lnTo>
                    <a:lnTo>
                      <a:pt x="13407" y="717"/>
                    </a:lnTo>
                    <a:lnTo>
                      <a:pt x="13109" y="518"/>
                    </a:lnTo>
                    <a:lnTo>
                      <a:pt x="12790" y="339"/>
                    </a:lnTo>
                    <a:lnTo>
                      <a:pt x="12471" y="200"/>
                    </a:lnTo>
                    <a:lnTo>
                      <a:pt x="12152" y="100"/>
                    </a:lnTo>
                    <a:lnTo>
                      <a:pt x="11814" y="20"/>
                    </a:lnTo>
                    <a:lnTo>
                      <a:pt x="1149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64" name="Google Shape;10164;p47"/>
              <p:cNvSpPr/>
              <p:nvPr/>
            </p:nvSpPr>
            <p:spPr>
              <a:xfrm>
                <a:off x="2962850" y="4899150"/>
                <a:ext cx="451225" cy="417875"/>
              </a:xfrm>
              <a:custGeom>
                <a:avLst/>
                <a:gdLst/>
                <a:ahLst/>
                <a:cxnLst/>
                <a:rect l="l" t="t" r="r" b="b"/>
                <a:pathLst>
                  <a:path w="18049" h="16715" extrusionOk="0">
                    <a:moveTo>
                      <a:pt x="12252" y="1614"/>
                    </a:moveTo>
                    <a:lnTo>
                      <a:pt x="12511" y="1634"/>
                    </a:lnTo>
                    <a:lnTo>
                      <a:pt x="12770" y="1694"/>
                    </a:lnTo>
                    <a:lnTo>
                      <a:pt x="13029" y="1774"/>
                    </a:lnTo>
                    <a:lnTo>
                      <a:pt x="13288" y="1893"/>
                    </a:lnTo>
                    <a:lnTo>
                      <a:pt x="13527" y="2032"/>
                    </a:lnTo>
                    <a:lnTo>
                      <a:pt x="13766" y="2192"/>
                    </a:lnTo>
                    <a:lnTo>
                      <a:pt x="14005" y="2371"/>
                    </a:lnTo>
                    <a:lnTo>
                      <a:pt x="14224" y="2590"/>
                    </a:lnTo>
                    <a:lnTo>
                      <a:pt x="14423" y="2829"/>
                    </a:lnTo>
                    <a:lnTo>
                      <a:pt x="14602" y="3088"/>
                    </a:lnTo>
                    <a:lnTo>
                      <a:pt x="14762" y="3367"/>
                    </a:lnTo>
                    <a:lnTo>
                      <a:pt x="14921" y="3646"/>
                    </a:lnTo>
                    <a:lnTo>
                      <a:pt x="15041" y="3965"/>
                    </a:lnTo>
                    <a:lnTo>
                      <a:pt x="16455" y="8029"/>
                    </a:lnTo>
                    <a:lnTo>
                      <a:pt x="16555" y="8347"/>
                    </a:lnTo>
                    <a:lnTo>
                      <a:pt x="16634" y="8666"/>
                    </a:lnTo>
                    <a:lnTo>
                      <a:pt x="16674" y="8985"/>
                    </a:lnTo>
                    <a:lnTo>
                      <a:pt x="16694" y="9304"/>
                    </a:lnTo>
                    <a:lnTo>
                      <a:pt x="16674" y="9603"/>
                    </a:lnTo>
                    <a:lnTo>
                      <a:pt x="16654" y="9901"/>
                    </a:lnTo>
                    <a:lnTo>
                      <a:pt x="16595" y="10200"/>
                    </a:lnTo>
                    <a:lnTo>
                      <a:pt x="16495" y="10479"/>
                    </a:lnTo>
                    <a:lnTo>
                      <a:pt x="16395" y="10738"/>
                    </a:lnTo>
                    <a:lnTo>
                      <a:pt x="16276" y="10977"/>
                    </a:lnTo>
                    <a:lnTo>
                      <a:pt x="16116" y="11216"/>
                    </a:lnTo>
                    <a:lnTo>
                      <a:pt x="15937" y="11415"/>
                    </a:lnTo>
                    <a:lnTo>
                      <a:pt x="15758" y="11595"/>
                    </a:lnTo>
                    <a:lnTo>
                      <a:pt x="15539" y="11774"/>
                    </a:lnTo>
                    <a:lnTo>
                      <a:pt x="15320" y="11893"/>
                    </a:lnTo>
                    <a:lnTo>
                      <a:pt x="15061" y="12013"/>
                    </a:lnTo>
                    <a:lnTo>
                      <a:pt x="6594" y="14981"/>
                    </a:lnTo>
                    <a:lnTo>
                      <a:pt x="6335" y="15041"/>
                    </a:lnTo>
                    <a:lnTo>
                      <a:pt x="6076" y="15081"/>
                    </a:lnTo>
                    <a:lnTo>
                      <a:pt x="5797" y="15101"/>
                    </a:lnTo>
                    <a:lnTo>
                      <a:pt x="5538" y="15081"/>
                    </a:lnTo>
                    <a:lnTo>
                      <a:pt x="5279" y="15021"/>
                    </a:lnTo>
                    <a:lnTo>
                      <a:pt x="5020" y="14941"/>
                    </a:lnTo>
                    <a:lnTo>
                      <a:pt x="4761" y="14822"/>
                    </a:lnTo>
                    <a:lnTo>
                      <a:pt x="4522" y="14682"/>
                    </a:lnTo>
                    <a:lnTo>
                      <a:pt x="4283" y="14523"/>
                    </a:lnTo>
                    <a:lnTo>
                      <a:pt x="4044" y="14324"/>
                    </a:lnTo>
                    <a:lnTo>
                      <a:pt x="3825" y="14125"/>
                    </a:lnTo>
                    <a:lnTo>
                      <a:pt x="3626" y="13886"/>
                    </a:lnTo>
                    <a:lnTo>
                      <a:pt x="3447" y="13627"/>
                    </a:lnTo>
                    <a:lnTo>
                      <a:pt x="3287" y="13348"/>
                    </a:lnTo>
                    <a:lnTo>
                      <a:pt x="3128" y="13049"/>
                    </a:lnTo>
                    <a:lnTo>
                      <a:pt x="3008" y="12750"/>
                    </a:lnTo>
                    <a:lnTo>
                      <a:pt x="1594" y="8686"/>
                    </a:lnTo>
                    <a:lnTo>
                      <a:pt x="1494" y="8367"/>
                    </a:lnTo>
                    <a:lnTo>
                      <a:pt x="1415" y="8049"/>
                    </a:lnTo>
                    <a:lnTo>
                      <a:pt x="1375" y="7730"/>
                    </a:lnTo>
                    <a:lnTo>
                      <a:pt x="1355" y="7411"/>
                    </a:lnTo>
                    <a:lnTo>
                      <a:pt x="1375" y="7092"/>
                    </a:lnTo>
                    <a:lnTo>
                      <a:pt x="1415" y="6794"/>
                    </a:lnTo>
                    <a:lnTo>
                      <a:pt x="1455" y="6515"/>
                    </a:lnTo>
                    <a:lnTo>
                      <a:pt x="1554" y="6236"/>
                    </a:lnTo>
                    <a:lnTo>
                      <a:pt x="1654" y="5977"/>
                    </a:lnTo>
                    <a:lnTo>
                      <a:pt x="1773" y="5718"/>
                    </a:lnTo>
                    <a:lnTo>
                      <a:pt x="1933" y="5499"/>
                    </a:lnTo>
                    <a:lnTo>
                      <a:pt x="2112" y="5300"/>
                    </a:lnTo>
                    <a:lnTo>
                      <a:pt x="2291" y="5100"/>
                    </a:lnTo>
                    <a:lnTo>
                      <a:pt x="2510" y="4941"/>
                    </a:lnTo>
                    <a:lnTo>
                      <a:pt x="2749" y="4802"/>
                    </a:lnTo>
                    <a:lnTo>
                      <a:pt x="2988" y="4702"/>
                    </a:lnTo>
                    <a:lnTo>
                      <a:pt x="11455" y="1734"/>
                    </a:lnTo>
                    <a:lnTo>
                      <a:pt x="11714" y="1654"/>
                    </a:lnTo>
                    <a:lnTo>
                      <a:pt x="11973" y="1614"/>
                    </a:lnTo>
                    <a:close/>
                    <a:moveTo>
                      <a:pt x="11893" y="1"/>
                    </a:moveTo>
                    <a:lnTo>
                      <a:pt x="11694" y="20"/>
                    </a:lnTo>
                    <a:lnTo>
                      <a:pt x="11495" y="40"/>
                    </a:lnTo>
                    <a:lnTo>
                      <a:pt x="11296" y="80"/>
                    </a:lnTo>
                    <a:lnTo>
                      <a:pt x="11096" y="120"/>
                    </a:lnTo>
                    <a:lnTo>
                      <a:pt x="10917" y="180"/>
                    </a:lnTo>
                    <a:lnTo>
                      <a:pt x="2451" y="3148"/>
                    </a:lnTo>
                    <a:lnTo>
                      <a:pt x="2251" y="3228"/>
                    </a:lnTo>
                    <a:lnTo>
                      <a:pt x="2072" y="3307"/>
                    </a:lnTo>
                    <a:lnTo>
                      <a:pt x="1893" y="3407"/>
                    </a:lnTo>
                    <a:lnTo>
                      <a:pt x="1733" y="3507"/>
                    </a:lnTo>
                    <a:lnTo>
                      <a:pt x="1554" y="3626"/>
                    </a:lnTo>
                    <a:lnTo>
                      <a:pt x="1415" y="3746"/>
                    </a:lnTo>
                    <a:lnTo>
                      <a:pt x="1116" y="4025"/>
                    </a:lnTo>
                    <a:lnTo>
                      <a:pt x="857" y="4343"/>
                    </a:lnTo>
                    <a:lnTo>
                      <a:pt x="638" y="4682"/>
                    </a:lnTo>
                    <a:lnTo>
                      <a:pt x="439" y="5060"/>
                    </a:lnTo>
                    <a:lnTo>
                      <a:pt x="279" y="5439"/>
                    </a:lnTo>
                    <a:lnTo>
                      <a:pt x="160" y="5857"/>
                    </a:lnTo>
                    <a:lnTo>
                      <a:pt x="60" y="6296"/>
                    </a:lnTo>
                    <a:lnTo>
                      <a:pt x="20" y="6754"/>
                    </a:lnTo>
                    <a:lnTo>
                      <a:pt x="0" y="7212"/>
                    </a:lnTo>
                    <a:lnTo>
                      <a:pt x="20" y="7690"/>
                    </a:lnTo>
                    <a:lnTo>
                      <a:pt x="80" y="8168"/>
                    </a:lnTo>
                    <a:lnTo>
                      <a:pt x="200" y="8646"/>
                    </a:lnTo>
                    <a:lnTo>
                      <a:pt x="339" y="9124"/>
                    </a:lnTo>
                    <a:lnTo>
                      <a:pt x="1773" y="13188"/>
                    </a:lnTo>
                    <a:lnTo>
                      <a:pt x="1953" y="13646"/>
                    </a:lnTo>
                    <a:lnTo>
                      <a:pt x="2172" y="14085"/>
                    </a:lnTo>
                    <a:lnTo>
                      <a:pt x="2431" y="14503"/>
                    </a:lnTo>
                    <a:lnTo>
                      <a:pt x="2690" y="14882"/>
                    </a:lnTo>
                    <a:lnTo>
                      <a:pt x="2988" y="15240"/>
                    </a:lnTo>
                    <a:lnTo>
                      <a:pt x="3327" y="15559"/>
                    </a:lnTo>
                    <a:lnTo>
                      <a:pt x="3666" y="15838"/>
                    </a:lnTo>
                    <a:lnTo>
                      <a:pt x="4024" y="16097"/>
                    </a:lnTo>
                    <a:lnTo>
                      <a:pt x="4383" y="16296"/>
                    </a:lnTo>
                    <a:lnTo>
                      <a:pt x="4781" y="16475"/>
                    </a:lnTo>
                    <a:lnTo>
                      <a:pt x="5160" y="16595"/>
                    </a:lnTo>
                    <a:lnTo>
                      <a:pt x="5558" y="16674"/>
                    </a:lnTo>
                    <a:lnTo>
                      <a:pt x="5957" y="16714"/>
                    </a:lnTo>
                    <a:lnTo>
                      <a:pt x="6156" y="16714"/>
                    </a:lnTo>
                    <a:lnTo>
                      <a:pt x="6355" y="16694"/>
                    </a:lnTo>
                    <a:lnTo>
                      <a:pt x="6554" y="16674"/>
                    </a:lnTo>
                    <a:lnTo>
                      <a:pt x="6754" y="16635"/>
                    </a:lnTo>
                    <a:lnTo>
                      <a:pt x="6953" y="16595"/>
                    </a:lnTo>
                    <a:lnTo>
                      <a:pt x="7132" y="16535"/>
                    </a:lnTo>
                    <a:lnTo>
                      <a:pt x="15598" y="13567"/>
                    </a:lnTo>
                    <a:lnTo>
                      <a:pt x="15798" y="13487"/>
                    </a:lnTo>
                    <a:lnTo>
                      <a:pt x="15977" y="13407"/>
                    </a:lnTo>
                    <a:lnTo>
                      <a:pt x="16156" y="13308"/>
                    </a:lnTo>
                    <a:lnTo>
                      <a:pt x="16336" y="13208"/>
                    </a:lnTo>
                    <a:lnTo>
                      <a:pt x="16495" y="13089"/>
                    </a:lnTo>
                    <a:lnTo>
                      <a:pt x="16634" y="12949"/>
                    </a:lnTo>
                    <a:lnTo>
                      <a:pt x="16933" y="12690"/>
                    </a:lnTo>
                    <a:lnTo>
                      <a:pt x="17192" y="12372"/>
                    </a:lnTo>
                    <a:lnTo>
                      <a:pt x="17411" y="12033"/>
                    </a:lnTo>
                    <a:lnTo>
                      <a:pt x="17611" y="11654"/>
                    </a:lnTo>
                    <a:lnTo>
                      <a:pt x="17770" y="11256"/>
                    </a:lnTo>
                    <a:lnTo>
                      <a:pt x="17889" y="10858"/>
                    </a:lnTo>
                    <a:lnTo>
                      <a:pt x="17989" y="10419"/>
                    </a:lnTo>
                    <a:lnTo>
                      <a:pt x="18029" y="9961"/>
                    </a:lnTo>
                    <a:lnTo>
                      <a:pt x="18049" y="9503"/>
                    </a:lnTo>
                    <a:lnTo>
                      <a:pt x="18029" y="9025"/>
                    </a:lnTo>
                    <a:lnTo>
                      <a:pt x="17969" y="8547"/>
                    </a:lnTo>
                    <a:lnTo>
                      <a:pt x="17850" y="8069"/>
                    </a:lnTo>
                    <a:lnTo>
                      <a:pt x="17710" y="7590"/>
                    </a:lnTo>
                    <a:lnTo>
                      <a:pt x="16276" y="3527"/>
                    </a:lnTo>
                    <a:lnTo>
                      <a:pt x="16097" y="3068"/>
                    </a:lnTo>
                    <a:lnTo>
                      <a:pt x="15877" y="2610"/>
                    </a:lnTo>
                    <a:lnTo>
                      <a:pt x="15638" y="2212"/>
                    </a:lnTo>
                    <a:lnTo>
                      <a:pt x="15359" y="1813"/>
                    </a:lnTo>
                    <a:lnTo>
                      <a:pt x="15061" y="1475"/>
                    </a:lnTo>
                    <a:lnTo>
                      <a:pt x="14722" y="1156"/>
                    </a:lnTo>
                    <a:lnTo>
                      <a:pt x="14383" y="857"/>
                    </a:lnTo>
                    <a:lnTo>
                      <a:pt x="14025" y="618"/>
                    </a:lnTo>
                    <a:lnTo>
                      <a:pt x="13666" y="419"/>
                    </a:lnTo>
                    <a:lnTo>
                      <a:pt x="13288" y="240"/>
                    </a:lnTo>
                    <a:lnTo>
                      <a:pt x="12889" y="120"/>
                    </a:lnTo>
                    <a:lnTo>
                      <a:pt x="12491" y="40"/>
                    </a:lnTo>
                    <a:lnTo>
                      <a:pt x="1209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65" name="Google Shape;10165;p47"/>
              <p:cNvSpPr/>
              <p:nvPr/>
            </p:nvSpPr>
            <p:spPr>
              <a:xfrm>
                <a:off x="3462375" y="4749750"/>
                <a:ext cx="417350" cy="377525"/>
              </a:xfrm>
              <a:custGeom>
                <a:avLst/>
                <a:gdLst/>
                <a:ahLst/>
                <a:cxnLst/>
                <a:rect l="l" t="t" r="r" b="b"/>
                <a:pathLst>
                  <a:path w="16694" h="15101" extrusionOk="0">
                    <a:moveTo>
                      <a:pt x="11495" y="0"/>
                    </a:moveTo>
                    <a:lnTo>
                      <a:pt x="11156" y="20"/>
                    </a:lnTo>
                    <a:lnTo>
                      <a:pt x="10837" y="60"/>
                    </a:lnTo>
                    <a:lnTo>
                      <a:pt x="10499" y="160"/>
                    </a:lnTo>
                    <a:lnTo>
                      <a:pt x="2032" y="3128"/>
                    </a:lnTo>
                    <a:lnTo>
                      <a:pt x="1733" y="3267"/>
                    </a:lnTo>
                    <a:lnTo>
                      <a:pt x="1434" y="3427"/>
                    </a:lnTo>
                    <a:lnTo>
                      <a:pt x="1175" y="3626"/>
                    </a:lnTo>
                    <a:lnTo>
                      <a:pt x="936" y="3865"/>
                    </a:lnTo>
                    <a:lnTo>
                      <a:pt x="717" y="4124"/>
                    </a:lnTo>
                    <a:lnTo>
                      <a:pt x="538" y="4403"/>
                    </a:lnTo>
                    <a:lnTo>
                      <a:pt x="379" y="4722"/>
                    </a:lnTo>
                    <a:lnTo>
                      <a:pt x="239" y="5040"/>
                    </a:lnTo>
                    <a:lnTo>
                      <a:pt x="140" y="5379"/>
                    </a:lnTo>
                    <a:lnTo>
                      <a:pt x="60" y="5757"/>
                    </a:lnTo>
                    <a:lnTo>
                      <a:pt x="20" y="6136"/>
                    </a:lnTo>
                    <a:lnTo>
                      <a:pt x="0" y="6514"/>
                    </a:lnTo>
                    <a:lnTo>
                      <a:pt x="20" y="6913"/>
                    </a:lnTo>
                    <a:lnTo>
                      <a:pt x="80" y="7311"/>
                    </a:lnTo>
                    <a:lnTo>
                      <a:pt x="159" y="7710"/>
                    </a:lnTo>
                    <a:lnTo>
                      <a:pt x="279" y="8108"/>
                    </a:lnTo>
                    <a:lnTo>
                      <a:pt x="1713" y="12172"/>
                    </a:lnTo>
                    <a:lnTo>
                      <a:pt x="1873" y="12550"/>
                    </a:lnTo>
                    <a:lnTo>
                      <a:pt x="2052" y="12929"/>
                    </a:lnTo>
                    <a:lnTo>
                      <a:pt x="2251" y="13268"/>
                    </a:lnTo>
                    <a:lnTo>
                      <a:pt x="2490" y="13586"/>
                    </a:lnTo>
                    <a:lnTo>
                      <a:pt x="2729" y="13885"/>
                    </a:lnTo>
                    <a:lnTo>
                      <a:pt x="3008" y="14144"/>
                    </a:lnTo>
                    <a:lnTo>
                      <a:pt x="3287" y="14383"/>
                    </a:lnTo>
                    <a:lnTo>
                      <a:pt x="3586" y="14582"/>
                    </a:lnTo>
                    <a:lnTo>
                      <a:pt x="3905" y="14762"/>
                    </a:lnTo>
                    <a:lnTo>
                      <a:pt x="4223" y="14901"/>
                    </a:lnTo>
                    <a:lnTo>
                      <a:pt x="4542" y="15001"/>
                    </a:lnTo>
                    <a:lnTo>
                      <a:pt x="4881" y="15080"/>
                    </a:lnTo>
                    <a:lnTo>
                      <a:pt x="5200" y="15100"/>
                    </a:lnTo>
                    <a:lnTo>
                      <a:pt x="5538" y="15100"/>
                    </a:lnTo>
                    <a:lnTo>
                      <a:pt x="5857" y="15041"/>
                    </a:lnTo>
                    <a:lnTo>
                      <a:pt x="6196" y="14961"/>
                    </a:lnTo>
                    <a:lnTo>
                      <a:pt x="14662" y="11973"/>
                    </a:lnTo>
                    <a:lnTo>
                      <a:pt x="14961" y="11853"/>
                    </a:lnTo>
                    <a:lnTo>
                      <a:pt x="15260" y="11674"/>
                    </a:lnTo>
                    <a:lnTo>
                      <a:pt x="15519" y="11475"/>
                    </a:lnTo>
                    <a:lnTo>
                      <a:pt x="15758" y="11256"/>
                    </a:lnTo>
                    <a:lnTo>
                      <a:pt x="15977" y="10997"/>
                    </a:lnTo>
                    <a:lnTo>
                      <a:pt x="16156" y="10698"/>
                    </a:lnTo>
                    <a:lnTo>
                      <a:pt x="16315" y="10399"/>
                    </a:lnTo>
                    <a:lnTo>
                      <a:pt x="16455" y="10060"/>
                    </a:lnTo>
                    <a:lnTo>
                      <a:pt x="16555" y="9722"/>
                    </a:lnTo>
                    <a:lnTo>
                      <a:pt x="16634" y="9363"/>
                    </a:lnTo>
                    <a:lnTo>
                      <a:pt x="16674" y="8985"/>
                    </a:lnTo>
                    <a:lnTo>
                      <a:pt x="16694" y="8606"/>
                    </a:lnTo>
                    <a:lnTo>
                      <a:pt x="16674" y="8208"/>
                    </a:lnTo>
                    <a:lnTo>
                      <a:pt x="16614" y="7809"/>
                    </a:lnTo>
                    <a:lnTo>
                      <a:pt x="16535" y="7411"/>
                    </a:lnTo>
                    <a:lnTo>
                      <a:pt x="16415" y="7012"/>
                    </a:lnTo>
                    <a:lnTo>
                      <a:pt x="14981" y="2949"/>
                    </a:lnTo>
                    <a:lnTo>
                      <a:pt x="14821" y="2550"/>
                    </a:lnTo>
                    <a:lnTo>
                      <a:pt x="14642" y="2192"/>
                    </a:lnTo>
                    <a:lnTo>
                      <a:pt x="14443" y="1853"/>
                    </a:lnTo>
                    <a:lnTo>
                      <a:pt x="14204" y="1534"/>
                    </a:lnTo>
                    <a:lnTo>
                      <a:pt x="13965" y="1235"/>
                    </a:lnTo>
                    <a:lnTo>
                      <a:pt x="13686" y="976"/>
                    </a:lnTo>
                    <a:lnTo>
                      <a:pt x="13407" y="737"/>
                    </a:lnTo>
                    <a:lnTo>
                      <a:pt x="13108" y="518"/>
                    </a:lnTo>
                    <a:lnTo>
                      <a:pt x="12789" y="359"/>
                    </a:lnTo>
                    <a:lnTo>
                      <a:pt x="12471" y="219"/>
                    </a:lnTo>
                    <a:lnTo>
                      <a:pt x="12152" y="100"/>
                    </a:lnTo>
                    <a:lnTo>
                      <a:pt x="11813" y="40"/>
                    </a:lnTo>
                    <a:lnTo>
                      <a:pt x="11495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66" name="Google Shape;10166;p47"/>
              <p:cNvSpPr/>
              <p:nvPr/>
            </p:nvSpPr>
            <p:spPr>
              <a:xfrm>
                <a:off x="3445425" y="4729825"/>
                <a:ext cx="451250" cy="417875"/>
              </a:xfrm>
              <a:custGeom>
                <a:avLst/>
                <a:gdLst/>
                <a:ahLst/>
                <a:cxnLst/>
                <a:rect l="l" t="t" r="r" b="b"/>
                <a:pathLst>
                  <a:path w="18050" h="16715" extrusionOk="0">
                    <a:moveTo>
                      <a:pt x="12252" y="1614"/>
                    </a:moveTo>
                    <a:lnTo>
                      <a:pt x="12511" y="1634"/>
                    </a:lnTo>
                    <a:lnTo>
                      <a:pt x="12770" y="1694"/>
                    </a:lnTo>
                    <a:lnTo>
                      <a:pt x="13029" y="1773"/>
                    </a:lnTo>
                    <a:lnTo>
                      <a:pt x="13288" y="1893"/>
                    </a:lnTo>
                    <a:lnTo>
                      <a:pt x="13527" y="2032"/>
                    </a:lnTo>
                    <a:lnTo>
                      <a:pt x="13766" y="2192"/>
                    </a:lnTo>
                    <a:lnTo>
                      <a:pt x="14005" y="2371"/>
                    </a:lnTo>
                    <a:lnTo>
                      <a:pt x="14224" y="2590"/>
                    </a:lnTo>
                    <a:lnTo>
                      <a:pt x="14424" y="2829"/>
                    </a:lnTo>
                    <a:lnTo>
                      <a:pt x="14603" y="3088"/>
                    </a:lnTo>
                    <a:lnTo>
                      <a:pt x="14762" y="3347"/>
                    </a:lnTo>
                    <a:lnTo>
                      <a:pt x="14922" y="3646"/>
                    </a:lnTo>
                    <a:lnTo>
                      <a:pt x="15041" y="3965"/>
                    </a:lnTo>
                    <a:lnTo>
                      <a:pt x="16456" y="8029"/>
                    </a:lnTo>
                    <a:lnTo>
                      <a:pt x="16555" y="8347"/>
                    </a:lnTo>
                    <a:lnTo>
                      <a:pt x="16635" y="8666"/>
                    </a:lnTo>
                    <a:lnTo>
                      <a:pt x="16675" y="8985"/>
                    </a:lnTo>
                    <a:lnTo>
                      <a:pt x="16695" y="9304"/>
                    </a:lnTo>
                    <a:lnTo>
                      <a:pt x="16675" y="9602"/>
                    </a:lnTo>
                    <a:lnTo>
                      <a:pt x="16655" y="9901"/>
                    </a:lnTo>
                    <a:lnTo>
                      <a:pt x="16595" y="10200"/>
                    </a:lnTo>
                    <a:lnTo>
                      <a:pt x="16495" y="10479"/>
                    </a:lnTo>
                    <a:lnTo>
                      <a:pt x="16396" y="10738"/>
                    </a:lnTo>
                    <a:lnTo>
                      <a:pt x="16276" y="10977"/>
                    </a:lnTo>
                    <a:lnTo>
                      <a:pt x="16117" y="11216"/>
                    </a:lnTo>
                    <a:lnTo>
                      <a:pt x="15938" y="11415"/>
                    </a:lnTo>
                    <a:lnTo>
                      <a:pt x="15758" y="11594"/>
                    </a:lnTo>
                    <a:lnTo>
                      <a:pt x="15539" y="11754"/>
                    </a:lnTo>
                    <a:lnTo>
                      <a:pt x="15320" y="11893"/>
                    </a:lnTo>
                    <a:lnTo>
                      <a:pt x="15061" y="11993"/>
                    </a:lnTo>
                    <a:lnTo>
                      <a:pt x="6595" y="14981"/>
                    </a:lnTo>
                    <a:lnTo>
                      <a:pt x="6336" y="15041"/>
                    </a:lnTo>
                    <a:lnTo>
                      <a:pt x="6077" y="15081"/>
                    </a:lnTo>
                    <a:lnTo>
                      <a:pt x="5798" y="15101"/>
                    </a:lnTo>
                    <a:lnTo>
                      <a:pt x="5539" y="15061"/>
                    </a:lnTo>
                    <a:lnTo>
                      <a:pt x="5280" y="15021"/>
                    </a:lnTo>
                    <a:lnTo>
                      <a:pt x="5021" y="14921"/>
                    </a:lnTo>
                    <a:lnTo>
                      <a:pt x="4762" y="14822"/>
                    </a:lnTo>
                    <a:lnTo>
                      <a:pt x="4523" y="14682"/>
                    </a:lnTo>
                    <a:lnTo>
                      <a:pt x="4284" y="14523"/>
                    </a:lnTo>
                    <a:lnTo>
                      <a:pt x="4045" y="14324"/>
                    </a:lnTo>
                    <a:lnTo>
                      <a:pt x="3826" y="14124"/>
                    </a:lnTo>
                    <a:lnTo>
                      <a:pt x="3626" y="13885"/>
                    </a:lnTo>
                    <a:lnTo>
                      <a:pt x="3447" y="13626"/>
                    </a:lnTo>
                    <a:lnTo>
                      <a:pt x="3288" y="13347"/>
                    </a:lnTo>
                    <a:lnTo>
                      <a:pt x="3128" y="13049"/>
                    </a:lnTo>
                    <a:lnTo>
                      <a:pt x="3009" y="12750"/>
                    </a:lnTo>
                    <a:lnTo>
                      <a:pt x="1594" y="8686"/>
                    </a:lnTo>
                    <a:lnTo>
                      <a:pt x="1495" y="8367"/>
                    </a:lnTo>
                    <a:lnTo>
                      <a:pt x="1415" y="8048"/>
                    </a:lnTo>
                    <a:lnTo>
                      <a:pt x="1375" y="7730"/>
                    </a:lnTo>
                    <a:lnTo>
                      <a:pt x="1355" y="7411"/>
                    </a:lnTo>
                    <a:lnTo>
                      <a:pt x="1375" y="7092"/>
                    </a:lnTo>
                    <a:lnTo>
                      <a:pt x="1395" y="6793"/>
                    </a:lnTo>
                    <a:lnTo>
                      <a:pt x="1455" y="6515"/>
                    </a:lnTo>
                    <a:lnTo>
                      <a:pt x="1555" y="6236"/>
                    </a:lnTo>
                    <a:lnTo>
                      <a:pt x="1654" y="5977"/>
                    </a:lnTo>
                    <a:lnTo>
                      <a:pt x="1774" y="5718"/>
                    </a:lnTo>
                    <a:lnTo>
                      <a:pt x="1933" y="5499"/>
                    </a:lnTo>
                    <a:lnTo>
                      <a:pt x="2112" y="5279"/>
                    </a:lnTo>
                    <a:lnTo>
                      <a:pt x="2292" y="5100"/>
                    </a:lnTo>
                    <a:lnTo>
                      <a:pt x="2511" y="4941"/>
                    </a:lnTo>
                    <a:lnTo>
                      <a:pt x="2730" y="4801"/>
                    </a:lnTo>
                    <a:lnTo>
                      <a:pt x="2989" y="4702"/>
                    </a:lnTo>
                    <a:lnTo>
                      <a:pt x="11455" y="1734"/>
                    </a:lnTo>
                    <a:lnTo>
                      <a:pt x="11714" y="1654"/>
                    </a:lnTo>
                    <a:lnTo>
                      <a:pt x="11973" y="1614"/>
                    </a:lnTo>
                    <a:close/>
                    <a:moveTo>
                      <a:pt x="11694" y="0"/>
                    </a:moveTo>
                    <a:lnTo>
                      <a:pt x="11495" y="40"/>
                    </a:lnTo>
                    <a:lnTo>
                      <a:pt x="11296" y="60"/>
                    </a:lnTo>
                    <a:lnTo>
                      <a:pt x="11097" y="120"/>
                    </a:lnTo>
                    <a:lnTo>
                      <a:pt x="10918" y="180"/>
                    </a:lnTo>
                    <a:lnTo>
                      <a:pt x="2451" y="3148"/>
                    </a:lnTo>
                    <a:lnTo>
                      <a:pt x="2252" y="3228"/>
                    </a:lnTo>
                    <a:lnTo>
                      <a:pt x="2073" y="3307"/>
                    </a:lnTo>
                    <a:lnTo>
                      <a:pt x="1893" y="3407"/>
                    </a:lnTo>
                    <a:lnTo>
                      <a:pt x="1714" y="3506"/>
                    </a:lnTo>
                    <a:lnTo>
                      <a:pt x="1555" y="3626"/>
                    </a:lnTo>
                    <a:lnTo>
                      <a:pt x="1415" y="3746"/>
                    </a:lnTo>
                    <a:lnTo>
                      <a:pt x="1116" y="4024"/>
                    </a:lnTo>
                    <a:lnTo>
                      <a:pt x="857" y="4343"/>
                    </a:lnTo>
                    <a:lnTo>
                      <a:pt x="638" y="4682"/>
                    </a:lnTo>
                    <a:lnTo>
                      <a:pt x="439" y="5040"/>
                    </a:lnTo>
                    <a:lnTo>
                      <a:pt x="280" y="5439"/>
                    </a:lnTo>
                    <a:lnTo>
                      <a:pt x="160" y="5857"/>
                    </a:lnTo>
                    <a:lnTo>
                      <a:pt x="61" y="6295"/>
                    </a:lnTo>
                    <a:lnTo>
                      <a:pt x="21" y="6734"/>
                    </a:lnTo>
                    <a:lnTo>
                      <a:pt x="1" y="7212"/>
                    </a:lnTo>
                    <a:lnTo>
                      <a:pt x="21" y="7670"/>
                    </a:lnTo>
                    <a:lnTo>
                      <a:pt x="80" y="8148"/>
                    </a:lnTo>
                    <a:lnTo>
                      <a:pt x="200" y="8646"/>
                    </a:lnTo>
                    <a:lnTo>
                      <a:pt x="339" y="9124"/>
                    </a:lnTo>
                    <a:lnTo>
                      <a:pt x="1774" y="13168"/>
                    </a:lnTo>
                    <a:lnTo>
                      <a:pt x="1953" y="13646"/>
                    </a:lnTo>
                    <a:lnTo>
                      <a:pt x="2172" y="14085"/>
                    </a:lnTo>
                    <a:lnTo>
                      <a:pt x="2411" y="14503"/>
                    </a:lnTo>
                    <a:lnTo>
                      <a:pt x="2690" y="14881"/>
                    </a:lnTo>
                    <a:lnTo>
                      <a:pt x="2989" y="15240"/>
                    </a:lnTo>
                    <a:lnTo>
                      <a:pt x="3328" y="15559"/>
                    </a:lnTo>
                    <a:lnTo>
                      <a:pt x="3666" y="15838"/>
                    </a:lnTo>
                    <a:lnTo>
                      <a:pt x="4025" y="16097"/>
                    </a:lnTo>
                    <a:lnTo>
                      <a:pt x="4383" y="16296"/>
                    </a:lnTo>
                    <a:lnTo>
                      <a:pt x="4762" y="16455"/>
                    </a:lnTo>
                    <a:lnTo>
                      <a:pt x="5160" y="16595"/>
                    </a:lnTo>
                    <a:lnTo>
                      <a:pt x="5559" y="16674"/>
                    </a:lnTo>
                    <a:lnTo>
                      <a:pt x="5957" y="16714"/>
                    </a:lnTo>
                    <a:lnTo>
                      <a:pt x="6156" y="16714"/>
                    </a:lnTo>
                    <a:lnTo>
                      <a:pt x="6356" y="16694"/>
                    </a:lnTo>
                    <a:lnTo>
                      <a:pt x="6555" y="16674"/>
                    </a:lnTo>
                    <a:lnTo>
                      <a:pt x="6754" y="16634"/>
                    </a:lnTo>
                    <a:lnTo>
                      <a:pt x="6953" y="16595"/>
                    </a:lnTo>
                    <a:lnTo>
                      <a:pt x="7133" y="16535"/>
                    </a:lnTo>
                    <a:lnTo>
                      <a:pt x="15599" y="13547"/>
                    </a:lnTo>
                    <a:lnTo>
                      <a:pt x="15798" y="13487"/>
                    </a:lnTo>
                    <a:lnTo>
                      <a:pt x="15977" y="13387"/>
                    </a:lnTo>
                    <a:lnTo>
                      <a:pt x="16157" y="13308"/>
                    </a:lnTo>
                    <a:lnTo>
                      <a:pt x="16316" y="13188"/>
                    </a:lnTo>
                    <a:lnTo>
                      <a:pt x="16495" y="13089"/>
                    </a:lnTo>
                    <a:lnTo>
                      <a:pt x="16635" y="12949"/>
                    </a:lnTo>
                    <a:lnTo>
                      <a:pt x="16934" y="12670"/>
                    </a:lnTo>
                    <a:lnTo>
                      <a:pt x="17193" y="12371"/>
                    </a:lnTo>
                    <a:lnTo>
                      <a:pt x="17412" y="12033"/>
                    </a:lnTo>
                    <a:lnTo>
                      <a:pt x="17611" y="11654"/>
                    </a:lnTo>
                    <a:lnTo>
                      <a:pt x="17770" y="11256"/>
                    </a:lnTo>
                    <a:lnTo>
                      <a:pt x="17890" y="10837"/>
                    </a:lnTo>
                    <a:lnTo>
                      <a:pt x="17990" y="10419"/>
                    </a:lnTo>
                    <a:lnTo>
                      <a:pt x="18029" y="9961"/>
                    </a:lnTo>
                    <a:lnTo>
                      <a:pt x="18049" y="9503"/>
                    </a:lnTo>
                    <a:lnTo>
                      <a:pt x="18029" y="9025"/>
                    </a:lnTo>
                    <a:lnTo>
                      <a:pt x="17970" y="8547"/>
                    </a:lnTo>
                    <a:lnTo>
                      <a:pt x="17850" y="8068"/>
                    </a:lnTo>
                    <a:lnTo>
                      <a:pt x="17711" y="7590"/>
                    </a:lnTo>
                    <a:lnTo>
                      <a:pt x="16276" y="3526"/>
                    </a:lnTo>
                    <a:lnTo>
                      <a:pt x="16097" y="3048"/>
                    </a:lnTo>
                    <a:lnTo>
                      <a:pt x="15878" y="2610"/>
                    </a:lnTo>
                    <a:lnTo>
                      <a:pt x="15619" y="2192"/>
                    </a:lnTo>
                    <a:lnTo>
                      <a:pt x="15360" y="1813"/>
                    </a:lnTo>
                    <a:lnTo>
                      <a:pt x="15061" y="1475"/>
                    </a:lnTo>
                    <a:lnTo>
                      <a:pt x="14722" y="1156"/>
                    </a:lnTo>
                    <a:lnTo>
                      <a:pt x="14384" y="857"/>
                    </a:lnTo>
                    <a:lnTo>
                      <a:pt x="14025" y="618"/>
                    </a:lnTo>
                    <a:lnTo>
                      <a:pt x="13667" y="419"/>
                    </a:lnTo>
                    <a:lnTo>
                      <a:pt x="13268" y="239"/>
                    </a:lnTo>
                    <a:lnTo>
                      <a:pt x="12890" y="120"/>
                    </a:lnTo>
                    <a:lnTo>
                      <a:pt x="12491" y="40"/>
                    </a:lnTo>
                    <a:lnTo>
                      <a:pt x="1209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67" name="Google Shape;10167;p47"/>
              <p:cNvSpPr/>
              <p:nvPr/>
            </p:nvSpPr>
            <p:spPr>
              <a:xfrm>
                <a:off x="3368725" y="4973850"/>
                <a:ext cx="148950" cy="120050"/>
              </a:xfrm>
              <a:custGeom>
                <a:avLst/>
                <a:gdLst/>
                <a:ahLst/>
                <a:cxnLst/>
                <a:rect l="l" t="t" r="r" b="b"/>
                <a:pathLst>
                  <a:path w="5958" h="4802" extrusionOk="0">
                    <a:moveTo>
                      <a:pt x="2431" y="1"/>
                    </a:moveTo>
                    <a:lnTo>
                      <a:pt x="2133" y="41"/>
                    </a:lnTo>
                    <a:lnTo>
                      <a:pt x="1834" y="120"/>
                    </a:lnTo>
                    <a:lnTo>
                      <a:pt x="1535" y="240"/>
                    </a:lnTo>
                    <a:lnTo>
                      <a:pt x="1276" y="399"/>
                    </a:lnTo>
                    <a:lnTo>
                      <a:pt x="1037" y="578"/>
                    </a:lnTo>
                    <a:lnTo>
                      <a:pt x="818" y="798"/>
                    </a:lnTo>
                    <a:lnTo>
                      <a:pt x="638" y="1037"/>
                    </a:lnTo>
                    <a:lnTo>
                      <a:pt x="459" y="1315"/>
                    </a:lnTo>
                    <a:lnTo>
                      <a:pt x="320" y="1594"/>
                    </a:lnTo>
                    <a:lnTo>
                      <a:pt x="200" y="1913"/>
                    </a:lnTo>
                    <a:lnTo>
                      <a:pt x="101" y="2232"/>
                    </a:lnTo>
                    <a:lnTo>
                      <a:pt x="41" y="2571"/>
                    </a:lnTo>
                    <a:lnTo>
                      <a:pt x="1" y="2929"/>
                    </a:lnTo>
                    <a:lnTo>
                      <a:pt x="1" y="3288"/>
                    </a:lnTo>
                    <a:lnTo>
                      <a:pt x="21" y="3666"/>
                    </a:lnTo>
                    <a:lnTo>
                      <a:pt x="81" y="4045"/>
                    </a:lnTo>
                    <a:lnTo>
                      <a:pt x="160" y="4423"/>
                    </a:lnTo>
                    <a:lnTo>
                      <a:pt x="280" y="4802"/>
                    </a:lnTo>
                    <a:lnTo>
                      <a:pt x="1376" y="4423"/>
                    </a:lnTo>
                    <a:lnTo>
                      <a:pt x="1296" y="4184"/>
                    </a:lnTo>
                    <a:lnTo>
                      <a:pt x="1236" y="3945"/>
                    </a:lnTo>
                    <a:lnTo>
                      <a:pt x="1216" y="3726"/>
                    </a:lnTo>
                    <a:lnTo>
                      <a:pt x="1196" y="3487"/>
                    </a:lnTo>
                    <a:lnTo>
                      <a:pt x="1196" y="3268"/>
                    </a:lnTo>
                    <a:lnTo>
                      <a:pt x="1216" y="3049"/>
                    </a:lnTo>
                    <a:lnTo>
                      <a:pt x="1256" y="2829"/>
                    </a:lnTo>
                    <a:lnTo>
                      <a:pt x="1316" y="2630"/>
                    </a:lnTo>
                    <a:lnTo>
                      <a:pt x="1395" y="2451"/>
                    </a:lnTo>
                    <a:lnTo>
                      <a:pt x="1475" y="2272"/>
                    </a:lnTo>
                    <a:lnTo>
                      <a:pt x="1575" y="2112"/>
                    </a:lnTo>
                    <a:lnTo>
                      <a:pt x="1694" y="1953"/>
                    </a:lnTo>
                    <a:lnTo>
                      <a:pt x="1834" y="1814"/>
                    </a:lnTo>
                    <a:lnTo>
                      <a:pt x="1993" y="1714"/>
                    </a:lnTo>
                    <a:lnTo>
                      <a:pt x="2152" y="1614"/>
                    </a:lnTo>
                    <a:lnTo>
                      <a:pt x="2332" y="1535"/>
                    </a:lnTo>
                    <a:lnTo>
                      <a:pt x="2511" y="1475"/>
                    </a:lnTo>
                    <a:lnTo>
                      <a:pt x="2690" y="1455"/>
                    </a:lnTo>
                    <a:lnTo>
                      <a:pt x="2890" y="1455"/>
                    </a:lnTo>
                    <a:lnTo>
                      <a:pt x="3069" y="1475"/>
                    </a:lnTo>
                    <a:lnTo>
                      <a:pt x="3248" y="1515"/>
                    </a:lnTo>
                    <a:lnTo>
                      <a:pt x="3447" y="1574"/>
                    </a:lnTo>
                    <a:lnTo>
                      <a:pt x="3627" y="1654"/>
                    </a:lnTo>
                    <a:lnTo>
                      <a:pt x="3806" y="1774"/>
                    </a:lnTo>
                    <a:lnTo>
                      <a:pt x="3965" y="1893"/>
                    </a:lnTo>
                    <a:lnTo>
                      <a:pt x="4125" y="2033"/>
                    </a:lnTo>
                    <a:lnTo>
                      <a:pt x="4284" y="2192"/>
                    </a:lnTo>
                    <a:lnTo>
                      <a:pt x="4423" y="2351"/>
                    </a:lnTo>
                    <a:lnTo>
                      <a:pt x="4563" y="2551"/>
                    </a:lnTo>
                    <a:lnTo>
                      <a:pt x="4682" y="2750"/>
                    </a:lnTo>
                    <a:lnTo>
                      <a:pt x="4782" y="2969"/>
                    </a:lnTo>
                    <a:lnTo>
                      <a:pt x="4882" y="3188"/>
                    </a:lnTo>
                    <a:lnTo>
                      <a:pt x="5957" y="2810"/>
                    </a:lnTo>
                    <a:lnTo>
                      <a:pt x="5818" y="2431"/>
                    </a:lnTo>
                    <a:lnTo>
                      <a:pt x="5639" y="2092"/>
                    </a:lnTo>
                    <a:lnTo>
                      <a:pt x="5459" y="1754"/>
                    </a:lnTo>
                    <a:lnTo>
                      <a:pt x="5240" y="1455"/>
                    </a:lnTo>
                    <a:lnTo>
                      <a:pt x="5001" y="1176"/>
                    </a:lnTo>
                    <a:lnTo>
                      <a:pt x="4762" y="917"/>
                    </a:lnTo>
                    <a:lnTo>
                      <a:pt x="4483" y="698"/>
                    </a:lnTo>
                    <a:lnTo>
                      <a:pt x="4224" y="499"/>
                    </a:lnTo>
                    <a:lnTo>
                      <a:pt x="3925" y="339"/>
                    </a:lnTo>
                    <a:lnTo>
                      <a:pt x="3647" y="200"/>
                    </a:lnTo>
                    <a:lnTo>
                      <a:pt x="3348" y="100"/>
                    </a:lnTo>
                    <a:lnTo>
                      <a:pt x="3029" y="21"/>
                    </a:lnTo>
                    <a:lnTo>
                      <a:pt x="273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0168" name="Google Shape;10168;p47"/>
          <p:cNvGrpSpPr/>
          <p:nvPr/>
        </p:nvGrpSpPr>
        <p:grpSpPr>
          <a:xfrm>
            <a:off x="8316598" y="4040509"/>
            <a:ext cx="618136" cy="944591"/>
            <a:chOff x="8316598" y="4040509"/>
            <a:chExt cx="618136" cy="944591"/>
          </a:xfrm>
        </p:grpSpPr>
        <p:sp>
          <p:nvSpPr>
            <p:cNvPr id="10169" name="Google Shape;10169;p47"/>
            <p:cNvSpPr/>
            <p:nvPr/>
          </p:nvSpPr>
          <p:spPr>
            <a:xfrm>
              <a:off x="8401713" y="4920300"/>
              <a:ext cx="447900" cy="64800"/>
            </a:xfrm>
            <a:prstGeom prst="ellipse">
              <a:avLst/>
            </a:prstGeom>
            <a:solidFill>
              <a:srgbClr val="000000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170" name="Google Shape;10170;p47"/>
            <p:cNvGrpSpPr/>
            <p:nvPr/>
          </p:nvGrpSpPr>
          <p:grpSpPr>
            <a:xfrm>
              <a:off x="8316598" y="4040509"/>
              <a:ext cx="618136" cy="912262"/>
              <a:chOff x="5441025" y="3595825"/>
              <a:chExt cx="1081225" cy="1595700"/>
            </a:xfrm>
          </p:grpSpPr>
          <p:sp>
            <p:nvSpPr>
              <p:cNvPr id="10171" name="Google Shape;10171;p47"/>
              <p:cNvSpPr/>
              <p:nvPr/>
            </p:nvSpPr>
            <p:spPr>
              <a:xfrm>
                <a:off x="5703475" y="3642125"/>
                <a:ext cx="253025" cy="186800"/>
              </a:xfrm>
              <a:custGeom>
                <a:avLst/>
                <a:gdLst/>
                <a:ahLst/>
                <a:cxnLst/>
                <a:rect l="l" t="t" r="r" b="b"/>
                <a:pathLst>
                  <a:path w="10121" h="7472" extrusionOk="0">
                    <a:moveTo>
                      <a:pt x="6575" y="1"/>
                    </a:moveTo>
                    <a:lnTo>
                      <a:pt x="6415" y="41"/>
                    </a:lnTo>
                    <a:lnTo>
                      <a:pt x="6256" y="80"/>
                    </a:lnTo>
                    <a:lnTo>
                      <a:pt x="6117" y="140"/>
                    </a:lnTo>
                    <a:lnTo>
                      <a:pt x="5977" y="200"/>
                    </a:lnTo>
                    <a:lnTo>
                      <a:pt x="5838" y="280"/>
                    </a:lnTo>
                    <a:lnTo>
                      <a:pt x="5698" y="379"/>
                    </a:lnTo>
                    <a:lnTo>
                      <a:pt x="5579" y="479"/>
                    </a:lnTo>
                    <a:lnTo>
                      <a:pt x="5479" y="598"/>
                    </a:lnTo>
                    <a:lnTo>
                      <a:pt x="5379" y="718"/>
                    </a:lnTo>
                    <a:lnTo>
                      <a:pt x="5300" y="857"/>
                    </a:lnTo>
                    <a:lnTo>
                      <a:pt x="5220" y="1017"/>
                    </a:lnTo>
                    <a:lnTo>
                      <a:pt x="5180" y="1196"/>
                    </a:lnTo>
                    <a:lnTo>
                      <a:pt x="5140" y="1355"/>
                    </a:lnTo>
                    <a:lnTo>
                      <a:pt x="5121" y="1535"/>
                    </a:lnTo>
                    <a:lnTo>
                      <a:pt x="5140" y="1694"/>
                    </a:lnTo>
                    <a:lnTo>
                      <a:pt x="5160" y="1873"/>
                    </a:lnTo>
                    <a:lnTo>
                      <a:pt x="5220" y="2033"/>
                    </a:lnTo>
                    <a:lnTo>
                      <a:pt x="5280" y="2192"/>
                    </a:lnTo>
                    <a:lnTo>
                      <a:pt x="5001" y="2391"/>
                    </a:lnTo>
                    <a:lnTo>
                      <a:pt x="4742" y="2610"/>
                    </a:lnTo>
                    <a:lnTo>
                      <a:pt x="4503" y="2889"/>
                    </a:lnTo>
                    <a:lnTo>
                      <a:pt x="4304" y="3168"/>
                    </a:lnTo>
                    <a:lnTo>
                      <a:pt x="4124" y="3009"/>
                    </a:lnTo>
                    <a:lnTo>
                      <a:pt x="3945" y="2849"/>
                    </a:lnTo>
                    <a:lnTo>
                      <a:pt x="3746" y="2710"/>
                    </a:lnTo>
                    <a:lnTo>
                      <a:pt x="3507" y="2590"/>
                    </a:lnTo>
                    <a:lnTo>
                      <a:pt x="3288" y="2511"/>
                    </a:lnTo>
                    <a:lnTo>
                      <a:pt x="3049" y="2431"/>
                    </a:lnTo>
                    <a:lnTo>
                      <a:pt x="2810" y="2391"/>
                    </a:lnTo>
                    <a:lnTo>
                      <a:pt x="2571" y="2371"/>
                    </a:lnTo>
                    <a:lnTo>
                      <a:pt x="2332" y="2371"/>
                    </a:lnTo>
                    <a:lnTo>
                      <a:pt x="2112" y="2391"/>
                    </a:lnTo>
                    <a:lnTo>
                      <a:pt x="1873" y="2431"/>
                    </a:lnTo>
                    <a:lnTo>
                      <a:pt x="1654" y="2491"/>
                    </a:lnTo>
                    <a:lnTo>
                      <a:pt x="1435" y="2571"/>
                    </a:lnTo>
                    <a:lnTo>
                      <a:pt x="1216" y="2670"/>
                    </a:lnTo>
                    <a:lnTo>
                      <a:pt x="1017" y="2770"/>
                    </a:lnTo>
                    <a:lnTo>
                      <a:pt x="837" y="2909"/>
                    </a:lnTo>
                    <a:lnTo>
                      <a:pt x="658" y="3069"/>
                    </a:lnTo>
                    <a:lnTo>
                      <a:pt x="499" y="3228"/>
                    </a:lnTo>
                    <a:lnTo>
                      <a:pt x="359" y="3427"/>
                    </a:lnTo>
                    <a:lnTo>
                      <a:pt x="240" y="3626"/>
                    </a:lnTo>
                    <a:lnTo>
                      <a:pt x="140" y="3845"/>
                    </a:lnTo>
                    <a:lnTo>
                      <a:pt x="61" y="4065"/>
                    </a:lnTo>
                    <a:lnTo>
                      <a:pt x="21" y="4284"/>
                    </a:lnTo>
                    <a:lnTo>
                      <a:pt x="1" y="4503"/>
                    </a:lnTo>
                    <a:lnTo>
                      <a:pt x="1" y="4722"/>
                    </a:lnTo>
                    <a:lnTo>
                      <a:pt x="21" y="4941"/>
                    </a:lnTo>
                    <a:lnTo>
                      <a:pt x="61" y="5140"/>
                    </a:lnTo>
                    <a:lnTo>
                      <a:pt x="120" y="5359"/>
                    </a:lnTo>
                    <a:lnTo>
                      <a:pt x="200" y="5559"/>
                    </a:lnTo>
                    <a:lnTo>
                      <a:pt x="320" y="5758"/>
                    </a:lnTo>
                    <a:lnTo>
                      <a:pt x="439" y="5937"/>
                    </a:lnTo>
                    <a:lnTo>
                      <a:pt x="579" y="6116"/>
                    </a:lnTo>
                    <a:lnTo>
                      <a:pt x="758" y="6276"/>
                    </a:lnTo>
                    <a:lnTo>
                      <a:pt x="937" y="6415"/>
                    </a:lnTo>
                    <a:lnTo>
                      <a:pt x="1136" y="6555"/>
                    </a:lnTo>
                    <a:lnTo>
                      <a:pt x="1355" y="6674"/>
                    </a:lnTo>
                    <a:lnTo>
                      <a:pt x="1555" y="6754"/>
                    </a:lnTo>
                    <a:lnTo>
                      <a:pt x="1754" y="6814"/>
                    </a:lnTo>
                    <a:lnTo>
                      <a:pt x="1953" y="6854"/>
                    </a:lnTo>
                    <a:lnTo>
                      <a:pt x="2152" y="6893"/>
                    </a:lnTo>
                    <a:lnTo>
                      <a:pt x="2571" y="6893"/>
                    </a:lnTo>
                    <a:lnTo>
                      <a:pt x="2770" y="6873"/>
                    </a:lnTo>
                    <a:lnTo>
                      <a:pt x="2969" y="6834"/>
                    </a:lnTo>
                    <a:lnTo>
                      <a:pt x="3168" y="6794"/>
                    </a:lnTo>
                    <a:lnTo>
                      <a:pt x="3348" y="6734"/>
                    </a:lnTo>
                    <a:lnTo>
                      <a:pt x="3547" y="6654"/>
                    </a:lnTo>
                    <a:lnTo>
                      <a:pt x="3726" y="6555"/>
                    </a:lnTo>
                    <a:lnTo>
                      <a:pt x="3885" y="6455"/>
                    </a:lnTo>
                    <a:lnTo>
                      <a:pt x="4045" y="6336"/>
                    </a:lnTo>
                    <a:lnTo>
                      <a:pt x="4184" y="6196"/>
                    </a:lnTo>
                    <a:lnTo>
                      <a:pt x="4324" y="6057"/>
                    </a:lnTo>
                    <a:lnTo>
                      <a:pt x="4443" y="6236"/>
                    </a:lnTo>
                    <a:lnTo>
                      <a:pt x="4583" y="6395"/>
                    </a:lnTo>
                    <a:lnTo>
                      <a:pt x="4722" y="6555"/>
                    </a:lnTo>
                    <a:lnTo>
                      <a:pt x="4881" y="6694"/>
                    </a:lnTo>
                    <a:lnTo>
                      <a:pt x="5061" y="6834"/>
                    </a:lnTo>
                    <a:lnTo>
                      <a:pt x="5240" y="6973"/>
                    </a:lnTo>
                    <a:lnTo>
                      <a:pt x="5419" y="7073"/>
                    </a:lnTo>
                    <a:lnTo>
                      <a:pt x="5638" y="7192"/>
                    </a:lnTo>
                    <a:lnTo>
                      <a:pt x="5937" y="7292"/>
                    </a:lnTo>
                    <a:lnTo>
                      <a:pt x="6236" y="7391"/>
                    </a:lnTo>
                    <a:lnTo>
                      <a:pt x="6535" y="7451"/>
                    </a:lnTo>
                    <a:lnTo>
                      <a:pt x="6834" y="7471"/>
                    </a:lnTo>
                    <a:lnTo>
                      <a:pt x="7133" y="7471"/>
                    </a:lnTo>
                    <a:lnTo>
                      <a:pt x="7431" y="7451"/>
                    </a:lnTo>
                    <a:lnTo>
                      <a:pt x="7730" y="7411"/>
                    </a:lnTo>
                    <a:lnTo>
                      <a:pt x="8009" y="7332"/>
                    </a:lnTo>
                    <a:lnTo>
                      <a:pt x="8288" y="7232"/>
                    </a:lnTo>
                    <a:lnTo>
                      <a:pt x="8567" y="7093"/>
                    </a:lnTo>
                    <a:lnTo>
                      <a:pt x="8806" y="6953"/>
                    </a:lnTo>
                    <a:lnTo>
                      <a:pt x="9045" y="6774"/>
                    </a:lnTo>
                    <a:lnTo>
                      <a:pt x="9264" y="6575"/>
                    </a:lnTo>
                    <a:lnTo>
                      <a:pt x="9483" y="6375"/>
                    </a:lnTo>
                    <a:lnTo>
                      <a:pt x="9663" y="6136"/>
                    </a:lnTo>
                    <a:lnTo>
                      <a:pt x="9802" y="5877"/>
                    </a:lnTo>
                    <a:lnTo>
                      <a:pt x="9941" y="5599"/>
                    </a:lnTo>
                    <a:lnTo>
                      <a:pt x="10021" y="5320"/>
                    </a:lnTo>
                    <a:lnTo>
                      <a:pt x="10101" y="5041"/>
                    </a:lnTo>
                    <a:lnTo>
                      <a:pt x="10121" y="4762"/>
                    </a:lnTo>
                    <a:lnTo>
                      <a:pt x="10121" y="4483"/>
                    </a:lnTo>
                    <a:lnTo>
                      <a:pt x="10101" y="4204"/>
                    </a:lnTo>
                    <a:lnTo>
                      <a:pt x="10041" y="3925"/>
                    </a:lnTo>
                    <a:lnTo>
                      <a:pt x="9961" y="3666"/>
                    </a:lnTo>
                    <a:lnTo>
                      <a:pt x="9862" y="3407"/>
                    </a:lnTo>
                    <a:lnTo>
                      <a:pt x="9722" y="3148"/>
                    </a:lnTo>
                    <a:lnTo>
                      <a:pt x="9563" y="2909"/>
                    </a:lnTo>
                    <a:lnTo>
                      <a:pt x="9384" y="2690"/>
                    </a:lnTo>
                    <a:lnTo>
                      <a:pt x="9164" y="2491"/>
                    </a:lnTo>
                    <a:lnTo>
                      <a:pt x="8925" y="2312"/>
                    </a:lnTo>
                    <a:lnTo>
                      <a:pt x="8666" y="2132"/>
                    </a:lnTo>
                    <a:lnTo>
                      <a:pt x="8388" y="1993"/>
                    </a:lnTo>
                    <a:lnTo>
                      <a:pt x="8427" y="1853"/>
                    </a:lnTo>
                    <a:lnTo>
                      <a:pt x="8447" y="1734"/>
                    </a:lnTo>
                    <a:lnTo>
                      <a:pt x="8467" y="1594"/>
                    </a:lnTo>
                    <a:lnTo>
                      <a:pt x="8467" y="1455"/>
                    </a:lnTo>
                    <a:lnTo>
                      <a:pt x="8447" y="1315"/>
                    </a:lnTo>
                    <a:lnTo>
                      <a:pt x="8427" y="1196"/>
                    </a:lnTo>
                    <a:lnTo>
                      <a:pt x="8388" y="1057"/>
                    </a:lnTo>
                    <a:lnTo>
                      <a:pt x="8328" y="937"/>
                    </a:lnTo>
                    <a:lnTo>
                      <a:pt x="8268" y="817"/>
                    </a:lnTo>
                    <a:lnTo>
                      <a:pt x="8188" y="698"/>
                    </a:lnTo>
                    <a:lnTo>
                      <a:pt x="8109" y="598"/>
                    </a:lnTo>
                    <a:lnTo>
                      <a:pt x="8009" y="479"/>
                    </a:lnTo>
                    <a:lnTo>
                      <a:pt x="7909" y="399"/>
                    </a:lnTo>
                    <a:lnTo>
                      <a:pt x="7790" y="300"/>
                    </a:lnTo>
                    <a:lnTo>
                      <a:pt x="7670" y="220"/>
                    </a:lnTo>
                    <a:lnTo>
                      <a:pt x="7531" y="160"/>
                    </a:lnTo>
                    <a:lnTo>
                      <a:pt x="7372" y="100"/>
                    </a:lnTo>
                    <a:lnTo>
                      <a:pt x="7212" y="41"/>
                    </a:lnTo>
                    <a:lnTo>
                      <a:pt x="7053" y="21"/>
                    </a:lnTo>
                    <a:lnTo>
                      <a:pt x="6893" y="1"/>
                    </a:lnTo>
                    <a:close/>
                  </a:path>
                </a:pathLst>
              </a:custGeom>
              <a:solidFill>
                <a:srgbClr val="FBE6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72" name="Google Shape;10172;p47"/>
              <p:cNvSpPr/>
              <p:nvPr/>
            </p:nvSpPr>
            <p:spPr>
              <a:xfrm>
                <a:off x="5703475" y="3642125"/>
                <a:ext cx="253025" cy="186800"/>
              </a:xfrm>
              <a:custGeom>
                <a:avLst/>
                <a:gdLst/>
                <a:ahLst/>
                <a:cxnLst/>
                <a:rect l="l" t="t" r="r" b="b"/>
                <a:pathLst>
                  <a:path w="10121" h="7472" fill="none" extrusionOk="0">
                    <a:moveTo>
                      <a:pt x="3507" y="2590"/>
                    </a:moveTo>
                    <a:lnTo>
                      <a:pt x="3507" y="2590"/>
                    </a:lnTo>
                    <a:lnTo>
                      <a:pt x="3746" y="2710"/>
                    </a:lnTo>
                    <a:lnTo>
                      <a:pt x="3945" y="2849"/>
                    </a:lnTo>
                    <a:lnTo>
                      <a:pt x="4124" y="3009"/>
                    </a:lnTo>
                    <a:lnTo>
                      <a:pt x="4304" y="3168"/>
                    </a:lnTo>
                    <a:lnTo>
                      <a:pt x="4304" y="3168"/>
                    </a:lnTo>
                    <a:lnTo>
                      <a:pt x="4503" y="2889"/>
                    </a:lnTo>
                    <a:lnTo>
                      <a:pt x="4742" y="2610"/>
                    </a:lnTo>
                    <a:lnTo>
                      <a:pt x="5001" y="2391"/>
                    </a:lnTo>
                    <a:lnTo>
                      <a:pt x="5280" y="2192"/>
                    </a:lnTo>
                    <a:lnTo>
                      <a:pt x="5280" y="2192"/>
                    </a:lnTo>
                    <a:lnTo>
                      <a:pt x="5220" y="2033"/>
                    </a:lnTo>
                    <a:lnTo>
                      <a:pt x="5160" y="1873"/>
                    </a:lnTo>
                    <a:lnTo>
                      <a:pt x="5140" y="1694"/>
                    </a:lnTo>
                    <a:lnTo>
                      <a:pt x="5121" y="1535"/>
                    </a:lnTo>
                    <a:lnTo>
                      <a:pt x="5140" y="1355"/>
                    </a:lnTo>
                    <a:lnTo>
                      <a:pt x="5180" y="1196"/>
                    </a:lnTo>
                    <a:lnTo>
                      <a:pt x="5220" y="1017"/>
                    </a:lnTo>
                    <a:lnTo>
                      <a:pt x="5300" y="857"/>
                    </a:lnTo>
                    <a:lnTo>
                      <a:pt x="5300" y="857"/>
                    </a:lnTo>
                    <a:lnTo>
                      <a:pt x="5379" y="718"/>
                    </a:lnTo>
                    <a:lnTo>
                      <a:pt x="5479" y="598"/>
                    </a:lnTo>
                    <a:lnTo>
                      <a:pt x="5579" y="479"/>
                    </a:lnTo>
                    <a:lnTo>
                      <a:pt x="5698" y="379"/>
                    </a:lnTo>
                    <a:lnTo>
                      <a:pt x="5838" y="280"/>
                    </a:lnTo>
                    <a:lnTo>
                      <a:pt x="5977" y="200"/>
                    </a:lnTo>
                    <a:lnTo>
                      <a:pt x="6117" y="140"/>
                    </a:lnTo>
                    <a:lnTo>
                      <a:pt x="6256" y="80"/>
                    </a:lnTo>
                    <a:lnTo>
                      <a:pt x="6415" y="41"/>
                    </a:lnTo>
                    <a:lnTo>
                      <a:pt x="6575" y="1"/>
                    </a:lnTo>
                    <a:lnTo>
                      <a:pt x="6734" y="1"/>
                    </a:lnTo>
                    <a:lnTo>
                      <a:pt x="6893" y="1"/>
                    </a:lnTo>
                    <a:lnTo>
                      <a:pt x="7053" y="21"/>
                    </a:lnTo>
                    <a:lnTo>
                      <a:pt x="7212" y="41"/>
                    </a:lnTo>
                    <a:lnTo>
                      <a:pt x="7372" y="100"/>
                    </a:lnTo>
                    <a:lnTo>
                      <a:pt x="7531" y="160"/>
                    </a:lnTo>
                    <a:lnTo>
                      <a:pt x="7531" y="160"/>
                    </a:lnTo>
                    <a:lnTo>
                      <a:pt x="7670" y="220"/>
                    </a:lnTo>
                    <a:lnTo>
                      <a:pt x="7790" y="300"/>
                    </a:lnTo>
                    <a:lnTo>
                      <a:pt x="7909" y="399"/>
                    </a:lnTo>
                    <a:lnTo>
                      <a:pt x="8009" y="479"/>
                    </a:lnTo>
                    <a:lnTo>
                      <a:pt x="8109" y="598"/>
                    </a:lnTo>
                    <a:lnTo>
                      <a:pt x="8188" y="698"/>
                    </a:lnTo>
                    <a:lnTo>
                      <a:pt x="8268" y="817"/>
                    </a:lnTo>
                    <a:lnTo>
                      <a:pt x="8328" y="937"/>
                    </a:lnTo>
                    <a:lnTo>
                      <a:pt x="8388" y="1057"/>
                    </a:lnTo>
                    <a:lnTo>
                      <a:pt x="8427" y="1196"/>
                    </a:lnTo>
                    <a:lnTo>
                      <a:pt x="8447" y="1315"/>
                    </a:lnTo>
                    <a:lnTo>
                      <a:pt x="8467" y="1455"/>
                    </a:lnTo>
                    <a:lnTo>
                      <a:pt x="8467" y="1594"/>
                    </a:lnTo>
                    <a:lnTo>
                      <a:pt x="8447" y="1734"/>
                    </a:lnTo>
                    <a:lnTo>
                      <a:pt x="8427" y="1853"/>
                    </a:lnTo>
                    <a:lnTo>
                      <a:pt x="8388" y="1993"/>
                    </a:lnTo>
                    <a:lnTo>
                      <a:pt x="8388" y="1993"/>
                    </a:lnTo>
                    <a:lnTo>
                      <a:pt x="8666" y="2132"/>
                    </a:lnTo>
                    <a:lnTo>
                      <a:pt x="8925" y="2312"/>
                    </a:lnTo>
                    <a:lnTo>
                      <a:pt x="9164" y="2491"/>
                    </a:lnTo>
                    <a:lnTo>
                      <a:pt x="9384" y="2690"/>
                    </a:lnTo>
                    <a:lnTo>
                      <a:pt x="9563" y="2909"/>
                    </a:lnTo>
                    <a:lnTo>
                      <a:pt x="9722" y="3148"/>
                    </a:lnTo>
                    <a:lnTo>
                      <a:pt x="9862" y="3407"/>
                    </a:lnTo>
                    <a:lnTo>
                      <a:pt x="9961" y="3666"/>
                    </a:lnTo>
                    <a:lnTo>
                      <a:pt x="10041" y="3925"/>
                    </a:lnTo>
                    <a:lnTo>
                      <a:pt x="10101" y="4204"/>
                    </a:lnTo>
                    <a:lnTo>
                      <a:pt x="10121" y="4483"/>
                    </a:lnTo>
                    <a:lnTo>
                      <a:pt x="10121" y="4762"/>
                    </a:lnTo>
                    <a:lnTo>
                      <a:pt x="10101" y="5041"/>
                    </a:lnTo>
                    <a:lnTo>
                      <a:pt x="10021" y="5320"/>
                    </a:lnTo>
                    <a:lnTo>
                      <a:pt x="9941" y="5599"/>
                    </a:lnTo>
                    <a:lnTo>
                      <a:pt x="9802" y="5877"/>
                    </a:lnTo>
                    <a:lnTo>
                      <a:pt x="9802" y="5877"/>
                    </a:lnTo>
                    <a:lnTo>
                      <a:pt x="9663" y="6136"/>
                    </a:lnTo>
                    <a:lnTo>
                      <a:pt x="9483" y="6375"/>
                    </a:lnTo>
                    <a:lnTo>
                      <a:pt x="9264" y="6575"/>
                    </a:lnTo>
                    <a:lnTo>
                      <a:pt x="9045" y="6774"/>
                    </a:lnTo>
                    <a:lnTo>
                      <a:pt x="8806" y="6953"/>
                    </a:lnTo>
                    <a:lnTo>
                      <a:pt x="8567" y="7093"/>
                    </a:lnTo>
                    <a:lnTo>
                      <a:pt x="8288" y="7232"/>
                    </a:lnTo>
                    <a:lnTo>
                      <a:pt x="8009" y="7332"/>
                    </a:lnTo>
                    <a:lnTo>
                      <a:pt x="7730" y="7411"/>
                    </a:lnTo>
                    <a:lnTo>
                      <a:pt x="7431" y="7451"/>
                    </a:lnTo>
                    <a:lnTo>
                      <a:pt x="7133" y="7471"/>
                    </a:lnTo>
                    <a:lnTo>
                      <a:pt x="6834" y="7471"/>
                    </a:lnTo>
                    <a:lnTo>
                      <a:pt x="6535" y="7451"/>
                    </a:lnTo>
                    <a:lnTo>
                      <a:pt x="6236" y="7391"/>
                    </a:lnTo>
                    <a:lnTo>
                      <a:pt x="5937" y="7292"/>
                    </a:lnTo>
                    <a:lnTo>
                      <a:pt x="5638" y="7192"/>
                    </a:lnTo>
                    <a:lnTo>
                      <a:pt x="5638" y="7192"/>
                    </a:lnTo>
                    <a:lnTo>
                      <a:pt x="5419" y="7073"/>
                    </a:lnTo>
                    <a:lnTo>
                      <a:pt x="5240" y="6973"/>
                    </a:lnTo>
                    <a:lnTo>
                      <a:pt x="5061" y="6834"/>
                    </a:lnTo>
                    <a:lnTo>
                      <a:pt x="4881" y="6694"/>
                    </a:lnTo>
                    <a:lnTo>
                      <a:pt x="4722" y="6555"/>
                    </a:lnTo>
                    <a:lnTo>
                      <a:pt x="4583" y="6395"/>
                    </a:lnTo>
                    <a:lnTo>
                      <a:pt x="4443" y="6236"/>
                    </a:lnTo>
                    <a:lnTo>
                      <a:pt x="4324" y="6057"/>
                    </a:lnTo>
                    <a:lnTo>
                      <a:pt x="4324" y="6057"/>
                    </a:lnTo>
                    <a:lnTo>
                      <a:pt x="4184" y="6196"/>
                    </a:lnTo>
                    <a:lnTo>
                      <a:pt x="4045" y="6336"/>
                    </a:lnTo>
                    <a:lnTo>
                      <a:pt x="3885" y="6455"/>
                    </a:lnTo>
                    <a:lnTo>
                      <a:pt x="3726" y="6555"/>
                    </a:lnTo>
                    <a:lnTo>
                      <a:pt x="3547" y="6654"/>
                    </a:lnTo>
                    <a:lnTo>
                      <a:pt x="3348" y="6734"/>
                    </a:lnTo>
                    <a:lnTo>
                      <a:pt x="3168" y="6794"/>
                    </a:lnTo>
                    <a:lnTo>
                      <a:pt x="2969" y="6834"/>
                    </a:lnTo>
                    <a:lnTo>
                      <a:pt x="2770" y="6873"/>
                    </a:lnTo>
                    <a:lnTo>
                      <a:pt x="2571" y="6893"/>
                    </a:lnTo>
                    <a:lnTo>
                      <a:pt x="2371" y="6893"/>
                    </a:lnTo>
                    <a:lnTo>
                      <a:pt x="2152" y="6893"/>
                    </a:lnTo>
                    <a:lnTo>
                      <a:pt x="1953" y="6854"/>
                    </a:lnTo>
                    <a:lnTo>
                      <a:pt x="1754" y="6814"/>
                    </a:lnTo>
                    <a:lnTo>
                      <a:pt x="1555" y="6754"/>
                    </a:lnTo>
                    <a:lnTo>
                      <a:pt x="1355" y="6674"/>
                    </a:lnTo>
                    <a:lnTo>
                      <a:pt x="1355" y="6674"/>
                    </a:lnTo>
                    <a:lnTo>
                      <a:pt x="1136" y="6555"/>
                    </a:lnTo>
                    <a:lnTo>
                      <a:pt x="937" y="6415"/>
                    </a:lnTo>
                    <a:lnTo>
                      <a:pt x="758" y="6276"/>
                    </a:lnTo>
                    <a:lnTo>
                      <a:pt x="579" y="6116"/>
                    </a:lnTo>
                    <a:lnTo>
                      <a:pt x="439" y="5937"/>
                    </a:lnTo>
                    <a:lnTo>
                      <a:pt x="320" y="5758"/>
                    </a:lnTo>
                    <a:lnTo>
                      <a:pt x="200" y="5559"/>
                    </a:lnTo>
                    <a:lnTo>
                      <a:pt x="120" y="5359"/>
                    </a:lnTo>
                    <a:lnTo>
                      <a:pt x="61" y="5140"/>
                    </a:lnTo>
                    <a:lnTo>
                      <a:pt x="21" y="4941"/>
                    </a:lnTo>
                    <a:lnTo>
                      <a:pt x="1" y="4722"/>
                    </a:lnTo>
                    <a:lnTo>
                      <a:pt x="1" y="4503"/>
                    </a:lnTo>
                    <a:lnTo>
                      <a:pt x="21" y="4284"/>
                    </a:lnTo>
                    <a:lnTo>
                      <a:pt x="61" y="4065"/>
                    </a:lnTo>
                    <a:lnTo>
                      <a:pt x="140" y="3845"/>
                    </a:lnTo>
                    <a:lnTo>
                      <a:pt x="240" y="3626"/>
                    </a:lnTo>
                    <a:lnTo>
                      <a:pt x="240" y="3626"/>
                    </a:lnTo>
                    <a:lnTo>
                      <a:pt x="359" y="3427"/>
                    </a:lnTo>
                    <a:lnTo>
                      <a:pt x="499" y="3228"/>
                    </a:lnTo>
                    <a:lnTo>
                      <a:pt x="658" y="3069"/>
                    </a:lnTo>
                    <a:lnTo>
                      <a:pt x="837" y="2909"/>
                    </a:lnTo>
                    <a:lnTo>
                      <a:pt x="1017" y="2770"/>
                    </a:lnTo>
                    <a:lnTo>
                      <a:pt x="1216" y="2670"/>
                    </a:lnTo>
                    <a:lnTo>
                      <a:pt x="1435" y="2571"/>
                    </a:lnTo>
                    <a:lnTo>
                      <a:pt x="1654" y="2491"/>
                    </a:lnTo>
                    <a:lnTo>
                      <a:pt x="1873" y="2431"/>
                    </a:lnTo>
                    <a:lnTo>
                      <a:pt x="2112" y="2391"/>
                    </a:lnTo>
                    <a:lnTo>
                      <a:pt x="2332" y="2371"/>
                    </a:lnTo>
                    <a:lnTo>
                      <a:pt x="2571" y="2371"/>
                    </a:lnTo>
                    <a:lnTo>
                      <a:pt x="2810" y="2391"/>
                    </a:lnTo>
                    <a:lnTo>
                      <a:pt x="3049" y="2431"/>
                    </a:lnTo>
                    <a:lnTo>
                      <a:pt x="3288" y="2511"/>
                    </a:lnTo>
                    <a:lnTo>
                      <a:pt x="3507" y="259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73" name="Google Shape;10173;p47"/>
              <p:cNvSpPr/>
              <p:nvPr/>
            </p:nvSpPr>
            <p:spPr>
              <a:xfrm>
                <a:off x="5726900" y="3733275"/>
                <a:ext cx="38375" cy="40350"/>
              </a:xfrm>
              <a:custGeom>
                <a:avLst/>
                <a:gdLst/>
                <a:ahLst/>
                <a:cxnLst/>
                <a:rect l="l" t="t" r="r" b="b"/>
                <a:pathLst>
                  <a:path w="1535" h="1614" extrusionOk="0">
                    <a:moveTo>
                      <a:pt x="877" y="0"/>
                    </a:moveTo>
                    <a:lnTo>
                      <a:pt x="737" y="20"/>
                    </a:lnTo>
                    <a:lnTo>
                      <a:pt x="578" y="60"/>
                    </a:lnTo>
                    <a:lnTo>
                      <a:pt x="438" y="140"/>
                    </a:lnTo>
                    <a:lnTo>
                      <a:pt x="319" y="239"/>
                    </a:lnTo>
                    <a:lnTo>
                      <a:pt x="199" y="359"/>
                    </a:lnTo>
                    <a:lnTo>
                      <a:pt x="120" y="498"/>
                    </a:lnTo>
                    <a:lnTo>
                      <a:pt x="40" y="658"/>
                    </a:lnTo>
                    <a:lnTo>
                      <a:pt x="0" y="817"/>
                    </a:lnTo>
                    <a:lnTo>
                      <a:pt x="0" y="976"/>
                    </a:lnTo>
                    <a:lnTo>
                      <a:pt x="20" y="1116"/>
                    </a:lnTo>
                    <a:lnTo>
                      <a:pt x="80" y="1255"/>
                    </a:lnTo>
                    <a:lnTo>
                      <a:pt x="140" y="1375"/>
                    </a:lnTo>
                    <a:lnTo>
                      <a:pt x="239" y="1474"/>
                    </a:lnTo>
                    <a:lnTo>
                      <a:pt x="379" y="1554"/>
                    </a:lnTo>
                    <a:lnTo>
                      <a:pt x="518" y="1594"/>
                    </a:lnTo>
                    <a:lnTo>
                      <a:pt x="657" y="1614"/>
                    </a:lnTo>
                    <a:lnTo>
                      <a:pt x="817" y="1594"/>
                    </a:lnTo>
                    <a:lnTo>
                      <a:pt x="956" y="1554"/>
                    </a:lnTo>
                    <a:lnTo>
                      <a:pt x="1096" y="1474"/>
                    </a:lnTo>
                    <a:lnTo>
                      <a:pt x="1215" y="1375"/>
                    </a:lnTo>
                    <a:lnTo>
                      <a:pt x="1335" y="1255"/>
                    </a:lnTo>
                    <a:lnTo>
                      <a:pt x="1434" y="1116"/>
                    </a:lnTo>
                    <a:lnTo>
                      <a:pt x="1494" y="956"/>
                    </a:lnTo>
                    <a:lnTo>
                      <a:pt x="1534" y="797"/>
                    </a:lnTo>
                    <a:lnTo>
                      <a:pt x="1534" y="638"/>
                    </a:lnTo>
                    <a:lnTo>
                      <a:pt x="1514" y="498"/>
                    </a:lnTo>
                    <a:lnTo>
                      <a:pt x="1474" y="359"/>
                    </a:lnTo>
                    <a:lnTo>
                      <a:pt x="1395" y="239"/>
                    </a:lnTo>
                    <a:lnTo>
                      <a:pt x="1295" y="140"/>
                    </a:lnTo>
                    <a:lnTo>
                      <a:pt x="1175" y="60"/>
                    </a:lnTo>
                    <a:lnTo>
                      <a:pt x="1036" y="20"/>
                    </a:lnTo>
                    <a:lnTo>
                      <a:pt x="877" y="0"/>
                    </a:lnTo>
                    <a:close/>
                  </a:path>
                </a:pathLst>
              </a:custGeom>
              <a:solidFill>
                <a:srgbClr val="F4CC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74" name="Google Shape;10174;p47"/>
              <p:cNvSpPr/>
              <p:nvPr/>
            </p:nvSpPr>
            <p:spPr>
              <a:xfrm>
                <a:off x="5726900" y="3733275"/>
                <a:ext cx="38375" cy="40350"/>
              </a:xfrm>
              <a:custGeom>
                <a:avLst/>
                <a:gdLst/>
                <a:ahLst/>
                <a:cxnLst/>
                <a:rect l="l" t="t" r="r" b="b"/>
                <a:pathLst>
                  <a:path w="1535" h="1614" fill="none" extrusionOk="0">
                    <a:moveTo>
                      <a:pt x="120" y="498"/>
                    </a:moveTo>
                    <a:lnTo>
                      <a:pt x="120" y="498"/>
                    </a:lnTo>
                    <a:lnTo>
                      <a:pt x="40" y="658"/>
                    </a:lnTo>
                    <a:lnTo>
                      <a:pt x="0" y="817"/>
                    </a:lnTo>
                    <a:lnTo>
                      <a:pt x="0" y="976"/>
                    </a:lnTo>
                    <a:lnTo>
                      <a:pt x="20" y="1116"/>
                    </a:lnTo>
                    <a:lnTo>
                      <a:pt x="80" y="1255"/>
                    </a:lnTo>
                    <a:lnTo>
                      <a:pt x="140" y="1375"/>
                    </a:lnTo>
                    <a:lnTo>
                      <a:pt x="239" y="1474"/>
                    </a:lnTo>
                    <a:lnTo>
                      <a:pt x="379" y="1554"/>
                    </a:lnTo>
                    <a:lnTo>
                      <a:pt x="379" y="1554"/>
                    </a:lnTo>
                    <a:lnTo>
                      <a:pt x="518" y="1594"/>
                    </a:lnTo>
                    <a:lnTo>
                      <a:pt x="657" y="1614"/>
                    </a:lnTo>
                    <a:lnTo>
                      <a:pt x="817" y="1594"/>
                    </a:lnTo>
                    <a:lnTo>
                      <a:pt x="956" y="1554"/>
                    </a:lnTo>
                    <a:lnTo>
                      <a:pt x="1096" y="1474"/>
                    </a:lnTo>
                    <a:lnTo>
                      <a:pt x="1215" y="1375"/>
                    </a:lnTo>
                    <a:lnTo>
                      <a:pt x="1335" y="1255"/>
                    </a:lnTo>
                    <a:lnTo>
                      <a:pt x="1434" y="1116"/>
                    </a:lnTo>
                    <a:lnTo>
                      <a:pt x="1434" y="1116"/>
                    </a:lnTo>
                    <a:lnTo>
                      <a:pt x="1494" y="956"/>
                    </a:lnTo>
                    <a:lnTo>
                      <a:pt x="1534" y="797"/>
                    </a:lnTo>
                    <a:lnTo>
                      <a:pt x="1534" y="638"/>
                    </a:lnTo>
                    <a:lnTo>
                      <a:pt x="1514" y="498"/>
                    </a:lnTo>
                    <a:lnTo>
                      <a:pt x="1474" y="359"/>
                    </a:lnTo>
                    <a:lnTo>
                      <a:pt x="1395" y="239"/>
                    </a:lnTo>
                    <a:lnTo>
                      <a:pt x="1295" y="140"/>
                    </a:lnTo>
                    <a:lnTo>
                      <a:pt x="1175" y="60"/>
                    </a:lnTo>
                    <a:lnTo>
                      <a:pt x="1175" y="60"/>
                    </a:lnTo>
                    <a:lnTo>
                      <a:pt x="1036" y="20"/>
                    </a:lnTo>
                    <a:lnTo>
                      <a:pt x="877" y="0"/>
                    </a:lnTo>
                    <a:lnTo>
                      <a:pt x="737" y="20"/>
                    </a:lnTo>
                    <a:lnTo>
                      <a:pt x="578" y="60"/>
                    </a:lnTo>
                    <a:lnTo>
                      <a:pt x="438" y="140"/>
                    </a:lnTo>
                    <a:lnTo>
                      <a:pt x="319" y="239"/>
                    </a:lnTo>
                    <a:lnTo>
                      <a:pt x="199" y="359"/>
                    </a:lnTo>
                    <a:lnTo>
                      <a:pt x="120" y="498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75" name="Google Shape;10175;p47"/>
              <p:cNvSpPr/>
              <p:nvPr/>
            </p:nvSpPr>
            <p:spPr>
              <a:xfrm>
                <a:off x="5873800" y="3595825"/>
                <a:ext cx="239075" cy="183775"/>
              </a:xfrm>
              <a:custGeom>
                <a:avLst/>
                <a:gdLst/>
                <a:ahLst/>
                <a:cxnLst/>
                <a:rect l="l" t="t" r="r" b="b"/>
                <a:pathLst>
                  <a:path w="9563" h="7351" extrusionOk="0">
                    <a:moveTo>
                      <a:pt x="3009" y="0"/>
                    </a:moveTo>
                    <a:lnTo>
                      <a:pt x="2710" y="20"/>
                    </a:lnTo>
                    <a:lnTo>
                      <a:pt x="2411" y="80"/>
                    </a:lnTo>
                    <a:lnTo>
                      <a:pt x="2112" y="179"/>
                    </a:lnTo>
                    <a:lnTo>
                      <a:pt x="1834" y="299"/>
                    </a:lnTo>
                    <a:lnTo>
                      <a:pt x="1555" y="438"/>
                    </a:lnTo>
                    <a:lnTo>
                      <a:pt x="1296" y="598"/>
                    </a:lnTo>
                    <a:lnTo>
                      <a:pt x="1057" y="797"/>
                    </a:lnTo>
                    <a:lnTo>
                      <a:pt x="837" y="996"/>
                    </a:lnTo>
                    <a:lnTo>
                      <a:pt x="658" y="1215"/>
                    </a:lnTo>
                    <a:lnTo>
                      <a:pt x="499" y="1454"/>
                    </a:lnTo>
                    <a:lnTo>
                      <a:pt x="359" y="1713"/>
                    </a:lnTo>
                    <a:lnTo>
                      <a:pt x="260" y="1972"/>
                    </a:lnTo>
                    <a:lnTo>
                      <a:pt x="160" y="2231"/>
                    </a:lnTo>
                    <a:lnTo>
                      <a:pt x="120" y="2510"/>
                    </a:lnTo>
                    <a:lnTo>
                      <a:pt x="100" y="2789"/>
                    </a:lnTo>
                    <a:lnTo>
                      <a:pt x="100" y="3068"/>
                    </a:lnTo>
                    <a:lnTo>
                      <a:pt x="120" y="3347"/>
                    </a:lnTo>
                    <a:lnTo>
                      <a:pt x="200" y="3626"/>
                    </a:lnTo>
                    <a:lnTo>
                      <a:pt x="280" y="3885"/>
                    </a:lnTo>
                    <a:lnTo>
                      <a:pt x="399" y="4164"/>
                    </a:lnTo>
                    <a:lnTo>
                      <a:pt x="559" y="4423"/>
                    </a:lnTo>
                    <a:lnTo>
                      <a:pt x="459" y="4522"/>
                    </a:lnTo>
                    <a:lnTo>
                      <a:pt x="359" y="4622"/>
                    </a:lnTo>
                    <a:lnTo>
                      <a:pt x="280" y="4721"/>
                    </a:lnTo>
                    <a:lnTo>
                      <a:pt x="200" y="4841"/>
                    </a:lnTo>
                    <a:lnTo>
                      <a:pt x="140" y="4960"/>
                    </a:lnTo>
                    <a:lnTo>
                      <a:pt x="80" y="5100"/>
                    </a:lnTo>
                    <a:lnTo>
                      <a:pt x="41" y="5219"/>
                    </a:lnTo>
                    <a:lnTo>
                      <a:pt x="21" y="5359"/>
                    </a:lnTo>
                    <a:lnTo>
                      <a:pt x="1" y="5478"/>
                    </a:lnTo>
                    <a:lnTo>
                      <a:pt x="1" y="5618"/>
                    </a:lnTo>
                    <a:lnTo>
                      <a:pt x="1" y="5757"/>
                    </a:lnTo>
                    <a:lnTo>
                      <a:pt x="41" y="5897"/>
                    </a:lnTo>
                    <a:lnTo>
                      <a:pt x="61" y="6016"/>
                    </a:lnTo>
                    <a:lnTo>
                      <a:pt x="120" y="6156"/>
                    </a:lnTo>
                    <a:lnTo>
                      <a:pt x="180" y="6275"/>
                    </a:lnTo>
                    <a:lnTo>
                      <a:pt x="260" y="6395"/>
                    </a:lnTo>
                    <a:lnTo>
                      <a:pt x="359" y="6534"/>
                    </a:lnTo>
                    <a:lnTo>
                      <a:pt x="459" y="6654"/>
                    </a:lnTo>
                    <a:lnTo>
                      <a:pt x="579" y="6753"/>
                    </a:lnTo>
                    <a:lnTo>
                      <a:pt x="718" y="6853"/>
                    </a:lnTo>
                    <a:lnTo>
                      <a:pt x="837" y="6933"/>
                    </a:lnTo>
                    <a:lnTo>
                      <a:pt x="997" y="6992"/>
                    </a:lnTo>
                    <a:lnTo>
                      <a:pt x="1136" y="7052"/>
                    </a:lnTo>
                    <a:lnTo>
                      <a:pt x="1296" y="7092"/>
                    </a:lnTo>
                    <a:lnTo>
                      <a:pt x="1455" y="7112"/>
                    </a:lnTo>
                    <a:lnTo>
                      <a:pt x="1614" y="7132"/>
                    </a:lnTo>
                    <a:lnTo>
                      <a:pt x="1774" y="7132"/>
                    </a:lnTo>
                    <a:lnTo>
                      <a:pt x="1933" y="7112"/>
                    </a:lnTo>
                    <a:lnTo>
                      <a:pt x="2093" y="7072"/>
                    </a:lnTo>
                    <a:lnTo>
                      <a:pt x="2252" y="7032"/>
                    </a:lnTo>
                    <a:lnTo>
                      <a:pt x="2411" y="6972"/>
                    </a:lnTo>
                    <a:lnTo>
                      <a:pt x="2551" y="6893"/>
                    </a:lnTo>
                    <a:lnTo>
                      <a:pt x="2710" y="6793"/>
                    </a:lnTo>
                    <a:lnTo>
                      <a:pt x="2850" y="6674"/>
                    </a:lnTo>
                    <a:lnTo>
                      <a:pt x="2969" y="6554"/>
                    </a:lnTo>
                    <a:lnTo>
                      <a:pt x="3089" y="6415"/>
                    </a:lnTo>
                    <a:lnTo>
                      <a:pt x="3168" y="6255"/>
                    </a:lnTo>
                    <a:lnTo>
                      <a:pt x="3248" y="6096"/>
                    </a:lnTo>
                    <a:lnTo>
                      <a:pt x="3288" y="5937"/>
                    </a:lnTo>
                    <a:lnTo>
                      <a:pt x="3328" y="5777"/>
                    </a:lnTo>
                    <a:lnTo>
                      <a:pt x="3686" y="5737"/>
                    </a:lnTo>
                    <a:lnTo>
                      <a:pt x="4025" y="5678"/>
                    </a:lnTo>
                    <a:lnTo>
                      <a:pt x="4383" y="5558"/>
                    </a:lnTo>
                    <a:lnTo>
                      <a:pt x="4702" y="5419"/>
                    </a:lnTo>
                    <a:lnTo>
                      <a:pt x="4762" y="5638"/>
                    </a:lnTo>
                    <a:lnTo>
                      <a:pt x="4842" y="5857"/>
                    </a:lnTo>
                    <a:lnTo>
                      <a:pt x="4941" y="6076"/>
                    </a:lnTo>
                    <a:lnTo>
                      <a:pt x="5061" y="6295"/>
                    </a:lnTo>
                    <a:lnTo>
                      <a:pt x="5200" y="6474"/>
                    </a:lnTo>
                    <a:lnTo>
                      <a:pt x="5360" y="6654"/>
                    </a:lnTo>
                    <a:lnTo>
                      <a:pt x="5539" y="6813"/>
                    </a:lnTo>
                    <a:lnTo>
                      <a:pt x="5718" y="6933"/>
                    </a:lnTo>
                    <a:lnTo>
                      <a:pt x="5917" y="7052"/>
                    </a:lnTo>
                    <a:lnTo>
                      <a:pt x="6136" y="7152"/>
                    </a:lnTo>
                    <a:lnTo>
                      <a:pt x="6356" y="7231"/>
                    </a:lnTo>
                    <a:lnTo>
                      <a:pt x="6575" y="7291"/>
                    </a:lnTo>
                    <a:lnTo>
                      <a:pt x="6814" y="7331"/>
                    </a:lnTo>
                    <a:lnTo>
                      <a:pt x="7053" y="7351"/>
                    </a:lnTo>
                    <a:lnTo>
                      <a:pt x="7272" y="7351"/>
                    </a:lnTo>
                    <a:lnTo>
                      <a:pt x="7511" y="7331"/>
                    </a:lnTo>
                    <a:lnTo>
                      <a:pt x="7750" y="7271"/>
                    </a:lnTo>
                    <a:lnTo>
                      <a:pt x="7989" y="7211"/>
                    </a:lnTo>
                    <a:lnTo>
                      <a:pt x="8208" y="7132"/>
                    </a:lnTo>
                    <a:lnTo>
                      <a:pt x="8427" y="7012"/>
                    </a:lnTo>
                    <a:lnTo>
                      <a:pt x="8627" y="6873"/>
                    </a:lnTo>
                    <a:lnTo>
                      <a:pt x="8806" y="6733"/>
                    </a:lnTo>
                    <a:lnTo>
                      <a:pt x="8985" y="6574"/>
                    </a:lnTo>
                    <a:lnTo>
                      <a:pt x="9125" y="6395"/>
                    </a:lnTo>
                    <a:lnTo>
                      <a:pt x="9264" y="6195"/>
                    </a:lnTo>
                    <a:lnTo>
                      <a:pt x="9364" y="6016"/>
                    </a:lnTo>
                    <a:lnTo>
                      <a:pt x="9443" y="5797"/>
                    </a:lnTo>
                    <a:lnTo>
                      <a:pt x="9503" y="5598"/>
                    </a:lnTo>
                    <a:lnTo>
                      <a:pt x="9543" y="5379"/>
                    </a:lnTo>
                    <a:lnTo>
                      <a:pt x="9563" y="5160"/>
                    </a:lnTo>
                    <a:lnTo>
                      <a:pt x="9563" y="4940"/>
                    </a:lnTo>
                    <a:lnTo>
                      <a:pt x="9543" y="4721"/>
                    </a:lnTo>
                    <a:lnTo>
                      <a:pt x="9483" y="4502"/>
                    </a:lnTo>
                    <a:lnTo>
                      <a:pt x="9423" y="4303"/>
                    </a:lnTo>
                    <a:lnTo>
                      <a:pt x="9324" y="4084"/>
                    </a:lnTo>
                    <a:lnTo>
                      <a:pt x="9204" y="3885"/>
                    </a:lnTo>
                    <a:lnTo>
                      <a:pt x="9085" y="3725"/>
                    </a:lnTo>
                    <a:lnTo>
                      <a:pt x="8945" y="3566"/>
                    </a:lnTo>
                    <a:lnTo>
                      <a:pt x="8786" y="3426"/>
                    </a:lnTo>
                    <a:lnTo>
                      <a:pt x="8647" y="3307"/>
                    </a:lnTo>
                    <a:lnTo>
                      <a:pt x="8467" y="3187"/>
                    </a:lnTo>
                    <a:lnTo>
                      <a:pt x="8288" y="3088"/>
                    </a:lnTo>
                    <a:lnTo>
                      <a:pt x="8109" y="3008"/>
                    </a:lnTo>
                    <a:lnTo>
                      <a:pt x="7929" y="2948"/>
                    </a:lnTo>
                    <a:lnTo>
                      <a:pt x="7730" y="2889"/>
                    </a:lnTo>
                    <a:lnTo>
                      <a:pt x="7531" y="2849"/>
                    </a:lnTo>
                    <a:lnTo>
                      <a:pt x="7332" y="2829"/>
                    </a:lnTo>
                    <a:lnTo>
                      <a:pt x="7133" y="2809"/>
                    </a:lnTo>
                    <a:lnTo>
                      <a:pt x="6933" y="2829"/>
                    </a:lnTo>
                    <a:lnTo>
                      <a:pt x="6714" y="2849"/>
                    </a:lnTo>
                    <a:lnTo>
                      <a:pt x="6515" y="2889"/>
                    </a:lnTo>
                    <a:lnTo>
                      <a:pt x="6316" y="2948"/>
                    </a:lnTo>
                    <a:lnTo>
                      <a:pt x="6316" y="2749"/>
                    </a:lnTo>
                    <a:lnTo>
                      <a:pt x="6296" y="2530"/>
                    </a:lnTo>
                    <a:lnTo>
                      <a:pt x="6256" y="2331"/>
                    </a:lnTo>
                    <a:lnTo>
                      <a:pt x="6216" y="2132"/>
                    </a:lnTo>
                    <a:lnTo>
                      <a:pt x="6156" y="1932"/>
                    </a:lnTo>
                    <a:lnTo>
                      <a:pt x="6057" y="1733"/>
                    </a:lnTo>
                    <a:lnTo>
                      <a:pt x="5957" y="1534"/>
                    </a:lnTo>
                    <a:lnTo>
                      <a:pt x="5858" y="1355"/>
                    </a:lnTo>
                    <a:lnTo>
                      <a:pt x="5658" y="1116"/>
                    </a:lnTo>
                    <a:lnTo>
                      <a:pt x="5459" y="896"/>
                    </a:lnTo>
                    <a:lnTo>
                      <a:pt x="5240" y="697"/>
                    </a:lnTo>
                    <a:lnTo>
                      <a:pt x="5001" y="518"/>
                    </a:lnTo>
                    <a:lnTo>
                      <a:pt x="4742" y="359"/>
                    </a:lnTo>
                    <a:lnTo>
                      <a:pt x="4463" y="239"/>
                    </a:lnTo>
                    <a:lnTo>
                      <a:pt x="4184" y="139"/>
                    </a:lnTo>
                    <a:lnTo>
                      <a:pt x="3905" y="60"/>
                    </a:lnTo>
                    <a:lnTo>
                      <a:pt x="3607" y="20"/>
                    </a:lnTo>
                    <a:lnTo>
                      <a:pt x="3308" y="0"/>
                    </a:lnTo>
                    <a:close/>
                  </a:path>
                </a:pathLst>
              </a:custGeom>
              <a:solidFill>
                <a:srgbClr val="F7D28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76" name="Google Shape;10176;p47"/>
              <p:cNvSpPr/>
              <p:nvPr/>
            </p:nvSpPr>
            <p:spPr>
              <a:xfrm>
                <a:off x="5873800" y="3595825"/>
                <a:ext cx="239075" cy="183775"/>
              </a:xfrm>
              <a:custGeom>
                <a:avLst/>
                <a:gdLst/>
                <a:ahLst/>
                <a:cxnLst/>
                <a:rect l="l" t="t" r="r" b="b"/>
                <a:pathLst>
                  <a:path w="9563" h="7351" fill="none" extrusionOk="0">
                    <a:moveTo>
                      <a:pt x="5061" y="6295"/>
                    </a:moveTo>
                    <a:lnTo>
                      <a:pt x="5061" y="6295"/>
                    </a:lnTo>
                    <a:lnTo>
                      <a:pt x="4941" y="6076"/>
                    </a:lnTo>
                    <a:lnTo>
                      <a:pt x="4842" y="5857"/>
                    </a:lnTo>
                    <a:lnTo>
                      <a:pt x="4762" y="5638"/>
                    </a:lnTo>
                    <a:lnTo>
                      <a:pt x="4702" y="5419"/>
                    </a:lnTo>
                    <a:lnTo>
                      <a:pt x="4702" y="5419"/>
                    </a:lnTo>
                    <a:lnTo>
                      <a:pt x="4383" y="5558"/>
                    </a:lnTo>
                    <a:lnTo>
                      <a:pt x="4025" y="5678"/>
                    </a:lnTo>
                    <a:lnTo>
                      <a:pt x="3686" y="5737"/>
                    </a:lnTo>
                    <a:lnTo>
                      <a:pt x="3328" y="5777"/>
                    </a:lnTo>
                    <a:lnTo>
                      <a:pt x="3328" y="5777"/>
                    </a:lnTo>
                    <a:lnTo>
                      <a:pt x="3288" y="5937"/>
                    </a:lnTo>
                    <a:lnTo>
                      <a:pt x="3248" y="6096"/>
                    </a:lnTo>
                    <a:lnTo>
                      <a:pt x="3168" y="6255"/>
                    </a:lnTo>
                    <a:lnTo>
                      <a:pt x="3089" y="6415"/>
                    </a:lnTo>
                    <a:lnTo>
                      <a:pt x="2969" y="6554"/>
                    </a:lnTo>
                    <a:lnTo>
                      <a:pt x="2850" y="6674"/>
                    </a:lnTo>
                    <a:lnTo>
                      <a:pt x="2710" y="6793"/>
                    </a:lnTo>
                    <a:lnTo>
                      <a:pt x="2551" y="6893"/>
                    </a:lnTo>
                    <a:lnTo>
                      <a:pt x="2551" y="6893"/>
                    </a:lnTo>
                    <a:lnTo>
                      <a:pt x="2411" y="6972"/>
                    </a:lnTo>
                    <a:lnTo>
                      <a:pt x="2252" y="7032"/>
                    </a:lnTo>
                    <a:lnTo>
                      <a:pt x="2093" y="7072"/>
                    </a:lnTo>
                    <a:lnTo>
                      <a:pt x="1933" y="7112"/>
                    </a:lnTo>
                    <a:lnTo>
                      <a:pt x="1774" y="7132"/>
                    </a:lnTo>
                    <a:lnTo>
                      <a:pt x="1614" y="7132"/>
                    </a:lnTo>
                    <a:lnTo>
                      <a:pt x="1455" y="7112"/>
                    </a:lnTo>
                    <a:lnTo>
                      <a:pt x="1296" y="7092"/>
                    </a:lnTo>
                    <a:lnTo>
                      <a:pt x="1136" y="7052"/>
                    </a:lnTo>
                    <a:lnTo>
                      <a:pt x="997" y="6992"/>
                    </a:lnTo>
                    <a:lnTo>
                      <a:pt x="837" y="6933"/>
                    </a:lnTo>
                    <a:lnTo>
                      <a:pt x="718" y="6853"/>
                    </a:lnTo>
                    <a:lnTo>
                      <a:pt x="579" y="6753"/>
                    </a:lnTo>
                    <a:lnTo>
                      <a:pt x="459" y="6654"/>
                    </a:lnTo>
                    <a:lnTo>
                      <a:pt x="359" y="6534"/>
                    </a:lnTo>
                    <a:lnTo>
                      <a:pt x="260" y="6395"/>
                    </a:lnTo>
                    <a:lnTo>
                      <a:pt x="260" y="6395"/>
                    </a:lnTo>
                    <a:lnTo>
                      <a:pt x="180" y="6275"/>
                    </a:lnTo>
                    <a:lnTo>
                      <a:pt x="120" y="6156"/>
                    </a:lnTo>
                    <a:lnTo>
                      <a:pt x="61" y="6016"/>
                    </a:lnTo>
                    <a:lnTo>
                      <a:pt x="41" y="5897"/>
                    </a:lnTo>
                    <a:lnTo>
                      <a:pt x="1" y="5757"/>
                    </a:lnTo>
                    <a:lnTo>
                      <a:pt x="1" y="5618"/>
                    </a:lnTo>
                    <a:lnTo>
                      <a:pt x="1" y="5478"/>
                    </a:lnTo>
                    <a:lnTo>
                      <a:pt x="21" y="5359"/>
                    </a:lnTo>
                    <a:lnTo>
                      <a:pt x="41" y="5219"/>
                    </a:lnTo>
                    <a:lnTo>
                      <a:pt x="80" y="5100"/>
                    </a:lnTo>
                    <a:lnTo>
                      <a:pt x="140" y="4960"/>
                    </a:lnTo>
                    <a:lnTo>
                      <a:pt x="200" y="4841"/>
                    </a:lnTo>
                    <a:lnTo>
                      <a:pt x="280" y="4721"/>
                    </a:lnTo>
                    <a:lnTo>
                      <a:pt x="359" y="4622"/>
                    </a:lnTo>
                    <a:lnTo>
                      <a:pt x="459" y="4522"/>
                    </a:lnTo>
                    <a:lnTo>
                      <a:pt x="559" y="4423"/>
                    </a:lnTo>
                    <a:lnTo>
                      <a:pt x="559" y="4423"/>
                    </a:lnTo>
                    <a:lnTo>
                      <a:pt x="399" y="4164"/>
                    </a:lnTo>
                    <a:lnTo>
                      <a:pt x="280" y="3885"/>
                    </a:lnTo>
                    <a:lnTo>
                      <a:pt x="200" y="3626"/>
                    </a:lnTo>
                    <a:lnTo>
                      <a:pt x="120" y="3347"/>
                    </a:lnTo>
                    <a:lnTo>
                      <a:pt x="100" y="3068"/>
                    </a:lnTo>
                    <a:lnTo>
                      <a:pt x="100" y="2789"/>
                    </a:lnTo>
                    <a:lnTo>
                      <a:pt x="120" y="2510"/>
                    </a:lnTo>
                    <a:lnTo>
                      <a:pt x="160" y="2231"/>
                    </a:lnTo>
                    <a:lnTo>
                      <a:pt x="260" y="1972"/>
                    </a:lnTo>
                    <a:lnTo>
                      <a:pt x="359" y="1713"/>
                    </a:lnTo>
                    <a:lnTo>
                      <a:pt x="499" y="1454"/>
                    </a:lnTo>
                    <a:lnTo>
                      <a:pt x="658" y="1215"/>
                    </a:lnTo>
                    <a:lnTo>
                      <a:pt x="837" y="996"/>
                    </a:lnTo>
                    <a:lnTo>
                      <a:pt x="1057" y="797"/>
                    </a:lnTo>
                    <a:lnTo>
                      <a:pt x="1296" y="598"/>
                    </a:lnTo>
                    <a:lnTo>
                      <a:pt x="1555" y="438"/>
                    </a:lnTo>
                    <a:lnTo>
                      <a:pt x="1555" y="438"/>
                    </a:lnTo>
                    <a:lnTo>
                      <a:pt x="1834" y="299"/>
                    </a:lnTo>
                    <a:lnTo>
                      <a:pt x="2112" y="179"/>
                    </a:lnTo>
                    <a:lnTo>
                      <a:pt x="2411" y="80"/>
                    </a:lnTo>
                    <a:lnTo>
                      <a:pt x="2710" y="20"/>
                    </a:lnTo>
                    <a:lnTo>
                      <a:pt x="3009" y="0"/>
                    </a:lnTo>
                    <a:lnTo>
                      <a:pt x="3308" y="0"/>
                    </a:lnTo>
                    <a:lnTo>
                      <a:pt x="3607" y="20"/>
                    </a:lnTo>
                    <a:lnTo>
                      <a:pt x="3905" y="60"/>
                    </a:lnTo>
                    <a:lnTo>
                      <a:pt x="4184" y="139"/>
                    </a:lnTo>
                    <a:lnTo>
                      <a:pt x="4463" y="239"/>
                    </a:lnTo>
                    <a:lnTo>
                      <a:pt x="4742" y="359"/>
                    </a:lnTo>
                    <a:lnTo>
                      <a:pt x="5001" y="518"/>
                    </a:lnTo>
                    <a:lnTo>
                      <a:pt x="5240" y="697"/>
                    </a:lnTo>
                    <a:lnTo>
                      <a:pt x="5459" y="896"/>
                    </a:lnTo>
                    <a:lnTo>
                      <a:pt x="5658" y="1116"/>
                    </a:lnTo>
                    <a:lnTo>
                      <a:pt x="5858" y="1355"/>
                    </a:lnTo>
                    <a:lnTo>
                      <a:pt x="5858" y="1355"/>
                    </a:lnTo>
                    <a:lnTo>
                      <a:pt x="5957" y="1534"/>
                    </a:lnTo>
                    <a:lnTo>
                      <a:pt x="6057" y="1733"/>
                    </a:lnTo>
                    <a:lnTo>
                      <a:pt x="6156" y="1932"/>
                    </a:lnTo>
                    <a:lnTo>
                      <a:pt x="6216" y="2132"/>
                    </a:lnTo>
                    <a:lnTo>
                      <a:pt x="6256" y="2331"/>
                    </a:lnTo>
                    <a:lnTo>
                      <a:pt x="6296" y="2530"/>
                    </a:lnTo>
                    <a:lnTo>
                      <a:pt x="6316" y="2749"/>
                    </a:lnTo>
                    <a:lnTo>
                      <a:pt x="6316" y="2948"/>
                    </a:lnTo>
                    <a:lnTo>
                      <a:pt x="6316" y="2948"/>
                    </a:lnTo>
                    <a:lnTo>
                      <a:pt x="6515" y="2889"/>
                    </a:lnTo>
                    <a:lnTo>
                      <a:pt x="6714" y="2849"/>
                    </a:lnTo>
                    <a:lnTo>
                      <a:pt x="6933" y="2829"/>
                    </a:lnTo>
                    <a:lnTo>
                      <a:pt x="7133" y="2809"/>
                    </a:lnTo>
                    <a:lnTo>
                      <a:pt x="7332" y="2829"/>
                    </a:lnTo>
                    <a:lnTo>
                      <a:pt x="7531" y="2849"/>
                    </a:lnTo>
                    <a:lnTo>
                      <a:pt x="7730" y="2889"/>
                    </a:lnTo>
                    <a:lnTo>
                      <a:pt x="7929" y="2948"/>
                    </a:lnTo>
                    <a:lnTo>
                      <a:pt x="8109" y="3008"/>
                    </a:lnTo>
                    <a:lnTo>
                      <a:pt x="8288" y="3088"/>
                    </a:lnTo>
                    <a:lnTo>
                      <a:pt x="8467" y="3187"/>
                    </a:lnTo>
                    <a:lnTo>
                      <a:pt x="8647" y="3307"/>
                    </a:lnTo>
                    <a:lnTo>
                      <a:pt x="8786" y="3426"/>
                    </a:lnTo>
                    <a:lnTo>
                      <a:pt x="8945" y="3566"/>
                    </a:lnTo>
                    <a:lnTo>
                      <a:pt x="9085" y="3725"/>
                    </a:lnTo>
                    <a:lnTo>
                      <a:pt x="9204" y="3885"/>
                    </a:lnTo>
                    <a:lnTo>
                      <a:pt x="9204" y="3885"/>
                    </a:lnTo>
                    <a:lnTo>
                      <a:pt x="9324" y="4084"/>
                    </a:lnTo>
                    <a:lnTo>
                      <a:pt x="9423" y="4303"/>
                    </a:lnTo>
                    <a:lnTo>
                      <a:pt x="9483" y="4502"/>
                    </a:lnTo>
                    <a:lnTo>
                      <a:pt x="9543" y="4721"/>
                    </a:lnTo>
                    <a:lnTo>
                      <a:pt x="9563" y="4940"/>
                    </a:lnTo>
                    <a:lnTo>
                      <a:pt x="9563" y="5160"/>
                    </a:lnTo>
                    <a:lnTo>
                      <a:pt x="9543" y="5379"/>
                    </a:lnTo>
                    <a:lnTo>
                      <a:pt x="9503" y="5598"/>
                    </a:lnTo>
                    <a:lnTo>
                      <a:pt x="9443" y="5797"/>
                    </a:lnTo>
                    <a:lnTo>
                      <a:pt x="9364" y="6016"/>
                    </a:lnTo>
                    <a:lnTo>
                      <a:pt x="9264" y="6195"/>
                    </a:lnTo>
                    <a:lnTo>
                      <a:pt x="9125" y="6395"/>
                    </a:lnTo>
                    <a:lnTo>
                      <a:pt x="8985" y="6574"/>
                    </a:lnTo>
                    <a:lnTo>
                      <a:pt x="8806" y="6733"/>
                    </a:lnTo>
                    <a:lnTo>
                      <a:pt x="8627" y="6873"/>
                    </a:lnTo>
                    <a:lnTo>
                      <a:pt x="8427" y="7012"/>
                    </a:lnTo>
                    <a:lnTo>
                      <a:pt x="8427" y="7012"/>
                    </a:lnTo>
                    <a:lnTo>
                      <a:pt x="8208" y="7132"/>
                    </a:lnTo>
                    <a:lnTo>
                      <a:pt x="7989" y="7211"/>
                    </a:lnTo>
                    <a:lnTo>
                      <a:pt x="7750" y="7271"/>
                    </a:lnTo>
                    <a:lnTo>
                      <a:pt x="7511" y="7331"/>
                    </a:lnTo>
                    <a:lnTo>
                      <a:pt x="7272" y="7351"/>
                    </a:lnTo>
                    <a:lnTo>
                      <a:pt x="7053" y="7351"/>
                    </a:lnTo>
                    <a:lnTo>
                      <a:pt x="6814" y="7331"/>
                    </a:lnTo>
                    <a:lnTo>
                      <a:pt x="6575" y="7291"/>
                    </a:lnTo>
                    <a:lnTo>
                      <a:pt x="6356" y="7231"/>
                    </a:lnTo>
                    <a:lnTo>
                      <a:pt x="6136" y="7152"/>
                    </a:lnTo>
                    <a:lnTo>
                      <a:pt x="5917" y="7052"/>
                    </a:lnTo>
                    <a:lnTo>
                      <a:pt x="5718" y="6933"/>
                    </a:lnTo>
                    <a:lnTo>
                      <a:pt x="5539" y="6813"/>
                    </a:lnTo>
                    <a:lnTo>
                      <a:pt x="5360" y="6654"/>
                    </a:lnTo>
                    <a:lnTo>
                      <a:pt x="5200" y="6474"/>
                    </a:lnTo>
                    <a:lnTo>
                      <a:pt x="5061" y="6295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77" name="Google Shape;10177;p47"/>
              <p:cNvSpPr/>
              <p:nvPr/>
            </p:nvSpPr>
            <p:spPr>
              <a:xfrm>
                <a:off x="6043625" y="3717325"/>
                <a:ext cx="42875" cy="36400"/>
              </a:xfrm>
              <a:custGeom>
                <a:avLst/>
                <a:gdLst/>
                <a:ahLst/>
                <a:cxnLst/>
                <a:rect l="l" t="t" r="r" b="b"/>
                <a:pathLst>
                  <a:path w="1715" h="1456" extrusionOk="0">
                    <a:moveTo>
                      <a:pt x="957" y="1"/>
                    </a:moveTo>
                    <a:lnTo>
                      <a:pt x="798" y="21"/>
                    </a:lnTo>
                    <a:lnTo>
                      <a:pt x="618" y="80"/>
                    </a:lnTo>
                    <a:lnTo>
                      <a:pt x="459" y="160"/>
                    </a:lnTo>
                    <a:lnTo>
                      <a:pt x="320" y="260"/>
                    </a:lnTo>
                    <a:lnTo>
                      <a:pt x="200" y="379"/>
                    </a:lnTo>
                    <a:lnTo>
                      <a:pt x="100" y="499"/>
                    </a:lnTo>
                    <a:lnTo>
                      <a:pt x="41" y="638"/>
                    </a:lnTo>
                    <a:lnTo>
                      <a:pt x="1" y="778"/>
                    </a:lnTo>
                    <a:lnTo>
                      <a:pt x="1" y="917"/>
                    </a:lnTo>
                    <a:lnTo>
                      <a:pt x="21" y="1057"/>
                    </a:lnTo>
                    <a:lnTo>
                      <a:pt x="100" y="1176"/>
                    </a:lnTo>
                    <a:lnTo>
                      <a:pt x="180" y="1276"/>
                    </a:lnTo>
                    <a:lnTo>
                      <a:pt x="300" y="1355"/>
                    </a:lnTo>
                    <a:lnTo>
                      <a:pt x="439" y="1415"/>
                    </a:lnTo>
                    <a:lnTo>
                      <a:pt x="599" y="1455"/>
                    </a:lnTo>
                    <a:lnTo>
                      <a:pt x="758" y="1455"/>
                    </a:lnTo>
                    <a:lnTo>
                      <a:pt x="917" y="1435"/>
                    </a:lnTo>
                    <a:lnTo>
                      <a:pt x="1077" y="1395"/>
                    </a:lnTo>
                    <a:lnTo>
                      <a:pt x="1236" y="1316"/>
                    </a:lnTo>
                    <a:lnTo>
                      <a:pt x="1395" y="1216"/>
                    </a:lnTo>
                    <a:lnTo>
                      <a:pt x="1515" y="1096"/>
                    </a:lnTo>
                    <a:lnTo>
                      <a:pt x="1595" y="957"/>
                    </a:lnTo>
                    <a:lnTo>
                      <a:pt x="1674" y="837"/>
                    </a:lnTo>
                    <a:lnTo>
                      <a:pt x="1694" y="698"/>
                    </a:lnTo>
                    <a:lnTo>
                      <a:pt x="1714" y="559"/>
                    </a:lnTo>
                    <a:lnTo>
                      <a:pt x="1674" y="419"/>
                    </a:lnTo>
                    <a:lnTo>
                      <a:pt x="1614" y="280"/>
                    </a:lnTo>
                    <a:lnTo>
                      <a:pt x="1515" y="180"/>
                    </a:lnTo>
                    <a:lnTo>
                      <a:pt x="1395" y="100"/>
                    </a:lnTo>
                    <a:lnTo>
                      <a:pt x="1256" y="41"/>
                    </a:lnTo>
                    <a:lnTo>
                      <a:pt x="1116" y="1"/>
                    </a:lnTo>
                    <a:close/>
                  </a:path>
                </a:pathLst>
              </a:custGeom>
              <a:solidFill>
                <a:srgbClr val="F4CC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78" name="Google Shape;10178;p47"/>
              <p:cNvSpPr/>
              <p:nvPr/>
            </p:nvSpPr>
            <p:spPr>
              <a:xfrm>
                <a:off x="5889250" y="3610750"/>
                <a:ext cx="125525" cy="73725"/>
              </a:xfrm>
              <a:custGeom>
                <a:avLst/>
                <a:gdLst/>
                <a:ahLst/>
                <a:cxnLst/>
                <a:rect l="l" t="t" r="r" b="b"/>
                <a:pathLst>
                  <a:path w="5021" h="2949" extrusionOk="0">
                    <a:moveTo>
                      <a:pt x="2570" y="1"/>
                    </a:moveTo>
                    <a:lnTo>
                      <a:pt x="2291" y="21"/>
                    </a:lnTo>
                    <a:lnTo>
                      <a:pt x="2032" y="60"/>
                    </a:lnTo>
                    <a:lnTo>
                      <a:pt x="1793" y="140"/>
                    </a:lnTo>
                    <a:lnTo>
                      <a:pt x="1554" y="220"/>
                    </a:lnTo>
                    <a:lnTo>
                      <a:pt x="1315" y="339"/>
                    </a:lnTo>
                    <a:lnTo>
                      <a:pt x="1116" y="459"/>
                    </a:lnTo>
                    <a:lnTo>
                      <a:pt x="917" y="578"/>
                    </a:lnTo>
                    <a:lnTo>
                      <a:pt x="737" y="718"/>
                    </a:lnTo>
                    <a:lnTo>
                      <a:pt x="439" y="977"/>
                    </a:lnTo>
                    <a:lnTo>
                      <a:pt x="200" y="1196"/>
                    </a:lnTo>
                    <a:lnTo>
                      <a:pt x="0" y="1415"/>
                    </a:lnTo>
                    <a:lnTo>
                      <a:pt x="0" y="1415"/>
                    </a:lnTo>
                    <a:lnTo>
                      <a:pt x="239" y="1315"/>
                    </a:lnTo>
                    <a:lnTo>
                      <a:pt x="478" y="1236"/>
                    </a:lnTo>
                    <a:lnTo>
                      <a:pt x="698" y="1156"/>
                    </a:lnTo>
                    <a:lnTo>
                      <a:pt x="917" y="1096"/>
                    </a:lnTo>
                    <a:lnTo>
                      <a:pt x="1116" y="1056"/>
                    </a:lnTo>
                    <a:lnTo>
                      <a:pt x="1335" y="1017"/>
                    </a:lnTo>
                    <a:lnTo>
                      <a:pt x="1714" y="997"/>
                    </a:lnTo>
                    <a:lnTo>
                      <a:pt x="2052" y="1017"/>
                    </a:lnTo>
                    <a:lnTo>
                      <a:pt x="2351" y="1076"/>
                    </a:lnTo>
                    <a:lnTo>
                      <a:pt x="2650" y="1136"/>
                    </a:lnTo>
                    <a:lnTo>
                      <a:pt x="2909" y="1236"/>
                    </a:lnTo>
                    <a:lnTo>
                      <a:pt x="3168" y="1355"/>
                    </a:lnTo>
                    <a:lnTo>
                      <a:pt x="3407" y="1495"/>
                    </a:lnTo>
                    <a:lnTo>
                      <a:pt x="3626" y="1654"/>
                    </a:lnTo>
                    <a:lnTo>
                      <a:pt x="3825" y="1813"/>
                    </a:lnTo>
                    <a:lnTo>
                      <a:pt x="4004" y="1973"/>
                    </a:lnTo>
                    <a:lnTo>
                      <a:pt x="4164" y="2132"/>
                    </a:lnTo>
                    <a:lnTo>
                      <a:pt x="4443" y="2451"/>
                    </a:lnTo>
                    <a:lnTo>
                      <a:pt x="4642" y="2730"/>
                    </a:lnTo>
                    <a:lnTo>
                      <a:pt x="4761" y="2949"/>
                    </a:lnTo>
                    <a:lnTo>
                      <a:pt x="4961" y="2770"/>
                    </a:lnTo>
                    <a:lnTo>
                      <a:pt x="5020" y="2511"/>
                    </a:lnTo>
                    <a:lnTo>
                      <a:pt x="5020" y="2351"/>
                    </a:lnTo>
                    <a:lnTo>
                      <a:pt x="5020" y="2192"/>
                    </a:lnTo>
                    <a:lnTo>
                      <a:pt x="5020" y="2013"/>
                    </a:lnTo>
                    <a:lnTo>
                      <a:pt x="5001" y="1853"/>
                    </a:lnTo>
                    <a:lnTo>
                      <a:pt x="4941" y="1674"/>
                    </a:lnTo>
                    <a:lnTo>
                      <a:pt x="4881" y="1475"/>
                    </a:lnTo>
                    <a:lnTo>
                      <a:pt x="4801" y="1296"/>
                    </a:lnTo>
                    <a:lnTo>
                      <a:pt x="4682" y="1116"/>
                    </a:lnTo>
                    <a:lnTo>
                      <a:pt x="4562" y="937"/>
                    </a:lnTo>
                    <a:lnTo>
                      <a:pt x="4403" y="778"/>
                    </a:lnTo>
                    <a:lnTo>
                      <a:pt x="4204" y="618"/>
                    </a:lnTo>
                    <a:lnTo>
                      <a:pt x="4004" y="459"/>
                    </a:lnTo>
                    <a:lnTo>
                      <a:pt x="3746" y="319"/>
                    </a:lnTo>
                    <a:lnTo>
                      <a:pt x="3467" y="180"/>
                    </a:lnTo>
                    <a:lnTo>
                      <a:pt x="3228" y="100"/>
                    </a:lnTo>
                    <a:lnTo>
                      <a:pt x="3008" y="41"/>
                    </a:lnTo>
                    <a:lnTo>
                      <a:pt x="2789" y="21"/>
                    </a:lnTo>
                    <a:lnTo>
                      <a:pt x="2570" y="1"/>
                    </a:lnTo>
                    <a:close/>
                  </a:path>
                </a:pathLst>
              </a:custGeom>
              <a:solidFill>
                <a:srgbClr val="F9DB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79" name="Google Shape;10179;p47"/>
              <p:cNvSpPr/>
              <p:nvPr/>
            </p:nvSpPr>
            <p:spPr>
              <a:xfrm>
                <a:off x="5889250" y="3610750"/>
                <a:ext cx="125525" cy="73725"/>
              </a:xfrm>
              <a:custGeom>
                <a:avLst/>
                <a:gdLst/>
                <a:ahLst/>
                <a:cxnLst/>
                <a:rect l="l" t="t" r="r" b="b"/>
                <a:pathLst>
                  <a:path w="5021" h="2949" fill="none" extrusionOk="0">
                    <a:moveTo>
                      <a:pt x="2570" y="1"/>
                    </a:moveTo>
                    <a:lnTo>
                      <a:pt x="2570" y="1"/>
                    </a:lnTo>
                    <a:lnTo>
                      <a:pt x="2291" y="21"/>
                    </a:lnTo>
                    <a:lnTo>
                      <a:pt x="2032" y="60"/>
                    </a:lnTo>
                    <a:lnTo>
                      <a:pt x="1793" y="140"/>
                    </a:lnTo>
                    <a:lnTo>
                      <a:pt x="1554" y="220"/>
                    </a:lnTo>
                    <a:lnTo>
                      <a:pt x="1315" y="339"/>
                    </a:lnTo>
                    <a:lnTo>
                      <a:pt x="1116" y="459"/>
                    </a:lnTo>
                    <a:lnTo>
                      <a:pt x="917" y="578"/>
                    </a:lnTo>
                    <a:lnTo>
                      <a:pt x="737" y="718"/>
                    </a:lnTo>
                    <a:lnTo>
                      <a:pt x="439" y="977"/>
                    </a:lnTo>
                    <a:lnTo>
                      <a:pt x="200" y="1196"/>
                    </a:lnTo>
                    <a:lnTo>
                      <a:pt x="0" y="1415"/>
                    </a:lnTo>
                    <a:lnTo>
                      <a:pt x="0" y="1415"/>
                    </a:lnTo>
                    <a:lnTo>
                      <a:pt x="239" y="1315"/>
                    </a:lnTo>
                    <a:lnTo>
                      <a:pt x="478" y="1236"/>
                    </a:lnTo>
                    <a:lnTo>
                      <a:pt x="698" y="1156"/>
                    </a:lnTo>
                    <a:lnTo>
                      <a:pt x="917" y="1096"/>
                    </a:lnTo>
                    <a:lnTo>
                      <a:pt x="1116" y="1056"/>
                    </a:lnTo>
                    <a:lnTo>
                      <a:pt x="1335" y="1017"/>
                    </a:lnTo>
                    <a:lnTo>
                      <a:pt x="1714" y="997"/>
                    </a:lnTo>
                    <a:lnTo>
                      <a:pt x="1714" y="997"/>
                    </a:lnTo>
                    <a:lnTo>
                      <a:pt x="2052" y="1017"/>
                    </a:lnTo>
                    <a:lnTo>
                      <a:pt x="2351" y="1076"/>
                    </a:lnTo>
                    <a:lnTo>
                      <a:pt x="2650" y="1136"/>
                    </a:lnTo>
                    <a:lnTo>
                      <a:pt x="2909" y="1236"/>
                    </a:lnTo>
                    <a:lnTo>
                      <a:pt x="3168" y="1355"/>
                    </a:lnTo>
                    <a:lnTo>
                      <a:pt x="3407" y="1495"/>
                    </a:lnTo>
                    <a:lnTo>
                      <a:pt x="3626" y="1654"/>
                    </a:lnTo>
                    <a:lnTo>
                      <a:pt x="3825" y="1813"/>
                    </a:lnTo>
                    <a:lnTo>
                      <a:pt x="4004" y="1973"/>
                    </a:lnTo>
                    <a:lnTo>
                      <a:pt x="4164" y="2132"/>
                    </a:lnTo>
                    <a:lnTo>
                      <a:pt x="4443" y="2451"/>
                    </a:lnTo>
                    <a:lnTo>
                      <a:pt x="4642" y="2730"/>
                    </a:lnTo>
                    <a:lnTo>
                      <a:pt x="4761" y="2949"/>
                    </a:lnTo>
                    <a:lnTo>
                      <a:pt x="4761" y="2949"/>
                    </a:lnTo>
                    <a:lnTo>
                      <a:pt x="4961" y="2770"/>
                    </a:lnTo>
                    <a:lnTo>
                      <a:pt x="4961" y="2770"/>
                    </a:lnTo>
                    <a:lnTo>
                      <a:pt x="5020" y="2511"/>
                    </a:lnTo>
                    <a:lnTo>
                      <a:pt x="5020" y="2351"/>
                    </a:lnTo>
                    <a:lnTo>
                      <a:pt x="5020" y="2192"/>
                    </a:lnTo>
                    <a:lnTo>
                      <a:pt x="5020" y="2013"/>
                    </a:lnTo>
                    <a:lnTo>
                      <a:pt x="5001" y="1853"/>
                    </a:lnTo>
                    <a:lnTo>
                      <a:pt x="4941" y="1674"/>
                    </a:lnTo>
                    <a:lnTo>
                      <a:pt x="4881" y="1475"/>
                    </a:lnTo>
                    <a:lnTo>
                      <a:pt x="4801" y="1296"/>
                    </a:lnTo>
                    <a:lnTo>
                      <a:pt x="4682" y="1116"/>
                    </a:lnTo>
                    <a:lnTo>
                      <a:pt x="4562" y="937"/>
                    </a:lnTo>
                    <a:lnTo>
                      <a:pt x="4403" y="778"/>
                    </a:lnTo>
                    <a:lnTo>
                      <a:pt x="4204" y="618"/>
                    </a:lnTo>
                    <a:lnTo>
                      <a:pt x="4004" y="459"/>
                    </a:lnTo>
                    <a:lnTo>
                      <a:pt x="3746" y="319"/>
                    </a:lnTo>
                    <a:lnTo>
                      <a:pt x="3467" y="180"/>
                    </a:lnTo>
                    <a:lnTo>
                      <a:pt x="3467" y="180"/>
                    </a:lnTo>
                    <a:lnTo>
                      <a:pt x="3228" y="100"/>
                    </a:lnTo>
                    <a:lnTo>
                      <a:pt x="3008" y="41"/>
                    </a:lnTo>
                    <a:lnTo>
                      <a:pt x="2789" y="21"/>
                    </a:lnTo>
                    <a:lnTo>
                      <a:pt x="2570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80" name="Google Shape;10180;p47"/>
              <p:cNvSpPr/>
              <p:nvPr/>
            </p:nvSpPr>
            <p:spPr>
              <a:xfrm>
                <a:off x="5983375" y="3663050"/>
                <a:ext cx="239075" cy="183800"/>
              </a:xfrm>
              <a:custGeom>
                <a:avLst/>
                <a:gdLst/>
                <a:ahLst/>
                <a:cxnLst/>
                <a:rect l="l" t="t" r="r" b="b"/>
                <a:pathLst>
                  <a:path w="9563" h="7352" extrusionOk="0">
                    <a:moveTo>
                      <a:pt x="3009" y="0"/>
                    </a:moveTo>
                    <a:lnTo>
                      <a:pt x="2710" y="40"/>
                    </a:lnTo>
                    <a:lnTo>
                      <a:pt x="2411" y="100"/>
                    </a:lnTo>
                    <a:lnTo>
                      <a:pt x="2112" y="180"/>
                    </a:lnTo>
                    <a:lnTo>
                      <a:pt x="1833" y="299"/>
                    </a:lnTo>
                    <a:lnTo>
                      <a:pt x="1554" y="439"/>
                    </a:lnTo>
                    <a:lnTo>
                      <a:pt x="1295" y="618"/>
                    </a:lnTo>
                    <a:lnTo>
                      <a:pt x="1056" y="797"/>
                    </a:lnTo>
                    <a:lnTo>
                      <a:pt x="837" y="996"/>
                    </a:lnTo>
                    <a:lnTo>
                      <a:pt x="658" y="1235"/>
                    </a:lnTo>
                    <a:lnTo>
                      <a:pt x="498" y="1475"/>
                    </a:lnTo>
                    <a:lnTo>
                      <a:pt x="359" y="1714"/>
                    </a:lnTo>
                    <a:lnTo>
                      <a:pt x="239" y="1973"/>
                    </a:lnTo>
                    <a:lnTo>
                      <a:pt x="160" y="2251"/>
                    </a:lnTo>
                    <a:lnTo>
                      <a:pt x="120" y="2510"/>
                    </a:lnTo>
                    <a:lnTo>
                      <a:pt x="100" y="2789"/>
                    </a:lnTo>
                    <a:lnTo>
                      <a:pt x="100" y="3068"/>
                    </a:lnTo>
                    <a:lnTo>
                      <a:pt x="120" y="3347"/>
                    </a:lnTo>
                    <a:lnTo>
                      <a:pt x="200" y="3626"/>
                    </a:lnTo>
                    <a:lnTo>
                      <a:pt x="279" y="3905"/>
                    </a:lnTo>
                    <a:lnTo>
                      <a:pt x="399" y="4164"/>
                    </a:lnTo>
                    <a:lnTo>
                      <a:pt x="558" y="4423"/>
                    </a:lnTo>
                    <a:lnTo>
                      <a:pt x="459" y="4522"/>
                    </a:lnTo>
                    <a:lnTo>
                      <a:pt x="359" y="4622"/>
                    </a:lnTo>
                    <a:lnTo>
                      <a:pt x="279" y="4742"/>
                    </a:lnTo>
                    <a:lnTo>
                      <a:pt x="200" y="4861"/>
                    </a:lnTo>
                    <a:lnTo>
                      <a:pt x="140" y="4981"/>
                    </a:lnTo>
                    <a:lnTo>
                      <a:pt x="80" y="5100"/>
                    </a:lnTo>
                    <a:lnTo>
                      <a:pt x="40" y="5220"/>
                    </a:lnTo>
                    <a:lnTo>
                      <a:pt x="20" y="5359"/>
                    </a:lnTo>
                    <a:lnTo>
                      <a:pt x="0" y="5499"/>
                    </a:lnTo>
                    <a:lnTo>
                      <a:pt x="0" y="5618"/>
                    </a:lnTo>
                    <a:lnTo>
                      <a:pt x="0" y="5758"/>
                    </a:lnTo>
                    <a:lnTo>
                      <a:pt x="40" y="5897"/>
                    </a:lnTo>
                    <a:lnTo>
                      <a:pt x="60" y="6017"/>
                    </a:lnTo>
                    <a:lnTo>
                      <a:pt x="120" y="6156"/>
                    </a:lnTo>
                    <a:lnTo>
                      <a:pt x="180" y="6276"/>
                    </a:lnTo>
                    <a:lnTo>
                      <a:pt x="259" y="6415"/>
                    </a:lnTo>
                    <a:lnTo>
                      <a:pt x="359" y="6534"/>
                    </a:lnTo>
                    <a:lnTo>
                      <a:pt x="459" y="6654"/>
                    </a:lnTo>
                    <a:lnTo>
                      <a:pt x="578" y="6754"/>
                    </a:lnTo>
                    <a:lnTo>
                      <a:pt x="718" y="6853"/>
                    </a:lnTo>
                    <a:lnTo>
                      <a:pt x="837" y="6933"/>
                    </a:lnTo>
                    <a:lnTo>
                      <a:pt x="996" y="7013"/>
                    </a:lnTo>
                    <a:lnTo>
                      <a:pt x="1136" y="7052"/>
                    </a:lnTo>
                    <a:lnTo>
                      <a:pt x="1295" y="7092"/>
                    </a:lnTo>
                    <a:lnTo>
                      <a:pt x="1455" y="7132"/>
                    </a:lnTo>
                    <a:lnTo>
                      <a:pt x="1773" y="7132"/>
                    </a:lnTo>
                    <a:lnTo>
                      <a:pt x="1933" y="7112"/>
                    </a:lnTo>
                    <a:lnTo>
                      <a:pt x="2092" y="7092"/>
                    </a:lnTo>
                    <a:lnTo>
                      <a:pt x="2252" y="7033"/>
                    </a:lnTo>
                    <a:lnTo>
                      <a:pt x="2411" y="6973"/>
                    </a:lnTo>
                    <a:lnTo>
                      <a:pt x="2550" y="6893"/>
                    </a:lnTo>
                    <a:lnTo>
                      <a:pt x="2710" y="6793"/>
                    </a:lnTo>
                    <a:lnTo>
                      <a:pt x="2849" y="6674"/>
                    </a:lnTo>
                    <a:lnTo>
                      <a:pt x="2969" y="6554"/>
                    </a:lnTo>
                    <a:lnTo>
                      <a:pt x="3088" y="6415"/>
                    </a:lnTo>
                    <a:lnTo>
                      <a:pt x="3168" y="6256"/>
                    </a:lnTo>
                    <a:lnTo>
                      <a:pt x="3248" y="6116"/>
                    </a:lnTo>
                    <a:lnTo>
                      <a:pt x="3287" y="5937"/>
                    </a:lnTo>
                    <a:lnTo>
                      <a:pt x="3327" y="5777"/>
                    </a:lnTo>
                    <a:lnTo>
                      <a:pt x="3686" y="5758"/>
                    </a:lnTo>
                    <a:lnTo>
                      <a:pt x="4024" y="5678"/>
                    </a:lnTo>
                    <a:lnTo>
                      <a:pt x="4383" y="5578"/>
                    </a:lnTo>
                    <a:lnTo>
                      <a:pt x="4702" y="5419"/>
                    </a:lnTo>
                    <a:lnTo>
                      <a:pt x="4762" y="5638"/>
                    </a:lnTo>
                    <a:lnTo>
                      <a:pt x="4841" y="5877"/>
                    </a:lnTo>
                    <a:lnTo>
                      <a:pt x="4921" y="6076"/>
                    </a:lnTo>
                    <a:lnTo>
                      <a:pt x="5060" y="6295"/>
                    </a:lnTo>
                    <a:lnTo>
                      <a:pt x="5200" y="6475"/>
                    </a:lnTo>
                    <a:lnTo>
                      <a:pt x="5359" y="6654"/>
                    </a:lnTo>
                    <a:lnTo>
                      <a:pt x="5538" y="6813"/>
                    </a:lnTo>
                    <a:lnTo>
                      <a:pt x="5718" y="6953"/>
                    </a:lnTo>
                    <a:lnTo>
                      <a:pt x="5917" y="7072"/>
                    </a:lnTo>
                    <a:lnTo>
                      <a:pt x="6136" y="7172"/>
                    </a:lnTo>
                    <a:lnTo>
                      <a:pt x="6355" y="7252"/>
                    </a:lnTo>
                    <a:lnTo>
                      <a:pt x="6574" y="7311"/>
                    </a:lnTo>
                    <a:lnTo>
                      <a:pt x="6813" y="7331"/>
                    </a:lnTo>
                    <a:lnTo>
                      <a:pt x="7052" y="7351"/>
                    </a:lnTo>
                    <a:lnTo>
                      <a:pt x="7272" y="7351"/>
                    </a:lnTo>
                    <a:lnTo>
                      <a:pt x="7511" y="7331"/>
                    </a:lnTo>
                    <a:lnTo>
                      <a:pt x="7750" y="7292"/>
                    </a:lnTo>
                    <a:lnTo>
                      <a:pt x="7989" y="7212"/>
                    </a:lnTo>
                    <a:lnTo>
                      <a:pt x="8208" y="7132"/>
                    </a:lnTo>
                    <a:lnTo>
                      <a:pt x="8427" y="7013"/>
                    </a:lnTo>
                    <a:lnTo>
                      <a:pt x="8626" y="6873"/>
                    </a:lnTo>
                    <a:lnTo>
                      <a:pt x="8806" y="6734"/>
                    </a:lnTo>
                    <a:lnTo>
                      <a:pt x="8985" y="6574"/>
                    </a:lnTo>
                    <a:lnTo>
                      <a:pt x="9124" y="6395"/>
                    </a:lnTo>
                    <a:lnTo>
                      <a:pt x="9244" y="6216"/>
                    </a:lnTo>
                    <a:lnTo>
                      <a:pt x="9363" y="6017"/>
                    </a:lnTo>
                    <a:lnTo>
                      <a:pt x="9443" y="5817"/>
                    </a:lnTo>
                    <a:lnTo>
                      <a:pt x="9503" y="5598"/>
                    </a:lnTo>
                    <a:lnTo>
                      <a:pt x="9543" y="5379"/>
                    </a:lnTo>
                    <a:lnTo>
                      <a:pt x="9563" y="5160"/>
                    </a:lnTo>
                    <a:lnTo>
                      <a:pt x="9563" y="4941"/>
                    </a:lnTo>
                    <a:lnTo>
                      <a:pt x="9543" y="4742"/>
                    </a:lnTo>
                    <a:lnTo>
                      <a:pt x="9483" y="4522"/>
                    </a:lnTo>
                    <a:lnTo>
                      <a:pt x="9423" y="4303"/>
                    </a:lnTo>
                    <a:lnTo>
                      <a:pt x="9323" y="4084"/>
                    </a:lnTo>
                    <a:lnTo>
                      <a:pt x="9204" y="3885"/>
                    </a:lnTo>
                    <a:lnTo>
                      <a:pt x="9084" y="3726"/>
                    </a:lnTo>
                    <a:lnTo>
                      <a:pt x="8945" y="3566"/>
                    </a:lnTo>
                    <a:lnTo>
                      <a:pt x="8786" y="3427"/>
                    </a:lnTo>
                    <a:lnTo>
                      <a:pt x="8646" y="3307"/>
                    </a:lnTo>
                    <a:lnTo>
                      <a:pt x="8467" y="3188"/>
                    </a:lnTo>
                    <a:lnTo>
                      <a:pt x="8288" y="3108"/>
                    </a:lnTo>
                    <a:lnTo>
                      <a:pt x="8108" y="3008"/>
                    </a:lnTo>
                    <a:lnTo>
                      <a:pt x="7929" y="2949"/>
                    </a:lnTo>
                    <a:lnTo>
                      <a:pt x="7730" y="2889"/>
                    </a:lnTo>
                    <a:lnTo>
                      <a:pt x="7531" y="2849"/>
                    </a:lnTo>
                    <a:lnTo>
                      <a:pt x="7331" y="2829"/>
                    </a:lnTo>
                    <a:lnTo>
                      <a:pt x="6933" y="2829"/>
                    </a:lnTo>
                    <a:lnTo>
                      <a:pt x="6714" y="2849"/>
                    </a:lnTo>
                    <a:lnTo>
                      <a:pt x="6515" y="2889"/>
                    </a:lnTo>
                    <a:lnTo>
                      <a:pt x="6315" y="2949"/>
                    </a:lnTo>
                    <a:lnTo>
                      <a:pt x="6315" y="2749"/>
                    </a:lnTo>
                    <a:lnTo>
                      <a:pt x="6295" y="2550"/>
                    </a:lnTo>
                    <a:lnTo>
                      <a:pt x="6256" y="2331"/>
                    </a:lnTo>
                    <a:lnTo>
                      <a:pt x="6216" y="2132"/>
                    </a:lnTo>
                    <a:lnTo>
                      <a:pt x="6156" y="1933"/>
                    </a:lnTo>
                    <a:lnTo>
                      <a:pt x="6056" y="1734"/>
                    </a:lnTo>
                    <a:lnTo>
                      <a:pt x="5957" y="1554"/>
                    </a:lnTo>
                    <a:lnTo>
                      <a:pt x="5837" y="1355"/>
                    </a:lnTo>
                    <a:lnTo>
                      <a:pt x="5658" y="1116"/>
                    </a:lnTo>
                    <a:lnTo>
                      <a:pt x="5459" y="897"/>
                    </a:lnTo>
                    <a:lnTo>
                      <a:pt x="5240" y="698"/>
                    </a:lnTo>
                    <a:lnTo>
                      <a:pt x="5001" y="518"/>
                    </a:lnTo>
                    <a:lnTo>
                      <a:pt x="4742" y="379"/>
                    </a:lnTo>
                    <a:lnTo>
                      <a:pt x="4463" y="239"/>
                    </a:lnTo>
                    <a:lnTo>
                      <a:pt x="4184" y="140"/>
                    </a:lnTo>
                    <a:lnTo>
                      <a:pt x="3905" y="80"/>
                    </a:lnTo>
                    <a:lnTo>
                      <a:pt x="3606" y="20"/>
                    </a:lnTo>
                    <a:lnTo>
                      <a:pt x="3307" y="0"/>
                    </a:lnTo>
                    <a:close/>
                  </a:path>
                </a:pathLst>
              </a:custGeom>
              <a:solidFill>
                <a:srgbClr val="F7D28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81" name="Google Shape;10181;p47"/>
              <p:cNvSpPr/>
              <p:nvPr/>
            </p:nvSpPr>
            <p:spPr>
              <a:xfrm>
                <a:off x="5983375" y="3663050"/>
                <a:ext cx="239075" cy="183800"/>
              </a:xfrm>
              <a:custGeom>
                <a:avLst/>
                <a:gdLst/>
                <a:ahLst/>
                <a:cxnLst/>
                <a:rect l="l" t="t" r="r" b="b"/>
                <a:pathLst>
                  <a:path w="9563" h="7352" fill="none" extrusionOk="0">
                    <a:moveTo>
                      <a:pt x="5060" y="6295"/>
                    </a:moveTo>
                    <a:lnTo>
                      <a:pt x="5060" y="6295"/>
                    </a:lnTo>
                    <a:lnTo>
                      <a:pt x="4921" y="6076"/>
                    </a:lnTo>
                    <a:lnTo>
                      <a:pt x="4841" y="5877"/>
                    </a:lnTo>
                    <a:lnTo>
                      <a:pt x="4762" y="5638"/>
                    </a:lnTo>
                    <a:lnTo>
                      <a:pt x="4702" y="5419"/>
                    </a:lnTo>
                    <a:lnTo>
                      <a:pt x="4702" y="5419"/>
                    </a:lnTo>
                    <a:lnTo>
                      <a:pt x="4383" y="5578"/>
                    </a:lnTo>
                    <a:lnTo>
                      <a:pt x="4024" y="5678"/>
                    </a:lnTo>
                    <a:lnTo>
                      <a:pt x="3686" y="5758"/>
                    </a:lnTo>
                    <a:lnTo>
                      <a:pt x="3327" y="5777"/>
                    </a:lnTo>
                    <a:lnTo>
                      <a:pt x="3327" y="5777"/>
                    </a:lnTo>
                    <a:lnTo>
                      <a:pt x="3287" y="5937"/>
                    </a:lnTo>
                    <a:lnTo>
                      <a:pt x="3248" y="6116"/>
                    </a:lnTo>
                    <a:lnTo>
                      <a:pt x="3168" y="6256"/>
                    </a:lnTo>
                    <a:lnTo>
                      <a:pt x="3088" y="6415"/>
                    </a:lnTo>
                    <a:lnTo>
                      <a:pt x="2969" y="6554"/>
                    </a:lnTo>
                    <a:lnTo>
                      <a:pt x="2849" y="6674"/>
                    </a:lnTo>
                    <a:lnTo>
                      <a:pt x="2710" y="6793"/>
                    </a:lnTo>
                    <a:lnTo>
                      <a:pt x="2550" y="6893"/>
                    </a:lnTo>
                    <a:lnTo>
                      <a:pt x="2550" y="6893"/>
                    </a:lnTo>
                    <a:lnTo>
                      <a:pt x="2411" y="6973"/>
                    </a:lnTo>
                    <a:lnTo>
                      <a:pt x="2252" y="7033"/>
                    </a:lnTo>
                    <a:lnTo>
                      <a:pt x="2092" y="7092"/>
                    </a:lnTo>
                    <a:lnTo>
                      <a:pt x="1933" y="7112"/>
                    </a:lnTo>
                    <a:lnTo>
                      <a:pt x="1773" y="7132"/>
                    </a:lnTo>
                    <a:lnTo>
                      <a:pt x="1614" y="7132"/>
                    </a:lnTo>
                    <a:lnTo>
                      <a:pt x="1455" y="7132"/>
                    </a:lnTo>
                    <a:lnTo>
                      <a:pt x="1295" y="7092"/>
                    </a:lnTo>
                    <a:lnTo>
                      <a:pt x="1136" y="7052"/>
                    </a:lnTo>
                    <a:lnTo>
                      <a:pt x="996" y="7013"/>
                    </a:lnTo>
                    <a:lnTo>
                      <a:pt x="837" y="6933"/>
                    </a:lnTo>
                    <a:lnTo>
                      <a:pt x="718" y="6853"/>
                    </a:lnTo>
                    <a:lnTo>
                      <a:pt x="578" y="6754"/>
                    </a:lnTo>
                    <a:lnTo>
                      <a:pt x="459" y="6654"/>
                    </a:lnTo>
                    <a:lnTo>
                      <a:pt x="359" y="6534"/>
                    </a:lnTo>
                    <a:lnTo>
                      <a:pt x="259" y="6415"/>
                    </a:lnTo>
                    <a:lnTo>
                      <a:pt x="259" y="6415"/>
                    </a:lnTo>
                    <a:lnTo>
                      <a:pt x="180" y="6276"/>
                    </a:lnTo>
                    <a:lnTo>
                      <a:pt x="120" y="6156"/>
                    </a:lnTo>
                    <a:lnTo>
                      <a:pt x="60" y="6017"/>
                    </a:lnTo>
                    <a:lnTo>
                      <a:pt x="40" y="5897"/>
                    </a:lnTo>
                    <a:lnTo>
                      <a:pt x="0" y="5758"/>
                    </a:lnTo>
                    <a:lnTo>
                      <a:pt x="0" y="5618"/>
                    </a:lnTo>
                    <a:lnTo>
                      <a:pt x="0" y="5499"/>
                    </a:lnTo>
                    <a:lnTo>
                      <a:pt x="20" y="5359"/>
                    </a:lnTo>
                    <a:lnTo>
                      <a:pt x="40" y="5220"/>
                    </a:lnTo>
                    <a:lnTo>
                      <a:pt x="80" y="5100"/>
                    </a:lnTo>
                    <a:lnTo>
                      <a:pt x="140" y="4981"/>
                    </a:lnTo>
                    <a:lnTo>
                      <a:pt x="200" y="4861"/>
                    </a:lnTo>
                    <a:lnTo>
                      <a:pt x="279" y="4742"/>
                    </a:lnTo>
                    <a:lnTo>
                      <a:pt x="359" y="4622"/>
                    </a:lnTo>
                    <a:lnTo>
                      <a:pt x="459" y="4522"/>
                    </a:lnTo>
                    <a:lnTo>
                      <a:pt x="558" y="4423"/>
                    </a:lnTo>
                    <a:lnTo>
                      <a:pt x="558" y="4423"/>
                    </a:lnTo>
                    <a:lnTo>
                      <a:pt x="399" y="4164"/>
                    </a:lnTo>
                    <a:lnTo>
                      <a:pt x="279" y="3905"/>
                    </a:lnTo>
                    <a:lnTo>
                      <a:pt x="200" y="3626"/>
                    </a:lnTo>
                    <a:lnTo>
                      <a:pt x="120" y="3347"/>
                    </a:lnTo>
                    <a:lnTo>
                      <a:pt x="100" y="3068"/>
                    </a:lnTo>
                    <a:lnTo>
                      <a:pt x="100" y="2789"/>
                    </a:lnTo>
                    <a:lnTo>
                      <a:pt x="120" y="2510"/>
                    </a:lnTo>
                    <a:lnTo>
                      <a:pt x="160" y="2251"/>
                    </a:lnTo>
                    <a:lnTo>
                      <a:pt x="239" y="1973"/>
                    </a:lnTo>
                    <a:lnTo>
                      <a:pt x="359" y="1714"/>
                    </a:lnTo>
                    <a:lnTo>
                      <a:pt x="498" y="1475"/>
                    </a:lnTo>
                    <a:lnTo>
                      <a:pt x="658" y="1235"/>
                    </a:lnTo>
                    <a:lnTo>
                      <a:pt x="837" y="996"/>
                    </a:lnTo>
                    <a:lnTo>
                      <a:pt x="1056" y="797"/>
                    </a:lnTo>
                    <a:lnTo>
                      <a:pt x="1295" y="618"/>
                    </a:lnTo>
                    <a:lnTo>
                      <a:pt x="1554" y="439"/>
                    </a:lnTo>
                    <a:lnTo>
                      <a:pt x="1554" y="439"/>
                    </a:lnTo>
                    <a:lnTo>
                      <a:pt x="1833" y="299"/>
                    </a:lnTo>
                    <a:lnTo>
                      <a:pt x="2112" y="180"/>
                    </a:lnTo>
                    <a:lnTo>
                      <a:pt x="2411" y="100"/>
                    </a:lnTo>
                    <a:lnTo>
                      <a:pt x="2710" y="40"/>
                    </a:lnTo>
                    <a:lnTo>
                      <a:pt x="3009" y="0"/>
                    </a:lnTo>
                    <a:lnTo>
                      <a:pt x="3307" y="0"/>
                    </a:lnTo>
                    <a:lnTo>
                      <a:pt x="3606" y="20"/>
                    </a:lnTo>
                    <a:lnTo>
                      <a:pt x="3905" y="80"/>
                    </a:lnTo>
                    <a:lnTo>
                      <a:pt x="4184" y="140"/>
                    </a:lnTo>
                    <a:lnTo>
                      <a:pt x="4463" y="239"/>
                    </a:lnTo>
                    <a:lnTo>
                      <a:pt x="4742" y="379"/>
                    </a:lnTo>
                    <a:lnTo>
                      <a:pt x="5001" y="518"/>
                    </a:lnTo>
                    <a:lnTo>
                      <a:pt x="5240" y="698"/>
                    </a:lnTo>
                    <a:lnTo>
                      <a:pt x="5459" y="897"/>
                    </a:lnTo>
                    <a:lnTo>
                      <a:pt x="5658" y="1116"/>
                    </a:lnTo>
                    <a:lnTo>
                      <a:pt x="5837" y="1355"/>
                    </a:lnTo>
                    <a:lnTo>
                      <a:pt x="5837" y="1355"/>
                    </a:lnTo>
                    <a:lnTo>
                      <a:pt x="5957" y="1554"/>
                    </a:lnTo>
                    <a:lnTo>
                      <a:pt x="6056" y="1734"/>
                    </a:lnTo>
                    <a:lnTo>
                      <a:pt x="6156" y="1933"/>
                    </a:lnTo>
                    <a:lnTo>
                      <a:pt x="6216" y="2132"/>
                    </a:lnTo>
                    <a:lnTo>
                      <a:pt x="6256" y="2331"/>
                    </a:lnTo>
                    <a:lnTo>
                      <a:pt x="6295" y="2550"/>
                    </a:lnTo>
                    <a:lnTo>
                      <a:pt x="6315" y="2749"/>
                    </a:lnTo>
                    <a:lnTo>
                      <a:pt x="6315" y="2949"/>
                    </a:lnTo>
                    <a:lnTo>
                      <a:pt x="6315" y="2949"/>
                    </a:lnTo>
                    <a:lnTo>
                      <a:pt x="6515" y="2889"/>
                    </a:lnTo>
                    <a:lnTo>
                      <a:pt x="6714" y="2849"/>
                    </a:lnTo>
                    <a:lnTo>
                      <a:pt x="6933" y="2829"/>
                    </a:lnTo>
                    <a:lnTo>
                      <a:pt x="7132" y="2829"/>
                    </a:lnTo>
                    <a:lnTo>
                      <a:pt x="7331" y="2829"/>
                    </a:lnTo>
                    <a:lnTo>
                      <a:pt x="7531" y="2849"/>
                    </a:lnTo>
                    <a:lnTo>
                      <a:pt x="7730" y="2889"/>
                    </a:lnTo>
                    <a:lnTo>
                      <a:pt x="7929" y="2949"/>
                    </a:lnTo>
                    <a:lnTo>
                      <a:pt x="8108" y="3008"/>
                    </a:lnTo>
                    <a:lnTo>
                      <a:pt x="8288" y="3108"/>
                    </a:lnTo>
                    <a:lnTo>
                      <a:pt x="8467" y="3188"/>
                    </a:lnTo>
                    <a:lnTo>
                      <a:pt x="8646" y="3307"/>
                    </a:lnTo>
                    <a:lnTo>
                      <a:pt x="8786" y="3427"/>
                    </a:lnTo>
                    <a:lnTo>
                      <a:pt x="8945" y="3566"/>
                    </a:lnTo>
                    <a:lnTo>
                      <a:pt x="9084" y="3726"/>
                    </a:lnTo>
                    <a:lnTo>
                      <a:pt x="9204" y="3885"/>
                    </a:lnTo>
                    <a:lnTo>
                      <a:pt x="9204" y="3885"/>
                    </a:lnTo>
                    <a:lnTo>
                      <a:pt x="9323" y="4084"/>
                    </a:lnTo>
                    <a:lnTo>
                      <a:pt x="9423" y="4303"/>
                    </a:lnTo>
                    <a:lnTo>
                      <a:pt x="9483" y="4522"/>
                    </a:lnTo>
                    <a:lnTo>
                      <a:pt x="9543" y="4742"/>
                    </a:lnTo>
                    <a:lnTo>
                      <a:pt x="9563" y="4941"/>
                    </a:lnTo>
                    <a:lnTo>
                      <a:pt x="9563" y="5160"/>
                    </a:lnTo>
                    <a:lnTo>
                      <a:pt x="9543" y="5379"/>
                    </a:lnTo>
                    <a:lnTo>
                      <a:pt x="9503" y="5598"/>
                    </a:lnTo>
                    <a:lnTo>
                      <a:pt x="9443" y="5817"/>
                    </a:lnTo>
                    <a:lnTo>
                      <a:pt x="9363" y="6017"/>
                    </a:lnTo>
                    <a:lnTo>
                      <a:pt x="9244" y="6216"/>
                    </a:lnTo>
                    <a:lnTo>
                      <a:pt x="9124" y="6395"/>
                    </a:lnTo>
                    <a:lnTo>
                      <a:pt x="8985" y="6574"/>
                    </a:lnTo>
                    <a:lnTo>
                      <a:pt x="8806" y="6734"/>
                    </a:lnTo>
                    <a:lnTo>
                      <a:pt x="8626" y="6873"/>
                    </a:lnTo>
                    <a:lnTo>
                      <a:pt x="8427" y="7013"/>
                    </a:lnTo>
                    <a:lnTo>
                      <a:pt x="8427" y="7013"/>
                    </a:lnTo>
                    <a:lnTo>
                      <a:pt x="8208" y="7132"/>
                    </a:lnTo>
                    <a:lnTo>
                      <a:pt x="7989" y="7212"/>
                    </a:lnTo>
                    <a:lnTo>
                      <a:pt x="7750" y="7292"/>
                    </a:lnTo>
                    <a:lnTo>
                      <a:pt x="7511" y="7331"/>
                    </a:lnTo>
                    <a:lnTo>
                      <a:pt x="7272" y="7351"/>
                    </a:lnTo>
                    <a:lnTo>
                      <a:pt x="7052" y="7351"/>
                    </a:lnTo>
                    <a:lnTo>
                      <a:pt x="6813" y="7331"/>
                    </a:lnTo>
                    <a:lnTo>
                      <a:pt x="6574" y="7311"/>
                    </a:lnTo>
                    <a:lnTo>
                      <a:pt x="6355" y="7252"/>
                    </a:lnTo>
                    <a:lnTo>
                      <a:pt x="6136" y="7172"/>
                    </a:lnTo>
                    <a:lnTo>
                      <a:pt x="5917" y="7072"/>
                    </a:lnTo>
                    <a:lnTo>
                      <a:pt x="5718" y="6953"/>
                    </a:lnTo>
                    <a:lnTo>
                      <a:pt x="5538" y="6813"/>
                    </a:lnTo>
                    <a:lnTo>
                      <a:pt x="5359" y="6654"/>
                    </a:lnTo>
                    <a:lnTo>
                      <a:pt x="5200" y="6475"/>
                    </a:lnTo>
                    <a:lnTo>
                      <a:pt x="5060" y="6295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82" name="Google Shape;10182;p47"/>
              <p:cNvSpPr/>
              <p:nvPr/>
            </p:nvSpPr>
            <p:spPr>
              <a:xfrm>
                <a:off x="6153200" y="3784575"/>
                <a:ext cx="42850" cy="36375"/>
              </a:xfrm>
              <a:custGeom>
                <a:avLst/>
                <a:gdLst/>
                <a:ahLst/>
                <a:cxnLst/>
                <a:rect l="l" t="t" r="r" b="b"/>
                <a:pathLst>
                  <a:path w="1714" h="1455" extrusionOk="0">
                    <a:moveTo>
                      <a:pt x="957" y="0"/>
                    </a:moveTo>
                    <a:lnTo>
                      <a:pt x="797" y="40"/>
                    </a:lnTo>
                    <a:lnTo>
                      <a:pt x="618" y="80"/>
                    </a:lnTo>
                    <a:lnTo>
                      <a:pt x="459" y="159"/>
                    </a:lnTo>
                    <a:lnTo>
                      <a:pt x="319" y="259"/>
                    </a:lnTo>
                    <a:lnTo>
                      <a:pt x="200" y="379"/>
                    </a:lnTo>
                    <a:lnTo>
                      <a:pt x="100" y="498"/>
                    </a:lnTo>
                    <a:lnTo>
                      <a:pt x="40" y="638"/>
                    </a:lnTo>
                    <a:lnTo>
                      <a:pt x="1" y="777"/>
                    </a:lnTo>
                    <a:lnTo>
                      <a:pt x="1" y="916"/>
                    </a:lnTo>
                    <a:lnTo>
                      <a:pt x="20" y="1056"/>
                    </a:lnTo>
                    <a:lnTo>
                      <a:pt x="100" y="1175"/>
                    </a:lnTo>
                    <a:lnTo>
                      <a:pt x="180" y="1295"/>
                    </a:lnTo>
                    <a:lnTo>
                      <a:pt x="299" y="1375"/>
                    </a:lnTo>
                    <a:lnTo>
                      <a:pt x="439" y="1434"/>
                    </a:lnTo>
                    <a:lnTo>
                      <a:pt x="598" y="1454"/>
                    </a:lnTo>
                    <a:lnTo>
                      <a:pt x="758" y="1454"/>
                    </a:lnTo>
                    <a:lnTo>
                      <a:pt x="917" y="1434"/>
                    </a:lnTo>
                    <a:lnTo>
                      <a:pt x="1076" y="1395"/>
                    </a:lnTo>
                    <a:lnTo>
                      <a:pt x="1236" y="1315"/>
                    </a:lnTo>
                    <a:lnTo>
                      <a:pt x="1395" y="1215"/>
                    </a:lnTo>
                    <a:lnTo>
                      <a:pt x="1515" y="1096"/>
                    </a:lnTo>
                    <a:lnTo>
                      <a:pt x="1594" y="976"/>
                    </a:lnTo>
                    <a:lnTo>
                      <a:pt x="1674" y="837"/>
                    </a:lnTo>
                    <a:lnTo>
                      <a:pt x="1694" y="697"/>
                    </a:lnTo>
                    <a:lnTo>
                      <a:pt x="1714" y="558"/>
                    </a:lnTo>
                    <a:lnTo>
                      <a:pt x="1674" y="418"/>
                    </a:lnTo>
                    <a:lnTo>
                      <a:pt x="1614" y="299"/>
                    </a:lnTo>
                    <a:lnTo>
                      <a:pt x="1515" y="179"/>
                    </a:lnTo>
                    <a:lnTo>
                      <a:pt x="1395" y="100"/>
                    </a:lnTo>
                    <a:lnTo>
                      <a:pt x="1256" y="40"/>
                    </a:lnTo>
                    <a:lnTo>
                      <a:pt x="1116" y="20"/>
                    </a:lnTo>
                    <a:lnTo>
                      <a:pt x="957" y="0"/>
                    </a:lnTo>
                    <a:close/>
                  </a:path>
                </a:pathLst>
              </a:custGeom>
              <a:solidFill>
                <a:srgbClr val="F4CC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83" name="Google Shape;10183;p47"/>
              <p:cNvSpPr/>
              <p:nvPr/>
            </p:nvSpPr>
            <p:spPr>
              <a:xfrm>
                <a:off x="6153200" y="3784575"/>
                <a:ext cx="42850" cy="36375"/>
              </a:xfrm>
              <a:custGeom>
                <a:avLst/>
                <a:gdLst/>
                <a:ahLst/>
                <a:cxnLst/>
                <a:rect l="l" t="t" r="r" b="b"/>
                <a:pathLst>
                  <a:path w="1714" h="1455" fill="none" extrusionOk="0">
                    <a:moveTo>
                      <a:pt x="1236" y="1315"/>
                    </a:moveTo>
                    <a:lnTo>
                      <a:pt x="1236" y="1315"/>
                    </a:lnTo>
                    <a:lnTo>
                      <a:pt x="1395" y="1215"/>
                    </a:lnTo>
                    <a:lnTo>
                      <a:pt x="1515" y="1096"/>
                    </a:lnTo>
                    <a:lnTo>
                      <a:pt x="1594" y="976"/>
                    </a:lnTo>
                    <a:lnTo>
                      <a:pt x="1674" y="837"/>
                    </a:lnTo>
                    <a:lnTo>
                      <a:pt x="1694" y="697"/>
                    </a:lnTo>
                    <a:lnTo>
                      <a:pt x="1714" y="558"/>
                    </a:lnTo>
                    <a:lnTo>
                      <a:pt x="1674" y="418"/>
                    </a:lnTo>
                    <a:lnTo>
                      <a:pt x="1614" y="299"/>
                    </a:lnTo>
                    <a:lnTo>
                      <a:pt x="1614" y="299"/>
                    </a:lnTo>
                    <a:lnTo>
                      <a:pt x="1515" y="179"/>
                    </a:lnTo>
                    <a:lnTo>
                      <a:pt x="1395" y="100"/>
                    </a:lnTo>
                    <a:lnTo>
                      <a:pt x="1256" y="40"/>
                    </a:lnTo>
                    <a:lnTo>
                      <a:pt x="1116" y="20"/>
                    </a:lnTo>
                    <a:lnTo>
                      <a:pt x="957" y="0"/>
                    </a:lnTo>
                    <a:lnTo>
                      <a:pt x="797" y="40"/>
                    </a:lnTo>
                    <a:lnTo>
                      <a:pt x="618" y="80"/>
                    </a:lnTo>
                    <a:lnTo>
                      <a:pt x="459" y="159"/>
                    </a:lnTo>
                    <a:lnTo>
                      <a:pt x="459" y="159"/>
                    </a:lnTo>
                    <a:lnTo>
                      <a:pt x="319" y="259"/>
                    </a:lnTo>
                    <a:lnTo>
                      <a:pt x="200" y="379"/>
                    </a:lnTo>
                    <a:lnTo>
                      <a:pt x="100" y="498"/>
                    </a:lnTo>
                    <a:lnTo>
                      <a:pt x="40" y="638"/>
                    </a:lnTo>
                    <a:lnTo>
                      <a:pt x="1" y="777"/>
                    </a:lnTo>
                    <a:lnTo>
                      <a:pt x="1" y="916"/>
                    </a:lnTo>
                    <a:lnTo>
                      <a:pt x="20" y="1056"/>
                    </a:lnTo>
                    <a:lnTo>
                      <a:pt x="100" y="1175"/>
                    </a:lnTo>
                    <a:lnTo>
                      <a:pt x="100" y="1175"/>
                    </a:lnTo>
                    <a:lnTo>
                      <a:pt x="180" y="1295"/>
                    </a:lnTo>
                    <a:lnTo>
                      <a:pt x="299" y="1375"/>
                    </a:lnTo>
                    <a:lnTo>
                      <a:pt x="439" y="1434"/>
                    </a:lnTo>
                    <a:lnTo>
                      <a:pt x="598" y="1454"/>
                    </a:lnTo>
                    <a:lnTo>
                      <a:pt x="758" y="1454"/>
                    </a:lnTo>
                    <a:lnTo>
                      <a:pt x="917" y="1434"/>
                    </a:lnTo>
                    <a:lnTo>
                      <a:pt x="1076" y="1395"/>
                    </a:lnTo>
                    <a:lnTo>
                      <a:pt x="1236" y="1315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84" name="Google Shape;10184;p47"/>
              <p:cNvSpPr/>
              <p:nvPr/>
            </p:nvSpPr>
            <p:spPr>
              <a:xfrm>
                <a:off x="6001800" y="3678000"/>
                <a:ext cx="122550" cy="76700"/>
              </a:xfrm>
              <a:custGeom>
                <a:avLst/>
                <a:gdLst/>
                <a:ahLst/>
                <a:cxnLst/>
                <a:rect l="l" t="t" r="r" b="b"/>
                <a:pathLst>
                  <a:path w="4902" h="3068" extrusionOk="0">
                    <a:moveTo>
                      <a:pt x="2451" y="0"/>
                    </a:moveTo>
                    <a:lnTo>
                      <a:pt x="2232" y="20"/>
                    </a:lnTo>
                    <a:lnTo>
                      <a:pt x="2013" y="40"/>
                    </a:lnTo>
                    <a:lnTo>
                      <a:pt x="1813" y="100"/>
                    </a:lnTo>
                    <a:lnTo>
                      <a:pt x="1614" y="159"/>
                    </a:lnTo>
                    <a:lnTo>
                      <a:pt x="1415" y="239"/>
                    </a:lnTo>
                    <a:lnTo>
                      <a:pt x="1236" y="319"/>
                    </a:lnTo>
                    <a:lnTo>
                      <a:pt x="897" y="518"/>
                    </a:lnTo>
                    <a:lnTo>
                      <a:pt x="598" y="717"/>
                    </a:lnTo>
                    <a:lnTo>
                      <a:pt x="339" y="936"/>
                    </a:lnTo>
                    <a:lnTo>
                      <a:pt x="140" y="1136"/>
                    </a:lnTo>
                    <a:lnTo>
                      <a:pt x="1" y="1275"/>
                    </a:lnTo>
                    <a:lnTo>
                      <a:pt x="20" y="1355"/>
                    </a:lnTo>
                    <a:lnTo>
                      <a:pt x="459" y="1195"/>
                    </a:lnTo>
                    <a:lnTo>
                      <a:pt x="857" y="1096"/>
                    </a:lnTo>
                    <a:lnTo>
                      <a:pt x="1236" y="1036"/>
                    </a:lnTo>
                    <a:lnTo>
                      <a:pt x="1594" y="1016"/>
                    </a:lnTo>
                    <a:lnTo>
                      <a:pt x="1973" y="1036"/>
                    </a:lnTo>
                    <a:lnTo>
                      <a:pt x="2331" y="1096"/>
                    </a:lnTo>
                    <a:lnTo>
                      <a:pt x="2670" y="1195"/>
                    </a:lnTo>
                    <a:lnTo>
                      <a:pt x="2969" y="1335"/>
                    </a:lnTo>
                    <a:lnTo>
                      <a:pt x="3248" y="1494"/>
                    </a:lnTo>
                    <a:lnTo>
                      <a:pt x="3507" y="1653"/>
                    </a:lnTo>
                    <a:lnTo>
                      <a:pt x="3746" y="1853"/>
                    </a:lnTo>
                    <a:lnTo>
                      <a:pt x="3945" y="2032"/>
                    </a:lnTo>
                    <a:lnTo>
                      <a:pt x="4124" y="2231"/>
                    </a:lnTo>
                    <a:lnTo>
                      <a:pt x="4284" y="2410"/>
                    </a:lnTo>
                    <a:lnTo>
                      <a:pt x="4523" y="2749"/>
                    </a:lnTo>
                    <a:lnTo>
                      <a:pt x="4662" y="2988"/>
                    </a:lnTo>
                    <a:lnTo>
                      <a:pt x="4702" y="3068"/>
                    </a:lnTo>
                    <a:lnTo>
                      <a:pt x="4762" y="2968"/>
                    </a:lnTo>
                    <a:lnTo>
                      <a:pt x="4821" y="2849"/>
                    </a:lnTo>
                    <a:lnTo>
                      <a:pt x="4861" y="2709"/>
                    </a:lnTo>
                    <a:lnTo>
                      <a:pt x="4881" y="2530"/>
                    </a:lnTo>
                    <a:lnTo>
                      <a:pt x="4901" y="2351"/>
                    </a:lnTo>
                    <a:lnTo>
                      <a:pt x="4901" y="2171"/>
                    </a:lnTo>
                    <a:lnTo>
                      <a:pt x="4881" y="1952"/>
                    </a:lnTo>
                    <a:lnTo>
                      <a:pt x="4841" y="1753"/>
                    </a:lnTo>
                    <a:lnTo>
                      <a:pt x="4782" y="1534"/>
                    </a:lnTo>
                    <a:lnTo>
                      <a:pt x="4682" y="1315"/>
                    </a:lnTo>
                    <a:lnTo>
                      <a:pt x="4562" y="1116"/>
                    </a:lnTo>
                    <a:lnTo>
                      <a:pt x="4403" y="896"/>
                    </a:lnTo>
                    <a:lnTo>
                      <a:pt x="4204" y="697"/>
                    </a:lnTo>
                    <a:lnTo>
                      <a:pt x="3965" y="518"/>
                    </a:lnTo>
                    <a:lnTo>
                      <a:pt x="3666" y="339"/>
                    </a:lnTo>
                    <a:lnTo>
                      <a:pt x="3347" y="179"/>
                    </a:lnTo>
                    <a:lnTo>
                      <a:pt x="3108" y="100"/>
                    </a:lnTo>
                    <a:lnTo>
                      <a:pt x="2889" y="60"/>
                    </a:lnTo>
                    <a:lnTo>
                      <a:pt x="2670" y="20"/>
                    </a:lnTo>
                    <a:lnTo>
                      <a:pt x="2451" y="0"/>
                    </a:lnTo>
                    <a:close/>
                  </a:path>
                </a:pathLst>
              </a:custGeom>
              <a:solidFill>
                <a:srgbClr val="F9DB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85" name="Google Shape;10185;p47"/>
              <p:cNvSpPr/>
              <p:nvPr/>
            </p:nvSpPr>
            <p:spPr>
              <a:xfrm>
                <a:off x="6001800" y="3678000"/>
                <a:ext cx="122550" cy="76700"/>
              </a:xfrm>
              <a:custGeom>
                <a:avLst/>
                <a:gdLst/>
                <a:ahLst/>
                <a:cxnLst/>
                <a:rect l="l" t="t" r="r" b="b"/>
                <a:pathLst>
                  <a:path w="4902" h="3068" fill="none" extrusionOk="0">
                    <a:moveTo>
                      <a:pt x="2451" y="0"/>
                    </a:moveTo>
                    <a:lnTo>
                      <a:pt x="2451" y="0"/>
                    </a:lnTo>
                    <a:lnTo>
                      <a:pt x="2232" y="20"/>
                    </a:lnTo>
                    <a:lnTo>
                      <a:pt x="2013" y="40"/>
                    </a:lnTo>
                    <a:lnTo>
                      <a:pt x="1813" y="100"/>
                    </a:lnTo>
                    <a:lnTo>
                      <a:pt x="1614" y="159"/>
                    </a:lnTo>
                    <a:lnTo>
                      <a:pt x="1415" y="239"/>
                    </a:lnTo>
                    <a:lnTo>
                      <a:pt x="1236" y="319"/>
                    </a:lnTo>
                    <a:lnTo>
                      <a:pt x="897" y="518"/>
                    </a:lnTo>
                    <a:lnTo>
                      <a:pt x="598" y="717"/>
                    </a:lnTo>
                    <a:lnTo>
                      <a:pt x="339" y="936"/>
                    </a:lnTo>
                    <a:lnTo>
                      <a:pt x="140" y="1136"/>
                    </a:lnTo>
                    <a:lnTo>
                      <a:pt x="1" y="1275"/>
                    </a:lnTo>
                    <a:lnTo>
                      <a:pt x="1" y="1275"/>
                    </a:lnTo>
                    <a:lnTo>
                      <a:pt x="20" y="1355"/>
                    </a:lnTo>
                    <a:lnTo>
                      <a:pt x="20" y="1355"/>
                    </a:lnTo>
                    <a:lnTo>
                      <a:pt x="459" y="1195"/>
                    </a:lnTo>
                    <a:lnTo>
                      <a:pt x="857" y="1096"/>
                    </a:lnTo>
                    <a:lnTo>
                      <a:pt x="1236" y="1036"/>
                    </a:lnTo>
                    <a:lnTo>
                      <a:pt x="1594" y="1016"/>
                    </a:lnTo>
                    <a:lnTo>
                      <a:pt x="1594" y="1016"/>
                    </a:lnTo>
                    <a:lnTo>
                      <a:pt x="1973" y="1036"/>
                    </a:lnTo>
                    <a:lnTo>
                      <a:pt x="2331" y="1096"/>
                    </a:lnTo>
                    <a:lnTo>
                      <a:pt x="2670" y="1195"/>
                    </a:lnTo>
                    <a:lnTo>
                      <a:pt x="2969" y="1335"/>
                    </a:lnTo>
                    <a:lnTo>
                      <a:pt x="3248" y="1494"/>
                    </a:lnTo>
                    <a:lnTo>
                      <a:pt x="3507" y="1653"/>
                    </a:lnTo>
                    <a:lnTo>
                      <a:pt x="3746" y="1853"/>
                    </a:lnTo>
                    <a:lnTo>
                      <a:pt x="3945" y="2032"/>
                    </a:lnTo>
                    <a:lnTo>
                      <a:pt x="4124" y="2231"/>
                    </a:lnTo>
                    <a:lnTo>
                      <a:pt x="4284" y="2410"/>
                    </a:lnTo>
                    <a:lnTo>
                      <a:pt x="4523" y="2749"/>
                    </a:lnTo>
                    <a:lnTo>
                      <a:pt x="4662" y="2988"/>
                    </a:lnTo>
                    <a:lnTo>
                      <a:pt x="4702" y="3068"/>
                    </a:lnTo>
                    <a:lnTo>
                      <a:pt x="4702" y="3068"/>
                    </a:lnTo>
                    <a:lnTo>
                      <a:pt x="4762" y="2968"/>
                    </a:lnTo>
                    <a:lnTo>
                      <a:pt x="4821" y="2849"/>
                    </a:lnTo>
                    <a:lnTo>
                      <a:pt x="4861" y="2709"/>
                    </a:lnTo>
                    <a:lnTo>
                      <a:pt x="4881" y="2530"/>
                    </a:lnTo>
                    <a:lnTo>
                      <a:pt x="4901" y="2351"/>
                    </a:lnTo>
                    <a:lnTo>
                      <a:pt x="4901" y="2171"/>
                    </a:lnTo>
                    <a:lnTo>
                      <a:pt x="4881" y="1952"/>
                    </a:lnTo>
                    <a:lnTo>
                      <a:pt x="4841" y="1753"/>
                    </a:lnTo>
                    <a:lnTo>
                      <a:pt x="4782" y="1534"/>
                    </a:lnTo>
                    <a:lnTo>
                      <a:pt x="4682" y="1315"/>
                    </a:lnTo>
                    <a:lnTo>
                      <a:pt x="4562" y="1116"/>
                    </a:lnTo>
                    <a:lnTo>
                      <a:pt x="4403" y="896"/>
                    </a:lnTo>
                    <a:lnTo>
                      <a:pt x="4204" y="697"/>
                    </a:lnTo>
                    <a:lnTo>
                      <a:pt x="3965" y="518"/>
                    </a:lnTo>
                    <a:lnTo>
                      <a:pt x="3666" y="339"/>
                    </a:lnTo>
                    <a:lnTo>
                      <a:pt x="3347" y="179"/>
                    </a:lnTo>
                    <a:lnTo>
                      <a:pt x="3347" y="179"/>
                    </a:lnTo>
                    <a:lnTo>
                      <a:pt x="3108" y="100"/>
                    </a:lnTo>
                    <a:lnTo>
                      <a:pt x="2889" y="60"/>
                    </a:lnTo>
                    <a:lnTo>
                      <a:pt x="2670" y="20"/>
                    </a:lnTo>
                    <a:lnTo>
                      <a:pt x="2451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86" name="Google Shape;10186;p47"/>
              <p:cNvSpPr/>
              <p:nvPr/>
            </p:nvSpPr>
            <p:spPr>
              <a:xfrm>
                <a:off x="5701000" y="3687450"/>
                <a:ext cx="239575" cy="188775"/>
              </a:xfrm>
              <a:custGeom>
                <a:avLst/>
                <a:gdLst/>
                <a:ahLst/>
                <a:cxnLst/>
                <a:rect l="l" t="t" r="r" b="b"/>
                <a:pathLst>
                  <a:path w="9583" h="7551" extrusionOk="0">
                    <a:moveTo>
                      <a:pt x="3327" y="1"/>
                    </a:moveTo>
                    <a:lnTo>
                      <a:pt x="3028" y="20"/>
                    </a:lnTo>
                    <a:lnTo>
                      <a:pt x="2729" y="60"/>
                    </a:lnTo>
                    <a:lnTo>
                      <a:pt x="2431" y="140"/>
                    </a:lnTo>
                    <a:lnTo>
                      <a:pt x="2132" y="240"/>
                    </a:lnTo>
                    <a:lnTo>
                      <a:pt x="1833" y="379"/>
                    </a:lnTo>
                    <a:lnTo>
                      <a:pt x="1574" y="518"/>
                    </a:lnTo>
                    <a:lnTo>
                      <a:pt x="1315" y="698"/>
                    </a:lnTo>
                    <a:lnTo>
                      <a:pt x="1096" y="897"/>
                    </a:lnTo>
                    <a:lnTo>
                      <a:pt x="897" y="1116"/>
                    </a:lnTo>
                    <a:lnTo>
                      <a:pt x="717" y="1335"/>
                    </a:lnTo>
                    <a:lnTo>
                      <a:pt x="578" y="1594"/>
                    </a:lnTo>
                    <a:lnTo>
                      <a:pt x="458" y="1833"/>
                    </a:lnTo>
                    <a:lnTo>
                      <a:pt x="359" y="2112"/>
                    </a:lnTo>
                    <a:lnTo>
                      <a:pt x="279" y="2371"/>
                    </a:lnTo>
                    <a:lnTo>
                      <a:pt x="239" y="2650"/>
                    </a:lnTo>
                    <a:lnTo>
                      <a:pt x="239" y="2929"/>
                    </a:lnTo>
                    <a:lnTo>
                      <a:pt x="259" y="3208"/>
                    </a:lnTo>
                    <a:lnTo>
                      <a:pt x="299" y="3487"/>
                    </a:lnTo>
                    <a:lnTo>
                      <a:pt x="379" y="3766"/>
                    </a:lnTo>
                    <a:lnTo>
                      <a:pt x="478" y="4044"/>
                    </a:lnTo>
                    <a:lnTo>
                      <a:pt x="618" y="4303"/>
                    </a:lnTo>
                    <a:lnTo>
                      <a:pt x="518" y="4403"/>
                    </a:lnTo>
                    <a:lnTo>
                      <a:pt x="419" y="4503"/>
                    </a:lnTo>
                    <a:lnTo>
                      <a:pt x="319" y="4602"/>
                    </a:lnTo>
                    <a:lnTo>
                      <a:pt x="239" y="4702"/>
                    </a:lnTo>
                    <a:lnTo>
                      <a:pt x="160" y="4821"/>
                    </a:lnTo>
                    <a:lnTo>
                      <a:pt x="120" y="4961"/>
                    </a:lnTo>
                    <a:lnTo>
                      <a:pt x="60" y="5080"/>
                    </a:lnTo>
                    <a:lnTo>
                      <a:pt x="20" y="5200"/>
                    </a:lnTo>
                    <a:lnTo>
                      <a:pt x="0" y="5339"/>
                    </a:lnTo>
                    <a:lnTo>
                      <a:pt x="0" y="5479"/>
                    </a:lnTo>
                    <a:lnTo>
                      <a:pt x="0" y="5598"/>
                    </a:lnTo>
                    <a:lnTo>
                      <a:pt x="20" y="5738"/>
                    </a:lnTo>
                    <a:lnTo>
                      <a:pt x="40" y="5877"/>
                    </a:lnTo>
                    <a:lnTo>
                      <a:pt x="80" y="6017"/>
                    </a:lnTo>
                    <a:lnTo>
                      <a:pt x="140" y="6136"/>
                    </a:lnTo>
                    <a:lnTo>
                      <a:pt x="199" y="6276"/>
                    </a:lnTo>
                    <a:lnTo>
                      <a:pt x="299" y="6395"/>
                    </a:lnTo>
                    <a:lnTo>
                      <a:pt x="399" y="6535"/>
                    </a:lnTo>
                    <a:lnTo>
                      <a:pt x="518" y="6634"/>
                    </a:lnTo>
                    <a:lnTo>
                      <a:pt x="638" y="6734"/>
                    </a:lnTo>
                    <a:lnTo>
                      <a:pt x="757" y="6833"/>
                    </a:lnTo>
                    <a:lnTo>
                      <a:pt x="897" y="6893"/>
                    </a:lnTo>
                    <a:lnTo>
                      <a:pt x="1056" y="6953"/>
                    </a:lnTo>
                    <a:lnTo>
                      <a:pt x="1195" y="7013"/>
                    </a:lnTo>
                    <a:lnTo>
                      <a:pt x="1355" y="7033"/>
                    </a:lnTo>
                    <a:lnTo>
                      <a:pt x="1514" y="7053"/>
                    </a:lnTo>
                    <a:lnTo>
                      <a:pt x="1674" y="7073"/>
                    </a:lnTo>
                    <a:lnTo>
                      <a:pt x="1833" y="7053"/>
                    </a:lnTo>
                    <a:lnTo>
                      <a:pt x="2012" y="7033"/>
                    </a:lnTo>
                    <a:lnTo>
                      <a:pt x="2172" y="6993"/>
                    </a:lnTo>
                    <a:lnTo>
                      <a:pt x="2311" y="6953"/>
                    </a:lnTo>
                    <a:lnTo>
                      <a:pt x="2470" y="6873"/>
                    </a:lnTo>
                    <a:lnTo>
                      <a:pt x="2630" y="6774"/>
                    </a:lnTo>
                    <a:lnTo>
                      <a:pt x="2789" y="6674"/>
                    </a:lnTo>
                    <a:lnTo>
                      <a:pt x="2909" y="6555"/>
                    </a:lnTo>
                    <a:lnTo>
                      <a:pt x="3028" y="6415"/>
                    </a:lnTo>
                    <a:lnTo>
                      <a:pt x="3128" y="6276"/>
                    </a:lnTo>
                    <a:lnTo>
                      <a:pt x="3207" y="6116"/>
                    </a:lnTo>
                    <a:lnTo>
                      <a:pt x="3267" y="5957"/>
                    </a:lnTo>
                    <a:lnTo>
                      <a:pt x="3307" y="5798"/>
                    </a:lnTo>
                    <a:lnTo>
                      <a:pt x="3666" y="5778"/>
                    </a:lnTo>
                    <a:lnTo>
                      <a:pt x="4024" y="5718"/>
                    </a:lnTo>
                    <a:lnTo>
                      <a:pt x="4363" y="5638"/>
                    </a:lnTo>
                    <a:lnTo>
                      <a:pt x="4721" y="5499"/>
                    </a:lnTo>
                    <a:lnTo>
                      <a:pt x="4741" y="5738"/>
                    </a:lnTo>
                    <a:lnTo>
                      <a:pt x="4801" y="5957"/>
                    </a:lnTo>
                    <a:lnTo>
                      <a:pt x="4901" y="6176"/>
                    </a:lnTo>
                    <a:lnTo>
                      <a:pt x="5000" y="6395"/>
                    </a:lnTo>
                    <a:lnTo>
                      <a:pt x="5140" y="6594"/>
                    </a:lnTo>
                    <a:lnTo>
                      <a:pt x="5279" y="6774"/>
                    </a:lnTo>
                    <a:lnTo>
                      <a:pt x="5459" y="6933"/>
                    </a:lnTo>
                    <a:lnTo>
                      <a:pt x="5638" y="7073"/>
                    </a:lnTo>
                    <a:lnTo>
                      <a:pt x="5837" y="7212"/>
                    </a:lnTo>
                    <a:lnTo>
                      <a:pt x="6036" y="7312"/>
                    </a:lnTo>
                    <a:lnTo>
                      <a:pt x="6255" y="7411"/>
                    </a:lnTo>
                    <a:lnTo>
                      <a:pt x="6475" y="7471"/>
                    </a:lnTo>
                    <a:lnTo>
                      <a:pt x="6694" y="7531"/>
                    </a:lnTo>
                    <a:lnTo>
                      <a:pt x="6933" y="7551"/>
                    </a:lnTo>
                    <a:lnTo>
                      <a:pt x="7411" y="7551"/>
                    </a:lnTo>
                    <a:lnTo>
                      <a:pt x="7630" y="7511"/>
                    </a:lnTo>
                    <a:lnTo>
                      <a:pt x="7869" y="7451"/>
                    </a:lnTo>
                    <a:lnTo>
                      <a:pt x="8108" y="7371"/>
                    </a:lnTo>
                    <a:lnTo>
                      <a:pt x="8327" y="7272"/>
                    </a:lnTo>
                    <a:lnTo>
                      <a:pt x="8546" y="7152"/>
                    </a:lnTo>
                    <a:lnTo>
                      <a:pt x="8726" y="7013"/>
                    </a:lnTo>
                    <a:lnTo>
                      <a:pt x="8905" y="6853"/>
                    </a:lnTo>
                    <a:lnTo>
                      <a:pt x="9064" y="6694"/>
                    </a:lnTo>
                    <a:lnTo>
                      <a:pt x="9204" y="6515"/>
                    </a:lnTo>
                    <a:lnTo>
                      <a:pt x="9323" y="6316"/>
                    </a:lnTo>
                    <a:lnTo>
                      <a:pt x="9423" y="6116"/>
                    </a:lnTo>
                    <a:lnTo>
                      <a:pt x="9483" y="5917"/>
                    </a:lnTo>
                    <a:lnTo>
                      <a:pt x="9542" y="5698"/>
                    </a:lnTo>
                    <a:lnTo>
                      <a:pt x="9582" y="5499"/>
                    </a:lnTo>
                    <a:lnTo>
                      <a:pt x="9582" y="5280"/>
                    </a:lnTo>
                    <a:lnTo>
                      <a:pt x="9582" y="5060"/>
                    </a:lnTo>
                    <a:lnTo>
                      <a:pt x="9542" y="4841"/>
                    </a:lnTo>
                    <a:lnTo>
                      <a:pt x="9483" y="4622"/>
                    </a:lnTo>
                    <a:lnTo>
                      <a:pt x="9383" y="4403"/>
                    </a:lnTo>
                    <a:lnTo>
                      <a:pt x="9283" y="4184"/>
                    </a:lnTo>
                    <a:lnTo>
                      <a:pt x="9164" y="4025"/>
                    </a:lnTo>
                    <a:lnTo>
                      <a:pt x="9044" y="3865"/>
                    </a:lnTo>
                    <a:lnTo>
                      <a:pt x="8905" y="3726"/>
                    </a:lnTo>
                    <a:lnTo>
                      <a:pt x="8746" y="3586"/>
                    </a:lnTo>
                    <a:lnTo>
                      <a:pt x="8586" y="3467"/>
                    </a:lnTo>
                    <a:lnTo>
                      <a:pt x="8427" y="3367"/>
                    </a:lnTo>
                    <a:lnTo>
                      <a:pt x="8248" y="3268"/>
                    </a:lnTo>
                    <a:lnTo>
                      <a:pt x="8068" y="3188"/>
                    </a:lnTo>
                    <a:lnTo>
                      <a:pt x="7869" y="3128"/>
                    </a:lnTo>
                    <a:lnTo>
                      <a:pt x="7670" y="3088"/>
                    </a:lnTo>
                    <a:lnTo>
                      <a:pt x="7471" y="3048"/>
                    </a:lnTo>
                    <a:lnTo>
                      <a:pt x="7271" y="3029"/>
                    </a:lnTo>
                    <a:lnTo>
                      <a:pt x="7072" y="3029"/>
                    </a:lnTo>
                    <a:lnTo>
                      <a:pt x="6873" y="3048"/>
                    </a:lnTo>
                    <a:lnTo>
                      <a:pt x="6654" y="3068"/>
                    </a:lnTo>
                    <a:lnTo>
                      <a:pt x="6455" y="3108"/>
                    </a:lnTo>
                    <a:lnTo>
                      <a:pt x="6455" y="3108"/>
                    </a:lnTo>
                    <a:lnTo>
                      <a:pt x="6475" y="2909"/>
                    </a:lnTo>
                    <a:lnTo>
                      <a:pt x="6455" y="2710"/>
                    </a:lnTo>
                    <a:lnTo>
                      <a:pt x="6435" y="2511"/>
                    </a:lnTo>
                    <a:lnTo>
                      <a:pt x="6395" y="2291"/>
                    </a:lnTo>
                    <a:lnTo>
                      <a:pt x="6335" y="2092"/>
                    </a:lnTo>
                    <a:lnTo>
                      <a:pt x="6275" y="1893"/>
                    </a:lnTo>
                    <a:lnTo>
                      <a:pt x="6176" y="1694"/>
                    </a:lnTo>
                    <a:lnTo>
                      <a:pt x="6076" y="1495"/>
                    </a:lnTo>
                    <a:lnTo>
                      <a:pt x="5917" y="1256"/>
                    </a:lnTo>
                    <a:lnTo>
                      <a:pt x="5718" y="1016"/>
                    </a:lnTo>
                    <a:lnTo>
                      <a:pt x="5498" y="817"/>
                    </a:lnTo>
                    <a:lnTo>
                      <a:pt x="5279" y="618"/>
                    </a:lnTo>
                    <a:lnTo>
                      <a:pt x="5020" y="459"/>
                    </a:lnTo>
                    <a:lnTo>
                      <a:pt x="4761" y="319"/>
                    </a:lnTo>
                    <a:lnTo>
                      <a:pt x="4502" y="220"/>
                    </a:lnTo>
                    <a:lnTo>
                      <a:pt x="4204" y="120"/>
                    </a:lnTo>
                    <a:lnTo>
                      <a:pt x="3925" y="60"/>
                    </a:lnTo>
                    <a:lnTo>
                      <a:pt x="3626" y="20"/>
                    </a:lnTo>
                    <a:lnTo>
                      <a:pt x="3327" y="1"/>
                    </a:lnTo>
                    <a:close/>
                  </a:path>
                </a:pathLst>
              </a:custGeom>
              <a:solidFill>
                <a:srgbClr val="F7D28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87" name="Google Shape;10187;p47"/>
              <p:cNvSpPr/>
              <p:nvPr/>
            </p:nvSpPr>
            <p:spPr>
              <a:xfrm>
                <a:off x="5701000" y="3687450"/>
                <a:ext cx="239575" cy="188775"/>
              </a:xfrm>
              <a:custGeom>
                <a:avLst/>
                <a:gdLst/>
                <a:ahLst/>
                <a:cxnLst/>
                <a:rect l="l" t="t" r="r" b="b"/>
                <a:pathLst>
                  <a:path w="9583" h="7551" fill="none" extrusionOk="0">
                    <a:moveTo>
                      <a:pt x="5000" y="6395"/>
                    </a:moveTo>
                    <a:lnTo>
                      <a:pt x="5000" y="6395"/>
                    </a:lnTo>
                    <a:lnTo>
                      <a:pt x="4901" y="6176"/>
                    </a:lnTo>
                    <a:lnTo>
                      <a:pt x="4801" y="5957"/>
                    </a:lnTo>
                    <a:lnTo>
                      <a:pt x="4741" y="5738"/>
                    </a:lnTo>
                    <a:lnTo>
                      <a:pt x="4721" y="5499"/>
                    </a:lnTo>
                    <a:lnTo>
                      <a:pt x="4721" y="5499"/>
                    </a:lnTo>
                    <a:lnTo>
                      <a:pt x="4363" y="5638"/>
                    </a:lnTo>
                    <a:lnTo>
                      <a:pt x="4024" y="5718"/>
                    </a:lnTo>
                    <a:lnTo>
                      <a:pt x="3666" y="5778"/>
                    </a:lnTo>
                    <a:lnTo>
                      <a:pt x="3307" y="5798"/>
                    </a:lnTo>
                    <a:lnTo>
                      <a:pt x="3307" y="5798"/>
                    </a:lnTo>
                    <a:lnTo>
                      <a:pt x="3267" y="5957"/>
                    </a:lnTo>
                    <a:lnTo>
                      <a:pt x="3207" y="6116"/>
                    </a:lnTo>
                    <a:lnTo>
                      <a:pt x="3128" y="6276"/>
                    </a:lnTo>
                    <a:lnTo>
                      <a:pt x="3028" y="6415"/>
                    </a:lnTo>
                    <a:lnTo>
                      <a:pt x="2909" y="6555"/>
                    </a:lnTo>
                    <a:lnTo>
                      <a:pt x="2789" y="6674"/>
                    </a:lnTo>
                    <a:lnTo>
                      <a:pt x="2630" y="6774"/>
                    </a:lnTo>
                    <a:lnTo>
                      <a:pt x="2470" y="6873"/>
                    </a:lnTo>
                    <a:lnTo>
                      <a:pt x="2470" y="6873"/>
                    </a:lnTo>
                    <a:lnTo>
                      <a:pt x="2311" y="6953"/>
                    </a:lnTo>
                    <a:lnTo>
                      <a:pt x="2172" y="6993"/>
                    </a:lnTo>
                    <a:lnTo>
                      <a:pt x="2012" y="7033"/>
                    </a:lnTo>
                    <a:lnTo>
                      <a:pt x="1833" y="7053"/>
                    </a:lnTo>
                    <a:lnTo>
                      <a:pt x="1674" y="7073"/>
                    </a:lnTo>
                    <a:lnTo>
                      <a:pt x="1514" y="7053"/>
                    </a:lnTo>
                    <a:lnTo>
                      <a:pt x="1355" y="7033"/>
                    </a:lnTo>
                    <a:lnTo>
                      <a:pt x="1195" y="7013"/>
                    </a:lnTo>
                    <a:lnTo>
                      <a:pt x="1056" y="6953"/>
                    </a:lnTo>
                    <a:lnTo>
                      <a:pt x="897" y="6893"/>
                    </a:lnTo>
                    <a:lnTo>
                      <a:pt x="757" y="6833"/>
                    </a:lnTo>
                    <a:lnTo>
                      <a:pt x="638" y="6734"/>
                    </a:lnTo>
                    <a:lnTo>
                      <a:pt x="518" y="6634"/>
                    </a:lnTo>
                    <a:lnTo>
                      <a:pt x="399" y="6535"/>
                    </a:lnTo>
                    <a:lnTo>
                      <a:pt x="299" y="6395"/>
                    </a:lnTo>
                    <a:lnTo>
                      <a:pt x="199" y="6276"/>
                    </a:lnTo>
                    <a:lnTo>
                      <a:pt x="199" y="6276"/>
                    </a:lnTo>
                    <a:lnTo>
                      <a:pt x="140" y="6136"/>
                    </a:lnTo>
                    <a:lnTo>
                      <a:pt x="80" y="6017"/>
                    </a:lnTo>
                    <a:lnTo>
                      <a:pt x="40" y="5877"/>
                    </a:lnTo>
                    <a:lnTo>
                      <a:pt x="20" y="5738"/>
                    </a:lnTo>
                    <a:lnTo>
                      <a:pt x="0" y="5598"/>
                    </a:lnTo>
                    <a:lnTo>
                      <a:pt x="0" y="5479"/>
                    </a:lnTo>
                    <a:lnTo>
                      <a:pt x="0" y="5339"/>
                    </a:lnTo>
                    <a:lnTo>
                      <a:pt x="20" y="5200"/>
                    </a:lnTo>
                    <a:lnTo>
                      <a:pt x="60" y="5080"/>
                    </a:lnTo>
                    <a:lnTo>
                      <a:pt x="120" y="4961"/>
                    </a:lnTo>
                    <a:lnTo>
                      <a:pt x="160" y="4821"/>
                    </a:lnTo>
                    <a:lnTo>
                      <a:pt x="239" y="4702"/>
                    </a:lnTo>
                    <a:lnTo>
                      <a:pt x="319" y="4602"/>
                    </a:lnTo>
                    <a:lnTo>
                      <a:pt x="419" y="4503"/>
                    </a:lnTo>
                    <a:lnTo>
                      <a:pt x="518" y="4403"/>
                    </a:lnTo>
                    <a:lnTo>
                      <a:pt x="618" y="4303"/>
                    </a:lnTo>
                    <a:lnTo>
                      <a:pt x="618" y="4303"/>
                    </a:lnTo>
                    <a:lnTo>
                      <a:pt x="478" y="4044"/>
                    </a:lnTo>
                    <a:lnTo>
                      <a:pt x="379" y="3766"/>
                    </a:lnTo>
                    <a:lnTo>
                      <a:pt x="299" y="3487"/>
                    </a:lnTo>
                    <a:lnTo>
                      <a:pt x="259" y="3208"/>
                    </a:lnTo>
                    <a:lnTo>
                      <a:pt x="239" y="2929"/>
                    </a:lnTo>
                    <a:lnTo>
                      <a:pt x="239" y="2650"/>
                    </a:lnTo>
                    <a:lnTo>
                      <a:pt x="279" y="2371"/>
                    </a:lnTo>
                    <a:lnTo>
                      <a:pt x="359" y="2112"/>
                    </a:lnTo>
                    <a:lnTo>
                      <a:pt x="458" y="1833"/>
                    </a:lnTo>
                    <a:lnTo>
                      <a:pt x="578" y="1594"/>
                    </a:lnTo>
                    <a:lnTo>
                      <a:pt x="717" y="1335"/>
                    </a:lnTo>
                    <a:lnTo>
                      <a:pt x="897" y="1116"/>
                    </a:lnTo>
                    <a:lnTo>
                      <a:pt x="1096" y="897"/>
                    </a:lnTo>
                    <a:lnTo>
                      <a:pt x="1315" y="698"/>
                    </a:lnTo>
                    <a:lnTo>
                      <a:pt x="1574" y="518"/>
                    </a:lnTo>
                    <a:lnTo>
                      <a:pt x="1833" y="379"/>
                    </a:lnTo>
                    <a:lnTo>
                      <a:pt x="1833" y="379"/>
                    </a:lnTo>
                    <a:lnTo>
                      <a:pt x="2132" y="240"/>
                    </a:lnTo>
                    <a:lnTo>
                      <a:pt x="2431" y="140"/>
                    </a:lnTo>
                    <a:lnTo>
                      <a:pt x="2729" y="60"/>
                    </a:lnTo>
                    <a:lnTo>
                      <a:pt x="3028" y="20"/>
                    </a:lnTo>
                    <a:lnTo>
                      <a:pt x="3327" y="1"/>
                    </a:lnTo>
                    <a:lnTo>
                      <a:pt x="3626" y="20"/>
                    </a:lnTo>
                    <a:lnTo>
                      <a:pt x="3925" y="60"/>
                    </a:lnTo>
                    <a:lnTo>
                      <a:pt x="4204" y="120"/>
                    </a:lnTo>
                    <a:lnTo>
                      <a:pt x="4502" y="220"/>
                    </a:lnTo>
                    <a:lnTo>
                      <a:pt x="4761" y="319"/>
                    </a:lnTo>
                    <a:lnTo>
                      <a:pt x="5020" y="459"/>
                    </a:lnTo>
                    <a:lnTo>
                      <a:pt x="5279" y="618"/>
                    </a:lnTo>
                    <a:lnTo>
                      <a:pt x="5498" y="817"/>
                    </a:lnTo>
                    <a:lnTo>
                      <a:pt x="5718" y="1016"/>
                    </a:lnTo>
                    <a:lnTo>
                      <a:pt x="5917" y="1256"/>
                    </a:lnTo>
                    <a:lnTo>
                      <a:pt x="6076" y="1495"/>
                    </a:lnTo>
                    <a:lnTo>
                      <a:pt x="6076" y="1495"/>
                    </a:lnTo>
                    <a:lnTo>
                      <a:pt x="6176" y="1694"/>
                    </a:lnTo>
                    <a:lnTo>
                      <a:pt x="6275" y="1893"/>
                    </a:lnTo>
                    <a:lnTo>
                      <a:pt x="6335" y="2092"/>
                    </a:lnTo>
                    <a:lnTo>
                      <a:pt x="6395" y="2291"/>
                    </a:lnTo>
                    <a:lnTo>
                      <a:pt x="6435" y="2511"/>
                    </a:lnTo>
                    <a:lnTo>
                      <a:pt x="6455" y="2710"/>
                    </a:lnTo>
                    <a:lnTo>
                      <a:pt x="6475" y="2909"/>
                    </a:lnTo>
                    <a:lnTo>
                      <a:pt x="6455" y="3108"/>
                    </a:lnTo>
                    <a:lnTo>
                      <a:pt x="6455" y="3108"/>
                    </a:lnTo>
                    <a:lnTo>
                      <a:pt x="6654" y="3068"/>
                    </a:lnTo>
                    <a:lnTo>
                      <a:pt x="6873" y="3048"/>
                    </a:lnTo>
                    <a:lnTo>
                      <a:pt x="7072" y="3029"/>
                    </a:lnTo>
                    <a:lnTo>
                      <a:pt x="7271" y="3029"/>
                    </a:lnTo>
                    <a:lnTo>
                      <a:pt x="7471" y="3048"/>
                    </a:lnTo>
                    <a:lnTo>
                      <a:pt x="7670" y="3088"/>
                    </a:lnTo>
                    <a:lnTo>
                      <a:pt x="7869" y="3128"/>
                    </a:lnTo>
                    <a:lnTo>
                      <a:pt x="8068" y="3188"/>
                    </a:lnTo>
                    <a:lnTo>
                      <a:pt x="8248" y="3268"/>
                    </a:lnTo>
                    <a:lnTo>
                      <a:pt x="8427" y="3367"/>
                    </a:lnTo>
                    <a:lnTo>
                      <a:pt x="8586" y="3467"/>
                    </a:lnTo>
                    <a:lnTo>
                      <a:pt x="8746" y="3586"/>
                    </a:lnTo>
                    <a:lnTo>
                      <a:pt x="8905" y="3726"/>
                    </a:lnTo>
                    <a:lnTo>
                      <a:pt x="9044" y="3865"/>
                    </a:lnTo>
                    <a:lnTo>
                      <a:pt x="9164" y="4025"/>
                    </a:lnTo>
                    <a:lnTo>
                      <a:pt x="9283" y="4184"/>
                    </a:lnTo>
                    <a:lnTo>
                      <a:pt x="9283" y="4184"/>
                    </a:lnTo>
                    <a:lnTo>
                      <a:pt x="9383" y="4403"/>
                    </a:lnTo>
                    <a:lnTo>
                      <a:pt x="9483" y="4622"/>
                    </a:lnTo>
                    <a:lnTo>
                      <a:pt x="9542" y="4841"/>
                    </a:lnTo>
                    <a:lnTo>
                      <a:pt x="9582" y="5060"/>
                    </a:lnTo>
                    <a:lnTo>
                      <a:pt x="9582" y="5280"/>
                    </a:lnTo>
                    <a:lnTo>
                      <a:pt x="9582" y="5499"/>
                    </a:lnTo>
                    <a:lnTo>
                      <a:pt x="9542" y="5698"/>
                    </a:lnTo>
                    <a:lnTo>
                      <a:pt x="9483" y="5917"/>
                    </a:lnTo>
                    <a:lnTo>
                      <a:pt x="9423" y="6116"/>
                    </a:lnTo>
                    <a:lnTo>
                      <a:pt x="9323" y="6316"/>
                    </a:lnTo>
                    <a:lnTo>
                      <a:pt x="9204" y="6515"/>
                    </a:lnTo>
                    <a:lnTo>
                      <a:pt x="9064" y="6694"/>
                    </a:lnTo>
                    <a:lnTo>
                      <a:pt x="8905" y="6853"/>
                    </a:lnTo>
                    <a:lnTo>
                      <a:pt x="8726" y="7013"/>
                    </a:lnTo>
                    <a:lnTo>
                      <a:pt x="8546" y="7152"/>
                    </a:lnTo>
                    <a:lnTo>
                      <a:pt x="8327" y="7272"/>
                    </a:lnTo>
                    <a:lnTo>
                      <a:pt x="8327" y="7272"/>
                    </a:lnTo>
                    <a:lnTo>
                      <a:pt x="8108" y="7371"/>
                    </a:lnTo>
                    <a:lnTo>
                      <a:pt x="7869" y="7451"/>
                    </a:lnTo>
                    <a:lnTo>
                      <a:pt x="7630" y="7511"/>
                    </a:lnTo>
                    <a:lnTo>
                      <a:pt x="7411" y="7551"/>
                    </a:lnTo>
                    <a:lnTo>
                      <a:pt x="7172" y="7551"/>
                    </a:lnTo>
                    <a:lnTo>
                      <a:pt x="6933" y="7551"/>
                    </a:lnTo>
                    <a:lnTo>
                      <a:pt x="6694" y="7531"/>
                    </a:lnTo>
                    <a:lnTo>
                      <a:pt x="6475" y="7471"/>
                    </a:lnTo>
                    <a:lnTo>
                      <a:pt x="6255" y="7411"/>
                    </a:lnTo>
                    <a:lnTo>
                      <a:pt x="6036" y="7312"/>
                    </a:lnTo>
                    <a:lnTo>
                      <a:pt x="5837" y="7212"/>
                    </a:lnTo>
                    <a:lnTo>
                      <a:pt x="5638" y="7073"/>
                    </a:lnTo>
                    <a:lnTo>
                      <a:pt x="5459" y="6933"/>
                    </a:lnTo>
                    <a:lnTo>
                      <a:pt x="5279" y="6774"/>
                    </a:lnTo>
                    <a:lnTo>
                      <a:pt x="5140" y="6594"/>
                    </a:lnTo>
                    <a:lnTo>
                      <a:pt x="5000" y="6395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88" name="Google Shape;10188;p47"/>
              <p:cNvSpPr/>
              <p:nvPr/>
            </p:nvSpPr>
            <p:spPr>
              <a:xfrm>
                <a:off x="5870325" y="3814950"/>
                <a:ext cx="42850" cy="35875"/>
              </a:xfrm>
              <a:custGeom>
                <a:avLst/>
                <a:gdLst/>
                <a:ahLst/>
                <a:cxnLst/>
                <a:rect l="l" t="t" r="r" b="b"/>
                <a:pathLst>
                  <a:path w="1714" h="1435" extrusionOk="0">
                    <a:moveTo>
                      <a:pt x="996" y="0"/>
                    </a:moveTo>
                    <a:lnTo>
                      <a:pt x="837" y="20"/>
                    </a:lnTo>
                    <a:lnTo>
                      <a:pt x="658" y="60"/>
                    </a:lnTo>
                    <a:lnTo>
                      <a:pt x="498" y="120"/>
                    </a:lnTo>
                    <a:lnTo>
                      <a:pt x="359" y="219"/>
                    </a:lnTo>
                    <a:lnTo>
                      <a:pt x="219" y="319"/>
                    </a:lnTo>
                    <a:lnTo>
                      <a:pt x="120" y="458"/>
                    </a:lnTo>
                    <a:lnTo>
                      <a:pt x="60" y="578"/>
                    </a:lnTo>
                    <a:lnTo>
                      <a:pt x="0" y="717"/>
                    </a:lnTo>
                    <a:lnTo>
                      <a:pt x="0" y="857"/>
                    </a:lnTo>
                    <a:lnTo>
                      <a:pt x="20" y="996"/>
                    </a:lnTo>
                    <a:lnTo>
                      <a:pt x="80" y="1116"/>
                    </a:lnTo>
                    <a:lnTo>
                      <a:pt x="160" y="1235"/>
                    </a:lnTo>
                    <a:lnTo>
                      <a:pt x="279" y="1335"/>
                    </a:lnTo>
                    <a:lnTo>
                      <a:pt x="399" y="1395"/>
                    </a:lnTo>
                    <a:lnTo>
                      <a:pt x="558" y="1435"/>
                    </a:lnTo>
                    <a:lnTo>
                      <a:pt x="877" y="1435"/>
                    </a:lnTo>
                    <a:lnTo>
                      <a:pt x="1056" y="1395"/>
                    </a:lnTo>
                    <a:lnTo>
                      <a:pt x="1216" y="1315"/>
                    </a:lnTo>
                    <a:lnTo>
                      <a:pt x="1375" y="1216"/>
                    </a:lnTo>
                    <a:lnTo>
                      <a:pt x="1494" y="1116"/>
                    </a:lnTo>
                    <a:lnTo>
                      <a:pt x="1594" y="996"/>
                    </a:lnTo>
                    <a:lnTo>
                      <a:pt x="1674" y="857"/>
                    </a:lnTo>
                    <a:lnTo>
                      <a:pt x="1714" y="717"/>
                    </a:lnTo>
                    <a:lnTo>
                      <a:pt x="1714" y="578"/>
                    </a:lnTo>
                    <a:lnTo>
                      <a:pt x="1694" y="439"/>
                    </a:lnTo>
                    <a:lnTo>
                      <a:pt x="1634" y="319"/>
                    </a:lnTo>
                    <a:lnTo>
                      <a:pt x="1554" y="200"/>
                    </a:lnTo>
                    <a:lnTo>
                      <a:pt x="1435" y="120"/>
                    </a:lnTo>
                    <a:lnTo>
                      <a:pt x="1315" y="60"/>
                    </a:lnTo>
                    <a:lnTo>
                      <a:pt x="1156" y="20"/>
                    </a:lnTo>
                    <a:lnTo>
                      <a:pt x="996" y="0"/>
                    </a:lnTo>
                    <a:close/>
                  </a:path>
                </a:pathLst>
              </a:custGeom>
              <a:solidFill>
                <a:srgbClr val="F4CC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89" name="Google Shape;10189;p47"/>
              <p:cNvSpPr/>
              <p:nvPr/>
            </p:nvSpPr>
            <p:spPr>
              <a:xfrm>
                <a:off x="5870325" y="3814950"/>
                <a:ext cx="42850" cy="35875"/>
              </a:xfrm>
              <a:custGeom>
                <a:avLst/>
                <a:gdLst/>
                <a:ahLst/>
                <a:cxnLst/>
                <a:rect l="l" t="t" r="r" b="b"/>
                <a:pathLst>
                  <a:path w="1714" h="1435" fill="none" extrusionOk="0">
                    <a:moveTo>
                      <a:pt x="1216" y="1315"/>
                    </a:moveTo>
                    <a:lnTo>
                      <a:pt x="1216" y="1315"/>
                    </a:lnTo>
                    <a:lnTo>
                      <a:pt x="1375" y="1216"/>
                    </a:lnTo>
                    <a:lnTo>
                      <a:pt x="1494" y="1116"/>
                    </a:lnTo>
                    <a:lnTo>
                      <a:pt x="1594" y="996"/>
                    </a:lnTo>
                    <a:lnTo>
                      <a:pt x="1674" y="857"/>
                    </a:lnTo>
                    <a:lnTo>
                      <a:pt x="1714" y="717"/>
                    </a:lnTo>
                    <a:lnTo>
                      <a:pt x="1714" y="578"/>
                    </a:lnTo>
                    <a:lnTo>
                      <a:pt x="1694" y="439"/>
                    </a:lnTo>
                    <a:lnTo>
                      <a:pt x="1634" y="319"/>
                    </a:lnTo>
                    <a:lnTo>
                      <a:pt x="1634" y="319"/>
                    </a:lnTo>
                    <a:lnTo>
                      <a:pt x="1554" y="200"/>
                    </a:lnTo>
                    <a:lnTo>
                      <a:pt x="1435" y="120"/>
                    </a:lnTo>
                    <a:lnTo>
                      <a:pt x="1315" y="60"/>
                    </a:lnTo>
                    <a:lnTo>
                      <a:pt x="1156" y="20"/>
                    </a:lnTo>
                    <a:lnTo>
                      <a:pt x="996" y="0"/>
                    </a:lnTo>
                    <a:lnTo>
                      <a:pt x="837" y="20"/>
                    </a:lnTo>
                    <a:lnTo>
                      <a:pt x="658" y="60"/>
                    </a:lnTo>
                    <a:lnTo>
                      <a:pt x="498" y="120"/>
                    </a:lnTo>
                    <a:lnTo>
                      <a:pt x="498" y="120"/>
                    </a:lnTo>
                    <a:lnTo>
                      <a:pt x="359" y="219"/>
                    </a:lnTo>
                    <a:lnTo>
                      <a:pt x="219" y="319"/>
                    </a:lnTo>
                    <a:lnTo>
                      <a:pt x="120" y="458"/>
                    </a:lnTo>
                    <a:lnTo>
                      <a:pt x="60" y="578"/>
                    </a:lnTo>
                    <a:lnTo>
                      <a:pt x="0" y="717"/>
                    </a:lnTo>
                    <a:lnTo>
                      <a:pt x="0" y="857"/>
                    </a:lnTo>
                    <a:lnTo>
                      <a:pt x="20" y="996"/>
                    </a:lnTo>
                    <a:lnTo>
                      <a:pt x="80" y="1116"/>
                    </a:lnTo>
                    <a:lnTo>
                      <a:pt x="80" y="1116"/>
                    </a:lnTo>
                    <a:lnTo>
                      <a:pt x="160" y="1235"/>
                    </a:lnTo>
                    <a:lnTo>
                      <a:pt x="279" y="1335"/>
                    </a:lnTo>
                    <a:lnTo>
                      <a:pt x="399" y="1395"/>
                    </a:lnTo>
                    <a:lnTo>
                      <a:pt x="558" y="1435"/>
                    </a:lnTo>
                    <a:lnTo>
                      <a:pt x="718" y="1435"/>
                    </a:lnTo>
                    <a:lnTo>
                      <a:pt x="877" y="1435"/>
                    </a:lnTo>
                    <a:lnTo>
                      <a:pt x="1056" y="1395"/>
                    </a:lnTo>
                    <a:lnTo>
                      <a:pt x="1216" y="1315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90" name="Google Shape;10190;p47"/>
              <p:cNvSpPr/>
              <p:nvPr/>
            </p:nvSpPr>
            <p:spPr>
              <a:xfrm>
                <a:off x="5725400" y="3702900"/>
                <a:ext cx="120550" cy="77200"/>
              </a:xfrm>
              <a:custGeom>
                <a:avLst/>
                <a:gdLst/>
                <a:ahLst/>
                <a:cxnLst/>
                <a:rect l="l" t="t" r="r" b="b"/>
                <a:pathLst>
                  <a:path w="4822" h="3088" extrusionOk="0">
                    <a:moveTo>
                      <a:pt x="2172" y="0"/>
                    </a:moveTo>
                    <a:lnTo>
                      <a:pt x="1973" y="40"/>
                    </a:lnTo>
                    <a:lnTo>
                      <a:pt x="1773" y="80"/>
                    </a:lnTo>
                    <a:lnTo>
                      <a:pt x="1594" y="120"/>
                    </a:lnTo>
                    <a:lnTo>
                      <a:pt x="1235" y="259"/>
                    </a:lnTo>
                    <a:lnTo>
                      <a:pt x="897" y="438"/>
                    </a:lnTo>
                    <a:lnTo>
                      <a:pt x="618" y="618"/>
                    </a:lnTo>
                    <a:lnTo>
                      <a:pt x="359" y="817"/>
                    </a:lnTo>
                    <a:lnTo>
                      <a:pt x="160" y="976"/>
                    </a:lnTo>
                    <a:lnTo>
                      <a:pt x="0" y="1136"/>
                    </a:lnTo>
                    <a:lnTo>
                      <a:pt x="80" y="1195"/>
                    </a:lnTo>
                    <a:lnTo>
                      <a:pt x="439" y="1096"/>
                    </a:lnTo>
                    <a:lnTo>
                      <a:pt x="777" y="1016"/>
                    </a:lnTo>
                    <a:lnTo>
                      <a:pt x="1116" y="976"/>
                    </a:lnTo>
                    <a:lnTo>
                      <a:pt x="1415" y="956"/>
                    </a:lnTo>
                    <a:lnTo>
                      <a:pt x="1773" y="976"/>
                    </a:lnTo>
                    <a:lnTo>
                      <a:pt x="2092" y="1016"/>
                    </a:lnTo>
                    <a:lnTo>
                      <a:pt x="2391" y="1116"/>
                    </a:lnTo>
                    <a:lnTo>
                      <a:pt x="2670" y="1215"/>
                    </a:lnTo>
                    <a:lnTo>
                      <a:pt x="2929" y="1355"/>
                    </a:lnTo>
                    <a:lnTo>
                      <a:pt x="3168" y="1494"/>
                    </a:lnTo>
                    <a:lnTo>
                      <a:pt x="3407" y="1654"/>
                    </a:lnTo>
                    <a:lnTo>
                      <a:pt x="3606" y="1833"/>
                    </a:lnTo>
                    <a:lnTo>
                      <a:pt x="3785" y="2012"/>
                    </a:lnTo>
                    <a:lnTo>
                      <a:pt x="3945" y="2171"/>
                    </a:lnTo>
                    <a:lnTo>
                      <a:pt x="4204" y="2530"/>
                    </a:lnTo>
                    <a:lnTo>
                      <a:pt x="4383" y="2829"/>
                    </a:lnTo>
                    <a:lnTo>
                      <a:pt x="4522" y="3048"/>
                    </a:lnTo>
                    <a:lnTo>
                      <a:pt x="4602" y="3088"/>
                    </a:lnTo>
                    <a:lnTo>
                      <a:pt x="4702" y="2909"/>
                    </a:lnTo>
                    <a:lnTo>
                      <a:pt x="4781" y="2650"/>
                    </a:lnTo>
                    <a:lnTo>
                      <a:pt x="4801" y="2490"/>
                    </a:lnTo>
                    <a:lnTo>
                      <a:pt x="4821" y="2331"/>
                    </a:lnTo>
                    <a:lnTo>
                      <a:pt x="4821" y="2171"/>
                    </a:lnTo>
                    <a:lnTo>
                      <a:pt x="4801" y="1992"/>
                    </a:lnTo>
                    <a:lnTo>
                      <a:pt x="4781" y="1793"/>
                    </a:lnTo>
                    <a:lnTo>
                      <a:pt x="4722" y="1614"/>
                    </a:lnTo>
                    <a:lnTo>
                      <a:pt x="4642" y="1434"/>
                    </a:lnTo>
                    <a:lnTo>
                      <a:pt x="4562" y="1235"/>
                    </a:lnTo>
                    <a:lnTo>
                      <a:pt x="4423" y="1056"/>
                    </a:lnTo>
                    <a:lnTo>
                      <a:pt x="4283" y="877"/>
                    </a:lnTo>
                    <a:lnTo>
                      <a:pt x="4104" y="697"/>
                    </a:lnTo>
                    <a:lnTo>
                      <a:pt x="3885" y="538"/>
                    </a:lnTo>
                    <a:lnTo>
                      <a:pt x="3646" y="379"/>
                    </a:lnTo>
                    <a:lnTo>
                      <a:pt x="3367" y="219"/>
                    </a:lnTo>
                    <a:lnTo>
                      <a:pt x="3108" y="120"/>
                    </a:lnTo>
                    <a:lnTo>
                      <a:pt x="2869" y="60"/>
                    </a:lnTo>
                    <a:lnTo>
                      <a:pt x="2610" y="20"/>
                    </a:lnTo>
                    <a:lnTo>
                      <a:pt x="2371" y="0"/>
                    </a:lnTo>
                    <a:close/>
                  </a:path>
                </a:pathLst>
              </a:custGeom>
              <a:solidFill>
                <a:srgbClr val="F9DB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91" name="Google Shape;10191;p47"/>
              <p:cNvSpPr/>
              <p:nvPr/>
            </p:nvSpPr>
            <p:spPr>
              <a:xfrm>
                <a:off x="5725400" y="3702900"/>
                <a:ext cx="120550" cy="77200"/>
              </a:xfrm>
              <a:custGeom>
                <a:avLst/>
                <a:gdLst/>
                <a:ahLst/>
                <a:cxnLst/>
                <a:rect l="l" t="t" r="r" b="b"/>
                <a:pathLst>
                  <a:path w="4822" h="3088" fill="none" extrusionOk="0">
                    <a:moveTo>
                      <a:pt x="2371" y="0"/>
                    </a:moveTo>
                    <a:lnTo>
                      <a:pt x="2371" y="0"/>
                    </a:lnTo>
                    <a:lnTo>
                      <a:pt x="2172" y="0"/>
                    </a:lnTo>
                    <a:lnTo>
                      <a:pt x="1973" y="40"/>
                    </a:lnTo>
                    <a:lnTo>
                      <a:pt x="1773" y="80"/>
                    </a:lnTo>
                    <a:lnTo>
                      <a:pt x="1594" y="120"/>
                    </a:lnTo>
                    <a:lnTo>
                      <a:pt x="1235" y="259"/>
                    </a:lnTo>
                    <a:lnTo>
                      <a:pt x="897" y="438"/>
                    </a:lnTo>
                    <a:lnTo>
                      <a:pt x="618" y="618"/>
                    </a:lnTo>
                    <a:lnTo>
                      <a:pt x="359" y="817"/>
                    </a:lnTo>
                    <a:lnTo>
                      <a:pt x="160" y="976"/>
                    </a:lnTo>
                    <a:lnTo>
                      <a:pt x="0" y="1136"/>
                    </a:lnTo>
                    <a:lnTo>
                      <a:pt x="0" y="1136"/>
                    </a:lnTo>
                    <a:lnTo>
                      <a:pt x="80" y="1195"/>
                    </a:lnTo>
                    <a:lnTo>
                      <a:pt x="80" y="1195"/>
                    </a:lnTo>
                    <a:lnTo>
                      <a:pt x="439" y="1096"/>
                    </a:lnTo>
                    <a:lnTo>
                      <a:pt x="777" y="1016"/>
                    </a:lnTo>
                    <a:lnTo>
                      <a:pt x="1116" y="976"/>
                    </a:lnTo>
                    <a:lnTo>
                      <a:pt x="1415" y="956"/>
                    </a:lnTo>
                    <a:lnTo>
                      <a:pt x="1415" y="956"/>
                    </a:lnTo>
                    <a:lnTo>
                      <a:pt x="1773" y="976"/>
                    </a:lnTo>
                    <a:lnTo>
                      <a:pt x="2092" y="1016"/>
                    </a:lnTo>
                    <a:lnTo>
                      <a:pt x="2391" y="1116"/>
                    </a:lnTo>
                    <a:lnTo>
                      <a:pt x="2670" y="1215"/>
                    </a:lnTo>
                    <a:lnTo>
                      <a:pt x="2929" y="1355"/>
                    </a:lnTo>
                    <a:lnTo>
                      <a:pt x="3168" y="1494"/>
                    </a:lnTo>
                    <a:lnTo>
                      <a:pt x="3407" y="1654"/>
                    </a:lnTo>
                    <a:lnTo>
                      <a:pt x="3606" y="1833"/>
                    </a:lnTo>
                    <a:lnTo>
                      <a:pt x="3785" y="2012"/>
                    </a:lnTo>
                    <a:lnTo>
                      <a:pt x="3945" y="2171"/>
                    </a:lnTo>
                    <a:lnTo>
                      <a:pt x="4204" y="2530"/>
                    </a:lnTo>
                    <a:lnTo>
                      <a:pt x="4383" y="2829"/>
                    </a:lnTo>
                    <a:lnTo>
                      <a:pt x="4522" y="3048"/>
                    </a:lnTo>
                    <a:lnTo>
                      <a:pt x="4522" y="3048"/>
                    </a:lnTo>
                    <a:lnTo>
                      <a:pt x="4602" y="3088"/>
                    </a:lnTo>
                    <a:lnTo>
                      <a:pt x="4602" y="3088"/>
                    </a:lnTo>
                    <a:lnTo>
                      <a:pt x="4702" y="2909"/>
                    </a:lnTo>
                    <a:lnTo>
                      <a:pt x="4702" y="2909"/>
                    </a:lnTo>
                    <a:lnTo>
                      <a:pt x="4781" y="2650"/>
                    </a:lnTo>
                    <a:lnTo>
                      <a:pt x="4801" y="2490"/>
                    </a:lnTo>
                    <a:lnTo>
                      <a:pt x="4821" y="2331"/>
                    </a:lnTo>
                    <a:lnTo>
                      <a:pt x="4821" y="2171"/>
                    </a:lnTo>
                    <a:lnTo>
                      <a:pt x="4801" y="1992"/>
                    </a:lnTo>
                    <a:lnTo>
                      <a:pt x="4781" y="1793"/>
                    </a:lnTo>
                    <a:lnTo>
                      <a:pt x="4722" y="1614"/>
                    </a:lnTo>
                    <a:lnTo>
                      <a:pt x="4642" y="1434"/>
                    </a:lnTo>
                    <a:lnTo>
                      <a:pt x="4562" y="1235"/>
                    </a:lnTo>
                    <a:lnTo>
                      <a:pt x="4423" y="1056"/>
                    </a:lnTo>
                    <a:lnTo>
                      <a:pt x="4283" y="877"/>
                    </a:lnTo>
                    <a:lnTo>
                      <a:pt x="4104" y="697"/>
                    </a:lnTo>
                    <a:lnTo>
                      <a:pt x="3885" y="538"/>
                    </a:lnTo>
                    <a:lnTo>
                      <a:pt x="3646" y="379"/>
                    </a:lnTo>
                    <a:lnTo>
                      <a:pt x="3367" y="219"/>
                    </a:lnTo>
                    <a:lnTo>
                      <a:pt x="3367" y="219"/>
                    </a:lnTo>
                    <a:lnTo>
                      <a:pt x="3108" y="120"/>
                    </a:lnTo>
                    <a:lnTo>
                      <a:pt x="2869" y="60"/>
                    </a:lnTo>
                    <a:lnTo>
                      <a:pt x="2610" y="20"/>
                    </a:lnTo>
                    <a:lnTo>
                      <a:pt x="2371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92" name="Google Shape;10192;p47"/>
              <p:cNvSpPr/>
              <p:nvPr/>
            </p:nvSpPr>
            <p:spPr>
              <a:xfrm>
                <a:off x="5933575" y="3761150"/>
                <a:ext cx="249025" cy="185800"/>
              </a:xfrm>
              <a:custGeom>
                <a:avLst/>
                <a:gdLst/>
                <a:ahLst/>
                <a:cxnLst/>
                <a:rect l="l" t="t" r="r" b="b"/>
                <a:pathLst>
                  <a:path w="9961" h="7432" extrusionOk="0">
                    <a:moveTo>
                      <a:pt x="2988" y="1"/>
                    </a:moveTo>
                    <a:lnTo>
                      <a:pt x="2690" y="41"/>
                    </a:lnTo>
                    <a:lnTo>
                      <a:pt x="2391" y="81"/>
                    </a:lnTo>
                    <a:lnTo>
                      <a:pt x="2112" y="160"/>
                    </a:lnTo>
                    <a:lnTo>
                      <a:pt x="1833" y="260"/>
                    </a:lnTo>
                    <a:lnTo>
                      <a:pt x="1554" y="399"/>
                    </a:lnTo>
                    <a:lnTo>
                      <a:pt x="1295" y="559"/>
                    </a:lnTo>
                    <a:lnTo>
                      <a:pt x="1056" y="738"/>
                    </a:lnTo>
                    <a:lnTo>
                      <a:pt x="817" y="937"/>
                    </a:lnTo>
                    <a:lnTo>
                      <a:pt x="618" y="1156"/>
                    </a:lnTo>
                    <a:lnTo>
                      <a:pt x="439" y="1415"/>
                    </a:lnTo>
                    <a:lnTo>
                      <a:pt x="299" y="1654"/>
                    </a:lnTo>
                    <a:lnTo>
                      <a:pt x="180" y="1913"/>
                    </a:lnTo>
                    <a:lnTo>
                      <a:pt x="100" y="2192"/>
                    </a:lnTo>
                    <a:lnTo>
                      <a:pt x="40" y="2471"/>
                    </a:lnTo>
                    <a:lnTo>
                      <a:pt x="0" y="2730"/>
                    </a:lnTo>
                    <a:lnTo>
                      <a:pt x="0" y="3009"/>
                    </a:lnTo>
                    <a:lnTo>
                      <a:pt x="20" y="3288"/>
                    </a:lnTo>
                    <a:lnTo>
                      <a:pt x="80" y="3567"/>
                    </a:lnTo>
                    <a:lnTo>
                      <a:pt x="160" y="3826"/>
                    </a:lnTo>
                    <a:lnTo>
                      <a:pt x="279" y="4105"/>
                    </a:lnTo>
                    <a:lnTo>
                      <a:pt x="419" y="4344"/>
                    </a:lnTo>
                    <a:lnTo>
                      <a:pt x="578" y="4583"/>
                    </a:lnTo>
                    <a:lnTo>
                      <a:pt x="777" y="4822"/>
                    </a:lnTo>
                    <a:lnTo>
                      <a:pt x="996" y="5021"/>
                    </a:lnTo>
                    <a:lnTo>
                      <a:pt x="917" y="5140"/>
                    </a:lnTo>
                    <a:lnTo>
                      <a:pt x="857" y="5260"/>
                    </a:lnTo>
                    <a:lnTo>
                      <a:pt x="817" y="5399"/>
                    </a:lnTo>
                    <a:lnTo>
                      <a:pt x="777" y="5519"/>
                    </a:lnTo>
                    <a:lnTo>
                      <a:pt x="737" y="5658"/>
                    </a:lnTo>
                    <a:lnTo>
                      <a:pt x="737" y="5798"/>
                    </a:lnTo>
                    <a:lnTo>
                      <a:pt x="717" y="5917"/>
                    </a:lnTo>
                    <a:lnTo>
                      <a:pt x="737" y="6057"/>
                    </a:lnTo>
                    <a:lnTo>
                      <a:pt x="757" y="6196"/>
                    </a:lnTo>
                    <a:lnTo>
                      <a:pt x="797" y="6316"/>
                    </a:lnTo>
                    <a:lnTo>
                      <a:pt x="837" y="6455"/>
                    </a:lnTo>
                    <a:lnTo>
                      <a:pt x="897" y="6575"/>
                    </a:lnTo>
                    <a:lnTo>
                      <a:pt x="976" y="6694"/>
                    </a:lnTo>
                    <a:lnTo>
                      <a:pt x="1056" y="6814"/>
                    </a:lnTo>
                    <a:lnTo>
                      <a:pt x="1156" y="6913"/>
                    </a:lnTo>
                    <a:lnTo>
                      <a:pt x="1255" y="7013"/>
                    </a:lnTo>
                    <a:lnTo>
                      <a:pt x="1395" y="7113"/>
                    </a:lnTo>
                    <a:lnTo>
                      <a:pt x="1534" y="7212"/>
                    </a:lnTo>
                    <a:lnTo>
                      <a:pt x="1674" y="7272"/>
                    </a:lnTo>
                    <a:lnTo>
                      <a:pt x="1833" y="7332"/>
                    </a:lnTo>
                    <a:lnTo>
                      <a:pt x="1992" y="7372"/>
                    </a:lnTo>
                    <a:lnTo>
                      <a:pt x="2152" y="7411"/>
                    </a:lnTo>
                    <a:lnTo>
                      <a:pt x="2311" y="7431"/>
                    </a:lnTo>
                    <a:lnTo>
                      <a:pt x="2471" y="7431"/>
                    </a:lnTo>
                    <a:lnTo>
                      <a:pt x="2630" y="7411"/>
                    </a:lnTo>
                    <a:lnTo>
                      <a:pt x="2789" y="7392"/>
                    </a:lnTo>
                    <a:lnTo>
                      <a:pt x="2929" y="7352"/>
                    </a:lnTo>
                    <a:lnTo>
                      <a:pt x="3088" y="7292"/>
                    </a:lnTo>
                    <a:lnTo>
                      <a:pt x="3228" y="7212"/>
                    </a:lnTo>
                    <a:lnTo>
                      <a:pt x="3367" y="7133"/>
                    </a:lnTo>
                    <a:lnTo>
                      <a:pt x="3506" y="7033"/>
                    </a:lnTo>
                    <a:lnTo>
                      <a:pt x="3626" y="6933"/>
                    </a:lnTo>
                    <a:lnTo>
                      <a:pt x="3745" y="6794"/>
                    </a:lnTo>
                    <a:lnTo>
                      <a:pt x="3845" y="6635"/>
                    </a:lnTo>
                    <a:lnTo>
                      <a:pt x="3925" y="6495"/>
                    </a:lnTo>
                    <a:lnTo>
                      <a:pt x="3985" y="6336"/>
                    </a:lnTo>
                    <a:lnTo>
                      <a:pt x="4044" y="6156"/>
                    </a:lnTo>
                    <a:lnTo>
                      <a:pt x="4064" y="5997"/>
                    </a:lnTo>
                    <a:lnTo>
                      <a:pt x="4064" y="5818"/>
                    </a:lnTo>
                    <a:lnTo>
                      <a:pt x="4044" y="5658"/>
                    </a:lnTo>
                    <a:lnTo>
                      <a:pt x="4383" y="5539"/>
                    </a:lnTo>
                    <a:lnTo>
                      <a:pt x="4702" y="5380"/>
                    </a:lnTo>
                    <a:lnTo>
                      <a:pt x="5001" y="5200"/>
                    </a:lnTo>
                    <a:lnTo>
                      <a:pt x="5279" y="4981"/>
                    </a:lnTo>
                    <a:lnTo>
                      <a:pt x="5399" y="5180"/>
                    </a:lnTo>
                    <a:lnTo>
                      <a:pt x="5518" y="5380"/>
                    </a:lnTo>
                    <a:lnTo>
                      <a:pt x="5678" y="5559"/>
                    </a:lnTo>
                    <a:lnTo>
                      <a:pt x="5857" y="5738"/>
                    </a:lnTo>
                    <a:lnTo>
                      <a:pt x="6056" y="5878"/>
                    </a:lnTo>
                    <a:lnTo>
                      <a:pt x="6256" y="6017"/>
                    </a:lnTo>
                    <a:lnTo>
                      <a:pt x="6475" y="6117"/>
                    </a:lnTo>
                    <a:lnTo>
                      <a:pt x="6694" y="6196"/>
                    </a:lnTo>
                    <a:lnTo>
                      <a:pt x="6913" y="6256"/>
                    </a:lnTo>
                    <a:lnTo>
                      <a:pt x="7152" y="6316"/>
                    </a:lnTo>
                    <a:lnTo>
                      <a:pt x="7391" y="6336"/>
                    </a:lnTo>
                    <a:lnTo>
                      <a:pt x="7610" y="6336"/>
                    </a:lnTo>
                    <a:lnTo>
                      <a:pt x="7849" y="6316"/>
                    </a:lnTo>
                    <a:lnTo>
                      <a:pt x="8088" y="6276"/>
                    </a:lnTo>
                    <a:lnTo>
                      <a:pt x="8307" y="6216"/>
                    </a:lnTo>
                    <a:lnTo>
                      <a:pt x="8527" y="6137"/>
                    </a:lnTo>
                    <a:lnTo>
                      <a:pt x="8746" y="6037"/>
                    </a:lnTo>
                    <a:lnTo>
                      <a:pt x="8945" y="5917"/>
                    </a:lnTo>
                    <a:lnTo>
                      <a:pt x="9144" y="5758"/>
                    </a:lnTo>
                    <a:lnTo>
                      <a:pt x="9323" y="5599"/>
                    </a:lnTo>
                    <a:lnTo>
                      <a:pt x="9483" y="5419"/>
                    </a:lnTo>
                    <a:lnTo>
                      <a:pt x="9622" y="5240"/>
                    </a:lnTo>
                    <a:lnTo>
                      <a:pt x="9722" y="5041"/>
                    </a:lnTo>
                    <a:lnTo>
                      <a:pt x="9821" y="4842"/>
                    </a:lnTo>
                    <a:lnTo>
                      <a:pt x="9881" y="4623"/>
                    </a:lnTo>
                    <a:lnTo>
                      <a:pt x="9941" y="4403"/>
                    </a:lnTo>
                    <a:lnTo>
                      <a:pt x="9961" y="4184"/>
                    </a:lnTo>
                    <a:lnTo>
                      <a:pt x="9961" y="3985"/>
                    </a:lnTo>
                    <a:lnTo>
                      <a:pt x="9941" y="3766"/>
                    </a:lnTo>
                    <a:lnTo>
                      <a:pt x="9901" y="3547"/>
                    </a:lnTo>
                    <a:lnTo>
                      <a:pt x="9841" y="3328"/>
                    </a:lnTo>
                    <a:lnTo>
                      <a:pt x="9742" y="3128"/>
                    </a:lnTo>
                    <a:lnTo>
                      <a:pt x="9642" y="2929"/>
                    </a:lnTo>
                    <a:lnTo>
                      <a:pt x="9503" y="2750"/>
                    </a:lnTo>
                    <a:lnTo>
                      <a:pt x="9363" y="2571"/>
                    </a:lnTo>
                    <a:lnTo>
                      <a:pt x="9184" y="2391"/>
                    </a:lnTo>
                    <a:lnTo>
                      <a:pt x="9025" y="2272"/>
                    </a:lnTo>
                    <a:lnTo>
                      <a:pt x="8845" y="2152"/>
                    </a:lnTo>
                    <a:lnTo>
                      <a:pt x="8666" y="2053"/>
                    </a:lnTo>
                    <a:lnTo>
                      <a:pt x="8467" y="1973"/>
                    </a:lnTo>
                    <a:lnTo>
                      <a:pt x="8287" y="1913"/>
                    </a:lnTo>
                    <a:lnTo>
                      <a:pt x="8088" y="1853"/>
                    </a:lnTo>
                    <a:lnTo>
                      <a:pt x="7889" y="1814"/>
                    </a:lnTo>
                    <a:lnTo>
                      <a:pt x="7690" y="1794"/>
                    </a:lnTo>
                    <a:lnTo>
                      <a:pt x="7491" y="1794"/>
                    </a:lnTo>
                    <a:lnTo>
                      <a:pt x="7272" y="1814"/>
                    </a:lnTo>
                    <a:lnTo>
                      <a:pt x="7072" y="1834"/>
                    </a:lnTo>
                    <a:lnTo>
                      <a:pt x="6873" y="1873"/>
                    </a:lnTo>
                    <a:lnTo>
                      <a:pt x="6694" y="1933"/>
                    </a:lnTo>
                    <a:lnTo>
                      <a:pt x="6495" y="2013"/>
                    </a:lnTo>
                    <a:lnTo>
                      <a:pt x="6315" y="2093"/>
                    </a:lnTo>
                    <a:lnTo>
                      <a:pt x="6136" y="2192"/>
                    </a:lnTo>
                    <a:lnTo>
                      <a:pt x="6076" y="1993"/>
                    </a:lnTo>
                    <a:lnTo>
                      <a:pt x="5997" y="1814"/>
                    </a:lnTo>
                    <a:lnTo>
                      <a:pt x="5917" y="1614"/>
                    </a:lnTo>
                    <a:lnTo>
                      <a:pt x="5797" y="1435"/>
                    </a:lnTo>
                    <a:lnTo>
                      <a:pt x="5678" y="1256"/>
                    </a:lnTo>
                    <a:lnTo>
                      <a:pt x="5538" y="1096"/>
                    </a:lnTo>
                    <a:lnTo>
                      <a:pt x="5399" y="937"/>
                    </a:lnTo>
                    <a:lnTo>
                      <a:pt x="5240" y="778"/>
                    </a:lnTo>
                    <a:lnTo>
                      <a:pt x="4981" y="579"/>
                    </a:lnTo>
                    <a:lnTo>
                      <a:pt x="4722" y="419"/>
                    </a:lnTo>
                    <a:lnTo>
                      <a:pt x="4463" y="280"/>
                    </a:lnTo>
                    <a:lnTo>
                      <a:pt x="4164" y="180"/>
                    </a:lnTo>
                    <a:lnTo>
                      <a:pt x="3885" y="100"/>
                    </a:lnTo>
                    <a:lnTo>
                      <a:pt x="3586" y="41"/>
                    </a:lnTo>
                    <a:lnTo>
                      <a:pt x="3287" y="21"/>
                    </a:lnTo>
                    <a:lnTo>
                      <a:pt x="2988" y="1"/>
                    </a:lnTo>
                    <a:close/>
                  </a:path>
                </a:pathLst>
              </a:custGeom>
              <a:solidFill>
                <a:srgbClr val="F7D28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93" name="Google Shape;10193;p47"/>
              <p:cNvSpPr/>
              <p:nvPr/>
            </p:nvSpPr>
            <p:spPr>
              <a:xfrm>
                <a:off x="5933575" y="3761150"/>
                <a:ext cx="249025" cy="185800"/>
              </a:xfrm>
              <a:custGeom>
                <a:avLst/>
                <a:gdLst/>
                <a:ahLst/>
                <a:cxnLst/>
                <a:rect l="l" t="t" r="r" b="b"/>
                <a:pathLst>
                  <a:path w="9961" h="7432" fill="none" extrusionOk="0">
                    <a:moveTo>
                      <a:pt x="5857" y="5738"/>
                    </a:moveTo>
                    <a:lnTo>
                      <a:pt x="5857" y="5738"/>
                    </a:lnTo>
                    <a:lnTo>
                      <a:pt x="5678" y="5559"/>
                    </a:lnTo>
                    <a:lnTo>
                      <a:pt x="5518" y="5380"/>
                    </a:lnTo>
                    <a:lnTo>
                      <a:pt x="5399" y="5180"/>
                    </a:lnTo>
                    <a:lnTo>
                      <a:pt x="5279" y="4981"/>
                    </a:lnTo>
                    <a:lnTo>
                      <a:pt x="5279" y="4981"/>
                    </a:lnTo>
                    <a:lnTo>
                      <a:pt x="5001" y="5200"/>
                    </a:lnTo>
                    <a:lnTo>
                      <a:pt x="4702" y="5380"/>
                    </a:lnTo>
                    <a:lnTo>
                      <a:pt x="4383" y="5539"/>
                    </a:lnTo>
                    <a:lnTo>
                      <a:pt x="4044" y="5658"/>
                    </a:lnTo>
                    <a:lnTo>
                      <a:pt x="4044" y="5658"/>
                    </a:lnTo>
                    <a:lnTo>
                      <a:pt x="4064" y="5818"/>
                    </a:lnTo>
                    <a:lnTo>
                      <a:pt x="4064" y="5997"/>
                    </a:lnTo>
                    <a:lnTo>
                      <a:pt x="4044" y="6156"/>
                    </a:lnTo>
                    <a:lnTo>
                      <a:pt x="3985" y="6336"/>
                    </a:lnTo>
                    <a:lnTo>
                      <a:pt x="3925" y="6495"/>
                    </a:lnTo>
                    <a:lnTo>
                      <a:pt x="3845" y="6635"/>
                    </a:lnTo>
                    <a:lnTo>
                      <a:pt x="3745" y="6794"/>
                    </a:lnTo>
                    <a:lnTo>
                      <a:pt x="3626" y="6933"/>
                    </a:lnTo>
                    <a:lnTo>
                      <a:pt x="3626" y="6933"/>
                    </a:lnTo>
                    <a:lnTo>
                      <a:pt x="3506" y="7033"/>
                    </a:lnTo>
                    <a:lnTo>
                      <a:pt x="3367" y="7133"/>
                    </a:lnTo>
                    <a:lnTo>
                      <a:pt x="3228" y="7212"/>
                    </a:lnTo>
                    <a:lnTo>
                      <a:pt x="3088" y="7292"/>
                    </a:lnTo>
                    <a:lnTo>
                      <a:pt x="2929" y="7352"/>
                    </a:lnTo>
                    <a:lnTo>
                      <a:pt x="2789" y="7392"/>
                    </a:lnTo>
                    <a:lnTo>
                      <a:pt x="2630" y="7411"/>
                    </a:lnTo>
                    <a:lnTo>
                      <a:pt x="2471" y="7431"/>
                    </a:lnTo>
                    <a:lnTo>
                      <a:pt x="2311" y="7431"/>
                    </a:lnTo>
                    <a:lnTo>
                      <a:pt x="2152" y="7411"/>
                    </a:lnTo>
                    <a:lnTo>
                      <a:pt x="1992" y="7372"/>
                    </a:lnTo>
                    <a:lnTo>
                      <a:pt x="1833" y="7332"/>
                    </a:lnTo>
                    <a:lnTo>
                      <a:pt x="1674" y="7272"/>
                    </a:lnTo>
                    <a:lnTo>
                      <a:pt x="1534" y="7212"/>
                    </a:lnTo>
                    <a:lnTo>
                      <a:pt x="1395" y="7113"/>
                    </a:lnTo>
                    <a:lnTo>
                      <a:pt x="1255" y="7013"/>
                    </a:lnTo>
                    <a:lnTo>
                      <a:pt x="1255" y="7013"/>
                    </a:lnTo>
                    <a:lnTo>
                      <a:pt x="1156" y="6913"/>
                    </a:lnTo>
                    <a:lnTo>
                      <a:pt x="1056" y="6814"/>
                    </a:lnTo>
                    <a:lnTo>
                      <a:pt x="976" y="6694"/>
                    </a:lnTo>
                    <a:lnTo>
                      <a:pt x="897" y="6575"/>
                    </a:lnTo>
                    <a:lnTo>
                      <a:pt x="837" y="6455"/>
                    </a:lnTo>
                    <a:lnTo>
                      <a:pt x="797" y="6316"/>
                    </a:lnTo>
                    <a:lnTo>
                      <a:pt x="757" y="6196"/>
                    </a:lnTo>
                    <a:lnTo>
                      <a:pt x="737" y="6057"/>
                    </a:lnTo>
                    <a:lnTo>
                      <a:pt x="717" y="5917"/>
                    </a:lnTo>
                    <a:lnTo>
                      <a:pt x="737" y="5798"/>
                    </a:lnTo>
                    <a:lnTo>
                      <a:pt x="737" y="5658"/>
                    </a:lnTo>
                    <a:lnTo>
                      <a:pt x="777" y="5519"/>
                    </a:lnTo>
                    <a:lnTo>
                      <a:pt x="817" y="5399"/>
                    </a:lnTo>
                    <a:lnTo>
                      <a:pt x="857" y="5260"/>
                    </a:lnTo>
                    <a:lnTo>
                      <a:pt x="917" y="5140"/>
                    </a:lnTo>
                    <a:lnTo>
                      <a:pt x="996" y="5021"/>
                    </a:lnTo>
                    <a:lnTo>
                      <a:pt x="996" y="5021"/>
                    </a:lnTo>
                    <a:lnTo>
                      <a:pt x="777" y="4822"/>
                    </a:lnTo>
                    <a:lnTo>
                      <a:pt x="578" y="4583"/>
                    </a:lnTo>
                    <a:lnTo>
                      <a:pt x="419" y="4344"/>
                    </a:lnTo>
                    <a:lnTo>
                      <a:pt x="279" y="4105"/>
                    </a:lnTo>
                    <a:lnTo>
                      <a:pt x="160" y="3826"/>
                    </a:lnTo>
                    <a:lnTo>
                      <a:pt x="80" y="3567"/>
                    </a:lnTo>
                    <a:lnTo>
                      <a:pt x="20" y="3288"/>
                    </a:lnTo>
                    <a:lnTo>
                      <a:pt x="0" y="3009"/>
                    </a:lnTo>
                    <a:lnTo>
                      <a:pt x="0" y="2730"/>
                    </a:lnTo>
                    <a:lnTo>
                      <a:pt x="40" y="2471"/>
                    </a:lnTo>
                    <a:lnTo>
                      <a:pt x="100" y="2192"/>
                    </a:lnTo>
                    <a:lnTo>
                      <a:pt x="180" y="1913"/>
                    </a:lnTo>
                    <a:lnTo>
                      <a:pt x="299" y="1654"/>
                    </a:lnTo>
                    <a:lnTo>
                      <a:pt x="439" y="1415"/>
                    </a:lnTo>
                    <a:lnTo>
                      <a:pt x="618" y="1156"/>
                    </a:lnTo>
                    <a:lnTo>
                      <a:pt x="817" y="937"/>
                    </a:lnTo>
                    <a:lnTo>
                      <a:pt x="817" y="937"/>
                    </a:lnTo>
                    <a:lnTo>
                      <a:pt x="1056" y="738"/>
                    </a:lnTo>
                    <a:lnTo>
                      <a:pt x="1295" y="559"/>
                    </a:lnTo>
                    <a:lnTo>
                      <a:pt x="1554" y="399"/>
                    </a:lnTo>
                    <a:lnTo>
                      <a:pt x="1833" y="260"/>
                    </a:lnTo>
                    <a:lnTo>
                      <a:pt x="2112" y="160"/>
                    </a:lnTo>
                    <a:lnTo>
                      <a:pt x="2391" y="81"/>
                    </a:lnTo>
                    <a:lnTo>
                      <a:pt x="2690" y="41"/>
                    </a:lnTo>
                    <a:lnTo>
                      <a:pt x="2988" y="1"/>
                    </a:lnTo>
                    <a:lnTo>
                      <a:pt x="3287" y="21"/>
                    </a:lnTo>
                    <a:lnTo>
                      <a:pt x="3586" y="41"/>
                    </a:lnTo>
                    <a:lnTo>
                      <a:pt x="3885" y="100"/>
                    </a:lnTo>
                    <a:lnTo>
                      <a:pt x="4164" y="180"/>
                    </a:lnTo>
                    <a:lnTo>
                      <a:pt x="4463" y="280"/>
                    </a:lnTo>
                    <a:lnTo>
                      <a:pt x="4722" y="419"/>
                    </a:lnTo>
                    <a:lnTo>
                      <a:pt x="4981" y="579"/>
                    </a:lnTo>
                    <a:lnTo>
                      <a:pt x="5240" y="778"/>
                    </a:lnTo>
                    <a:lnTo>
                      <a:pt x="5240" y="778"/>
                    </a:lnTo>
                    <a:lnTo>
                      <a:pt x="5399" y="937"/>
                    </a:lnTo>
                    <a:lnTo>
                      <a:pt x="5538" y="1096"/>
                    </a:lnTo>
                    <a:lnTo>
                      <a:pt x="5678" y="1256"/>
                    </a:lnTo>
                    <a:lnTo>
                      <a:pt x="5797" y="1435"/>
                    </a:lnTo>
                    <a:lnTo>
                      <a:pt x="5917" y="1614"/>
                    </a:lnTo>
                    <a:lnTo>
                      <a:pt x="5997" y="1814"/>
                    </a:lnTo>
                    <a:lnTo>
                      <a:pt x="6076" y="1993"/>
                    </a:lnTo>
                    <a:lnTo>
                      <a:pt x="6136" y="2192"/>
                    </a:lnTo>
                    <a:lnTo>
                      <a:pt x="6136" y="2192"/>
                    </a:lnTo>
                    <a:lnTo>
                      <a:pt x="6315" y="2093"/>
                    </a:lnTo>
                    <a:lnTo>
                      <a:pt x="6495" y="2013"/>
                    </a:lnTo>
                    <a:lnTo>
                      <a:pt x="6694" y="1933"/>
                    </a:lnTo>
                    <a:lnTo>
                      <a:pt x="6873" y="1873"/>
                    </a:lnTo>
                    <a:lnTo>
                      <a:pt x="7072" y="1834"/>
                    </a:lnTo>
                    <a:lnTo>
                      <a:pt x="7272" y="1814"/>
                    </a:lnTo>
                    <a:lnTo>
                      <a:pt x="7491" y="1794"/>
                    </a:lnTo>
                    <a:lnTo>
                      <a:pt x="7690" y="1794"/>
                    </a:lnTo>
                    <a:lnTo>
                      <a:pt x="7889" y="1814"/>
                    </a:lnTo>
                    <a:lnTo>
                      <a:pt x="8088" y="1853"/>
                    </a:lnTo>
                    <a:lnTo>
                      <a:pt x="8287" y="1913"/>
                    </a:lnTo>
                    <a:lnTo>
                      <a:pt x="8467" y="1973"/>
                    </a:lnTo>
                    <a:lnTo>
                      <a:pt x="8666" y="2053"/>
                    </a:lnTo>
                    <a:lnTo>
                      <a:pt x="8845" y="2152"/>
                    </a:lnTo>
                    <a:lnTo>
                      <a:pt x="9025" y="2272"/>
                    </a:lnTo>
                    <a:lnTo>
                      <a:pt x="9184" y="2391"/>
                    </a:lnTo>
                    <a:lnTo>
                      <a:pt x="9184" y="2391"/>
                    </a:lnTo>
                    <a:lnTo>
                      <a:pt x="9363" y="2571"/>
                    </a:lnTo>
                    <a:lnTo>
                      <a:pt x="9503" y="2750"/>
                    </a:lnTo>
                    <a:lnTo>
                      <a:pt x="9642" y="2929"/>
                    </a:lnTo>
                    <a:lnTo>
                      <a:pt x="9742" y="3128"/>
                    </a:lnTo>
                    <a:lnTo>
                      <a:pt x="9841" y="3328"/>
                    </a:lnTo>
                    <a:lnTo>
                      <a:pt x="9901" y="3547"/>
                    </a:lnTo>
                    <a:lnTo>
                      <a:pt x="9941" y="3766"/>
                    </a:lnTo>
                    <a:lnTo>
                      <a:pt x="9961" y="3985"/>
                    </a:lnTo>
                    <a:lnTo>
                      <a:pt x="9961" y="4184"/>
                    </a:lnTo>
                    <a:lnTo>
                      <a:pt x="9941" y="4403"/>
                    </a:lnTo>
                    <a:lnTo>
                      <a:pt x="9881" y="4623"/>
                    </a:lnTo>
                    <a:lnTo>
                      <a:pt x="9821" y="4842"/>
                    </a:lnTo>
                    <a:lnTo>
                      <a:pt x="9722" y="5041"/>
                    </a:lnTo>
                    <a:lnTo>
                      <a:pt x="9622" y="5240"/>
                    </a:lnTo>
                    <a:lnTo>
                      <a:pt x="9483" y="5419"/>
                    </a:lnTo>
                    <a:lnTo>
                      <a:pt x="9323" y="5599"/>
                    </a:lnTo>
                    <a:lnTo>
                      <a:pt x="9323" y="5599"/>
                    </a:lnTo>
                    <a:lnTo>
                      <a:pt x="9144" y="5758"/>
                    </a:lnTo>
                    <a:lnTo>
                      <a:pt x="8945" y="5917"/>
                    </a:lnTo>
                    <a:lnTo>
                      <a:pt x="8746" y="6037"/>
                    </a:lnTo>
                    <a:lnTo>
                      <a:pt x="8527" y="6137"/>
                    </a:lnTo>
                    <a:lnTo>
                      <a:pt x="8307" y="6216"/>
                    </a:lnTo>
                    <a:lnTo>
                      <a:pt x="8088" y="6276"/>
                    </a:lnTo>
                    <a:lnTo>
                      <a:pt x="7849" y="6316"/>
                    </a:lnTo>
                    <a:lnTo>
                      <a:pt x="7610" y="6336"/>
                    </a:lnTo>
                    <a:lnTo>
                      <a:pt x="7391" y="6336"/>
                    </a:lnTo>
                    <a:lnTo>
                      <a:pt x="7152" y="6316"/>
                    </a:lnTo>
                    <a:lnTo>
                      <a:pt x="6913" y="6256"/>
                    </a:lnTo>
                    <a:lnTo>
                      <a:pt x="6694" y="6196"/>
                    </a:lnTo>
                    <a:lnTo>
                      <a:pt x="6475" y="6117"/>
                    </a:lnTo>
                    <a:lnTo>
                      <a:pt x="6256" y="6017"/>
                    </a:lnTo>
                    <a:lnTo>
                      <a:pt x="6056" y="5878"/>
                    </a:lnTo>
                    <a:lnTo>
                      <a:pt x="5857" y="5738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94" name="Google Shape;10194;p47"/>
              <p:cNvSpPr/>
              <p:nvPr/>
            </p:nvSpPr>
            <p:spPr>
              <a:xfrm>
                <a:off x="6117350" y="3852800"/>
                <a:ext cx="40850" cy="38375"/>
              </a:xfrm>
              <a:custGeom>
                <a:avLst/>
                <a:gdLst/>
                <a:ahLst/>
                <a:cxnLst/>
                <a:rect l="l" t="t" r="r" b="b"/>
                <a:pathLst>
                  <a:path w="1634" h="1535" extrusionOk="0">
                    <a:moveTo>
                      <a:pt x="857" y="0"/>
                    </a:moveTo>
                    <a:lnTo>
                      <a:pt x="697" y="40"/>
                    </a:lnTo>
                    <a:lnTo>
                      <a:pt x="558" y="100"/>
                    </a:lnTo>
                    <a:lnTo>
                      <a:pt x="399" y="180"/>
                    </a:lnTo>
                    <a:lnTo>
                      <a:pt x="279" y="299"/>
                    </a:lnTo>
                    <a:lnTo>
                      <a:pt x="160" y="439"/>
                    </a:lnTo>
                    <a:lnTo>
                      <a:pt x="80" y="578"/>
                    </a:lnTo>
                    <a:lnTo>
                      <a:pt x="20" y="717"/>
                    </a:lnTo>
                    <a:lnTo>
                      <a:pt x="0" y="857"/>
                    </a:lnTo>
                    <a:lnTo>
                      <a:pt x="0" y="1016"/>
                    </a:lnTo>
                    <a:lnTo>
                      <a:pt x="40" y="1136"/>
                    </a:lnTo>
                    <a:lnTo>
                      <a:pt x="100" y="1275"/>
                    </a:lnTo>
                    <a:lnTo>
                      <a:pt x="199" y="1375"/>
                    </a:lnTo>
                    <a:lnTo>
                      <a:pt x="319" y="1455"/>
                    </a:lnTo>
                    <a:lnTo>
                      <a:pt x="458" y="1514"/>
                    </a:lnTo>
                    <a:lnTo>
                      <a:pt x="618" y="1534"/>
                    </a:lnTo>
                    <a:lnTo>
                      <a:pt x="757" y="1514"/>
                    </a:lnTo>
                    <a:lnTo>
                      <a:pt x="917" y="1494"/>
                    </a:lnTo>
                    <a:lnTo>
                      <a:pt x="1076" y="1435"/>
                    </a:lnTo>
                    <a:lnTo>
                      <a:pt x="1215" y="1335"/>
                    </a:lnTo>
                    <a:lnTo>
                      <a:pt x="1355" y="1216"/>
                    </a:lnTo>
                    <a:lnTo>
                      <a:pt x="1474" y="1096"/>
                    </a:lnTo>
                    <a:lnTo>
                      <a:pt x="1554" y="957"/>
                    </a:lnTo>
                    <a:lnTo>
                      <a:pt x="1594" y="797"/>
                    </a:lnTo>
                    <a:lnTo>
                      <a:pt x="1634" y="658"/>
                    </a:lnTo>
                    <a:lnTo>
                      <a:pt x="1614" y="518"/>
                    </a:lnTo>
                    <a:lnTo>
                      <a:pt x="1594" y="379"/>
                    </a:lnTo>
                    <a:lnTo>
                      <a:pt x="1514" y="259"/>
                    </a:lnTo>
                    <a:lnTo>
                      <a:pt x="1415" y="140"/>
                    </a:lnTo>
                    <a:lnTo>
                      <a:pt x="1295" y="60"/>
                    </a:lnTo>
                    <a:lnTo>
                      <a:pt x="1156" y="20"/>
                    </a:lnTo>
                    <a:lnTo>
                      <a:pt x="1016" y="0"/>
                    </a:lnTo>
                    <a:close/>
                  </a:path>
                </a:pathLst>
              </a:custGeom>
              <a:solidFill>
                <a:srgbClr val="F4CC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95" name="Google Shape;10195;p47"/>
              <p:cNvSpPr/>
              <p:nvPr/>
            </p:nvSpPr>
            <p:spPr>
              <a:xfrm>
                <a:off x="5682075" y="3769625"/>
                <a:ext cx="216650" cy="229125"/>
              </a:xfrm>
              <a:custGeom>
                <a:avLst/>
                <a:gdLst/>
                <a:ahLst/>
                <a:cxnLst/>
                <a:rect l="l" t="t" r="r" b="b"/>
                <a:pathLst>
                  <a:path w="8666" h="9165" extrusionOk="0">
                    <a:moveTo>
                      <a:pt x="4463" y="0"/>
                    </a:moveTo>
                    <a:lnTo>
                      <a:pt x="4164" y="40"/>
                    </a:lnTo>
                    <a:lnTo>
                      <a:pt x="3865" y="100"/>
                    </a:lnTo>
                    <a:lnTo>
                      <a:pt x="3566" y="180"/>
                    </a:lnTo>
                    <a:lnTo>
                      <a:pt x="3307" y="299"/>
                    </a:lnTo>
                    <a:lnTo>
                      <a:pt x="3028" y="439"/>
                    </a:lnTo>
                    <a:lnTo>
                      <a:pt x="2789" y="598"/>
                    </a:lnTo>
                    <a:lnTo>
                      <a:pt x="2570" y="777"/>
                    </a:lnTo>
                    <a:lnTo>
                      <a:pt x="2351" y="977"/>
                    </a:lnTo>
                    <a:lnTo>
                      <a:pt x="2172" y="1196"/>
                    </a:lnTo>
                    <a:lnTo>
                      <a:pt x="1992" y="1415"/>
                    </a:lnTo>
                    <a:lnTo>
                      <a:pt x="1853" y="1674"/>
                    </a:lnTo>
                    <a:lnTo>
                      <a:pt x="1753" y="1933"/>
                    </a:lnTo>
                    <a:lnTo>
                      <a:pt x="1654" y="2212"/>
                    </a:lnTo>
                    <a:lnTo>
                      <a:pt x="1594" y="2511"/>
                    </a:lnTo>
                    <a:lnTo>
                      <a:pt x="1454" y="2530"/>
                    </a:lnTo>
                    <a:lnTo>
                      <a:pt x="1315" y="2550"/>
                    </a:lnTo>
                    <a:lnTo>
                      <a:pt x="1176" y="2570"/>
                    </a:lnTo>
                    <a:lnTo>
                      <a:pt x="1036" y="2630"/>
                    </a:lnTo>
                    <a:lnTo>
                      <a:pt x="777" y="2750"/>
                    </a:lnTo>
                    <a:lnTo>
                      <a:pt x="538" y="2909"/>
                    </a:lnTo>
                    <a:lnTo>
                      <a:pt x="438" y="3009"/>
                    </a:lnTo>
                    <a:lnTo>
                      <a:pt x="339" y="3108"/>
                    </a:lnTo>
                    <a:lnTo>
                      <a:pt x="259" y="3208"/>
                    </a:lnTo>
                    <a:lnTo>
                      <a:pt x="179" y="3327"/>
                    </a:lnTo>
                    <a:lnTo>
                      <a:pt x="120" y="3447"/>
                    </a:lnTo>
                    <a:lnTo>
                      <a:pt x="80" y="3586"/>
                    </a:lnTo>
                    <a:lnTo>
                      <a:pt x="40" y="3726"/>
                    </a:lnTo>
                    <a:lnTo>
                      <a:pt x="0" y="3865"/>
                    </a:lnTo>
                    <a:lnTo>
                      <a:pt x="0" y="4025"/>
                    </a:lnTo>
                    <a:lnTo>
                      <a:pt x="0" y="4164"/>
                    </a:lnTo>
                    <a:lnTo>
                      <a:pt x="20" y="4323"/>
                    </a:lnTo>
                    <a:lnTo>
                      <a:pt x="60" y="4483"/>
                    </a:lnTo>
                    <a:lnTo>
                      <a:pt x="100" y="4622"/>
                    </a:lnTo>
                    <a:lnTo>
                      <a:pt x="160" y="4762"/>
                    </a:lnTo>
                    <a:lnTo>
                      <a:pt x="239" y="4881"/>
                    </a:lnTo>
                    <a:lnTo>
                      <a:pt x="339" y="5001"/>
                    </a:lnTo>
                    <a:lnTo>
                      <a:pt x="438" y="5120"/>
                    </a:lnTo>
                    <a:lnTo>
                      <a:pt x="558" y="5220"/>
                    </a:lnTo>
                    <a:lnTo>
                      <a:pt x="678" y="5319"/>
                    </a:lnTo>
                    <a:lnTo>
                      <a:pt x="817" y="5399"/>
                    </a:lnTo>
                    <a:lnTo>
                      <a:pt x="956" y="5459"/>
                    </a:lnTo>
                    <a:lnTo>
                      <a:pt x="1116" y="5519"/>
                    </a:lnTo>
                    <a:lnTo>
                      <a:pt x="1275" y="5578"/>
                    </a:lnTo>
                    <a:lnTo>
                      <a:pt x="1454" y="5598"/>
                    </a:lnTo>
                    <a:lnTo>
                      <a:pt x="1634" y="5618"/>
                    </a:lnTo>
                    <a:lnTo>
                      <a:pt x="1833" y="5598"/>
                    </a:lnTo>
                    <a:lnTo>
                      <a:pt x="2012" y="5578"/>
                    </a:lnTo>
                    <a:lnTo>
                      <a:pt x="2192" y="5539"/>
                    </a:lnTo>
                    <a:lnTo>
                      <a:pt x="2351" y="5459"/>
                    </a:lnTo>
                    <a:lnTo>
                      <a:pt x="2510" y="5399"/>
                    </a:lnTo>
                    <a:lnTo>
                      <a:pt x="2670" y="5300"/>
                    </a:lnTo>
                    <a:lnTo>
                      <a:pt x="2809" y="5180"/>
                    </a:lnTo>
                    <a:lnTo>
                      <a:pt x="3108" y="5379"/>
                    </a:lnTo>
                    <a:lnTo>
                      <a:pt x="3427" y="5519"/>
                    </a:lnTo>
                    <a:lnTo>
                      <a:pt x="3765" y="5638"/>
                    </a:lnTo>
                    <a:lnTo>
                      <a:pt x="4124" y="5718"/>
                    </a:lnTo>
                    <a:lnTo>
                      <a:pt x="4004" y="5937"/>
                    </a:lnTo>
                    <a:lnTo>
                      <a:pt x="3905" y="6136"/>
                    </a:lnTo>
                    <a:lnTo>
                      <a:pt x="3845" y="6375"/>
                    </a:lnTo>
                    <a:lnTo>
                      <a:pt x="3785" y="6594"/>
                    </a:lnTo>
                    <a:lnTo>
                      <a:pt x="3765" y="6833"/>
                    </a:lnTo>
                    <a:lnTo>
                      <a:pt x="3785" y="7072"/>
                    </a:lnTo>
                    <a:lnTo>
                      <a:pt x="3805" y="7292"/>
                    </a:lnTo>
                    <a:lnTo>
                      <a:pt x="3865" y="7511"/>
                    </a:lnTo>
                    <a:lnTo>
                      <a:pt x="3945" y="7710"/>
                    </a:lnTo>
                    <a:lnTo>
                      <a:pt x="4024" y="7909"/>
                    </a:lnTo>
                    <a:lnTo>
                      <a:pt x="4144" y="8108"/>
                    </a:lnTo>
                    <a:lnTo>
                      <a:pt x="4283" y="8288"/>
                    </a:lnTo>
                    <a:lnTo>
                      <a:pt x="4423" y="8447"/>
                    </a:lnTo>
                    <a:lnTo>
                      <a:pt x="4602" y="8606"/>
                    </a:lnTo>
                    <a:lnTo>
                      <a:pt x="4781" y="8726"/>
                    </a:lnTo>
                    <a:lnTo>
                      <a:pt x="4980" y="8865"/>
                    </a:lnTo>
                    <a:lnTo>
                      <a:pt x="5200" y="8965"/>
                    </a:lnTo>
                    <a:lnTo>
                      <a:pt x="5419" y="9045"/>
                    </a:lnTo>
                    <a:lnTo>
                      <a:pt x="5658" y="9104"/>
                    </a:lnTo>
                    <a:lnTo>
                      <a:pt x="5897" y="9144"/>
                    </a:lnTo>
                    <a:lnTo>
                      <a:pt x="6156" y="9164"/>
                    </a:lnTo>
                    <a:lnTo>
                      <a:pt x="6395" y="9164"/>
                    </a:lnTo>
                    <a:lnTo>
                      <a:pt x="6634" y="9124"/>
                    </a:lnTo>
                    <a:lnTo>
                      <a:pt x="6873" y="9085"/>
                    </a:lnTo>
                    <a:lnTo>
                      <a:pt x="7092" y="9005"/>
                    </a:lnTo>
                    <a:lnTo>
                      <a:pt x="7311" y="8925"/>
                    </a:lnTo>
                    <a:lnTo>
                      <a:pt x="7510" y="8826"/>
                    </a:lnTo>
                    <a:lnTo>
                      <a:pt x="7710" y="8686"/>
                    </a:lnTo>
                    <a:lnTo>
                      <a:pt x="7889" y="8547"/>
                    </a:lnTo>
                    <a:lnTo>
                      <a:pt x="8048" y="8407"/>
                    </a:lnTo>
                    <a:lnTo>
                      <a:pt x="8188" y="8228"/>
                    </a:lnTo>
                    <a:lnTo>
                      <a:pt x="8327" y="8049"/>
                    </a:lnTo>
                    <a:lnTo>
                      <a:pt x="8427" y="7849"/>
                    </a:lnTo>
                    <a:lnTo>
                      <a:pt x="8526" y="7630"/>
                    </a:lnTo>
                    <a:lnTo>
                      <a:pt x="8586" y="7411"/>
                    </a:lnTo>
                    <a:lnTo>
                      <a:pt x="8646" y="7192"/>
                    </a:lnTo>
                    <a:lnTo>
                      <a:pt x="8666" y="6993"/>
                    </a:lnTo>
                    <a:lnTo>
                      <a:pt x="8666" y="6794"/>
                    </a:lnTo>
                    <a:lnTo>
                      <a:pt x="8646" y="6594"/>
                    </a:lnTo>
                    <a:lnTo>
                      <a:pt x="8606" y="6415"/>
                    </a:lnTo>
                    <a:lnTo>
                      <a:pt x="8546" y="6216"/>
                    </a:lnTo>
                    <a:lnTo>
                      <a:pt x="8487" y="6057"/>
                    </a:lnTo>
                    <a:lnTo>
                      <a:pt x="8387" y="5877"/>
                    </a:lnTo>
                    <a:lnTo>
                      <a:pt x="8287" y="5718"/>
                    </a:lnTo>
                    <a:lnTo>
                      <a:pt x="8188" y="5558"/>
                    </a:lnTo>
                    <a:lnTo>
                      <a:pt x="8048" y="5419"/>
                    </a:lnTo>
                    <a:lnTo>
                      <a:pt x="7909" y="5280"/>
                    </a:lnTo>
                    <a:lnTo>
                      <a:pt x="7769" y="5140"/>
                    </a:lnTo>
                    <a:lnTo>
                      <a:pt x="7610" y="5041"/>
                    </a:lnTo>
                    <a:lnTo>
                      <a:pt x="7431" y="4941"/>
                    </a:lnTo>
                    <a:lnTo>
                      <a:pt x="7251" y="4841"/>
                    </a:lnTo>
                    <a:lnTo>
                      <a:pt x="7052" y="4762"/>
                    </a:lnTo>
                    <a:lnTo>
                      <a:pt x="7192" y="4602"/>
                    </a:lnTo>
                    <a:lnTo>
                      <a:pt x="7311" y="4443"/>
                    </a:lnTo>
                    <a:lnTo>
                      <a:pt x="7431" y="4264"/>
                    </a:lnTo>
                    <a:lnTo>
                      <a:pt x="7530" y="4084"/>
                    </a:lnTo>
                    <a:lnTo>
                      <a:pt x="7610" y="3885"/>
                    </a:lnTo>
                    <a:lnTo>
                      <a:pt x="7690" y="3686"/>
                    </a:lnTo>
                    <a:lnTo>
                      <a:pt x="7749" y="3467"/>
                    </a:lnTo>
                    <a:lnTo>
                      <a:pt x="7789" y="3268"/>
                    </a:lnTo>
                    <a:lnTo>
                      <a:pt x="7809" y="2969"/>
                    </a:lnTo>
                    <a:lnTo>
                      <a:pt x="7809" y="2670"/>
                    </a:lnTo>
                    <a:lnTo>
                      <a:pt x="7769" y="2391"/>
                    </a:lnTo>
                    <a:lnTo>
                      <a:pt x="7690" y="2112"/>
                    </a:lnTo>
                    <a:lnTo>
                      <a:pt x="7610" y="1853"/>
                    </a:lnTo>
                    <a:lnTo>
                      <a:pt x="7471" y="1594"/>
                    </a:lnTo>
                    <a:lnTo>
                      <a:pt x="7331" y="1355"/>
                    </a:lnTo>
                    <a:lnTo>
                      <a:pt x="7152" y="1116"/>
                    </a:lnTo>
                    <a:lnTo>
                      <a:pt x="6973" y="917"/>
                    </a:lnTo>
                    <a:lnTo>
                      <a:pt x="6753" y="718"/>
                    </a:lnTo>
                    <a:lnTo>
                      <a:pt x="6514" y="538"/>
                    </a:lnTo>
                    <a:lnTo>
                      <a:pt x="6275" y="379"/>
                    </a:lnTo>
                    <a:lnTo>
                      <a:pt x="5996" y="259"/>
                    </a:lnTo>
                    <a:lnTo>
                      <a:pt x="5718" y="160"/>
                    </a:lnTo>
                    <a:lnTo>
                      <a:pt x="5399" y="60"/>
                    </a:lnTo>
                    <a:lnTo>
                      <a:pt x="5100" y="20"/>
                    </a:lnTo>
                    <a:lnTo>
                      <a:pt x="4781" y="0"/>
                    </a:lnTo>
                    <a:close/>
                  </a:path>
                </a:pathLst>
              </a:custGeom>
              <a:solidFill>
                <a:srgbClr val="FBE6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96" name="Google Shape;10196;p47"/>
              <p:cNvSpPr/>
              <p:nvPr/>
            </p:nvSpPr>
            <p:spPr>
              <a:xfrm>
                <a:off x="5682075" y="3769625"/>
                <a:ext cx="216650" cy="229125"/>
              </a:xfrm>
              <a:custGeom>
                <a:avLst/>
                <a:gdLst/>
                <a:ahLst/>
                <a:cxnLst/>
                <a:rect l="l" t="t" r="r" b="b"/>
                <a:pathLst>
                  <a:path w="8666" h="9165" fill="none" extrusionOk="0">
                    <a:moveTo>
                      <a:pt x="3785" y="6594"/>
                    </a:moveTo>
                    <a:lnTo>
                      <a:pt x="3785" y="6594"/>
                    </a:lnTo>
                    <a:lnTo>
                      <a:pt x="3845" y="6375"/>
                    </a:lnTo>
                    <a:lnTo>
                      <a:pt x="3905" y="6136"/>
                    </a:lnTo>
                    <a:lnTo>
                      <a:pt x="4004" y="5937"/>
                    </a:lnTo>
                    <a:lnTo>
                      <a:pt x="4124" y="5718"/>
                    </a:lnTo>
                    <a:lnTo>
                      <a:pt x="4124" y="5718"/>
                    </a:lnTo>
                    <a:lnTo>
                      <a:pt x="3765" y="5638"/>
                    </a:lnTo>
                    <a:lnTo>
                      <a:pt x="3427" y="5519"/>
                    </a:lnTo>
                    <a:lnTo>
                      <a:pt x="3108" y="5379"/>
                    </a:lnTo>
                    <a:lnTo>
                      <a:pt x="2809" y="5180"/>
                    </a:lnTo>
                    <a:lnTo>
                      <a:pt x="2809" y="5180"/>
                    </a:lnTo>
                    <a:lnTo>
                      <a:pt x="2670" y="5300"/>
                    </a:lnTo>
                    <a:lnTo>
                      <a:pt x="2510" y="5399"/>
                    </a:lnTo>
                    <a:lnTo>
                      <a:pt x="2351" y="5459"/>
                    </a:lnTo>
                    <a:lnTo>
                      <a:pt x="2192" y="5539"/>
                    </a:lnTo>
                    <a:lnTo>
                      <a:pt x="2012" y="5578"/>
                    </a:lnTo>
                    <a:lnTo>
                      <a:pt x="1833" y="5598"/>
                    </a:lnTo>
                    <a:lnTo>
                      <a:pt x="1634" y="5618"/>
                    </a:lnTo>
                    <a:lnTo>
                      <a:pt x="1454" y="5598"/>
                    </a:lnTo>
                    <a:lnTo>
                      <a:pt x="1454" y="5598"/>
                    </a:lnTo>
                    <a:lnTo>
                      <a:pt x="1275" y="5578"/>
                    </a:lnTo>
                    <a:lnTo>
                      <a:pt x="1116" y="5519"/>
                    </a:lnTo>
                    <a:lnTo>
                      <a:pt x="956" y="5459"/>
                    </a:lnTo>
                    <a:lnTo>
                      <a:pt x="817" y="5399"/>
                    </a:lnTo>
                    <a:lnTo>
                      <a:pt x="678" y="5319"/>
                    </a:lnTo>
                    <a:lnTo>
                      <a:pt x="558" y="5220"/>
                    </a:lnTo>
                    <a:lnTo>
                      <a:pt x="438" y="5120"/>
                    </a:lnTo>
                    <a:lnTo>
                      <a:pt x="339" y="5001"/>
                    </a:lnTo>
                    <a:lnTo>
                      <a:pt x="239" y="4881"/>
                    </a:lnTo>
                    <a:lnTo>
                      <a:pt x="160" y="4762"/>
                    </a:lnTo>
                    <a:lnTo>
                      <a:pt x="100" y="4622"/>
                    </a:lnTo>
                    <a:lnTo>
                      <a:pt x="60" y="4483"/>
                    </a:lnTo>
                    <a:lnTo>
                      <a:pt x="20" y="4323"/>
                    </a:lnTo>
                    <a:lnTo>
                      <a:pt x="0" y="4164"/>
                    </a:lnTo>
                    <a:lnTo>
                      <a:pt x="0" y="4025"/>
                    </a:lnTo>
                    <a:lnTo>
                      <a:pt x="0" y="3865"/>
                    </a:lnTo>
                    <a:lnTo>
                      <a:pt x="0" y="3865"/>
                    </a:lnTo>
                    <a:lnTo>
                      <a:pt x="40" y="3726"/>
                    </a:lnTo>
                    <a:lnTo>
                      <a:pt x="80" y="3586"/>
                    </a:lnTo>
                    <a:lnTo>
                      <a:pt x="120" y="3447"/>
                    </a:lnTo>
                    <a:lnTo>
                      <a:pt x="179" y="3327"/>
                    </a:lnTo>
                    <a:lnTo>
                      <a:pt x="259" y="3208"/>
                    </a:lnTo>
                    <a:lnTo>
                      <a:pt x="339" y="3108"/>
                    </a:lnTo>
                    <a:lnTo>
                      <a:pt x="438" y="3009"/>
                    </a:lnTo>
                    <a:lnTo>
                      <a:pt x="538" y="2909"/>
                    </a:lnTo>
                    <a:lnTo>
                      <a:pt x="777" y="2750"/>
                    </a:lnTo>
                    <a:lnTo>
                      <a:pt x="1036" y="2630"/>
                    </a:lnTo>
                    <a:lnTo>
                      <a:pt x="1176" y="2570"/>
                    </a:lnTo>
                    <a:lnTo>
                      <a:pt x="1315" y="2550"/>
                    </a:lnTo>
                    <a:lnTo>
                      <a:pt x="1454" y="2530"/>
                    </a:lnTo>
                    <a:lnTo>
                      <a:pt x="1594" y="2511"/>
                    </a:lnTo>
                    <a:lnTo>
                      <a:pt x="1594" y="2511"/>
                    </a:lnTo>
                    <a:lnTo>
                      <a:pt x="1654" y="2212"/>
                    </a:lnTo>
                    <a:lnTo>
                      <a:pt x="1753" y="1933"/>
                    </a:lnTo>
                    <a:lnTo>
                      <a:pt x="1853" y="1674"/>
                    </a:lnTo>
                    <a:lnTo>
                      <a:pt x="1992" y="1415"/>
                    </a:lnTo>
                    <a:lnTo>
                      <a:pt x="2172" y="1196"/>
                    </a:lnTo>
                    <a:lnTo>
                      <a:pt x="2351" y="977"/>
                    </a:lnTo>
                    <a:lnTo>
                      <a:pt x="2570" y="777"/>
                    </a:lnTo>
                    <a:lnTo>
                      <a:pt x="2789" y="598"/>
                    </a:lnTo>
                    <a:lnTo>
                      <a:pt x="3028" y="439"/>
                    </a:lnTo>
                    <a:lnTo>
                      <a:pt x="3307" y="299"/>
                    </a:lnTo>
                    <a:lnTo>
                      <a:pt x="3566" y="180"/>
                    </a:lnTo>
                    <a:lnTo>
                      <a:pt x="3865" y="100"/>
                    </a:lnTo>
                    <a:lnTo>
                      <a:pt x="4164" y="40"/>
                    </a:lnTo>
                    <a:lnTo>
                      <a:pt x="4463" y="0"/>
                    </a:lnTo>
                    <a:lnTo>
                      <a:pt x="4781" y="0"/>
                    </a:lnTo>
                    <a:lnTo>
                      <a:pt x="5100" y="20"/>
                    </a:lnTo>
                    <a:lnTo>
                      <a:pt x="5100" y="20"/>
                    </a:lnTo>
                    <a:lnTo>
                      <a:pt x="5399" y="60"/>
                    </a:lnTo>
                    <a:lnTo>
                      <a:pt x="5718" y="160"/>
                    </a:lnTo>
                    <a:lnTo>
                      <a:pt x="5996" y="259"/>
                    </a:lnTo>
                    <a:lnTo>
                      <a:pt x="6275" y="379"/>
                    </a:lnTo>
                    <a:lnTo>
                      <a:pt x="6514" y="538"/>
                    </a:lnTo>
                    <a:lnTo>
                      <a:pt x="6753" y="718"/>
                    </a:lnTo>
                    <a:lnTo>
                      <a:pt x="6973" y="917"/>
                    </a:lnTo>
                    <a:lnTo>
                      <a:pt x="7152" y="1116"/>
                    </a:lnTo>
                    <a:lnTo>
                      <a:pt x="7331" y="1355"/>
                    </a:lnTo>
                    <a:lnTo>
                      <a:pt x="7471" y="1594"/>
                    </a:lnTo>
                    <a:lnTo>
                      <a:pt x="7610" y="1853"/>
                    </a:lnTo>
                    <a:lnTo>
                      <a:pt x="7690" y="2112"/>
                    </a:lnTo>
                    <a:lnTo>
                      <a:pt x="7769" y="2391"/>
                    </a:lnTo>
                    <a:lnTo>
                      <a:pt x="7809" y="2670"/>
                    </a:lnTo>
                    <a:lnTo>
                      <a:pt x="7809" y="2969"/>
                    </a:lnTo>
                    <a:lnTo>
                      <a:pt x="7789" y="3268"/>
                    </a:lnTo>
                    <a:lnTo>
                      <a:pt x="7789" y="3268"/>
                    </a:lnTo>
                    <a:lnTo>
                      <a:pt x="7749" y="3467"/>
                    </a:lnTo>
                    <a:lnTo>
                      <a:pt x="7690" y="3686"/>
                    </a:lnTo>
                    <a:lnTo>
                      <a:pt x="7610" y="3885"/>
                    </a:lnTo>
                    <a:lnTo>
                      <a:pt x="7530" y="4084"/>
                    </a:lnTo>
                    <a:lnTo>
                      <a:pt x="7431" y="4264"/>
                    </a:lnTo>
                    <a:lnTo>
                      <a:pt x="7311" y="4443"/>
                    </a:lnTo>
                    <a:lnTo>
                      <a:pt x="7192" y="4602"/>
                    </a:lnTo>
                    <a:lnTo>
                      <a:pt x="7052" y="4762"/>
                    </a:lnTo>
                    <a:lnTo>
                      <a:pt x="7052" y="4762"/>
                    </a:lnTo>
                    <a:lnTo>
                      <a:pt x="7251" y="4841"/>
                    </a:lnTo>
                    <a:lnTo>
                      <a:pt x="7431" y="4941"/>
                    </a:lnTo>
                    <a:lnTo>
                      <a:pt x="7610" y="5041"/>
                    </a:lnTo>
                    <a:lnTo>
                      <a:pt x="7769" y="5140"/>
                    </a:lnTo>
                    <a:lnTo>
                      <a:pt x="7909" y="5280"/>
                    </a:lnTo>
                    <a:lnTo>
                      <a:pt x="8048" y="5419"/>
                    </a:lnTo>
                    <a:lnTo>
                      <a:pt x="8188" y="5558"/>
                    </a:lnTo>
                    <a:lnTo>
                      <a:pt x="8287" y="5718"/>
                    </a:lnTo>
                    <a:lnTo>
                      <a:pt x="8387" y="5877"/>
                    </a:lnTo>
                    <a:lnTo>
                      <a:pt x="8487" y="6057"/>
                    </a:lnTo>
                    <a:lnTo>
                      <a:pt x="8546" y="6216"/>
                    </a:lnTo>
                    <a:lnTo>
                      <a:pt x="8606" y="6415"/>
                    </a:lnTo>
                    <a:lnTo>
                      <a:pt x="8646" y="6594"/>
                    </a:lnTo>
                    <a:lnTo>
                      <a:pt x="8666" y="6794"/>
                    </a:lnTo>
                    <a:lnTo>
                      <a:pt x="8666" y="6993"/>
                    </a:lnTo>
                    <a:lnTo>
                      <a:pt x="8646" y="7192"/>
                    </a:lnTo>
                    <a:lnTo>
                      <a:pt x="8646" y="7192"/>
                    </a:lnTo>
                    <a:lnTo>
                      <a:pt x="8586" y="7411"/>
                    </a:lnTo>
                    <a:lnTo>
                      <a:pt x="8526" y="7630"/>
                    </a:lnTo>
                    <a:lnTo>
                      <a:pt x="8427" y="7849"/>
                    </a:lnTo>
                    <a:lnTo>
                      <a:pt x="8327" y="8049"/>
                    </a:lnTo>
                    <a:lnTo>
                      <a:pt x="8188" y="8228"/>
                    </a:lnTo>
                    <a:lnTo>
                      <a:pt x="8048" y="8407"/>
                    </a:lnTo>
                    <a:lnTo>
                      <a:pt x="7889" y="8547"/>
                    </a:lnTo>
                    <a:lnTo>
                      <a:pt x="7710" y="8686"/>
                    </a:lnTo>
                    <a:lnTo>
                      <a:pt x="7510" y="8826"/>
                    </a:lnTo>
                    <a:lnTo>
                      <a:pt x="7311" y="8925"/>
                    </a:lnTo>
                    <a:lnTo>
                      <a:pt x="7092" y="9005"/>
                    </a:lnTo>
                    <a:lnTo>
                      <a:pt x="6873" y="9085"/>
                    </a:lnTo>
                    <a:lnTo>
                      <a:pt x="6634" y="9124"/>
                    </a:lnTo>
                    <a:lnTo>
                      <a:pt x="6395" y="9164"/>
                    </a:lnTo>
                    <a:lnTo>
                      <a:pt x="6156" y="9164"/>
                    </a:lnTo>
                    <a:lnTo>
                      <a:pt x="5897" y="9144"/>
                    </a:lnTo>
                    <a:lnTo>
                      <a:pt x="5897" y="9144"/>
                    </a:lnTo>
                    <a:lnTo>
                      <a:pt x="5658" y="9104"/>
                    </a:lnTo>
                    <a:lnTo>
                      <a:pt x="5419" y="9045"/>
                    </a:lnTo>
                    <a:lnTo>
                      <a:pt x="5200" y="8965"/>
                    </a:lnTo>
                    <a:lnTo>
                      <a:pt x="4980" y="8865"/>
                    </a:lnTo>
                    <a:lnTo>
                      <a:pt x="4781" y="8726"/>
                    </a:lnTo>
                    <a:lnTo>
                      <a:pt x="4602" y="8606"/>
                    </a:lnTo>
                    <a:lnTo>
                      <a:pt x="4423" y="8447"/>
                    </a:lnTo>
                    <a:lnTo>
                      <a:pt x="4283" y="8288"/>
                    </a:lnTo>
                    <a:lnTo>
                      <a:pt x="4144" y="8108"/>
                    </a:lnTo>
                    <a:lnTo>
                      <a:pt x="4024" y="7909"/>
                    </a:lnTo>
                    <a:lnTo>
                      <a:pt x="3945" y="7710"/>
                    </a:lnTo>
                    <a:lnTo>
                      <a:pt x="3865" y="7511"/>
                    </a:lnTo>
                    <a:lnTo>
                      <a:pt x="3805" y="7292"/>
                    </a:lnTo>
                    <a:lnTo>
                      <a:pt x="3785" y="7072"/>
                    </a:lnTo>
                    <a:lnTo>
                      <a:pt x="3765" y="6833"/>
                    </a:lnTo>
                    <a:lnTo>
                      <a:pt x="3785" y="6594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97" name="Google Shape;10197;p47"/>
              <p:cNvSpPr/>
              <p:nvPr/>
            </p:nvSpPr>
            <p:spPr>
              <a:xfrm>
                <a:off x="5816525" y="3942450"/>
                <a:ext cx="44350" cy="33875"/>
              </a:xfrm>
              <a:custGeom>
                <a:avLst/>
                <a:gdLst/>
                <a:ahLst/>
                <a:cxnLst/>
                <a:rect l="l" t="t" r="r" b="b"/>
                <a:pathLst>
                  <a:path w="1774" h="1355" extrusionOk="0">
                    <a:moveTo>
                      <a:pt x="798" y="0"/>
                    </a:moveTo>
                    <a:lnTo>
                      <a:pt x="638" y="20"/>
                    </a:lnTo>
                    <a:lnTo>
                      <a:pt x="479" y="60"/>
                    </a:lnTo>
                    <a:lnTo>
                      <a:pt x="320" y="120"/>
                    </a:lnTo>
                    <a:lnTo>
                      <a:pt x="200" y="219"/>
                    </a:lnTo>
                    <a:lnTo>
                      <a:pt x="100" y="319"/>
                    </a:lnTo>
                    <a:lnTo>
                      <a:pt x="41" y="438"/>
                    </a:lnTo>
                    <a:lnTo>
                      <a:pt x="1" y="578"/>
                    </a:lnTo>
                    <a:lnTo>
                      <a:pt x="1" y="717"/>
                    </a:lnTo>
                    <a:lnTo>
                      <a:pt x="41" y="837"/>
                    </a:lnTo>
                    <a:lnTo>
                      <a:pt x="100" y="976"/>
                    </a:lnTo>
                    <a:lnTo>
                      <a:pt x="200" y="1076"/>
                    </a:lnTo>
                    <a:lnTo>
                      <a:pt x="320" y="1175"/>
                    </a:lnTo>
                    <a:lnTo>
                      <a:pt x="459" y="1255"/>
                    </a:lnTo>
                    <a:lnTo>
                      <a:pt x="618" y="1315"/>
                    </a:lnTo>
                    <a:lnTo>
                      <a:pt x="798" y="1355"/>
                    </a:lnTo>
                    <a:lnTo>
                      <a:pt x="1156" y="1355"/>
                    </a:lnTo>
                    <a:lnTo>
                      <a:pt x="1316" y="1295"/>
                    </a:lnTo>
                    <a:lnTo>
                      <a:pt x="1455" y="1235"/>
                    </a:lnTo>
                    <a:lnTo>
                      <a:pt x="1575" y="1156"/>
                    </a:lnTo>
                    <a:lnTo>
                      <a:pt x="1674" y="1036"/>
                    </a:lnTo>
                    <a:lnTo>
                      <a:pt x="1754" y="916"/>
                    </a:lnTo>
                    <a:lnTo>
                      <a:pt x="1774" y="797"/>
                    </a:lnTo>
                    <a:lnTo>
                      <a:pt x="1774" y="658"/>
                    </a:lnTo>
                    <a:lnTo>
                      <a:pt x="1754" y="518"/>
                    </a:lnTo>
                    <a:lnTo>
                      <a:pt x="1674" y="399"/>
                    </a:lnTo>
                    <a:lnTo>
                      <a:pt x="1595" y="279"/>
                    </a:lnTo>
                    <a:lnTo>
                      <a:pt x="1475" y="179"/>
                    </a:lnTo>
                    <a:lnTo>
                      <a:pt x="1316" y="100"/>
                    </a:lnTo>
                    <a:lnTo>
                      <a:pt x="1156" y="40"/>
                    </a:lnTo>
                    <a:lnTo>
                      <a:pt x="977" y="0"/>
                    </a:lnTo>
                    <a:close/>
                  </a:path>
                </a:pathLst>
              </a:custGeom>
              <a:solidFill>
                <a:srgbClr val="F4CC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98" name="Google Shape;10198;p47"/>
              <p:cNvSpPr/>
              <p:nvPr/>
            </p:nvSpPr>
            <p:spPr>
              <a:xfrm>
                <a:off x="5764750" y="3784075"/>
                <a:ext cx="95625" cy="99125"/>
              </a:xfrm>
              <a:custGeom>
                <a:avLst/>
                <a:gdLst/>
                <a:ahLst/>
                <a:cxnLst/>
                <a:rect l="l" t="t" r="r" b="b"/>
                <a:pathLst>
                  <a:path w="3825" h="3965" extrusionOk="0">
                    <a:moveTo>
                      <a:pt x="1056" y="0"/>
                    </a:moveTo>
                    <a:lnTo>
                      <a:pt x="638" y="20"/>
                    </a:lnTo>
                    <a:lnTo>
                      <a:pt x="299" y="60"/>
                    </a:lnTo>
                    <a:lnTo>
                      <a:pt x="0" y="100"/>
                    </a:lnTo>
                    <a:lnTo>
                      <a:pt x="259" y="179"/>
                    </a:lnTo>
                    <a:lnTo>
                      <a:pt x="498" y="239"/>
                    </a:lnTo>
                    <a:lnTo>
                      <a:pt x="717" y="319"/>
                    </a:lnTo>
                    <a:lnTo>
                      <a:pt x="936" y="419"/>
                    </a:lnTo>
                    <a:lnTo>
                      <a:pt x="1136" y="498"/>
                    </a:lnTo>
                    <a:lnTo>
                      <a:pt x="1315" y="618"/>
                    </a:lnTo>
                    <a:lnTo>
                      <a:pt x="1474" y="717"/>
                    </a:lnTo>
                    <a:lnTo>
                      <a:pt x="1634" y="837"/>
                    </a:lnTo>
                    <a:lnTo>
                      <a:pt x="1773" y="956"/>
                    </a:lnTo>
                    <a:lnTo>
                      <a:pt x="1913" y="1076"/>
                    </a:lnTo>
                    <a:lnTo>
                      <a:pt x="2132" y="1335"/>
                    </a:lnTo>
                    <a:lnTo>
                      <a:pt x="2311" y="1614"/>
                    </a:lnTo>
                    <a:lnTo>
                      <a:pt x="2450" y="1893"/>
                    </a:lnTo>
                    <a:lnTo>
                      <a:pt x="2550" y="2172"/>
                    </a:lnTo>
                    <a:lnTo>
                      <a:pt x="2630" y="2451"/>
                    </a:lnTo>
                    <a:lnTo>
                      <a:pt x="2670" y="2729"/>
                    </a:lnTo>
                    <a:lnTo>
                      <a:pt x="2709" y="2988"/>
                    </a:lnTo>
                    <a:lnTo>
                      <a:pt x="2709" y="3247"/>
                    </a:lnTo>
                    <a:lnTo>
                      <a:pt x="2709" y="3486"/>
                    </a:lnTo>
                    <a:lnTo>
                      <a:pt x="2670" y="3865"/>
                    </a:lnTo>
                    <a:lnTo>
                      <a:pt x="2849" y="3925"/>
                    </a:lnTo>
                    <a:lnTo>
                      <a:pt x="3028" y="3965"/>
                    </a:lnTo>
                    <a:lnTo>
                      <a:pt x="3207" y="3805"/>
                    </a:lnTo>
                    <a:lnTo>
                      <a:pt x="3387" y="3626"/>
                    </a:lnTo>
                    <a:lnTo>
                      <a:pt x="3526" y="3407"/>
                    </a:lnTo>
                    <a:lnTo>
                      <a:pt x="3666" y="3148"/>
                    </a:lnTo>
                    <a:lnTo>
                      <a:pt x="3725" y="3008"/>
                    </a:lnTo>
                    <a:lnTo>
                      <a:pt x="3765" y="2849"/>
                    </a:lnTo>
                    <a:lnTo>
                      <a:pt x="3805" y="2709"/>
                    </a:lnTo>
                    <a:lnTo>
                      <a:pt x="3825" y="2530"/>
                    </a:lnTo>
                    <a:lnTo>
                      <a:pt x="3825" y="2371"/>
                    </a:lnTo>
                    <a:lnTo>
                      <a:pt x="3825" y="2192"/>
                    </a:lnTo>
                    <a:lnTo>
                      <a:pt x="3785" y="2012"/>
                    </a:lnTo>
                    <a:lnTo>
                      <a:pt x="3745" y="1833"/>
                    </a:lnTo>
                    <a:lnTo>
                      <a:pt x="3526" y="1693"/>
                    </a:lnTo>
                    <a:lnTo>
                      <a:pt x="3327" y="1514"/>
                    </a:lnTo>
                    <a:lnTo>
                      <a:pt x="3148" y="1295"/>
                    </a:lnTo>
                    <a:lnTo>
                      <a:pt x="3068" y="1176"/>
                    </a:lnTo>
                    <a:lnTo>
                      <a:pt x="3008" y="1056"/>
                    </a:lnTo>
                    <a:lnTo>
                      <a:pt x="2968" y="917"/>
                    </a:lnTo>
                    <a:lnTo>
                      <a:pt x="2928" y="777"/>
                    </a:lnTo>
                    <a:lnTo>
                      <a:pt x="2889" y="638"/>
                    </a:lnTo>
                    <a:lnTo>
                      <a:pt x="2889" y="498"/>
                    </a:lnTo>
                    <a:lnTo>
                      <a:pt x="2670" y="359"/>
                    </a:lnTo>
                    <a:lnTo>
                      <a:pt x="2450" y="259"/>
                    </a:lnTo>
                    <a:lnTo>
                      <a:pt x="2211" y="160"/>
                    </a:lnTo>
                    <a:lnTo>
                      <a:pt x="1972" y="100"/>
                    </a:lnTo>
                    <a:lnTo>
                      <a:pt x="1733" y="40"/>
                    </a:lnTo>
                    <a:lnTo>
                      <a:pt x="1514" y="20"/>
                    </a:lnTo>
                    <a:lnTo>
                      <a:pt x="1275" y="0"/>
                    </a:lnTo>
                    <a:close/>
                  </a:path>
                </a:pathLst>
              </a:custGeom>
              <a:solidFill>
                <a:srgbClr val="FCEB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99" name="Google Shape;10199;p47"/>
              <p:cNvSpPr/>
              <p:nvPr/>
            </p:nvSpPr>
            <p:spPr>
              <a:xfrm>
                <a:off x="5764750" y="3784075"/>
                <a:ext cx="95625" cy="99125"/>
              </a:xfrm>
              <a:custGeom>
                <a:avLst/>
                <a:gdLst/>
                <a:ahLst/>
                <a:cxnLst/>
                <a:rect l="l" t="t" r="r" b="b"/>
                <a:pathLst>
                  <a:path w="3825" h="3965" fill="none" extrusionOk="0">
                    <a:moveTo>
                      <a:pt x="1056" y="0"/>
                    </a:moveTo>
                    <a:lnTo>
                      <a:pt x="1056" y="0"/>
                    </a:lnTo>
                    <a:lnTo>
                      <a:pt x="638" y="20"/>
                    </a:lnTo>
                    <a:lnTo>
                      <a:pt x="299" y="60"/>
                    </a:lnTo>
                    <a:lnTo>
                      <a:pt x="0" y="100"/>
                    </a:lnTo>
                    <a:lnTo>
                      <a:pt x="0" y="100"/>
                    </a:lnTo>
                    <a:lnTo>
                      <a:pt x="259" y="179"/>
                    </a:lnTo>
                    <a:lnTo>
                      <a:pt x="498" y="239"/>
                    </a:lnTo>
                    <a:lnTo>
                      <a:pt x="717" y="319"/>
                    </a:lnTo>
                    <a:lnTo>
                      <a:pt x="936" y="419"/>
                    </a:lnTo>
                    <a:lnTo>
                      <a:pt x="1136" y="498"/>
                    </a:lnTo>
                    <a:lnTo>
                      <a:pt x="1315" y="618"/>
                    </a:lnTo>
                    <a:lnTo>
                      <a:pt x="1474" y="717"/>
                    </a:lnTo>
                    <a:lnTo>
                      <a:pt x="1634" y="837"/>
                    </a:lnTo>
                    <a:lnTo>
                      <a:pt x="1773" y="956"/>
                    </a:lnTo>
                    <a:lnTo>
                      <a:pt x="1913" y="1076"/>
                    </a:lnTo>
                    <a:lnTo>
                      <a:pt x="2132" y="1335"/>
                    </a:lnTo>
                    <a:lnTo>
                      <a:pt x="2311" y="1614"/>
                    </a:lnTo>
                    <a:lnTo>
                      <a:pt x="2450" y="1893"/>
                    </a:lnTo>
                    <a:lnTo>
                      <a:pt x="2550" y="2172"/>
                    </a:lnTo>
                    <a:lnTo>
                      <a:pt x="2630" y="2451"/>
                    </a:lnTo>
                    <a:lnTo>
                      <a:pt x="2670" y="2729"/>
                    </a:lnTo>
                    <a:lnTo>
                      <a:pt x="2709" y="2988"/>
                    </a:lnTo>
                    <a:lnTo>
                      <a:pt x="2709" y="3247"/>
                    </a:lnTo>
                    <a:lnTo>
                      <a:pt x="2709" y="3486"/>
                    </a:lnTo>
                    <a:lnTo>
                      <a:pt x="2670" y="3865"/>
                    </a:lnTo>
                    <a:lnTo>
                      <a:pt x="2670" y="3865"/>
                    </a:lnTo>
                    <a:lnTo>
                      <a:pt x="2849" y="3925"/>
                    </a:lnTo>
                    <a:lnTo>
                      <a:pt x="3028" y="3965"/>
                    </a:lnTo>
                    <a:lnTo>
                      <a:pt x="3028" y="3965"/>
                    </a:lnTo>
                    <a:lnTo>
                      <a:pt x="3207" y="3805"/>
                    </a:lnTo>
                    <a:lnTo>
                      <a:pt x="3387" y="3626"/>
                    </a:lnTo>
                    <a:lnTo>
                      <a:pt x="3526" y="3407"/>
                    </a:lnTo>
                    <a:lnTo>
                      <a:pt x="3666" y="3148"/>
                    </a:lnTo>
                    <a:lnTo>
                      <a:pt x="3725" y="3008"/>
                    </a:lnTo>
                    <a:lnTo>
                      <a:pt x="3765" y="2849"/>
                    </a:lnTo>
                    <a:lnTo>
                      <a:pt x="3805" y="2709"/>
                    </a:lnTo>
                    <a:lnTo>
                      <a:pt x="3825" y="2530"/>
                    </a:lnTo>
                    <a:lnTo>
                      <a:pt x="3825" y="2371"/>
                    </a:lnTo>
                    <a:lnTo>
                      <a:pt x="3825" y="2192"/>
                    </a:lnTo>
                    <a:lnTo>
                      <a:pt x="3785" y="2012"/>
                    </a:lnTo>
                    <a:lnTo>
                      <a:pt x="3745" y="1833"/>
                    </a:lnTo>
                    <a:lnTo>
                      <a:pt x="3745" y="1833"/>
                    </a:lnTo>
                    <a:lnTo>
                      <a:pt x="3526" y="1693"/>
                    </a:lnTo>
                    <a:lnTo>
                      <a:pt x="3327" y="1514"/>
                    </a:lnTo>
                    <a:lnTo>
                      <a:pt x="3148" y="1295"/>
                    </a:lnTo>
                    <a:lnTo>
                      <a:pt x="3068" y="1176"/>
                    </a:lnTo>
                    <a:lnTo>
                      <a:pt x="3008" y="1056"/>
                    </a:lnTo>
                    <a:lnTo>
                      <a:pt x="3008" y="1056"/>
                    </a:lnTo>
                    <a:lnTo>
                      <a:pt x="2968" y="917"/>
                    </a:lnTo>
                    <a:lnTo>
                      <a:pt x="2928" y="777"/>
                    </a:lnTo>
                    <a:lnTo>
                      <a:pt x="2889" y="638"/>
                    </a:lnTo>
                    <a:lnTo>
                      <a:pt x="2889" y="498"/>
                    </a:lnTo>
                    <a:lnTo>
                      <a:pt x="2889" y="498"/>
                    </a:lnTo>
                    <a:lnTo>
                      <a:pt x="2670" y="359"/>
                    </a:lnTo>
                    <a:lnTo>
                      <a:pt x="2450" y="259"/>
                    </a:lnTo>
                    <a:lnTo>
                      <a:pt x="2211" y="160"/>
                    </a:lnTo>
                    <a:lnTo>
                      <a:pt x="1972" y="100"/>
                    </a:lnTo>
                    <a:lnTo>
                      <a:pt x="1733" y="40"/>
                    </a:lnTo>
                    <a:lnTo>
                      <a:pt x="1514" y="20"/>
                    </a:lnTo>
                    <a:lnTo>
                      <a:pt x="1275" y="0"/>
                    </a:lnTo>
                    <a:lnTo>
                      <a:pt x="1056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00" name="Google Shape;10200;p47"/>
              <p:cNvSpPr/>
              <p:nvPr/>
            </p:nvSpPr>
            <p:spPr>
              <a:xfrm>
                <a:off x="5846425" y="3802500"/>
                <a:ext cx="238575" cy="204700"/>
              </a:xfrm>
              <a:custGeom>
                <a:avLst/>
                <a:gdLst/>
                <a:ahLst/>
                <a:cxnLst/>
                <a:rect l="l" t="t" r="r" b="b"/>
                <a:pathLst>
                  <a:path w="9543" h="8188" extrusionOk="0">
                    <a:moveTo>
                      <a:pt x="3825" y="0"/>
                    </a:moveTo>
                    <a:lnTo>
                      <a:pt x="3526" y="20"/>
                    </a:lnTo>
                    <a:lnTo>
                      <a:pt x="3207" y="60"/>
                    </a:lnTo>
                    <a:lnTo>
                      <a:pt x="2909" y="140"/>
                    </a:lnTo>
                    <a:lnTo>
                      <a:pt x="2610" y="239"/>
                    </a:lnTo>
                    <a:lnTo>
                      <a:pt x="2331" y="379"/>
                    </a:lnTo>
                    <a:lnTo>
                      <a:pt x="2072" y="538"/>
                    </a:lnTo>
                    <a:lnTo>
                      <a:pt x="1833" y="698"/>
                    </a:lnTo>
                    <a:lnTo>
                      <a:pt x="1614" y="897"/>
                    </a:lnTo>
                    <a:lnTo>
                      <a:pt x="1415" y="1116"/>
                    </a:lnTo>
                    <a:lnTo>
                      <a:pt x="1235" y="1335"/>
                    </a:lnTo>
                    <a:lnTo>
                      <a:pt x="1096" y="1574"/>
                    </a:lnTo>
                    <a:lnTo>
                      <a:pt x="956" y="1833"/>
                    </a:lnTo>
                    <a:lnTo>
                      <a:pt x="877" y="2092"/>
                    </a:lnTo>
                    <a:lnTo>
                      <a:pt x="797" y="2371"/>
                    </a:lnTo>
                    <a:lnTo>
                      <a:pt x="757" y="2650"/>
                    </a:lnTo>
                    <a:lnTo>
                      <a:pt x="737" y="2929"/>
                    </a:lnTo>
                    <a:lnTo>
                      <a:pt x="757" y="3208"/>
                    </a:lnTo>
                    <a:lnTo>
                      <a:pt x="817" y="3506"/>
                    </a:lnTo>
                    <a:lnTo>
                      <a:pt x="897" y="3785"/>
                    </a:lnTo>
                    <a:lnTo>
                      <a:pt x="777" y="3865"/>
                    </a:lnTo>
                    <a:lnTo>
                      <a:pt x="658" y="3925"/>
                    </a:lnTo>
                    <a:lnTo>
                      <a:pt x="538" y="4024"/>
                    </a:lnTo>
                    <a:lnTo>
                      <a:pt x="438" y="4124"/>
                    </a:lnTo>
                    <a:lnTo>
                      <a:pt x="339" y="4224"/>
                    </a:lnTo>
                    <a:lnTo>
                      <a:pt x="259" y="4323"/>
                    </a:lnTo>
                    <a:lnTo>
                      <a:pt x="179" y="4443"/>
                    </a:lnTo>
                    <a:lnTo>
                      <a:pt x="120" y="4562"/>
                    </a:lnTo>
                    <a:lnTo>
                      <a:pt x="80" y="4702"/>
                    </a:lnTo>
                    <a:lnTo>
                      <a:pt x="40" y="4821"/>
                    </a:lnTo>
                    <a:lnTo>
                      <a:pt x="20" y="4961"/>
                    </a:lnTo>
                    <a:lnTo>
                      <a:pt x="0" y="5080"/>
                    </a:lnTo>
                    <a:lnTo>
                      <a:pt x="0" y="5220"/>
                    </a:lnTo>
                    <a:lnTo>
                      <a:pt x="20" y="5359"/>
                    </a:lnTo>
                    <a:lnTo>
                      <a:pt x="40" y="5499"/>
                    </a:lnTo>
                    <a:lnTo>
                      <a:pt x="80" y="5638"/>
                    </a:lnTo>
                    <a:lnTo>
                      <a:pt x="140" y="5797"/>
                    </a:lnTo>
                    <a:lnTo>
                      <a:pt x="219" y="5937"/>
                    </a:lnTo>
                    <a:lnTo>
                      <a:pt x="299" y="6056"/>
                    </a:lnTo>
                    <a:lnTo>
                      <a:pt x="399" y="6176"/>
                    </a:lnTo>
                    <a:lnTo>
                      <a:pt x="518" y="6275"/>
                    </a:lnTo>
                    <a:lnTo>
                      <a:pt x="638" y="6375"/>
                    </a:lnTo>
                    <a:lnTo>
                      <a:pt x="777" y="6475"/>
                    </a:lnTo>
                    <a:lnTo>
                      <a:pt x="917" y="6534"/>
                    </a:lnTo>
                    <a:lnTo>
                      <a:pt x="1056" y="6594"/>
                    </a:lnTo>
                    <a:lnTo>
                      <a:pt x="1215" y="6654"/>
                    </a:lnTo>
                    <a:lnTo>
                      <a:pt x="1355" y="6694"/>
                    </a:lnTo>
                    <a:lnTo>
                      <a:pt x="1534" y="6714"/>
                    </a:lnTo>
                    <a:lnTo>
                      <a:pt x="1693" y="6714"/>
                    </a:lnTo>
                    <a:lnTo>
                      <a:pt x="1853" y="6694"/>
                    </a:lnTo>
                    <a:lnTo>
                      <a:pt x="2012" y="6674"/>
                    </a:lnTo>
                    <a:lnTo>
                      <a:pt x="2191" y="6634"/>
                    </a:lnTo>
                    <a:lnTo>
                      <a:pt x="2371" y="6574"/>
                    </a:lnTo>
                    <a:lnTo>
                      <a:pt x="2530" y="6495"/>
                    </a:lnTo>
                    <a:lnTo>
                      <a:pt x="2689" y="6395"/>
                    </a:lnTo>
                    <a:lnTo>
                      <a:pt x="2829" y="6275"/>
                    </a:lnTo>
                    <a:lnTo>
                      <a:pt x="2948" y="6156"/>
                    </a:lnTo>
                    <a:lnTo>
                      <a:pt x="3048" y="6016"/>
                    </a:lnTo>
                    <a:lnTo>
                      <a:pt x="3148" y="5877"/>
                    </a:lnTo>
                    <a:lnTo>
                      <a:pt x="3227" y="5718"/>
                    </a:lnTo>
                    <a:lnTo>
                      <a:pt x="3586" y="5777"/>
                    </a:lnTo>
                    <a:lnTo>
                      <a:pt x="3945" y="5777"/>
                    </a:lnTo>
                    <a:lnTo>
                      <a:pt x="4303" y="5757"/>
                    </a:lnTo>
                    <a:lnTo>
                      <a:pt x="4662" y="5678"/>
                    </a:lnTo>
                    <a:lnTo>
                      <a:pt x="4642" y="5917"/>
                    </a:lnTo>
                    <a:lnTo>
                      <a:pt x="4662" y="6156"/>
                    </a:lnTo>
                    <a:lnTo>
                      <a:pt x="4702" y="6375"/>
                    </a:lnTo>
                    <a:lnTo>
                      <a:pt x="4761" y="6614"/>
                    </a:lnTo>
                    <a:lnTo>
                      <a:pt x="4861" y="6833"/>
                    </a:lnTo>
                    <a:lnTo>
                      <a:pt x="4960" y="7032"/>
                    </a:lnTo>
                    <a:lnTo>
                      <a:pt x="5100" y="7232"/>
                    </a:lnTo>
                    <a:lnTo>
                      <a:pt x="5239" y="7391"/>
                    </a:lnTo>
                    <a:lnTo>
                      <a:pt x="5419" y="7550"/>
                    </a:lnTo>
                    <a:lnTo>
                      <a:pt x="5598" y="7690"/>
                    </a:lnTo>
                    <a:lnTo>
                      <a:pt x="5777" y="7829"/>
                    </a:lnTo>
                    <a:lnTo>
                      <a:pt x="5976" y="7929"/>
                    </a:lnTo>
                    <a:lnTo>
                      <a:pt x="6196" y="8028"/>
                    </a:lnTo>
                    <a:lnTo>
                      <a:pt x="6415" y="8088"/>
                    </a:lnTo>
                    <a:lnTo>
                      <a:pt x="6654" y="8148"/>
                    </a:lnTo>
                    <a:lnTo>
                      <a:pt x="6893" y="8168"/>
                    </a:lnTo>
                    <a:lnTo>
                      <a:pt x="7132" y="8188"/>
                    </a:lnTo>
                    <a:lnTo>
                      <a:pt x="7371" y="8168"/>
                    </a:lnTo>
                    <a:lnTo>
                      <a:pt x="7610" y="8128"/>
                    </a:lnTo>
                    <a:lnTo>
                      <a:pt x="7849" y="8068"/>
                    </a:lnTo>
                    <a:lnTo>
                      <a:pt x="8088" y="7989"/>
                    </a:lnTo>
                    <a:lnTo>
                      <a:pt x="8307" y="7889"/>
                    </a:lnTo>
                    <a:lnTo>
                      <a:pt x="8506" y="7770"/>
                    </a:lnTo>
                    <a:lnTo>
                      <a:pt x="8686" y="7630"/>
                    </a:lnTo>
                    <a:lnTo>
                      <a:pt x="8865" y="7471"/>
                    </a:lnTo>
                    <a:lnTo>
                      <a:pt x="9024" y="7311"/>
                    </a:lnTo>
                    <a:lnTo>
                      <a:pt x="9144" y="7132"/>
                    </a:lnTo>
                    <a:lnTo>
                      <a:pt x="9263" y="6933"/>
                    </a:lnTo>
                    <a:lnTo>
                      <a:pt x="9363" y="6754"/>
                    </a:lnTo>
                    <a:lnTo>
                      <a:pt x="9443" y="6534"/>
                    </a:lnTo>
                    <a:lnTo>
                      <a:pt x="9502" y="6315"/>
                    </a:lnTo>
                    <a:lnTo>
                      <a:pt x="9522" y="6116"/>
                    </a:lnTo>
                    <a:lnTo>
                      <a:pt x="9542" y="5877"/>
                    </a:lnTo>
                    <a:lnTo>
                      <a:pt x="9522" y="5658"/>
                    </a:lnTo>
                    <a:lnTo>
                      <a:pt x="9483" y="5439"/>
                    </a:lnTo>
                    <a:lnTo>
                      <a:pt x="9423" y="5220"/>
                    </a:lnTo>
                    <a:lnTo>
                      <a:pt x="9343" y="5020"/>
                    </a:lnTo>
                    <a:lnTo>
                      <a:pt x="9244" y="4841"/>
                    </a:lnTo>
                    <a:lnTo>
                      <a:pt x="9144" y="4682"/>
                    </a:lnTo>
                    <a:lnTo>
                      <a:pt x="9024" y="4522"/>
                    </a:lnTo>
                    <a:lnTo>
                      <a:pt x="8885" y="4383"/>
                    </a:lnTo>
                    <a:lnTo>
                      <a:pt x="8745" y="4243"/>
                    </a:lnTo>
                    <a:lnTo>
                      <a:pt x="8586" y="4124"/>
                    </a:lnTo>
                    <a:lnTo>
                      <a:pt x="8427" y="4004"/>
                    </a:lnTo>
                    <a:lnTo>
                      <a:pt x="8247" y="3925"/>
                    </a:lnTo>
                    <a:lnTo>
                      <a:pt x="8068" y="3825"/>
                    </a:lnTo>
                    <a:lnTo>
                      <a:pt x="7889" y="3765"/>
                    </a:lnTo>
                    <a:lnTo>
                      <a:pt x="7690" y="3706"/>
                    </a:lnTo>
                    <a:lnTo>
                      <a:pt x="7490" y="3666"/>
                    </a:lnTo>
                    <a:lnTo>
                      <a:pt x="7291" y="3646"/>
                    </a:lnTo>
                    <a:lnTo>
                      <a:pt x="6873" y="3646"/>
                    </a:lnTo>
                    <a:lnTo>
                      <a:pt x="6913" y="3447"/>
                    </a:lnTo>
                    <a:lnTo>
                      <a:pt x="6953" y="3247"/>
                    </a:lnTo>
                    <a:lnTo>
                      <a:pt x="6973" y="3048"/>
                    </a:lnTo>
                    <a:lnTo>
                      <a:pt x="6973" y="2849"/>
                    </a:lnTo>
                    <a:lnTo>
                      <a:pt x="6973" y="2630"/>
                    </a:lnTo>
                    <a:lnTo>
                      <a:pt x="6933" y="2431"/>
                    </a:lnTo>
                    <a:lnTo>
                      <a:pt x="6893" y="2212"/>
                    </a:lnTo>
                    <a:lnTo>
                      <a:pt x="6833" y="1992"/>
                    </a:lnTo>
                    <a:lnTo>
                      <a:pt x="6714" y="1733"/>
                    </a:lnTo>
                    <a:lnTo>
                      <a:pt x="6574" y="1474"/>
                    </a:lnTo>
                    <a:lnTo>
                      <a:pt x="6415" y="1215"/>
                    </a:lnTo>
                    <a:lnTo>
                      <a:pt x="6216" y="996"/>
                    </a:lnTo>
                    <a:lnTo>
                      <a:pt x="6016" y="797"/>
                    </a:lnTo>
                    <a:lnTo>
                      <a:pt x="5777" y="618"/>
                    </a:lnTo>
                    <a:lnTo>
                      <a:pt x="5538" y="458"/>
                    </a:lnTo>
                    <a:lnTo>
                      <a:pt x="5279" y="319"/>
                    </a:lnTo>
                    <a:lnTo>
                      <a:pt x="5000" y="199"/>
                    </a:lnTo>
                    <a:lnTo>
                      <a:pt x="4721" y="120"/>
                    </a:lnTo>
                    <a:lnTo>
                      <a:pt x="4423" y="40"/>
                    </a:lnTo>
                    <a:lnTo>
                      <a:pt x="4124" y="20"/>
                    </a:lnTo>
                    <a:lnTo>
                      <a:pt x="3825" y="0"/>
                    </a:lnTo>
                    <a:close/>
                  </a:path>
                </a:pathLst>
              </a:custGeom>
              <a:solidFill>
                <a:srgbClr val="F9DC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01" name="Google Shape;10201;p47"/>
              <p:cNvSpPr/>
              <p:nvPr/>
            </p:nvSpPr>
            <p:spPr>
              <a:xfrm>
                <a:off x="5846425" y="3802500"/>
                <a:ext cx="238575" cy="204700"/>
              </a:xfrm>
              <a:custGeom>
                <a:avLst/>
                <a:gdLst/>
                <a:ahLst/>
                <a:cxnLst/>
                <a:rect l="l" t="t" r="r" b="b"/>
                <a:pathLst>
                  <a:path w="9543" h="8188" fill="none" extrusionOk="0">
                    <a:moveTo>
                      <a:pt x="4761" y="6614"/>
                    </a:moveTo>
                    <a:lnTo>
                      <a:pt x="4761" y="6614"/>
                    </a:lnTo>
                    <a:lnTo>
                      <a:pt x="4702" y="6375"/>
                    </a:lnTo>
                    <a:lnTo>
                      <a:pt x="4662" y="6156"/>
                    </a:lnTo>
                    <a:lnTo>
                      <a:pt x="4642" y="5917"/>
                    </a:lnTo>
                    <a:lnTo>
                      <a:pt x="4662" y="5678"/>
                    </a:lnTo>
                    <a:lnTo>
                      <a:pt x="4662" y="5678"/>
                    </a:lnTo>
                    <a:lnTo>
                      <a:pt x="4303" y="5757"/>
                    </a:lnTo>
                    <a:lnTo>
                      <a:pt x="3945" y="5777"/>
                    </a:lnTo>
                    <a:lnTo>
                      <a:pt x="3586" y="5777"/>
                    </a:lnTo>
                    <a:lnTo>
                      <a:pt x="3227" y="5718"/>
                    </a:lnTo>
                    <a:lnTo>
                      <a:pt x="3227" y="5718"/>
                    </a:lnTo>
                    <a:lnTo>
                      <a:pt x="3148" y="5877"/>
                    </a:lnTo>
                    <a:lnTo>
                      <a:pt x="3048" y="6016"/>
                    </a:lnTo>
                    <a:lnTo>
                      <a:pt x="2948" y="6156"/>
                    </a:lnTo>
                    <a:lnTo>
                      <a:pt x="2829" y="6275"/>
                    </a:lnTo>
                    <a:lnTo>
                      <a:pt x="2689" y="6395"/>
                    </a:lnTo>
                    <a:lnTo>
                      <a:pt x="2530" y="6495"/>
                    </a:lnTo>
                    <a:lnTo>
                      <a:pt x="2371" y="6574"/>
                    </a:lnTo>
                    <a:lnTo>
                      <a:pt x="2191" y="6634"/>
                    </a:lnTo>
                    <a:lnTo>
                      <a:pt x="2191" y="6634"/>
                    </a:lnTo>
                    <a:lnTo>
                      <a:pt x="2012" y="6674"/>
                    </a:lnTo>
                    <a:lnTo>
                      <a:pt x="1853" y="6694"/>
                    </a:lnTo>
                    <a:lnTo>
                      <a:pt x="1693" y="6714"/>
                    </a:lnTo>
                    <a:lnTo>
                      <a:pt x="1534" y="6714"/>
                    </a:lnTo>
                    <a:lnTo>
                      <a:pt x="1355" y="6694"/>
                    </a:lnTo>
                    <a:lnTo>
                      <a:pt x="1215" y="6654"/>
                    </a:lnTo>
                    <a:lnTo>
                      <a:pt x="1056" y="6594"/>
                    </a:lnTo>
                    <a:lnTo>
                      <a:pt x="917" y="6534"/>
                    </a:lnTo>
                    <a:lnTo>
                      <a:pt x="777" y="6475"/>
                    </a:lnTo>
                    <a:lnTo>
                      <a:pt x="638" y="6375"/>
                    </a:lnTo>
                    <a:lnTo>
                      <a:pt x="518" y="6275"/>
                    </a:lnTo>
                    <a:lnTo>
                      <a:pt x="399" y="6176"/>
                    </a:lnTo>
                    <a:lnTo>
                      <a:pt x="299" y="6056"/>
                    </a:lnTo>
                    <a:lnTo>
                      <a:pt x="219" y="5937"/>
                    </a:lnTo>
                    <a:lnTo>
                      <a:pt x="140" y="5797"/>
                    </a:lnTo>
                    <a:lnTo>
                      <a:pt x="80" y="5638"/>
                    </a:lnTo>
                    <a:lnTo>
                      <a:pt x="80" y="5638"/>
                    </a:lnTo>
                    <a:lnTo>
                      <a:pt x="40" y="5499"/>
                    </a:lnTo>
                    <a:lnTo>
                      <a:pt x="20" y="5359"/>
                    </a:lnTo>
                    <a:lnTo>
                      <a:pt x="0" y="5220"/>
                    </a:lnTo>
                    <a:lnTo>
                      <a:pt x="0" y="5080"/>
                    </a:lnTo>
                    <a:lnTo>
                      <a:pt x="20" y="4961"/>
                    </a:lnTo>
                    <a:lnTo>
                      <a:pt x="40" y="4821"/>
                    </a:lnTo>
                    <a:lnTo>
                      <a:pt x="80" y="4702"/>
                    </a:lnTo>
                    <a:lnTo>
                      <a:pt x="120" y="4562"/>
                    </a:lnTo>
                    <a:lnTo>
                      <a:pt x="179" y="4443"/>
                    </a:lnTo>
                    <a:lnTo>
                      <a:pt x="259" y="4323"/>
                    </a:lnTo>
                    <a:lnTo>
                      <a:pt x="339" y="4224"/>
                    </a:lnTo>
                    <a:lnTo>
                      <a:pt x="438" y="4124"/>
                    </a:lnTo>
                    <a:lnTo>
                      <a:pt x="538" y="4024"/>
                    </a:lnTo>
                    <a:lnTo>
                      <a:pt x="658" y="3925"/>
                    </a:lnTo>
                    <a:lnTo>
                      <a:pt x="777" y="3865"/>
                    </a:lnTo>
                    <a:lnTo>
                      <a:pt x="897" y="3785"/>
                    </a:lnTo>
                    <a:lnTo>
                      <a:pt x="897" y="3785"/>
                    </a:lnTo>
                    <a:lnTo>
                      <a:pt x="817" y="3506"/>
                    </a:lnTo>
                    <a:lnTo>
                      <a:pt x="757" y="3208"/>
                    </a:lnTo>
                    <a:lnTo>
                      <a:pt x="737" y="2929"/>
                    </a:lnTo>
                    <a:lnTo>
                      <a:pt x="757" y="2650"/>
                    </a:lnTo>
                    <a:lnTo>
                      <a:pt x="797" y="2371"/>
                    </a:lnTo>
                    <a:lnTo>
                      <a:pt x="877" y="2092"/>
                    </a:lnTo>
                    <a:lnTo>
                      <a:pt x="956" y="1833"/>
                    </a:lnTo>
                    <a:lnTo>
                      <a:pt x="1096" y="1574"/>
                    </a:lnTo>
                    <a:lnTo>
                      <a:pt x="1235" y="1335"/>
                    </a:lnTo>
                    <a:lnTo>
                      <a:pt x="1415" y="1116"/>
                    </a:lnTo>
                    <a:lnTo>
                      <a:pt x="1614" y="897"/>
                    </a:lnTo>
                    <a:lnTo>
                      <a:pt x="1833" y="698"/>
                    </a:lnTo>
                    <a:lnTo>
                      <a:pt x="2072" y="538"/>
                    </a:lnTo>
                    <a:lnTo>
                      <a:pt x="2331" y="379"/>
                    </a:lnTo>
                    <a:lnTo>
                      <a:pt x="2610" y="239"/>
                    </a:lnTo>
                    <a:lnTo>
                      <a:pt x="2909" y="140"/>
                    </a:lnTo>
                    <a:lnTo>
                      <a:pt x="2909" y="140"/>
                    </a:lnTo>
                    <a:lnTo>
                      <a:pt x="3207" y="60"/>
                    </a:lnTo>
                    <a:lnTo>
                      <a:pt x="3526" y="20"/>
                    </a:lnTo>
                    <a:lnTo>
                      <a:pt x="3825" y="0"/>
                    </a:lnTo>
                    <a:lnTo>
                      <a:pt x="4124" y="20"/>
                    </a:lnTo>
                    <a:lnTo>
                      <a:pt x="4423" y="40"/>
                    </a:lnTo>
                    <a:lnTo>
                      <a:pt x="4721" y="120"/>
                    </a:lnTo>
                    <a:lnTo>
                      <a:pt x="5000" y="199"/>
                    </a:lnTo>
                    <a:lnTo>
                      <a:pt x="5279" y="319"/>
                    </a:lnTo>
                    <a:lnTo>
                      <a:pt x="5538" y="458"/>
                    </a:lnTo>
                    <a:lnTo>
                      <a:pt x="5777" y="618"/>
                    </a:lnTo>
                    <a:lnTo>
                      <a:pt x="6016" y="797"/>
                    </a:lnTo>
                    <a:lnTo>
                      <a:pt x="6216" y="996"/>
                    </a:lnTo>
                    <a:lnTo>
                      <a:pt x="6415" y="1215"/>
                    </a:lnTo>
                    <a:lnTo>
                      <a:pt x="6574" y="1474"/>
                    </a:lnTo>
                    <a:lnTo>
                      <a:pt x="6714" y="1733"/>
                    </a:lnTo>
                    <a:lnTo>
                      <a:pt x="6833" y="1992"/>
                    </a:lnTo>
                    <a:lnTo>
                      <a:pt x="6833" y="1992"/>
                    </a:lnTo>
                    <a:lnTo>
                      <a:pt x="6893" y="2212"/>
                    </a:lnTo>
                    <a:lnTo>
                      <a:pt x="6933" y="2431"/>
                    </a:lnTo>
                    <a:lnTo>
                      <a:pt x="6973" y="2630"/>
                    </a:lnTo>
                    <a:lnTo>
                      <a:pt x="6973" y="2849"/>
                    </a:lnTo>
                    <a:lnTo>
                      <a:pt x="6973" y="3048"/>
                    </a:lnTo>
                    <a:lnTo>
                      <a:pt x="6953" y="3247"/>
                    </a:lnTo>
                    <a:lnTo>
                      <a:pt x="6913" y="3447"/>
                    </a:lnTo>
                    <a:lnTo>
                      <a:pt x="6873" y="3646"/>
                    </a:lnTo>
                    <a:lnTo>
                      <a:pt x="6873" y="3646"/>
                    </a:lnTo>
                    <a:lnTo>
                      <a:pt x="7072" y="3646"/>
                    </a:lnTo>
                    <a:lnTo>
                      <a:pt x="7291" y="3646"/>
                    </a:lnTo>
                    <a:lnTo>
                      <a:pt x="7490" y="3666"/>
                    </a:lnTo>
                    <a:lnTo>
                      <a:pt x="7690" y="3706"/>
                    </a:lnTo>
                    <a:lnTo>
                      <a:pt x="7889" y="3765"/>
                    </a:lnTo>
                    <a:lnTo>
                      <a:pt x="8068" y="3825"/>
                    </a:lnTo>
                    <a:lnTo>
                      <a:pt x="8247" y="3925"/>
                    </a:lnTo>
                    <a:lnTo>
                      <a:pt x="8427" y="4004"/>
                    </a:lnTo>
                    <a:lnTo>
                      <a:pt x="8586" y="4124"/>
                    </a:lnTo>
                    <a:lnTo>
                      <a:pt x="8745" y="4243"/>
                    </a:lnTo>
                    <a:lnTo>
                      <a:pt x="8885" y="4383"/>
                    </a:lnTo>
                    <a:lnTo>
                      <a:pt x="9024" y="4522"/>
                    </a:lnTo>
                    <a:lnTo>
                      <a:pt x="9144" y="4682"/>
                    </a:lnTo>
                    <a:lnTo>
                      <a:pt x="9244" y="4841"/>
                    </a:lnTo>
                    <a:lnTo>
                      <a:pt x="9343" y="5020"/>
                    </a:lnTo>
                    <a:lnTo>
                      <a:pt x="9423" y="5220"/>
                    </a:lnTo>
                    <a:lnTo>
                      <a:pt x="9423" y="5220"/>
                    </a:lnTo>
                    <a:lnTo>
                      <a:pt x="9483" y="5439"/>
                    </a:lnTo>
                    <a:lnTo>
                      <a:pt x="9522" y="5658"/>
                    </a:lnTo>
                    <a:lnTo>
                      <a:pt x="9542" y="5877"/>
                    </a:lnTo>
                    <a:lnTo>
                      <a:pt x="9522" y="6116"/>
                    </a:lnTo>
                    <a:lnTo>
                      <a:pt x="9502" y="6315"/>
                    </a:lnTo>
                    <a:lnTo>
                      <a:pt x="9443" y="6534"/>
                    </a:lnTo>
                    <a:lnTo>
                      <a:pt x="9363" y="6754"/>
                    </a:lnTo>
                    <a:lnTo>
                      <a:pt x="9263" y="6933"/>
                    </a:lnTo>
                    <a:lnTo>
                      <a:pt x="9144" y="7132"/>
                    </a:lnTo>
                    <a:lnTo>
                      <a:pt x="9024" y="7311"/>
                    </a:lnTo>
                    <a:lnTo>
                      <a:pt x="8865" y="7471"/>
                    </a:lnTo>
                    <a:lnTo>
                      <a:pt x="8686" y="7630"/>
                    </a:lnTo>
                    <a:lnTo>
                      <a:pt x="8506" y="7770"/>
                    </a:lnTo>
                    <a:lnTo>
                      <a:pt x="8307" y="7889"/>
                    </a:lnTo>
                    <a:lnTo>
                      <a:pt x="8088" y="7989"/>
                    </a:lnTo>
                    <a:lnTo>
                      <a:pt x="7849" y="8068"/>
                    </a:lnTo>
                    <a:lnTo>
                      <a:pt x="7849" y="8068"/>
                    </a:lnTo>
                    <a:lnTo>
                      <a:pt x="7610" y="8128"/>
                    </a:lnTo>
                    <a:lnTo>
                      <a:pt x="7371" y="8168"/>
                    </a:lnTo>
                    <a:lnTo>
                      <a:pt x="7132" y="8188"/>
                    </a:lnTo>
                    <a:lnTo>
                      <a:pt x="6893" y="8168"/>
                    </a:lnTo>
                    <a:lnTo>
                      <a:pt x="6654" y="8148"/>
                    </a:lnTo>
                    <a:lnTo>
                      <a:pt x="6415" y="8088"/>
                    </a:lnTo>
                    <a:lnTo>
                      <a:pt x="6196" y="8028"/>
                    </a:lnTo>
                    <a:lnTo>
                      <a:pt x="5976" y="7929"/>
                    </a:lnTo>
                    <a:lnTo>
                      <a:pt x="5777" y="7829"/>
                    </a:lnTo>
                    <a:lnTo>
                      <a:pt x="5598" y="7690"/>
                    </a:lnTo>
                    <a:lnTo>
                      <a:pt x="5419" y="7550"/>
                    </a:lnTo>
                    <a:lnTo>
                      <a:pt x="5239" y="7391"/>
                    </a:lnTo>
                    <a:lnTo>
                      <a:pt x="5100" y="7232"/>
                    </a:lnTo>
                    <a:lnTo>
                      <a:pt x="4960" y="7032"/>
                    </a:lnTo>
                    <a:lnTo>
                      <a:pt x="4861" y="6833"/>
                    </a:lnTo>
                    <a:lnTo>
                      <a:pt x="4761" y="6614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02" name="Google Shape;10202;p47"/>
              <p:cNvSpPr/>
              <p:nvPr/>
            </p:nvSpPr>
            <p:spPr>
              <a:xfrm>
                <a:off x="6010775" y="3947925"/>
                <a:ext cx="44350" cy="34875"/>
              </a:xfrm>
              <a:custGeom>
                <a:avLst/>
                <a:gdLst/>
                <a:ahLst/>
                <a:cxnLst/>
                <a:rect l="l" t="t" r="r" b="b"/>
                <a:pathLst>
                  <a:path w="1774" h="1395" extrusionOk="0">
                    <a:moveTo>
                      <a:pt x="1016" y="0"/>
                    </a:moveTo>
                    <a:lnTo>
                      <a:pt x="837" y="20"/>
                    </a:lnTo>
                    <a:lnTo>
                      <a:pt x="657" y="60"/>
                    </a:lnTo>
                    <a:lnTo>
                      <a:pt x="498" y="120"/>
                    </a:lnTo>
                    <a:lnTo>
                      <a:pt x="339" y="199"/>
                    </a:lnTo>
                    <a:lnTo>
                      <a:pt x="219" y="299"/>
                    </a:lnTo>
                    <a:lnTo>
                      <a:pt x="120" y="419"/>
                    </a:lnTo>
                    <a:lnTo>
                      <a:pt x="60" y="558"/>
                    </a:lnTo>
                    <a:lnTo>
                      <a:pt x="20" y="678"/>
                    </a:lnTo>
                    <a:lnTo>
                      <a:pt x="0" y="817"/>
                    </a:lnTo>
                    <a:lnTo>
                      <a:pt x="40" y="956"/>
                    </a:lnTo>
                    <a:lnTo>
                      <a:pt x="100" y="1076"/>
                    </a:lnTo>
                    <a:lnTo>
                      <a:pt x="199" y="1196"/>
                    </a:lnTo>
                    <a:lnTo>
                      <a:pt x="299" y="1275"/>
                    </a:lnTo>
                    <a:lnTo>
                      <a:pt x="438" y="1335"/>
                    </a:lnTo>
                    <a:lnTo>
                      <a:pt x="598" y="1375"/>
                    </a:lnTo>
                    <a:lnTo>
                      <a:pt x="757" y="1395"/>
                    </a:lnTo>
                    <a:lnTo>
                      <a:pt x="936" y="1395"/>
                    </a:lnTo>
                    <a:lnTo>
                      <a:pt x="1116" y="1355"/>
                    </a:lnTo>
                    <a:lnTo>
                      <a:pt x="1275" y="1295"/>
                    </a:lnTo>
                    <a:lnTo>
                      <a:pt x="1434" y="1196"/>
                    </a:lnTo>
                    <a:lnTo>
                      <a:pt x="1554" y="1096"/>
                    </a:lnTo>
                    <a:lnTo>
                      <a:pt x="1654" y="976"/>
                    </a:lnTo>
                    <a:lnTo>
                      <a:pt x="1733" y="857"/>
                    </a:lnTo>
                    <a:lnTo>
                      <a:pt x="1773" y="717"/>
                    </a:lnTo>
                    <a:lnTo>
                      <a:pt x="1773" y="578"/>
                    </a:lnTo>
                    <a:lnTo>
                      <a:pt x="1733" y="439"/>
                    </a:lnTo>
                    <a:lnTo>
                      <a:pt x="1673" y="319"/>
                    </a:lnTo>
                    <a:lnTo>
                      <a:pt x="1594" y="219"/>
                    </a:lnTo>
                    <a:lnTo>
                      <a:pt x="1474" y="120"/>
                    </a:lnTo>
                    <a:lnTo>
                      <a:pt x="1335" y="60"/>
                    </a:lnTo>
                    <a:lnTo>
                      <a:pt x="1175" y="20"/>
                    </a:lnTo>
                    <a:lnTo>
                      <a:pt x="1016" y="0"/>
                    </a:lnTo>
                    <a:close/>
                  </a:path>
                </a:pathLst>
              </a:custGeom>
              <a:solidFill>
                <a:srgbClr val="F4CC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03" name="Google Shape;10203;p47"/>
              <p:cNvSpPr/>
              <p:nvPr/>
            </p:nvSpPr>
            <p:spPr>
              <a:xfrm>
                <a:off x="6010775" y="3947925"/>
                <a:ext cx="44350" cy="34875"/>
              </a:xfrm>
              <a:custGeom>
                <a:avLst/>
                <a:gdLst/>
                <a:ahLst/>
                <a:cxnLst/>
                <a:rect l="l" t="t" r="r" b="b"/>
                <a:pathLst>
                  <a:path w="1774" h="1395" fill="none" extrusionOk="0">
                    <a:moveTo>
                      <a:pt x="1116" y="1355"/>
                    </a:moveTo>
                    <a:lnTo>
                      <a:pt x="1116" y="1355"/>
                    </a:lnTo>
                    <a:lnTo>
                      <a:pt x="1275" y="1295"/>
                    </a:lnTo>
                    <a:lnTo>
                      <a:pt x="1434" y="1196"/>
                    </a:lnTo>
                    <a:lnTo>
                      <a:pt x="1554" y="1096"/>
                    </a:lnTo>
                    <a:lnTo>
                      <a:pt x="1654" y="976"/>
                    </a:lnTo>
                    <a:lnTo>
                      <a:pt x="1733" y="857"/>
                    </a:lnTo>
                    <a:lnTo>
                      <a:pt x="1773" y="717"/>
                    </a:lnTo>
                    <a:lnTo>
                      <a:pt x="1773" y="578"/>
                    </a:lnTo>
                    <a:lnTo>
                      <a:pt x="1733" y="439"/>
                    </a:lnTo>
                    <a:lnTo>
                      <a:pt x="1733" y="439"/>
                    </a:lnTo>
                    <a:lnTo>
                      <a:pt x="1673" y="319"/>
                    </a:lnTo>
                    <a:lnTo>
                      <a:pt x="1594" y="219"/>
                    </a:lnTo>
                    <a:lnTo>
                      <a:pt x="1474" y="120"/>
                    </a:lnTo>
                    <a:lnTo>
                      <a:pt x="1335" y="60"/>
                    </a:lnTo>
                    <a:lnTo>
                      <a:pt x="1175" y="20"/>
                    </a:lnTo>
                    <a:lnTo>
                      <a:pt x="1016" y="0"/>
                    </a:lnTo>
                    <a:lnTo>
                      <a:pt x="837" y="20"/>
                    </a:lnTo>
                    <a:lnTo>
                      <a:pt x="657" y="60"/>
                    </a:lnTo>
                    <a:lnTo>
                      <a:pt x="657" y="60"/>
                    </a:lnTo>
                    <a:lnTo>
                      <a:pt x="498" y="120"/>
                    </a:lnTo>
                    <a:lnTo>
                      <a:pt x="339" y="199"/>
                    </a:lnTo>
                    <a:lnTo>
                      <a:pt x="219" y="299"/>
                    </a:lnTo>
                    <a:lnTo>
                      <a:pt x="120" y="419"/>
                    </a:lnTo>
                    <a:lnTo>
                      <a:pt x="60" y="558"/>
                    </a:lnTo>
                    <a:lnTo>
                      <a:pt x="20" y="678"/>
                    </a:lnTo>
                    <a:lnTo>
                      <a:pt x="0" y="817"/>
                    </a:lnTo>
                    <a:lnTo>
                      <a:pt x="40" y="956"/>
                    </a:lnTo>
                    <a:lnTo>
                      <a:pt x="40" y="956"/>
                    </a:lnTo>
                    <a:lnTo>
                      <a:pt x="100" y="1076"/>
                    </a:lnTo>
                    <a:lnTo>
                      <a:pt x="199" y="1196"/>
                    </a:lnTo>
                    <a:lnTo>
                      <a:pt x="299" y="1275"/>
                    </a:lnTo>
                    <a:lnTo>
                      <a:pt x="438" y="1335"/>
                    </a:lnTo>
                    <a:lnTo>
                      <a:pt x="598" y="1375"/>
                    </a:lnTo>
                    <a:lnTo>
                      <a:pt x="757" y="1395"/>
                    </a:lnTo>
                    <a:lnTo>
                      <a:pt x="936" y="1395"/>
                    </a:lnTo>
                    <a:lnTo>
                      <a:pt x="1116" y="1355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04" name="Google Shape;10204;p47"/>
              <p:cNvSpPr/>
              <p:nvPr/>
            </p:nvSpPr>
            <p:spPr>
              <a:xfrm>
                <a:off x="5886250" y="3817925"/>
                <a:ext cx="118075" cy="88175"/>
              </a:xfrm>
              <a:custGeom>
                <a:avLst/>
                <a:gdLst/>
                <a:ahLst/>
                <a:cxnLst/>
                <a:rect l="l" t="t" r="r" b="b"/>
                <a:pathLst>
                  <a:path w="4723" h="3527" extrusionOk="0">
                    <a:moveTo>
                      <a:pt x="2073" y="1"/>
                    </a:moveTo>
                    <a:lnTo>
                      <a:pt x="1853" y="41"/>
                    </a:lnTo>
                    <a:lnTo>
                      <a:pt x="1634" y="81"/>
                    </a:lnTo>
                    <a:lnTo>
                      <a:pt x="1435" y="120"/>
                    </a:lnTo>
                    <a:lnTo>
                      <a:pt x="1037" y="260"/>
                    </a:lnTo>
                    <a:lnTo>
                      <a:pt x="698" y="419"/>
                    </a:lnTo>
                    <a:lnTo>
                      <a:pt x="399" y="579"/>
                    </a:lnTo>
                    <a:lnTo>
                      <a:pt x="180" y="718"/>
                    </a:lnTo>
                    <a:lnTo>
                      <a:pt x="1" y="838"/>
                    </a:lnTo>
                    <a:lnTo>
                      <a:pt x="260" y="798"/>
                    </a:lnTo>
                    <a:lnTo>
                      <a:pt x="499" y="778"/>
                    </a:lnTo>
                    <a:lnTo>
                      <a:pt x="718" y="758"/>
                    </a:lnTo>
                    <a:lnTo>
                      <a:pt x="957" y="738"/>
                    </a:lnTo>
                    <a:lnTo>
                      <a:pt x="1196" y="758"/>
                    </a:lnTo>
                    <a:lnTo>
                      <a:pt x="1435" y="778"/>
                    </a:lnTo>
                    <a:lnTo>
                      <a:pt x="1674" y="818"/>
                    </a:lnTo>
                    <a:lnTo>
                      <a:pt x="1893" y="857"/>
                    </a:lnTo>
                    <a:lnTo>
                      <a:pt x="2093" y="937"/>
                    </a:lnTo>
                    <a:lnTo>
                      <a:pt x="2272" y="997"/>
                    </a:lnTo>
                    <a:lnTo>
                      <a:pt x="2451" y="1077"/>
                    </a:lnTo>
                    <a:lnTo>
                      <a:pt x="2630" y="1176"/>
                    </a:lnTo>
                    <a:lnTo>
                      <a:pt x="2790" y="1276"/>
                    </a:lnTo>
                    <a:lnTo>
                      <a:pt x="2929" y="1395"/>
                    </a:lnTo>
                    <a:lnTo>
                      <a:pt x="3208" y="1634"/>
                    </a:lnTo>
                    <a:lnTo>
                      <a:pt x="3427" y="1873"/>
                    </a:lnTo>
                    <a:lnTo>
                      <a:pt x="3626" y="2132"/>
                    </a:lnTo>
                    <a:lnTo>
                      <a:pt x="3786" y="2391"/>
                    </a:lnTo>
                    <a:lnTo>
                      <a:pt x="3925" y="2650"/>
                    </a:lnTo>
                    <a:lnTo>
                      <a:pt x="4025" y="2889"/>
                    </a:lnTo>
                    <a:lnTo>
                      <a:pt x="4124" y="3089"/>
                    </a:lnTo>
                    <a:lnTo>
                      <a:pt x="4204" y="3407"/>
                    </a:lnTo>
                    <a:lnTo>
                      <a:pt x="4244" y="3527"/>
                    </a:lnTo>
                    <a:lnTo>
                      <a:pt x="4344" y="3407"/>
                    </a:lnTo>
                    <a:lnTo>
                      <a:pt x="4463" y="3248"/>
                    </a:lnTo>
                    <a:lnTo>
                      <a:pt x="4563" y="3069"/>
                    </a:lnTo>
                    <a:lnTo>
                      <a:pt x="4642" y="2830"/>
                    </a:lnTo>
                    <a:lnTo>
                      <a:pt x="4702" y="2571"/>
                    </a:lnTo>
                    <a:lnTo>
                      <a:pt x="4722" y="2292"/>
                    </a:lnTo>
                    <a:lnTo>
                      <a:pt x="4702" y="1993"/>
                    </a:lnTo>
                    <a:lnTo>
                      <a:pt x="4682" y="1854"/>
                    </a:lnTo>
                    <a:lnTo>
                      <a:pt x="4642" y="1694"/>
                    </a:lnTo>
                    <a:lnTo>
                      <a:pt x="4364" y="1614"/>
                    </a:lnTo>
                    <a:lnTo>
                      <a:pt x="4105" y="1515"/>
                    </a:lnTo>
                    <a:lnTo>
                      <a:pt x="3846" y="1375"/>
                    </a:lnTo>
                    <a:lnTo>
                      <a:pt x="3607" y="1216"/>
                    </a:lnTo>
                    <a:lnTo>
                      <a:pt x="3407" y="1037"/>
                    </a:lnTo>
                    <a:lnTo>
                      <a:pt x="3208" y="838"/>
                    </a:lnTo>
                    <a:lnTo>
                      <a:pt x="3049" y="598"/>
                    </a:lnTo>
                    <a:lnTo>
                      <a:pt x="2909" y="339"/>
                    </a:lnTo>
                    <a:lnTo>
                      <a:pt x="2810" y="41"/>
                    </a:lnTo>
                    <a:lnTo>
                      <a:pt x="2551" y="1"/>
                    </a:lnTo>
                    <a:close/>
                  </a:path>
                </a:pathLst>
              </a:custGeom>
              <a:solidFill>
                <a:srgbClr val="FAE3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05" name="Google Shape;10205;p47"/>
              <p:cNvSpPr/>
              <p:nvPr/>
            </p:nvSpPr>
            <p:spPr>
              <a:xfrm>
                <a:off x="5886250" y="3817925"/>
                <a:ext cx="118075" cy="88175"/>
              </a:xfrm>
              <a:custGeom>
                <a:avLst/>
                <a:gdLst/>
                <a:ahLst/>
                <a:cxnLst/>
                <a:rect l="l" t="t" r="r" b="b"/>
                <a:pathLst>
                  <a:path w="4723" h="3527" fill="none" extrusionOk="0">
                    <a:moveTo>
                      <a:pt x="2312" y="1"/>
                    </a:moveTo>
                    <a:lnTo>
                      <a:pt x="2312" y="1"/>
                    </a:lnTo>
                    <a:lnTo>
                      <a:pt x="2073" y="1"/>
                    </a:lnTo>
                    <a:lnTo>
                      <a:pt x="1853" y="41"/>
                    </a:lnTo>
                    <a:lnTo>
                      <a:pt x="1634" y="81"/>
                    </a:lnTo>
                    <a:lnTo>
                      <a:pt x="1435" y="120"/>
                    </a:lnTo>
                    <a:lnTo>
                      <a:pt x="1037" y="260"/>
                    </a:lnTo>
                    <a:lnTo>
                      <a:pt x="698" y="419"/>
                    </a:lnTo>
                    <a:lnTo>
                      <a:pt x="399" y="579"/>
                    </a:lnTo>
                    <a:lnTo>
                      <a:pt x="180" y="718"/>
                    </a:lnTo>
                    <a:lnTo>
                      <a:pt x="1" y="838"/>
                    </a:lnTo>
                    <a:lnTo>
                      <a:pt x="1" y="838"/>
                    </a:lnTo>
                    <a:lnTo>
                      <a:pt x="260" y="798"/>
                    </a:lnTo>
                    <a:lnTo>
                      <a:pt x="499" y="778"/>
                    </a:lnTo>
                    <a:lnTo>
                      <a:pt x="718" y="758"/>
                    </a:lnTo>
                    <a:lnTo>
                      <a:pt x="957" y="738"/>
                    </a:lnTo>
                    <a:lnTo>
                      <a:pt x="957" y="738"/>
                    </a:lnTo>
                    <a:lnTo>
                      <a:pt x="1196" y="758"/>
                    </a:lnTo>
                    <a:lnTo>
                      <a:pt x="1435" y="778"/>
                    </a:lnTo>
                    <a:lnTo>
                      <a:pt x="1674" y="818"/>
                    </a:lnTo>
                    <a:lnTo>
                      <a:pt x="1893" y="857"/>
                    </a:lnTo>
                    <a:lnTo>
                      <a:pt x="2093" y="937"/>
                    </a:lnTo>
                    <a:lnTo>
                      <a:pt x="2272" y="997"/>
                    </a:lnTo>
                    <a:lnTo>
                      <a:pt x="2451" y="1077"/>
                    </a:lnTo>
                    <a:lnTo>
                      <a:pt x="2630" y="1176"/>
                    </a:lnTo>
                    <a:lnTo>
                      <a:pt x="2790" y="1276"/>
                    </a:lnTo>
                    <a:lnTo>
                      <a:pt x="2929" y="1395"/>
                    </a:lnTo>
                    <a:lnTo>
                      <a:pt x="3208" y="1634"/>
                    </a:lnTo>
                    <a:lnTo>
                      <a:pt x="3427" y="1873"/>
                    </a:lnTo>
                    <a:lnTo>
                      <a:pt x="3626" y="2132"/>
                    </a:lnTo>
                    <a:lnTo>
                      <a:pt x="3786" y="2391"/>
                    </a:lnTo>
                    <a:lnTo>
                      <a:pt x="3925" y="2650"/>
                    </a:lnTo>
                    <a:lnTo>
                      <a:pt x="4025" y="2889"/>
                    </a:lnTo>
                    <a:lnTo>
                      <a:pt x="4124" y="3089"/>
                    </a:lnTo>
                    <a:lnTo>
                      <a:pt x="4204" y="3407"/>
                    </a:lnTo>
                    <a:lnTo>
                      <a:pt x="4244" y="3527"/>
                    </a:lnTo>
                    <a:lnTo>
                      <a:pt x="4244" y="3527"/>
                    </a:lnTo>
                    <a:lnTo>
                      <a:pt x="4344" y="3407"/>
                    </a:lnTo>
                    <a:lnTo>
                      <a:pt x="4463" y="3248"/>
                    </a:lnTo>
                    <a:lnTo>
                      <a:pt x="4563" y="3069"/>
                    </a:lnTo>
                    <a:lnTo>
                      <a:pt x="4642" y="2830"/>
                    </a:lnTo>
                    <a:lnTo>
                      <a:pt x="4702" y="2571"/>
                    </a:lnTo>
                    <a:lnTo>
                      <a:pt x="4722" y="2292"/>
                    </a:lnTo>
                    <a:lnTo>
                      <a:pt x="4702" y="1993"/>
                    </a:lnTo>
                    <a:lnTo>
                      <a:pt x="4682" y="1854"/>
                    </a:lnTo>
                    <a:lnTo>
                      <a:pt x="4642" y="1694"/>
                    </a:lnTo>
                    <a:lnTo>
                      <a:pt x="4642" y="1694"/>
                    </a:lnTo>
                    <a:lnTo>
                      <a:pt x="4364" y="1614"/>
                    </a:lnTo>
                    <a:lnTo>
                      <a:pt x="4105" y="1515"/>
                    </a:lnTo>
                    <a:lnTo>
                      <a:pt x="3846" y="1375"/>
                    </a:lnTo>
                    <a:lnTo>
                      <a:pt x="3607" y="1216"/>
                    </a:lnTo>
                    <a:lnTo>
                      <a:pt x="3407" y="1037"/>
                    </a:lnTo>
                    <a:lnTo>
                      <a:pt x="3208" y="838"/>
                    </a:lnTo>
                    <a:lnTo>
                      <a:pt x="3049" y="598"/>
                    </a:lnTo>
                    <a:lnTo>
                      <a:pt x="2909" y="339"/>
                    </a:lnTo>
                    <a:lnTo>
                      <a:pt x="2909" y="339"/>
                    </a:lnTo>
                    <a:lnTo>
                      <a:pt x="2810" y="41"/>
                    </a:lnTo>
                    <a:lnTo>
                      <a:pt x="2810" y="41"/>
                    </a:lnTo>
                    <a:lnTo>
                      <a:pt x="2551" y="1"/>
                    </a:lnTo>
                    <a:lnTo>
                      <a:pt x="2312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06" name="Google Shape;10206;p47"/>
              <p:cNvSpPr/>
              <p:nvPr/>
            </p:nvSpPr>
            <p:spPr>
              <a:xfrm>
                <a:off x="5756775" y="3879700"/>
                <a:ext cx="232600" cy="217150"/>
              </a:xfrm>
              <a:custGeom>
                <a:avLst/>
                <a:gdLst/>
                <a:ahLst/>
                <a:cxnLst/>
                <a:rect l="l" t="t" r="r" b="b"/>
                <a:pathLst>
                  <a:path w="9304" h="8686" extrusionOk="0">
                    <a:moveTo>
                      <a:pt x="2132" y="0"/>
                    </a:moveTo>
                    <a:lnTo>
                      <a:pt x="1893" y="40"/>
                    </a:lnTo>
                    <a:lnTo>
                      <a:pt x="1654" y="120"/>
                    </a:lnTo>
                    <a:lnTo>
                      <a:pt x="1435" y="199"/>
                    </a:lnTo>
                    <a:lnTo>
                      <a:pt x="1216" y="299"/>
                    </a:lnTo>
                    <a:lnTo>
                      <a:pt x="1016" y="418"/>
                    </a:lnTo>
                    <a:lnTo>
                      <a:pt x="837" y="558"/>
                    </a:lnTo>
                    <a:lnTo>
                      <a:pt x="678" y="697"/>
                    </a:lnTo>
                    <a:lnTo>
                      <a:pt x="518" y="877"/>
                    </a:lnTo>
                    <a:lnTo>
                      <a:pt x="379" y="1056"/>
                    </a:lnTo>
                    <a:lnTo>
                      <a:pt x="259" y="1235"/>
                    </a:lnTo>
                    <a:lnTo>
                      <a:pt x="160" y="1434"/>
                    </a:lnTo>
                    <a:lnTo>
                      <a:pt x="100" y="1654"/>
                    </a:lnTo>
                    <a:lnTo>
                      <a:pt x="40" y="1853"/>
                    </a:lnTo>
                    <a:lnTo>
                      <a:pt x="0" y="2092"/>
                    </a:lnTo>
                    <a:lnTo>
                      <a:pt x="0" y="2311"/>
                    </a:lnTo>
                    <a:lnTo>
                      <a:pt x="20" y="2550"/>
                    </a:lnTo>
                    <a:lnTo>
                      <a:pt x="60" y="2749"/>
                    </a:lnTo>
                    <a:lnTo>
                      <a:pt x="120" y="2928"/>
                    </a:lnTo>
                    <a:lnTo>
                      <a:pt x="180" y="3108"/>
                    </a:lnTo>
                    <a:lnTo>
                      <a:pt x="279" y="3287"/>
                    </a:lnTo>
                    <a:lnTo>
                      <a:pt x="379" y="3446"/>
                    </a:lnTo>
                    <a:lnTo>
                      <a:pt x="478" y="3606"/>
                    </a:lnTo>
                    <a:lnTo>
                      <a:pt x="618" y="3765"/>
                    </a:lnTo>
                    <a:lnTo>
                      <a:pt x="757" y="3905"/>
                    </a:lnTo>
                    <a:lnTo>
                      <a:pt x="917" y="4024"/>
                    </a:lnTo>
                    <a:lnTo>
                      <a:pt x="1076" y="4124"/>
                    </a:lnTo>
                    <a:lnTo>
                      <a:pt x="1235" y="4223"/>
                    </a:lnTo>
                    <a:lnTo>
                      <a:pt x="1415" y="4323"/>
                    </a:lnTo>
                    <a:lnTo>
                      <a:pt x="1614" y="4383"/>
                    </a:lnTo>
                    <a:lnTo>
                      <a:pt x="1813" y="4442"/>
                    </a:lnTo>
                    <a:lnTo>
                      <a:pt x="2012" y="4482"/>
                    </a:lnTo>
                    <a:lnTo>
                      <a:pt x="2212" y="4522"/>
                    </a:lnTo>
                    <a:lnTo>
                      <a:pt x="2132" y="4701"/>
                    </a:lnTo>
                    <a:lnTo>
                      <a:pt x="2052" y="4901"/>
                    </a:lnTo>
                    <a:lnTo>
                      <a:pt x="1992" y="5100"/>
                    </a:lnTo>
                    <a:lnTo>
                      <a:pt x="1933" y="5299"/>
                    </a:lnTo>
                    <a:lnTo>
                      <a:pt x="1913" y="5498"/>
                    </a:lnTo>
                    <a:lnTo>
                      <a:pt x="1893" y="5717"/>
                    </a:lnTo>
                    <a:lnTo>
                      <a:pt x="1893" y="5937"/>
                    </a:lnTo>
                    <a:lnTo>
                      <a:pt x="1913" y="6156"/>
                    </a:lnTo>
                    <a:lnTo>
                      <a:pt x="1973" y="6435"/>
                    </a:lnTo>
                    <a:lnTo>
                      <a:pt x="2072" y="6713"/>
                    </a:lnTo>
                    <a:lnTo>
                      <a:pt x="2172" y="6992"/>
                    </a:lnTo>
                    <a:lnTo>
                      <a:pt x="2311" y="7231"/>
                    </a:lnTo>
                    <a:lnTo>
                      <a:pt x="2490" y="7470"/>
                    </a:lnTo>
                    <a:lnTo>
                      <a:pt x="2670" y="7690"/>
                    </a:lnTo>
                    <a:lnTo>
                      <a:pt x="2869" y="7889"/>
                    </a:lnTo>
                    <a:lnTo>
                      <a:pt x="3108" y="8068"/>
                    </a:lnTo>
                    <a:lnTo>
                      <a:pt x="3347" y="8227"/>
                    </a:lnTo>
                    <a:lnTo>
                      <a:pt x="3606" y="8367"/>
                    </a:lnTo>
                    <a:lnTo>
                      <a:pt x="3885" y="8486"/>
                    </a:lnTo>
                    <a:lnTo>
                      <a:pt x="4164" y="8566"/>
                    </a:lnTo>
                    <a:lnTo>
                      <a:pt x="4463" y="8626"/>
                    </a:lnTo>
                    <a:lnTo>
                      <a:pt x="4781" y="8666"/>
                    </a:lnTo>
                    <a:lnTo>
                      <a:pt x="5080" y="8686"/>
                    </a:lnTo>
                    <a:lnTo>
                      <a:pt x="5399" y="8646"/>
                    </a:lnTo>
                    <a:lnTo>
                      <a:pt x="5718" y="8606"/>
                    </a:lnTo>
                    <a:lnTo>
                      <a:pt x="6017" y="8526"/>
                    </a:lnTo>
                    <a:lnTo>
                      <a:pt x="6315" y="8407"/>
                    </a:lnTo>
                    <a:lnTo>
                      <a:pt x="6574" y="8287"/>
                    </a:lnTo>
                    <a:lnTo>
                      <a:pt x="6833" y="8128"/>
                    </a:lnTo>
                    <a:lnTo>
                      <a:pt x="7072" y="7968"/>
                    </a:lnTo>
                    <a:lnTo>
                      <a:pt x="7272" y="7769"/>
                    </a:lnTo>
                    <a:lnTo>
                      <a:pt x="7471" y="7550"/>
                    </a:lnTo>
                    <a:lnTo>
                      <a:pt x="7650" y="7331"/>
                    </a:lnTo>
                    <a:lnTo>
                      <a:pt x="7789" y="7092"/>
                    </a:lnTo>
                    <a:lnTo>
                      <a:pt x="7909" y="6833"/>
                    </a:lnTo>
                    <a:lnTo>
                      <a:pt x="8009" y="6574"/>
                    </a:lnTo>
                    <a:lnTo>
                      <a:pt x="8088" y="6295"/>
                    </a:lnTo>
                    <a:lnTo>
                      <a:pt x="8128" y="6016"/>
                    </a:lnTo>
                    <a:lnTo>
                      <a:pt x="8128" y="5717"/>
                    </a:lnTo>
                    <a:lnTo>
                      <a:pt x="8108" y="5419"/>
                    </a:lnTo>
                    <a:lnTo>
                      <a:pt x="8248" y="5379"/>
                    </a:lnTo>
                    <a:lnTo>
                      <a:pt x="8387" y="5319"/>
                    </a:lnTo>
                    <a:lnTo>
                      <a:pt x="8507" y="5259"/>
                    </a:lnTo>
                    <a:lnTo>
                      <a:pt x="8626" y="5180"/>
                    </a:lnTo>
                    <a:lnTo>
                      <a:pt x="8746" y="5100"/>
                    </a:lnTo>
                    <a:lnTo>
                      <a:pt x="8845" y="5000"/>
                    </a:lnTo>
                    <a:lnTo>
                      <a:pt x="9025" y="4781"/>
                    </a:lnTo>
                    <a:lnTo>
                      <a:pt x="9104" y="4682"/>
                    </a:lnTo>
                    <a:lnTo>
                      <a:pt x="9164" y="4562"/>
                    </a:lnTo>
                    <a:lnTo>
                      <a:pt x="9204" y="4423"/>
                    </a:lnTo>
                    <a:lnTo>
                      <a:pt x="9244" y="4303"/>
                    </a:lnTo>
                    <a:lnTo>
                      <a:pt x="9284" y="4164"/>
                    </a:lnTo>
                    <a:lnTo>
                      <a:pt x="9303" y="4024"/>
                    </a:lnTo>
                    <a:lnTo>
                      <a:pt x="9303" y="3885"/>
                    </a:lnTo>
                    <a:lnTo>
                      <a:pt x="9284" y="3745"/>
                    </a:lnTo>
                    <a:lnTo>
                      <a:pt x="9244" y="3586"/>
                    </a:lnTo>
                    <a:lnTo>
                      <a:pt x="9204" y="3426"/>
                    </a:lnTo>
                    <a:lnTo>
                      <a:pt x="9144" y="3287"/>
                    </a:lnTo>
                    <a:lnTo>
                      <a:pt x="9064" y="3168"/>
                    </a:lnTo>
                    <a:lnTo>
                      <a:pt x="8985" y="3028"/>
                    </a:lnTo>
                    <a:lnTo>
                      <a:pt x="8885" y="2909"/>
                    </a:lnTo>
                    <a:lnTo>
                      <a:pt x="8766" y="2809"/>
                    </a:lnTo>
                    <a:lnTo>
                      <a:pt x="8646" y="2709"/>
                    </a:lnTo>
                    <a:lnTo>
                      <a:pt x="8527" y="2630"/>
                    </a:lnTo>
                    <a:lnTo>
                      <a:pt x="8387" y="2550"/>
                    </a:lnTo>
                    <a:lnTo>
                      <a:pt x="8228" y="2490"/>
                    </a:lnTo>
                    <a:lnTo>
                      <a:pt x="8068" y="2450"/>
                    </a:lnTo>
                    <a:lnTo>
                      <a:pt x="7909" y="2411"/>
                    </a:lnTo>
                    <a:lnTo>
                      <a:pt x="7750" y="2391"/>
                    </a:lnTo>
                    <a:lnTo>
                      <a:pt x="7411" y="2391"/>
                    </a:lnTo>
                    <a:lnTo>
                      <a:pt x="7232" y="2430"/>
                    </a:lnTo>
                    <a:lnTo>
                      <a:pt x="7052" y="2490"/>
                    </a:lnTo>
                    <a:lnTo>
                      <a:pt x="6873" y="2550"/>
                    </a:lnTo>
                    <a:lnTo>
                      <a:pt x="6714" y="2630"/>
                    </a:lnTo>
                    <a:lnTo>
                      <a:pt x="6574" y="2729"/>
                    </a:lnTo>
                    <a:lnTo>
                      <a:pt x="6435" y="2849"/>
                    </a:lnTo>
                    <a:lnTo>
                      <a:pt x="6315" y="2968"/>
                    </a:lnTo>
                    <a:lnTo>
                      <a:pt x="6216" y="3108"/>
                    </a:lnTo>
                    <a:lnTo>
                      <a:pt x="5877" y="3008"/>
                    </a:lnTo>
                    <a:lnTo>
                      <a:pt x="5518" y="2928"/>
                    </a:lnTo>
                    <a:lnTo>
                      <a:pt x="5160" y="2889"/>
                    </a:lnTo>
                    <a:lnTo>
                      <a:pt x="4781" y="2909"/>
                    </a:lnTo>
                    <a:lnTo>
                      <a:pt x="4841" y="2669"/>
                    </a:lnTo>
                    <a:lnTo>
                      <a:pt x="4881" y="2450"/>
                    </a:lnTo>
                    <a:lnTo>
                      <a:pt x="4881" y="2211"/>
                    </a:lnTo>
                    <a:lnTo>
                      <a:pt x="4861" y="1972"/>
                    </a:lnTo>
                    <a:lnTo>
                      <a:pt x="4821" y="1753"/>
                    </a:lnTo>
                    <a:lnTo>
                      <a:pt x="4761" y="1534"/>
                    </a:lnTo>
                    <a:lnTo>
                      <a:pt x="4662" y="1315"/>
                    </a:lnTo>
                    <a:lnTo>
                      <a:pt x="4562" y="1116"/>
                    </a:lnTo>
                    <a:lnTo>
                      <a:pt x="4423" y="936"/>
                    </a:lnTo>
                    <a:lnTo>
                      <a:pt x="4283" y="757"/>
                    </a:lnTo>
                    <a:lnTo>
                      <a:pt x="4124" y="618"/>
                    </a:lnTo>
                    <a:lnTo>
                      <a:pt x="3945" y="458"/>
                    </a:lnTo>
                    <a:lnTo>
                      <a:pt x="3746" y="339"/>
                    </a:lnTo>
                    <a:lnTo>
                      <a:pt x="3546" y="239"/>
                    </a:lnTo>
                    <a:lnTo>
                      <a:pt x="3327" y="140"/>
                    </a:lnTo>
                    <a:lnTo>
                      <a:pt x="3108" y="80"/>
                    </a:lnTo>
                    <a:lnTo>
                      <a:pt x="2869" y="20"/>
                    </a:lnTo>
                    <a:lnTo>
                      <a:pt x="2630" y="0"/>
                    </a:lnTo>
                    <a:close/>
                  </a:path>
                </a:pathLst>
              </a:custGeom>
              <a:solidFill>
                <a:srgbClr val="F7D28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07" name="Google Shape;10207;p47"/>
              <p:cNvSpPr/>
              <p:nvPr/>
            </p:nvSpPr>
            <p:spPr>
              <a:xfrm>
                <a:off x="5756775" y="3879700"/>
                <a:ext cx="232600" cy="217150"/>
              </a:xfrm>
              <a:custGeom>
                <a:avLst/>
                <a:gdLst/>
                <a:ahLst/>
                <a:cxnLst/>
                <a:rect l="l" t="t" r="r" b="b"/>
                <a:pathLst>
                  <a:path w="9304" h="8686" fill="none" extrusionOk="0">
                    <a:moveTo>
                      <a:pt x="4861" y="1972"/>
                    </a:moveTo>
                    <a:lnTo>
                      <a:pt x="4861" y="1972"/>
                    </a:lnTo>
                    <a:lnTo>
                      <a:pt x="4881" y="2211"/>
                    </a:lnTo>
                    <a:lnTo>
                      <a:pt x="4881" y="2450"/>
                    </a:lnTo>
                    <a:lnTo>
                      <a:pt x="4841" y="2669"/>
                    </a:lnTo>
                    <a:lnTo>
                      <a:pt x="4781" y="2909"/>
                    </a:lnTo>
                    <a:lnTo>
                      <a:pt x="4781" y="2909"/>
                    </a:lnTo>
                    <a:lnTo>
                      <a:pt x="5160" y="2889"/>
                    </a:lnTo>
                    <a:lnTo>
                      <a:pt x="5518" y="2928"/>
                    </a:lnTo>
                    <a:lnTo>
                      <a:pt x="5877" y="3008"/>
                    </a:lnTo>
                    <a:lnTo>
                      <a:pt x="6216" y="3108"/>
                    </a:lnTo>
                    <a:lnTo>
                      <a:pt x="6216" y="3108"/>
                    </a:lnTo>
                    <a:lnTo>
                      <a:pt x="6315" y="2968"/>
                    </a:lnTo>
                    <a:lnTo>
                      <a:pt x="6435" y="2849"/>
                    </a:lnTo>
                    <a:lnTo>
                      <a:pt x="6574" y="2729"/>
                    </a:lnTo>
                    <a:lnTo>
                      <a:pt x="6714" y="2630"/>
                    </a:lnTo>
                    <a:lnTo>
                      <a:pt x="6873" y="2550"/>
                    </a:lnTo>
                    <a:lnTo>
                      <a:pt x="7052" y="2490"/>
                    </a:lnTo>
                    <a:lnTo>
                      <a:pt x="7232" y="2430"/>
                    </a:lnTo>
                    <a:lnTo>
                      <a:pt x="7411" y="2391"/>
                    </a:lnTo>
                    <a:lnTo>
                      <a:pt x="7411" y="2391"/>
                    </a:lnTo>
                    <a:lnTo>
                      <a:pt x="7590" y="2391"/>
                    </a:lnTo>
                    <a:lnTo>
                      <a:pt x="7750" y="2391"/>
                    </a:lnTo>
                    <a:lnTo>
                      <a:pt x="7909" y="2411"/>
                    </a:lnTo>
                    <a:lnTo>
                      <a:pt x="8068" y="2450"/>
                    </a:lnTo>
                    <a:lnTo>
                      <a:pt x="8228" y="2490"/>
                    </a:lnTo>
                    <a:lnTo>
                      <a:pt x="8387" y="2550"/>
                    </a:lnTo>
                    <a:lnTo>
                      <a:pt x="8527" y="2630"/>
                    </a:lnTo>
                    <a:lnTo>
                      <a:pt x="8646" y="2709"/>
                    </a:lnTo>
                    <a:lnTo>
                      <a:pt x="8766" y="2809"/>
                    </a:lnTo>
                    <a:lnTo>
                      <a:pt x="8885" y="2909"/>
                    </a:lnTo>
                    <a:lnTo>
                      <a:pt x="8985" y="3028"/>
                    </a:lnTo>
                    <a:lnTo>
                      <a:pt x="9064" y="3168"/>
                    </a:lnTo>
                    <a:lnTo>
                      <a:pt x="9144" y="3287"/>
                    </a:lnTo>
                    <a:lnTo>
                      <a:pt x="9204" y="3426"/>
                    </a:lnTo>
                    <a:lnTo>
                      <a:pt x="9244" y="3586"/>
                    </a:lnTo>
                    <a:lnTo>
                      <a:pt x="9284" y="3745"/>
                    </a:lnTo>
                    <a:lnTo>
                      <a:pt x="9284" y="3745"/>
                    </a:lnTo>
                    <a:lnTo>
                      <a:pt x="9303" y="3885"/>
                    </a:lnTo>
                    <a:lnTo>
                      <a:pt x="9303" y="4024"/>
                    </a:lnTo>
                    <a:lnTo>
                      <a:pt x="9284" y="4164"/>
                    </a:lnTo>
                    <a:lnTo>
                      <a:pt x="9244" y="4303"/>
                    </a:lnTo>
                    <a:lnTo>
                      <a:pt x="9204" y="4423"/>
                    </a:lnTo>
                    <a:lnTo>
                      <a:pt x="9164" y="4562"/>
                    </a:lnTo>
                    <a:lnTo>
                      <a:pt x="9104" y="4682"/>
                    </a:lnTo>
                    <a:lnTo>
                      <a:pt x="9025" y="4781"/>
                    </a:lnTo>
                    <a:lnTo>
                      <a:pt x="8845" y="5000"/>
                    </a:lnTo>
                    <a:lnTo>
                      <a:pt x="8746" y="5100"/>
                    </a:lnTo>
                    <a:lnTo>
                      <a:pt x="8626" y="5180"/>
                    </a:lnTo>
                    <a:lnTo>
                      <a:pt x="8507" y="5259"/>
                    </a:lnTo>
                    <a:lnTo>
                      <a:pt x="8387" y="5319"/>
                    </a:lnTo>
                    <a:lnTo>
                      <a:pt x="8248" y="5379"/>
                    </a:lnTo>
                    <a:lnTo>
                      <a:pt x="8108" y="5419"/>
                    </a:lnTo>
                    <a:lnTo>
                      <a:pt x="8108" y="5419"/>
                    </a:lnTo>
                    <a:lnTo>
                      <a:pt x="8128" y="5717"/>
                    </a:lnTo>
                    <a:lnTo>
                      <a:pt x="8128" y="6016"/>
                    </a:lnTo>
                    <a:lnTo>
                      <a:pt x="8088" y="6295"/>
                    </a:lnTo>
                    <a:lnTo>
                      <a:pt x="8009" y="6574"/>
                    </a:lnTo>
                    <a:lnTo>
                      <a:pt x="7909" y="6833"/>
                    </a:lnTo>
                    <a:lnTo>
                      <a:pt x="7789" y="7092"/>
                    </a:lnTo>
                    <a:lnTo>
                      <a:pt x="7650" y="7331"/>
                    </a:lnTo>
                    <a:lnTo>
                      <a:pt x="7471" y="7550"/>
                    </a:lnTo>
                    <a:lnTo>
                      <a:pt x="7272" y="7769"/>
                    </a:lnTo>
                    <a:lnTo>
                      <a:pt x="7072" y="7968"/>
                    </a:lnTo>
                    <a:lnTo>
                      <a:pt x="6833" y="8128"/>
                    </a:lnTo>
                    <a:lnTo>
                      <a:pt x="6574" y="8287"/>
                    </a:lnTo>
                    <a:lnTo>
                      <a:pt x="6315" y="8407"/>
                    </a:lnTo>
                    <a:lnTo>
                      <a:pt x="6017" y="8526"/>
                    </a:lnTo>
                    <a:lnTo>
                      <a:pt x="5718" y="8606"/>
                    </a:lnTo>
                    <a:lnTo>
                      <a:pt x="5399" y="8646"/>
                    </a:lnTo>
                    <a:lnTo>
                      <a:pt x="5399" y="8646"/>
                    </a:lnTo>
                    <a:lnTo>
                      <a:pt x="5080" y="8686"/>
                    </a:lnTo>
                    <a:lnTo>
                      <a:pt x="4781" y="8666"/>
                    </a:lnTo>
                    <a:lnTo>
                      <a:pt x="4463" y="8626"/>
                    </a:lnTo>
                    <a:lnTo>
                      <a:pt x="4164" y="8566"/>
                    </a:lnTo>
                    <a:lnTo>
                      <a:pt x="3885" y="8486"/>
                    </a:lnTo>
                    <a:lnTo>
                      <a:pt x="3606" y="8367"/>
                    </a:lnTo>
                    <a:lnTo>
                      <a:pt x="3347" y="8227"/>
                    </a:lnTo>
                    <a:lnTo>
                      <a:pt x="3108" y="8068"/>
                    </a:lnTo>
                    <a:lnTo>
                      <a:pt x="2869" y="7889"/>
                    </a:lnTo>
                    <a:lnTo>
                      <a:pt x="2670" y="7690"/>
                    </a:lnTo>
                    <a:lnTo>
                      <a:pt x="2490" y="7470"/>
                    </a:lnTo>
                    <a:lnTo>
                      <a:pt x="2311" y="7231"/>
                    </a:lnTo>
                    <a:lnTo>
                      <a:pt x="2172" y="6992"/>
                    </a:lnTo>
                    <a:lnTo>
                      <a:pt x="2072" y="6713"/>
                    </a:lnTo>
                    <a:lnTo>
                      <a:pt x="1973" y="6435"/>
                    </a:lnTo>
                    <a:lnTo>
                      <a:pt x="1913" y="6156"/>
                    </a:lnTo>
                    <a:lnTo>
                      <a:pt x="1913" y="6156"/>
                    </a:lnTo>
                    <a:lnTo>
                      <a:pt x="1893" y="5937"/>
                    </a:lnTo>
                    <a:lnTo>
                      <a:pt x="1893" y="5717"/>
                    </a:lnTo>
                    <a:lnTo>
                      <a:pt x="1913" y="5498"/>
                    </a:lnTo>
                    <a:lnTo>
                      <a:pt x="1933" y="5299"/>
                    </a:lnTo>
                    <a:lnTo>
                      <a:pt x="1992" y="5100"/>
                    </a:lnTo>
                    <a:lnTo>
                      <a:pt x="2052" y="4901"/>
                    </a:lnTo>
                    <a:lnTo>
                      <a:pt x="2132" y="4701"/>
                    </a:lnTo>
                    <a:lnTo>
                      <a:pt x="2212" y="4522"/>
                    </a:lnTo>
                    <a:lnTo>
                      <a:pt x="2212" y="4522"/>
                    </a:lnTo>
                    <a:lnTo>
                      <a:pt x="2012" y="4482"/>
                    </a:lnTo>
                    <a:lnTo>
                      <a:pt x="1813" y="4442"/>
                    </a:lnTo>
                    <a:lnTo>
                      <a:pt x="1614" y="4383"/>
                    </a:lnTo>
                    <a:lnTo>
                      <a:pt x="1415" y="4323"/>
                    </a:lnTo>
                    <a:lnTo>
                      <a:pt x="1235" y="4223"/>
                    </a:lnTo>
                    <a:lnTo>
                      <a:pt x="1076" y="4124"/>
                    </a:lnTo>
                    <a:lnTo>
                      <a:pt x="917" y="4024"/>
                    </a:lnTo>
                    <a:lnTo>
                      <a:pt x="757" y="3905"/>
                    </a:lnTo>
                    <a:lnTo>
                      <a:pt x="618" y="3765"/>
                    </a:lnTo>
                    <a:lnTo>
                      <a:pt x="478" y="3606"/>
                    </a:lnTo>
                    <a:lnTo>
                      <a:pt x="379" y="3446"/>
                    </a:lnTo>
                    <a:lnTo>
                      <a:pt x="279" y="3287"/>
                    </a:lnTo>
                    <a:lnTo>
                      <a:pt x="180" y="3108"/>
                    </a:lnTo>
                    <a:lnTo>
                      <a:pt x="120" y="2928"/>
                    </a:lnTo>
                    <a:lnTo>
                      <a:pt x="60" y="2749"/>
                    </a:lnTo>
                    <a:lnTo>
                      <a:pt x="20" y="2550"/>
                    </a:lnTo>
                    <a:lnTo>
                      <a:pt x="20" y="2550"/>
                    </a:lnTo>
                    <a:lnTo>
                      <a:pt x="0" y="2311"/>
                    </a:lnTo>
                    <a:lnTo>
                      <a:pt x="0" y="2092"/>
                    </a:lnTo>
                    <a:lnTo>
                      <a:pt x="40" y="1853"/>
                    </a:lnTo>
                    <a:lnTo>
                      <a:pt x="100" y="1654"/>
                    </a:lnTo>
                    <a:lnTo>
                      <a:pt x="160" y="1434"/>
                    </a:lnTo>
                    <a:lnTo>
                      <a:pt x="259" y="1235"/>
                    </a:lnTo>
                    <a:lnTo>
                      <a:pt x="379" y="1056"/>
                    </a:lnTo>
                    <a:lnTo>
                      <a:pt x="518" y="877"/>
                    </a:lnTo>
                    <a:lnTo>
                      <a:pt x="678" y="697"/>
                    </a:lnTo>
                    <a:lnTo>
                      <a:pt x="837" y="558"/>
                    </a:lnTo>
                    <a:lnTo>
                      <a:pt x="1016" y="418"/>
                    </a:lnTo>
                    <a:lnTo>
                      <a:pt x="1216" y="299"/>
                    </a:lnTo>
                    <a:lnTo>
                      <a:pt x="1435" y="199"/>
                    </a:lnTo>
                    <a:lnTo>
                      <a:pt x="1654" y="120"/>
                    </a:lnTo>
                    <a:lnTo>
                      <a:pt x="1893" y="40"/>
                    </a:lnTo>
                    <a:lnTo>
                      <a:pt x="2132" y="0"/>
                    </a:lnTo>
                    <a:lnTo>
                      <a:pt x="2132" y="0"/>
                    </a:lnTo>
                    <a:lnTo>
                      <a:pt x="2391" y="0"/>
                    </a:lnTo>
                    <a:lnTo>
                      <a:pt x="2630" y="0"/>
                    </a:lnTo>
                    <a:lnTo>
                      <a:pt x="2869" y="20"/>
                    </a:lnTo>
                    <a:lnTo>
                      <a:pt x="3108" y="80"/>
                    </a:lnTo>
                    <a:lnTo>
                      <a:pt x="3327" y="140"/>
                    </a:lnTo>
                    <a:lnTo>
                      <a:pt x="3546" y="239"/>
                    </a:lnTo>
                    <a:lnTo>
                      <a:pt x="3746" y="339"/>
                    </a:lnTo>
                    <a:lnTo>
                      <a:pt x="3945" y="458"/>
                    </a:lnTo>
                    <a:lnTo>
                      <a:pt x="4124" y="618"/>
                    </a:lnTo>
                    <a:lnTo>
                      <a:pt x="4283" y="757"/>
                    </a:lnTo>
                    <a:lnTo>
                      <a:pt x="4423" y="936"/>
                    </a:lnTo>
                    <a:lnTo>
                      <a:pt x="4562" y="1116"/>
                    </a:lnTo>
                    <a:lnTo>
                      <a:pt x="4662" y="1315"/>
                    </a:lnTo>
                    <a:lnTo>
                      <a:pt x="4761" y="1534"/>
                    </a:lnTo>
                    <a:lnTo>
                      <a:pt x="4821" y="1753"/>
                    </a:lnTo>
                    <a:lnTo>
                      <a:pt x="4861" y="1972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08" name="Google Shape;10208;p47"/>
              <p:cNvSpPr/>
              <p:nvPr/>
            </p:nvSpPr>
            <p:spPr>
              <a:xfrm>
                <a:off x="5789650" y="3902600"/>
                <a:ext cx="44350" cy="34375"/>
              </a:xfrm>
              <a:custGeom>
                <a:avLst/>
                <a:gdLst/>
                <a:ahLst/>
                <a:cxnLst/>
                <a:rect l="l" t="t" r="r" b="b"/>
                <a:pathLst>
                  <a:path w="1774" h="1375" extrusionOk="0">
                    <a:moveTo>
                      <a:pt x="797" y="0"/>
                    </a:moveTo>
                    <a:lnTo>
                      <a:pt x="618" y="40"/>
                    </a:lnTo>
                    <a:lnTo>
                      <a:pt x="458" y="100"/>
                    </a:lnTo>
                    <a:lnTo>
                      <a:pt x="319" y="180"/>
                    </a:lnTo>
                    <a:lnTo>
                      <a:pt x="199" y="279"/>
                    </a:lnTo>
                    <a:lnTo>
                      <a:pt x="100" y="399"/>
                    </a:lnTo>
                    <a:lnTo>
                      <a:pt x="40" y="518"/>
                    </a:lnTo>
                    <a:lnTo>
                      <a:pt x="0" y="658"/>
                    </a:lnTo>
                    <a:lnTo>
                      <a:pt x="0" y="777"/>
                    </a:lnTo>
                    <a:lnTo>
                      <a:pt x="40" y="917"/>
                    </a:lnTo>
                    <a:lnTo>
                      <a:pt x="100" y="1036"/>
                    </a:lnTo>
                    <a:lnTo>
                      <a:pt x="199" y="1156"/>
                    </a:lnTo>
                    <a:lnTo>
                      <a:pt x="319" y="1236"/>
                    </a:lnTo>
                    <a:lnTo>
                      <a:pt x="478" y="1295"/>
                    </a:lnTo>
                    <a:lnTo>
                      <a:pt x="638" y="1355"/>
                    </a:lnTo>
                    <a:lnTo>
                      <a:pt x="797" y="1375"/>
                    </a:lnTo>
                    <a:lnTo>
                      <a:pt x="976" y="1355"/>
                    </a:lnTo>
                    <a:lnTo>
                      <a:pt x="1156" y="1335"/>
                    </a:lnTo>
                    <a:lnTo>
                      <a:pt x="1315" y="1275"/>
                    </a:lnTo>
                    <a:lnTo>
                      <a:pt x="1474" y="1196"/>
                    </a:lnTo>
                    <a:lnTo>
                      <a:pt x="1594" y="1096"/>
                    </a:lnTo>
                    <a:lnTo>
                      <a:pt x="1674" y="977"/>
                    </a:lnTo>
                    <a:lnTo>
                      <a:pt x="1753" y="857"/>
                    </a:lnTo>
                    <a:lnTo>
                      <a:pt x="1773" y="718"/>
                    </a:lnTo>
                    <a:lnTo>
                      <a:pt x="1773" y="578"/>
                    </a:lnTo>
                    <a:lnTo>
                      <a:pt x="1753" y="439"/>
                    </a:lnTo>
                    <a:lnTo>
                      <a:pt x="1674" y="319"/>
                    </a:lnTo>
                    <a:lnTo>
                      <a:pt x="1574" y="220"/>
                    </a:lnTo>
                    <a:lnTo>
                      <a:pt x="1454" y="120"/>
                    </a:lnTo>
                    <a:lnTo>
                      <a:pt x="1315" y="60"/>
                    </a:lnTo>
                    <a:lnTo>
                      <a:pt x="1156" y="20"/>
                    </a:lnTo>
                    <a:lnTo>
                      <a:pt x="976" y="0"/>
                    </a:lnTo>
                    <a:close/>
                  </a:path>
                </a:pathLst>
              </a:custGeom>
              <a:solidFill>
                <a:srgbClr val="F4CC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09" name="Google Shape;10209;p47"/>
              <p:cNvSpPr/>
              <p:nvPr/>
            </p:nvSpPr>
            <p:spPr>
              <a:xfrm>
                <a:off x="5820525" y="3984775"/>
                <a:ext cx="24925" cy="48325"/>
              </a:xfrm>
              <a:custGeom>
                <a:avLst/>
                <a:gdLst/>
                <a:ahLst/>
                <a:cxnLst/>
                <a:rect l="l" t="t" r="r" b="b"/>
                <a:pathLst>
                  <a:path w="997" h="1933" extrusionOk="0">
                    <a:moveTo>
                      <a:pt x="777" y="0"/>
                    </a:moveTo>
                    <a:lnTo>
                      <a:pt x="638" y="100"/>
                    </a:lnTo>
                    <a:lnTo>
                      <a:pt x="498" y="259"/>
                    </a:lnTo>
                    <a:lnTo>
                      <a:pt x="359" y="459"/>
                    </a:lnTo>
                    <a:lnTo>
                      <a:pt x="219" y="678"/>
                    </a:lnTo>
                    <a:lnTo>
                      <a:pt x="120" y="937"/>
                    </a:lnTo>
                    <a:lnTo>
                      <a:pt x="40" y="1236"/>
                    </a:lnTo>
                    <a:lnTo>
                      <a:pt x="20" y="1395"/>
                    </a:lnTo>
                    <a:lnTo>
                      <a:pt x="0" y="1554"/>
                    </a:lnTo>
                    <a:lnTo>
                      <a:pt x="20" y="1734"/>
                    </a:lnTo>
                    <a:lnTo>
                      <a:pt x="40" y="1893"/>
                    </a:lnTo>
                    <a:lnTo>
                      <a:pt x="120" y="1893"/>
                    </a:lnTo>
                    <a:lnTo>
                      <a:pt x="319" y="1913"/>
                    </a:lnTo>
                    <a:lnTo>
                      <a:pt x="518" y="1933"/>
                    </a:lnTo>
                    <a:lnTo>
                      <a:pt x="618" y="1694"/>
                    </a:lnTo>
                    <a:lnTo>
                      <a:pt x="697" y="1554"/>
                    </a:lnTo>
                    <a:lnTo>
                      <a:pt x="797" y="1435"/>
                    </a:lnTo>
                    <a:lnTo>
                      <a:pt x="897" y="1335"/>
                    </a:lnTo>
                    <a:lnTo>
                      <a:pt x="996" y="1236"/>
                    </a:lnTo>
                    <a:lnTo>
                      <a:pt x="917" y="977"/>
                    </a:lnTo>
                    <a:lnTo>
                      <a:pt x="877" y="757"/>
                    </a:lnTo>
                    <a:lnTo>
                      <a:pt x="797" y="359"/>
                    </a:lnTo>
                    <a:lnTo>
                      <a:pt x="777" y="100"/>
                    </a:lnTo>
                    <a:lnTo>
                      <a:pt x="777" y="0"/>
                    </a:lnTo>
                    <a:close/>
                  </a:path>
                </a:pathLst>
              </a:custGeom>
              <a:solidFill>
                <a:srgbClr val="F9DB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10" name="Google Shape;10210;p47"/>
              <p:cNvSpPr/>
              <p:nvPr/>
            </p:nvSpPr>
            <p:spPr>
              <a:xfrm>
                <a:off x="5820525" y="3984775"/>
                <a:ext cx="24925" cy="48325"/>
              </a:xfrm>
              <a:custGeom>
                <a:avLst/>
                <a:gdLst/>
                <a:ahLst/>
                <a:cxnLst/>
                <a:rect l="l" t="t" r="r" b="b"/>
                <a:pathLst>
                  <a:path w="997" h="1933" fill="none" extrusionOk="0">
                    <a:moveTo>
                      <a:pt x="777" y="0"/>
                    </a:moveTo>
                    <a:lnTo>
                      <a:pt x="777" y="0"/>
                    </a:lnTo>
                    <a:lnTo>
                      <a:pt x="638" y="100"/>
                    </a:lnTo>
                    <a:lnTo>
                      <a:pt x="498" y="259"/>
                    </a:lnTo>
                    <a:lnTo>
                      <a:pt x="359" y="459"/>
                    </a:lnTo>
                    <a:lnTo>
                      <a:pt x="219" y="678"/>
                    </a:lnTo>
                    <a:lnTo>
                      <a:pt x="120" y="937"/>
                    </a:lnTo>
                    <a:lnTo>
                      <a:pt x="40" y="1236"/>
                    </a:lnTo>
                    <a:lnTo>
                      <a:pt x="20" y="1395"/>
                    </a:lnTo>
                    <a:lnTo>
                      <a:pt x="0" y="1554"/>
                    </a:lnTo>
                    <a:lnTo>
                      <a:pt x="20" y="1734"/>
                    </a:lnTo>
                    <a:lnTo>
                      <a:pt x="40" y="1893"/>
                    </a:lnTo>
                    <a:lnTo>
                      <a:pt x="40" y="1893"/>
                    </a:lnTo>
                    <a:lnTo>
                      <a:pt x="120" y="1893"/>
                    </a:lnTo>
                    <a:lnTo>
                      <a:pt x="120" y="1893"/>
                    </a:lnTo>
                    <a:lnTo>
                      <a:pt x="319" y="1913"/>
                    </a:lnTo>
                    <a:lnTo>
                      <a:pt x="518" y="1933"/>
                    </a:lnTo>
                    <a:lnTo>
                      <a:pt x="518" y="1933"/>
                    </a:lnTo>
                    <a:lnTo>
                      <a:pt x="618" y="1694"/>
                    </a:lnTo>
                    <a:lnTo>
                      <a:pt x="618" y="1694"/>
                    </a:lnTo>
                    <a:lnTo>
                      <a:pt x="697" y="1554"/>
                    </a:lnTo>
                    <a:lnTo>
                      <a:pt x="797" y="1435"/>
                    </a:lnTo>
                    <a:lnTo>
                      <a:pt x="897" y="1335"/>
                    </a:lnTo>
                    <a:lnTo>
                      <a:pt x="996" y="1236"/>
                    </a:lnTo>
                    <a:lnTo>
                      <a:pt x="996" y="1236"/>
                    </a:lnTo>
                    <a:lnTo>
                      <a:pt x="917" y="977"/>
                    </a:lnTo>
                    <a:lnTo>
                      <a:pt x="877" y="757"/>
                    </a:lnTo>
                    <a:lnTo>
                      <a:pt x="797" y="359"/>
                    </a:lnTo>
                    <a:lnTo>
                      <a:pt x="777" y="100"/>
                    </a:lnTo>
                    <a:lnTo>
                      <a:pt x="777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11" name="Google Shape;10211;p47"/>
              <p:cNvSpPr/>
              <p:nvPr/>
            </p:nvSpPr>
            <p:spPr>
              <a:xfrm>
                <a:off x="5917125" y="3949900"/>
                <a:ext cx="221650" cy="226650"/>
              </a:xfrm>
              <a:custGeom>
                <a:avLst/>
                <a:gdLst/>
                <a:ahLst/>
                <a:cxnLst/>
                <a:rect l="l" t="t" r="r" b="b"/>
                <a:pathLst>
                  <a:path w="8866" h="9066" extrusionOk="0">
                    <a:moveTo>
                      <a:pt x="4483" y="1"/>
                    </a:moveTo>
                    <a:lnTo>
                      <a:pt x="4164" y="21"/>
                    </a:lnTo>
                    <a:lnTo>
                      <a:pt x="3866" y="81"/>
                    </a:lnTo>
                    <a:lnTo>
                      <a:pt x="3567" y="160"/>
                    </a:lnTo>
                    <a:lnTo>
                      <a:pt x="3288" y="260"/>
                    </a:lnTo>
                    <a:lnTo>
                      <a:pt x="3029" y="399"/>
                    </a:lnTo>
                    <a:lnTo>
                      <a:pt x="2770" y="559"/>
                    </a:lnTo>
                    <a:lnTo>
                      <a:pt x="2531" y="718"/>
                    </a:lnTo>
                    <a:lnTo>
                      <a:pt x="2332" y="917"/>
                    </a:lnTo>
                    <a:lnTo>
                      <a:pt x="2132" y="1136"/>
                    </a:lnTo>
                    <a:lnTo>
                      <a:pt x="1953" y="1356"/>
                    </a:lnTo>
                    <a:lnTo>
                      <a:pt x="1814" y="1615"/>
                    </a:lnTo>
                    <a:lnTo>
                      <a:pt x="1694" y="1874"/>
                    </a:lnTo>
                    <a:lnTo>
                      <a:pt x="1595" y="2132"/>
                    </a:lnTo>
                    <a:lnTo>
                      <a:pt x="1535" y="2431"/>
                    </a:lnTo>
                    <a:lnTo>
                      <a:pt x="1495" y="2710"/>
                    </a:lnTo>
                    <a:lnTo>
                      <a:pt x="1356" y="2730"/>
                    </a:lnTo>
                    <a:lnTo>
                      <a:pt x="1196" y="2770"/>
                    </a:lnTo>
                    <a:lnTo>
                      <a:pt x="1077" y="2810"/>
                    </a:lnTo>
                    <a:lnTo>
                      <a:pt x="937" y="2870"/>
                    </a:lnTo>
                    <a:lnTo>
                      <a:pt x="678" y="3009"/>
                    </a:lnTo>
                    <a:lnTo>
                      <a:pt x="479" y="3188"/>
                    </a:lnTo>
                    <a:lnTo>
                      <a:pt x="379" y="3288"/>
                    </a:lnTo>
                    <a:lnTo>
                      <a:pt x="280" y="3388"/>
                    </a:lnTo>
                    <a:lnTo>
                      <a:pt x="220" y="3507"/>
                    </a:lnTo>
                    <a:lnTo>
                      <a:pt x="140" y="3627"/>
                    </a:lnTo>
                    <a:lnTo>
                      <a:pt x="101" y="3746"/>
                    </a:lnTo>
                    <a:lnTo>
                      <a:pt x="61" y="3886"/>
                    </a:lnTo>
                    <a:lnTo>
                      <a:pt x="21" y="4025"/>
                    </a:lnTo>
                    <a:lnTo>
                      <a:pt x="1" y="4164"/>
                    </a:lnTo>
                    <a:lnTo>
                      <a:pt x="1" y="4324"/>
                    </a:lnTo>
                    <a:lnTo>
                      <a:pt x="21" y="4483"/>
                    </a:lnTo>
                    <a:lnTo>
                      <a:pt x="61" y="4623"/>
                    </a:lnTo>
                    <a:lnTo>
                      <a:pt x="101" y="4782"/>
                    </a:lnTo>
                    <a:lnTo>
                      <a:pt x="160" y="4921"/>
                    </a:lnTo>
                    <a:lnTo>
                      <a:pt x="240" y="5041"/>
                    </a:lnTo>
                    <a:lnTo>
                      <a:pt x="320" y="5160"/>
                    </a:lnTo>
                    <a:lnTo>
                      <a:pt x="419" y="5280"/>
                    </a:lnTo>
                    <a:lnTo>
                      <a:pt x="539" y="5400"/>
                    </a:lnTo>
                    <a:lnTo>
                      <a:pt x="658" y="5479"/>
                    </a:lnTo>
                    <a:lnTo>
                      <a:pt x="798" y="5579"/>
                    </a:lnTo>
                    <a:lnTo>
                      <a:pt x="937" y="5639"/>
                    </a:lnTo>
                    <a:lnTo>
                      <a:pt x="1077" y="5698"/>
                    </a:lnTo>
                    <a:lnTo>
                      <a:pt x="1236" y="5758"/>
                    </a:lnTo>
                    <a:lnTo>
                      <a:pt x="1395" y="5778"/>
                    </a:lnTo>
                    <a:lnTo>
                      <a:pt x="1575" y="5798"/>
                    </a:lnTo>
                    <a:lnTo>
                      <a:pt x="1774" y="5798"/>
                    </a:lnTo>
                    <a:lnTo>
                      <a:pt x="1953" y="5778"/>
                    </a:lnTo>
                    <a:lnTo>
                      <a:pt x="2132" y="5738"/>
                    </a:lnTo>
                    <a:lnTo>
                      <a:pt x="2312" y="5698"/>
                    </a:lnTo>
                    <a:lnTo>
                      <a:pt x="2471" y="5619"/>
                    </a:lnTo>
                    <a:lnTo>
                      <a:pt x="2631" y="5519"/>
                    </a:lnTo>
                    <a:lnTo>
                      <a:pt x="2770" y="5419"/>
                    </a:lnTo>
                    <a:lnTo>
                      <a:pt x="2909" y="5300"/>
                    </a:lnTo>
                    <a:lnTo>
                      <a:pt x="3208" y="5479"/>
                    </a:lnTo>
                    <a:lnTo>
                      <a:pt x="3547" y="5599"/>
                    </a:lnTo>
                    <a:lnTo>
                      <a:pt x="3886" y="5698"/>
                    </a:lnTo>
                    <a:lnTo>
                      <a:pt x="4264" y="5758"/>
                    </a:lnTo>
                    <a:lnTo>
                      <a:pt x="4164" y="5977"/>
                    </a:lnTo>
                    <a:lnTo>
                      <a:pt x="4085" y="6196"/>
                    </a:lnTo>
                    <a:lnTo>
                      <a:pt x="4025" y="6416"/>
                    </a:lnTo>
                    <a:lnTo>
                      <a:pt x="3985" y="6655"/>
                    </a:lnTo>
                    <a:lnTo>
                      <a:pt x="3985" y="6894"/>
                    </a:lnTo>
                    <a:lnTo>
                      <a:pt x="4005" y="7113"/>
                    </a:lnTo>
                    <a:lnTo>
                      <a:pt x="4065" y="7332"/>
                    </a:lnTo>
                    <a:lnTo>
                      <a:pt x="4125" y="7551"/>
                    </a:lnTo>
                    <a:lnTo>
                      <a:pt x="4224" y="7750"/>
                    </a:lnTo>
                    <a:lnTo>
                      <a:pt x="4324" y="7949"/>
                    </a:lnTo>
                    <a:lnTo>
                      <a:pt x="4463" y="8129"/>
                    </a:lnTo>
                    <a:lnTo>
                      <a:pt x="4603" y="8288"/>
                    </a:lnTo>
                    <a:lnTo>
                      <a:pt x="4762" y="8447"/>
                    </a:lnTo>
                    <a:lnTo>
                      <a:pt x="4941" y="8587"/>
                    </a:lnTo>
                    <a:lnTo>
                      <a:pt x="5141" y="8726"/>
                    </a:lnTo>
                    <a:lnTo>
                      <a:pt x="5340" y="8826"/>
                    </a:lnTo>
                    <a:lnTo>
                      <a:pt x="5559" y="8906"/>
                    </a:lnTo>
                    <a:lnTo>
                      <a:pt x="5798" y="8985"/>
                    </a:lnTo>
                    <a:lnTo>
                      <a:pt x="6037" y="9025"/>
                    </a:lnTo>
                    <a:lnTo>
                      <a:pt x="6296" y="9045"/>
                    </a:lnTo>
                    <a:lnTo>
                      <a:pt x="6535" y="9065"/>
                    </a:lnTo>
                    <a:lnTo>
                      <a:pt x="6774" y="9045"/>
                    </a:lnTo>
                    <a:lnTo>
                      <a:pt x="7013" y="8985"/>
                    </a:lnTo>
                    <a:lnTo>
                      <a:pt x="7252" y="8926"/>
                    </a:lnTo>
                    <a:lnTo>
                      <a:pt x="7471" y="8846"/>
                    </a:lnTo>
                    <a:lnTo>
                      <a:pt x="7671" y="8746"/>
                    </a:lnTo>
                    <a:lnTo>
                      <a:pt x="7870" y="8627"/>
                    </a:lnTo>
                    <a:lnTo>
                      <a:pt x="8049" y="8487"/>
                    </a:lnTo>
                    <a:lnTo>
                      <a:pt x="8228" y="8328"/>
                    </a:lnTo>
                    <a:lnTo>
                      <a:pt x="8368" y="8169"/>
                    </a:lnTo>
                    <a:lnTo>
                      <a:pt x="8507" y="7989"/>
                    </a:lnTo>
                    <a:lnTo>
                      <a:pt x="8627" y="7790"/>
                    </a:lnTo>
                    <a:lnTo>
                      <a:pt x="8726" y="7591"/>
                    </a:lnTo>
                    <a:lnTo>
                      <a:pt x="8786" y="7372"/>
                    </a:lnTo>
                    <a:lnTo>
                      <a:pt x="8846" y="7153"/>
                    </a:lnTo>
                    <a:lnTo>
                      <a:pt x="8866" y="6933"/>
                    </a:lnTo>
                    <a:lnTo>
                      <a:pt x="8866" y="6714"/>
                    </a:lnTo>
                    <a:lnTo>
                      <a:pt x="8866" y="6535"/>
                    </a:lnTo>
                    <a:lnTo>
                      <a:pt x="8826" y="6336"/>
                    </a:lnTo>
                    <a:lnTo>
                      <a:pt x="8766" y="6157"/>
                    </a:lnTo>
                    <a:lnTo>
                      <a:pt x="8706" y="5977"/>
                    </a:lnTo>
                    <a:lnTo>
                      <a:pt x="8627" y="5798"/>
                    </a:lnTo>
                    <a:lnTo>
                      <a:pt x="8527" y="5619"/>
                    </a:lnTo>
                    <a:lnTo>
                      <a:pt x="8428" y="5479"/>
                    </a:lnTo>
                    <a:lnTo>
                      <a:pt x="8288" y="5320"/>
                    </a:lnTo>
                    <a:lnTo>
                      <a:pt x="8149" y="5180"/>
                    </a:lnTo>
                    <a:lnTo>
                      <a:pt x="8009" y="5061"/>
                    </a:lnTo>
                    <a:lnTo>
                      <a:pt x="7850" y="4941"/>
                    </a:lnTo>
                    <a:lnTo>
                      <a:pt x="7671" y="4842"/>
                    </a:lnTo>
                    <a:lnTo>
                      <a:pt x="7491" y="4742"/>
                    </a:lnTo>
                    <a:lnTo>
                      <a:pt x="7312" y="4682"/>
                    </a:lnTo>
                    <a:lnTo>
                      <a:pt x="7113" y="4603"/>
                    </a:lnTo>
                    <a:lnTo>
                      <a:pt x="7232" y="4443"/>
                    </a:lnTo>
                    <a:lnTo>
                      <a:pt x="7352" y="4264"/>
                    </a:lnTo>
                    <a:lnTo>
                      <a:pt x="7451" y="4085"/>
                    </a:lnTo>
                    <a:lnTo>
                      <a:pt x="7531" y="3886"/>
                    </a:lnTo>
                    <a:lnTo>
                      <a:pt x="7611" y="3686"/>
                    </a:lnTo>
                    <a:lnTo>
                      <a:pt x="7651" y="3487"/>
                    </a:lnTo>
                    <a:lnTo>
                      <a:pt x="7690" y="3268"/>
                    </a:lnTo>
                    <a:lnTo>
                      <a:pt x="7710" y="3069"/>
                    </a:lnTo>
                    <a:lnTo>
                      <a:pt x="7730" y="2770"/>
                    </a:lnTo>
                    <a:lnTo>
                      <a:pt x="7690" y="2471"/>
                    </a:lnTo>
                    <a:lnTo>
                      <a:pt x="7631" y="2192"/>
                    </a:lnTo>
                    <a:lnTo>
                      <a:pt x="7551" y="1913"/>
                    </a:lnTo>
                    <a:lnTo>
                      <a:pt x="7431" y="1654"/>
                    </a:lnTo>
                    <a:lnTo>
                      <a:pt x="7292" y="1415"/>
                    </a:lnTo>
                    <a:lnTo>
                      <a:pt x="7133" y="1176"/>
                    </a:lnTo>
                    <a:lnTo>
                      <a:pt x="6933" y="957"/>
                    </a:lnTo>
                    <a:lnTo>
                      <a:pt x="6734" y="758"/>
                    </a:lnTo>
                    <a:lnTo>
                      <a:pt x="6495" y="579"/>
                    </a:lnTo>
                    <a:lnTo>
                      <a:pt x="6256" y="439"/>
                    </a:lnTo>
                    <a:lnTo>
                      <a:pt x="5997" y="300"/>
                    </a:lnTo>
                    <a:lnTo>
                      <a:pt x="5718" y="180"/>
                    </a:lnTo>
                    <a:lnTo>
                      <a:pt x="5419" y="101"/>
                    </a:lnTo>
                    <a:lnTo>
                      <a:pt x="5101" y="41"/>
                    </a:lnTo>
                    <a:lnTo>
                      <a:pt x="4802" y="1"/>
                    </a:lnTo>
                    <a:close/>
                  </a:path>
                </a:pathLst>
              </a:custGeom>
              <a:solidFill>
                <a:srgbClr val="FBE6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12" name="Google Shape;10212;p47"/>
              <p:cNvSpPr/>
              <p:nvPr/>
            </p:nvSpPr>
            <p:spPr>
              <a:xfrm>
                <a:off x="5917125" y="3949900"/>
                <a:ext cx="221650" cy="226650"/>
              </a:xfrm>
              <a:custGeom>
                <a:avLst/>
                <a:gdLst/>
                <a:ahLst/>
                <a:cxnLst/>
                <a:rect l="l" t="t" r="r" b="b"/>
                <a:pathLst>
                  <a:path w="8866" h="9066" fill="none" extrusionOk="0">
                    <a:moveTo>
                      <a:pt x="3985" y="6655"/>
                    </a:moveTo>
                    <a:lnTo>
                      <a:pt x="3985" y="6655"/>
                    </a:lnTo>
                    <a:lnTo>
                      <a:pt x="4025" y="6416"/>
                    </a:lnTo>
                    <a:lnTo>
                      <a:pt x="4085" y="6196"/>
                    </a:lnTo>
                    <a:lnTo>
                      <a:pt x="4164" y="5977"/>
                    </a:lnTo>
                    <a:lnTo>
                      <a:pt x="4264" y="5758"/>
                    </a:lnTo>
                    <a:lnTo>
                      <a:pt x="4264" y="5758"/>
                    </a:lnTo>
                    <a:lnTo>
                      <a:pt x="3886" y="5698"/>
                    </a:lnTo>
                    <a:lnTo>
                      <a:pt x="3547" y="5599"/>
                    </a:lnTo>
                    <a:lnTo>
                      <a:pt x="3208" y="5479"/>
                    </a:lnTo>
                    <a:lnTo>
                      <a:pt x="2909" y="5300"/>
                    </a:lnTo>
                    <a:lnTo>
                      <a:pt x="2909" y="5300"/>
                    </a:lnTo>
                    <a:lnTo>
                      <a:pt x="2770" y="5419"/>
                    </a:lnTo>
                    <a:lnTo>
                      <a:pt x="2631" y="5519"/>
                    </a:lnTo>
                    <a:lnTo>
                      <a:pt x="2471" y="5619"/>
                    </a:lnTo>
                    <a:lnTo>
                      <a:pt x="2312" y="5698"/>
                    </a:lnTo>
                    <a:lnTo>
                      <a:pt x="2132" y="5738"/>
                    </a:lnTo>
                    <a:lnTo>
                      <a:pt x="1953" y="5778"/>
                    </a:lnTo>
                    <a:lnTo>
                      <a:pt x="1774" y="5798"/>
                    </a:lnTo>
                    <a:lnTo>
                      <a:pt x="1575" y="5798"/>
                    </a:lnTo>
                    <a:lnTo>
                      <a:pt x="1575" y="5798"/>
                    </a:lnTo>
                    <a:lnTo>
                      <a:pt x="1395" y="5778"/>
                    </a:lnTo>
                    <a:lnTo>
                      <a:pt x="1236" y="5758"/>
                    </a:lnTo>
                    <a:lnTo>
                      <a:pt x="1077" y="5698"/>
                    </a:lnTo>
                    <a:lnTo>
                      <a:pt x="937" y="5639"/>
                    </a:lnTo>
                    <a:lnTo>
                      <a:pt x="798" y="5579"/>
                    </a:lnTo>
                    <a:lnTo>
                      <a:pt x="658" y="5479"/>
                    </a:lnTo>
                    <a:lnTo>
                      <a:pt x="539" y="5400"/>
                    </a:lnTo>
                    <a:lnTo>
                      <a:pt x="419" y="5280"/>
                    </a:lnTo>
                    <a:lnTo>
                      <a:pt x="320" y="5160"/>
                    </a:lnTo>
                    <a:lnTo>
                      <a:pt x="240" y="5041"/>
                    </a:lnTo>
                    <a:lnTo>
                      <a:pt x="160" y="4921"/>
                    </a:lnTo>
                    <a:lnTo>
                      <a:pt x="101" y="4782"/>
                    </a:lnTo>
                    <a:lnTo>
                      <a:pt x="61" y="4623"/>
                    </a:lnTo>
                    <a:lnTo>
                      <a:pt x="21" y="4483"/>
                    </a:lnTo>
                    <a:lnTo>
                      <a:pt x="1" y="4324"/>
                    </a:lnTo>
                    <a:lnTo>
                      <a:pt x="1" y="4164"/>
                    </a:lnTo>
                    <a:lnTo>
                      <a:pt x="1" y="4164"/>
                    </a:lnTo>
                    <a:lnTo>
                      <a:pt x="21" y="4025"/>
                    </a:lnTo>
                    <a:lnTo>
                      <a:pt x="61" y="3886"/>
                    </a:lnTo>
                    <a:lnTo>
                      <a:pt x="101" y="3746"/>
                    </a:lnTo>
                    <a:lnTo>
                      <a:pt x="140" y="3627"/>
                    </a:lnTo>
                    <a:lnTo>
                      <a:pt x="220" y="3507"/>
                    </a:lnTo>
                    <a:lnTo>
                      <a:pt x="280" y="3388"/>
                    </a:lnTo>
                    <a:lnTo>
                      <a:pt x="379" y="3288"/>
                    </a:lnTo>
                    <a:lnTo>
                      <a:pt x="479" y="3188"/>
                    </a:lnTo>
                    <a:lnTo>
                      <a:pt x="678" y="3009"/>
                    </a:lnTo>
                    <a:lnTo>
                      <a:pt x="937" y="2870"/>
                    </a:lnTo>
                    <a:lnTo>
                      <a:pt x="1077" y="2810"/>
                    </a:lnTo>
                    <a:lnTo>
                      <a:pt x="1196" y="2770"/>
                    </a:lnTo>
                    <a:lnTo>
                      <a:pt x="1356" y="2730"/>
                    </a:lnTo>
                    <a:lnTo>
                      <a:pt x="1495" y="2710"/>
                    </a:lnTo>
                    <a:lnTo>
                      <a:pt x="1495" y="2710"/>
                    </a:lnTo>
                    <a:lnTo>
                      <a:pt x="1535" y="2431"/>
                    </a:lnTo>
                    <a:lnTo>
                      <a:pt x="1595" y="2132"/>
                    </a:lnTo>
                    <a:lnTo>
                      <a:pt x="1694" y="1874"/>
                    </a:lnTo>
                    <a:lnTo>
                      <a:pt x="1814" y="1615"/>
                    </a:lnTo>
                    <a:lnTo>
                      <a:pt x="1953" y="1356"/>
                    </a:lnTo>
                    <a:lnTo>
                      <a:pt x="2132" y="1136"/>
                    </a:lnTo>
                    <a:lnTo>
                      <a:pt x="2332" y="917"/>
                    </a:lnTo>
                    <a:lnTo>
                      <a:pt x="2531" y="718"/>
                    </a:lnTo>
                    <a:lnTo>
                      <a:pt x="2770" y="559"/>
                    </a:lnTo>
                    <a:lnTo>
                      <a:pt x="3029" y="399"/>
                    </a:lnTo>
                    <a:lnTo>
                      <a:pt x="3288" y="260"/>
                    </a:lnTo>
                    <a:lnTo>
                      <a:pt x="3567" y="160"/>
                    </a:lnTo>
                    <a:lnTo>
                      <a:pt x="3866" y="81"/>
                    </a:lnTo>
                    <a:lnTo>
                      <a:pt x="4164" y="21"/>
                    </a:lnTo>
                    <a:lnTo>
                      <a:pt x="4483" y="1"/>
                    </a:lnTo>
                    <a:lnTo>
                      <a:pt x="4802" y="1"/>
                    </a:lnTo>
                    <a:lnTo>
                      <a:pt x="4802" y="1"/>
                    </a:lnTo>
                    <a:lnTo>
                      <a:pt x="5101" y="41"/>
                    </a:lnTo>
                    <a:lnTo>
                      <a:pt x="5419" y="101"/>
                    </a:lnTo>
                    <a:lnTo>
                      <a:pt x="5718" y="180"/>
                    </a:lnTo>
                    <a:lnTo>
                      <a:pt x="5997" y="300"/>
                    </a:lnTo>
                    <a:lnTo>
                      <a:pt x="6256" y="439"/>
                    </a:lnTo>
                    <a:lnTo>
                      <a:pt x="6495" y="579"/>
                    </a:lnTo>
                    <a:lnTo>
                      <a:pt x="6734" y="758"/>
                    </a:lnTo>
                    <a:lnTo>
                      <a:pt x="6933" y="957"/>
                    </a:lnTo>
                    <a:lnTo>
                      <a:pt x="7133" y="1176"/>
                    </a:lnTo>
                    <a:lnTo>
                      <a:pt x="7292" y="1415"/>
                    </a:lnTo>
                    <a:lnTo>
                      <a:pt x="7431" y="1654"/>
                    </a:lnTo>
                    <a:lnTo>
                      <a:pt x="7551" y="1913"/>
                    </a:lnTo>
                    <a:lnTo>
                      <a:pt x="7631" y="2192"/>
                    </a:lnTo>
                    <a:lnTo>
                      <a:pt x="7690" y="2471"/>
                    </a:lnTo>
                    <a:lnTo>
                      <a:pt x="7730" y="2770"/>
                    </a:lnTo>
                    <a:lnTo>
                      <a:pt x="7710" y="3069"/>
                    </a:lnTo>
                    <a:lnTo>
                      <a:pt x="7710" y="3069"/>
                    </a:lnTo>
                    <a:lnTo>
                      <a:pt x="7690" y="3268"/>
                    </a:lnTo>
                    <a:lnTo>
                      <a:pt x="7651" y="3487"/>
                    </a:lnTo>
                    <a:lnTo>
                      <a:pt x="7611" y="3686"/>
                    </a:lnTo>
                    <a:lnTo>
                      <a:pt x="7531" y="3886"/>
                    </a:lnTo>
                    <a:lnTo>
                      <a:pt x="7451" y="4085"/>
                    </a:lnTo>
                    <a:lnTo>
                      <a:pt x="7352" y="4264"/>
                    </a:lnTo>
                    <a:lnTo>
                      <a:pt x="7232" y="4443"/>
                    </a:lnTo>
                    <a:lnTo>
                      <a:pt x="7113" y="4603"/>
                    </a:lnTo>
                    <a:lnTo>
                      <a:pt x="7113" y="4603"/>
                    </a:lnTo>
                    <a:lnTo>
                      <a:pt x="7312" y="4682"/>
                    </a:lnTo>
                    <a:lnTo>
                      <a:pt x="7491" y="4742"/>
                    </a:lnTo>
                    <a:lnTo>
                      <a:pt x="7671" y="4842"/>
                    </a:lnTo>
                    <a:lnTo>
                      <a:pt x="7850" y="4941"/>
                    </a:lnTo>
                    <a:lnTo>
                      <a:pt x="8009" y="5061"/>
                    </a:lnTo>
                    <a:lnTo>
                      <a:pt x="8149" y="5180"/>
                    </a:lnTo>
                    <a:lnTo>
                      <a:pt x="8288" y="5320"/>
                    </a:lnTo>
                    <a:lnTo>
                      <a:pt x="8428" y="5479"/>
                    </a:lnTo>
                    <a:lnTo>
                      <a:pt x="8527" y="5619"/>
                    </a:lnTo>
                    <a:lnTo>
                      <a:pt x="8627" y="5798"/>
                    </a:lnTo>
                    <a:lnTo>
                      <a:pt x="8706" y="5977"/>
                    </a:lnTo>
                    <a:lnTo>
                      <a:pt x="8766" y="6157"/>
                    </a:lnTo>
                    <a:lnTo>
                      <a:pt x="8826" y="6336"/>
                    </a:lnTo>
                    <a:lnTo>
                      <a:pt x="8866" y="6535"/>
                    </a:lnTo>
                    <a:lnTo>
                      <a:pt x="8866" y="6714"/>
                    </a:lnTo>
                    <a:lnTo>
                      <a:pt x="8866" y="6933"/>
                    </a:lnTo>
                    <a:lnTo>
                      <a:pt x="8866" y="6933"/>
                    </a:lnTo>
                    <a:lnTo>
                      <a:pt x="8846" y="7153"/>
                    </a:lnTo>
                    <a:lnTo>
                      <a:pt x="8786" y="7372"/>
                    </a:lnTo>
                    <a:lnTo>
                      <a:pt x="8726" y="7591"/>
                    </a:lnTo>
                    <a:lnTo>
                      <a:pt x="8627" y="7790"/>
                    </a:lnTo>
                    <a:lnTo>
                      <a:pt x="8507" y="7989"/>
                    </a:lnTo>
                    <a:lnTo>
                      <a:pt x="8368" y="8169"/>
                    </a:lnTo>
                    <a:lnTo>
                      <a:pt x="8228" y="8328"/>
                    </a:lnTo>
                    <a:lnTo>
                      <a:pt x="8049" y="8487"/>
                    </a:lnTo>
                    <a:lnTo>
                      <a:pt x="7870" y="8627"/>
                    </a:lnTo>
                    <a:lnTo>
                      <a:pt x="7671" y="8746"/>
                    </a:lnTo>
                    <a:lnTo>
                      <a:pt x="7471" y="8846"/>
                    </a:lnTo>
                    <a:lnTo>
                      <a:pt x="7252" y="8926"/>
                    </a:lnTo>
                    <a:lnTo>
                      <a:pt x="7013" y="8985"/>
                    </a:lnTo>
                    <a:lnTo>
                      <a:pt x="6774" y="9045"/>
                    </a:lnTo>
                    <a:lnTo>
                      <a:pt x="6535" y="9065"/>
                    </a:lnTo>
                    <a:lnTo>
                      <a:pt x="6296" y="9045"/>
                    </a:lnTo>
                    <a:lnTo>
                      <a:pt x="6296" y="9045"/>
                    </a:lnTo>
                    <a:lnTo>
                      <a:pt x="6037" y="9025"/>
                    </a:lnTo>
                    <a:lnTo>
                      <a:pt x="5798" y="8985"/>
                    </a:lnTo>
                    <a:lnTo>
                      <a:pt x="5559" y="8906"/>
                    </a:lnTo>
                    <a:lnTo>
                      <a:pt x="5340" y="8826"/>
                    </a:lnTo>
                    <a:lnTo>
                      <a:pt x="5141" y="8726"/>
                    </a:lnTo>
                    <a:lnTo>
                      <a:pt x="4941" y="8587"/>
                    </a:lnTo>
                    <a:lnTo>
                      <a:pt x="4762" y="8447"/>
                    </a:lnTo>
                    <a:lnTo>
                      <a:pt x="4603" y="8288"/>
                    </a:lnTo>
                    <a:lnTo>
                      <a:pt x="4463" y="8129"/>
                    </a:lnTo>
                    <a:lnTo>
                      <a:pt x="4324" y="7949"/>
                    </a:lnTo>
                    <a:lnTo>
                      <a:pt x="4224" y="7750"/>
                    </a:lnTo>
                    <a:lnTo>
                      <a:pt x="4125" y="7551"/>
                    </a:lnTo>
                    <a:lnTo>
                      <a:pt x="4065" y="7332"/>
                    </a:lnTo>
                    <a:lnTo>
                      <a:pt x="4005" y="7113"/>
                    </a:lnTo>
                    <a:lnTo>
                      <a:pt x="3985" y="6894"/>
                    </a:lnTo>
                    <a:lnTo>
                      <a:pt x="3985" y="6655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13" name="Google Shape;10213;p47"/>
              <p:cNvSpPr/>
              <p:nvPr/>
            </p:nvSpPr>
            <p:spPr>
              <a:xfrm>
                <a:off x="6058075" y="4119750"/>
                <a:ext cx="44850" cy="34375"/>
              </a:xfrm>
              <a:custGeom>
                <a:avLst/>
                <a:gdLst/>
                <a:ahLst/>
                <a:cxnLst/>
                <a:rect l="l" t="t" r="r" b="b"/>
                <a:pathLst>
                  <a:path w="1794" h="1375" extrusionOk="0">
                    <a:moveTo>
                      <a:pt x="758" y="0"/>
                    </a:moveTo>
                    <a:lnTo>
                      <a:pt x="598" y="40"/>
                    </a:lnTo>
                    <a:lnTo>
                      <a:pt x="439" y="100"/>
                    </a:lnTo>
                    <a:lnTo>
                      <a:pt x="299" y="159"/>
                    </a:lnTo>
                    <a:lnTo>
                      <a:pt x="180" y="259"/>
                    </a:lnTo>
                    <a:lnTo>
                      <a:pt x="100" y="379"/>
                    </a:lnTo>
                    <a:lnTo>
                      <a:pt x="40" y="498"/>
                    </a:lnTo>
                    <a:lnTo>
                      <a:pt x="1" y="637"/>
                    </a:lnTo>
                    <a:lnTo>
                      <a:pt x="21" y="777"/>
                    </a:lnTo>
                    <a:lnTo>
                      <a:pt x="60" y="896"/>
                    </a:lnTo>
                    <a:lnTo>
                      <a:pt x="140" y="1036"/>
                    </a:lnTo>
                    <a:lnTo>
                      <a:pt x="240" y="1136"/>
                    </a:lnTo>
                    <a:lnTo>
                      <a:pt x="359" y="1215"/>
                    </a:lnTo>
                    <a:lnTo>
                      <a:pt x="519" y="1295"/>
                    </a:lnTo>
                    <a:lnTo>
                      <a:pt x="678" y="1335"/>
                    </a:lnTo>
                    <a:lnTo>
                      <a:pt x="857" y="1375"/>
                    </a:lnTo>
                    <a:lnTo>
                      <a:pt x="1036" y="1355"/>
                    </a:lnTo>
                    <a:lnTo>
                      <a:pt x="1216" y="1335"/>
                    </a:lnTo>
                    <a:lnTo>
                      <a:pt x="1355" y="1275"/>
                    </a:lnTo>
                    <a:lnTo>
                      <a:pt x="1495" y="1195"/>
                    </a:lnTo>
                    <a:lnTo>
                      <a:pt x="1614" y="1116"/>
                    </a:lnTo>
                    <a:lnTo>
                      <a:pt x="1714" y="996"/>
                    </a:lnTo>
                    <a:lnTo>
                      <a:pt x="1774" y="877"/>
                    </a:lnTo>
                    <a:lnTo>
                      <a:pt x="1793" y="737"/>
                    </a:lnTo>
                    <a:lnTo>
                      <a:pt x="1793" y="598"/>
                    </a:lnTo>
                    <a:lnTo>
                      <a:pt x="1734" y="458"/>
                    </a:lnTo>
                    <a:lnTo>
                      <a:pt x="1674" y="339"/>
                    </a:lnTo>
                    <a:lnTo>
                      <a:pt x="1554" y="239"/>
                    </a:lnTo>
                    <a:lnTo>
                      <a:pt x="1435" y="139"/>
                    </a:lnTo>
                    <a:lnTo>
                      <a:pt x="1295" y="80"/>
                    </a:lnTo>
                    <a:lnTo>
                      <a:pt x="1116" y="20"/>
                    </a:lnTo>
                    <a:lnTo>
                      <a:pt x="937" y="0"/>
                    </a:lnTo>
                    <a:close/>
                  </a:path>
                </a:pathLst>
              </a:custGeom>
              <a:solidFill>
                <a:srgbClr val="F4CC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14" name="Google Shape;10214;p47"/>
              <p:cNvSpPr/>
              <p:nvPr/>
            </p:nvSpPr>
            <p:spPr>
              <a:xfrm>
                <a:off x="5993325" y="3964850"/>
                <a:ext cx="97150" cy="57300"/>
              </a:xfrm>
              <a:custGeom>
                <a:avLst/>
                <a:gdLst/>
                <a:ahLst/>
                <a:cxnLst/>
                <a:rect l="l" t="t" r="r" b="b"/>
                <a:pathLst>
                  <a:path w="3886" h="2292" extrusionOk="0">
                    <a:moveTo>
                      <a:pt x="1077" y="1"/>
                    </a:moveTo>
                    <a:lnTo>
                      <a:pt x="838" y="20"/>
                    </a:lnTo>
                    <a:lnTo>
                      <a:pt x="399" y="100"/>
                    </a:lnTo>
                    <a:lnTo>
                      <a:pt x="120" y="160"/>
                    </a:lnTo>
                    <a:lnTo>
                      <a:pt x="1" y="180"/>
                    </a:lnTo>
                    <a:lnTo>
                      <a:pt x="320" y="240"/>
                    </a:lnTo>
                    <a:lnTo>
                      <a:pt x="618" y="319"/>
                    </a:lnTo>
                    <a:lnTo>
                      <a:pt x="897" y="399"/>
                    </a:lnTo>
                    <a:lnTo>
                      <a:pt x="1136" y="499"/>
                    </a:lnTo>
                    <a:lnTo>
                      <a:pt x="1375" y="618"/>
                    </a:lnTo>
                    <a:lnTo>
                      <a:pt x="1595" y="738"/>
                    </a:lnTo>
                    <a:lnTo>
                      <a:pt x="1774" y="857"/>
                    </a:lnTo>
                    <a:lnTo>
                      <a:pt x="1953" y="997"/>
                    </a:lnTo>
                    <a:lnTo>
                      <a:pt x="2112" y="1136"/>
                    </a:lnTo>
                    <a:lnTo>
                      <a:pt x="2252" y="1295"/>
                    </a:lnTo>
                    <a:lnTo>
                      <a:pt x="2371" y="1455"/>
                    </a:lnTo>
                    <a:lnTo>
                      <a:pt x="2491" y="1614"/>
                    </a:lnTo>
                    <a:lnTo>
                      <a:pt x="2571" y="1774"/>
                    </a:lnTo>
                    <a:lnTo>
                      <a:pt x="2670" y="1953"/>
                    </a:lnTo>
                    <a:lnTo>
                      <a:pt x="2790" y="2291"/>
                    </a:lnTo>
                    <a:lnTo>
                      <a:pt x="3029" y="2132"/>
                    </a:lnTo>
                    <a:lnTo>
                      <a:pt x="3288" y="2013"/>
                    </a:lnTo>
                    <a:lnTo>
                      <a:pt x="3567" y="1933"/>
                    </a:lnTo>
                    <a:lnTo>
                      <a:pt x="3846" y="1873"/>
                    </a:lnTo>
                    <a:lnTo>
                      <a:pt x="3885" y="1614"/>
                    </a:lnTo>
                    <a:lnTo>
                      <a:pt x="3746" y="1335"/>
                    </a:lnTo>
                    <a:lnTo>
                      <a:pt x="3587" y="1036"/>
                    </a:lnTo>
                    <a:lnTo>
                      <a:pt x="3487" y="897"/>
                    </a:lnTo>
                    <a:lnTo>
                      <a:pt x="3368" y="758"/>
                    </a:lnTo>
                    <a:lnTo>
                      <a:pt x="3248" y="638"/>
                    </a:lnTo>
                    <a:lnTo>
                      <a:pt x="3128" y="519"/>
                    </a:lnTo>
                    <a:lnTo>
                      <a:pt x="2989" y="419"/>
                    </a:lnTo>
                    <a:lnTo>
                      <a:pt x="2850" y="339"/>
                    </a:lnTo>
                    <a:lnTo>
                      <a:pt x="2551" y="200"/>
                    </a:lnTo>
                    <a:lnTo>
                      <a:pt x="2252" y="100"/>
                    </a:lnTo>
                    <a:lnTo>
                      <a:pt x="1953" y="40"/>
                    </a:lnTo>
                    <a:lnTo>
                      <a:pt x="1654" y="1"/>
                    </a:lnTo>
                    <a:close/>
                  </a:path>
                </a:pathLst>
              </a:custGeom>
              <a:solidFill>
                <a:srgbClr val="FCEB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15" name="Google Shape;10215;p47"/>
              <p:cNvSpPr/>
              <p:nvPr/>
            </p:nvSpPr>
            <p:spPr>
              <a:xfrm>
                <a:off x="5993325" y="3964850"/>
                <a:ext cx="97150" cy="57300"/>
              </a:xfrm>
              <a:custGeom>
                <a:avLst/>
                <a:gdLst/>
                <a:ahLst/>
                <a:cxnLst/>
                <a:rect l="l" t="t" r="r" b="b"/>
                <a:pathLst>
                  <a:path w="3886" h="2292" fill="none" extrusionOk="0">
                    <a:moveTo>
                      <a:pt x="1355" y="1"/>
                    </a:moveTo>
                    <a:lnTo>
                      <a:pt x="1355" y="1"/>
                    </a:lnTo>
                    <a:lnTo>
                      <a:pt x="1077" y="1"/>
                    </a:lnTo>
                    <a:lnTo>
                      <a:pt x="838" y="20"/>
                    </a:lnTo>
                    <a:lnTo>
                      <a:pt x="399" y="100"/>
                    </a:lnTo>
                    <a:lnTo>
                      <a:pt x="120" y="160"/>
                    </a:lnTo>
                    <a:lnTo>
                      <a:pt x="1" y="180"/>
                    </a:lnTo>
                    <a:lnTo>
                      <a:pt x="1" y="180"/>
                    </a:lnTo>
                    <a:lnTo>
                      <a:pt x="320" y="240"/>
                    </a:lnTo>
                    <a:lnTo>
                      <a:pt x="618" y="319"/>
                    </a:lnTo>
                    <a:lnTo>
                      <a:pt x="897" y="399"/>
                    </a:lnTo>
                    <a:lnTo>
                      <a:pt x="1136" y="499"/>
                    </a:lnTo>
                    <a:lnTo>
                      <a:pt x="1375" y="618"/>
                    </a:lnTo>
                    <a:lnTo>
                      <a:pt x="1595" y="738"/>
                    </a:lnTo>
                    <a:lnTo>
                      <a:pt x="1774" y="857"/>
                    </a:lnTo>
                    <a:lnTo>
                      <a:pt x="1953" y="997"/>
                    </a:lnTo>
                    <a:lnTo>
                      <a:pt x="2112" y="1136"/>
                    </a:lnTo>
                    <a:lnTo>
                      <a:pt x="2252" y="1295"/>
                    </a:lnTo>
                    <a:lnTo>
                      <a:pt x="2371" y="1455"/>
                    </a:lnTo>
                    <a:lnTo>
                      <a:pt x="2491" y="1614"/>
                    </a:lnTo>
                    <a:lnTo>
                      <a:pt x="2571" y="1774"/>
                    </a:lnTo>
                    <a:lnTo>
                      <a:pt x="2670" y="1953"/>
                    </a:lnTo>
                    <a:lnTo>
                      <a:pt x="2790" y="2291"/>
                    </a:lnTo>
                    <a:lnTo>
                      <a:pt x="2790" y="2291"/>
                    </a:lnTo>
                    <a:lnTo>
                      <a:pt x="3029" y="2132"/>
                    </a:lnTo>
                    <a:lnTo>
                      <a:pt x="3288" y="2013"/>
                    </a:lnTo>
                    <a:lnTo>
                      <a:pt x="3567" y="1933"/>
                    </a:lnTo>
                    <a:lnTo>
                      <a:pt x="3846" y="1873"/>
                    </a:lnTo>
                    <a:lnTo>
                      <a:pt x="3846" y="1873"/>
                    </a:lnTo>
                    <a:lnTo>
                      <a:pt x="3885" y="1614"/>
                    </a:lnTo>
                    <a:lnTo>
                      <a:pt x="3885" y="1614"/>
                    </a:lnTo>
                    <a:lnTo>
                      <a:pt x="3746" y="1335"/>
                    </a:lnTo>
                    <a:lnTo>
                      <a:pt x="3587" y="1036"/>
                    </a:lnTo>
                    <a:lnTo>
                      <a:pt x="3587" y="1036"/>
                    </a:lnTo>
                    <a:lnTo>
                      <a:pt x="3487" y="897"/>
                    </a:lnTo>
                    <a:lnTo>
                      <a:pt x="3368" y="758"/>
                    </a:lnTo>
                    <a:lnTo>
                      <a:pt x="3248" y="638"/>
                    </a:lnTo>
                    <a:lnTo>
                      <a:pt x="3128" y="519"/>
                    </a:lnTo>
                    <a:lnTo>
                      <a:pt x="2989" y="419"/>
                    </a:lnTo>
                    <a:lnTo>
                      <a:pt x="2850" y="339"/>
                    </a:lnTo>
                    <a:lnTo>
                      <a:pt x="2551" y="200"/>
                    </a:lnTo>
                    <a:lnTo>
                      <a:pt x="2252" y="100"/>
                    </a:lnTo>
                    <a:lnTo>
                      <a:pt x="1953" y="40"/>
                    </a:lnTo>
                    <a:lnTo>
                      <a:pt x="1654" y="1"/>
                    </a:lnTo>
                    <a:lnTo>
                      <a:pt x="1355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16" name="Google Shape;10216;p47"/>
              <p:cNvSpPr/>
              <p:nvPr/>
            </p:nvSpPr>
            <p:spPr>
              <a:xfrm>
                <a:off x="5521700" y="3801500"/>
                <a:ext cx="249050" cy="185300"/>
              </a:xfrm>
              <a:custGeom>
                <a:avLst/>
                <a:gdLst/>
                <a:ahLst/>
                <a:cxnLst/>
                <a:rect l="l" t="t" r="r" b="b"/>
                <a:pathLst>
                  <a:path w="9962" h="7412" extrusionOk="0">
                    <a:moveTo>
                      <a:pt x="2989" y="0"/>
                    </a:moveTo>
                    <a:lnTo>
                      <a:pt x="2690" y="20"/>
                    </a:lnTo>
                    <a:lnTo>
                      <a:pt x="2391" y="80"/>
                    </a:lnTo>
                    <a:lnTo>
                      <a:pt x="2112" y="160"/>
                    </a:lnTo>
                    <a:lnTo>
                      <a:pt x="1813" y="259"/>
                    </a:lnTo>
                    <a:lnTo>
                      <a:pt x="1554" y="379"/>
                    </a:lnTo>
                    <a:lnTo>
                      <a:pt x="1296" y="538"/>
                    </a:lnTo>
                    <a:lnTo>
                      <a:pt x="1056" y="718"/>
                    </a:lnTo>
                    <a:lnTo>
                      <a:pt x="817" y="937"/>
                    </a:lnTo>
                    <a:lnTo>
                      <a:pt x="618" y="1156"/>
                    </a:lnTo>
                    <a:lnTo>
                      <a:pt x="439" y="1395"/>
                    </a:lnTo>
                    <a:lnTo>
                      <a:pt x="299" y="1654"/>
                    </a:lnTo>
                    <a:lnTo>
                      <a:pt x="180" y="1913"/>
                    </a:lnTo>
                    <a:lnTo>
                      <a:pt x="80" y="2172"/>
                    </a:lnTo>
                    <a:lnTo>
                      <a:pt x="21" y="2451"/>
                    </a:lnTo>
                    <a:lnTo>
                      <a:pt x="1" y="2730"/>
                    </a:lnTo>
                    <a:lnTo>
                      <a:pt x="1" y="3009"/>
                    </a:lnTo>
                    <a:lnTo>
                      <a:pt x="21" y="3287"/>
                    </a:lnTo>
                    <a:lnTo>
                      <a:pt x="80" y="3566"/>
                    </a:lnTo>
                    <a:lnTo>
                      <a:pt x="160" y="3825"/>
                    </a:lnTo>
                    <a:lnTo>
                      <a:pt x="280" y="4084"/>
                    </a:lnTo>
                    <a:lnTo>
                      <a:pt x="399" y="4343"/>
                    </a:lnTo>
                    <a:lnTo>
                      <a:pt x="578" y="4582"/>
                    </a:lnTo>
                    <a:lnTo>
                      <a:pt x="778" y="4801"/>
                    </a:lnTo>
                    <a:lnTo>
                      <a:pt x="997" y="5021"/>
                    </a:lnTo>
                    <a:lnTo>
                      <a:pt x="917" y="5140"/>
                    </a:lnTo>
                    <a:lnTo>
                      <a:pt x="857" y="5260"/>
                    </a:lnTo>
                    <a:lnTo>
                      <a:pt x="797" y="5399"/>
                    </a:lnTo>
                    <a:lnTo>
                      <a:pt x="758" y="5519"/>
                    </a:lnTo>
                    <a:lnTo>
                      <a:pt x="738" y="5658"/>
                    </a:lnTo>
                    <a:lnTo>
                      <a:pt x="718" y="5778"/>
                    </a:lnTo>
                    <a:lnTo>
                      <a:pt x="718" y="5917"/>
                    </a:lnTo>
                    <a:lnTo>
                      <a:pt x="738" y="6056"/>
                    </a:lnTo>
                    <a:lnTo>
                      <a:pt x="758" y="6176"/>
                    </a:lnTo>
                    <a:lnTo>
                      <a:pt x="797" y="6315"/>
                    </a:lnTo>
                    <a:lnTo>
                      <a:pt x="837" y="6435"/>
                    </a:lnTo>
                    <a:lnTo>
                      <a:pt x="897" y="6574"/>
                    </a:lnTo>
                    <a:lnTo>
                      <a:pt x="977" y="6694"/>
                    </a:lnTo>
                    <a:lnTo>
                      <a:pt x="1056" y="6794"/>
                    </a:lnTo>
                    <a:lnTo>
                      <a:pt x="1156" y="6913"/>
                    </a:lnTo>
                    <a:lnTo>
                      <a:pt x="1256" y="7013"/>
                    </a:lnTo>
                    <a:lnTo>
                      <a:pt x="1395" y="7112"/>
                    </a:lnTo>
                    <a:lnTo>
                      <a:pt x="1535" y="7192"/>
                    </a:lnTo>
                    <a:lnTo>
                      <a:pt x="1674" y="7272"/>
                    </a:lnTo>
                    <a:lnTo>
                      <a:pt x="1813" y="7331"/>
                    </a:lnTo>
                    <a:lnTo>
                      <a:pt x="1973" y="7371"/>
                    </a:lnTo>
                    <a:lnTo>
                      <a:pt x="2132" y="7411"/>
                    </a:lnTo>
                    <a:lnTo>
                      <a:pt x="2610" y="7411"/>
                    </a:lnTo>
                    <a:lnTo>
                      <a:pt x="2770" y="7371"/>
                    </a:lnTo>
                    <a:lnTo>
                      <a:pt x="2929" y="7331"/>
                    </a:lnTo>
                    <a:lnTo>
                      <a:pt x="3088" y="7292"/>
                    </a:lnTo>
                    <a:lnTo>
                      <a:pt x="3228" y="7212"/>
                    </a:lnTo>
                    <a:lnTo>
                      <a:pt x="3367" y="7132"/>
                    </a:lnTo>
                    <a:lnTo>
                      <a:pt x="3487" y="7033"/>
                    </a:lnTo>
                    <a:lnTo>
                      <a:pt x="3626" y="6913"/>
                    </a:lnTo>
                    <a:lnTo>
                      <a:pt x="3746" y="6774"/>
                    </a:lnTo>
                    <a:lnTo>
                      <a:pt x="3845" y="6634"/>
                    </a:lnTo>
                    <a:lnTo>
                      <a:pt x="3925" y="6475"/>
                    </a:lnTo>
                    <a:lnTo>
                      <a:pt x="3985" y="6315"/>
                    </a:lnTo>
                    <a:lnTo>
                      <a:pt x="4025" y="6156"/>
                    </a:lnTo>
                    <a:lnTo>
                      <a:pt x="4045" y="5997"/>
                    </a:lnTo>
                    <a:lnTo>
                      <a:pt x="4065" y="5817"/>
                    </a:lnTo>
                    <a:lnTo>
                      <a:pt x="4045" y="5658"/>
                    </a:lnTo>
                    <a:lnTo>
                      <a:pt x="4383" y="5539"/>
                    </a:lnTo>
                    <a:lnTo>
                      <a:pt x="4702" y="5379"/>
                    </a:lnTo>
                    <a:lnTo>
                      <a:pt x="5001" y="5200"/>
                    </a:lnTo>
                    <a:lnTo>
                      <a:pt x="5280" y="4961"/>
                    </a:lnTo>
                    <a:lnTo>
                      <a:pt x="5379" y="5180"/>
                    </a:lnTo>
                    <a:lnTo>
                      <a:pt x="5519" y="5359"/>
                    </a:lnTo>
                    <a:lnTo>
                      <a:pt x="5678" y="5558"/>
                    </a:lnTo>
                    <a:lnTo>
                      <a:pt x="5857" y="5718"/>
                    </a:lnTo>
                    <a:lnTo>
                      <a:pt x="6057" y="5877"/>
                    </a:lnTo>
                    <a:lnTo>
                      <a:pt x="6256" y="5997"/>
                    </a:lnTo>
                    <a:lnTo>
                      <a:pt x="6475" y="6116"/>
                    </a:lnTo>
                    <a:lnTo>
                      <a:pt x="6694" y="6196"/>
                    </a:lnTo>
                    <a:lnTo>
                      <a:pt x="6913" y="6256"/>
                    </a:lnTo>
                    <a:lnTo>
                      <a:pt x="7152" y="6296"/>
                    </a:lnTo>
                    <a:lnTo>
                      <a:pt x="7371" y="6315"/>
                    </a:lnTo>
                    <a:lnTo>
                      <a:pt x="7850" y="6315"/>
                    </a:lnTo>
                    <a:lnTo>
                      <a:pt x="8069" y="6276"/>
                    </a:lnTo>
                    <a:lnTo>
                      <a:pt x="8308" y="6216"/>
                    </a:lnTo>
                    <a:lnTo>
                      <a:pt x="8527" y="6116"/>
                    </a:lnTo>
                    <a:lnTo>
                      <a:pt x="8746" y="6017"/>
                    </a:lnTo>
                    <a:lnTo>
                      <a:pt x="8945" y="5897"/>
                    </a:lnTo>
                    <a:lnTo>
                      <a:pt x="9124" y="5758"/>
                    </a:lnTo>
                    <a:lnTo>
                      <a:pt x="9304" y="5598"/>
                    </a:lnTo>
                    <a:lnTo>
                      <a:pt x="9463" y="5419"/>
                    </a:lnTo>
                    <a:lnTo>
                      <a:pt x="9603" y="5240"/>
                    </a:lnTo>
                    <a:lnTo>
                      <a:pt x="9722" y="5040"/>
                    </a:lnTo>
                    <a:lnTo>
                      <a:pt x="9822" y="4821"/>
                    </a:lnTo>
                    <a:lnTo>
                      <a:pt x="9881" y="4622"/>
                    </a:lnTo>
                    <a:lnTo>
                      <a:pt x="9921" y="4403"/>
                    </a:lnTo>
                    <a:lnTo>
                      <a:pt x="9961" y="4184"/>
                    </a:lnTo>
                    <a:lnTo>
                      <a:pt x="9961" y="3965"/>
                    </a:lnTo>
                    <a:lnTo>
                      <a:pt x="9941" y="3746"/>
                    </a:lnTo>
                    <a:lnTo>
                      <a:pt x="9901" y="3546"/>
                    </a:lnTo>
                    <a:lnTo>
                      <a:pt x="9822" y="3327"/>
                    </a:lnTo>
                    <a:lnTo>
                      <a:pt x="9742" y="3128"/>
                    </a:lnTo>
                    <a:lnTo>
                      <a:pt x="9642" y="2929"/>
                    </a:lnTo>
                    <a:lnTo>
                      <a:pt x="9503" y="2730"/>
                    </a:lnTo>
                    <a:lnTo>
                      <a:pt x="9344" y="2550"/>
                    </a:lnTo>
                    <a:lnTo>
                      <a:pt x="9164" y="2391"/>
                    </a:lnTo>
                    <a:lnTo>
                      <a:pt x="9005" y="2271"/>
                    </a:lnTo>
                    <a:lnTo>
                      <a:pt x="8826" y="2152"/>
                    </a:lnTo>
                    <a:lnTo>
                      <a:pt x="8646" y="2052"/>
                    </a:lnTo>
                    <a:lnTo>
                      <a:pt x="8467" y="1973"/>
                    </a:lnTo>
                    <a:lnTo>
                      <a:pt x="8268" y="1893"/>
                    </a:lnTo>
                    <a:lnTo>
                      <a:pt x="8069" y="1853"/>
                    </a:lnTo>
                    <a:lnTo>
                      <a:pt x="7869" y="1813"/>
                    </a:lnTo>
                    <a:lnTo>
                      <a:pt x="7670" y="1793"/>
                    </a:lnTo>
                    <a:lnTo>
                      <a:pt x="7272" y="1793"/>
                    </a:lnTo>
                    <a:lnTo>
                      <a:pt x="7073" y="1833"/>
                    </a:lnTo>
                    <a:lnTo>
                      <a:pt x="6873" y="1873"/>
                    </a:lnTo>
                    <a:lnTo>
                      <a:pt x="6674" y="1933"/>
                    </a:lnTo>
                    <a:lnTo>
                      <a:pt x="6495" y="1993"/>
                    </a:lnTo>
                    <a:lnTo>
                      <a:pt x="6316" y="2092"/>
                    </a:lnTo>
                    <a:lnTo>
                      <a:pt x="6136" y="2192"/>
                    </a:lnTo>
                    <a:lnTo>
                      <a:pt x="6077" y="1993"/>
                    </a:lnTo>
                    <a:lnTo>
                      <a:pt x="5997" y="1793"/>
                    </a:lnTo>
                    <a:lnTo>
                      <a:pt x="5897" y="1614"/>
                    </a:lnTo>
                    <a:lnTo>
                      <a:pt x="5798" y="1435"/>
                    </a:lnTo>
                    <a:lnTo>
                      <a:pt x="5678" y="1255"/>
                    </a:lnTo>
                    <a:lnTo>
                      <a:pt x="5539" y="1076"/>
                    </a:lnTo>
                    <a:lnTo>
                      <a:pt x="5399" y="917"/>
                    </a:lnTo>
                    <a:lnTo>
                      <a:pt x="5220" y="777"/>
                    </a:lnTo>
                    <a:lnTo>
                      <a:pt x="4981" y="578"/>
                    </a:lnTo>
                    <a:lnTo>
                      <a:pt x="4722" y="419"/>
                    </a:lnTo>
                    <a:lnTo>
                      <a:pt x="4443" y="279"/>
                    </a:lnTo>
                    <a:lnTo>
                      <a:pt x="4164" y="180"/>
                    </a:lnTo>
                    <a:lnTo>
                      <a:pt x="3885" y="100"/>
                    </a:lnTo>
                    <a:lnTo>
                      <a:pt x="3586" y="40"/>
                    </a:lnTo>
                    <a:lnTo>
                      <a:pt x="3288" y="0"/>
                    </a:lnTo>
                    <a:close/>
                  </a:path>
                </a:pathLst>
              </a:custGeom>
              <a:solidFill>
                <a:srgbClr val="F7D28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17" name="Google Shape;10217;p47"/>
              <p:cNvSpPr/>
              <p:nvPr/>
            </p:nvSpPr>
            <p:spPr>
              <a:xfrm>
                <a:off x="5521700" y="3801500"/>
                <a:ext cx="249050" cy="185300"/>
              </a:xfrm>
              <a:custGeom>
                <a:avLst/>
                <a:gdLst/>
                <a:ahLst/>
                <a:cxnLst/>
                <a:rect l="l" t="t" r="r" b="b"/>
                <a:pathLst>
                  <a:path w="9962" h="7412" fill="none" extrusionOk="0">
                    <a:moveTo>
                      <a:pt x="5857" y="5718"/>
                    </a:moveTo>
                    <a:lnTo>
                      <a:pt x="5857" y="5718"/>
                    </a:lnTo>
                    <a:lnTo>
                      <a:pt x="5678" y="5558"/>
                    </a:lnTo>
                    <a:lnTo>
                      <a:pt x="5519" y="5359"/>
                    </a:lnTo>
                    <a:lnTo>
                      <a:pt x="5379" y="5180"/>
                    </a:lnTo>
                    <a:lnTo>
                      <a:pt x="5280" y="4961"/>
                    </a:lnTo>
                    <a:lnTo>
                      <a:pt x="5280" y="4961"/>
                    </a:lnTo>
                    <a:lnTo>
                      <a:pt x="5001" y="5200"/>
                    </a:lnTo>
                    <a:lnTo>
                      <a:pt x="4702" y="5379"/>
                    </a:lnTo>
                    <a:lnTo>
                      <a:pt x="4383" y="5539"/>
                    </a:lnTo>
                    <a:lnTo>
                      <a:pt x="4045" y="5658"/>
                    </a:lnTo>
                    <a:lnTo>
                      <a:pt x="4045" y="5658"/>
                    </a:lnTo>
                    <a:lnTo>
                      <a:pt x="4065" y="5817"/>
                    </a:lnTo>
                    <a:lnTo>
                      <a:pt x="4045" y="5997"/>
                    </a:lnTo>
                    <a:lnTo>
                      <a:pt x="4025" y="6156"/>
                    </a:lnTo>
                    <a:lnTo>
                      <a:pt x="3985" y="6315"/>
                    </a:lnTo>
                    <a:lnTo>
                      <a:pt x="3925" y="6475"/>
                    </a:lnTo>
                    <a:lnTo>
                      <a:pt x="3845" y="6634"/>
                    </a:lnTo>
                    <a:lnTo>
                      <a:pt x="3746" y="6774"/>
                    </a:lnTo>
                    <a:lnTo>
                      <a:pt x="3626" y="6913"/>
                    </a:lnTo>
                    <a:lnTo>
                      <a:pt x="3626" y="6913"/>
                    </a:lnTo>
                    <a:lnTo>
                      <a:pt x="3487" y="7033"/>
                    </a:lnTo>
                    <a:lnTo>
                      <a:pt x="3367" y="7132"/>
                    </a:lnTo>
                    <a:lnTo>
                      <a:pt x="3228" y="7212"/>
                    </a:lnTo>
                    <a:lnTo>
                      <a:pt x="3088" y="7292"/>
                    </a:lnTo>
                    <a:lnTo>
                      <a:pt x="2929" y="7331"/>
                    </a:lnTo>
                    <a:lnTo>
                      <a:pt x="2770" y="7371"/>
                    </a:lnTo>
                    <a:lnTo>
                      <a:pt x="2610" y="7411"/>
                    </a:lnTo>
                    <a:lnTo>
                      <a:pt x="2451" y="7411"/>
                    </a:lnTo>
                    <a:lnTo>
                      <a:pt x="2292" y="7411"/>
                    </a:lnTo>
                    <a:lnTo>
                      <a:pt x="2132" y="7411"/>
                    </a:lnTo>
                    <a:lnTo>
                      <a:pt x="1973" y="7371"/>
                    </a:lnTo>
                    <a:lnTo>
                      <a:pt x="1813" y="7331"/>
                    </a:lnTo>
                    <a:lnTo>
                      <a:pt x="1674" y="7272"/>
                    </a:lnTo>
                    <a:lnTo>
                      <a:pt x="1535" y="7192"/>
                    </a:lnTo>
                    <a:lnTo>
                      <a:pt x="1395" y="7112"/>
                    </a:lnTo>
                    <a:lnTo>
                      <a:pt x="1256" y="7013"/>
                    </a:lnTo>
                    <a:lnTo>
                      <a:pt x="1256" y="7013"/>
                    </a:lnTo>
                    <a:lnTo>
                      <a:pt x="1156" y="6913"/>
                    </a:lnTo>
                    <a:lnTo>
                      <a:pt x="1056" y="6794"/>
                    </a:lnTo>
                    <a:lnTo>
                      <a:pt x="977" y="6694"/>
                    </a:lnTo>
                    <a:lnTo>
                      <a:pt x="897" y="6574"/>
                    </a:lnTo>
                    <a:lnTo>
                      <a:pt x="837" y="6435"/>
                    </a:lnTo>
                    <a:lnTo>
                      <a:pt x="797" y="6315"/>
                    </a:lnTo>
                    <a:lnTo>
                      <a:pt x="758" y="6176"/>
                    </a:lnTo>
                    <a:lnTo>
                      <a:pt x="738" y="6056"/>
                    </a:lnTo>
                    <a:lnTo>
                      <a:pt x="718" y="5917"/>
                    </a:lnTo>
                    <a:lnTo>
                      <a:pt x="718" y="5778"/>
                    </a:lnTo>
                    <a:lnTo>
                      <a:pt x="738" y="5658"/>
                    </a:lnTo>
                    <a:lnTo>
                      <a:pt x="758" y="5519"/>
                    </a:lnTo>
                    <a:lnTo>
                      <a:pt x="797" y="5399"/>
                    </a:lnTo>
                    <a:lnTo>
                      <a:pt x="857" y="5260"/>
                    </a:lnTo>
                    <a:lnTo>
                      <a:pt x="917" y="5140"/>
                    </a:lnTo>
                    <a:lnTo>
                      <a:pt x="997" y="5021"/>
                    </a:lnTo>
                    <a:lnTo>
                      <a:pt x="997" y="5021"/>
                    </a:lnTo>
                    <a:lnTo>
                      <a:pt x="778" y="4801"/>
                    </a:lnTo>
                    <a:lnTo>
                      <a:pt x="578" y="4582"/>
                    </a:lnTo>
                    <a:lnTo>
                      <a:pt x="399" y="4343"/>
                    </a:lnTo>
                    <a:lnTo>
                      <a:pt x="280" y="4084"/>
                    </a:lnTo>
                    <a:lnTo>
                      <a:pt x="160" y="3825"/>
                    </a:lnTo>
                    <a:lnTo>
                      <a:pt x="80" y="3566"/>
                    </a:lnTo>
                    <a:lnTo>
                      <a:pt x="21" y="3287"/>
                    </a:lnTo>
                    <a:lnTo>
                      <a:pt x="1" y="3009"/>
                    </a:lnTo>
                    <a:lnTo>
                      <a:pt x="1" y="2730"/>
                    </a:lnTo>
                    <a:lnTo>
                      <a:pt x="21" y="2451"/>
                    </a:lnTo>
                    <a:lnTo>
                      <a:pt x="80" y="2172"/>
                    </a:lnTo>
                    <a:lnTo>
                      <a:pt x="180" y="1913"/>
                    </a:lnTo>
                    <a:lnTo>
                      <a:pt x="299" y="1654"/>
                    </a:lnTo>
                    <a:lnTo>
                      <a:pt x="439" y="1395"/>
                    </a:lnTo>
                    <a:lnTo>
                      <a:pt x="618" y="1156"/>
                    </a:lnTo>
                    <a:lnTo>
                      <a:pt x="817" y="937"/>
                    </a:lnTo>
                    <a:lnTo>
                      <a:pt x="817" y="937"/>
                    </a:lnTo>
                    <a:lnTo>
                      <a:pt x="1056" y="718"/>
                    </a:lnTo>
                    <a:lnTo>
                      <a:pt x="1296" y="538"/>
                    </a:lnTo>
                    <a:lnTo>
                      <a:pt x="1554" y="379"/>
                    </a:lnTo>
                    <a:lnTo>
                      <a:pt x="1813" y="259"/>
                    </a:lnTo>
                    <a:lnTo>
                      <a:pt x="2112" y="160"/>
                    </a:lnTo>
                    <a:lnTo>
                      <a:pt x="2391" y="80"/>
                    </a:lnTo>
                    <a:lnTo>
                      <a:pt x="2690" y="20"/>
                    </a:lnTo>
                    <a:lnTo>
                      <a:pt x="2989" y="0"/>
                    </a:lnTo>
                    <a:lnTo>
                      <a:pt x="3288" y="0"/>
                    </a:lnTo>
                    <a:lnTo>
                      <a:pt x="3586" y="40"/>
                    </a:lnTo>
                    <a:lnTo>
                      <a:pt x="3885" y="100"/>
                    </a:lnTo>
                    <a:lnTo>
                      <a:pt x="4164" y="180"/>
                    </a:lnTo>
                    <a:lnTo>
                      <a:pt x="4443" y="279"/>
                    </a:lnTo>
                    <a:lnTo>
                      <a:pt x="4722" y="419"/>
                    </a:lnTo>
                    <a:lnTo>
                      <a:pt x="4981" y="578"/>
                    </a:lnTo>
                    <a:lnTo>
                      <a:pt x="5220" y="777"/>
                    </a:lnTo>
                    <a:lnTo>
                      <a:pt x="5220" y="777"/>
                    </a:lnTo>
                    <a:lnTo>
                      <a:pt x="5399" y="917"/>
                    </a:lnTo>
                    <a:lnTo>
                      <a:pt x="5539" y="1076"/>
                    </a:lnTo>
                    <a:lnTo>
                      <a:pt x="5678" y="1255"/>
                    </a:lnTo>
                    <a:lnTo>
                      <a:pt x="5798" y="1435"/>
                    </a:lnTo>
                    <a:lnTo>
                      <a:pt x="5897" y="1614"/>
                    </a:lnTo>
                    <a:lnTo>
                      <a:pt x="5997" y="1793"/>
                    </a:lnTo>
                    <a:lnTo>
                      <a:pt x="6077" y="1993"/>
                    </a:lnTo>
                    <a:lnTo>
                      <a:pt x="6136" y="2192"/>
                    </a:lnTo>
                    <a:lnTo>
                      <a:pt x="6136" y="2192"/>
                    </a:lnTo>
                    <a:lnTo>
                      <a:pt x="6316" y="2092"/>
                    </a:lnTo>
                    <a:lnTo>
                      <a:pt x="6495" y="1993"/>
                    </a:lnTo>
                    <a:lnTo>
                      <a:pt x="6674" y="1933"/>
                    </a:lnTo>
                    <a:lnTo>
                      <a:pt x="6873" y="1873"/>
                    </a:lnTo>
                    <a:lnTo>
                      <a:pt x="7073" y="1833"/>
                    </a:lnTo>
                    <a:lnTo>
                      <a:pt x="7272" y="1793"/>
                    </a:lnTo>
                    <a:lnTo>
                      <a:pt x="7471" y="1793"/>
                    </a:lnTo>
                    <a:lnTo>
                      <a:pt x="7670" y="1793"/>
                    </a:lnTo>
                    <a:lnTo>
                      <a:pt x="7869" y="1813"/>
                    </a:lnTo>
                    <a:lnTo>
                      <a:pt x="8069" y="1853"/>
                    </a:lnTo>
                    <a:lnTo>
                      <a:pt x="8268" y="1893"/>
                    </a:lnTo>
                    <a:lnTo>
                      <a:pt x="8467" y="1973"/>
                    </a:lnTo>
                    <a:lnTo>
                      <a:pt x="8646" y="2052"/>
                    </a:lnTo>
                    <a:lnTo>
                      <a:pt x="8826" y="2152"/>
                    </a:lnTo>
                    <a:lnTo>
                      <a:pt x="9005" y="2271"/>
                    </a:lnTo>
                    <a:lnTo>
                      <a:pt x="9164" y="2391"/>
                    </a:lnTo>
                    <a:lnTo>
                      <a:pt x="9164" y="2391"/>
                    </a:lnTo>
                    <a:lnTo>
                      <a:pt x="9344" y="2550"/>
                    </a:lnTo>
                    <a:lnTo>
                      <a:pt x="9503" y="2730"/>
                    </a:lnTo>
                    <a:lnTo>
                      <a:pt x="9642" y="2929"/>
                    </a:lnTo>
                    <a:lnTo>
                      <a:pt x="9742" y="3128"/>
                    </a:lnTo>
                    <a:lnTo>
                      <a:pt x="9822" y="3327"/>
                    </a:lnTo>
                    <a:lnTo>
                      <a:pt x="9901" y="3546"/>
                    </a:lnTo>
                    <a:lnTo>
                      <a:pt x="9941" y="3746"/>
                    </a:lnTo>
                    <a:lnTo>
                      <a:pt x="9961" y="3965"/>
                    </a:lnTo>
                    <a:lnTo>
                      <a:pt x="9961" y="4184"/>
                    </a:lnTo>
                    <a:lnTo>
                      <a:pt x="9921" y="4403"/>
                    </a:lnTo>
                    <a:lnTo>
                      <a:pt x="9881" y="4622"/>
                    </a:lnTo>
                    <a:lnTo>
                      <a:pt x="9822" y="4821"/>
                    </a:lnTo>
                    <a:lnTo>
                      <a:pt x="9722" y="5040"/>
                    </a:lnTo>
                    <a:lnTo>
                      <a:pt x="9603" y="5240"/>
                    </a:lnTo>
                    <a:lnTo>
                      <a:pt x="9463" y="5419"/>
                    </a:lnTo>
                    <a:lnTo>
                      <a:pt x="9304" y="5598"/>
                    </a:lnTo>
                    <a:lnTo>
                      <a:pt x="9304" y="5598"/>
                    </a:lnTo>
                    <a:lnTo>
                      <a:pt x="9124" y="5758"/>
                    </a:lnTo>
                    <a:lnTo>
                      <a:pt x="8945" y="5897"/>
                    </a:lnTo>
                    <a:lnTo>
                      <a:pt x="8746" y="6017"/>
                    </a:lnTo>
                    <a:lnTo>
                      <a:pt x="8527" y="6116"/>
                    </a:lnTo>
                    <a:lnTo>
                      <a:pt x="8308" y="6216"/>
                    </a:lnTo>
                    <a:lnTo>
                      <a:pt x="8069" y="6276"/>
                    </a:lnTo>
                    <a:lnTo>
                      <a:pt x="7850" y="6315"/>
                    </a:lnTo>
                    <a:lnTo>
                      <a:pt x="7610" y="6315"/>
                    </a:lnTo>
                    <a:lnTo>
                      <a:pt x="7371" y="6315"/>
                    </a:lnTo>
                    <a:lnTo>
                      <a:pt x="7152" y="6296"/>
                    </a:lnTo>
                    <a:lnTo>
                      <a:pt x="6913" y="6256"/>
                    </a:lnTo>
                    <a:lnTo>
                      <a:pt x="6694" y="6196"/>
                    </a:lnTo>
                    <a:lnTo>
                      <a:pt x="6475" y="6116"/>
                    </a:lnTo>
                    <a:lnTo>
                      <a:pt x="6256" y="5997"/>
                    </a:lnTo>
                    <a:lnTo>
                      <a:pt x="6057" y="5877"/>
                    </a:lnTo>
                    <a:lnTo>
                      <a:pt x="5857" y="5718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18" name="Google Shape;10218;p47"/>
              <p:cNvSpPr/>
              <p:nvPr/>
            </p:nvSpPr>
            <p:spPr>
              <a:xfrm>
                <a:off x="5705475" y="3892650"/>
                <a:ext cx="40375" cy="38350"/>
              </a:xfrm>
              <a:custGeom>
                <a:avLst/>
                <a:gdLst/>
                <a:ahLst/>
                <a:cxnLst/>
                <a:rect l="l" t="t" r="r" b="b"/>
                <a:pathLst>
                  <a:path w="1615" h="1534" extrusionOk="0">
                    <a:moveTo>
                      <a:pt x="1016" y="0"/>
                    </a:moveTo>
                    <a:lnTo>
                      <a:pt x="857" y="20"/>
                    </a:lnTo>
                    <a:lnTo>
                      <a:pt x="698" y="40"/>
                    </a:lnTo>
                    <a:lnTo>
                      <a:pt x="538" y="100"/>
                    </a:lnTo>
                    <a:lnTo>
                      <a:pt x="399" y="199"/>
                    </a:lnTo>
                    <a:lnTo>
                      <a:pt x="259" y="319"/>
                    </a:lnTo>
                    <a:lnTo>
                      <a:pt x="160" y="438"/>
                    </a:lnTo>
                    <a:lnTo>
                      <a:pt x="80" y="578"/>
                    </a:lnTo>
                    <a:lnTo>
                      <a:pt x="20" y="737"/>
                    </a:lnTo>
                    <a:lnTo>
                      <a:pt x="0" y="877"/>
                    </a:lnTo>
                    <a:lnTo>
                      <a:pt x="0" y="1016"/>
                    </a:lnTo>
                    <a:lnTo>
                      <a:pt x="40" y="1155"/>
                    </a:lnTo>
                    <a:lnTo>
                      <a:pt x="100" y="1275"/>
                    </a:lnTo>
                    <a:lnTo>
                      <a:pt x="200" y="1394"/>
                    </a:lnTo>
                    <a:lnTo>
                      <a:pt x="319" y="1474"/>
                    </a:lnTo>
                    <a:lnTo>
                      <a:pt x="459" y="1514"/>
                    </a:lnTo>
                    <a:lnTo>
                      <a:pt x="598" y="1534"/>
                    </a:lnTo>
                    <a:lnTo>
                      <a:pt x="757" y="1534"/>
                    </a:lnTo>
                    <a:lnTo>
                      <a:pt x="917" y="1494"/>
                    </a:lnTo>
                    <a:lnTo>
                      <a:pt x="1076" y="1434"/>
                    </a:lnTo>
                    <a:lnTo>
                      <a:pt x="1216" y="1355"/>
                    </a:lnTo>
                    <a:lnTo>
                      <a:pt x="1355" y="1235"/>
                    </a:lnTo>
                    <a:lnTo>
                      <a:pt x="1455" y="1096"/>
                    </a:lnTo>
                    <a:lnTo>
                      <a:pt x="1534" y="956"/>
                    </a:lnTo>
                    <a:lnTo>
                      <a:pt x="1594" y="817"/>
                    </a:lnTo>
                    <a:lnTo>
                      <a:pt x="1614" y="677"/>
                    </a:lnTo>
                    <a:lnTo>
                      <a:pt x="1614" y="518"/>
                    </a:lnTo>
                    <a:lnTo>
                      <a:pt x="1574" y="398"/>
                    </a:lnTo>
                    <a:lnTo>
                      <a:pt x="1514" y="259"/>
                    </a:lnTo>
                    <a:lnTo>
                      <a:pt x="1415" y="159"/>
                    </a:lnTo>
                    <a:lnTo>
                      <a:pt x="1295" y="80"/>
                    </a:lnTo>
                    <a:lnTo>
                      <a:pt x="1156" y="20"/>
                    </a:lnTo>
                    <a:lnTo>
                      <a:pt x="1016" y="0"/>
                    </a:lnTo>
                    <a:close/>
                  </a:path>
                </a:pathLst>
              </a:custGeom>
              <a:solidFill>
                <a:srgbClr val="F4CC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19" name="Google Shape;10219;p47"/>
              <p:cNvSpPr/>
              <p:nvPr/>
            </p:nvSpPr>
            <p:spPr>
              <a:xfrm>
                <a:off x="5531175" y="3829400"/>
                <a:ext cx="128500" cy="48325"/>
              </a:xfrm>
              <a:custGeom>
                <a:avLst/>
                <a:gdLst/>
                <a:ahLst/>
                <a:cxnLst/>
                <a:rect l="l" t="t" r="r" b="b"/>
                <a:pathLst>
                  <a:path w="5140" h="1933" extrusionOk="0">
                    <a:moveTo>
                      <a:pt x="1215" y="0"/>
                    </a:moveTo>
                    <a:lnTo>
                      <a:pt x="1056" y="120"/>
                    </a:lnTo>
                    <a:lnTo>
                      <a:pt x="917" y="239"/>
                    </a:lnTo>
                    <a:lnTo>
                      <a:pt x="677" y="498"/>
                    </a:lnTo>
                    <a:lnTo>
                      <a:pt x="458" y="757"/>
                    </a:lnTo>
                    <a:lnTo>
                      <a:pt x="299" y="996"/>
                    </a:lnTo>
                    <a:lnTo>
                      <a:pt x="160" y="1235"/>
                    </a:lnTo>
                    <a:lnTo>
                      <a:pt x="60" y="1395"/>
                    </a:lnTo>
                    <a:lnTo>
                      <a:pt x="0" y="1574"/>
                    </a:lnTo>
                    <a:lnTo>
                      <a:pt x="219" y="1395"/>
                    </a:lnTo>
                    <a:lnTo>
                      <a:pt x="418" y="1235"/>
                    </a:lnTo>
                    <a:lnTo>
                      <a:pt x="638" y="1116"/>
                    </a:lnTo>
                    <a:lnTo>
                      <a:pt x="857" y="996"/>
                    </a:lnTo>
                    <a:lnTo>
                      <a:pt x="1056" y="896"/>
                    </a:lnTo>
                    <a:lnTo>
                      <a:pt x="1275" y="837"/>
                    </a:lnTo>
                    <a:lnTo>
                      <a:pt x="1474" y="757"/>
                    </a:lnTo>
                    <a:lnTo>
                      <a:pt x="1673" y="717"/>
                    </a:lnTo>
                    <a:lnTo>
                      <a:pt x="1514" y="558"/>
                    </a:lnTo>
                    <a:lnTo>
                      <a:pt x="1395" y="379"/>
                    </a:lnTo>
                    <a:lnTo>
                      <a:pt x="1275" y="199"/>
                    </a:lnTo>
                    <a:lnTo>
                      <a:pt x="1215" y="0"/>
                    </a:lnTo>
                    <a:close/>
                    <a:moveTo>
                      <a:pt x="4004" y="677"/>
                    </a:moveTo>
                    <a:lnTo>
                      <a:pt x="3825" y="817"/>
                    </a:lnTo>
                    <a:lnTo>
                      <a:pt x="3626" y="936"/>
                    </a:lnTo>
                    <a:lnTo>
                      <a:pt x="3905" y="1076"/>
                    </a:lnTo>
                    <a:lnTo>
                      <a:pt x="4164" y="1215"/>
                    </a:lnTo>
                    <a:lnTo>
                      <a:pt x="4383" y="1355"/>
                    </a:lnTo>
                    <a:lnTo>
                      <a:pt x="4582" y="1494"/>
                    </a:lnTo>
                    <a:lnTo>
                      <a:pt x="4881" y="1753"/>
                    </a:lnTo>
                    <a:lnTo>
                      <a:pt x="5060" y="1932"/>
                    </a:lnTo>
                    <a:lnTo>
                      <a:pt x="5100" y="1753"/>
                    </a:lnTo>
                    <a:lnTo>
                      <a:pt x="5140" y="1594"/>
                    </a:lnTo>
                    <a:lnTo>
                      <a:pt x="5120" y="1375"/>
                    </a:lnTo>
                    <a:lnTo>
                      <a:pt x="5060" y="1136"/>
                    </a:lnTo>
                    <a:lnTo>
                      <a:pt x="4781" y="1056"/>
                    </a:lnTo>
                    <a:lnTo>
                      <a:pt x="4502" y="956"/>
                    </a:lnTo>
                    <a:lnTo>
                      <a:pt x="4243" y="817"/>
                    </a:lnTo>
                    <a:lnTo>
                      <a:pt x="4004" y="677"/>
                    </a:lnTo>
                    <a:close/>
                  </a:path>
                </a:pathLst>
              </a:custGeom>
              <a:solidFill>
                <a:srgbClr val="F9DB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20" name="Google Shape;10220;p47"/>
              <p:cNvSpPr/>
              <p:nvPr/>
            </p:nvSpPr>
            <p:spPr>
              <a:xfrm>
                <a:off x="5621800" y="3846325"/>
                <a:ext cx="37875" cy="31400"/>
              </a:xfrm>
              <a:custGeom>
                <a:avLst/>
                <a:gdLst/>
                <a:ahLst/>
                <a:cxnLst/>
                <a:rect l="l" t="t" r="r" b="b"/>
                <a:pathLst>
                  <a:path w="1515" h="1256" fill="none" extrusionOk="0">
                    <a:moveTo>
                      <a:pt x="379" y="0"/>
                    </a:moveTo>
                    <a:lnTo>
                      <a:pt x="379" y="0"/>
                    </a:lnTo>
                    <a:lnTo>
                      <a:pt x="200" y="140"/>
                    </a:lnTo>
                    <a:lnTo>
                      <a:pt x="1" y="259"/>
                    </a:lnTo>
                    <a:lnTo>
                      <a:pt x="1" y="259"/>
                    </a:lnTo>
                    <a:lnTo>
                      <a:pt x="280" y="399"/>
                    </a:lnTo>
                    <a:lnTo>
                      <a:pt x="539" y="538"/>
                    </a:lnTo>
                    <a:lnTo>
                      <a:pt x="758" y="678"/>
                    </a:lnTo>
                    <a:lnTo>
                      <a:pt x="957" y="817"/>
                    </a:lnTo>
                    <a:lnTo>
                      <a:pt x="1256" y="1076"/>
                    </a:lnTo>
                    <a:lnTo>
                      <a:pt x="1435" y="1255"/>
                    </a:lnTo>
                    <a:lnTo>
                      <a:pt x="1435" y="1255"/>
                    </a:lnTo>
                    <a:lnTo>
                      <a:pt x="1475" y="1076"/>
                    </a:lnTo>
                    <a:lnTo>
                      <a:pt x="1515" y="917"/>
                    </a:lnTo>
                    <a:lnTo>
                      <a:pt x="1515" y="917"/>
                    </a:lnTo>
                    <a:lnTo>
                      <a:pt x="1495" y="698"/>
                    </a:lnTo>
                    <a:lnTo>
                      <a:pt x="1435" y="459"/>
                    </a:lnTo>
                    <a:lnTo>
                      <a:pt x="1435" y="459"/>
                    </a:lnTo>
                    <a:lnTo>
                      <a:pt x="1156" y="379"/>
                    </a:lnTo>
                    <a:lnTo>
                      <a:pt x="877" y="279"/>
                    </a:lnTo>
                    <a:lnTo>
                      <a:pt x="618" y="140"/>
                    </a:lnTo>
                    <a:lnTo>
                      <a:pt x="379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21" name="Google Shape;10221;p47"/>
              <p:cNvSpPr/>
              <p:nvPr/>
            </p:nvSpPr>
            <p:spPr>
              <a:xfrm>
                <a:off x="5531175" y="3829400"/>
                <a:ext cx="41850" cy="39350"/>
              </a:xfrm>
              <a:custGeom>
                <a:avLst/>
                <a:gdLst/>
                <a:ahLst/>
                <a:cxnLst/>
                <a:rect l="l" t="t" r="r" b="b"/>
                <a:pathLst>
                  <a:path w="1674" h="1574" fill="none" extrusionOk="0">
                    <a:moveTo>
                      <a:pt x="1215" y="0"/>
                    </a:moveTo>
                    <a:lnTo>
                      <a:pt x="1215" y="0"/>
                    </a:lnTo>
                    <a:lnTo>
                      <a:pt x="1056" y="120"/>
                    </a:lnTo>
                    <a:lnTo>
                      <a:pt x="917" y="239"/>
                    </a:lnTo>
                    <a:lnTo>
                      <a:pt x="677" y="498"/>
                    </a:lnTo>
                    <a:lnTo>
                      <a:pt x="458" y="757"/>
                    </a:lnTo>
                    <a:lnTo>
                      <a:pt x="299" y="996"/>
                    </a:lnTo>
                    <a:lnTo>
                      <a:pt x="160" y="1235"/>
                    </a:lnTo>
                    <a:lnTo>
                      <a:pt x="60" y="1395"/>
                    </a:lnTo>
                    <a:lnTo>
                      <a:pt x="0" y="1574"/>
                    </a:lnTo>
                    <a:lnTo>
                      <a:pt x="0" y="1574"/>
                    </a:lnTo>
                    <a:lnTo>
                      <a:pt x="219" y="1395"/>
                    </a:lnTo>
                    <a:lnTo>
                      <a:pt x="418" y="1235"/>
                    </a:lnTo>
                    <a:lnTo>
                      <a:pt x="638" y="1116"/>
                    </a:lnTo>
                    <a:lnTo>
                      <a:pt x="857" y="996"/>
                    </a:lnTo>
                    <a:lnTo>
                      <a:pt x="1056" y="896"/>
                    </a:lnTo>
                    <a:lnTo>
                      <a:pt x="1275" y="837"/>
                    </a:lnTo>
                    <a:lnTo>
                      <a:pt x="1474" y="757"/>
                    </a:lnTo>
                    <a:lnTo>
                      <a:pt x="1673" y="717"/>
                    </a:lnTo>
                    <a:lnTo>
                      <a:pt x="1673" y="717"/>
                    </a:lnTo>
                    <a:lnTo>
                      <a:pt x="1514" y="558"/>
                    </a:lnTo>
                    <a:lnTo>
                      <a:pt x="1395" y="379"/>
                    </a:lnTo>
                    <a:lnTo>
                      <a:pt x="1275" y="199"/>
                    </a:lnTo>
                    <a:lnTo>
                      <a:pt x="1215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22" name="Google Shape;10222;p47"/>
              <p:cNvSpPr/>
              <p:nvPr/>
            </p:nvSpPr>
            <p:spPr>
              <a:xfrm>
                <a:off x="5536650" y="3849300"/>
                <a:ext cx="253525" cy="186800"/>
              </a:xfrm>
              <a:custGeom>
                <a:avLst/>
                <a:gdLst/>
                <a:ahLst/>
                <a:cxnLst/>
                <a:rect l="l" t="t" r="r" b="b"/>
                <a:pathLst>
                  <a:path w="10141" h="7472" extrusionOk="0">
                    <a:moveTo>
                      <a:pt x="6574" y="1"/>
                    </a:moveTo>
                    <a:lnTo>
                      <a:pt x="6415" y="41"/>
                    </a:lnTo>
                    <a:lnTo>
                      <a:pt x="6275" y="81"/>
                    </a:lnTo>
                    <a:lnTo>
                      <a:pt x="6116" y="140"/>
                    </a:lnTo>
                    <a:lnTo>
                      <a:pt x="5977" y="200"/>
                    </a:lnTo>
                    <a:lnTo>
                      <a:pt x="5837" y="280"/>
                    </a:lnTo>
                    <a:lnTo>
                      <a:pt x="5718" y="379"/>
                    </a:lnTo>
                    <a:lnTo>
                      <a:pt x="5598" y="479"/>
                    </a:lnTo>
                    <a:lnTo>
                      <a:pt x="5479" y="599"/>
                    </a:lnTo>
                    <a:lnTo>
                      <a:pt x="5399" y="718"/>
                    </a:lnTo>
                    <a:lnTo>
                      <a:pt x="5299" y="857"/>
                    </a:lnTo>
                    <a:lnTo>
                      <a:pt x="5239" y="1017"/>
                    </a:lnTo>
                    <a:lnTo>
                      <a:pt x="5180" y="1196"/>
                    </a:lnTo>
                    <a:lnTo>
                      <a:pt x="5140" y="1356"/>
                    </a:lnTo>
                    <a:lnTo>
                      <a:pt x="5140" y="1535"/>
                    </a:lnTo>
                    <a:lnTo>
                      <a:pt x="5140" y="1694"/>
                    </a:lnTo>
                    <a:lnTo>
                      <a:pt x="5180" y="1873"/>
                    </a:lnTo>
                    <a:lnTo>
                      <a:pt x="5220" y="2033"/>
                    </a:lnTo>
                    <a:lnTo>
                      <a:pt x="5279" y="2192"/>
                    </a:lnTo>
                    <a:lnTo>
                      <a:pt x="5000" y="2391"/>
                    </a:lnTo>
                    <a:lnTo>
                      <a:pt x="4741" y="2611"/>
                    </a:lnTo>
                    <a:lnTo>
                      <a:pt x="4522" y="2889"/>
                    </a:lnTo>
                    <a:lnTo>
                      <a:pt x="4303" y="3168"/>
                    </a:lnTo>
                    <a:lnTo>
                      <a:pt x="4144" y="3009"/>
                    </a:lnTo>
                    <a:lnTo>
                      <a:pt x="3965" y="2850"/>
                    </a:lnTo>
                    <a:lnTo>
                      <a:pt x="3745" y="2710"/>
                    </a:lnTo>
                    <a:lnTo>
                      <a:pt x="3526" y="2591"/>
                    </a:lnTo>
                    <a:lnTo>
                      <a:pt x="3287" y="2511"/>
                    </a:lnTo>
                    <a:lnTo>
                      <a:pt x="3068" y="2431"/>
                    </a:lnTo>
                    <a:lnTo>
                      <a:pt x="2829" y="2391"/>
                    </a:lnTo>
                    <a:lnTo>
                      <a:pt x="2590" y="2371"/>
                    </a:lnTo>
                    <a:lnTo>
                      <a:pt x="2112" y="2371"/>
                    </a:lnTo>
                    <a:lnTo>
                      <a:pt x="1893" y="2411"/>
                    </a:lnTo>
                    <a:lnTo>
                      <a:pt x="1654" y="2491"/>
                    </a:lnTo>
                    <a:lnTo>
                      <a:pt x="1435" y="2551"/>
                    </a:lnTo>
                    <a:lnTo>
                      <a:pt x="1235" y="2650"/>
                    </a:lnTo>
                    <a:lnTo>
                      <a:pt x="1036" y="2770"/>
                    </a:lnTo>
                    <a:lnTo>
                      <a:pt x="837" y="2909"/>
                    </a:lnTo>
                    <a:lnTo>
                      <a:pt x="678" y="3069"/>
                    </a:lnTo>
                    <a:lnTo>
                      <a:pt x="518" y="3228"/>
                    </a:lnTo>
                    <a:lnTo>
                      <a:pt x="379" y="3427"/>
                    </a:lnTo>
                    <a:lnTo>
                      <a:pt x="259" y="3627"/>
                    </a:lnTo>
                    <a:lnTo>
                      <a:pt x="160" y="3846"/>
                    </a:lnTo>
                    <a:lnTo>
                      <a:pt x="80" y="4065"/>
                    </a:lnTo>
                    <a:lnTo>
                      <a:pt x="20" y="4284"/>
                    </a:lnTo>
                    <a:lnTo>
                      <a:pt x="0" y="4503"/>
                    </a:lnTo>
                    <a:lnTo>
                      <a:pt x="0" y="4722"/>
                    </a:lnTo>
                    <a:lnTo>
                      <a:pt x="20" y="4941"/>
                    </a:lnTo>
                    <a:lnTo>
                      <a:pt x="60" y="5141"/>
                    </a:lnTo>
                    <a:lnTo>
                      <a:pt x="120" y="5360"/>
                    </a:lnTo>
                    <a:lnTo>
                      <a:pt x="219" y="5559"/>
                    </a:lnTo>
                    <a:lnTo>
                      <a:pt x="319" y="5758"/>
                    </a:lnTo>
                    <a:lnTo>
                      <a:pt x="439" y="5937"/>
                    </a:lnTo>
                    <a:lnTo>
                      <a:pt x="598" y="6117"/>
                    </a:lnTo>
                    <a:lnTo>
                      <a:pt x="757" y="6276"/>
                    </a:lnTo>
                    <a:lnTo>
                      <a:pt x="937" y="6415"/>
                    </a:lnTo>
                    <a:lnTo>
                      <a:pt x="1136" y="6555"/>
                    </a:lnTo>
                    <a:lnTo>
                      <a:pt x="1355" y="6655"/>
                    </a:lnTo>
                    <a:lnTo>
                      <a:pt x="1554" y="6734"/>
                    </a:lnTo>
                    <a:lnTo>
                      <a:pt x="1753" y="6814"/>
                    </a:lnTo>
                    <a:lnTo>
                      <a:pt x="1972" y="6854"/>
                    </a:lnTo>
                    <a:lnTo>
                      <a:pt x="2172" y="6874"/>
                    </a:lnTo>
                    <a:lnTo>
                      <a:pt x="2371" y="6894"/>
                    </a:lnTo>
                    <a:lnTo>
                      <a:pt x="2570" y="6894"/>
                    </a:lnTo>
                    <a:lnTo>
                      <a:pt x="2789" y="6874"/>
                    </a:lnTo>
                    <a:lnTo>
                      <a:pt x="2988" y="6834"/>
                    </a:lnTo>
                    <a:lnTo>
                      <a:pt x="3168" y="6794"/>
                    </a:lnTo>
                    <a:lnTo>
                      <a:pt x="3367" y="6734"/>
                    </a:lnTo>
                    <a:lnTo>
                      <a:pt x="3546" y="6655"/>
                    </a:lnTo>
                    <a:lnTo>
                      <a:pt x="3725" y="6555"/>
                    </a:lnTo>
                    <a:lnTo>
                      <a:pt x="3885" y="6455"/>
                    </a:lnTo>
                    <a:lnTo>
                      <a:pt x="4044" y="6336"/>
                    </a:lnTo>
                    <a:lnTo>
                      <a:pt x="4204" y="6196"/>
                    </a:lnTo>
                    <a:lnTo>
                      <a:pt x="4343" y="6057"/>
                    </a:lnTo>
                    <a:lnTo>
                      <a:pt x="4463" y="6236"/>
                    </a:lnTo>
                    <a:lnTo>
                      <a:pt x="4582" y="6396"/>
                    </a:lnTo>
                    <a:lnTo>
                      <a:pt x="4741" y="6555"/>
                    </a:lnTo>
                    <a:lnTo>
                      <a:pt x="4901" y="6694"/>
                    </a:lnTo>
                    <a:lnTo>
                      <a:pt x="5060" y="6834"/>
                    </a:lnTo>
                    <a:lnTo>
                      <a:pt x="5239" y="6953"/>
                    </a:lnTo>
                    <a:lnTo>
                      <a:pt x="5439" y="7073"/>
                    </a:lnTo>
                    <a:lnTo>
                      <a:pt x="5638" y="7172"/>
                    </a:lnTo>
                    <a:lnTo>
                      <a:pt x="5937" y="7292"/>
                    </a:lnTo>
                    <a:lnTo>
                      <a:pt x="6236" y="7392"/>
                    </a:lnTo>
                    <a:lnTo>
                      <a:pt x="6534" y="7451"/>
                    </a:lnTo>
                    <a:lnTo>
                      <a:pt x="6833" y="7471"/>
                    </a:lnTo>
                    <a:lnTo>
                      <a:pt x="7152" y="7471"/>
                    </a:lnTo>
                    <a:lnTo>
                      <a:pt x="7451" y="7451"/>
                    </a:lnTo>
                    <a:lnTo>
                      <a:pt x="7730" y="7412"/>
                    </a:lnTo>
                    <a:lnTo>
                      <a:pt x="8028" y="7332"/>
                    </a:lnTo>
                    <a:lnTo>
                      <a:pt x="8307" y="7232"/>
                    </a:lnTo>
                    <a:lnTo>
                      <a:pt x="8566" y="7093"/>
                    </a:lnTo>
                    <a:lnTo>
                      <a:pt x="8825" y="6953"/>
                    </a:lnTo>
                    <a:lnTo>
                      <a:pt x="9064" y="6774"/>
                    </a:lnTo>
                    <a:lnTo>
                      <a:pt x="9283" y="6575"/>
                    </a:lnTo>
                    <a:lnTo>
                      <a:pt x="9483" y="6356"/>
                    </a:lnTo>
                    <a:lnTo>
                      <a:pt x="9662" y="6117"/>
                    </a:lnTo>
                    <a:lnTo>
                      <a:pt x="9821" y="5858"/>
                    </a:lnTo>
                    <a:lnTo>
                      <a:pt x="9941" y="5599"/>
                    </a:lnTo>
                    <a:lnTo>
                      <a:pt x="10040" y="5320"/>
                    </a:lnTo>
                    <a:lnTo>
                      <a:pt x="10100" y="5041"/>
                    </a:lnTo>
                    <a:lnTo>
                      <a:pt x="10140" y="4762"/>
                    </a:lnTo>
                    <a:lnTo>
                      <a:pt x="10140" y="4483"/>
                    </a:lnTo>
                    <a:lnTo>
                      <a:pt x="10120" y="4204"/>
                    </a:lnTo>
                    <a:lnTo>
                      <a:pt x="10060" y="3925"/>
                    </a:lnTo>
                    <a:lnTo>
                      <a:pt x="9981" y="3666"/>
                    </a:lnTo>
                    <a:lnTo>
                      <a:pt x="9861" y="3407"/>
                    </a:lnTo>
                    <a:lnTo>
                      <a:pt x="9722" y="3148"/>
                    </a:lnTo>
                    <a:lnTo>
                      <a:pt x="9562" y="2909"/>
                    </a:lnTo>
                    <a:lnTo>
                      <a:pt x="9383" y="2690"/>
                    </a:lnTo>
                    <a:lnTo>
                      <a:pt x="9164" y="2491"/>
                    </a:lnTo>
                    <a:lnTo>
                      <a:pt x="8945" y="2312"/>
                    </a:lnTo>
                    <a:lnTo>
                      <a:pt x="8686" y="2132"/>
                    </a:lnTo>
                    <a:lnTo>
                      <a:pt x="8407" y="1993"/>
                    </a:lnTo>
                    <a:lnTo>
                      <a:pt x="8447" y="1854"/>
                    </a:lnTo>
                    <a:lnTo>
                      <a:pt x="8467" y="1714"/>
                    </a:lnTo>
                    <a:lnTo>
                      <a:pt x="8467" y="1595"/>
                    </a:lnTo>
                    <a:lnTo>
                      <a:pt x="8467" y="1455"/>
                    </a:lnTo>
                    <a:lnTo>
                      <a:pt x="8467" y="1316"/>
                    </a:lnTo>
                    <a:lnTo>
                      <a:pt x="8427" y="1196"/>
                    </a:lnTo>
                    <a:lnTo>
                      <a:pt x="8387" y="1057"/>
                    </a:lnTo>
                    <a:lnTo>
                      <a:pt x="8347" y="937"/>
                    </a:lnTo>
                    <a:lnTo>
                      <a:pt x="8287" y="818"/>
                    </a:lnTo>
                    <a:lnTo>
                      <a:pt x="8208" y="698"/>
                    </a:lnTo>
                    <a:lnTo>
                      <a:pt x="8128" y="579"/>
                    </a:lnTo>
                    <a:lnTo>
                      <a:pt x="8028" y="479"/>
                    </a:lnTo>
                    <a:lnTo>
                      <a:pt x="7929" y="379"/>
                    </a:lnTo>
                    <a:lnTo>
                      <a:pt x="7809" y="300"/>
                    </a:lnTo>
                    <a:lnTo>
                      <a:pt x="7690" y="220"/>
                    </a:lnTo>
                    <a:lnTo>
                      <a:pt x="7550" y="160"/>
                    </a:lnTo>
                    <a:lnTo>
                      <a:pt x="7391" y="100"/>
                    </a:lnTo>
                    <a:lnTo>
                      <a:pt x="7232" y="41"/>
                    </a:lnTo>
                    <a:lnTo>
                      <a:pt x="7072" y="21"/>
                    </a:lnTo>
                    <a:lnTo>
                      <a:pt x="6913" y="1"/>
                    </a:lnTo>
                    <a:close/>
                  </a:path>
                </a:pathLst>
              </a:custGeom>
              <a:solidFill>
                <a:srgbClr val="FBE6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23" name="Google Shape;10223;p47"/>
              <p:cNvSpPr/>
              <p:nvPr/>
            </p:nvSpPr>
            <p:spPr>
              <a:xfrm>
                <a:off x="5536650" y="3849300"/>
                <a:ext cx="253525" cy="186800"/>
              </a:xfrm>
              <a:custGeom>
                <a:avLst/>
                <a:gdLst/>
                <a:ahLst/>
                <a:cxnLst/>
                <a:rect l="l" t="t" r="r" b="b"/>
                <a:pathLst>
                  <a:path w="10141" h="7472" fill="none" extrusionOk="0">
                    <a:moveTo>
                      <a:pt x="3526" y="2591"/>
                    </a:moveTo>
                    <a:lnTo>
                      <a:pt x="3526" y="2591"/>
                    </a:lnTo>
                    <a:lnTo>
                      <a:pt x="3745" y="2710"/>
                    </a:lnTo>
                    <a:lnTo>
                      <a:pt x="3965" y="2850"/>
                    </a:lnTo>
                    <a:lnTo>
                      <a:pt x="4144" y="3009"/>
                    </a:lnTo>
                    <a:lnTo>
                      <a:pt x="4303" y="3168"/>
                    </a:lnTo>
                    <a:lnTo>
                      <a:pt x="4303" y="3168"/>
                    </a:lnTo>
                    <a:lnTo>
                      <a:pt x="4522" y="2889"/>
                    </a:lnTo>
                    <a:lnTo>
                      <a:pt x="4741" y="2611"/>
                    </a:lnTo>
                    <a:lnTo>
                      <a:pt x="5000" y="2391"/>
                    </a:lnTo>
                    <a:lnTo>
                      <a:pt x="5279" y="2192"/>
                    </a:lnTo>
                    <a:lnTo>
                      <a:pt x="5279" y="2192"/>
                    </a:lnTo>
                    <a:lnTo>
                      <a:pt x="5220" y="2033"/>
                    </a:lnTo>
                    <a:lnTo>
                      <a:pt x="5180" y="1873"/>
                    </a:lnTo>
                    <a:lnTo>
                      <a:pt x="5140" y="1694"/>
                    </a:lnTo>
                    <a:lnTo>
                      <a:pt x="5140" y="1535"/>
                    </a:lnTo>
                    <a:lnTo>
                      <a:pt x="5140" y="1356"/>
                    </a:lnTo>
                    <a:lnTo>
                      <a:pt x="5180" y="1196"/>
                    </a:lnTo>
                    <a:lnTo>
                      <a:pt x="5239" y="1017"/>
                    </a:lnTo>
                    <a:lnTo>
                      <a:pt x="5299" y="857"/>
                    </a:lnTo>
                    <a:lnTo>
                      <a:pt x="5299" y="857"/>
                    </a:lnTo>
                    <a:lnTo>
                      <a:pt x="5399" y="718"/>
                    </a:lnTo>
                    <a:lnTo>
                      <a:pt x="5479" y="599"/>
                    </a:lnTo>
                    <a:lnTo>
                      <a:pt x="5598" y="479"/>
                    </a:lnTo>
                    <a:lnTo>
                      <a:pt x="5718" y="379"/>
                    </a:lnTo>
                    <a:lnTo>
                      <a:pt x="5837" y="280"/>
                    </a:lnTo>
                    <a:lnTo>
                      <a:pt x="5977" y="200"/>
                    </a:lnTo>
                    <a:lnTo>
                      <a:pt x="6116" y="140"/>
                    </a:lnTo>
                    <a:lnTo>
                      <a:pt x="6275" y="81"/>
                    </a:lnTo>
                    <a:lnTo>
                      <a:pt x="6415" y="41"/>
                    </a:lnTo>
                    <a:lnTo>
                      <a:pt x="6574" y="1"/>
                    </a:lnTo>
                    <a:lnTo>
                      <a:pt x="6734" y="1"/>
                    </a:lnTo>
                    <a:lnTo>
                      <a:pt x="6913" y="1"/>
                    </a:lnTo>
                    <a:lnTo>
                      <a:pt x="7072" y="21"/>
                    </a:lnTo>
                    <a:lnTo>
                      <a:pt x="7232" y="41"/>
                    </a:lnTo>
                    <a:lnTo>
                      <a:pt x="7391" y="100"/>
                    </a:lnTo>
                    <a:lnTo>
                      <a:pt x="7550" y="160"/>
                    </a:lnTo>
                    <a:lnTo>
                      <a:pt x="7550" y="160"/>
                    </a:lnTo>
                    <a:lnTo>
                      <a:pt x="7690" y="220"/>
                    </a:lnTo>
                    <a:lnTo>
                      <a:pt x="7809" y="300"/>
                    </a:lnTo>
                    <a:lnTo>
                      <a:pt x="7929" y="379"/>
                    </a:lnTo>
                    <a:lnTo>
                      <a:pt x="8028" y="479"/>
                    </a:lnTo>
                    <a:lnTo>
                      <a:pt x="8128" y="579"/>
                    </a:lnTo>
                    <a:lnTo>
                      <a:pt x="8208" y="698"/>
                    </a:lnTo>
                    <a:lnTo>
                      <a:pt x="8287" y="818"/>
                    </a:lnTo>
                    <a:lnTo>
                      <a:pt x="8347" y="937"/>
                    </a:lnTo>
                    <a:lnTo>
                      <a:pt x="8387" y="1057"/>
                    </a:lnTo>
                    <a:lnTo>
                      <a:pt x="8427" y="1196"/>
                    </a:lnTo>
                    <a:lnTo>
                      <a:pt x="8467" y="1316"/>
                    </a:lnTo>
                    <a:lnTo>
                      <a:pt x="8467" y="1455"/>
                    </a:lnTo>
                    <a:lnTo>
                      <a:pt x="8467" y="1595"/>
                    </a:lnTo>
                    <a:lnTo>
                      <a:pt x="8467" y="1714"/>
                    </a:lnTo>
                    <a:lnTo>
                      <a:pt x="8447" y="1854"/>
                    </a:lnTo>
                    <a:lnTo>
                      <a:pt x="8407" y="1993"/>
                    </a:lnTo>
                    <a:lnTo>
                      <a:pt x="8407" y="1993"/>
                    </a:lnTo>
                    <a:lnTo>
                      <a:pt x="8686" y="2132"/>
                    </a:lnTo>
                    <a:lnTo>
                      <a:pt x="8945" y="2312"/>
                    </a:lnTo>
                    <a:lnTo>
                      <a:pt x="9164" y="2491"/>
                    </a:lnTo>
                    <a:lnTo>
                      <a:pt x="9383" y="2690"/>
                    </a:lnTo>
                    <a:lnTo>
                      <a:pt x="9562" y="2909"/>
                    </a:lnTo>
                    <a:lnTo>
                      <a:pt x="9722" y="3148"/>
                    </a:lnTo>
                    <a:lnTo>
                      <a:pt x="9861" y="3407"/>
                    </a:lnTo>
                    <a:lnTo>
                      <a:pt x="9981" y="3666"/>
                    </a:lnTo>
                    <a:lnTo>
                      <a:pt x="10060" y="3925"/>
                    </a:lnTo>
                    <a:lnTo>
                      <a:pt x="10120" y="4204"/>
                    </a:lnTo>
                    <a:lnTo>
                      <a:pt x="10140" y="4483"/>
                    </a:lnTo>
                    <a:lnTo>
                      <a:pt x="10140" y="4762"/>
                    </a:lnTo>
                    <a:lnTo>
                      <a:pt x="10100" y="5041"/>
                    </a:lnTo>
                    <a:lnTo>
                      <a:pt x="10040" y="5320"/>
                    </a:lnTo>
                    <a:lnTo>
                      <a:pt x="9941" y="5599"/>
                    </a:lnTo>
                    <a:lnTo>
                      <a:pt x="9821" y="5858"/>
                    </a:lnTo>
                    <a:lnTo>
                      <a:pt x="9821" y="5858"/>
                    </a:lnTo>
                    <a:lnTo>
                      <a:pt x="9662" y="6117"/>
                    </a:lnTo>
                    <a:lnTo>
                      <a:pt x="9483" y="6356"/>
                    </a:lnTo>
                    <a:lnTo>
                      <a:pt x="9283" y="6575"/>
                    </a:lnTo>
                    <a:lnTo>
                      <a:pt x="9064" y="6774"/>
                    </a:lnTo>
                    <a:lnTo>
                      <a:pt x="8825" y="6953"/>
                    </a:lnTo>
                    <a:lnTo>
                      <a:pt x="8566" y="7093"/>
                    </a:lnTo>
                    <a:lnTo>
                      <a:pt x="8307" y="7232"/>
                    </a:lnTo>
                    <a:lnTo>
                      <a:pt x="8028" y="7332"/>
                    </a:lnTo>
                    <a:lnTo>
                      <a:pt x="7730" y="7412"/>
                    </a:lnTo>
                    <a:lnTo>
                      <a:pt x="7451" y="7451"/>
                    </a:lnTo>
                    <a:lnTo>
                      <a:pt x="7152" y="7471"/>
                    </a:lnTo>
                    <a:lnTo>
                      <a:pt x="6833" y="7471"/>
                    </a:lnTo>
                    <a:lnTo>
                      <a:pt x="6534" y="7451"/>
                    </a:lnTo>
                    <a:lnTo>
                      <a:pt x="6236" y="7392"/>
                    </a:lnTo>
                    <a:lnTo>
                      <a:pt x="5937" y="7292"/>
                    </a:lnTo>
                    <a:lnTo>
                      <a:pt x="5638" y="7172"/>
                    </a:lnTo>
                    <a:lnTo>
                      <a:pt x="5638" y="7172"/>
                    </a:lnTo>
                    <a:lnTo>
                      <a:pt x="5439" y="7073"/>
                    </a:lnTo>
                    <a:lnTo>
                      <a:pt x="5239" y="6953"/>
                    </a:lnTo>
                    <a:lnTo>
                      <a:pt x="5060" y="6834"/>
                    </a:lnTo>
                    <a:lnTo>
                      <a:pt x="4901" y="6694"/>
                    </a:lnTo>
                    <a:lnTo>
                      <a:pt x="4741" y="6555"/>
                    </a:lnTo>
                    <a:lnTo>
                      <a:pt x="4582" y="6396"/>
                    </a:lnTo>
                    <a:lnTo>
                      <a:pt x="4463" y="6236"/>
                    </a:lnTo>
                    <a:lnTo>
                      <a:pt x="4343" y="6057"/>
                    </a:lnTo>
                    <a:lnTo>
                      <a:pt x="4343" y="6057"/>
                    </a:lnTo>
                    <a:lnTo>
                      <a:pt x="4204" y="6196"/>
                    </a:lnTo>
                    <a:lnTo>
                      <a:pt x="4044" y="6336"/>
                    </a:lnTo>
                    <a:lnTo>
                      <a:pt x="3885" y="6455"/>
                    </a:lnTo>
                    <a:lnTo>
                      <a:pt x="3725" y="6555"/>
                    </a:lnTo>
                    <a:lnTo>
                      <a:pt x="3546" y="6655"/>
                    </a:lnTo>
                    <a:lnTo>
                      <a:pt x="3367" y="6734"/>
                    </a:lnTo>
                    <a:lnTo>
                      <a:pt x="3168" y="6794"/>
                    </a:lnTo>
                    <a:lnTo>
                      <a:pt x="2988" y="6834"/>
                    </a:lnTo>
                    <a:lnTo>
                      <a:pt x="2789" y="6874"/>
                    </a:lnTo>
                    <a:lnTo>
                      <a:pt x="2570" y="6894"/>
                    </a:lnTo>
                    <a:lnTo>
                      <a:pt x="2371" y="6894"/>
                    </a:lnTo>
                    <a:lnTo>
                      <a:pt x="2172" y="6874"/>
                    </a:lnTo>
                    <a:lnTo>
                      <a:pt x="1972" y="6854"/>
                    </a:lnTo>
                    <a:lnTo>
                      <a:pt x="1753" y="6814"/>
                    </a:lnTo>
                    <a:lnTo>
                      <a:pt x="1554" y="6734"/>
                    </a:lnTo>
                    <a:lnTo>
                      <a:pt x="1355" y="6655"/>
                    </a:lnTo>
                    <a:lnTo>
                      <a:pt x="1355" y="6655"/>
                    </a:lnTo>
                    <a:lnTo>
                      <a:pt x="1136" y="6555"/>
                    </a:lnTo>
                    <a:lnTo>
                      <a:pt x="937" y="6415"/>
                    </a:lnTo>
                    <a:lnTo>
                      <a:pt x="757" y="6276"/>
                    </a:lnTo>
                    <a:lnTo>
                      <a:pt x="598" y="6117"/>
                    </a:lnTo>
                    <a:lnTo>
                      <a:pt x="439" y="5937"/>
                    </a:lnTo>
                    <a:lnTo>
                      <a:pt x="319" y="5758"/>
                    </a:lnTo>
                    <a:lnTo>
                      <a:pt x="219" y="5559"/>
                    </a:lnTo>
                    <a:lnTo>
                      <a:pt x="120" y="5360"/>
                    </a:lnTo>
                    <a:lnTo>
                      <a:pt x="60" y="5141"/>
                    </a:lnTo>
                    <a:lnTo>
                      <a:pt x="20" y="4941"/>
                    </a:lnTo>
                    <a:lnTo>
                      <a:pt x="0" y="4722"/>
                    </a:lnTo>
                    <a:lnTo>
                      <a:pt x="0" y="4503"/>
                    </a:lnTo>
                    <a:lnTo>
                      <a:pt x="20" y="4284"/>
                    </a:lnTo>
                    <a:lnTo>
                      <a:pt x="80" y="4065"/>
                    </a:lnTo>
                    <a:lnTo>
                      <a:pt x="160" y="3846"/>
                    </a:lnTo>
                    <a:lnTo>
                      <a:pt x="259" y="3627"/>
                    </a:lnTo>
                    <a:lnTo>
                      <a:pt x="259" y="3627"/>
                    </a:lnTo>
                    <a:lnTo>
                      <a:pt x="379" y="3427"/>
                    </a:lnTo>
                    <a:lnTo>
                      <a:pt x="518" y="3228"/>
                    </a:lnTo>
                    <a:lnTo>
                      <a:pt x="678" y="3069"/>
                    </a:lnTo>
                    <a:lnTo>
                      <a:pt x="837" y="2909"/>
                    </a:lnTo>
                    <a:lnTo>
                      <a:pt x="1036" y="2770"/>
                    </a:lnTo>
                    <a:lnTo>
                      <a:pt x="1235" y="2650"/>
                    </a:lnTo>
                    <a:lnTo>
                      <a:pt x="1435" y="2551"/>
                    </a:lnTo>
                    <a:lnTo>
                      <a:pt x="1654" y="2491"/>
                    </a:lnTo>
                    <a:lnTo>
                      <a:pt x="1893" y="2411"/>
                    </a:lnTo>
                    <a:lnTo>
                      <a:pt x="2112" y="2371"/>
                    </a:lnTo>
                    <a:lnTo>
                      <a:pt x="2351" y="2371"/>
                    </a:lnTo>
                    <a:lnTo>
                      <a:pt x="2590" y="2371"/>
                    </a:lnTo>
                    <a:lnTo>
                      <a:pt x="2829" y="2391"/>
                    </a:lnTo>
                    <a:lnTo>
                      <a:pt x="3068" y="2431"/>
                    </a:lnTo>
                    <a:lnTo>
                      <a:pt x="3287" y="2511"/>
                    </a:lnTo>
                    <a:lnTo>
                      <a:pt x="3526" y="259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24" name="Google Shape;10224;p47"/>
              <p:cNvSpPr/>
              <p:nvPr/>
            </p:nvSpPr>
            <p:spPr>
              <a:xfrm>
                <a:off x="5560550" y="3940450"/>
                <a:ext cx="38375" cy="40375"/>
              </a:xfrm>
              <a:custGeom>
                <a:avLst/>
                <a:gdLst/>
                <a:ahLst/>
                <a:cxnLst/>
                <a:rect l="l" t="t" r="r" b="b"/>
                <a:pathLst>
                  <a:path w="1535" h="1615" extrusionOk="0">
                    <a:moveTo>
                      <a:pt x="877" y="0"/>
                    </a:moveTo>
                    <a:lnTo>
                      <a:pt x="718" y="20"/>
                    </a:lnTo>
                    <a:lnTo>
                      <a:pt x="578" y="60"/>
                    </a:lnTo>
                    <a:lnTo>
                      <a:pt x="439" y="140"/>
                    </a:lnTo>
                    <a:lnTo>
                      <a:pt x="299" y="239"/>
                    </a:lnTo>
                    <a:lnTo>
                      <a:pt x="200" y="359"/>
                    </a:lnTo>
                    <a:lnTo>
                      <a:pt x="100" y="498"/>
                    </a:lnTo>
                    <a:lnTo>
                      <a:pt x="40" y="658"/>
                    </a:lnTo>
                    <a:lnTo>
                      <a:pt x="0" y="817"/>
                    </a:lnTo>
                    <a:lnTo>
                      <a:pt x="0" y="977"/>
                    </a:lnTo>
                    <a:lnTo>
                      <a:pt x="20" y="1116"/>
                    </a:lnTo>
                    <a:lnTo>
                      <a:pt x="60" y="1255"/>
                    </a:lnTo>
                    <a:lnTo>
                      <a:pt x="140" y="1375"/>
                    </a:lnTo>
                    <a:lnTo>
                      <a:pt x="240" y="1475"/>
                    </a:lnTo>
                    <a:lnTo>
                      <a:pt x="359" y="1554"/>
                    </a:lnTo>
                    <a:lnTo>
                      <a:pt x="498" y="1594"/>
                    </a:lnTo>
                    <a:lnTo>
                      <a:pt x="658" y="1614"/>
                    </a:lnTo>
                    <a:lnTo>
                      <a:pt x="797" y="1594"/>
                    </a:lnTo>
                    <a:lnTo>
                      <a:pt x="937" y="1554"/>
                    </a:lnTo>
                    <a:lnTo>
                      <a:pt x="1076" y="1475"/>
                    </a:lnTo>
                    <a:lnTo>
                      <a:pt x="1216" y="1375"/>
                    </a:lnTo>
                    <a:lnTo>
                      <a:pt x="1335" y="1255"/>
                    </a:lnTo>
                    <a:lnTo>
                      <a:pt x="1415" y="1116"/>
                    </a:lnTo>
                    <a:lnTo>
                      <a:pt x="1495" y="957"/>
                    </a:lnTo>
                    <a:lnTo>
                      <a:pt x="1514" y="797"/>
                    </a:lnTo>
                    <a:lnTo>
                      <a:pt x="1534" y="638"/>
                    </a:lnTo>
                    <a:lnTo>
                      <a:pt x="1514" y="498"/>
                    </a:lnTo>
                    <a:lnTo>
                      <a:pt x="1455" y="359"/>
                    </a:lnTo>
                    <a:lnTo>
                      <a:pt x="1375" y="239"/>
                    </a:lnTo>
                    <a:lnTo>
                      <a:pt x="1275" y="140"/>
                    </a:lnTo>
                    <a:lnTo>
                      <a:pt x="1156" y="60"/>
                    </a:lnTo>
                    <a:lnTo>
                      <a:pt x="1016" y="20"/>
                    </a:lnTo>
                    <a:lnTo>
                      <a:pt x="877" y="0"/>
                    </a:lnTo>
                    <a:close/>
                  </a:path>
                </a:pathLst>
              </a:custGeom>
              <a:solidFill>
                <a:srgbClr val="F4CC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25" name="Google Shape;10225;p47"/>
              <p:cNvSpPr/>
              <p:nvPr/>
            </p:nvSpPr>
            <p:spPr>
              <a:xfrm>
                <a:off x="5560550" y="3940450"/>
                <a:ext cx="38375" cy="40375"/>
              </a:xfrm>
              <a:custGeom>
                <a:avLst/>
                <a:gdLst/>
                <a:ahLst/>
                <a:cxnLst/>
                <a:rect l="l" t="t" r="r" b="b"/>
                <a:pathLst>
                  <a:path w="1535" h="1615" fill="none" extrusionOk="0">
                    <a:moveTo>
                      <a:pt x="100" y="498"/>
                    </a:moveTo>
                    <a:lnTo>
                      <a:pt x="100" y="498"/>
                    </a:lnTo>
                    <a:lnTo>
                      <a:pt x="40" y="658"/>
                    </a:lnTo>
                    <a:lnTo>
                      <a:pt x="0" y="817"/>
                    </a:lnTo>
                    <a:lnTo>
                      <a:pt x="0" y="977"/>
                    </a:lnTo>
                    <a:lnTo>
                      <a:pt x="20" y="1116"/>
                    </a:lnTo>
                    <a:lnTo>
                      <a:pt x="60" y="1255"/>
                    </a:lnTo>
                    <a:lnTo>
                      <a:pt x="140" y="1375"/>
                    </a:lnTo>
                    <a:lnTo>
                      <a:pt x="240" y="1475"/>
                    </a:lnTo>
                    <a:lnTo>
                      <a:pt x="359" y="1554"/>
                    </a:lnTo>
                    <a:lnTo>
                      <a:pt x="359" y="1554"/>
                    </a:lnTo>
                    <a:lnTo>
                      <a:pt x="498" y="1594"/>
                    </a:lnTo>
                    <a:lnTo>
                      <a:pt x="658" y="1614"/>
                    </a:lnTo>
                    <a:lnTo>
                      <a:pt x="797" y="1594"/>
                    </a:lnTo>
                    <a:lnTo>
                      <a:pt x="937" y="1554"/>
                    </a:lnTo>
                    <a:lnTo>
                      <a:pt x="1076" y="1475"/>
                    </a:lnTo>
                    <a:lnTo>
                      <a:pt x="1216" y="1375"/>
                    </a:lnTo>
                    <a:lnTo>
                      <a:pt x="1335" y="1255"/>
                    </a:lnTo>
                    <a:lnTo>
                      <a:pt x="1415" y="1116"/>
                    </a:lnTo>
                    <a:lnTo>
                      <a:pt x="1415" y="1116"/>
                    </a:lnTo>
                    <a:lnTo>
                      <a:pt x="1495" y="957"/>
                    </a:lnTo>
                    <a:lnTo>
                      <a:pt x="1514" y="797"/>
                    </a:lnTo>
                    <a:lnTo>
                      <a:pt x="1534" y="638"/>
                    </a:lnTo>
                    <a:lnTo>
                      <a:pt x="1514" y="498"/>
                    </a:lnTo>
                    <a:lnTo>
                      <a:pt x="1455" y="359"/>
                    </a:lnTo>
                    <a:lnTo>
                      <a:pt x="1375" y="239"/>
                    </a:lnTo>
                    <a:lnTo>
                      <a:pt x="1275" y="140"/>
                    </a:lnTo>
                    <a:lnTo>
                      <a:pt x="1156" y="60"/>
                    </a:lnTo>
                    <a:lnTo>
                      <a:pt x="1156" y="60"/>
                    </a:lnTo>
                    <a:lnTo>
                      <a:pt x="1016" y="20"/>
                    </a:lnTo>
                    <a:lnTo>
                      <a:pt x="877" y="0"/>
                    </a:lnTo>
                    <a:lnTo>
                      <a:pt x="718" y="20"/>
                    </a:lnTo>
                    <a:lnTo>
                      <a:pt x="578" y="60"/>
                    </a:lnTo>
                    <a:lnTo>
                      <a:pt x="439" y="140"/>
                    </a:lnTo>
                    <a:lnTo>
                      <a:pt x="299" y="239"/>
                    </a:lnTo>
                    <a:lnTo>
                      <a:pt x="200" y="359"/>
                    </a:lnTo>
                    <a:lnTo>
                      <a:pt x="100" y="498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26" name="Google Shape;10226;p47"/>
              <p:cNvSpPr/>
              <p:nvPr/>
            </p:nvSpPr>
            <p:spPr>
              <a:xfrm>
                <a:off x="5481850" y="3916550"/>
                <a:ext cx="244575" cy="182800"/>
              </a:xfrm>
              <a:custGeom>
                <a:avLst/>
                <a:gdLst/>
                <a:ahLst/>
                <a:cxnLst/>
                <a:rect l="l" t="t" r="r" b="b"/>
                <a:pathLst>
                  <a:path w="9783" h="7312" extrusionOk="0">
                    <a:moveTo>
                      <a:pt x="3089" y="0"/>
                    </a:moveTo>
                    <a:lnTo>
                      <a:pt x="2790" y="20"/>
                    </a:lnTo>
                    <a:lnTo>
                      <a:pt x="2491" y="60"/>
                    </a:lnTo>
                    <a:lnTo>
                      <a:pt x="2192" y="120"/>
                    </a:lnTo>
                    <a:lnTo>
                      <a:pt x="1913" y="219"/>
                    </a:lnTo>
                    <a:lnTo>
                      <a:pt x="1634" y="339"/>
                    </a:lnTo>
                    <a:lnTo>
                      <a:pt x="1376" y="498"/>
                    </a:lnTo>
                    <a:lnTo>
                      <a:pt x="1117" y="678"/>
                    </a:lnTo>
                    <a:lnTo>
                      <a:pt x="877" y="877"/>
                    </a:lnTo>
                    <a:lnTo>
                      <a:pt x="678" y="1096"/>
                    </a:lnTo>
                    <a:lnTo>
                      <a:pt x="499" y="1335"/>
                    </a:lnTo>
                    <a:lnTo>
                      <a:pt x="340" y="1574"/>
                    </a:lnTo>
                    <a:lnTo>
                      <a:pt x="220" y="1833"/>
                    </a:lnTo>
                    <a:lnTo>
                      <a:pt x="120" y="2092"/>
                    </a:lnTo>
                    <a:lnTo>
                      <a:pt x="61" y="2371"/>
                    </a:lnTo>
                    <a:lnTo>
                      <a:pt x="21" y="2650"/>
                    </a:lnTo>
                    <a:lnTo>
                      <a:pt x="1" y="2929"/>
                    </a:lnTo>
                    <a:lnTo>
                      <a:pt x="21" y="3188"/>
                    </a:lnTo>
                    <a:lnTo>
                      <a:pt x="61" y="3466"/>
                    </a:lnTo>
                    <a:lnTo>
                      <a:pt x="140" y="3745"/>
                    </a:lnTo>
                    <a:lnTo>
                      <a:pt x="240" y="4004"/>
                    </a:lnTo>
                    <a:lnTo>
                      <a:pt x="379" y="4263"/>
                    </a:lnTo>
                    <a:lnTo>
                      <a:pt x="539" y="4522"/>
                    </a:lnTo>
                    <a:lnTo>
                      <a:pt x="738" y="4761"/>
                    </a:lnTo>
                    <a:lnTo>
                      <a:pt x="638" y="4861"/>
                    </a:lnTo>
                    <a:lnTo>
                      <a:pt x="559" y="4980"/>
                    </a:lnTo>
                    <a:lnTo>
                      <a:pt x="499" y="5100"/>
                    </a:lnTo>
                    <a:lnTo>
                      <a:pt x="439" y="5220"/>
                    </a:lnTo>
                    <a:lnTo>
                      <a:pt x="399" y="5359"/>
                    </a:lnTo>
                    <a:lnTo>
                      <a:pt x="360" y="5479"/>
                    </a:lnTo>
                    <a:lnTo>
                      <a:pt x="340" y="5618"/>
                    </a:lnTo>
                    <a:lnTo>
                      <a:pt x="340" y="5737"/>
                    </a:lnTo>
                    <a:lnTo>
                      <a:pt x="340" y="5877"/>
                    </a:lnTo>
                    <a:lnTo>
                      <a:pt x="360" y="6016"/>
                    </a:lnTo>
                    <a:lnTo>
                      <a:pt x="399" y="6136"/>
                    </a:lnTo>
                    <a:lnTo>
                      <a:pt x="439" y="6275"/>
                    </a:lnTo>
                    <a:lnTo>
                      <a:pt x="499" y="6395"/>
                    </a:lnTo>
                    <a:lnTo>
                      <a:pt x="559" y="6534"/>
                    </a:lnTo>
                    <a:lnTo>
                      <a:pt x="638" y="6634"/>
                    </a:lnTo>
                    <a:lnTo>
                      <a:pt x="738" y="6753"/>
                    </a:lnTo>
                    <a:lnTo>
                      <a:pt x="858" y="6873"/>
                    </a:lnTo>
                    <a:lnTo>
                      <a:pt x="977" y="6973"/>
                    </a:lnTo>
                    <a:lnTo>
                      <a:pt x="1117" y="7072"/>
                    </a:lnTo>
                    <a:lnTo>
                      <a:pt x="1256" y="7132"/>
                    </a:lnTo>
                    <a:lnTo>
                      <a:pt x="1395" y="7192"/>
                    </a:lnTo>
                    <a:lnTo>
                      <a:pt x="1555" y="7251"/>
                    </a:lnTo>
                    <a:lnTo>
                      <a:pt x="1714" y="7291"/>
                    </a:lnTo>
                    <a:lnTo>
                      <a:pt x="1874" y="7311"/>
                    </a:lnTo>
                    <a:lnTo>
                      <a:pt x="2033" y="7311"/>
                    </a:lnTo>
                    <a:lnTo>
                      <a:pt x="2192" y="7291"/>
                    </a:lnTo>
                    <a:lnTo>
                      <a:pt x="2352" y="7271"/>
                    </a:lnTo>
                    <a:lnTo>
                      <a:pt x="2511" y="7232"/>
                    </a:lnTo>
                    <a:lnTo>
                      <a:pt x="2650" y="7192"/>
                    </a:lnTo>
                    <a:lnTo>
                      <a:pt x="2810" y="7112"/>
                    </a:lnTo>
                    <a:lnTo>
                      <a:pt x="2949" y="7032"/>
                    </a:lnTo>
                    <a:lnTo>
                      <a:pt x="3089" y="6933"/>
                    </a:lnTo>
                    <a:lnTo>
                      <a:pt x="3228" y="6813"/>
                    </a:lnTo>
                    <a:lnTo>
                      <a:pt x="3348" y="6694"/>
                    </a:lnTo>
                    <a:lnTo>
                      <a:pt x="3447" y="6534"/>
                    </a:lnTo>
                    <a:lnTo>
                      <a:pt x="3527" y="6395"/>
                    </a:lnTo>
                    <a:lnTo>
                      <a:pt x="3607" y="6236"/>
                    </a:lnTo>
                    <a:lnTo>
                      <a:pt x="3646" y="6056"/>
                    </a:lnTo>
                    <a:lnTo>
                      <a:pt x="3666" y="5897"/>
                    </a:lnTo>
                    <a:lnTo>
                      <a:pt x="3686" y="5737"/>
                    </a:lnTo>
                    <a:lnTo>
                      <a:pt x="4025" y="5658"/>
                    </a:lnTo>
                    <a:lnTo>
                      <a:pt x="4364" y="5538"/>
                    </a:lnTo>
                    <a:lnTo>
                      <a:pt x="4682" y="5379"/>
                    </a:lnTo>
                    <a:lnTo>
                      <a:pt x="5001" y="5200"/>
                    </a:lnTo>
                    <a:lnTo>
                      <a:pt x="5081" y="5419"/>
                    </a:lnTo>
                    <a:lnTo>
                      <a:pt x="5180" y="5618"/>
                    </a:lnTo>
                    <a:lnTo>
                      <a:pt x="5320" y="5817"/>
                    </a:lnTo>
                    <a:lnTo>
                      <a:pt x="5479" y="6016"/>
                    </a:lnTo>
                    <a:lnTo>
                      <a:pt x="5639" y="6176"/>
                    </a:lnTo>
                    <a:lnTo>
                      <a:pt x="5838" y="6335"/>
                    </a:lnTo>
                    <a:lnTo>
                      <a:pt x="6017" y="6455"/>
                    </a:lnTo>
                    <a:lnTo>
                      <a:pt x="6236" y="6574"/>
                    </a:lnTo>
                    <a:lnTo>
                      <a:pt x="6455" y="6654"/>
                    </a:lnTo>
                    <a:lnTo>
                      <a:pt x="6674" y="6734"/>
                    </a:lnTo>
                    <a:lnTo>
                      <a:pt x="6894" y="6773"/>
                    </a:lnTo>
                    <a:lnTo>
                      <a:pt x="7133" y="6813"/>
                    </a:lnTo>
                    <a:lnTo>
                      <a:pt x="7611" y="6813"/>
                    </a:lnTo>
                    <a:lnTo>
                      <a:pt x="7830" y="6773"/>
                    </a:lnTo>
                    <a:lnTo>
                      <a:pt x="8069" y="6714"/>
                    </a:lnTo>
                    <a:lnTo>
                      <a:pt x="8288" y="6634"/>
                    </a:lnTo>
                    <a:lnTo>
                      <a:pt x="8507" y="6534"/>
                    </a:lnTo>
                    <a:lnTo>
                      <a:pt x="8726" y="6415"/>
                    </a:lnTo>
                    <a:lnTo>
                      <a:pt x="8926" y="6275"/>
                    </a:lnTo>
                    <a:lnTo>
                      <a:pt x="9105" y="6116"/>
                    </a:lnTo>
                    <a:lnTo>
                      <a:pt x="9264" y="5957"/>
                    </a:lnTo>
                    <a:lnTo>
                      <a:pt x="9404" y="5777"/>
                    </a:lnTo>
                    <a:lnTo>
                      <a:pt x="9523" y="5578"/>
                    </a:lnTo>
                    <a:lnTo>
                      <a:pt x="9623" y="5379"/>
                    </a:lnTo>
                    <a:lnTo>
                      <a:pt x="9683" y="5160"/>
                    </a:lnTo>
                    <a:lnTo>
                      <a:pt x="9742" y="4961"/>
                    </a:lnTo>
                    <a:lnTo>
                      <a:pt x="9782" y="4741"/>
                    </a:lnTo>
                    <a:lnTo>
                      <a:pt x="9782" y="4522"/>
                    </a:lnTo>
                    <a:lnTo>
                      <a:pt x="9762" y="4303"/>
                    </a:lnTo>
                    <a:lnTo>
                      <a:pt x="9742" y="4084"/>
                    </a:lnTo>
                    <a:lnTo>
                      <a:pt x="9683" y="3885"/>
                    </a:lnTo>
                    <a:lnTo>
                      <a:pt x="9583" y="3666"/>
                    </a:lnTo>
                    <a:lnTo>
                      <a:pt x="9483" y="3466"/>
                    </a:lnTo>
                    <a:lnTo>
                      <a:pt x="9364" y="3267"/>
                    </a:lnTo>
                    <a:lnTo>
                      <a:pt x="9204" y="3088"/>
                    </a:lnTo>
                    <a:lnTo>
                      <a:pt x="9065" y="2949"/>
                    </a:lnTo>
                    <a:lnTo>
                      <a:pt x="8906" y="2809"/>
                    </a:lnTo>
                    <a:lnTo>
                      <a:pt x="8746" y="2690"/>
                    </a:lnTo>
                    <a:lnTo>
                      <a:pt x="8567" y="2590"/>
                    </a:lnTo>
                    <a:lnTo>
                      <a:pt x="8388" y="2490"/>
                    </a:lnTo>
                    <a:lnTo>
                      <a:pt x="8188" y="2431"/>
                    </a:lnTo>
                    <a:lnTo>
                      <a:pt x="7989" y="2371"/>
                    </a:lnTo>
                    <a:lnTo>
                      <a:pt x="7810" y="2331"/>
                    </a:lnTo>
                    <a:lnTo>
                      <a:pt x="7611" y="2291"/>
                    </a:lnTo>
                    <a:lnTo>
                      <a:pt x="7192" y="2291"/>
                    </a:lnTo>
                    <a:lnTo>
                      <a:pt x="6993" y="2311"/>
                    </a:lnTo>
                    <a:lnTo>
                      <a:pt x="6794" y="2331"/>
                    </a:lnTo>
                    <a:lnTo>
                      <a:pt x="6595" y="2391"/>
                    </a:lnTo>
                    <a:lnTo>
                      <a:pt x="6396" y="2451"/>
                    </a:lnTo>
                    <a:lnTo>
                      <a:pt x="6216" y="2530"/>
                    </a:lnTo>
                    <a:lnTo>
                      <a:pt x="6176" y="2331"/>
                    </a:lnTo>
                    <a:lnTo>
                      <a:pt x="6137" y="2132"/>
                    </a:lnTo>
                    <a:lnTo>
                      <a:pt x="6057" y="1933"/>
                    </a:lnTo>
                    <a:lnTo>
                      <a:pt x="5977" y="1753"/>
                    </a:lnTo>
                    <a:lnTo>
                      <a:pt x="5898" y="1554"/>
                    </a:lnTo>
                    <a:lnTo>
                      <a:pt x="5778" y="1375"/>
                    </a:lnTo>
                    <a:lnTo>
                      <a:pt x="5659" y="1195"/>
                    </a:lnTo>
                    <a:lnTo>
                      <a:pt x="5499" y="1016"/>
                    </a:lnTo>
                    <a:lnTo>
                      <a:pt x="5280" y="797"/>
                    </a:lnTo>
                    <a:lnTo>
                      <a:pt x="5041" y="618"/>
                    </a:lnTo>
                    <a:lnTo>
                      <a:pt x="4802" y="438"/>
                    </a:lnTo>
                    <a:lnTo>
                      <a:pt x="4543" y="299"/>
                    </a:lnTo>
                    <a:lnTo>
                      <a:pt x="4264" y="199"/>
                    </a:lnTo>
                    <a:lnTo>
                      <a:pt x="3965" y="100"/>
                    </a:lnTo>
                    <a:lnTo>
                      <a:pt x="3686" y="40"/>
                    </a:lnTo>
                    <a:lnTo>
                      <a:pt x="3388" y="0"/>
                    </a:lnTo>
                    <a:close/>
                  </a:path>
                </a:pathLst>
              </a:custGeom>
              <a:solidFill>
                <a:srgbClr val="F7D28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27" name="Google Shape;10227;p47"/>
              <p:cNvSpPr/>
              <p:nvPr/>
            </p:nvSpPr>
            <p:spPr>
              <a:xfrm>
                <a:off x="5481850" y="3916550"/>
                <a:ext cx="244575" cy="182800"/>
              </a:xfrm>
              <a:custGeom>
                <a:avLst/>
                <a:gdLst/>
                <a:ahLst/>
                <a:cxnLst/>
                <a:rect l="l" t="t" r="r" b="b"/>
                <a:pathLst>
                  <a:path w="9783" h="7312" fill="none" extrusionOk="0">
                    <a:moveTo>
                      <a:pt x="5479" y="6016"/>
                    </a:moveTo>
                    <a:lnTo>
                      <a:pt x="5479" y="6016"/>
                    </a:lnTo>
                    <a:lnTo>
                      <a:pt x="5320" y="5817"/>
                    </a:lnTo>
                    <a:lnTo>
                      <a:pt x="5180" y="5618"/>
                    </a:lnTo>
                    <a:lnTo>
                      <a:pt x="5081" y="5419"/>
                    </a:lnTo>
                    <a:lnTo>
                      <a:pt x="5001" y="5200"/>
                    </a:lnTo>
                    <a:lnTo>
                      <a:pt x="5001" y="5200"/>
                    </a:lnTo>
                    <a:lnTo>
                      <a:pt x="4682" y="5379"/>
                    </a:lnTo>
                    <a:lnTo>
                      <a:pt x="4364" y="5538"/>
                    </a:lnTo>
                    <a:lnTo>
                      <a:pt x="4025" y="5658"/>
                    </a:lnTo>
                    <a:lnTo>
                      <a:pt x="3686" y="5737"/>
                    </a:lnTo>
                    <a:lnTo>
                      <a:pt x="3686" y="5737"/>
                    </a:lnTo>
                    <a:lnTo>
                      <a:pt x="3666" y="5897"/>
                    </a:lnTo>
                    <a:lnTo>
                      <a:pt x="3646" y="6056"/>
                    </a:lnTo>
                    <a:lnTo>
                      <a:pt x="3607" y="6236"/>
                    </a:lnTo>
                    <a:lnTo>
                      <a:pt x="3527" y="6395"/>
                    </a:lnTo>
                    <a:lnTo>
                      <a:pt x="3447" y="6534"/>
                    </a:lnTo>
                    <a:lnTo>
                      <a:pt x="3348" y="6694"/>
                    </a:lnTo>
                    <a:lnTo>
                      <a:pt x="3228" y="6813"/>
                    </a:lnTo>
                    <a:lnTo>
                      <a:pt x="3089" y="6933"/>
                    </a:lnTo>
                    <a:lnTo>
                      <a:pt x="3089" y="6933"/>
                    </a:lnTo>
                    <a:lnTo>
                      <a:pt x="2949" y="7032"/>
                    </a:lnTo>
                    <a:lnTo>
                      <a:pt x="2810" y="7112"/>
                    </a:lnTo>
                    <a:lnTo>
                      <a:pt x="2650" y="7192"/>
                    </a:lnTo>
                    <a:lnTo>
                      <a:pt x="2511" y="7232"/>
                    </a:lnTo>
                    <a:lnTo>
                      <a:pt x="2352" y="7271"/>
                    </a:lnTo>
                    <a:lnTo>
                      <a:pt x="2192" y="7291"/>
                    </a:lnTo>
                    <a:lnTo>
                      <a:pt x="2033" y="7311"/>
                    </a:lnTo>
                    <a:lnTo>
                      <a:pt x="1874" y="7311"/>
                    </a:lnTo>
                    <a:lnTo>
                      <a:pt x="1714" y="7291"/>
                    </a:lnTo>
                    <a:lnTo>
                      <a:pt x="1555" y="7251"/>
                    </a:lnTo>
                    <a:lnTo>
                      <a:pt x="1395" y="7192"/>
                    </a:lnTo>
                    <a:lnTo>
                      <a:pt x="1256" y="7132"/>
                    </a:lnTo>
                    <a:lnTo>
                      <a:pt x="1117" y="7072"/>
                    </a:lnTo>
                    <a:lnTo>
                      <a:pt x="977" y="6973"/>
                    </a:lnTo>
                    <a:lnTo>
                      <a:pt x="858" y="6873"/>
                    </a:lnTo>
                    <a:lnTo>
                      <a:pt x="738" y="6753"/>
                    </a:lnTo>
                    <a:lnTo>
                      <a:pt x="738" y="6753"/>
                    </a:lnTo>
                    <a:lnTo>
                      <a:pt x="638" y="6634"/>
                    </a:lnTo>
                    <a:lnTo>
                      <a:pt x="559" y="6534"/>
                    </a:lnTo>
                    <a:lnTo>
                      <a:pt x="499" y="6395"/>
                    </a:lnTo>
                    <a:lnTo>
                      <a:pt x="439" y="6275"/>
                    </a:lnTo>
                    <a:lnTo>
                      <a:pt x="399" y="6136"/>
                    </a:lnTo>
                    <a:lnTo>
                      <a:pt x="360" y="6016"/>
                    </a:lnTo>
                    <a:lnTo>
                      <a:pt x="340" y="5877"/>
                    </a:lnTo>
                    <a:lnTo>
                      <a:pt x="340" y="5737"/>
                    </a:lnTo>
                    <a:lnTo>
                      <a:pt x="340" y="5618"/>
                    </a:lnTo>
                    <a:lnTo>
                      <a:pt x="360" y="5479"/>
                    </a:lnTo>
                    <a:lnTo>
                      <a:pt x="399" y="5359"/>
                    </a:lnTo>
                    <a:lnTo>
                      <a:pt x="439" y="5220"/>
                    </a:lnTo>
                    <a:lnTo>
                      <a:pt x="499" y="5100"/>
                    </a:lnTo>
                    <a:lnTo>
                      <a:pt x="559" y="4980"/>
                    </a:lnTo>
                    <a:lnTo>
                      <a:pt x="638" y="4861"/>
                    </a:lnTo>
                    <a:lnTo>
                      <a:pt x="738" y="4761"/>
                    </a:lnTo>
                    <a:lnTo>
                      <a:pt x="738" y="4761"/>
                    </a:lnTo>
                    <a:lnTo>
                      <a:pt x="539" y="4522"/>
                    </a:lnTo>
                    <a:lnTo>
                      <a:pt x="379" y="4263"/>
                    </a:lnTo>
                    <a:lnTo>
                      <a:pt x="240" y="4004"/>
                    </a:lnTo>
                    <a:lnTo>
                      <a:pt x="140" y="3745"/>
                    </a:lnTo>
                    <a:lnTo>
                      <a:pt x="61" y="3466"/>
                    </a:lnTo>
                    <a:lnTo>
                      <a:pt x="21" y="3188"/>
                    </a:lnTo>
                    <a:lnTo>
                      <a:pt x="1" y="2929"/>
                    </a:lnTo>
                    <a:lnTo>
                      <a:pt x="21" y="2650"/>
                    </a:lnTo>
                    <a:lnTo>
                      <a:pt x="61" y="2371"/>
                    </a:lnTo>
                    <a:lnTo>
                      <a:pt x="120" y="2092"/>
                    </a:lnTo>
                    <a:lnTo>
                      <a:pt x="220" y="1833"/>
                    </a:lnTo>
                    <a:lnTo>
                      <a:pt x="340" y="1574"/>
                    </a:lnTo>
                    <a:lnTo>
                      <a:pt x="499" y="1335"/>
                    </a:lnTo>
                    <a:lnTo>
                      <a:pt x="678" y="1096"/>
                    </a:lnTo>
                    <a:lnTo>
                      <a:pt x="877" y="877"/>
                    </a:lnTo>
                    <a:lnTo>
                      <a:pt x="1117" y="678"/>
                    </a:lnTo>
                    <a:lnTo>
                      <a:pt x="1117" y="678"/>
                    </a:lnTo>
                    <a:lnTo>
                      <a:pt x="1376" y="498"/>
                    </a:lnTo>
                    <a:lnTo>
                      <a:pt x="1634" y="339"/>
                    </a:lnTo>
                    <a:lnTo>
                      <a:pt x="1913" y="219"/>
                    </a:lnTo>
                    <a:lnTo>
                      <a:pt x="2192" y="120"/>
                    </a:lnTo>
                    <a:lnTo>
                      <a:pt x="2491" y="60"/>
                    </a:lnTo>
                    <a:lnTo>
                      <a:pt x="2790" y="20"/>
                    </a:lnTo>
                    <a:lnTo>
                      <a:pt x="3089" y="0"/>
                    </a:lnTo>
                    <a:lnTo>
                      <a:pt x="3388" y="0"/>
                    </a:lnTo>
                    <a:lnTo>
                      <a:pt x="3686" y="40"/>
                    </a:lnTo>
                    <a:lnTo>
                      <a:pt x="3965" y="100"/>
                    </a:lnTo>
                    <a:lnTo>
                      <a:pt x="4264" y="199"/>
                    </a:lnTo>
                    <a:lnTo>
                      <a:pt x="4543" y="299"/>
                    </a:lnTo>
                    <a:lnTo>
                      <a:pt x="4802" y="438"/>
                    </a:lnTo>
                    <a:lnTo>
                      <a:pt x="5041" y="618"/>
                    </a:lnTo>
                    <a:lnTo>
                      <a:pt x="5280" y="797"/>
                    </a:lnTo>
                    <a:lnTo>
                      <a:pt x="5499" y="1016"/>
                    </a:lnTo>
                    <a:lnTo>
                      <a:pt x="5499" y="1016"/>
                    </a:lnTo>
                    <a:lnTo>
                      <a:pt x="5659" y="1195"/>
                    </a:lnTo>
                    <a:lnTo>
                      <a:pt x="5778" y="1375"/>
                    </a:lnTo>
                    <a:lnTo>
                      <a:pt x="5898" y="1554"/>
                    </a:lnTo>
                    <a:lnTo>
                      <a:pt x="5977" y="1753"/>
                    </a:lnTo>
                    <a:lnTo>
                      <a:pt x="6057" y="1933"/>
                    </a:lnTo>
                    <a:lnTo>
                      <a:pt x="6137" y="2132"/>
                    </a:lnTo>
                    <a:lnTo>
                      <a:pt x="6176" y="2331"/>
                    </a:lnTo>
                    <a:lnTo>
                      <a:pt x="6216" y="2530"/>
                    </a:lnTo>
                    <a:lnTo>
                      <a:pt x="6216" y="2530"/>
                    </a:lnTo>
                    <a:lnTo>
                      <a:pt x="6396" y="2451"/>
                    </a:lnTo>
                    <a:lnTo>
                      <a:pt x="6595" y="2391"/>
                    </a:lnTo>
                    <a:lnTo>
                      <a:pt x="6794" y="2331"/>
                    </a:lnTo>
                    <a:lnTo>
                      <a:pt x="6993" y="2311"/>
                    </a:lnTo>
                    <a:lnTo>
                      <a:pt x="7192" y="2291"/>
                    </a:lnTo>
                    <a:lnTo>
                      <a:pt x="7392" y="2291"/>
                    </a:lnTo>
                    <a:lnTo>
                      <a:pt x="7611" y="2291"/>
                    </a:lnTo>
                    <a:lnTo>
                      <a:pt x="7810" y="2331"/>
                    </a:lnTo>
                    <a:lnTo>
                      <a:pt x="7989" y="2371"/>
                    </a:lnTo>
                    <a:lnTo>
                      <a:pt x="8188" y="2431"/>
                    </a:lnTo>
                    <a:lnTo>
                      <a:pt x="8388" y="2490"/>
                    </a:lnTo>
                    <a:lnTo>
                      <a:pt x="8567" y="2590"/>
                    </a:lnTo>
                    <a:lnTo>
                      <a:pt x="8746" y="2690"/>
                    </a:lnTo>
                    <a:lnTo>
                      <a:pt x="8906" y="2809"/>
                    </a:lnTo>
                    <a:lnTo>
                      <a:pt x="9065" y="2949"/>
                    </a:lnTo>
                    <a:lnTo>
                      <a:pt x="9204" y="3088"/>
                    </a:lnTo>
                    <a:lnTo>
                      <a:pt x="9204" y="3088"/>
                    </a:lnTo>
                    <a:lnTo>
                      <a:pt x="9364" y="3267"/>
                    </a:lnTo>
                    <a:lnTo>
                      <a:pt x="9483" y="3466"/>
                    </a:lnTo>
                    <a:lnTo>
                      <a:pt x="9583" y="3666"/>
                    </a:lnTo>
                    <a:lnTo>
                      <a:pt x="9683" y="3885"/>
                    </a:lnTo>
                    <a:lnTo>
                      <a:pt x="9742" y="4084"/>
                    </a:lnTo>
                    <a:lnTo>
                      <a:pt x="9762" y="4303"/>
                    </a:lnTo>
                    <a:lnTo>
                      <a:pt x="9782" y="4522"/>
                    </a:lnTo>
                    <a:lnTo>
                      <a:pt x="9782" y="4741"/>
                    </a:lnTo>
                    <a:lnTo>
                      <a:pt x="9742" y="4961"/>
                    </a:lnTo>
                    <a:lnTo>
                      <a:pt x="9683" y="5160"/>
                    </a:lnTo>
                    <a:lnTo>
                      <a:pt x="9623" y="5379"/>
                    </a:lnTo>
                    <a:lnTo>
                      <a:pt x="9523" y="5578"/>
                    </a:lnTo>
                    <a:lnTo>
                      <a:pt x="9404" y="5777"/>
                    </a:lnTo>
                    <a:lnTo>
                      <a:pt x="9264" y="5957"/>
                    </a:lnTo>
                    <a:lnTo>
                      <a:pt x="9105" y="6116"/>
                    </a:lnTo>
                    <a:lnTo>
                      <a:pt x="8926" y="6275"/>
                    </a:lnTo>
                    <a:lnTo>
                      <a:pt x="8926" y="6275"/>
                    </a:lnTo>
                    <a:lnTo>
                      <a:pt x="8726" y="6415"/>
                    </a:lnTo>
                    <a:lnTo>
                      <a:pt x="8507" y="6534"/>
                    </a:lnTo>
                    <a:lnTo>
                      <a:pt x="8288" y="6634"/>
                    </a:lnTo>
                    <a:lnTo>
                      <a:pt x="8069" y="6714"/>
                    </a:lnTo>
                    <a:lnTo>
                      <a:pt x="7830" y="6773"/>
                    </a:lnTo>
                    <a:lnTo>
                      <a:pt x="7611" y="6813"/>
                    </a:lnTo>
                    <a:lnTo>
                      <a:pt x="7372" y="6813"/>
                    </a:lnTo>
                    <a:lnTo>
                      <a:pt x="7133" y="6813"/>
                    </a:lnTo>
                    <a:lnTo>
                      <a:pt x="6894" y="6773"/>
                    </a:lnTo>
                    <a:lnTo>
                      <a:pt x="6674" y="6734"/>
                    </a:lnTo>
                    <a:lnTo>
                      <a:pt x="6455" y="6654"/>
                    </a:lnTo>
                    <a:lnTo>
                      <a:pt x="6236" y="6574"/>
                    </a:lnTo>
                    <a:lnTo>
                      <a:pt x="6017" y="6455"/>
                    </a:lnTo>
                    <a:lnTo>
                      <a:pt x="5838" y="6335"/>
                    </a:lnTo>
                    <a:lnTo>
                      <a:pt x="5639" y="6176"/>
                    </a:lnTo>
                    <a:lnTo>
                      <a:pt x="5479" y="6016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28" name="Google Shape;10228;p47"/>
              <p:cNvSpPr/>
              <p:nvPr/>
            </p:nvSpPr>
            <p:spPr>
              <a:xfrm>
                <a:off x="5659150" y="4022125"/>
                <a:ext cx="41875" cy="37875"/>
              </a:xfrm>
              <a:custGeom>
                <a:avLst/>
                <a:gdLst/>
                <a:ahLst/>
                <a:cxnLst/>
                <a:rect l="l" t="t" r="r" b="b"/>
                <a:pathLst>
                  <a:path w="1675" h="1515" extrusionOk="0">
                    <a:moveTo>
                      <a:pt x="977" y="0"/>
                    </a:moveTo>
                    <a:lnTo>
                      <a:pt x="818" y="20"/>
                    </a:lnTo>
                    <a:lnTo>
                      <a:pt x="658" y="60"/>
                    </a:lnTo>
                    <a:lnTo>
                      <a:pt x="519" y="140"/>
                    </a:lnTo>
                    <a:lnTo>
                      <a:pt x="359" y="240"/>
                    </a:lnTo>
                    <a:lnTo>
                      <a:pt x="240" y="359"/>
                    </a:lnTo>
                    <a:lnTo>
                      <a:pt x="140" y="479"/>
                    </a:lnTo>
                    <a:lnTo>
                      <a:pt x="61" y="618"/>
                    </a:lnTo>
                    <a:lnTo>
                      <a:pt x="21" y="777"/>
                    </a:lnTo>
                    <a:lnTo>
                      <a:pt x="1" y="917"/>
                    </a:lnTo>
                    <a:lnTo>
                      <a:pt x="21" y="1056"/>
                    </a:lnTo>
                    <a:lnTo>
                      <a:pt x="61" y="1176"/>
                    </a:lnTo>
                    <a:lnTo>
                      <a:pt x="160" y="1295"/>
                    </a:lnTo>
                    <a:lnTo>
                      <a:pt x="260" y="1395"/>
                    </a:lnTo>
                    <a:lnTo>
                      <a:pt x="399" y="1455"/>
                    </a:lnTo>
                    <a:lnTo>
                      <a:pt x="539" y="1495"/>
                    </a:lnTo>
                    <a:lnTo>
                      <a:pt x="678" y="1514"/>
                    </a:lnTo>
                    <a:lnTo>
                      <a:pt x="838" y="1495"/>
                    </a:lnTo>
                    <a:lnTo>
                      <a:pt x="997" y="1455"/>
                    </a:lnTo>
                    <a:lnTo>
                      <a:pt x="1156" y="1375"/>
                    </a:lnTo>
                    <a:lnTo>
                      <a:pt x="1316" y="1275"/>
                    </a:lnTo>
                    <a:lnTo>
                      <a:pt x="1435" y="1156"/>
                    </a:lnTo>
                    <a:lnTo>
                      <a:pt x="1535" y="1036"/>
                    </a:lnTo>
                    <a:lnTo>
                      <a:pt x="1614" y="897"/>
                    </a:lnTo>
                    <a:lnTo>
                      <a:pt x="1654" y="757"/>
                    </a:lnTo>
                    <a:lnTo>
                      <a:pt x="1674" y="598"/>
                    </a:lnTo>
                    <a:lnTo>
                      <a:pt x="1654" y="459"/>
                    </a:lnTo>
                    <a:lnTo>
                      <a:pt x="1614" y="339"/>
                    </a:lnTo>
                    <a:lnTo>
                      <a:pt x="1515" y="220"/>
                    </a:lnTo>
                    <a:lnTo>
                      <a:pt x="1415" y="120"/>
                    </a:lnTo>
                    <a:lnTo>
                      <a:pt x="1276" y="60"/>
                    </a:lnTo>
                    <a:lnTo>
                      <a:pt x="1136" y="20"/>
                    </a:lnTo>
                    <a:lnTo>
                      <a:pt x="977" y="0"/>
                    </a:lnTo>
                    <a:close/>
                  </a:path>
                </a:pathLst>
              </a:custGeom>
              <a:solidFill>
                <a:srgbClr val="F4CC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29" name="Google Shape;10229;p47"/>
              <p:cNvSpPr/>
              <p:nvPr/>
            </p:nvSpPr>
            <p:spPr>
              <a:xfrm>
                <a:off x="5492825" y="3931975"/>
                <a:ext cx="127025" cy="49325"/>
              </a:xfrm>
              <a:custGeom>
                <a:avLst/>
                <a:gdLst/>
                <a:ahLst/>
                <a:cxnLst/>
                <a:rect l="l" t="t" r="r" b="b"/>
                <a:pathLst>
                  <a:path w="5081" h="1973" extrusionOk="0">
                    <a:moveTo>
                      <a:pt x="2311" y="1"/>
                    </a:moveTo>
                    <a:lnTo>
                      <a:pt x="2032" y="61"/>
                    </a:lnTo>
                    <a:lnTo>
                      <a:pt x="1773" y="160"/>
                    </a:lnTo>
                    <a:lnTo>
                      <a:pt x="1514" y="260"/>
                    </a:lnTo>
                    <a:lnTo>
                      <a:pt x="1275" y="399"/>
                    </a:lnTo>
                    <a:lnTo>
                      <a:pt x="1076" y="539"/>
                    </a:lnTo>
                    <a:lnTo>
                      <a:pt x="877" y="698"/>
                    </a:lnTo>
                    <a:lnTo>
                      <a:pt x="697" y="857"/>
                    </a:lnTo>
                    <a:lnTo>
                      <a:pt x="399" y="1196"/>
                    </a:lnTo>
                    <a:lnTo>
                      <a:pt x="180" y="1475"/>
                    </a:lnTo>
                    <a:lnTo>
                      <a:pt x="40" y="1674"/>
                    </a:lnTo>
                    <a:lnTo>
                      <a:pt x="0" y="1734"/>
                    </a:lnTo>
                    <a:lnTo>
                      <a:pt x="0" y="1734"/>
                    </a:lnTo>
                    <a:lnTo>
                      <a:pt x="279" y="1575"/>
                    </a:lnTo>
                    <a:lnTo>
                      <a:pt x="538" y="1435"/>
                    </a:lnTo>
                    <a:lnTo>
                      <a:pt x="817" y="1316"/>
                    </a:lnTo>
                    <a:lnTo>
                      <a:pt x="1076" y="1236"/>
                    </a:lnTo>
                    <a:lnTo>
                      <a:pt x="1315" y="1156"/>
                    </a:lnTo>
                    <a:lnTo>
                      <a:pt x="1574" y="1116"/>
                    </a:lnTo>
                    <a:lnTo>
                      <a:pt x="1813" y="1096"/>
                    </a:lnTo>
                    <a:lnTo>
                      <a:pt x="2032" y="1077"/>
                    </a:lnTo>
                    <a:lnTo>
                      <a:pt x="2391" y="1096"/>
                    </a:lnTo>
                    <a:lnTo>
                      <a:pt x="2729" y="1156"/>
                    </a:lnTo>
                    <a:lnTo>
                      <a:pt x="3048" y="1256"/>
                    </a:lnTo>
                    <a:lnTo>
                      <a:pt x="3347" y="1375"/>
                    </a:lnTo>
                    <a:lnTo>
                      <a:pt x="3606" y="1495"/>
                    </a:lnTo>
                    <a:lnTo>
                      <a:pt x="3865" y="1654"/>
                    </a:lnTo>
                    <a:lnTo>
                      <a:pt x="4084" y="1814"/>
                    </a:lnTo>
                    <a:lnTo>
                      <a:pt x="4303" y="1973"/>
                    </a:lnTo>
                    <a:lnTo>
                      <a:pt x="4482" y="1913"/>
                    </a:lnTo>
                    <a:lnTo>
                      <a:pt x="4682" y="1873"/>
                    </a:lnTo>
                    <a:lnTo>
                      <a:pt x="4881" y="1834"/>
                    </a:lnTo>
                    <a:lnTo>
                      <a:pt x="5080" y="1814"/>
                    </a:lnTo>
                    <a:lnTo>
                      <a:pt x="5020" y="1575"/>
                    </a:lnTo>
                    <a:lnTo>
                      <a:pt x="4921" y="1316"/>
                    </a:lnTo>
                    <a:lnTo>
                      <a:pt x="4761" y="1057"/>
                    </a:lnTo>
                    <a:lnTo>
                      <a:pt x="4682" y="937"/>
                    </a:lnTo>
                    <a:lnTo>
                      <a:pt x="4582" y="818"/>
                    </a:lnTo>
                    <a:lnTo>
                      <a:pt x="4463" y="698"/>
                    </a:lnTo>
                    <a:lnTo>
                      <a:pt x="4323" y="598"/>
                    </a:lnTo>
                    <a:lnTo>
                      <a:pt x="4184" y="499"/>
                    </a:lnTo>
                    <a:lnTo>
                      <a:pt x="4024" y="399"/>
                    </a:lnTo>
                    <a:lnTo>
                      <a:pt x="3845" y="300"/>
                    </a:lnTo>
                    <a:lnTo>
                      <a:pt x="3666" y="220"/>
                    </a:lnTo>
                    <a:lnTo>
                      <a:pt x="3447" y="140"/>
                    </a:lnTo>
                    <a:lnTo>
                      <a:pt x="3227" y="80"/>
                    </a:lnTo>
                    <a:lnTo>
                      <a:pt x="2909" y="1"/>
                    </a:lnTo>
                    <a:close/>
                  </a:path>
                </a:pathLst>
              </a:custGeom>
              <a:solidFill>
                <a:srgbClr val="F9DB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30" name="Google Shape;10230;p47"/>
              <p:cNvSpPr/>
              <p:nvPr/>
            </p:nvSpPr>
            <p:spPr>
              <a:xfrm>
                <a:off x="5492825" y="3931975"/>
                <a:ext cx="127025" cy="49325"/>
              </a:xfrm>
              <a:custGeom>
                <a:avLst/>
                <a:gdLst/>
                <a:ahLst/>
                <a:cxnLst/>
                <a:rect l="l" t="t" r="r" b="b"/>
                <a:pathLst>
                  <a:path w="5081" h="1973" fill="none" extrusionOk="0">
                    <a:moveTo>
                      <a:pt x="2610" y="1"/>
                    </a:moveTo>
                    <a:lnTo>
                      <a:pt x="2610" y="1"/>
                    </a:lnTo>
                    <a:lnTo>
                      <a:pt x="2311" y="1"/>
                    </a:lnTo>
                    <a:lnTo>
                      <a:pt x="2032" y="61"/>
                    </a:lnTo>
                    <a:lnTo>
                      <a:pt x="1773" y="160"/>
                    </a:lnTo>
                    <a:lnTo>
                      <a:pt x="1514" y="260"/>
                    </a:lnTo>
                    <a:lnTo>
                      <a:pt x="1275" y="399"/>
                    </a:lnTo>
                    <a:lnTo>
                      <a:pt x="1076" y="539"/>
                    </a:lnTo>
                    <a:lnTo>
                      <a:pt x="877" y="698"/>
                    </a:lnTo>
                    <a:lnTo>
                      <a:pt x="697" y="857"/>
                    </a:lnTo>
                    <a:lnTo>
                      <a:pt x="399" y="1196"/>
                    </a:lnTo>
                    <a:lnTo>
                      <a:pt x="180" y="1475"/>
                    </a:lnTo>
                    <a:lnTo>
                      <a:pt x="40" y="1674"/>
                    </a:lnTo>
                    <a:lnTo>
                      <a:pt x="0" y="1734"/>
                    </a:lnTo>
                    <a:lnTo>
                      <a:pt x="0" y="1734"/>
                    </a:lnTo>
                    <a:lnTo>
                      <a:pt x="279" y="1575"/>
                    </a:lnTo>
                    <a:lnTo>
                      <a:pt x="538" y="1435"/>
                    </a:lnTo>
                    <a:lnTo>
                      <a:pt x="817" y="1316"/>
                    </a:lnTo>
                    <a:lnTo>
                      <a:pt x="1076" y="1236"/>
                    </a:lnTo>
                    <a:lnTo>
                      <a:pt x="1315" y="1156"/>
                    </a:lnTo>
                    <a:lnTo>
                      <a:pt x="1574" y="1116"/>
                    </a:lnTo>
                    <a:lnTo>
                      <a:pt x="1813" y="1096"/>
                    </a:lnTo>
                    <a:lnTo>
                      <a:pt x="2032" y="1077"/>
                    </a:lnTo>
                    <a:lnTo>
                      <a:pt x="2032" y="1077"/>
                    </a:lnTo>
                    <a:lnTo>
                      <a:pt x="2391" y="1096"/>
                    </a:lnTo>
                    <a:lnTo>
                      <a:pt x="2729" y="1156"/>
                    </a:lnTo>
                    <a:lnTo>
                      <a:pt x="3048" y="1256"/>
                    </a:lnTo>
                    <a:lnTo>
                      <a:pt x="3347" y="1375"/>
                    </a:lnTo>
                    <a:lnTo>
                      <a:pt x="3606" y="1495"/>
                    </a:lnTo>
                    <a:lnTo>
                      <a:pt x="3865" y="1654"/>
                    </a:lnTo>
                    <a:lnTo>
                      <a:pt x="4084" y="1814"/>
                    </a:lnTo>
                    <a:lnTo>
                      <a:pt x="4303" y="1973"/>
                    </a:lnTo>
                    <a:lnTo>
                      <a:pt x="4303" y="1973"/>
                    </a:lnTo>
                    <a:lnTo>
                      <a:pt x="4482" y="1913"/>
                    </a:lnTo>
                    <a:lnTo>
                      <a:pt x="4682" y="1873"/>
                    </a:lnTo>
                    <a:lnTo>
                      <a:pt x="4881" y="1834"/>
                    </a:lnTo>
                    <a:lnTo>
                      <a:pt x="5080" y="1814"/>
                    </a:lnTo>
                    <a:lnTo>
                      <a:pt x="5080" y="1814"/>
                    </a:lnTo>
                    <a:lnTo>
                      <a:pt x="5020" y="1575"/>
                    </a:lnTo>
                    <a:lnTo>
                      <a:pt x="4921" y="1316"/>
                    </a:lnTo>
                    <a:lnTo>
                      <a:pt x="4761" y="1057"/>
                    </a:lnTo>
                    <a:lnTo>
                      <a:pt x="4682" y="937"/>
                    </a:lnTo>
                    <a:lnTo>
                      <a:pt x="4582" y="818"/>
                    </a:lnTo>
                    <a:lnTo>
                      <a:pt x="4463" y="698"/>
                    </a:lnTo>
                    <a:lnTo>
                      <a:pt x="4323" y="598"/>
                    </a:lnTo>
                    <a:lnTo>
                      <a:pt x="4184" y="499"/>
                    </a:lnTo>
                    <a:lnTo>
                      <a:pt x="4024" y="399"/>
                    </a:lnTo>
                    <a:lnTo>
                      <a:pt x="3845" y="300"/>
                    </a:lnTo>
                    <a:lnTo>
                      <a:pt x="3666" y="220"/>
                    </a:lnTo>
                    <a:lnTo>
                      <a:pt x="3447" y="140"/>
                    </a:lnTo>
                    <a:lnTo>
                      <a:pt x="3227" y="80"/>
                    </a:lnTo>
                    <a:lnTo>
                      <a:pt x="3227" y="80"/>
                    </a:lnTo>
                    <a:lnTo>
                      <a:pt x="2909" y="1"/>
                    </a:lnTo>
                    <a:lnTo>
                      <a:pt x="2610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31" name="Google Shape;10231;p47"/>
              <p:cNvSpPr/>
              <p:nvPr/>
            </p:nvSpPr>
            <p:spPr>
              <a:xfrm>
                <a:off x="5646200" y="3941450"/>
                <a:ext cx="238600" cy="204200"/>
              </a:xfrm>
              <a:custGeom>
                <a:avLst/>
                <a:gdLst/>
                <a:ahLst/>
                <a:cxnLst/>
                <a:rect l="l" t="t" r="r" b="b"/>
                <a:pathLst>
                  <a:path w="9544" h="8168" extrusionOk="0">
                    <a:moveTo>
                      <a:pt x="3786" y="0"/>
                    </a:moveTo>
                    <a:lnTo>
                      <a:pt x="3487" y="20"/>
                    </a:lnTo>
                    <a:lnTo>
                      <a:pt x="3168" y="80"/>
                    </a:lnTo>
                    <a:lnTo>
                      <a:pt x="2870" y="160"/>
                    </a:lnTo>
                    <a:lnTo>
                      <a:pt x="2571" y="259"/>
                    </a:lnTo>
                    <a:lnTo>
                      <a:pt x="2292" y="399"/>
                    </a:lnTo>
                    <a:lnTo>
                      <a:pt x="2033" y="538"/>
                    </a:lnTo>
                    <a:lnTo>
                      <a:pt x="1794" y="717"/>
                    </a:lnTo>
                    <a:lnTo>
                      <a:pt x="1575" y="917"/>
                    </a:lnTo>
                    <a:lnTo>
                      <a:pt x="1375" y="1136"/>
                    </a:lnTo>
                    <a:lnTo>
                      <a:pt x="1216" y="1355"/>
                    </a:lnTo>
                    <a:lnTo>
                      <a:pt x="1057" y="1594"/>
                    </a:lnTo>
                    <a:lnTo>
                      <a:pt x="937" y="1853"/>
                    </a:lnTo>
                    <a:lnTo>
                      <a:pt x="857" y="2112"/>
                    </a:lnTo>
                    <a:lnTo>
                      <a:pt x="778" y="2391"/>
                    </a:lnTo>
                    <a:lnTo>
                      <a:pt x="738" y="2670"/>
                    </a:lnTo>
                    <a:lnTo>
                      <a:pt x="738" y="2949"/>
                    </a:lnTo>
                    <a:lnTo>
                      <a:pt x="758" y="3227"/>
                    </a:lnTo>
                    <a:lnTo>
                      <a:pt x="798" y="3526"/>
                    </a:lnTo>
                    <a:lnTo>
                      <a:pt x="897" y="3805"/>
                    </a:lnTo>
                    <a:lnTo>
                      <a:pt x="758" y="3885"/>
                    </a:lnTo>
                    <a:lnTo>
                      <a:pt x="638" y="3965"/>
                    </a:lnTo>
                    <a:lnTo>
                      <a:pt x="519" y="4044"/>
                    </a:lnTo>
                    <a:lnTo>
                      <a:pt x="419" y="4144"/>
                    </a:lnTo>
                    <a:lnTo>
                      <a:pt x="340" y="4243"/>
                    </a:lnTo>
                    <a:lnTo>
                      <a:pt x="260" y="4363"/>
                    </a:lnTo>
                    <a:lnTo>
                      <a:pt x="180" y="4463"/>
                    </a:lnTo>
                    <a:lnTo>
                      <a:pt x="120" y="4582"/>
                    </a:lnTo>
                    <a:lnTo>
                      <a:pt x="81" y="4722"/>
                    </a:lnTo>
                    <a:lnTo>
                      <a:pt x="41" y="4841"/>
                    </a:lnTo>
                    <a:lnTo>
                      <a:pt x="1" y="4981"/>
                    </a:lnTo>
                    <a:lnTo>
                      <a:pt x="1" y="5120"/>
                    </a:lnTo>
                    <a:lnTo>
                      <a:pt x="1" y="5259"/>
                    </a:lnTo>
                    <a:lnTo>
                      <a:pt x="21" y="5379"/>
                    </a:lnTo>
                    <a:lnTo>
                      <a:pt x="41" y="5518"/>
                    </a:lnTo>
                    <a:lnTo>
                      <a:pt x="81" y="5658"/>
                    </a:lnTo>
                    <a:lnTo>
                      <a:pt x="140" y="5817"/>
                    </a:lnTo>
                    <a:lnTo>
                      <a:pt x="220" y="5957"/>
                    </a:lnTo>
                    <a:lnTo>
                      <a:pt x="300" y="6076"/>
                    </a:lnTo>
                    <a:lnTo>
                      <a:pt x="399" y="6196"/>
                    </a:lnTo>
                    <a:lnTo>
                      <a:pt x="519" y="6315"/>
                    </a:lnTo>
                    <a:lnTo>
                      <a:pt x="638" y="6395"/>
                    </a:lnTo>
                    <a:lnTo>
                      <a:pt x="778" y="6495"/>
                    </a:lnTo>
                    <a:lnTo>
                      <a:pt x="917" y="6554"/>
                    </a:lnTo>
                    <a:lnTo>
                      <a:pt x="1057" y="6614"/>
                    </a:lnTo>
                    <a:lnTo>
                      <a:pt x="1216" y="6674"/>
                    </a:lnTo>
                    <a:lnTo>
                      <a:pt x="1375" y="6694"/>
                    </a:lnTo>
                    <a:lnTo>
                      <a:pt x="1535" y="6714"/>
                    </a:lnTo>
                    <a:lnTo>
                      <a:pt x="1694" y="6734"/>
                    </a:lnTo>
                    <a:lnTo>
                      <a:pt x="1854" y="6714"/>
                    </a:lnTo>
                    <a:lnTo>
                      <a:pt x="2033" y="6694"/>
                    </a:lnTo>
                    <a:lnTo>
                      <a:pt x="2192" y="6654"/>
                    </a:lnTo>
                    <a:lnTo>
                      <a:pt x="2371" y="6574"/>
                    </a:lnTo>
                    <a:lnTo>
                      <a:pt x="2531" y="6495"/>
                    </a:lnTo>
                    <a:lnTo>
                      <a:pt x="2690" y="6395"/>
                    </a:lnTo>
                    <a:lnTo>
                      <a:pt x="2830" y="6295"/>
                    </a:lnTo>
                    <a:lnTo>
                      <a:pt x="2949" y="6176"/>
                    </a:lnTo>
                    <a:lnTo>
                      <a:pt x="3069" y="6036"/>
                    </a:lnTo>
                    <a:lnTo>
                      <a:pt x="3148" y="5877"/>
                    </a:lnTo>
                    <a:lnTo>
                      <a:pt x="3228" y="5738"/>
                    </a:lnTo>
                    <a:lnTo>
                      <a:pt x="3587" y="5777"/>
                    </a:lnTo>
                    <a:lnTo>
                      <a:pt x="3945" y="5797"/>
                    </a:lnTo>
                    <a:lnTo>
                      <a:pt x="4304" y="5757"/>
                    </a:lnTo>
                    <a:lnTo>
                      <a:pt x="4662" y="5678"/>
                    </a:lnTo>
                    <a:lnTo>
                      <a:pt x="4662" y="5917"/>
                    </a:lnTo>
                    <a:lnTo>
                      <a:pt x="4662" y="6156"/>
                    </a:lnTo>
                    <a:lnTo>
                      <a:pt x="4702" y="6375"/>
                    </a:lnTo>
                    <a:lnTo>
                      <a:pt x="4782" y="6614"/>
                    </a:lnTo>
                    <a:lnTo>
                      <a:pt x="4862" y="6833"/>
                    </a:lnTo>
                    <a:lnTo>
                      <a:pt x="4981" y="7032"/>
                    </a:lnTo>
                    <a:lnTo>
                      <a:pt x="5101" y="7212"/>
                    </a:lnTo>
                    <a:lnTo>
                      <a:pt x="5260" y="7391"/>
                    </a:lnTo>
                    <a:lnTo>
                      <a:pt x="5419" y="7550"/>
                    </a:lnTo>
                    <a:lnTo>
                      <a:pt x="5599" y="7690"/>
                    </a:lnTo>
                    <a:lnTo>
                      <a:pt x="5798" y="7809"/>
                    </a:lnTo>
                    <a:lnTo>
                      <a:pt x="5997" y="7929"/>
                    </a:lnTo>
                    <a:lnTo>
                      <a:pt x="6216" y="8009"/>
                    </a:lnTo>
                    <a:lnTo>
                      <a:pt x="6435" y="8088"/>
                    </a:lnTo>
                    <a:lnTo>
                      <a:pt x="6674" y="8128"/>
                    </a:lnTo>
                    <a:lnTo>
                      <a:pt x="6894" y="8168"/>
                    </a:lnTo>
                    <a:lnTo>
                      <a:pt x="7133" y="8168"/>
                    </a:lnTo>
                    <a:lnTo>
                      <a:pt x="7372" y="8148"/>
                    </a:lnTo>
                    <a:lnTo>
                      <a:pt x="7631" y="8108"/>
                    </a:lnTo>
                    <a:lnTo>
                      <a:pt x="7870" y="8048"/>
                    </a:lnTo>
                    <a:lnTo>
                      <a:pt x="8089" y="7969"/>
                    </a:lnTo>
                    <a:lnTo>
                      <a:pt x="8308" y="7869"/>
                    </a:lnTo>
                    <a:lnTo>
                      <a:pt x="8527" y="7750"/>
                    </a:lnTo>
                    <a:lnTo>
                      <a:pt x="8706" y="7610"/>
                    </a:lnTo>
                    <a:lnTo>
                      <a:pt x="8886" y="7451"/>
                    </a:lnTo>
                    <a:lnTo>
                      <a:pt x="9025" y="7291"/>
                    </a:lnTo>
                    <a:lnTo>
                      <a:pt x="9165" y="7112"/>
                    </a:lnTo>
                    <a:lnTo>
                      <a:pt x="9284" y="6913"/>
                    </a:lnTo>
                    <a:lnTo>
                      <a:pt x="9384" y="6714"/>
                    </a:lnTo>
                    <a:lnTo>
                      <a:pt x="9443" y="6514"/>
                    </a:lnTo>
                    <a:lnTo>
                      <a:pt x="9503" y="6295"/>
                    </a:lnTo>
                    <a:lnTo>
                      <a:pt x="9523" y="6076"/>
                    </a:lnTo>
                    <a:lnTo>
                      <a:pt x="9543" y="5857"/>
                    </a:lnTo>
                    <a:lnTo>
                      <a:pt x="9523" y="5638"/>
                    </a:lnTo>
                    <a:lnTo>
                      <a:pt x="9483" y="5419"/>
                    </a:lnTo>
                    <a:lnTo>
                      <a:pt x="9424" y="5180"/>
                    </a:lnTo>
                    <a:lnTo>
                      <a:pt x="9344" y="5000"/>
                    </a:lnTo>
                    <a:lnTo>
                      <a:pt x="9244" y="4821"/>
                    </a:lnTo>
                    <a:lnTo>
                      <a:pt x="9145" y="4662"/>
                    </a:lnTo>
                    <a:lnTo>
                      <a:pt x="9025" y="4502"/>
                    </a:lnTo>
                    <a:lnTo>
                      <a:pt x="8886" y="4363"/>
                    </a:lnTo>
                    <a:lnTo>
                      <a:pt x="8746" y="4224"/>
                    </a:lnTo>
                    <a:lnTo>
                      <a:pt x="8587" y="4104"/>
                    </a:lnTo>
                    <a:lnTo>
                      <a:pt x="8408" y="3984"/>
                    </a:lnTo>
                    <a:lnTo>
                      <a:pt x="8248" y="3905"/>
                    </a:lnTo>
                    <a:lnTo>
                      <a:pt x="8069" y="3825"/>
                    </a:lnTo>
                    <a:lnTo>
                      <a:pt x="7870" y="3745"/>
                    </a:lnTo>
                    <a:lnTo>
                      <a:pt x="7670" y="3706"/>
                    </a:lnTo>
                    <a:lnTo>
                      <a:pt x="7471" y="3666"/>
                    </a:lnTo>
                    <a:lnTo>
                      <a:pt x="7272" y="3646"/>
                    </a:lnTo>
                    <a:lnTo>
                      <a:pt x="7073" y="3626"/>
                    </a:lnTo>
                    <a:lnTo>
                      <a:pt x="6854" y="3646"/>
                    </a:lnTo>
                    <a:lnTo>
                      <a:pt x="6913" y="3447"/>
                    </a:lnTo>
                    <a:lnTo>
                      <a:pt x="6933" y="3247"/>
                    </a:lnTo>
                    <a:lnTo>
                      <a:pt x="6953" y="3028"/>
                    </a:lnTo>
                    <a:lnTo>
                      <a:pt x="6973" y="2829"/>
                    </a:lnTo>
                    <a:lnTo>
                      <a:pt x="6953" y="2610"/>
                    </a:lnTo>
                    <a:lnTo>
                      <a:pt x="6913" y="2411"/>
                    </a:lnTo>
                    <a:lnTo>
                      <a:pt x="6874" y="2192"/>
                    </a:lnTo>
                    <a:lnTo>
                      <a:pt x="6814" y="1992"/>
                    </a:lnTo>
                    <a:lnTo>
                      <a:pt x="6694" y="1713"/>
                    </a:lnTo>
                    <a:lnTo>
                      <a:pt x="6555" y="1455"/>
                    </a:lnTo>
                    <a:lnTo>
                      <a:pt x="6376" y="1215"/>
                    </a:lnTo>
                    <a:lnTo>
                      <a:pt x="6196" y="996"/>
                    </a:lnTo>
                    <a:lnTo>
                      <a:pt x="5977" y="797"/>
                    </a:lnTo>
                    <a:lnTo>
                      <a:pt x="5758" y="618"/>
                    </a:lnTo>
                    <a:lnTo>
                      <a:pt x="5519" y="458"/>
                    </a:lnTo>
                    <a:lnTo>
                      <a:pt x="5240" y="319"/>
                    </a:lnTo>
                    <a:lnTo>
                      <a:pt x="4981" y="199"/>
                    </a:lnTo>
                    <a:lnTo>
                      <a:pt x="4682" y="120"/>
                    </a:lnTo>
                    <a:lnTo>
                      <a:pt x="4403" y="60"/>
                    </a:lnTo>
                    <a:lnTo>
                      <a:pt x="4105" y="20"/>
                    </a:lnTo>
                    <a:lnTo>
                      <a:pt x="3786" y="0"/>
                    </a:lnTo>
                    <a:close/>
                  </a:path>
                </a:pathLst>
              </a:custGeom>
              <a:solidFill>
                <a:srgbClr val="F7D28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32" name="Google Shape;10232;p47"/>
              <p:cNvSpPr/>
              <p:nvPr/>
            </p:nvSpPr>
            <p:spPr>
              <a:xfrm>
                <a:off x="5646200" y="3941450"/>
                <a:ext cx="238600" cy="204200"/>
              </a:xfrm>
              <a:custGeom>
                <a:avLst/>
                <a:gdLst/>
                <a:ahLst/>
                <a:cxnLst/>
                <a:rect l="l" t="t" r="r" b="b"/>
                <a:pathLst>
                  <a:path w="9544" h="8168" fill="none" extrusionOk="0">
                    <a:moveTo>
                      <a:pt x="4782" y="6614"/>
                    </a:moveTo>
                    <a:lnTo>
                      <a:pt x="4782" y="6614"/>
                    </a:lnTo>
                    <a:lnTo>
                      <a:pt x="4702" y="6375"/>
                    </a:lnTo>
                    <a:lnTo>
                      <a:pt x="4662" y="6156"/>
                    </a:lnTo>
                    <a:lnTo>
                      <a:pt x="4662" y="5917"/>
                    </a:lnTo>
                    <a:lnTo>
                      <a:pt x="4662" y="5678"/>
                    </a:lnTo>
                    <a:lnTo>
                      <a:pt x="4662" y="5678"/>
                    </a:lnTo>
                    <a:lnTo>
                      <a:pt x="4304" y="5757"/>
                    </a:lnTo>
                    <a:lnTo>
                      <a:pt x="3945" y="5797"/>
                    </a:lnTo>
                    <a:lnTo>
                      <a:pt x="3587" y="5777"/>
                    </a:lnTo>
                    <a:lnTo>
                      <a:pt x="3228" y="5738"/>
                    </a:lnTo>
                    <a:lnTo>
                      <a:pt x="3228" y="5738"/>
                    </a:lnTo>
                    <a:lnTo>
                      <a:pt x="3148" y="5877"/>
                    </a:lnTo>
                    <a:lnTo>
                      <a:pt x="3069" y="6036"/>
                    </a:lnTo>
                    <a:lnTo>
                      <a:pt x="2949" y="6176"/>
                    </a:lnTo>
                    <a:lnTo>
                      <a:pt x="2830" y="6295"/>
                    </a:lnTo>
                    <a:lnTo>
                      <a:pt x="2690" y="6395"/>
                    </a:lnTo>
                    <a:lnTo>
                      <a:pt x="2531" y="6495"/>
                    </a:lnTo>
                    <a:lnTo>
                      <a:pt x="2371" y="6574"/>
                    </a:lnTo>
                    <a:lnTo>
                      <a:pt x="2192" y="6654"/>
                    </a:lnTo>
                    <a:lnTo>
                      <a:pt x="2192" y="6654"/>
                    </a:lnTo>
                    <a:lnTo>
                      <a:pt x="2033" y="6694"/>
                    </a:lnTo>
                    <a:lnTo>
                      <a:pt x="1854" y="6714"/>
                    </a:lnTo>
                    <a:lnTo>
                      <a:pt x="1694" y="6734"/>
                    </a:lnTo>
                    <a:lnTo>
                      <a:pt x="1535" y="6714"/>
                    </a:lnTo>
                    <a:lnTo>
                      <a:pt x="1375" y="6694"/>
                    </a:lnTo>
                    <a:lnTo>
                      <a:pt x="1216" y="6674"/>
                    </a:lnTo>
                    <a:lnTo>
                      <a:pt x="1057" y="6614"/>
                    </a:lnTo>
                    <a:lnTo>
                      <a:pt x="917" y="6554"/>
                    </a:lnTo>
                    <a:lnTo>
                      <a:pt x="778" y="6495"/>
                    </a:lnTo>
                    <a:lnTo>
                      <a:pt x="638" y="6395"/>
                    </a:lnTo>
                    <a:lnTo>
                      <a:pt x="519" y="6315"/>
                    </a:lnTo>
                    <a:lnTo>
                      <a:pt x="399" y="6196"/>
                    </a:lnTo>
                    <a:lnTo>
                      <a:pt x="300" y="6076"/>
                    </a:lnTo>
                    <a:lnTo>
                      <a:pt x="220" y="5957"/>
                    </a:lnTo>
                    <a:lnTo>
                      <a:pt x="140" y="5817"/>
                    </a:lnTo>
                    <a:lnTo>
                      <a:pt x="81" y="5658"/>
                    </a:lnTo>
                    <a:lnTo>
                      <a:pt x="81" y="5658"/>
                    </a:lnTo>
                    <a:lnTo>
                      <a:pt x="41" y="5518"/>
                    </a:lnTo>
                    <a:lnTo>
                      <a:pt x="21" y="5379"/>
                    </a:lnTo>
                    <a:lnTo>
                      <a:pt x="1" y="5259"/>
                    </a:lnTo>
                    <a:lnTo>
                      <a:pt x="1" y="5120"/>
                    </a:lnTo>
                    <a:lnTo>
                      <a:pt x="1" y="4981"/>
                    </a:lnTo>
                    <a:lnTo>
                      <a:pt x="41" y="4841"/>
                    </a:lnTo>
                    <a:lnTo>
                      <a:pt x="81" y="4722"/>
                    </a:lnTo>
                    <a:lnTo>
                      <a:pt x="120" y="4582"/>
                    </a:lnTo>
                    <a:lnTo>
                      <a:pt x="180" y="4463"/>
                    </a:lnTo>
                    <a:lnTo>
                      <a:pt x="260" y="4363"/>
                    </a:lnTo>
                    <a:lnTo>
                      <a:pt x="340" y="4243"/>
                    </a:lnTo>
                    <a:lnTo>
                      <a:pt x="419" y="4144"/>
                    </a:lnTo>
                    <a:lnTo>
                      <a:pt x="519" y="4044"/>
                    </a:lnTo>
                    <a:lnTo>
                      <a:pt x="638" y="3965"/>
                    </a:lnTo>
                    <a:lnTo>
                      <a:pt x="758" y="3885"/>
                    </a:lnTo>
                    <a:lnTo>
                      <a:pt x="897" y="3805"/>
                    </a:lnTo>
                    <a:lnTo>
                      <a:pt x="897" y="3805"/>
                    </a:lnTo>
                    <a:lnTo>
                      <a:pt x="798" y="3526"/>
                    </a:lnTo>
                    <a:lnTo>
                      <a:pt x="758" y="3227"/>
                    </a:lnTo>
                    <a:lnTo>
                      <a:pt x="738" y="2949"/>
                    </a:lnTo>
                    <a:lnTo>
                      <a:pt x="738" y="2670"/>
                    </a:lnTo>
                    <a:lnTo>
                      <a:pt x="778" y="2391"/>
                    </a:lnTo>
                    <a:lnTo>
                      <a:pt x="857" y="2112"/>
                    </a:lnTo>
                    <a:lnTo>
                      <a:pt x="937" y="1853"/>
                    </a:lnTo>
                    <a:lnTo>
                      <a:pt x="1057" y="1594"/>
                    </a:lnTo>
                    <a:lnTo>
                      <a:pt x="1216" y="1355"/>
                    </a:lnTo>
                    <a:lnTo>
                      <a:pt x="1375" y="1136"/>
                    </a:lnTo>
                    <a:lnTo>
                      <a:pt x="1575" y="917"/>
                    </a:lnTo>
                    <a:lnTo>
                      <a:pt x="1794" y="717"/>
                    </a:lnTo>
                    <a:lnTo>
                      <a:pt x="2033" y="538"/>
                    </a:lnTo>
                    <a:lnTo>
                      <a:pt x="2292" y="399"/>
                    </a:lnTo>
                    <a:lnTo>
                      <a:pt x="2571" y="259"/>
                    </a:lnTo>
                    <a:lnTo>
                      <a:pt x="2870" y="160"/>
                    </a:lnTo>
                    <a:lnTo>
                      <a:pt x="2870" y="160"/>
                    </a:lnTo>
                    <a:lnTo>
                      <a:pt x="3168" y="80"/>
                    </a:lnTo>
                    <a:lnTo>
                      <a:pt x="3487" y="20"/>
                    </a:lnTo>
                    <a:lnTo>
                      <a:pt x="3786" y="0"/>
                    </a:lnTo>
                    <a:lnTo>
                      <a:pt x="4105" y="20"/>
                    </a:lnTo>
                    <a:lnTo>
                      <a:pt x="4403" y="60"/>
                    </a:lnTo>
                    <a:lnTo>
                      <a:pt x="4682" y="120"/>
                    </a:lnTo>
                    <a:lnTo>
                      <a:pt x="4981" y="199"/>
                    </a:lnTo>
                    <a:lnTo>
                      <a:pt x="5240" y="319"/>
                    </a:lnTo>
                    <a:lnTo>
                      <a:pt x="5519" y="458"/>
                    </a:lnTo>
                    <a:lnTo>
                      <a:pt x="5758" y="618"/>
                    </a:lnTo>
                    <a:lnTo>
                      <a:pt x="5977" y="797"/>
                    </a:lnTo>
                    <a:lnTo>
                      <a:pt x="6196" y="996"/>
                    </a:lnTo>
                    <a:lnTo>
                      <a:pt x="6376" y="1215"/>
                    </a:lnTo>
                    <a:lnTo>
                      <a:pt x="6555" y="1455"/>
                    </a:lnTo>
                    <a:lnTo>
                      <a:pt x="6694" y="1713"/>
                    </a:lnTo>
                    <a:lnTo>
                      <a:pt x="6814" y="1992"/>
                    </a:lnTo>
                    <a:lnTo>
                      <a:pt x="6814" y="1992"/>
                    </a:lnTo>
                    <a:lnTo>
                      <a:pt x="6874" y="2192"/>
                    </a:lnTo>
                    <a:lnTo>
                      <a:pt x="6913" y="2411"/>
                    </a:lnTo>
                    <a:lnTo>
                      <a:pt x="6953" y="2610"/>
                    </a:lnTo>
                    <a:lnTo>
                      <a:pt x="6973" y="2829"/>
                    </a:lnTo>
                    <a:lnTo>
                      <a:pt x="6953" y="3028"/>
                    </a:lnTo>
                    <a:lnTo>
                      <a:pt x="6933" y="3247"/>
                    </a:lnTo>
                    <a:lnTo>
                      <a:pt x="6913" y="3447"/>
                    </a:lnTo>
                    <a:lnTo>
                      <a:pt x="6854" y="3646"/>
                    </a:lnTo>
                    <a:lnTo>
                      <a:pt x="6854" y="3646"/>
                    </a:lnTo>
                    <a:lnTo>
                      <a:pt x="7073" y="3626"/>
                    </a:lnTo>
                    <a:lnTo>
                      <a:pt x="7272" y="3646"/>
                    </a:lnTo>
                    <a:lnTo>
                      <a:pt x="7471" y="3666"/>
                    </a:lnTo>
                    <a:lnTo>
                      <a:pt x="7670" y="3706"/>
                    </a:lnTo>
                    <a:lnTo>
                      <a:pt x="7870" y="3745"/>
                    </a:lnTo>
                    <a:lnTo>
                      <a:pt x="8069" y="3825"/>
                    </a:lnTo>
                    <a:lnTo>
                      <a:pt x="8248" y="3905"/>
                    </a:lnTo>
                    <a:lnTo>
                      <a:pt x="8408" y="3984"/>
                    </a:lnTo>
                    <a:lnTo>
                      <a:pt x="8587" y="4104"/>
                    </a:lnTo>
                    <a:lnTo>
                      <a:pt x="8746" y="4224"/>
                    </a:lnTo>
                    <a:lnTo>
                      <a:pt x="8886" y="4363"/>
                    </a:lnTo>
                    <a:lnTo>
                      <a:pt x="9025" y="4502"/>
                    </a:lnTo>
                    <a:lnTo>
                      <a:pt x="9145" y="4662"/>
                    </a:lnTo>
                    <a:lnTo>
                      <a:pt x="9244" y="4821"/>
                    </a:lnTo>
                    <a:lnTo>
                      <a:pt x="9344" y="5000"/>
                    </a:lnTo>
                    <a:lnTo>
                      <a:pt x="9424" y="5180"/>
                    </a:lnTo>
                    <a:lnTo>
                      <a:pt x="9424" y="5180"/>
                    </a:lnTo>
                    <a:lnTo>
                      <a:pt x="9483" y="5419"/>
                    </a:lnTo>
                    <a:lnTo>
                      <a:pt x="9523" y="5638"/>
                    </a:lnTo>
                    <a:lnTo>
                      <a:pt x="9543" y="5857"/>
                    </a:lnTo>
                    <a:lnTo>
                      <a:pt x="9523" y="6076"/>
                    </a:lnTo>
                    <a:lnTo>
                      <a:pt x="9503" y="6295"/>
                    </a:lnTo>
                    <a:lnTo>
                      <a:pt x="9443" y="6514"/>
                    </a:lnTo>
                    <a:lnTo>
                      <a:pt x="9384" y="6714"/>
                    </a:lnTo>
                    <a:lnTo>
                      <a:pt x="9284" y="6913"/>
                    </a:lnTo>
                    <a:lnTo>
                      <a:pt x="9165" y="7112"/>
                    </a:lnTo>
                    <a:lnTo>
                      <a:pt x="9025" y="7291"/>
                    </a:lnTo>
                    <a:lnTo>
                      <a:pt x="8886" y="7451"/>
                    </a:lnTo>
                    <a:lnTo>
                      <a:pt x="8706" y="7610"/>
                    </a:lnTo>
                    <a:lnTo>
                      <a:pt x="8527" y="7750"/>
                    </a:lnTo>
                    <a:lnTo>
                      <a:pt x="8308" y="7869"/>
                    </a:lnTo>
                    <a:lnTo>
                      <a:pt x="8089" y="7969"/>
                    </a:lnTo>
                    <a:lnTo>
                      <a:pt x="7870" y="8048"/>
                    </a:lnTo>
                    <a:lnTo>
                      <a:pt x="7870" y="8048"/>
                    </a:lnTo>
                    <a:lnTo>
                      <a:pt x="7631" y="8108"/>
                    </a:lnTo>
                    <a:lnTo>
                      <a:pt x="7372" y="8148"/>
                    </a:lnTo>
                    <a:lnTo>
                      <a:pt x="7133" y="8168"/>
                    </a:lnTo>
                    <a:lnTo>
                      <a:pt x="6894" y="8168"/>
                    </a:lnTo>
                    <a:lnTo>
                      <a:pt x="6674" y="8128"/>
                    </a:lnTo>
                    <a:lnTo>
                      <a:pt x="6435" y="8088"/>
                    </a:lnTo>
                    <a:lnTo>
                      <a:pt x="6216" y="8009"/>
                    </a:lnTo>
                    <a:lnTo>
                      <a:pt x="5997" y="7929"/>
                    </a:lnTo>
                    <a:lnTo>
                      <a:pt x="5798" y="7809"/>
                    </a:lnTo>
                    <a:lnTo>
                      <a:pt x="5599" y="7690"/>
                    </a:lnTo>
                    <a:lnTo>
                      <a:pt x="5419" y="7550"/>
                    </a:lnTo>
                    <a:lnTo>
                      <a:pt x="5260" y="7391"/>
                    </a:lnTo>
                    <a:lnTo>
                      <a:pt x="5101" y="7212"/>
                    </a:lnTo>
                    <a:lnTo>
                      <a:pt x="4981" y="7032"/>
                    </a:lnTo>
                    <a:lnTo>
                      <a:pt x="4862" y="6833"/>
                    </a:lnTo>
                    <a:lnTo>
                      <a:pt x="4782" y="6614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33" name="Google Shape;10233;p47"/>
              <p:cNvSpPr/>
              <p:nvPr/>
            </p:nvSpPr>
            <p:spPr>
              <a:xfrm>
                <a:off x="5811050" y="4086375"/>
                <a:ext cx="43850" cy="35375"/>
              </a:xfrm>
              <a:custGeom>
                <a:avLst/>
                <a:gdLst/>
                <a:ahLst/>
                <a:cxnLst/>
                <a:rect l="l" t="t" r="r" b="b"/>
                <a:pathLst>
                  <a:path w="1754" h="1415" extrusionOk="0">
                    <a:moveTo>
                      <a:pt x="997" y="0"/>
                    </a:moveTo>
                    <a:lnTo>
                      <a:pt x="818" y="20"/>
                    </a:lnTo>
                    <a:lnTo>
                      <a:pt x="638" y="60"/>
                    </a:lnTo>
                    <a:lnTo>
                      <a:pt x="479" y="120"/>
                    </a:lnTo>
                    <a:lnTo>
                      <a:pt x="339" y="219"/>
                    </a:lnTo>
                    <a:lnTo>
                      <a:pt x="200" y="319"/>
                    </a:lnTo>
                    <a:lnTo>
                      <a:pt x="100" y="439"/>
                    </a:lnTo>
                    <a:lnTo>
                      <a:pt x="41" y="558"/>
                    </a:lnTo>
                    <a:lnTo>
                      <a:pt x="1" y="698"/>
                    </a:lnTo>
                    <a:lnTo>
                      <a:pt x="1" y="837"/>
                    </a:lnTo>
                    <a:lnTo>
                      <a:pt x="21" y="976"/>
                    </a:lnTo>
                    <a:lnTo>
                      <a:pt x="80" y="1096"/>
                    </a:lnTo>
                    <a:lnTo>
                      <a:pt x="180" y="1196"/>
                    </a:lnTo>
                    <a:lnTo>
                      <a:pt x="300" y="1295"/>
                    </a:lnTo>
                    <a:lnTo>
                      <a:pt x="439" y="1355"/>
                    </a:lnTo>
                    <a:lnTo>
                      <a:pt x="598" y="1395"/>
                    </a:lnTo>
                    <a:lnTo>
                      <a:pt x="758" y="1415"/>
                    </a:lnTo>
                    <a:lnTo>
                      <a:pt x="937" y="1395"/>
                    </a:lnTo>
                    <a:lnTo>
                      <a:pt x="1116" y="1355"/>
                    </a:lnTo>
                    <a:lnTo>
                      <a:pt x="1276" y="1295"/>
                    </a:lnTo>
                    <a:lnTo>
                      <a:pt x="1415" y="1196"/>
                    </a:lnTo>
                    <a:lnTo>
                      <a:pt x="1535" y="1096"/>
                    </a:lnTo>
                    <a:lnTo>
                      <a:pt x="1634" y="976"/>
                    </a:lnTo>
                    <a:lnTo>
                      <a:pt x="1714" y="857"/>
                    </a:lnTo>
                    <a:lnTo>
                      <a:pt x="1754" y="717"/>
                    </a:lnTo>
                    <a:lnTo>
                      <a:pt x="1754" y="578"/>
                    </a:lnTo>
                    <a:lnTo>
                      <a:pt x="1734" y="439"/>
                    </a:lnTo>
                    <a:lnTo>
                      <a:pt x="1654" y="319"/>
                    </a:lnTo>
                    <a:lnTo>
                      <a:pt x="1575" y="219"/>
                    </a:lnTo>
                    <a:lnTo>
                      <a:pt x="1455" y="120"/>
                    </a:lnTo>
                    <a:lnTo>
                      <a:pt x="1316" y="60"/>
                    </a:lnTo>
                    <a:lnTo>
                      <a:pt x="1156" y="20"/>
                    </a:lnTo>
                    <a:lnTo>
                      <a:pt x="997" y="0"/>
                    </a:lnTo>
                    <a:close/>
                  </a:path>
                </a:pathLst>
              </a:custGeom>
              <a:solidFill>
                <a:srgbClr val="F4CC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34" name="Google Shape;10234;p47"/>
              <p:cNvSpPr/>
              <p:nvPr/>
            </p:nvSpPr>
            <p:spPr>
              <a:xfrm>
                <a:off x="5685550" y="3956875"/>
                <a:ext cx="118050" cy="88175"/>
              </a:xfrm>
              <a:custGeom>
                <a:avLst/>
                <a:gdLst/>
                <a:ahLst/>
                <a:cxnLst/>
                <a:rect l="l" t="t" r="r" b="b"/>
                <a:pathLst>
                  <a:path w="4722" h="3527" extrusionOk="0">
                    <a:moveTo>
                      <a:pt x="2072" y="1"/>
                    </a:moveTo>
                    <a:lnTo>
                      <a:pt x="1853" y="41"/>
                    </a:lnTo>
                    <a:lnTo>
                      <a:pt x="1634" y="81"/>
                    </a:lnTo>
                    <a:lnTo>
                      <a:pt x="1435" y="140"/>
                    </a:lnTo>
                    <a:lnTo>
                      <a:pt x="1037" y="280"/>
                    </a:lnTo>
                    <a:lnTo>
                      <a:pt x="698" y="439"/>
                    </a:lnTo>
                    <a:lnTo>
                      <a:pt x="399" y="598"/>
                    </a:lnTo>
                    <a:lnTo>
                      <a:pt x="180" y="718"/>
                    </a:lnTo>
                    <a:lnTo>
                      <a:pt x="1" y="857"/>
                    </a:lnTo>
                    <a:lnTo>
                      <a:pt x="260" y="818"/>
                    </a:lnTo>
                    <a:lnTo>
                      <a:pt x="499" y="778"/>
                    </a:lnTo>
                    <a:lnTo>
                      <a:pt x="738" y="758"/>
                    </a:lnTo>
                    <a:lnTo>
                      <a:pt x="1216" y="758"/>
                    </a:lnTo>
                    <a:lnTo>
                      <a:pt x="1455" y="778"/>
                    </a:lnTo>
                    <a:lnTo>
                      <a:pt x="1674" y="818"/>
                    </a:lnTo>
                    <a:lnTo>
                      <a:pt x="1893" y="877"/>
                    </a:lnTo>
                    <a:lnTo>
                      <a:pt x="2092" y="937"/>
                    </a:lnTo>
                    <a:lnTo>
                      <a:pt x="2292" y="1017"/>
                    </a:lnTo>
                    <a:lnTo>
                      <a:pt x="2471" y="1096"/>
                    </a:lnTo>
                    <a:lnTo>
                      <a:pt x="2630" y="1196"/>
                    </a:lnTo>
                    <a:lnTo>
                      <a:pt x="2949" y="1395"/>
                    </a:lnTo>
                    <a:lnTo>
                      <a:pt x="3208" y="1634"/>
                    </a:lnTo>
                    <a:lnTo>
                      <a:pt x="3447" y="1873"/>
                    </a:lnTo>
                    <a:lnTo>
                      <a:pt x="3626" y="2132"/>
                    </a:lnTo>
                    <a:lnTo>
                      <a:pt x="3806" y="2391"/>
                    </a:lnTo>
                    <a:lnTo>
                      <a:pt x="3925" y="2650"/>
                    </a:lnTo>
                    <a:lnTo>
                      <a:pt x="4045" y="2889"/>
                    </a:lnTo>
                    <a:lnTo>
                      <a:pt x="4124" y="3089"/>
                    </a:lnTo>
                    <a:lnTo>
                      <a:pt x="4224" y="3407"/>
                    </a:lnTo>
                    <a:lnTo>
                      <a:pt x="4244" y="3527"/>
                    </a:lnTo>
                    <a:lnTo>
                      <a:pt x="4324" y="3447"/>
                    </a:lnTo>
                    <a:lnTo>
                      <a:pt x="4403" y="3328"/>
                    </a:lnTo>
                    <a:lnTo>
                      <a:pt x="4483" y="3208"/>
                    </a:lnTo>
                    <a:lnTo>
                      <a:pt x="4563" y="3049"/>
                    </a:lnTo>
                    <a:lnTo>
                      <a:pt x="4622" y="2869"/>
                    </a:lnTo>
                    <a:lnTo>
                      <a:pt x="4682" y="2690"/>
                    </a:lnTo>
                    <a:lnTo>
                      <a:pt x="4722" y="2491"/>
                    </a:lnTo>
                    <a:lnTo>
                      <a:pt x="4722" y="2272"/>
                    </a:lnTo>
                    <a:lnTo>
                      <a:pt x="4722" y="2053"/>
                    </a:lnTo>
                    <a:lnTo>
                      <a:pt x="4682" y="1834"/>
                    </a:lnTo>
                    <a:lnTo>
                      <a:pt x="4602" y="1595"/>
                    </a:lnTo>
                    <a:lnTo>
                      <a:pt x="4503" y="1355"/>
                    </a:lnTo>
                    <a:lnTo>
                      <a:pt x="4363" y="1116"/>
                    </a:lnTo>
                    <a:lnTo>
                      <a:pt x="4184" y="877"/>
                    </a:lnTo>
                    <a:lnTo>
                      <a:pt x="3945" y="658"/>
                    </a:lnTo>
                    <a:lnTo>
                      <a:pt x="3666" y="439"/>
                    </a:lnTo>
                    <a:lnTo>
                      <a:pt x="3487" y="320"/>
                    </a:lnTo>
                    <a:lnTo>
                      <a:pt x="3327" y="220"/>
                    </a:lnTo>
                    <a:lnTo>
                      <a:pt x="3148" y="160"/>
                    </a:lnTo>
                    <a:lnTo>
                      <a:pt x="2989" y="100"/>
                    </a:lnTo>
                    <a:lnTo>
                      <a:pt x="2810" y="61"/>
                    </a:lnTo>
                    <a:lnTo>
                      <a:pt x="2650" y="21"/>
                    </a:lnTo>
                    <a:lnTo>
                      <a:pt x="2471" y="1"/>
                    </a:lnTo>
                    <a:close/>
                  </a:path>
                </a:pathLst>
              </a:custGeom>
              <a:solidFill>
                <a:srgbClr val="F9DB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35" name="Google Shape;10235;p47"/>
              <p:cNvSpPr/>
              <p:nvPr/>
            </p:nvSpPr>
            <p:spPr>
              <a:xfrm>
                <a:off x="5685550" y="3956875"/>
                <a:ext cx="118050" cy="88175"/>
              </a:xfrm>
              <a:custGeom>
                <a:avLst/>
                <a:gdLst/>
                <a:ahLst/>
                <a:cxnLst/>
                <a:rect l="l" t="t" r="r" b="b"/>
                <a:pathLst>
                  <a:path w="4722" h="3527" fill="none" extrusionOk="0">
                    <a:moveTo>
                      <a:pt x="2311" y="1"/>
                    </a:moveTo>
                    <a:lnTo>
                      <a:pt x="2311" y="1"/>
                    </a:lnTo>
                    <a:lnTo>
                      <a:pt x="2072" y="1"/>
                    </a:lnTo>
                    <a:lnTo>
                      <a:pt x="1853" y="41"/>
                    </a:lnTo>
                    <a:lnTo>
                      <a:pt x="1634" y="81"/>
                    </a:lnTo>
                    <a:lnTo>
                      <a:pt x="1435" y="140"/>
                    </a:lnTo>
                    <a:lnTo>
                      <a:pt x="1037" y="280"/>
                    </a:lnTo>
                    <a:lnTo>
                      <a:pt x="698" y="439"/>
                    </a:lnTo>
                    <a:lnTo>
                      <a:pt x="399" y="598"/>
                    </a:lnTo>
                    <a:lnTo>
                      <a:pt x="180" y="718"/>
                    </a:lnTo>
                    <a:lnTo>
                      <a:pt x="1" y="857"/>
                    </a:lnTo>
                    <a:lnTo>
                      <a:pt x="1" y="857"/>
                    </a:lnTo>
                    <a:lnTo>
                      <a:pt x="260" y="818"/>
                    </a:lnTo>
                    <a:lnTo>
                      <a:pt x="499" y="778"/>
                    </a:lnTo>
                    <a:lnTo>
                      <a:pt x="738" y="758"/>
                    </a:lnTo>
                    <a:lnTo>
                      <a:pt x="977" y="758"/>
                    </a:lnTo>
                    <a:lnTo>
                      <a:pt x="977" y="758"/>
                    </a:lnTo>
                    <a:lnTo>
                      <a:pt x="1216" y="758"/>
                    </a:lnTo>
                    <a:lnTo>
                      <a:pt x="1455" y="778"/>
                    </a:lnTo>
                    <a:lnTo>
                      <a:pt x="1674" y="818"/>
                    </a:lnTo>
                    <a:lnTo>
                      <a:pt x="1893" y="877"/>
                    </a:lnTo>
                    <a:lnTo>
                      <a:pt x="2092" y="937"/>
                    </a:lnTo>
                    <a:lnTo>
                      <a:pt x="2292" y="1017"/>
                    </a:lnTo>
                    <a:lnTo>
                      <a:pt x="2471" y="1096"/>
                    </a:lnTo>
                    <a:lnTo>
                      <a:pt x="2630" y="1196"/>
                    </a:lnTo>
                    <a:lnTo>
                      <a:pt x="2949" y="1395"/>
                    </a:lnTo>
                    <a:lnTo>
                      <a:pt x="3208" y="1634"/>
                    </a:lnTo>
                    <a:lnTo>
                      <a:pt x="3447" y="1873"/>
                    </a:lnTo>
                    <a:lnTo>
                      <a:pt x="3626" y="2132"/>
                    </a:lnTo>
                    <a:lnTo>
                      <a:pt x="3806" y="2391"/>
                    </a:lnTo>
                    <a:lnTo>
                      <a:pt x="3925" y="2650"/>
                    </a:lnTo>
                    <a:lnTo>
                      <a:pt x="4045" y="2889"/>
                    </a:lnTo>
                    <a:lnTo>
                      <a:pt x="4124" y="3089"/>
                    </a:lnTo>
                    <a:lnTo>
                      <a:pt x="4224" y="3407"/>
                    </a:lnTo>
                    <a:lnTo>
                      <a:pt x="4244" y="3527"/>
                    </a:lnTo>
                    <a:lnTo>
                      <a:pt x="4244" y="3527"/>
                    </a:lnTo>
                    <a:lnTo>
                      <a:pt x="4324" y="3447"/>
                    </a:lnTo>
                    <a:lnTo>
                      <a:pt x="4403" y="3328"/>
                    </a:lnTo>
                    <a:lnTo>
                      <a:pt x="4483" y="3208"/>
                    </a:lnTo>
                    <a:lnTo>
                      <a:pt x="4563" y="3049"/>
                    </a:lnTo>
                    <a:lnTo>
                      <a:pt x="4622" y="2869"/>
                    </a:lnTo>
                    <a:lnTo>
                      <a:pt x="4682" y="2690"/>
                    </a:lnTo>
                    <a:lnTo>
                      <a:pt x="4722" y="2491"/>
                    </a:lnTo>
                    <a:lnTo>
                      <a:pt x="4722" y="2272"/>
                    </a:lnTo>
                    <a:lnTo>
                      <a:pt x="4722" y="2053"/>
                    </a:lnTo>
                    <a:lnTo>
                      <a:pt x="4682" y="1834"/>
                    </a:lnTo>
                    <a:lnTo>
                      <a:pt x="4602" y="1595"/>
                    </a:lnTo>
                    <a:lnTo>
                      <a:pt x="4503" y="1355"/>
                    </a:lnTo>
                    <a:lnTo>
                      <a:pt x="4363" y="1116"/>
                    </a:lnTo>
                    <a:lnTo>
                      <a:pt x="4184" y="877"/>
                    </a:lnTo>
                    <a:lnTo>
                      <a:pt x="3945" y="658"/>
                    </a:lnTo>
                    <a:lnTo>
                      <a:pt x="3666" y="439"/>
                    </a:lnTo>
                    <a:lnTo>
                      <a:pt x="3666" y="439"/>
                    </a:lnTo>
                    <a:lnTo>
                      <a:pt x="3487" y="320"/>
                    </a:lnTo>
                    <a:lnTo>
                      <a:pt x="3327" y="220"/>
                    </a:lnTo>
                    <a:lnTo>
                      <a:pt x="3148" y="160"/>
                    </a:lnTo>
                    <a:lnTo>
                      <a:pt x="2989" y="100"/>
                    </a:lnTo>
                    <a:lnTo>
                      <a:pt x="2810" y="61"/>
                    </a:lnTo>
                    <a:lnTo>
                      <a:pt x="2650" y="21"/>
                    </a:lnTo>
                    <a:lnTo>
                      <a:pt x="2471" y="1"/>
                    </a:lnTo>
                    <a:lnTo>
                      <a:pt x="2311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36" name="Google Shape;10236;p47"/>
              <p:cNvSpPr/>
              <p:nvPr/>
            </p:nvSpPr>
            <p:spPr>
              <a:xfrm>
                <a:off x="5441025" y="4020125"/>
                <a:ext cx="237575" cy="183800"/>
              </a:xfrm>
              <a:custGeom>
                <a:avLst/>
                <a:gdLst/>
                <a:ahLst/>
                <a:cxnLst/>
                <a:rect l="l" t="t" r="r" b="b"/>
                <a:pathLst>
                  <a:path w="9503" h="7352" extrusionOk="0">
                    <a:moveTo>
                      <a:pt x="3427" y="1"/>
                    </a:moveTo>
                    <a:lnTo>
                      <a:pt x="3128" y="21"/>
                    </a:lnTo>
                    <a:lnTo>
                      <a:pt x="2829" y="61"/>
                    </a:lnTo>
                    <a:lnTo>
                      <a:pt x="2530" y="120"/>
                    </a:lnTo>
                    <a:lnTo>
                      <a:pt x="2252" y="220"/>
                    </a:lnTo>
                    <a:lnTo>
                      <a:pt x="1953" y="339"/>
                    </a:lnTo>
                    <a:lnTo>
                      <a:pt x="1674" y="499"/>
                    </a:lnTo>
                    <a:lnTo>
                      <a:pt x="1415" y="678"/>
                    </a:lnTo>
                    <a:lnTo>
                      <a:pt x="1176" y="857"/>
                    </a:lnTo>
                    <a:lnTo>
                      <a:pt x="957" y="1077"/>
                    </a:lnTo>
                    <a:lnTo>
                      <a:pt x="777" y="1316"/>
                    </a:lnTo>
                    <a:lnTo>
                      <a:pt x="598" y="1555"/>
                    </a:lnTo>
                    <a:lnTo>
                      <a:pt x="459" y="1814"/>
                    </a:lnTo>
                    <a:lnTo>
                      <a:pt x="339" y="2073"/>
                    </a:lnTo>
                    <a:lnTo>
                      <a:pt x="259" y="2351"/>
                    </a:lnTo>
                    <a:lnTo>
                      <a:pt x="200" y="2630"/>
                    </a:lnTo>
                    <a:lnTo>
                      <a:pt x="160" y="2909"/>
                    </a:lnTo>
                    <a:lnTo>
                      <a:pt x="160" y="3188"/>
                    </a:lnTo>
                    <a:lnTo>
                      <a:pt x="200" y="3467"/>
                    </a:lnTo>
                    <a:lnTo>
                      <a:pt x="239" y="3746"/>
                    </a:lnTo>
                    <a:lnTo>
                      <a:pt x="339" y="4025"/>
                    </a:lnTo>
                    <a:lnTo>
                      <a:pt x="459" y="4284"/>
                    </a:lnTo>
                    <a:lnTo>
                      <a:pt x="598" y="4543"/>
                    </a:lnTo>
                    <a:lnTo>
                      <a:pt x="479" y="4642"/>
                    </a:lnTo>
                    <a:lnTo>
                      <a:pt x="399" y="4742"/>
                    </a:lnTo>
                    <a:lnTo>
                      <a:pt x="299" y="4862"/>
                    </a:lnTo>
                    <a:lnTo>
                      <a:pt x="220" y="4981"/>
                    </a:lnTo>
                    <a:lnTo>
                      <a:pt x="160" y="5101"/>
                    </a:lnTo>
                    <a:lnTo>
                      <a:pt x="100" y="5240"/>
                    </a:lnTo>
                    <a:lnTo>
                      <a:pt x="60" y="5360"/>
                    </a:lnTo>
                    <a:lnTo>
                      <a:pt x="40" y="5499"/>
                    </a:lnTo>
                    <a:lnTo>
                      <a:pt x="20" y="5638"/>
                    </a:lnTo>
                    <a:lnTo>
                      <a:pt x="0" y="5778"/>
                    </a:lnTo>
                    <a:lnTo>
                      <a:pt x="20" y="5897"/>
                    </a:lnTo>
                    <a:lnTo>
                      <a:pt x="40" y="6037"/>
                    </a:lnTo>
                    <a:lnTo>
                      <a:pt x="60" y="6176"/>
                    </a:lnTo>
                    <a:lnTo>
                      <a:pt x="100" y="6296"/>
                    </a:lnTo>
                    <a:lnTo>
                      <a:pt x="160" y="6435"/>
                    </a:lnTo>
                    <a:lnTo>
                      <a:pt x="239" y="6555"/>
                    </a:lnTo>
                    <a:lnTo>
                      <a:pt x="339" y="6674"/>
                    </a:lnTo>
                    <a:lnTo>
                      <a:pt x="439" y="6794"/>
                    </a:lnTo>
                    <a:lnTo>
                      <a:pt x="558" y="6913"/>
                    </a:lnTo>
                    <a:lnTo>
                      <a:pt x="678" y="6993"/>
                    </a:lnTo>
                    <a:lnTo>
                      <a:pt x="817" y="7073"/>
                    </a:lnTo>
                    <a:lnTo>
                      <a:pt x="957" y="7133"/>
                    </a:lnTo>
                    <a:lnTo>
                      <a:pt x="1096" y="7192"/>
                    </a:lnTo>
                    <a:lnTo>
                      <a:pt x="1255" y="7232"/>
                    </a:lnTo>
                    <a:lnTo>
                      <a:pt x="1415" y="7252"/>
                    </a:lnTo>
                    <a:lnTo>
                      <a:pt x="1734" y="7252"/>
                    </a:lnTo>
                    <a:lnTo>
                      <a:pt x="1893" y="7232"/>
                    </a:lnTo>
                    <a:lnTo>
                      <a:pt x="2052" y="7192"/>
                    </a:lnTo>
                    <a:lnTo>
                      <a:pt x="2212" y="7152"/>
                    </a:lnTo>
                    <a:lnTo>
                      <a:pt x="2351" y="7073"/>
                    </a:lnTo>
                    <a:lnTo>
                      <a:pt x="2510" y="6993"/>
                    </a:lnTo>
                    <a:lnTo>
                      <a:pt x="2670" y="6894"/>
                    </a:lnTo>
                    <a:lnTo>
                      <a:pt x="2809" y="6774"/>
                    </a:lnTo>
                    <a:lnTo>
                      <a:pt x="2929" y="6635"/>
                    </a:lnTo>
                    <a:lnTo>
                      <a:pt x="3048" y="6495"/>
                    </a:lnTo>
                    <a:lnTo>
                      <a:pt x="3128" y="6336"/>
                    </a:lnTo>
                    <a:lnTo>
                      <a:pt x="3208" y="6176"/>
                    </a:lnTo>
                    <a:lnTo>
                      <a:pt x="3267" y="6017"/>
                    </a:lnTo>
                    <a:lnTo>
                      <a:pt x="3307" y="5838"/>
                    </a:lnTo>
                    <a:lnTo>
                      <a:pt x="3646" y="5798"/>
                    </a:lnTo>
                    <a:lnTo>
                      <a:pt x="4005" y="5718"/>
                    </a:lnTo>
                    <a:lnTo>
                      <a:pt x="4343" y="5599"/>
                    </a:lnTo>
                    <a:lnTo>
                      <a:pt x="4682" y="5439"/>
                    </a:lnTo>
                    <a:lnTo>
                      <a:pt x="4722" y="5678"/>
                    </a:lnTo>
                    <a:lnTo>
                      <a:pt x="4781" y="5897"/>
                    </a:lnTo>
                    <a:lnTo>
                      <a:pt x="4881" y="6117"/>
                    </a:lnTo>
                    <a:lnTo>
                      <a:pt x="5001" y="6316"/>
                    </a:lnTo>
                    <a:lnTo>
                      <a:pt x="5140" y="6515"/>
                    </a:lnTo>
                    <a:lnTo>
                      <a:pt x="5299" y="6674"/>
                    </a:lnTo>
                    <a:lnTo>
                      <a:pt x="5459" y="6834"/>
                    </a:lnTo>
                    <a:lnTo>
                      <a:pt x="5638" y="6973"/>
                    </a:lnTo>
                    <a:lnTo>
                      <a:pt x="5837" y="7073"/>
                    </a:lnTo>
                    <a:lnTo>
                      <a:pt x="6036" y="7172"/>
                    </a:lnTo>
                    <a:lnTo>
                      <a:pt x="6256" y="7252"/>
                    </a:lnTo>
                    <a:lnTo>
                      <a:pt x="6475" y="7292"/>
                    </a:lnTo>
                    <a:lnTo>
                      <a:pt x="6714" y="7332"/>
                    </a:lnTo>
                    <a:lnTo>
                      <a:pt x="6933" y="7352"/>
                    </a:lnTo>
                    <a:lnTo>
                      <a:pt x="7172" y="7332"/>
                    </a:lnTo>
                    <a:lnTo>
                      <a:pt x="7411" y="7312"/>
                    </a:lnTo>
                    <a:lnTo>
                      <a:pt x="7650" y="7252"/>
                    </a:lnTo>
                    <a:lnTo>
                      <a:pt x="7869" y="7172"/>
                    </a:lnTo>
                    <a:lnTo>
                      <a:pt x="8088" y="7073"/>
                    </a:lnTo>
                    <a:lnTo>
                      <a:pt x="8307" y="6953"/>
                    </a:lnTo>
                    <a:lnTo>
                      <a:pt x="8527" y="6814"/>
                    </a:lnTo>
                    <a:lnTo>
                      <a:pt x="8706" y="6674"/>
                    </a:lnTo>
                    <a:lnTo>
                      <a:pt x="8885" y="6495"/>
                    </a:lnTo>
                    <a:lnTo>
                      <a:pt x="9025" y="6316"/>
                    </a:lnTo>
                    <a:lnTo>
                      <a:pt x="9164" y="6137"/>
                    </a:lnTo>
                    <a:lnTo>
                      <a:pt x="9264" y="5937"/>
                    </a:lnTo>
                    <a:lnTo>
                      <a:pt x="9363" y="5718"/>
                    </a:lnTo>
                    <a:lnTo>
                      <a:pt x="9423" y="5499"/>
                    </a:lnTo>
                    <a:lnTo>
                      <a:pt x="9483" y="5300"/>
                    </a:lnTo>
                    <a:lnTo>
                      <a:pt x="9503" y="5061"/>
                    </a:lnTo>
                    <a:lnTo>
                      <a:pt x="9503" y="4842"/>
                    </a:lnTo>
                    <a:lnTo>
                      <a:pt x="9483" y="4622"/>
                    </a:lnTo>
                    <a:lnTo>
                      <a:pt x="9443" y="4403"/>
                    </a:lnTo>
                    <a:lnTo>
                      <a:pt x="9363" y="4204"/>
                    </a:lnTo>
                    <a:lnTo>
                      <a:pt x="9284" y="3985"/>
                    </a:lnTo>
                    <a:lnTo>
                      <a:pt x="9164" y="3786"/>
                    </a:lnTo>
                    <a:lnTo>
                      <a:pt x="9045" y="3626"/>
                    </a:lnTo>
                    <a:lnTo>
                      <a:pt x="8925" y="3467"/>
                    </a:lnTo>
                    <a:lnTo>
                      <a:pt x="8766" y="3328"/>
                    </a:lnTo>
                    <a:lnTo>
                      <a:pt x="8626" y="3208"/>
                    </a:lnTo>
                    <a:lnTo>
                      <a:pt x="8467" y="3108"/>
                    </a:lnTo>
                    <a:lnTo>
                      <a:pt x="8288" y="3009"/>
                    </a:lnTo>
                    <a:lnTo>
                      <a:pt x="8108" y="2929"/>
                    </a:lnTo>
                    <a:lnTo>
                      <a:pt x="7929" y="2869"/>
                    </a:lnTo>
                    <a:lnTo>
                      <a:pt x="7730" y="2810"/>
                    </a:lnTo>
                    <a:lnTo>
                      <a:pt x="7531" y="2790"/>
                    </a:lnTo>
                    <a:lnTo>
                      <a:pt x="7331" y="2770"/>
                    </a:lnTo>
                    <a:lnTo>
                      <a:pt x="6933" y="2770"/>
                    </a:lnTo>
                    <a:lnTo>
                      <a:pt x="6734" y="2810"/>
                    </a:lnTo>
                    <a:lnTo>
                      <a:pt x="6535" y="2850"/>
                    </a:lnTo>
                    <a:lnTo>
                      <a:pt x="6335" y="2909"/>
                    </a:lnTo>
                    <a:lnTo>
                      <a:pt x="6335" y="2710"/>
                    </a:lnTo>
                    <a:lnTo>
                      <a:pt x="6315" y="2491"/>
                    </a:lnTo>
                    <a:lnTo>
                      <a:pt x="6295" y="2292"/>
                    </a:lnTo>
                    <a:lnTo>
                      <a:pt x="6256" y="2093"/>
                    </a:lnTo>
                    <a:lnTo>
                      <a:pt x="6196" y="1893"/>
                    </a:lnTo>
                    <a:lnTo>
                      <a:pt x="6116" y="1694"/>
                    </a:lnTo>
                    <a:lnTo>
                      <a:pt x="6017" y="1495"/>
                    </a:lnTo>
                    <a:lnTo>
                      <a:pt x="5917" y="1316"/>
                    </a:lnTo>
                    <a:lnTo>
                      <a:pt x="5738" y="1077"/>
                    </a:lnTo>
                    <a:lnTo>
                      <a:pt x="5538" y="857"/>
                    </a:lnTo>
                    <a:lnTo>
                      <a:pt x="5319" y="658"/>
                    </a:lnTo>
                    <a:lnTo>
                      <a:pt x="5080" y="499"/>
                    </a:lnTo>
                    <a:lnTo>
                      <a:pt x="4841" y="339"/>
                    </a:lnTo>
                    <a:lnTo>
                      <a:pt x="4582" y="220"/>
                    </a:lnTo>
                    <a:lnTo>
                      <a:pt x="4303" y="140"/>
                    </a:lnTo>
                    <a:lnTo>
                      <a:pt x="4024" y="61"/>
                    </a:lnTo>
                    <a:lnTo>
                      <a:pt x="3726" y="21"/>
                    </a:lnTo>
                    <a:lnTo>
                      <a:pt x="3427" y="1"/>
                    </a:lnTo>
                    <a:close/>
                  </a:path>
                </a:pathLst>
              </a:custGeom>
              <a:solidFill>
                <a:srgbClr val="FBE6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37" name="Google Shape;10237;p47"/>
              <p:cNvSpPr/>
              <p:nvPr/>
            </p:nvSpPr>
            <p:spPr>
              <a:xfrm>
                <a:off x="5441025" y="4020125"/>
                <a:ext cx="237575" cy="183800"/>
              </a:xfrm>
              <a:custGeom>
                <a:avLst/>
                <a:gdLst/>
                <a:ahLst/>
                <a:cxnLst/>
                <a:rect l="l" t="t" r="r" b="b"/>
                <a:pathLst>
                  <a:path w="9503" h="7352" fill="none" extrusionOk="0">
                    <a:moveTo>
                      <a:pt x="5001" y="6316"/>
                    </a:moveTo>
                    <a:lnTo>
                      <a:pt x="5001" y="6316"/>
                    </a:lnTo>
                    <a:lnTo>
                      <a:pt x="4881" y="6117"/>
                    </a:lnTo>
                    <a:lnTo>
                      <a:pt x="4781" y="5897"/>
                    </a:lnTo>
                    <a:lnTo>
                      <a:pt x="4722" y="5678"/>
                    </a:lnTo>
                    <a:lnTo>
                      <a:pt x="4682" y="5439"/>
                    </a:lnTo>
                    <a:lnTo>
                      <a:pt x="4682" y="5439"/>
                    </a:lnTo>
                    <a:lnTo>
                      <a:pt x="4343" y="5599"/>
                    </a:lnTo>
                    <a:lnTo>
                      <a:pt x="4005" y="5718"/>
                    </a:lnTo>
                    <a:lnTo>
                      <a:pt x="3646" y="5798"/>
                    </a:lnTo>
                    <a:lnTo>
                      <a:pt x="3307" y="5838"/>
                    </a:lnTo>
                    <a:lnTo>
                      <a:pt x="3307" y="5838"/>
                    </a:lnTo>
                    <a:lnTo>
                      <a:pt x="3267" y="6017"/>
                    </a:lnTo>
                    <a:lnTo>
                      <a:pt x="3208" y="6176"/>
                    </a:lnTo>
                    <a:lnTo>
                      <a:pt x="3128" y="6336"/>
                    </a:lnTo>
                    <a:lnTo>
                      <a:pt x="3048" y="6495"/>
                    </a:lnTo>
                    <a:lnTo>
                      <a:pt x="2929" y="6635"/>
                    </a:lnTo>
                    <a:lnTo>
                      <a:pt x="2809" y="6774"/>
                    </a:lnTo>
                    <a:lnTo>
                      <a:pt x="2670" y="6894"/>
                    </a:lnTo>
                    <a:lnTo>
                      <a:pt x="2510" y="6993"/>
                    </a:lnTo>
                    <a:lnTo>
                      <a:pt x="2510" y="6993"/>
                    </a:lnTo>
                    <a:lnTo>
                      <a:pt x="2351" y="7073"/>
                    </a:lnTo>
                    <a:lnTo>
                      <a:pt x="2212" y="7152"/>
                    </a:lnTo>
                    <a:lnTo>
                      <a:pt x="2052" y="7192"/>
                    </a:lnTo>
                    <a:lnTo>
                      <a:pt x="1893" y="7232"/>
                    </a:lnTo>
                    <a:lnTo>
                      <a:pt x="1734" y="7252"/>
                    </a:lnTo>
                    <a:lnTo>
                      <a:pt x="1574" y="7252"/>
                    </a:lnTo>
                    <a:lnTo>
                      <a:pt x="1415" y="7252"/>
                    </a:lnTo>
                    <a:lnTo>
                      <a:pt x="1255" y="7232"/>
                    </a:lnTo>
                    <a:lnTo>
                      <a:pt x="1096" y="7192"/>
                    </a:lnTo>
                    <a:lnTo>
                      <a:pt x="957" y="7133"/>
                    </a:lnTo>
                    <a:lnTo>
                      <a:pt x="817" y="7073"/>
                    </a:lnTo>
                    <a:lnTo>
                      <a:pt x="678" y="6993"/>
                    </a:lnTo>
                    <a:lnTo>
                      <a:pt x="558" y="6913"/>
                    </a:lnTo>
                    <a:lnTo>
                      <a:pt x="439" y="6794"/>
                    </a:lnTo>
                    <a:lnTo>
                      <a:pt x="339" y="6674"/>
                    </a:lnTo>
                    <a:lnTo>
                      <a:pt x="239" y="6555"/>
                    </a:lnTo>
                    <a:lnTo>
                      <a:pt x="239" y="6555"/>
                    </a:lnTo>
                    <a:lnTo>
                      <a:pt x="160" y="6435"/>
                    </a:lnTo>
                    <a:lnTo>
                      <a:pt x="100" y="6296"/>
                    </a:lnTo>
                    <a:lnTo>
                      <a:pt x="60" y="6176"/>
                    </a:lnTo>
                    <a:lnTo>
                      <a:pt x="40" y="6037"/>
                    </a:lnTo>
                    <a:lnTo>
                      <a:pt x="20" y="5897"/>
                    </a:lnTo>
                    <a:lnTo>
                      <a:pt x="0" y="5778"/>
                    </a:lnTo>
                    <a:lnTo>
                      <a:pt x="20" y="5638"/>
                    </a:lnTo>
                    <a:lnTo>
                      <a:pt x="40" y="5499"/>
                    </a:lnTo>
                    <a:lnTo>
                      <a:pt x="60" y="5360"/>
                    </a:lnTo>
                    <a:lnTo>
                      <a:pt x="100" y="5240"/>
                    </a:lnTo>
                    <a:lnTo>
                      <a:pt x="160" y="5101"/>
                    </a:lnTo>
                    <a:lnTo>
                      <a:pt x="220" y="4981"/>
                    </a:lnTo>
                    <a:lnTo>
                      <a:pt x="299" y="4862"/>
                    </a:lnTo>
                    <a:lnTo>
                      <a:pt x="399" y="4742"/>
                    </a:lnTo>
                    <a:lnTo>
                      <a:pt x="479" y="4642"/>
                    </a:lnTo>
                    <a:lnTo>
                      <a:pt x="598" y="4543"/>
                    </a:lnTo>
                    <a:lnTo>
                      <a:pt x="598" y="4543"/>
                    </a:lnTo>
                    <a:lnTo>
                      <a:pt x="459" y="4284"/>
                    </a:lnTo>
                    <a:lnTo>
                      <a:pt x="339" y="4025"/>
                    </a:lnTo>
                    <a:lnTo>
                      <a:pt x="239" y="3746"/>
                    </a:lnTo>
                    <a:lnTo>
                      <a:pt x="200" y="3467"/>
                    </a:lnTo>
                    <a:lnTo>
                      <a:pt x="160" y="3188"/>
                    </a:lnTo>
                    <a:lnTo>
                      <a:pt x="160" y="2909"/>
                    </a:lnTo>
                    <a:lnTo>
                      <a:pt x="200" y="2630"/>
                    </a:lnTo>
                    <a:lnTo>
                      <a:pt x="259" y="2351"/>
                    </a:lnTo>
                    <a:lnTo>
                      <a:pt x="339" y="2073"/>
                    </a:lnTo>
                    <a:lnTo>
                      <a:pt x="459" y="1814"/>
                    </a:lnTo>
                    <a:lnTo>
                      <a:pt x="598" y="1555"/>
                    </a:lnTo>
                    <a:lnTo>
                      <a:pt x="777" y="1316"/>
                    </a:lnTo>
                    <a:lnTo>
                      <a:pt x="957" y="1077"/>
                    </a:lnTo>
                    <a:lnTo>
                      <a:pt x="1176" y="857"/>
                    </a:lnTo>
                    <a:lnTo>
                      <a:pt x="1415" y="678"/>
                    </a:lnTo>
                    <a:lnTo>
                      <a:pt x="1674" y="499"/>
                    </a:lnTo>
                    <a:lnTo>
                      <a:pt x="1674" y="499"/>
                    </a:lnTo>
                    <a:lnTo>
                      <a:pt x="1953" y="339"/>
                    </a:lnTo>
                    <a:lnTo>
                      <a:pt x="2252" y="220"/>
                    </a:lnTo>
                    <a:lnTo>
                      <a:pt x="2530" y="120"/>
                    </a:lnTo>
                    <a:lnTo>
                      <a:pt x="2829" y="61"/>
                    </a:lnTo>
                    <a:lnTo>
                      <a:pt x="3128" y="21"/>
                    </a:lnTo>
                    <a:lnTo>
                      <a:pt x="3427" y="1"/>
                    </a:lnTo>
                    <a:lnTo>
                      <a:pt x="3726" y="21"/>
                    </a:lnTo>
                    <a:lnTo>
                      <a:pt x="4024" y="61"/>
                    </a:lnTo>
                    <a:lnTo>
                      <a:pt x="4303" y="140"/>
                    </a:lnTo>
                    <a:lnTo>
                      <a:pt x="4582" y="220"/>
                    </a:lnTo>
                    <a:lnTo>
                      <a:pt x="4841" y="339"/>
                    </a:lnTo>
                    <a:lnTo>
                      <a:pt x="5080" y="499"/>
                    </a:lnTo>
                    <a:lnTo>
                      <a:pt x="5319" y="658"/>
                    </a:lnTo>
                    <a:lnTo>
                      <a:pt x="5538" y="857"/>
                    </a:lnTo>
                    <a:lnTo>
                      <a:pt x="5738" y="1077"/>
                    </a:lnTo>
                    <a:lnTo>
                      <a:pt x="5917" y="1316"/>
                    </a:lnTo>
                    <a:lnTo>
                      <a:pt x="5917" y="1316"/>
                    </a:lnTo>
                    <a:lnTo>
                      <a:pt x="6017" y="1495"/>
                    </a:lnTo>
                    <a:lnTo>
                      <a:pt x="6116" y="1694"/>
                    </a:lnTo>
                    <a:lnTo>
                      <a:pt x="6196" y="1893"/>
                    </a:lnTo>
                    <a:lnTo>
                      <a:pt x="6256" y="2093"/>
                    </a:lnTo>
                    <a:lnTo>
                      <a:pt x="6295" y="2292"/>
                    </a:lnTo>
                    <a:lnTo>
                      <a:pt x="6315" y="2491"/>
                    </a:lnTo>
                    <a:lnTo>
                      <a:pt x="6335" y="2710"/>
                    </a:lnTo>
                    <a:lnTo>
                      <a:pt x="6335" y="2909"/>
                    </a:lnTo>
                    <a:lnTo>
                      <a:pt x="6335" y="2909"/>
                    </a:lnTo>
                    <a:lnTo>
                      <a:pt x="6535" y="2850"/>
                    </a:lnTo>
                    <a:lnTo>
                      <a:pt x="6734" y="2810"/>
                    </a:lnTo>
                    <a:lnTo>
                      <a:pt x="6933" y="2770"/>
                    </a:lnTo>
                    <a:lnTo>
                      <a:pt x="7132" y="2770"/>
                    </a:lnTo>
                    <a:lnTo>
                      <a:pt x="7331" y="2770"/>
                    </a:lnTo>
                    <a:lnTo>
                      <a:pt x="7531" y="2790"/>
                    </a:lnTo>
                    <a:lnTo>
                      <a:pt x="7730" y="2810"/>
                    </a:lnTo>
                    <a:lnTo>
                      <a:pt x="7929" y="2869"/>
                    </a:lnTo>
                    <a:lnTo>
                      <a:pt x="8108" y="2929"/>
                    </a:lnTo>
                    <a:lnTo>
                      <a:pt x="8288" y="3009"/>
                    </a:lnTo>
                    <a:lnTo>
                      <a:pt x="8467" y="3108"/>
                    </a:lnTo>
                    <a:lnTo>
                      <a:pt x="8626" y="3208"/>
                    </a:lnTo>
                    <a:lnTo>
                      <a:pt x="8766" y="3328"/>
                    </a:lnTo>
                    <a:lnTo>
                      <a:pt x="8925" y="3467"/>
                    </a:lnTo>
                    <a:lnTo>
                      <a:pt x="9045" y="3626"/>
                    </a:lnTo>
                    <a:lnTo>
                      <a:pt x="9164" y="3786"/>
                    </a:lnTo>
                    <a:lnTo>
                      <a:pt x="9164" y="3786"/>
                    </a:lnTo>
                    <a:lnTo>
                      <a:pt x="9284" y="3985"/>
                    </a:lnTo>
                    <a:lnTo>
                      <a:pt x="9363" y="4204"/>
                    </a:lnTo>
                    <a:lnTo>
                      <a:pt x="9443" y="4403"/>
                    </a:lnTo>
                    <a:lnTo>
                      <a:pt x="9483" y="4622"/>
                    </a:lnTo>
                    <a:lnTo>
                      <a:pt x="9503" y="4842"/>
                    </a:lnTo>
                    <a:lnTo>
                      <a:pt x="9503" y="5061"/>
                    </a:lnTo>
                    <a:lnTo>
                      <a:pt x="9483" y="5300"/>
                    </a:lnTo>
                    <a:lnTo>
                      <a:pt x="9423" y="5499"/>
                    </a:lnTo>
                    <a:lnTo>
                      <a:pt x="9363" y="5718"/>
                    </a:lnTo>
                    <a:lnTo>
                      <a:pt x="9264" y="5937"/>
                    </a:lnTo>
                    <a:lnTo>
                      <a:pt x="9164" y="6137"/>
                    </a:lnTo>
                    <a:lnTo>
                      <a:pt x="9025" y="6316"/>
                    </a:lnTo>
                    <a:lnTo>
                      <a:pt x="8885" y="6495"/>
                    </a:lnTo>
                    <a:lnTo>
                      <a:pt x="8706" y="6674"/>
                    </a:lnTo>
                    <a:lnTo>
                      <a:pt x="8527" y="6814"/>
                    </a:lnTo>
                    <a:lnTo>
                      <a:pt x="8307" y="6953"/>
                    </a:lnTo>
                    <a:lnTo>
                      <a:pt x="8307" y="6953"/>
                    </a:lnTo>
                    <a:lnTo>
                      <a:pt x="8088" y="7073"/>
                    </a:lnTo>
                    <a:lnTo>
                      <a:pt x="7869" y="7172"/>
                    </a:lnTo>
                    <a:lnTo>
                      <a:pt x="7650" y="7252"/>
                    </a:lnTo>
                    <a:lnTo>
                      <a:pt x="7411" y="7312"/>
                    </a:lnTo>
                    <a:lnTo>
                      <a:pt x="7172" y="7332"/>
                    </a:lnTo>
                    <a:lnTo>
                      <a:pt x="6933" y="7352"/>
                    </a:lnTo>
                    <a:lnTo>
                      <a:pt x="6714" y="7332"/>
                    </a:lnTo>
                    <a:lnTo>
                      <a:pt x="6475" y="7292"/>
                    </a:lnTo>
                    <a:lnTo>
                      <a:pt x="6256" y="7252"/>
                    </a:lnTo>
                    <a:lnTo>
                      <a:pt x="6036" y="7172"/>
                    </a:lnTo>
                    <a:lnTo>
                      <a:pt x="5837" y="7073"/>
                    </a:lnTo>
                    <a:lnTo>
                      <a:pt x="5638" y="6973"/>
                    </a:lnTo>
                    <a:lnTo>
                      <a:pt x="5459" y="6834"/>
                    </a:lnTo>
                    <a:lnTo>
                      <a:pt x="5299" y="6674"/>
                    </a:lnTo>
                    <a:lnTo>
                      <a:pt x="5140" y="6515"/>
                    </a:lnTo>
                    <a:lnTo>
                      <a:pt x="5001" y="6316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38" name="Google Shape;10238;p47"/>
              <p:cNvSpPr/>
              <p:nvPr/>
            </p:nvSpPr>
            <p:spPr>
              <a:xfrm>
                <a:off x="5609350" y="4140650"/>
                <a:ext cx="42375" cy="36875"/>
              </a:xfrm>
              <a:custGeom>
                <a:avLst/>
                <a:gdLst/>
                <a:ahLst/>
                <a:cxnLst/>
                <a:rect l="l" t="t" r="r" b="b"/>
                <a:pathLst>
                  <a:path w="1695" h="1475" extrusionOk="0">
                    <a:moveTo>
                      <a:pt x="977" y="1"/>
                    </a:moveTo>
                    <a:lnTo>
                      <a:pt x="798" y="21"/>
                    </a:lnTo>
                    <a:lnTo>
                      <a:pt x="638" y="80"/>
                    </a:lnTo>
                    <a:lnTo>
                      <a:pt x="479" y="160"/>
                    </a:lnTo>
                    <a:lnTo>
                      <a:pt x="339" y="260"/>
                    </a:lnTo>
                    <a:lnTo>
                      <a:pt x="200" y="379"/>
                    </a:lnTo>
                    <a:lnTo>
                      <a:pt x="120" y="519"/>
                    </a:lnTo>
                    <a:lnTo>
                      <a:pt x="41" y="658"/>
                    </a:lnTo>
                    <a:lnTo>
                      <a:pt x="1" y="798"/>
                    </a:lnTo>
                    <a:lnTo>
                      <a:pt x="1" y="937"/>
                    </a:lnTo>
                    <a:lnTo>
                      <a:pt x="21" y="1076"/>
                    </a:lnTo>
                    <a:lnTo>
                      <a:pt x="80" y="1196"/>
                    </a:lnTo>
                    <a:lnTo>
                      <a:pt x="180" y="1296"/>
                    </a:lnTo>
                    <a:lnTo>
                      <a:pt x="280" y="1375"/>
                    </a:lnTo>
                    <a:lnTo>
                      <a:pt x="419" y="1435"/>
                    </a:lnTo>
                    <a:lnTo>
                      <a:pt x="578" y="1455"/>
                    </a:lnTo>
                    <a:lnTo>
                      <a:pt x="738" y="1475"/>
                    </a:lnTo>
                    <a:lnTo>
                      <a:pt x="897" y="1435"/>
                    </a:lnTo>
                    <a:lnTo>
                      <a:pt x="1057" y="1395"/>
                    </a:lnTo>
                    <a:lnTo>
                      <a:pt x="1216" y="1296"/>
                    </a:lnTo>
                    <a:lnTo>
                      <a:pt x="1375" y="1196"/>
                    </a:lnTo>
                    <a:lnTo>
                      <a:pt x="1495" y="1076"/>
                    </a:lnTo>
                    <a:lnTo>
                      <a:pt x="1574" y="937"/>
                    </a:lnTo>
                    <a:lnTo>
                      <a:pt x="1654" y="798"/>
                    </a:lnTo>
                    <a:lnTo>
                      <a:pt x="1694" y="658"/>
                    </a:lnTo>
                    <a:lnTo>
                      <a:pt x="1694" y="519"/>
                    </a:lnTo>
                    <a:lnTo>
                      <a:pt x="1674" y="399"/>
                    </a:lnTo>
                    <a:lnTo>
                      <a:pt x="1614" y="260"/>
                    </a:lnTo>
                    <a:lnTo>
                      <a:pt x="1515" y="160"/>
                    </a:lnTo>
                    <a:lnTo>
                      <a:pt x="1415" y="80"/>
                    </a:lnTo>
                    <a:lnTo>
                      <a:pt x="1276" y="21"/>
                    </a:lnTo>
                    <a:lnTo>
                      <a:pt x="1136" y="1"/>
                    </a:lnTo>
                    <a:close/>
                  </a:path>
                </a:pathLst>
              </a:custGeom>
              <a:solidFill>
                <a:srgbClr val="F4CC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39" name="Google Shape;10239;p47"/>
              <p:cNvSpPr/>
              <p:nvPr/>
            </p:nvSpPr>
            <p:spPr>
              <a:xfrm>
                <a:off x="5609350" y="4140650"/>
                <a:ext cx="42375" cy="36875"/>
              </a:xfrm>
              <a:custGeom>
                <a:avLst/>
                <a:gdLst/>
                <a:ahLst/>
                <a:cxnLst/>
                <a:rect l="l" t="t" r="r" b="b"/>
                <a:pathLst>
                  <a:path w="1695" h="1475" fill="none" extrusionOk="0">
                    <a:moveTo>
                      <a:pt x="1216" y="1296"/>
                    </a:moveTo>
                    <a:lnTo>
                      <a:pt x="1216" y="1296"/>
                    </a:lnTo>
                    <a:lnTo>
                      <a:pt x="1375" y="1196"/>
                    </a:lnTo>
                    <a:lnTo>
                      <a:pt x="1495" y="1076"/>
                    </a:lnTo>
                    <a:lnTo>
                      <a:pt x="1574" y="937"/>
                    </a:lnTo>
                    <a:lnTo>
                      <a:pt x="1654" y="798"/>
                    </a:lnTo>
                    <a:lnTo>
                      <a:pt x="1694" y="658"/>
                    </a:lnTo>
                    <a:lnTo>
                      <a:pt x="1694" y="519"/>
                    </a:lnTo>
                    <a:lnTo>
                      <a:pt x="1674" y="399"/>
                    </a:lnTo>
                    <a:lnTo>
                      <a:pt x="1614" y="260"/>
                    </a:lnTo>
                    <a:lnTo>
                      <a:pt x="1614" y="260"/>
                    </a:lnTo>
                    <a:lnTo>
                      <a:pt x="1515" y="160"/>
                    </a:lnTo>
                    <a:lnTo>
                      <a:pt x="1415" y="80"/>
                    </a:lnTo>
                    <a:lnTo>
                      <a:pt x="1276" y="21"/>
                    </a:lnTo>
                    <a:lnTo>
                      <a:pt x="1136" y="1"/>
                    </a:lnTo>
                    <a:lnTo>
                      <a:pt x="977" y="1"/>
                    </a:lnTo>
                    <a:lnTo>
                      <a:pt x="798" y="21"/>
                    </a:lnTo>
                    <a:lnTo>
                      <a:pt x="638" y="80"/>
                    </a:lnTo>
                    <a:lnTo>
                      <a:pt x="479" y="160"/>
                    </a:lnTo>
                    <a:lnTo>
                      <a:pt x="479" y="160"/>
                    </a:lnTo>
                    <a:lnTo>
                      <a:pt x="339" y="260"/>
                    </a:lnTo>
                    <a:lnTo>
                      <a:pt x="200" y="379"/>
                    </a:lnTo>
                    <a:lnTo>
                      <a:pt x="120" y="519"/>
                    </a:lnTo>
                    <a:lnTo>
                      <a:pt x="41" y="658"/>
                    </a:lnTo>
                    <a:lnTo>
                      <a:pt x="1" y="798"/>
                    </a:lnTo>
                    <a:lnTo>
                      <a:pt x="1" y="937"/>
                    </a:lnTo>
                    <a:lnTo>
                      <a:pt x="21" y="1076"/>
                    </a:lnTo>
                    <a:lnTo>
                      <a:pt x="80" y="1196"/>
                    </a:lnTo>
                    <a:lnTo>
                      <a:pt x="80" y="1196"/>
                    </a:lnTo>
                    <a:lnTo>
                      <a:pt x="180" y="1296"/>
                    </a:lnTo>
                    <a:lnTo>
                      <a:pt x="280" y="1375"/>
                    </a:lnTo>
                    <a:lnTo>
                      <a:pt x="419" y="1435"/>
                    </a:lnTo>
                    <a:lnTo>
                      <a:pt x="578" y="1455"/>
                    </a:lnTo>
                    <a:lnTo>
                      <a:pt x="738" y="1475"/>
                    </a:lnTo>
                    <a:lnTo>
                      <a:pt x="897" y="1435"/>
                    </a:lnTo>
                    <a:lnTo>
                      <a:pt x="1057" y="1395"/>
                    </a:lnTo>
                    <a:lnTo>
                      <a:pt x="1216" y="1296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40" name="Google Shape;10240;p47"/>
              <p:cNvSpPr/>
              <p:nvPr/>
            </p:nvSpPr>
            <p:spPr>
              <a:xfrm>
                <a:off x="5458950" y="4035575"/>
                <a:ext cx="124025" cy="70250"/>
              </a:xfrm>
              <a:custGeom>
                <a:avLst/>
                <a:gdLst/>
                <a:ahLst/>
                <a:cxnLst/>
                <a:rect l="l" t="t" r="r" b="b"/>
                <a:pathLst>
                  <a:path w="4961" h="2810" extrusionOk="0">
                    <a:moveTo>
                      <a:pt x="2630" y="0"/>
                    </a:moveTo>
                    <a:lnTo>
                      <a:pt x="2351" y="20"/>
                    </a:lnTo>
                    <a:lnTo>
                      <a:pt x="2092" y="60"/>
                    </a:lnTo>
                    <a:lnTo>
                      <a:pt x="1833" y="140"/>
                    </a:lnTo>
                    <a:lnTo>
                      <a:pt x="1594" y="239"/>
                    </a:lnTo>
                    <a:lnTo>
                      <a:pt x="1355" y="339"/>
                    </a:lnTo>
                    <a:lnTo>
                      <a:pt x="1156" y="478"/>
                    </a:lnTo>
                    <a:lnTo>
                      <a:pt x="937" y="598"/>
                    </a:lnTo>
                    <a:lnTo>
                      <a:pt x="758" y="737"/>
                    </a:lnTo>
                    <a:lnTo>
                      <a:pt x="439" y="1016"/>
                    </a:lnTo>
                    <a:lnTo>
                      <a:pt x="200" y="1255"/>
                    </a:lnTo>
                    <a:lnTo>
                      <a:pt x="1" y="1494"/>
                    </a:lnTo>
                    <a:lnTo>
                      <a:pt x="240" y="1375"/>
                    </a:lnTo>
                    <a:lnTo>
                      <a:pt x="499" y="1275"/>
                    </a:lnTo>
                    <a:lnTo>
                      <a:pt x="718" y="1196"/>
                    </a:lnTo>
                    <a:lnTo>
                      <a:pt x="957" y="1136"/>
                    </a:lnTo>
                    <a:lnTo>
                      <a:pt x="1176" y="1096"/>
                    </a:lnTo>
                    <a:lnTo>
                      <a:pt x="1375" y="1056"/>
                    </a:lnTo>
                    <a:lnTo>
                      <a:pt x="1594" y="1036"/>
                    </a:lnTo>
                    <a:lnTo>
                      <a:pt x="1793" y="1036"/>
                    </a:lnTo>
                    <a:lnTo>
                      <a:pt x="2072" y="1056"/>
                    </a:lnTo>
                    <a:lnTo>
                      <a:pt x="2351" y="1096"/>
                    </a:lnTo>
                    <a:lnTo>
                      <a:pt x="2630" y="1156"/>
                    </a:lnTo>
                    <a:lnTo>
                      <a:pt x="2869" y="1235"/>
                    </a:lnTo>
                    <a:lnTo>
                      <a:pt x="3088" y="1335"/>
                    </a:lnTo>
                    <a:lnTo>
                      <a:pt x="3307" y="1455"/>
                    </a:lnTo>
                    <a:lnTo>
                      <a:pt x="3507" y="1594"/>
                    </a:lnTo>
                    <a:lnTo>
                      <a:pt x="3686" y="1733"/>
                    </a:lnTo>
                    <a:lnTo>
                      <a:pt x="3865" y="1873"/>
                    </a:lnTo>
                    <a:lnTo>
                      <a:pt x="4005" y="2032"/>
                    </a:lnTo>
                    <a:lnTo>
                      <a:pt x="4284" y="2311"/>
                    </a:lnTo>
                    <a:lnTo>
                      <a:pt x="4483" y="2590"/>
                    </a:lnTo>
                    <a:lnTo>
                      <a:pt x="4622" y="2809"/>
                    </a:lnTo>
                    <a:lnTo>
                      <a:pt x="4762" y="2570"/>
                    </a:lnTo>
                    <a:lnTo>
                      <a:pt x="4941" y="2331"/>
                    </a:lnTo>
                    <a:lnTo>
                      <a:pt x="4961" y="2172"/>
                    </a:lnTo>
                    <a:lnTo>
                      <a:pt x="4941" y="1973"/>
                    </a:lnTo>
                    <a:lnTo>
                      <a:pt x="4921" y="1793"/>
                    </a:lnTo>
                    <a:lnTo>
                      <a:pt x="4881" y="1614"/>
                    </a:lnTo>
                    <a:lnTo>
                      <a:pt x="4662" y="1375"/>
                    </a:lnTo>
                    <a:lnTo>
                      <a:pt x="4463" y="1136"/>
                    </a:lnTo>
                    <a:lnTo>
                      <a:pt x="4323" y="877"/>
                    </a:lnTo>
                    <a:lnTo>
                      <a:pt x="4204" y="578"/>
                    </a:lnTo>
                    <a:lnTo>
                      <a:pt x="4045" y="478"/>
                    </a:lnTo>
                    <a:lnTo>
                      <a:pt x="3865" y="359"/>
                    </a:lnTo>
                    <a:lnTo>
                      <a:pt x="3666" y="259"/>
                    </a:lnTo>
                    <a:lnTo>
                      <a:pt x="3447" y="160"/>
                    </a:lnTo>
                    <a:lnTo>
                      <a:pt x="3248" y="100"/>
                    </a:lnTo>
                    <a:lnTo>
                      <a:pt x="3029" y="40"/>
                    </a:lnTo>
                    <a:lnTo>
                      <a:pt x="2829" y="20"/>
                    </a:lnTo>
                    <a:lnTo>
                      <a:pt x="2630" y="0"/>
                    </a:lnTo>
                    <a:close/>
                  </a:path>
                </a:pathLst>
              </a:custGeom>
              <a:solidFill>
                <a:srgbClr val="FCEB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41" name="Google Shape;10241;p47"/>
              <p:cNvSpPr/>
              <p:nvPr/>
            </p:nvSpPr>
            <p:spPr>
              <a:xfrm>
                <a:off x="5458950" y="4035575"/>
                <a:ext cx="124025" cy="70250"/>
              </a:xfrm>
              <a:custGeom>
                <a:avLst/>
                <a:gdLst/>
                <a:ahLst/>
                <a:cxnLst/>
                <a:rect l="l" t="t" r="r" b="b"/>
                <a:pathLst>
                  <a:path w="4961" h="2810" fill="none" extrusionOk="0">
                    <a:moveTo>
                      <a:pt x="2630" y="0"/>
                    </a:moveTo>
                    <a:lnTo>
                      <a:pt x="2630" y="0"/>
                    </a:lnTo>
                    <a:lnTo>
                      <a:pt x="2351" y="20"/>
                    </a:lnTo>
                    <a:lnTo>
                      <a:pt x="2092" y="60"/>
                    </a:lnTo>
                    <a:lnTo>
                      <a:pt x="1833" y="140"/>
                    </a:lnTo>
                    <a:lnTo>
                      <a:pt x="1594" y="239"/>
                    </a:lnTo>
                    <a:lnTo>
                      <a:pt x="1355" y="339"/>
                    </a:lnTo>
                    <a:lnTo>
                      <a:pt x="1156" y="478"/>
                    </a:lnTo>
                    <a:lnTo>
                      <a:pt x="937" y="598"/>
                    </a:lnTo>
                    <a:lnTo>
                      <a:pt x="758" y="737"/>
                    </a:lnTo>
                    <a:lnTo>
                      <a:pt x="439" y="1016"/>
                    </a:lnTo>
                    <a:lnTo>
                      <a:pt x="200" y="1255"/>
                    </a:lnTo>
                    <a:lnTo>
                      <a:pt x="1" y="1494"/>
                    </a:lnTo>
                    <a:lnTo>
                      <a:pt x="1" y="1494"/>
                    </a:lnTo>
                    <a:lnTo>
                      <a:pt x="240" y="1375"/>
                    </a:lnTo>
                    <a:lnTo>
                      <a:pt x="499" y="1275"/>
                    </a:lnTo>
                    <a:lnTo>
                      <a:pt x="718" y="1196"/>
                    </a:lnTo>
                    <a:lnTo>
                      <a:pt x="957" y="1136"/>
                    </a:lnTo>
                    <a:lnTo>
                      <a:pt x="1176" y="1096"/>
                    </a:lnTo>
                    <a:lnTo>
                      <a:pt x="1375" y="1056"/>
                    </a:lnTo>
                    <a:lnTo>
                      <a:pt x="1594" y="1036"/>
                    </a:lnTo>
                    <a:lnTo>
                      <a:pt x="1793" y="1036"/>
                    </a:lnTo>
                    <a:lnTo>
                      <a:pt x="1793" y="1036"/>
                    </a:lnTo>
                    <a:lnTo>
                      <a:pt x="2072" y="1056"/>
                    </a:lnTo>
                    <a:lnTo>
                      <a:pt x="2351" y="1096"/>
                    </a:lnTo>
                    <a:lnTo>
                      <a:pt x="2630" y="1156"/>
                    </a:lnTo>
                    <a:lnTo>
                      <a:pt x="2869" y="1235"/>
                    </a:lnTo>
                    <a:lnTo>
                      <a:pt x="3088" y="1335"/>
                    </a:lnTo>
                    <a:lnTo>
                      <a:pt x="3307" y="1455"/>
                    </a:lnTo>
                    <a:lnTo>
                      <a:pt x="3507" y="1594"/>
                    </a:lnTo>
                    <a:lnTo>
                      <a:pt x="3686" y="1733"/>
                    </a:lnTo>
                    <a:lnTo>
                      <a:pt x="3865" y="1873"/>
                    </a:lnTo>
                    <a:lnTo>
                      <a:pt x="4005" y="2032"/>
                    </a:lnTo>
                    <a:lnTo>
                      <a:pt x="4284" y="2311"/>
                    </a:lnTo>
                    <a:lnTo>
                      <a:pt x="4483" y="2590"/>
                    </a:lnTo>
                    <a:lnTo>
                      <a:pt x="4622" y="2809"/>
                    </a:lnTo>
                    <a:lnTo>
                      <a:pt x="4622" y="2809"/>
                    </a:lnTo>
                    <a:lnTo>
                      <a:pt x="4762" y="2570"/>
                    </a:lnTo>
                    <a:lnTo>
                      <a:pt x="4941" y="2331"/>
                    </a:lnTo>
                    <a:lnTo>
                      <a:pt x="4941" y="2331"/>
                    </a:lnTo>
                    <a:lnTo>
                      <a:pt x="4961" y="2172"/>
                    </a:lnTo>
                    <a:lnTo>
                      <a:pt x="4941" y="1973"/>
                    </a:lnTo>
                    <a:lnTo>
                      <a:pt x="4921" y="1793"/>
                    </a:lnTo>
                    <a:lnTo>
                      <a:pt x="4881" y="1614"/>
                    </a:lnTo>
                    <a:lnTo>
                      <a:pt x="4881" y="1614"/>
                    </a:lnTo>
                    <a:lnTo>
                      <a:pt x="4662" y="1375"/>
                    </a:lnTo>
                    <a:lnTo>
                      <a:pt x="4463" y="1136"/>
                    </a:lnTo>
                    <a:lnTo>
                      <a:pt x="4323" y="877"/>
                    </a:lnTo>
                    <a:lnTo>
                      <a:pt x="4204" y="578"/>
                    </a:lnTo>
                    <a:lnTo>
                      <a:pt x="4204" y="578"/>
                    </a:lnTo>
                    <a:lnTo>
                      <a:pt x="4045" y="478"/>
                    </a:lnTo>
                    <a:lnTo>
                      <a:pt x="3865" y="359"/>
                    </a:lnTo>
                    <a:lnTo>
                      <a:pt x="3666" y="259"/>
                    </a:lnTo>
                    <a:lnTo>
                      <a:pt x="3447" y="160"/>
                    </a:lnTo>
                    <a:lnTo>
                      <a:pt x="3447" y="160"/>
                    </a:lnTo>
                    <a:lnTo>
                      <a:pt x="3248" y="100"/>
                    </a:lnTo>
                    <a:lnTo>
                      <a:pt x="3029" y="40"/>
                    </a:lnTo>
                    <a:lnTo>
                      <a:pt x="2829" y="20"/>
                    </a:lnTo>
                    <a:lnTo>
                      <a:pt x="263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42" name="Google Shape;10242;p47"/>
              <p:cNvSpPr/>
              <p:nvPr/>
            </p:nvSpPr>
            <p:spPr>
              <a:xfrm>
                <a:off x="6136275" y="3744225"/>
                <a:ext cx="201225" cy="234600"/>
              </a:xfrm>
              <a:custGeom>
                <a:avLst/>
                <a:gdLst/>
                <a:ahLst/>
                <a:cxnLst/>
                <a:rect l="l" t="t" r="r" b="b"/>
                <a:pathLst>
                  <a:path w="8049" h="9384" extrusionOk="0">
                    <a:moveTo>
                      <a:pt x="4961" y="1"/>
                    </a:moveTo>
                    <a:lnTo>
                      <a:pt x="4662" y="20"/>
                    </a:lnTo>
                    <a:lnTo>
                      <a:pt x="4363" y="60"/>
                    </a:lnTo>
                    <a:lnTo>
                      <a:pt x="4064" y="120"/>
                    </a:lnTo>
                    <a:lnTo>
                      <a:pt x="3785" y="200"/>
                    </a:lnTo>
                    <a:lnTo>
                      <a:pt x="3506" y="319"/>
                    </a:lnTo>
                    <a:lnTo>
                      <a:pt x="3247" y="459"/>
                    </a:lnTo>
                    <a:lnTo>
                      <a:pt x="3008" y="618"/>
                    </a:lnTo>
                    <a:lnTo>
                      <a:pt x="2769" y="817"/>
                    </a:lnTo>
                    <a:lnTo>
                      <a:pt x="2550" y="1036"/>
                    </a:lnTo>
                    <a:lnTo>
                      <a:pt x="2371" y="1256"/>
                    </a:lnTo>
                    <a:lnTo>
                      <a:pt x="2231" y="1216"/>
                    </a:lnTo>
                    <a:lnTo>
                      <a:pt x="2092" y="1176"/>
                    </a:lnTo>
                    <a:lnTo>
                      <a:pt x="1952" y="1136"/>
                    </a:lnTo>
                    <a:lnTo>
                      <a:pt x="1793" y="1116"/>
                    </a:lnTo>
                    <a:lnTo>
                      <a:pt x="1514" y="1116"/>
                    </a:lnTo>
                    <a:lnTo>
                      <a:pt x="1235" y="1176"/>
                    </a:lnTo>
                    <a:lnTo>
                      <a:pt x="956" y="1256"/>
                    </a:lnTo>
                    <a:lnTo>
                      <a:pt x="837" y="1315"/>
                    </a:lnTo>
                    <a:lnTo>
                      <a:pt x="697" y="1395"/>
                    </a:lnTo>
                    <a:lnTo>
                      <a:pt x="578" y="1475"/>
                    </a:lnTo>
                    <a:lnTo>
                      <a:pt x="478" y="1574"/>
                    </a:lnTo>
                    <a:lnTo>
                      <a:pt x="379" y="1674"/>
                    </a:lnTo>
                    <a:lnTo>
                      <a:pt x="279" y="1793"/>
                    </a:lnTo>
                    <a:lnTo>
                      <a:pt x="199" y="1933"/>
                    </a:lnTo>
                    <a:lnTo>
                      <a:pt x="120" y="2072"/>
                    </a:lnTo>
                    <a:lnTo>
                      <a:pt x="60" y="2212"/>
                    </a:lnTo>
                    <a:lnTo>
                      <a:pt x="20" y="2351"/>
                    </a:lnTo>
                    <a:lnTo>
                      <a:pt x="0" y="2511"/>
                    </a:lnTo>
                    <a:lnTo>
                      <a:pt x="0" y="2650"/>
                    </a:lnTo>
                    <a:lnTo>
                      <a:pt x="0" y="2809"/>
                    </a:lnTo>
                    <a:lnTo>
                      <a:pt x="20" y="2949"/>
                    </a:lnTo>
                    <a:lnTo>
                      <a:pt x="60" y="3088"/>
                    </a:lnTo>
                    <a:lnTo>
                      <a:pt x="100" y="3228"/>
                    </a:lnTo>
                    <a:lnTo>
                      <a:pt x="179" y="3367"/>
                    </a:lnTo>
                    <a:lnTo>
                      <a:pt x="259" y="3507"/>
                    </a:lnTo>
                    <a:lnTo>
                      <a:pt x="359" y="3626"/>
                    </a:lnTo>
                    <a:lnTo>
                      <a:pt x="458" y="3746"/>
                    </a:lnTo>
                    <a:lnTo>
                      <a:pt x="578" y="3845"/>
                    </a:lnTo>
                    <a:lnTo>
                      <a:pt x="717" y="3945"/>
                    </a:lnTo>
                    <a:lnTo>
                      <a:pt x="877" y="4045"/>
                    </a:lnTo>
                    <a:lnTo>
                      <a:pt x="1056" y="4104"/>
                    </a:lnTo>
                    <a:lnTo>
                      <a:pt x="1235" y="4164"/>
                    </a:lnTo>
                    <a:lnTo>
                      <a:pt x="1415" y="4204"/>
                    </a:lnTo>
                    <a:lnTo>
                      <a:pt x="1594" y="4224"/>
                    </a:lnTo>
                    <a:lnTo>
                      <a:pt x="1773" y="4204"/>
                    </a:lnTo>
                    <a:lnTo>
                      <a:pt x="1952" y="4184"/>
                    </a:lnTo>
                    <a:lnTo>
                      <a:pt x="2132" y="4144"/>
                    </a:lnTo>
                    <a:lnTo>
                      <a:pt x="2311" y="4443"/>
                    </a:lnTo>
                    <a:lnTo>
                      <a:pt x="2510" y="4722"/>
                    </a:lnTo>
                    <a:lnTo>
                      <a:pt x="2769" y="4961"/>
                    </a:lnTo>
                    <a:lnTo>
                      <a:pt x="3048" y="5180"/>
                    </a:lnTo>
                    <a:lnTo>
                      <a:pt x="2829" y="5319"/>
                    </a:lnTo>
                    <a:lnTo>
                      <a:pt x="2650" y="5479"/>
                    </a:lnTo>
                    <a:lnTo>
                      <a:pt x="2470" y="5638"/>
                    </a:lnTo>
                    <a:lnTo>
                      <a:pt x="2311" y="5837"/>
                    </a:lnTo>
                    <a:lnTo>
                      <a:pt x="2192" y="6037"/>
                    </a:lnTo>
                    <a:lnTo>
                      <a:pt x="2072" y="6236"/>
                    </a:lnTo>
                    <a:lnTo>
                      <a:pt x="1992" y="6455"/>
                    </a:lnTo>
                    <a:lnTo>
                      <a:pt x="1933" y="6654"/>
                    </a:lnTo>
                    <a:lnTo>
                      <a:pt x="1893" y="6873"/>
                    </a:lnTo>
                    <a:lnTo>
                      <a:pt x="1893" y="7092"/>
                    </a:lnTo>
                    <a:lnTo>
                      <a:pt x="1893" y="7312"/>
                    </a:lnTo>
                    <a:lnTo>
                      <a:pt x="1933" y="7531"/>
                    </a:lnTo>
                    <a:lnTo>
                      <a:pt x="1992" y="7750"/>
                    </a:lnTo>
                    <a:lnTo>
                      <a:pt x="2052" y="7949"/>
                    </a:lnTo>
                    <a:lnTo>
                      <a:pt x="2152" y="8148"/>
                    </a:lnTo>
                    <a:lnTo>
                      <a:pt x="2271" y="8347"/>
                    </a:lnTo>
                    <a:lnTo>
                      <a:pt x="2411" y="8527"/>
                    </a:lnTo>
                    <a:lnTo>
                      <a:pt x="2570" y="8686"/>
                    </a:lnTo>
                    <a:lnTo>
                      <a:pt x="2749" y="8845"/>
                    </a:lnTo>
                    <a:lnTo>
                      <a:pt x="2949" y="8985"/>
                    </a:lnTo>
                    <a:lnTo>
                      <a:pt x="3168" y="9104"/>
                    </a:lnTo>
                    <a:lnTo>
                      <a:pt x="3387" y="9204"/>
                    </a:lnTo>
                    <a:lnTo>
                      <a:pt x="3606" y="9284"/>
                    </a:lnTo>
                    <a:lnTo>
                      <a:pt x="3845" y="9344"/>
                    </a:lnTo>
                    <a:lnTo>
                      <a:pt x="4084" y="9363"/>
                    </a:lnTo>
                    <a:lnTo>
                      <a:pt x="4303" y="9383"/>
                    </a:lnTo>
                    <a:lnTo>
                      <a:pt x="4542" y="9383"/>
                    </a:lnTo>
                    <a:lnTo>
                      <a:pt x="4781" y="9344"/>
                    </a:lnTo>
                    <a:lnTo>
                      <a:pt x="5000" y="9304"/>
                    </a:lnTo>
                    <a:lnTo>
                      <a:pt x="5239" y="9224"/>
                    </a:lnTo>
                    <a:lnTo>
                      <a:pt x="5439" y="9144"/>
                    </a:lnTo>
                    <a:lnTo>
                      <a:pt x="5658" y="9025"/>
                    </a:lnTo>
                    <a:lnTo>
                      <a:pt x="5837" y="8905"/>
                    </a:lnTo>
                    <a:lnTo>
                      <a:pt x="6036" y="8746"/>
                    </a:lnTo>
                    <a:lnTo>
                      <a:pt x="6196" y="8587"/>
                    </a:lnTo>
                    <a:lnTo>
                      <a:pt x="6355" y="8407"/>
                    </a:lnTo>
                    <a:lnTo>
                      <a:pt x="6455" y="8228"/>
                    </a:lnTo>
                    <a:lnTo>
                      <a:pt x="6554" y="8049"/>
                    </a:lnTo>
                    <a:lnTo>
                      <a:pt x="6634" y="7869"/>
                    </a:lnTo>
                    <a:lnTo>
                      <a:pt x="6694" y="7690"/>
                    </a:lnTo>
                    <a:lnTo>
                      <a:pt x="6734" y="7491"/>
                    </a:lnTo>
                    <a:lnTo>
                      <a:pt x="6773" y="7312"/>
                    </a:lnTo>
                    <a:lnTo>
                      <a:pt x="6773" y="7132"/>
                    </a:lnTo>
                    <a:lnTo>
                      <a:pt x="6773" y="6933"/>
                    </a:lnTo>
                    <a:lnTo>
                      <a:pt x="6734" y="6754"/>
                    </a:lnTo>
                    <a:lnTo>
                      <a:pt x="6694" y="6574"/>
                    </a:lnTo>
                    <a:lnTo>
                      <a:pt x="6634" y="6375"/>
                    </a:lnTo>
                    <a:lnTo>
                      <a:pt x="6574" y="6216"/>
                    </a:lnTo>
                    <a:lnTo>
                      <a:pt x="6475" y="6037"/>
                    </a:lnTo>
                    <a:lnTo>
                      <a:pt x="6375" y="5877"/>
                    </a:lnTo>
                    <a:lnTo>
                      <a:pt x="6255" y="5718"/>
                    </a:lnTo>
                    <a:lnTo>
                      <a:pt x="6116" y="5578"/>
                    </a:lnTo>
                    <a:lnTo>
                      <a:pt x="6315" y="5479"/>
                    </a:lnTo>
                    <a:lnTo>
                      <a:pt x="6514" y="5399"/>
                    </a:lnTo>
                    <a:lnTo>
                      <a:pt x="6714" y="5280"/>
                    </a:lnTo>
                    <a:lnTo>
                      <a:pt x="6893" y="5160"/>
                    </a:lnTo>
                    <a:lnTo>
                      <a:pt x="7052" y="5021"/>
                    </a:lnTo>
                    <a:lnTo>
                      <a:pt x="7212" y="4861"/>
                    </a:lnTo>
                    <a:lnTo>
                      <a:pt x="7371" y="4702"/>
                    </a:lnTo>
                    <a:lnTo>
                      <a:pt x="7510" y="4543"/>
                    </a:lnTo>
                    <a:lnTo>
                      <a:pt x="7670" y="4284"/>
                    </a:lnTo>
                    <a:lnTo>
                      <a:pt x="7809" y="4025"/>
                    </a:lnTo>
                    <a:lnTo>
                      <a:pt x="7909" y="3746"/>
                    </a:lnTo>
                    <a:lnTo>
                      <a:pt x="7989" y="3467"/>
                    </a:lnTo>
                    <a:lnTo>
                      <a:pt x="8028" y="3208"/>
                    </a:lnTo>
                    <a:lnTo>
                      <a:pt x="8048" y="2929"/>
                    </a:lnTo>
                    <a:lnTo>
                      <a:pt x="8048" y="2650"/>
                    </a:lnTo>
                    <a:lnTo>
                      <a:pt x="8008" y="2371"/>
                    </a:lnTo>
                    <a:lnTo>
                      <a:pt x="7929" y="2092"/>
                    </a:lnTo>
                    <a:lnTo>
                      <a:pt x="7829" y="1833"/>
                    </a:lnTo>
                    <a:lnTo>
                      <a:pt x="7710" y="1574"/>
                    </a:lnTo>
                    <a:lnTo>
                      <a:pt x="7570" y="1335"/>
                    </a:lnTo>
                    <a:lnTo>
                      <a:pt x="7391" y="1096"/>
                    </a:lnTo>
                    <a:lnTo>
                      <a:pt x="7172" y="897"/>
                    </a:lnTo>
                    <a:lnTo>
                      <a:pt x="6953" y="698"/>
                    </a:lnTo>
                    <a:lnTo>
                      <a:pt x="6694" y="518"/>
                    </a:lnTo>
                    <a:lnTo>
                      <a:pt x="6435" y="359"/>
                    </a:lnTo>
                    <a:lnTo>
                      <a:pt x="6136" y="240"/>
                    </a:lnTo>
                    <a:lnTo>
                      <a:pt x="5857" y="140"/>
                    </a:lnTo>
                    <a:lnTo>
                      <a:pt x="5558" y="60"/>
                    </a:lnTo>
                    <a:lnTo>
                      <a:pt x="5259" y="20"/>
                    </a:lnTo>
                    <a:lnTo>
                      <a:pt x="4961" y="1"/>
                    </a:lnTo>
                    <a:close/>
                  </a:path>
                </a:pathLst>
              </a:custGeom>
              <a:solidFill>
                <a:srgbClr val="FBE6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43" name="Google Shape;10243;p47"/>
              <p:cNvSpPr/>
              <p:nvPr/>
            </p:nvSpPr>
            <p:spPr>
              <a:xfrm>
                <a:off x="6136275" y="3744225"/>
                <a:ext cx="201225" cy="234600"/>
              </a:xfrm>
              <a:custGeom>
                <a:avLst/>
                <a:gdLst/>
                <a:ahLst/>
                <a:cxnLst/>
                <a:rect l="l" t="t" r="r" b="b"/>
                <a:pathLst>
                  <a:path w="8049" h="9384" fill="none" extrusionOk="0">
                    <a:moveTo>
                      <a:pt x="2311" y="5837"/>
                    </a:moveTo>
                    <a:lnTo>
                      <a:pt x="2311" y="5837"/>
                    </a:lnTo>
                    <a:lnTo>
                      <a:pt x="2470" y="5638"/>
                    </a:lnTo>
                    <a:lnTo>
                      <a:pt x="2650" y="5479"/>
                    </a:lnTo>
                    <a:lnTo>
                      <a:pt x="2829" y="5319"/>
                    </a:lnTo>
                    <a:lnTo>
                      <a:pt x="3048" y="5180"/>
                    </a:lnTo>
                    <a:lnTo>
                      <a:pt x="3048" y="5180"/>
                    </a:lnTo>
                    <a:lnTo>
                      <a:pt x="2769" y="4961"/>
                    </a:lnTo>
                    <a:lnTo>
                      <a:pt x="2510" y="4722"/>
                    </a:lnTo>
                    <a:lnTo>
                      <a:pt x="2311" y="4443"/>
                    </a:lnTo>
                    <a:lnTo>
                      <a:pt x="2132" y="4144"/>
                    </a:lnTo>
                    <a:lnTo>
                      <a:pt x="2132" y="4144"/>
                    </a:lnTo>
                    <a:lnTo>
                      <a:pt x="1952" y="4184"/>
                    </a:lnTo>
                    <a:lnTo>
                      <a:pt x="1773" y="4204"/>
                    </a:lnTo>
                    <a:lnTo>
                      <a:pt x="1594" y="4224"/>
                    </a:lnTo>
                    <a:lnTo>
                      <a:pt x="1415" y="4204"/>
                    </a:lnTo>
                    <a:lnTo>
                      <a:pt x="1235" y="4164"/>
                    </a:lnTo>
                    <a:lnTo>
                      <a:pt x="1056" y="4104"/>
                    </a:lnTo>
                    <a:lnTo>
                      <a:pt x="877" y="4045"/>
                    </a:lnTo>
                    <a:lnTo>
                      <a:pt x="717" y="3945"/>
                    </a:lnTo>
                    <a:lnTo>
                      <a:pt x="717" y="3945"/>
                    </a:lnTo>
                    <a:lnTo>
                      <a:pt x="578" y="3845"/>
                    </a:lnTo>
                    <a:lnTo>
                      <a:pt x="458" y="3746"/>
                    </a:lnTo>
                    <a:lnTo>
                      <a:pt x="359" y="3626"/>
                    </a:lnTo>
                    <a:lnTo>
                      <a:pt x="259" y="3507"/>
                    </a:lnTo>
                    <a:lnTo>
                      <a:pt x="179" y="3367"/>
                    </a:lnTo>
                    <a:lnTo>
                      <a:pt x="100" y="3228"/>
                    </a:lnTo>
                    <a:lnTo>
                      <a:pt x="60" y="3088"/>
                    </a:lnTo>
                    <a:lnTo>
                      <a:pt x="20" y="2949"/>
                    </a:lnTo>
                    <a:lnTo>
                      <a:pt x="0" y="2809"/>
                    </a:lnTo>
                    <a:lnTo>
                      <a:pt x="0" y="2650"/>
                    </a:lnTo>
                    <a:lnTo>
                      <a:pt x="0" y="2511"/>
                    </a:lnTo>
                    <a:lnTo>
                      <a:pt x="20" y="2351"/>
                    </a:lnTo>
                    <a:lnTo>
                      <a:pt x="60" y="2212"/>
                    </a:lnTo>
                    <a:lnTo>
                      <a:pt x="120" y="2072"/>
                    </a:lnTo>
                    <a:lnTo>
                      <a:pt x="199" y="1933"/>
                    </a:lnTo>
                    <a:lnTo>
                      <a:pt x="279" y="1793"/>
                    </a:lnTo>
                    <a:lnTo>
                      <a:pt x="279" y="1793"/>
                    </a:lnTo>
                    <a:lnTo>
                      <a:pt x="379" y="1674"/>
                    </a:lnTo>
                    <a:lnTo>
                      <a:pt x="478" y="1574"/>
                    </a:lnTo>
                    <a:lnTo>
                      <a:pt x="578" y="1475"/>
                    </a:lnTo>
                    <a:lnTo>
                      <a:pt x="697" y="1395"/>
                    </a:lnTo>
                    <a:lnTo>
                      <a:pt x="837" y="1315"/>
                    </a:lnTo>
                    <a:lnTo>
                      <a:pt x="956" y="1256"/>
                    </a:lnTo>
                    <a:lnTo>
                      <a:pt x="1235" y="1176"/>
                    </a:lnTo>
                    <a:lnTo>
                      <a:pt x="1514" y="1116"/>
                    </a:lnTo>
                    <a:lnTo>
                      <a:pt x="1793" y="1116"/>
                    </a:lnTo>
                    <a:lnTo>
                      <a:pt x="1952" y="1136"/>
                    </a:lnTo>
                    <a:lnTo>
                      <a:pt x="2092" y="1176"/>
                    </a:lnTo>
                    <a:lnTo>
                      <a:pt x="2231" y="1216"/>
                    </a:lnTo>
                    <a:lnTo>
                      <a:pt x="2371" y="1256"/>
                    </a:lnTo>
                    <a:lnTo>
                      <a:pt x="2371" y="1256"/>
                    </a:lnTo>
                    <a:lnTo>
                      <a:pt x="2550" y="1036"/>
                    </a:lnTo>
                    <a:lnTo>
                      <a:pt x="2769" y="817"/>
                    </a:lnTo>
                    <a:lnTo>
                      <a:pt x="3008" y="618"/>
                    </a:lnTo>
                    <a:lnTo>
                      <a:pt x="3247" y="459"/>
                    </a:lnTo>
                    <a:lnTo>
                      <a:pt x="3506" y="319"/>
                    </a:lnTo>
                    <a:lnTo>
                      <a:pt x="3785" y="200"/>
                    </a:lnTo>
                    <a:lnTo>
                      <a:pt x="4064" y="120"/>
                    </a:lnTo>
                    <a:lnTo>
                      <a:pt x="4363" y="60"/>
                    </a:lnTo>
                    <a:lnTo>
                      <a:pt x="4662" y="20"/>
                    </a:lnTo>
                    <a:lnTo>
                      <a:pt x="4961" y="1"/>
                    </a:lnTo>
                    <a:lnTo>
                      <a:pt x="5259" y="20"/>
                    </a:lnTo>
                    <a:lnTo>
                      <a:pt x="5558" y="60"/>
                    </a:lnTo>
                    <a:lnTo>
                      <a:pt x="5857" y="140"/>
                    </a:lnTo>
                    <a:lnTo>
                      <a:pt x="6136" y="240"/>
                    </a:lnTo>
                    <a:lnTo>
                      <a:pt x="6435" y="359"/>
                    </a:lnTo>
                    <a:lnTo>
                      <a:pt x="6694" y="518"/>
                    </a:lnTo>
                    <a:lnTo>
                      <a:pt x="6694" y="518"/>
                    </a:lnTo>
                    <a:lnTo>
                      <a:pt x="6953" y="698"/>
                    </a:lnTo>
                    <a:lnTo>
                      <a:pt x="7172" y="897"/>
                    </a:lnTo>
                    <a:lnTo>
                      <a:pt x="7391" y="1096"/>
                    </a:lnTo>
                    <a:lnTo>
                      <a:pt x="7570" y="1335"/>
                    </a:lnTo>
                    <a:lnTo>
                      <a:pt x="7710" y="1574"/>
                    </a:lnTo>
                    <a:lnTo>
                      <a:pt x="7829" y="1833"/>
                    </a:lnTo>
                    <a:lnTo>
                      <a:pt x="7929" y="2092"/>
                    </a:lnTo>
                    <a:lnTo>
                      <a:pt x="8008" y="2371"/>
                    </a:lnTo>
                    <a:lnTo>
                      <a:pt x="8048" y="2650"/>
                    </a:lnTo>
                    <a:lnTo>
                      <a:pt x="8048" y="2929"/>
                    </a:lnTo>
                    <a:lnTo>
                      <a:pt x="8028" y="3208"/>
                    </a:lnTo>
                    <a:lnTo>
                      <a:pt x="7989" y="3467"/>
                    </a:lnTo>
                    <a:lnTo>
                      <a:pt x="7909" y="3746"/>
                    </a:lnTo>
                    <a:lnTo>
                      <a:pt x="7809" y="4025"/>
                    </a:lnTo>
                    <a:lnTo>
                      <a:pt x="7670" y="4284"/>
                    </a:lnTo>
                    <a:lnTo>
                      <a:pt x="7510" y="4543"/>
                    </a:lnTo>
                    <a:lnTo>
                      <a:pt x="7510" y="4543"/>
                    </a:lnTo>
                    <a:lnTo>
                      <a:pt x="7371" y="4702"/>
                    </a:lnTo>
                    <a:lnTo>
                      <a:pt x="7212" y="4861"/>
                    </a:lnTo>
                    <a:lnTo>
                      <a:pt x="7052" y="5021"/>
                    </a:lnTo>
                    <a:lnTo>
                      <a:pt x="6893" y="5160"/>
                    </a:lnTo>
                    <a:lnTo>
                      <a:pt x="6714" y="5280"/>
                    </a:lnTo>
                    <a:lnTo>
                      <a:pt x="6514" y="5399"/>
                    </a:lnTo>
                    <a:lnTo>
                      <a:pt x="6315" y="5479"/>
                    </a:lnTo>
                    <a:lnTo>
                      <a:pt x="6116" y="5578"/>
                    </a:lnTo>
                    <a:lnTo>
                      <a:pt x="6116" y="5578"/>
                    </a:lnTo>
                    <a:lnTo>
                      <a:pt x="6255" y="5718"/>
                    </a:lnTo>
                    <a:lnTo>
                      <a:pt x="6375" y="5877"/>
                    </a:lnTo>
                    <a:lnTo>
                      <a:pt x="6475" y="6037"/>
                    </a:lnTo>
                    <a:lnTo>
                      <a:pt x="6574" y="6216"/>
                    </a:lnTo>
                    <a:lnTo>
                      <a:pt x="6634" y="6375"/>
                    </a:lnTo>
                    <a:lnTo>
                      <a:pt x="6694" y="6574"/>
                    </a:lnTo>
                    <a:lnTo>
                      <a:pt x="6734" y="6754"/>
                    </a:lnTo>
                    <a:lnTo>
                      <a:pt x="6773" y="6933"/>
                    </a:lnTo>
                    <a:lnTo>
                      <a:pt x="6773" y="7132"/>
                    </a:lnTo>
                    <a:lnTo>
                      <a:pt x="6773" y="7312"/>
                    </a:lnTo>
                    <a:lnTo>
                      <a:pt x="6734" y="7491"/>
                    </a:lnTo>
                    <a:lnTo>
                      <a:pt x="6694" y="7690"/>
                    </a:lnTo>
                    <a:lnTo>
                      <a:pt x="6634" y="7869"/>
                    </a:lnTo>
                    <a:lnTo>
                      <a:pt x="6554" y="8049"/>
                    </a:lnTo>
                    <a:lnTo>
                      <a:pt x="6455" y="8228"/>
                    </a:lnTo>
                    <a:lnTo>
                      <a:pt x="6355" y="8407"/>
                    </a:lnTo>
                    <a:lnTo>
                      <a:pt x="6355" y="8407"/>
                    </a:lnTo>
                    <a:lnTo>
                      <a:pt x="6196" y="8587"/>
                    </a:lnTo>
                    <a:lnTo>
                      <a:pt x="6036" y="8746"/>
                    </a:lnTo>
                    <a:lnTo>
                      <a:pt x="5837" y="8905"/>
                    </a:lnTo>
                    <a:lnTo>
                      <a:pt x="5658" y="9025"/>
                    </a:lnTo>
                    <a:lnTo>
                      <a:pt x="5439" y="9144"/>
                    </a:lnTo>
                    <a:lnTo>
                      <a:pt x="5239" y="9224"/>
                    </a:lnTo>
                    <a:lnTo>
                      <a:pt x="5000" y="9304"/>
                    </a:lnTo>
                    <a:lnTo>
                      <a:pt x="4781" y="9344"/>
                    </a:lnTo>
                    <a:lnTo>
                      <a:pt x="4542" y="9383"/>
                    </a:lnTo>
                    <a:lnTo>
                      <a:pt x="4303" y="9383"/>
                    </a:lnTo>
                    <a:lnTo>
                      <a:pt x="4084" y="9363"/>
                    </a:lnTo>
                    <a:lnTo>
                      <a:pt x="3845" y="9344"/>
                    </a:lnTo>
                    <a:lnTo>
                      <a:pt x="3606" y="9284"/>
                    </a:lnTo>
                    <a:lnTo>
                      <a:pt x="3387" y="9204"/>
                    </a:lnTo>
                    <a:lnTo>
                      <a:pt x="3168" y="9104"/>
                    </a:lnTo>
                    <a:lnTo>
                      <a:pt x="2949" y="8985"/>
                    </a:lnTo>
                    <a:lnTo>
                      <a:pt x="2949" y="8985"/>
                    </a:lnTo>
                    <a:lnTo>
                      <a:pt x="2749" y="8845"/>
                    </a:lnTo>
                    <a:lnTo>
                      <a:pt x="2570" y="8686"/>
                    </a:lnTo>
                    <a:lnTo>
                      <a:pt x="2411" y="8527"/>
                    </a:lnTo>
                    <a:lnTo>
                      <a:pt x="2271" y="8347"/>
                    </a:lnTo>
                    <a:lnTo>
                      <a:pt x="2152" y="8148"/>
                    </a:lnTo>
                    <a:lnTo>
                      <a:pt x="2052" y="7949"/>
                    </a:lnTo>
                    <a:lnTo>
                      <a:pt x="1992" y="7750"/>
                    </a:lnTo>
                    <a:lnTo>
                      <a:pt x="1933" y="7531"/>
                    </a:lnTo>
                    <a:lnTo>
                      <a:pt x="1893" y="7312"/>
                    </a:lnTo>
                    <a:lnTo>
                      <a:pt x="1893" y="7092"/>
                    </a:lnTo>
                    <a:lnTo>
                      <a:pt x="1893" y="6873"/>
                    </a:lnTo>
                    <a:lnTo>
                      <a:pt x="1933" y="6654"/>
                    </a:lnTo>
                    <a:lnTo>
                      <a:pt x="1992" y="6455"/>
                    </a:lnTo>
                    <a:lnTo>
                      <a:pt x="2072" y="6236"/>
                    </a:lnTo>
                    <a:lnTo>
                      <a:pt x="2192" y="6037"/>
                    </a:lnTo>
                    <a:lnTo>
                      <a:pt x="2311" y="5837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44" name="Google Shape;10244;p47"/>
              <p:cNvSpPr/>
              <p:nvPr/>
            </p:nvSpPr>
            <p:spPr>
              <a:xfrm>
                <a:off x="6215950" y="3920025"/>
                <a:ext cx="42350" cy="36375"/>
              </a:xfrm>
              <a:custGeom>
                <a:avLst/>
                <a:gdLst/>
                <a:ahLst/>
                <a:cxnLst/>
                <a:rect l="l" t="t" r="r" b="b"/>
                <a:pathLst>
                  <a:path w="1694" h="1455" extrusionOk="0">
                    <a:moveTo>
                      <a:pt x="618" y="1"/>
                    </a:moveTo>
                    <a:lnTo>
                      <a:pt x="479" y="21"/>
                    </a:lnTo>
                    <a:lnTo>
                      <a:pt x="339" y="80"/>
                    </a:lnTo>
                    <a:lnTo>
                      <a:pt x="220" y="140"/>
                    </a:lnTo>
                    <a:lnTo>
                      <a:pt x="120" y="260"/>
                    </a:lnTo>
                    <a:lnTo>
                      <a:pt x="40" y="379"/>
                    </a:lnTo>
                    <a:lnTo>
                      <a:pt x="1" y="519"/>
                    </a:lnTo>
                    <a:lnTo>
                      <a:pt x="1" y="658"/>
                    </a:lnTo>
                    <a:lnTo>
                      <a:pt x="40" y="798"/>
                    </a:lnTo>
                    <a:lnTo>
                      <a:pt x="100" y="937"/>
                    </a:lnTo>
                    <a:lnTo>
                      <a:pt x="180" y="1056"/>
                    </a:lnTo>
                    <a:lnTo>
                      <a:pt x="299" y="1176"/>
                    </a:lnTo>
                    <a:lnTo>
                      <a:pt x="439" y="1296"/>
                    </a:lnTo>
                    <a:lnTo>
                      <a:pt x="598" y="1375"/>
                    </a:lnTo>
                    <a:lnTo>
                      <a:pt x="758" y="1435"/>
                    </a:lnTo>
                    <a:lnTo>
                      <a:pt x="917" y="1455"/>
                    </a:lnTo>
                    <a:lnTo>
                      <a:pt x="1076" y="1455"/>
                    </a:lnTo>
                    <a:lnTo>
                      <a:pt x="1236" y="1435"/>
                    </a:lnTo>
                    <a:lnTo>
                      <a:pt x="1375" y="1375"/>
                    </a:lnTo>
                    <a:lnTo>
                      <a:pt x="1495" y="1296"/>
                    </a:lnTo>
                    <a:lnTo>
                      <a:pt x="1594" y="1196"/>
                    </a:lnTo>
                    <a:lnTo>
                      <a:pt x="1654" y="1076"/>
                    </a:lnTo>
                    <a:lnTo>
                      <a:pt x="1694" y="937"/>
                    </a:lnTo>
                    <a:lnTo>
                      <a:pt x="1694" y="798"/>
                    </a:lnTo>
                    <a:lnTo>
                      <a:pt x="1674" y="658"/>
                    </a:lnTo>
                    <a:lnTo>
                      <a:pt x="1614" y="519"/>
                    </a:lnTo>
                    <a:lnTo>
                      <a:pt x="1515" y="399"/>
                    </a:lnTo>
                    <a:lnTo>
                      <a:pt x="1415" y="260"/>
                    </a:lnTo>
                    <a:lnTo>
                      <a:pt x="1276" y="160"/>
                    </a:lnTo>
                    <a:lnTo>
                      <a:pt x="1116" y="80"/>
                    </a:lnTo>
                    <a:lnTo>
                      <a:pt x="957" y="21"/>
                    </a:lnTo>
                    <a:lnTo>
                      <a:pt x="777" y="1"/>
                    </a:lnTo>
                    <a:close/>
                  </a:path>
                </a:pathLst>
              </a:custGeom>
              <a:solidFill>
                <a:srgbClr val="F4CC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45" name="Google Shape;10245;p47"/>
              <p:cNvSpPr/>
              <p:nvPr/>
            </p:nvSpPr>
            <p:spPr>
              <a:xfrm>
                <a:off x="6255300" y="3753200"/>
                <a:ext cx="65250" cy="119050"/>
              </a:xfrm>
              <a:custGeom>
                <a:avLst/>
                <a:gdLst/>
                <a:ahLst/>
                <a:cxnLst/>
                <a:rect l="l" t="t" r="r" b="b"/>
                <a:pathLst>
                  <a:path w="2610" h="4762" extrusionOk="0">
                    <a:moveTo>
                      <a:pt x="0" y="0"/>
                    </a:moveTo>
                    <a:lnTo>
                      <a:pt x="259" y="199"/>
                    </a:lnTo>
                    <a:lnTo>
                      <a:pt x="478" y="399"/>
                    </a:lnTo>
                    <a:lnTo>
                      <a:pt x="658" y="618"/>
                    </a:lnTo>
                    <a:lnTo>
                      <a:pt x="837" y="837"/>
                    </a:lnTo>
                    <a:lnTo>
                      <a:pt x="957" y="1036"/>
                    </a:lnTo>
                    <a:lnTo>
                      <a:pt x="1076" y="1255"/>
                    </a:lnTo>
                    <a:lnTo>
                      <a:pt x="1176" y="1454"/>
                    </a:lnTo>
                    <a:lnTo>
                      <a:pt x="1235" y="1673"/>
                    </a:lnTo>
                    <a:lnTo>
                      <a:pt x="1295" y="1873"/>
                    </a:lnTo>
                    <a:lnTo>
                      <a:pt x="1315" y="2072"/>
                    </a:lnTo>
                    <a:lnTo>
                      <a:pt x="1335" y="2271"/>
                    </a:lnTo>
                    <a:lnTo>
                      <a:pt x="1335" y="2470"/>
                    </a:lnTo>
                    <a:lnTo>
                      <a:pt x="1315" y="2650"/>
                    </a:lnTo>
                    <a:lnTo>
                      <a:pt x="1295" y="2849"/>
                    </a:lnTo>
                    <a:lnTo>
                      <a:pt x="1216" y="3207"/>
                    </a:lnTo>
                    <a:lnTo>
                      <a:pt x="1096" y="3526"/>
                    </a:lnTo>
                    <a:lnTo>
                      <a:pt x="957" y="3825"/>
                    </a:lnTo>
                    <a:lnTo>
                      <a:pt x="797" y="4084"/>
                    </a:lnTo>
                    <a:lnTo>
                      <a:pt x="658" y="4323"/>
                    </a:lnTo>
                    <a:lnTo>
                      <a:pt x="419" y="4642"/>
                    </a:lnTo>
                    <a:lnTo>
                      <a:pt x="299" y="4761"/>
                    </a:lnTo>
                    <a:lnTo>
                      <a:pt x="319" y="4761"/>
                    </a:lnTo>
                    <a:lnTo>
                      <a:pt x="439" y="4622"/>
                    </a:lnTo>
                    <a:lnTo>
                      <a:pt x="578" y="4482"/>
                    </a:lnTo>
                    <a:lnTo>
                      <a:pt x="717" y="4343"/>
                    </a:lnTo>
                    <a:lnTo>
                      <a:pt x="877" y="4223"/>
                    </a:lnTo>
                    <a:lnTo>
                      <a:pt x="1056" y="4124"/>
                    </a:lnTo>
                    <a:lnTo>
                      <a:pt x="1216" y="4004"/>
                    </a:lnTo>
                    <a:lnTo>
                      <a:pt x="1415" y="3925"/>
                    </a:lnTo>
                    <a:lnTo>
                      <a:pt x="1594" y="3845"/>
                    </a:lnTo>
                    <a:lnTo>
                      <a:pt x="1953" y="3725"/>
                    </a:lnTo>
                    <a:lnTo>
                      <a:pt x="2291" y="3666"/>
                    </a:lnTo>
                    <a:lnTo>
                      <a:pt x="2431" y="3407"/>
                    </a:lnTo>
                    <a:lnTo>
                      <a:pt x="2510" y="3108"/>
                    </a:lnTo>
                    <a:lnTo>
                      <a:pt x="2570" y="2789"/>
                    </a:lnTo>
                    <a:lnTo>
                      <a:pt x="2610" y="2450"/>
                    </a:lnTo>
                    <a:lnTo>
                      <a:pt x="2590" y="2271"/>
                    </a:lnTo>
                    <a:lnTo>
                      <a:pt x="2570" y="2092"/>
                    </a:lnTo>
                    <a:lnTo>
                      <a:pt x="2550" y="1932"/>
                    </a:lnTo>
                    <a:lnTo>
                      <a:pt x="2490" y="1793"/>
                    </a:lnTo>
                    <a:lnTo>
                      <a:pt x="2431" y="1634"/>
                    </a:lnTo>
                    <a:lnTo>
                      <a:pt x="2371" y="1494"/>
                    </a:lnTo>
                    <a:lnTo>
                      <a:pt x="2212" y="1255"/>
                    </a:lnTo>
                    <a:lnTo>
                      <a:pt x="2012" y="1016"/>
                    </a:lnTo>
                    <a:lnTo>
                      <a:pt x="1793" y="817"/>
                    </a:lnTo>
                    <a:lnTo>
                      <a:pt x="1554" y="638"/>
                    </a:lnTo>
                    <a:lnTo>
                      <a:pt x="1315" y="498"/>
                    </a:lnTo>
                    <a:lnTo>
                      <a:pt x="1076" y="359"/>
                    </a:lnTo>
                    <a:lnTo>
                      <a:pt x="837" y="259"/>
                    </a:lnTo>
                    <a:lnTo>
                      <a:pt x="419" y="100"/>
                    </a:lnTo>
                    <a:lnTo>
                      <a:pt x="120" y="2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CEB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46" name="Google Shape;10246;p47"/>
              <p:cNvSpPr/>
              <p:nvPr/>
            </p:nvSpPr>
            <p:spPr>
              <a:xfrm>
                <a:off x="6255300" y="3753200"/>
                <a:ext cx="65250" cy="119050"/>
              </a:xfrm>
              <a:custGeom>
                <a:avLst/>
                <a:gdLst/>
                <a:ahLst/>
                <a:cxnLst/>
                <a:rect l="l" t="t" r="r" b="b"/>
                <a:pathLst>
                  <a:path w="2610" h="4762" fill="none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259" y="199"/>
                    </a:lnTo>
                    <a:lnTo>
                      <a:pt x="478" y="399"/>
                    </a:lnTo>
                    <a:lnTo>
                      <a:pt x="658" y="618"/>
                    </a:lnTo>
                    <a:lnTo>
                      <a:pt x="837" y="837"/>
                    </a:lnTo>
                    <a:lnTo>
                      <a:pt x="957" y="1036"/>
                    </a:lnTo>
                    <a:lnTo>
                      <a:pt x="1076" y="1255"/>
                    </a:lnTo>
                    <a:lnTo>
                      <a:pt x="1176" y="1454"/>
                    </a:lnTo>
                    <a:lnTo>
                      <a:pt x="1235" y="1673"/>
                    </a:lnTo>
                    <a:lnTo>
                      <a:pt x="1295" y="1873"/>
                    </a:lnTo>
                    <a:lnTo>
                      <a:pt x="1315" y="2072"/>
                    </a:lnTo>
                    <a:lnTo>
                      <a:pt x="1335" y="2271"/>
                    </a:lnTo>
                    <a:lnTo>
                      <a:pt x="1335" y="2470"/>
                    </a:lnTo>
                    <a:lnTo>
                      <a:pt x="1315" y="2650"/>
                    </a:lnTo>
                    <a:lnTo>
                      <a:pt x="1295" y="2849"/>
                    </a:lnTo>
                    <a:lnTo>
                      <a:pt x="1216" y="3207"/>
                    </a:lnTo>
                    <a:lnTo>
                      <a:pt x="1096" y="3526"/>
                    </a:lnTo>
                    <a:lnTo>
                      <a:pt x="957" y="3825"/>
                    </a:lnTo>
                    <a:lnTo>
                      <a:pt x="797" y="4084"/>
                    </a:lnTo>
                    <a:lnTo>
                      <a:pt x="658" y="4323"/>
                    </a:lnTo>
                    <a:lnTo>
                      <a:pt x="419" y="4642"/>
                    </a:lnTo>
                    <a:lnTo>
                      <a:pt x="299" y="4761"/>
                    </a:lnTo>
                    <a:lnTo>
                      <a:pt x="299" y="4761"/>
                    </a:lnTo>
                    <a:lnTo>
                      <a:pt x="319" y="4761"/>
                    </a:lnTo>
                    <a:lnTo>
                      <a:pt x="319" y="4761"/>
                    </a:lnTo>
                    <a:lnTo>
                      <a:pt x="439" y="4622"/>
                    </a:lnTo>
                    <a:lnTo>
                      <a:pt x="578" y="4482"/>
                    </a:lnTo>
                    <a:lnTo>
                      <a:pt x="717" y="4343"/>
                    </a:lnTo>
                    <a:lnTo>
                      <a:pt x="877" y="4223"/>
                    </a:lnTo>
                    <a:lnTo>
                      <a:pt x="1056" y="4124"/>
                    </a:lnTo>
                    <a:lnTo>
                      <a:pt x="1216" y="4004"/>
                    </a:lnTo>
                    <a:lnTo>
                      <a:pt x="1415" y="3925"/>
                    </a:lnTo>
                    <a:lnTo>
                      <a:pt x="1594" y="3845"/>
                    </a:lnTo>
                    <a:lnTo>
                      <a:pt x="1594" y="3845"/>
                    </a:lnTo>
                    <a:lnTo>
                      <a:pt x="1953" y="3725"/>
                    </a:lnTo>
                    <a:lnTo>
                      <a:pt x="2291" y="3666"/>
                    </a:lnTo>
                    <a:lnTo>
                      <a:pt x="2291" y="3666"/>
                    </a:lnTo>
                    <a:lnTo>
                      <a:pt x="2431" y="3407"/>
                    </a:lnTo>
                    <a:lnTo>
                      <a:pt x="2510" y="3108"/>
                    </a:lnTo>
                    <a:lnTo>
                      <a:pt x="2570" y="2789"/>
                    </a:lnTo>
                    <a:lnTo>
                      <a:pt x="2610" y="2450"/>
                    </a:lnTo>
                    <a:lnTo>
                      <a:pt x="2610" y="2450"/>
                    </a:lnTo>
                    <a:lnTo>
                      <a:pt x="2590" y="2271"/>
                    </a:lnTo>
                    <a:lnTo>
                      <a:pt x="2570" y="2092"/>
                    </a:lnTo>
                    <a:lnTo>
                      <a:pt x="2550" y="1932"/>
                    </a:lnTo>
                    <a:lnTo>
                      <a:pt x="2490" y="1793"/>
                    </a:lnTo>
                    <a:lnTo>
                      <a:pt x="2431" y="1634"/>
                    </a:lnTo>
                    <a:lnTo>
                      <a:pt x="2371" y="1494"/>
                    </a:lnTo>
                    <a:lnTo>
                      <a:pt x="2212" y="1255"/>
                    </a:lnTo>
                    <a:lnTo>
                      <a:pt x="2012" y="1016"/>
                    </a:lnTo>
                    <a:lnTo>
                      <a:pt x="1793" y="817"/>
                    </a:lnTo>
                    <a:lnTo>
                      <a:pt x="1554" y="638"/>
                    </a:lnTo>
                    <a:lnTo>
                      <a:pt x="1315" y="498"/>
                    </a:lnTo>
                    <a:lnTo>
                      <a:pt x="1076" y="359"/>
                    </a:lnTo>
                    <a:lnTo>
                      <a:pt x="837" y="259"/>
                    </a:lnTo>
                    <a:lnTo>
                      <a:pt x="419" y="100"/>
                    </a:lnTo>
                    <a:lnTo>
                      <a:pt x="120" y="2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47" name="Google Shape;10247;p47"/>
              <p:cNvSpPr/>
              <p:nvPr/>
            </p:nvSpPr>
            <p:spPr>
              <a:xfrm>
                <a:off x="6042150" y="3872225"/>
                <a:ext cx="232100" cy="217150"/>
              </a:xfrm>
              <a:custGeom>
                <a:avLst/>
                <a:gdLst/>
                <a:ahLst/>
                <a:cxnLst/>
                <a:rect l="l" t="t" r="r" b="b"/>
                <a:pathLst>
                  <a:path w="9284" h="8686" extrusionOk="0">
                    <a:moveTo>
                      <a:pt x="2371" y="0"/>
                    </a:moveTo>
                    <a:lnTo>
                      <a:pt x="2132" y="20"/>
                    </a:lnTo>
                    <a:lnTo>
                      <a:pt x="1873" y="60"/>
                    </a:lnTo>
                    <a:lnTo>
                      <a:pt x="1654" y="120"/>
                    </a:lnTo>
                    <a:lnTo>
                      <a:pt x="1415" y="199"/>
                    </a:lnTo>
                    <a:lnTo>
                      <a:pt x="1215" y="299"/>
                    </a:lnTo>
                    <a:lnTo>
                      <a:pt x="1016" y="419"/>
                    </a:lnTo>
                    <a:lnTo>
                      <a:pt x="817" y="558"/>
                    </a:lnTo>
                    <a:lnTo>
                      <a:pt x="658" y="717"/>
                    </a:lnTo>
                    <a:lnTo>
                      <a:pt x="498" y="877"/>
                    </a:lnTo>
                    <a:lnTo>
                      <a:pt x="359" y="1056"/>
                    </a:lnTo>
                    <a:lnTo>
                      <a:pt x="259" y="1235"/>
                    </a:lnTo>
                    <a:lnTo>
                      <a:pt x="159" y="1435"/>
                    </a:lnTo>
                    <a:lnTo>
                      <a:pt x="80" y="1654"/>
                    </a:lnTo>
                    <a:lnTo>
                      <a:pt x="20" y="1873"/>
                    </a:lnTo>
                    <a:lnTo>
                      <a:pt x="0" y="2092"/>
                    </a:lnTo>
                    <a:lnTo>
                      <a:pt x="0" y="2311"/>
                    </a:lnTo>
                    <a:lnTo>
                      <a:pt x="0" y="2550"/>
                    </a:lnTo>
                    <a:lnTo>
                      <a:pt x="40" y="2749"/>
                    </a:lnTo>
                    <a:lnTo>
                      <a:pt x="100" y="2949"/>
                    </a:lnTo>
                    <a:lnTo>
                      <a:pt x="179" y="3128"/>
                    </a:lnTo>
                    <a:lnTo>
                      <a:pt x="259" y="3307"/>
                    </a:lnTo>
                    <a:lnTo>
                      <a:pt x="359" y="3467"/>
                    </a:lnTo>
                    <a:lnTo>
                      <a:pt x="478" y="3626"/>
                    </a:lnTo>
                    <a:lnTo>
                      <a:pt x="598" y="3765"/>
                    </a:lnTo>
                    <a:lnTo>
                      <a:pt x="737" y="3905"/>
                    </a:lnTo>
                    <a:lnTo>
                      <a:pt x="897" y="4024"/>
                    </a:lnTo>
                    <a:lnTo>
                      <a:pt x="1056" y="4144"/>
                    </a:lnTo>
                    <a:lnTo>
                      <a:pt x="1235" y="4243"/>
                    </a:lnTo>
                    <a:lnTo>
                      <a:pt x="1415" y="4323"/>
                    </a:lnTo>
                    <a:lnTo>
                      <a:pt x="1594" y="4403"/>
                    </a:lnTo>
                    <a:lnTo>
                      <a:pt x="1793" y="4463"/>
                    </a:lnTo>
                    <a:lnTo>
                      <a:pt x="1992" y="4502"/>
                    </a:lnTo>
                    <a:lnTo>
                      <a:pt x="2191" y="4522"/>
                    </a:lnTo>
                    <a:lnTo>
                      <a:pt x="2112" y="4702"/>
                    </a:lnTo>
                    <a:lnTo>
                      <a:pt x="2032" y="4901"/>
                    </a:lnTo>
                    <a:lnTo>
                      <a:pt x="1972" y="5100"/>
                    </a:lnTo>
                    <a:lnTo>
                      <a:pt x="1932" y="5299"/>
                    </a:lnTo>
                    <a:lnTo>
                      <a:pt x="1893" y="5518"/>
                    </a:lnTo>
                    <a:lnTo>
                      <a:pt x="1893" y="5718"/>
                    </a:lnTo>
                    <a:lnTo>
                      <a:pt x="1893" y="5937"/>
                    </a:lnTo>
                    <a:lnTo>
                      <a:pt x="1913" y="6156"/>
                    </a:lnTo>
                    <a:lnTo>
                      <a:pt x="1972" y="6455"/>
                    </a:lnTo>
                    <a:lnTo>
                      <a:pt x="2052" y="6734"/>
                    </a:lnTo>
                    <a:lnTo>
                      <a:pt x="2172" y="6993"/>
                    </a:lnTo>
                    <a:lnTo>
                      <a:pt x="2311" y="7252"/>
                    </a:lnTo>
                    <a:lnTo>
                      <a:pt x="2470" y="7471"/>
                    </a:lnTo>
                    <a:lnTo>
                      <a:pt x="2650" y="7690"/>
                    </a:lnTo>
                    <a:lnTo>
                      <a:pt x="2869" y="7889"/>
                    </a:lnTo>
                    <a:lnTo>
                      <a:pt x="3088" y="8068"/>
                    </a:lnTo>
                    <a:lnTo>
                      <a:pt x="3327" y="8228"/>
                    </a:lnTo>
                    <a:lnTo>
                      <a:pt x="3586" y="8367"/>
                    </a:lnTo>
                    <a:lnTo>
                      <a:pt x="3865" y="8487"/>
                    </a:lnTo>
                    <a:lnTo>
                      <a:pt x="4164" y="8586"/>
                    </a:lnTo>
                    <a:lnTo>
                      <a:pt x="4462" y="8646"/>
                    </a:lnTo>
                    <a:lnTo>
                      <a:pt x="4761" y="8666"/>
                    </a:lnTo>
                    <a:lnTo>
                      <a:pt x="5080" y="8686"/>
                    </a:lnTo>
                    <a:lnTo>
                      <a:pt x="5399" y="8666"/>
                    </a:lnTo>
                    <a:lnTo>
                      <a:pt x="5698" y="8606"/>
                    </a:lnTo>
                    <a:lnTo>
                      <a:pt x="5996" y="8526"/>
                    </a:lnTo>
                    <a:lnTo>
                      <a:pt x="6295" y="8427"/>
                    </a:lnTo>
                    <a:lnTo>
                      <a:pt x="6554" y="8287"/>
                    </a:lnTo>
                    <a:lnTo>
                      <a:pt x="6813" y="8148"/>
                    </a:lnTo>
                    <a:lnTo>
                      <a:pt x="7052" y="7969"/>
                    </a:lnTo>
                    <a:lnTo>
                      <a:pt x="7271" y="7769"/>
                    </a:lnTo>
                    <a:lnTo>
                      <a:pt x="7471" y="7570"/>
                    </a:lnTo>
                    <a:lnTo>
                      <a:pt x="7630" y="7331"/>
                    </a:lnTo>
                    <a:lnTo>
                      <a:pt x="7789" y="7092"/>
                    </a:lnTo>
                    <a:lnTo>
                      <a:pt x="7909" y="6833"/>
                    </a:lnTo>
                    <a:lnTo>
                      <a:pt x="8008" y="6574"/>
                    </a:lnTo>
                    <a:lnTo>
                      <a:pt x="8068" y="6295"/>
                    </a:lnTo>
                    <a:lnTo>
                      <a:pt x="8108" y="6016"/>
                    </a:lnTo>
                    <a:lnTo>
                      <a:pt x="8108" y="5718"/>
                    </a:lnTo>
                    <a:lnTo>
                      <a:pt x="8088" y="5419"/>
                    </a:lnTo>
                    <a:lnTo>
                      <a:pt x="8228" y="5379"/>
                    </a:lnTo>
                    <a:lnTo>
                      <a:pt x="8367" y="5319"/>
                    </a:lnTo>
                    <a:lnTo>
                      <a:pt x="8486" y="5259"/>
                    </a:lnTo>
                    <a:lnTo>
                      <a:pt x="8606" y="5180"/>
                    </a:lnTo>
                    <a:lnTo>
                      <a:pt x="8726" y="5100"/>
                    </a:lnTo>
                    <a:lnTo>
                      <a:pt x="8825" y="5000"/>
                    </a:lnTo>
                    <a:lnTo>
                      <a:pt x="8925" y="4901"/>
                    </a:lnTo>
                    <a:lnTo>
                      <a:pt x="9004" y="4801"/>
                    </a:lnTo>
                    <a:lnTo>
                      <a:pt x="9084" y="4682"/>
                    </a:lnTo>
                    <a:lnTo>
                      <a:pt x="9144" y="4562"/>
                    </a:lnTo>
                    <a:lnTo>
                      <a:pt x="9204" y="4443"/>
                    </a:lnTo>
                    <a:lnTo>
                      <a:pt x="9243" y="4303"/>
                    </a:lnTo>
                    <a:lnTo>
                      <a:pt x="9263" y="4164"/>
                    </a:lnTo>
                    <a:lnTo>
                      <a:pt x="9283" y="4024"/>
                    </a:lnTo>
                    <a:lnTo>
                      <a:pt x="9283" y="3885"/>
                    </a:lnTo>
                    <a:lnTo>
                      <a:pt x="9263" y="3745"/>
                    </a:lnTo>
                    <a:lnTo>
                      <a:pt x="9243" y="3586"/>
                    </a:lnTo>
                    <a:lnTo>
                      <a:pt x="9184" y="3447"/>
                    </a:lnTo>
                    <a:lnTo>
                      <a:pt x="9124" y="3307"/>
                    </a:lnTo>
                    <a:lnTo>
                      <a:pt x="9064" y="3168"/>
                    </a:lnTo>
                    <a:lnTo>
                      <a:pt x="8965" y="3048"/>
                    </a:lnTo>
                    <a:lnTo>
                      <a:pt x="8865" y="2929"/>
                    </a:lnTo>
                    <a:lnTo>
                      <a:pt x="8765" y="2809"/>
                    </a:lnTo>
                    <a:lnTo>
                      <a:pt x="8626" y="2710"/>
                    </a:lnTo>
                    <a:lnTo>
                      <a:pt x="8506" y="2630"/>
                    </a:lnTo>
                    <a:lnTo>
                      <a:pt x="8367" y="2550"/>
                    </a:lnTo>
                    <a:lnTo>
                      <a:pt x="8208" y="2490"/>
                    </a:lnTo>
                    <a:lnTo>
                      <a:pt x="8068" y="2451"/>
                    </a:lnTo>
                    <a:lnTo>
                      <a:pt x="7909" y="2411"/>
                    </a:lnTo>
                    <a:lnTo>
                      <a:pt x="7749" y="2391"/>
                    </a:lnTo>
                    <a:lnTo>
                      <a:pt x="7570" y="2391"/>
                    </a:lnTo>
                    <a:lnTo>
                      <a:pt x="7411" y="2411"/>
                    </a:lnTo>
                    <a:lnTo>
                      <a:pt x="7212" y="2431"/>
                    </a:lnTo>
                    <a:lnTo>
                      <a:pt x="7032" y="2490"/>
                    </a:lnTo>
                    <a:lnTo>
                      <a:pt x="6853" y="2550"/>
                    </a:lnTo>
                    <a:lnTo>
                      <a:pt x="6694" y="2650"/>
                    </a:lnTo>
                    <a:lnTo>
                      <a:pt x="6554" y="2749"/>
                    </a:lnTo>
                    <a:lnTo>
                      <a:pt x="6415" y="2849"/>
                    </a:lnTo>
                    <a:lnTo>
                      <a:pt x="6295" y="2988"/>
                    </a:lnTo>
                    <a:lnTo>
                      <a:pt x="6196" y="3128"/>
                    </a:lnTo>
                    <a:lnTo>
                      <a:pt x="5857" y="3008"/>
                    </a:lnTo>
                    <a:lnTo>
                      <a:pt x="5518" y="2929"/>
                    </a:lnTo>
                    <a:lnTo>
                      <a:pt x="5140" y="2909"/>
                    </a:lnTo>
                    <a:lnTo>
                      <a:pt x="4781" y="2909"/>
                    </a:lnTo>
                    <a:lnTo>
                      <a:pt x="4841" y="2690"/>
                    </a:lnTo>
                    <a:lnTo>
                      <a:pt x="4861" y="2451"/>
                    </a:lnTo>
                    <a:lnTo>
                      <a:pt x="4881" y="2211"/>
                    </a:lnTo>
                    <a:lnTo>
                      <a:pt x="4861" y="1972"/>
                    </a:lnTo>
                    <a:lnTo>
                      <a:pt x="4821" y="1753"/>
                    </a:lnTo>
                    <a:lnTo>
                      <a:pt x="4741" y="1534"/>
                    </a:lnTo>
                    <a:lnTo>
                      <a:pt x="4662" y="1315"/>
                    </a:lnTo>
                    <a:lnTo>
                      <a:pt x="4542" y="1136"/>
                    </a:lnTo>
                    <a:lnTo>
                      <a:pt x="4423" y="937"/>
                    </a:lnTo>
                    <a:lnTo>
                      <a:pt x="4263" y="777"/>
                    </a:lnTo>
                    <a:lnTo>
                      <a:pt x="4104" y="618"/>
                    </a:lnTo>
                    <a:lnTo>
                      <a:pt x="3925" y="478"/>
                    </a:lnTo>
                    <a:lnTo>
                      <a:pt x="3745" y="339"/>
                    </a:lnTo>
                    <a:lnTo>
                      <a:pt x="3526" y="239"/>
                    </a:lnTo>
                    <a:lnTo>
                      <a:pt x="3327" y="160"/>
                    </a:lnTo>
                    <a:lnTo>
                      <a:pt x="3088" y="80"/>
                    </a:lnTo>
                    <a:lnTo>
                      <a:pt x="2869" y="40"/>
                    </a:lnTo>
                    <a:lnTo>
                      <a:pt x="2630" y="0"/>
                    </a:lnTo>
                    <a:close/>
                  </a:path>
                </a:pathLst>
              </a:custGeom>
              <a:solidFill>
                <a:srgbClr val="F7D28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48" name="Google Shape;10248;p47"/>
              <p:cNvSpPr/>
              <p:nvPr/>
            </p:nvSpPr>
            <p:spPr>
              <a:xfrm>
                <a:off x="6042150" y="3872225"/>
                <a:ext cx="232100" cy="217150"/>
              </a:xfrm>
              <a:custGeom>
                <a:avLst/>
                <a:gdLst/>
                <a:ahLst/>
                <a:cxnLst/>
                <a:rect l="l" t="t" r="r" b="b"/>
                <a:pathLst>
                  <a:path w="9284" h="8686" fill="none" extrusionOk="0">
                    <a:moveTo>
                      <a:pt x="4861" y="1972"/>
                    </a:moveTo>
                    <a:lnTo>
                      <a:pt x="4861" y="1972"/>
                    </a:lnTo>
                    <a:lnTo>
                      <a:pt x="4881" y="2211"/>
                    </a:lnTo>
                    <a:lnTo>
                      <a:pt x="4861" y="2451"/>
                    </a:lnTo>
                    <a:lnTo>
                      <a:pt x="4841" y="2690"/>
                    </a:lnTo>
                    <a:lnTo>
                      <a:pt x="4781" y="2909"/>
                    </a:lnTo>
                    <a:lnTo>
                      <a:pt x="4781" y="2909"/>
                    </a:lnTo>
                    <a:lnTo>
                      <a:pt x="5140" y="2909"/>
                    </a:lnTo>
                    <a:lnTo>
                      <a:pt x="5518" y="2929"/>
                    </a:lnTo>
                    <a:lnTo>
                      <a:pt x="5857" y="3008"/>
                    </a:lnTo>
                    <a:lnTo>
                      <a:pt x="6196" y="3128"/>
                    </a:lnTo>
                    <a:lnTo>
                      <a:pt x="6196" y="3128"/>
                    </a:lnTo>
                    <a:lnTo>
                      <a:pt x="6295" y="2988"/>
                    </a:lnTo>
                    <a:lnTo>
                      <a:pt x="6415" y="2849"/>
                    </a:lnTo>
                    <a:lnTo>
                      <a:pt x="6554" y="2749"/>
                    </a:lnTo>
                    <a:lnTo>
                      <a:pt x="6694" y="2650"/>
                    </a:lnTo>
                    <a:lnTo>
                      <a:pt x="6853" y="2550"/>
                    </a:lnTo>
                    <a:lnTo>
                      <a:pt x="7032" y="2490"/>
                    </a:lnTo>
                    <a:lnTo>
                      <a:pt x="7212" y="2431"/>
                    </a:lnTo>
                    <a:lnTo>
                      <a:pt x="7411" y="2411"/>
                    </a:lnTo>
                    <a:lnTo>
                      <a:pt x="7411" y="2411"/>
                    </a:lnTo>
                    <a:lnTo>
                      <a:pt x="7570" y="2391"/>
                    </a:lnTo>
                    <a:lnTo>
                      <a:pt x="7749" y="2391"/>
                    </a:lnTo>
                    <a:lnTo>
                      <a:pt x="7909" y="2411"/>
                    </a:lnTo>
                    <a:lnTo>
                      <a:pt x="8068" y="2451"/>
                    </a:lnTo>
                    <a:lnTo>
                      <a:pt x="8208" y="2490"/>
                    </a:lnTo>
                    <a:lnTo>
                      <a:pt x="8367" y="2550"/>
                    </a:lnTo>
                    <a:lnTo>
                      <a:pt x="8506" y="2630"/>
                    </a:lnTo>
                    <a:lnTo>
                      <a:pt x="8626" y="2710"/>
                    </a:lnTo>
                    <a:lnTo>
                      <a:pt x="8765" y="2809"/>
                    </a:lnTo>
                    <a:lnTo>
                      <a:pt x="8865" y="2929"/>
                    </a:lnTo>
                    <a:lnTo>
                      <a:pt x="8965" y="3048"/>
                    </a:lnTo>
                    <a:lnTo>
                      <a:pt x="9064" y="3168"/>
                    </a:lnTo>
                    <a:lnTo>
                      <a:pt x="9124" y="3307"/>
                    </a:lnTo>
                    <a:lnTo>
                      <a:pt x="9184" y="3447"/>
                    </a:lnTo>
                    <a:lnTo>
                      <a:pt x="9243" y="3586"/>
                    </a:lnTo>
                    <a:lnTo>
                      <a:pt x="9263" y="3745"/>
                    </a:lnTo>
                    <a:lnTo>
                      <a:pt x="9263" y="3745"/>
                    </a:lnTo>
                    <a:lnTo>
                      <a:pt x="9283" y="3885"/>
                    </a:lnTo>
                    <a:lnTo>
                      <a:pt x="9283" y="4024"/>
                    </a:lnTo>
                    <a:lnTo>
                      <a:pt x="9263" y="4164"/>
                    </a:lnTo>
                    <a:lnTo>
                      <a:pt x="9243" y="4303"/>
                    </a:lnTo>
                    <a:lnTo>
                      <a:pt x="9204" y="4443"/>
                    </a:lnTo>
                    <a:lnTo>
                      <a:pt x="9144" y="4562"/>
                    </a:lnTo>
                    <a:lnTo>
                      <a:pt x="9084" y="4682"/>
                    </a:lnTo>
                    <a:lnTo>
                      <a:pt x="9004" y="4801"/>
                    </a:lnTo>
                    <a:lnTo>
                      <a:pt x="8925" y="4901"/>
                    </a:lnTo>
                    <a:lnTo>
                      <a:pt x="8825" y="5000"/>
                    </a:lnTo>
                    <a:lnTo>
                      <a:pt x="8726" y="5100"/>
                    </a:lnTo>
                    <a:lnTo>
                      <a:pt x="8606" y="5180"/>
                    </a:lnTo>
                    <a:lnTo>
                      <a:pt x="8486" y="5259"/>
                    </a:lnTo>
                    <a:lnTo>
                      <a:pt x="8367" y="5319"/>
                    </a:lnTo>
                    <a:lnTo>
                      <a:pt x="8228" y="5379"/>
                    </a:lnTo>
                    <a:lnTo>
                      <a:pt x="8088" y="5419"/>
                    </a:lnTo>
                    <a:lnTo>
                      <a:pt x="8088" y="5419"/>
                    </a:lnTo>
                    <a:lnTo>
                      <a:pt x="8108" y="5718"/>
                    </a:lnTo>
                    <a:lnTo>
                      <a:pt x="8108" y="6016"/>
                    </a:lnTo>
                    <a:lnTo>
                      <a:pt x="8068" y="6295"/>
                    </a:lnTo>
                    <a:lnTo>
                      <a:pt x="8008" y="6574"/>
                    </a:lnTo>
                    <a:lnTo>
                      <a:pt x="7909" y="6833"/>
                    </a:lnTo>
                    <a:lnTo>
                      <a:pt x="7789" y="7092"/>
                    </a:lnTo>
                    <a:lnTo>
                      <a:pt x="7630" y="7331"/>
                    </a:lnTo>
                    <a:lnTo>
                      <a:pt x="7471" y="7570"/>
                    </a:lnTo>
                    <a:lnTo>
                      <a:pt x="7271" y="7769"/>
                    </a:lnTo>
                    <a:lnTo>
                      <a:pt x="7052" y="7969"/>
                    </a:lnTo>
                    <a:lnTo>
                      <a:pt x="6813" y="8148"/>
                    </a:lnTo>
                    <a:lnTo>
                      <a:pt x="6554" y="8287"/>
                    </a:lnTo>
                    <a:lnTo>
                      <a:pt x="6295" y="8427"/>
                    </a:lnTo>
                    <a:lnTo>
                      <a:pt x="5996" y="8526"/>
                    </a:lnTo>
                    <a:lnTo>
                      <a:pt x="5698" y="8606"/>
                    </a:lnTo>
                    <a:lnTo>
                      <a:pt x="5399" y="8666"/>
                    </a:lnTo>
                    <a:lnTo>
                      <a:pt x="5399" y="8666"/>
                    </a:lnTo>
                    <a:lnTo>
                      <a:pt x="5080" y="8686"/>
                    </a:lnTo>
                    <a:lnTo>
                      <a:pt x="4761" y="8666"/>
                    </a:lnTo>
                    <a:lnTo>
                      <a:pt x="4462" y="8646"/>
                    </a:lnTo>
                    <a:lnTo>
                      <a:pt x="4164" y="8586"/>
                    </a:lnTo>
                    <a:lnTo>
                      <a:pt x="3865" y="8487"/>
                    </a:lnTo>
                    <a:lnTo>
                      <a:pt x="3586" y="8367"/>
                    </a:lnTo>
                    <a:lnTo>
                      <a:pt x="3327" y="8228"/>
                    </a:lnTo>
                    <a:lnTo>
                      <a:pt x="3088" y="8068"/>
                    </a:lnTo>
                    <a:lnTo>
                      <a:pt x="2869" y="7889"/>
                    </a:lnTo>
                    <a:lnTo>
                      <a:pt x="2650" y="7690"/>
                    </a:lnTo>
                    <a:lnTo>
                      <a:pt x="2470" y="7471"/>
                    </a:lnTo>
                    <a:lnTo>
                      <a:pt x="2311" y="7252"/>
                    </a:lnTo>
                    <a:lnTo>
                      <a:pt x="2172" y="6993"/>
                    </a:lnTo>
                    <a:lnTo>
                      <a:pt x="2052" y="6734"/>
                    </a:lnTo>
                    <a:lnTo>
                      <a:pt x="1972" y="6455"/>
                    </a:lnTo>
                    <a:lnTo>
                      <a:pt x="1913" y="6156"/>
                    </a:lnTo>
                    <a:lnTo>
                      <a:pt x="1913" y="6156"/>
                    </a:lnTo>
                    <a:lnTo>
                      <a:pt x="1893" y="5937"/>
                    </a:lnTo>
                    <a:lnTo>
                      <a:pt x="1893" y="5718"/>
                    </a:lnTo>
                    <a:lnTo>
                      <a:pt x="1893" y="5518"/>
                    </a:lnTo>
                    <a:lnTo>
                      <a:pt x="1932" y="5299"/>
                    </a:lnTo>
                    <a:lnTo>
                      <a:pt x="1972" y="5100"/>
                    </a:lnTo>
                    <a:lnTo>
                      <a:pt x="2032" y="4901"/>
                    </a:lnTo>
                    <a:lnTo>
                      <a:pt x="2112" y="4702"/>
                    </a:lnTo>
                    <a:lnTo>
                      <a:pt x="2191" y="4522"/>
                    </a:lnTo>
                    <a:lnTo>
                      <a:pt x="2191" y="4522"/>
                    </a:lnTo>
                    <a:lnTo>
                      <a:pt x="1992" y="4502"/>
                    </a:lnTo>
                    <a:lnTo>
                      <a:pt x="1793" y="4463"/>
                    </a:lnTo>
                    <a:lnTo>
                      <a:pt x="1594" y="4403"/>
                    </a:lnTo>
                    <a:lnTo>
                      <a:pt x="1415" y="4323"/>
                    </a:lnTo>
                    <a:lnTo>
                      <a:pt x="1235" y="4243"/>
                    </a:lnTo>
                    <a:lnTo>
                      <a:pt x="1056" y="4144"/>
                    </a:lnTo>
                    <a:lnTo>
                      <a:pt x="897" y="4024"/>
                    </a:lnTo>
                    <a:lnTo>
                      <a:pt x="737" y="3905"/>
                    </a:lnTo>
                    <a:lnTo>
                      <a:pt x="598" y="3765"/>
                    </a:lnTo>
                    <a:lnTo>
                      <a:pt x="478" y="3626"/>
                    </a:lnTo>
                    <a:lnTo>
                      <a:pt x="359" y="3467"/>
                    </a:lnTo>
                    <a:lnTo>
                      <a:pt x="259" y="3307"/>
                    </a:lnTo>
                    <a:lnTo>
                      <a:pt x="179" y="3128"/>
                    </a:lnTo>
                    <a:lnTo>
                      <a:pt x="100" y="2949"/>
                    </a:lnTo>
                    <a:lnTo>
                      <a:pt x="40" y="2749"/>
                    </a:lnTo>
                    <a:lnTo>
                      <a:pt x="0" y="2550"/>
                    </a:lnTo>
                    <a:lnTo>
                      <a:pt x="0" y="2550"/>
                    </a:lnTo>
                    <a:lnTo>
                      <a:pt x="0" y="2311"/>
                    </a:lnTo>
                    <a:lnTo>
                      <a:pt x="0" y="2092"/>
                    </a:lnTo>
                    <a:lnTo>
                      <a:pt x="20" y="1873"/>
                    </a:lnTo>
                    <a:lnTo>
                      <a:pt x="80" y="1654"/>
                    </a:lnTo>
                    <a:lnTo>
                      <a:pt x="159" y="1435"/>
                    </a:lnTo>
                    <a:lnTo>
                      <a:pt x="259" y="1235"/>
                    </a:lnTo>
                    <a:lnTo>
                      <a:pt x="359" y="1056"/>
                    </a:lnTo>
                    <a:lnTo>
                      <a:pt x="498" y="877"/>
                    </a:lnTo>
                    <a:lnTo>
                      <a:pt x="658" y="717"/>
                    </a:lnTo>
                    <a:lnTo>
                      <a:pt x="817" y="558"/>
                    </a:lnTo>
                    <a:lnTo>
                      <a:pt x="1016" y="419"/>
                    </a:lnTo>
                    <a:lnTo>
                      <a:pt x="1215" y="299"/>
                    </a:lnTo>
                    <a:lnTo>
                      <a:pt x="1415" y="199"/>
                    </a:lnTo>
                    <a:lnTo>
                      <a:pt x="1654" y="120"/>
                    </a:lnTo>
                    <a:lnTo>
                      <a:pt x="1873" y="60"/>
                    </a:lnTo>
                    <a:lnTo>
                      <a:pt x="2132" y="20"/>
                    </a:lnTo>
                    <a:lnTo>
                      <a:pt x="2132" y="20"/>
                    </a:lnTo>
                    <a:lnTo>
                      <a:pt x="2371" y="0"/>
                    </a:lnTo>
                    <a:lnTo>
                      <a:pt x="2630" y="0"/>
                    </a:lnTo>
                    <a:lnTo>
                      <a:pt x="2869" y="40"/>
                    </a:lnTo>
                    <a:lnTo>
                      <a:pt x="3088" y="80"/>
                    </a:lnTo>
                    <a:lnTo>
                      <a:pt x="3327" y="160"/>
                    </a:lnTo>
                    <a:lnTo>
                      <a:pt x="3526" y="239"/>
                    </a:lnTo>
                    <a:lnTo>
                      <a:pt x="3745" y="339"/>
                    </a:lnTo>
                    <a:lnTo>
                      <a:pt x="3925" y="478"/>
                    </a:lnTo>
                    <a:lnTo>
                      <a:pt x="4104" y="618"/>
                    </a:lnTo>
                    <a:lnTo>
                      <a:pt x="4263" y="777"/>
                    </a:lnTo>
                    <a:lnTo>
                      <a:pt x="4423" y="937"/>
                    </a:lnTo>
                    <a:lnTo>
                      <a:pt x="4542" y="1136"/>
                    </a:lnTo>
                    <a:lnTo>
                      <a:pt x="4662" y="1315"/>
                    </a:lnTo>
                    <a:lnTo>
                      <a:pt x="4741" y="1534"/>
                    </a:lnTo>
                    <a:lnTo>
                      <a:pt x="4821" y="1753"/>
                    </a:lnTo>
                    <a:lnTo>
                      <a:pt x="4861" y="1972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49" name="Google Shape;10249;p47"/>
              <p:cNvSpPr/>
              <p:nvPr/>
            </p:nvSpPr>
            <p:spPr>
              <a:xfrm>
                <a:off x="6074500" y="3895125"/>
                <a:ext cx="44850" cy="34400"/>
              </a:xfrm>
              <a:custGeom>
                <a:avLst/>
                <a:gdLst/>
                <a:ahLst/>
                <a:cxnLst/>
                <a:rect l="l" t="t" r="r" b="b"/>
                <a:pathLst>
                  <a:path w="1794" h="1376" extrusionOk="0">
                    <a:moveTo>
                      <a:pt x="977" y="1"/>
                    </a:moveTo>
                    <a:lnTo>
                      <a:pt x="798" y="21"/>
                    </a:lnTo>
                    <a:lnTo>
                      <a:pt x="619" y="40"/>
                    </a:lnTo>
                    <a:lnTo>
                      <a:pt x="459" y="100"/>
                    </a:lnTo>
                    <a:lnTo>
                      <a:pt x="320" y="180"/>
                    </a:lnTo>
                    <a:lnTo>
                      <a:pt x="200" y="280"/>
                    </a:lnTo>
                    <a:lnTo>
                      <a:pt x="101" y="399"/>
                    </a:lnTo>
                    <a:lnTo>
                      <a:pt x="41" y="519"/>
                    </a:lnTo>
                    <a:lnTo>
                      <a:pt x="1" y="658"/>
                    </a:lnTo>
                    <a:lnTo>
                      <a:pt x="1" y="797"/>
                    </a:lnTo>
                    <a:lnTo>
                      <a:pt x="41" y="937"/>
                    </a:lnTo>
                    <a:lnTo>
                      <a:pt x="121" y="1056"/>
                    </a:lnTo>
                    <a:lnTo>
                      <a:pt x="220" y="1156"/>
                    </a:lnTo>
                    <a:lnTo>
                      <a:pt x="340" y="1236"/>
                    </a:lnTo>
                    <a:lnTo>
                      <a:pt x="479" y="1315"/>
                    </a:lnTo>
                    <a:lnTo>
                      <a:pt x="638" y="1355"/>
                    </a:lnTo>
                    <a:lnTo>
                      <a:pt x="818" y="1375"/>
                    </a:lnTo>
                    <a:lnTo>
                      <a:pt x="997" y="1375"/>
                    </a:lnTo>
                    <a:lnTo>
                      <a:pt x="1176" y="1335"/>
                    </a:lnTo>
                    <a:lnTo>
                      <a:pt x="1336" y="1276"/>
                    </a:lnTo>
                    <a:lnTo>
                      <a:pt x="1475" y="1196"/>
                    </a:lnTo>
                    <a:lnTo>
                      <a:pt x="1595" y="1096"/>
                    </a:lnTo>
                    <a:lnTo>
                      <a:pt x="1694" y="977"/>
                    </a:lnTo>
                    <a:lnTo>
                      <a:pt x="1754" y="857"/>
                    </a:lnTo>
                    <a:lnTo>
                      <a:pt x="1794" y="718"/>
                    </a:lnTo>
                    <a:lnTo>
                      <a:pt x="1794" y="578"/>
                    </a:lnTo>
                    <a:lnTo>
                      <a:pt x="1754" y="459"/>
                    </a:lnTo>
                    <a:lnTo>
                      <a:pt x="1674" y="339"/>
                    </a:lnTo>
                    <a:lnTo>
                      <a:pt x="1595" y="220"/>
                    </a:lnTo>
                    <a:lnTo>
                      <a:pt x="1455" y="140"/>
                    </a:lnTo>
                    <a:lnTo>
                      <a:pt x="1316" y="60"/>
                    </a:lnTo>
                    <a:lnTo>
                      <a:pt x="1156" y="21"/>
                    </a:lnTo>
                    <a:lnTo>
                      <a:pt x="977" y="1"/>
                    </a:lnTo>
                    <a:close/>
                  </a:path>
                </a:pathLst>
              </a:custGeom>
              <a:solidFill>
                <a:srgbClr val="F4CC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50" name="Google Shape;10250;p47"/>
              <p:cNvSpPr/>
              <p:nvPr/>
            </p:nvSpPr>
            <p:spPr>
              <a:xfrm>
                <a:off x="6105900" y="3977800"/>
                <a:ext cx="31400" cy="44850"/>
              </a:xfrm>
              <a:custGeom>
                <a:avLst/>
                <a:gdLst/>
                <a:ahLst/>
                <a:cxnLst/>
                <a:rect l="l" t="t" r="r" b="b"/>
                <a:pathLst>
                  <a:path w="1256" h="1794" extrusionOk="0">
                    <a:moveTo>
                      <a:pt x="757" y="1"/>
                    </a:moveTo>
                    <a:lnTo>
                      <a:pt x="657" y="60"/>
                    </a:lnTo>
                    <a:lnTo>
                      <a:pt x="538" y="180"/>
                    </a:lnTo>
                    <a:lnTo>
                      <a:pt x="438" y="319"/>
                    </a:lnTo>
                    <a:lnTo>
                      <a:pt x="319" y="479"/>
                    </a:lnTo>
                    <a:lnTo>
                      <a:pt x="219" y="658"/>
                    </a:lnTo>
                    <a:lnTo>
                      <a:pt x="120" y="857"/>
                    </a:lnTo>
                    <a:lnTo>
                      <a:pt x="60" y="1096"/>
                    </a:lnTo>
                    <a:lnTo>
                      <a:pt x="0" y="1335"/>
                    </a:lnTo>
                    <a:lnTo>
                      <a:pt x="219" y="1355"/>
                    </a:lnTo>
                    <a:lnTo>
                      <a:pt x="418" y="1415"/>
                    </a:lnTo>
                    <a:lnTo>
                      <a:pt x="618" y="1475"/>
                    </a:lnTo>
                    <a:lnTo>
                      <a:pt x="817" y="1554"/>
                    </a:lnTo>
                    <a:lnTo>
                      <a:pt x="1056" y="1674"/>
                    </a:lnTo>
                    <a:lnTo>
                      <a:pt x="1255" y="1793"/>
                    </a:lnTo>
                    <a:lnTo>
                      <a:pt x="1096" y="1475"/>
                    </a:lnTo>
                    <a:lnTo>
                      <a:pt x="956" y="1156"/>
                    </a:lnTo>
                    <a:lnTo>
                      <a:pt x="877" y="837"/>
                    </a:lnTo>
                    <a:lnTo>
                      <a:pt x="817" y="558"/>
                    </a:lnTo>
                    <a:lnTo>
                      <a:pt x="797" y="339"/>
                    </a:lnTo>
                    <a:lnTo>
                      <a:pt x="777" y="160"/>
                    </a:lnTo>
                    <a:lnTo>
                      <a:pt x="757" y="1"/>
                    </a:lnTo>
                    <a:close/>
                  </a:path>
                </a:pathLst>
              </a:custGeom>
              <a:solidFill>
                <a:srgbClr val="F9DB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51" name="Google Shape;10251;p47"/>
              <p:cNvSpPr/>
              <p:nvPr/>
            </p:nvSpPr>
            <p:spPr>
              <a:xfrm>
                <a:off x="6105900" y="3977800"/>
                <a:ext cx="31400" cy="44850"/>
              </a:xfrm>
              <a:custGeom>
                <a:avLst/>
                <a:gdLst/>
                <a:ahLst/>
                <a:cxnLst/>
                <a:rect l="l" t="t" r="r" b="b"/>
                <a:pathLst>
                  <a:path w="1256" h="1794" fill="none" extrusionOk="0">
                    <a:moveTo>
                      <a:pt x="757" y="1"/>
                    </a:moveTo>
                    <a:lnTo>
                      <a:pt x="757" y="1"/>
                    </a:lnTo>
                    <a:lnTo>
                      <a:pt x="657" y="60"/>
                    </a:lnTo>
                    <a:lnTo>
                      <a:pt x="538" y="180"/>
                    </a:lnTo>
                    <a:lnTo>
                      <a:pt x="438" y="319"/>
                    </a:lnTo>
                    <a:lnTo>
                      <a:pt x="319" y="479"/>
                    </a:lnTo>
                    <a:lnTo>
                      <a:pt x="219" y="658"/>
                    </a:lnTo>
                    <a:lnTo>
                      <a:pt x="120" y="857"/>
                    </a:lnTo>
                    <a:lnTo>
                      <a:pt x="60" y="1096"/>
                    </a:lnTo>
                    <a:lnTo>
                      <a:pt x="0" y="1335"/>
                    </a:lnTo>
                    <a:lnTo>
                      <a:pt x="0" y="1335"/>
                    </a:lnTo>
                    <a:lnTo>
                      <a:pt x="219" y="1355"/>
                    </a:lnTo>
                    <a:lnTo>
                      <a:pt x="418" y="1415"/>
                    </a:lnTo>
                    <a:lnTo>
                      <a:pt x="618" y="1475"/>
                    </a:lnTo>
                    <a:lnTo>
                      <a:pt x="817" y="1554"/>
                    </a:lnTo>
                    <a:lnTo>
                      <a:pt x="817" y="1554"/>
                    </a:lnTo>
                    <a:lnTo>
                      <a:pt x="1056" y="1674"/>
                    </a:lnTo>
                    <a:lnTo>
                      <a:pt x="1255" y="1793"/>
                    </a:lnTo>
                    <a:lnTo>
                      <a:pt x="1255" y="1793"/>
                    </a:lnTo>
                    <a:lnTo>
                      <a:pt x="1096" y="1475"/>
                    </a:lnTo>
                    <a:lnTo>
                      <a:pt x="956" y="1156"/>
                    </a:lnTo>
                    <a:lnTo>
                      <a:pt x="877" y="837"/>
                    </a:lnTo>
                    <a:lnTo>
                      <a:pt x="817" y="558"/>
                    </a:lnTo>
                    <a:lnTo>
                      <a:pt x="797" y="339"/>
                    </a:lnTo>
                    <a:lnTo>
                      <a:pt x="777" y="160"/>
                    </a:lnTo>
                    <a:lnTo>
                      <a:pt x="757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52" name="Google Shape;10252;p47"/>
              <p:cNvSpPr/>
              <p:nvPr/>
            </p:nvSpPr>
            <p:spPr>
              <a:xfrm>
                <a:off x="6028200" y="3762150"/>
                <a:ext cx="238575" cy="204725"/>
              </a:xfrm>
              <a:custGeom>
                <a:avLst/>
                <a:gdLst/>
                <a:ahLst/>
                <a:cxnLst/>
                <a:rect l="l" t="t" r="r" b="b"/>
                <a:pathLst>
                  <a:path w="9543" h="8189" extrusionOk="0">
                    <a:moveTo>
                      <a:pt x="3825" y="1"/>
                    </a:moveTo>
                    <a:lnTo>
                      <a:pt x="3526" y="21"/>
                    </a:lnTo>
                    <a:lnTo>
                      <a:pt x="3208" y="80"/>
                    </a:lnTo>
                    <a:lnTo>
                      <a:pt x="2909" y="140"/>
                    </a:lnTo>
                    <a:lnTo>
                      <a:pt x="2610" y="260"/>
                    </a:lnTo>
                    <a:lnTo>
                      <a:pt x="2331" y="379"/>
                    </a:lnTo>
                    <a:lnTo>
                      <a:pt x="2072" y="539"/>
                    </a:lnTo>
                    <a:lnTo>
                      <a:pt x="1813" y="718"/>
                    </a:lnTo>
                    <a:lnTo>
                      <a:pt x="1614" y="897"/>
                    </a:lnTo>
                    <a:lnTo>
                      <a:pt x="1415" y="1116"/>
                    </a:lnTo>
                    <a:lnTo>
                      <a:pt x="1235" y="1335"/>
                    </a:lnTo>
                    <a:lnTo>
                      <a:pt x="1096" y="1594"/>
                    </a:lnTo>
                    <a:lnTo>
                      <a:pt x="957" y="1833"/>
                    </a:lnTo>
                    <a:lnTo>
                      <a:pt x="877" y="2092"/>
                    </a:lnTo>
                    <a:lnTo>
                      <a:pt x="797" y="2371"/>
                    </a:lnTo>
                    <a:lnTo>
                      <a:pt x="757" y="2650"/>
                    </a:lnTo>
                    <a:lnTo>
                      <a:pt x="737" y="2929"/>
                    </a:lnTo>
                    <a:lnTo>
                      <a:pt x="757" y="3228"/>
                    </a:lnTo>
                    <a:lnTo>
                      <a:pt x="817" y="3507"/>
                    </a:lnTo>
                    <a:lnTo>
                      <a:pt x="897" y="3786"/>
                    </a:lnTo>
                    <a:lnTo>
                      <a:pt x="777" y="3865"/>
                    </a:lnTo>
                    <a:lnTo>
                      <a:pt x="658" y="3945"/>
                    </a:lnTo>
                    <a:lnTo>
                      <a:pt x="538" y="4025"/>
                    </a:lnTo>
                    <a:lnTo>
                      <a:pt x="439" y="4124"/>
                    </a:lnTo>
                    <a:lnTo>
                      <a:pt x="339" y="4224"/>
                    </a:lnTo>
                    <a:lnTo>
                      <a:pt x="259" y="4343"/>
                    </a:lnTo>
                    <a:lnTo>
                      <a:pt x="180" y="4443"/>
                    </a:lnTo>
                    <a:lnTo>
                      <a:pt x="120" y="4563"/>
                    </a:lnTo>
                    <a:lnTo>
                      <a:pt x="80" y="4702"/>
                    </a:lnTo>
                    <a:lnTo>
                      <a:pt x="40" y="4822"/>
                    </a:lnTo>
                    <a:lnTo>
                      <a:pt x="20" y="4961"/>
                    </a:lnTo>
                    <a:lnTo>
                      <a:pt x="0" y="5100"/>
                    </a:lnTo>
                    <a:lnTo>
                      <a:pt x="0" y="5240"/>
                    </a:lnTo>
                    <a:lnTo>
                      <a:pt x="20" y="5379"/>
                    </a:lnTo>
                    <a:lnTo>
                      <a:pt x="40" y="5499"/>
                    </a:lnTo>
                    <a:lnTo>
                      <a:pt x="80" y="5638"/>
                    </a:lnTo>
                    <a:lnTo>
                      <a:pt x="140" y="5798"/>
                    </a:lnTo>
                    <a:lnTo>
                      <a:pt x="219" y="5937"/>
                    </a:lnTo>
                    <a:lnTo>
                      <a:pt x="299" y="6057"/>
                    </a:lnTo>
                    <a:lnTo>
                      <a:pt x="399" y="6176"/>
                    </a:lnTo>
                    <a:lnTo>
                      <a:pt x="518" y="6296"/>
                    </a:lnTo>
                    <a:lnTo>
                      <a:pt x="638" y="6395"/>
                    </a:lnTo>
                    <a:lnTo>
                      <a:pt x="777" y="6475"/>
                    </a:lnTo>
                    <a:lnTo>
                      <a:pt x="917" y="6555"/>
                    </a:lnTo>
                    <a:lnTo>
                      <a:pt x="1056" y="6614"/>
                    </a:lnTo>
                    <a:lnTo>
                      <a:pt x="1216" y="6654"/>
                    </a:lnTo>
                    <a:lnTo>
                      <a:pt x="1355" y="6694"/>
                    </a:lnTo>
                    <a:lnTo>
                      <a:pt x="1514" y="6714"/>
                    </a:lnTo>
                    <a:lnTo>
                      <a:pt x="1853" y="6714"/>
                    </a:lnTo>
                    <a:lnTo>
                      <a:pt x="2012" y="6674"/>
                    </a:lnTo>
                    <a:lnTo>
                      <a:pt x="2192" y="6634"/>
                    </a:lnTo>
                    <a:lnTo>
                      <a:pt x="2371" y="6575"/>
                    </a:lnTo>
                    <a:lnTo>
                      <a:pt x="2530" y="6495"/>
                    </a:lnTo>
                    <a:lnTo>
                      <a:pt x="2690" y="6395"/>
                    </a:lnTo>
                    <a:lnTo>
                      <a:pt x="2829" y="6296"/>
                    </a:lnTo>
                    <a:lnTo>
                      <a:pt x="2949" y="6156"/>
                    </a:lnTo>
                    <a:lnTo>
                      <a:pt x="3048" y="6037"/>
                    </a:lnTo>
                    <a:lnTo>
                      <a:pt x="3148" y="5877"/>
                    </a:lnTo>
                    <a:lnTo>
                      <a:pt x="3228" y="5738"/>
                    </a:lnTo>
                    <a:lnTo>
                      <a:pt x="3566" y="5778"/>
                    </a:lnTo>
                    <a:lnTo>
                      <a:pt x="3925" y="5798"/>
                    </a:lnTo>
                    <a:lnTo>
                      <a:pt x="4303" y="5758"/>
                    </a:lnTo>
                    <a:lnTo>
                      <a:pt x="4662" y="5698"/>
                    </a:lnTo>
                    <a:lnTo>
                      <a:pt x="4642" y="5917"/>
                    </a:lnTo>
                    <a:lnTo>
                      <a:pt x="4662" y="6156"/>
                    </a:lnTo>
                    <a:lnTo>
                      <a:pt x="4702" y="6395"/>
                    </a:lnTo>
                    <a:lnTo>
                      <a:pt x="4761" y="6614"/>
                    </a:lnTo>
                    <a:lnTo>
                      <a:pt x="4861" y="6834"/>
                    </a:lnTo>
                    <a:lnTo>
                      <a:pt x="4961" y="7033"/>
                    </a:lnTo>
                    <a:lnTo>
                      <a:pt x="5100" y="7232"/>
                    </a:lnTo>
                    <a:lnTo>
                      <a:pt x="5240" y="7411"/>
                    </a:lnTo>
                    <a:lnTo>
                      <a:pt x="5399" y="7571"/>
                    </a:lnTo>
                    <a:lnTo>
                      <a:pt x="5578" y="7710"/>
                    </a:lnTo>
                    <a:lnTo>
                      <a:pt x="5777" y="7830"/>
                    </a:lnTo>
                    <a:lnTo>
                      <a:pt x="5977" y="7929"/>
                    </a:lnTo>
                    <a:lnTo>
                      <a:pt x="6196" y="8029"/>
                    </a:lnTo>
                    <a:lnTo>
                      <a:pt x="6415" y="8089"/>
                    </a:lnTo>
                    <a:lnTo>
                      <a:pt x="6654" y="8148"/>
                    </a:lnTo>
                    <a:lnTo>
                      <a:pt x="6873" y="8168"/>
                    </a:lnTo>
                    <a:lnTo>
                      <a:pt x="7112" y="8188"/>
                    </a:lnTo>
                    <a:lnTo>
                      <a:pt x="7371" y="8168"/>
                    </a:lnTo>
                    <a:lnTo>
                      <a:pt x="7610" y="8128"/>
                    </a:lnTo>
                    <a:lnTo>
                      <a:pt x="7849" y="8069"/>
                    </a:lnTo>
                    <a:lnTo>
                      <a:pt x="8088" y="7989"/>
                    </a:lnTo>
                    <a:lnTo>
                      <a:pt x="8307" y="7889"/>
                    </a:lnTo>
                    <a:lnTo>
                      <a:pt x="8507" y="7770"/>
                    </a:lnTo>
                    <a:lnTo>
                      <a:pt x="8686" y="7630"/>
                    </a:lnTo>
                    <a:lnTo>
                      <a:pt x="8865" y="7491"/>
                    </a:lnTo>
                    <a:lnTo>
                      <a:pt x="9025" y="7312"/>
                    </a:lnTo>
                    <a:lnTo>
                      <a:pt x="9144" y="7132"/>
                    </a:lnTo>
                    <a:lnTo>
                      <a:pt x="9264" y="6953"/>
                    </a:lnTo>
                    <a:lnTo>
                      <a:pt x="9363" y="6754"/>
                    </a:lnTo>
                    <a:lnTo>
                      <a:pt x="9443" y="6535"/>
                    </a:lnTo>
                    <a:lnTo>
                      <a:pt x="9503" y="6336"/>
                    </a:lnTo>
                    <a:lnTo>
                      <a:pt x="9523" y="6116"/>
                    </a:lnTo>
                    <a:lnTo>
                      <a:pt x="9543" y="5897"/>
                    </a:lnTo>
                    <a:lnTo>
                      <a:pt x="9523" y="5658"/>
                    </a:lnTo>
                    <a:lnTo>
                      <a:pt x="9483" y="5439"/>
                    </a:lnTo>
                    <a:lnTo>
                      <a:pt x="9423" y="5220"/>
                    </a:lnTo>
                    <a:lnTo>
                      <a:pt x="9343" y="5021"/>
                    </a:lnTo>
                    <a:lnTo>
                      <a:pt x="9244" y="4861"/>
                    </a:lnTo>
                    <a:lnTo>
                      <a:pt x="9144" y="4682"/>
                    </a:lnTo>
                    <a:lnTo>
                      <a:pt x="9025" y="4523"/>
                    </a:lnTo>
                    <a:lnTo>
                      <a:pt x="8885" y="4383"/>
                    </a:lnTo>
                    <a:lnTo>
                      <a:pt x="8746" y="4244"/>
                    </a:lnTo>
                    <a:lnTo>
                      <a:pt x="8586" y="4124"/>
                    </a:lnTo>
                    <a:lnTo>
                      <a:pt x="8427" y="4025"/>
                    </a:lnTo>
                    <a:lnTo>
                      <a:pt x="8248" y="3925"/>
                    </a:lnTo>
                    <a:lnTo>
                      <a:pt x="8068" y="3845"/>
                    </a:lnTo>
                    <a:lnTo>
                      <a:pt x="7889" y="3766"/>
                    </a:lnTo>
                    <a:lnTo>
                      <a:pt x="7690" y="3726"/>
                    </a:lnTo>
                    <a:lnTo>
                      <a:pt x="7491" y="3686"/>
                    </a:lnTo>
                    <a:lnTo>
                      <a:pt x="7291" y="3666"/>
                    </a:lnTo>
                    <a:lnTo>
                      <a:pt x="7072" y="3646"/>
                    </a:lnTo>
                    <a:lnTo>
                      <a:pt x="6873" y="3666"/>
                    </a:lnTo>
                    <a:lnTo>
                      <a:pt x="6913" y="3467"/>
                    </a:lnTo>
                    <a:lnTo>
                      <a:pt x="6953" y="3268"/>
                    </a:lnTo>
                    <a:lnTo>
                      <a:pt x="6973" y="3049"/>
                    </a:lnTo>
                    <a:lnTo>
                      <a:pt x="6973" y="2849"/>
                    </a:lnTo>
                    <a:lnTo>
                      <a:pt x="6973" y="2630"/>
                    </a:lnTo>
                    <a:lnTo>
                      <a:pt x="6933" y="2431"/>
                    </a:lnTo>
                    <a:lnTo>
                      <a:pt x="6893" y="2212"/>
                    </a:lnTo>
                    <a:lnTo>
                      <a:pt x="6833" y="2013"/>
                    </a:lnTo>
                    <a:lnTo>
                      <a:pt x="6714" y="1734"/>
                    </a:lnTo>
                    <a:lnTo>
                      <a:pt x="6574" y="1475"/>
                    </a:lnTo>
                    <a:lnTo>
                      <a:pt x="6415" y="1236"/>
                    </a:lnTo>
                    <a:lnTo>
                      <a:pt x="6216" y="997"/>
                    </a:lnTo>
                    <a:lnTo>
                      <a:pt x="6016" y="798"/>
                    </a:lnTo>
                    <a:lnTo>
                      <a:pt x="5777" y="618"/>
                    </a:lnTo>
                    <a:lnTo>
                      <a:pt x="5538" y="459"/>
                    </a:lnTo>
                    <a:lnTo>
                      <a:pt x="5279" y="319"/>
                    </a:lnTo>
                    <a:lnTo>
                      <a:pt x="5001" y="200"/>
                    </a:lnTo>
                    <a:lnTo>
                      <a:pt x="4722" y="120"/>
                    </a:lnTo>
                    <a:lnTo>
                      <a:pt x="4423" y="60"/>
                    </a:lnTo>
                    <a:lnTo>
                      <a:pt x="4124" y="21"/>
                    </a:lnTo>
                    <a:lnTo>
                      <a:pt x="3825" y="1"/>
                    </a:lnTo>
                    <a:close/>
                  </a:path>
                </a:pathLst>
              </a:custGeom>
              <a:solidFill>
                <a:srgbClr val="F9DC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53" name="Google Shape;10253;p47"/>
              <p:cNvSpPr/>
              <p:nvPr/>
            </p:nvSpPr>
            <p:spPr>
              <a:xfrm>
                <a:off x="6028200" y="3762150"/>
                <a:ext cx="238575" cy="204725"/>
              </a:xfrm>
              <a:custGeom>
                <a:avLst/>
                <a:gdLst/>
                <a:ahLst/>
                <a:cxnLst/>
                <a:rect l="l" t="t" r="r" b="b"/>
                <a:pathLst>
                  <a:path w="9543" h="8189" fill="none" extrusionOk="0">
                    <a:moveTo>
                      <a:pt x="4761" y="6614"/>
                    </a:moveTo>
                    <a:lnTo>
                      <a:pt x="4761" y="6614"/>
                    </a:lnTo>
                    <a:lnTo>
                      <a:pt x="4702" y="6395"/>
                    </a:lnTo>
                    <a:lnTo>
                      <a:pt x="4662" y="6156"/>
                    </a:lnTo>
                    <a:lnTo>
                      <a:pt x="4642" y="5917"/>
                    </a:lnTo>
                    <a:lnTo>
                      <a:pt x="4662" y="5698"/>
                    </a:lnTo>
                    <a:lnTo>
                      <a:pt x="4662" y="5698"/>
                    </a:lnTo>
                    <a:lnTo>
                      <a:pt x="4303" y="5758"/>
                    </a:lnTo>
                    <a:lnTo>
                      <a:pt x="3925" y="5798"/>
                    </a:lnTo>
                    <a:lnTo>
                      <a:pt x="3566" y="5778"/>
                    </a:lnTo>
                    <a:lnTo>
                      <a:pt x="3228" y="5738"/>
                    </a:lnTo>
                    <a:lnTo>
                      <a:pt x="3228" y="5738"/>
                    </a:lnTo>
                    <a:lnTo>
                      <a:pt x="3148" y="5877"/>
                    </a:lnTo>
                    <a:lnTo>
                      <a:pt x="3048" y="6037"/>
                    </a:lnTo>
                    <a:lnTo>
                      <a:pt x="2949" y="6156"/>
                    </a:lnTo>
                    <a:lnTo>
                      <a:pt x="2829" y="6296"/>
                    </a:lnTo>
                    <a:lnTo>
                      <a:pt x="2690" y="6395"/>
                    </a:lnTo>
                    <a:lnTo>
                      <a:pt x="2530" y="6495"/>
                    </a:lnTo>
                    <a:lnTo>
                      <a:pt x="2371" y="6575"/>
                    </a:lnTo>
                    <a:lnTo>
                      <a:pt x="2192" y="6634"/>
                    </a:lnTo>
                    <a:lnTo>
                      <a:pt x="2192" y="6634"/>
                    </a:lnTo>
                    <a:lnTo>
                      <a:pt x="2012" y="6674"/>
                    </a:lnTo>
                    <a:lnTo>
                      <a:pt x="1853" y="6714"/>
                    </a:lnTo>
                    <a:lnTo>
                      <a:pt x="1694" y="6714"/>
                    </a:lnTo>
                    <a:lnTo>
                      <a:pt x="1514" y="6714"/>
                    </a:lnTo>
                    <a:lnTo>
                      <a:pt x="1355" y="6694"/>
                    </a:lnTo>
                    <a:lnTo>
                      <a:pt x="1216" y="6654"/>
                    </a:lnTo>
                    <a:lnTo>
                      <a:pt x="1056" y="6614"/>
                    </a:lnTo>
                    <a:lnTo>
                      <a:pt x="917" y="6555"/>
                    </a:lnTo>
                    <a:lnTo>
                      <a:pt x="777" y="6475"/>
                    </a:lnTo>
                    <a:lnTo>
                      <a:pt x="638" y="6395"/>
                    </a:lnTo>
                    <a:lnTo>
                      <a:pt x="518" y="6296"/>
                    </a:lnTo>
                    <a:lnTo>
                      <a:pt x="399" y="6176"/>
                    </a:lnTo>
                    <a:lnTo>
                      <a:pt x="299" y="6057"/>
                    </a:lnTo>
                    <a:lnTo>
                      <a:pt x="219" y="5937"/>
                    </a:lnTo>
                    <a:lnTo>
                      <a:pt x="140" y="5798"/>
                    </a:lnTo>
                    <a:lnTo>
                      <a:pt x="80" y="5638"/>
                    </a:lnTo>
                    <a:lnTo>
                      <a:pt x="80" y="5638"/>
                    </a:lnTo>
                    <a:lnTo>
                      <a:pt x="40" y="5499"/>
                    </a:lnTo>
                    <a:lnTo>
                      <a:pt x="20" y="5379"/>
                    </a:lnTo>
                    <a:lnTo>
                      <a:pt x="0" y="5240"/>
                    </a:lnTo>
                    <a:lnTo>
                      <a:pt x="0" y="5100"/>
                    </a:lnTo>
                    <a:lnTo>
                      <a:pt x="20" y="4961"/>
                    </a:lnTo>
                    <a:lnTo>
                      <a:pt x="40" y="4822"/>
                    </a:lnTo>
                    <a:lnTo>
                      <a:pt x="80" y="4702"/>
                    </a:lnTo>
                    <a:lnTo>
                      <a:pt x="120" y="4563"/>
                    </a:lnTo>
                    <a:lnTo>
                      <a:pt x="180" y="4443"/>
                    </a:lnTo>
                    <a:lnTo>
                      <a:pt x="259" y="4343"/>
                    </a:lnTo>
                    <a:lnTo>
                      <a:pt x="339" y="4224"/>
                    </a:lnTo>
                    <a:lnTo>
                      <a:pt x="439" y="4124"/>
                    </a:lnTo>
                    <a:lnTo>
                      <a:pt x="538" y="4025"/>
                    </a:lnTo>
                    <a:lnTo>
                      <a:pt x="658" y="3945"/>
                    </a:lnTo>
                    <a:lnTo>
                      <a:pt x="777" y="3865"/>
                    </a:lnTo>
                    <a:lnTo>
                      <a:pt x="897" y="3786"/>
                    </a:lnTo>
                    <a:lnTo>
                      <a:pt x="897" y="3786"/>
                    </a:lnTo>
                    <a:lnTo>
                      <a:pt x="817" y="3507"/>
                    </a:lnTo>
                    <a:lnTo>
                      <a:pt x="757" y="3228"/>
                    </a:lnTo>
                    <a:lnTo>
                      <a:pt x="737" y="2929"/>
                    </a:lnTo>
                    <a:lnTo>
                      <a:pt x="757" y="2650"/>
                    </a:lnTo>
                    <a:lnTo>
                      <a:pt x="797" y="2371"/>
                    </a:lnTo>
                    <a:lnTo>
                      <a:pt x="877" y="2092"/>
                    </a:lnTo>
                    <a:lnTo>
                      <a:pt x="957" y="1833"/>
                    </a:lnTo>
                    <a:lnTo>
                      <a:pt x="1096" y="1594"/>
                    </a:lnTo>
                    <a:lnTo>
                      <a:pt x="1235" y="1335"/>
                    </a:lnTo>
                    <a:lnTo>
                      <a:pt x="1415" y="1116"/>
                    </a:lnTo>
                    <a:lnTo>
                      <a:pt x="1614" y="897"/>
                    </a:lnTo>
                    <a:lnTo>
                      <a:pt x="1813" y="718"/>
                    </a:lnTo>
                    <a:lnTo>
                      <a:pt x="2072" y="539"/>
                    </a:lnTo>
                    <a:lnTo>
                      <a:pt x="2331" y="379"/>
                    </a:lnTo>
                    <a:lnTo>
                      <a:pt x="2610" y="260"/>
                    </a:lnTo>
                    <a:lnTo>
                      <a:pt x="2909" y="140"/>
                    </a:lnTo>
                    <a:lnTo>
                      <a:pt x="2909" y="140"/>
                    </a:lnTo>
                    <a:lnTo>
                      <a:pt x="3208" y="80"/>
                    </a:lnTo>
                    <a:lnTo>
                      <a:pt x="3526" y="21"/>
                    </a:lnTo>
                    <a:lnTo>
                      <a:pt x="3825" y="1"/>
                    </a:lnTo>
                    <a:lnTo>
                      <a:pt x="4124" y="21"/>
                    </a:lnTo>
                    <a:lnTo>
                      <a:pt x="4423" y="60"/>
                    </a:lnTo>
                    <a:lnTo>
                      <a:pt x="4722" y="120"/>
                    </a:lnTo>
                    <a:lnTo>
                      <a:pt x="5001" y="200"/>
                    </a:lnTo>
                    <a:lnTo>
                      <a:pt x="5279" y="319"/>
                    </a:lnTo>
                    <a:lnTo>
                      <a:pt x="5538" y="459"/>
                    </a:lnTo>
                    <a:lnTo>
                      <a:pt x="5777" y="618"/>
                    </a:lnTo>
                    <a:lnTo>
                      <a:pt x="6016" y="798"/>
                    </a:lnTo>
                    <a:lnTo>
                      <a:pt x="6216" y="997"/>
                    </a:lnTo>
                    <a:lnTo>
                      <a:pt x="6415" y="1236"/>
                    </a:lnTo>
                    <a:lnTo>
                      <a:pt x="6574" y="1475"/>
                    </a:lnTo>
                    <a:lnTo>
                      <a:pt x="6714" y="1734"/>
                    </a:lnTo>
                    <a:lnTo>
                      <a:pt x="6833" y="2013"/>
                    </a:lnTo>
                    <a:lnTo>
                      <a:pt x="6833" y="2013"/>
                    </a:lnTo>
                    <a:lnTo>
                      <a:pt x="6893" y="2212"/>
                    </a:lnTo>
                    <a:lnTo>
                      <a:pt x="6933" y="2431"/>
                    </a:lnTo>
                    <a:lnTo>
                      <a:pt x="6973" y="2630"/>
                    </a:lnTo>
                    <a:lnTo>
                      <a:pt x="6973" y="2849"/>
                    </a:lnTo>
                    <a:lnTo>
                      <a:pt x="6973" y="3049"/>
                    </a:lnTo>
                    <a:lnTo>
                      <a:pt x="6953" y="3268"/>
                    </a:lnTo>
                    <a:lnTo>
                      <a:pt x="6913" y="3467"/>
                    </a:lnTo>
                    <a:lnTo>
                      <a:pt x="6873" y="3666"/>
                    </a:lnTo>
                    <a:lnTo>
                      <a:pt x="6873" y="3666"/>
                    </a:lnTo>
                    <a:lnTo>
                      <a:pt x="7072" y="3646"/>
                    </a:lnTo>
                    <a:lnTo>
                      <a:pt x="7291" y="3666"/>
                    </a:lnTo>
                    <a:lnTo>
                      <a:pt x="7491" y="3686"/>
                    </a:lnTo>
                    <a:lnTo>
                      <a:pt x="7690" y="3726"/>
                    </a:lnTo>
                    <a:lnTo>
                      <a:pt x="7889" y="3766"/>
                    </a:lnTo>
                    <a:lnTo>
                      <a:pt x="8068" y="3845"/>
                    </a:lnTo>
                    <a:lnTo>
                      <a:pt x="8248" y="3925"/>
                    </a:lnTo>
                    <a:lnTo>
                      <a:pt x="8427" y="4025"/>
                    </a:lnTo>
                    <a:lnTo>
                      <a:pt x="8586" y="4124"/>
                    </a:lnTo>
                    <a:lnTo>
                      <a:pt x="8746" y="4244"/>
                    </a:lnTo>
                    <a:lnTo>
                      <a:pt x="8885" y="4383"/>
                    </a:lnTo>
                    <a:lnTo>
                      <a:pt x="9025" y="4523"/>
                    </a:lnTo>
                    <a:lnTo>
                      <a:pt x="9144" y="4682"/>
                    </a:lnTo>
                    <a:lnTo>
                      <a:pt x="9244" y="4861"/>
                    </a:lnTo>
                    <a:lnTo>
                      <a:pt x="9343" y="5021"/>
                    </a:lnTo>
                    <a:lnTo>
                      <a:pt x="9423" y="5220"/>
                    </a:lnTo>
                    <a:lnTo>
                      <a:pt x="9423" y="5220"/>
                    </a:lnTo>
                    <a:lnTo>
                      <a:pt x="9483" y="5439"/>
                    </a:lnTo>
                    <a:lnTo>
                      <a:pt x="9523" y="5658"/>
                    </a:lnTo>
                    <a:lnTo>
                      <a:pt x="9543" y="5897"/>
                    </a:lnTo>
                    <a:lnTo>
                      <a:pt x="9523" y="6116"/>
                    </a:lnTo>
                    <a:lnTo>
                      <a:pt x="9503" y="6336"/>
                    </a:lnTo>
                    <a:lnTo>
                      <a:pt x="9443" y="6535"/>
                    </a:lnTo>
                    <a:lnTo>
                      <a:pt x="9363" y="6754"/>
                    </a:lnTo>
                    <a:lnTo>
                      <a:pt x="9264" y="6953"/>
                    </a:lnTo>
                    <a:lnTo>
                      <a:pt x="9144" y="7132"/>
                    </a:lnTo>
                    <a:lnTo>
                      <a:pt x="9025" y="7312"/>
                    </a:lnTo>
                    <a:lnTo>
                      <a:pt x="8865" y="7491"/>
                    </a:lnTo>
                    <a:lnTo>
                      <a:pt x="8686" y="7630"/>
                    </a:lnTo>
                    <a:lnTo>
                      <a:pt x="8507" y="7770"/>
                    </a:lnTo>
                    <a:lnTo>
                      <a:pt x="8307" y="7889"/>
                    </a:lnTo>
                    <a:lnTo>
                      <a:pt x="8088" y="7989"/>
                    </a:lnTo>
                    <a:lnTo>
                      <a:pt x="7849" y="8069"/>
                    </a:lnTo>
                    <a:lnTo>
                      <a:pt x="7849" y="8069"/>
                    </a:lnTo>
                    <a:lnTo>
                      <a:pt x="7610" y="8128"/>
                    </a:lnTo>
                    <a:lnTo>
                      <a:pt x="7371" y="8168"/>
                    </a:lnTo>
                    <a:lnTo>
                      <a:pt x="7112" y="8188"/>
                    </a:lnTo>
                    <a:lnTo>
                      <a:pt x="6873" y="8168"/>
                    </a:lnTo>
                    <a:lnTo>
                      <a:pt x="6654" y="8148"/>
                    </a:lnTo>
                    <a:lnTo>
                      <a:pt x="6415" y="8089"/>
                    </a:lnTo>
                    <a:lnTo>
                      <a:pt x="6196" y="8029"/>
                    </a:lnTo>
                    <a:lnTo>
                      <a:pt x="5977" y="7929"/>
                    </a:lnTo>
                    <a:lnTo>
                      <a:pt x="5777" y="7830"/>
                    </a:lnTo>
                    <a:lnTo>
                      <a:pt x="5578" y="7710"/>
                    </a:lnTo>
                    <a:lnTo>
                      <a:pt x="5399" y="7571"/>
                    </a:lnTo>
                    <a:lnTo>
                      <a:pt x="5240" y="7411"/>
                    </a:lnTo>
                    <a:lnTo>
                      <a:pt x="5100" y="7232"/>
                    </a:lnTo>
                    <a:lnTo>
                      <a:pt x="4961" y="7033"/>
                    </a:lnTo>
                    <a:lnTo>
                      <a:pt x="4861" y="6834"/>
                    </a:lnTo>
                    <a:lnTo>
                      <a:pt x="4761" y="6614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54" name="Google Shape;10254;p47"/>
              <p:cNvSpPr/>
              <p:nvPr/>
            </p:nvSpPr>
            <p:spPr>
              <a:xfrm>
                <a:off x="6192550" y="3907575"/>
                <a:ext cx="44350" cy="35400"/>
              </a:xfrm>
              <a:custGeom>
                <a:avLst/>
                <a:gdLst/>
                <a:ahLst/>
                <a:cxnLst/>
                <a:rect l="l" t="t" r="r" b="b"/>
                <a:pathLst>
                  <a:path w="1774" h="1416" extrusionOk="0">
                    <a:moveTo>
                      <a:pt x="1016" y="1"/>
                    </a:moveTo>
                    <a:lnTo>
                      <a:pt x="837" y="21"/>
                    </a:lnTo>
                    <a:lnTo>
                      <a:pt x="658" y="60"/>
                    </a:lnTo>
                    <a:lnTo>
                      <a:pt x="498" y="120"/>
                    </a:lnTo>
                    <a:lnTo>
                      <a:pt x="339" y="200"/>
                    </a:lnTo>
                    <a:lnTo>
                      <a:pt x="219" y="319"/>
                    </a:lnTo>
                    <a:lnTo>
                      <a:pt x="120" y="439"/>
                    </a:lnTo>
                    <a:lnTo>
                      <a:pt x="60" y="558"/>
                    </a:lnTo>
                    <a:lnTo>
                      <a:pt x="20" y="698"/>
                    </a:lnTo>
                    <a:lnTo>
                      <a:pt x="0" y="837"/>
                    </a:lnTo>
                    <a:lnTo>
                      <a:pt x="40" y="957"/>
                    </a:lnTo>
                    <a:lnTo>
                      <a:pt x="100" y="1096"/>
                    </a:lnTo>
                    <a:lnTo>
                      <a:pt x="180" y="1196"/>
                    </a:lnTo>
                    <a:lnTo>
                      <a:pt x="299" y="1276"/>
                    </a:lnTo>
                    <a:lnTo>
                      <a:pt x="439" y="1355"/>
                    </a:lnTo>
                    <a:lnTo>
                      <a:pt x="598" y="1395"/>
                    </a:lnTo>
                    <a:lnTo>
                      <a:pt x="757" y="1415"/>
                    </a:lnTo>
                    <a:lnTo>
                      <a:pt x="937" y="1395"/>
                    </a:lnTo>
                    <a:lnTo>
                      <a:pt x="1116" y="1355"/>
                    </a:lnTo>
                    <a:lnTo>
                      <a:pt x="1275" y="1296"/>
                    </a:lnTo>
                    <a:lnTo>
                      <a:pt x="1435" y="1196"/>
                    </a:lnTo>
                    <a:lnTo>
                      <a:pt x="1554" y="1096"/>
                    </a:lnTo>
                    <a:lnTo>
                      <a:pt x="1654" y="977"/>
                    </a:lnTo>
                    <a:lnTo>
                      <a:pt x="1713" y="857"/>
                    </a:lnTo>
                    <a:lnTo>
                      <a:pt x="1753" y="718"/>
                    </a:lnTo>
                    <a:lnTo>
                      <a:pt x="1773" y="578"/>
                    </a:lnTo>
                    <a:lnTo>
                      <a:pt x="1733" y="459"/>
                    </a:lnTo>
                    <a:lnTo>
                      <a:pt x="1674" y="319"/>
                    </a:lnTo>
                    <a:lnTo>
                      <a:pt x="1594" y="220"/>
                    </a:lnTo>
                    <a:lnTo>
                      <a:pt x="1474" y="140"/>
                    </a:lnTo>
                    <a:lnTo>
                      <a:pt x="1335" y="60"/>
                    </a:lnTo>
                    <a:lnTo>
                      <a:pt x="1176" y="21"/>
                    </a:lnTo>
                    <a:lnTo>
                      <a:pt x="1016" y="1"/>
                    </a:lnTo>
                    <a:close/>
                  </a:path>
                </a:pathLst>
              </a:custGeom>
              <a:solidFill>
                <a:srgbClr val="F4CC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55" name="Google Shape;10255;p47"/>
              <p:cNvSpPr/>
              <p:nvPr/>
            </p:nvSpPr>
            <p:spPr>
              <a:xfrm>
                <a:off x="6075500" y="3777600"/>
                <a:ext cx="110600" cy="88675"/>
              </a:xfrm>
              <a:custGeom>
                <a:avLst/>
                <a:gdLst/>
                <a:ahLst/>
                <a:cxnLst/>
                <a:rect l="l" t="t" r="r" b="b"/>
                <a:pathLst>
                  <a:path w="4424" h="3547" extrusionOk="0">
                    <a:moveTo>
                      <a:pt x="1993" y="0"/>
                    </a:moveTo>
                    <a:lnTo>
                      <a:pt x="1694" y="20"/>
                    </a:lnTo>
                    <a:lnTo>
                      <a:pt x="1395" y="60"/>
                    </a:lnTo>
                    <a:lnTo>
                      <a:pt x="1116" y="140"/>
                    </a:lnTo>
                    <a:lnTo>
                      <a:pt x="838" y="219"/>
                    </a:lnTo>
                    <a:lnTo>
                      <a:pt x="598" y="339"/>
                    </a:lnTo>
                    <a:lnTo>
                      <a:pt x="359" y="438"/>
                    </a:lnTo>
                    <a:lnTo>
                      <a:pt x="1" y="638"/>
                    </a:lnTo>
                    <a:lnTo>
                      <a:pt x="21" y="797"/>
                    </a:lnTo>
                    <a:lnTo>
                      <a:pt x="339" y="757"/>
                    </a:lnTo>
                    <a:lnTo>
                      <a:pt x="897" y="757"/>
                    </a:lnTo>
                    <a:lnTo>
                      <a:pt x="1136" y="777"/>
                    </a:lnTo>
                    <a:lnTo>
                      <a:pt x="1375" y="817"/>
                    </a:lnTo>
                    <a:lnTo>
                      <a:pt x="1575" y="877"/>
                    </a:lnTo>
                    <a:lnTo>
                      <a:pt x="1794" y="937"/>
                    </a:lnTo>
                    <a:lnTo>
                      <a:pt x="1973" y="996"/>
                    </a:lnTo>
                    <a:lnTo>
                      <a:pt x="2152" y="1096"/>
                    </a:lnTo>
                    <a:lnTo>
                      <a:pt x="2332" y="1176"/>
                    </a:lnTo>
                    <a:lnTo>
                      <a:pt x="2491" y="1295"/>
                    </a:lnTo>
                    <a:lnTo>
                      <a:pt x="2630" y="1395"/>
                    </a:lnTo>
                    <a:lnTo>
                      <a:pt x="2909" y="1634"/>
                    </a:lnTo>
                    <a:lnTo>
                      <a:pt x="3128" y="1893"/>
                    </a:lnTo>
                    <a:lnTo>
                      <a:pt x="3328" y="2152"/>
                    </a:lnTo>
                    <a:lnTo>
                      <a:pt x="3487" y="2411"/>
                    </a:lnTo>
                    <a:lnTo>
                      <a:pt x="3626" y="2650"/>
                    </a:lnTo>
                    <a:lnTo>
                      <a:pt x="3726" y="2889"/>
                    </a:lnTo>
                    <a:lnTo>
                      <a:pt x="3806" y="3108"/>
                    </a:lnTo>
                    <a:lnTo>
                      <a:pt x="3905" y="3427"/>
                    </a:lnTo>
                    <a:lnTo>
                      <a:pt x="3945" y="3546"/>
                    </a:lnTo>
                    <a:lnTo>
                      <a:pt x="4025" y="3447"/>
                    </a:lnTo>
                    <a:lnTo>
                      <a:pt x="4105" y="3347"/>
                    </a:lnTo>
                    <a:lnTo>
                      <a:pt x="4184" y="3208"/>
                    </a:lnTo>
                    <a:lnTo>
                      <a:pt x="4264" y="3068"/>
                    </a:lnTo>
                    <a:lnTo>
                      <a:pt x="4324" y="2889"/>
                    </a:lnTo>
                    <a:lnTo>
                      <a:pt x="4364" y="2710"/>
                    </a:lnTo>
                    <a:lnTo>
                      <a:pt x="4403" y="2510"/>
                    </a:lnTo>
                    <a:lnTo>
                      <a:pt x="4423" y="2291"/>
                    </a:lnTo>
                    <a:lnTo>
                      <a:pt x="4423" y="2072"/>
                    </a:lnTo>
                    <a:lnTo>
                      <a:pt x="4383" y="1833"/>
                    </a:lnTo>
                    <a:lnTo>
                      <a:pt x="4304" y="1614"/>
                    </a:lnTo>
                    <a:lnTo>
                      <a:pt x="4204" y="1375"/>
                    </a:lnTo>
                    <a:lnTo>
                      <a:pt x="4065" y="1136"/>
                    </a:lnTo>
                    <a:lnTo>
                      <a:pt x="3885" y="897"/>
                    </a:lnTo>
                    <a:lnTo>
                      <a:pt x="3646" y="658"/>
                    </a:lnTo>
                    <a:lnTo>
                      <a:pt x="3367" y="438"/>
                    </a:lnTo>
                    <a:lnTo>
                      <a:pt x="3208" y="319"/>
                    </a:lnTo>
                    <a:lnTo>
                      <a:pt x="3029" y="239"/>
                    </a:lnTo>
                    <a:lnTo>
                      <a:pt x="2869" y="160"/>
                    </a:lnTo>
                    <a:lnTo>
                      <a:pt x="2690" y="100"/>
                    </a:lnTo>
                    <a:lnTo>
                      <a:pt x="2511" y="60"/>
                    </a:lnTo>
                    <a:lnTo>
                      <a:pt x="2352" y="20"/>
                    </a:lnTo>
                    <a:lnTo>
                      <a:pt x="2172" y="0"/>
                    </a:lnTo>
                    <a:close/>
                  </a:path>
                </a:pathLst>
              </a:custGeom>
              <a:solidFill>
                <a:srgbClr val="FAE3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56" name="Google Shape;10256;p47"/>
              <p:cNvSpPr/>
              <p:nvPr/>
            </p:nvSpPr>
            <p:spPr>
              <a:xfrm>
                <a:off x="6075500" y="3777600"/>
                <a:ext cx="110600" cy="88675"/>
              </a:xfrm>
              <a:custGeom>
                <a:avLst/>
                <a:gdLst/>
                <a:ahLst/>
                <a:cxnLst/>
                <a:rect l="l" t="t" r="r" b="b"/>
                <a:pathLst>
                  <a:path w="4424" h="3547" fill="none" extrusionOk="0">
                    <a:moveTo>
                      <a:pt x="1993" y="0"/>
                    </a:moveTo>
                    <a:lnTo>
                      <a:pt x="1993" y="0"/>
                    </a:lnTo>
                    <a:lnTo>
                      <a:pt x="1694" y="20"/>
                    </a:lnTo>
                    <a:lnTo>
                      <a:pt x="1395" y="60"/>
                    </a:lnTo>
                    <a:lnTo>
                      <a:pt x="1116" y="140"/>
                    </a:lnTo>
                    <a:lnTo>
                      <a:pt x="838" y="219"/>
                    </a:lnTo>
                    <a:lnTo>
                      <a:pt x="598" y="339"/>
                    </a:lnTo>
                    <a:lnTo>
                      <a:pt x="359" y="438"/>
                    </a:lnTo>
                    <a:lnTo>
                      <a:pt x="1" y="638"/>
                    </a:lnTo>
                    <a:lnTo>
                      <a:pt x="1" y="638"/>
                    </a:lnTo>
                    <a:lnTo>
                      <a:pt x="21" y="797"/>
                    </a:lnTo>
                    <a:lnTo>
                      <a:pt x="21" y="797"/>
                    </a:lnTo>
                    <a:lnTo>
                      <a:pt x="339" y="757"/>
                    </a:lnTo>
                    <a:lnTo>
                      <a:pt x="658" y="757"/>
                    </a:lnTo>
                    <a:lnTo>
                      <a:pt x="658" y="757"/>
                    </a:lnTo>
                    <a:lnTo>
                      <a:pt x="897" y="757"/>
                    </a:lnTo>
                    <a:lnTo>
                      <a:pt x="1136" y="777"/>
                    </a:lnTo>
                    <a:lnTo>
                      <a:pt x="1375" y="817"/>
                    </a:lnTo>
                    <a:lnTo>
                      <a:pt x="1575" y="877"/>
                    </a:lnTo>
                    <a:lnTo>
                      <a:pt x="1794" y="937"/>
                    </a:lnTo>
                    <a:lnTo>
                      <a:pt x="1973" y="996"/>
                    </a:lnTo>
                    <a:lnTo>
                      <a:pt x="2152" y="1096"/>
                    </a:lnTo>
                    <a:lnTo>
                      <a:pt x="2332" y="1176"/>
                    </a:lnTo>
                    <a:lnTo>
                      <a:pt x="2491" y="1295"/>
                    </a:lnTo>
                    <a:lnTo>
                      <a:pt x="2630" y="1395"/>
                    </a:lnTo>
                    <a:lnTo>
                      <a:pt x="2909" y="1634"/>
                    </a:lnTo>
                    <a:lnTo>
                      <a:pt x="3128" y="1893"/>
                    </a:lnTo>
                    <a:lnTo>
                      <a:pt x="3328" y="2152"/>
                    </a:lnTo>
                    <a:lnTo>
                      <a:pt x="3487" y="2411"/>
                    </a:lnTo>
                    <a:lnTo>
                      <a:pt x="3626" y="2650"/>
                    </a:lnTo>
                    <a:lnTo>
                      <a:pt x="3726" y="2889"/>
                    </a:lnTo>
                    <a:lnTo>
                      <a:pt x="3806" y="3108"/>
                    </a:lnTo>
                    <a:lnTo>
                      <a:pt x="3905" y="3427"/>
                    </a:lnTo>
                    <a:lnTo>
                      <a:pt x="3945" y="3546"/>
                    </a:lnTo>
                    <a:lnTo>
                      <a:pt x="3945" y="3546"/>
                    </a:lnTo>
                    <a:lnTo>
                      <a:pt x="4025" y="3447"/>
                    </a:lnTo>
                    <a:lnTo>
                      <a:pt x="4105" y="3347"/>
                    </a:lnTo>
                    <a:lnTo>
                      <a:pt x="4184" y="3208"/>
                    </a:lnTo>
                    <a:lnTo>
                      <a:pt x="4264" y="3068"/>
                    </a:lnTo>
                    <a:lnTo>
                      <a:pt x="4324" y="2889"/>
                    </a:lnTo>
                    <a:lnTo>
                      <a:pt x="4364" y="2710"/>
                    </a:lnTo>
                    <a:lnTo>
                      <a:pt x="4403" y="2510"/>
                    </a:lnTo>
                    <a:lnTo>
                      <a:pt x="4423" y="2291"/>
                    </a:lnTo>
                    <a:lnTo>
                      <a:pt x="4423" y="2072"/>
                    </a:lnTo>
                    <a:lnTo>
                      <a:pt x="4383" y="1833"/>
                    </a:lnTo>
                    <a:lnTo>
                      <a:pt x="4304" y="1614"/>
                    </a:lnTo>
                    <a:lnTo>
                      <a:pt x="4204" y="1375"/>
                    </a:lnTo>
                    <a:lnTo>
                      <a:pt x="4065" y="1136"/>
                    </a:lnTo>
                    <a:lnTo>
                      <a:pt x="3885" y="897"/>
                    </a:lnTo>
                    <a:lnTo>
                      <a:pt x="3646" y="658"/>
                    </a:lnTo>
                    <a:lnTo>
                      <a:pt x="3367" y="438"/>
                    </a:lnTo>
                    <a:lnTo>
                      <a:pt x="3367" y="438"/>
                    </a:lnTo>
                    <a:lnTo>
                      <a:pt x="3208" y="319"/>
                    </a:lnTo>
                    <a:lnTo>
                      <a:pt x="3029" y="239"/>
                    </a:lnTo>
                    <a:lnTo>
                      <a:pt x="2869" y="160"/>
                    </a:lnTo>
                    <a:lnTo>
                      <a:pt x="2690" y="100"/>
                    </a:lnTo>
                    <a:lnTo>
                      <a:pt x="2511" y="60"/>
                    </a:lnTo>
                    <a:lnTo>
                      <a:pt x="2352" y="20"/>
                    </a:lnTo>
                    <a:lnTo>
                      <a:pt x="2172" y="0"/>
                    </a:lnTo>
                    <a:lnTo>
                      <a:pt x="1993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57" name="Google Shape;10257;p47"/>
              <p:cNvSpPr/>
              <p:nvPr/>
            </p:nvSpPr>
            <p:spPr>
              <a:xfrm>
                <a:off x="6244825" y="3878700"/>
                <a:ext cx="203725" cy="233100"/>
              </a:xfrm>
              <a:custGeom>
                <a:avLst/>
                <a:gdLst/>
                <a:ahLst/>
                <a:cxnLst/>
                <a:rect l="l" t="t" r="r" b="b"/>
                <a:pathLst>
                  <a:path w="8149" h="9324" extrusionOk="0">
                    <a:moveTo>
                      <a:pt x="2152" y="0"/>
                    </a:moveTo>
                    <a:lnTo>
                      <a:pt x="1913" y="40"/>
                    </a:lnTo>
                    <a:lnTo>
                      <a:pt x="1694" y="100"/>
                    </a:lnTo>
                    <a:lnTo>
                      <a:pt x="1475" y="180"/>
                    </a:lnTo>
                    <a:lnTo>
                      <a:pt x="1256" y="279"/>
                    </a:lnTo>
                    <a:lnTo>
                      <a:pt x="1057" y="399"/>
                    </a:lnTo>
                    <a:lnTo>
                      <a:pt x="878" y="518"/>
                    </a:lnTo>
                    <a:lnTo>
                      <a:pt x="698" y="678"/>
                    </a:lnTo>
                    <a:lnTo>
                      <a:pt x="539" y="837"/>
                    </a:lnTo>
                    <a:lnTo>
                      <a:pt x="399" y="1016"/>
                    </a:lnTo>
                    <a:lnTo>
                      <a:pt x="280" y="1215"/>
                    </a:lnTo>
                    <a:lnTo>
                      <a:pt x="180" y="1415"/>
                    </a:lnTo>
                    <a:lnTo>
                      <a:pt x="101" y="1634"/>
                    </a:lnTo>
                    <a:lnTo>
                      <a:pt x="41" y="1833"/>
                    </a:lnTo>
                    <a:lnTo>
                      <a:pt x="1" y="2032"/>
                    </a:lnTo>
                    <a:lnTo>
                      <a:pt x="1" y="2211"/>
                    </a:lnTo>
                    <a:lnTo>
                      <a:pt x="1" y="2411"/>
                    </a:lnTo>
                    <a:lnTo>
                      <a:pt x="21" y="2590"/>
                    </a:lnTo>
                    <a:lnTo>
                      <a:pt x="61" y="2789"/>
                    </a:lnTo>
                    <a:lnTo>
                      <a:pt x="121" y="2968"/>
                    </a:lnTo>
                    <a:lnTo>
                      <a:pt x="200" y="3148"/>
                    </a:lnTo>
                    <a:lnTo>
                      <a:pt x="280" y="3307"/>
                    </a:lnTo>
                    <a:lnTo>
                      <a:pt x="379" y="3466"/>
                    </a:lnTo>
                    <a:lnTo>
                      <a:pt x="499" y="3626"/>
                    </a:lnTo>
                    <a:lnTo>
                      <a:pt x="619" y="3765"/>
                    </a:lnTo>
                    <a:lnTo>
                      <a:pt x="758" y="3905"/>
                    </a:lnTo>
                    <a:lnTo>
                      <a:pt x="917" y="4044"/>
                    </a:lnTo>
                    <a:lnTo>
                      <a:pt x="1097" y="4144"/>
                    </a:lnTo>
                    <a:lnTo>
                      <a:pt x="1276" y="4243"/>
                    </a:lnTo>
                    <a:lnTo>
                      <a:pt x="1097" y="4383"/>
                    </a:lnTo>
                    <a:lnTo>
                      <a:pt x="957" y="4542"/>
                    </a:lnTo>
                    <a:lnTo>
                      <a:pt x="818" y="4702"/>
                    </a:lnTo>
                    <a:lnTo>
                      <a:pt x="678" y="4861"/>
                    </a:lnTo>
                    <a:lnTo>
                      <a:pt x="579" y="5040"/>
                    </a:lnTo>
                    <a:lnTo>
                      <a:pt x="459" y="5239"/>
                    </a:lnTo>
                    <a:lnTo>
                      <a:pt x="379" y="5439"/>
                    </a:lnTo>
                    <a:lnTo>
                      <a:pt x="300" y="5638"/>
                    </a:lnTo>
                    <a:lnTo>
                      <a:pt x="240" y="5937"/>
                    </a:lnTo>
                    <a:lnTo>
                      <a:pt x="200" y="6216"/>
                    </a:lnTo>
                    <a:lnTo>
                      <a:pt x="180" y="6494"/>
                    </a:lnTo>
                    <a:lnTo>
                      <a:pt x="200" y="6793"/>
                    </a:lnTo>
                    <a:lnTo>
                      <a:pt x="260" y="7052"/>
                    </a:lnTo>
                    <a:lnTo>
                      <a:pt x="340" y="7331"/>
                    </a:lnTo>
                    <a:lnTo>
                      <a:pt x="439" y="7590"/>
                    </a:lnTo>
                    <a:lnTo>
                      <a:pt x="579" y="7829"/>
                    </a:lnTo>
                    <a:lnTo>
                      <a:pt x="738" y="8068"/>
                    </a:lnTo>
                    <a:lnTo>
                      <a:pt x="917" y="8287"/>
                    </a:lnTo>
                    <a:lnTo>
                      <a:pt x="1117" y="8507"/>
                    </a:lnTo>
                    <a:lnTo>
                      <a:pt x="1336" y="8686"/>
                    </a:lnTo>
                    <a:lnTo>
                      <a:pt x="1595" y="8865"/>
                    </a:lnTo>
                    <a:lnTo>
                      <a:pt x="1854" y="9005"/>
                    </a:lnTo>
                    <a:lnTo>
                      <a:pt x="2133" y="9124"/>
                    </a:lnTo>
                    <a:lnTo>
                      <a:pt x="2431" y="9224"/>
                    </a:lnTo>
                    <a:lnTo>
                      <a:pt x="2750" y="9283"/>
                    </a:lnTo>
                    <a:lnTo>
                      <a:pt x="3069" y="9323"/>
                    </a:lnTo>
                    <a:lnTo>
                      <a:pt x="3368" y="9323"/>
                    </a:lnTo>
                    <a:lnTo>
                      <a:pt x="3666" y="9303"/>
                    </a:lnTo>
                    <a:lnTo>
                      <a:pt x="3965" y="9264"/>
                    </a:lnTo>
                    <a:lnTo>
                      <a:pt x="4264" y="9184"/>
                    </a:lnTo>
                    <a:lnTo>
                      <a:pt x="4543" y="9084"/>
                    </a:lnTo>
                    <a:lnTo>
                      <a:pt x="4802" y="8965"/>
                    </a:lnTo>
                    <a:lnTo>
                      <a:pt x="5061" y="8825"/>
                    </a:lnTo>
                    <a:lnTo>
                      <a:pt x="5300" y="8646"/>
                    </a:lnTo>
                    <a:lnTo>
                      <a:pt x="5519" y="8467"/>
                    </a:lnTo>
                    <a:lnTo>
                      <a:pt x="5718" y="8248"/>
                    </a:lnTo>
                    <a:lnTo>
                      <a:pt x="5898" y="8028"/>
                    </a:lnTo>
                    <a:lnTo>
                      <a:pt x="6057" y="7789"/>
                    </a:lnTo>
                    <a:lnTo>
                      <a:pt x="6196" y="7510"/>
                    </a:lnTo>
                    <a:lnTo>
                      <a:pt x="6296" y="7232"/>
                    </a:lnTo>
                    <a:lnTo>
                      <a:pt x="6435" y="7251"/>
                    </a:lnTo>
                    <a:lnTo>
                      <a:pt x="6595" y="7251"/>
                    </a:lnTo>
                    <a:lnTo>
                      <a:pt x="6734" y="7232"/>
                    </a:lnTo>
                    <a:lnTo>
                      <a:pt x="6874" y="7212"/>
                    </a:lnTo>
                    <a:lnTo>
                      <a:pt x="7153" y="7112"/>
                    </a:lnTo>
                    <a:lnTo>
                      <a:pt x="7412" y="6993"/>
                    </a:lnTo>
                    <a:lnTo>
                      <a:pt x="7631" y="6833"/>
                    </a:lnTo>
                    <a:lnTo>
                      <a:pt x="7730" y="6734"/>
                    </a:lnTo>
                    <a:lnTo>
                      <a:pt x="7830" y="6614"/>
                    </a:lnTo>
                    <a:lnTo>
                      <a:pt x="7910" y="6514"/>
                    </a:lnTo>
                    <a:lnTo>
                      <a:pt x="7989" y="6395"/>
                    </a:lnTo>
                    <a:lnTo>
                      <a:pt x="8049" y="6255"/>
                    </a:lnTo>
                    <a:lnTo>
                      <a:pt x="8089" y="6136"/>
                    </a:lnTo>
                    <a:lnTo>
                      <a:pt x="8129" y="5977"/>
                    </a:lnTo>
                    <a:lnTo>
                      <a:pt x="8149" y="5817"/>
                    </a:lnTo>
                    <a:lnTo>
                      <a:pt x="8149" y="5658"/>
                    </a:lnTo>
                    <a:lnTo>
                      <a:pt x="8149" y="5518"/>
                    </a:lnTo>
                    <a:lnTo>
                      <a:pt x="8109" y="5359"/>
                    </a:lnTo>
                    <a:lnTo>
                      <a:pt x="8069" y="5220"/>
                    </a:lnTo>
                    <a:lnTo>
                      <a:pt x="8009" y="5080"/>
                    </a:lnTo>
                    <a:lnTo>
                      <a:pt x="7949" y="4941"/>
                    </a:lnTo>
                    <a:lnTo>
                      <a:pt x="7870" y="4821"/>
                    </a:lnTo>
                    <a:lnTo>
                      <a:pt x="7770" y="4702"/>
                    </a:lnTo>
                    <a:lnTo>
                      <a:pt x="7651" y="4582"/>
                    </a:lnTo>
                    <a:lnTo>
                      <a:pt x="7531" y="4482"/>
                    </a:lnTo>
                    <a:lnTo>
                      <a:pt x="7412" y="4403"/>
                    </a:lnTo>
                    <a:lnTo>
                      <a:pt x="7252" y="4323"/>
                    </a:lnTo>
                    <a:lnTo>
                      <a:pt x="7113" y="4263"/>
                    </a:lnTo>
                    <a:lnTo>
                      <a:pt x="6953" y="4204"/>
                    </a:lnTo>
                    <a:lnTo>
                      <a:pt x="6754" y="4164"/>
                    </a:lnTo>
                    <a:lnTo>
                      <a:pt x="6575" y="4144"/>
                    </a:lnTo>
                    <a:lnTo>
                      <a:pt x="6376" y="4144"/>
                    </a:lnTo>
                    <a:lnTo>
                      <a:pt x="6196" y="4164"/>
                    </a:lnTo>
                    <a:lnTo>
                      <a:pt x="6017" y="4204"/>
                    </a:lnTo>
                    <a:lnTo>
                      <a:pt x="5858" y="4263"/>
                    </a:lnTo>
                    <a:lnTo>
                      <a:pt x="5698" y="4343"/>
                    </a:lnTo>
                    <a:lnTo>
                      <a:pt x="5539" y="4423"/>
                    </a:lnTo>
                    <a:lnTo>
                      <a:pt x="5280" y="4204"/>
                    </a:lnTo>
                    <a:lnTo>
                      <a:pt x="4981" y="4004"/>
                    </a:lnTo>
                    <a:lnTo>
                      <a:pt x="4663" y="3845"/>
                    </a:lnTo>
                    <a:lnTo>
                      <a:pt x="4324" y="3706"/>
                    </a:lnTo>
                    <a:lnTo>
                      <a:pt x="4463" y="3526"/>
                    </a:lnTo>
                    <a:lnTo>
                      <a:pt x="4603" y="3327"/>
                    </a:lnTo>
                    <a:lnTo>
                      <a:pt x="4702" y="3108"/>
                    </a:lnTo>
                    <a:lnTo>
                      <a:pt x="4782" y="2889"/>
                    </a:lnTo>
                    <a:lnTo>
                      <a:pt x="4842" y="2650"/>
                    </a:lnTo>
                    <a:lnTo>
                      <a:pt x="4882" y="2431"/>
                    </a:lnTo>
                    <a:lnTo>
                      <a:pt x="4882" y="2211"/>
                    </a:lnTo>
                    <a:lnTo>
                      <a:pt x="4862" y="1992"/>
                    </a:lnTo>
                    <a:lnTo>
                      <a:pt x="4822" y="1773"/>
                    </a:lnTo>
                    <a:lnTo>
                      <a:pt x="4762" y="1554"/>
                    </a:lnTo>
                    <a:lnTo>
                      <a:pt x="4682" y="1355"/>
                    </a:lnTo>
                    <a:lnTo>
                      <a:pt x="4583" y="1156"/>
                    </a:lnTo>
                    <a:lnTo>
                      <a:pt x="4463" y="976"/>
                    </a:lnTo>
                    <a:lnTo>
                      <a:pt x="4304" y="797"/>
                    </a:lnTo>
                    <a:lnTo>
                      <a:pt x="4145" y="638"/>
                    </a:lnTo>
                    <a:lnTo>
                      <a:pt x="3985" y="498"/>
                    </a:lnTo>
                    <a:lnTo>
                      <a:pt x="3786" y="359"/>
                    </a:lnTo>
                    <a:lnTo>
                      <a:pt x="3567" y="259"/>
                    </a:lnTo>
                    <a:lnTo>
                      <a:pt x="3348" y="160"/>
                    </a:lnTo>
                    <a:lnTo>
                      <a:pt x="3109" y="80"/>
                    </a:lnTo>
                    <a:lnTo>
                      <a:pt x="2870" y="20"/>
                    </a:lnTo>
                    <a:lnTo>
                      <a:pt x="2631" y="0"/>
                    </a:lnTo>
                    <a:close/>
                  </a:path>
                </a:pathLst>
              </a:custGeom>
              <a:solidFill>
                <a:srgbClr val="F9DC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58" name="Google Shape;10258;p47"/>
              <p:cNvSpPr/>
              <p:nvPr/>
            </p:nvSpPr>
            <p:spPr>
              <a:xfrm>
                <a:off x="6244825" y="3878700"/>
                <a:ext cx="203725" cy="233100"/>
              </a:xfrm>
              <a:custGeom>
                <a:avLst/>
                <a:gdLst/>
                <a:ahLst/>
                <a:cxnLst/>
                <a:rect l="l" t="t" r="r" b="b"/>
                <a:pathLst>
                  <a:path w="8149" h="9324" fill="none" extrusionOk="0">
                    <a:moveTo>
                      <a:pt x="4782" y="2889"/>
                    </a:moveTo>
                    <a:lnTo>
                      <a:pt x="4782" y="2889"/>
                    </a:lnTo>
                    <a:lnTo>
                      <a:pt x="4702" y="3108"/>
                    </a:lnTo>
                    <a:lnTo>
                      <a:pt x="4603" y="3327"/>
                    </a:lnTo>
                    <a:lnTo>
                      <a:pt x="4463" y="3526"/>
                    </a:lnTo>
                    <a:lnTo>
                      <a:pt x="4324" y="3706"/>
                    </a:lnTo>
                    <a:lnTo>
                      <a:pt x="4324" y="3706"/>
                    </a:lnTo>
                    <a:lnTo>
                      <a:pt x="4663" y="3845"/>
                    </a:lnTo>
                    <a:lnTo>
                      <a:pt x="4981" y="4004"/>
                    </a:lnTo>
                    <a:lnTo>
                      <a:pt x="5280" y="4204"/>
                    </a:lnTo>
                    <a:lnTo>
                      <a:pt x="5539" y="4423"/>
                    </a:lnTo>
                    <a:lnTo>
                      <a:pt x="5539" y="4423"/>
                    </a:lnTo>
                    <a:lnTo>
                      <a:pt x="5698" y="4343"/>
                    </a:lnTo>
                    <a:lnTo>
                      <a:pt x="5858" y="4263"/>
                    </a:lnTo>
                    <a:lnTo>
                      <a:pt x="6017" y="4204"/>
                    </a:lnTo>
                    <a:lnTo>
                      <a:pt x="6196" y="4164"/>
                    </a:lnTo>
                    <a:lnTo>
                      <a:pt x="6376" y="4144"/>
                    </a:lnTo>
                    <a:lnTo>
                      <a:pt x="6575" y="4144"/>
                    </a:lnTo>
                    <a:lnTo>
                      <a:pt x="6754" y="4164"/>
                    </a:lnTo>
                    <a:lnTo>
                      <a:pt x="6953" y="4204"/>
                    </a:lnTo>
                    <a:lnTo>
                      <a:pt x="6953" y="4204"/>
                    </a:lnTo>
                    <a:lnTo>
                      <a:pt x="7113" y="4263"/>
                    </a:lnTo>
                    <a:lnTo>
                      <a:pt x="7252" y="4323"/>
                    </a:lnTo>
                    <a:lnTo>
                      <a:pt x="7412" y="4403"/>
                    </a:lnTo>
                    <a:lnTo>
                      <a:pt x="7531" y="4482"/>
                    </a:lnTo>
                    <a:lnTo>
                      <a:pt x="7651" y="4582"/>
                    </a:lnTo>
                    <a:lnTo>
                      <a:pt x="7770" y="4702"/>
                    </a:lnTo>
                    <a:lnTo>
                      <a:pt x="7870" y="4821"/>
                    </a:lnTo>
                    <a:lnTo>
                      <a:pt x="7949" y="4941"/>
                    </a:lnTo>
                    <a:lnTo>
                      <a:pt x="8009" y="5080"/>
                    </a:lnTo>
                    <a:lnTo>
                      <a:pt x="8069" y="5220"/>
                    </a:lnTo>
                    <a:lnTo>
                      <a:pt x="8109" y="5359"/>
                    </a:lnTo>
                    <a:lnTo>
                      <a:pt x="8149" y="5518"/>
                    </a:lnTo>
                    <a:lnTo>
                      <a:pt x="8149" y="5658"/>
                    </a:lnTo>
                    <a:lnTo>
                      <a:pt x="8149" y="5817"/>
                    </a:lnTo>
                    <a:lnTo>
                      <a:pt x="8129" y="5977"/>
                    </a:lnTo>
                    <a:lnTo>
                      <a:pt x="8089" y="6136"/>
                    </a:lnTo>
                    <a:lnTo>
                      <a:pt x="8089" y="6136"/>
                    </a:lnTo>
                    <a:lnTo>
                      <a:pt x="8049" y="6255"/>
                    </a:lnTo>
                    <a:lnTo>
                      <a:pt x="7989" y="6395"/>
                    </a:lnTo>
                    <a:lnTo>
                      <a:pt x="7910" y="6514"/>
                    </a:lnTo>
                    <a:lnTo>
                      <a:pt x="7830" y="6614"/>
                    </a:lnTo>
                    <a:lnTo>
                      <a:pt x="7730" y="6734"/>
                    </a:lnTo>
                    <a:lnTo>
                      <a:pt x="7631" y="6833"/>
                    </a:lnTo>
                    <a:lnTo>
                      <a:pt x="7412" y="6993"/>
                    </a:lnTo>
                    <a:lnTo>
                      <a:pt x="7153" y="7112"/>
                    </a:lnTo>
                    <a:lnTo>
                      <a:pt x="6874" y="7212"/>
                    </a:lnTo>
                    <a:lnTo>
                      <a:pt x="6734" y="7232"/>
                    </a:lnTo>
                    <a:lnTo>
                      <a:pt x="6595" y="7251"/>
                    </a:lnTo>
                    <a:lnTo>
                      <a:pt x="6435" y="7251"/>
                    </a:lnTo>
                    <a:lnTo>
                      <a:pt x="6296" y="7232"/>
                    </a:lnTo>
                    <a:lnTo>
                      <a:pt x="6296" y="7232"/>
                    </a:lnTo>
                    <a:lnTo>
                      <a:pt x="6196" y="7510"/>
                    </a:lnTo>
                    <a:lnTo>
                      <a:pt x="6057" y="7789"/>
                    </a:lnTo>
                    <a:lnTo>
                      <a:pt x="5898" y="8028"/>
                    </a:lnTo>
                    <a:lnTo>
                      <a:pt x="5718" y="8248"/>
                    </a:lnTo>
                    <a:lnTo>
                      <a:pt x="5519" y="8467"/>
                    </a:lnTo>
                    <a:lnTo>
                      <a:pt x="5300" y="8646"/>
                    </a:lnTo>
                    <a:lnTo>
                      <a:pt x="5061" y="8825"/>
                    </a:lnTo>
                    <a:lnTo>
                      <a:pt x="4802" y="8965"/>
                    </a:lnTo>
                    <a:lnTo>
                      <a:pt x="4543" y="9084"/>
                    </a:lnTo>
                    <a:lnTo>
                      <a:pt x="4264" y="9184"/>
                    </a:lnTo>
                    <a:lnTo>
                      <a:pt x="3965" y="9264"/>
                    </a:lnTo>
                    <a:lnTo>
                      <a:pt x="3666" y="9303"/>
                    </a:lnTo>
                    <a:lnTo>
                      <a:pt x="3368" y="9323"/>
                    </a:lnTo>
                    <a:lnTo>
                      <a:pt x="3069" y="9323"/>
                    </a:lnTo>
                    <a:lnTo>
                      <a:pt x="2750" y="9283"/>
                    </a:lnTo>
                    <a:lnTo>
                      <a:pt x="2431" y="9224"/>
                    </a:lnTo>
                    <a:lnTo>
                      <a:pt x="2431" y="9224"/>
                    </a:lnTo>
                    <a:lnTo>
                      <a:pt x="2133" y="9124"/>
                    </a:lnTo>
                    <a:lnTo>
                      <a:pt x="1854" y="9005"/>
                    </a:lnTo>
                    <a:lnTo>
                      <a:pt x="1595" y="8865"/>
                    </a:lnTo>
                    <a:lnTo>
                      <a:pt x="1336" y="8686"/>
                    </a:lnTo>
                    <a:lnTo>
                      <a:pt x="1117" y="8507"/>
                    </a:lnTo>
                    <a:lnTo>
                      <a:pt x="917" y="8287"/>
                    </a:lnTo>
                    <a:lnTo>
                      <a:pt x="738" y="8068"/>
                    </a:lnTo>
                    <a:lnTo>
                      <a:pt x="579" y="7829"/>
                    </a:lnTo>
                    <a:lnTo>
                      <a:pt x="439" y="7590"/>
                    </a:lnTo>
                    <a:lnTo>
                      <a:pt x="340" y="7331"/>
                    </a:lnTo>
                    <a:lnTo>
                      <a:pt x="260" y="7052"/>
                    </a:lnTo>
                    <a:lnTo>
                      <a:pt x="200" y="6793"/>
                    </a:lnTo>
                    <a:lnTo>
                      <a:pt x="180" y="6494"/>
                    </a:lnTo>
                    <a:lnTo>
                      <a:pt x="200" y="6216"/>
                    </a:lnTo>
                    <a:lnTo>
                      <a:pt x="240" y="5937"/>
                    </a:lnTo>
                    <a:lnTo>
                      <a:pt x="300" y="5638"/>
                    </a:lnTo>
                    <a:lnTo>
                      <a:pt x="300" y="5638"/>
                    </a:lnTo>
                    <a:lnTo>
                      <a:pt x="379" y="5439"/>
                    </a:lnTo>
                    <a:lnTo>
                      <a:pt x="459" y="5239"/>
                    </a:lnTo>
                    <a:lnTo>
                      <a:pt x="579" y="5040"/>
                    </a:lnTo>
                    <a:lnTo>
                      <a:pt x="678" y="4861"/>
                    </a:lnTo>
                    <a:lnTo>
                      <a:pt x="818" y="4702"/>
                    </a:lnTo>
                    <a:lnTo>
                      <a:pt x="957" y="4542"/>
                    </a:lnTo>
                    <a:lnTo>
                      <a:pt x="1097" y="4383"/>
                    </a:lnTo>
                    <a:lnTo>
                      <a:pt x="1276" y="4243"/>
                    </a:lnTo>
                    <a:lnTo>
                      <a:pt x="1276" y="4243"/>
                    </a:lnTo>
                    <a:lnTo>
                      <a:pt x="1097" y="4144"/>
                    </a:lnTo>
                    <a:lnTo>
                      <a:pt x="917" y="4044"/>
                    </a:lnTo>
                    <a:lnTo>
                      <a:pt x="758" y="3905"/>
                    </a:lnTo>
                    <a:lnTo>
                      <a:pt x="619" y="3765"/>
                    </a:lnTo>
                    <a:lnTo>
                      <a:pt x="499" y="3626"/>
                    </a:lnTo>
                    <a:lnTo>
                      <a:pt x="379" y="3466"/>
                    </a:lnTo>
                    <a:lnTo>
                      <a:pt x="280" y="3307"/>
                    </a:lnTo>
                    <a:lnTo>
                      <a:pt x="200" y="3148"/>
                    </a:lnTo>
                    <a:lnTo>
                      <a:pt x="121" y="2968"/>
                    </a:lnTo>
                    <a:lnTo>
                      <a:pt x="61" y="2789"/>
                    </a:lnTo>
                    <a:lnTo>
                      <a:pt x="21" y="2590"/>
                    </a:lnTo>
                    <a:lnTo>
                      <a:pt x="1" y="2411"/>
                    </a:lnTo>
                    <a:lnTo>
                      <a:pt x="1" y="2211"/>
                    </a:lnTo>
                    <a:lnTo>
                      <a:pt x="1" y="2032"/>
                    </a:lnTo>
                    <a:lnTo>
                      <a:pt x="41" y="1833"/>
                    </a:lnTo>
                    <a:lnTo>
                      <a:pt x="101" y="1634"/>
                    </a:lnTo>
                    <a:lnTo>
                      <a:pt x="101" y="1634"/>
                    </a:lnTo>
                    <a:lnTo>
                      <a:pt x="180" y="1415"/>
                    </a:lnTo>
                    <a:lnTo>
                      <a:pt x="280" y="1215"/>
                    </a:lnTo>
                    <a:lnTo>
                      <a:pt x="399" y="1016"/>
                    </a:lnTo>
                    <a:lnTo>
                      <a:pt x="539" y="837"/>
                    </a:lnTo>
                    <a:lnTo>
                      <a:pt x="698" y="678"/>
                    </a:lnTo>
                    <a:lnTo>
                      <a:pt x="878" y="518"/>
                    </a:lnTo>
                    <a:lnTo>
                      <a:pt x="1057" y="399"/>
                    </a:lnTo>
                    <a:lnTo>
                      <a:pt x="1256" y="279"/>
                    </a:lnTo>
                    <a:lnTo>
                      <a:pt x="1475" y="180"/>
                    </a:lnTo>
                    <a:lnTo>
                      <a:pt x="1694" y="100"/>
                    </a:lnTo>
                    <a:lnTo>
                      <a:pt x="1913" y="40"/>
                    </a:lnTo>
                    <a:lnTo>
                      <a:pt x="2152" y="0"/>
                    </a:lnTo>
                    <a:lnTo>
                      <a:pt x="2392" y="0"/>
                    </a:lnTo>
                    <a:lnTo>
                      <a:pt x="2631" y="0"/>
                    </a:lnTo>
                    <a:lnTo>
                      <a:pt x="2870" y="20"/>
                    </a:lnTo>
                    <a:lnTo>
                      <a:pt x="3109" y="80"/>
                    </a:lnTo>
                    <a:lnTo>
                      <a:pt x="3109" y="80"/>
                    </a:lnTo>
                    <a:lnTo>
                      <a:pt x="3348" y="160"/>
                    </a:lnTo>
                    <a:lnTo>
                      <a:pt x="3567" y="259"/>
                    </a:lnTo>
                    <a:lnTo>
                      <a:pt x="3786" y="359"/>
                    </a:lnTo>
                    <a:lnTo>
                      <a:pt x="3985" y="498"/>
                    </a:lnTo>
                    <a:lnTo>
                      <a:pt x="4145" y="638"/>
                    </a:lnTo>
                    <a:lnTo>
                      <a:pt x="4304" y="797"/>
                    </a:lnTo>
                    <a:lnTo>
                      <a:pt x="4463" y="976"/>
                    </a:lnTo>
                    <a:lnTo>
                      <a:pt x="4583" y="1156"/>
                    </a:lnTo>
                    <a:lnTo>
                      <a:pt x="4682" y="1355"/>
                    </a:lnTo>
                    <a:lnTo>
                      <a:pt x="4762" y="1554"/>
                    </a:lnTo>
                    <a:lnTo>
                      <a:pt x="4822" y="1773"/>
                    </a:lnTo>
                    <a:lnTo>
                      <a:pt x="4862" y="1992"/>
                    </a:lnTo>
                    <a:lnTo>
                      <a:pt x="4882" y="2211"/>
                    </a:lnTo>
                    <a:lnTo>
                      <a:pt x="4882" y="2431"/>
                    </a:lnTo>
                    <a:lnTo>
                      <a:pt x="4842" y="2650"/>
                    </a:lnTo>
                    <a:lnTo>
                      <a:pt x="4782" y="2889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59" name="Google Shape;10259;p47"/>
              <p:cNvSpPr/>
              <p:nvPr/>
            </p:nvSpPr>
            <p:spPr>
              <a:xfrm>
                <a:off x="6285175" y="3900600"/>
                <a:ext cx="44350" cy="34400"/>
              </a:xfrm>
              <a:custGeom>
                <a:avLst/>
                <a:gdLst/>
                <a:ahLst/>
                <a:cxnLst/>
                <a:rect l="l" t="t" r="r" b="b"/>
                <a:pathLst>
                  <a:path w="1774" h="1376" extrusionOk="0">
                    <a:moveTo>
                      <a:pt x="738" y="1"/>
                    </a:moveTo>
                    <a:lnTo>
                      <a:pt x="578" y="21"/>
                    </a:lnTo>
                    <a:lnTo>
                      <a:pt x="419" y="61"/>
                    </a:lnTo>
                    <a:lnTo>
                      <a:pt x="279" y="140"/>
                    </a:lnTo>
                    <a:lnTo>
                      <a:pt x="160" y="220"/>
                    </a:lnTo>
                    <a:lnTo>
                      <a:pt x="80" y="339"/>
                    </a:lnTo>
                    <a:lnTo>
                      <a:pt x="21" y="459"/>
                    </a:lnTo>
                    <a:lnTo>
                      <a:pt x="1" y="598"/>
                    </a:lnTo>
                    <a:lnTo>
                      <a:pt x="21" y="738"/>
                    </a:lnTo>
                    <a:lnTo>
                      <a:pt x="60" y="857"/>
                    </a:lnTo>
                    <a:lnTo>
                      <a:pt x="140" y="997"/>
                    </a:lnTo>
                    <a:lnTo>
                      <a:pt x="240" y="1096"/>
                    </a:lnTo>
                    <a:lnTo>
                      <a:pt x="359" y="1196"/>
                    </a:lnTo>
                    <a:lnTo>
                      <a:pt x="519" y="1276"/>
                    </a:lnTo>
                    <a:lnTo>
                      <a:pt x="678" y="1335"/>
                    </a:lnTo>
                    <a:lnTo>
                      <a:pt x="857" y="1375"/>
                    </a:lnTo>
                    <a:lnTo>
                      <a:pt x="1036" y="1375"/>
                    </a:lnTo>
                    <a:lnTo>
                      <a:pt x="1196" y="1355"/>
                    </a:lnTo>
                    <a:lnTo>
                      <a:pt x="1355" y="1316"/>
                    </a:lnTo>
                    <a:lnTo>
                      <a:pt x="1495" y="1256"/>
                    </a:lnTo>
                    <a:lnTo>
                      <a:pt x="1594" y="1156"/>
                    </a:lnTo>
                    <a:lnTo>
                      <a:pt x="1694" y="1037"/>
                    </a:lnTo>
                    <a:lnTo>
                      <a:pt x="1754" y="917"/>
                    </a:lnTo>
                    <a:lnTo>
                      <a:pt x="1774" y="778"/>
                    </a:lnTo>
                    <a:lnTo>
                      <a:pt x="1754" y="638"/>
                    </a:lnTo>
                    <a:lnTo>
                      <a:pt x="1714" y="519"/>
                    </a:lnTo>
                    <a:lnTo>
                      <a:pt x="1634" y="379"/>
                    </a:lnTo>
                    <a:lnTo>
                      <a:pt x="1535" y="280"/>
                    </a:lnTo>
                    <a:lnTo>
                      <a:pt x="1415" y="180"/>
                    </a:lnTo>
                    <a:lnTo>
                      <a:pt x="1256" y="100"/>
                    </a:lnTo>
                    <a:lnTo>
                      <a:pt x="1096" y="41"/>
                    </a:lnTo>
                    <a:lnTo>
                      <a:pt x="917" y="1"/>
                    </a:lnTo>
                    <a:close/>
                  </a:path>
                </a:pathLst>
              </a:custGeom>
              <a:solidFill>
                <a:srgbClr val="F4CC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60" name="Google Shape;10260;p47"/>
              <p:cNvSpPr/>
              <p:nvPr/>
            </p:nvSpPr>
            <p:spPr>
              <a:xfrm>
                <a:off x="6271225" y="4008175"/>
                <a:ext cx="35400" cy="63775"/>
              </a:xfrm>
              <a:custGeom>
                <a:avLst/>
                <a:gdLst/>
                <a:ahLst/>
                <a:cxnLst/>
                <a:rect l="l" t="t" r="r" b="b"/>
                <a:pathLst>
                  <a:path w="1416" h="2551" extrusionOk="0">
                    <a:moveTo>
                      <a:pt x="1116" y="1"/>
                    </a:moveTo>
                    <a:lnTo>
                      <a:pt x="957" y="100"/>
                    </a:lnTo>
                    <a:lnTo>
                      <a:pt x="778" y="160"/>
                    </a:lnTo>
                    <a:lnTo>
                      <a:pt x="618" y="220"/>
                    </a:lnTo>
                    <a:lnTo>
                      <a:pt x="459" y="260"/>
                    </a:lnTo>
                    <a:lnTo>
                      <a:pt x="300" y="280"/>
                    </a:lnTo>
                    <a:lnTo>
                      <a:pt x="21" y="280"/>
                    </a:lnTo>
                    <a:lnTo>
                      <a:pt x="1" y="359"/>
                    </a:lnTo>
                    <a:lnTo>
                      <a:pt x="200" y="578"/>
                    </a:lnTo>
                    <a:lnTo>
                      <a:pt x="379" y="837"/>
                    </a:lnTo>
                    <a:lnTo>
                      <a:pt x="539" y="1096"/>
                    </a:lnTo>
                    <a:lnTo>
                      <a:pt x="658" y="1375"/>
                    </a:lnTo>
                    <a:lnTo>
                      <a:pt x="738" y="1654"/>
                    </a:lnTo>
                    <a:lnTo>
                      <a:pt x="798" y="1953"/>
                    </a:lnTo>
                    <a:lnTo>
                      <a:pt x="837" y="2252"/>
                    </a:lnTo>
                    <a:lnTo>
                      <a:pt x="818" y="2551"/>
                    </a:lnTo>
                    <a:lnTo>
                      <a:pt x="1116" y="2371"/>
                    </a:lnTo>
                    <a:lnTo>
                      <a:pt x="1415" y="2232"/>
                    </a:lnTo>
                    <a:lnTo>
                      <a:pt x="1276" y="1933"/>
                    </a:lnTo>
                    <a:lnTo>
                      <a:pt x="1156" y="1634"/>
                    </a:lnTo>
                    <a:lnTo>
                      <a:pt x="1077" y="1335"/>
                    </a:lnTo>
                    <a:lnTo>
                      <a:pt x="1037" y="1057"/>
                    </a:lnTo>
                    <a:lnTo>
                      <a:pt x="1037" y="758"/>
                    </a:lnTo>
                    <a:lnTo>
                      <a:pt x="1037" y="499"/>
                    </a:lnTo>
                    <a:lnTo>
                      <a:pt x="1077" y="240"/>
                    </a:lnTo>
                    <a:lnTo>
                      <a:pt x="1116" y="1"/>
                    </a:lnTo>
                    <a:close/>
                  </a:path>
                </a:pathLst>
              </a:custGeom>
              <a:solidFill>
                <a:srgbClr val="FAE3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61" name="Google Shape;10261;p47"/>
              <p:cNvSpPr/>
              <p:nvPr/>
            </p:nvSpPr>
            <p:spPr>
              <a:xfrm>
                <a:off x="6271225" y="4008175"/>
                <a:ext cx="35400" cy="63775"/>
              </a:xfrm>
              <a:custGeom>
                <a:avLst/>
                <a:gdLst/>
                <a:ahLst/>
                <a:cxnLst/>
                <a:rect l="l" t="t" r="r" b="b"/>
                <a:pathLst>
                  <a:path w="1416" h="2551" fill="none" extrusionOk="0">
                    <a:moveTo>
                      <a:pt x="1116" y="1"/>
                    </a:moveTo>
                    <a:lnTo>
                      <a:pt x="1116" y="1"/>
                    </a:lnTo>
                    <a:lnTo>
                      <a:pt x="957" y="100"/>
                    </a:lnTo>
                    <a:lnTo>
                      <a:pt x="778" y="160"/>
                    </a:lnTo>
                    <a:lnTo>
                      <a:pt x="778" y="160"/>
                    </a:lnTo>
                    <a:lnTo>
                      <a:pt x="618" y="220"/>
                    </a:lnTo>
                    <a:lnTo>
                      <a:pt x="459" y="260"/>
                    </a:lnTo>
                    <a:lnTo>
                      <a:pt x="300" y="280"/>
                    </a:lnTo>
                    <a:lnTo>
                      <a:pt x="140" y="280"/>
                    </a:lnTo>
                    <a:lnTo>
                      <a:pt x="140" y="280"/>
                    </a:lnTo>
                    <a:lnTo>
                      <a:pt x="21" y="280"/>
                    </a:lnTo>
                    <a:lnTo>
                      <a:pt x="21" y="280"/>
                    </a:lnTo>
                    <a:lnTo>
                      <a:pt x="1" y="359"/>
                    </a:lnTo>
                    <a:lnTo>
                      <a:pt x="1" y="359"/>
                    </a:lnTo>
                    <a:lnTo>
                      <a:pt x="200" y="578"/>
                    </a:lnTo>
                    <a:lnTo>
                      <a:pt x="379" y="837"/>
                    </a:lnTo>
                    <a:lnTo>
                      <a:pt x="539" y="1096"/>
                    </a:lnTo>
                    <a:lnTo>
                      <a:pt x="658" y="1375"/>
                    </a:lnTo>
                    <a:lnTo>
                      <a:pt x="738" y="1654"/>
                    </a:lnTo>
                    <a:lnTo>
                      <a:pt x="798" y="1953"/>
                    </a:lnTo>
                    <a:lnTo>
                      <a:pt x="837" y="2252"/>
                    </a:lnTo>
                    <a:lnTo>
                      <a:pt x="818" y="2551"/>
                    </a:lnTo>
                    <a:lnTo>
                      <a:pt x="818" y="2551"/>
                    </a:lnTo>
                    <a:lnTo>
                      <a:pt x="1116" y="2371"/>
                    </a:lnTo>
                    <a:lnTo>
                      <a:pt x="1415" y="2232"/>
                    </a:lnTo>
                    <a:lnTo>
                      <a:pt x="1415" y="2232"/>
                    </a:lnTo>
                    <a:lnTo>
                      <a:pt x="1276" y="1933"/>
                    </a:lnTo>
                    <a:lnTo>
                      <a:pt x="1156" y="1634"/>
                    </a:lnTo>
                    <a:lnTo>
                      <a:pt x="1077" y="1335"/>
                    </a:lnTo>
                    <a:lnTo>
                      <a:pt x="1037" y="1057"/>
                    </a:lnTo>
                    <a:lnTo>
                      <a:pt x="1037" y="758"/>
                    </a:lnTo>
                    <a:lnTo>
                      <a:pt x="1037" y="499"/>
                    </a:lnTo>
                    <a:lnTo>
                      <a:pt x="1077" y="240"/>
                    </a:lnTo>
                    <a:lnTo>
                      <a:pt x="1116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62" name="Google Shape;10262;p47"/>
              <p:cNvSpPr/>
              <p:nvPr/>
            </p:nvSpPr>
            <p:spPr>
              <a:xfrm>
                <a:off x="6268750" y="4000700"/>
                <a:ext cx="253500" cy="186800"/>
              </a:xfrm>
              <a:custGeom>
                <a:avLst/>
                <a:gdLst/>
                <a:ahLst/>
                <a:cxnLst/>
                <a:rect l="l" t="t" r="r" b="b"/>
                <a:pathLst>
                  <a:path w="10140" h="7472" extrusionOk="0">
                    <a:moveTo>
                      <a:pt x="6574" y="1"/>
                    </a:moveTo>
                    <a:lnTo>
                      <a:pt x="6415" y="41"/>
                    </a:lnTo>
                    <a:lnTo>
                      <a:pt x="6275" y="81"/>
                    </a:lnTo>
                    <a:lnTo>
                      <a:pt x="6116" y="140"/>
                    </a:lnTo>
                    <a:lnTo>
                      <a:pt x="5977" y="200"/>
                    </a:lnTo>
                    <a:lnTo>
                      <a:pt x="5837" y="280"/>
                    </a:lnTo>
                    <a:lnTo>
                      <a:pt x="5718" y="379"/>
                    </a:lnTo>
                    <a:lnTo>
                      <a:pt x="5598" y="479"/>
                    </a:lnTo>
                    <a:lnTo>
                      <a:pt x="5478" y="599"/>
                    </a:lnTo>
                    <a:lnTo>
                      <a:pt x="5399" y="718"/>
                    </a:lnTo>
                    <a:lnTo>
                      <a:pt x="5299" y="857"/>
                    </a:lnTo>
                    <a:lnTo>
                      <a:pt x="5239" y="1017"/>
                    </a:lnTo>
                    <a:lnTo>
                      <a:pt x="5180" y="1196"/>
                    </a:lnTo>
                    <a:lnTo>
                      <a:pt x="5140" y="1356"/>
                    </a:lnTo>
                    <a:lnTo>
                      <a:pt x="5140" y="1535"/>
                    </a:lnTo>
                    <a:lnTo>
                      <a:pt x="5140" y="1694"/>
                    </a:lnTo>
                    <a:lnTo>
                      <a:pt x="5180" y="1873"/>
                    </a:lnTo>
                    <a:lnTo>
                      <a:pt x="5220" y="2033"/>
                    </a:lnTo>
                    <a:lnTo>
                      <a:pt x="5279" y="2192"/>
                    </a:lnTo>
                    <a:lnTo>
                      <a:pt x="5000" y="2391"/>
                    </a:lnTo>
                    <a:lnTo>
                      <a:pt x="4741" y="2611"/>
                    </a:lnTo>
                    <a:lnTo>
                      <a:pt x="4502" y="2870"/>
                    </a:lnTo>
                    <a:lnTo>
                      <a:pt x="4303" y="3168"/>
                    </a:lnTo>
                    <a:lnTo>
                      <a:pt x="4144" y="3009"/>
                    </a:lnTo>
                    <a:lnTo>
                      <a:pt x="3964" y="2850"/>
                    </a:lnTo>
                    <a:lnTo>
                      <a:pt x="3745" y="2710"/>
                    </a:lnTo>
                    <a:lnTo>
                      <a:pt x="3526" y="2591"/>
                    </a:lnTo>
                    <a:lnTo>
                      <a:pt x="3287" y="2511"/>
                    </a:lnTo>
                    <a:lnTo>
                      <a:pt x="3068" y="2431"/>
                    </a:lnTo>
                    <a:lnTo>
                      <a:pt x="2829" y="2391"/>
                    </a:lnTo>
                    <a:lnTo>
                      <a:pt x="2590" y="2371"/>
                    </a:lnTo>
                    <a:lnTo>
                      <a:pt x="2351" y="2371"/>
                    </a:lnTo>
                    <a:lnTo>
                      <a:pt x="2112" y="2391"/>
                    </a:lnTo>
                    <a:lnTo>
                      <a:pt x="1873" y="2431"/>
                    </a:lnTo>
                    <a:lnTo>
                      <a:pt x="1654" y="2491"/>
                    </a:lnTo>
                    <a:lnTo>
                      <a:pt x="1435" y="2571"/>
                    </a:lnTo>
                    <a:lnTo>
                      <a:pt x="1235" y="2650"/>
                    </a:lnTo>
                    <a:lnTo>
                      <a:pt x="1036" y="2770"/>
                    </a:lnTo>
                    <a:lnTo>
                      <a:pt x="837" y="2909"/>
                    </a:lnTo>
                    <a:lnTo>
                      <a:pt x="678" y="3069"/>
                    </a:lnTo>
                    <a:lnTo>
                      <a:pt x="518" y="3228"/>
                    </a:lnTo>
                    <a:lnTo>
                      <a:pt x="379" y="3427"/>
                    </a:lnTo>
                    <a:lnTo>
                      <a:pt x="259" y="3627"/>
                    </a:lnTo>
                    <a:lnTo>
                      <a:pt x="160" y="3846"/>
                    </a:lnTo>
                    <a:lnTo>
                      <a:pt x="80" y="4065"/>
                    </a:lnTo>
                    <a:lnTo>
                      <a:pt x="20" y="4284"/>
                    </a:lnTo>
                    <a:lnTo>
                      <a:pt x="0" y="4503"/>
                    </a:lnTo>
                    <a:lnTo>
                      <a:pt x="0" y="4722"/>
                    </a:lnTo>
                    <a:lnTo>
                      <a:pt x="20" y="4941"/>
                    </a:lnTo>
                    <a:lnTo>
                      <a:pt x="60" y="5141"/>
                    </a:lnTo>
                    <a:lnTo>
                      <a:pt x="120" y="5360"/>
                    </a:lnTo>
                    <a:lnTo>
                      <a:pt x="219" y="5559"/>
                    </a:lnTo>
                    <a:lnTo>
                      <a:pt x="319" y="5758"/>
                    </a:lnTo>
                    <a:lnTo>
                      <a:pt x="438" y="5937"/>
                    </a:lnTo>
                    <a:lnTo>
                      <a:pt x="598" y="6117"/>
                    </a:lnTo>
                    <a:lnTo>
                      <a:pt x="757" y="6276"/>
                    </a:lnTo>
                    <a:lnTo>
                      <a:pt x="936" y="6415"/>
                    </a:lnTo>
                    <a:lnTo>
                      <a:pt x="1136" y="6555"/>
                    </a:lnTo>
                    <a:lnTo>
                      <a:pt x="1355" y="6655"/>
                    </a:lnTo>
                    <a:lnTo>
                      <a:pt x="1554" y="6734"/>
                    </a:lnTo>
                    <a:lnTo>
                      <a:pt x="1753" y="6814"/>
                    </a:lnTo>
                    <a:lnTo>
                      <a:pt x="1972" y="6854"/>
                    </a:lnTo>
                    <a:lnTo>
                      <a:pt x="2172" y="6874"/>
                    </a:lnTo>
                    <a:lnTo>
                      <a:pt x="2371" y="6894"/>
                    </a:lnTo>
                    <a:lnTo>
                      <a:pt x="2570" y="6894"/>
                    </a:lnTo>
                    <a:lnTo>
                      <a:pt x="2769" y="6874"/>
                    </a:lnTo>
                    <a:lnTo>
                      <a:pt x="2968" y="6834"/>
                    </a:lnTo>
                    <a:lnTo>
                      <a:pt x="3168" y="6794"/>
                    </a:lnTo>
                    <a:lnTo>
                      <a:pt x="3367" y="6734"/>
                    </a:lnTo>
                    <a:lnTo>
                      <a:pt x="3546" y="6655"/>
                    </a:lnTo>
                    <a:lnTo>
                      <a:pt x="3725" y="6555"/>
                    </a:lnTo>
                    <a:lnTo>
                      <a:pt x="3885" y="6455"/>
                    </a:lnTo>
                    <a:lnTo>
                      <a:pt x="4044" y="6336"/>
                    </a:lnTo>
                    <a:lnTo>
                      <a:pt x="4204" y="6196"/>
                    </a:lnTo>
                    <a:lnTo>
                      <a:pt x="4343" y="6057"/>
                    </a:lnTo>
                    <a:lnTo>
                      <a:pt x="4463" y="6236"/>
                    </a:lnTo>
                    <a:lnTo>
                      <a:pt x="4582" y="6396"/>
                    </a:lnTo>
                    <a:lnTo>
                      <a:pt x="4741" y="6555"/>
                    </a:lnTo>
                    <a:lnTo>
                      <a:pt x="4901" y="6694"/>
                    </a:lnTo>
                    <a:lnTo>
                      <a:pt x="5060" y="6834"/>
                    </a:lnTo>
                    <a:lnTo>
                      <a:pt x="5239" y="6953"/>
                    </a:lnTo>
                    <a:lnTo>
                      <a:pt x="5439" y="7073"/>
                    </a:lnTo>
                    <a:lnTo>
                      <a:pt x="5638" y="7172"/>
                    </a:lnTo>
                    <a:lnTo>
                      <a:pt x="5937" y="7292"/>
                    </a:lnTo>
                    <a:lnTo>
                      <a:pt x="6235" y="7392"/>
                    </a:lnTo>
                    <a:lnTo>
                      <a:pt x="6534" y="7451"/>
                    </a:lnTo>
                    <a:lnTo>
                      <a:pt x="6833" y="7471"/>
                    </a:lnTo>
                    <a:lnTo>
                      <a:pt x="7152" y="7471"/>
                    </a:lnTo>
                    <a:lnTo>
                      <a:pt x="7451" y="7451"/>
                    </a:lnTo>
                    <a:lnTo>
                      <a:pt x="7730" y="7412"/>
                    </a:lnTo>
                    <a:lnTo>
                      <a:pt x="8028" y="7332"/>
                    </a:lnTo>
                    <a:lnTo>
                      <a:pt x="8307" y="7232"/>
                    </a:lnTo>
                    <a:lnTo>
                      <a:pt x="8566" y="7093"/>
                    </a:lnTo>
                    <a:lnTo>
                      <a:pt x="8825" y="6953"/>
                    </a:lnTo>
                    <a:lnTo>
                      <a:pt x="9064" y="6774"/>
                    </a:lnTo>
                    <a:lnTo>
                      <a:pt x="9283" y="6575"/>
                    </a:lnTo>
                    <a:lnTo>
                      <a:pt x="9483" y="6356"/>
                    </a:lnTo>
                    <a:lnTo>
                      <a:pt x="9662" y="6117"/>
                    </a:lnTo>
                    <a:lnTo>
                      <a:pt x="9821" y="5878"/>
                    </a:lnTo>
                    <a:lnTo>
                      <a:pt x="9941" y="5599"/>
                    </a:lnTo>
                    <a:lnTo>
                      <a:pt x="10040" y="5320"/>
                    </a:lnTo>
                    <a:lnTo>
                      <a:pt x="10100" y="5041"/>
                    </a:lnTo>
                    <a:lnTo>
                      <a:pt x="10140" y="4762"/>
                    </a:lnTo>
                    <a:lnTo>
                      <a:pt x="10140" y="4483"/>
                    </a:lnTo>
                    <a:lnTo>
                      <a:pt x="10120" y="4204"/>
                    </a:lnTo>
                    <a:lnTo>
                      <a:pt x="10060" y="3925"/>
                    </a:lnTo>
                    <a:lnTo>
                      <a:pt x="9981" y="3666"/>
                    </a:lnTo>
                    <a:lnTo>
                      <a:pt x="9861" y="3407"/>
                    </a:lnTo>
                    <a:lnTo>
                      <a:pt x="9722" y="3148"/>
                    </a:lnTo>
                    <a:lnTo>
                      <a:pt x="9562" y="2909"/>
                    </a:lnTo>
                    <a:lnTo>
                      <a:pt x="9383" y="2690"/>
                    </a:lnTo>
                    <a:lnTo>
                      <a:pt x="9164" y="2491"/>
                    </a:lnTo>
                    <a:lnTo>
                      <a:pt x="8945" y="2312"/>
                    </a:lnTo>
                    <a:lnTo>
                      <a:pt x="8686" y="2132"/>
                    </a:lnTo>
                    <a:lnTo>
                      <a:pt x="8407" y="1993"/>
                    </a:lnTo>
                    <a:lnTo>
                      <a:pt x="8447" y="1854"/>
                    </a:lnTo>
                    <a:lnTo>
                      <a:pt x="8467" y="1714"/>
                    </a:lnTo>
                    <a:lnTo>
                      <a:pt x="8467" y="1595"/>
                    </a:lnTo>
                    <a:lnTo>
                      <a:pt x="8467" y="1455"/>
                    </a:lnTo>
                    <a:lnTo>
                      <a:pt x="8467" y="1316"/>
                    </a:lnTo>
                    <a:lnTo>
                      <a:pt x="8427" y="1196"/>
                    </a:lnTo>
                    <a:lnTo>
                      <a:pt x="8387" y="1057"/>
                    </a:lnTo>
                    <a:lnTo>
                      <a:pt x="8347" y="937"/>
                    </a:lnTo>
                    <a:lnTo>
                      <a:pt x="8287" y="818"/>
                    </a:lnTo>
                    <a:lnTo>
                      <a:pt x="8208" y="698"/>
                    </a:lnTo>
                    <a:lnTo>
                      <a:pt x="8128" y="579"/>
                    </a:lnTo>
                    <a:lnTo>
                      <a:pt x="8028" y="479"/>
                    </a:lnTo>
                    <a:lnTo>
                      <a:pt x="7929" y="379"/>
                    </a:lnTo>
                    <a:lnTo>
                      <a:pt x="7809" y="300"/>
                    </a:lnTo>
                    <a:lnTo>
                      <a:pt x="7690" y="220"/>
                    </a:lnTo>
                    <a:lnTo>
                      <a:pt x="7550" y="160"/>
                    </a:lnTo>
                    <a:lnTo>
                      <a:pt x="7391" y="100"/>
                    </a:lnTo>
                    <a:lnTo>
                      <a:pt x="7232" y="41"/>
                    </a:lnTo>
                    <a:lnTo>
                      <a:pt x="7072" y="21"/>
                    </a:lnTo>
                    <a:lnTo>
                      <a:pt x="6913" y="1"/>
                    </a:lnTo>
                    <a:close/>
                  </a:path>
                </a:pathLst>
              </a:custGeom>
              <a:solidFill>
                <a:srgbClr val="FBE6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63" name="Google Shape;10263;p47"/>
              <p:cNvSpPr/>
              <p:nvPr/>
            </p:nvSpPr>
            <p:spPr>
              <a:xfrm>
                <a:off x="6268750" y="4000700"/>
                <a:ext cx="253500" cy="186800"/>
              </a:xfrm>
              <a:custGeom>
                <a:avLst/>
                <a:gdLst/>
                <a:ahLst/>
                <a:cxnLst/>
                <a:rect l="l" t="t" r="r" b="b"/>
                <a:pathLst>
                  <a:path w="10140" h="7472" fill="none" extrusionOk="0">
                    <a:moveTo>
                      <a:pt x="3526" y="2591"/>
                    </a:moveTo>
                    <a:lnTo>
                      <a:pt x="3526" y="2591"/>
                    </a:lnTo>
                    <a:lnTo>
                      <a:pt x="3745" y="2710"/>
                    </a:lnTo>
                    <a:lnTo>
                      <a:pt x="3964" y="2850"/>
                    </a:lnTo>
                    <a:lnTo>
                      <a:pt x="4144" y="3009"/>
                    </a:lnTo>
                    <a:lnTo>
                      <a:pt x="4303" y="3168"/>
                    </a:lnTo>
                    <a:lnTo>
                      <a:pt x="4303" y="3168"/>
                    </a:lnTo>
                    <a:lnTo>
                      <a:pt x="4502" y="2870"/>
                    </a:lnTo>
                    <a:lnTo>
                      <a:pt x="4741" y="2611"/>
                    </a:lnTo>
                    <a:lnTo>
                      <a:pt x="5000" y="2391"/>
                    </a:lnTo>
                    <a:lnTo>
                      <a:pt x="5279" y="2192"/>
                    </a:lnTo>
                    <a:lnTo>
                      <a:pt x="5279" y="2192"/>
                    </a:lnTo>
                    <a:lnTo>
                      <a:pt x="5220" y="2033"/>
                    </a:lnTo>
                    <a:lnTo>
                      <a:pt x="5180" y="1873"/>
                    </a:lnTo>
                    <a:lnTo>
                      <a:pt x="5140" y="1694"/>
                    </a:lnTo>
                    <a:lnTo>
                      <a:pt x="5140" y="1535"/>
                    </a:lnTo>
                    <a:lnTo>
                      <a:pt x="5140" y="1356"/>
                    </a:lnTo>
                    <a:lnTo>
                      <a:pt x="5180" y="1196"/>
                    </a:lnTo>
                    <a:lnTo>
                      <a:pt x="5239" y="1017"/>
                    </a:lnTo>
                    <a:lnTo>
                      <a:pt x="5299" y="857"/>
                    </a:lnTo>
                    <a:lnTo>
                      <a:pt x="5299" y="857"/>
                    </a:lnTo>
                    <a:lnTo>
                      <a:pt x="5399" y="718"/>
                    </a:lnTo>
                    <a:lnTo>
                      <a:pt x="5478" y="599"/>
                    </a:lnTo>
                    <a:lnTo>
                      <a:pt x="5598" y="479"/>
                    </a:lnTo>
                    <a:lnTo>
                      <a:pt x="5718" y="379"/>
                    </a:lnTo>
                    <a:lnTo>
                      <a:pt x="5837" y="280"/>
                    </a:lnTo>
                    <a:lnTo>
                      <a:pt x="5977" y="200"/>
                    </a:lnTo>
                    <a:lnTo>
                      <a:pt x="6116" y="140"/>
                    </a:lnTo>
                    <a:lnTo>
                      <a:pt x="6275" y="81"/>
                    </a:lnTo>
                    <a:lnTo>
                      <a:pt x="6415" y="41"/>
                    </a:lnTo>
                    <a:lnTo>
                      <a:pt x="6574" y="1"/>
                    </a:lnTo>
                    <a:lnTo>
                      <a:pt x="6734" y="1"/>
                    </a:lnTo>
                    <a:lnTo>
                      <a:pt x="6913" y="1"/>
                    </a:lnTo>
                    <a:lnTo>
                      <a:pt x="7072" y="21"/>
                    </a:lnTo>
                    <a:lnTo>
                      <a:pt x="7232" y="41"/>
                    </a:lnTo>
                    <a:lnTo>
                      <a:pt x="7391" y="100"/>
                    </a:lnTo>
                    <a:lnTo>
                      <a:pt x="7550" y="160"/>
                    </a:lnTo>
                    <a:lnTo>
                      <a:pt x="7550" y="160"/>
                    </a:lnTo>
                    <a:lnTo>
                      <a:pt x="7690" y="220"/>
                    </a:lnTo>
                    <a:lnTo>
                      <a:pt x="7809" y="300"/>
                    </a:lnTo>
                    <a:lnTo>
                      <a:pt x="7929" y="379"/>
                    </a:lnTo>
                    <a:lnTo>
                      <a:pt x="8028" y="479"/>
                    </a:lnTo>
                    <a:lnTo>
                      <a:pt x="8128" y="579"/>
                    </a:lnTo>
                    <a:lnTo>
                      <a:pt x="8208" y="698"/>
                    </a:lnTo>
                    <a:lnTo>
                      <a:pt x="8287" y="818"/>
                    </a:lnTo>
                    <a:lnTo>
                      <a:pt x="8347" y="937"/>
                    </a:lnTo>
                    <a:lnTo>
                      <a:pt x="8387" y="1057"/>
                    </a:lnTo>
                    <a:lnTo>
                      <a:pt x="8427" y="1196"/>
                    </a:lnTo>
                    <a:lnTo>
                      <a:pt x="8467" y="1316"/>
                    </a:lnTo>
                    <a:lnTo>
                      <a:pt x="8467" y="1455"/>
                    </a:lnTo>
                    <a:lnTo>
                      <a:pt x="8467" y="1595"/>
                    </a:lnTo>
                    <a:lnTo>
                      <a:pt x="8467" y="1714"/>
                    </a:lnTo>
                    <a:lnTo>
                      <a:pt x="8447" y="1854"/>
                    </a:lnTo>
                    <a:lnTo>
                      <a:pt x="8407" y="1993"/>
                    </a:lnTo>
                    <a:lnTo>
                      <a:pt x="8407" y="1993"/>
                    </a:lnTo>
                    <a:lnTo>
                      <a:pt x="8686" y="2132"/>
                    </a:lnTo>
                    <a:lnTo>
                      <a:pt x="8945" y="2312"/>
                    </a:lnTo>
                    <a:lnTo>
                      <a:pt x="9164" y="2491"/>
                    </a:lnTo>
                    <a:lnTo>
                      <a:pt x="9383" y="2690"/>
                    </a:lnTo>
                    <a:lnTo>
                      <a:pt x="9562" y="2909"/>
                    </a:lnTo>
                    <a:lnTo>
                      <a:pt x="9722" y="3148"/>
                    </a:lnTo>
                    <a:lnTo>
                      <a:pt x="9861" y="3407"/>
                    </a:lnTo>
                    <a:lnTo>
                      <a:pt x="9981" y="3666"/>
                    </a:lnTo>
                    <a:lnTo>
                      <a:pt x="10060" y="3925"/>
                    </a:lnTo>
                    <a:lnTo>
                      <a:pt x="10120" y="4204"/>
                    </a:lnTo>
                    <a:lnTo>
                      <a:pt x="10140" y="4483"/>
                    </a:lnTo>
                    <a:lnTo>
                      <a:pt x="10140" y="4762"/>
                    </a:lnTo>
                    <a:lnTo>
                      <a:pt x="10100" y="5041"/>
                    </a:lnTo>
                    <a:lnTo>
                      <a:pt x="10040" y="5320"/>
                    </a:lnTo>
                    <a:lnTo>
                      <a:pt x="9941" y="5599"/>
                    </a:lnTo>
                    <a:lnTo>
                      <a:pt x="9821" y="5878"/>
                    </a:lnTo>
                    <a:lnTo>
                      <a:pt x="9821" y="5878"/>
                    </a:lnTo>
                    <a:lnTo>
                      <a:pt x="9662" y="6117"/>
                    </a:lnTo>
                    <a:lnTo>
                      <a:pt x="9483" y="6356"/>
                    </a:lnTo>
                    <a:lnTo>
                      <a:pt x="9283" y="6575"/>
                    </a:lnTo>
                    <a:lnTo>
                      <a:pt x="9064" y="6774"/>
                    </a:lnTo>
                    <a:lnTo>
                      <a:pt x="8825" y="6953"/>
                    </a:lnTo>
                    <a:lnTo>
                      <a:pt x="8566" y="7093"/>
                    </a:lnTo>
                    <a:lnTo>
                      <a:pt x="8307" y="7232"/>
                    </a:lnTo>
                    <a:lnTo>
                      <a:pt x="8028" y="7332"/>
                    </a:lnTo>
                    <a:lnTo>
                      <a:pt x="7730" y="7412"/>
                    </a:lnTo>
                    <a:lnTo>
                      <a:pt x="7451" y="7451"/>
                    </a:lnTo>
                    <a:lnTo>
                      <a:pt x="7152" y="7471"/>
                    </a:lnTo>
                    <a:lnTo>
                      <a:pt x="6833" y="7471"/>
                    </a:lnTo>
                    <a:lnTo>
                      <a:pt x="6534" y="7451"/>
                    </a:lnTo>
                    <a:lnTo>
                      <a:pt x="6235" y="7392"/>
                    </a:lnTo>
                    <a:lnTo>
                      <a:pt x="5937" y="7292"/>
                    </a:lnTo>
                    <a:lnTo>
                      <a:pt x="5638" y="7172"/>
                    </a:lnTo>
                    <a:lnTo>
                      <a:pt x="5638" y="7172"/>
                    </a:lnTo>
                    <a:lnTo>
                      <a:pt x="5439" y="7073"/>
                    </a:lnTo>
                    <a:lnTo>
                      <a:pt x="5239" y="6953"/>
                    </a:lnTo>
                    <a:lnTo>
                      <a:pt x="5060" y="6834"/>
                    </a:lnTo>
                    <a:lnTo>
                      <a:pt x="4901" y="6694"/>
                    </a:lnTo>
                    <a:lnTo>
                      <a:pt x="4741" y="6555"/>
                    </a:lnTo>
                    <a:lnTo>
                      <a:pt x="4582" y="6396"/>
                    </a:lnTo>
                    <a:lnTo>
                      <a:pt x="4463" y="6236"/>
                    </a:lnTo>
                    <a:lnTo>
                      <a:pt x="4343" y="6057"/>
                    </a:lnTo>
                    <a:lnTo>
                      <a:pt x="4343" y="6057"/>
                    </a:lnTo>
                    <a:lnTo>
                      <a:pt x="4204" y="6196"/>
                    </a:lnTo>
                    <a:lnTo>
                      <a:pt x="4044" y="6336"/>
                    </a:lnTo>
                    <a:lnTo>
                      <a:pt x="3885" y="6455"/>
                    </a:lnTo>
                    <a:lnTo>
                      <a:pt x="3725" y="6555"/>
                    </a:lnTo>
                    <a:lnTo>
                      <a:pt x="3546" y="6655"/>
                    </a:lnTo>
                    <a:lnTo>
                      <a:pt x="3367" y="6734"/>
                    </a:lnTo>
                    <a:lnTo>
                      <a:pt x="3168" y="6794"/>
                    </a:lnTo>
                    <a:lnTo>
                      <a:pt x="2968" y="6834"/>
                    </a:lnTo>
                    <a:lnTo>
                      <a:pt x="2769" y="6874"/>
                    </a:lnTo>
                    <a:lnTo>
                      <a:pt x="2570" y="6894"/>
                    </a:lnTo>
                    <a:lnTo>
                      <a:pt x="2371" y="6894"/>
                    </a:lnTo>
                    <a:lnTo>
                      <a:pt x="2172" y="6874"/>
                    </a:lnTo>
                    <a:lnTo>
                      <a:pt x="1972" y="6854"/>
                    </a:lnTo>
                    <a:lnTo>
                      <a:pt x="1753" y="6814"/>
                    </a:lnTo>
                    <a:lnTo>
                      <a:pt x="1554" y="6734"/>
                    </a:lnTo>
                    <a:lnTo>
                      <a:pt x="1355" y="6655"/>
                    </a:lnTo>
                    <a:lnTo>
                      <a:pt x="1355" y="6655"/>
                    </a:lnTo>
                    <a:lnTo>
                      <a:pt x="1136" y="6555"/>
                    </a:lnTo>
                    <a:lnTo>
                      <a:pt x="936" y="6415"/>
                    </a:lnTo>
                    <a:lnTo>
                      <a:pt x="757" y="6276"/>
                    </a:lnTo>
                    <a:lnTo>
                      <a:pt x="598" y="6117"/>
                    </a:lnTo>
                    <a:lnTo>
                      <a:pt x="438" y="5937"/>
                    </a:lnTo>
                    <a:lnTo>
                      <a:pt x="319" y="5758"/>
                    </a:lnTo>
                    <a:lnTo>
                      <a:pt x="219" y="5559"/>
                    </a:lnTo>
                    <a:lnTo>
                      <a:pt x="120" y="5360"/>
                    </a:lnTo>
                    <a:lnTo>
                      <a:pt x="60" y="5141"/>
                    </a:lnTo>
                    <a:lnTo>
                      <a:pt x="20" y="4941"/>
                    </a:lnTo>
                    <a:lnTo>
                      <a:pt x="0" y="4722"/>
                    </a:lnTo>
                    <a:lnTo>
                      <a:pt x="0" y="4503"/>
                    </a:lnTo>
                    <a:lnTo>
                      <a:pt x="20" y="4284"/>
                    </a:lnTo>
                    <a:lnTo>
                      <a:pt x="80" y="4065"/>
                    </a:lnTo>
                    <a:lnTo>
                      <a:pt x="160" y="3846"/>
                    </a:lnTo>
                    <a:lnTo>
                      <a:pt x="259" y="3627"/>
                    </a:lnTo>
                    <a:lnTo>
                      <a:pt x="259" y="3627"/>
                    </a:lnTo>
                    <a:lnTo>
                      <a:pt x="379" y="3427"/>
                    </a:lnTo>
                    <a:lnTo>
                      <a:pt x="518" y="3228"/>
                    </a:lnTo>
                    <a:lnTo>
                      <a:pt x="678" y="3069"/>
                    </a:lnTo>
                    <a:lnTo>
                      <a:pt x="837" y="2909"/>
                    </a:lnTo>
                    <a:lnTo>
                      <a:pt x="1036" y="2770"/>
                    </a:lnTo>
                    <a:lnTo>
                      <a:pt x="1235" y="2650"/>
                    </a:lnTo>
                    <a:lnTo>
                      <a:pt x="1435" y="2571"/>
                    </a:lnTo>
                    <a:lnTo>
                      <a:pt x="1654" y="2491"/>
                    </a:lnTo>
                    <a:lnTo>
                      <a:pt x="1873" y="2431"/>
                    </a:lnTo>
                    <a:lnTo>
                      <a:pt x="2112" y="2391"/>
                    </a:lnTo>
                    <a:lnTo>
                      <a:pt x="2351" y="2371"/>
                    </a:lnTo>
                    <a:lnTo>
                      <a:pt x="2590" y="2371"/>
                    </a:lnTo>
                    <a:lnTo>
                      <a:pt x="2829" y="2391"/>
                    </a:lnTo>
                    <a:lnTo>
                      <a:pt x="3068" y="2431"/>
                    </a:lnTo>
                    <a:lnTo>
                      <a:pt x="3287" y="2511"/>
                    </a:lnTo>
                    <a:lnTo>
                      <a:pt x="3526" y="259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64" name="Google Shape;10264;p47"/>
              <p:cNvSpPr/>
              <p:nvPr/>
            </p:nvSpPr>
            <p:spPr>
              <a:xfrm>
                <a:off x="6292650" y="4091850"/>
                <a:ext cx="38375" cy="40375"/>
              </a:xfrm>
              <a:custGeom>
                <a:avLst/>
                <a:gdLst/>
                <a:ahLst/>
                <a:cxnLst/>
                <a:rect l="l" t="t" r="r" b="b"/>
                <a:pathLst>
                  <a:path w="1535" h="1615" extrusionOk="0">
                    <a:moveTo>
                      <a:pt x="877" y="0"/>
                    </a:moveTo>
                    <a:lnTo>
                      <a:pt x="718" y="20"/>
                    </a:lnTo>
                    <a:lnTo>
                      <a:pt x="578" y="60"/>
                    </a:lnTo>
                    <a:lnTo>
                      <a:pt x="439" y="140"/>
                    </a:lnTo>
                    <a:lnTo>
                      <a:pt x="299" y="239"/>
                    </a:lnTo>
                    <a:lnTo>
                      <a:pt x="200" y="359"/>
                    </a:lnTo>
                    <a:lnTo>
                      <a:pt x="100" y="498"/>
                    </a:lnTo>
                    <a:lnTo>
                      <a:pt x="40" y="658"/>
                    </a:lnTo>
                    <a:lnTo>
                      <a:pt x="0" y="817"/>
                    </a:lnTo>
                    <a:lnTo>
                      <a:pt x="0" y="977"/>
                    </a:lnTo>
                    <a:lnTo>
                      <a:pt x="20" y="1116"/>
                    </a:lnTo>
                    <a:lnTo>
                      <a:pt x="60" y="1255"/>
                    </a:lnTo>
                    <a:lnTo>
                      <a:pt x="140" y="1375"/>
                    </a:lnTo>
                    <a:lnTo>
                      <a:pt x="239" y="1475"/>
                    </a:lnTo>
                    <a:lnTo>
                      <a:pt x="359" y="1554"/>
                    </a:lnTo>
                    <a:lnTo>
                      <a:pt x="498" y="1594"/>
                    </a:lnTo>
                    <a:lnTo>
                      <a:pt x="658" y="1614"/>
                    </a:lnTo>
                    <a:lnTo>
                      <a:pt x="797" y="1594"/>
                    </a:lnTo>
                    <a:lnTo>
                      <a:pt x="937" y="1554"/>
                    </a:lnTo>
                    <a:lnTo>
                      <a:pt x="1076" y="1475"/>
                    </a:lnTo>
                    <a:lnTo>
                      <a:pt x="1216" y="1375"/>
                    </a:lnTo>
                    <a:lnTo>
                      <a:pt x="1335" y="1255"/>
                    </a:lnTo>
                    <a:lnTo>
                      <a:pt x="1415" y="1116"/>
                    </a:lnTo>
                    <a:lnTo>
                      <a:pt x="1494" y="957"/>
                    </a:lnTo>
                    <a:lnTo>
                      <a:pt x="1514" y="797"/>
                    </a:lnTo>
                    <a:lnTo>
                      <a:pt x="1534" y="638"/>
                    </a:lnTo>
                    <a:lnTo>
                      <a:pt x="1514" y="498"/>
                    </a:lnTo>
                    <a:lnTo>
                      <a:pt x="1455" y="359"/>
                    </a:lnTo>
                    <a:lnTo>
                      <a:pt x="1375" y="239"/>
                    </a:lnTo>
                    <a:lnTo>
                      <a:pt x="1275" y="140"/>
                    </a:lnTo>
                    <a:lnTo>
                      <a:pt x="1156" y="60"/>
                    </a:lnTo>
                    <a:lnTo>
                      <a:pt x="1016" y="20"/>
                    </a:lnTo>
                    <a:lnTo>
                      <a:pt x="877" y="0"/>
                    </a:lnTo>
                    <a:close/>
                  </a:path>
                </a:pathLst>
              </a:custGeom>
              <a:solidFill>
                <a:srgbClr val="F4CC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65" name="Google Shape;10265;p47"/>
              <p:cNvSpPr/>
              <p:nvPr/>
            </p:nvSpPr>
            <p:spPr>
              <a:xfrm>
                <a:off x="6385775" y="4102300"/>
                <a:ext cx="126025" cy="69250"/>
              </a:xfrm>
              <a:custGeom>
                <a:avLst/>
                <a:gdLst/>
                <a:ahLst/>
                <a:cxnLst/>
                <a:rect l="l" t="t" r="r" b="b"/>
                <a:pathLst>
                  <a:path w="5041" h="2770" extrusionOk="0">
                    <a:moveTo>
                      <a:pt x="5041" y="1"/>
                    </a:moveTo>
                    <a:lnTo>
                      <a:pt x="4881" y="240"/>
                    </a:lnTo>
                    <a:lnTo>
                      <a:pt x="4722" y="439"/>
                    </a:lnTo>
                    <a:lnTo>
                      <a:pt x="4543" y="618"/>
                    </a:lnTo>
                    <a:lnTo>
                      <a:pt x="4383" y="778"/>
                    </a:lnTo>
                    <a:lnTo>
                      <a:pt x="4204" y="917"/>
                    </a:lnTo>
                    <a:lnTo>
                      <a:pt x="4025" y="1057"/>
                    </a:lnTo>
                    <a:lnTo>
                      <a:pt x="3845" y="1176"/>
                    </a:lnTo>
                    <a:lnTo>
                      <a:pt x="3666" y="1256"/>
                    </a:lnTo>
                    <a:lnTo>
                      <a:pt x="3487" y="1355"/>
                    </a:lnTo>
                    <a:lnTo>
                      <a:pt x="3308" y="1415"/>
                    </a:lnTo>
                    <a:lnTo>
                      <a:pt x="2949" y="1515"/>
                    </a:lnTo>
                    <a:lnTo>
                      <a:pt x="2590" y="1575"/>
                    </a:lnTo>
                    <a:lnTo>
                      <a:pt x="2252" y="1594"/>
                    </a:lnTo>
                    <a:lnTo>
                      <a:pt x="2013" y="1594"/>
                    </a:lnTo>
                    <a:lnTo>
                      <a:pt x="1794" y="1575"/>
                    </a:lnTo>
                    <a:lnTo>
                      <a:pt x="1375" y="1495"/>
                    </a:lnTo>
                    <a:lnTo>
                      <a:pt x="997" y="1395"/>
                    </a:lnTo>
                    <a:lnTo>
                      <a:pt x="658" y="1276"/>
                    </a:lnTo>
                    <a:lnTo>
                      <a:pt x="379" y="1156"/>
                    </a:lnTo>
                    <a:lnTo>
                      <a:pt x="180" y="1057"/>
                    </a:lnTo>
                    <a:lnTo>
                      <a:pt x="1" y="957"/>
                    </a:lnTo>
                    <a:lnTo>
                      <a:pt x="1" y="1057"/>
                    </a:lnTo>
                    <a:lnTo>
                      <a:pt x="21" y="1176"/>
                    </a:lnTo>
                    <a:lnTo>
                      <a:pt x="60" y="1316"/>
                    </a:lnTo>
                    <a:lnTo>
                      <a:pt x="120" y="1455"/>
                    </a:lnTo>
                    <a:lnTo>
                      <a:pt x="200" y="1594"/>
                    </a:lnTo>
                    <a:lnTo>
                      <a:pt x="280" y="1754"/>
                    </a:lnTo>
                    <a:lnTo>
                      <a:pt x="399" y="1893"/>
                    </a:lnTo>
                    <a:lnTo>
                      <a:pt x="519" y="2053"/>
                    </a:lnTo>
                    <a:lnTo>
                      <a:pt x="678" y="2192"/>
                    </a:lnTo>
                    <a:lnTo>
                      <a:pt x="837" y="2332"/>
                    </a:lnTo>
                    <a:lnTo>
                      <a:pt x="1037" y="2451"/>
                    </a:lnTo>
                    <a:lnTo>
                      <a:pt x="1256" y="2551"/>
                    </a:lnTo>
                    <a:lnTo>
                      <a:pt x="1475" y="2650"/>
                    </a:lnTo>
                    <a:lnTo>
                      <a:pt x="1734" y="2710"/>
                    </a:lnTo>
                    <a:lnTo>
                      <a:pt x="2033" y="2750"/>
                    </a:lnTo>
                    <a:lnTo>
                      <a:pt x="2331" y="2770"/>
                    </a:lnTo>
                    <a:lnTo>
                      <a:pt x="2551" y="2770"/>
                    </a:lnTo>
                    <a:lnTo>
                      <a:pt x="2790" y="2750"/>
                    </a:lnTo>
                    <a:lnTo>
                      <a:pt x="2969" y="2710"/>
                    </a:lnTo>
                    <a:lnTo>
                      <a:pt x="3148" y="2670"/>
                    </a:lnTo>
                    <a:lnTo>
                      <a:pt x="3327" y="2610"/>
                    </a:lnTo>
                    <a:lnTo>
                      <a:pt x="3487" y="2551"/>
                    </a:lnTo>
                    <a:lnTo>
                      <a:pt x="3626" y="2471"/>
                    </a:lnTo>
                    <a:lnTo>
                      <a:pt x="3766" y="2391"/>
                    </a:lnTo>
                    <a:lnTo>
                      <a:pt x="4005" y="2212"/>
                    </a:lnTo>
                    <a:lnTo>
                      <a:pt x="4224" y="1993"/>
                    </a:lnTo>
                    <a:lnTo>
                      <a:pt x="4403" y="1754"/>
                    </a:lnTo>
                    <a:lnTo>
                      <a:pt x="4563" y="1515"/>
                    </a:lnTo>
                    <a:lnTo>
                      <a:pt x="4682" y="1276"/>
                    </a:lnTo>
                    <a:lnTo>
                      <a:pt x="4782" y="1037"/>
                    </a:lnTo>
                    <a:lnTo>
                      <a:pt x="4861" y="798"/>
                    </a:lnTo>
                    <a:lnTo>
                      <a:pt x="4981" y="399"/>
                    </a:lnTo>
                    <a:lnTo>
                      <a:pt x="5021" y="120"/>
                    </a:lnTo>
                    <a:lnTo>
                      <a:pt x="5041" y="1"/>
                    </a:lnTo>
                    <a:close/>
                  </a:path>
                </a:pathLst>
              </a:custGeom>
              <a:solidFill>
                <a:srgbClr val="FCEB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66" name="Google Shape;10266;p47"/>
              <p:cNvSpPr/>
              <p:nvPr/>
            </p:nvSpPr>
            <p:spPr>
              <a:xfrm>
                <a:off x="6385775" y="4102300"/>
                <a:ext cx="126025" cy="69250"/>
              </a:xfrm>
              <a:custGeom>
                <a:avLst/>
                <a:gdLst/>
                <a:ahLst/>
                <a:cxnLst/>
                <a:rect l="l" t="t" r="r" b="b"/>
                <a:pathLst>
                  <a:path w="5041" h="2770" fill="none" extrusionOk="0">
                    <a:moveTo>
                      <a:pt x="5041" y="1"/>
                    </a:moveTo>
                    <a:lnTo>
                      <a:pt x="5041" y="1"/>
                    </a:lnTo>
                    <a:lnTo>
                      <a:pt x="4881" y="240"/>
                    </a:lnTo>
                    <a:lnTo>
                      <a:pt x="4722" y="439"/>
                    </a:lnTo>
                    <a:lnTo>
                      <a:pt x="4543" y="618"/>
                    </a:lnTo>
                    <a:lnTo>
                      <a:pt x="4383" y="778"/>
                    </a:lnTo>
                    <a:lnTo>
                      <a:pt x="4204" y="917"/>
                    </a:lnTo>
                    <a:lnTo>
                      <a:pt x="4025" y="1057"/>
                    </a:lnTo>
                    <a:lnTo>
                      <a:pt x="3845" y="1176"/>
                    </a:lnTo>
                    <a:lnTo>
                      <a:pt x="3666" y="1256"/>
                    </a:lnTo>
                    <a:lnTo>
                      <a:pt x="3487" y="1355"/>
                    </a:lnTo>
                    <a:lnTo>
                      <a:pt x="3308" y="1415"/>
                    </a:lnTo>
                    <a:lnTo>
                      <a:pt x="2949" y="1515"/>
                    </a:lnTo>
                    <a:lnTo>
                      <a:pt x="2590" y="1575"/>
                    </a:lnTo>
                    <a:lnTo>
                      <a:pt x="2252" y="1594"/>
                    </a:lnTo>
                    <a:lnTo>
                      <a:pt x="2252" y="1594"/>
                    </a:lnTo>
                    <a:lnTo>
                      <a:pt x="2013" y="1594"/>
                    </a:lnTo>
                    <a:lnTo>
                      <a:pt x="1794" y="1575"/>
                    </a:lnTo>
                    <a:lnTo>
                      <a:pt x="1375" y="1495"/>
                    </a:lnTo>
                    <a:lnTo>
                      <a:pt x="997" y="1395"/>
                    </a:lnTo>
                    <a:lnTo>
                      <a:pt x="658" y="1276"/>
                    </a:lnTo>
                    <a:lnTo>
                      <a:pt x="379" y="1156"/>
                    </a:lnTo>
                    <a:lnTo>
                      <a:pt x="180" y="1057"/>
                    </a:lnTo>
                    <a:lnTo>
                      <a:pt x="1" y="957"/>
                    </a:lnTo>
                    <a:lnTo>
                      <a:pt x="1" y="957"/>
                    </a:lnTo>
                    <a:lnTo>
                      <a:pt x="1" y="1057"/>
                    </a:lnTo>
                    <a:lnTo>
                      <a:pt x="21" y="1176"/>
                    </a:lnTo>
                    <a:lnTo>
                      <a:pt x="60" y="1316"/>
                    </a:lnTo>
                    <a:lnTo>
                      <a:pt x="120" y="1455"/>
                    </a:lnTo>
                    <a:lnTo>
                      <a:pt x="200" y="1594"/>
                    </a:lnTo>
                    <a:lnTo>
                      <a:pt x="280" y="1754"/>
                    </a:lnTo>
                    <a:lnTo>
                      <a:pt x="399" y="1893"/>
                    </a:lnTo>
                    <a:lnTo>
                      <a:pt x="519" y="2053"/>
                    </a:lnTo>
                    <a:lnTo>
                      <a:pt x="678" y="2192"/>
                    </a:lnTo>
                    <a:lnTo>
                      <a:pt x="837" y="2332"/>
                    </a:lnTo>
                    <a:lnTo>
                      <a:pt x="1037" y="2451"/>
                    </a:lnTo>
                    <a:lnTo>
                      <a:pt x="1256" y="2551"/>
                    </a:lnTo>
                    <a:lnTo>
                      <a:pt x="1475" y="2650"/>
                    </a:lnTo>
                    <a:lnTo>
                      <a:pt x="1734" y="2710"/>
                    </a:lnTo>
                    <a:lnTo>
                      <a:pt x="2033" y="2750"/>
                    </a:lnTo>
                    <a:lnTo>
                      <a:pt x="2331" y="2770"/>
                    </a:lnTo>
                    <a:lnTo>
                      <a:pt x="2331" y="2770"/>
                    </a:lnTo>
                    <a:lnTo>
                      <a:pt x="2551" y="2770"/>
                    </a:lnTo>
                    <a:lnTo>
                      <a:pt x="2790" y="2750"/>
                    </a:lnTo>
                    <a:lnTo>
                      <a:pt x="2790" y="2750"/>
                    </a:lnTo>
                    <a:lnTo>
                      <a:pt x="2969" y="2710"/>
                    </a:lnTo>
                    <a:lnTo>
                      <a:pt x="3148" y="2670"/>
                    </a:lnTo>
                    <a:lnTo>
                      <a:pt x="3327" y="2610"/>
                    </a:lnTo>
                    <a:lnTo>
                      <a:pt x="3487" y="2551"/>
                    </a:lnTo>
                    <a:lnTo>
                      <a:pt x="3626" y="2471"/>
                    </a:lnTo>
                    <a:lnTo>
                      <a:pt x="3766" y="2391"/>
                    </a:lnTo>
                    <a:lnTo>
                      <a:pt x="4005" y="2212"/>
                    </a:lnTo>
                    <a:lnTo>
                      <a:pt x="4224" y="1993"/>
                    </a:lnTo>
                    <a:lnTo>
                      <a:pt x="4403" y="1754"/>
                    </a:lnTo>
                    <a:lnTo>
                      <a:pt x="4563" y="1515"/>
                    </a:lnTo>
                    <a:lnTo>
                      <a:pt x="4682" y="1276"/>
                    </a:lnTo>
                    <a:lnTo>
                      <a:pt x="4782" y="1037"/>
                    </a:lnTo>
                    <a:lnTo>
                      <a:pt x="4861" y="798"/>
                    </a:lnTo>
                    <a:lnTo>
                      <a:pt x="4981" y="399"/>
                    </a:lnTo>
                    <a:lnTo>
                      <a:pt x="5021" y="120"/>
                    </a:lnTo>
                    <a:lnTo>
                      <a:pt x="5041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67" name="Google Shape;10267;p47"/>
              <p:cNvSpPr/>
              <p:nvPr/>
            </p:nvSpPr>
            <p:spPr>
              <a:xfrm>
                <a:off x="6086975" y="4030100"/>
                <a:ext cx="238575" cy="204200"/>
              </a:xfrm>
              <a:custGeom>
                <a:avLst/>
                <a:gdLst/>
                <a:ahLst/>
                <a:cxnLst/>
                <a:rect l="l" t="t" r="r" b="b"/>
                <a:pathLst>
                  <a:path w="9543" h="8168" extrusionOk="0">
                    <a:moveTo>
                      <a:pt x="3526" y="0"/>
                    </a:moveTo>
                    <a:lnTo>
                      <a:pt x="3207" y="60"/>
                    </a:lnTo>
                    <a:lnTo>
                      <a:pt x="2908" y="140"/>
                    </a:lnTo>
                    <a:lnTo>
                      <a:pt x="2610" y="239"/>
                    </a:lnTo>
                    <a:lnTo>
                      <a:pt x="2331" y="379"/>
                    </a:lnTo>
                    <a:lnTo>
                      <a:pt x="2072" y="518"/>
                    </a:lnTo>
                    <a:lnTo>
                      <a:pt x="1833" y="697"/>
                    </a:lnTo>
                    <a:lnTo>
                      <a:pt x="1614" y="897"/>
                    </a:lnTo>
                    <a:lnTo>
                      <a:pt x="1414" y="1096"/>
                    </a:lnTo>
                    <a:lnTo>
                      <a:pt x="1235" y="1335"/>
                    </a:lnTo>
                    <a:lnTo>
                      <a:pt x="1096" y="1574"/>
                    </a:lnTo>
                    <a:lnTo>
                      <a:pt x="976" y="1833"/>
                    </a:lnTo>
                    <a:lnTo>
                      <a:pt x="877" y="2092"/>
                    </a:lnTo>
                    <a:lnTo>
                      <a:pt x="797" y="2351"/>
                    </a:lnTo>
                    <a:lnTo>
                      <a:pt x="757" y="2630"/>
                    </a:lnTo>
                    <a:lnTo>
                      <a:pt x="757" y="2929"/>
                    </a:lnTo>
                    <a:lnTo>
                      <a:pt x="777" y="3208"/>
                    </a:lnTo>
                    <a:lnTo>
                      <a:pt x="817" y="3486"/>
                    </a:lnTo>
                    <a:lnTo>
                      <a:pt x="896" y="3785"/>
                    </a:lnTo>
                    <a:lnTo>
                      <a:pt x="777" y="3845"/>
                    </a:lnTo>
                    <a:lnTo>
                      <a:pt x="657" y="3925"/>
                    </a:lnTo>
                    <a:lnTo>
                      <a:pt x="538" y="4004"/>
                    </a:lnTo>
                    <a:lnTo>
                      <a:pt x="438" y="4104"/>
                    </a:lnTo>
                    <a:lnTo>
                      <a:pt x="339" y="4204"/>
                    </a:lnTo>
                    <a:lnTo>
                      <a:pt x="259" y="4323"/>
                    </a:lnTo>
                    <a:lnTo>
                      <a:pt x="199" y="4443"/>
                    </a:lnTo>
                    <a:lnTo>
                      <a:pt x="139" y="4562"/>
                    </a:lnTo>
                    <a:lnTo>
                      <a:pt x="80" y="4682"/>
                    </a:lnTo>
                    <a:lnTo>
                      <a:pt x="40" y="4821"/>
                    </a:lnTo>
                    <a:lnTo>
                      <a:pt x="20" y="4941"/>
                    </a:lnTo>
                    <a:lnTo>
                      <a:pt x="0" y="5080"/>
                    </a:lnTo>
                    <a:lnTo>
                      <a:pt x="0" y="5220"/>
                    </a:lnTo>
                    <a:lnTo>
                      <a:pt x="20" y="5359"/>
                    </a:lnTo>
                    <a:lnTo>
                      <a:pt x="40" y="5498"/>
                    </a:lnTo>
                    <a:lnTo>
                      <a:pt x="80" y="5638"/>
                    </a:lnTo>
                    <a:lnTo>
                      <a:pt x="139" y="5777"/>
                    </a:lnTo>
                    <a:lnTo>
                      <a:pt x="219" y="5917"/>
                    </a:lnTo>
                    <a:lnTo>
                      <a:pt x="299" y="6056"/>
                    </a:lnTo>
                    <a:lnTo>
                      <a:pt x="418" y="6176"/>
                    </a:lnTo>
                    <a:lnTo>
                      <a:pt x="518" y="6275"/>
                    </a:lnTo>
                    <a:lnTo>
                      <a:pt x="637" y="6375"/>
                    </a:lnTo>
                    <a:lnTo>
                      <a:pt x="777" y="6455"/>
                    </a:lnTo>
                    <a:lnTo>
                      <a:pt x="916" y="6534"/>
                    </a:lnTo>
                    <a:lnTo>
                      <a:pt x="1056" y="6594"/>
                    </a:lnTo>
                    <a:lnTo>
                      <a:pt x="1215" y="6634"/>
                    </a:lnTo>
                    <a:lnTo>
                      <a:pt x="1375" y="6674"/>
                    </a:lnTo>
                    <a:lnTo>
                      <a:pt x="1534" y="6694"/>
                    </a:lnTo>
                    <a:lnTo>
                      <a:pt x="1693" y="6714"/>
                    </a:lnTo>
                    <a:lnTo>
                      <a:pt x="1853" y="6694"/>
                    </a:lnTo>
                    <a:lnTo>
                      <a:pt x="2032" y="6674"/>
                    </a:lnTo>
                    <a:lnTo>
                      <a:pt x="2191" y="6634"/>
                    </a:lnTo>
                    <a:lnTo>
                      <a:pt x="2371" y="6554"/>
                    </a:lnTo>
                    <a:lnTo>
                      <a:pt x="2530" y="6475"/>
                    </a:lnTo>
                    <a:lnTo>
                      <a:pt x="2689" y="6375"/>
                    </a:lnTo>
                    <a:lnTo>
                      <a:pt x="2829" y="6275"/>
                    </a:lnTo>
                    <a:lnTo>
                      <a:pt x="2948" y="6156"/>
                    </a:lnTo>
                    <a:lnTo>
                      <a:pt x="3068" y="6016"/>
                    </a:lnTo>
                    <a:lnTo>
                      <a:pt x="3148" y="5877"/>
                    </a:lnTo>
                    <a:lnTo>
                      <a:pt x="3227" y="5718"/>
                    </a:lnTo>
                    <a:lnTo>
                      <a:pt x="3586" y="5757"/>
                    </a:lnTo>
                    <a:lnTo>
                      <a:pt x="3944" y="5777"/>
                    </a:lnTo>
                    <a:lnTo>
                      <a:pt x="4303" y="5738"/>
                    </a:lnTo>
                    <a:lnTo>
                      <a:pt x="4662" y="5678"/>
                    </a:lnTo>
                    <a:lnTo>
                      <a:pt x="4662" y="5917"/>
                    </a:lnTo>
                    <a:lnTo>
                      <a:pt x="4662" y="6136"/>
                    </a:lnTo>
                    <a:lnTo>
                      <a:pt x="4701" y="6375"/>
                    </a:lnTo>
                    <a:lnTo>
                      <a:pt x="4781" y="6594"/>
                    </a:lnTo>
                    <a:lnTo>
                      <a:pt x="4861" y="6813"/>
                    </a:lnTo>
                    <a:lnTo>
                      <a:pt x="4980" y="7032"/>
                    </a:lnTo>
                    <a:lnTo>
                      <a:pt x="5100" y="7212"/>
                    </a:lnTo>
                    <a:lnTo>
                      <a:pt x="5259" y="7391"/>
                    </a:lnTo>
                    <a:lnTo>
                      <a:pt x="5419" y="7550"/>
                    </a:lnTo>
                    <a:lnTo>
                      <a:pt x="5598" y="7690"/>
                    </a:lnTo>
                    <a:lnTo>
                      <a:pt x="5777" y="7809"/>
                    </a:lnTo>
                    <a:lnTo>
                      <a:pt x="5996" y="7929"/>
                    </a:lnTo>
                    <a:lnTo>
                      <a:pt x="6195" y="8009"/>
                    </a:lnTo>
                    <a:lnTo>
                      <a:pt x="6415" y="8088"/>
                    </a:lnTo>
                    <a:lnTo>
                      <a:pt x="6654" y="8128"/>
                    </a:lnTo>
                    <a:lnTo>
                      <a:pt x="6893" y="8168"/>
                    </a:lnTo>
                    <a:lnTo>
                      <a:pt x="7371" y="8168"/>
                    </a:lnTo>
                    <a:lnTo>
                      <a:pt x="7610" y="8128"/>
                    </a:lnTo>
                    <a:lnTo>
                      <a:pt x="7849" y="8068"/>
                    </a:lnTo>
                    <a:lnTo>
                      <a:pt x="8088" y="7969"/>
                    </a:lnTo>
                    <a:lnTo>
                      <a:pt x="8307" y="7869"/>
                    </a:lnTo>
                    <a:lnTo>
                      <a:pt x="8506" y="7750"/>
                    </a:lnTo>
                    <a:lnTo>
                      <a:pt x="8706" y="7610"/>
                    </a:lnTo>
                    <a:lnTo>
                      <a:pt x="8865" y="7471"/>
                    </a:lnTo>
                    <a:lnTo>
                      <a:pt x="9024" y="7291"/>
                    </a:lnTo>
                    <a:lnTo>
                      <a:pt x="9164" y="7132"/>
                    </a:lnTo>
                    <a:lnTo>
                      <a:pt x="9283" y="6933"/>
                    </a:lnTo>
                    <a:lnTo>
                      <a:pt x="9363" y="6734"/>
                    </a:lnTo>
                    <a:lnTo>
                      <a:pt x="9443" y="6534"/>
                    </a:lnTo>
                    <a:lnTo>
                      <a:pt x="9502" y="6315"/>
                    </a:lnTo>
                    <a:lnTo>
                      <a:pt x="9542" y="6096"/>
                    </a:lnTo>
                    <a:lnTo>
                      <a:pt x="9542" y="5877"/>
                    </a:lnTo>
                    <a:lnTo>
                      <a:pt x="9522" y="5658"/>
                    </a:lnTo>
                    <a:lnTo>
                      <a:pt x="9482" y="5419"/>
                    </a:lnTo>
                    <a:lnTo>
                      <a:pt x="9423" y="5200"/>
                    </a:lnTo>
                    <a:lnTo>
                      <a:pt x="9343" y="5020"/>
                    </a:lnTo>
                    <a:lnTo>
                      <a:pt x="9263" y="4841"/>
                    </a:lnTo>
                    <a:lnTo>
                      <a:pt x="9144" y="4662"/>
                    </a:lnTo>
                    <a:lnTo>
                      <a:pt x="9024" y="4522"/>
                    </a:lnTo>
                    <a:lnTo>
                      <a:pt x="8905" y="4363"/>
                    </a:lnTo>
                    <a:lnTo>
                      <a:pt x="8745" y="4223"/>
                    </a:lnTo>
                    <a:lnTo>
                      <a:pt x="8586" y="4104"/>
                    </a:lnTo>
                    <a:lnTo>
                      <a:pt x="8427" y="4004"/>
                    </a:lnTo>
                    <a:lnTo>
                      <a:pt x="8247" y="3905"/>
                    </a:lnTo>
                    <a:lnTo>
                      <a:pt x="8068" y="3825"/>
                    </a:lnTo>
                    <a:lnTo>
                      <a:pt x="7889" y="3765"/>
                    </a:lnTo>
                    <a:lnTo>
                      <a:pt x="7690" y="3706"/>
                    </a:lnTo>
                    <a:lnTo>
                      <a:pt x="7490" y="3666"/>
                    </a:lnTo>
                    <a:lnTo>
                      <a:pt x="7291" y="3646"/>
                    </a:lnTo>
                    <a:lnTo>
                      <a:pt x="6873" y="3646"/>
                    </a:lnTo>
                    <a:lnTo>
                      <a:pt x="6933" y="3447"/>
                    </a:lnTo>
                    <a:lnTo>
                      <a:pt x="6952" y="3247"/>
                    </a:lnTo>
                    <a:lnTo>
                      <a:pt x="6972" y="3048"/>
                    </a:lnTo>
                    <a:lnTo>
                      <a:pt x="6992" y="2829"/>
                    </a:lnTo>
                    <a:lnTo>
                      <a:pt x="6972" y="2630"/>
                    </a:lnTo>
                    <a:lnTo>
                      <a:pt x="6952" y="2411"/>
                    </a:lnTo>
                    <a:lnTo>
                      <a:pt x="6893" y="2211"/>
                    </a:lnTo>
                    <a:lnTo>
                      <a:pt x="6833" y="1992"/>
                    </a:lnTo>
                    <a:lnTo>
                      <a:pt x="6713" y="1713"/>
                    </a:lnTo>
                    <a:lnTo>
                      <a:pt x="6574" y="1454"/>
                    </a:lnTo>
                    <a:lnTo>
                      <a:pt x="6415" y="1215"/>
                    </a:lnTo>
                    <a:lnTo>
                      <a:pt x="6235" y="996"/>
                    </a:lnTo>
                    <a:lnTo>
                      <a:pt x="6016" y="797"/>
                    </a:lnTo>
                    <a:lnTo>
                      <a:pt x="5797" y="598"/>
                    </a:lnTo>
                    <a:lnTo>
                      <a:pt x="5538" y="438"/>
                    </a:lnTo>
                    <a:lnTo>
                      <a:pt x="5279" y="299"/>
                    </a:lnTo>
                    <a:lnTo>
                      <a:pt x="5020" y="199"/>
                    </a:lnTo>
                    <a:lnTo>
                      <a:pt x="4721" y="100"/>
                    </a:lnTo>
                    <a:lnTo>
                      <a:pt x="4442" y="40"/>
                    </a:lnTo>
                    <a:lnTo>
                      <a:pt x="4144" y="0"/>
                    </a:lnTo>
                    <a:close/>
                  </a:path>
                </a:pathLst>
              </a:custGeom>
              <a:solidFill>
                <a:srgbClr val="F9DC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68" name="Google Shape;10268;p47"/>
              <p:cNvSpPr/>
              <p:nvPr/>
            </p:nvSpPr>
            <p:spPr>
              <a:xfrm>
                <a:off x="6086975" y="4030100"/>
                <a:ext cx="238575" cy="204200"/>
              </a:xfrm>
              <a:custGeom>
                <a:avLst/>
                <a:gdLst/>
                <a:ahLst/>
                <a:cxnLst/>
                <a:rect l="l" t="t" r="r" b="b"/>
                <a:pathLst>
                  <a:path w="9543" h="8168" fill="none" extrusionOk="0">
                    <a:moveTo>
                      <a:pt x="4781" y="6594"/>
                    </a:moveTo>
                    <a:lnTo>
                      <a:pt x="4781" y="6594"/>
                    </a:lnTo>
                    <a:lnTo>
                      <a:pt x="4701" y="6375"/>
                    </a:lnTo>
                    <a:lnTo>
                      <a:pt x="4662" y="6136"/>
                    </a:lnTo>
                    <a:lnTo>
                      <a:pt x="4662" y="5917"/>
                    </a:lnTo>
                    <a:lnTo>
                      <a:pt x="4662" y="5678"/>
                    </a:lnTo>
                    <a:lnTo>
                      <a:pt x="4662" y="5678"/>
                    </a:lnTo>
                    <a:lnTo>
                      <a:pt x="4303" y="5738"/>
                    </a:lnTo>
                    <a:lnTo>
                      <a:pt x="3944" y="5777"/>
                    </a:lnTo>
                    <a:lnTo>
                      <a:pt x="3586" y="5757"/>
                    </a:lnTo>
                    <a:lnTo>
                      <a:pt x="3227" y="5718"/>
                    </a:lnTo>
                    <a:lnTo>
                      <a:pt x="3227" y="5718"/>
                    </a:lnTo>
                    <a:lnTo>
                      <a:pt x="3148" y="5877"/>
                    </a:lnTo>
                    <a:lnTo>
                      <a:pt x="3068" y="6016"/>
                    </a:lnTo>
                    <a:lnTo>
                      <a:pt x="2948" y="6156"/>
                    </a:lnTo>
                    <a:lnTo>
                      <a:pt x="2829" y="6275"/>
                    </a:lnTo>
                    <a:lnTo>
                      <a:pt x="2689" y="6375"/>
                    </a:lnTo>
                    <a:lnTo>
                      <a:pt x="2530" y="6475"/>
                    </a:lnTo>
                    <a:lnTo>
                      <a:pt x="2371" y="6554"/>
                    </a:lnTo>
                    <a:lnTo>
                      <a:pt x="2191" y="6634"/>
                    </a:lnTo>
                    <a:lnTo>
                      <a:pt x="2191" y="6634"/>
                    </a:lnTo>
                    <a:lnTo>
                      <a:pt x="2032" y="6674"/>
                    </a:lnTo>
                    <a:lnTo>
                      <a:pt x="1853" y="6694"/>
                    </a:lnTo>
                    <a:lnTo>
                      <a:pt x="1693" y="6714"/>
                    </a:lnTo>
                    <a:lnTo>
                      <a:pt x="1534" y="6694"/>
                    </a:lnTo>
                    <a:lnTo>
                      <a:pt x="1375" y="6674"/>
                    </a:lnTo>
                    <a:lnTo>
                      <a:pt x="1215" y="6634"/>
                    </a:lnTo>
                    <a:lnTo>
                      <a:pt x="1056" y="6594"/>
                    </a:lnTo>
                    <a:lnTo>
                      <a:pt x="916" y="6534"/>
                    </a:lnTo>
                    <a:lnTo>
                      <a:pt x="777" y="6455"/>
                    </a:lnTo>
                    <a:lnTo>
                      <a:pt x="637" y="6375"/>
                    </a:lnTo>
                    <a:lnTo>
                      <a:pt x="518" y="6275"/>
                    </a:lnTo>
                    <a:lnTo>
                      <a:pt x="418" y="6176"/>
                    </a:lnTo>
                    <a:lnTo>
                      <a:pt x="299" y="6056"/>
                    </a:lnTo>
                    <a:lnTo>
                      <a:pt x="219" y="5917"/>
                    </a:lnTo>
                    <a:lnTo>
                      <a:pt x="139" y="5777"/>
                    </a:lnTo>
                    <a:lnTo>
                      <a:pt x="80" y="5638"/>
                    </a:lnTo>
                    <a:lnTo>
                      <a:pt x="80" y="5638"/>
                    </a:lnTo>
                    <a:lnTo>
                      <a:pt x="40" y="5498"/>
                    </a:lnTo>
                    <a:lnTo>
                      <a:pt x="20" y="5359"/>
                    </a:lnTo>
                    <a:lnTo>
                      <a:pt x="0" y="5220"/>
                    </a:lnTo>
                    <a:lnTo>
                      <a:pt x="0" y="5080"/>
                    </a:lnTo>
                    <a:lnTo>
                      <a:pt x="20" y="4941"/>
                    </a:lnTo>
                    <a:lnTo>
                      <a:pt x="40" y="4821"/>
                    </a:lnTo>
                    <a:lnTo>
                      <a:pt x="80" y="4682"/>
                    </a:lnTo>
                    <a:lnTo>
                      <a:pt x="139" y="4562"/>
                    </a:lnTo>
                    <a:lnTo>
                      <a:pt x="199" y="4443"/>
                    </a:lnTo>
                    <a:lnTo>
                      <a:pt x="259" y="4323"/>
                    </a:lnTo>
                    <a:lnTo>
                      <a:pt x="339" y="4204"/>
                    </a:lnTo>
                    <a:lnTo>
                      <a:pt x="438" y="4104"/>
                    </a:lnTo>
                    <a:lnTo>
                      <a:pt x="538" y="4004"/>
                    </a:lnTo>
                    <a:lnTo>
                      <a:pt x="657" y="3925"/>
                    </a:lnTo>
                    <a:lnTo>
                      <a:pt x="777" y="3845"/>
                    </a:lnTo>
                    <a:lnTo>
                      <a:pt x="896" y="3785"/>
                    </a:lnTo>
                    <a:lnTo>
                      <a:pt x="896" y="3785"/>
                    </a:lnTo>
                    <a:lnTo>
                      <a:pt x="817" y="3486"/>
                    </a:lnTo>
                    <a:lnTo>
                      <a:pt x="777" y="3208"/>
                    </a:lnTo>
                    <a:lnTo>
                      <a:pt x="757" y="2929"/>
                    </a:lnTo>
                    <a:lnTo>
                      <a:pt x="757" y="2630"/>
                    </a:lnTo>
                    <a:lnTo>
                      <a:pt x="797" y="2351"/>
                    </a:lnTo>
                    <a:lnTo>
                      <a:pt x="877" y="2092"/>
                    </a:lnTo>
                    <a:lnTo>
                      <a:pt x="976" y="1833"/>
                    </a:lnTo>
                    <a:lnTo>
                      <a:pt x="1096" y="1574"/>
                    </a:lnTo>
                    <a:lnTo>
                      <a:pt x="1235" y="1335"/>
                    </a:lnTo>
                    <a:lnTo>
                      <a:pt x="1414" y="1096"/>
                    </a:lnTo>
                    <a:lnTo>
                      <a:pt x="1614" y="897"/>
                    </a:lnTo>
                    <a:lnTo>
                      <a:pt x="1833" y="697"/>
                    </a:lnTo>
                    <a:lnTo>
                      <a:pt x="2072" y="518"/>
                    </a:lnTo>
                    <a:lnTo>
                      <a:pt x="2331" y="379"/>
                    </a:lnTo>
                    <a:lnTo>
                      <a:pt x="2610" y="239"/>
                    </a:lnTo>
                    <a:lnTo>
                      <a:pt x="2908" y="140"/>
                    </a:lnTo>
                    <a:lnTo>
                      <a:pt x="2908" y="140"/>
                    </a:lnTo>
                    <a:lnTo>
                      <a:pt x="3207" y="60"/>
                    </a:lnTo>
                    <a:lnTo>
                      <a:pt x="3526" y="0"/>
                    </a:lnTo>
                    <a:lnTo>
                      <a:pt x="3825" y="0"/>
                    </a:lnTo>
                    <a:lnTo>
                      <a:pt x="4144" y="0"/>
                    </a:lnTo>
                    <a:lnTo>
                      <a:pt x="4442" y="40"/>
                    </a:lnTo>
                    <a:lnTo>
                      <a:pt x="4721" y="100"/>
                    </a:lnTo>
                    <a:lnTo>
                      <a:pt x="5020" y="199"/>
                    </a:lnTo>
                    <a:lnTo>
                      <a:pt x="5279" y="299"/>
                    </a:lnTo>
                    <a:lnTo>
                      <a:pt x="5538" y="438"/>
                    </a:lnTo>
                    <a:lnTo>
                      <a:pt x="5797" y="598"/>
                    </a:lnTo>
                    <a:lnTo>
                      <a:pt x="6016" y="797"/>
                    </a:lnTo>
                    <a:lnTo>
                      <a:pt x="6235" y="996"/>
                    </a:lnTo>
                    <a:lnTo>
                      <a:pt x="6415" y="1215"/>
                    </a:lnTo>
                    <a:lnTo>
                      <a:pt x="6574" y="1454"/>
                    </a:lnTo>
                    <a:lnTo>
                      <a:pt x="6713" y="1713"/>
                    </a:lnTo>
                    <a:lnTo>
                      <a:pt x="6833" y="1992"/>
                    </a:lnTo>
                    <a:lnTo>
                      <a:pt x="6833" y="1992"/>
                    </a:lnTo>
                    <a:lnTo>
                      <a:pt x="6893" y="2211"/>
                    </a:lnTo>
                    <a:lnTo>
                      <a:pt x="6952" y="2411"/>
                    </a:lnTo>
                    <a:lnTo>
                      <a:pt x="6972" y="2630"/>
                    </a:lnTo>
                    <a:lnTo>
                      <a:pt x="6992" y="2829"/>
                    </a:lnTo>
                    <a:lnTo>
                      <a:pt x="6972" y="3048"/>
                    </a:lnTo>
                    <a:lnTo>
                      <a:pt x="6952" y="3247"/>
                    </a:lnTo>
                    <a:lnTo>
                      <a:pt x="6933" y="3447"/>
                    </a:lnTo>
                    <a:lnTo>
                      <a:pt x="6873" y="3646"/>
                    </a:lnTo>
                    <a:lnTo>
                      <a:pt x="6873" y="3646"/>
                    </a:lnTo>
                    <a:lnTo>
                      <a:pt x="7072" y="3646"/>
                    </a:lnTo>
                    <a:lnTo>
                      <a:pt x="7291" y="3646"/>
                    </a:lnTo>
                    <a:lnTo>
                      <a:pt x="7490" y="3666"/>
                    </a:lnTo>
                    <a:lnTo>
                      <a:pt x="7690" y="3706"/>
                    </a:lnTo>
                    <a:lnTo>
                      <a:pt x="7889" y="3765"/>
                    </a:lnTo>
                    <a:lnTo>
                      <a:pt x="8068" y="3825"/>
                    </a:lnTo>
                    <a:lnTo>
                      <a:pt x="8247" y="3905"/>
                    </a:lnTo>
                    <a:lnTo>
                      <a:pt x="8427" y="4004"/>
                    </a:lnTo>
                    <a:lnTo>
                      <a:pt x="8586" y="4104"/>
                    </a:lnTo>
                    <a:lnTo>
                      <a:pt x="8745" y="4223"/>
                    </a:lnTo>
                    <a:lnTo>
                      <a:pt x="8905" y="4363"/>
                    </a:lnTo>
                    <a:lnTo>
                      <a:pt x="9024" y="4522"/>
                    </a:lnTo>
                    <a:lnTo>
                      <a:pt x="9144" y="4662"/>
                    </a:lnTo>
                    <a:lnTo>
                      <a:pt x="9263" y="4841"/>
                    </a:lnTo>
                    <a:lnTo>
                      <a:pt x="9343" y="5020"/>
                    </a:lnTo>
                    <a:lnTo>
                      <a:pt x="9423" y="5200"/>
                    </a:lnTo>
                    <a:lnTo>
                      <a:pt x="9423" y="5200"/>
                    </a:lnTo>
                    <a:lnTo>
                      <a:pt x="9482" y="5419"/>
                    </a:lnTo>
                    <a:lnTo>
                      <a:pt x="9522" y="5658"/>
                    </a:lnTo>
                    <a:lnTo>
                      <a:pt x="9542" y="5877"/>
                    </a:lnTo>
                    <a:lnTo>
                      <a:pt x="9542" y="6096"/>
                    </a:lnTo>
                    <a:lnTo>
                      <a:pt x="9502" y="6315"/>
                    </a:lnTo>
                    <a:lnTo>
                      <a:pt x="9443" y="6534"/>
                    </a:lnTo>
                    <a:lnTo>
                      <a:pt x="9363" y="6734"/>
                    </a:lnTo>
                    <a:lnTo>
                      <a:pt x="9283" y="6933"/>
                    </a:lnTo>
                    <a:lnTo>
                      <a:pt x="9164" y="7132"/>
                    </a:lnTo>
                    <a:lnTo>
                      <a:pt x="9024" y="7291"/>
                    </a:lnTo>
                    <a:lnTo>
                      <a:pt x="8865" y="7471"/>
                    </a:lnTo>
                    <a:lnTo>
                      <a:pt x="8706" y="7610"/>
                    </a:lnTo>
                    <a:lnTo>
                      <a:pt x="8506" y="7750"/>
                    </a:lnTo>
                    <a:lnTo>
                      <a:pt x="8307" y="7869"/>
                    </a:lnTo>
                    <a:lnTo>
                      <a:pt x="8088" y="7969"/>
                    </a:lnTo>
                    <a:lnTo>
                      <a:pt x="7849" y="8068"/>
                    </a:lnTo>
                    <a:lnTo>
                      <a:pt x="7849" y="8068"/>
                    </a:lnTo>
                    <a:lnTo>
                      <a:pt x="7610" y="8128"/>
                    </a:lnTo>
                    <a:lnTo>
                      <a:pt x="7371" y="8168"/>
                    </a:lnTo>
                    <a:lnTo>
                      <a:pt x="7132" y="8168"/>
                    </a:lnTo>
                    <a:lnTo>
                      <a:pt x="6893" y="8168"/>
                    </a:lnTo>
                    <a:lnTo>
                      <a:pt x="6654" y="8128"/>
                    </a:lnTo>
                    <a:lnTo>
                      <a:pt x="6415" y="8088"/>
                    </a:lnTo>
                    <a:lnTo>
                      <a:pt x="6195" y="8009"/>
                    </a:lnTo>
                    <a:lnTo>
                      <a:pt x="5996" y="7929"/>
                    </a:lnTo>
                    <a:lnTo>
                      <a:pt x="5777" y="7809"/>
                    </a:lnTo>
                    <a:lnTo>
                      <a:pt x="5598" y="7690"/>
                    </a:lnTo>
                    <a:lnTo>
                      <a:pt x="5419" y="7550"/>
                    </a:lnTo>
                    <a:lnTo>
                      <a:pt x="5259" y="7391"/>
                    </a:lnTo>
                    <a:lnTo>
                      <a:pt x="5100" y="7212"/>
                    </a:lnTo>
                    <a:lnTo>
                      <a:pt x="4980" y="7032"/>
                    </a:lnTo>
                    <a:lnTo>
                      <a:pt x="4861" y="6813"/>
                    </a:lnTo>
                    <a:lnTo>
                      <a:pt x="4781" y="6594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69" name="Google Shape;10269;p47"/>
              <p:cNvSpPr/>
              <p:nvPr/>
            </p:nvSpPr>
            <p:spPr>
              <a:xfrm>
                <a:off x="6251800" y="4175525"/>
                <a:ext cx="43850" cy="34875"/>
              </a:xfrm>
              <a:custGeom>
                <a:avLst/>
                <a:gdLst/>
                <a:ahLst/>
                <a:cxnLst/>
                <a:rect l="l" t="t" r="r" b="b"/>
                <a:pathLst>
                  <a:path w="1754" h="1395" extrusionOk="0">
                    <a:moveTo>
                      <a:pt x="818" y="0"/>
                    </a:moveTo>
                    <a:lnTo>
                      <a:pt x="638" y="40"/>
                    </a:lnTo>
                    <a:lnTo>
                      <a:pt x="479" y="100"/>
                    </a:lnTo>
                    <a:lnTo>
                      <a:pt x="340" y="199"/>
                    </a:lnTo>
                    <a:lnTo>
                      <a:pt x="200" y="299"/>
                    </a:lnTo>
                    <a:lnTo>
                      <a:pt x="100" y="419"/>
                    </a:lnTo>
                    <a:lnTo>
                      <a:pt x="41" y="538"/>
                    </a:lnTo>
                    <a:lnTo>
                      <a:pt x="1" y="678"/>
                    </a:lnTo>
                    <a:lnTo>
                      <a:pt x="1" y="817"/>
                    </a:lnTo>
                    <a:lnTo>
                      <a:pt x="21" y="956"/>
                    </a:lnTo>
                    <a:lnTo>
                      <a:pt x="81" y="1076"/>
                    </a:lnTo>
                    <a:lnTo>
                      <a:pt x="180" y="1176"/>
                    </a:lnTo>
                    <a:lnTo>
                      <a:pt x="300" y="1275"/>
                    </a:lnTo>
                    <a:lnTo>
                      <a:pt x="439" y="1335"/>
                    </a:lnTo>
                    <a:lnTo>
                      <a:pt x="579" y="1375"/>
                    </a:lnTo>
                    <a:lnTo>
                      <a:pt x="758" y="1395"/>
                    </a:lnTo>
                    <a:lnTo>
                      <a:pt x="917" y="1375"/>
                    </a:lnTo>
                    <a:lnTo>
                      <a:pt x="1097" y="1335"/>
                    </a:lnTo>
                    <a:lnTo>
                      <a:pt x="1276" y="1275"/>
                    </a:lnTo>
                    <a:lnTo>
                      <a:pt x="1415" y="1195"/>
                    </a:lnTo>
                    <a:lnTo>
                      <a:pt x="1535" y="1096"/>
                    </a:lnTo>
                    <a:lnTo>
                      <a:pt x="1634" y="976"/>
                    </a:lnTo>
                    <a:lnTo>
                      <a:pt x="1714" y="837"/>
                    </a:lnTo>
                    <a:lnTo>
                      <a:pt x="1754" y="717"/>
                    </a:lnTo>
                    <a:lnTo>
                      <a:pt x="1754" y="578"/>
                    </a:lnTo>
                    <a:lnTo>
                      <a:pt x="1734" y="438"/>
                    </a:lnTo>
                    <a:lnTo>
                      <a:pt x="1674" y="319"/>
                    </a:lnTo>
                    <a:lnTo>
                      <a:pt x="1575" y="199"/>
                    </a:lnTo>
                    <a:lnTo>
                      <a:pt x="1455" y="120"/>
                    </a:lnTo>
                    <a:lnTo>
                      <a:pt x="1316" y="60"/>
                    </a:lnTo>
                    <a:lnTo>
                      <a:pt x="1156" y="20"/>
                    </a:lnTo>
                    <a:lnTo>
                      <a:pt x="997" y="0"/>
                    </a:lnTo>
                    <a:close/>
                  </a:path>
                </a:pathLst>
              </a:custGeom>
              <a:solidFill>
                <a:srgbClr val="F4CC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70" name="Google Shape;10270;p47"/>
              <p:cNvSpPr/>
              <p:nvPr/>
            </p:nvSpPr>
            <p:spPr>
              <a:xfrm>
                <a:off x="6038650" y="3951400"/>
                <a:ext cx="253525" cy="187300"/>
              </a:xfrm>
              <a:custGeom>
                <a:avLst/>
                <a:gdLst/>
                <a:ahLst/>
                <a:cxnLst/>
                <a:rect l="l" t="t" r="r" b="b"/>
                <a:pathLst>
                  <a:path w="10141" h="7492" extrusionOk="0">
                    <a:moveTo>
                      <a:pt x="6734" y="1"/>
                    </a:moveTo>
                    <a:lnTo>
                      <a:pt x="6575" y="21"/>
                    </a:lnTo>
                    <a:lnTo>
                      <a:pt x="6415" y="41"/>
                    </a:lnTo>
                    <a:lnTo>
                      <a:pt x="6256" y="100"/>
                    </a:lnTo>
                    <a:lnTo>
                      <a:pt x="6116" y="140"/>
                    </a:lnTo>
                    <a:lnTo>
                      <a:pt x="5977" y="220"/>
                    </a:lnTo>
                    <a:lnTo>
                      <a:pt x="5838" y="300"/>
                    </a:lnTo>
                    <a:lnTo>
                      <a:pt x="5698" y="379"/>
                    </a:lnTo>
                    <a:lnTo>
                      <a:pt x="5579" y="499"/>
                    </a:lnTo>
                    <a:lnTo>
                      <a:pt x="5479" y="598"/>
                    </a:lnTo>
                    <a:lnTo>
                      <a:pt x="5379" y="738"/>
                    </a:lnTo>
                    <a:lnTo>
                      <a:pt x="5300" y="877"/>
                    </a:lnTo>
                    <a:lnTo>
                      <a:pt x="5220" y="1037"/>
                    </a:lnTo>
                    <a:lnTo>
                      <a:pt x="5180" y="1216"/>
                    </a:lnTo>
                    <a:lnTo>
                      <a:pt x="5140" y="1375"/>
                    </a:lnTo>
                    <a:lnTo>
                      <a:pt x="5120" y="1555"/>
                    </a:lnTo>
                    <a:lnTo>
                      <a:pt x="5140" y="1714"/>
                    </a:lnTo>
                    <a:lnTo>
                      <a:pt x="5160" y="1873"/>
                    </a:lnTo>
                    <a:lnTo>
                      <a:pt x="5220" y="2053"/>
                    </a:lnTo>
                    <a:lnTo>
                      <a:pt x="5280" y="2192"/>
                    </a:lnTo>
                    <a:lnTo>
                      <a:pt x="5001" y="2411"/>
                    </a:lnTo>
                    <a:lnTo>
                      <a:pt x="4742" y="2630"/>
                    </a:lnTo>
                    <a:lnTo>
                      <a:pt x="4503" y="2889"/>
                    </a:lnTo>
                    <a:lnTo>
                      <a:pt x="4304" y="3188"/>
                    </a:lnTo>
                    <a:lnTo>
                      <a:pt x="4144" y="3009"/>
                    </a:lnTo>
                    <a:lnTo>
                      <a:pt x="3945" y="2869"/>
                    </a:lnTo>
                    <a:lnTo>
                      <a:pt x="3746" y="2730"/>
                    </a:lnTo>
                    <a:lnTo>
                      <a:pt x="3507" y="2610"/>
                    </a:lnTo>
                    <a:lnTo>
                      <a:pt x="3288" y="2511"/>
                    </a:lnTo>
                    <a:lnTo>
                      <a:pt x="3049" y="2451"/>
                    </a:lnTo>
                    <a:lnTo>
                      <a:pt x="2810" y="2411"/>
                    </a:lnTo>
                    <a:lnTo>
                      <a:pt x="2570" y="2371"/>
                    </a:lnTo>
                    <a:lnTo>
                      <a:pt x="2331" y="2371"/>
                    </a:lnTo>
                    <a:lnTo>
                      <a:pt x="2112" y="2391"/>
                    </a:lnTo>
                    <a:lnTo>
                      <a:pt x="1873" y="2431"/>
                    </a:lnTo>
                    <a:lnTo>
                      <a:pt x="1654" y="2491"/>
                    </a:lnTo>
                    <a:lnTo>
                      <a:pt x="1435" y="2571"/>
                    </a:lnTo>
                    <a:lnTo>
                      <a:pt x="1216" y="2670"/>
                    </a:lnTo>
                    <a:lnTo>
                      <a:pt x="1017" y="2790"/>
                    </a:lnTo>
                    <a:lnTo>
                      <a:pt x="837" y="2929"/>
                    </a:lnTo>
                    <a:lnTo>
                      <a:pt x="658" y="3088"/>
                    </a:lnTo>
                    <a:lnTo>
                      <a:pt x="499" y="3248"/>
                    </a:lnTo>
                    <a:lnTo>
                      <a:pt x="359" y="3447"/>
                    </a:lnTo>
                    <a:lnTo>
                      <a:pt x="240" y="3646"/>
                    </a:lnTo>
                    <a:lnTo>
                      <a:pt x="140" y="3845"/>
                    </a:lnTo>
                    <a:lnTo>
                      <a:pt x="80" y="4065"/>
                    </a:lnTo>
                    <a:lnTo>
                      <a:pt x="21" y="4284"/>
                    </a:lnTo>
                    <a:lnTo>
                      <a:pt x="1" y="4503"/>
                    </a:lnTo>
                    <a:lnTo>
                      <a:pt x="1" y="4722"/>
                    </a:lnTo>
                    <a:lnTo>
                      <a:pt x="21" y="4941"/>
                    </a:lnTo>
                    <a:lnTo>
                      <a:pt x="60" y="5160"/>
                    </a:lnTo>
                    <a:lnTo>
                      <a:pt x="120" y="5379"/>
                    </a:lnTo>
                    <a:lnTo>
                      <a:pt x="200" y="5579"/>
                    </a:lnTo>
                    <a:lnTo>
                      <a:pt x="319" y="5778"/>
                    </a:lnTo>
                    <a:lnTo>
                      <a:pt x="439" y="5957"/>
                    </a:lnTo>
                    <a:lnTo>
                      <a:pt x="578" y="6136"/>
                    </a:lnTo>
                    <a:lnTo>
                      <a:pt x="758" y="6296"/>
                    </a:lnTo>
                    <a:lnTo>
                      <a:pt x="937" y="6435"/>
                    </a:lnTo>
                    <a:lnTo>
                      <a:pt x="1136" y="6555"/>
                    </a:lnTo>
                    <a:lnTo>
                      <a:pt x="1355" y="6674"/>
                    </a:lnTo>
                    <a:lnTo>
                      <a:pt x="1555" y="6754"/>
                    </a:lnTo>
                    <a:lnTo>
                      <a:pt x="1754" y="6814"/>
                    </a:lnTo>
                    <a:lnTo>
                      <a:pt x="1953" y="6873"/>
                    </a:lnTo>
                    <a:lnTo>
                      <a:pt x="2152" y="6893"/>
                    </a:lnTo>
                    <a:lnTo>
                      <a:pt x="2371" y="6913"/>
                    </a:lnTo>
                    <a:lnTo>
                      <a:pt x="2570" y="6913"/>
                    </a:lnTo>
                    <a:lnTo>
                      <a:pt x="2770" y="6893"/>
                    </a:lnTo>
                    <a:lnTo>
                      <a:pt x="2969" y="6854"/>
                    </a:lnTo>
                    <a:lnTo>
                      <a:pt x="3168" y="6814"/>
                    </a:lnTo>
                    <a:lnTo>
                      <a:pt x="3347" y="6734"/>
                    </a:lnTo>
                    <a:lnTo>
                      <a:pt x="3547" y="6674"/>
                    </a:lnTo>
                    <a:lnTo>
                      <a:pt x="3726" y="6575"/>
                    </a:lnTo>
                    <a:lnTo>
                      <a:pt x="3885" y="6475"/>
                    </a:lnTo>
                    <a:lnTo>
                      <a:pt x="4045" y="6356"/>
                    </a:lnTo>
                    <a:lnTo>
                      <a:pt x="4204" y="6216"/>
                    </a:lnTo>
                    <a:lnTo>
                      <a:pt x="4324" y="6077"/>
                    </a:lnTo>
                    <a:lnTo>
                      <a:pt x="4443" y="6236"/>
                    </a:lnTo>
                    <a:lnTo>
                      <a:pt x="4583" y="6415"/>
                    </a:lnTo>
                    <a:lnTo>
                      <a:pt x="4722" y="6555"/>
                    </a:lnTo>
                    <a:lnTo>
                      <a:pt x="4881" y="6714"/>
                    </a:lnTo>
                    <a:lnTo>
                      <a:pt x="5061" y="6854"/>
                    </a:lnTo>
                    <a:lnTo>
                      <a:pt x="5240" y="6973"/>
                    </a:lnTo>
                    <a:lnTo>
                      <a:pt x="5439" y="7093"/>
                    </a:lnTo>
                    <a:lnTo>
                      <a:pt x="5638" y="7192"/>
                    </a:lnTo>
                    <a:lnTo>
                      <a:pt x="5937" y="7312"/>
                    </a:lnTo>
                    <a:lnTo>
                      <a:pt x="6236" y="7391"/>
                    </a:lnTo>
                    <a:lnTo>
                      <a:pt x="6535" y="7451"/>
                    </a:lnTo>
                    <a:lnTo>
                      <a:pt x="6834" y="7491"/>
                    </a:lnTo>
                    <a:lnTo>
                      <a:pt x="7132" y="7491"/>
                    </a:lnTo>
                    <a:lnTo>
                      <a:pt x="7431" y="7471"/>
                    </a:lnTo>
                    <a:lnTo>
                      <a:pt x="7730" y="7411"/>
                    </a:lnTo>
                    <a:lnTo>
                      <a:pt x="8009" y="7332"/>
                    </a:lnTo>
                    <a:lnTo>
                      <a:pt x="8288" y="7232"/>
                    </a:lnTo>
                    <a:lnTo>
                      <a:pt x="8567" y="7113"/>
                    </a:lnTo>
                    <a:lnTo>
                      <a:pt x="8826" y="6973"/>
                    </a:lnTo>
                    <a:lnTo>
                      <a:pt x="9045" y="6794"/>
                    </a:lnTo>
                    <a:lnTo>
                      <a:pt x="9284" y="6595"/>
                    </a:lnTo>
                    <a:lnTo>
                      <a:pt x="9483" y="6375"/>
                    </a:lnTo>
                    <a:lnTo>
                      <a:pt x="9662" y="6136"/>
                    </a:lnTo>
                    <a:lnTo>
                      <a:pt x="9802" y="5877"/>
                    </a:lnTo>
                    <a:lnTo>
                      <a:pt x="9941" y="5618"/>
                    </a:lnTo>
                    <a:lnTo>
                      <a:pt x="10041" y="5340"/>
                    </a:lnTo>
                    <a:lnTo>
                      <a:pt x="10101" y="5061"/>
                    </a:lnTo>
                    <a:lnTo>
                      <a:pt x="10121" y="4782"/>
                    </a:lnTo>
                    <a:lnTo>
                      <a:pt x="10140" y="4483"/>
                    </a:lnTo>
                    <a:lnTo>
                      <a:pt x="10101" y="4204"/>
                    </a:lnTo>
                    <a:lnTo>
                      <a:pt x="10041" y="3945"/>
                    </a:lnTo>
                    <a:lnTo>
                      <a:pt x="9961" y="3666"/>
                    </a:lnTo>
                    <a:lnTo>
                      <a:pt x="9862" y="3407"/>
                    </a:lnTo>
                    <a:lnTo>
                      <a:pt x="9722" y="3168"/>
                    </a:lnTo>
                    <a:lnTo>
                      <a:pt x="9563" y="2929"/>
                    </a:lnTo>
                    <a:lnTo>
                      <a:pt x="9383" y="2710"/>
                    </a:lnTo>
                    <a:lnTo>
                      <a:pt x="9164" y="2511"/>
                    </a:lnTo>
                    <a:lnTo>
                      <a:pt x="8925" y="2312"/>
                    </a:lnTo>
                    <a:lnTo>
                      <a:pt x="8666" y="2152"/>
                    </a:lnTo>
                    <a:lnTo>
                      <a:pt x="8387" y="2013"/>
                    </a:lnTo>
                    <a:lnTo>
                      <a:pt x="8427" y="1873"/>
                    </a:lnTo>
                    <a:lnTo>
                      <a:pt x="8447" y="1734"/>
                    </a:lnTo>
                    <a:lnTo>
                      <a:pt x="8467" y="1594"/>
                    </a:lnTo>
                    <a:lnTo>
                      <a:pt x="8467" y="1475"/>
                    </a:lnTo>
                    <a:lnTo>
                      <a:pt x="8447" y="1335"/>
                    </a:lnTo>
                    <a:lnTo>
                      <a:pt x="8427" y="1196"/>
                    </a:lnTo>
                    <a:lnTo>
                      <a:pt x="8387" y="1076"/>
                    </a:lnTo>
                    <a:lnTo>
                      <a:pt x="8328" y="957"/>
                    </a:lnTo>
                    <a:lnTo>
                      <a:pt x="8268" y="837"/>
                    </a:lnTo>
                    <a:lnTo>
                      <a:pt x="8188" y="718"/>
                    </a:lnTo>
                    <a:lnTo>
                      <a:pt x="8109" y="598"/>
                    </a:lnTo>
                    <a:lnTo>
                      <a:pt x="8009" y="499"/>
                    </a:lnTo>
                    <a:lnTo>
                      <a:pt x="7909" y="399"/>
                    </a:lnTo>
                    <a:lnTo>
                      <a:pt x="7790" y="319"/>
                    </a:lnTo>
                    <a:lnTo>
                      <a:pt x="7670" y="240"/>
                    </a:lnTo>
                    <a:lnTo>
                      <a:pt x="7531" y="160"/>
                    </a:lnTo>
                    <a:lnTo>
                      <a:pt x="7391" y="100"/>
                    </a:lnTo>
                    <a:lnTo>
                      <a:pt x="7212" y="60"/>
                    </a:lnTo>
                    <a:lnTo>
                      <a:pt x="7053" y="21"/>
                    </a:lnTo>
                    <a:lnTo>
                      <a:pt x="6893" y="21"/>
                    </a:lnTo>
                    <a:lnTo>
                      <a:pt x="6734" y="1"/>
                    </a:lnTo>
                    <a:close/>
                  </a:path>
                </a:pathLst>
              </a:custGeom>
              <a:solidFill>
                <a:srgbClr val="FBE6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71" name="Google Shape;10271;p47"/>
              <p:cNvSpPr/>
              <p:nvPr/>
            </p:nvSpPr>
            <p:spPr>
              <a:xfrm>
                <a:off x="6038650" y="3951400"/>
                <a:ext cx="253525" cy="187300"/>
              </a:xfrm>
              <a:custGeom>
                <a:avLst/>
                <a:gdLst/>
                <a:ahLst/>
                <a:cxnLst/>
                <a:rect l="l" t="t" r="r" b="b"/>
                <a:pathLst>
                  <a:path w="10141" h="7492" fill="none" extrusionOk="0">
                    <a:moveTo>
                      <a:pt x="3507" y="2610"/>
                    </a:moveTo>
                    <a:lnTo>
                      <a:pt x="3507" y="2610"/>
                    </a:lnTo>
                    <a:lnTo>
                      <a:pt x="3746" y="2730"/>
                    </a:lnTo>
                    <a:lnTo>
                      <a:pt x="3945" y="2869"/>
                    </a:lnTo>
                    <a:lnTo>
                      <a:pt x="4144" y="3009"/>
                    </a:lnTo>
                    <a:lnTo>
                      <a:pt x="4304" y="3188"/>
                    </a:lnTo>
                    <a:lnTo>
                      <a:pt x="4304" y="3188"/>
                    </a:lnTo>
                    <a:lnTo>
                      <a:pt x="4503" y="2889"/>
                    </a:lnTo>
                    <a:lnTo>
                      <a:pt x="4742" y="2630"/>
                    </a:lnTo>
                    <a:lnTo>
                      <a:pt x="5001" y="2411"/>
                    </a:lnTo>
                    <a:lnTo>
                      <a:pt x="5280" y="2192"/>
                    </a:lnTo>
                    <a:lnTo>
                      <a:pt x="5280" y="2192"/>
                    </a:lnTo>
                    <a:lnTo>
                      <a:pt x="5220" y="2053"/>
                    </a:lnTo>
                    <a:lnTo>
                      <a:pt x="5160" y="1873"/>
                    </a:lnTo>
                    <a:lnTo>
                      <a:pt x="5140" y="1714"/>
                    </a:lnTo>
                    <a:lnTo>
                      <a:pt x="5120" y="1555"/>
                    </a:lnTo>
                    <a:lnTo>
                      <a:pt x="5140" y="1375"/>
                    </a:lnTo>
                    <a:lnTo>
                      <a:pt x="5180" y="1216"/>
                    </a:lnTo>
                    <a:lnTo>
                      <a:pt x="5220" y="1037"/>
                    </a:lnTo>
                    <a:lnTo>
                      <a:pt x="5300" y="877"/>
                    </a:lnTo>
                    <a:lnTo>
                      <a:pt x="5300" y="877"/>
                    </a:lnTo>
                    <a:lnTo>
                      <a:pt x="5379" y="738"/>
                    </a:lnTo>
                    <a:lnTo>
                      <a:pt x="5479" y="598"/>
                    </a:lnTo>
                    <a:lnTo>
                      <a:pt x="5579" y="499"/>
                    </a:lnTo>
                    <a:lnTo>
                      <a:pt x="5698" y="379"/>
                    </a:lnTo>
                    <a:lnTo>
                      <a:pt x="5838" y="300"/>
                    </a:lnTo>
                    <a:lnTo>
                      <a:pt x="5977" y="220"/>
                    </a:lnTo>
                    <a:lnTo>
                      <a:pt x="6116" y="140"/>
                    </a:lnTo>
                    <a:lnTo>
                      <a:pt x="6256" y="100"/>
                    </a:lnTo>
                    <a:lnTo>
                      <a:pt x="6415" y="41"/>
                    </a:lnTo>
                    <a:lnTo>
                      <a:pt x="6575" y="21"/>
                    </a:lnTo>
                    <a:lnTo>
                      <a:pt x="6734" y="1"/>
                    </a:lnTo>
                    <a:lnTo>
                      <a:pt x="6893" y="21"/>
                    </a:lnTo>
                    <a:lnTo>
                      <a:pt x="7053" y="21"/>
                    </a:lnTo>
                    <a:lnTo>
                      <a:pt x="7212" y="60"/>
                    </a:lnTo>
                    <a:lnTo>
                      <a:pt x="7391" y="100"/>
                    </a:lnTo>
                    <a:lnTo>
                      <a:pt x="7531" y="160"/>
                    </a:lnTo>
                    <a:lnTo>
                      <a:pt x="7531" y="160"/>
                    </a:lnTo>
                    <a:lnTo>
                      <a:pt x="7670" y="240"/>
                    </a:lnTo>
                    <a:lnTo>
                      <a:pt x="7790" y="319"/>
                    </a:lnTo>
                    <a:lnTo>
                      <a:pt x="7909" y="399"/>
                    </a:lnTo>
                    <a:lnTo>
                      <a:pt x="8009" y="499"/>
                    </a:lnTo>
                    <a:lnTo>
                      <a:pt x="8109" y="598"/>
                    </a:lnTo>
                    <a:lnTo>
                      <a:pt x="8188" y="718"/>
                    </a:lnTo>
                    <a:lnTo>
                      <a:pt x="8268" y="837"/>
                    </a:lnTo>
                    <a:lnTo>
                      <a:pt x="8328" y="957"/>
                    </a:lnTo>
                    <a:lnTo>
                      <a:pt x="8387" y="1076"/>
                    </a:lnTo>
                    <a:lnTo>
                      <a:pt x="8427" y="1196"/>
                    </a:lnTo>
                    <a:lnTo>
                      <a:pt x="8447" y="1335"/>
                    </a:lnTo>
                    <a:lnTo>
                      <a:pt x="8467" y="1475"/>
                    </a:lnTo>
                    <a:lnTo>
                      <a:pt x="8467" y="1594"/>
                    </a:lnTo>
                    <a:lnTo>
                      <a:pt x="8447" y="1734"/>
                    </a:lnTo>
                    <a:lnTo>
                      <a:pt x="8427" y="1873"/>
                    </a:lnTo>
                    <a:lnTo>
                      <a:pt x="8387" y="2013"/>
                    </a:lnTo>
                    <a:lnTo>
                      <a:pt x="8387" y="2013"/>
                    </a:lnTo>
                    <a:lnTo>
                      <a:pt x="8666" y="2152"/>
                    </a:lnTo>
                    <a:lnTo>
                      <a:pt x="8925" y="2312"/>
                    </a:lnTo>
                    <a:lnTo>
                      <a:pt x="9164" y="2511"/>
                    </a:lnTo>
                    <a:lnTo>
                      <a:pt x="9383" y="2710"/>
                    </a:lnTo>
                    <a:lnTo>
                      <a:pt x="9563" y="2929"/>
                    </a:lnTo>
                    <a:lnTo>
                      <a:pt x="9722" y="3168"/>
                    </a:lnTo>
                    <a:lnTo>
                      <a:pt x="9862" y="3407"/>
                    </a:lnTo>
                    <a:lnTo>
                      <a:pt x="9961" y="3666"/>
                    </a:lnTo>
                    <a:lnTo>
                      <a:pt x="10041" y="3945"/>
                    </a:lnTo>
                    <a:lnTo>
                      <a:pt x="10101" y="4204"/>
                    </a:lnTo>
                    <a:lnTo>
                      <a:pt x="10140" y="4483"/>
                    </a:lnTo>
                    <a:lnTo>
                      <a:pt x="10121" y="4782"/>
                    </a:lnTo>
                    <a:lnTo>
                      <a:pt x="10101" y="5061"/>
                    </a:lnTo>
                    <a:lnTo>
                      <a:pt x="10041" y="5340"/>
                    </a:lnTo>
                    <a:lnTo>
                      <a:pt x="9941" y="5618"/>
                    </a:lnTo>
                    <a:lnTo>
                      <a:pt x="9802" y="5877"/>
                    </a:lnTo>
                    <a:lnTo>
                      <a:pt x="9802" y="5877"/>
                    </a:lnTo>
                    <a:lnTo>
                      <a:pt x="9662" y="6136"/>
                    </a:lnTo>
                    <a:lnTo>
                      <a:pt x="9483" y="6375"/>
                    </a:lnTo>
                    <a:lnTo>
                      <a:pt x="9284" y="6595"/>
                    </a:lnTo>
                    <a:lnTo>
                      <a:pt x="9045" y="6794"/>
                    </a:lnTo>
                    <a:lnTo>
                      <a:pt x="8826" y="6973"/>
                    </a:lnTo>
                    <a:lnTo>
                      <a:pt x="8567" y="7113"/>
                    </a:lnTo>
                    <a:lnTo>
                      <a:pt x="8288" y="7232"/>
                    </a:lnTo>
                    <a:lnTo>
                      <a:pt x="8009" y="7332"/>
                    </a:lnTo>
                    <a:lnTo>
                      <a:pt x="7730" y="7411"/>
                    </a:lnTo>
                    <a:lnTo>
                      <a:pt x="7431" y="7471"/>
                    </a:lnTo>
                    <a:lnTo>
                      <a:pt x="7132" y="7491"/>
                    </a:lnTo>
                    <a:lnTo>
                      <a:pt x="6834" y="7491"/>
                    </a:lnTo>
                    <a:lnTo>
                      <a:pt x="6535" y="7451"/>
                    </a:lnTo>
                    <a:lnTo>
                      <a:pt x="6236" y="7391"/>
                    </a:lnTo>
                    <a:lnTo>
                      <a:pt x="5937" y="7312"/>
                    </a:lnTo>
                    <a:lnTo>
                      <a:pt x="5638" y="7192"/>
                    </a:lnTo>
                    <a:lnTo>
                      <a:pt x="5638" y="7192"/>
                    </a:lnTo>
                    <a:lnTo>
                      <a:pt x="5439" y="7093"/>
                    </a:lnTo>
                    <a:lnTo>
                      <a:pt x="5240" y="6973"/>
                    </a:lnTo>
                    <a:lnTo>
                      <a:pt x="5061" y="6854"/>
                    </a:lnTo>
                    <a:lnTo>
                      <a:pt x="4881" y="6714"/>
                    </a:lnTo>
                    <a:lnTo>
                      <a:pt x="4722" y="6555"/>
                    </a:lnTo>
                    <a:lnTo>
                      <a:pt x="4583" y="6415"/>
                    </a:lnTo>
                    <a:lnTo>
                      <a:pt x="4443" y="6236"/>
                    </a:lnTo>
                    <a:lnTo>
                      <a:pt x="4324" y="6077"/>
                    </a:lnTo>
                    <a:lnTo>
                      <a:pt x="4324" y="6077"/>
                    </a:lnTo>
                    <a:lnTo>
                      <a:pt x="4204" y="6216"/>
                    </a:lnTo>
                    <a:lnTo>
                      <a:pt x="4045" y="6356"/>
                    </a:lnTo>
                    <a:lnTo>
                      <a:pt x="3885" y="6475"/>
                    </a:lnTo>
                    <a:lnTo>
                      <a:pt x="3726" y="6575"/>
                    </a:lnTo>
                    <a:lnTo>
                      <a:pt x="3547" y="6674"/>
                    </a:lnTo>
                    <a:lnTo>
                      <a:pt x="3347" y="6734"/>
                    </a:lnTo>
                    <a:lnTo>
                      <a:pt x="3168" y="6814"/>
                    </a:lnTo>
                    <a:lnTo>
                      <a:pt x="2969" y="6854"/>
                    </a:lnTo>
                    <a:lnTo>
                      <a:pt x="2770" y="6893"/>
                    </a:lnTo>
                    <a:lnTo>
                      <a:pt x="2570" y="6913"/>
                    </a:lnTo>
                    <a:lnTo>
                      <a:pt x="2371" y="6913"/>
                    </a:lnTo>
                    <a:lnTo>
                      <a:pt x="2152" y="6893"/>
                    </a:lnTo>
                    <a:lnTo>
                      <a:pt x="1953" y="6873"/>
                    </a:lnTo>
                    <a:lnTo>
                      <a:pt x="1754" y="6814"/>
                    </a:lnTo>
                    <a:lnTo>
                      <a:pt x="1555" y="6754"/>
                    </a:lnTo>
                    <a:lnTo>
                      <a:pt x="1355" y="6674"/>
                    </a:lnTo>
                    <a:lnTo>
                      <a:pt x="1355" y="6674"/>
                    </a:lnTo>
                    <a:lnTo>
                      <a:pt x="1136" y="6555"/>
                    </a:lnTo>
                    <a:lnTo>
                      <a:pt x="937" y="6435"/>
                    </a:lnTo>
                    <a:lnTo>
                      <a:pt x="758" y="6296"/>
                    </a:lnTo>
                    <a:lnTo>
                      <a:pt x="578" y="6136"/>
                    </a:lnTo>
                    <a:lnTo>
                      <a:pt x="439" y="5957"/>
                    </a:lnTo>
                    <a:lnTo>
                      <a:pt x="319" y="5778"/>
                    </a:lnTo>
                    <a:lnTo>
                      <a:pt x="200" y="5579"/>
                    </a:lnTo>
                    <a:lnTo>
                      <a:pt x="120" y="5379"/>
                    </a:lnTo>
                    <a:lnTo>
                      <a:pt x="60" y="5160"/>
                    </a:lnTo>
                    <a:lnTo>
                      <a:pt x="21" y="4941"/>
                    </a:lnTo>
                    <a:lnTo>
                      <a:pt x="1" y="4722"/>
                    </a:lnTo>
                    <a:lnTo>
                      <a:pt x="1" y="4503"/>
                    </a:lnTo>
                    <a:lnTo>
                      <a:pt x="21" y="4284"/>
                    </a:lnTo>
                    <a:lnTo>
                      <a:pt x="80" y="4065"/>
                    </a:lnTo>
                    <a:lnTo>
                      <a:pt x="140" y="3845"/>
                    </a:lnTo>
                    <a:lnTo>
                      <a:pt x="240" y="3646"/>
                    </a:lnTo>
                    <a:lnTo>
                      <a:pt x="240" y="3646"/>
                    </a:lnTo>
                    <a:lnTo>
                      <a:pt x="359" y="3447"/>
                    </a:lnTo>
                    <a:lnTo>
                      <a:pt x="499" y="3248"/>
                    </a:lnTo>
                    <a:lnTo>
                      <a:pt x="658" y="3088"/>
                    </a:lnTo>
                    <a:lnTo>
                      <a:pt x="837" y="2929"/>
                    </a:lnTo>
                    <a:lnTo>
                      <a:pt x="1017" y="2790"/>
                    </a:lnTo>
                    <a:lnTo>
                      <a:pt x="1216" y="2670"/>
                    </a:lnTo>
                    <a:lnTo>
                      <a:pt x="1435" y="2571"/>
                    </a:lnTo>
                    <a:lnTo>
                      <a:pt x="1654" y="2491"/>
                    </a:lnTo>
                    <a:lnTo>
                      <a:pt x="1873" y="2431"/>
                    </a:lnTo>
                    <a:lnTo>
                      <a:pt x="2112" y="2391"/>
                    </a:lnTo>
                    <a:lnTo>
                      <a:pt x="2331" y="2371"/>
                    </a:lnTo>
                    <a:lnTo>
                      <a:pt x="2570" y="2371"/>
                    </a:lnTo>
                    <a:lnTo>
                      <a:pt x="2810" y="2411"/>
                    </a:lnTo>
                    <a:lnTo>
                      <a:pt x="3049" y="2451"/>
                    </a:lnTo>
                    <a:lnTo>
                      <a:pt x="3288" y="2511"/>
                    </a:lnTo>
                    <a:lnTo>
                      <a:pt x="3507" y="261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72" name="Google Shape;10272;p47"/>
              <p:cNvSpPr/>
              <p:nvPr/>
            </p:nvSpPr>
            <p:spPr>
              <a:xfrm>
                <a:off x="6062050" y="4043050"/>
                <a:ext cx="38375" cy="40350"/>
              </a:xfrm>
              <a:custGeom>
                <a:avLst/>
                <a:gdLst/>
                <a:ahLst/>
                <a:cxnLst/>
                <a:rect l="l" t="t" r="r" b="b"/>
                <a:pathLst>
                  <a:path w="1535" h="1614" extrusionOk="0">
                    <a:moveTo>
                      <a:pt x="877" y="0"/>
                    </a:moveTo>
                    <a:lnTo>
                      <a:pt x="738" y="20"/>
                    </a:lnTo>
                    <a:lnTo>
                      <a:pt x="579" y="60"/>
                    </a:lnTo>
                    <a:lnTo>
                      <a:pt x="439" y="140"/>
                    </a:lnTo>
                    <a:lnTo>
                      <a:pt x="320" y="239"/>
                    </a:lnTo>
                    <a:lnTo>
                      <a:pt x="200" y="359"/>
                    </a:lnTo>
                    <a:lnTo>
                      <a:pt x="120" y="498"/>
                    </a:lnTo>
                    <a:lnTo>
                      <a:pt x="41" y="658"/>
                    </a:lnTo>
                    <a:lnTo>
                      <a:pt x="1" y="817"/>
                    </a:lnTo>
                    <a:lnTo>
                      <a:pt x="1" y="976"/>
                    </a:lnTo>
                    <a:lnTo>
                      <a:pt x="21" y="1116"/>
                    </a:lnTo>
                    <a:lnTo>
                      <a:pt x="81" y="1255"/>
                    </a:lnTo>
                    <a:lnTo>
                      <a:pt x="140" y="1375"/>
                    </a:lnTo>
                    <a:lnTo>
                      <a:pt x="260" y="1474"/>
                    </a:lnTo>
                    <a:lnTo>
                      <a:pt x="379" y="1554"/>
                    </a:lnTo>
                    <a:lnTo>
                      <a:pt x="519" y="1594"/>
                    </a:lnTo>
                    <a:lnTo>
                      <a:pt x="658" y="1614"/>
                    </a:lnTo>
                    <a:lnTo>
                      <a:pt x="818" y="1594"/>
                    </a:lnTo>
                    <a:lnTo>
                      <a:pt x="957" y="1534"/>
                    </a:lnTo>
                    <a:lnTo>
                      <a:pt x="1097" y="1474"/>
                    </a:lnTo>
                    <a:lnTo>
                      <a:pt x="1216" y="1375"/>
                    </a:lnTo>
                    <a:lnTo>
                      <a:pt x="1336" y="1255"/>
                    </a:lnTo>
                    <a:lnTo>
                      <a:pt x="1435" y="1096"/>
                    </a:lnTo>
                    <a:lnTo>
                      <a:pt x="1495" y="936"/>
                    </a:lnTo>
                    <a:lnTo>
                      <a:pt x="1535" y="797"/>
                    </a:lnTo>
                    <a:lnTo>
                      <a:pt x="1535" y="638"/>
                    </a:lnTo>
                    <a:lnTo>
                      <a:pt x="1515" y="478"/>
                    </a:lnTo>
                    <a:lnTo>
                      <a:pt x="1475" y="359"/>
                    </a:lnTo>
                    <a:lnTo>
                      <a:pt x="1395" y="239"/>
                    </a:lnTo>
                    <a:lnTo>
                      <a:pt x="1296" y="120"/>
                    </a:lnTo>
                    <a:lnTo>
                      <a:pt x="1176" y="60"/>
                    </a:lnTo>
                    <a:lnTo>
                      <a:pt x="1037" y="0"/>
                    </a:lnTo>
                    <a:close/>
                  </a:path>
                </a:pathLst>
              </a:custGeom>
              <a:solidFill>
                <a:srgbClr val="F4CC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73" name="Google Shape;10273;p47"/>
              <p:cNvSpPr/>
              <p:nvPr/>
            </p:nvSpPr>
            <p:spPr>
              <a:xfrm>
                <a:off x="6155700" y="4053500"/>
                <a:ext cx="125525" cy="69250"/>
              </a:xfrm>
              <a:custGeom>
                <a:avLst/>
                <a:gdLst/>
                <a:ahLst/>
                <a:cxnLst/>
                <a:rect l="l" t="t" r="r" b="b"/>
                <a:pathLst>
                  <a:path w="5021" h="2770" extrusionOk="0">
                    <a:moveTo>
                      <a:pt x="5020" y="1"/>
                    </a:moveTo>
                    <a:lnTo>
                      <a:pt x="4861" y="220"/>
                    </a:lnTo>
                    <a:lnTo>
                      <a:pt x="4701" y="419"/>
                    </a:lnTo>
                    <a:lnTo>
                      <a:pt x="4542" y="618"/>
                    </a:lnTo>
                    <a:lnTo>
                      <a:pt x="4363" y="777"/>
                    </a:lnTo>
                    <a:lnTo>
                      <a:pt x="4203" y="917"/>
                    </a:lnTo>
                    <a:lnTo>
                      <a:pt x="4024" y="1056"/>
                    </a:lnTo>
                    <a:lnTo>
                      <a:pt x="3845" y="1156"/>
                    </a:lnTo>
                    <a:lnTo>
                      <a:pt x="3666" y="1256"/>
                    </a:lnTo>
                    <a:lnTo>
                      <a:pt x="3486" y="1335"/>
                    </a:lnTo>
                    <a:lnTo>
                      <a:pt x="3307" y="1415"/>
                    </a:lnTo>
                    <a:lnTo>
                      <a:pt x="2948" y="1515"/>
                    </a:lnTo>
                    <a:lnTo>
                      <a:pt x="2590" y="1574"/>
                    </a:lnTo>
                    <a:lnTo>
                      <a:pt x="2231" y="1594"/>
                    </a:lnTo>
                    <a:lnTo>
                      <a:pt x="2012" y="1594"/>
                    </a:lnTo>
                    <a:lnTo>
                      <a:pt x="1793" y="1554"/>
                    </a:lnTo>
                    <a:lnTo>
                      <a:pt x="1375" y="1495"/>
                    </a:lnTo>
                    <a:lnTo>
                      <a:pt x="996" y="1395"/>
                    </a:lnTo>
                    <a:lnTo>
                      <a:pt x="658" y="1275"/>
                    </a:lnTo>
                    <a:lnTo>
                      <a:pt x="379" y="1156"/>
                    </a:lnTo>
                    <a:lnTo>
                      <a:pt x="159" y="1056"/>
                    </a:lnTo>
                    <a:lnTo>
                      <a:pt x="0" y="957"/>
                    </a:lnTo>
                    <a:lnTo>
                      <a:pt x="0" y="1056"/>
                    </a:lnTo>
                    <a:lnTo>
                      <a:pt x="20" y="1176"/>
                    </a:lnTo>
                    <a:lnTo>
                      <a:pt x="60" y="1295"/>
                    </a:lnTo>
                    <a:lnTo>
                      <a:pt x="120" y="1435"/>
                    </a:lnTo>
                    <a:lnTo>
                      <a:pt x="179" y="1594"/>
                    </a:lnTo>
                    <a:lnTo>
                      <a:pt x="279" y="1734"/>
                    </a:lnTo>
                    <a:lnTo>
                      <a:pt x="379" y="1893"/>
                    </a:lnTo>
                    <a:lnTo>
                      <a:pt x="518" y="2052"/>
                    </a:lnTo>
                    <a:lnTo>
                      <a:pt x="658" y="2192"/>
                    </a:lnTo>
                    <a:lnTo>
                      <a:pt x="837" y="2311"/>
                    </a:lnTo>
                    <a:lnTo>
                      <a:pt x="1016" y="2451"/>
                    </a:lnTo>
                    <a:lnTo>
                      <a:pt x="1235" y="2550"/>
                    </a:lnTo>
                    <a:lnTo>
                      <a:pt x="1474" y="2630"/>
                    </a:lnTo>
                    <a:lnTo>
                      <a:pt x="1733" y="2710"/>
                    </a:lnTo>
                    <a:lnTo>
                      <a:pt x="2012" y="2750"/>
                    </a:lnTo>
                    <a:lnTo>
                      <a:pt x="2331" y="2770"/>
                    </a:lnTo>
                    <a:lnTo>
                      <a:pt x="2550" y="2750"/>
                    </a:lnTo>
                    <a:lnTo>
                      <a:pt x="2789" y="2730"/>
                    </a:lnTo>
                    <a:lnTo>
                      <a:pt x="2968" y="2710"/>
                    </a:lnTo>
                    <a:lnTo>
                      <a:pt x="3148" y="2670"/>
                    </a:lnTo>
                    <a:lnTo>
                      <a:pt x="3307" y="2610"/>
                    </a:lnTo>
                    <a:lnTo>
                      <a:pt x="3466" y="2550"/>
                    </a:lnTo>
                    <a:lnTo>
                      <a:pt x="3606" y="2471"/>
                    </a:lnTo>
                    <a:lnTo>
                      <a:pt x="3745" y="2391"/>
                    </a:lnTo>
                    <a:lnTo>
                      <a:pt x="4004" y="2192"/>
                    </a:lnTo>
                    <a:lnTo>
                      <a:pt x="4203" y="1993"/>
                    </a:lnTo>
                    <a:lnTo>
                      <a:pt x="4403" y="1754"/>
                    </a:lnTo>
                    <a:lnTo>
                      <a:pt x="4542" y="1515"/>
                    </a:lnTo>
                    <a:lnTo>
                      <a:pt x="4682" y="1275"/>
                    </a:lnTo>
                    <a:lnTo>
                      <a:pt x="4781" y="1036"/>
                    </a:lnTo>
                    <a:lnTo>
                      <a:pt x="4861" y="797"/>
                    </a:lnTo>
                    <a:lnTo>
                      <a:pt x="4960" y="399"/>
                    </a:lnTo>
                    <a:lnTo>
                      <a:pt x="5020" y="120"/>
                    </a:lnTo>
                    <a:lnTo>
                      <a:pt x="5020" y="1"/>
                    </a:lnTo>
                    <a:close/>
                  </a:path>
                </a:pathLst>
              </a:custGeom>
              <a:solidFill>
                <a:srgbClr val="FCEB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74" name="Google Shape;10274;p47"/>
              <p:cNvSpPr/>
              <p:nvPr/>
            </p:nvSpPr>
            <p:spPr>
              <a:xfrm>
                <a:off x="6155700" y="4053500"/>
                <a:ext cx="125525" cy="69250"/>
              </a:xfrm>
              <a:custGeom>
                <a:avLst/>
                <a:gdLst/>
                <a:ahLst/>
                <a:cxnLst/>
                <a:rect l="l" t="t" r="r" b="b"/>
                <a:pathLst>
                  <a:path w="5021" h="2770" fill="none" extrusionOk="0">
                    <a:moveTo>
                      <a:pt x="5020" y="1"/>
                    </a:moveTo>
                    <a:lnTo>
                      <a:pt x="5020" y="1"/>
                    </a:lnTo>
                    <a:lnTo>
                      <a:pt x="4861" y="220"/>
                    </a:lnTo>
                    <a:lnTo>
                      <a:pt x="4701" y="419"/>
                    </a:lnTo>
                    <a:lnTo>
                      <a:pt x="4542" y="618"/>
                    </a:lnTo>
                    <a:lnTo>
                      <a:pt x="4363" y="777"/>
                    </a:lnTo>
                    <a:lnTo>
                      <a:pt x="4203" y="917"/>
                    </a:lnTo>
                    <a:lnTo>
                      <a:pt x="4024" y="1056"/>
                    </a:lnTo>
                    <a:lnTo>
                      <a:pt x="3845" y="1156"/>
                    </a:lnTo>
                    <a:lnTo>
                      <a:pt x="3666" y="1256"/>
                    </a:lnTo>
                    <a:lnTo>
                      <a:pt x="3486" y="1335"/>
                    </a:lnTo>
                    <a:lnTo>
                      <a:pt x="3307" y="1415"/>
                    </a:lnTo>
                    <a:lnTo>
                      <a:pt x="2948" y="1515"/>
                    </a:lnTo>
                    <a:lnTo>
                      <a:pt x="2590" y="1574"/>
                    </a:lnTo>
                    <a:lnTo>
                      <a:pt x="2231" y="1594"/>
                    </a:lnTo>
                    <a:lnTo>
                      <a:pt x="2231" y="1594"/>
                    </a:lnTo>
                    <a:lnTo>
                      <a:pt x="2012" y="1594"/>
                    </a:lnTo>
                    <a:lnTo>
                      <a:pt x="1793" y="1554"/>
                    </a:lnTo>
                    <a:lnTo>
                      <a:pt x="1375" y="1495"/>
                    </a:lnTo>
                    <a:lnTo>
                      <a:pt x="996" y="1395"/>
                    </a:lnTo>
                    <a:lnTo>
                      <a:pt x="658" y="1275"/>
                    </a:lnTo>
                    <a:lnTo>
                      <a:pt x="379" y="1156"/>
                    </a:lnTo>
                    <a:lnTo>
                      <a:pt x="159" y="1056"/>
                    </a:lnTo>
                    <a:lnTo>
                      <a:pt x="0" y="957"/>
                    </a:lnTo>
                    <a:lnTo>
                      <a:pt x="0" y="957"/>
                    </a:lnTo>
                    <a:lnTo>
                      <a:pt x="0" y="1056"/>
                    </a:lnTo>
                    <a:lnTo>
                      <a:pt x="20" y="1176"/>
                    </a:lnTo>
                    <a:lnTo>
                      <a:pt x="60" y="1295"/>
                    </a:lnTo>
                    <a:lnTo>
                      <a:pt x="120" y="1435"/>
                    </a:lnTo>
                    <a:lnTo>
                      <a:pt x="179" y="1594"/>
                    </a:lnTo>
                    <a:lnTo>
                      <a:pt x="279" y="1734"/>
                    </a:lnTo>
                    <a:lnTo>
                      <a:pt x="379" y="1893"/>
                    </a:lnTo>
                    <a:lnTo>
                      <a:pt x="518" y="2052"/>
                    </a:lnTo>
                    <a:lnTo>
                      <a:pt x="658" y="2192"/>
                    </a:lnTo>
                    <a:lnTo>
                      <a:pt x="837" y="2311"/>
                    </a:lnTo>
                    <a:lnTo>
                      <a:pt x="1016" y="2451"/>
                    </a:lnTo>
                    <a:lnTo>
                      <a:pt x="1235" y="2550"/>
                    </a:lnTo>
                    <a:lnTo>
                      <a:pt x="1474" y="2630"/>
                    </a:lnTo>
                    <a:lnTo>
                      <a:pt x="1733" y="2710"/>
                    </a:lnTo>
                    <a:lnTo>
                      <a:pt x="2012" y="2750"/>
                    </a:lnTo>
                    <a:lnTo>
                      <a:pt x="2331" y="2770"/>
                    </a:lnTo>
                    <a:lnTo>
                      <a:pt x="2331" y="2770"/>
                    </a:lnTo>
                    <a:lnTo>
                      <a:pt x="2550" y="2750"/>
                    </a:lnTo>
                    <a:lnTo>
                      <a:pt x="2789" y="2730"/>
                    </a:lnTo>
                    <a:lnTo>
                      <a:pt x="2789" y="2730"/>
                    </a:lnTo>
                    <a:lnTo>
                      <a:pt x="2968" y="2710"/>
                    </a:lnTo>
                    <a:lnTo>
                      <a:pt x="3148" y="2670"/>
                    </a:lnTo>
                    <a:lnTo>
                      <a:pt x="3307" y="2610"/>
                    </a:lnTo>
                    <a:lnTo>
                      <a:pt x="3466" y="2550"/>
                    </a:lnTo>
                    <a:lnTo>
                      <a:pt x="3606" y="2471"/>
                    </a:lnTo>
                    <a:lnTo>
                      <a:pt x="3745" y="2391"/>
                    </a:lnTo>
                    <a:lnTo>
                      <a:pt x="4004" y="2192"/>
                    </a:lnTo>
                    <a:lnTo>
                      <a:pt x="4203" y="1993"/>
                    </a:lnTo>
                    <a:lnTo>
                      <a:pt x="4403" y="1754"/>
                    </a:lnTo>
                    <a:lnTo>
                      <a:pt x="4542" y="1515"/>
                    </a:lnTo>
                    <a:lnTo>
                      <a:pt x="4682" y="1275"/>
                    </a:lnTo>
                    <a:lnTo>
                      <a:pt x="4781" y="1036"/>
                    </a:lnTo>
                    <a:lnTo>
                      <a:pt x="4861" y="797"/>
                    </a:lnTo>
                    <a:lnTo>
                      <a:pt x="4960" y="399"/>
                    </a:lnTo>
                    <a:lnTo>
                      <a:pt x="5020" y="120"/>
                    </a:lnTo>
                    <a:lnTo>
                      <a:pt x="5020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75" name="Google Shape;10275;p47"/>
              <p:cNvSpPr/>
              <p:nvPr/>
            </p:nvSpPr>
            <p:spPr>
              <a:xfrm>
                <a:off x="5901700" y="4019125"/>
                <a:ext cx="232100" cy="217175"/>
              </a:xfrm>
              <a:custGeom>
                <a:avLst/>
                <a:gdLst/>
                <a:ahLst/>
                <a:cxnLst/>
                <a:rect l="l" t="t" r="r" b="b"/>
                <a:pathLst>
                  <a:path w="9284" h="8687" extrusionOk="0">
                    <a:moveTo>
                      <a:pt x="2391" y="1"/>
                    </a:moveTo>
                    <a:lnTo>
                      <a:pt x="2132" y="21"/>
                    </a:lnTo>
                    <a:lnTo>
                      <a:pt x="1893" y="61"/>
                    </a:lnTo>
                    <a:lnTo>
                      <a:pt x="1654" y="120"/>
                    </a:lnTo>
                    <a:lnTo>
                      <a:pt x="1435" y="200"/>
                    </a:lnTo>
                    <a:lnTo>
                      <a:pt x="1216" y="300"/>
                    </a:lnTo>
                    <a:lnTo>
                      <a:pt x="1016" y="419"/>
                    </a:lnTo>
                    <a:lnTo>
                      <a:pt x="837" y="559"/>
                    </a:lnTo>
                    <a:lnTo>
                      <a:pt x="658" y="718"/>
                    </a:lnTo>
                    <a:lnTo>
                      <a:pt x="518" y="877"/>
                    </a:lnTo>
                    <a:lnTo>
                      <a:pt x="379" y="1057"/>
                    </a:lnTo>
                    <a:lnTo>
                      <a:pt x="259" y="1256"/>
                    </a:lnTo>
                    <a:lnTo>
                      <a:pt x="160" y="1455"/>
                    </a:lnTo>
                    <a:lnTo>
                      <a:pt x="100" y="1654"/>
                    </a:lnTo>
                    <a:lnTo>
                      <a:pt x="40" y="1874"/>
                    </a:lnTo>
                    <a:lnTo>
                      <a:pt x="0" y="2093"/>
                    </a:lnTo>
                    <a:lnTo>
                      <a:pt x="0" y="2312"/>
                    </a:lnTo>
                    <a:lnTo>
                      <a:pt x="20" y="2551"/>
                    </a:lnTo>
                    <a:lnTo>
                      <a:pt x="60" y="2750"/>
                    </a:lnTo>
                    <a:lnTo>
                      <a:pt x="120" y="2949"/>
                    </a:lnTo>
                    <a:lnTo>
                      <a:pt x="180" y="3129"/>
                    </a:lnTo>
                    <a:lnTo>
                      <a:pt x="259" y="3308"/>
                    </a:lnTo>
                    <a:lnTo>
                      <a:pt x="359" y="3467"/>
                    </a:lnTo>
                    <a:lnTo>
                      <a:pt x="478" y="3627"/>
                    </a:lnTo>
                    <a:lnTo>
                      <a:pt x="618" y="3766"/>
                    </a:lnTo>
                    <a:lnTo>
                      <a:pt x="757" y="3905"/>
                    </a:lnTo>
                    <a:lnTo>
                      <a:pt x="897" y="4025"/>
                    </a:lnTo>
                    <a:lnTo>
                      <a:pt x="1076" y="4145"/>
                    </a:lnTo>
                    <a:lnTo>
                      <a:pt x="1235" y="4244"/>
                    </a:lnTo>
                    <a:lnTo>
                      <a:pt x="1415" y="4324"/>
                    </a:lnTo>
                    <a:lnTo>
                      <a:pt x="1614" y="4404"/>
                    </a:lnTo>
                    <a:lnTo>
                      <a:pt x="1793" y="4463"/>
                    </a:lnTo>
                    <a:lnTo>
                      <a:pt x="2012" y="4503"/>
                    </a:lnTo>
                    <a:lnTo>
                      <a:pt x="2212" y="4523"/>
                    </a:lnTo>
                    <a:lnTo>
                      <a:pt x="2112" y="4702"/>
                    </a:lnTo>
                    <a:lnTo>
                      <a:pt x="2052" y="4902"/>
                    </a:lnTo>
                    <a:lnTo>
                      <a:pt x="1992" y="5101"/>
                    </a:lnTo>
                    <a:lnTo>
                      <a:pt x="1933" y="5300"/>
                    </a:lnTo>
                    <a:lnTo>
                      <a:pt x="1913" y="5519"/>
                    </a:lnTo>
                    <a:lnTo>
                      <a:pt x="1893" y="5718"/>
                    </a:lnTo>
                    <a:lnTo>
                      <a:pt x="1893" y="5937"/>
                    </a:lnTo>
                    <a:lnTo>
                      <a:pt x="1913" y="6157"/>
                    </a:lnTo>
                    <a:lnTo>
                      <a:pt x="1973" y="6455"/>
                    </a:lnTo>
                    <a:lnTo>
                      <a:pt x="2052" y="6734"/>
                    </a:lnTo>
                    <a:lnTo>
                      <a:pt x="2172" y="6993"/>
                    </a:lnTo>
                    <a:lnTo>
                      <a:pt x="2311" y="7252"/>
                    </a:lnTo>
                    <a:lnTo>
                      <a:pt x="2471" y="7471"/>
                    </a:lnTo>
                    <a:lnTo>
                      <a:pt x="2670" y="7691"/>
                    </a:lnTo>
                    <a:lnTo>
                      <a:pt x="2869" y="7890"/>
                    </a:lnTo>
                    <a:lnTo>
                      <a:pt x="3108" y="8089"/>
                    </a:lnTo>
                    <a:lnTo>
                      <a:pt x="3347" y="8248"/>
                    </a:lnTo>
                    <a:lnTo>
                      <a:pt x="3606" y="8368"/>
                    </a:lnTo>
                    <a:lnTo>
                      <a:pt x="3885" y="8487"/>
                    </a:lnTo>
                    <a:lnTo>
                      <a:pt x="4164" y="8587"/>
                    </a:lnTo>
                    <a:lnTo>
                      <a:pt x="4463" y="8647"/>
                    </a:lnTo>
                    <a:lnTo>
                      <a:pt x="4762" y="8687"/>
                    </a:lnTo>
                    <a:lnTo>
                      <a:pt x="5080" y="8687"/>
                    </a:lnTo>
                    <a:lnTo>
                      <a:pt x="5399" y="8667"/>
                    </a:lnTo>
                    <a:lnTo>
                      <a:pt x="5718" y="8607"/>
                    </a:lnTo>
                    <a:lnTo>
                      <a:pt x="6017" y="8527"/>
                    </a:lnTo>
                    <a:lnTo>
                      <a:pt x="6295" y="8428"/>
                    </a:lnTo>
                    <a:lnTo>
                      <a:pt x="6574" y="8288"/>
                    </a:lnTo>
                    <a:lnTo>
                      <a:pt x="6833" y="8149"/>
                    </a:lnTo>
                    <a:lnTo>
                      <a:pt x="7072" y="7969"/>
                    </a:lnTo>
                    <a:lnTo>
                      <a:pt x="7272" y="7770"/>
                    </a:lnTo>
                    <a:lnTo>
                      <a:pt x="7471" y="7571"/>
                    </a:lnTo>
                    <a:lnTo>
                      <a:pt x="7650" y="7332"/>
                    </a:lnTo>
                    <a:lnTo>
                      <a:pt x="7790" y="7093"/>
                    </a:lnTo>
                    <a:lnTo>
                      <a:pt x="7909" y="6834"/>
                    </a:lnTo>
                    <a:lnTo>
                      <a:pt x="8009" y="6575"/>
                    </a:lnTo>
                    <a:lnTo>
                      <a:pt x="8088" y="6296"/>
                    </a:lnTo>
                    <a:lnTo>
                      <a:pt x="8108" y="6017"/>
                    </a:lnTo>
                    <a:lnTo>
                      <a:pt x="8128" y="5718"/>
                    </a:lnTo>
                    <a:lnTo>
                      <a:pt x="8108" y="5439"/>
                    </a:lnTo>
                    <a:lnTo>
                      <a:pt x="8248" y="5380"/>
                    </a:lnTo>
                    <a:lnTo>
                      <a:pt x="8367" y="5320"/>
                    </a:lnTo>
                    <a:lnTo>
                      <a:pt x="8507" y="5260"/>
                    </a:lnTo>
                    <a:lnTo>
                      <a:pt x="8626" y="5180"/>
                    </a:lnTo>
                    <a:lnTo>
                      <a:pt x="8746" y="5101"/>
                    </a:lnTo>
                    <a:lnTo>
                      <a:pt x="8845" y="5001"/>
                    </a:lnTo>
                    <a:lnTo>
                      <a:pt x="8925" y="4902"/>
                    </a:lnTo>
                    <a:lnTo>
                      <a:pt x="9025" y="4802"/>
                    </a:lnTo>
                    <a:lnTo>
                      <a:pt x="9084" y="4682"/>
                    </a:lnTo>
                    <a:lnTo>
                      <a:pt x="9164" y="4563"/>
                    </a:lnTo>
                    <a:lnTo>
                      <a:pt x="9204" y="4443"/>
                    </a:lnTo>
                    <a:lnTo>
                      <a:pt x="9244" y="4304"/>
                    </a:lnTo>
                    <a:lnTo>
                      <a:pt x="9284" y="4164"/>
                    </a:lnTo>
                    <a:lnTo>
                      <a:pt x="9284" y="4025"/>
                    </a:lnTo>
                    <a:lnTo>
                      <a:pt x="9284" y="3886"/>
                    </a:lnTo>
                    <a:lnTo>
                      <a:pt x="9284" y="3746"/>
                    </a:lnTo>
                    <a:lnTo>
                      <a:pt x="9244" y="3587"/>
                    </a:lnTo>
                    <a:lnTo>
                      <a:pt x="9204" y="3447"/>
                    </a:lnTo>
                    <a:lnTo>
                      <a:pt x="9144" y="3308"/>
                    </a:lnTo>
                    <a:lnTo>
                      <a:pt x="9064" y="3168"/>
                    </a:lnTo>
                    <a:lnTo>
                      <a:pt x="8985" y="3049"/>
                    </a:lnTo>
                    <a:lnTo>
                      <a:pt x="8885" y="2929"/>
                    </a:lnTo>
                    <a:lnTo>
                      <a:pt x="8766" y="2810"/>
                    </a:lnTo>
                    <a:lnTo>
                      <a:pt x="8646" y="2730"/>
                    </a:lnTo>
                    <a:lnTo>
                      <a:pt x="8507" y="2631"/>
                    </a:lnTo>
                    <a:lnTo>
                      <a:pt x="8367" y="2571"/>
                    </a:lnTo>
                    <a:lnTo>
                      <a:pt x="8228" y="2491"/>
                    </a:lnTo>
                    <a:lnTo>
                      <a:pt x="8068" y="2451"/>
                    </a:lnTo>
                    <a:lnTo>
                      <a:pt x="7909" y="2411"/>
                    </a:lnTo>
                    <a:lnTo>
                      <a:pt x="7750" y="2391"/>
                    </a:lnTo>
                    <a:lnTo>
                      <a:pt x="7590" y="2391"/>
                    </a:lnTo>
                    <a:lnTo>
                      <a:pt x="7411" y="2411"/>
                    </a:lnTo>
                    <a:lnTo>
                      <a:pt x="7232" y="2431"/>
                    </a:lnTo>
                    <a:lnTo>
                      <a:pt x="7033" y="2491"/>
                    </a:lnTo>
                    <a:lnTo>
                      <a:pt x="6873" y="2551"/>
                    </a:lnTo>
                    <a:lnTo>
                      <a:pt x="6714" y="2650"/>
                    </a:lnTo>
                    <a:lnTo>
                      <a:pt x="6574" y="2750"/>
                    </a:lnTo>
                    <a:lnTo>
                      <a:pt x="6435" y="2850"/>
                    </a:lnTo>
                    <a:lnTo>
                      <a:pt x="6315" y="2989"/>
                    </a:lnTo>
                    <a:lnTo>
                      <a:pt x="6216" y="3129"/>
                    </a:lnTo>
                    <a:lnTo>
                      <a:pt x="5877" y="3009"/>
                    </a:lnTo>
                    <a:lnTo>
                      <a:pt x="5519" y="2949"/>
                    </a:lnTo>
                    <a:lnTo>
                      <a:pt x="5160" y="2909"/>
                    </a:lnTo>
                    <a:lnTo>
                      <a:pt x="4781" y="2909"/>
                    </a:lnTo>
                    <a:lnTo>
                      <a:pt x="4841" y="2690"/>
                    </a:lnTo>
                    <a:lnTo>
                      <a:pt x="4881" y="2451"/>
                    </a:lnTo>
                    <a:lnTo>
                      <a:pt x="4881" y="2232"/>
                    </a:lnTo>
                    <a:lnTo>
                      <a:pt x="4861" y="1993"/>
                    </a:lnTo>
                    <a:lnTo>
                      <a:pt x="4821" y="1754"/>
                    </a:lnTo>
                    <a:lnTo>
                      <a:pt x="4762" y="1535"/>
                    </a:lnTo>
                    <a:lnTo>
                      <a:pt x="4662" y="1336"/>
                    </a:lnTo>
                    <a:lnTo>
                      <a:pt x="4562" y="1136"/>
                    </a:lnTo>
                    <a:lnTo>
                      <a:pt x="4423" y="937"/>
                    </a:lnTo>
                    <a:lnTo>
                      <a:pt x="4283" y="778"/>
                    </a:lnTo>
                    <a:lnTo>
                      <a:pt x="4124" y="619"/>
                    </a:lnTo>
                    <a:lnTo>
                      <a:pt x="3945" y="479"/>
                    </a:lnTo>
                    <a:lnTo>
                      <a:pt x="3746" y="360"/>
                    </a:lnTo>
                    <a:lnTo>
                      <a:pt x="3546" y="240"/>
                    </a:lnTo>
                    <a:lnTo>
                      <a:pt x="3327" y="160"/>
                    </a:lnTo>
                    <a:lnTo>
                      <a:pt x="3108" y="81"/>
                    </a:lnTo>
                    <a:lnTo>
                      <a:pt x="2869" y="41"/>
                    </a:lnTo>
                    <a:lnTo>
                      <a:pt x="2630" y="1"/>
                    </a:lnTo>
                    <a:close/>
                  </a:path>
                </a:pathLst>
              </a:custGeom>
              <a:solidFill>
                <a:srgbClr val="F7D28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76" name="Google Shape;10276;p47"/>
              <p:cNvSpPr/>
              <p:nvPr/>
            </p:nvSpPr>
            <p:spPr>
              <a:xfrm>
                <a:off x="5901700" y="4019125"/>
                <a:ext cx="232100" cy="217175"/>
              </a:xfrm>
              <a:custGeom>
                <a:avLst/>
                <a:gdLst/>
                <a:ahLst/>
                <a:cxnLst/>
                <a:rect l="l" t="t" r="r" b="b"/>
                <a:pathLst>
                  <a:path w="9284" h="8687" fill="none" extrusionOk="0">
                    <a:moveTo>
                      <a:pt x="4861" y="1993"/>
                    </a:moveTo>
                    <a:lnTo>
                      <a:pt x="4861" y="1993"/>
                    </a:lnTo>
                    <a:lnTo>
                      <a:pt x="4881" y="2232"/>
                    </a:lnTo>
                    <a:lnTo>
                      <a:pt x="4881" y="2451"/>
                    </a:lnTo>
                    <a:lnTo>
                      <a:pt x="4841" y="2690"/>
                    </a:lnTo>
                    <a:lnTo>
                      <a:pt x="4781" y="2909"/>
                    </a:lnTo>
                    <a:lnTo>
                      <a:pt x="4781" y="2909"/>
                    </a:lnTo>
                    <a:lnTo>
                      <a:pt x="5160" y="2909"/>
                    </a:lnTo>
                    <a:lnTo>
                      <a:pt x="5519" y="2949"/>
                    </a:lnTo>
                    <a:lnTo>
                      <a:pt x="5877" y="3009"/>
                    </a:lnTo>
                    <a:lnTo>
                      <a:pt x="6216" y="3129"/>
                    </a:lnTo>
                    <a:lnTo>
                      <a:pt x="6216" y="3129"/>
                    </a:lnTo>
                    <a:lnTo>
                      <a:pt x="6315" y="2989"/>
                    </a:lnTo>
                    <a:lnTo>
                      <a:pt x="6435" y="2850"/>
                    </a:lnTo>
                    <a:lnTo>
                      <a:pt x="6574" y="2750"/>
                    </a:lnTo>
                    <a:lnTo>
                      <a:pt x="6714" y="2650"/>
                    </a:lnTo>
                    <a:lnTo>
                      <a:pt x="6873" y="2551"/>
                    </a:lnTo>
                    <a:lnTo>
                      <a:pt x="7033" y="2491"/>
                    </a:lnTo>
                    <a:lnTo>
                      <a:pt x="7232" y="2431"/>
                    </a:lnTo>
                    <a:lnTo>
                      <a:pt x="7411" y="2411"/>
                    </a:lnTo>
                    <a:lnTo>
                      <a:pt x="7411" y="2411"/>
                    </a:lnTo>
                    <a:lnTo>
                      <a:pt x="7590" y="2391"/>
                    </a:lnTo>
                    <a:lnTo>
                      <a:pt x="7750" y="2391"/>
                    </a:lnTo>
                    <a:lnTo>
                      <a:pt x="7909" y="2411"/>
                    </a:lnTo>
                    <a:lnTo>
                      <a:pt x="8068" y="2451"/>
                    </a:lnTo>
                    <a:lnTo>
                      <a:pt x="8228" y="2491"/>
                    </a:lnTo>
                    <a:lnTo>
                      <a:pt x="8367" y="2571"/>
                    </a:lnTo>
                    <a:lnTo>
                      <a:pt x="8507" y="2631"/>
                    </a:lnTo>
                    <a:lnTo>
                      <a:pt x="8646" y="2730"/>
                    </a:lnTo>
                    <a:lnTo>
                      <a:pt x="8766" y="2810"/>
                    </a:lnTo>
                    <a:lnTo>
                      <a:pt x="8885" y="2929"/>
                    </a:lnTo>
                    <a:lnTo>
                      <a:pt x="8985" y="3049"/>
                    </a:lnTo>
                    <a:lnTo>
                      <a:pt x="9064" y="3168"/>
                    </a:lnTo>
                    <a:lnTo>
                      <a:pt x="9144" y="3308"/>
                    </a:lnTo>
                    <a:lnTo>
                      <a:pt x="9204" y="3447"/>
                    </a:lnTo>
                    <a:lnTo>
                      <a:pt x="9244" y="3587"/>
                    </a:lnTo>
                    <a:lnTo>
                      <a:pt x="9284" y="3746"/>
                    </a:lnTo>
                    <a:lnTo>
                      <a:pt x="9284" y="3746"/>
                    </a:lnTo>
                    <a:lnTo>
                      <a:pt x="9284" y="3886"/>
                    </a:lnTo>
                    <a:lnTo>
                      <a:pt x="9284" y="4025"/>
                    </a:lnTo>
                    <a:lnTo>
                      <a:pt x="9284" y="4164"/>
                    </a:lnTo>
                    <a:lnTo>
                      <a:pt x="9244" y="4304"/>
                    </a:lnTo>
                    <a:lnTo>
                      <a:pt x="9204" y="4443"/>
                    </a:lnTo>
                    <a:lnTo>
                      <a:pt x="9164" y="4563"/>
                    </a:lnTo>
                    <a:lnTo>
                      <a:pt x="9084" y="4682"/>
                    </a:lnTo>
                    <a:lnTo>
                      <a:pt x="9025" y="4802"/>
                    </a:lnTo>
                    <a:lnTo>
                      <a:pt x="8925" y="4902"/>
                    </a:lnTo>
                    <a:lnTo>
                      <a:pt x="8845" y="5001"/>
                    </a:lnTo>
                    <a:lnTo>
                      <a:pt x="8746" y="5101"/>
                    </a:lnTo>
                    <a:lnTo>
                      <a:pt x="8626" y="5180"/>
                    </a:lnTo>
                    <a:lnTo>
                      <a:pt x="8507" y="5260"/>
                    </a:lnTo>
                    <a:lnTo>
                      <a:pt x="8367" y="5320"/>
                    </a:lnTo>
                    <a:lnTo>
                      <a:pt x="8248" y="5380"/>
                    </a:lnTo>
                    <a:lnTo>
                      <a:pt x="8108" y="5439"/>
                    </a:lnTo>
                    <a:lnTo>
                      <a:pt x="8108" y="5439"/>
                    </a:lnTo>
                    <a:lnTo>
                      <a:pt x="8128" y="5718"/>
                    </a:lnTo>
                    <a:lnTo>
                      <a:pt x="8108" y="6017"/>
                    </a:lnTo>
                    <a:lnTo>
                      <a:pt x="8088" y="6296"/>
                    </a:lnTo>
                    <a:lnTo>
                      <a:pt x="8009" y="6575"/>
                    </a:lnTo>
                    <a:lnTo>
                      <a:pt x="7909" y="6834"/>
                    </a:lnTo>
                    <a:lnTo>
                      <a:pt x="7790" y="7093"/>
                    </a:lnTo>
                    <a:lnTo>
                      <a:pt x="7650" y="7332"/>
                    </a:lnTo>
                    <a:lnTo>
                      <a:pt x="7471" y="7571"/>
                    </a:lnTo>
                    <a:lnTo>
                      <a:pt x="7272" y="7770"/>
                    </a:lnTo>
                    <a:lnTo>
                      <a:pt x="7072" y="7969"/>
                    </a:lnTo>
                    <a:lnTo>
                      <a:pt x="6833" y="8149"/>
                    </a:lnTo>
                    <a:lnTo>
                      <a:pt x="6574" y="8288"/>
                    </a:lnTo>
                    <a:lnTo>
                      <a:pt x="6295" y="8428"/>
                    </a:lnTo>
                    <a:lnTo>
                      <a:pt x="6017" y="8527"/>
                    </a:lnTo>
                    <a:lnTo>
                      <a:pt x="5718" y="8607"/>
                    </a:lnTo>
                    <a:lnTo>
                      <a:pt x="5399" y="8667"/>
                    </a:lnTo>
                    <a:lnTo>
                      <a:pt x="5399" y="8667"/>
                    </a:lnTo>
                    <a:lnTo>
                      <a:pt x="5080" y="8687"/>
                    </a:lnTo>
                    <a:lnTo>
                      <a:pt x="4762" y="8687"/>
                    </a:lnTo>
                    <a:lnTo>
                      <a:pt x="4463" y="8647"/>
                    </a:lnTo>
                    <a:lnTo>
                      <a:pt x="4164" y="8587"/>
                    </a:lnTo>
                    <a:lnTo>
                      <a:pt x="3885" y="8487"/>
                    </a:lnTo>
                    <a:lnTo>
                      <a:pt x="3606" y="8368"/>
                    </a:lnTo>
                    <a:lnTo>
                      <a:pt x="3347" y="8248"/>
                    </a:lnTo>
                    <a:lnTo>
                      <a:pt x="3108" y="8089"/>
                    </a:lnTo>
                    <a:lnTo>
                      <a:pt x="2869" y="7890"/>
                    </a:lnTo>
                    <a:lnTo>
                      <a:pt x="2670" y="7691"/>
                    </a:lnTo>
                    <a:lnTo>
                      <a:pt x="2471" y="7471"/>
                    </a:lnTo>
                    <a:lnTo>
                      <a:pt x="2311" y="7252"/>
                    </a:lnTo>
                    <a:lnTo>
                      <a:pt x="2172" y="6993"/>
                    </a:lnTo>
                    <a:lnTo>
                      <a:pt x="2052" y="6734"/>
                    </a:lnTo>
                    <a:lnTo>
                      <a:pt x="1973" y="6455"/>
                    </a:lnTo>
                    <a:lnTo>
                      <a:pt x="1913" y="6157"/>
                    </a:lnTo>
                    <a:lnTo>
                      <a:pt x="1913" y="6157"/>
                    </a:lnTo>
                    <a:lnTo>
                      <a:pt x="1893" y="5937"/>
                    </a:lnTo>
                    <a:lnTo>
                      <a:pt x="1893" y="5718"/>
                    </a:lnTo>
                    <a:lnTo>
                      <a:pt x="1913" y="5519"/>
                    </a:lnTo>
                    <a:lnTo>
                      <a:pt x="1933" y="5300"/>
                    </a:lnTo>
                    <a:lnTo>
                      <a:pt x="1992" y="5101"/>
                    </a:lnTo>
                    <a:lnTo>
                      <a:pt x="2052" y="4902"/>
                    </a:lnTo>
                    <a:lnTo>
                      <a:pt x="2112" y="4702"/>
                    </a:lnTo>
                    <a:lnTo>
                      <a:pt x="2212" y="4523"/>
                    </a:lnTo>
                    <a:lnTo>
                      <a:pt x="2212" y="4523"/>
                    </a:lnTo>
                    <a:lnTo>
                      <a:pt x="2012" y="4503"/>
                    </a:lnTo>
                    <a:lnTo>
                      <a:pt x="1793" y="4463"/>
                    </a:lnTo>
                    <a:lnTo>
                      <a:pt x="1614" y="4404"/>
                    </a:lnTo>
                    <a:lnTo>
                      <a:pt x="1415" y="4324"/>
                    </a:lnTo>
                    <a:lnTo>
                      <a:pt x="1235" y="4244"/>
                    </a:lnTo>
                    <a:lnTo>
                      <a:pt x="1076" y="4145"/>
                    </a:lnTo>
                    <a:lnTo>
                      <a:pt x="897" y="4025"/>
                    </a:lnTo>
                    <a:lnTo>
                      <a:pt x="757" y="3905"/>
                    </a:lnTo>
                    <a:lnTo>
                      <a:pt x="618" y="3766"/>
                    </a:lnTo>
                    <a:lnTo>
                      <a:pt x="478" y="3627"/>
                    </a:lnTo>
                    <a:lnTo>
                      <a:pt x="359" y="3467"/>
                    </a:lnTo>
                    <a:lnTo>
                      <a:pt x="259" y="3308"/>
                    </a:lnTo>
                    <a:lnTo>
                      <a:pt x="180" y="3129"/>
                    </a:lnTo>
                    <a:lnTo>
                      <a:pt x="120" y="2949"/>
                    </a:lnTo>
                    <a:lnTo>
                      <a:pt x="60" y="2750"/>
                    </a:lnTo>
                    <a:lnTo>
                      <a:pt x="20" y="2551"/>
                    </a:lnTo>
                    <a:lnTo>
                      <a:pt x="20" y="2551"/>
                    </a:lnTo>
                    <a:lnTo>
                      <a:pt x="0" y="2312"/>
                    </a:lnTo>
                    <a:lnTo>
                      <a:pt x="0" y="2093"/>
                    </a:lnTo>
                    <a:lnTo>
                      <a:pt x="40" y="1874"/>
                    </a:lnTo>
                    <a:lnTo>
                      <a:pt x="100" y="1654"/>
                    </a:lnTo>
                    <a:lnTo>
                      <a:pt x="160" y="1455"/>
                    </a:lnTo>
                    <a:lnTo>
                      <a:pt x="259" y="1256"/>
                    </a:lnTo>
                    <a:lnTo>
                      <a:pt x="379" y="1057"/>
                    </a:lnTo>
                    <a:lnTo>
                      <a:pt x="518" y="877"/>
                    </a:lnTo>
                    <a:lnTo>
                      <a:pt x="658" y="718"/>
                    </a:lnTo>
                    <a:lnTo>
                      <a:pt x="837" y="559"/>
                    </a:lnTo>
                    <a:lnTo>
                      <a:pt x="1016" y="419"/>
                    </a:lnTo>
                    <a:lnTo>
                      <a:pt x="1216" y="300"/>
                    </a:lnTo>
                    <a:lnTo>
                      <a:pt x="1435" y="200"/>
                    </a:lnTo>
                    <a:lnTo>
                      <a:pt x="1654" y="120"/>
                    </a:lnTo>
                    <a:lnTo>
                      <a:pt x="1893" y="61"/>
                    </a:lnTo>
                    <a:lnTo>
                      <a:pt x="2132" y="21"/>
                    </a:lnTo>
                    <a:lnTo>
                      <a:pt x="2132" y="21"/>
                    </a:lnTo>
                    <a:lnTo>
                      <a:pt x="2391" y="1"/>
                    </a:lnTo>
                    <a:lnTo>
                      <a:pt x="2630" y="1"/>
                    </a:lnTo>
                    <a:lnTo>
                      <a:pt x="2869" y="41"/>
                    </a:lnTo>
                    <a:lnTo>
                      <a:pt x="3108" y="81"/>
                    </a:lnTo>
                    <a:lnTo>
                      <a:pt x="3327" y="160"/>
                    </a:lnTo>
                    <a:lnTo>
                      <a:pt x="3546" y="240"/>
                    </a:lnTo>
                    <a:lnTo>
                      <a:pt x="3746" y="360"/>
                    </a:lnTo>
                    <a:lnTo>
                      <a:pt x="3945" y="479"/>
                    </a:lnTo>
                    <a:lnTo>
                      <a:pt x="4124" y="619"/>
                    </a:lnTo>
                    <a:lnTo>
                      <a:pt x="4283" y="778"/>
                    </a:lnTo>
                    <a:lnTo>
                      <a:pt x="4423" y="937"/>
                    </a:lnTo>
                    <a:lnTo>
                      <a:pt x="4562" y="1136"/>
                    </a:lnTo>
                    <a:lnTo>
                      <a:pt x="4662" y="1336"/>
                    </a:lnTo>
                    <a:lnTo>
                      <a:pt x="4762" y="1535"/>
                    </a:lnTo>
                    <a:lnTo>
                      <a:pt x="4821" y="1754"/>
                    </a:lnTo>
                    <a:lnTo>
                      <a:pt x="4861" y="1993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77" name="Google Shape;10277;p47"/>
              <p:cNvSpPr/>
              <p:nvPr/>
            </p:nvSpPr>
            <p:spPr>
              <a:xfrm>
                <a:off x="5934575" y="4042050"/>
                <a:ext cx="44350" cy="34375"/>
              </a:xfrm>
              <a:custGeom>
                <a:avLst/>
                <a:gdLst/>
                <a:ahLst/>
                <a:cxnLst/>
                <a:rect l="l" t="t" r="r" b="b"/>
                <a:pathLst>
                  <a:path w="1774" h="1375" extrusionOk="0">
                    <a:moveTo>
                      <a:pt x="976" y="0"/>
                    </a:moveTo>
                    <a:lnTo>
                      <a:pt x="797" y="20"/>
                    </a:lnTo>
                    <a:lnTo>
                      <a:pt x="618" y="40"/>
                    </a:lnTo>
                    <a:lnTo>
                      <a:pt x="458" y="100"/>
                    </a:lnTo>
                    <a:lnTo>
                      <a:pt x="319" y="180"/>
                    </a:lnTo>
                    <a:lnTo>
                      <a:pt x="199" y="279"/>
                    </a:lnTo>
                    <a:lnTo>
                      <a:pt x="100" y="399"/>
                    </a:lnTo>
                    <a:lnTo>
                      <a:pt x="40" y="518"/>
                    </a:lnTo>
                    <a:lnTo>
                      <a:pt x="0" y="658"/>
                    </a:lnTo>
                    <a:lnTo>
                      <a:pt x="0" y="797"/>
                    </a:lnTo>
                    <a:lnTo>
                      <a:pt x="40" y="937"/>
                    </a:lnTo>
                    <a:lnTo>
                      <a:pt x="100" y="1056"/>
                    </a:lnTo>
                    <a:lnTo>
                      <a:pt x="199" y="1156"/>
                    </a:lnTo>
                    <a:lnTo>
                      <a:pt x="319" y="1235"/>
                    </a:lnTo>
                    <a:lnTo>
                      <a:pt x="458" y="1315"/>
                    </a:lnTo>
                    <a:lnTo>
                      <a:pt x="618" y="1355"/>
                    </a:lnTo>
                    <a:lnTo>
                      <a:pt x="797" y="1375"/>
                    </a:lnTo>
                    <a:lnTo>
                      <a:pt x="976" y="1375"/>
                    </a:lnTo>
                    <a:lnTo>
                      <a:pt x="1156" y="1335"/>
                    </a:lnTo>
                    <a:lnTo>
                      <a:pt x="1315" y="1275"/>
                    </a:lnTo>
                    <a:lnTo>
                      <a:pt x="1454" y="1196"/>
                    </a:lnTo>
                    <a:lnTo>
                      <a:pt x="1574" y="1096"/>
                    </a:lnTo>
                    <a:lnTo>
                      <a:pt x="1674" y="976"/>
                    </a:lnTo>
                    <a:lnTo>
                      <a:pt x="1753" y="857"/>
                    </a:lnTo>
                    <a:lnTo>
                      <a:pt x="1773" y="717"/>
                    </a:lnTo>
                    <a:lnTo>
                      <a:pt x="1773" y="578"/>
                    </a:lnTo>
                    <a:lnTo>
                      <a:pt x="1733" y="459"/>
                    </a:lnTo>
                    <a:lnTo>
                      <a:pt x="1674" y="339"/>
                    </a:lnTo>
                    <a:lnTo>
                      <a:pt x="1574" y="219"/>
                    </a:lnTo>
                    <a:lnTo>
                      <a:pt x="1454" y="140"/>
                    </a:lnTo>
                    <a:lnTo>
                      <a:pt x="1315" y="80"/>
                    </a:lnTo>
                    <a:lnTo>
                      <a:pt x="1156" y="20"/>
                    </a:lnTo>
                    <a:lnTo>
                      <a:pt x="976" y="0"/>
                    </a:lnTo>
                    <a:close/>
                  </a:path>
                </a:pathLst>
              </a:custGeom>
              <a:solidFill>
                <a:srgbClr val="F4CC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78" name="Google Shape;10278;p47"/>
              <p:cNvSpPr/>
              <p:nvPr/>
            </p:nvSpPr>
            <p:spPr>
              <a:xfrm>
                <a:off x="5965450" y="4124725"/>
                <a:ext cx="110075" cy="96125"/>
              </a:xfrm>
              <a:custGeom>
                <a:avLst/>
                <a:gdLst/>
                <a:ahLst/>
                <a:cxnLst/>
                <a:rect l="l" t="t" r="r" b="b"/>
                <a:pathLst>
                  <a:path w="4403" h="3845" extrusionOk="0">
                    <a:moveTo>
                      <a:pt x="777" y="0"/>
                    </a:moveTo>
                    <a:lnTo>
                      <a:pt x="678" y="60"/>
                    </a:lnTo>
                    <a:lnTo>
                      <a:pt x="578" y="160"/>
                    </a:lnTo>
                    <a:lnTo>
                      <a:pt x="478" y="279"/>
                    </a:lnTo>
                    <a:lnTo>
                      <a:pt x="379" y="399"/>
                    </a:lnTo>
                    <a:lnTo>
                      <a:pt x="279" y="558"/>
                    </a:lnTo>
                    <a:lnTo>
                      <a:pt x="180" y="737"/>
                    </a:lnTo>
                    <a:lnTo>
                      <a:pt x="120" y="937"/>
                    </a:lnTo>
                    <a:lnTo>
                      <a:pt x="60" y="1136"/>
                    </a:lnTo>
                    <a:lnTo>
                      <a:pt x="20" y="1355"/>
                    </a:lnTo>
                    <a:lnTo>
                      <a:pt x="0" y="1594"/>
                    </a:lnTo>
                    <a:lnTo>
                      <a:pt x="20" y="1833"/>
                    </a:lnTo>
                    <a:lnTo>
                      <a:pt x="80" y="2072"/>
                    </a:lnTo>
                    <a:lnTo>
                      <a:pt x="180" y="2331"/>
                    </a:lnTo>
                    <a:lnTo>
                      <a:pt x="299" y="2610"/>
                    </a:lnTo>
                    <a:lnTo>
                      <a:pt x="478" y="2869"/>
                    </a:lnTo>
                    <a:lnTo>
                      <a:pt x="717" y="3148"/>
                    </a:lnTo>
                    <a:lnTo>
                      <a:pt x="917" y="3327"/>
                    </a:lnTo>
                    <a:lnTo>
                      <a:pt x="1116" y="3486"/>
                    </a:lnTo>
                    <a:lnTo>
                      <a:pt x="1335" y="3606"/>
                    </a:lnTo>
                    <a:lnTo>
                      <a:pt x="1554" y="3686"/>
                    </a:lnTo>
                    <a:lnTo>
                      <a:pt x="1793" y="3765"/>
                    </a:lnTo>
                    <a:lnTo>
                      <a:pt x="2012" y="3805"/>
                    </a:lnTo>
                    <a:lnTo>
                      <a:pt x="2251" y="3845"/>
                    </a:lnTo>
                    <a:lnTo>
                      <a:pt x="2470" y="3845"/>
                    </a:lnTo>
                    <a:lnTo>
                      <a:pt x="2849" y="3825"/>
                    </a:lnTo>
                    <a:lnTo>
                      <a:pt x="3208" y="3765"/>
                    </a:lnTo>
                    <a:lnTo>
                      <a:pt x="3526" y="3706"/>
                    </a:lnTo>
                    <a:lnTo>
                      <a:pt x="3825" y="3606"/>
                    </a:lnTo>
                    <a:lnTo>
                      <a:pt x="4064" y="3526"/>
                    </a:lnTo>
                    <a:lnTo>
                      <a:pt x="4243" y="3447"/>
                    </a:lnTo>
                    <a:lnTo>
                      <a:pt x="4403" y="3367"/>
                    </a:lnTo>
                    <a:lnTo>
                      <a:pt x="3945" y="3367"/>
                    </a:lnTo>
                    <a:lnTo>
                      <a:pt x="3646" y="3327"/>
                    </a:lnTo>
                    <a:lnTo>
                      <a:pt x="3367" y="3287"/>
                    </a:lnTo>
                    <a:lnTo>
                      <a:pt x="3108" y="3227"/>
                    </a:lnTo>
                    <a:lnTo>
                      <a:pt x="2869" y="3148"/>
                    </a:lnTo>
                    <a:lnTo>
                      <a:pt x="2630" y="3068"/>
                    </a:lnTo>
                    <a:lnTo>
                      <a:pt x="2431" y="2949"/>
                    </a:lnTo>
                    <a:lnTo>
                      <a:pt x="2231" y="2849"/>
                    </a:lnTo>
                    <a:lnTo>
                      <a:pt x="2052" y="2729"/>
                    </a:lnTo>
                    <a:lnTo>
                      <a:pt x="1893" y="2590"/>
                    </a:lnTo>
                    <a:lnTo>
                      <a:pt x="1753" y="2451"/>
                    </a:lnTo>
                    <a:lnTo>
                      <a:pt x="1614" y="2311"/>
                    </a:lnTo>
                    <a:lnTo>
                      <a:pt x="1494" y="2152"/>
                    </a:lnTo>
                    <a:lnTo>
                      <a:pt x="1375" y="1992"/>
                    </a:lnTo>
                    <a:lnTo>
                      <a:pt x="1196" y="1674"/>
                    </a:lnTo>
                    <a:lnTo>
                      <a:pt x="1056" y="1375"/>
                    </a:lnTo>
                    <a:lnTo>
                      <a:pt x="956" y="1056"/>
                    </a:lnTo>
                    <a:lnTo>
                      <a:pt x="877" y="777"/>
                    </a:lnTo>
                    <a:lnTo>
                      <a:pt x="817" y="518"/>
                    </a:lnTo>
                    <a:lnTo>
                      <a:pt x="777" y="140"/>
                    </a:lnTo>
                    <a:lnTo>
                      <a:pt x="777" y="0"/>
                    </a:lnTo>
                    <a:close/>
                  </a:path>
                </a:pathLst>
              </a:custGeom>
              <a:solidFill>
                <a:srgbClr val="F9DB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79" name="Google Shape;10279;p47"/>
              <p:cNvSpPr/>
              <p:nvPr/>
            </p:nvSpPr>
            <p:spPr>
              <a:xfrm>
                <a:off x="5965450" y="4124725"/>
                <a:ext cx="110075" cy="96125"/>
              </a:xfrm>
              <a:custGeom>
                <a:avLst/>
                <a:gdLst/>
                <a:ahLst/>
                <a:cxnLst/>
                <a:rect l="l" t="t" r="r" b="b"/>
                <a:pathLst>
                  <a:path w="4403" h="3845" fill="none" extrusionOk="0">
                    <a:moveTo>
                      <a:pt x="777" y="0"/>
                    </a:moveTo>
                    <a:lnTo>
                      <a:pt x="777" y="0"/>
                    </a:lnTo>
                    <a:lnTo>
                      <a:pt x="678" y="60"/>
                    </a:lnTo>
                    <a:lnTo>
                      <a:pt x="578" y="160"/>
                    </a:lnTo>
                    <a:lnTo>
                      <a:pt x="478" y="279"/>
                    </a:lnTo>
                    <a:lnTo>
                      <a:pt x="379" y="399"/>
                    </a:lnTo>
                    <a:lnTo>
                      <a:pt x="279" y="558"/>
                    </a:lnTo>
                    <a:lnTo>
                      <a:pt x="180" y="737"/>
                    </a:lnTo>
                    <a:lnTo>
                      <a:pt x="120" y="937"/>
                    </a:lnTo>
                    <a:lnTo>
                      <a:pt x="60" y="1136"/>
                    </a:lnTo>
                    <a:lnTo>
                      <a:pt x="20" y="1355"/>
                    </a:lnTo>
                    <a:lnTo>
                      <a:pt x="0" y="1594"/>
                    </a:lnTo>
                    <a:lnTo>
                      <a:pt x="20" y="1833"/>
                    </a:lnTo>
                    <a:lnTo>
                      <a:pt x="80" y="2072"/>
                    </a:lnTo>
                    <a:lnTo>
                      <a:pt x="180" y="2331"/>
                    </a:lnTo>
                    <a:lnTo>
                      <a:pt x="299" y="2610"/>
                    </a:lnTo>
                    <a:lnTo>
                      <a:pt x="478" y="2869"/>
                    </a:lnTo>
                    <a:lnTo>
                      <a:pt x="717" y="3148"/>
                    </a:lnTo>
                    <a:lnTo>
                      <a:pt x="717" y="3148"/>
                    </a:lnTo>
                    <a:lnTo>
                      <a:pt x="917" y="3327"/>
                    </a:lnTo>
                    <a:lnTo>
                      <a:pt x="1116" y="3486"/>
                    </a:lnTo>
                    <a:lnTo>
                      <a:pt x="1335" y="3606"/>
                    </a:lnTo>
                    <a:lnTo>
                      <a:pt x="1554" y="3686"/>
                    </a:lnTo>
                    <a:lnTo>
                      <a:pt x="1793" y="3765"/>
                    </a:lnTo>
                    <a:lnTo>
                      <a:pt x="2012" y="3805"/>
                    </a:lnTo>
                    <a:lnTo>
                      <a:pt x="2251" y="3845"/>
                    </a:lnTo>
                    <a:lnTo>
                      <a:pt x="2470" y="3845"/>
                    </a:lnTo>
                    <a:lnTo>
                      <a:pt x="2470" y="3845"/>
                    </a:lnTo>
                    <a:lnTo>
                      <a:pt x="2849" y="3825"/>
                    </a:lnTo>
                    <a:lnTo>
                      <a:pt x="3208" y="3765"/>
                    </a:lnTo>
                    <a:lnTo>
                      <a:pt x="3526" y="3706"/>
                    </a:lnTo>
                    <a:lnTo>
                      <a:pt x="3825" y="3606"/>
                    </a:lnTo>
                    <a:lnTo>
                      <a:pt x="4064" y="3526"/>
                    </a:lnTo>
                    <a:lnTo>
                      <a:pt x="4243" y="3447"/>
                    </a:lnTo>
                    <a:lnTo>
                      <a:pt x="4403" y="3367"/>
                    </a:lnTo>
                    <a:lnTo>
                      <a:pt x="4403" y="3367"/>
                    </a:lnTo>
                    <a:lnTo>
                      <a:pt x="4263" y="3367"/>
                    </a:lnTo>
                    <a:lnTo>
                      <a:pt x="4263" y="3367"/>
                    </a:lnTo>
                    <a:lnTo>
                      <a:pt x="3945" y="3367"/>
                    </a:lnTo>
                    <a:lnTo>
                      <a:pt x="3646" y="3327"/>
                    </a:lnTo>
                    <a:lnTo>
                      <a:pt x="3367" y="3287"/>
                    </a:lnTo>
                    <a:lnTo>
                      <a:pt x="3108" y="3227"/>
                    </a:lnTo>
                    <a:lnTo>
                      <a:pt x="2869" y="3148"/>
                    </a:lnTo>
                    <a:lnTo>
                      <a:pt x="2630" y="3068"/>
                    </a:lnTo>
                    <a:lnTo>
                      <a:pt x="2431" y="2949"/>
                    </a:lnTo>
                    <a:lnTo>
                      <a:pt x="2231" y="2849"/>
                    </a:lnTo>
                    <a:lnTo>
                      <a:pt x="2052" y="2729"/>
                    </a:lnTo>
                    <a:lnTo>
                      <a:pt x="1893" y="2590"/>
                    </a:lnTo>
                    <a:lnTo>
                      <a:pt x="1753" y="2451"/>
                    </a:lnTo>
                    <a:lnTo>
                      <a:pt x="1614" y="2311"/>
                    </a:lnTo>
                    <a:lnTo>
                      <a:pt x="1494" y="2152"/>
                    </a:lnTo>
                    <a:lnTo>
                      <a:pt x="1375" y="1992"/>
                    </a:lnTo>
                    <a:lnTo>
                      <a:pt x="1196" y="1674"/>
                    </a:lnTo>
                    <a:lnTo>
                      <a:pt x="1056" y="1375"/>
                    </a:lnTo>
                    <a:lnTo>
                      <a:pt x="956" y="1056"/>
                    </a:lnTo>
                    <a:lnTo>
                      <a:pt x="877" y="777"/>
                    </a:lnTo>
                    <a:lnTo>
                      <a:pt x="817" y="518"/>
                    </a:lnTo>
                    <a:lnTo>
                      <a:pt x="777" y="140"/>
                    </a:lnTo>
                    <a:lnTo>
                      <a:pt x="777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80" name="Google Shape;10280;p47"/>
              <p:cNvSpPr/>
              <p:nvPr/>
            </p:nvSpPr>
            <p:spPr>
              <a:xfrm>
                <a:off x="5703475" y="4005700"/>
                <a:ext cx="253025" cy="186775"/>
              </a:xfrm>
              <a:custGeom>
                <a:avLst/>
                <a:gdLst/>
                <a:ahLst/>
                <a:cxnLst/>
                <a:rect l="l" t="t" r="r" b="b"/>
                <a:pathLst>
                  <a:path w="10121" h="7471" extrusionOk="0">
                    <a:moveTo>
                      <a:pt x="6575" y="0"/>
                    </a:moveTo>
                    <a:lnTo>
                      <a:pt x="6415" y="40"/>
                    </a:lnTo>
                    <a:lnTo>
                      <a:pt x="6256" y="80"/>
                    </a:lnTo>
                    <a:lnTo>
                      <a:pt x="6117" y="140"/>
                    </a:lnTo>
                    <a:lnTo>
                      <a:pt x="5977" y="199"/>
                    </a:lnTo>
                    <a:lnTo>
                      <a:pt x="5838" y="279"/>
                    </a:lnTo>
                    <a:lnTo>
                      <a:pt x="5698" y="379"/>
                    </a:lnTo>
                    <a:lnTo>
                      <a:pt x="5579" y="478"/>
                    </a:lnTo>
                    <a:lnTo>
                      <a:pt x="5479" y="598"/>
                    </a:lnTo>
                    <a:lnTo>
                      <a:pt x="5379" y="717"/>
                    </a:lnTo>
                    <a:lnTo>
                      <a:pt x="5300" y="857"/>
                    </a:lnTo>
                    <a:lnTo>
                      <a:pt x="5220" y="1016"/>
                    </a:lnTo>
                    <a:lnTo>
                      <a:pt x="5180" y="1195"/>
                    </a:lnTo>
                    <a:lnTo>
                      <a:pt x="5140" y="1355"/>
                    </a:lnTo>
                    <a:lnTo>
                      <a:pt x="5121" y="1534"/>
                    </a:lnTo>
                    <a:lnTo>
                      <a:pt x="5140" y="1693"/>
                    </a:lnTo>
                    <a:lnTo>
                      <a:pt x="5160" y="1873"/>
                    </a:lnTo>
                    <a:lnTo>
                      <a:pt x="5220" y="2032"/>
                    </a:lnTo>
                    <a:lnTo>
                      <a:pt x="5280" y="2191"/>
                    </a:lnTo>
                    <a:lnTo>
                      <a:pt x="5001" y="2391"/>
                    </a:lnTo>
                    <a:lnTo>
                      <a:pt x="4742" y="2630"/>
                    </a:lnTo>
                    <a:lnTo>
                      <a:pt x="4503" y="2889"/>
                    </a:lnTo>
                    <a:lnTo>
                      <a:pt x="4304" y="3168"/>
                    </a:lnTo>
                    <a:lnTo>
                      <a:pt x="4124" y="3008"/>
                    </a:lnTo>
                    <a:lnTo>
                      <a:pt x="3945" y="2849"/>
                    </a:lnTo>
                    <a:lnTo>
                      <a:pt x="3746" y="2709"/>
                    </a:lnTo>
                    <a:lnTo>
                      <a:pt x="3507" y="2590"/>
                    </a:lnTo>
                    <a:lnTo>
                      <a:pt x="3288" y="2510"/>
                    </a:lnTo>
                    <a:lnTo>
                      <a:pt x="3049" y="2430"/>
                    </a:lnTo>
                    <a:lnTo>
                      <a:pt x="2810" y="2391"/>
                    </a:lnTo>
                    <a:lnTo>
                      <a:pt x="2571" y="2371"/>
                    </a:lnTo>
                    <a:lnTo>
                      <a:pt x="2332" y="2371"/>
                    </a:lnTo>
                    <a:lnTo>
                      <a:pt x="2112" y="2391"/>
                    </a:lnTo>
                    <a:lnTo>
                      <a:pt x="1873" y="2430"/>
                    </a:lnTo>
                    <a:lnTo>
                      <a:pt x="1654" y="2490"/>
                    </a:lnTo>
                    <a:lnTo>
                      <a:pt x="1435" y="2570"/>
                    </a:lnTo>
                    <a:lnTo>
                      <a:pt x="1216" y="2670"/>
                    </a:lnTo>
                    <a:lnTo>
                      <a:pt x="1017" y="2769"/>
                    </a:lnTo>
                    <a:lnTo>
                      <a:pt x="837" y="2909"/>
                    </a:lnTo>
                    <a:lnTo>
                      <a:pt x="658" y="3068"/>
                    </a:lnTo>
                    <a:lnTo>
                      <a:pt x="499" y="3227"/>
                    </a:lnTo>
                    <a:lnTo>
                      <a:pt x="359" y="3427"/>
                    </a:lnTo>
                    <a:lnTo>
                      <a:pt x="240" y="3626"/>
                    </a:lnTo>
                    <a:lnTo>
                      <a:pt x="140" y="3845"/>
                    </a:lnTo>
                    <a:lnTo>
                      <a:pt x="61" y="4064"/>
                    </a:lnTo>
                    <a:lnTo>
                      <a:pt x="21" y="4283"/>
                    </a:lnTo>
                    <a:lnTo>
                      <a:pt x="1" y="4502"/>
                    </a:lnTo>
                    <a:lnTo>
                      <a:pt x="1" y="4721"/>
                    </a:lnTo>
                    <a:lnTo>
                      <a:pt x="21" y="4941"/>
                    </a:lnTo>
                    <a:lnTo>
                      <a:pt x="61" y="5160"/>
                    </a:lnTo>
                    <a:lnTo>
                      <a:pt x="120" y="5359"/>
                    </a:lnTo>
                    <a:lnTo>
                      <a:pt x="200" y="5558"/>
                    </a:lnTo>
                    <a:lnTo>
                      <a:pt x="320" y="5757"/>
                    </a:lnTo>
                    <a:lnTo>
                      <a:pt x="439" y="5937"/>
                    </a:lnTo>
                    <a:lnTo>
                      <a:pt x="579" y="6116"/>
                    </a:lnTo>
                    <a:lnTo>
                      <a:pt x="758" y="6275"/>
                    </a:lnTo>
                    <a:lnTo>
                      <a:pt x="937" y="6415"/>
                    </a:lnTo>
                    <a:lnTo>
                      <a:pt x="1136" y="6554"/>
                    </a:lnTo>
                    <a:lnTo>
                      <a:pt x="1355" y="6674"/>
                    </a:lnTo>
                    <a:lnTo>
                      <a:pt x="1555" y="6753"/>
                    </a:lnTo>
                    <a:lnTo>
                      <a:pt x="1754" y="6813"/>
                    </a:lnTo>
                    <a:lnTo>
                      <a:pt x="1953" y="6853"/>
                    </a:lnTo>
                    <a:lnTo>
                      <a:pt x="2152" y="6893"/>
                    </a:lnTo>
                    <a:lnTo>
                      <a:pt x="2571" y="6893"/>
                    </a:lnTo>
                    <a:lnTo>
                      <a:pt x="2770" y="6873"/>
                    </a:lnTo>
                    <a:lnTo>
                      <a:pt x="2969" y="6833"/>
                    </a:lnTo>
                    <a:lnTo>
                      <a:pt x="3168" y="6793"/>
                    </a:lnTo>
                    <a:lnTo>
                      <a:pt x="3348" y="6733"/>
                    </a:lnTo>
                    <a:lnTo>
                      <a:pt x="3547" y="6654"/>
                    </a:lnTo>
                    <a:lnTo>
                      <a:pt x="3726" y="6554"/>
                    </a:lnTo>
                    <a:lnTo>
                      <a:pt x="3885" y="6455"/>
                    </a:lnTo>
                    <a:lnTo>
                      <a:pt x="4045" y="6335"/>
                    </a:lnTo>
                    <a:lnTo>
                      <a:pt x="4184" y="6196"/>
                    </a:lnTo>
                    <a:lnTo>
                      <a:pt x="4324" y="6056"/>
                    </a:lnTo>
                    <a:lnTo>
                      <a:pt x="4443" y="6235"/>
                    </a:lnTo>
                    <a:lnTo>
                      <a:pt x="4583" y="6395"/>
                    </a:lnTo>
                    <a:lnTo>
                      <a:pt x="4722" y="6554"/>
                    </a:lnTo>
                    <a:lnTo>
                      <a:pt x="4881" y="6694"/>
                    </a:lnTo>
                    <a:lnTo>
                      <a:pt x="5061" y="6833"/>
                    </a:lnTo>
                    <a:lnTo>
                      <a:pt x="5240" y="6972"/>
                    </a:lnTo>
                    <a:lnTo>
                      <a:pt x="5419" y="7072"/>
                    </a:lnTo>
                    <a:lnTo>
                      <a:pt x="5638" y="7192"/>
                    </a:lnTo>
                    <a:lnTo>
                      <a:pt x="5937" y="7291"/>
                    </a:lnTo>
                    <a:lnTo>
                      <a:pt x="6236" y="7391"/>
                    </a:lnTo>
                    <a:lnTo>
                      <a:pt x="6535" y="7451"/>
                    </a:lnTo>
                    <a:lnTo>
                      <a:pt x="6834" y="7471"/>
                    </a:lnTo>
                    <a:lnTo>
                      <a:pt x="7133" y="7471"/>
                    </a:lnTo>
                    <a:lnTo>
                      <a:pt x="7431" y="7451"/>
                    </a:lnTo>
                    <a:lnTo>
                      <a:pt x="7730" y="7411"/>
                    </a:lnTo>
                    <a:lnTo>
                      <a:pt x="8009" y="7331"/>
                    </a:lnTo>
                    <a:lnTo>
                      <a:pt x="8288" y="7231"/>
                    </a:lnTo>
                    <a:lnTo>
                      <a:pt x="8567" y="7092"/>
                    </a:lnTo>
                    <a:lnTo>
                      <a:pt x="8806" y="6953"/>
                    </a:lnTo>
                    <a:lnTo>
                      <a:pt x="9045" y="6773"/>
                    </a:lnTo>
                    <a:lnTo>
                      <a:pt x="9264" y="6574"/>
                    </a:lnTo>
                    <a:lnTo>
                      <a:pt x="9483" y="6375"/>
                    </a:lnTo>
                    <a:lnTo>
                      <a:pt x="9663" y="6136"/>
                    </a:lnTo>
                    <a:lnTo>
                      <a:pt x="9802" y="5877"/>
                    </a:lnTo>
                    <a:lnTo>
                      <a:pt x="9941" y="5598"/>
                    </a:lnTo>
                    <a:lnTo>
                      <a:pt x="10021" y="5319"/>
                    </a:lnTo>
                    <a:lnTo>
                      <a:pt x="10101" y="5040"/>
                    </a:lnTo>
                    <a:lnTo>
                      <a:pt x="10121" y="4761"/>
                    </a:lnTo>
                    <a:lnTo>
                      <a:pt x="10121" y="4482"/>
                    </a:lnTo>
                    <a:lnTo>
                      <a:pt x="10101" y="4203"/>
                    </a:lnTo>
                    <a:lnTo>
                      <a:pt x="10041" y="3925"/>
                    </a:lnTo>
                    <a:lnTo>
                      <a:pt x="9961" y="3666"/>
                    </a:lnTo>
                    <a:lnTo>
                      <a:pt x="9862" y="3407"/>
                    </a:lnTo>
                    <a:lnTo>
                      <a:pt x="9722" y="3148"/>
                    </a:lnTo>
                    <a:lnTo>
                      <a:pt x="9563" y="2909"/>
                    </a:lnTo>
                    <a:lnTo>
                      <a:pt x="9384" y="2689"/>
                    </a:lnTo>
                    <a:lnTo>
                      <a:pt x="9164" y="2490"/>
                    </a:lnTo>
                    <a:lnTo>
                      <a:pt x="8925" y="2311"/>
                    </a:lnTo>
                    <a:lnTo>
                      <a:pt x="8666" y="2132"/>
                    </a:lnTo>
                    <a:lnTo>
                      <a:pt x="8388" y="1992"/>
                    </a:lnTo>
                    <a:lnTo>
                      <a:pt x="8427" y="1853"/>
                    </a:lnTo>
                    <a:lnTo>
                      <a:pt x="8447" y="1733"/>
                    </a:lnTo>
                    <a:lnTo>
                      <a:pt x="8467" y="1594"/>
                    </a:lnTo>
                    <a:lnTo>
                      <a:pt x="8467" y="1454"/>
                    </a:lnTo>
                    <a:lnTo>
                      <a:pt x="8447" y="1315"/>
                    </a:lnTo>
                    <a:lnTo>
                      <a:pt x="8427" y="1195"/>
                    </a:lnTo>
                    <a:lnTo>
                      <a:pt x="8388" y="1056"/>
                    </a:lnTo>
                    <a:lnTo>
                      <a:pt x="8328" y="936"/>
                    </a:lnTo>
                    <a:lnTo>
                      <a:pt x="8268" y="817"/>
                    </a:lnTo>
                    <a:lnTo>
                      <a:pt x="8188" y="697"/>
                    </a:lnTo>
                    <a:lnTo>
                      <a:pt x="8109" y="598"/>
                    </a:lnTo>
                    <a:lnTo>
                      <a:pt x="8009" y="478"/>
                    </a:lnTo>
                    <a:lnTo>
                      <a:pt x="7909" y="399"/>
                    </a:lnTo>
                    <a:lnTo>
                      <a:pt x="7790" y="299"/>
                    </a:lnTo>
                    <a:lnTo>
                      <a:pt x="7670" y="219"/>
                    </a:lnTo>
                    <a:lnTo>
                      <a:pt x="7531" y="159"/>
                    </a:lnTo>
                    <a:lnTo>
                      <a:pt x="7372" y="100"/>
                    </a:lnTo>
                    <a:lnTo>
                      <a:pt x="7212" y="40"/>
                    </a:lnTo>
                    <a:lnTo>
                      <a:pt x="7053" y="20"/>
                    </a:lnTo>
                    <a:lnTo>
                      <a:pt x="6893" y="0"/>
                    </a:lnTo>
                    <a:close/>
                  </a:path>
                </a:pathLst>
              </a:custGeom>
              <a:solidFill>
                <a:srgbClr val="FBE6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81" name="Google Shape;10281;p47"/>
              <p:cNvSpPr/>
              <p:nvPr/>
            </p:nvSpPr>
            <p:spPr>
              <a:xfrm>
                <a:off x="5703475" y="4005700"/>
                <a:ext cx="253025" cy="186775"/>
              </a:xfrm>
              <a:custGeom>
                <a:avLst/>
                <a:gdLst/>
                <a:ahLst/>
                <a:cxnLst/>
                <a:rect l="l" t="t" r="r" b="b"/>
                <a:pathLst>
                  <a:path w="10121" h="7471" fill="none" extrusionOk="0">
                    <a:moveTo>
                      <a:pt x="3507" y="2590"/>
                    </a:moveTo>
                    <a:lnTo>
                      <a:pt x="3507" y="2590"/>
                    </a:lnTo>
                    <a:lnTo>
                      <a:pt x="3746" y="2709"/>
                    </a:lnTo>
                    <a:lnTo>
                      <a:pt x="3945" y="2849"/>
                    </a:lnTo>
                    <a:lnTo>
                      <a:pt x="4124" y="3008"/>
                    </a:lnTo>
                    <a:lnTo>
                      <a:pt x="4304" y="3168"/>
                    </a:lnTo>
                    <a:lnTo>
                      <a:pt x="4304" y="3168"/>
                    </a:lnTo>
                    <a:lnTo>
                      <a:pt x="4503" y="2889"/>
                    </a:lnTo>
                    <a:lnTo>
                      <a:pt x="4742" y="2630"/>
                    </a:lnTo>
                    <a:lnTo>
                      <a:pt x="5001" y="2391"/>
                    </a:lnTo>
                    <a:lnTo>
                      <a:pt x="5280" y="2191"/>
                    </a:lnTo>
                    <a:lnTo>
                      <a:pt x="5280" y="2191"/>
                    </a:lnTo>
                    <a:lnTo>
                      <a:pt x="5220" y="2032"/>
                    </a:lnTo>
                    <a:lnTo>
                      <a:pt x="5160" y="1873"/>
                    </a:lnTo>
                    <a:lnTo>
                      <a:pt x="5140" y="1693"/>
                    </a:lnTo>
                    <a:lnTo>
                      <a:pt x="5121" y="1534"/>
                    </a:lnTo>
                    <a:lnTo>
                      <a:pt x="5140" y="1355"/>
                    </a:lnTo>
                    <a:lnTo>
                      <a:pt x="5180" y="1195"/>
                    </a:lnTo>
                    <a:lnTo>
                      <a:pt x="5220" y="1016"/>
                    </a:lnTo>
                    <a:lnTo>
                      <a:pt x="5300" y="857"/>
                    </a:lnTo>
                    <a:lnTo>
                      <a:pt x="5300" y="857"/>
                    </a:lnTo>
                    <a:lnTo>
                      <a:pt x="5379" y="717"/>
                    </a:lnTo>
                    <a:lnTo>
                      <a:pt x="5479" y="598"/>
                    </a:lnTo>
                    <a:lnTo>
                      <a:pt x="5579" y="478"/>
                    </a:lnTo>
                    <a:lnTo>
                      <a:pt x="5698" y="379"/>
                    </a:lnTo>
                    <a:lnTo>
                      <a:pt x="5838" y="279"/>
                    </a:lnTo>
                    <a:lnTo>
                      <a:pt x="5977" y="199"/>
                    </a:lnTo>
                    <a:lnTo>
                      <a:pt x="6117" y="140"/>
                    </a:lnTo>
                    <a:lnTo>
                      <a:pt x="6256" y="80"/>
                    </a:lnTo>
                    <a:lnTo>
                      <a:pt x="6415" y="40"/>
                    </a:lnTo>
                    <a:lnTo>
                      <a:pt x="6575" y="0"/>
                    </a:lnTo>
                    <a:lnTo>
                      <a:pt x="6734" y="0"/>
                    </a:lnTo>
                    <a:lnTo>
                      <a:pt x="6893" y="0"/>
                    </a:lnTo>
                    <a:lnTo>
                      <a:pt x="7053" y="20"/>
                    </a:lnTo>
                    <a:lnTo>
                      <a:pt x="7212" y="40"/>
                    </a:lnTo>
                    <a:lnTo>
                      <a:pt x="7372" y="100"/>
                    </a:lnTo>
                    <a:lnTo>
                      <a:pt x="7531" y="159"/>
                    </a:lnTo>
                    <a:lnTo>
                      <a:pt x="7531" y="159"/>
                    </a:lnTo>
                    <a:lnTo>
                      <a:pt x="7670" y="219"/>
                    </a:lnTo>
                    <a:lnTo>
                      <a:pt x="7790" y="299"/>
                    </a:lnTo>
                    <a:lnTo>
                      <a:pt x="7909" y="399"/>
                    </a:lnTo>
                    <a:lnTo>
                      <a:pt x="8009" y="478"/>
                    </a:lnTo>
                    <a:lnTo>
                      <a:pt x="8109" y="598"/>
                    </a:lnTo>
                    <a:lnTo>
                      <a:pt x="8188" y="697"/>
                    </a:lnTo>
                    <a:lnTo>
                      <a:pt x="8268" y="817"/>
                    </a:lnTo>
                    <a:lnTo>
                      <a:pt x="8328" y="936"/>
                    </a:lnTo>
                    <a:lnTo>
                      <a:pt x="8388" y="1056"/>
                    </a:lnTo>
                    <a:lnTo>
                      <a:pt x="8427" y="1195"/>
                    </a:lnTo>
                    <a:lnTo>
                      <a:pt x="8447" y="1315"/>
                    </a:lnTo>
                    <a:lnTo>
                      <a:pt x="8467" y="1454"/>
                    </a:lnTo>
                    <a:lnTo>
                      <a:pt x="8467" y="1594"/>
                    </a:lnTo>
                    <a:lnTo>
                      <a:pt x="8447" y="1733"/>
                    </a:lnTo>
                    <a:lnTo>
                      <a:pt x="8427" y="1853"/>
                    </a:lnTo>
                    <a:lnTo>
                      <a:pt x="8388" y="1992"/>
                    </a:lnTo>
                    <a:lnTo>
                      <a:pt x="8388" y="1992"/>
                    </a:lnTo>
                    <a:lnTo>
                      <a:pt x="8666" y="2132"/>
                    </a:lnTo>
                    <a:lnTo>
                      <a:pt x="8925" y="2311"/>
                    </a:lnTo>
                    <a:lnTo>
                      <a:pt x="9164" y="2490"/>
                    </a:lnTo>
                    <a:lnTo>
                      <a:pt x="9384" y="2689"/>
                    </a:lnTo>
                    <a:lnTo>
                      <a:pt x="9563" y="2909"/>
                    </a:lnTo>
                    <a:lnTo>
                      <a:pt x="9722" y="3148"/>
                    </a:lnTo>
                    <a:lnTo>
                      <a:pt x="9862" y="3407"/>
                    </a:lnTo>
                    <a:lnTo>
                      <a:pt x="9961" y="3666"/>
                    </a:lnTo>
                    <a:lnTo>
                      <a:pt x="10041" y="3925"/>
                    </a:lnTo>
                    <a:lnTo>
                      <a:pt x="10101" y="4203"/>
                    </a:lnTo>
                    <a:lnTo>
                      <a:pt x="10121" y="4482"/>
                    </a:lnTo>
                    <a:lnTo>
                      <a:pt x="10121" y="4761"/>
                    </a:lnTo>
                    <a:lnTo>
                      <a:pt x="10101" y="5040"/>
                    </a:lnTo>
                    <a:lnTo>
                      <a:pt x="10021" y="5319"/>
                    </a:lnTo>
                    <a:lnTo>
                      <a:pt x="9941" y="5598"/>
                    </a:lnTo>
                    <a:lnTo>
                      <a:pt x="9802" y="5877"/>
                    </a:lnTo>
                    <a:lnTo>
                      <a:pt x="9802" y="5877"/>
                    </a:lnTo>
                    <a:lnTo>
                      <a:pt x="9663" y="6136"/>
                    </a:lnTo>
                    <a:lnTo>
                      <a:pt x="9483" y="6375"/>
                    </a:lnTo>
                    <a:lnTo>
                      <a:pt x="9264" y="6574"/>
                    </a:lnTo>
                    <a:lnTo>
                      <a:pt x="9045" y="6773"/>
                    </a:lnTo>
                    <a:lnTo>
                      <a:pt x="8806" y="6953"/>
                    </a:lnTo>
                    <a:lnTo>
                      <a:pt x="8567" y="7092"/>
                    </a:lnTo>
                    <a:lnTo>
                      <a:pt x="8288" y="7231"/>
                    </a:lnTo>
                    <a:lnTo>
                      <a:pt x="8009" y="7331"/>
                    </a:lnTo>
                    <a:lnTo>
                      <a:pt x="7730" y="7411"/>
                    </a:lnTo>
                    <a:lnTo>
                      <a:pt x="7431" y="7451"/>
                    </a:lnTo>
                    <a:lnTo>
                      <a:pt x="7133" y="7471"/>
                    </a:lnTo>
                    <a:lnTo>
                      <a:pt x="6834" y="7471"/>
                    </a:lnTo>
                    <a:lnTo>
                      <a:pt x="6535" y="7451"/>
                    </a:lnTo>
                    <a:lnTo>
                      <a:pt x="6236" y="7391"/>
                    </a:lnTo>
                    <a:lnTo>
                      <a:pt x="5937" y="7291"/>
                    </a:lnTo>
                    <a:lnTo>
                      <a:pt x="5638" y="7192"/>
                    </a:lnTo>
                    <a:lnTo>
                      <a:pt x="5638" y="7192"/>
                    </a:lnTo>
                    <a:lnTo>
                      <a:pt x="5419" y="7072"/>
                    </a:lnTo>
                    <a:lnTo>
                      <a:pt x="5240" y="6972"/>
                    </a:lnTo>
                    <a:lnTo>
                      <a:pt x="5061" y="6833"/>
                    </a:lnTo>
                    <a:lnTo>
                      <a:pt x="4881" y="6694"/>
                    </a:lnTo>
                    <a:lnTo>
                      <a:pt x="4722" y="6554"/>
                    </a:lnTo>
                    <a:lnTo>
                      <a:pt x="4583" y="6395"/>
                    </a:lnTo>
                    <a:lnTo>
                      <a:pt x="4443" y="6235"/>
                    </a:lnTo>
                    <a:lnTo>
                      <a:pt x="4324" y="6056"/>
                    </a:lnTo>
                    <a:lnTo>
                      <a:pt x="4324" y="6056"/>
                    </a:lnTo>
                    <a:lnTo>
                      <a:pt x="4184" y="6196"/>
                    </a:lnTo>
                    <a:lnTo>
                      <a:pt x="4045" y="6335"/>
                    </a:lnTo>
                    <a:lnTo>
                      <a:pt x="3885" y="6455"/>
                    </a:lnTo>
                    <a:lnTo>
                      <a:pt x="3726" y="6554"/>
                    </a:lnTo>
                    <a:lnTo>
                      <a:pt x="3547" y="6654"/>
                    </a:lnTo>
                    <a:lnTo>
                      <a:pt x="3348" y="6733"/>
                    </a:lnTo>
                    <a:lnTo>
                      <a:pt x="3168" y="6793"/>
                    </a:lnTo>
                    <a:lnTo>
                      <a:pt x="2969" y="6833"/>
                    </a:lnTo>
                    <a:lnTo>
                      <a:pt x="2770" y="6873"/>
                    </a:lnTo>
                    <a:lnTo>
                      <a:pt x="2571" y="6893"/>
                    </a:lnTo>
                    <a:lnTo>
                      <a:pt x="2371" y="6893"/>
                    </a:lnTo>
                    <a:lnTo>
                      <a:pt x="2152" y="6893"/>
                    </a:lnTo>
                    <a:lnTo>
                      <a:pt x="1953" y="6853"/>
                    </a:lnTo>
                    <a:lnTo>
                      <a:pt x="1754" y="6813"/>
                    </a:lnTo>
                    <a:lnTo>
                      <a:pt x="1555" y="6753"/>
                    </a:lnTo>
                    <a:lnTo>
                      <a:pt x="1355" y="6674"/>
                    </a:lnTo>
                    <a:lnTo>
                      <a:pt x="1355" y="6674"/>
                    </a:lnTo>
                    <a:lnTo>
                      <a:pt x="1136" y="6554"/>
                    </a:lnTo>
                    <a:lnTo>
                      <a:pt x="937" y="6415"/>
                    </a:lnTo>
                    <a:lnTo>
                      <a:pt x="758" y="6275"/>
                    </a:lnTo>
                    <a:lnTo>
                      <a:pt x="579" y="6116"/>
                    </a:lnTo>
                    <a:lnTo>
                      <a:pt x="439" y="5937"/>
                    </a:lnTo>
                    <a:lnTo>
                      <a:pt x="320" y="5757"/>
                    </a:lnTo>
                    <a:lnTo>
                      <a:pt x="200" y="5558"/>
                    </a:lnTo>
                    <a:lnTo>
                      <a:pt x="120" y="5359"/>
                    </a:lnTo>
                    <a:lnTo>
                      <a:pt x="61" y="5160"/>
                    </a:lnTo>
                    <a:lnTo>
                      <a:pt x="21" y="4941"/>
                    </a:lnTo>
                    <a:lnTo>
                      <a:pt x="1" y="4721"/>
                    </a:lnTo>
                    <a:lnTo>
                      <a:pt x="1" y="4502"/>
                    </a:lnTo>
                    <a:lnTo>
                      <a:pt x="21" y="4283"/>
                    </a:lnTo>
                    <a:lnTo>
                      <a:pt x="61" y="4064"/>
                    </a:lnTo>
                    <a:lnTo>
                      <a:pt x="140" y="3845"/>
                    </a:lnTo>
                    <a:lnTo>
                      <a:pt x="240" y="3626"/>
                    </a:lnTo>
                    <a:lnTo>
                      <a:pt x="240" y="3626"/>
                    </a:lnTo>
                    <a:lnTo>
                      <a:pt x="359" y="3427"/>
                    </a:lnTo>
                    <a:lnTo>
                      <a:pt x="499" y="3227"/>
                    </a:lnTo>
                    <a:lnTo>
                      <a:pt x="658" y="3068"/>
                    </a:lnTo>
                    <a:lnTo>
                      <a:pt x="837" y="2909"/>
                    </a:lnTo>
                    <a:lnTo>
                      <a:pt x="1017" y="2769"/>
                    </a:lnTo>
                    <a:lnTo>
                      <a:pt x="1216" y="2670"/>
                    </a:lnTo>
                    <a:lnTo>
                      <a:pt x="1435" y="2570"/>
                    </a:lnTo>
                    <a:lnTo>
                      <a:pt x="1654" y="2490"/>
                    </a:lnTo>
                    <a:lnTo>
                      <a:pt x="1873" y="2430"/>
                    </a:lnTo>
                    <a:lnTo>
                      <a:pt x="2112" y="2391"/>
                    </a:lnTo>
                    <a:lnTo>
                      <a:pt x="2332" y="2371"/>
                    </a:lnTo>
                    <a:lnTo>
                      <a:pt x="2571" y="2371"/>
                    </a:lnTo>
                    <a:lnTo>
                      <a:pt x="2810" y="2391"/>
                    </a:lnTo>
                    <a:lnTo>
                      <a:pt x="3049" y="2430"/>
                    </a:lnTo>
                    <a:lnTo>
                      <a:pt x="3288" y="2510"/>
                    </a:lnTo>
                    <a:lnTo>
                      <a:pt x="3507" y="259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82" name="Google Shape;10282;p47"/>
              <p:cNvSpPr/>
              <p:nvPr/>
            </p:nvSpPr>
            <p:spPr>
              <a:xfrm>
                <a:off x="5726900" y="4096825"/>
                <a:ext cx="38375" cy="40375"/>
              </a:xfrm>
              <a:custGeom>
                <a:avLst/>
                <a:gdLst/>
                <a:ahLst/>
                <a:cxnLst/>
                <a:rect l="l" t="t" r="r" b="b"/>
                <a:pathLst>
                  <a:path w="1535" h="1615" extrusionOk="0">
                    <a:moveTo>
                      <a:pt x="877" y="1"/>
                    </a:moveTo>
                    <a:lnTo>
                      <a:pt x="737" y="21"/>
                    </a:lnTo>
                    <a:lnTo>
                      <a:pt x="578" y="60"/>
                    </a:lnTo>
                    <a:lnTo>
                      <a:pt x="438" y="140"/>
                    </a:lnTo>
                    <a:lnTo>
                      <a:pt x="319" y="240"/>
                    </a:lnTo>
                    <a:lnTo>
                      <a:pt x="199" y="359"/>
                    </a:lnTo>
                    <a:lnTo>
                      <a:pt x="120" y="499"/>
                    </a:lnTo>
                    <a:lnTo>
                      <a:pt x="40" y="658"/>
                    </a:lnTo>
                    <a:lnTo>
                      <a:pt x="0" y="817"/>
                    </a:lnTo>
                    <a:lnTo>
                      <a:pt x="0" y="977"/>
                    </a:lnTo>
                    <a:lnTo>
                      <a:pt x="20" y="1116"/>
                    </a:lnTo>
                    <a:lnTo>
                      <a:pt x="80" y="1256"/>
                    </a:lnTo>
                    <a:lnTo>
                      <a:pt x="140" y="1375"/>
                    </a:lnTo>
                    <a:lnTo>
                      <a:pt x="239" y="1475"/>
                    </a:lnTo>
                    <a:lnTo>
                      <a:pt x="379" y="1554"/>
                    </a:lnTo>
                    <a:lnTo>
                      <a:pt x="518" y="1594"/>
                    </a:lnTo>
                    <a:lnTo>
                      <a:pt x="657" y="1614"/>
                    </a:lnTo>
                    <a:lnTo>
                      <a:pt x="817" y="1594"/>
                    </a:lnTo>
                    <a:lnTo>
                      <a:pt x="956" y="1554"/>
                    </a:lnTo>
                    <a:lnTo>
                      <a:pt x="1096" y="1475"/>
                    </a:lnTo>
                    <a:lnTo>
                      <a:pt x="1215" y="1375"/>
                    </a:lnTo>
                    <a:lnTo>
                      <a:pt x="1335" y="1256"/>
                    </a:lnTo>
                    <a:lnTo>
                      <a:pt x="1434" y="1116"/>
                    </a:lnTo>
                    <a:lnTo>
                      <a:pt x="1494" y="957"/>
                    </a:lnTo>
                    <a:lnTo>
                      <a:pt x="1534" y="797"/>
                    </a:lnTo>
                    <a:lnTo>
                      <a:pt x="1534" y="638"/>
                    </a:lnTo>
                    <a:lnTo>
                      <a:pt x="1514" y="499"/>
                    </a:lnTo>
                    <a:lnTo>
                      <a:pt x="1474" y="359"/>
                    </a:lnTo>
                    <a:lnTo>
                      <a:pt x="1395" y="240"/>
                    </a:lnTo>
                    <a:lnTo>
                      <a:pt x="1295" y="140"/>
                    </a:lnTo>
                    <a:lnTo>
                      <a:pt x="1175" y="60"/>
                    </a:lnTo>
                    <a:lnTo>
                      <a:pt x="1036" y="21"/>
                    </a:lnTo>
                    <a:lnTo>
                      <a:pt x="877" y="1"/>
                    </a:lnTo>
                    <a:close/>
                  </a:path>
                </a:pathLst>
              </a:custGeom>
              <a:solidFill>
                <a:srgbClr val="F4CC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83" name="Google Shape;10283;p47"/>
              <p:cNvSpPr/>
              <p:nvPr/>
            </p:nvSpPr>
            <p:spPr>
              <a:xfrm>
                <a:off x="5820025" y="4107775"/>
                <a:ext cx="126025" cy="68775"/>
              </a:xfrm>
              <a:custGeom>
                <a:avLst/>
                <a:gdLst/>
                <a:ahLst/>
                <a:cxnLst/>
                <a:rect l="l" t="t" r="r" b="b"/>
                <a:pathLst>
                  <a:path w="5041" h="2751" extrusionOk="0">
                    <a:moveTo>
                      <a:pt x="5040" y="1"/>
                    </a:moveTo>
                    <a:lnTo>
                      <a:pt x="4881" y="220"/>
                    </a:lnTo>
                    <a:lnTo>
                      <a:pt x="4722" y="419"/>
                    </a:lnTo>
                    <a:lnTo>
                      <a:pt x="4562" y="599"/>
                    </a:lnTo>
                    <a:lnTo>
                      <a:pt x="4383" y="758"/>
                    </a:lnTo>
                    <a:lnTo>
                      <a:pt x="4224" y="897"/>
                    </a:lnTo>
                    <a:lnTo>
                      <a:pt x="4044" y="1037"/>
                    </a:lnTo>
                    <a:lnTo>
                      <a:pt x="3865" y="1156"/>
                    </a:lnTo>
                    <a:lnTo>
                      <a:pt x="3686" y="1256"/>
                    </a:lnTo>
                    <a:lnTo>
                      <a:pt x="3506" y="1336"/>
                    </a:lnTo>
                    <a:lnTo>
                      <a:pt x="3327" y="1395"/>
                    </a:lnTo>
                    <a:lnTo>
                      <a:pt x="2969" y="1515"/>
                    </a:lnTo>
                    <a:lnTo>
                      <a:pt x="2610" y="1555"/>
                    </a:lnTo>
                    <a:lnTo>
                      <a:pt x="2251" y="1575"/>
                    </a:lnTo>
                    <a:lnTo>
                      <a:pt x="2032" y="1575"/>
                    </a:lnTo>
                    <a:lnTo>
                      <a:pt x="1813" y="1555"/>
                    </a:lnTo>
                    <a:lnTo>
                      <a:pt x="1395" y="1475"/>
                    </a:lnTo>
                    <a:lnTo>
                      <a:pt x="996" y="1375"/>
                    </a:lnTo>
                    <a:lnTo>
                      <a:pt x="678" y="1256"/>
                    </a:lnTo>
                    <a:lnTo>
                      <a:pt x="399" y="1136"/>
                    </a:lnTo>
                    <a:lnTo>
                      <a:pt x="180" y="1037"/>
                    </a:lnTo>
                    <a:lnTo>
                      <a:pt x="0" y="937"/>
                    </a:lnTo>
                    <a:lnTo>
                      <a:pt x="20" y="1037"/>
                    </a:lnTo>
                    <a:lnTo>
                      <a:pt x="40" y="1156"/>
                    </a:lnTo>
                    <a:lnTo>
                      <a:pt x="80" y="1296"/>
                    </a:lnTo>
                    <a:lnTo>
                      <a:pt x="140" y="1435"/>
                    </a:lnTo>
                    <a:lnTo>
                      <a:pt x="200" y="1575"/>
                    </a:lnTo>
                    <a:lnTo>
                      <a:pt x="299" y="1734"/>
                    </a:lnTo>
                    <a:lnTo>
                      <a:pt x="399" y="1874"/>
                    </a:lnTo>
                    <a:lnTo>
                      <a:pt x="538" y="2033"/>
                    </a:lnTo>
                    <a:lnTo>
                      <a:pt x="678" y="2172"/>
                    </a:lnTo>
                    <a:lnTo>
                      <a:pt x="857" y="2312"/>
                    </a:lnTo>
                    <a:lnTo>
                      <a:pt x="1036" y="2431"/>
                    </a:lnTo>
                    <a:lnTo>
                      <a:pt x="1255" y="2531"/>
                    </a:lnTo>
                    <a:lnTo>
                      <a:pt x="1494" y="2631"/>
                    </a:lnTo>
                    <a:lnTo>
                      <a:pt x="1753" y="2690"/>
                    </a:lnTo>
                    <a:lnTo>
                      <a:pt x="2032" y="2730"/>
                    </a:lnTo>
                    <a:lnTo>
                      <a:pt x="2331" y="2750"/>
                    </a:lnTo>
                    <a:lnTo>
                      <a:pt x="2570" y="2750"/>
                    </a:lnTo>
                    <a:lnTo>
                      <a:pt x="2809" y="2730"/>
                    </a:lnTo>
                    <a:lnTo>
                      <a:pt x="2988" y="2690"/>
                    </a:lnTo>
                    <a:lnTo>
                      <a:pt x="3168" y="2650"/>
                    </a:lnTo>
                    <a:lnTo>
                      <a:pt x="3327" y="2591"/>
                    </a:lnTo>
                    <a:lnTo>
                      <a:pt x="3487" y="2531"/>
                    </a:lnTo>
                    <a:lnTo>
                      <a:pt x="3626" y="2451"/>
                    </a:lnTo>
                    <a:lnTo>
                      <a:pt x="3765" y="2372"/>
                    </a:lnTo>
                    <a:lnTo>
                      <a:pt x="4024" y="2192"/>
                    </a:lnTo>
                    <a:lnTo>
                      <a:pt x="4224" y="1973"/>
                    </a:lnTo>
                    <a:lnTo>
                      <a:pt x="4423" y="1734"/>
                    </a:lnTo>
                    <a:lnTo>
                      <a:pt x="4562" y="1495"/>
                    </a:lnTo>
                    <a:lnTo>
                      <a:pt x="4702" y="1256"/>
                    </a:lnTo>
                    <a:lnTo>
                      <a:pt x="4801" y="1017"/>
                    </a:lnTo>
                    <a:lnTo>
                      <a:pt x="4881" y="778"/>
                    </a:lnTo>
                    <a:lnTo>
                      <a:pt x="4981" y="379"/>
                    </a:lnTo>
                    <a:lnTo>
                      <a:pt x="5040" y="101"/>
                    </a:lnTo>
                    <a:lnTo>
                      <a:pt x="5040" y="1"/>
                    </a:lnTo>
                    <a:close/>
                  </a:path>
                </a:pathLst>
              </a:custGeom>
              <a:solidFill>
                <a:srgbClr val="FCEB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84" name="Google Shape;10284;p47"/>
              <p:cNvSpPr/>
              <p:nvPr/>
            </p:nvSpPr>
            <p:spPr>
              <a:xfrm>
                <a:off x="5820025" y="4107775"/>
                <a:ext cx="126025" cy="68775"/>
              </a:xfrm>
              <a:custGeom>
                <a:avLst/>
                <a:gdLst/>
                <a:ahLst/>
                <a:cxnLst/>
                <a:rect l="l" t="t" r="r" b="b"/>
                <a:pathLst>
                  <a:path w="5041" h="2751" fill="none" extrusionOk="0">
                    <a:moveTo>
                      <a:pt x="5040" y="1"/>
                    </a:moveTo>
                    <a:lnTo>
                      <a:pt x="5040" y="1"/>
                    </a:lnTo>
                    <a:lnTo>
                      <a:pt x="4881" y="220"/>
                    </a:lnTo>
                    <a:lnTo>
                      <a:pt x="4722" y="419"/>
                    </a:lnTo>
                    <a:lnTo>
                      <a:pt x="4562" y="599"/>
                    </a:lnTo>
                    <a:lnTo>
                      <a:pt x="4383" y="758"/>
                    </a:lnTo>
                    <a:lnTo>
                      <a:pt x="4224" y="897"/>
                    </a:lnTo>
                    <a:lnTo>
                      <a:pt x="4044" y="1037"/>
                    </a:lnTo>
                    <a:lnTo>
                      <a:pt x="3865" y="1156"/>
                    </a:lnTo>
                    <a:lnTo>
                      <a:pt x="3686" y="1256"/>
                    </a:lnTo>
                    <a:lnTo>
                      <a:pt x="3506" y="1336"/>
                    </a:lnTo>
                    <a:lnTo>
                      <a:pt x="3327" y="1395"/>
                    </a:lnTo>
                    <a:lnTo>
                      <a:pt x="2969" y="1515"/>
                    </a:lnTo>
                    <a:lnTo>
                      <a:pt x="2610" y="1555"/>
                    </a:lnTo>
                    <a:lnTo>
                      <a:pt x="2251" y="1575"/>
                    </a:lnTo>
                    <a:lnTo>
                      <a:pt x="2251" y="1575"/>
                    </a:lnTo>
                    <a:lnTo>
                      <a:pt x="2032" y="1575"/>
                    </a:lnTo>
                    <a:lnTo>
                      <a:pt x="1813" y="1555"/>
                    </a:lnTo>
                    <a:lnTo>
                      <a:pt x="1395" y="1475"/>
                    </a:lnTo>
                    <a:lnTo>
                      <a:pt x="996" y="1375"/>
                    </a:lnTo>
                    <a:lnTo>
                      <a:pt x="678" y="1256"/>
                    </a:lnTo>
                    <a:lnTo>
                      <a:pt x="399" y="1136"/>
                    </a:lnTo>
                    <a:lnTo>
                      <a:pt x="180" y="1037"/>
                    </a:lnTo>
                    <a:lnTo>
                      <a:pt x="0" y="937"/>
                    </a:lnTo>
                    <a:lnTo>
                      <a:pt x="0" y="937"/>
                    </a:lnTo>
                    <a:lnTo>
                      <a:pt x="20" y="1037"/>
                    </a:lnTo>
                    <a:lnTo>
                      <a:pt x="40" y="1156"/>
                    </a:lnTo>
                    <a:lnTo>
                      <a:pt x="80" y="1296"/>
                    </a:lnTo>
                    <a:lnTo>
                      <a:pt x="140" y="1435"/>
                    </a:lnTo>
                    <a:lnTo>
                      <a:pt x="200" y="1575"/>
                    </a:lnTo>
                    <a:lnTo>
                      <a:pt x="299" y="1734"/>
                    </a:lnTo>
                    <a:lnTo>
                      <a:pt x="399" y="1874"/>
                    </a:lnTo>
                    <a:lnTo>
                      <a:pt x="538" y="2033"/>
                    </a:lnTo>
                    <a:lnTo>
                      <a:pt x="678" y="2172"/>
                    </a:lnTo>
                    <a:lnTo>
                      <a:pt x="857" y="2312"/>
                    </a:lnTo>
                    <a:lnTo>
                      <a:pt x="1036" y="2431"/>
                    </a:lnTo>
                    <a:lnTo>
                      <a:pt x="1255" y="2531"/>
                    </a:lnTo>
                    <a:lnTo>
                      <a:pt x="1494" y="2631"/>
                    </a:lnTo>
                    <a:lnTo>
                      <a:pt x="1753" y="2690"/>
                    </a:lnTo>
                    <a:lnTo>
                      <a:pt x="2032" y="2730"/>
                    </a:lnTo>
                    <a:lnTo>
                      <a:pt x="2331" y="2750"/>
                    </a:lnTo>
                    <a:lnTo>
                      <a:pt x="2331" y="2750"/>
                    </a:lnTo>
                    <a:lnTo>
                      <a:pt x="2570" y="2750"/>
                    </a:lnTo>
                    <a:lnTo>
                      <a:pt x="2809" y="2730"/>
                    </a:lnTo>
                    <a:lnTo>
                      <a:pt x="2809" y="2730"/>
                    </a:lnTo>
                    <a:lnTo>
                      <a:pt x="2988" y="2690"/>
                    </a:lnTo>
                    <a:lnTo>
                      <a:pt x="3168" y="2650"/>
                    </a:lnTo>
                    <a:lnTo>
                      <a:pt x="3327" y="2591"/>
                    </a:lnTo>
                    <a:lnTo>
                      <a:pt x="3487" y="2531"/>
                    </a:lnTo>
                    <a:lnTo>
                      <a:pt x="3626" y="2451"/>
                    </a:lnTo>
                    <a:lnTo>
                      <a:pt x="3765" y="2372"/>
                    </a:lnTo>
                    <a:lnTo>
                      <a:pt x="4024" y="2192"/>
                    </a:lnTo>
                    <a:lnTo>
                      <a:pt x="4224" y="1973"/>
                    </a:lnTo>
                    <a:lnTo>
                      <a:pt x="4423" y="1734"/>
                    </a:lnTo>
                    <a:lnTo>
                      <a:pt x="4562" y="1495"/>
                    </a:lnTo>
                    <a:lnTo>
                      <a:pt x="4702" y="1256"/>
                    </a:lnTo>
                    <a:lnTo>
                      <a:pt x="4801" y="1017"/>
                    </a:lnTo>
                    <a:lnTo>
                      <a:pt x="4881" y="778"/>
                    </a:lnTo>
                    <a:lnTo>
                      <a:pt x="4981" y="379"/>
                    </a:lnTo>
                    <a:lnTo>
                      <a:pt x="5040" y="101"/>
                    </a:lnTo>
                    <a:lnTo>
                      <a:pt x="5040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85" name="Google Shape;10285;p47"/>
              <p:cNvSpPr/>
              <p:nvPr/>
            </p:nvSpPr>
            <p:spPr>
              <a:xfrm>
                <a:off x="5561550" y="3977300"/>
                <a:ext cx="203725" cy="233600"/>
              </a:xfrm>
              <a:custGeom>
                <a:avLst/>
                <a:gdLst/>
                <a:ahLst/>
                <a:cxnLst/>
                <a:rect l="l" t="t" r="r" b="b"/>
                <a:pathLst>
                  <a:path w="8149" h="9344" extrusionOk="0">
                    <a:moveTo>
                      <a:pt x="2391" y="1"/>
                    </a:moveTo>
                    <a:lnTo>
                      <a:pt x="2152" y="21"/>
                    </a:lnTo>
                    <a:lnTo>
                      <a:pt x="1913" y="60"/>
                    </a:lnTo>
                    <a:lnTo>
                      <a:pt x="1694" y="120"/>
                    </a:lnTo>
                    <a:lnTo>
                      <a:pt x="1455" y="200"/>
                    </a:lnTo>
                    <a:lnTo>
                      <a:pt x="1255" y="279"/>
                    </a:lnTo>
                    <a:lnTo>
                      <a:pt x="1056" y="399"/>
                    </a:lnTo>
                    <a:lnTo>
                      <a:pt x="877" y="538"/>
                    </a:lnTo>
                    <a:lnTo>
                      <a:pt x="698" y="678"/>
                    </a:lnTo>
                    <a:lnTo>
                      <a:pt x="538" y="837"/>
                    </a:lnTo>
                    <a:lnTo>
                      <a:pt x="399" y="1017"/>
                    </a:lnTo>
                    <a:lnTo>
                      <a:pt x="279" y="1216"/>
                    </a:lnTo>
                    <a:lnTo>
                      <a:pt x="180" y="1435"/>
                    </a:lnTo>
                    <a:lnTo>
                      <a:pt x="80" y="1654"/>
                    </a:lnTo>
                    <a:lnTo>
                      <a:pt x="40" y="1833"/>
                    </a:lnTo>
                    <a:lnTo>
                      <a:pt x="0" y="2033"/>
                    </a:lnTo>
                    <a:lnTo>
                      <a:pt x="0" y="2232"/>
                    </a:lnTo>
                    <a:lnTo>
                      <a:pt x="0" y="2431"/>
                    </a:lnTo>
                    <a:lnTo>
                      <a:pt x="20" y="2610"/>
                    </a:lnTo>
                    <a:lnTo>
                      <a:pt x="60" y="2790"/>
                    </a:lnTo>
                    <a:lnTo>
                      <a:pt x="120" y="2989"/>
                    </a:lnTo>
                    <a:lnTo>
                      <a:pt x="180" y="3148"/>
                    </a:lnTo>
                    <a:lnTo>
                      <a:pt x="279" y="3327"/>
                    </a:lnTo>
                    <a:lnTo>
                      <a:pt x="379" y="3487"/>
                    </a:lnTo>
                    <a:lnTo>
                      <a:pt x="498" y="3646"/>
                    </a:lnTo>
                    <a:lnTo>
                      <a:pt x="618" y="3786"/>
                    </a:lnTo>
                    <a:lnTo>
                      <a:pt x="757" y="3925"/>
                    </a:lnTo>
                    <a:lnTo>
                      <a:pt x="917" y="4045"/>
                    </a:lnTo>
                    <a:lnTo>
                      <a:pt x="1076" y="4164"/>
                    </a:lnTo>
                    <a:lnTo>
                      <a:pt x="1255" y="4264"/>
                    </a:lnTo>
                    <a:lnTo>
                      <a:pt x="1096" y="4403"/>
                    </a:lnTo>
                    <a:lnTo>
                      <a:pt x="957" y="4543"/>
                    </a:lnTo>
                    <a:lnTo>
                      <a:pt x="817" y="4702"/>
                    </a:lnTo>
                    <a:lnTo>
                      <a:pt x="678" y="4881"/>
                    </a:lnTo>
                    <a:lnTo>
                      <a:pt x="558" y="5061"/>
                    </a:lnTo>
                    <a:lnTo>
                      <a:pt x="458" y="5240"/>
                    </a:lnTo>
                    <a:lnTo>
                      <a:pt x="379" y="5439"/>
                    </a:lnTo>
                    <a:lnTo>
                      <a:pt x="299" y="5658"/>
                    </a:lnTo>
                    <a:lnTo>
                      <a:pt x="239" y="5937"/>
                    </a:lnTo>
                    <a:lnTo>
                      <a:pt x="200" y="6236"/>
                    </a:lnTo>
                    <a:lnTo>
                      <a:pt x="180" y="6515"/>
                    </a:lnTo>
                    <a:lnTo>
                      <a:pt x="200" y="6794"/>
                    </a:lnTo>
                    <a:lnTo>
                      <a:pt x="259" y="7073"/>
                    </a:lnTo>
                    <a:lnTo>
                      <a:pt x="339" y="7351"/>
                    </a:lnTo>
                    <a:lnTo>
                      <a:pt x="439" y="7610"/>
                    </a:lnTo>
                    <a:lnTo>
                      <a:pt x="578" y="7850"/>
                    </a:lnTo>
                    <a:lnTo>
                      <a:pt x="737" y="8089"/>
                    </a:lnTo>
                    <a:lnTo>
                      <a:pt x="917" y="8308"/>
                    </a:lnTo>
                    <a:lnTo>
                      <a:pt x="1116" y="8507"/>
                    </a:lnTo>
                    <a:lnTo>
                      <a:pt x="1335" y="8706"/>
                    </a:lnTo>
                    <a:lnTo>
                      <a:pt x="1594" y="8865"/>
                    </a:lnTo>
                    <a:lnTo>
                      <a:pt x="1853" y="9005"/>
                    </a:lnTo>
                    <a:lnTo>
                      <a:pt x="2132" y="9124"/>
                    </a:lnTo>
                    <a:lnTo>
                      <a:pt x="2431" y="9224"/>
                    </a:lnTo>
                    <a:lnTo>
                      <a:pt x="2749" y="9304"/>
                    </a:lnTo>
                    <a:lnTo>
                      <a:pt x="3048" y="9344"/>
                    </a:lnTo>
                    <a:lnTo>
                      <a:pt x="3367" y="9344"/>
                    </a:lnTo>
                    <a:lnTo>
                      <a:pt x="3666" y="9324"/>
                    </a:lnTo>
                    <a:lnTo>
                      <a:pt x="3965" y="9284"/>
                    </a:lnTo>
                    <a:lnTo>
                      <a:pt x="4263" y="9204"/>
                    </a:lnTo>
                    <a:lnTo>
                      <a:pt x="4542" y="9105"/>
                    </a:lnTo>
                    <a:lnTo>
                      <a:pt x="4801" y="8985"/>
                    </a:lnTo>
                    <a:lnTo>
                      <a:pt x="5060" y="8826"/>
                    </a:lnTo>
                    <a:lnTo>
                      <a:pt x="5299" y="8666"/>
                    </a:lnTo>
                    <a:lnTo>
                      <a:pt x="5518" y="8487"/>
                    </a:lnTo>
                    <a:lnTo>
                      <a:pt x="5718" y="8268"/>
                    </a:lnTo>
                    <a:lnTo>
                      <a:pt x="5897" y="8049"/>
                    </a:lnTo>
                    <a:lnTo>
                      <a:pt x="6056" y="7790"/>
                    </a:lnTo>
                    <a:lnTo>
                      <a:pt x="6196" y="7531"/>
                    </a:lnTo>
                    <a:lnTo>
                      <a:pt x="6295" y="7252"/>
                    </a:lnTo>
                    <a:lnTo>
                      <a:pt x="6594" y="7252"/>
                    </a:lnTo>
                    <a:lnTo>
                      <a:pt x="6734" y="7232"/>
                    </a:lnTo>
                    <a:lnTo>
                      <a:pt x="6873" y="7212"/>
                    </a:lnTo>
                    <a:lnTo>
                      <a:pt x="7152" y="7132"/>
                    </a:lnTo>
                    <a:lnTo>
                      <a:pt x="7411" y="7013"/>
                    </a:lnTo>
                    <a:lnTo>
                      <a:pt x="7630" y="6834"/>
                    </a:lnTo>
                    <a:lnTo>
                      <a:pt x="7730" y="6734"/>
                    </a:lnTo>
                    <a:lnTo>
                      <a:pt x="7829" y="6634"/>
                    </a:lnTo>
                    <a:lnTo>
                      <a:pt x="7909" y="6515"/>
                    </a:lnTo>
                    <a:lnTo>
                      <a:pt x="7969" y="6395"/>
                    </a:lnTo>
                    <a:lnTo>
                      <a:pt x="8048" y="6276"/>
                    </a:lnTo>
                    <a:lnTo>
                      <a:pt x="8088" y="6136"/>
                    </a:lnTo>
                    <a:lnTo>
                      <a:pt x="8128" y="5977"/>
                    </a:lnTo>
                    <a:lnTo>
                      <a:pt x="8148" y="5837"/>
                    </a:lnTo>
                    <a:lnTo>
                      <a:pt x="8148" y="5678"/>
                    </a:lnTo>
                    <a:lnTo>
                      <a:pt x="8148" y="5519"/>
                    </a:lnTo>
                    <a:lnTo>
                      <a:pt x="8108" y="5379"/>
                    </a:lnTo>
                    <a:lnTo>
                      <a:pt x="8068" y="5240"/>
                    </a:lnTo>
                    <a:lnTo>
                      <a:pt x="8009" y="5100"/>
                    </a:lnTo>
                    <a:lnTo>
                      <a:pt x="7949" y="4961"/>
                    </a:lnTo>
                    <a:lnTo>
                      <a:pt x="7869" y="4841"/>
                    </a:lnTo>
                    <a:lnTo>
                      <a:pt x="7770" y="4722"/>
                    </a:lnTo>
                    <a:lnTo>
                      <a:pt x="7650" y="4602"/>
                    </a:lnTo>
                    <a:lnTo>
                      <a:pt x="7530" y="4503"/>
                    </a:lnTo>
                    <a:lnTo>
                      <a:pt x="7411" y="4423"/>
                    </a:lnTo>
                    <a:lnTo>
                      <a:pt x="7252" y="4343"/>
                    </a:lnTo>
                    <a:lnTo>
                      <a:pt x="7112" y="4264"/>
                    </a:lnTo>
                    <a:lnTo>
                      <a:pt x="6953" y="4224"/>
                    </a:lnTo>
                    <a:lnTo>
                      <a:pt x="6754" y="4184"/>
                    </a:lnTo>
                    <a:lnTo>
                      <a:pt x="6574" y="4164"/>
                    </a:lnTo>
                    <a:lnTo>
                      <a:pt x="6375" y="4164"/>
                    </a:lnTo>
                    <a:lnTo>
                      <a:pt x="6196" y="4184"/>
                    </a:lnTo>
                    <a:lnTo>
                      <a:pt x="6016" y="4224"/>
                    </a:lnTo>
                    <a:lnTo>
                      <a:pt x="5857" y="4284"/>
                    </a:lnTo>
                    <a:lnTo>
                      <a:pt x="5678" y="4343"/>
                    </a:lnTo>
                    <a:lnTo>
                      <a:pt x="5538" y="4443"/>
                    </a:lnTo>
                    <a:lnTo>
                      <a:pt x="5279" y="4204"/>
                    </a:lnTo>
                    <a:lnTo>
                      <a:pt x="4981" y="4025"/>
                    </a:lnTo>
                    <a:lnTo>
                      <a:pt x="4662" y="3845"/>
                    </a:lnTo>
                    <a:lnTo>
                      <a:pt x="4323" y="3726"/>
                    </a:lnTo>
                    <a:lnTo>
                      <a:pt x="4463" y="3527"/>
                    </a:lnTo>
                    <a:lnTo>
                      <a:pt x="4602" y="3347"/>
                    </a:lnTo>
                    <a:lnTo>
                      <a:pt x="4702" y="3128"/>
                    </a:lnTo>
                    <a:lnTo>
                      <a:pt x="4781" y="2889"/>
                    </a:lnTo>
                    <a:lnTo>
                      <a:pt x="4841" y="2670"/>
                    </a:lnTo>
                    <a:lnTo>
                      <a:pt x="4881" y="2451"/>
                    </a:lnTo>
                    <a:lnTo>
                      <a:pt x="4881" y="2212"/>
                    </a:lnTo>
                    <a:lnTo>
                      <a:pt x="4861" y="1993"/>
                    </a:lnTo>
                    <a:lnTo>
                      <a:pt x="4821" y="1774"/>
                    </a:lnTo>
                    <a:lnTo>
                      <a:pt x="4761" y="1574"/>
                    </a:lnTo>
                    <a:lnTo>
                      <a:pt x="4682" y="1375"/>
                    </a:lnTo>
                    <a:lnTo>
                      <a:pt x="4582" y="1176"/>
                    </a:lnTo>
                    <a:lnTo>
                      <a:pt x="4443" y="997"/>
                    </a:lnTo>
                    <a:lnTo>
                      <a:pt x="4303" y="817"/>
                    </a:lnTo>
                    <a:lnTo>
                      <a:pt x="4144" y="658"/>
                    </a:lnTo>
                    <a:lnTo>
                      <a:pt x="3965" y="499"/>
                    </a:lnTo>
                    <a:lnTo>
                      <a:pt x="3785" y="379"/>
                    </a:lnTo>
                    <a:lnTo>
                      <a:pt x="3566" y="260"/>
                    </a:lnTo>
                    <a:lnTo>
                      <a:pt x="3347" y="160"/>
                    </a:lnTo>
                    <a:lnTo>
                      <a:pt x="3108" y="100"/>
                    </a:lnTo>
                    <a:lnTo>
                      <a:pt x="2869" y="40"/>
                    </a:lnTo>
                    <a:lnTo>
                      <a:pt x="2630" y="1"/>
                    </a:lnTo>
                    <a:close/>
                  </a:path>
                </a:pathLst>
              </a:custGeom>
              <a:solidFill>
                <a:srgbClr val="F9DC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86" name="Google Shape;10286;p47"/>
              <p:cNvSpPr/>
              <p:nvPr/>
            </p:nvSpPr>
            <p:spPr>
              <a:xfrm>
                <a:off x="5561550" y="3977300"/>
                <a:ext cx="203725" cy="233600"/>
              </a:xfrm>
              <a:custGeom>
                <a:avLst/>
                <a:gdLst/>
                <a:ahLst/>
                <a:cxnLst/>
                <a:rect l="l" t="t" r="r" b="b"/>
                <a:pathLst>
                  <a:path w="8149" h="9344" fill="none" extrusionOk="0">
                    <a:moveTo>
                      <a:pt x="4781" y="2889"/>
                    </a:moveTo>
                    <a:lnTo>
                      <a:pt x="4781" y="2889"/>
                    </a:lnTo>
                    <a:lnTo>
                      <a:pt x="4702" y="3128"/>
                    </a:lnTo>
                    <a:lnTo>
                      <a:pt x="4602" y="3347"/>
                    </a:lnTo>
                    <a:lnTo>
                      <a:pt x="4463" y="3527"/>
                    </a:lnTo>
                    <a:lnTo>
                      <a:pt x="4323" y="3726"/>
                    </a:lnTo>
                    <a:lnTo>
                      <a:pt x="4323" y="3726"/>
                    </a:lnTo>
                    <a:lnTo>
                      <a:pt x="4662" y="3845"/>
                    </a:lnTo>
                    <a:lnTo>
                      <a:pt x="4981" y="4025"/>
                    </a:lnTo>
                    <a:lnTo>
                      <a:pt x="5279" y="4204"/>
                    </a:lnTo>
                    <a:lnTo>
                      <a:pt x="5538" y="4443"/>
                    </a:lnTo>
                    <a:lnTo>
                      <a:pt x="5538" y="4443"/>
                    </a:lnTo>
                    <a:lnTo>
                      <a:pt x="5678" y="4343"/>
                    </a:lnTo>
                    <a:lnTo>
                      <a:pt x="5857" y="4284"/>
                    </a:lnTo>
                    <a:lnTo>
                      <a:pt x="6016" y="4224"/>
                    </a:lnTo>
                    <a:lnTo>
                      <a:pt x="6196" y="4184"/>
                    </a:lnTo>
                    <a:lnTo>
                      <a:pt x="6375" y="4164"/>
                    </a:lnTo>
                    <a:lnTo>
                      <a:pt x="6574" y="4164"/>
                    </a:lnTo>
                    <a:lnTo>
                      <a:pt x="6754" y="4184"/>
                    </a:lnTo>
                    <a:lnTo>
                      <a:pt x="6953" y="4224"/>
                    </a:lnTo>
                    <a:lnTo>
                      <a:pt x="6953" y="4224"/>
                    </a:lnTo>
                    <a:lnTo>
                      <a:pt x="7112" y="4264"/>
                    </a:lnTo>
                    <a:lnTo>
                      <a:pt x="7252" y="4343"/>
                    </a:lnTo>
                    <a:lnTo>
                      <a:pt x="7411" y="4423"/>
                    </a:lnTo>
                    <a:lnTo>
                      <a:pt x="7530" y="4503"/>
                    </a:lnTo>
                    <a:lnTo>
                      <a:pt x="7650" y="4602"/>
                    </a:lnTo>
                    <a:lnTo>
                      <a:pt x="7770" y="4722"/>
                    </a:lnTo>
                    <a:lnTo>
                      <a:pt x="7869" y="4841"/>
                    </a:lnTo>
                    <a:lnTo>
                      <a:pt x="7949" y="4961"/>
                    </a:lnTo>
                    <a:lnTo>
                      <a:pt x="8009" y="5100"/>
                    </a:lnTo>
                    <a:lnTo>
                      <a:pt x="8068" y="5240"/>
                    </a:lnTo>
                    <a:lnTo>
                      <a:pt x="8108" y="5379"/>
                    </a:lnTo>
                    <a:lnTo>
                      <a:pt x="8148" y="5519"/>
                    </a:lnTo>
                    <a:lnTo>
                      <a:pt x="8148" y="5678"/>
                    </a:lnTo>
                    <a:lnTo>
                      <a:pt x="8148" y="5837"/>
                    </a:lnTo>
                    <a:lnTo>
                      <a:pt x="8128" y="5977"/>
                    </a:lnTo>
                    <a:lnTo>
                      <a:pt x="8088" y="6136"/>
                    </a:lnTo>
                    <a:lnTo>
                      <a:pt x="8088" y="6136"/>
                    </a:lnTo>
                    <a:lnTo>
                      <a:pt x="8048" y="6276"/>
                    </a:lnTo>
                    <a:lnTo>
                      <a:pt x="7969" y="6395"/>
                    </a:lnTo>
                    <a:lnTo>
                      <a:pt x="7909" y="6515"/>
                    </a:lnTo>
                    <a:lnTo>
                      <a:pt x="7829" y="6634"/>
                    </a:lnTo>
                    <a:lnTo>
                      <a:pt x="7730" y="6734"/>
                    </a:lnTo>
                    <a:lnTo>
                      <a:pt x="7630" y="6834"/>
                    </a:lnTo>
                    <a:lnTo>
                      <a:pt x="7411" y="7013"/>
                    </a:lnTo>
                    <a:lnTo>
                      <a:pt x="7152" y="7132"/>
                    </a:lnTo>
                    <a:lnTo>
                      <a:pt x="6873" y="7212"/>
                    </a:lnTo>
                    <a:lnTo>
                      <a:pt x="6734" y="7232"/>
                    </a:lnTo>
                    <a:lnTo>
                      <a:pt x="6594" y="7252"/>
                    </a:lnTo>
                    <a:lnTo>
                      <a:pt x="6435" y="7252"/>
                    </a:lnTo>
                    <a:lnTo>
                      <a:pt x="6295" y="7252"/>
                    </a:lnTo>
                    <a:lnTo>
                      <a:pt x="6295" y="7252"/>
                    </a:lnTo>
                    <a:lnTo>
                      <a:pt x="6196" y="7531"/>
                    </a:lnTo>
                    <a:lnTo>
                      <a:pt x="6056" y="7790"/>
                    </a:lnTo>
                    <a:lnTo>
                      <a:pt x="5897" y="8049"/>
                    </a:lnTo>
                    <a:lnTo>
                      <a:pt x="5718" y="8268"/>
                    </a:lnTo>
                    <a:lnTo>
                      <a:pt x="5518" y="8487"/>
                    </a:lnTo>
                    <a:lnTo>
                      <a:pt x="5299" y="8666"/>
                    </a:lnTo>
                    <a:lnTo>
                      <a:pt x="5060" y="8826"/>
                    </a:lnTo>
                    <a:lnTo>
                      <a:pt x="4801" y="8985"/>
                    </a:lnTo>
                    <a:lnTo>
                      <a:pt x="4542" y="9105"/>
                    </a:lnTo>
                    <a:lnTo>
                      <a:pt x="4263" y="9204"/>
                    </a:lnTo>
                    <a:lnTo>
                      <a:pt x="3965" y="9284"/>
                    </a:lnTo>
                    <a:lnTo>
                      <a:pt x="3666" y="9324"/>
                    </a:lnTo>
                    <a:lnTo>
                      <a:pt x="3367" y="9344"/>
                    </a:lnTo>
                    <a:lnTo>
                      <a:pt x="3048" y="9344"/>
                    </a:lnTo>
                    <a:lnTo>
                      <a:pt x="2749" y="9304"/>
                    </a:lnTo>
                    <a:lnTo>
                      <a:pt x="2431" y="9224"/>
                    </a:lnTo>
                    <a:lnTo>
                      <a:pt x="2431" y="9224"/>
                    </a:lnTo>
                    <a:lnTo>
                      <a:pt x="2132" y="9124"/>
                    </a:lnTo>
                    <a:lnTo>
                      <a:pt x="1853" y="9005"/>
                    </a:lnTo>
                    <a:lnTo>
                      <a:pt x="1594" y="8865"/>
                    </a:lnTo>
                    <a:lnTo>
                      <a:pt x="1335" y="8706"/>
                    </a:lnTo>
                    <a:lnTo>
                      <a:pt x="1116" y="8507"/>
                    </a:lnTo>
                    <a:lnTo>
                      <a:pt x="917" y="8308"/>
                    </a:lnTo>
                    <a:lnTo>
                      <a:pt x="737" y="8089"/>
                    </a:lnTo>
                    <a:lnTo>
                      <a:pt x="578" y="7850"/>
                    </a:lnTo>
                    <a:lnTo>
                      <a:pt x="439" y="7610"/>
                    </a:lnTo>
                    <a:lnTo>
                      <a:pt x="339" y="7351"/>
                    </a:lnTo>
                    <a:lnTo>
                      <a:pt x="259" y="7073"/>
                    </a:lnTo>
                    <a:lnTo>
                      <a:pt x="200" y="6794"/>
                    </a:lnTo>
                    <a:lnTo>
                      <a:pt x="180" y="6515"/>
                    </a:lnTo>
                    <a:lnTo>
                      <a:pt x="200" y="6236"/>
                    </a:lnTo>
                    <a:lnTo>
                      <a:pt x="239" y="5937"/>
                    </a:lnTo>
                    <a:lnTo>
                      <a:pt x="299" y="5658"/>
                    </a:lnTo>
                    <a:lnTo>
                      <a:pt x="299" y="5658"/>
                    </a:lnTo>
                    <a:lnTo>
                      <a:pt x="379" y="5439"/>
                    </a:lnTo>
                    <a:lnTo>
                      <a:pt x="458" y="5240"/>
                    </a:lnTo>
                    <a:lnTo>
                      <a:pt x="558" y="5061"/>
                    </a:lnTo>
                    <a:lnTo>
                      <a:pt x="678" y="4881"/>
                    </a:lnTo>
                    <a:lnTo>
                      <a:pt x="817" y="4702"/>
                    </a:lnTo>
                    <a:lnTo>
                      <a:pt x="957" y="4543"/>
                    </a:lnTo>
                    <a:lnTo>
                      <a:pt x="1096" y="4403"/>
                    </a:lnTo>
                    <a:lnTo>
                      <a:pt x="1255" y="4264"/>
                    </a:lnTo>
                    <a:lnTo>
                      <a:pt x="1255" y="4264"/>
                    </a:lnTo>
                    <a:lnTo>
                      <a:pt x="1076" y="4164"/>
                    </a:lnTo>
                    <a:lnTo>
                      <a:pt x="917" y="4045"/>
                    </a:lnTo>
                    <a:lnTo>
                      <a:pt x="757" y="3925"/>
                    </a:lnTo>
                    <a:lnTo>
                      <a:pt x="618" y="3786"/>
                    </a:lnTo>
                    <a:lnTo>
                      <a:pt x="498" y="3646"/>
                    </a:lnTo>
                    <a:lnTo>
                      <a:pt x="379" y="3487"/>
                    </a:lnTo>
                    <a:lnTo>
                      <a:pt x="279" y="3327"/>
                    </a:lnTo>
                    <a:lnTo>
                      <a:pt x="180" y="3148"/>
                    </a:lnTo>
                    <a:lnTo>
                      <a:pt x="120" y="2989"/>
                    </a:lnTo>
                    <a:lnTo>
                      <a:pt x="60" y="2790"/>
                    </a:lnTo>
                    <a:lnTo>
                      <a:pt x="20" y="2610"/>
                    </a:lnTo>
                    <a:lnTo>
                      <a:pt x="0" y="2431"/>
                    </a:lnTo>
                    <a:lnTo>
                      <a:pt x="0" y="2232"/>
                    </a:lnTo>
                    <a:lnTo>
                      <a:pt x="0" y="2033"/>
                    </a:lnTo>
                    <a:lnTo>
                      <a:pt x="40" y="1833"/>
                    </a:lnTo>
                    <a:lnTo>
                      <a:pt x="80" y="1654"/>
                    </a:lnTo>
                    <a:lnTo>
                      <a:pt x="80" y="1654"/>
                    </a:lnTo>
                    <a:lnTo>
                      <a:pt x="180" y="1435"/>
                    </a:lnTo>
                    <a:lnTo>
                      <a:pt x="279" y="1216"/>
                    </a:lnTo>
                    <a:lnTo>
                      <a:pt x="399" y="1017"/>
                    </a:lnTo>
                    <a:lnTo>
                      <a:pt x="538" y="837"/>
                    </a:lnTo>
                    <a:lnTo>
                      <a:pt x="698" y="678"/>
                    </a:lnTo>
                    <a:lnTo>
                      <a:pt x="877" y="538"/>
                    </a:lnTo>
                    <a:lnTo>
                      <a:pt x="1056" y="399"/>
                    </a:lnTo>
                    <a:lnTo>
                      <a:pt x="1255" y="279"/>
                    </a:lnTo>
                    <a:lnTo>
                      <a:pt x="1455" y="200"/>
                    </a:lnTo>
                    <a:lnTo>
                      <a:pt x="1694" y="120"/>
                    </a:lnTo>
                    <a:lnTo>
                      <a:pt x="1913" y="60"/>
                    </a:lnTo>
                    <a:lnTo>
                      <a:pt x="2152" y="21"/>
                    </a:lnTo>
                    <a:lnTo>
                      <a:pt x="2391" y="1"/>
                    </a:lnTo>
                    <a:lnTo>
                      <a:pt x="2630" y="1"/>
                    </a:lnTo>
                    <a:lnTo>
                      <a:pt x="2869" y="40"/>
                    </a:lnTo>
                    <a:lnTo>
                      <a:pt x="3108" y="100"/>
                    </a:lnTo>
                    <a:lnTo>
                      <a:pt x="3108" y="100"/>
                    </a:lnTo>
                    <a:lnTo>
                      <a:pt x="3347" y="160"/>
                    </a:lnTo>
                    <a:lnTo>
                      <a:pt x="3566" y="260"/>
                    </a:lnTo>
                    <a:lnTo>
                      <a:pt x="3785" y="379"/>
                    </a:lnTo>
                    <a:lnTo>
                      <a:pt x="3965" y="499"/>
                    </a:lnTo>
                    <a:lnTo>
                      <a:pt x="4144" y="658"/>
                    </a:lnTo>
                    <a:lnTo>
                      <a:pt x="4303" y="817"/>
                    </a:lnTo>
                    <a:lnTo>
                      <a:pt x="4443" y="997"/>
                    </a:lnTo>
                    <a:lnTo>
                      <a:pt x="4582" y="1176"/>
                    </a:lnTo>
                    <a:lnTo>
                      <a:pt x="4682" y="1375"/>
                    </a:lnTo>
                    <a:lnTo>
                      <a:pt x="4761" y="1574"/>
                    </a:lnTo>
                    <a:lnTo>
                      <a:pt x="4821" y="1774"/>
                    </a:lnTo>
                    <a:lnTo>
                      <a:pt x="4861" y="1993"/>
                    </a:lnTo>
                    <a:lnTo>
                      <a:pt x="4881" y="2212"/>
                    </a:lnTo>
                    <a:lnTo>
                      <a:pt x="4881" y="2451"/>
                    </a:lnTo>
                    <a:lnTo>
                      <a:pt x="4841" y="2670"/>
                    </a:lnTo>
                    <a:lnTo>
                      <a:pt x="4781" y="2889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87" name="Google Shape;10287;p47"/>
              <p:cNvSpPr/>
              <p:nvPr/>
            </p:nvSpPr>
            <p:spPr>
              <a:xfrm>
                <a:off x="5601875" y="3999225"/>
                <a:ext cx="44350" cy="34875"/>
              </a:xfrm>
              <a:custGeom>
                <a:avLst/>
                <a:gdLst/>
                <a:ahLst/>
                <a:cxnLst/>
                <a:rect l="l" t="t" r="r" b="b"/>
                <a:pathLst>
                  <a:path w="1774" h="1395" extrusionOk="0">
                    <a:moveTo>
                      <a:pt x="738" y="0"/>
                    </a:moveTo>
                    <a:lnTo>
                      <a:pt x="579" y="20"/>
                    </a:lnTo>
                    <a:lnTo>
                      <a:pt x="419" y="80"/>
                    </a:lnTo>
                    <a:lnTo>
                      <a:pt x="280" y="140"/>
                    </a:lnTo>
                    <a:lnTo>
                      <a:pt x="160" y="239"/>
                    </a:lnTo>
                    <a:lnTo>
                      <a:pt x="81" y="339"/>
                    </a:lnTo>
                    <a:lnTo>
                      <a:pt x="21" y="478"/>
                    </a:lnTo>
                    <a:lnTo>
                      <a:pt x="1" y="598"/>
                    </a:lnTo>
                    <a:lnTo>
                      <a:pt x="1" y="737"/>
                    </a:lnTo>
                    <a:lnTo>
                      <a:pt x="61" y="877"/>
                    </a:lnTo>
                    <a:lnTo>
                      <a:pt x="120" y="996"/>
                    </a:lnTo>
                    <a:lnTo>
                      <a:pt x="240" y="1116"/>
                    </a:lnTo>
                    <a:lnTo>
                      <a:pt x="359" y="1215"/>
                    </a:lnTo>
                    <a:lnTo>
                      <a:pt x="519" y="1295"/>
                    </a:lnTo>
                    <a:lnTo>
                      <a:pt x="678" y="1355"/>
                    </a:lnTo>
                    <a:lnTo>
                      <a:pt x="858" y="1395"/>
                    </a:lnTo>
                    <a:lnTo>
                      <a:pt x="1037" y="1395"/>
                    </a:lnTo>
                    <a:lnTo>
                      <a:pt x="1196" y="1375"/>
                    </a:lnTo>
                    <a:lnTo>
                      <a:pt x="1356" y="1335"/>
                    </a:lnTo>
                    <a:lnTo>
                      <a:pt x="1495" y="1255"/>
                    </a:lnTo>
                    <a:lnTo>
                      <a:pt x="1595" y="1175"/>
                    </a:lnTo>
                    <a:lnTo>
                      <a:pt x="1694" y="1056"/>
                    </a:lnTo>
                    <a:lnTo>
                      <a:pt x="1754" y="936"/>
                    </a:lnTo>
                    <a:lnTo>
                      <a:pt x="1774" y="797"/>
                    </a:lnTo>
                    <a:lnTo>
                      <a:pt x="1754" y="658"/>
                    </a:lnTo>
                    <a:lnTo>
                      <a:pt x="1714" y="518"/>
                    </a:lnTo>
                    <a:lnTo>
                      <a:pt x="1634" y="399"/>
                    </a:lnTo>
                    <a:lnTo>
                      <a:pt x="1535" y="279"/>
                    </a:lnTo>
                    <a:lnTo>
                      <a:pt x="1415" y="179"/>
                    </a:lnTo>
                    <a:lnTo>
                      <a:pt x="1256" y="100"/>
                    </a:lnTo>
                    <a:lnTo>
                      <a:pt x="1077" y="40"/>
                    </a:lnTo>
                    <a:lnTo>
                      <a:pt x="917" y="20"/>
                    </a:lnTo>
                    <a:lnTo>
                      <a:pt x="738" y="0"/>
                    </a:lnTo>
                    <a:close/>
                  </a:path>
                </a:pathLst>
              </a:custGeom>
              <a:solidFill>
                <a:srgbClr val="F4CC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88" name="Google Shape;10288;p47"/>
              <p:cNvSpPr/>
              <p:nvPr/>
            </p:nvSpPr>
            <p:spPr>
              <a:xfrm>
                <a:off x="5583450" y="4086875"/>
                <a:ext cx="86200" cy="111075"/>
              </a:xfrm>
              <a:custGeom>
                <a:avLst/>
                <a:gdLst/>
                <a:ahLst/>
                <a:cxnLst/>
                <a:rect l="l" t="t" r="r" b="b"/>
                <a:pathLst>
                  <a:path w="3448" h="4443" extrusionOk="0">
                    <a:moveTo>
                      <a:pt x="1535" y="0"/>
                    </a:moveTo>
                    <a:lnTo>
                      <a:pt x="1435" y="40"/>
                    </a:lnTo>
                    <a:lnTo>
                      <a:pt x="1296" y="80"/>
                    </a:lnTo>
                    <a:lnTo>
                      <a:pt x="1156" y="140"/>
                    </a:lnTo>
                    <a:lnTo>
                      <a:pt x="997" y="239"/>
                    </a:lnTo>
                    <a:lnTo>
                      <a:pt x="838" y="339"/>
                    </a:lnTo>
                    <a:lnTo>
                      <a:pt x="678" y="478"/>
                    </a:lnTo>
                    <a:lnTo>
                      <a:pt x="539" y="618"/>
                    </a:lnTo>
                    <a:lnTo>
                      <a:pt x="399" y="777"/>
                    </a:lnTo>
                    <a:lnTo>
                      <a:pt x="260" y="976"/>
                    </a:lnTo>
                    <a:lnTo>
                      <a:pt x="160" y="1176"/>
                    </a:lnTo>
                    <a:lnTo>
                      <a:pt x="81" y="1415"/>
                    </a:lnTo>
                    <a:lnTo>
                      <a:pt x="21" y="1654"/>
                    </a:lnTo>
                    <a:lnTo>
                      <a:pt x="1" y="1933"/>
                    </a:lnTo>
                    <a:lnTo>
                      <a:pt x="1" y="2231"/>
                    </a:lnTo>
                    <a:lnTo>
                      <a:pt x="61" y="2530"/>
                    </a:lnTo>
                    <a:lnTo>
                      <a:pt x="160" y="2869"/>
                    </a:lnTo>
                    <a:lnTo>
                      <a:pt x="260" y="3128"/>
                    </a:lnTo>
                    <a:lnTo>
                      <a:pt x="399" y="3347"/>
                    </a:lnTo>
                    <a:lnTo>
                      <a:pt x="539" y="3546"/>
                    </a:lnTo>
                    <a:lnTo>
                      <a:pt x="718" y="3706"/>
                    </a:lnTo>
                    <a:lnTo>
                      <a:pt x="897" y="3865"/>
                    </a:lnTo>
                    <a:lnTo>
                      <a:pt x="1096" y="3984"/>
                    </a:lnTo>
                    <a:lnTo>
                      <a:pt x="1316" y="4104"/>
                    </a:lnTo>
                    <a:lnTo>
                      <a:pt x="1535" y="4184"/>
                    </a:lnTo>
                    <a:lnTo>
                      <a:pt x="1754" y="4263"/>
                    </a:lnTo>
                    <a:lnTo>
                      <a:pt x="1973" y="4323"/>
                    </a:lnTo>
                    <a:lnTo>
                      <a:pt x="2391" y="4403"/>
                    </a:lnTo>
                    <a:lnTo>
                      <a:pt x="2770" y="4443"/>
                    </a:lnTo>
                    <a:lnTo>
                      <a:pt x="3447" y="4443"/>
                    </a:lnTo>
                    <a:lnTo>
                      <a:pt x="3148" y="4303"/>
                    </a:lnTo>
                    <a:lnTo>
                      <a:pt x="2869" y="4184"/>
                    </a:lnTo>
                    <a:lnTo>
                      <a:pt x="2610" y="4024"/>
                    </a:lnTo>
                    <a:lnTo>
                      <a:pt x="2391" y="3885"/>
                    </a:lnTo>
                    <a:lnTo>
                      <a:pt x="2172" y="3725"/>
                    </a:lnTo>
                    <a:lnTo>
                      <a:pt x="1993" y="3566"/>
                    </a:lnTo>
                    <a:lnTo>
                      <a:pt x="1853" y="3387"/>
                    </a:lnTo>
                    <a:lnTo>
                      <a:pt x="1714" y="3208"/>
                    </a:lnTo>
                    <a:lnTo>
                      <a:pt x="1595" y="3028"/>
                    </a:lnTo>
                    <a:lnTo>
                      <a:pt x="1495" y="2849"/>
                    </a:lnTo>
                    <a:lnTo>
                      <a:pt x="1415" y="2670"/>
                    </a:lnTo>
                    <a:lnTo>
                      <a:pt x="1336" y="2470"/>
                    </a:lnTo>
                    <a:lnTo>
                      <a:pt x="1296" y="2291"/>
                    </a:lnTo>
                    <a:lnTo>
                      <a:pt x="1256" y="2112"/>
                    </a:lnTo>
                    <a:lnTo>
                      <a:pt x="1216" y="1753"/>
                    </a:lnTo>
                    <a:lnTo>
                      <a:pt x="1216" y="1395"/>
                    </a:lnTo>
                    <a:lnTo>
                      <a:pt x="1236" y="1076"/>
                    </a:lnTo>
                    <a:lnTo>
                      <a:pt x="1296" y="777"/>
                    </a:lnTo>
                    <a:lnTo>
                      <a:pt x="1355" y="518"/>
                    </a:lnTo>
                    <a:lnTo>
                      <a:pt x="1475" y="140"/>
                    </a:lnTo>
                    <a:lnTo>
                      <a:pt x="1535" y="0"/>
                    </a:lnTo>
                    <a:close/>
                  </a:path>
                </a:pathLst>
              </a:custGeom>
              <a:solidFill>
                <a:srgbClr val="FAE3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89" name="Google Shape;10289;p47"/>
              <p:cNvSpPr/>
              <p:nvPr/>
            </p:nvSpPr>
            <p:spPr>
              <a:xfrm>
                <a:off x="5583450" y="4086875"/>
                <a:ext cx="86200" cy="111075"/>
              </a:xfrm>
              <a:custGeom>
                <a:avLst/>
                <a:gdLst/>
                <a:ahLst/>
                <a:cxnLst/>
                <a:rect l="l" t="t" r="r" b="b"/>
                <a:pathLst>
                  <a:path w="3448" h="4443" fill="none" extrusionOk="0">
                    <a:moveTo>
                      <a:pt x="1535" y="0"/>
                    </a:moveTo>
                    <a:lnTo>
                      <a:pt x="1535" y="0"/>
                    </a:lnTo>
                    <a:lnTo>
                      <a:pt x="1435" y="40"/>
                    </a:lnTo>
                    <a:lnTo>
                      <a:pt x="1296" y="80"/>
                    </a:lnTo>
                    <a:lnTo>
                      <a:pt x="1156" y="140"/>
                    </a:lnTo>
                    <a:lnTo>
                      <a:pt x="997" y="239"/>
                    </a:lnTo>
                    <a:lnTo>
                      <a:pt x="838" y="339"/>
                    </a:lnTo>
                    <a:lnTo>
                      <a:pt x="678" y="478"/>
                    </a:lnTo>
                    <a:lnTo>
                      <a:pt x="539" y="618"/>
                    </a:lnTo>
                    <a:lnTo>
                      <a:pt x="399" y="777"/>
                    </a:lnTo>
                    <a:lnTo>
                      <a:pt x="260" y="976"/>
                    </a:lnTo>
                    <a:lnTo>
                      <a:pt x="160" y="1176"/>
                    </a:lnTo>
                    <a:lnTo>
                      <a:pt x="81" y="1415"/>
                    </a:lnTo>
                    <a:lnTo>
                      <a:pt x="21" y="1654"/>
                    </a:lnTo>
                    <a:lnTo>
                      <a:pt x="1" y="1933"/>
                    </a:lnTo>
                    <a:lnTo>
                      <a:pt x="1" y="2231"/>
                    </a:lnTo>
                    <a:lnTo>
                      <a:pt x="61" y="2530"/>
                    </a:lnTo>
                    <a:lnTo>
                      <a:pt x="160" y="2869"/>
                    </a:lnTo>
                    <a:lnTo>
                      <a:pt x="160" y="2869"/>
                    </a:lnTo>
                    <a:lnTo>
                      <a:pt x="260" y="3128"/>
                    </a:lnTo>
                    <a:lnTo>
                      <a:pt x="399" y="3347"/>
                    </a:lnTo>
                    <a:lnTo>
                      <a:pt x="539" y="3546"/>
                    </a:lnTo>
                    <a:lnTo>
                      <a:pt x="718" y="3706"/>
                    </a:lnTo>
                    <a:lnTo>
                      <a:pt x="897" y="3865"/>
                    </a:lnTo>
                    <a:lnTo>
                      <a:pt x="1096" y="3984"/>
                    </a:lnTo>
                    <a:lnTo>
                      <a:pt x="1316" y="4104"/>
                    </a:lnTo>
                    <a:lnTo>
                      <a:pt x="1535" y="4184"/>
                    </a:lnTo>
                    <a:lnTo>
                      <a:pt x="1754" y="4263"/>
                    </a:lnTo>
                    <a:lnTo>
                      <a:pt x="1973" y="4323"/>
                    </a:lnTo>
                    <a:lnTo>
                      <a:pt x="2391" y="4403"/>
                    </a:lnTo>
                    <a:lnTo>
                      <a:pt x="2770" y="4443"/>
                    </a:lnTo>
                    <a:lnTo>
                      <a:pt x="3089" y="4443"/>
                    </a:lnTo>
                    <a:lnTo>
                      <a:pt x="3089" y="4443"/>
                    </a:lnTo>
                    <a:lnTo>
                      <a:pt x="3348" y="4443"/>
                    </a:lnTo>
                    <a:lnTo>
                      <a:pt x="3447" y="4443"/>
                    </a:lnTo>
                    <a:lnTo>
                      <a:pt x="3447" y="4443"/>
                    </a:lnTo>
                    <a:lnTo>
                      <a:pt x="3148" y="4303"/>
                    </a:lnTo>
                    <a:lnTo>
                      <a:pt x="2869" y="4184"/>
                    </a:lnTo>
                    <a:lnTo>
                      <a:pt x="2610" y="4024"/>
                    </a:lnTo>
                    <a:lnTo>
                      <a:pt x="2391" y="3885"/>
                    </a:lnTo>
                    <a:lnTo>
                      <a:pt x="2172" y="3725"/>
                    </a:lnTo>
                    <a:lnTo>
                      <a:pt x="1993" y="3566"/>
                    </a:lnTo>
                    <a:lnTo>
                      <a:pt x="1853" y="3387"/>
                    </a:lnTo>
                    <a:lnTo>
                      <a:pt x="1714" y="3208"/>
                    </a:lnTo>
                    <a:lnTo>
                      <a:pt x="1595" y="3028"/>
                    </a:lnTo>
                    <a:lnTo>
                      <a:pt x="1495" y="2849"/>
                    </a:lnTo>
                    <a:lnTo>
                      <a:pt x="1415" y="2670"/>
                    </a:lnTo>
                    <a:lnTo>
                      <a:pt x="1336" y="2470"/>
                    </a:lnTo>
                    <a:lnTo>
                      <a:pt x="1296" y="2291"/>
                    </a:lnTo>
                    <a:lnTo>
                      <a:pt x="1256" y="2112"/>
                    </a:lnTo>
                    <a:lnTo>
                      <a:pt x="1216" y="1753"/>
                    </a:lnTo>
                    <a:lnTo>
                      <a:pt x="1216" y="1395"/>
                    </a:lnTo>
                    <a:lnTo>
                      <a:pt x="1236" y="1076"/>
                    </a:lnTo>
                    <a:lnTo>
                      <a:pt x="1296" y="777"/>
                    </a:lnTo>
                    <a:lnTo>
                      <a:pt x="1355" y="518"/>
                    </a:lnTo>
                    <a:lnTo>
                      <a:pt x="1475" y="140"/>
                    </a:lnTo>
                    <a:lnTo>
                      <a:pt x="1535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90" name="Google Shape;10290;p47"/>
              <p:cNvSpPr/>
              <p:nvPr/>
            </p:nvSpPr>
            <p:spPr>
              <a:xfrm>
                <a:off x="5560050" y="3714850"/>
                <a:ext cx="219150" cy="228125"/>
              </a:xfrm>
              <a:custGeom>
                <a:avLst/>
                <a:gdLst/>
                <a:ahLst/>
                <a:cxnLst/>
                <a:rect l="l" t="t" r="r" b="b"/>
                <a:pathLst>
                  <a:path w="8766" h="9125" extrusionOk="0">
                    <a:moveTo>
                      <a:pt x="4622" y="0"/>
                    </a:moveTo>
                    <a:lnTo>
                      <a:pt x="4303" y="20"/>
                    </a:lnTo>
                    <a:lnTo>
                      <a:pt x="4005" y="60"/>
                    </a:lnTo>
                    <a:lnTo>
                      <a:pt x="3706" y="140"/>
                    </a:lnTo>
                    <a:lnTo>
                      <a:pt x="3427" y="239"/>
                    </a:lnTo>
                    <a:lnTo>
                      <a:pt x="3168" y="359"/>
                    </a:lnTo>
                    <a:lnTo>
                      <a:pt x="2909" y="498"/>
                    </a:lnTo>
                    <a:lnTo>
                      <a:pt x="2670" y="677"/>
                    </a:lnTo>
                    <a:lnTo>
                      <a:pt x="2451" y="857"/>
                    </a:lnTo>
                    <a:lnTo>
                      <a:pt x="2232" y="1056"/>
                    </a:lnTo>
                    <a:lnTo>
                      <a:pt x="2052" y="1295"/>
                    </a:lnTo>
                    <a:lnTo>
                      <a:pt x="1913" y="1534"/>
                    </a:lnTo>
                    <a:lnTo>
                      <a:pt x="1774" y="1773"/>
                    </a:lnTo>
                    <a:lnTo>
                      <a:pt x="1674" y="2052"/>
                    </a:lnTo>
                    <a:lnTo>
                      <a:pt x="1594" y="2331"/>
                    </a:lnTo>
                    <a:lnTo>
                      <a:pt x="1554" y="2630"/>
                    </a:lnTo>
                    <a:lnTo>
                      <a:pt x="1395" y="2650"/>
                    </a:lnTo>
                    <a:lnTo>
                      <a:pt x="1256" y="2670"/>
                    </a:lnTo>
                    <a:lnTo>
                      <a:pt x="1116" y="2709"/>
                    </a:lnTo>
                    <a:lnTo>
                      <a:pt x="977" y="2749"/>
                    </a:lnTo>
                    <a:lnTo>
                      <a:pt x="718" y="2889"/>
                    </a:lnTo>
                    <a:lnTo>
                      <a:pt x="499" y="3048"/>
                    </a:lnTo>
                    <a:lnTo>
                      <a:pt x="399" y="3148"/>
                    </a:lnTo>
                    <a:lnTo>
                      <a:pt x="319" y="3267"/>
                    </a:lnTo>
                    <a:lnTo>
                      <a:pt x="240" y="3367"/>
                    </a:lnTo>
                    <a:lnTo>
                      <a:pt x="160" y="3486"/>
                    </a:lnTo>
                    <a:lnTo>
                      <a:pt x="100" y="3626"/>
                    </a:lnTo>
                    <a:lnTo>
                      <a:pt x="60" y="3745"/>
                    </a:lnTo>
                    <a:lnTo>
                      <a:pt x="20" y="3885"/>
                    </a:lnTo>
                    <a:lnTo>
                      <a:pt x="1" y="4024"/>
                    </a:lnTo>
                    <a:lnTo>
                      <a:pt x="1" y="4184"/>
                    </a:lnTo>
                    <a:lnTo>
                      <a:pt x="1" y="4343"/>
                    </a:lnTo>
                    <a:lnTo>
                      <a:pt x="20" y="4482"/>
                    </a:lnTo>
                    <a:lnTo>
                      <a:pt x="80" y="4642"/>
                    </a:lnTo>
                    <a:lnTo>
                      <a:pt x="120" y="4781"/>
                    </a:lnTo>
                    <a:lnTo>
                      <a:pt x="200" y="4921"/>
                    </a:lnTo>
                    <a:lnTo>
                      <a:pt x="279" y="5040"/>
                    </a:lnTo>
                    <a:lnTo>
                      <a:pt x="379" y="5160"/>
                    </a:lnTo>
                    <a:lnTo>
                      <a:pt x="479" y="5279"/>
                    </a:lnTo>
                    <a:lnTo>
                      <a:pt x="598" y="5379"/>
                    </a:lnTo>
                    <a:lnTo>
                      <a:pt x="738" y="5459"/>
                    </a:lnTo>
                    <a:lnTo>
                      <a:pt x="877" y="5538"/>
                    </a:lnTo>
                    <a:lnTo>
                      <a:pt x="1017" y="5598"/>
                    </a:lnTo>
                    <a:lnTo>
                      <a:pt x="1176" y="5658"/>
                    </a:lnTo>
                    <a:lnTo>
                      <a:pt x="1335" y="5698"/>
                    </a:lnTo>
                    <a:lnTo>
                      <a:pt x="1515" y="5718"/>
                    </a:lnTo>
                    <a:lnTo>
                      <a:pt x="1893" y="5718"/>
                    </a:lnTo>
                    <a:lnTo>
                      <a:pt x="2072" y="5678"/>
                    </a:lnTo>
                    <a:lnTo>
                      <a:pt x="2252" y="5618"/>
                    </a:lnTo>
                    <a:lnTo>
                      <a:pt x="2411" y="5558"/>
                    </a:lnTo>
                    <a:lnTo>
                      <a:pt x="2570" y="5478"/>
                    </a:lnTo>
                    <a:lnTo>
                      <a:pt x="2710" y="5379"/>
                    </a:lnTo>
                    <a:lnTo>
                      <a:pt x="2849" y="5259"/>
                    </a:lnTo>
                    <a:lnTo>
                      <a:pt x="3148" y="5439"/>
                    </a:lnTo>
                    <a:lnTo>
                      <a:pt x="3487" y="5578"/>
                    </a:lnTo>
                    <a:lnTo>
                      <a:pt x="3825" y="5678"/>
                    </a:lnTo>
                    <a:lnTo>
                      <a:pt x="4184" y="5757"/>
                    </a:lnTo>
                    <a:lnTo>
                      <a:pt x="4084" y="5957"/>
                    </a:lnTo>
                    <a:lnTo>
                      <a:pt x="3985" y="6176"/>
                    </a:lnTo>
                    <a:lnTo>
                      <a:pt x="3925" y="6415"/>
                    </a:lnTo>
                    <a:lnTo>
                      <a:pt x="3885" y="6654"/>
                    </a:lnTo>
                    <a:lnTo>
                      <a:pt x="3885" y="6873"/>
                    </a:lnTo>
                    <a:lnTo>
                      <a:pt x="3885" y="7112"/>
                    </a:lnTo>
                    <a:lnTo>
                      <a:pt x="3925" y="7331"/>
                    </a:lnTo>
                    <a:lnTo>
                      <a:pt x="3985" y="7550"/>
                    </a:lnTo>
                    <a:lnTo>
                      <a:pt x="4084" y="7749"/>
                    </a:lnTo>
                    <a:lnTo>
                      <a:pt x="4184" y="7949"/>
                    </a:lnTo>
                    <a:lnTo>
                      <a:pt x="4303" y="8128"/>
                    </a:lnTo>
                    <a:lnTo>
                      <a:pt x="4443" y="8307"/>
                    </a:lnTo>
                    <a:lnTo>
                      <a:pt x="4602" y="8467"/>
                    </a:lnTo>
                    <a:lnTo>
                      <a:pt x="4782" y="8606"/>
                    </a:lnTo>
                    <a:lnTo>
                      <a:pt x="4961" y="8746"/>
                    </a:lnTo>
                    <a:lnTo>
                      <a:pt x="5160" y="8865"/>
                    </a:lnTo>
                    <a:lnTo>
                      <a:pt x="5379" y="8945"/>
                    </a:lnTo>
                    <a:lnTo>
                      <a:pt x="5598" y="9024"/>
                    </a:lnTo>
                    <a:lnTo>
                      <a:pt x="5837" y="9084"/>
                    </a:lnTo>
                    <a:lnTo>
                      <a:pt x="6096" y="9124"/>
                    </a:lnTo>
                    <a:lnTo>
                      <a:pt x="6594" y="9124"/>
                    </a:lnTo>
                    <a:lnTo>
                      <a:pt x="6833" y="9084"/>
                    </a:lnTo>
                    <a:lnTo>
                      <a:pt x="7053" y="9024"/>
                    </a:lnTo>
                    <a:lnTo>
                      <a:pt x="7272" y="8945"/>
                    </a:lnTo>
                    <a:lnTo>
                      <a:pt x="7491" y="8845"/>
                    </a:lnTo>
                    <a:lnTo>
                      <a:pt x="7690" y="8746"/>
                    </a:lnTo>
                    <a:lnTo>
                      <a:pt x="7889" y="8606"/>
                    </a:lnTo>
                    <a:lnTo>
                      <a:pt x="8049" y="8467"/>
                    </a:lnTo>
                    <a:lnTo>
                      <a:pt x="8208" y="8307"/>
                    </a:lnTo>
                    <a:lnTo>
                      <a:pt x="8347" y="8128"/>
                    </a:lnTo>
                    <a:lnTo>
                      <a:pt x="8467" y="7929"/>
                    </a:lnTo>
                    <a:lnTo>
                      <a:pt x="8587" y="7730"/>
                    </a:lnTo>
                    <a:lnTo>
                      <a:pt x="8666" y="7530"/>
                    </a:lnTo>
                    <a:lnTo>
                      <a:pt x="8726" y="7311"/>
                    </a:lnTo>
                    <a:lnTo>
                      <a:pt x="8746" y="7072"/>
                    </a:lnTo>
                    <a:lnTo>
                      <a:pt x="8766" y="6873"/>
                    </a:lnTo>
                    <a:lnTo>
                      <a:pt x="8766" y="6674"/>
                    </a:lnTo>
                    <a:lnTo>
                      <a:pt x="8726" y="6475"/>
                    </a:lnTo>
                    <a:lnTo>
                      <a:pt x="8686" y="6295"/>
                    </a:lnTo>
                    <a:lnTo>
                      <a:pt x="8626" y="6116"/>
                    </a:lnTo>
                    <a:lnTo>
                      <a:pt x="8547" y="5937"/>
                    </a:lnTo>
                    <a:lnTo>
                      <a:pt x="8467" y="5777"/>
                    </a:lnTo>
                    <a:lnTo>
                      <a:pt x="8367" y="5598"/>
                    </a:lnTo>
                    <a:lnTo>
                      <a:pt x="8248" y="5459"/>
                    </a:lnTo>
                    <a:lnTo>
                      <a:pt x="8108" y="5319"/>
                    </a:lnTo>
                    <a:lnTo>
                      <a:pt x="7969" y="5180"/>
                    </a:lnTo>
                    <a:lnTo>
                      <a:pt x="7810" y="5060"/>
                    </a:lnTo>
                    <a:lnTo>
                      <a:pt x="7650" y="4961"/>
                    </a:lnTo>
                    <a:lnTo>
                      <a:pt x="7471" y="4861"/>
                    </a:lnTo>
                    <a:lnTo>
                      <a:pt x="7272" y="4781"/>
                    </a:lnTo>
                    <a:lnTo>
                      <a:pt x="7092" y="4702"/>
                    </a:lnTo>
                    <a:lnTo>
                      <a:pt x="7212" y="4542"/>
                    </a:lnTo>
                    <a:lnTo>
                      <a:pt x="7331" y="4363"/>
                    </a:lnTo>
                    <a:lnTo>
                      <a:pt x="7431" y="4184"/>
                    </a:lnTo>
                    <a:lnTo>
                      <a:pt x="7531" y="4004"/>
                    </a:lnTo>
                    <a:lnTo>
                      <a:pt x="7610" y="3805"/>
                    </a:lnTo>
                    <a:lnTo>
                      <a:pt x="7670" y="3606"/>
                    </a:lnTo>
                    <a:lnTo>
                      <a:pt x="7730" y="3387"/>
                    </a:lnTo>
                    <a:lnTo>
                      <a:pt x="7750" y="3168"/>
                    </a:lnTo>
                    <a:lnTo>
                      <a:pt x="7770" y="2869"/>
                    </a:lnTo>
                    <a:lnTo>
                      <a:pt x="7750" y="2590"/>
                    </a:lnTo>
                    <a:lnTo>
                      <a:pt x="7690" y="2311"/>
                    </a:lnTo>
                    <a:lnTo>
                      <a:pt x="7630" y="2032"/>
                    </a:lnTo>
                    <a:lnTo>
                      <a:pt x="7511" y="1773"/>
                    </a:lnTo>
                    <a:lnTo>
                      <a:pt x="7391" y="1514"/>
                    </a:lnTo>
                    <a:lnTo>
                      <a:pt x="7232" y="1275"/>
                    </a:lnTo>
                    <a:lnTo>
                      <a:pt x="7053" y="1056"/>
                    </a:lnTo>
                    <a:lnTo>
                      <a:pt x="6853" y="857"/>
                    </a:lnTo>
                    <a:lnTo>
                      <a:pt x="6634" y="658"/>
                    </a:lnTo>
                    <a:lnTo>
                      <a:pt x="6395" y="498"/>
                    </a:lnTo>
                    <a:lnTo>
                      <a:pt x="6136" y="359"/>
                    </a:lnTo>
                    <a:lnTo>
                      <a:pt x="5857" y="239"/>
                    </a:lnTo>
                    <a:lnTo>
                      <a:pt x="5559" y="140"/>
                    </a:lnTo>
                    <a:lnTo>
                      <a:pt x="5260" y="60"/>
                    </a:lnTo>
                    <a:lnTo>
                      <a:pt x="4941" y="20"/>
                    </a:lnTo>
                    <a:lnTo>
                      <a:pt x="4622" y="0"/>
                    </a:lnTo>
                    <a:close/>
                  </a:path>
                </a:pathLst>
              </a:custGeom>
              <a:solidFill>
                <a:srgbClr val="F9DC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91" name="Google Shape;10291;p47"/>
              <p:cNvSpPr/>
              <p:nvPr/>
            </p:nvSpPr>
            <p:spPr>
              <a:xfrm>
                <a:off x="5560050" y="3714850"/>
                <a:ext cx="219150" cy="228125"/>
              </a:xfrm>
              <a:custGeom>
                <a:avLst/>
                <a:gdLst/>
                <a:ahLst/>
                <a:cxnLst/>
                <a:rect l="l" t="t" r="r" b="b"/>
                <a:pathLst>
                  <a:path w="8766" h="9125" fill="none" extrusionOk="0">
                    <a:moveTo>
                      <a:pt x="3885" y="6654"/>
                    </a:moveTo>
                    <a:lnTo>
                      <a:pt x="3885" y="6654"/>
                    </a:lnTo>
                    <a:lnTo>
                      <a:pt x="3925" y="6415"/>
                    </a:lnTo>
                    <a:lnTo>
                      <a:pt x="3985" y="6176"/>
                    </a:lnTo>
                    <a:lnTo>
                      <a:pt x="4084" y="5957"/>
                    </a:lnTo>
                    <a:lnTo>
                      <a:pt x="4184" y="5757"/>
                    </a:lnTo>
                    <a:lnTo>
                      <a:pt x="4184" y="5757"/>
                    </a:lnTo>
                    <a:lnTo>
                      <a:pt x="3825" y="5678"/>
                    </a:lnTo>
                    <a:lnTo>
                      <a:pt x="3487" y="5578"/>
                    </a:lnTo>
                    <a:lnTo>
                      <a:pt x="3148" y="5439"/>
                    </a:lnTo>
                    <a:lnTo>
                      <a:pt x="2849" y="5259"/>
                    </a:lnTo>
                    <a:lnTo>
                      <a:pt x="2849" y="5259"/>
                    </a:lnTo>
                    <a:lnTo>
                      <a:pt x="2710" y="5379"/>
                    </a:lnTo>
                    <a:lnTo>
                      <a:pt x="2570" y="5478"/>
                    </a:lnTo>
                    <a:lnTo>
                      <a:pt x="2411" y="5558"/>
                    </a:lnTo>
                    <a:lnTo>
                      <a:pt x="2252" y="5618"/>
                    </a:lnTo>
                    <a:lnTo>
                      <a:pt x="2072" y="5678"/>
                    </a:lnTo>
                    <a:lnTo>
                      <a:pt x="1893" y="5718"/>
                    </a:lnTo>
                    <a:lnTo>
                      <a:pt x="1694" y="5718"/>
                    </a:lnTo>
                    <a:lnTo>
                      <a:pt x="1515" y="5718"/>
                    </a:lnTo>
                    <a:lnTo>
                      <a:pt x="1515" y="5718"/>
                    </a:lnTo>
                    <a:lnTo>
                      <a:pt x="1335" y="5698"/>
                    </a:lnTo>
                    <a:lnTo>
                      <a:pt x="1176" y="5658"/>
                    </a:lnTo>
                    <a:lnTo>
                      <a:pt x="1017" y="5598"/>
                    </a:lnTo>
                    <a:lnTo>
                      <a:pt x="877" y="5538"/>
                    </a:lnTo>
                    <a:lnTo>
                      <a:pt x="738" y="5459"/>
                    </a:lnTo>
                    <a:lnTo>
                      <a:pt x="598" y="5379"/>
                    </a:lnTo>
                    <a:lnTo>
                      <a:pt x="479" y="5279"/>
                    </a:lnTo>
                    <a:lnTo>
                      <a:pt x="379" y="5160"/>
                    </a:lnTo>
                    <a:lnTo>
                      <a:pt x="279" y="5040"/>
                    </a:lnTo>
                    <a:lnTo>
                      <a:pt x="200" y="4921"/>
                    </a:lnTo>
                    <a:lnTo>
                      <a:pt x="120" y="4781"/>
                    </a:lnTo>
                    <a:lnTo>
                      <a:pt x="80" y="4642"/>
                    </a:lnTo>
                    <a:lnTo>
                      <a:pt x="20" y="4482"/>
                    </a:lnTo>
                    <a:lnTo>
                      <a:pt x="1" y="4343"/>
                    </a:lnTo>
                    <a:lnTo>
                      <a:pt x="1" y="4184"/>
                    </a:lnTo>
                    <a:lnTo>
                      <a:pt x="1" y="4024"/>
                    </a:lnTo>
                    <a:lnTo>
                      <a:pt x="1" y="4024"/>
                    </a:lnTo>
                    <a:lnTo>
                      <a:pt x="20" y="3885"/>
                    </a:lnTo>
                    <a:lnTo>
                      <a:pt x="60" y="3745"/>
                    </a:lnTo>
                    <a:lnTo>
                      <a:pt x="100" y="3626"/>
                    </a:lnTo>
                    <a:lnTo>
                      <a:pt x="160" y="3486"/>
                    </a:lnTo>
                    <a:lnTo>
                      <a:pt x="240" y="3367"/>
                    </a:lnTo>
                    <a:lnTo>
                      <a:pt x="319" y="3267"/>
                    </a:lnTo>
                    <a:lnTo>
                      <a:pt x="399" y="3148"/>
                    </a:lnTo>
                    <a:lnTo>
                      <a:pt x="499" y="3048"/>
                    </a:lnTo>
                    <a:lnTo>
                      <a:pt x="718" y="2889"/>
                    </a:lnTo>
                    <a:lnTo>
                      <a:pt x="977" y="2749"/>
                    </a:lnTo>
                    <a:lnTo>
                      <a:pt x="1116" y="2709"/>
                    </a:lnTo>
                    <a:lnTo>
                      <a:pt x="1256" y="2670"/>
                    </a:lnTo>
                    <a:lnTo>
                      <a:pt x="1395" y="2650"/>
                    </a:lnTo>
                    <a:lnTo>
                      <a:pt x="1554" y="2630"/>
                    </a:lnTo>
                    <a:lnTo>
                      <a:pt x="1554" y="2630"/>
                    </a:lnTo>
                    <a:lnTo>
                      <a:pt x="1594" y="2331"/>
                    </a:lnTo>
                    <a:lnTo>
                      <a:pt x="1674" y="2052"/>
                    </a:lnTo>
                    <a:lnTo>
                      <a:pt x="1774" y="1773"/>
                    </a:lnTo>
                    <a:lnTo>
                      <a:pt x="1913" y="1534"/>
                    </a:lnTo>
                    <a:lnTo>
                      <a:pt x="2052" y="1295"/>
                    </a:lnTo>
                    <a:lnTo>
                      <a:pt x="2232" y="1056"/>
                    </a:lnTo>
                    <a:lnTo>
                      <a:pt x="2451" y="857"/>
                    </a:lnTo>
                    <a:lnTo>
                      <a:pt x="2670" y="677"/>
                    </a:lnTo>
                    <a:lnTo>
                      <a:pt x="2909" y="498"/>
                    </a:lnTo>
                    <a:lnTo>
                      <a:pt x="3168" y="359"/>
                    </a:lnTo>
                    <a:lnTo>
                      <a:pt x="3427" y="239"/>
                    </a:lnTo>
                    <a:lnTo>
                      <a:pt x="3706" y="140"/>
                    </a:lnTo>
                    <a:lnTo>
                      <a:pt x="4005" y="60"/>
                    </a:lnTo>
                    <a:lnTo>
                      <a:pt x="4303" y="20"/>
                    </a:lnTo>
                    <a:lnTo>
                      <a:pt x="4622" y="0"/>
                    </a:lnTo>
                    <a:lnTo>
                      <a:pt x="4941" y="20"/>
                    </a:lnTo>
                    <a:lnTo>
                      <a:pt x="4941" y="20"/>
                    </a:lnTo>
                    <a:lnTo>
                      <a:pt x="5260" y="60"/>
                    </a:lnTo>
                    <a:lnTo>
                      <a:pt x="5559" y="140"/>
                    </a:lnTo>
                    <a:lnTo>
                      <a:pt x="5857" y="239"/>
                    </a:lnTo>
                    <a:lnTo>
                      <a:pt x="6136" y="359"/>
                    </a:lnTo>
                    <a:lnTo>
                      <a:pt x="6395" y="498"/>
                    </a:lnTo>
                    <a:lnTo>
                      <a:pt x="6634" y="658"/>
                    </a:lnTo>
                    <a:lnTo>
                      <a:pt x="6853" y="857"/>
                    </a:lnTo>
                    <a:lnTo>
                      <a:pt x="7053" y="1056"/>
                    </a:lnTo>
                    <a:lnTo>
                      <a:pt x="7232" y="1275"/>
                    </a:lnTo>
                    <a:lnTo>
                      <a:pt x="7391" y="1514"/>
                    </a:lnTo>
                    <a:lnTo>
                      <a:pt x="7511" y="1773"/>
                    </a:lnTo>
                    <a:lnTo>
                      <a:pt x="7630" y="2032"/>
                    </a:lnTo>
                    <a:lnTo>
                      <a:pt x="7690" y="2311"/>
                    </a:lnTo>
                    <a:lnTo>
                      <a:pt x="7750" y="2590"/>
                    </a:lnTo>
                    <a:lnTo>
                      <a:pt x="7770" y="2869"/>
                    </a:lnTo>
                    <a:lnTo>
                      <a:pt x="7750" y="3168"/>
                    </a:lnTo>
                    <a:lnTo>
                      <a:pt x="7750" y="3168"/>
                    </a:lnTo>
                    <a:lnTo>
                      <a:pt x="7730" y="3387"/>
                    </a:lnTo>
                    <a:lnTo>
                      <a:pt x="7670" y="3606"/>
                    </a:lnTo>
                    <a:lnTo>
                      <a:pt x="7610" y="3805"/>
                    </a:lnTo>
                    <a:lnTo>
                      <a:pt x="7531" y="4004"/>
                    </a:lnTo>
                    <a:lnTo>
                      <a:pt x="7431" y="4184"/>
                    </a:lnTo>
                    <a:lnTo>
                      <a:pt x="7331" y="4363"/>
                    </a:lnTo>
                    <a:lnTo>
                      <a:pt x="7212" y="4542"/>
                    </a:lnTo>
                    <a:lnTo>
                      <a:pt x="7092" y="4702"/>
                    </a:lnTo>
                    <a:lnTo>
                      <a:pt x="7092" y="4702"/>
                    </a:lnTo>
                    <a:lnTo>
                      <a:pt x="7272" y="4781"/>
                    </a:lnTo>
                    <a:lnTo>
                      <a:pt x="7471" y="4861"/>
                    </a:lnTo>
                    <a:lnTo>
                      <a:pt x="7650" y="4961"/>
                    </a:lnTo>
                    <a:lnTo>
                      <a:pt x="7810" y="5060"/>
                    </a:lnTo>
                    <a:lnTo>
                      <a:pt x="7969" y="5180"/>
                    </a:lnTo>
                    <a:lnTo>
                      <a:pt x="8108" y="5319"/>
                    </a:lnTo>
                    <a:lnTo>
                      <a:pt x="8248" y="5459"/>
                    </a:lnTo>
                    <a:lnTo>
                      <a:pt x="8367" y="5598"/>
                    </a:lnTo>
                    <a:lnTo>
                      <a:pt x="8467" y="5777"/>
                    </a:lnTo>
                    <a:lnTo>
                      <a:pt x="8547" y="5937"/>
                    </a:lnTo>
                    <a:lnTo>
                      <a:pt x="8626" y="6116"/>
                    </a:lnTo>
                    <a:lnTo>
                      <a:pt x="8686" y="6295"/>
                    </a:lnTo>
                    <a:lnTo>
                      <a:pt x="8726" y="6475"/>
                    </a:lnTo>
                    <a:lnTo>
                      <a:pt x="8766" y="6674"/>
                    </a:lnTo>
                    <a:lnTo>
                      <a:pt x="8766" y="6873"/>
                    </a:lnTo>
                    <a:lnTo>
                      <a:pt x="8746" y="7072"/>
                    </a:lnTo>
                    <a:lnTo>
                      <a:pt x="8746" y="7072"/>
                    </a:lnTo>
                    <a:lnTo>
                      <a:pt x="8726" y="7311"/>
                    </a:lnTo>
                    <a:lnTo>
                      <a:pt x="8666" y="7530"/>
                    </a:lnTo>
                    <a:lnTo>
                      <a:pt x="8587" y="7730"/>
                    </a:lnTo>
                    <a:lnTo>
                      <a:pt x="8467" y="7929"/>
                    </a:lnTo>
                    <a:lnTo>
                      <a:pt x="8347" y="8128"/>
                    </a:lnTo>
                    <a:lnTo>
                      <a:pt x="8208" y="8307"/>
                    </a:lnTo>
                    <a:lnTo>
                      <a:pt x="8049" y="8467"/>
                    </a:lnTo>
                    <a:lnTo>
                      <a:pt x="7889" y="8606"/>
                    </a:lnTo>
                    <a:lnTo>
                      <a:pt x="7690" y="8746"/>
                    </a:lnTo>
                    <a:lnTo>
                      <a:pt x="7491" y="8845"/>
                    </a:lnTo>
                    <a:lnTo>
                      <a:pt x="7272" y="8945"/>
                    </a:lnTo>
                    <a:lnTo>
                      <a:pt x="7053" y="9024"/>
                    </a:lnTo>
                    <a:lnTo>
                      <a:pt x="6833" y="9084"/>
                    </a:lnTo>
                    <a:lnTo>
                      <a:pt x="6594" y="9124"/>
                    </a:lnTo>
                    <a:lnTo>
                      <a:pt x="6335" y="9124"/>
                    </a:lnTo>
                    <a:lnTo>
                      <a:pt x="6096" y="9124"/>
                    </a:lnTo>
                    <a:lnTo>
                      <a:pt x="6096" y="9124"/>
                    </a:lnTo>
                    <a:lnTo>
                      <a:pt x="5837" y="9084"/>
                    </a:lnTo>
                    <a:lnTo>
                      <a:pt x="5598" y="9024"/>
                    </a:lnTo>
                    <a:lnTo>
                      <a:pt x="5379" y="8945"/>
                    </a:lnTo>
                    <a:lnTo>
                      <a:pt x="5160" y="8865"/>
                    </a:lnTo>
                    <a:lnTo>
                      <a:pt x="4961" y="8746"/>
                    </a:lnTo>
                    <a:lnTo>
                      <a:pt x="4782" y="8606"/>
                    </a:lnTo>
                    <a:lnTo>
                      <a:pt x="4602" y="8467"/>
                    </a:lnTo>
                    <a:lnTo>
                      <a:pt x="4443" y="8307"/>
                    </a:lnTo>
                    <a:lnTo>
                      <a:pt x="4303" y="8128"/>
                    </a:lnTo>
                    <a:lnTo>
                      <a:pt x="4184" y="7949"/>
                    </a:lnTo>
                    <a:lnTo>
                      <a:pt x="4084" y="7749"/>
                    </a:lnTo>
                    <a:lnTo>
                      <a:pt x="3985" y="7550"/>
                    </a:lnTo>
                    <a:lnTo>
                      <a:pt x="3925" y="7331"/>
                    </a:lnTo>
                    <a:lnTo>
                      <a:pt x="3885" y="7112"/>
                    </a:lnTo>
                    <a:lnTo>
                      <a:pt x="3885" y="6873"/>
                    </a:lnTo>
                    <a:lnTo>
                      <a:pt x="3885" y="6654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92" name="Google Shape;10292;p47"/>
              <p:cNvSpPr/>
              <p:nvPr/>
            </p:nvSpPr>
            <p:spPr>
              <a:xfrm>
                <a:off x="5698000" y="3886650"/>
                <a:ext cx="44350" cy="33900"/>
              </a:xfrm>
              <a:custGeom>
                <a:avLst/>
                <a:gdLst/>
                <a:ahLst/>
                <a:cxnLst/>
                <a:rect l="l" t="t" r="r" b="b"/>
                <a:pathLst>
                  <a:path w="1774" h="1356" extrusionOk="0">
                    <a:moveTo>
                      <a:pt x="778" y="1"/>
                    </a:moveTo>
                    <a:lnTo>
                      <a:pt x="598" y="21"/>
                    </a:lnTo>
                    <a:lnTo>
                      <a:pt x="439" y="81"/>
                    </a:lnTo>
                    <a:lnTo>
                      <a:pt x="299" y="140"/>
                    </a:lnTo>
                    <a:lnTo>
                      <a:pt x="180" y="240"/>
                    </a:lnTo>
                    <a:lnTo>
                      <a:pt x="80" y="340"/>
                    </a:lnTo>
                    <a:lnTo>
                      <a:pt x="21" y="459"/>
                    </a:lnTo>
                    <a:lnTo>
                      <a:pt x="1" y="599"/>
                    </a:lnTo>
                    <a:lnTo>
                      <a:pt x="1" y="738"/>
                    </a:lnTo>
                    <a:lnTo>
                      <a:pt x="41" y="877"/>
                    </a:lnTo>
                    <a:lnTo>
                      <a:pt x="100" y="997"/>
                    </a:lnTo>
                    <a:lnTo>
                      <a:pt x="200" y="1097"/>
                    </a:lnTo>
                    <a:lnTo>
                      <a:pt x="319" y="1196"/>
                    </a:lnTo>
                    <a:lnTo>
                      <a:pt x="479" y="1276"/>
                    </a:lnTo>
                    <a:lnTo>
                      <a:pt x="638" y="1336"/>
                    </a:lnTo>
                    <a:lnTo>
                      <a:pt x="817" y="1356"/>
                    </a:lnTo>
                    <a:lnTo>
                      <a:pt x="997" y="1356"/>
                    </a:lnTo>
                    <a:lnTo>
                      <a:pt x="1176" y="1336"/>
                    </a:lnTo>
                    <a:lnTo>
                      <a:pt x="1335" y="1296"/>
                    </a:lnTo>
                    <a:lnTo>
                      <a:pt x="1475" y="1216"/>
                    </a:lnTo>
                    <a:lnTo>
                      <a:pt x="1594" y="1117"/>
                    </a:lnTo>
                    <a:lnTo>
                      <a:pt x="1674" y="1017"/>
                    </a:lnTo>
                    <a:lnTo>
                      <a:pt x="1754" y="897"/>
                    </a:lnTo>
                    <a:lnTo>
                      <a:pt x="1774" y="758"/>
                    </a:lnTo>
                    <a:lnTo>
                      <a:pt x="1774" y="619"/>
                    </a:lnTo>
                    <a:lnTo>
                      <a:pt x="1734" y="479"/>
                    </a:lnTo>
                    <a:lnTo>
                      <a:pt x="1674" y="360"/>
                    </a:lnTo>
                    <a:lnTo>
                      <a:pt x="1574" y="260"/>
                    </a:lnTo>
                    <a:lnTo>
                      <a:pt x="1435" y="160"/>
                    </a:lnTo>
                    <a:lnTo>
                      <a:pt x="1296" y="81"/>
                    </a:lnTo>
                    <a:lnTo>
                      <a:pt x="1136" y="41"/>
                    </a:lnTo>
                    <a:lnTo>
                      <a:pt x="957" y="1"/>
                    </a:lnTo>
                    <a:close/>
                  </a:path>
                </a:pathLst>
              </a:custGeom>
              <a:solidFill>
                <a:srgbClr val="F4CC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93" name="Google Shape;10293;p47"/>
              <p:cNvSpPr/>
              <p:nvPr/>
            </p:nvSpPr>
            <p:spPr>
              <a:xfrm>
                <a:off x="5639225" y="3729775"/>
                <a:ext cx="98150" cy="104625"/>
              </a:xfrm>
              <a:custGeom>
                <a:avLst/>
                <a:gdLst/>
                <a:ahLst/>
                <a:cxnLst/>
                <a:rect l="l" t="t" r="r" b="b"/>
                <a:pathLst>
                  <a:path w="3926" h="4185" extrusionOk="0">
                    <a:moveTo>
                      <a:pt x="977" y="1"/>
                    </a:moveTo>
                    <a:lnTo>
                      <a:pt x="738" y="21"/>
                    </a:lnTo>
                    <a:lnTo>
                      <a:pt x="360" y="80"/>
                    </a:lnTo>
                    <a:lnTo>
                      <a:pt x="101" y="120"/>
                    </a:lnTo>
                    <a:lnTo>
                      <a:pt x="1" y="160"/>
                    </a:lnTo>
                    <a:lnTo>
                      <a:pt x="340" y="220"/>
                    </a:lnTo>
                    <a:lnTo>
                      <a:pt x="638" y="300"/>
                    </a:lnTo>
                    <a:lnTo>
                      <a:pt x="917" y="399"/>
                    </a:lnTo>
                    <a:lnTo>
                      <a:pt x="1156" y="519"/>
                    </a:lnTo>
                    <a:lnTo>
                      <a:pt x="1395" y="638"/>
                    </a:lnTo>
                    <a:lnTo>
                      <a:pt x="1595" y="758"/>
                    </a:lnTo>
                    <a:lnTo>
                      <a:pt x="1794" y="917"/>
                    </a:lnTo>
                    <a:lnTo>
                      <a:pt x="1953" y="1057"/>
                    </a:lnTo>
                    <a:lnTo>
                      <a:pt x="2113" y="1216"/>
                    </a:lnTo>
                    <a:lnTo>
                      <a:pt x="2232" y="1375"/>
                    </a:lnTo>
                    <a:lnTo>
                      <a:pt x="2352" y="1535"/>
                    </a:lnTo>
                    <a:lnTo>
                      <a:pt x="2451" y="1714"/>
                    </a:lnTo>
                    <a:lnTo>
                      <a:pt x="2551" y="1893"/>
                    </a:lnTo>
                    <a:lnTo>
                      <a:pt x="2631" y="2073"/>
                    </a:lnTo>
                    <a:lnTo>
                      <a:pt x="2730" y="2411"/>
                    </a:lnTo>
                    <a:lnTo>
                      <a:pt x="2810" y="2750"/>
                    </a:lnTo>
                    <a:lnTo>
                      <a:pt x="2830" y="3089"/>
                    </a:lnTo>
                    <a:lnTo>
                      <a:pt x="2850" y="3387"/>
                    </a:lnTo>
                    <a:lnTo>
                      <a:pt x="2830" y="3646"/>
                    </a:lnTo>
                    <a:lnTo>
                      <a:pt x="2790" y="4045"/>
                    </a:lnTo>
                    <a:lnTo>
                      <a:pt x="2750" y="4184"/>
                    </a:lnTo>
                    <a:lnTo>
                      <a:pt x="2870" y="4144"/>
                    </a:lnTo>
                    <a:lnTo>
                      <a:pt x="2989" y="4065"/>
                    </a:lnTo>
                    <a:lnTo>
                      <a:pt x="3109" y="3965"/>
                    </a:lnTo>
                    <a:lnTo>
                      <a:pt x="3248" y="3865"/>
                    </a:lnTo>
                    <a:lnTo>
                      <a:pt x="3388" y="3726"/>
                    </a:lnTo>
                    <a:lnTo>
                      <a:pt x="3507" y="3567"/>
                    </a:lnTo>
                    <a:lnTo>
                      <a:pt x="3627" y="3407"/>
                    </a:lnTo>
                    <a:lnTo>
                      <a:pt x="3726" y="3208"/>
                    </a:lnTo>
                    <a:lnTo>
                      <a:pt x="3826" y="3009"/>
                    </a:lnTo>
                    <a:lnTo>
                      <a:pt x="3886" y="2790"/>
                    </a:lnTo>
                    <a:lnTo>
                      <a:pt x="3925" y="2551"/>
                    </a:lnTo>
                    <a:lnTo>
                      <a:pt x="3925" y="2292"/>
                    </a:lnTo>
                    <a:lnTo>
                      <a:pt x="3906" y="2013"/>
                    </a:lnTo>
                    <a:lnTo>
                      <a:pt x="3826" y="1734"/>
                    </a:lnTo>
                    <a:lnTo>
                      <a:pt x="3706" y="1435"/>
                    </a:lnTo>
                    <a:lnTo>
                      <a:pt x="3547" y="1116"/>
                    </a:lnTo>
                    <a:lnTo>
                      <a:pt x="3447" y="957"/>
                    </a:lnTo>
                    <a:lnTo>
                      <a:pt x="3328" y="818"/>
                    </a:lnTo>
                    <a:lnTo>
                      <a:pt x="3208" y="678"/>
                    </a:lnTo>
                    <a:lnTo>
                      <a:pt x="3069" y="559"/>
                    </a:lnTo>
                    <a:lnTo>
                      <a:pt x="2929" y="459"/>
                    </a:lnTo>
                    <a:lnTo>
                      <a:pt x="2790" y="359"/>
                    </a:lnTo>
                    <a:lnTo>
                      <a:pt x="2650" y="280"/>
                    </a:lnTo>
                    <a:lnTo>
                      <a:pt x="2491" y="220"/>
                    </a:lnTo>
                    <a:lnTo>
                      <a:pt x="2172" y="120"/>
                    </a:lnTo>
                    <a:lnTo>
                      <a:pt x="1854" y="41"/>
                    </a:lnTo>
                    <a:lnTo>
                      <a:pt x="1535" y="21"/>
                    </a:lnTo>
                    <a:lnTo>
                      <a:pt x="1216" y="1"/>
                    </a:lnTo>
                    <a:close/>
                  </a:path>
                </a:pathLst>
              </a:custGeom>
              <a:solidFill>
                <a:srgbClr val="FAE3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94" name="Google Shape;10294;p47"/>
              <p:cNvSpPr/>
              <p:nvPr/>
            </p:nvSpPr>
            <p:spPr>
              <a:xfrm>
                <a:off x="5639225" y="3729775"/>
                <a:ext cx="98150" cy="104625"/>
              </a:xfrm>
              <a:custGeom>
                <a:avLst/>
                <a:gdLst/>
                <a:ahLst/>
                <a:cxnLst/>
                <a:rect l="l" t="t" r="r" b="b"/>
                <a:pathLst>
                  <a:path w="3926" h="4185" fill="none" extrusionOk="0">
                    <a:moveTo>
                      <a:pt x="1216" y="1"/>
                    </a:moveTo>
                    <a:lnTo>
                      <a:pt x="1216" y="1"/>
                    </a:lnTo>
                    <a:lnTo>
                      <a:pt x="977" y="1"/>
                    </a:lnTo>
                    <a:lnTo>
                      <a:pt x="738" y="21"/>
                    </a:lnTo>
                    <a:lnTo>
                      <a:pt x="360" y="80"/>
                    </a:lnTo>
                    <a:lnTo>
                      <a:pt x="101" y="120"/>
                    </a:lnTo>
                    <a:lnTo>
                      <a:pt x="1" y="160"/>
                    </a:lnTo>
                    <a:lnTo>
                      <a:pt x="1" y="160"/>
                    </a:lnTo>
                    <a:lnTo>
                      <a:pt x="340" y="220"/>
                    </a:lnTo>
                    <a:lnTo>
                      <a:pt x="638" y="300"/>
                    </a:lnTo>
                    <a:lnTo>
                      <a:pt x="917" y="399"/>
                    </a:lnTo>
                    <a:lnTo>
                      <a:pt x="1156" y="519"/>
                    </a:lnTo>
                    <a:lnTo>
                      <a:pt x="1395" y="638"/>
                    </a:lnTo>
                    <a:lnTo>
                      <a:pt x="1595" y="758"/>
                    </a:lnTo>
                    <a:lnTo>
                      <a:pt x="1794" y="917"/>
                    </a:lnTo>
                    <a:lnTo>
                      <a:pt x="1953" y="1057"/>
                    </a:lnTo>
                    <a:lnTo>
                      <a:pt x="2113" y="1216"/>
                    </a:lnTo>
                    <a:lnTo>
                      <a:pt x="2232" y="1375"/>
                    </a:lnTo>
                    <a:lnTo>
                      <a:pt x="2352" y="1535"/>
                    </a:lnTo>
                    <a:lnTo>
                      <a:pt x="2451" y="1714"/>
                    </a:lnTo>
                    <a:lnTo>
                      <a:pt x="2551" y="1893"/>
                    </a:lnTo>
                    <a:lnTo>
                      <a:pt x="2631" y="2073"/>
                    </a:lnTo>
                    <a:lnTo>
                      <a:pt x="2730" y="2411"/>
                    </a:lnTo>
                    <a:lnTo>
                      <a:pt x="2810" y="2750"/>
                    </a:lnTo>
                    <a:lnTo>
                      <a:pt x="2830" y="3089"/>
                    </a:lnTo>
                    <a:lnTo>
                      <a:pt x="2850" y="3387"/>
                    </a:lnTo>
                    <a:lnTo>
                      <a:pt x="2830" y="3646"/>
                    </a:lnTo>
                    <a:lnTo>
                      <a:pt x="2790" y="4045"/>
                    </a:lnTo>
                    <a:lnTo>
                      <a:pt x="2750" y="4184"/>
                    </a:lnTo>
                    <a:lnTo>
                      <a:pt x="2750" y="4184"/>
                    </a:lnTo>
                    <a:lnTo>
                      <a:pt x="2870" y="4144"/>
                    </a:lnTo>
                    <a:lnTo>
                      <a:pt x="2989" y="4065"/>
                    </a:lnTo>
                    <a:lnTo>
                      <a:pt x="3109" y="3965"/>
                    </a:lnTo>
                    <a:lnTo>
                      <a:pt x="3248" y="3865"/>
                    </a:lnTo>
                    <a:lnTo>
                      <a:pt x="3388" y="3726"/>
                    </a:lnTo>
                    <a:lnTo>
                      <a:pt x="3507" y="3567"/>
                    </a:lnTo>
                    <a:lnTo>
                      <a:pt x="3627" y="3407"/>
                    </a:lnTo>
                    <a:lnTo>
                      <a:pt x="3726" y="3208"/>
                    </a:lnTo>
                    <a:lnTo>
                      <a:pt x="3826" y="3009"/>
                    </a:lnTo>
                    <a:lnTo>
                      <a:pt x="3886" y="2790"/>
                    </a:lnTo>
                    <a:lnTo>
                      <a:pt x="3925" y="2551"/>
                    </a:lnTo>
                    <a:lnTo>
                      <a:pt x="3925" y="2292"/>
                    </a:lnTo>
                    <a:lnTo>
                      <a:pt x="3906" y="2013"/>
                    </a:lnTo>
                    <a:lnTo>
                      <a:pt x="3826" y="1734"/>
                    </a:lnTo>
                    <a:lnTo>
                      <a:pt x="3706" y="1435"/>
                    </a:lnTo>
                    <a:lnTo>
                      <a:pt x="3547" y="1116"/>
                    </a:lnTo>
                    <a:lnTo>
                      <a:pt x="3547" y="1116"/>
                    </a:lnTo>
                    <a:lnTo>
                      <a:pt x="3447" y="957"/>
                    </a:lnTo>
                    <a:lnTo>
                      <a:pt x="3328" y="818"/>
                    </a:lnTo>
                    <a:lnTo>
                      <a:pt x="3208" y="678"/>
                    </a:lnTo>
                    <a:lnTo>
                      <a:pt x="3069" y="559"/>
                    </a:lnTo>
                    <a:lnTo>
                      <a:pt x="2929" y="459"/>
                    </a:lnTo>
                    <a:lnTo>
                      <a:pt x="2790" y="359"/>
                    </a:lnTo>
                    <a:lnTo>
                      <a:pt x="2650" y="280"/>
                    </a:lnTo>
                    <a:lnTo>
                      <a:pt x="2491" y="220"/>
                    </a:lnTo>
                    <a:lnTo>
                      <a:pt x="2172" y="120"/>
                    </a:lnTo>
                    <a:lnTo>
                      <a:pt x="1854" y="41"/>
                    </a:lnTo>
                    <a:lnTo>
                      <a:pt x="1535" y="21"/>
                    </a:lnTo>
                    <a:lnTo>
                      <a:pt x="1216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95" name="Google Shape;10295;p47"/>
              <p:cNvSpPr/>
              <p:nvPr/>
            </p:nvSpPr>
            <p:spPr>
              <a:xfrm>
                <a:off x="5836950" y="3663050"/>
                <a:ext cx="239575" cy="198725"/>
              </a:xfrm>
              <a:custGeom>
                <a:avLst/>
                <a:gdLst/>
                <a:ahLst/>
                <a:cxnLst/>
                <a:rect l="l" t="t" r="r" b="b"/>
                <a:pathLst>
                  <a:path w="9583" h="7949" extrusionOk="0">
                    <a:moveTo>
                      <a:pt x="3407" y="0"/>
                    </a:moveTo>
                    <a:lnTo>
                      <a:pt x="3088" y="40"/>
                    </a:lnTo>
                    <a:lnTo>
                      <a:pt x="2790" y="120"/>
                    </a:lnTo>
                    <a:lnTo>
                      <a:pt x="2491" y="220"/>
                    </a:lnTo>
                    <a:lnTo>
                      <a:pt x="2192" y="339"/>
                    </a:lnTo>
                    <a:lnTo>
                      <a:pt x="1933" y="498"/>
                    </a:lnTo>
                    <a:lnTo>
                      <a:pt x="1694" y="658"/>
                    </a:lnTo>
                    <a:lnTo>
                      <a:pt x="1455" y="857"/>
                    </a:lnTo>
                    <a:lnTo>
                      <a:pt x="1256" y="1056"/>
                    </a:lnTo>
                    <a:lnTo>
                      <a:pt x="1076" y="1295"/>
                    </a:lnTo>
                    <a:lnTo>
                      <a:pt x="917" y="1534"/>
                    </a:lnTo>
                    <a:lnTo>
                      <a:pt x="797" y="1773"/>
                    </a:lnTo>
                    <a:lnTo>
                      <a:pt x="698" y="2032"/>
                    </a:lnTo>
                    <a:lnTo>
                      <a:pt x="618" y="2311"/>
                    </a:lnTo>
                    <a:lnTo>
                      <a:pt x="578" y="2590"/>
                    </a:lnTo>
                    <a:lnTo>
                      <a:pt x="558" y="2869"/>
                    </a:lnTo>
                    <a:lnTo>
                      <a:pt x="578" y="3148"/>
                    </a:lnTo>
                    <a:lnTo>
                      <a:pt x="618" y="3427"/>
                    </a:lnTo>
                    <a:lnTo>
                      <a:pt x="678" y="3706"/>
                    </a:lnTo>
                    <a:lnTo>
                      <a:pt x="797" y="3985"/>
                    </a:lnTo>
                    <a:lnTo>
                      <a:pt x="658" y="4064"/>
                    </a:lnTo>
                    <a:lnTo>
                      <a:pt x="558" y="4164"/>
                    </a:lnTo>
                    <a:lnTo>
                      <a:pt x="459" y="4244"/>
                    </a:lnTo>
                    <a:lnTo>
                      <a:pt x="359" y="4363"/>
                    </a:lnTo>
                    <a:lnTo>
                      <a:pt x="280" y="4463"/>
                    </a:lnTo>
                    <a:lnTo>
                      <a:pt x="200" y="4582"/>
                    </a:lnTo>
                    <a:lnTo>
                      <a:pt x="140" y="4702"/>
                    </a:lnTo>
                    <a:lnTo>
                      <a:pt x="80" y="4821"/>
                    </a:lnTo>
                    <a:lnTo>
                      <a:pt x="40" y="4961"/>
                    </a:lnTo>
                    <a:lnTo>
                      <a:pt x="21" y="5080"/>
                    </a:lnTo>
                    <a:lnTo>
                      <a:pt x="1" y="5220"/>
                    </a:lnTo>
                    <a:lnTo>
                      <a:pt x="1" y="5359"/>
                    </a:lnTo>
                    <a:lnTo>
                      <a:pt x="21" y="5499"/>
                    </a:lnTo>
                    <a:lnTo>
                      <a:pt x="40" y="5618"/>
                    </a:lnTo>
                    <a:lnTo>
                      <a:pt x="80" y="5758"/>
                    </a:lnTo>
                    <a:lnTo>
                      <a:pt x="120" y="5897"/>
                    </a:lnTo>
                    <a:lnTo>
                      <a:pt x="200" y="6036"/>
                    </a:lnTo>
                    <a:lnTo>
                      <a:pt x="280" y="6176"/>
                    </a:lnTo>
                    <a:lnTo>
                      <a:pt x="379" y="6295"/>
                    </a:lnTo>
                    <a:lnTo>
                      <a:pt x="499" y="6415"/>
                    </a:lnTo>
                    <a:lnTo>
                      <a:pt x="618" y="6515"/>
                    </a:lnTo>
                    <a:lnTo>
                      <a:pt x="738" y="6594"/>
                    </a:lnTo>
                    <a:lnTo>
                      <a:pt x="877" y="6674"/>
                    </a:lnTo>
                    <a:lnTo>
                      <a:pt x="1037" y="6734"/>
                    </a:lnTo>
                    <a:lnTo>
                      <a:pt x="1176" y="6793"/>
                    </a:lnTo>
                    <a:lnTo>
                      <a:pt x="1335" y="6833"/>
                    </a:lnTo>
                    <a:lnTo>
                      <a:pt x="1495" y="6853"/>
                    </a:lnTo>
                    <a:lnTo>
                      <a:pt x="1813" y="6853"/>
                    </a:lnTo>
                    <a:lnTo>
                      <a:pt x="1973" y="6833"/>
                    </a:lnTo>
                    <a:lnTo>
                      <a:pt x="2152" y="6793"/>
                    </a:lnTo>
                    <a:lnTo>
                      <a:pt x="2311" y="6734"/>
                    </a:lnTo>
                    <a:lnTo>
                      <a:pt x="2471" y="6674"/>
                    </a:lnTo>
                    <a:lnTo>
                      <a:pt x="2630" y="6574"/>
                    </a:lnTo>
                    <a:lnTo>
                      <a:pt x="2790" y="6455"/>
                    </a:lnTo>
                    <a:lnTo>
                      <a:pt x="2909" y="6335"/>
                    </a:lnTo>
                    <a:lnTo>
                      <a:pt x="3029" y="6216"/>
                    </a:lnTo>
                    <a:lnTo>
                      <a:pt x="3128" y="6076"/>
                    </a:lnTo>
                    <a:lnTo>
                      <a:pt x="3208" y="5917"/>
                    </a:lnTo>
                    <a:lnTo>
                      <a:pt x="3268" y="5758"/>
                    </a:lnTo>
                    <a:lnTo>
                      <a:pt x="3626" y="5777"/>
                    </a:lnTo>
                    <a:lnTo>
                      <a:pt x="3985" y="5777"/>
                    </a:lnTo>
                    <a:lnTo>
                      <a:pt x="4343" y="5718"/>
                    </a:lnTo>
                    <a:lnTo>
                      <a:pt x="4702" y="5618"/>
                    </a:lnTo>
                    <a:lnTo>
                      <a:pt x="4702" y="5857"/>
                    </a:lnTo>
                    <a:lnTo>
                      <a:pt x="4742" y="6076"/>
                    </a:lnTo>
                    <a:lnTo>
                      <a:pt x="4802" y="6315"/>
                    </a:lnTo>
                    <a:lnTo>
                      <a:pt x="4881" y="6534"/>
                    </a:lnTo>
                    <a:lnTo>
                      <a:pt x="4981" y="6754"/>
                    </a:lnTo>
                    <a:lnTo>
                      <a:pt x="5120" y="6933"/>
                    </a:lnTo>
                    <a:lnTo>
                      <a:pt x="5260" y="7112"/>
                    </a:lnTo>
                    <a:lnTo>
                      <a:pt x="5419" y="7292"/>
                    </a:lnTo>
                    <a:lnTo>
                      <a:pt x="5598" y="7431"/>
                    </a:lnTo>
                    <a:lnTo>
                      <a:pt x="5778" y="7570"/>
                    </a:lnTo>
                    <a:lnTo>
                      <a:pt x="5997" y="7670"/>
                    </a:lnTo>
                    <a:lnTo>
                      <a:pt x="6196" y="7770"/>
                    </a:lnTo>
                    <a:lnTo>
                      <a:pt x="6415" y="7849"/>
                    </a:lnTo>
                    <a:lnTo>
                      <a:pt x="6654" y="7889"/>
                    </a:lnTo>
                    <a:lnTo>
                      <a:pt x="6873" y="7929"/>
                    </a:lnTo>
                    <a:lnTo>
                      <a:pt x="7112" y="7949"/>
                    </a:lnTo>
                    <a:lnTo>
                      <a:pt x="7352" y="7929"/>
                    </a:lnTo>
                    <a:lnTo>
                      <a:pt x="7591" y="7909"/>
                    </a:lnTo>
                    <a:lnTo>
                      <a:pt x="7830" y="7849"/>
                    </a:lnTo>
                    <a:lnTo>
                      <a:pt x="8069" y="7770"/>
                    </a:lnTo>
                    <a:lnTo>
                      <a:pt x="8288" y="7670"/>
                    </a:lnTo>
                    <a:lnTo>
                      <a:pt x="8507" y="7550"/>
                    </a:lnTo>
                    <a:lnTo>
                      <a:pt x="8706" y="7411"/>
                    </a:lnTo>
                    <a:lnTo>
                      <a:pt x="8885" y="7272"/>
                    </a:lnTo>
                    <a:lnTo>
                      <a:pt x="9045" y="7112"/>
                    </a:lnTo>
                    <a:lnTo>
                      <a:pt x="9184" y="6933"/>
                    </a:lnTo>
                    <a:lnTo>
                      <a:pt x="9304" y="6734"/>
                    </a:lnTo>
                    <a:lnTo>
                      <a:pt x="9403" y="6554"/>
                    </a:lnTo>
                    <a:lnTo>
                      <a:pt x="9483" y="6335"/>
                    </a:lnTo>
                    <a:lnTo>
                      <a:pt x="9543" y="6136"/>
                    </a:lnTo>
                    <a:lnTo>
                      <a:pt x="9563" y="5917"/>
                    </a:lnTo>
                    <a:lnTo>
                      <a:pt x="9583" y="5698"/>
                    </a:lnTo>
                    <a:lnTo>
                      <a:pt x="9583" y="5479"/>
                    </a:lnTo>
                    <a:lnTo>
                      <a:pt x="9543" y="5260"/>
                    </a:lnTo>
                    <a:lnTo>
                      <a:pt x="9483" y="5020"/>
                    </a:lnTo>
                    <a:lnTo>
                      <a:pt x="9403" y="4801"/>
                    </a:lnTo>
                    <a:lnTo>
                      <a:pt x="9304" y="4622"/>
                    </a:lnTo>
                    <a:lnTo>
                      <a:pt x="9204" y="4463"/>
                    </a:lnTo>
                    <a:lnTo>
                      <a:pt x="9085" y="4303"/>
                    </a:lnTo>
                    <a:lnTo>
                      <a:pt x="8945" y="4144"/>
                    </a:lnTo>
                    <a:lnTo>
                      <a:pt x="8806" y="4005"/>
                    </a:lnTo>
                    <a:lnTo>
                      <a:pt x="8646" y="3885"/>
                    </a:lnTo>
                    <a:lnTo>
                      <a:pt x="8487" y="3785"/>
                    </a:lnTo>
                    <a:lnTo>
                      <a:pt x="8308" y="3686"/>
                    </a:lnTo>
                    <a:lnTo>
                      <a:pt x="8128" y="3606"/>
                    </a:lnTo>
                    <a:lnTo>
                      <a:pt x="7949" y="3526"/>
                    </a:lnTo>
                    <a:lnTo>
                      <a:pt x="7750" y="3487"/>
                    </a:lnTo>
                    <a:lnTo>
                      <a:pt x="7551" y="3447"/>
                    </a:lnTo>
                    <a:lnTo>
                      <a:pt x="7352" y="3407"/>
                    </a:lnTo>
                    <a:lnTo>
                      <a:pt x="6933" y="3407"/>
                    </a:lnTo>
                    <a:lnTo>
                      <a:pt x="6734" y="3447"/>
                    </a:lnTo>
                    <a:lnTo>
                      <a:pt x="6774" y="3228"/>
                    </a:lnTo>
                    <a:lnTo>
                      <a:pt x="6794" y="3028"/>
                    </a:lnTo>
                    <a:lnTo>
                      <a:pt x="6794" y="2829"/>
                    </a:lnTo>
                    <a:lnTo>
                      <a:pt x="6774" y="2610"/>
                    </a:lnTo>
                    <a:lnTo>
                      <a:pt x="6754" y="2411"/>
                    </a:lnTo>
                    <a:lnTo>
                      <a:pt x="6694" y="2212"/>
                    </a:lnTo>
                    <a:lnTo>
                      <a:pt x="6634" y="1992"/>
                    </a:lnTo>
                    <a:lnTo>
                      <a:pt x="6555" y="1793"/>
                    </a:lnTo>
                    <a:lnTo>
                      <a:pt x="6415" y="1514"/>
                    </a:lnTo>
                    <a:lnTo>
                      <a:pt x="6256" y="1275"/>
                    </a:lnTo>
                    <a:lnTo>
                      <a:pt x="6077" y="1036"/>
                    </a:lnTo>
                    <a:lnTo>
                      <a:pt x="5877" y="837"/>
                    </a:lnTo>
                    <a:lnTo>
                      <a:pt x="5638" y="658"/>
                    </a:lnTo>
                    <a:lnTo>
                      <a:pt x="5399" y="478"/>
                    </a:lnTo>
                    <a:lnTo>
                      <a:pt x="5140" y="339"/>
                    </a:lnTo>
                    <a:lnTo>
                      <a:pt x="4881" y="220"/>
                    </a:lnTo>
                    <a:lnTo>
                      <a:pt x="4602" y="120"/>
                    </a:lnTo>
                    <a:lnTo>
                      <a:pt x="4304" y="60"/>
                    </a:lnTo>
                    <a:lnTo>
                      <a:pt x="4005" y="20"/>
                    </a:lnTo>
                    <a:lnTo>
                      <a:pt x="3706" y="0"/>
                    </a:lnTo>
                    <a:close/>
                  </a:path>
                </a:pathLst>
              </a:custGeom>
              <a:solidFill>
                <a:srgbClr val="FBE6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96" name="Google Shape;10296;p47"/>
              <p:cNvSpPr/>
              <p:nvPr/>
            </p:nvSpPr>
            <p:spPr>
              <a:xfrm>
                <a:off x="5836950" y="3663050"/>
                <a:ext cx="239575" cy="198725"/>
              </a:xfrm>
              <a:custGeom>
                <a:avLst/>
                <a:gdLst/>
                <a:ahLst/>
                <a:cxnLst/>
                <a:rect l="l" t="t" r="r" b="b"/>
                <a:pathLst>
                  <a:path w="9583" h="7949" fill="none" extrusionOk="0">
                    <a:moveTo>
                      <a:pt x="4881" y="6534"/>
                    </a:moveTo>
                    <a:lnTo>
                      <a:pt x="4881" y="6534"/>
                    </a:lnTo>
                    <a:lnTo>
                      <a:pt x="4802" y="6315"/>
                    </a:lnTo>
                    <a:lnTo>
                      <a:pt x="4742" y="6076"/>
                    </a:lnTo>
                    <a:lnTo>
                      <a:pt x="4702" y="5857"/>
                    </a:lnTo>
                    <a:lnTo>
                      <a:pt x="4702" y="5618"/>
                    </a:lnTo>
                    <a:lnTo>
                      <a:pt x="4702" y="5618"/>
                    </a:lnTo>
                    <a:lnTo>
                      <a:pt x="4343" y="5718"/>
                    </a:lnTo>
                    <a:lnTo>
                      <a:pt x="3985" y="5777"/>
                    </a:lnTo>
                    <a:lnTo>
                      <a:pt x="3626" y="5777"/>
                    </a:lnTo>
                    <a:lnTo>
                      <a:pt x="3268" y="5758"/>
                    </a:lnTo>
                    <a:lnTo>
                      <a:pt x="3268" y="5758"/>
                    </a:lnTo>
                    <a:lnTo>
                      <a:pt x="3208" y="5917"/>
                    </a:lnTo>
                    <a:lnTo>
                      <a:pt x="3128" y="6076"/>
                    </a:lnTo>
                    <a:lnTo>
                      <a:pt x="3029" y="6216"/>
                    </a:lnTo>
                    <a:lnTo>
                      <a:pt x="2909" y="6335"/>
                    </a:lnTo>
                    <a:lnTo>
                      <a:pt x="2790" y="6455"/>
                    </a:lnTo>
                    <a:lnTo>
                      <a:pt x="2630" y="6574"/>
                    </a:lnTo>
                    <a:lnTo>
                      <a:pt x="2471" y="6674"/>
                    </a:lnTo>
                    <a:lnTo>
                      <a:pt x="2311" y="6734"/>
                    </a:lnTo>
                    <a:lnTo>
                      <a:pt x="2311" y="6734"/>
                    </a:lnTo>
                    <a:lnTo>
                      <a:pt x="2152" y="6793"/>
                    </a:lnTo>
                    <a:lnTo>
                      <a:pt x="1973" y="6833"/>
                    </a:lnTo>
                    <a:lnTo>
                      <a:pt x="1813" y="6853"/>
                    </a:lnTo>
                    <a:lnTo>
                      <a:pt x="1654" y="6853"/>
                    </a:lnTo>
                    <a:lnTo>
                      <a:pt x="1495" y="6853"/>
                    </a:lnTo>
                    <a:lnTo>
                      <a:pt x="1335" y="6833"/>
                    </a:lnTo>
                    <a:lnTo>
                      <a:pt x="1176" y="6793"/>
                    </a:lnTo>
                    <a:lnTo>
                      <a:pt x="1037" y="6734"/>
                    </a:lnTo>
                    <a:lnTo>
                      <a:pt x="877" y="6674"/>
                    </a:lnTo>
                    <a:lnTo>
                      <a:pt x="738" y="6594"/>
                    </a:lnTo>
                    <a:lnTo>
                      <a:pt x="618" y="6515"/>
                    </a:lnTo>
                    <a:lnTo>
                      <a:pt x="499" y="6415"/>
                    </a:lnTo>
                    <a:lnTo>
                      <a:pt x="379" y="6295"/>
                    </a:lnTo>
                    <a:lnTo>
                      <a:pt x="280" y="6176"/>
                    </a:lnTo>
                    <a:lnTo>
                      <a:pt x="200" y="6036"/>
                    </a:lnTo>
                    <a:lnTo>
                      <a:pt x="120" y="5897"/>
                    </a:lnTo>
                    <a:lnTo>
                      <a:pt x="120" y="5897"/>
                    </a:lnTo>
                    <a:lnTo>
                      <a:pt x="80" y="5758"/>
                    </a:lnTo>
                    <a:lnTo>
                      <a:pt x="40" y="5618"/>
                    </a:lnTo>
                    <a:lnTo>
                      <a:pt x="21" y="5499"/>
                    </a:lnTo>
                    <a:lnTo>
                      <a:pt x="1" y="5359"/>
                    </a:lnTo>
                    <a:lnTo>
                      <a:pt x="1" y="5220"/>
                    </a:lnTo>
                    <a:lnTo>
                      <a:pt x="21" y="5080"/>
                    </a:lnTo>
                    <a:lnTo>
                      <a:pt x="40" y="4961"/>
                    </a:lnTo>
                    <a:lnTo>
                      <a:pt x="80" y="4821"/>
                    </a:lnTo>
                    <a:lnTo>
                      <a:pt x="140" y="4702"/>
                    </a:lnTo>
                    <a:lnTo>
                      <a:pt x="200" y="4582"/>
                    </a:lnTo>
                    <a:lnTo>
                      <a:pt x="280" y="4463"/>
                    </a:lnTo>
                    <a:lnTo>
                      <a:pt x="359" y="4363"/>
                    </a:lnTo>
                    <a:lnTo>
                      <a:pt x="459" y="4244"/>
                    </a:lnTo>
                    <a:lnTo>
                      <a:pt x="558" y="4164"/>
                    </a:lnTo>
                    <a:lnTo>
                      <a:pt x="658" y="4064"/>
                    </a:lnTo>
                    <a:lnTo>
                      <a:pt x="797" y="3985"/>
                    </a:lnTo>
                    <a:lnTo>
                      <a:pt x="797" y="3985"/>
                    </a:lnTo>
                    <a:lnTo>
                      <a:pt x="678" y="3706"/>
                    </a:lnTo>
                    <a:lnTo>
                      <a:pt x="618" y="3427"/>
                    </a:lnTo>
                    <a:lnTo>
                      <a:pt x="578" y="3148"/>
                    </a:lnTo>
                    <a:lnTo>
                      <a:pt x="558" y="2869"/>
                    </a:lnTo>
                    <a:lnTo>
                      <a:pt x="578" y="2590"/>
                    </a:lnTo>
                    <a:lnTo>
                      <a:pt x="618" y="2311"/>
                    </a:lnTo>
                    <a:lnTo>
                      <a:pt x="698" y="2032"/>
                    </a:lnTo>
                    <a:lnTo>
                      <a:pt x="797" y="1773"/>
                    </a:lnTo>
                    <a:lnTo>
                      <a:pt x="917" y="1534"/>
                    </a:lnTo>
                    <a:lnTo>
                      <a:pt x="1076" y="1295"/>
                    </a:lnTo>
                    <a:lnTo>
                      <a:pt x="1256" y="1056"/>
                    </a:lnTo>
                    <a:lnTo>
                      <a:pt x="1455" y="857"/>
                    </a:lnTo>
                    <a:lnTo>
                      <a:pt x="1694" y="658"/>
                    </a:lnTo>
                    <a:lnTo>
                      <a:pt x="1933" y="498"/>
                    </a:lnTo>
                    <a:lnTo>
                      <a:pt x="2192" y="339"/>
                    </a:lnTo>
                    <a:lnTo>
                      <a:pt x="2491" y="220"/>
                    </a:lnTo>
                    <a:lnTo>
                      <a:pt x="2491" y="220"/>
                    </a:lnTo>
                    <a:lnTo>
                      <a:pt x="2790" y="120"/>
                    </a:lnTo>
                    <a:lnTo>
                      <a:pt x="3088" y="40"/>
                    </a:lnTo>
                    <a:lnTo>
                      <a:pt x="3407" y="0"/>
                    </a:lnTo>
                    <a:lnTo>
                      <a:pt x="3706" y="0"/>
                    </a:lnTo>
                    <a:lnTo>
                      <a:pt x="4005" y="20"/>
                    </a:lnTo>
                    <a:lnTo>
                      <a:pt x="4304" y="60"/>
                    </a:lnTo>
                    <a:lnTo>
                      <a:pt x="4602" y="120"/>
                    </a:lnTo>
                    <a:lnTo>
                      <a:pt x="4881" y="220"/>
                    </a:lnTo>
                    <a:lnTo>
                      <a:pt x="5140" y="339"/>
                    </a:lnTo>
                    <a:lnTo>
                      <a:pt x="5399" y="478"/>
                    </a:lnTo>
                    <a:lnTo>
                      <a:pt x="5638" y="658"/>
                    </a:lnTo>
                    <a:lnTo>
                      <a:pt x="5877" y="837"/>
                    </a:lnTo>
                    <a:lnTo>
                      <a:pt x="6077" y="1036"/>
                    </a:lnTo>
                    <a:lnTo>
                      <a:pt x="6256" y="1275"/>
                    </a:lnTo>
                    <a:lnTo>
                      <a:pt x="6415" y="1514"/>
                    </a:lnTo>
                    <a:lnTo>
                      <a:pt x="6555" y="1793"/>
                    </a:lnTo>
                    <a:lnTo>
                      <a:pt x="6555" y="1793"/>
                    </a:lnTo>
                    <a:lnTo>
                      <a:pt x="6634" y="1992"/>
                    </a:lnTo>
                    <a:lnTo>
                      <a:pt x="6694" y="2212"/>
                    </a:lnTo>
                    <a:lnTo>
                      <a:pt x="6754" y="2411"/>
                    </a:lnTo>
                    <a:lnTo>
                      <a:pt x="6774" y="2610"/>
                    </a:lnTo>
                    <a:lnTo>
                      <a:pt x="6794" y="2829"/>
                    </a:lnTo>
                    <a:lnTo>
                      <a:pt x="6794" y="3028"/>
                    </a:lnTo>
                    <a:lnTo>
                      <a:pt x="6774" y="3228"/>
                    </a:lnTo>
                    <a:lnTo>
                      <a:pt x="6734" y="3447"/>
                    </a:lnTo>
                    <a:lnTo>
                      <a:pt x="6734" y="3447"/>
                    </a:lnTo>
                    <a:lnTo>
                      <a:pt x="6933" y="3407"/>
                    </a:lnTo>
                    <a:lnTo>
                      <a:pt x="7152" y="3407"/>
                    </a:lnTo>
                    <a:lnTo>
                      <a:pt x="7352" y="3407"/>
                    </a:lnTo>
                    <a:lnTo>
                      <a:pt x="7551" y="3447"/>
                    </a:lnTo>
                    <a:lnTo>
                      <a:pt x="7750" y="3487"/>
                    </a:lnTo>
                    <a:lnTo>
                      <a:pt x="7949" y="3526"/>
                    </a:lnTo>
                    <a:lnTo>
                      <a:pt x="8128" y="3606"/>
                    </a:lnTo>
                    <a:lnTo>
                      <a:pt x="8308" y="3686"/>
                    </a:lnTo>
                    <a:lnTo>
                      <a:pt x="8487" y="3785"/>
                    </a:lnTo>
                    <a:lnTo>
                      <a:pt x="8646" y="3885"/>
                    </a:lnTo>
                    <a:lnTo>
                      <a:pt x="8806" y="4005"/>
                    </a:lnTo>
                    <a:lnTo>
                      <a:pt x="8945" y="4144"/>
                    </a:lnTo>
                    <a:lnTo>
                      <a:pt x="9085" y="4303"/>
                    </a:lnTo>
                    <a:lnTo>
                      <a:pt x="9204" y="4463"/>
                    </a:lnTo>
                    <a:lnTo>
                      <a:pt x="9304" y="4622"/>
                    </a:lnTo>
                    <a:lnTo>
                      <a:pt x="9403" y="4801"/>
                    </a:lnTo>
                    <a:lnTo>
                      <a:pt x="9403" y="4801"/>
                    </a:lnTo>
                    <a:lnTo>
                      <a:pt x="9483" y="5020"/>
                    </a:lnTo>
                    <a:lnTo>
                      <a:pt x="9543" y="5260"/>
                    </a:lnTo>
                    <a:lnTo>
                      <a:pt x="9583" y="5479"/>
                    </a:lnTo>
                    <a:lnTo>
                      <a:pt x="9583" y="5698"/>
                    </a:lnTo>
                    <a:lnTo>
                      <a:pt x="9563" y="5917"/>
                    </a:lnTo>
                    <a:lnTo>
                      <a:pt x="9543" y="6136"/>
                    </a:lnTo>
                    <a:lnTo>
                      <a:pt x="9483" y="6335"/>
                    </a:lnTo>
                    <a:lnTo>
                      <a:pt x="9403" y="6554"/>
                    </a:lnTo>
                    <a:lnTo>
                      <a:pt x="9304" y="6734"/>
                    </a:lnTo>
                    <a:lnTo>
                      <a:pt x="9184" y="6933"/>
                    </a:lnTo>
                    <a:lnTo>
                      <a:pt x="9045" y="7112"/>
                    </a:lnTo>
                    <a:lnTo>
                      <a:pt x="8885" y="7272"/>
                    </a:lnTo>
                    <a:lnTo>
                      <a:pt x="8706" y="7411"/>
                    </a:lnTo>
                    <a:lnTo>
                      <a:pt x="8507" y="7550"/>
                    </a:lnTo>
                    <a:lnTo>
                      <a:pt x="8288" y="7670"/>
                    </a:lnTo>
                    <a:lnTo>
                      <a:pt x="8069" y="7770"/>
                    </a:lnTo>
                    <a:lnTo>
                      <a:pt x="8069" y="7770"/>
                    </a:lnTo>
                    <a:lnTo>
                      <a:pt x="7830" y="7849"/>
                    </a:lnTo>
                    <a:lnTo>
                      <a:pt x="7591" y="7909"/>
                    </a:lnTo>
                    <a:lnTo>
                      <a:pt x="7352" y="7929"/>
                    </a:lnTo>
                    <a:lnTo>
                      <a:pt x="7112" y="7949"/>
                    </a:lnTo>
                    <a:lnTo>
                      <a:pt x="6873" y="7929"/>
                    </a:lnTo>
                    <a:lnTo>
                      <a:pt x="6654" y="7889"/>
                    </a:lnTo>
                    <a:lnTo>
                      <a:pt x="6415" y="7849"/>
                    </a:lnTo>
                    <a:lnTo>
                      <a:pt x="6196" y="7770"/>
                    </a:lnTo>
                    <a:lnTo>
                      <a:pt x="5997" y="7670"/>
                    </a:lnTo>
                    <a:lnTo>
                      <a:pt x="5778" y="7570"/>
                    </a:lnTo>
                    <a:lnTo>
                      <a:pt x="5598" y="7431"/>
                    </a:lnTo>
                    <a:lnTo>
                      <a:pt x="5419" y="7292"/>
                    </a:lnTo>
                    <a:lnTo>
                      <a:pt x="5260" y="7112"/>
                    </a:lnTo>
                    <a:lnTo>
                      <a:pt x="5120" y="6933"/>
                    </a:lnTo>
                    <a:lnTo>
                      <a:pt x="4981" y="6754"/>
                    </a:lnTo>
                    <a:lnTo>
                      <a:pt x="4881" y="6534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97" name="Google Shape;10297;p47"/>
              <p:cNvSpPr/>
              <p:nvPr/>
            </p:nvSpPr>
            <p:spPr>
              <a:xfrm>
                <a:off x="6004300" y="3801500"/>
                <a:ext cx="43350" cy="35375"/>
              </a:xfrm>
              <a:custGeom>
                <a:avLst/>
                <a:gdLst/>
                <a:ahLst/>
                <a:cxnLst/>
                <a:rect l="l" t="t" r="r" b="b"/>
                <a:pathLst>
                  <a:path w="1734" h="1415" extrusionOk="0">
                    <a:moveTo>
                      <a:pt x="936" y="0"/>
                    </a:moveTo>
                    <a:lnTo>
                      <a:pt x="757" y="40"/>
                    </a:lnTo>
                    <a:lnTo>
                      <a:pt x="578" y="80"/>
                    </a:lnTo>
                    <a:lnTo>
                      <a:pt x="418" y="160"/>
                    </a:lnTo>
                    <a:lnTo>
                      <a:pt x="279" y="259"/>
                    </a:lnTo>
                    <a:lnTo>
                      <a:pt x="179" y="359"/>
                    </a:lnTo>
                    <a:lnTo>
                      <a:pt x="80" y="498"/>
                    </a:lnTo>
                    <a:lnTo>
                      <a:pt x="20" y="618"/>
                    </a:lnTo>
                    <a:lnTo>
                      <a:pt x="0" y="757"/>
                    </a:lnTo>
                    <a:lnTo>
                      <a:pt x="0" y="897"/>
                    </a:lnTo>
                    <a:lnTo>
                      <a:pt x="40" y="1036"/>
                    </a:lnTo>
                    <a:lnTo>
                      <a:pt x="100" y="1156"/>
                    </a:lnTo>
                    <a:lnTo>
                      <a:pt x="219" y="1255"/>
                    </a:lnTo>
                    <a:lnTo>
                      <a:pt x="339" y="1335"/>
                    </a:lnTo>
                    <a:lnTo>
                      <a:pt x="478" y="1375"/>
                    </a:lnTo>
                    <a:lnTo>
                      <a:pt x="638" y="1415"/>
                    </a:lnTo>
                    <a:lnTo>
                      <a:pt x="797" y="1415"/>
                    </a:lnTo>
                    <a:lnTo>
                      <a:pt x="976" y="1395"/>
                    </a:lnTo>
                    <a:lnTo>
                      <a:pt x="1156" y="1335"/>
                    </a:lnTo>
                    <a:lnTo>
                      <a:pt x="1315" y="1275"/>
                    </a:lnTo>
                    <a:lnTo>
                      <a:pt x="1454" y="1176"/>
                    </a:lnTo>
                    <a:lnTo>
                      <a:pt x="1554" y="1056"/>
                    </a:lnTo>
                    <a:lnTo>
                      <a:pt x="1654" y="937"/>
                    </a:lnTo>
                    <a:lnTo>
                      <a:pt x="1713" y="797"/>
                    </a:lnTo>
                    <a:lnTo>
                      <a:pt x="1733" y="658"/>
                    </a:lnTo>
                    <a:lnTo>
                      <a:pt x="1733" y="538"/>
                    </a:lnTo>
                    <a:lnTo>
                      <a:pt x="1693" y="399"/>
                    </a:lnTo>
                    <a:lnTo>
                      <a:pt x="1614" y="279"/>
                    </a:lnTo>
                    <a:lnTo>
                      <a:pt x="1514" y="180"/>
                    </a:lnTo>
                    <a:lnTo>
                      <a:pt x="1395" y="100"/>
                    </a:lnTo>
                    <a:lnTo>
                      <a:pt x="1255" y="40"/>
                    </a:lnTo>
                    <a:lnTo>
                      <a:pt x="1096" y="20"/>
                    </a:lnTo>
                    <a:lnTo>
                      <a:pt x="936" y="0"/>
                    </a:lnTo>
                    <a:close/>
                  </a:path>
                </a:pathLst>
              </a:custGeom>
              <a:solidFill>
                <a:srgbClr val="F4CC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98" name="Google Shape;10298;p47"/>
              <p:cNvSpPr/>
              <p:nvPr/>
            </p:nvSpPr>
            <p:spPr>
              <a:xfrm>
                <a:off x="5869325" y="3678475"/>
                <a:ext cx="120550" cy="84700"/>
              </a:xfrm>
              <a:custGeom>
                <a:avLst/>
                <a:gdLst/>
                <a:ahLst/>
                <a:cxnLst/>
                <a:rect l="l" t="t" r="r" b="b"/>
                <a:pathLst>
                  <a:path w="4822" h="3388" extrusionOk="0">
                    <a:moveTo>
                      <a:pt x="2172" y="1"/>
                    </a:moveTo>
                    <a:lnTo>
                      <a:pt x="1933" y="41"/>
                    </a:lnTo>
                    <a:lnTo>
                      <a:pt x="1694" y="81"/>
                    </a:lnTo>
                    <a:lnTo>
                      <a:pt x="1475" y="160"/>
                    </a:lnTo>
                    <a:lnTo>
                      <a:pt x="1275" y="220"/>
                    </a:lnTo>
                    <a:lnTo>
                      <a:pt x="1076" y="320"/>
                    </a:lnTo>
                    <a:lnTo>
                      <a:pt x="718" y="499"/>
                    </a:lnTo>
                    <a:lnTo>
                      <a:pt x="419" y="678"/>
                    </a:lnTo>
                    <a:lnTo>
                      <a:pt x="180" y="858"/>
                    </a:lnTo>
                    <a:lnTo>
                      <a:pt x="1" y="1017"/>
                    </a:lnTo>
                    <a:lnTo>
                      <a:pt x="1" y="1017"/>
                    </a:lnTo>
                    <a:lnTo>
                      <a:pt x="319" y="937"/>
                    </a:lnTo>
                    <a:lnTo>
                      <a:pt x="638" y="877"/>
                    </a:lnTo>
                    <a:lnTo>
                      <a:pt x="937" y="838"/>
                    </a:lnTo>
                    <a:lnTo>
                      <a:pt x="1435" y="838"/>
                    </a:lnTo>
                    <a:lnTo>
                      <a:pt x="1674" y="858"/>
                    </a:lnTo>
                    <a:lnTo>
                      <a:pt x="1873" y="897"/>
                    </a:lnTo>
                    <a:lnTo>
                      <a:pt x="2072" y="937"/>
                    </a:lnTo>
                    <a:lnTo>
                      <a:pt x="2272" y="997"/>
                    </a:lnTo>
                    <a:lnTo>
                      <a:pt x="2451" y="1057"/>
                    </a:lnTo>
                    <a:lnTo>
                      <a:pt x="2789" y="1236"/>
                    </a:lnTo>
                    <a:lnTo>
                      <a:pt x="3088" y="1415"/>
                    </a:lnTo>
                    <a:lnTo>
                      <a:pt x="3347" y="1634"/>
                    </a:lnTo>
                    <a:lnTo>
                      <a:pt x="3566" y="1874"/>
                    </a:lnTo>
                    <a:lnTo>
                      <a:pt x="3786" y="2113"/>
                    </a:lnTo>
                    <a:lnTo>
                      <a:pt x="3945" y="2352"/>
                    </a:lnTo>
                    <a:lnTo>
                      <a:pt x="4084" y="2571"/>
                    </a:lnTo>
                    <a:lnTo>
                      <a:pt x="4204" y="2790"/>
                    </a:lnTo>
                    <a:lnTo>
                      <a:pt x="4303" y="2989"/>
                    </a:lnTo>
                    <a:lnTo>
                      <a:pt x="4403" y="3288"/>
                    </a:lnTo>
                    <a:lnTo>
                      <a:pt x="4443" y="3388"/>
                    </a:lnTo>
                    <a:lnTo>
                      <a:pt x="4523" y="3308"/>
                    </a:lnTo>
                    <a:lnTo>
                      <a:pt x="4582" y="3188"/>
                    </a:lnTo>
                    <a:lnTo>
                      <a:pt x="4662" y="3049"/>
                    </a:lnTo>
                    <a:lnTo>
                      <a:pt x="4722" y="2889"/>
                    </a:lnTo>
                    <a:lnTo>
                      <a:pt x="4782" y="2710"/>
                    </a:lnTo>
                    <a:lnTo>
                      <a:pt x="4801" y="2531"/>
                    </a:lnTo>
                    <a:lnTo>
                      <a:pt x="4821" y="2332"/>
                    </a:lnTo>
                    <a:lnTo>
                      <a:pt x="4821" y="2113"/>
                    </a:lnTo>
                    <a:lnTo>
                      <a:pt x="4801" y="1893"/>
                    </a:lnTo>
                    <a:lnTo>
                      <a:pt x="4742" y="1674"/>
                    </a:lnTo>
                    <a:lnTo>
                      <a:pt x="4662" y="1435"/>
                    </a:lnTo>
                    <a:lnTo>
                      <a:pt x="4543" y="1216"/>
                    </a:lnTo>
                    <a:lnTo>
                      <a:pt x="4363" y="977"/>
                    </a:lnTo>
                    <a:lnTo>
                      <a:pt x="4164" y="758"/>
                    </a:lnTo>
                    <a:lnTo>
                      <a:pt x="3925" y="539"/>
                    </a:lnTo>
                    <a:lnTo>
                      <a:pt x="3626" y="340"/>
                    </a:lnTo>
                    <a:lnTo>
                      <a:pt x="3467" y="260"/>
                    </a:lnTo>
                    <a:lnTo>
                      <a:pt x="3307" y="180"/>
                    </a:lnTo>
                    <a:lnTo>
                      <a:pt x="3009" y="61"/>
                    </a:lnTo>
                    <a:lnTo>
                      <a:pt x="2710" y="1"/>
                    </a:lnTo>
                    <a:close/>
                  </a:path>
                </a:pathLst>
              </a:custGeom>
              <a:solidFill>
                <a:srgbClr val="FCEB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99" name="Google Shape;10299;p47"/>
              <p:cNvSpPr/>
              <p:nvPr/>
            </p:nvSpPr>
            <p:spPr>
              <a:xfrm>
                <a:off x="5869325" y="3678475"/>
                <a:ext cx="120550" cy="84700"/>
              </a:xfrm>
              <a:custGeom>
                <a:avLst/>
                <a:gdLst/>
                <a:ahLst/>
                <a:cxnLst/>
                <a:rect l="l" t="t" r="r" b="b"/>
                <a:pathLst>
                  <a:path w="4822" h="3388" fill="none" extrusionOk="0">
                    <a:moveTo>
                      <a:pt x="2411" y="1"/>
                    </a:moveTo>
                    <a:lnTo>
                      <a:pt x="2411" y="1"/>
                    </a:lnTo>
                    <a:lnTo>
                      <a:pt x="2172" y="1"/>
                    </a:lnTo>
                    <a:lnTo>
                      <a:pt x="1933" y="41"/>
                    </a:lnTo>
                    <a:lnTo>
                      <a:pt x="1694" y="81"/>
                    </a:lnTo>
                    <a:lnTo>
                      <a:pt x="1475" y="160"/>
                    </a:lnTo>
                    <a:lnTo>
                      <a:pt x="1275" y="220"/>
                    </a:lnTo>
                    <a:lnTo>
                      <a:pt x="1076" y="320"/>
                    </a:lnTo>
                    <a:lnTo>
                      <a:pt x="718" y="499"/>
                    </a:lnTo>
                    <a:lnTo>
                      <a:pt x="419" y="678"/>
                    </a:lnTo>
                    <a:lnTo>
                      <a:pt x="180" y="858"/>
                    </a:lnTo>
                    <a:lnTo>
                      <a:pt x="1" y="1017"/>
                    </a:lnTo>
                    <a:lnTo>
                      <a:pt x="1" y="1017"/>
                    </a:lnTo>
                    <a:lnTo>
                      <a:pt x="319" y="937"/>
                    </a:lnTo>
                    <a:lnTo>
                      <a:pt x="638" y="877"/>
                    </a:lnTo>
                    <a:lnTo>
                      <a:pt x="937" y="838"/>
                    </a:lnTo>
                    <a:lnTo>
                      <a:pt x="1216" y="838"/>
                    </a:lnTo>
                    <a:lnTo>
                      <a:pt x="1216" y="838"/>
                    </a:lnTo>
                    <a:lnTo>
                      <a:pt x="1435" y="838"/>
                    </a:lnTo>
                    <a:lnTo>
                      <a:pt x="1674" y="858"/>
                    </a:lnTo>
                    <a:lnTo>
                      <a:pt x="1873" y="897"/>
                    </a:lnTo>
                    <a:lnTo>
                      <a:pt x="2072" y="937"/>
                    </a:lnTo>
                    <a:lnTo>
                      <a:pt x="2272" y="997"/>
                    </a:lnTo>
                    <a:lnTo>
                      <a:pt x="2451" y="1057"/>
                    </a:lnTo>
                    <a:lnTo>
                      <a:pt x="2789" y="1236"/>
                    </a:lnTo>
                    <a:lnTo>
                      <a:pt x="3088" y="1415"/>
                    </a:lnTo>
                    <a:lnTo>
                      <a:pt x="3347" y="1634"/>
                    </a:lnTo>
                    <a:lnTo>
                      <a:pt x="3566" y="1874"/>
                    </a:lnTo>
                    <a:lnTo>
                      <a:pt x="3786" y="2113"/>
                    </a:lnTo>
                    <a:lnTo>
                      <a:pt x="3945" y="2352"/>
                    </a:lnTo>
                    <a:lnTo>
                      <a:pt x="4084" y="2571"/>
                    </a:lnTo>
                    <a:lnTo>
                      <a:pt x="4204" y="2790"/>
                    </a:lnTo>
                    <a:lnTo>
                      <a:pt x="4303" y="2989"/>
                    </a:lnTo>
                    <a:lnTo>
                      <a:pt x="4403" y="3288"/>
                    </a:lnTo>
                    <a:lnTo>
                      <a:pt x="4443" y="3388"/>
                    </a:lnTo>
                    <a:lnTo>
                      <a:pt x="4443" y="3388"/>
                    </a:lnTo>
                    <a:lnTo>
                      <a:pt x="4523" y="3308"/>
                    </a:lnTo>
                    <a:lnTo>
                      <a:pt x="4582" y="3188"/>
                    </a:lnTo>
                    <a:lnTo>
                      <a:pt x="4662" y="3049"/>
                    </a:lnTo>
                    <a:lnTo>
                      <a:pt x="4722" y="2889"/>
                    </a:lnTo>
                    <a:lnTo>
                      <a:pt x="4782" y="2710"/>
                    </a:lnTo>
                    <a:lnTo>
                      <a:pt x="4801" y="2531"/>
                    </a:lnTo>
                    <a:lnTo>
                      <a:pt x="4821" y="2332"/>
                    </a:lnTo>
                    <a:lnTo>
                      <a:pt x="4821" y="2113"/>
                    </a:lnTo>
                    <a:lnTo>
                      <a:pt x="4801" y="1893"/>
                    </a:lnTo>
                    <a:lnTo>
                      <a:pt x="4742" y="1674"/>
                    </a:lnTo>
                    <a:lnTo>
                      <a:pt x="4662" y="1435"/>
                    </a:lnTo>
                    <a:lnTo>
                      <a:pt x="4543" y="1216"/>
                    </a:lnTo>
                    <a:lnTo>
                      <a:pt x="4363" y="977"/>
                    </a:lnTo>
                    <a:lnTo>
                      <a:pt x="4164" y="758"/>
                    </a:lnTo>
                    <a:lnTo>
                      <a:pt x="3925" y="539"/>
                    </a:lnTo>
                    <a:lnTo>
                      <a:pt x="3626" y="340"/>
                    </a:lnTo>
                    <a:lnTo>
                      <a:pt x="3626" y="340"/>
                    </a:lnTo>
                    <a:lnTo>
                      <a:pt x="3467" y="260"/>
                    </a:lnTo>
                    <a:lnTo>
                      <a:pt x="3307" y="180"/>
                    </a:lnTo>
                    <a:lnTo>
                      <a:pt x="3009" y="61"/>
                    </a:lnTo>
                    <a:lnTo>
                      <a:pt x="2710" y="1"/>
                    </a:lnTo>
                    <a:lnTo>
                      <a:pt x="2411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00" name="Google Shape;10300;p47"/>
              <p:cNvSpPr/>
              <p:nvPr/>
            </p:nvSpPr>
            <p:spPr>
              <a:xfrm>
                <a:off x="6232875" y="3843825"/>
                <a:ext cx="240075" cy="198750"/>
              </a:xfrm>
              <a:custGeom>
                <a:avLst/>
                <a:gdLst/>
                <a:ahLst/>
                <a:cxnLst/>
                <a:rect l="l" t="t" r="r" b="b"/>
                <a:pathLst>
                  <a:path w="9603" h="7950" extrusionOk="0">
                    <a:moveTo>
                      <a:pt x="3407" y="1"/>
                    </a:moveTo>
                    <a:lnTo>
                      <a:pt x="3109" y="41"/>
                    </a:lnTo>
                    <a:lnTo>
                      <a:pt x="2790" y="120"/>
                    </a:lnTo>
                    <a:lnTo>
                      <a:pt x="2491" y="220"/>
                    </a:lnTo>
                    <a:lnTo>
                      <a:pt x="2212" y="339"/>
                    </a:lnTo>
                    <a:lnTo>
                      <a:pt x="1933" y="499"/>
                    </a:lnTo>
                    <a:lnTo>
                      <a:pt x="1694" y="658"/>
                    </a:lnTo>
                    <a:lnTo>
                      <a:pt x="1475" y="857"/>
                    </a:lnTo>
                    <a:lnTo>
                      <a:pt x="1276" y="1057"/>
                    </a:lnTo>
                    <a:lnTo>
                      <a:pt x="1097" y="1296"/>
                    </a:lnTo>
                    <a:lnTo>
                      <a:pt x="937" y="1535"/>
                    </a:lnTo>
                    <a:lnTo>
                      <a:pt x="798" y="1774"/>
                    </a:lnTo>
                    <a:lnTo>
                      <a:pt x="698" y="2033"/>
                    </a:lnTo>
                    <a:lnTo>
                      <a:pt x="638" y="2312"/>
                    </a:lnTo>
                    <a:lnTo>
                      <a:pt x="579" y="2590"/>
                    </a:lnTo>
                    <a:lnTo>
                      <a:pt x="559" y="2869"/>
                    </a:lnTo>
                    <a:lnTo>
                      <a:pt x="579" y="3148"/>
                    </a:lnTo>
                    <a:lnTo>
                      <a:pt x="618" y="3427"/>
                    </a:lnTo>
                    <a:lnTo>
                      <a:pt x="698" y="3706"/>
                    </a:lnTo>
                    <a:lnTo>
                      <a:pt x="798" y="3985"/>
                    </a:lnTo>
                    <a:lnTo>
                      <a:pt x="678" y="4065"/>
                    </a:lnTo>
                    <a:lnTo>
                      <a:pt x="559" y="4164"/>
                    </a:lnTo>
                    <a:lnTo>
                      <a:pt x="459" y="4244"/>
                    </a:lnTo>
                    <a:lnTo>
                      <a:pt x="359" y="4363"/>
                    </a:lnTo>
                    <a:lnTo>
                      <a:pt x="280" y="4463"/>
                    </a:lnTo>
                    <a:lnTo>
                      <a:pt x="200" y="4583"/>
                    </a:lnTo>
                    <a:lnTo>
                      <a:pt x="140" y="4702"/>
                    </a:lnTo>
                    <a:lnTo>
                      <a:pt x="100" y="4822"/>
                    </a:lnTo>
                    <a:lnTo>
                      <a:pt x="61" y="4961"/>
                    </a:lnTo>
                    <a:lnTo>
                      <a:pt x="21" y="5081"/>
                    </a:lnTo>
                    <a:lnTo>
                      <a:pt x="21" y="5220"/>
                    </a:lnTo>
                    <a:lnTo>
                      <a:pt x="1" y="5360"/>
                    </a:lnTo>
                    <a:lnTo>
                      <a:pt x="21" y="5499"/>
                    </a:lnTo>
                    <a:lnTo>
                      <a:pt x="41" y="5618"/>
                    </a:lnTo>
                    <a:lnTo>
                      <a:pt x="81" y="5758"/>
                    </a:lnTo>
                    <a:lnTo>
                      <a:pt x="140" y="5897"/>
                    </a:lnTo>
                    <a:lnTo>
                      <a:pt x="200" y="6037"/>
                    </a:lnTo>
                    <a:lnTo>
                      <a:pt x="300" y="6176"/>
                    </a:lnTo>
                    <a:lnTo>
                      <a:pt x="399" y="6296"/>
                    </a:lnTo>
                    <a:lnTo>
                      <a:pt x="499" y="6415"/>
                    </a:lnTo>
                    <a:lnTo>
                      <a:pt x="618" y="6515"/>
                    </a:lnTo>
                    <a:lnTo>
                      <a:pt x="758" y="6595"/>
                    </a:lnTo>
                    <a:lnTo>
                      <a:pt x="897" y="6674"/>
                    </a:lnTo>
                    <a:lnTo>
                      <a:pt x="1037" y="6734"/>
                    </a:lnTo>
                    <a:lnTo>
                      <a:pt x="1196" y="6794"/>
                    </a:lnTo>
                    <a:lnTo>
                      <a:pt x="1336" y="6834"/>
                    </a:lnTo>
                    <a:lnTo>
                      <a:pt x="1495" y="6854"/>
                    </a:lnTo>
                    <a:lnTo>
                      <a:pt x="1834" y="6854"/>
                    </a:lnTo>
                    <a:lnTo>
                      <a:pt x="1993" y="6834"/>
                    </a:lnTo>
                    <a:lnTo>
                      <a:pt x="2152" y="6794"/>
                    </a:lnTo>
                    <a:lnTo>
                      <a:pt x="2312" y="6734"/>
                    </a:lnTo>
                    <a:lnTo>
                      <a:pt x="2491" y="6674"/>
                    </a:lnTo>
                    <a:lnTo>
                      <a:pt x="2650" y="6575"/>
                    </a:lnTo>
                    <a:lnTo>
                      <a:pt x="2790" y="6455"/>
                    </a:lnTo>
                    <a:lnTo>
                      <a:pt x="2929" y="6336"/>
                    </a:lnTo>
                    <a:lnTo>
                      <a:pt x="3049" y="6216"/>
                    </a:lnTo>
                    <a:lnTo>
                      <a:pt x="3128" y="6077"/>
                    </a:lnTo>
                    <a:lnTo>
                      <a:pt x="3208" y="5917"/>
                    </a:lnTo>
                    <a:lnTo>
                      <a:pt x="3288" y="5758"/>
                    </a:lnTo>
                    <a:lnTo>
                      <a:pt x="3627" y="5778"/>
                    </a:lnTo>
                    <a:lnTo>
                      <a:pt x="3985" y="5778"/>
                    </a:lnTo>
                    <a:lnTo>
                      <a:pt x="4344" y="5718"/>
                    </a:lnTo>
                    <a:lnTo>
                      <a:pt x="4702" y="5618"/>
                    </a:lnTo>
                    <a:lnTo>
                      <a:pt x="4722" y="5858"/>
                    </a:lnTo>
                    <a:lnTo>
                      <a:pt x="4742" y="6077"/>
                    </a:lnTo>
                    <a:lnTo>
                      <a:pt x="4802" y="6316"/>
                    </a:lnTo>
                    <a:lnTo>
                      <a:pt x="4901" y="6535"/>
                    </a:lnTo>
                    <a:lnTo>
                      <a:pt x="5001" y="6754"/>
                    </a:lnTo>
                    <a:lnTo>
                      <a:pt x="5121" y="6933"/>
                    </a:lnTo>
                    <a:lnTo>
                      <a:pt x="5260" y="7113"/>
                    </a:lnTo>
                    <a:lnTo>
                      <a:pt x="5439" y="7292"/>
                    </a:lnTo>
                    <a:lnTo>
                      <a:pt x="5599" y="7431"/>
                    </a:lnTo>
                    <a:lnTo>
                      <a:pt x="5798" y="7551"/>
                    </a:lnTo>
                    <a:lnTo>
                      <a:pt x="5997" y="7670"/>
                    </a:lnTo>
                    <a:lnTo>
                      <a:pt x="6216" y="7770"/>
                    </a:lnTo>
                    <a:lnTo>
                      <a:pt x="6435" y="7830"/>
                    </a:lnTo>
                    <a:lnTo>
                      <a:pt x="6655" y="7889"/>
                    </a:lnTo>
                    <a:lnTo>
                      <a:pt x="6894" y="7929"/>
                    </a:lnTo>
                    <a:lnTo>
                      <a:pt x="7133" y="7949"/>
                    </a:lnTo>
                    <a:lnTo>
                      <a:pt x="7372" y="7929"/>
                    </a:lnTo>
                    <a:lnTo>
                      <a:pt x="7611" y="7909"/>
                    </a:lnTo>
                    <a:lnTo>
                      <a:pt x="7850" y="7850"/>
                    </a:lnTo>
                    <a:lnTo>
                      <a:pt x="8089" y="7770"/>
                    </a:lnTo>
                    <a:lnTo>
                      <a:pt x="8308" y="7670"/>
                    </a:lnTo>
                    <a:lnTo>
                      <a:pt x="8527" y="7551"/>
                    </a:lnTo>
                    <a:lnTo>
                      <a:pt x="8706" y="7411"/>
                    </a:lnTo>
                    <a:lnTo>
                      <a:pt x="8886" y="7272"/>
                    </a:lnTo>
                    <a:lnTo>
                      <a:pt x="9045" y="7113"/>
                    </a:lnTo>
                    <a:lnTo>
                      <a:pt x="9184" y="6933"/>
                    </a:lnTo>
                    <a:lnTo>
                      <a:pt x="9304" y="6734"/>
                    </a:lnTo>
                    <a:lnTo>
                      <a:pt x="9404" y="6555"/>
                    </a:lnTo>
                    <a:lnTo>
                      <a:pt x="9483" y="6336"/>
                    </a:lnTo>
                    <a:lnTo>
                      <a:pt x="9543" y="6136"/>
                    </a:lnTo>
                    <a:lnTo>
                      <a:pt x="9583" y="5917"/>
                    </a:lnTo>
                    <a:lnTo>
                      <a:pt x="9603" y="5698"/>
                    </a:lnTo>
                    <a:lnTo>
                      <a:pt x="9583" y="5479"/>
                    </a:lnTo>
                    <a:lnTo>
                      <a:pt x="9563" y="5240"/>
                    </a:lnTo>
                    <a:lnTo>
                      <a:pt x="9503" y="5021"/>
                    </a:lnTo>
                    <a:lnTo>
                      <a:pt x="9404" y="4802"/>
                    </a:lnTo>
                    <a:lnTo>
                      <a:pt x="9324" y="4622"/>
                    </a:lnTo>
                    <a:lnTo>
                      <a:pt x="9224" y="4463"/>
                    </a:lnTo>
                    <a:lnTo>
                      <a:pt x="9105" y="4304"/>
                    </a:lnTo>
                    <a:lnTo>
                      <a:pt x="8965" y="4144"/>
                    </a:lnTo>
                    <a:lnTo>
                      <a:pt x="8826" y="4005"/>
                    </a:lnTo>
                    <a:lnTo>
                      <a:pt x="8667" y="3885"/>
                    </a:lnTo>
                    <a:lnTo>
                      <a:pt x="8507" y="3786"/>
                    </a:lnTo>
                    <a:lnTo>
                      <a:pt x="8328" y="3686"/>
                    </a:lnTo>
                    <a:lnTo>
                      <a:pt x="8149" y="3606"/>
                    </a:lnTo>
                    <a:lnTo>
                      <a:pt x="7949" y="3527"/>
                    </a:lnTo>
                    <a:lnTo>
                      <a:pt x="7770" y="3467"/>
                    </a:lnTo>
                    <a:lnTo>
                      <a:pt x="7571" y="3427"/>
                    </a:lnTo>
                    <a:lnTo>
                      <a:pt x="7352" y="3407"/>
                    </a:lnTo>
                    <a:lnTo>
                      <a:pt x="6953" y="3407"/>
                    </a:lnTo>
                    <a:lnTo>
                      <a:pt x="6734" y="3427"/>
                    </a:lnTo>
                    <a:lnTo>
                      <a:pt x="6774" y="3228"/>
                    </a:lnTo>
                    <a:lnTo>
                      <a:pt x="6794" y="3029"/>
                    </a:lnTo>
                    <a:lnTo>
                      <a:pt x="6794" y="2830"/>
                    </a:lnTo>
                    <a:lnTo>
                      <a:pt x="6794" y="2610"/>
                    </a:lnTo>
                    <a:lnTo>
                      <a:pt x="6754" y="2411"/>
                    </a:lnTo>
                    <a:lnTo>
                      <a:pt x="6714" y="2192"/>
                    </a:lnTo>
                    <a:lnTo>
                      <a:pt x="6655" y="1993"/>
                    </a:lnTo>
                    <a:lnTo>
                      <a:pt x="6575" y="1794"/>
                    </a:lnTo>
                    <a:lnTo>
                      <a:pt x="6435" y="1515"/>
                    </a:lnTo>
                    <a:lnTo>
                      <a:pt x="6276" y="1276"/>
                    </a:lnTo>
                    <a:lnTo>
                      <a:pt x="6077" y="1037"/>
                    </a:lnTo>
                    <a:lnTo>
                      <a:pt x="5878" y="837"/>
                    </a:lnTo>
                    <a:lnTo>
                      <a:pt x="5658" y="658"/>
                    </a:lnTo>
                    <a:lnTo>
                      <a:pt x="5419" y="479"/>
                    </a:lnTo>
                    <a:lnTo>
                      <a:pt x="5160" y="339"/>
                    </a:lnTo>
                    <a:lnTo>
                      <a:pt x="4882" y="220"/>
                    </a:lnTo>
                    <a:lnTo>
                      <a:pt x="4603" y="120"/>
                    </a:lnTo>
                    <a:lnTo>
                      <a:pt x="4304" y="61"/>
                    </a:lnTo>
                    <a:lnTo>
                      <a:pt x="4025" y="21"/>
                    </a:lnTo>
                    <a:lnTo>
                      <a:pt x="3706" y="1"/>
                    </a:lnTo>
                    <a:close/>
                  </a:path>
                </a:pathLst>
              </a:custGeom>
              <a:solidFill>
                <a:srgbClr val="FBE6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01" name="Google Shape;10301;p47"/>
              <p:cNvSpPr/>
              <p:nvPr/>
            </p:nvSpPr>
            <p:spPr>
              <a:xfrm>
                <a:off x="6232875" y="3843825"/>
                <a:ext cx="240075" cy="198750"/>
              </a:xfrm>
              <a:custGeom>
                <a:avLst/>
                <a:gdLst/>
                <a:ahLst/>
                <a:cxnLst/>
                <a:rect l="l" t="t" r="r" b="b"/>
                <a:pathLst>
                  <a:path w="9603" h="7950" fill="none" extrusionOk="0">
                    <a:moveTo>
                      <a:pt x="4901" y="6535"/>
                    </a:moveTo>
                    <a:lnTo>
                      <a:pt x="4901" y="6535"/>
                    </a:lnTo>
                    <a:lnTo>
                      <a:pt x="4802" y="6316"/>
                    </a:lnTo>
                    <a:lnTo>
                      <a:pt x="4742" y="6077"/>
                    </a:lnTo>
                    <a:lnTo>
                      <a:pt x="4722" y="5858"/>
                    </a:lnTo>
                    <a:lnTo>
                      <a:pt x="4702" y="5618"/>
                    </a:lnTo>
                    <a:lnTo>
                      <a:pt x="4702" y="5618"/>
                    </a:lnTo>
                    <a:lnTo>
                      <a:pt x="4344" y="5718"/>
                    </a:lnTo>
                    <a:lnTo>
                      <a:pt x="3985" y="5778"/>
                    </a:lnTo>
                    <a:lnTo>
                      <a:pt x="3627" y="5778"/>
                    </a:lnTo>
                    <a:lnTo>
                      <a:pt x="3288" y="5758"/>
                    </a:lnTo>
                    <a:lnTo>
                      <a:pt x="3288" y="5758"/>
                    </a:lnTo>
                    <a:lnTo>
                      <a:pt x="3208" y="5917"/>
                    </a:lnTo>
                    <a:lnTo>
                      <a:pt x="3128" y="6077"/>
                    </a:lnTo>
                    <a:lnTo>
                      <a:pt x="3049" y="6216"/>
                    </a:lnTo>
                    <a:lnTo>
                      <a:pt x="2929" y="6336"/>
                    </a:lnTo>
                    <a:lnTo>
                      <a:pt x="2790" y="6455"/>
                    </a:lnTo>
                    <a:lnTo>
                      <a:pt x="2650" y="6575"/>
                    </a:lnTo>
                    <a:lnTo>
                      <a:pt x="2491" y="6674"/>
                    </a:lnTo>
                    <a:lnTo>
                      <a:pt x="2312" y="6734"/>
                    </a:lnTo>
                    <a:lnTo>
                      <a:pt x="2312" y="6734"/>
                    </a:lnTo>
                    <a:lnTo>
                      <a:pt x="2152" y="6794"/>
                    </a:lnTo>
                    <a:lnTo>
                      <a:pt x="1993" y="6834"/>
                    </a:lnTo>
                    <a:lnTo>
                      <a:pt x="1834" y="6854"/>
                    </a:lnTo>
                    <a:lnTo>
                      <a:pt x="1674" y="6854"/>
                    </a:lnTo>
                    <a:lnTo>
                      <a:pt x="1495" y="6854"/>
                    </a:lnTo>
                    <a:lnTo>
                      <a:pt x="1336" y="6834"/>
                    </a:lnTo>
                    <a:lnTo>
                      <a:pt x="1196" y="6794"/>
                    </a:lnTo>
                    <a:lnTo>
                      <a:pt x="1037" y="6734"/>
                    </a:lnTo>
                    <a:lnTo>
                      <a:pt x="897" y="6674"/>
                    </a:lnTo>
                    <a:lnTo>
                      <a:pt x="758" y="6595"/>
                    </a:lnTo>
                    <a:lnTo>
                      <a:pt x="618" y="6515"/>
                    </a:lnTo>
                    <a:lnTo>
                      <a:pt x="499" y="6415"/>
                    </a:lnTo>
                    <a:lnTo>
                      <a:pt x="399" y="6296"/>
                    </a:lnTo>
                    <a:lnTo>
                      <a:pt x="300" y="6176"/>
                    </a:lnTo>
                    <a:lnTo>
                      <a:pt x="200" y="6037"/>
                    </a:lnTo>
                    <a:lnTo>
                      <a:pt x="140" y="5897"/>
                    </a:lnTo>
                    <a:lnTo>
                      <a:pt x="140" y="5897"/>
                    </a:lnTo>
                    <a:lnTo>
                      <a:pt x="81" y="5758"/>
                    </a:lnTo>
                    <a:lnTo>
                      <a:pt x="41" y="5618"/>
                    </a:lnTo>
                    <a:lnTo>
                      <a:pt x="21" y="5499"/>
                    </a:lnTo>
                    <a:lnTo>
                      <a:pt x="1" y="5360"/>
                    </a:lnTo>
                    <a:lnTo>
                      <a:pt x="21" y="5220"/>
                    </a:lnTo>
                    <a:lnTo>
                      <a:pt x="21" y="5081"/>
                    </a:lnTo>
                    <a:lnTo>
                      <a:pt x="61" y="4961"/>
                    </a:lnTo>
                    <a:lnTo>
                      <a:pt x="100" y="4822"/>
                    </a:lnTo>
                    <a:lnTo>
                      <a:pt x="140" y="4702"/>
                    </a:lnTo>
                    <a:lnTo>
                      <a:pt x="200" y="4583"/>
                    </a:lnTo>
                    <a:lnTo>
                      <a:pt x="280" y="4463"/>
                    </a:lnTo>
                    <a:lnTo>
                      <a:pt x="359" y="4363"/>
                    </a:lnTo>
                    <a:lnTo>
                      <a:pt x="459" y="4244"/>
                    </a:lnTo>
                    <a:lnTo>
                      <a:pt x="559" y="4164"/>
                    </a:lnTo>
                    <a:lnTo>
                      <a:pt x="678" y="4065"/>
                    </a:lnTo>
                    <a:lnTo>
                      <a:pt x="798" y="3985"/>
                    </a:lnTo>
                    <a:lnTo>
                      <a:pt x="798" y="3985"/>
                    </a:lnTo>
                    <a:lnTo>
                      <a:pt x="698" y="3706"/>
                    </a:lnTo>
                    <a:lnTo>
                      <a:pt x="618" y="3427"/>
                    </a:lnTo>
                    <a:lnTo>
                      <a:pt x="579" y="3148"/>
                    </a:lnTo>
                    <a:lnTo>
                      <a:pt x="559" y="2869"/>
                    </a:lnTo>
                    <a:lnTo>
                      <a:pt x="579" y="2590"/>
                    </a:lnTo>
                    <a:lnTo>
                      <a:pt x="638" y="2312"/>
                    </a:lnTo>
                    <a:lnTo>
                      <a:pt x="698" y="2033"/>
                    </a:lnTo>
                    <a:lnTo>
                      <a:pt x="798" y="1774"/>
                    </a:lnTo>
                    <a:lnTo>
                      <a:pt x="937" y="1535"/>
                    </a:lnTo>
                    <a:lnTo>
                      <a:pt x="1097" y="1296"/>
                    </a:lnTo>
                    <a:lnTo>
                      <a:pt x="1276" y="1057"/>
                    </a:lnTo>
                    <a:lnTo>
                      <a:pt x="1475" y="857"/>
                    </a:lnTo>
                    <a:lnTo>
                      <a:pt x="1694" y="658"/>
                    </a:lnTo>
                    <a:lnTo>
                      <a:pt x="1933" y="499"/>
                    </a:lnTo>
                    <a:lnTo>
                      <a:pt x="2212" y="339"/>
                    </a:lnTo>
                    <a:lnTo>
                      <a:pt x="2491" y="220"/>
                    </a:lnTo>
                    <a:lnTo>
                      <a:pt x="2491" y="220"/>
                    </a:lnTo>
                    <a:lnTo>
                      <a:pt x="2790" y="120"/>
                    </a:lnTo>
                    <a:lnTo>
                      <a:pt x="3109" y="41"/>
                    </a:lnTo>
                    <a:lnTo>
                      <a:pt x="3407" y="1"/>
                    </a:lnTo>
                    <a:lnTo>
                      <a:pt x="3706" y="1"/>
                    </a:lnTo>
                    <a:lnTo>
                      <a:pt x="4025" y="21"/>
                    </a:lnTo>
                    <a:lnTo>
                      <a:pt x="4304" y="61"/>
                    </a:lnTo>
                    <a:lnTo>
                      <a:pt x="4603" y="120"/>
                    </a:lnTo>
                    <a:lnTo>
                      <a:pt x="4882" y="220"/>
                    </a:lnTo>
                    <a:lnTo>
                      <a:pt x="5160" y="339"/>
                    </a:lnTo>
                    <a:lnTo>
                      <a:pt x="5419" y="479"/>
                    </a:lnTo>
                    <a:lnTo>
                      <a:pt x="5658" y="658"/>
                    </a:lnTo>
                    <a:lnTo>
                      <a:pt x="5878" y="837"/>
                    </a:lnTo>
                    <a:lnTo>
                      <a:pt x="6077" y="1037"/>
                    </a:lnTo>
                    <a:lnTo>
                      <a:pt x="6276" y="1276"/>
                    </a:lnTo>
                    <a:lnTo>
                      <a:pt x="6435" y="1515"/>
                    </a:lnTo>
                    <a:lnTo>
                      <a:pt x="6575" y="1794"/>
                    </a:lnTo>
                    <a:lnTo>
                      <a:pt x="6575" y="1794"/>
                    </a:lnTo>
                    <a:lnTo>
                      <a:pt x="6655" y="1993"/>
                    </a:lnTo>
                    <a:lnTo>
                      <a:pt x="6714" y="2192"/>
                    </a:lnTo>
                    <a:lnTo>
                      <a:pt x="6754" y="2411"/>
                    </a:lnTo>
                    <a:lnTo>
                      <a:pt x="6794" y="2610"/>
                    </a:lnTo>
                    <a:lnTo>
                      <a:pt x="6794" y="2830"/>
                    </a:lnTo>
                    <a:lnTo>
                      <a:pt x="6794" y="3029"/>
                    </a:lnTo>
                    <a:lnTo>
                      <a:pt x="6774" y="3228"/>
                    </a:lnTo>
                    <a:lnTo>
                      <a:pt x="6734" y="3427"/>
                    </a:lnTo>
                    <a:lnTo>
                      <a:pt x="6734" y="3427"/>
                    </a:lnTo>
                    <a:lnTo>
                      <a:pt x="6953" y="3407"/>
                    </a:lnTo>
                    <a:lnTo>
                      <a:pt x="7153" y="3407"/>
                    </a:lnTo>
                    <a:lnTo>
                      <a:pt x="7352" y="3407"/>
                    </a:lnTo>
                    <a:lnTo>
                      <a:pt x="7571" y="3427"/>
                    </a:lnTo>
                    <a:lnTo>
                      <a:pt x="7770" y="3467"/>
                    </a:lnTo>
                    <a:lnTo>
                      <a:pt x="7949" y="3527"/>
                    </a:lnTo>
                    <a:lnTo>
                      <a:pt x="8149" y="3606"/>
                    </a:lnTo>
                    <a:lnTo>
                      <a:pt x="8328" y="3686"/>
                    </a:lnTo>
                    <a:lnTo>
                      <a:pt x="8507" y="3786"/>
                    </a:lnTo>
                    <a:lnTo>
                      <a:pt x="8667" y="3885"/>
                    </a:lnTo>
                    <a:lnTo>
                      <a:pt x="8826" y="4005"/>
                    </a:lnTo>
                    <a:lnTo>
                      <a:pt x="8965" y="4144"/>
                    </a:lnTo>
                    <a:lnTo>
                      <a:pt x="9105" y="4304"/>
                    </a:lnTo>
                    <a:lnTo>
                      <a:pt x="9224" y="4463"/>
                    </a:lnTo>
                    <a:lnTo>
                      <a:pt x="9324" y="4622"/>
                    </a:lnTo>
                    <a:lnTo>
                      <a:pt x="9404" y="4802"/>
                    </a:lnTo>
                    <a:lnTo>
                      <a:pt x="9404" y="4802"/>
                    </a:lnTo>
                    <a:lnTo>
                      <a:pt x="9503" y="5021"/>
                    </a:lnTo>
                    <a:lnTo>
                      <a:pt x="9563" y="5240"/>
                    </a:lnTo>
                    <a:lnTo>
                      <a:pt x="9583" y="5479"/>
                    </a:lnTo>
                    <a:lnTo>
                      <a:pt x="9603" y="5698"/>
                    </a:lnTo>
                    <a:lnTo>
                      <a:pt x="9583" y="5917"/>
                    </a:lnTo>
                    <a:lnTo>
                      <a:pt x="9543" y="6136"/>
                    </a:lnTo>
                    <a:lnTo>
                      <a:pt x="9483" y="6336"/>
                    </a:lnTo>
                    <a:lnTo>
                      <a:pt x="9404" y="6555"/>
                    </a:lnTo>
                    <a:lnTo>
                      <a:pt x="9304" y="6734"/>
                    </a:lnTo>
                    <a:lnTo>
                      <a:pt x="9184" y="6933"/>
                    </a:lnTo>
                    <a:lnTo>
                      <a:pt x="9045" y="7113"/>
                    </a:lnTo>
                    <a:lnTo>
                      <a:pt x="8886" y="7272"/>
                    </a:lnTo>
                    <a:lnTo>
                      <a:pt x="8706" y="7411"/>
                    </a:lnTo>
                    <a:lnTo>
                      <a:pt x="8527" y="7551"/>
                    </a:lnTo>
                    <a:lnTo>
                      <a:pt x="8308" y="7670"/>
                    </a:lnTo>
                    <a:lnTo>
                      <a:pt x="8089" y="7770"/>
                    </a:lnTo>
                    <a:lnTo>
                      <a:pt x="8089" y="7770"/>
                    </a:lnTo>
                    <a:lnTo>
                      <a:pt x="7850" y="7850"/>
                    </a:lnTo>
                    <a:lnTo>
                      <a:pt x="7611" y="7909"/>
                    </a:lnTo>
                    <a:lnTo>
                      <a:pt x="7372" y="7929"/>
                    </a:lnTo>
                    <a:lnTo>
                      <a:pt x="7133" y="7949"/>
                    </a:lnTo>
                    <a:lnTo>
                      <a:pt x="6894" y="7929"/>
                    </a:lnTo>
                    <a:lnTo>
                      <a:pt x="6655" y="7889"/>
                    </a:lnTo>
                    <a:lnTo>
                      <a:pt x="6435" y="7830"/>
                    </a:lnTo>
                    <a:lnTo>
                      <a:pt x="6216" y="7770"/>
                    </a:lnTo>
                    <a:lnTo>
                      <a:pt x="5997" y="7670"/>
                    </a:lnTo>
                    <a:lnTo>
                      <a:pt x="5798" y="7551"/>
                    </a:lnTo>
                    <a:lnTo>
                      <a:pt x="5599" y="7431"/>
                    </a:lnTo>
                    <a:lnTo>
                      <a:pt x="5439" y="7292"/>
                    </a:lnTo>
                    <a:lnTo>
                      <a:pt x="5260" y="7113"/>
                    </a:lnTo>
                    <a:lnTo>
                      <a:pt x="5121" y="6933"/>
                    </a:lnTo>
                    <a:lnTo>
                      <a:pt x="5001" y="6754"/>
                    </a:lnTo>
                    <a:lnTo>
                      <a:pt x="4901" y="6535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02" name="Google Shape;10302;p47"/>
              <p:cNvSpPr/>
              <p:nvPr/>
            </p:nvSpPr>
            <p:spPr>
              <a:xfrm>
                <a:off x="6400225" y="3982275"/>
                <a:ext cx="43850" cy="35400"/>
              </a:xfrm>
              <a:custGeom>
                <a:avLst/>
                <a:gdLst/>
                <a:ahLst/>
                <a:cxnLst/>
                <a:rect l="l" t="t" r="r" b="b"/>
                <a:pathLst>
                  <a:path w="1754" h="1416" extrusionOk="0">
                    <a:moveTo>
                      <a:pt x="937" y="1"/>
                    </a:moveTo>
                    <a:lnTo>
                      <a:pt x="777" y="21"/>
                    </a:lnTo>
                    <a:lnTo>
                      <a:pt x="598" y="80"/>
                    </a:lnTo>
                    <a:lnTo>
                      <a:pt x="439" y="160"/>
                    </a:lnTo>
                    <a:lnTo>
                      <a:pt x="299" y="260"/>
                    </a:lnTo>
                    <a:lnTo>
                      <a:pt x="180" y="359"/>
                    </a:lnTo>
                    <a:lnTo>
                      <a:pt x="100" y="499"/>
                    </a:lnTo>
                    <a:lnTo>
                      <a:pt x="40" y="618"/>
                    </a:lnTo>
                    <a:lnTo>
                      <a:pt x="0" y="758"/>
                    </a:lnTo>
                    <a:lnTo>
                      <a:pt x="0" y="897"/>
                    </a:lnTo>
                    <a:lnTo>
                      <a:pt x="40" y="1037"/>
                    </a:lnTo>
                    <a:lnTo>
                      <a:pt x="120" y="1156"/>
                    </a:lnTo>
                    <a:lnTo>
                      <a:pt x="219" y="1256"/>
                    </a:lnTo>
                    <a:lnTo>
                      <a:pt x="339" y="1336"/>
                    </a:lnTo>
                    <a:lnTo>
                      <a:pt x="478" y="1375"/>
                    </a:lnTo>
                    <a:lnTo>
                      <a:pt x="638" y="1415"/>
                    </a:lnTo>
                    <a:lnTo>
                      <a:pt x="817" y="1415"/>
                    </a:lnTo>
                    <a:lnTo>
                      <a:pt x="976" y="1395"/>
                    </a:lnTo>
                    <a:lnTo>
                      <a:pt x="1156" y="1336"/>
                    </a:lnTo>
                    <a:lnTo>
                      <a:pt x="1315" y="1276"/>
                    </a:lnTo>
                    <a:lnTo>
                      <a:pt x="1455" y="1176"/>
                    </a:lnTo>
                    <a:lnTo>
                      <a:pt x="1574" y="1057"/>
                    </a:lnTo>
                    <a:lnTo>
                      <a:pt x="1654" y="937"/>
                    </a:lnTo>
                    <a:lnTo>
                      <a:pt x="1714" y="798"/>
                    </a:lnTo>
                    <a:lnTo>
                      <a:pt x="1753" y="658"/>
                    </a:lnTo>
                    <a:lnTo>
                      <a:pt x="1753" y="539"/>
                    </a:lnTo>
                    <a:lnTo>
                      <a:pt x="1714" y="399"/>
                    </a:lnTo>
                    <a:lnTo>
                      <a:pt x="1634" y="280"/>
                    </a:lnTo>
                    <a:lnTo>
                      <a:pt x="1534" y="180"/>
                    </a:lnTo>
                    <a:lnTo>
                      <a:pt x="1415" y="100"/>
                    </a:lnTo>
                    <a:lnTo>
                      <a:pt x="1275" y="41"/>
                    </a:lnTo>
                    <a:lnTo>
                      <a:pt x="1116" y="21"/>
                    </a:lnTo>
                    <a:lnTo>
                      <a:pt x="937" y="1"/>
                    </a:lnTo>
                    <a:close/>
                  </a:path>
                </a:pathLst>
              </a:custGeom>
              <a:solidFill>
                <a:srgbClr val="F4CC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03" name="Google Shape;10303;p47"/>
              <p:cNvSpPr/>
              <p:nvPr/>
            </p:nvSpPr>
            <p:spPr>
              <a:xfrm>
                <a:off x="6265250" y="3858775"/>
                <a:ext cx="121050" cy="85175"/>
              </a:xfrm>
              <a:custGeom>
                <a:avLst/>
                <a:gdLst/>
                <a:ahLst/>
                <a:cxnLst/>
                <a:rect l="l" t="t" r="r" b="b"/>
                <a:pathLst>
                  <a:path w="4842" h="3407" extrusionOk="0">
                    <a:moveTo>
                      <a:pt x="2411" y="0"/>
                    </a:moveTo>
                    <a:lnTo>
                      <a:pt x="2172" y="20"/>
                    </a:lnTo>
                    <a:lnTo>
                      <a:pt x="1933" y="60"/>
                    </a:lnTo>
                    <a:lnTo>
                      <a:pt x="1714" y="100"/>
                    </a:lnTo>
                    <a:lnTo>
                      <a:pt x="1495" y="160"/>
                    </a:lnTo>
                    <a:lnTo>
                      <a:pt x="1276" y="239"/>
                    </a:lnTo>
                    <a:lnTo>
                      <a:pt x="1076" y="339"/>
                    </a:lnTo>
                    <a:lnTo>
                      <a:pt x="718" y="518"/>
                    </a:lnTo>
                    <a:lnTo>
                      <a:pt x="419" y="698"/>
                    </a:lnTo>
                    <a:lnTo>
                      <a:pt x="200" y="877"/>
                    </a:lnTo>
                    <a:lnTo>
                      <a:pt x="1" y="1036"/>
                    </a:lnTo>
                    <a:lnTo>
                      <a:pt x="339" y="957"/>
                    </a:lnTo>
                    <a:lnTo>
                      <a:pt x="638" y="897"/>
                    </a:lnTo>
                    <a:lnTo>
                      <a:pt x="937" y="857"/>
                    </a:lnTo>
                    <a:lnTo>
                      <a:pt x="1455" y="857"/>
                    </a:lnTo>
                    <a:lnTo>
                      <a:pt x="1674" y="877"/>
                    </a:lnTo>
                    <a:lnTo>
                      <a:pt x="1893" y="917"/>
                    </a:lnTo>
                    <a:lnTo>
                      <a:pt x="2092" y="957"/>
                    </a:lnTo>
                    <a:lnTo>
                      <a:pt x="2272" y="1016"/>
                    </a:lnTo>
                    <a:lnTo>
                      <a:pt x="2451" y="1076"/>
                    </a:lnTo>
                    <a:lnTo>
                      <a:pt x="2790" y="1255"/>
                    </a:lnTo>
                    <a:lnTo>
                      <a:pt x="3089" y="1435"/>
                    </a:lnTo>
                    <a:lnTo>
                      <a:pt x="3347" y="1654"/>
                    </a:lnTo>
                    <a:lnTo>
                      <a:pt x="3587" y="1893"/>
                    </a:lnTo>
                    <a:lnTo>
                      <a:pt x="3786" y="2132"/>
                    </a:lnTo>
                    <a:lnTo>
                      <a:pt x="3965" y="2371"/>
                    </a:lnTo>
                    <a:lnTo>
                      <a:pt x="4104" y="2590"/>
                    </a:lnTo>
                    <a:lnTo>
                      <a:pt x="4224" y="2809"/>
                    </a:lnTo>
                    <a:lnTo>
                      <a:pt x="4304" y="3008"/>
                    </a:lnTo>
                    <a:lnTo>
                      <a:pt x="4423" y="3287"/>
                    </a:lnTo>
                    <a:lnTo>
                      <a:pt x="4463" y="3407"/>
                    </a:lnTo>
                    <a:lnTo>
                      <a:pt x="4523" y="3327"/>
                    </a:lnTo>
                    <a:lnTo>
                      <a:pt x="4603" y="3208"/>
                    </a:lnTo>
                    <a:lnTo>
                      <a:pt x="4662" y="3068"/>
                    </a:lnTo>
                    <a:lnTo>
                      <a:pt x="4722" y="2909"/>
                    </a:lnTo>
                    <a:lnTo>
                      <a:pt x="4782" y="2730"/>
                    </a:lnTo>
                    <a:lnTo>
                      <a:pt x="4822" y="2550"/>
                    </a:lnTo>
                    <a:lnTo>
                      <a:pt x="4842" y="2351"/>
                    </a:lnTo>
                    <a:lnTo>
                      <a:pt x="4842" y="2132"/>
                    </a:lnTo>
                    <a:lnTo>
                      <a:pt x="4802" y="1913"/>
                    </a:lnTo>
                    <a:lnTo>
                      <a:pt x="4762" y="1674"/>
                    </a:lnTo>
                    <a:lnTo>
                      <a:pt x="4662" y="1455"/>
                    </a:lnTo>
                    <a:lnTo>
                      <a:pt x="4543" y="1216"/>
                    </a:lnTo>
                    <a:lnTo>
                      <a:pt x="4383" y="996"/>
                    </a:lnTo>
                    <a:lnTo>
                      <a:pt x="4184" y="777"/>
                    </a:lnTo>
                    <a:lnTo>
                      <a:pt x="3925" y="558"/>
                    </a:lnTo>
                    <a:lnTo>
                      <a:pt x="3626" y="359"/>
                    </a:lnTo>
                    <a:lnTo>
                      <a:pt x="3487" y="259"/>
                    </a:lnTo>
                    <a:lnTo>
                      <a:pt x="3328" y="200"/>
                    </a:lnTo>
                    <a:lnTo>
                      <a:pt x="3029" y="80"/>
                    </a:lnTo>
                    <a:lnTo>
                      <a:pt x="2710" y="20"/>
                    </a:lnTo>
                    <a:lnTo>
                      <a:pt x="2411" y="0"/>
                    </a:lnTo>
                    <a:close/>
                  </a:path>
                </a:pathLst>
              </a:custGeom>
              <a:solidFill>
                <a:srgbClr val="FCEB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04" name="Google Shape;10304;p47"/>
              <p:cNvSpPr/>
              <p:nvPr/>
            </p:nvSpPr>
            <p:spPr>
              <a:xfrm>
                <a:off x="6265250" y="3858775"/>
                <a:ext cx="121050" cy="85175"/>
              </a:xfrm>
              <a:custGeom>
                <a:avLst/>
                <a:gdLst/>
                <a:ahLst/>
                <a:cxnLst/>
                <a:rect l="l" t="t" r="r" b="b"/>
                <a:pathLst>
                  <a:path w="4842" h="3407" fill="none" extrusionOk="0">
                    <a:moveTo>
                      <a:pt x="2411" y="0"/>
                    </a:moveTo>
                    <a:lnTo>
                      <a:pt x="2411" y="0"/>
                    </a:lnTo>
                    <a:lnTo>
                      <a:pt x="2172" y="20"/>
                    </a:lnTo>
                    <a:lnTo>
                      <a:pt x="1933" y="60"/>
                    </a:lnTo>
                    <a:lnTo>
                      <a:pt x="1714" y="100"/>
                    </a:lnTo>
                    <a:lnTo>
                      <a:pt x="1495" y="160"/>
                    </a:lnTo>
                    <a:lnTo>
                      <a:pt x="1276" y="239"/>
                    </a:lnTo>
                    <a:lnTo>
                      <a:pt x="1076" y="339"/>
                    </a:lnTo>
                    <a:lnTo>
                      <a:pt x="718" y="518"/>
                    </a:lnTo>
                    <a:lnTo>
                      <a:pt x="419" y="698"/>
                    </a:lnTo>
                    <a:lnTo>
                      <a:pt x="200" y="877"/>
                    </a:lnTo>
                    <a:lnTo>
                      <a:pt x="1" y="1036"/>
                    </a:lnTo>
                    <a:lnTo>
                      <a:pt x="1" y="1036"/>
                    </a:lnTo>
                    <a:lnTo>
                      <a:pt x="339" y="957"/>
                    </a:lnTo>
                    <a:lnTo>
                      <a:pt x="638" y="897"/>
                    </a:lnTo>
                    <a:lnTo>
                      <a:pt x="937" y="857"/>
                    </a:lnTo>
                    <a:lnTo>
                      <a:pt x="1216" y="857"/>
                    </a:lnTo>
                    <a:lnTo>
                      <a:pt x="1216" y="857"/>
                    </a:lnTo>
                    <a:lnTo>
                      <a:pt x="1455" y="857"/>
                    </a:lnTo>
                    <a:lnTo>
                      <a:pt x="1674" y="877"/>
                    </a:lnTo>
                    <a:lnTo>
                      <a:pt x="1893" y="917"/>
                    </a:lnTo>
                    <a:lnTo>
                      <a:pt x="2092" y="957"/>
                    </a:lnTo>
                    <a:lnTo>
                      <a:pt x="2272" y="1016"/>
                    </a:lnTo>
                    <a:lnTo>
                      <a:pt x="2451" y="1076"/>
                    </a:lnTo>
                    <a:lnTo>
                      <a:pt x="2790" y="1255"/>
                    </a:lnTo>
                    <a:lnTo>
                      <a:pt x="3089" y="1435"/>
                    </a:lnTo>
                    <a:lnTo>
                      <a:pt x="3347" y="1654"/>
                    </a:lnTo>
                    <a:lnTo>
                      <a:pt x="3587" y="1893"/>
                    </a:lnTo>
                    <a:lnTo>
                      <a:pt x="3786" y="2132"/>
                    </a:lnTo>
                    <a:lnTo>
                      <a:pt x="3965" y="2371"/>
                    </a:lnTo>
                    <a:lnTo>
                      <a:pt x="4104" y="2590"/>
                    </a:lnTo>
                    <a:lnTo>
                      <a:pt x="4224" y="2809"/>
                    </a:lnTo>
                    <a:lnTo>
                      <a:pt x="4304" y="3008"/>
                    </a:lnTo>
                    <a:lnTo>
                      <a:pt x="4423" y="3287"/>
                    </a:lnTo>
                    <a:lnTo>
                      <a:pt x="4463" y="3407"/>
                    </a:lnTo>
                    <a:lnTo>
                      <a:pt x="4463" y="3407"/>
                    </a:lnTo>
                    <a:lnTo>
                      <a:pt x="4523" y="3327"/>
                    </a:lnTo>
                    <a:lnTo>
                      <a:pt x="4603" y="3208"/>
                    </a:lnTo>
                    <a:lnTo>
                      <a:pt x="4662" y="3068"/>
                    </a:lnTo>
                    <a:lnTo>
                      <a:pt x="4722" y="2909"/>
                    </a:lnTo>
                    <a:lnTo>
                      <a:pt x="4782" y="2730"/>
                    </a:lnTo>
                    <a:lnTo>
                      <a:pt x="4822" y="2550"/>
                    </a:lnTo>
                    <a:lnTo>
                      <a:pt x="4842" y="2351"/>
                    </a:lnTo>
                    <a:lnTo>
                      <a:pt x="4842" y="2132"/>
                    </a:lnTo>
                    <a:lnTo>
                      <a:pt x="4802" y="1913"/>
                    </a:lnTo>
                    <a:lnTo>
                      <a:pt x="4762" y="1674"/>
                    </a:lnTo>
                    <a:lnTo>
                      <a:pt x="4662" y="1455"/>
                    </a:lnTo>
                    <a:lnTo>
                      <a:pt x="4543" y="1216"/>
                    </a:lnTo>
                    <a:lnTo>
                      <a:pt x="4383" y="996"/>
                    </a:lnTo>
                    <a:lnTo>
                      <a:pt x="4184" y="777"/>
                    </a:lnTo>
                    <a:lnTo>
                      <a:pt x="3925" y="558"/>
                    </a:lnTo>
                    <a:lnTo>
                      <a:pt x="3626" y="359"/>
                    </a:lnTo>
                    <a:lnTo>
                      <a:pt x="3626" y="359"/>
                    </a:lnTo>
                    <a:lnTo>
                      <a:pt x="3487" y="259"/>
                    </a:lnTo>
                    <a:lnTo>
                      <a:pt x="3328" y="200"/>
                    </a:lnTo>
                    <a:lnTo>
                      <a:pt x="3029" y="80"/>
                    </a:lnTo>
                    <a:lnTo>
                      <a:pt x="2710" y="20"/>
                    </a:lnTo>
                    <a:lnTo>
                      <a:pt x="2411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05" name="Google Shape;10305;p47"/>
              <p:cNvSpPr/>
              <p:nvPr/>
            </p:nvSpPr>
            <p:spPr>
              <a:xfrm>
                <a:off x="5576975" y="4206900"/>
                <a:ext cx="787425" cy="984625"/>
              </a:xfrm>
              <a:custGeom>
                <a:avLst/>
                <a:gdLst/>
                <a:ahLst/>
                <a:cxnLst/>
                <a:rect l="l" t="t" r="r" b="b"/>
                <a:pathLst>
                  <a:path w="31497" h="39385" extrusionOk="0">
                    <a:moveTo>
                      <a:pt x="1" y="0"/>
                    </a:moveTo>
                    <a:lnTo>
                      <a:pt x="61" y="618"/>
                    </a:lnTo>
                    <a:lnTo>
                      <a:pt x="120" y="897"/>
                    </a:lnTo>
                    <a:lnTo>
                      <a:pt x="200" y="1195"/>
                    </a:lnTo>
                    <a:lnTo>
                      <a:pt x="4443" y="39384"/>
                    </a:lnTo>
                    <a:lnTo>
                      <a:pt x="27074" y="39384"/>
                    </a:lnTo>
                    <a:lnTo>
                      <a:pt x="31357" y="857"/>
                    </a:lnTo>
                    <a:lnTo>
                      <a:pt x="31436" y="438"/>
                    </a:lnTo>
                    <a:lnTo>
                      <a:pt x="3149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06" name="Google Shape;10306;p47"/>
              <p:cNvSpPr/>
              <p:nvPr/>
            </p:nvSpPr>
            <p:spPr>
              <a:xfrm>
                <a:off x="5576975" y="4208375"/>
                <a:ext cx="232600" cy="983150"/>
              </a:xfrm>
              <a:custGeom>
                <a:avLst/>
                <a:gdLst/>
                <a:ahLst/>
                <a:cxnLst/>
                <a:rect l="l" t="t" r="r" b="b"/>
                <a:pathLst>
                  <a:path w="9304" h="39326" extrusionOk="0">
                    <a:moveTo>
                      <a:pt x="1" y="1"/>
                    </a:moveTo>
                    <a:lnTo>
                      <a:pt x="4443" y="39325"/>
                    </a:lnTo>
                    <a:lnTo>
                      <a:pt x="9304" y="39325"/>
                    </a:lnTo>
                    <a:lnTo>
                      <a:pt x="5838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07" name="Google Shape;10307;p47"/>
              <p:cNvSpPr/>
              <p:nvPr/>
            </p:nvSpPr>
            <p:spPr>
              <a:xfrm>
                <a:off x="6132275" y="4208375"/>
                <a:ext cx="232600" cy="983150"/>
              </a:xfrm>
              <a:custGeom>
                <a:avLst/>
                <a:gdLst/>
                <a:ahLst/>
                <a:cxnLst/>
                <a:rect l="l" t="t" r="r" b="b"/>
                <a:pathLst>
                  <a:path w="9304" h="39326" extrusionOk="0">
                    <a:moveTo>
                      <a:pt x="3447" y="1"/>
                    </a:moveTo>
                    <a:lnTo>
                      <a:pt x="1" y="39325"/>
                    </a:lnTo>
                    <a:lnTo>
                      <a:pt x="4862" y="39325"/>
                    </a:lnTo>
                    <a:lnTo>
                      <a:pt x="9304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08" name="Google Shape;10308;p47"/>
              <p:cNvSpPr/>
              <p:nvPr/>
            </p:nvSpPr>
            <p:spPr>
              <a:xfrm>
                <a:off x="5881275" y="4206900"/>
                <a:ext cx="186800" cy="984625"/>
              </a:xfrm>
              <a:custGeom>
                <a:avLst/>
                <a:gdLst/>
                <a:ahLst/>
                <a:cxnLst/>
                <a:rect l="l" t="t" r="r" b="b"/>
                <a:pathLst>
                  <a:path w="7472" h="39385" extrusionOk="0">
                    <a:moveTo>
                      <a:pt x="1" y="0"/>
                    </a:moveTo>
                    <a:lnTo>
                      <a:pt x="1415" y="39384"/>
                    </a:lnTo>
                    <a:lnTo>
                      <a:pt x="6057" y="39384"/>
                    </a:lnTo>
                    <a:lnTo>
                      <a:pt x="747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09" name="Google Shape;10309;p47"/>
              <p:cNvSpPr/>
              <p:nvPr/>
            </p:nvSpPr>
            <p:spPr>
              <a:xfrm>
                <a:off x="5527175" y="4147125"/>
                <a:ext cx="887025" cy="69750"/>
              </a:xfrm>
              <a:custGeom>
                <a:avLst/>
                <a:gdLst/>
                <a:ahLst/>
                <a:cxnLst/>
                <a:rect l="l" t="t" r="r" b="b"/>
                <a:pathLst>
                  <a:path w="35481" h="2790" extrusionOk="0">
                    <a:moveTo>
                      <a:pt x="1256" y="1"/>
                    </a:moveTo>
                    <a:lnTo>
                      <a:pt x="1116" y="21"/>
                    </a:lnTo>
                    <a:lnTo>
                      <a:pt x="977" y="60"/>
                    </a:lnTo>
                    <a:lnTo>
                      <a:pt x="837" y="100"/>
                    </a:lnTo>
                    <a:lnTo>
                      <a:pt x="718" y="160"/>
                    </a:lnTo>
                    <a:lnTo>
                      <a:pt x="618" y="240"/>
                    </a:lnTo>
                    <a:lnTo>
                      <a:pt x="499" y="319"/>
                    </a:lnTo>
                    <a:lnTo>
                      <a:pt x="399" y="399"/>
                    </a:lnTo>
                    <a:lnTo>
                      <a:pt x="320" y="499"/>
                    </a:lnTo>
                    <a:lnTo>
                      <a:pt x="240" y="618"/>
                    </a:lnTo>
                    <a:lnTo>
                      <a:pt x="160" y="718"/>
                    </a:lnTo>
                    <a:lnTo>
                      <a:pt x="100" y="857"/>
                    </a:lnTo>
                    <a:lnTo>
                      <a:pt x="61" y="977"/>
                    </a:lnTo>
                    <a:lnTo>
                      <a:pt x="21" y="1116"/>
                    </a:lnTo>
                    <a:lnTo>
                      <a:pt x="1" y="1256"/>
                    </a:lnTo>
                    <a:lnTo>
                      <a:pt x="1" y="1395"/>
                    </a:lnTo>
                    <a:lnTo>
                      <a:pt x="1" y="1535"/>
                    </a:lnTo>
                    <a:lnTo>
                      <a:pt x="21" y="1674"/>
                    </a:lnTo>
                    <a:lnTo>
                      <a:pt x="61" y="1814"/>
                    </a:lnTo>
                    <a:lnTo>
                      <a:pt x="100" y="1933"/>
                    </a:lnTo>
                    <a:lnTo>
                      <a:pt x="160" y="2053"/>
                    </a:lnTo>
                    <a:lnTo>
                      <a:pt x="240" y="2172"/>
                    </a:lnTo>
                    <a:lnTo>
                      <a:pt x="320" y="2292"/>
                    </a:lnTo>
                    <a:lnTo>
                      <a:pt x="399" y="2371"/>
                    </a:lnTo>
                    <a:lnTo>
                      <a:pt x="499" y="2471"/>
                    </a:lnTo>
                    <a:lnTo>
                      <a:pt x="618" y="2551"/>
                    </a:lnTo>
                    <a:lnTo>
                      <a:pt x="718" y="2630"/>
                    </a:lnTo>
                    <a:lnTo>
                      <a:pt x="837" y="2690"/>
                    </a:lnTo>
                    <a:lnTo>
                      <a:pt x="977" y="2730"/>
                    </a:lnTo>
                    <a:lnTo>
                      <a:pt x="1116" y="2770"/>
                    </a:lnTo>
                    <a:lnTo>
                      <a:pt x="1256" y="2790"/>
                    </a:lnTo>
                    <a:lnTo>
                      <a:pt x="34225" y="2790"/>
                    </a:lnTo>
                    <a:lnTo>
                      <a:pt x="34365" y="2770"/>
                    </a:lnTo>
                    <a:lnTo>
                      <a:pt x="34484" y="2730"/>
                    </a:lnTo>
                    <a:lnTo>
                      <a:pt x="34624" y="2690"/>
                    </a:lnTo>
                    <a:lnTo>
                      <a:pt x="34743" y="2630"/>
                    </a:lnTo>
                    <a:lnTo>
                      <a:pt x="34863" y="2551"/>
                    </a:lnTo>
                    <a:lnTo>
                      <a:pt x="34962" y="2471"/>
                    </a:lnTo>
                    <a:lnTo>
                      <a:pt x="35062" y="2371"/>
                    </a:lnTo>
                    <a:lnTo>
                      <a:pt x="35161" y="2292"/>
                    </a:lnTo>
                    <a:lnTo>
                      <a:pt x="35241" y="2172"/>
                    </a:lnTo>
                    <a:lnTo>
                      <a:pt x="35301" y="2053"/>
                    </a:lnTo>
                    <a:lnTo>
                      <a:pt x="35361" y="1933"/>
                    </a:lnTo>
                    <a:lnTo>
                      <a:pt x="35400" y="1814"/>
                    </a:lnTo>
                    <a:lnTo>
                      <a:pt x="35440" y="1674"/>
                    </a:lnTo>
                    <a:lnTo>
                      <a:pt x="35460" y="1535"/>
                    </a:lnTo>
                    <a:lnTo>
                      <a:pt x="35480" y="1395"/>
                    </a:lnTo>
                    <a:lnTo>
                      <a:pt x="35460" y="1256"/>
                    </a:lnTo>
                    <a:lnTo>
                      <a:pt x="35440" y="1116"/>
                    </a:lnTo>
                    <a:lnTo>
                      <a:pt x="35400" y="977"/>
                    </a:lnTo>
                    <a:lnTo>
                      <a:pt x="35361" y="857"/>
                    </a:lnTo>
                    <a:lnTo>
                      <a:pt x="35301" y="718"/>
                    </a:lnTo>
                    <a:lnTo>
                      <a:pt x="35241" y="618"/>
                    </a:lnTo>
                    <a:lnTo>
                      <a:pt x="35161" y="499"/>
                    </a:lnTo>
                    <a:lnTo>
                      <a:pt x="35062" y="399"/>
                    </a:lnTo>
                    <a:lnTo>
                      <a:pt x="34962" y="319"/>
                    </a:lnTo>
                    <a:lnTo>
                      <a:pt x="34863" y="240"/>
                    </a:lnTo>
                    <a:lnTo>
                      <a:pt x="34743" y="160"/>
                    </a:lnTo>
                    <a:lnTo>
                      <a:pt x="34624" y="100"/>
                    </a:lnTo>
                    <a:lnTo>
                      <a:pt x="34484" y="60"/>
                    </a:lnTo>
                    <a:lnTo>
                      <a:pt x="34365" y="21"/>
                    </a:lnTo>
                    <a:lnTo>
                      <a:pt x="3422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0310" name="Google Shape;10310;p47"/>
          <p:cNvGrpSpPr/>
          <p:nvPr/>
        </p:nvGrpSpPr>
        <p:grpSpPr>
          <a:xfrm>
            <a:off x="3894702" y="4231406"/>
            <a:ext cx="1117321" cy="307044"/>
            <a:chOff x="3865050" y="4666150"/>
            <a:chExt cx="2922628" cy="803150"/>
          </a:xfrm>
        </p:grpSpPr>
        <p:grpSp>
          <p:nvGrpSpPr>
            <p:cNvPr id="10311" name="Google Shape;10311;p47"/>
            <p:cNvGrpSpPr/>
            <p:nvPr/>
          </p:nvGrpSpPr>
          <p:grpSpPr>
            <a:xfrm>
              <a:off x="5307253" y="4666150"/>
              <a:ext cx="1480425" cy="803150"/>
              <a:chOff x="0" y="4340350"/>
              <a:chExt cx="1480425" cy="803150"/>
            </a:xfrm>
          </p:grpSpPr>
          <p:sp>
            <p:nvSpPr>
              <p:cNvPr id="10312" name="Google Shape;10312;p47"/>
              <p:cNvSpPr/>
              <p:nvPr/>
            </p:nvSpPr>
            <p:spPr>
              <a:xfrm>
                <a:off x="0" y="4340350"/>
                <a:ext cx="1480425" cy="803150"/>
              </a:xfrm>
              <a:custGeom>
                <a:avLst/>
                <a:gdLst/>
                <a:ahLst/>
                <a:cxnLst/>
                <a:rect l="l" t="t" r="r" b="b"/>
                <a:pathLst>
                  <a:path w="59217" h="32126" extrusionOk="0">
                    <a:moveTo>
                      <a:pt x="1" y="1"/>
                    </a:moveTo>
                    <a:lnTo>
                      <a:pt x="1" y="32126"/>
                    </a:lnTo>
                    <a:lnTo>
                      <a:pt x="59216" y="32126"/>
                    </a:lnTo>
                    <a:lnTo>
                      <a:pt x="59161" y="31775"/>
                    </a:lnTo>
                    <a:lnTo>
                      <a:pt x="59105" y="31443"/>
                    </a:lnTo>
                    <a:lnTo>
                      <a:pt x="59032" y="31130"/>
                    </a:lnTo>
                    <a:lnTo>
                      <a:pt x="58958" y="30835"/>
                    </a:lnTo>
                    <a:lnTo>
                      <a:pt x="58866" y="30540"/>
                    </a:lnTo>
                    <a:lnTo>
                      <a:pt x="58792" y="30263"/>
                    </a:lnTo>
                    <a:lnTo>
                      <a:pt x="58681" y="30005"/>
                    </a:lnTo>
                    <a:lnTo>
                      <a:pt x="58571" y="29765"/>
                    </a:lnTo>
                    <a:lnTo>
                      <a:pt x="58460" y="29544"/>
                    </a:lnTo>
                    <a:lnTo>
                      <a:pt x="58349" y="29322"/>
                    </a:lnTo>
                    <a:lnTo>
                      <a:pt x="58220" y="29120"/>
                    </a:lnTo>
                    <a:lnTo>
                      <a:pt x="58091" y="28935"/>
                    </a:lnTo>
                    <a:lnTo>
                      <a:pt x="57962" y="28751"/>
                    </a:lnTo>
                    <a:lnTo>
                      <a:pt x="57814" y="28585"/>
                    </a:lnTo>
                    <a:lnTo>
                      <a:pt x="57667" y="28437"/>
                    </a:lnTo>
                    <a:lnTo>
                      <a:pt x="57519" y="28290"/>
                    </a:lnTo>
                    <a:lnTo>
                      <a:pt x="57206" y="28032"/>
                    </a:lnTo>
                    <a:lnTo>
                      <a:pt x="56892" y="27829"/>
                    </a:lnTo>
                    <a:lnTo>
                      <a:pt x="56542" y="27644"/>
                    </a:lnTo>
                    <a:lnTo>
                      <a:pt x="56192" y="27515"/>
                    </a:lnTo>
                    <a:lnTo>
                      <a:pt x="55841" y="27405"/>
                    </a:lnTo>
                    <a:lnTo>
                      <a:pt x="55491" y="27331"/>
                    </a:lnTo>
                    <a:lnTo>
                      <a:pt x="55122" y="27294"/>
                    </a:lnTo>
                    <a:lnTo>
                      <a:pt x="54753" y="27275"/>
                    </a:lnTo>
                    <a:lnTo>
                      <a:pt x="54403" y="27275"/>
                    </a:lnTo>
                    <a:lnTo>
                      <a:pt x="54052" y="27294"/>
                    </a:lnTo>
                    <a:lnTo>
                      <a:pt x="53702" y="27331"/>
                    </a:lnTo>
                    <a:lnTo>
                      <a:pt x="53370" y="27386"/>
                    </a:lnTo>
                    <a:lnTo>
                      <a:pt x="53038" y="27441"/>
                    </a:lnTo>
                    <a:lnTo>
                      <a:pt x="52743" y="27515"/>
                    </a:lnTo>
                    <a:lnTo>
                      <a:pt x="52171" y="27681"/>
                    </a:lnTo>
                    <a:lnTo>
                      <a:pt x="51710" y="27847"/>
                    </a:lnTo>
                    <a:lnTo>
                      <a:pt x="51342" y="27995"/>
                    </a:lnTo>
                    <a:lnTo>
                      <a:pt x="51028" y="28124"/>
                    </a:lnTo>
                    <a:lnTo>
                      <a:pt x="50991" y="27718"/>
                    </a:lnTo>
                    <a:lnTo>
                      <a:pt x="50936" y="27220"/>
                    </a:lnTo>
                    <a:lnTo>
                      <a:pt x="50844" y="26593"/>
                    </a:lnTo>
                    <a:lnTo>
                      <a:pt x="50715" y="25855"/>
                    </a:lnTo>
                    <a:lnTo>
                      <a:pt x="50549" y="25026"/>
                    </a:lnTo>
                    <a:lnTo>
                      <a:pt x="50327" y="24159"/>
                    </a:lnTo>
                    <a:lnTo>
                      <a:pt x="50198" y="23698"/>
                    </a:lnTo>
                    <a:lnTo>
                      <a:pt x="50051" y="23255"/>
                    </a:lnTo>
                    <a:lnTo>
                      <a:pt x="49885" y="22794"/>
                    </a:lnTo>
                    <a:lnTo>
                      <a:pt x="49719" y="22352"/>
                    </a:lnTo>
                    <a:lnTo>
                      <a:pt x="49516" y="21909"/>
                    </a:lnTo>
                    <a:lnTo>
                      <a:pt x="49313" y="21466"/>
                    </a:lnTo>
                    <a:lnTo>
                      <a:pt x="49092" y="21061"/>
                    </a:lnTo>
                    <a:lnTo>
                      <a:pt x="48834" y="20673"/>
                    </a:lnTo>
                    <a:lnTo>
                      <a:pt x="48575" y="20286"/>
                    </a:lnTo>
                    <a:lnTo>
                      <a:pt x="48280" y="19954"/>
                    </a:lnTo>
                    <a:lnTo>
                      <a:pt x="47985" y="19641"/>
                    </a:lnTo>
                    <a:lnTo>
                      <a:pt x="47653" y="19346"/>
                    </a:lnTo>
                    <a:lnTo>
                      <a:pt x="47487" y="19217"/>
                    </a:lnTo>
                    <a:lnTo>
                      <a:pt x="47303" y="19106"/>
                    </a:lnTo>
                    <a:lnTo>
                      <a:pt x="47118" y="18995"/>
                    </a:lnTo>
                    <a:lnTo>
                      <a:pt x="46934" y="18903"/>
                    </a:lnTo>
                    <a:lnTo>
                      <a:pt x="46750" y="18811"/>
                    </a:lnTo>
                    <a:lnTo>
                      <a:pt x="46547" y="18737"/>
                    </a:lnTo>
                    <a:lnTo>
                      <a:pt x="46344" y="18682"/>
                    </a:lnTo>
                    <a:lnTo>
                      <a:pt x="46123" y="18626"/>
                    </a:lnTo>
                    <a:lnTo>
                      <a:pt x="45901" y="18590"/>
                    </a:lnTo>
                    <a:lnTo>
                      <a:pt x="45680" y="18571"/>
                    </a:lnTo>
                    <a:lnTo>
                      <a:pt x="45219" y="18571"/>
                    </a:lnTo>
                    <a:lnTo>
                      <a:pt x="44740" y="18626"/>
                    </a:lnTo>
                    <a:lnTo>
                      <a:pt x="44297" y="18700"/>
                    </a:lnTo>
                    <a:lnTo>
                      <a:pt x="43854" y="18829"/>
                    </a:lnTo>
                    <a:lnTo>
                      <a:pt x="43430" y="18977"/>
                    </a:lnTo>
                    <a:lnTo>
                      <a:pt x="43024" y="19180"/>
                    </a:lnTo>
                    <a:lnTo>
                      <a:pt x="42637" y="19383"/>
                    </a:lnTo>
                    <a:lnTo>
                      <a:pt x="42250" y="19641"/>
                    </a:lnTo>
                    <a:lnTo>
                      <a:pt x="41900" y="19899"/>
                    </a:lnTo>
                    <a:lnTo>
                      <a:pt x="41549" y="20194"/>
                    </a:lnTo>
                    <a:lnTo>
                      <a:pt x="41217" y="20489"/>
                    </a:lnTo>
                    <a:lnTo>
                      <a:pt x="40904" y="20821"/>
                    </a:lnTo>
                    <a:lnTo>
                      <a:pt x="40609" y="21153"/>
                    </a:lnTo>
                    <a:lnTo>
                      <a:pt x="40332" y="21485"/>
                    </a:lnTo>
                    <a:lnTo>
                      <a:pt x="40074" y="21835"/>
                    </a:lnTo>
                    <a:lnTo>
                      <a:pt x="39816" y="22204"/>
                    </a:lnTo>
                    <a:lnTo>
                      <a:pt x="39576" y="22554"/>
                    </a:lnTo>
                    <a:lnTo>
                      <a:pt x="39373" y="22905"/>
                    </a:lnTo>
                    <a:lnTo>
                      <a:pt x="39152" y="23255"/>
                    </a:lnTo>
                    <a:lnTo>
                      <a:pt x="38801" y="23956"/>
                    </a:lnTo>
                    <a:lnTo>
                      <a:pt x="38488" y="24583"/>
                    </a:lnTo>
                    <a:lnTo>
                      <a:pt x="38230" y="25155"/>
                    </a:lnTo>
                    <a:lnTo>
                      <a:pt x="38045" y="25634"/>
                    </a:lnTo>
                    <a:lnTo>
                      <a:pt x="37898" y="26003"/>
                    </a:lnTo>
                    <a:lnTo>
                      <a:pt x="37806" y="26335"/>
                    </a:lnTo>
                    <a:lnTo>
                      <a:pt x="37584" y="26003"/>
                    </a:lnTo>
                    <a:lnTo>
                      <a:pt x="37381" y="25726"/>
                    </a:lnTo>
                    <a:lnTo>
                      <a:pt x="37160" y="25468"/>
                    </a:lnTo>
                    <a:lnTo>
                      <a:pt x="36976" y="25247"/>
                    </a:lnTo>
                    <a:lnTo>
                      <a:pt x="36773" y="25062"/>
                    </a:lnTo>
                    <a:lnTo>
                      <a:pt x="36570" y="24897"/>
                    </a:lnTo>
                    <a:lnTo>
                      <a:pt x="36386" y="24749"/>
                    </a:lnTo>
                    <a:lnTo>
                      <a:pt x="36201" y="24638"/>
                    </a:lnTo>
                    <a:lnTo>
                      <a:pt x="36035" y="24546"/>
                    </a:lnTo>
                    <a:lnTo>
                      <a:pt x="35851" y="24472"/>
                    </a:lnTo>
                    <a:lnTo>
                      <a:pt x="35685" y="24435"/>
                    </a:lnTo>
                    <a:lnTo>
                      <a:pt x="35519" y="24399"/>
                    </a:lnTo>
                    <a:lnTo>
                      <a:pt x="35371" y="24380"/>
                    </a:lnTo>
                    <a:lnTo>
                      <a:pt x="35224" y="24380"/>
                    </a:lnTo>
                    <a:lnTo>
                      <a:pt x="35076" y="24399"/>
                    </a:lnTo>
                    <a:lnTo>
                      <a:pt x="34947" y="24417"/>
                    </a:lnTo>
                    <a:lnTo>
                      <a:pt x="34818" y="24454"/>
                    </a:lnTo>
                    <a:lnTo>
                      <a:pt x="34689" y="24509"/>
                    </a:lnTo>
                    <a:lnTo>
                      <a:pt x="34468" y="24620"/>
                    </a:lnTo>
                    <a:lnTo>
                      <a:pt x="34265" y="24749"/>
                    </a:lnTo>
                    <a:lnTo>
                      <a:pt x="34099" y="24897"/>
                    </a:lnTo>
                    <a:lnTo>
                      <a:pt x="33970" y="25007"/>
                    </a:lnTo>
                    <a:lnTo>
                      <a:pt x="33878" y="25118"/>
                    </a:lnTo>
                    <a:lnTo>
                      <a:pt x="33804" y="25228"/>
                    </a:lnTo>
                    <a:lnTo>
                      <a:pt x="33712" y="24694"/>
                    </a:lnTo>
                    <a:lnTo>
                      <a:pt x="33601" y="24214"/>
                    </a:lnTo>
                    <a:lnTo>
                      <a:pt x="33472" y="23808"/>
                    </a:lnTo>
                    <a:lnTo>
                      <a:pt x="33324" y="23440"/>
                    </a:lnTo>
                    <a:lnTo>
                      <a:pt x="33158" y="23126"/>
                    </a:lnTo>
                    <a:lnTo>
                      <a:pt x="32974" y="22868"/>
                    </a:lnTo>
                    <a:lnTo>
                      <a:pt x="32789" y="22647"/>
                    </a:lnTo>
                    <a:lnTo>
                      <a:pt x="32587" y="22462"/>
                    </a:lnTo>
                    <a:lnTo>
                      <a:pt x="32384" y="22333"/>
                    </a:lnTo>
                    <a:lnTo>
                      <a:pt x="32162" y="22222"/>
                    </a:lnTo>
                    <a:lnTo>
                      <a:pt x="31941" y="22167"/>
                    </a:lnTo>
                    <a:lnTo>
                      <a:pt x="31720" y="22130"/>
                    </a:lnTo>
                    <a:lnTo>
                      <a:pt x="31499" y="22112"/>
                    </a:lnTo>
                    <a:lnTo>
                      <a:pt x="31259" y="22130"/>
                    </a:lnTo>
                    <a:lnTo>
                      <a:pt x="31019" y="22167"/>
                    </a:lnTo>
                    <a:lnTo>
                      <a:pt x="30798" y="22222"/>
                    </a:lnTo>
                    <a:lnTo>
                      <a:pt x="30558" y="22296"/>
                    </a:lnTo>
                    <a:lnTo>
                      <a:pt x="30337" y="22388"/>
                    </a:lnTo>
                    <a:lnTo>
                      <a:pt x="30115" y="22499"/>
                    </a:lnTo>
                    <a:lnTo>
                      <a:pt x="29913" y="22610"/>
                    </a:lnTo>
                    <a:lnTo>
                      <a:pt x="29507" y="22850"/>
                    </a:lnTo>
                    <a:lnTo>
                      <a:pt x="29157" y="23108"/>
                    </a:lnTo>
                    <a:lnTo>
                      <a:pt x="28880" y="23329"/>
                    </a:lnTo>
                    <a:lnTo>
                      <a:pt x="28640" y="23513"/>
                    </a:lnTo>
                    <a:lnTo>
                      <a:pt x="28456" y="23698"/>
                    </a:lnTo>
                    <a:lnTo>
                      <a:pt x="28493" y="23274"/>
                    </a:lnTo>
                    <a:lnTo>
                      <a:pt x="28530" y="22776"/>
                    </a:lnTo>
                    <a:lnTo>
                      <a:pt x="28548" y="22149"/>
                    </a:lnTo>
                    <a:lnTo>
                      <a:pt x="28566" y="21393"/>
                    </a:lnTo>
                    <a:lnTo>
                      <a:pt x="28548" y="20563"/>
                    </a:lnTo>
                    <a:lnTo>
                      <a:pt x="28493" y="19659"/>
                    </a:lnTo>
                    <a:lnTo>
                      <a:pt x="28456" y="19198"/>
                    </a:lnTo>
                    <a:lnTo>
                      <a:pt x="28400" y="18737"/>
                    </a:lnTo>
                    <a:lnTo>
                      <a:pt x="28327" y="18294"/>
                    </a:lnTo>
                    <a:lnTo>
                      <a:pt x="28253" y="17833"/>
                    </a:lnTo>
                    <a:lnTo>
                      <a:pt x="28142" y="17391"/>
                    </a:lnTo>
                    <a:lnTo>
                      <a:pt x="28032" y="16948"/>
                    </a:lnTo>
                    <a:lnTo>
                      <a:pt x="27884" y="16524"/>
                    </a:lnTo>
                    <a:lnTo>
                      <a:pt x="27737" y="16118"/>
                    </a:lnTo>
                    <a:lnTo>
                      <a:pt x="27552" y="15750"/>
                    </a:lnTo>
                    <a:lnTo>
                      <a:pt x="27349" y="15399"/>
                    </a:lnTo>
                    <a:lnTo>
                      <a:pt x="27110" y="15086"/>
                    </a:lnTo>
                    <a:lnTo>
                      <a:pt x="26980" y="14938"/>
                    </a:lnTo>
                    <a:lnTo>
                      <a:pt x="26851" y="14791"/>
                    </a:lnTo>
                    <a:lnTo>
                      <a:pt x="26722" y="14662"/>
                    </a:lnTo>
                    <a:lnTo>
                      <a:pt x="26575" y="14551"/>
                    </a:lnTo>
                    <a:lnTo>
                      <a:pt x="26427" y="14440"/>
                    </a:lnTo>
                    <a:lnTo>
                      <a:pt x="26261" y="14330"/>
                    </a:lnTo>
                    <a:lnTo>
                      <a:pt x="26095" y="14256"/>
                    </a:lnTo>
                    <a:lnTo>
                      <a:pt x="25929" y="14182"/>
                    </a:lnTo>
                    <a:lnTo>
                      <a:pt x="25745" y="14108"/>
                    </a:lnTo>
                    <a:lnTo>
                      <a:pt x="25560" y="14071"/>
                    </a:lnTo>
                    <a:lnTo>
                      <a:pt x="25358" y="14034"/>
                    </a:lnTo>
                    <a:lnTo>
                      <a:pt x="25155" y="13998"/>
                    </a:lnTo>
                    <a:lnTo>
                      <a:pt x="24712" y="13998"/>
                    </a:lnTo>
                    <a:lnTo>
                      <a:pt x="24491" y="14016"/>
                    </a:lnTo>
                    <a:lnTo>
                      <a:pt x="24270" y="14053"/>
                    </a:lnTo>
                    <a:lnTo>
                      <a:pt x="24048" y="14090"/>
                    </a:lnTo>
                    <a:lnTo>
                      <a:pt x="23827" y="14164"/>
                    </a:lnTo>
                    <a:lnTo>
                      <a:pt x="23624" y="14219"/>
                    </a:lnTo>
                    <a:lnTo>
                      <a:pt x="23421" y="14311"/>
                    </a:lnTo>
                    <a:lnTo>
                      <a:pt x="23218" y="14403"/>
                    </a:lnTo>
                    <a:lnTo>
                      <a:pt x="23016" y="14496"/>
                    </a:lnTo>
                    <a:lnTo>
                      <a:pt x="22647" y="14735"/>
                    </a:lnTo>
                    <a:lnTo>
                      <a:pt x="22278" y="14993"/>
                    </a:lnTo>
                    <a:lnTo>
                      <a:pt x="21928" y="15307"/>
                    </a:lnTo>
                    <a:lnTo>
                      <a:pt x="21577" y="15639"/>
                    </a:lnTo>
                    <a:lnTo>
                      <a:pt x="21264" y="15989"/>
                    </a:lnTo>
                    <a:lnTo>
                      <a:pt x="20950" y="16377"/>
                    </a:lnTo>
                    <a:lnTo>
                      <a:pt x="20673" y="16782"/>
                    </a:lnTo>
                    <a:lnTo>
                      <a:pt x="20397" y="17188"/>
                    </a:lnTo>
                    <a:lnTo>
                      <a:pt x="20120" y="17612"/>
                    </a:lnTo>
                    <a:lnTo>
                      <a:pt x="19881" y="18055"/>
                    </a:lnTo>
                    <a:lnTo>
                      <a:pt x="19641" y="18497"/>
                    </a:lnTo>
                    <a:lnTo>
                      <a:pt x="19438" y="18958"/>
                    </a:lnTo>
                    <a:lnTo>
                      <a:pt x="19235" y="19401"/>
                    </a:lnTo>
                    <a:lnTo>
                      <a:pt x="19032" y="19844"/>
                    </a:lnTo>
                    <a:lnTo>
                      <a:pt x="18700" y="20710"/>
                    </a:lnTo>
                    <a:lnTo>
                      <a:pt x="18424" y="21503"/>
                    </a:lnTo>
                    <a:lnTo>
                      <a:pt x="18184" y="22222"/>
                    </a:lnTo>
                    <a:lnTo>
                      <a:pt x="18018" y="22831"/>
                    </a:lnTo>
                    <a:lnTo>
                      <a:pt x="17889" y="23292"/>
                    </a:lnTo>
                    <a:lnTo>
                      <a:pt x="17778" y="23698"/>
                    </a:lnTo>
                    <a:lnTo>
                      <a:pt x="17446" y="23145"/>
                    </a:lnTo>
                    <a:lnTo>
                      <a:pt x="17096" y="22647"/>
                    </a:lnTo>
                    <a:lnTo>
                      <a:pt x="16782" y="22222"/>
                    </a:lnTo>
                    <a:lnTo>
                      <a:pt x="16450" y="21872"/>
                    </a:lnTo>
                    <a:lnTo>
                      <a:pt x="16155" y="21577"/>
                    </a:lnTo>
                    <a:lnTo>
                      <a:pt x="15842" y="21337"/>
                    </a:lnTo>
                    <a:lnTo>
                      <a:pt x="15565" y="21153"/>
                    </a:lnTo>
                    <a:lnTo>
                      <a:pt x="15270" y="21005"/>
                    </a:lnTo>
                    <a:lnTo>
                      <a:pt x="15012" y="20913"/>
                    </a:lnTo>
                    <a:lnTo>
                      <a:pt x="14754" y="20876"/>
                    </a:lnTo>
                    <a:lnTo>
                      <a:pt x="14496" y="20876"/>
                    </a:lnTo>
                    <a:lnTo>
                      <a:pt x="14256" y="20895"/>
                    </a:lnTo>
                    <a:lnTo>
                      <a:pt x="14035" y="20968"/>
                    </a:lnTo>
                    <a:lnTo>
                      <a:pt x="13813" y="21061"/>
                    </a:lnTo>
                    <a:lnTo>
                      <a:pt x="13610" y="21171"/>
                    </a:lnTo>
                    <a:lnTo>
                      <a:pt x="13408" y="21300"/>
                    </a:lnTo>
                    <a:lnTo>
                      <a:pt x="13223" y="21466"/>
                    </a:lnTo>
                    <a:lnTo>
                      <a:pt x="13039" y="21632"/>
                    </a:lnTo>
                    <a:lnTo>
                      <a:pt x="12873" y="21817"/>
                    </a:lnTo>
                    <a:lnTo>
                      <a:pt x="12725" y="22020"/>
                    </a:lnTo>
                    <a:lnTo>
                      <a:pt x="12449" y="22407"/>
                    </a:lnTo>
                    <a:lnTo>
                      <a:pt x="12227" y="22794"/>
                    </a:lnTo>
                    <a:lnTo>
                      <a:pt x="12061" y="23145"/>
                    </a:lnTo>
                    <a:lnTo>
                      <a:pt x="11932" y="23440"/>
                    </a:lnTo>
                    <a:lnTo>
                      <a:pt x="11822" y="23698"/>
                    </a:lnTo>
                    <a:lnTo>
                      <a:pt x="11729" y="22757"/>
                    </a:lnTo>
                    <a:lnTo>
                      <a:pt x="11637" y="21854"/>
                    </a:lnTo>
                    <a:lnTo>
                      <a:pt x="11527" y="20968"/>
                    </a:lnTo>
                    <a:lnTo>
                      <a:pt x="11397" y="20102"/>
                    </a:lnTo>
                    <a:lnTo>
                      <a:pt x="11268" y="19253"/>
                    </a:lnTo>
                    <a:lnTo>
                      <a:pt x="11121" y="18442"/>
                    </a:lnTo>
                    <a:lnTo>
                      <a:pt x="10973" y="17649"/>
                    </a:lnTo>
                    <a:lnTo>
                      <a:pt x="10807" y="16874"/>
                    </a:lnTo>
                    <a:lnTo>
                      <a:pt x="10623" y="16118"/>
                    </a:lnTo>
                    <a:lnTo>
                      <a:pt x="10457" y="15399"/>
                    </a:lnTo>
                    <a:lnTo>
                      <a:pt x="10254" y="14680"/>
                    </a:lnTo>
                    <a:lnTo>
                      <a:pt x="10070" y="13998"/>
                    </a:lnTo>
                    <a:lnTo>
                      <a:pt x="9867" y="13334"/>
                    </a:lnTo>
                    <a:lnTo>
                      <a:pt x="9664" y="12688"/>
                    </a:lnTo>
                    <a:lnTo>
                      <a:pt x="9443" y="12061"/>
                    </a:lnTo>
                    <a:lnTo>
                      <a:pt x="9221" y="11471"/>
                    </a:lnTo>
                    <a:lnTo>
                      <a:pt x="9000" y="10881"/>
                    </a:lnTo>
                    <a:lnTo>
                      <a:pt x="8760" y="10309"/>
                    </a:lnTo>
                    <a:lnTo>
                      <a:pt x="8521" y="9775"/>
                    </a:lnTo>
                    <a:lnTo>
                      <a:pt x="8281" y="9240"/>
                    </a:lnTo>
                    <a:lnTo>
                      <a:pt x="8041" y="8723"/>
                    </a:lnTo>
                    <a:lnTo>
                      <a:pt x="7801" y="8244"/>
                    </a:lnTo>
                    <a:lnTo>
                      <a:pt x="7285" y="7322"/>
                    </a:lnTo>
                    <a:lnTo>
                      <a:pt x="6787" y="6455"/>
                    </a:lnTo>
                    <a:lnTo>
                      <a:pt x="6271" y="5662"/>
                    </a:lnTo>
                    <a:lnTo>
                      <a:pt x="5754" y="4943"/>
                    </a:lnTo>
                    <a:lnTo>
                      <a:pt x="5238" y="4261"/>
                    </a:lnTo>
                    <a:lnTo>
                      <a:pt x="4722" y="3652"/>
                    </a:lnTo>
                    <a:lnTo>
                      <a:pt x="4224" y="3117"/>
                    </a:lnTo>
                    <a:lnTo>
                      <a:pt x="3744" y="2619"/>
                    </a:lnTo>
                    <a:lnTo>
                      <a:pt x="3265" y="2177"/>
                    </a:lnTo>
                    <a:lnTo>
                      <a:pt x="2804" y="1771"/>
                    </a:lnTo>
                    <a:lnTo>
                      <a:pt x="2380" y="1421"/>
                    </a:lnTo>
                    <a:lnTo>
                      <a:pt x="1974" y="1125"/>
                    </a:lnTo>
                    <a:lnTo>
                      <a:pt x="1587" y="867"/>
                    </a:lnTo>
                    <a:lnTo>
                      <a:pt x="1236" y="646"/>
                    </a:lnTo>
                    <a:lnTo>
                      <a:pt x="923" y="462"/>
                    </a:lnTo>
                    <a:lnTo>
                      <a:pt x="425" y="203"/>
                    </a:lnTo>
                    <a:lnTo>
                      <a:pt x="111" y="56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13" name="Google Shape;10313;p47"/>
              <p:cNvSpPr/>
              <p:nvPr/>
            </p:nvSpPr>
            <p:spPr>
              <a:xfrm>
                <a:off x="0" y="4468050"/>
                <a:ext cx="1445825" cy="675450"/>
              </a:xfrm>
              <a:custGeom>
                <a:avLst/>
                <a:gdLst/>
                <a:ahLst/>
                <a:cxnLst/>
                <a:rect l="l" t="t" r="r" b="b"/>
                <a:pathLst>
                  <a:path w="57833" h="27018" extrusionOk="0">
                    <a:moveTo>
                      <a:pt x="1" y="1"/>
                    </a:moveTo>
                    <a:lnTo>
                      <a:pt x="1" y="27018"/>
                    </a:lnTo>
                    <a:lnTo>
                      <a:pt x="57833" y="27018"/>
                    </a:lnTo>
                    <a:lnTo>
                      <a:pt x="57685" y="26667"/>
                    </a:lnTo>
                    <a:lnTo>
                      <a:pt x="57519" y="26354"/>
                    </a:lnTo>
                    <a:lnTo>
                      <a:pt x="57317" y="26077"/>
                    </a:lnTo>
                    <a:lnTo>
                      <a:pt x="57095" y="25819"/>
                    </a:lnTo>
                    <a:lnTo>
                      <a:pt x="56874" y="25579"/>
                    </a:lnTo>
                    <a:lnTo>
                      <a:pt x="56616" y="25376"/>
                    </a:lnTo>
                    <a:lnTo>
                      <a:pt x="56358" y="25192"/>
                    </a:lnTo>
                    <a:lnTo>
                      <a:pt x="56081" y="25044"/>
                    </a:lnTo>
                    <a:lnTo>
                      <a:pt x="55804" y="24915"/>
                    </a:lnTo>
                    <a:lnTo>
                      <a:pt x="55509" y="24805"/>
                    </a:lnTo>
                    <a:lnTo>
                      <a:pt x="55214" y="24712"/>
                    </a:lnTo>
                    <a:lnTo>
                      <a:pt x="54901" y="24639"/>
                    </a:lnTo>
                    <a:lnTo>
                      <a:pt x="54587" y="24602"/>
                    </a:lnTo>
                    <a:lnTo>
                      <a:pt x="54274" y="24565"/>
                    </a:lnTo>
                    <a:lnTo>
                      <a:pt x="53960" y="24546"/>
                    </a:lnTo>
                    <a:lnTo>
                      <a:pt x="53628" y="24528"/>
                    </a:lnTo>
                    <a:lnTo>
                      <a:pt x="53259" y="24546"/>
                    </a:lnTo>
                    <a:lnTo>
                      <a:pt x="52872" y="24565"/>
                    </a:lnTo>
                    <a:lnTo>
                      <a:pt x="52503" y="24602"/>
                    </a:lnTo>
                    <a:lnTo>
                      <a:pt x="52135" y="24657"/>
                    </a:lnTo>
                    <a:lnTo>
                      <a:pt x="51452" y="24786"/>
                    </a:lnTo>
                    <a:lnTo>
                      <a:pt x="50844" y="24934"/>
                    </a:lnTo>
                    <a:lnTo>
                      <a:pt x="50346" y="25081"/>
                    </a:lnTo>
                    <a:lnTo>
                      <a:pt x="49940" y="25192"/>
                    </a:lnTo>
                    <a:lnTo>
                      <a:pt x="49608" y="25321"/>
                    </a:lnTo>
                    <a:lnTo>
                      <a:pt x="49553" y="24971"/>
                    </a:lnTo>
                    <a:lnTo>
                      <a:pt x="49350" y="24048"/>
                    </a:lnTo>
                    <a:lnTo>
                      <a:pt x="49202" y="23421"/>
                    </a:lnTo>
                    <a:lnTo>
                      <a:pt x="49036" y="22721"/>
                    </a:lnTo>
                    <a:lnTo>
                      <a:pt x="48815" y="21983"/>
                    </a:lnTo>
                    <a:lnTo>
                      <a:pt x="48557" y="21190"/>
                    </a:lnTo>
                    <a:lnTo>
                      <a:pt x="48262" y="20416"/>
                    </a:lnTo>
                    <a:lnTo>
                      <a:pt x="48114" y="20028"/>
                    </a:lnTo>
                    <a:lnTo>
                      <a:pt x="47948" y="19641"/>
                    </a:lnTo>
                    <a:lnTo>
                      <a:pt x="47764" y="19272"/>
                    </a:lnTo>
                    <a:lnTo>
                      <a:pt x="47561" y="18922"/>
                    </a:lnTo>
                    <a:lnTo>
                      <a:pt x="47377" y="18571"/>
                    </a:lnTo>
                    <a:lnTo>
                      <a:pt x="47155" y="18258"/>
                    </a:lnTo>
                    <a:lnTo>
                      <a:pt x="46934" y="17963"/>
                    </a:lnTo>
                    <a:lnTo>
                      <a:pt x="46713" y="17686"/>
                    </a:lnTo>
                    <a:lnTo>
                      <a:pt x="46473" y="17428"/>
                    </a:lnTo>
                    <a:lnTo>
                      <a:pt x="46215" y="17207"/>
                    </a:lnTo>
                    <a:lnTo>
                      <a:pt x="45938" y="17022"/>
                    </a:lnTo>
                    <a:lnTo>
                      <a:pt x="45680" y="16875"/>
                    </a:lnTo>
                    <a:lnTo>
                      <a:pt x="45385" y="16764"/>
                    </a:lnTo>
                    <a:lnTo>
                      <a:pt x="45237" y="16727"/>
                    </a:lnTo>
                    <a:lnTo>
                      <a:pt x="45090" y="16709"/>
                    </a:lnTo>
                    <a:lnTo>
                      <a:pt x="44942" y="16690"/>
                    </a:lnTo>
                    <a:lnTo>
                      <a:pt x="44776" y="16672"/>
                    </a:lnTo>
                    <a:lnTo>
                      <a:pt x="44481" y="16709"/>
                    </a:lnTo>
                    <a:lnTo>
                      <a:pt x="44168" y="16764"/>
                    </a:lnTo>
                    <a:lnTo>
                      <a:pt x="43854" y="16856"/>
                    </a:lnTo>
                    <a:lnTo>
                      <a:pt x="43541" y="16985"/>
                    </a:lnTo>
                    <a:lnTo>
                      <a:pt x="43227" y="17151"/>
                    </a:lnTo>
                    <a:lnTo>
                      <a:pt x="42914" y="17336"/>
                    </a:lnTo>
                    <a:lnTo>
                      <a:pt x="42582" y="17557"/>
                    </a:lnTo>
                    <a:lnTo>
                      <a:pt x="42268" y="17797"/>
                    </a:lnTo>
                    <a:lnTo>
                      <a:pt x="41955" y="18055"/>
                    </a:lnTo>
                    <a:lnTo>
                      <a:pt x="41641" y="18332"/>
                    </a:lnTo>
                    <a:lnTo>
                      <a:pt x="41328" y="18645"/>
                    </a:lnTo>
                    <a:lnTo>
                      <a:pt x="41014" y="18940"/>
                    </a:lnTo>
                    <a:lnTo>
                      <a:pt x="40424" y="19586"/>
                    </a:lnTo>
                    <a:lnTo>
                      <a:pt x="39871" y="20268"/>
                    </a:lnTo>
                    <a:lnTo>
                      <a:pt x="39336" y="20932"/>
                    </a:lnTo>
                    <a:lnTo>
                      <a:pt x="38857" y="21577"/>
                    </a:lnTo>
                    <a:lnTo>
                      <a:pt x="38433" y="22186"/>
                    </a:lnTo>
                    <a:lnTo>
                      <a:pt x="38064" y="22721"/>
                    </a:lnTo>
                    <a:lnTo>
                      <a:pt x="37547" y="23532"/>
                    </a:lnTo>
                    <a:lnTo>
                      <a:pt x="37345" y="23846"/>
                    </a:lnTo>
                    <a:lnTo>
                      <a:pt x="37197" y="23495"/>
                    </a:lnTo>
                    <a:lnTo>
                      <a:pt x="37049" y="23200"/>
                    </a:lnTo>
                    <a:lnTo>
                      <a:pt x="36902" y="22924"/>
                    </a:lnTo>
                    <a:lnTo>
                      <a:pt x="36754" y="22684"/>
                    </a:lnTo>
                    <a:lnTo>
                      <a:pt x="36607" y="22463"/>
                    </a:lnTo>
                    <a:lnTo>
                      <a:pt x="36459" y="22260"/>
                    </a:lnTo>
                    <a:lnTo>
                      <a:pt x="36312" y="22075"/>
                    </a:lnTo>
                    <a:lnTo>
                      <a:pt x="36164" y="21928"/>
                    </a:lnTo>
                    <a:lnTo>
                      <a:pt x="36017" y="21799"/>
                    </a:lnTo>
                    <a:lnTo>
                      <a:pt x="35869" y="21706"/>
                    </a:lnTo>
                    <a:lnTo>
                      <a:pt x="35740" y="21614"/>
                    </a:lnTo>
                    <a:lnTo>
                      <a:pt x="35593" y="21540"/>
                    </a:lnTo>
                    <a:lnTo>
                      <a:pt x="35463" y="21485"/>
                    </a:lnTo>
                    <a:lnTo>
                      <a:pt x="35334" y="21448"/>
                    </a:lnTo>
                    <a:lnTo>
                      <a:pt x="35205" y="21430"/>
                    </a:lnTo>
                    <a:lnTo>
                      <a:pt x="35076" y="21430"/>
                    </a:lnTo>
                    <a:lnTo>
                      <a:pt x="34892" y="21448"/>
                    </a:lnTo>
                    <a:lnTo>
                      <a:pt x="34726" y="21467"/>
                    </a:lnTo>
                    <a:lnTo>
                      <a:pt x="34560" y="21540"/>
                    </a:lnTo>
                    <a:lnTo>
                      <a:pt x="34412" y="21614"/>
                    </a:lnTo>
                    <a:lnTo>
                      <a:pt x="34265" y="21688"/>
                    </a:lnTo>
                    <a:lnTo>
                      <a:pt x="34136" y="21780"/>
                    </a:lnTo>
                    <a:lnTo>
                      <a:pt x="33896" y="22001"/>
                    </a:lnTo>
                    <a:lnTo>
                      <a:pt x="33693" y="22204"/>
                    </a:lnTo>
                    <a:lnTo>
                      <a:pt x="33546" y="22389"/>
                    </a:lnTo>
                    <a:lnTo>
                      <a:pt x="33435" y="22573"/>
                    </a:lnTo>
                    <a:lnTo>
                      <a:pt x="33343" y="22333"/>
                    </a:lnTo>
                    <a:lnTo>
                      <a:pt x="33232" y="22112"/>
                    </a:lnTo>
                    <a:lnTo>
                      <a:pt x="33121" y="21909"/>
                    </a:lnTo>
                    <a:lnTo>
                      <a:pt x="33011" y="21725"/>
                    </a:lnTo>
                    <a:lnTo>
                      <a:pt x="32900" y="21559"/>
                    </a:lnTo>
                    <a:lnTo>
                      <a:pt x="32771" y="21411"/>
                    </a:lnTo>
                    <a:lnTo>
                      <a:pt x="32642" y="21264"/>
                    </a:lnTo>
                    <a:lnTo>
                      <a:pt x="32513" y="21153"/>
                    </a:lnTo>
                    <a:lnTo>
                      <a:pt x="32384" y="21061"/>
                    </a:lnTo>
                    <a:lnTo>
                      <a:pt x="32255" y="20969"/>
                    </a:lnTo>
                    <a:lnTo>
                      <a:pt x="32107" y="20913"/>
                    </a:lnTo>
                    <a:lnTo>
                      <a:pt x="31960" y="20858"/>
                    </a:lnTo>
                    <a:lnTo>
                      <a:pt x="31831" y="20821"/>
                    </a:lnTo>
                    <a:lnTo>
                      <a:pt x="31683" y="20784"/>
                    </a:lnTo>
                    <a:lnTo>
                      <a:pt x="31535" y="20766"/>
                    </a:lnTo>
                    <a:lnTo>
                      <a:pt x="31388" y="20766"/>
                    </a:lnTo>
                    <a:lnTo>
                      <a:pt x="31093" y="20784"/>
                    </a:lnTo>
                    <a:lnTo>
                      <a:pt x="30798" y="20840"/>
                    </a:lnTo>
                    <a:lnTo>
                      <a:pt x="30503" y="20932"/>
                    </a:lnTo>
                    <a:lnTo>
                      <a:pt x="30208" y="21043"/>
                    </a:lnTo>
                    <a:lnTo>
                      <a:pt x="29931" y="21190"/>
                    </a:lnTo>
                    <a:lnTo>
                      <a:pt x="29654" y="21338"/>
                    </a:lnTo>
                    <a:lnTo>
                      <a:pt x="29396" y="21504"/>
                    </a:lnTo>
                    <a:lnTo>
                      <a:pt x="29157" y="21670"/>
                    </a:lnTo>
                    <a:lnTo>
                      <a:pt x="28732" y="22001"/>
                    </a:lnTo>
                    <a:lnTo>
                      <a:pt x="28419" y="22297"/>
                    </a:lnTo>
                    <a:lnTo>
                      <a:pt x="28124" y="22573"/>
                    </a:lnTo>
                    <a:lnTo>
                      <a:pt x="28050" y="22204"/>
                    </a:lnTo>
                    <a:lnTo>
                      <a:pt x="27847" y="21227"/>
                    </a:lnTo>
                    <a:lnTo>
                      <a:pt x="27700" y="20581"/>
                    </a:lnTo>
                    <a:lnTo>
                      <a:pt x="27515" y="19862"/>
                    </a:lnTo>
                    <a:lnTo>
                      <a:pt x="27294" y="19088"/>
                    </a:lnTo>
                    <a:lnTo>
                      <a:pt x="27054" y="18295"/>
                    </a:lnTo>
                    <a:lnTo>
                      <a:pt x="26759" y="17502"/>
                    </a:lnTo>
                    <a:lnTo>
                      <a:pt x="26612" y="17096"/>
                    </a:lnTo>
                    <a:lnTo>
                      <a:pt x="26464" y="16727"/>
                    </a:lnTo>
                    <a:lnTo>
                      <a:pt x="26280" y="16358"/>
                    </a:lnTo>
                    <a:lnTo>
                      <a:pt x="26114" y="15990"/>
                    </a:lnTo>
                    <a:lnTo>
                      <a:pt x="25929" y="15658"/>
                    </a:lnTo>
                    <a:lnTo>
                      <a:pt x="25745" y="15344"/>
                    </a:lnTo>
                    <a:lnTo>
                      <a:pt x="25542" y="15067"/>
                    </a:lnTo>
                    <a:lnTo>
                      <a:pt x="25339" y="14809"/>
                    </a:lnTo>
                    <a:lnTo>
                      <a:pt x="25118" y="14570"/>
                    </a:lnTo>
                    <a:lnTo>
                      <a:pt x="24897" y="14385"/>
                    </a:lnTo>
                    <a:lnTo>
                      <a:pt x="24675" y="14219"/>
                    </a:lnTo>
                    <a:lnTo>
                      <a:pt x="24436" y="14109"/>
                    </a:lnTo>
                    <a:lnTo>
                      <a:pt x="24306" y="14072"/>
                    </a:lnTo>
                    <a:lnTo>
                      <a:pt x="24196" y="14035"/>
                    </a:lnTo>
                    <a:lnTo>
                      <a:pt x="24067" y="14016"/>
                    </a:lnTo>
                    <a:lnTo>
                      <a:pt x="23809" y="14016"/>
                    </a:lnTo>
                    <a:lnTo>
                      <a:pt x="23661" y="14035"/>
                    </a:lnTo>
                    <a:lnTo>
                      <a:pt x="23532" y="14072"/>
                    </a:lnTo>
                    <a:lnTo>
                      <a:pt x="23403" y="14127"/>
                    </a:lnTo>
                    <a:lnTo>
                      <a:pt x="23126" y="14238"/>
                    </a:lnTo>
                    <a:lnTo>
                      <a:pt x="22868" y="14404"/>
                    </a:lnTo>
                    <a:lnTo>
                      <a:pt x="22610" y="14606"/>
                    </a:lnTo>
                    <a:lnTo>
                      <a:pt x="22370" y="14846"/>
                    </a:lnTo>
                    <a:lnTo>
                      <a:pt x="22130" y="15123"/>
                    </a:lnTo>
                    <a:lnTo>
                      <a:pt x="21891" y="15418"/>
                    </a:lnTo>
                    <a:lnTo>
                      <a:pt x="21651" y="15750"/>
                    </a:lnTo>
                    <a:lnTo>
                      <a:pt x="21430" y="16100"/>
                    </a:lnTo>
                    <a:lnTo>
                      <a:pt x="21208" y="16469"/>
                    </a:lnTo>
                    <a:lnTo>
                      <a:pt x="21005" y="16838"/>
                    </a:lnTo>
                    <a:lnTo>
                      <a:pt x="20784" y="17244"/>
                    </a:lnTo>
                    <a:lnTo>
                      <a:pt x="20397" y="18073"/>
                    </a:lnTo>
                    <a:lnTo>
                      <a:pt x="20046" y="18903"/>
                    </a:lnTo>
                    <a:lnTo>
                      <a:pt x="19733" y="19733"/>
                    </a:lnTo>
                    <a:lnTo>
                      <a:pt x="19438" y="20545"/>
                    </a:lnTo>
                    <a:lnTo>
                      <a:pt x="19180" y="21282"/>
                    </a:lnTo>
                    <a:lnTo>
                      <a:pt x="18977" y="21946"/>
                    </a:lnTo>
                    <a:lnTo>
                      <a:pt x="18700" y="22942"/>
                    </a:lnTo>
                    <a:lnTo>
                      <a:pt x="18590" y="23311"/>
                    </a:lnTo>
                    <a:lnTo>
                      <a:pt x="18534" y="23182"/>
                    </a:lnTo>
                    <a:lnTo>
                      <a:pt x="18331" y="22813"/>
                    </a:lnTo>
                    <a:lnTo>
                      <a:pt x="18184" y="22555"/>
                    </a:lnTo>
                    <a:lnTo>
                      <a:pt x="17999" y="22278"/>
                    </a:lnTo>
                    <a:lnTo>
                      <a:pt x="17797" y="21983"/>
                    </a:lnTo>
                    <a:lnTo>
                      <a:pt x="17557" y="21688"/>
                    </a:lnTo>
                    <a:lnTo>
                      <a:pt x="17280" y="21374"/>
                    </a:lnTo>
                    <a:lnTo>
                      <a:pt x="16985" y="21079"/>
                    </a:lnTo>
                    <a:lnTo>
                      <a:pt x="16672" y="20821"/>
                    </a:lnTo>
                    <a:lnTo>
                      <a:pt x="16321" y="20563"/>
                    </a:lnTo>
                    <a:lnTo>
                      <a:pt x="16137" y="20452"/>
                    </a:lnTo>
                    <a:lnTo>
                      <a:pt x="15934" y="20360"/>
                    </a:lnTo>
                    <a:lnTo>
                      <a:pt x="15731" y="20268"/>
                    </a:lnTo>
                    <a:lnTo>
                      <a:pt x="15528" y="20194"/>
                    </a:lnTo>
                    <a:lnTo>
                      <a:pt x="15325" y="20139"/>
                    </a:lnTo>
                    <a:lnTo>
                      <a:pt x="15104" y="20102"/>
                    </a:lnTo>
                    <a:lnTo>
                      <a:pt x="14883" y="20065"/>
                    </a:lnTo>
                    <a:lnTo>
                      <a:pt x="14348" y="20065"/>
                    </a:lnTo>
                    <a:lnTo>
                      <a:pt x="14127" y="20102"/>
                    </a:lnTo>
                    <a:lnTo>
                      <a:pt x="13905" y="20139"/>
                    </a:lnTo>
                    <a:lnTo>
                      <a:pt x="13721" y="20194"/>
                    </a:lnTo>
                    <a:lnTo>
                      <a:pt x="13537" y="20268"/>
                    </a:lnTo>
                    <a:lnTo>
                      <a:pt x="13371" y="20360"/>
                    </a:lnTo>
                    <a:lnTo>
                      <a:pt x="13205" y="20434"/>
                    </a:lnTo>
                    <a:lnTo>
                      <a:pt x="13057" y="20545"/>
                    </a:lnTo>
                    <a:lnTo>
                      <a:pt x="12910" y="20655"/>
                    </a:lnTo>
                    <a:lnTo>
                      <a:pt x="12781" y="20766"/>
                    </a:lnTo>
                    <a:lnTo>
                      <a:pt x="12541" y="21006"/>
                    </a:lnTo>
                    <a:lnTo>
                      <a:pt x="12338" y="21264"/>
                    </a:lnTo>
                    <a:lnTo>
                      <a:pt x="12172" y="21540"/>
                    </a:lnTo>
                    <a:lnTo>
                      <a:pt x="12043" y="21799"/>
                    </a:lnTo>
                    <a:lnTo>
                      <a:pt x="11932" y="22057"/>
                    </a:lnTo>
                    <a:lnTo>
                      <a:pt x="11840" y="22297"/>
                    </a:lnTo>
                    <a:lnTo>
                      <a:pt x="11785" y="22518"/>
                    </a:lnTo>
                    <a:lnTo>
                      <a:pt x="11711" y="22850"/>
                    </a:lnTo>
                    <a:lnTo>
                      <a:pt x="11693" y="22960"/>
                    </a:lnTo>
                    <a:lnTo>
                      <a:pt x="11545" y="22167"/>
                    </a:lnTo>
                    <a:lnTo>
                      <a:pt x="11397" y="21393"/>
                    </a:lnTo>
                    <a:lnTo>
                      <a:pt x="11066" y="19862"/>
                    </a:lnTo>
                    <a:lnTo>
                      <a:pt x="10715" y="18424"/>
                    </a:lnTo>
                    <a:lnTo>
                      <a:pt x="10328" y="17041"/>
                    </a:lnTo>
                    <a:lnTo>
                      <a:pt x="9922" y="15713"/>
                    </a:lnTo>
                    <a:lnTo>
                      <a:pt x="9498" y="14459"/>
                    </a:lnTo>
                    <a:lnTo>
                      <a:pt x="9074" y="13260"/>
                    </a:lnTo>
                    <a:lnTo>
                      <a:pt x="8613" y="12117"/>
                    </a:lnTo>
                    <a:lnTo>
                      <a:pt x="8133" y="11047"/>
                    </a:lnTo>
                    <a:lnTo>
                      <a:pt x="7654" y="10015"/>
                    </a:lnTo>
                    <a:lnTo>
                      <a:pt x="7174" y="9056"/>
                    </a:lnTo>
                    <a:lnTo>
                      <a:pt x="6695" y="8134"/>
                    </a:lnTo>
                    <a:lnTo>
                      <a:pt x="6197" y="7285"/>
                    </a:lnTo>
                    <a:lnTo>
                      <a:pt x="5699" y="6474"/>
                    </a:lnTo>
                    <a:lnTo>
                      <a:pt x="5220" y="5736"/>
                    </a:lnTo>
                    <a:lnTo>
                      <a:pt x="4740" y="5035"/>
                    </a:lnTo>
                    <a:lnTo>
                      <a:pt x="4261" y="4390"/>
                    </a:lnTo>
                    <a:lnTo>
                      <a:pt x="3800" y="3781"/>
                    </a:lnTo>
                    <a:lnTo>
                      <a:pt x="3357" y="3228"/>
                    </a:lnTo>
                    <a:lnTo>
                      <a:pt x="2914" y="2730"/>
                    </a:lnTo>
                    <a:lnTo>
                      <a:pt x="2509" y="2269"/>
                    </a:lnTo>
                    <a:lnTo>
                      <a:pt x="2121" y="1863"/>
                    </a:lnTo>
                    <a:lnTo>
                      <a:pt x="1753" y="1495"/>
                    </a:lnTo>
                    <a:lnTo>
                      <a:pt x="1421" y="1163"/>
                    </a:lnTo>
                    <a:lnTo>
                      <a:pt x="831" y="646"/>
                    </a:lnTo>
                    <a:lnTo>
                      <a:pt x="388" y="277"/>
                    </a:lnTo>
                    <a:lnTo>
                      <a:pt x="93" y="56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000000">
                  <a:alpha val="212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314" name="Google Shape;10314;p47"/>
            <p:cNvGrpSpPr/>
            <p:nvPr/>
          </p:nvGrpSpPr>
          <p:grpSpPr>
            <a:xfrm flipH="1">
              <a:off x="3865050" y="4666150"/>
              <a:ext cx="1480425" cy="803150"/>
              <a:chOff x="0" y="4340350"/>
              <a:chExt cx="1480425" cy="803150"/>
            </a:xfrm>
          </p:grpSpPr>
          <p:sp>
            <p:nvSpPr>
              <p:cNvPr id="10315" name="Google Shape;10315;p47"/>
              <p:cNvSpPr/>
              <p:nvPr/>
            </p:nvSpPr>
            <p:spPr>
              <a:xfrm>
                <a:off x="0" y="4340350"/>
                <a:ext cx="1480425" cy="803150"/>
              </a:xfrm>
              <a:custGeom>
                <a:avLst/>
                <a:gdLst/>
                <a:ahLst/>
                <a:cxnLst/>
                <a:rect l="l" t="t" r="r" b="b"/>
                <a:pathLst>
                  <a:path w="59217" h="32126" extrusionOk="0">
                    <a:moveTo>
                      <a:pt x="1" y="1"/>
                    </a:moveTo>
                    <a:lnTo>
                      <a:pt x="1" y="32126"/>
                    </a:lnTo>
                    <a:lnTo>
                      <a:pt x="59216" y="32126"/>
                    </a:lnTo>
                    <a:lnTo>
                      <a:pt x="59161" y="31775"/>
                    </a:lnTo>
                    <a:lnTo>
                      <a:pt x="59105" y="31443"/>
                    </a:lnTo>
                    <a:lnTo>
                      <a:pt x="59032" y="31130"/>
                    </a:lnTo>
                    <a:lnTo>
                      <a:pt x="58958" y="30835"/>
                    </a:lnTo>
                    <a:lnTo>
                      <a:pt x="58866" y="30540"/>
                    </a:lnTo>
                    <a:lnTo>
                      <a:pt x="58792" y="30263"/>
                    </a:lnTo>
                    <a:lnTo>
                      <a:pt x="58681" y="30005"/>
                    </a:lnTo>
                    <a:lnTo>
                      <a:pt x="58571" y="29765"/>
                    </a:lnTo>
                    <a:lnTo>
                      <a:pt x="58460" y="29544"/>
                    </a:lnTo>
                    <a:lnTo>
                      <a:pt x="58349" y="29322"/>
                    </a:lnTo>
                    <a:lnTo>
                      <a:pt x="58220" y="29120"/>
                    </a:lnTo>
                    <a:lnTo>
                      <a:pt x="58091" y="28935"/>
                    </a:lnTo>
                    <a:lnTo>
                      <a:pt x="57962" y="28751"/>
                    </a:lnTo>
                    <a:lnTo>
                      <a:pt x="57814" y="28585"/>
                    </a:lnTo>
                    <a:lnTo>
                      <a:pt x="57667" y="28437"/>
                    </a:lnTo>
                    <a:lnTo>
                      <a:pt x="57519" y="28290"/>
                    </a:lnTo>
                    <a:lnTo>
                      <a:pt x="57206" y="28032"/>
                    </a:lnTo>
                    <a:lnTo>
                      <a:pt x="56892" y="27829"/>
                    </a:lnTo>
                    <a:lnTo>
                      <a:pt x="56542" y="27644"/>
                    </a:lnTo>
                    <a:lnTo>
                      <a:pt x="56192" y="27515"/>
                    </a:lnTo>
                    <a:lnTo>
                      <a:pt x="55841" y="27405"/>
                    </a:lnTo>
                    <a:lnTo>
                      <a:pt x="55491" y="27331"/>
                    </a:lnTo>
                    <a:lnTo>
                      <a:pt x="55122" y="27294"/>
                    </a:lnTo>
                    <a:lnTo>
                      <a:pt x="54753" y="27275"/>
                    </a:lnTo>
                    <a:lnTo>
                      <a:pt x="54403" y="27275"/>
                    </a:lnTo>
                    <a:lnTo>
                      <a:pt x="54052" y="27294"/>
                    </a:lnTo>
                    <a:lnTo>
                      <a:pt x="53702" y="27331"/>
                    </a:lnTo>
                    <a:lnTo>
                      <a:pt x="53370" y="27386"/>
                    </a:lnTo>
                    <a:lnTo>
                      <a:pt x="53038" y="27441"/>
                    </a:lnTo>
                    <a:lnTo>
                      <a:pt x="52743" y="27515"/>
                    </a:lnTo>
                    <a:lnTo>
                      <a:pt x="52171" y="27681"/>
                    </a:lnTo>
                    <a:lnTo>
                      <a:pt x="51710" y="27847"/>
                    </a:lnTo>
                    <a:lnTo>
                      <a:pt x="51342" y="27995"/>
                    </a:lnTo>
                    <a:lnTo>
                      <a:pt x="51028" y="28124"/>
                    </a:lnTo>
                    <a:lnTo>
                      <a:pt x="50991" y="27718"/>
                    </a:lnTo>
                    <a:lnTo>
                      <a:pt x="50936" y="27220"/>
                    </a:lnTo>
                    <a:lnTo>
                      <a:pt x="50844" y="26593"/>
                    </a:lnTo>
                    <a:lnTo>
                      <a:pt x="50715" y="25855"/>
                    </a:lnTo>
                    <a:lnTo>
                      <a:pt x="50549" y="25026"/>
                    </a:lnTo>
                    <a:lnTo>
                      <a:pt x="50327" y="24159"/>
                    </a:lnTo>
                    <a:lnTo>
                      <a:pt x="50198" y="23698"/>
                    </a:lnTo>
                    <a:lnTo>
                      <a:pt x="50051" y="23255"/>
                    </a:lnTo>
                    <a:lnTo>
                      <a:pt x="49885" y="22794"/>
                    </a:lnTo>
                    <a:lnTo>
                      <a:pt x="49719" y="22352"/>
                    </a:lnTo>
                    <a:lnTo>
                      <a:pt x="49516" y="21909"/>
                    </a:lnTo>
                    <a:lnTo>
                      <a:pt x="49313" y="21466"/>
                    </a:lnTo>
                    <a:lnTo>
                      <a:pt x="49092" y="21061"/>
                    </a:lnTo>
                    <a:lnTo>
                      <a:pt x="48834" y="20673"/>
                    </a:lnTo>
                    <a:lnTo>
                      <a:pt x="48575" y="20286"/>
                    </a:lnTo>
                    <a:lnTo>
                      <a:pt x="48280" y="19954"/>
                    </a:lnTo>
                    <a:lnTo>
                      <a:pt x="47985" y="19641"/>
                    </a:lnTo>
                    <a:lnTo>
                      <a:pt x="47653" y="19346"/>
                    </a:lnTo>
                    <a:lnTo>
                      <a:pt x="47487" y="19217"/>
                    </a:lnTo>
                    <a:lnTo>
                      <a:pt x="47303" y="19106"/>
                    </a:lnTo>
                    <a:lnTo>
                      <a:pt x="47118" y="18995"/>
                    </a:lnTo>
                    <a:lnTo>
                      <a:pt x="46934" y="18903"/>
                    </a:lnTo>
                    <a:lnTo>
                      <a:pt x="46750" y="18811"/>
                    </a:lnTo>
                    <a:lnTo>
                      <a:pt x="46547" y="18737"/>
                    </a:lnTo>
                    <a:lnTo>
                      <a:pt x="46344" y="18682"/>
                    </a:lnTo>
                    <a:lnTo>
                      <a:pt x="46123" y="18626"/>
                    </a:lnTo>
                    <a:lnTo>
                      <a:pt x="45901" y="18590"/>
                    </a:lnTo>
                    <a:lnTo>
                      <a:pt x="45680" y="18571"/>
                    </a:lnTo>
                    <a:lnTo>
                      <a:pt x="45219" y="18571"/>
                    </a:lnTo>
                    <a:lnTo>
                      <a:pt x="44740" y="18626"/>
                    </a:lnTo>
                    <a:lnTo>
                      <a:pt x="44297" y="18700"/>
                    </a:lnTo>
                    <a:lnTo>
                      <a:pt x="43854" y="18829"/>
                    </a:lnTo>
                    <a:lnTo>
                      <a:pt x="43430" y="18977"/>
                    </a:lnTo>
                    <a:lnTo>
                      <a:pt x="43024" y="19180"/>
                    </a:lnTo>
                    <a:lnTo>
                      <a:pt x="42637" y="19383"/>
                    </a:lnTo>
                    <a:lnTo>
                      <a:pt x="42250" y="19641"/>
                    </a:lnTo>
                    <a:lnTo>
                      <a:pt x="41900" y="19899"/>
                    </a:lnTo>
                    <a:lnTo>
                      <a:pt x="41549" y="20194"/>
                    </a:lnTo>
                    <a:lnTo>
                      <a:pt x="41217" y="20489"/>
                    </a:lnTo>
                    <a:lnTo>
                      <a:pt x="40904" y="20821"/>
                    </a:lnTo>
                    <a:lnTo>
                      <a:pt x="40609" y="21153"/>
                    </a:lnTo>
                    <a:lnTo>
                      <a:pt x="40332" y="21485"/>
                    </a:lnTo>
                    <a:lnTo>
                      <a:pt x="40074" y="21835"/>
                    </a:lnTo>
                    <a:lnTo>
                      <a:pt x="39816" y="22204"/>
                    </a:lnTo>
                    <a:lnTo>
                      <a:pt x="39576" y="22554"/>
                    </a:lnTo>
                    <a:lnTo>
                      <a:pt x="39373" y="22905"/>
                    </a:lnTo>
                    <a:lnTo>
                      <a:pt x="39152" y="23255"/>
                    </a:lnTo>
                    <a:lnTo>
                      <a:pt x="38801" y="23956"/>
                    </a:lnTo>
                    <a:lnTo>
                      <a:pt x="38488" y="24583"/>
                    </a:lnTo>
                    <a:lnTo>
                      <a:pt x="38230" y="25155"/>
                    </a:lnTo>
                    <a:lnTo>
                      <a:pt x="38045" y="25634"/>
                    </a:lnTo>
                    <a:lnTo>
                      <a:pt x="37898" y="26003"/>
                    </a:lnTo>
                    <a:lnTo>
                      <a:pt x="37806" y="26335"/>
                    </a:lnTo>
                    <a:lnTo>
                      <a:pt x="37584" y="26003"/>
                    </a:lnTo>
                    <a:lnTo>
                      <a:pt x="37381" y="25726"/>
                    </a:lnTo>
                    <a:lnTo>
                      <a:pt x="37160" y="25468"/>
                    </a:lnTo>
                    <a:lnTo>
                      <a:pt x="36976" y="25247"/>
                    </a:lnTo>
                    <a:lnTo>
                      <a:pt x="36773" y="25062"/>
                    </a:lnTo>
                    <a:lnTo>
                      <a:pt x="36570" y="24897"/>
                    </a:lnTo>
                    <a:lnTo>
                      <a:pt x="36386" y="24749"/>
                    </a:lnTo>
                    <a:lnTo>
                      <a:pt x="36201" y="24638"/>
                    </a:lnTo>
                    <a:lnTo>
                      <a:pt x="36035" y="24546"/>
                    </a:lnTo>
                    <a:lnTo>
                      <a:pt x="35851" y="24472"/>
                    </a:lnTo>
                    <a:lnTo>
                      <a:pt x="35685" y="24435"/>
                    </a:lnTo>
                    <a:lnTo>
                      <a:pt x="35519" y="24399"/>
                    </a:lnTo>
                    <a:lnTo>
                      <a:pt x="35371" y="24380"/>
                    </a:lnTo>
                    <a:lnTo>
                      <a:pt x="35224" y="24380"/>
                    </a:lnTo>
                    <a:lnTo>
                      <a:pt x="35076" y="24399"/>
                    </a:lnTo>
                    <a:lnTo>
                      <a:pt x="34947" y="24417"/>
                    </a:lnTo>
                    <a:lnTo>
                      <a:pt x="34818" y="24454"/>
                    </a:lnTo>
                    <a:lnTo>
                      <a:pt x="34689" y="24509"/>
                    </a:lnTo>
                    <a:lnTo>
                      <a:pt x="34468" y="24620"/>
                    </a:lnTo>
                    <a:lnTo>
                      <a:pt x="34265" y="24749"/>
                    </a:lnTo>
                    <a:lnTo>
                      <a:pt x="34099" y="24897"/>
                    </a:lnTo>
                    <a:lnTo>
                      <a:pt x="33970" y="25007"/>
                    </a:lnTo>
                    <a:lnTo>
                      <a:pt x="33878" y="25118"/>
                    </a:lnTo>
                    <a:lnTo>
                      <a:pt x="33804" y="25228"/>
                    </a:lnTo>
                    <a:lnTo>
                      <a:pt x="33712" y="24694"/>
                    </a:lnTo>
                    <a:lnTo>
                      <a:pt x="33601" y="24214"/>
                    </a:lnTo>
                    <a:lnTo>
                      <a:pt x="33472" y="23808"/>
                    </a:lnTo>
                    <a:lnTo>
                      <a:pt x="33324" y="23440"/>
                    </a:lnTo>
                    <a:lnTo>
                      <a:pt x="33158" y="23126"/>
                    </a:lnTo>
                    <a:lnTo>
                      <a:pt x="32974" y="22868"/>
                    </a:lnTo>
                    <a:lnTo>
                      <a:pt x="32789" y="22647"/>
                    </a:lnTo>
                    <a:lnTo>
                      <a:pt x="32587" y="22462"/>
                    </a:lnTo>
                    <a:lnTo>
                      <a:pt x="32384" y="22333"/>
                    </a:lnTo>
                    <a:lnTo>
                      <a:pt x="32162" y="22222"/>
                    </a:lnTo>
                    <a:lnTo>
                      <a:pt x="31941" y="22167"/>
                    </a:lnTo>
                    <a:lnTo>
                      <a:pt x="31720" y="22130"/>
                    </a:lnTo>
                    <a:lnTo>
                      <a:pt x="31499" y="22112"/>
                    </a:lnTo>
                    <a:lnTo>
                      <a:pt x="31259" y="22130"/>
                    </a:lnTo>
                    <a:lnTo>
                      <a:pt x="31019" y="22167"/>
                    </a:lnTo>
                    <a:lnTo>
                      <a:pt x="30798" y="22222"/>
                    </a:lnTo>
                    <a:lnTo>
                      <a:pt x="30558" y="22296"/>
                    </a:lnTo>
                    <a:lnTo>
                      <a:pt x="30337" y="22388"/>
                    </a:lnTo>
                    <a:lnTo>
                      <a:pt x="30115" y="22499"/>
                    </a:lnTo>
                    <a:lnTo>
                      <a:pt x="29913" y="22610"/>
                    </a:lnTo>
                    <a:lnTo>
                      <a:pt x="29507" y="22850"/>
                    </a:lnTo>
                    <a:lnTo>
                      <a:pt x="29157" y="23108"/>
                    </a:lnTo>
                    <a:lnTo>
                      <a:pt x="28880" y="23329"/>
                    </a:lnTo>
                    <a:lnTo>
                      <a:pt x="28640" y="23513"/>
                    </a:lnTo>
                    <a:lnTo>
                      <a:pt x="28456" y="23698"/>
                    </a:lnTo>
                    <a:lnTo>
                      <a:pt x="28493" y="23274"/>
                    </a:lnTo>
                    <a:lnTo>
                      <a:pt x="28530" y="22776"/>
                    </a:lnTo>
                    <a:lnTo>
                      <a:pt x="28548" y="22149"/>
                    </a:lnTo>
                    <a:lnTo>
                      <a:pt x="28566" y="21393"/>
                    </a:lnTo>
                    <a:lnTo>
                      <a:pt x="28548" y="20563"/>
                    </a:lnTo>
                    <a:lnTo>
                      <a:pt x="28493" y="19659"/>
                    </a:lnTo>
                    <a:lnTo>
                      <a:pt x="28456" y="19198"/>
                    </a:lnTo>
                    <a:lnTo>
                      <a:pt x="28400" y="18737"/>
                    </a:lnTo>
                    <a:lnTo>
                      <a:pt x="28327" y="18294"/>
                    </a:lnTo>
                    <a:lnTo>
                      <a:pt x="28253" y="17833"/>
                    </a:lnTo>
                    <a:lnTo>
                      <a:pt x="28142" y="17391"/>
                    </a:lnTo>
                    <a:lnTo>
                      <a:pt x="28032" y="16948"/>
                    </a:lnTo>
                    <a:lnTo>
                      <a:pt x="27884" y="16524"/>
                    </a:lnTo>
                    <a:lnTo>
                      <a:pt x="27737" y="16118"/>
                    </a:lnTo>
                    <a:lnTo>
                      <a:pt x="27552" y="15750"/>
                    </a:lnTo>
                    <a:lnTo>
                      <a:pt x="27349" y="15399"/>
                    </a:lnTo>
                    <a:lnTo>
                      <a:pt x="27110" y="15086"/>
                    </a:lnTo>
                    <a:lnTo>
                      <a:pt x="26980" y="14938"/>
                    </a:lnTo>
                    <a:lnTo>
                      <a:pt x="26851" y="14791"/>
                    </a:lnTo>
                    <a:lnTo>
                      <a:pt x="26722" y="14662"/>
                    </a:lnTo>
                    <a:lnTo>
                      <a:pt x="26575" y="14551"/>
                    </a:lnTo>
                    <a:lnTo>
                      <a:pt x="26427" y="14440"/>
                    </a:lnTo>
                    <a:lnTo>
                      <a:pt x="26261" y="14330"/>
                    </a:lnTo>
                    <a:lnTo>
                      <a:pt x="26095" y="14256"/>
                    </a:lnTo>
                    <a:lnTo>
                      <a:pt x="25929" y="14182"/>
                    </a:lnTo>
                    <a:lnTo>
                      <a:pt x="25745" y="14108"/>
                    </a:lnTo>
                    <a:lnTo>
                      <a:pt x="25560" y="14071"/>
                    </a:lnTo>
                    <a:lnTo>
                      <a:pt x="25358" y="14034"/>
                    </a:lnTo>
                    <a:lnTo>
                      <a:pt x="25155" y="13998"/>
                    </a:lnTo>
                    <a:lnTo>
                      <a:pt x="24712" y="13998"/>
                    </a:lnTo>
                    <a:lnTo>
                      <a:pt x="24491" y="14016"/>
                    </a:lnTo>
                    <a:lnTo>
                      <a:pt x="24270" y="14053"/>
                    </a:lnTo>
                    <a:lnTo>
                      <a:pt x="24048" y="14090"/>
                    </a:lnTo>
                    <a:lnTo>
                      <a:pt x="23827" y="14164"/>
                    </a:lnTo>
                    <a:lnTo>
                      <a:pt x="23624" y="14219"/>
                    </a:lnTo>
                    <a:lnTo>
                      <a:pt x="23421" y="14311"/>
                    </a:lnTo>
                    <a:lnTo>
                      <a:pt x="23218" y="14403"/>
                    </a:lnTo>
                    <a:lnTo>
                      <a:pt x="23016" y="14496"/>
                    </a:lnTo>
                    <a:lnTo>
                      <a:pt x="22647" y="14735"/>
                    </a:lnTo>
                    <a:lnTo>
                      <a:pt x="22278" y="14993"/>
                    </a:lnTo>
                    <a:lnTo>
                      <a:pt x="21928" y="15307"/>
                    </a:lnTo>
                    <a:lnTo>
                      <a:pt x="21577" y="15639"/>
                    </a:lnTo>
                    <a:lnTo>
                      <a:pt x="21264" y="15989"/>
                    </a:lnTo>
                    <a:lnTo>
                      <a:pt x="20950" y="16377"/>
                    </a:lnTo>
                    <a:lnTo>
                      <a:pt x="20673" y="16782"/>
                    </a:lnTo>
                    <a:lnTo>
                      <a:pt x="20397" y="17188"/>
                    </a:lnTo>
                    <a:lnTo>
                      <a:pt x="20120" y="17612"/>
                    </a:lnTo>
                    <a:lnTo>
                      <a:pt x="19881" y="18055"/>
                    </a:lnTo>
                    <a:lnTo>
                      <a:pt x="19641" y="18497"/>
                    </a:lnTo>
                    <a:lnTo>
                      <a:pt x="19438" y="18958"/>
                    </a:lnTo>
                    <a:lnTo>
                      <a:pt x="19235" y="19401"/>
                    </a:lnTo>
                    <a:lnTo>
                      <a:pt x="19032" y="19844"/>
                    </a:lnTo>
                    <a:lnTo>
                      <a:pt x="18700" y="20710"/>
                    </a:lnTo>
                    <a:lnTo>
                      <a:pt x="18424" y="21503"/>
                    </a:lnTo>
                    <a:lnTo>
                      <a:pt x="18184" y="22222"/>
                    </a:lnTo>
                    <a:lnTo>
                      <a:pt x="18018" y="22831"/>
                    </a:lnTo>
                    <a:lnTo>
                      <a:pt x="17889" y="23292"/>
                    </a:lnTo>
                    <a:lnTo>
                      <a:pt x="17778" y="23698"/>
                    </a:lnTo>
                    <a:lnTo>
                      <a:pt x="17446" y="23145"/>
                    </a:lnTo>
                    <a:lnTo>
                      <a:pt x="17096" y="22647"/>
                    </a:lnTo>
                    <a:lnTo>
                      <a:pt x="16782" y="22222"/>
                    </a:lnTo>
                    <a:lnTo>
                      <a:pt x="16450" y="21872"/>
                    </a:lnTo>
                    <a:lnTo>
                      <a:pt x="16155" y="21577"/>
                    </a:lnTo>
                    <a:lnTo>
                      <a:pt x="15842" y="21337"/>
                    </a:lnTo>
                    <a:lnTo>
                      <a:pt x="15565" y="21153"/>
                    </a:lnTo>
                    <a:lnTo>
                      <a:pt x="15270" y="21005"/>
                    </a:lnTo>
                    <a:lnTo>
                      <a:pt x="15012" y="20913"/>
                    </a:lnTo>
                    <a:lnTo>
                      <a:pt x="14754" y="20876"/>
                    </a:lnTo>
                    <a:lnTo>
                      <a:pt x="14496" y="20876"/>
                    </a:lnTo>
                    <a:lnTo>
                      <a:pt x="14256" y="20895"/>
                    </a:lnTo>
                    <a:lnTo>
                      <a:pt x="14035" y="20968"/>
                    </a:lnTo>
                    <a:lnTo>
                      <a:pt x="13813" y="21061"/>
                    </a:lnTo>
                    <a:lnTo>
                      <a:pt x="13610" y="21171"/>
                    </a:lnTo>
                    <a:lnTo>
                      <a:pt x="13408" y="21300"/>
                    </a:lnTo>
                    <a:lnTo>
                      <a:pt x="13223" y="21466"/>
                    </a:lnTo>
                    <a:lnTo>
                      <a:pt x="13039" y="21632"/>
                    </a:lnTo>
                    <a:lnTo>
                      <a:pt x="12873" y="21817"/>
                    </a:lnTo>
                    <a:lnTo>
                      <a:pt x="12725" y="22020"/>
                    </a:lnTo>
                    <a:lnTo>
                      <a:pt x="12449" y="22407"/>
                    </a:lnTo>
                    <a:lnTo>
                      <a:pt x="12227" y="22794"/>
                    </a:lnTo>
                    <a:lnTo>
                      <a:pt x="12061" y="23145"/>
                    </a:lnTo>
                    <a:lnTo>
                      <a:pt x="11932" y="23440"/>
                    </a:lnTo>
                    <a:lnTo>
                      <a:pt x="11822" y="23698"/>
                    </a:lnTo>
                    <a:lnTo>
                      <a:pt x="11729" y="22757"/>
                    </a:lnTo>
                    <a:lnTo>
                      <a:pt x="11637" y="21854"/>
                    </a:lnTo>
                    <a:lnTo>
                      <a:pt x="11527" y="20968"/>
                    </a:lnTo>
                    <a:lnTo>
                      <a:pt x="11397" y="20102"/>
                    </a:lnTo>
                    <a:lnTo>
                      <a:pt x="11268" y="19253"/>
                    </a:lnTo>
                    <a:lnTo>
                      <a:pt x="11121" y="18442"/>
                    </a:lnTo>
                    <a:lnTo>
                      <a:pt x="10973" y="17649"/>
                    </a:lnTo>
                    <a:lnTo>
                      <a:pt x="10807" y="16874"/>
                    </a:lnTo>
                    <a:lnTo>
                      <a:pt x="10623" y="16118"/>
                    </a:lnTo>
                    <a:lnTo>
                      <a:pt x="10457" y="15399"/>
                    </a:lnTo>
                    <a:lnTo>
                      <a:pt x="10254" y="14680"/>
                    </a:lnTo>
                    <a:lnTo>
                      <a:pt x="10070" y="13998"/>
                    </a:lnTo>
                    <a:lnTo>
                      <a:pt x="9867" y="13334"/>
                    </a:lnTo>
                    <a:lnTo>
                      <a:pt x="9664" y="12688"/>
                    </a:lnTo>
                    <a:lnTo>
                      <a:pt x="9443" y="12061"/>
                    </a:lnTo>
                    <a:lnTo>
                      <a:pt x="9221" y="11471"/>
                    </a:lnTo>
                    <a:lnTo>
                      <a:pt x="9000" y="10881"/>
                    </a:lnTo>
                    <a:lnTo>
                      <a:pt x="8760" y="10309"/>
                    </a:lnTo>
                    <a:lnTo>
                      <a:pt x="8521" y="9775"/>
                    </a:lnTo>
                    <a:lnTo>
                      <a:pt x="8281" y="9240"/>
                    </a:lnTo>
                    <a:lnTo>
                      <a:pt x="8041" y="8723"/>
                    </a:lnTo>
                    <a:lnTo>
                      <a:pt x="7801" y="8244"/>
                    </a:lnTo>
                    <a:lnTo>
                      <a:pt x="7285" y="7322"/>
                    </a:lnTo>
                    <a:lnTo>
                      <a:pt x="6787" y="6455"/>
                    </a:lnTo>
                    <a:lnTo>
                      <a:pt x="6271" y="5662"/>
                    </a:lnTo>
                    <a:lnTo>
                      <a:pt x="5754" y="4943"/>
                    </a:lnTo>
                    <a:lnTo>
                      <a:pt x="5238" y="4261"/>
                    </a:lnTo>
                    <a:lnTo>
                      <a:pt x="4722" y="3652"/>
                    </a:lnTo>
                    <a:lnTo>
                      <a:pt x="4224" y="3117"/>
                    </a:lnTo>
                    <a:lnTo>
                      <a:pt x="3744" y="2619"/>
                    </a:lnTo>
                    <a:lnTo>
                      <a:pt x="3265" y="2177"/>
                    </a:lnTo>
                    <a:lnTo>
                      <a:pt x="2804" y="1771"/>
                    </a:lnTo>
                    <a:lnTo>
                      <a:pt x="2380" y="1421"/>
                    </a:lnTo>
                    <a:lnTo>
                      <a:pt x="1974" y="1125"/>
                    </a:lnTo>
                    <a:lnTo>
                      <a:pt x="1587" y="867"/>
                    </a:lnTo>
                    <a:lnTo>
                      <a:pt x="1236" y="646"/>
                    </a:lnTo>
                    <a:lnTo>
                      <a:pt x="923" y="462"/>
                    </a:lnTo>
                    <a:lnTo>
                      <a:pt x="425" y="203"/>
                    </a:lnTo>
                    <a:lnTo>
                      <a:pt x="111" y="56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16" name="Google Shape;10316;p47"/>
              <p:cNvSpPr/>
              <p:nvPr/>
            </p:nvSpPr>
            <p:spPr>
              <a:xfrm>
                <a:off x="0" y="4468050"/>
                <a:ext cx="1445825" cy="675450"/>
              </a:xfrm>
              <a:custGeom>
                <a:avLst/>
                <a:gdLst/>
                <a:ahLst/>
                <a:cxnLst/>
                <a:rect l="l" t="t" r="r" b="b"/>
                <a:pathLst>
                  <a:path w="57833" h="27018" extrusionOk="0">
                    <a:moveTo>
                      <a:pt x="1" y="1"/>
                    </a:moveTo>
                    <a:lnTo>
                      <a:pt x="1" y="27018"/>
                    </a:lnTo>
                    <a:lnTo>
                      <a:pt x="57833" y="27018"/>
                    </a:lnTo>
                    <a:lnTo>
                      <a:pt x="57685" y="26667"/>
                    </a:lnTo>
                    <a:lnTo>
                      <a:pt x="57519" y="26354"/>
                    </a:lnTo>
                    <a:lnTo>
                      <a:pt x="57317" y="26077"/>
                    </a:lnTo>
                    <a:lnTo>
                      <a:pt x="57095" y="25819"/>
                    </a:lnTo>
                    <a:lnTo>
                      <a:pt x="56874" y="25579"/>
                    </a:lnTo>
                    <a:lnTo>
                      <a:pt x="56616" y="25376"/>
                    </a:lnTo>
                    <a:lnTo>
                      <a:pt x="56358" y="25192"/>
                    </a:lnTo>
                    <a:lnTo>
                      <a:pt x="56081" y="25044"/>
                    </a:lnTo>
                    <a:lnTo>
                      <a:pt x="55804" y="24915"/>
                    </a:lnTo>
                    <a:lnTo>
                      <a:pt x="55509" y="24805"/>
                    </a:lnTo>
                    <a:lnTo>
                      <a:pt x="55214" y="24712"/>
                    </a:lnTo>
                    <a:lnTo>
                      <a:pt x="54901" y="24639"/>
                    </a:lnTo>
                    <a:lnTo>
                      <a:pt x="54587" y="24602"/>
                    </a:lnTo>
                    <a:lnTo>
                      <a:pt x="54274" y="24565"/>
                    </a:lnTo>
                    <a:lnTo>
                      <a:pt x="53960" y="24546"/>
                    </a:lnTo>
                    <a:lnTo>
                      <a:pt x="53628" y="24528"/>
                    </a:lnTo>
                    <a:lnTo>
                      <a:pt x="53259" y="24546"/>
                    </a:lnTo>
                    <a:lnTo>
                      <a:pt x="52872" y="24565"/>
                    </a:lnTo>
                    <a:lnTo>
                      <a:pt x="52503" y="24602"/>
                    </a:lnTo>
                    <a:lnTo>
                      <a:pt x="52135" y="24657"/>
                    </a:lnTo>
                    <a:lnTo>
                      <a:pt x="51452" y="24786"/>
                    </a:lnTo>
                    <a:lnTo>
                      <a:pt x="50844" y="24934"/>
                    </a:lnTo>
                    <a:lnTo>
                      <a:pt x="50346" y="25081"/>
                    </a:lnTo>
                    <a:lnTo>
                      <a:pt x="49940" y="25192"/>
                    </a:lnTo>
                    <a:lnTo>
                      <a:pt x="49608" y="25321"/>
                    </a:lnTo>
                    <a:lnTo>
                      <a:pt x="49553" y="24971"/>
                    </a:lnTo>
                    <a:lnTo>
                      <a:pt x="49350" y="24048"/>
                    </a:lnTo>
                    <a:lnTo>
                      <a:pt x="49202" y="23421"/>
                    </a:lnTo>
                    <a:lnTo>
                      <a:pt x="49036" y="22721"/>
                    </a:lnTo>
                    <a:lnTo>
                      <a:pt x="48815" y="21983"/>
                    </a:lnTo>
                    <a:lnTo>
                      <a:pt x="48557" y="21190"/>
                    </a:lnTo>
                    <a:lnTo>
                      <a:pt x="48262" y="20416"/>
                    </a:lnTo>
                    <a:lnTo>
                      <a:pt x="48114" y="20028"/>
                    </a:lnTo>
                    <a:lnTo>
                      <a:pt x="47948" y="19641"/>
                    </a:lnTo>
                    <a:lnTo>
                      <a:pt x="47764" y="19272"/>
                    </a:lnTo>
                    <a:lnTo>
                      <a:pt x="47561" y="18922"/>
                    </a:lnTo>
                    <a:lnTo>
                      <a:pt x="47377" y="18571"/>
                    </a:lnTo>
                    <a:lnTo>
                      <a:pt x="47155" y="18258"/>
                    </a:lnTo>
                    <a:lnTo>
                      <a:pt x="46934" y="17963"/>
                    </a:lnTo>
                    <a:lnTo>
                      <a:pt x="46713" y="17686"/>
                    </a:lnTo>
                    <a:lnTo>
                      <a:pt x="46473" y="17428"/>
                    </a:lnTo>
                    <a:lnTo>
                      <a:pt x="46215" y="17207"/>
                    </a:lnTo>
                    <a:lnTo>
                      <a:pt x="45938" y="17022"/>
                    </a:lnTo>
                    <a:lnTo>
                      <a:pt x="45680" y="16875"/>
                    </a:lnTo>
                    <a:lnTo>
                      <a:pt x="45385" y="16764"/>
                    </a:lnTo>
                    <a:lnTo>
                      <a:pt x="45237" y="16727"/>
                    </a:lnTo>
                    <a:lnTo>
                      <a:pt x="45090" y="16709"/>
                    </a:lnTo>
                    <a:lnTo>
                      <a:pt x="44942" y="16690"/>
                    </a:lnTo>
                    <a:lnTo>
                      <a:pt x="44776" y="16672"/>
                    </a:lnTo>
                    <a:lnTo>
                      <a:pt x="44481" y="16709"/>
                    </a:lnTo>
                    <a:lnTo>
                      <a:pt x="44168" y="16764"/>
                    </a:lnTo>
                    <a:lnTo>
                      <a:pt x="43854" y="16856"/>
                    </a:lnTo>
                    <a:lnTo>
                      <a:pt x="43541" y="16985"/>
                    </a:lnTo>
                    <a:lnTo>
                      <a:pt x="43227" y="17151"/>
                    </a:lnTo>
                    <a:lnTo>
                      <a:pt x="42914" y="17336"/>
                    </a:lnTo>
                    <a:lnTo>
                      <a:pt x="42582" y="17557"/>
                    </a:lnTo>
                    <a:lnTo>
                      <a:pt x="42268" y="17797"/>
                    </a:lnTo>
                    <a:lnTo>
                      <a:pt x="41955" y="18055"/>
                    </a:lnTo>
                    <a:lnTo>
                      <a:pt x="41641" y="18332"/>
                    </a:lnTo>
                    <a:lnTo>
                      <a:pt x="41328" y="18645"/>
                    </a:lnTo>
                    <a:lnTo>
                      <a:pt x="41014" y="18940"/>
                    </a:lnTo>
                    <a:lnTo>
                      <a:pt x="40424" y="19586"/>
                    </a:lnTo>
                    <a:lnTo>
                      <a:pt x="39871" y="20268"/>
                    </a:lnTo>
                    <a:lnTo>
                      <a:pt x="39336" y="20932"/>
                    </a:lnTo>
                    <a:lnTo>
                      <a:pt x="38857" y="21577"/>
                    </a:lnTo>
                    <a:lnTo>
                      <a:pt x="38433" y="22186"/>
                    </a:lnTo>
                    <a:lnTo>
                      <a:pt x="38064" y="22721"/>
                    </a:lnTo>
                    <a:lnTo>
                      <a:pt x="37547" y="23532"/>
                    </a:lnTo>
                    <a:lnTo>
                      <a:pt x="37345" y="23846"/>
                    </a:lnTo>
                    <a:lnTo>
                      <a:pt x="37197" y="23495"/>
                    </a:lnTo>
                    <a:lnTo>
                      <a:pt x="37049" y="23200"/>
                    </a:lnTo>
                    <a:lnTo>
                      <a:pt x="36902" y="22924"/>
                    </a:lnTo>
                    <a:lnTo>
                      <a:pt x="36754" y="22684"/>
                    </a:lnTo>
                    <a:lnTo>
                      <a:pt x="36607" y="22463"/>
                    </a:lnTo>
                    <a:lnTo>
                      <a:pt x="36459" y="22260"/>
                    </a:lnTo>
                    <a:lnTo>
                      <a:pt x="36312" y="22075"/>
                    </a:lnTo>
                    <a:lnTo>
                      <a:pt x="36164" y="21928"/>
                    </a:lnTo>
                    <a:lnTo>
                      <a:pt x="36017" y="21799"/>
                    </a:lnTo>
                    <a:lnTo>
                      <a:pt x="35869" y="21706"/>
                    </a:lnTo>
                    <a:lnTo>
                      <a:pt x="35740" y="21614"/>
                    </a:lnTo>
                    <a:lnTo>
                      <a:pt x="35593" y="21540"/>
                    </a:lnTo>
                    <a:lnTo>
                      <a:pt x="35463" y="21485"/>
                    </a:lnTo>
                    <a:lnTo>
                      <a:pt x="35334" y="21448"/>
                    </a:lnTo>
                    <a:lnTo>
                      <a:pt x="35205" y="21430"/>
                    </a:lnTo>
                    <a:lnTo>
                      <a:pt x="35076" y="21430"/>
                    </a:lnTo>
                    <a:lnTo>
                      <a:pt x="34892" y="21448"/>
                    </a:lnTo>
                    <a:lnTo>
                      <a:pt x="34726" y="21467"/>
                    </a:lnTo>
                    <a:lnTo>
                      <a:pt x="34560" y="21540"/>
                    </a:lnTo>
                    <a:lnTo>
                      <a:pt x="34412" y="21614"/>
                    </a:lnTo>
                    <a:lnTo>
                      <a:pt x="34265" y="21688"/>
                    </a:lnTo>
                    <a:lnTo>
                      <a:pt x="34136" y="21780"/>
                    </a:lnTo>
                    <a:lnTo>
                      <a:pt x="33896" y="22001"/>
                    </a:lnTo>
                    <a:lnTo>
                      <a:pt x="33693" y="22204"/>
                    </a:lnTo>
                    <a:lnTo>
                      <a:pt x="33546" y="22389"/>
                    </a:lnTo>
                    <a:lnTo>
                      <a:pt x="33435" y="22573"/>
                    </a:lnTo>
                    <a:lnTo>
                      <a:pt x="33343" y="22333"/>
                    </a:lnTo>
                    <a:lnTo>
                      <a:pt x="33232" y="22112"/>
                    </a:lnTo>
                    <a:lnTo>
                      <a:pt x="33121" y="21909"/>
                    </a:lnTo>
                    <a:lnTo>
                      <a:pt x="33011" y="21725"/>
                    </a:lnTo>
                    <a:lnTo>
                      <a:pt x="32900" y="21559"/>
                    </a:lnTo>
                    <a:lnTo>
                      <a:pt x="32771" y="21411"/>
                    </a:lnTo>
                    <a:lnTo>
                      <a:pt x="32642" y="21264"/>
                    </a:lnTo>
                    <a:lnTo>
                      <a:pt x="32513" y="21153"/>
                    </a:lnTo>
                    <a:lnTo>
                      <a:pt x="32384" y="21061"/>
                    </a:lnTo>
                    <a:lnTo>
                      <a:pt x="32255" y="20969"/>
                    </a:lnTo>
                    <a:lnTo>
                      <a:pt x="32107" y="20913"/>
                    </a:lnTo>
                    <a:lnTo>
                      <a:pt x="31960" y="20858"/>
                    </a:lnTo>
                    <a:lnTo>
                      <a:pt x="31831" y="20821"/>
                    </a:lnTo>
                    <a:lnTo>
                      <a:pt x="31683" y="20784"/>
                    </a:lnTo>
                    <a:lnTo>
                      <a:pt x="31535" y="20766"/>
                    </a:lnTo>
                    <a:lnTo>
                      <a:pt x="31388" y="20766"/>
                    </a:lnTo>
                    <a:lnTo>
                      <a:pt x="31093" y="20784"/>
                    </a:lnTo>
                    <a:lnTo>
                      <a:pt x="30798" y="20840"/>
                    </a:lnTo>
                    <a:lnTo>
                      <a:pt x="30503" y="20932"/>
                    </a:lnTo>
                    <a:lnTo>
                      <a:pt x="30208" y="21043"/>
                    </a:lnTo>
                    <a:lnTo>
                      <a:pt x="29931" y="21190"/>
                    </a:lnTo>
                    <a:lnTo>
                      <a:pt x="29654" y="21338"/>
                    </a:lnTo>
                    <a:lnTo>
                      <a:pt x="29396" y="21504"/>
                    </a:lnTo>
                    <a:lnTo>
                      <a:pt x="29157" y="21670"/>
                    </a:lnTo>
                    <a:lnTo>
                      <a:pt x="28732" y="22001"/>
                    </a:lnTo>
                    <a:lnTo>
                      <a:pt x="28419" y="22297"/>
                    </a:lnTo>
                    <a:lnTo>
                      <a:pt x="28124" y="22573"/>
                    </a:lnTo>
                    <a:lnTo>
                      <a:pt x="28050" y="22204"/>
                    </a:lnTo>
                    <a:lnTo>
                      <a:pt x="27847" y="21227"/>
                    </a:lnTo>
                    <a:lnTo>
                      <a:pt x="27700" y="20581"/>
                    </a:lnTo>
                    <a:lnTo>
                      <a:pt x="27515" y="19862"/>
                    </a:lnTo>
                    <a:lnTo>
                      <a:pt x="27294" y="19088"/>
                    </a:lnTo>
                    <a:lnTo>
                      <a:pt x="27054" y="18295"/>
                    </a:lnTo>
                    <a:lnTo>
                      <a:pt x="26759" y="17502"/>
                    </a:lnTo>
                    <a:lnTo>
                      <a:pt x="26612" y="17096"/>
                    </a:lnTo>
                    <a:lnTo>
                      <a:pt x="26464" y="16727"/>
                    </a:lnTo>
                    <a:lnTo>
                      <a:pt x="26280" y="16358"/>
                    </a:lnTo>
                    <a:lnTo>
                      <a:pt x="26114" y="15990"/>
                    </a:lnTo>
                    <a:lnTo>
                      <a:pt x="25929" y="15658"/>
                    </a:lnTo>
                    <a:lnTo>
                      <a:pt x="25745" y="15344"/>
                    </a:lnTo>
                    <a:lnTo>
                      <a:pt x="25542" y="15067"/>
                    </a:lnTo>
                    <a:lnTo>
                      <a:pt x="25339" y="14809"/>
                    </a:lnTo>
                    <a:lnTo>
                      <a:pt x="25118" y="14570"/>
                    </a:lnTo>
                    <a:lnTo>
                      <a:pt x="24897" y="14385"/>
                    </a:lnTo>
                    <a:lnTo>
                      <a:pt x="24675" y="14219"/>
                    </a:lnTo>
                    <a:lnTo>
                      <a:pt x="24436" y="14109"/>
                    </a:lnTo>
                    <a:lnTo>
                      <a:pt x="24306" y="14072"/>
                    </a:lnTo>
                    <a:lnTo>
                      <a:pt x="24196" y="14035"/>
                    </a:lnTo>
                    <a:lnTo>
                      <a:pt x="24067" y="14016"/>
                    </a:lnTo>
                    <a:lnTo>
                      <a:pt x="23809" y="14016"/>
                    </a:lnTo>
                    <a:lnTo>
                      <a:pt x="23661" y="14035"/>
                    </a:lnTo>
                    <a:lnTo>
                      <a:pt x="23532" y="14072"/>
                    </a:lnTo>
                    <a:lnTo>
                      <a:pt x="23403" y="14127"/>
                    </a:lnTo>
                    <a:lnTo>
                      <a:pt x="23126" y="14238"/>
                    </a:lnTo>
                    <a:lnTo>
                      <a:pt x="22868" y="14404"/>
                    </a:lnTo>
                    <a:lnTo>
                      <a:pt x="22610" y="14606"/>
                    </a:lnTo>
                    <a:lnTo>
                      <a:pt x="22370" y="14846"/>
                    </a:lnTo>
                    <a:lnTo>
                      <a:pt x="22130" y="15123"/>
                    </a:lnTo>
                    <a:lnTo>
                      <a:pt x="21891" y="15418"/>
                    </a:lnTo>
                    <a:lnTo>
                      <a:pt x="21651" y="15750"/>
                    </a:lnTo>
                    <a:lnTo>
                      <a:pt x="21430" y="16100"/>
                    </a:lnTo>
                    <a:lnTo>
                      <a:pt x="21208" y="16469"/>
                    </a:lnTo>
                    <a:lnTo>
                      <a:pt x="21005" y="16838"/>
                    </a:lnTo>
                    <a:lnTo>
                      <a:pt x="20784" y="17244"/>
                    </a:lnTo>
                    <a:lnTo>
                      <a:pt x="20397" y="18073"/>
                    </a:lnTo>
                    <a:lnTo>
                      <a:pt x="20046" y="18903"/>
                    </a:lnTo>
                    <a:lnTo>
                      <a:pt x="19733" y="19733"/>
                    </a:lnTo>
                    <a:lnTo>
                      <a:pt x="19438" y="20545"/>
                    </a:lnTo>
                    <a:lnTo>
                      <a:pt x="19180" y="21282"/>
                    </a:lnTo>
                    <a:lnTo>
                      <a:pt x="18977" y="21946"/>
                    </a:lnTo>
                    <a:lnTo>
                      <a:pt x="18700" y="22942"/>
                    </a:lnTo>
                    <a:lnTo>
                      <a:pt x="18590" y="23311"/>
                    </a:lnTo>
                    <a:lnTo>
                      <a:pt x="18534" y="23182"/>
                    </a:lnTo>
                    <a:lnTo>
                      <a:pt x="18331" y="22813"/>
                    </a:lnTo>
                    <a:lnTo>
                      <a:pt x="18184" y="22555"/>
                    </a:lnTo>
                    <a:lnTo>
                      <a:pt x="17999" y="22278"/>
                    </a:lnTo>
                    <a:lnTo>
                      <a:pt x="17797" y="21983"/>
                    </a:lnTo>
                    <a:lnTo>
                      <a:pt x="17557" y="21688"/>
                    </a:lnTo>
                    <a:lnTo>
                      <a:pt x="17280" y="21374"/>
                    </a:lnTo>
                    <a:lnTo>
                      <a:pt x="16985" y="21079"/>
                    </a:lnTo>
                    <a:lnTo>
                      <a:pt x="16672" y="20821"/>
                    </a:lnTo>
                    <a:lnTo>
                      <a:pt x="16321" y="20563"/>
                    </a:lnTo>
                    <a:lnTo>
                      <a:pt x="16137" y="20452"/>
                    </a:lnTo>
                    <a:lnTo>
                      <a:pt x="15934" y="20360"/>
                    </a:lnTo>
                    <a:lnTo>
                      <a:pt x="15731" y="20268"/>
                    </a:lnTo>
                    <a:lnTo>
                      <a:pt x="15528" y="20194"/>
                    </a:lnTo>
                    <a:lnTo>
                      <a:pt x="15325" y="20139"/>
                    </a:lnTo>
                    <a:lnTo>
                      <a:pt x="15104" y="20102"/>
                    </a:lnTo>
                    <a:lnTo>
                      <a:pt x="14883" y="20065"/>
                    </a:lnTo>
                    <a:lnTo>
                      <a:pt x="14348" y="20065"/>
                    </a:lnTo>
                    <a:lnTo>
                      <a:pt x="14127" y="20102"/>
                    </a:lnTo>
                    <a:lnTo>
                      <a:pt x="13905" y="20139"/>
                    </a:lnTo>
                    <a:lnTo>
                      <a:pt x="13721" y="20194"/>
                    </a:lnTo>
                    <a:lnTo>
                      <a:pt x="13537" y="20268"/>
                    </a:lnTo>
                    <a:lnTo>
                      <a:pt x="13371" y="20360"/>
                    </a:lnTo>
                    <a:lnTo>
                      <a:pt x="13205" y="20434"/>
                    </a:lnTo>
                    <a:lnTo>
                      <a:pt x="13057" y="20545"/>
                    </a:lnTo>
                    <a:lnTo>
                      <a:pt x="12910" y="20655"/>
                    </a:lnTo>
                    <a:lnTo>
                      <a:pt x="12781" y="20766"/>
                    </a:lnTo>
                    <a:lnTo>
                      <a:pt x="12541" y="21006"/>
                    </a:lnTo>
                    <a:lnTo>
                      <a:pt x="12338" y="21264"/>
                    </a:lnTo>
                    <a:lnTo>
                      <a:pt x="12172" y="21540"/>
                    </a:lnTo>
                    <a:lnTo>
                      <a:pt x="12043" y="21799"/>
                    </a:lnTo>
                    <a:lnTo>
                      <a:pt x="11932" y="22057"/>
                    </a:lnTo>
                    <a:lnTo>
                      <a:pt x="11840" y="22297"/>
                    </a:lnTo>
                    <a:lnTo>
                      <a:pt x="11785" y="22518"/>
                    </a:lnTo>
                    <a:lnTo>
                      <a:pt x="11711" y="22850"/>
                    </a:lnTo>
                    <a:lnTo>
                      <a:pt x="11693" y="22960"/>
                    </a:lnTo>
                    <a:lnTo>
                      <a:pt x="11545" y="22167"/>
                    </a:lnTo>
                    <a:lnTo>
                      <a:pt x="11397" y="21393"/>
                    </a:lnTo>
                    <a:lnTo>
                      <a:pt x="11066" y="19862"/>
                    </a:lnTo>
                    <a:lnTo>
                      <a:pt x="10715" y="18424"/>
                    </a:lnTo>
                    <a:lnTo>
                      <a:pt x="10328" y="17041"/>
                    </a:lnTo>
                    <a:lnTo>
                      <a:pt x="9922" y="15713"/>
                    </a:lnTo>
                    <a:lnTo>
                      <a:pt x="9498" y="14459"/>
                    </a:lnTo>
                    <a:lnTo>
                      <a:pt x="9074" y="13260"/>
                    </a:lnTo>
                    <a:lnTo>
                      <a:pt x="8613" y="12117"/>
                    </a:lnTo>
                    <a:lnTo>
                      <a:pt x="8133" y="11047"/>
                    </a:lnTo>
                    <a:lnTo>
                      <a:pt x="7654" y="10015"/>
                    </a:lnTo>
                    <a:lnTo>
                      <a:pt x="7174" y="9056"/>
                    </a:lnTo>
                    <a:lnTo>
                      <a:pt x="6695" y="8134"/>
                    </a:lnTo>
                    <a:lnTo>
                      <a:pt x="6197" y="7285"/>
                    </a:lnTo>
                    <a:lnTo>
                      <a:pt x="5699" y="6474"/>
                    </a:lnTo>
                    <a:lnTo>
                      <a:pt x="5220" y="5736"/>
                    </a:lnTo>
                    <a:lnTo>
                      <a:pt x="4740" y="5035"/>
                    </a:lnTo>
                    <a:lnTo>
                      <a:pt x="4261" y="4390"/>
                    </a:lnTo>
                    <a:lnTo>
                      <a:pt x="3800" y="3781"/>
                    </a:lnTo>
                    <a:lnTo>
                      <a:pt x="3357" y="3228"/>
                    </a:lnTo>
                    <a:lnTo>
                      <a:pt x="2914" y="2730"/>
                    </a:lnTo>
                    <a:lnTo>
                      <a:pt x="2509" y="2269"/>
                    </a:lnTo>
                    <a:lnTo>
                      <a:pt x="2121" y="1863"/>
                    </a:lnTo>
                    <a:lnTo>
                      <a:pt x="1753" y="1495"/>
                    </a:lnTo>
                    <a:lnTo>
                      <a:pt x="1421" y="1163"/>
                    </a:lnTo>
                    <a:lnTo>
                      <a:pt x="831" y="646"/>
                    </a:lnTo>
                    <a:lnTo>
                      <a:pt x="388" y="277"/>
                    </a:lnTo>
                    <a:lnTo>
                      <a:pt x="93" y="56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000000">
                  <a:alpha val="212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0317" name="Google Shape;10317;p47"/>
          <p:cNvGrpSpPr/>
          <p:nvPr/>
        </p:nvGrpSpPr>
        <p:grpSpPr>
          <a:xfrm flipH="1">
            <a:off x="959797" y="3970711"/>
            <a:ext cx="675041" cy="737111"/>
            <a:chOff x="8046975" y="4216947"/>
            <a:chExt cx="618000" cy="674824"/>
          </a:xfrm>
        </p:grpSpPr>
        <p:sp>
          <p:nvSpPr>
            <p:cNvPr id="10318" name="Google Shape;10318;p47"/>
            <p:cNvSpPr/>
            <p:nvPr/>
          </p:nvSpPr>
          <p:spPr>
            <a:xfrm>
              <a:off x="8046975" y="4796071"/>
              <a:ext cx="618000" cy="95700"/>
            </a:xfrm>
            <a:prstGeom prst="ellipse">
              <a:avLst/>
            </a:prstGeom>
            <a:solidFill>
              <a:srgbClr val="000000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319" name="Google Shape;10319;p47"/>
            <p:cNvGrpSpPr/>
            <p:nvPr/>
          </p:nvGrpSpPr>
          <p:grpSpPr>
            <a:xfrm flipH="1">
              <a:off x="8182597" y="4216947"/>
              <a:ext cx="383068" cy="635854"/>
              <a:chOff x="1505975" y="3200950"/>
              <a:chExt cx="568603" cy="943964"/>
            </a:xfrm>
          </p:grpSpPr>
          <p:sp>
            <p:nvSpPr>
              <p:cNvPr id="10320" name="Google Shape;10320;p47"/>
              <p:cNvSpPr/>
              <p:nvPr/>
            </p:nvSpPr>
            <p:spPr>
              <a:xfrm>
                <a:off x="1505975" y="3200950"/>
                <a:ext cx="449971" cy="943964"/>
              </a:xfrm>
              <a:custGeom>
                <a:avLst/>
                <a:gdLst/>
                <a:ahLst/>
                <a:cxnLst/>
                <a:rect l="l" t="t" r="r" b="b"/>
                <a:pathLst>
                  <a:path w="23366" h="49018" extrusionOk="0">
                    <a:moveTo>
                      <a:pt x="0" y="0"/>
                    </a:moveTo>
                    <a:lnTo>
                      <a:pt x="0" y="49017"/>
                    </a:lnTo>
                    <a:lnTo>
                      <a:pt x="23366" y="49017"/>
                    </a:lnTo>
                    <a:lnTo>
                      <a:pt x="23366" y="0"/>
                    </a:lnTo>
                    <a:close/>
                  </a:path>
                </a:pathLst>
              </a:custGeom>
              <a:solidFill>
                <a:srgbClr val="6E5C7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21" name="Google Shape;10321;p47"/>
              <p:cNvSpPr/>
              <p:nvPr/>
            </p:nvSpPr>
            <p:spPr>
              <a:xfrm>
                <a:off x="1624588" y="3200950"/>
                <a:ext cx="449990" cy="943964"/>
              </a:xfrm>
              <a:custGeom>
                <a:avLst/>
                <a:gdLst/>
                <a:ahLst/>
                <a:cxnLst/>
                <a:rect l="l" t="t" r="r" b="b"/>
                <a:pathLst>
                  <a:path w="23367" h="49018" extrusionOk="0">
                    <a:moveTo>
                      <a:pt x="1" y="0"/>
                    </a:moveTo>
                    <a:lnTo>
                      <a:pt x="1" y="49017"/>
                    </a:lnTo>
                    <a:lnTo>
                      <a:pt x="23366" y="49017"/>
                    </a:lnTo>
                    <a:lnTo>
                      <a:pt x="2336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22" name="Google Shape;10322;p47"/>
              <p:cNvSpPr/>
              <p:nvPr/>
            </p:nvSpPr>
            <p:spPr>
              <a:xfrm>
                <a:off x="1672888" y="3650218"/>
                <a:ext cx="353028" cy="353028"/>
              </a:xfrm>
              <a:custGeom>
                <a:avLst/>
                <a:gdLst/>
                <a:ahLst/>
                <a:cxnLst/>
                <a:rect l="l" t="t" r="r" b="b"/>
                <a:pathLst>
                  <a:path w="18332" h="18332" extrusionOk="0">
                    <a:moveTo>
                      <a:pt x="8705" y="0"/>
                    </a:moveTo>
                    <a:lnTo>
                      <a:pt x="8244" y="37"/>
                    </a:lnTo>
                    <a:lnTo>
                      <a:pt x="7783" y="111"/>
                    </a:lnTo>
                    <a:lnTo>
                      <a:pt x="7322" y="185"/>
                    </a:lnTo>
                    <a:lnTo>
                      <a:pt x="6880" y="277"/>
                    </a:lnTo>
                    <a:lnTo>
                      <a:pt x="6455" y="406"/>
                    </a:lnTo>
                    <a:lnTo>
                      <a:pt x="6031" y="554"/>
                    </a:lnTo>
                    <a:lnTo>
                      <a:pt x="5607" y="720"/>
                    </a:lnTo>
                    <a:lnTo>
                      <a:pt x="5201" y="904"/>
                    </a:lnTo>
                    <a:lnTo>
                      <a:pt x="4796" y="1107"/>
                    </a:lnTo>
                    <a:lnTo>
                      <a:pt x="4427" y="1328"/>
                    </a:lnTo>
                    <a:lnTo>
                      <a:pt x="4058" y="1568"/>
                    </a:lnTo>
                    <a:lnTo>
                      <a:pt x="3689" y="1826"/>
                    </a:lnTo>
                    <a:lnTo>
                      <a:pt x="3339" y="2084"/>
                    </a:lnTo>
                    <a:lnTo>
                      <a:pt x="3007" y="2379"/>
                    </a:lnTo>
                    <a:lnTo>
                      <a:pt x="2693" y="2674"/>
                    </a:lnTo>
                    <a:lnTo>
                      <a:pt x="2380" y="3006"/>
                    </a:lnTo>
                    <a:lnTo>
                      <a:pt x="2103" y="3338"/>
                    </a:lnTo>
                    <a:lnTo>
                      <a:pt x="1827" y="3670"/>
                    </a:lnTo>
                    <a:lnTo>
                      <a:pt x="1568" y="4039"/>
                    </a:lnTo>
                    <a:lnTo>
                      <a:pt x="1329" y="4408"/>
                    </a:lnTo>
                    <a:lnTo>
                      <a:pt x="1107" y="4795"/>
                    </a:lnTo>
                    <a:lnTo>
                      <a:pt x="905" y="5182"/>
                    </a:lnTo>
                    <a:lnTo>
                      <a:pt x="720" y="5588"/>
                    </a:lnTo>
                    <a:lnTo>
                      <a:pt x="573" y="6012"/>
                    </a:lnTo>
                    <a:lnTo>
                      <a:pt x="425" y="6436"/>
                    </a:lnTo>
                    <a:lnTo>
                      <a:pt x="296" y="6879"/>
                    </a:lnTo>
                    <a:lnTo>
                      <a:pt x="185" y="7322"/>
                    </a:lnTo>
                    <a:lnTo>
                      <a:pt x="112" y="7764"/>
                    </a:lnTo>
                    <a:lnTo>
                      <a:pt x="56" y="8225"/>
                    </a:lnTo>
                    <a:lnTo>
                      <a:pt x="19" y="8686"/>
                    </a:lnTo>
                    <a:lnTo>
                      <a:pt x="1" y="9166"/>
                    </a:lnTo>
                    <a:lnTo>
                      <a:pt x="19" y="9627"/>
                    </a:lnTo>
                    <a:lnTo>
                      <a:pt x="56" y="10106"/>
                    </a:lnTo>
                    <a:lnTo>
                      <a:pt x="112" y="10567"/>
                    </a:lnTo>
                    <a:lnTo>
                      <a:pt x="185" y="11010"/>
                    </a:lnTo>
                    <a:lnTo>
                      <a:pt x="296" y="11453"/>
                    </a:lnTo>
                    <a:lnTo>
                      <a:pt x="425" y="11895"/>
                    </a:lnTo>
                    <a:lnTo>
                      <a:pt x="573" y="12319"/>
                    </a:lnTo>
                    <a:lnTo>
                      <a:pt x="720" y="12725"/>
                    </a:lnTo>
                    <a:lnTo>
                      <a:pt x="905" y="13131"/>
                    </a:lnTo>
                    <a:lnTo>
                      <a:pt x="1107" y="13536"/>
                    </a:lnTo>
                    <a:lnTo>
                      <a:pt x="1329" y="13924"/>
                    </a:lnTo>
                    <a:lnTo>
                      <a:pt x="1568" y="14293"/>
                    </a:lnTo>
                    <a:lnTo>
                      <a:pt x="1827" y="14643"/>
                    </a:lnTo>
                    <a:lnTo>
                      <a:pt x="2103" y="14993"/>
                    </a:lnTo>
                    <a:lnTo>
                      <a:pt x="2380" y="15325"/>
                    </a:lnTo>
                    <a:lnTo>
                      <a:pt x="2693" y="15639"/>
                    </a:lnTo>
                    <a:lnTo>
                      <a:pt x="3007" y="15952"/>
                    </a:lnTo>
                    <a:lnTo>
                      <a:pt x="3339" y="16229"/>
                    </a:lnTo>
                    <a:lnTo>
                      <a:pt x="3689" y="16505"/>
                    </a:lnTo>
                    <a:lnTo>
                      <a:pt x="4058" y="16764"/>
                    </a:lnTo>
                    <a:lnTo>
                      <a:pt x="4427" y="17003"/>
                    </a:lnTo>
                    <a:lnTo>
                      <a:pt x="4796" y="17225"/>
                    </a:lnTo>
                    <a:lnTo>
                      <a:pt x="5201" y="17428"/>
                    </a:lnTo>
                    <a:lnTo>
                      <a:pt x="5607" y="17612"/>
                    </a:lnTo>
                    <a:lnTo>
                      <a:pt x="6031" y="17778"/>
                    </a:lnTo>
                    <a:lnTo>
                      <a:pt x="6455" y="17925"/>
                    </a:lnTo>
                    <a:lnTo>
                      <a:pt x="6880" y="18036"/>
                    </a:lnTo>
                    <a:lnTo>
                      <a:pt x="7322" y="18147"/>
                    </a:lnTo>
                    <a:lnTo>
                      <a:pt x="7783" y="18221"/>
                    </a:lnTo>
                    <a:lnTo>
                      <a:pt x="8244" y="18276"/>
                    </a:lnTo>
                    <a:lnTo>
                      <a:pt x="8705" y="18313"/>
                    </a:lnTo>
                    <a:lnTo>
                      <a:pt x="9166" y="18331"/>
                    </a:lnTo>
                    <a:lnTo>
                      <a:pt x="9646" y="18313"/>
                    </a:lnTo>
                    <a:lnTo>
                      <a:pt x="10107" y="18276"/>
                    </a:lnTo>
                    <a:lnTo>
                      <a:pt x="10568" y="18221"/>
                    </a:lnTo>
                    <a:lnTo>
                      <a:pt x="11029" y="18147"/>
                    </a:lnTo>
                    <a:lnTo>
                      <a:pt x="11471" y="18036"/>
                    </a:lnTo>
                    <a:lnTo>
                      <a:pt x="11896" y="17925"/>
                    </a:lnTo>
                    <a:lnTo>
                      <a:pt x="12320" y="17778"/>
                    </a:lnTo>
                    <a:lnTo>
                      <a:pt x="12744" y="17612"/>
                    </a:lnTo>
                    <a:lnTo>
                      <a:pt x="13150" y="17428"/>
                    </a:lnTo>
                    <a:lnTo>
                      <a:pt x="13537" y="17225"/>
                    </a:lnTo>
                    <a:lnTo>
                      <a:pt x="13924" y="17003"/>
                    </a:lnTo>
                    <a:lnTo>
                      <a:pt x="14293" y="16764"/>
                    </a:lnTo>
                    <a:lnTo>
                      <a:pt x="14662" y="16505"/>
                    </a:lnTo>
                    <a:lnTo>
                      <a:pt x="15012" y="16229"/>
                    </a:lnTo>
                    <a:lnTo>
                      <a:pt x="15344" y="15952"/>
                    </a:lnTo>
                    <a:lnTo>
                      <a:pt x="15658" y="15639"/>
                    </a:lnTo>
                    <a:lnTo>
                      <a:pt x="15953" y="15325"/>
                    </a:lnTo>
                    <a:lnTo>
                      <a:pt x="16248" y="14993"/>
                    </a:lnTo>
                    <a:lnTo>
                      <a:pt x="16524" y="14643"/>
                    </a:lnTo>
                    <a:lnTo>
                      <a:pt x="16783" y="14293"/>
                    </a:lnTo>
                    <a:lnTo>
                      <a:pt x="17022" y="13924"/>
                    </a:lnTo>
                    <a:lnTo>
                      <a:pt x="17225" y="13536"/>
                    </a:lnTo>
                    <a:lnTo>
                      <a:pt x="17428" y="13131"/>
                    </a:lnTo>
                    <a:lnTo>
                      <a:pt x="17612" y="12725"/>
                    </a:lnTo>
                    <a:lnTo>
                      <a:pt x="17778" y="12319"/>
                    </a:lnTo>
                    <a:lnTo>
                      <a:pt x="17926" y="11895"/>
                    </a:lnTo>
                    <a:lnTo>
                      <a:pt x="18055" y="11453"/>
                    </a:lnTo>
                    <a:lnTo>
                      <a:pt x="18147" y="11010"/>
                    </a:lnTo>
                    <a:lnTo>
                      <a:pt x="18239" y="10567"/>
                    </a:lnTo>
                    <a:lnTo>
                      <a:pt x="18295" y="10106"/>
                    </a:lnTo>
                    <a:lnTo>
                      <a:pt x="18332" y="9627"/>
                    </a:lnTo>
                    <a:lnTo>
                      <a:pt x="18332" y="9166"/>
                    </a:lnTo>
                    <a:lnTo>
                      <a:pt x="18332" y="8686"/>
                    </a:lnTo>
                    <a:lnTo>
                      <a:pt x="18295" y="8225"/>
                    </a:lnTo>
                    <a:lnTo>
                      <a:pt x="18239" y="7764"/>
                    </a:lnTo>
                    <a:lnTo>
                      <a:pt x="18147" y="7322"/>
                    </a:lnTo>
                    <a:lnTo>
                      <a:pt x="18055" y="6879"/>
                    </a:lnTo>
                    <a:lnTo>
                      <a:pt x="17926" y="6436"/>
                    </a:lnTo>
                    <a:lnTo>
                      <a:pt x="17778" y="6012"/>
                    </a:lnTo>
                    <a:lnTo>
                      <a:pt x="17612" y="5588"/>
                    </a:lnTo>
                    <a:lnTo>
                      <a:pt x="17428" y="5182"/>
                    </a:lnTo>
                    <a:lnTo>
                      <a:pt x="17225" y="4795"/>
                    </a:lnTo>
                    <a:lnTo>
                      <a:pt x="17022" y="4408"/>
                    </a:lnTo>
                    <a:lnTo>
                      <a:pt x="16783" y="4039"/>
                    </a:lnTo>
                    <a:lnTo>
                      <a:pt x="16524" y="3670"/>
                    </a:lnTo>
                    <a:lnTo>
                      <a:pt x="16248" y="3338"/>
                    </a:lnTo>
                    <a:lnTo>
                      <a:pt x="15953" y="3006"/>
                    </a:lnTo>
                    <a:lnTo>
                      <a:pt x="15658" y="2674"/>
                    </a:lnTo>
                    <a:lnTo>
                      <a:pt x="15344" y="2379"/>
                    </a:lnTo>
                    <a:lnTo>
                      <a:pt x="15012" y="2084"/>
                    </a:lnTo>
                    <a:lnTo>
                      <a:pt x="14662" y="1826"/>
                    </a:lnTo>
                    <a:lnTo>
                      <a:pt x="14293" y="1568"/>
                    </a:lnTo>
                    <a:lnTo>
                      <a:pt x="13924" y="1328"/>
                    </a:lnTo>
                    <a:lnTo>
                      <a:pt x="13537" y="1107"/>
                    </a:lnTo>
                    <a:lnTo>
                      <a:pt x="13150" y="904"/>
                    </a:lnTo>
                    <a:lnTo>
                      <a:pt x="12744" y="720"/>
                    </a:lnTo>
                    <a:lnTo>
                      <a:pt x="12320" y="554"/>
                    </a:lnTo>
                    <a:lnTo>
                      <a:pt x="11896" y="406"/>
                    </a:lnTo>
                    <a:lnTo>
                      <a:pt x="11471" y="277"/>
                    </a:lnTo>
                    <a:lnTo>
                      <a:pt x="11029" y="185"/>
                    </a:lnTo>
                    <a:lnTo>
                      <a:pt x="10568" y="111"/>
                    </a:lnTo>
                    <a:lnTo>
                      <a:pt x="10107" y="37"/>
                    </a:lnTo>
                    <a:lnTo>
                      <a:pt x="9646" y="0"/>
                    </a:lnTo>
                    <a:close/>
                  </a:path>
                </a:pathLst>
              </a:custGeom>
              <a:solidFill>
                <a:srgbClr val="6E5C7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23" name="Google Shape;10323;p47"/>
              <p:cNvSpPr/>
              <p:nvPr/>
            </p:nvSpPr>
            <p:spPr>
              <a:xfrm>
                <a:off x="1730779" y="3708110"/>
                <a:ext cx="237618" cy="237252"/>
              </a:xfrm>
              <a:custGeom>
                <a:avLst/>
                <a:gdLst/>
                <a:ahLst/>
                <a:cxnLst/>
                <a:rect l="l" t="t" r="r" b="b"/>
                <a:pathLst>
                  <a:path w="12339" h="12320" extrusionOk="0">
                    <a:moveTo>
                      <a:pt x="5847" y="0"/>
                    </a:moveTo>
                    <a:lnTo>
                      <a:pt x="5533" y="19"/>
                    </a:lnTo>
                    <a:lnTo>
                      <a:pt x="5238" y="74"/>
                    </a:lnTo>
                    <a:lnTo>
                      <a:pt x="4925" y="111"/>
                    </a:lnTo>
                    <a:lnTo>
                      <a:pt x="4630" y="185"/>
                    </a:lnTo>
                    <a:lnTo>
                      <a:pt x="4335" y="277"/>
                    </a:lnTo>
                    <a:lnTo>
                      <a:pt x="4058" y="369"/>
                    </a:lnTo>
                    <a:lnTo>
                      <a:pt x="3763" y="480"/>
                    </a:lnTo>
                    <a:lnTo>
                      <a:pt x="3505" y="609"/>
                    </a:lnTo>
                    <a:lnTo>
                      <a:pt x="3228" y="738"/>
                    </a:lnTo>
                    <a:lnTo>
                      <a:pt x="2970" y="886"/>
                    </a:lnTo>
                    <a:lnTo>
                      <a:pt x="2730" y="1052"/>
                    </a:lnTo>
                    <a:lnTo>
                      <a:pt x="2472" y="1218"/>
                    </a:lnTo>
                    <a:lnTo>
                      <a:pt x="2251" y="1402"/>
                    </a:lnTo>
                    <a:lnTo>
                      <a:pt x="2029" y="1586"/>
                    </a:lnTo>
                    <a:lnTo>
                      <a:pt x="1808" y="1808"/>
                    </a:lnTo>
                    <a:lnTo>
                      <a:pt x="1605" y="2010"/>
                    </a:lnTo>
                    <a:lnTo>
                      <a:pt x="1421" y="2232"/>
                    </a:lnTo>
                    <a:lnTo>
                      <a:pt x="1236" y="2472"/>
                    </a:lnTo>
                    <a:lnTo>
                      <a:pt x="1052" y="2711"/>
                    </a:lnTo>
                    <a:lnTo>
                      <a:pt x="904" y="2969"/>
                    </a:lnTo>
                    <a:lnTo>
                      <a:pt x="757" y="3228"/>
                    </a:lnTo>
                    <a:lnTo>
                      <a:pt x="609" y="3486"/>
                    </a:lnTo>
                    <a:lnTo>
                      <a:pt x="499" y="3762"/>
                    </a:lnTo>
                    <a:lnTo>
                      <a:pt x="388" y="4039"/>
                    </a:lnTo>
                    <a:lnTo>
                      <a:pt x="277" y="4316"/>
                    </a:lnTo>
                    <a:lnTo>
                      <a:pt x="204" y="4611"/>
                    </a:lnTo>
                    <a:lnTo>
                      <a:pt x="130" y="4906"/>
                    </a:lnTo>
                    <a:lnTo>
                      <a:pt x="75" y="5219"/>
                    </a:lnTo>
                    <a:lnTo>
                      <a:pt x="38" y="5533"/>
                    </a:lnTo>
                    <a:lnTo>
                      <a:pt x="19" y="5846"/>
                    </a:lnTo>
                    <a:lnTo>
                      <a:pt x="1" y="6160"/>
                    </a:lnTo>
                    <a:lnTo>
                      <a:pt x="19" y="6473"/>
                    </a:lnTo>
                    <a:lnTo>
                      <a:pt x="38" y="6787"/>
                    </a:lnTo>
                    <a:lnTo>
                      <a:pt x="75" y="7100"/>
                    </a:lnTo>
                    <a:lnTo>
                      <a:pt x="130" y="7395"/>
                    </a:lnTo>
                    <a:lnTo>
                      <a:pt x="204" y="7690"/>
                    </a:lnTo>
                    <a:lnTo>
                      <a:pt x="277" y="7986"/>
                    </a:lnTo>
                    <a:lnTo>
                      <a:pt x="388" y="8281"/>
                    </a:lnTo>
                    <a:lnTo>
                      <a:pt x="499" y="8557"/>
                    </a:lnTo>
                    <a:lnTo>
                      <a:pt x="609" y="8834"/>
                    </a:lnTo>
                    <a:lnTo>
                      <a:pt x="757" y="9092"/>
                    </a:lnTo>
                    <a:lnTo>
                      <a:pt x="904" y="9350"/>
                    </a:lnTo>
                    <a:lnTo>
                      <a:pt x="1052" y="9608"/>
                    </a:lnTo>
                    <a:lnTo>
                      <a:pt x="1236" y="9848"/>
                    </a:lnTo>
                    <a:lnTo>
                      <a:pt x="1421" y="10069"/>
                    </a:lnTo>
                    <a:lnTo>
                      <a:pt x="1605" y="10309"/>
                    </a:lnTo>
                    <a:lnTo>
                      <a:pt x="1808" y="10512"/>
                    </a:lnTo>
                    <a:lnTo>
                      <a:pt x="2029" y="10715"/>
                    </a:lnTo>
                    <a:lnTo>
                      <a:pt x="2251" y="10918"/>
                    </a:lnTo>
                    <a:lnTo>
                      <a:pt x="2472" y="11102"/>
                    </a:lnTo>
                    <a:lnTo>
                      <a:pt x="2730" y="11268"/>
                    </a:lnTo>
                    <a:lnTo>
                      <a:pt x="2970" y="11434"/>
                    </a:lnTo>
                    <a:lnTo>
                      <a:pt x="3228" y="11582"/>
                    </a:lnTo>
                    <a:lnTo>
                      <a:pt x="3505" y="11711"/>
                    </a:lnTo>
                    <a:lnTo>
                      <a:pt x="3763" y="11840"/>
                    </a:lnTo>
                    <a:lnTo>
                      <a:pt x="4058" y="11950"/>
                    </a:lnTo>
                    <a:lnTo>
                      <a:pt x="4335" y="12043"/>
                    </a:lnTo>
                    <a:lnTo>
                      <a:pt x="4630" y="12116"/>
                    </a:lnTo>
                    <a:lnTo>
                      <a:pt x="4925" y="12190"/>
                    </a:lnTo>
                    <a:lnTo>
                      <a:pt x="5238" y="12245"/>
                    </a:lnTo>
                    <a:lnTo>
                      <a:pt x="5533" y="12282"/>
                    </a:lnTo>
                    <a:lnTo>
                      <a:pt x="5847" y="12319"/>
                    </a:lnTo>
                    <a:lnTo>
                      <a:pt x="6492" y="12319"/>
                    </a:lnTo>
                    <a:lnTo>
                      <a:pt x="6806" y="12282"/>
                    </a:lnTo>
                    <a:lnTo>
                      <a:pt x="7101" y="12245"/>
                    </a:lnTo>
                    <a:lnTo>
                      <a:pt x="7414" y="12190"/>
                    </a:lnTo>
                    <a:lnTo>
                      <a:pt x="7709" y="12116"/>
                    </a:lnTo>
                    <a:lnTo>
                      <a:pt x="8004" y="12043"/>
                    </a:lnTo>
                    <a:lnTo>
                      <a:pt x="8281" y="11950"/>
                    </a:lnTo>
                    <a:lnTo>
                      <a:pt x="8558" y="11840"/>
                    </a:lnTo>
                    <a:lnTo>
                      <a:pt x="8834" y="11711"/>
                    </a:lnTo>
                    <a:lnTo>
                      <a:pt x="9111" y="11582"/>
                    </a:lnTo>
                    <a:lnTo>
                      <a:pt x="9369" y="11434"/>
                    </a:lnTo>
                    <a:lnTo>
                      <a:pt x="9609" y="11268"/>
                    </a:lnTo>
                    <a:lnTo>
                      <a:pt x="9849" y="11102"/>
                    </a:lnTo>
                    <a:lnTo>
                      <a:pt x="10088" y="10918"/>
                    </a:lnTo>
                    <a:lnTo>
                      <a:pt x="10310" y="10715"/>
                    </a:lnTo>
                    <a:lnTo>
                      <a:pt x="10531" y="10512"/>
                    </a:lnTo>
                    <a:lnTo>
                      <a:pt x="10734" y="10309"/>
                    </a:lnTo>
                    <a:lnTo>
                      <a:pt x="10918" y="10069"/>
                    </a:lnTo>
                    <a:lnTo>
                      <a:pt x="11103" y="9848"/>
                    </a:lnTo>
                    <a:lnTo>
                      <a:pt x="11287" y="9608"/>
                    </a:lnTo>
                    <a:lnTo>
                      <a:pt x="11435" y="9350"/>
                    </a:lnTo>
                    <a:lnTo>
                      <a:pt x="11582" y="9092"/>
                    </a:lnTo>
                    <a:lnTo>
                      <a:pt x="11730" y="8834"/>
                    </a:lnTo>
                    <a:lnTo>
                      <a:pt x="11840" y="8557"/>
                    </a:lnTo>
                    <a:lnTo>
                      <a:pt x="11951" y="8281"/>
                    </a:lnTo>
                    <a:lnTo>
                      <a:pt x="12062" y="7986"/>
                    </a:lnTo>
                    <a:lnTo>
                      <a:pt x="12135" y="7690"/>
                    </a:lnTo>
                    <a:lnTo>
                      <a:pt x="12209" y="7395"/>
                    </a:lnTo>
                    <a:lnTo>
                      <a:pt x="12264" y="7100"/>
                    </a:lnTo>
                    <a:lnTo>
                      <a:pt x="12301" y="6787"/>
                    </a:lnTo>
                    <a:lnTo>
                      <a:pt x="12320" y="6473"/>
                    </a:lnTo>
                    <a:lnTo>
                      <a:pt x="12338" y="6160"/>
                    </a:lnTo>
                    <a:lnTo>
                      <a:pt x="12320" y="5846"/>
                    </a:lnTo>
                    <a:lnTo>
                      <a:pt x="12301" y="5533"/>
                    </a:lnTo>
                    <a:lnTo>
                      <a:pt x="12264" y="5219"/>
                    </a:lnTo>
                    <a:lnTo>
                      <a:pt x="12209" y="4906"/>
                    </a:lnTo>
                    <a:lnTo>
                      <a:pt x="12135" y="4611"/>
                    </a:lnTo>
                    <a:lnTo>
                      <a:pt x="12062" y="4316"/>
                    </a:lnTo>
                    <a:lnTo>
                      <a:pt x="11951" y="4039"/>
                    </a:lnTo>
                    <a:lnTo>
                      <a:pt x="11840" y="3762"/>
                    </a:lnTo>
                    <a:lnTo>
                      <a:pt x="11730" y="3486"/>
                    </a:lnTo>
                    <a:lnTo>
                      <a:pt x="11582" y="3228"/>
                    </a:lnTo>
                    <a:lnTo>
                      <a:pt x="11435" y="2969"/>
                    </a:lnTo>
                    <a:lnTo>
                      <a:pt x="11287" y="2711"/>
                    </a:lnTo>
                    <a:lnTo>
                      <a:pt x="11103" y="2472"/>
                    </a:lnTo>
                    <a:lnTo>
                      <a:pt x="10918" y="2232"/>
                    </a:lnTo>
                    <a:lnTo>
                      <a:pt x="10734" y="2010"/>
                    </a:lnTo>
                    <a:lnTo>
                      <a:pt x="10531" y="1808"/>
                    </a:lnTo>
                    <a:lnTo>
                      <a:pt x="10310" y="1586"/>
                    </a:lnTo>
                    <a:lnTo>
                      <a:pt x="10088" y="1402"/>
                    </a:lnTo>
                    <a:lnTo>
                      <a:pt x="9849" y="1218"/>
                    </a:lnTo>
                    <a:lnTo>
                      <a:pt x="9609" y="1052"/>
                    </a:lnTo>
                    <a:lnTo>
                      <a:pt x="9369" y="886"/>
                    </a:lnTo>
                    <a:lnTo>
                      <a:pt x="9111" y="738"/>
                    </a:lnTo>
                    <a:lnTo>
                      <a:pt x="8834" y="609"/>
                    </a:lnTo>
                    <a:lnTo>
                      <a:pt x="8558" y="480"/>
                    </a:lnTo>
                    <a:lnTo>
                      <a:pt x="8281" y="369"/>
                    </a:lnTo>
                    <a:lnTo>
                      <a:pt x="8004" y="277"/>
                    </a:lnTo>
                    <a:lnTo>
                      <a:pt x="7709" y="185"/>
                    </a:lnTo>
                    <a:lnTo>
                      <a:pt x="7414" y="111"/>
                    </a:lnTo>
                    <a:lnTo>
                      <a:pt x="7101" y="74"/>
                    </a:lnTo>
                    <a:lnTo>
                      <a:pt x="6806" y="19"/>
                    </a:lnTo>
                    <a:lnTo>
                      <a:pt x="6492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24" name="Google Shape;10324;p47"/>
              <p:cNvSpPr/>
              <p:nvPr/>
            </p:nvSpPr>
            <p:spPr>
              <a:xfrm>
                <a:off x="1719416" y="3309261"/>
                <a:ext cx="260342" cy="260342"/>
              </a:xfrm>
              <a:custGeom>
                <a:avLst/>
                <a:gdLst/>
                <a:ahLst/>
                <a:cxnLst/>
                <a:rect l="l" t="t" r="r" b="b"/>
                <a:pathLst>
                  <a:path w="13519" h="13519" extrusionOk="0">
                    <a:moveTo>
                      <a:pt x="6418" y="1"/>
                    </a:moveTo>
                    <a:lnTo>
                      <a:pt x="6068" y="38"/>
                    </a:lnTo>
                    <a:lnTo>
                      <a:pt x="5736" y="74"/>
                    </a:lnTo>
                    <a:lnTo>
                      <a:pt x="5404" y="130"/>
                    </a:lnTo>
                    <a:lnTo>
                      <a:pt x="5072" y="203"/>
                    </a:lnTo>
                    <a:lnTo>
                      <a:pt x="4740" y="296"/>
                    </a:lnTo>
                    <a:lnTo>
                      <a:pt x="4427" y="406"/>
                    </a:lnTo>
                    <a:lnTo>
                      <a:pt x="4132" y="517"/>
                    </a:lnTo>
                    <a:lnTo>
                      <a:pt x="3837" y="665"/>
                    </a:lnTo>
                    <a:lnTo>
                      <a:pt x="3541" y="812"/>
                    </a:lnTo>
                    <a:lnTo>
                      <a:pt x="3246" y="978"/>
                    </a:lnTo>
                    <a:lnTo>
                      <a:pt x="2988" y="1144"/>
                    </a:lnTo>
                    <a:lnTo>
                      <a:pt x="2712" y="1328"/>
                    </a:lnTo>
                    <a:lnTo>
                      <a:pt x="2453" y="1531"/>
                    </a:lnTo>
                    <a:lnTo>
                      <a:pt x="2214" y="1753"/>
                    </a:lnTo>
                    <a:lnTo>
                      <a:pt x="1974" y="1974"/>
                    </a:lnTo>
                    <a:lnTo>
                      <a:pt x="1753" y="2214"/>
                    </a:lnTo>
                    <a:lnTo>
                      <a:pt x="1550" y="2453"/>
                    </a:lnTo>
                    <a:lnTo>
                      <a:pt x="1347" y="2712"/>
                    </a:lnTo>
                    <a:lnTo>
                      <a:pt x="1163" y="2970"/>
                    </a:lnTo>
                    <a:lnTo>
                      <a:pt x="978" y="3246"/>
                    </a:lnTo>
                    <a:lnTo>
                      <a:pt x="812" y="3523"/>
                    </a:lnTo>
                    <a:lnTo>
                      <a:pt x="665" y="3818"/>
                    </a:lnTo>
                    <a:lnTo>
                      <a:pt x="536" y="4132"/>
                    </a:lnTo>
                    <a:lnTo>
                      <a:pt x="406" y="4427"/>
                    </a:lnTo>
                    <a:lnTo>
                      <a:pt x="296" y="4740"/>
                    </a:lnTo>
                    <a:lnTo>
                      <a:pt x="222" y="5072"/>
                    </a:lnTo>
                    <a:lnTo>
                      <a:pt x="130" y="5386"/>
                    </a:lnTo>
                    <a:lnTo>
                      <a:pt x="74" y="5717"/>
                    </a:lnTo>
                    <a:lnTo>
                      <a:pt x="38" y="6068"/>
                    </a:lnTo>
                    <a:lnTo>
                      <a:pt x="1" y="6400"/>
                    </a:lnTo>
                    <a:lnTo>
                      <a:pt x="1" y="6750"/>
                    </a:lnTo>
                    <a:lnTo>
                      <a:pt x="1" y="7101"/>
                    </a:lnTo>
                    <a:lnTo>
                      <a:pt x="38" y="7451"/>
                    </a:lnTo>
                    <a:lnTo>
                      <a:pt x="74" y="7783"/>
                    </a:lnTo>
                    <a:lnTo>
                      <a:pt x="130" y="8115"/>
                    </a:lnTo>
                    <a:lnTo>
                      <a:pt x="222" y="8447"/>
                    </a:lnTo>
                    <a:lnTo>
                      <a:pt x="296" y="8760"/>
                    </a:lnTo>
                    <a:lnTo>
                      <a:pt x="406" y="9074"/>
                    </a:lnTo>
                    <a:lnTo>
                      <a:pt x="536" y="9387"/>
                    </a:lnTo>
                    <a:lnTo>
                      <a:pt x="665" y="9682"/>
                    </a:lnTo>
                    <a:lnTo>
                      <a:pt x="812" y="9977"/>
                    </a:lnTo>
                    <a:lnTo>
                      <a:pt x="978" y="10254"/>
                    </a:lnTo>
                    <a:lnTo>
                      <a:pt x="1163" y="10531"/>
                    </a:lnTo>
                    <a:lnTo>
                      <a:pt x="1347" y="10789"/>
                    </a:lnTo>
                    <a:lnTo>
                      <a:pt x="1550" y="11047"/>
                    </a:lnTo>
                    <a:lnTo>
                      <a:pt x="1753" y="11305"/>
                    </a:lnTo>
                    <a:lnTo>
                      <a:pt x="1974" y="11527"/>
                    </a:lnTo>
                    <a:lnTo>
                      <a:pt x="2214" y="11748"/>
                    </a:lnTo>
                    <a:lnTo>
                      <a:pt x="2453" y="11969"/>
                    </a:lnTo>
                    <a:lnTo>
                      <a:pt x="2712" y="12172"/>
                    </a:lnTo>
                    <a:lnTo>
                      <a:pt x="2988" y="12356"/>
                    </a:lnTo>
                    <a:lnTo>
                      <a:pt x="3246" y="12541"/>
                    </a:lnTo>
                    <a:lnTo>
                      <a:pt x="3541" y="12688"/>
                    </a:lnTo>
                    <a:lnTo>
                      <a:pt x="3837" y="12836"/>
                    </a:lnTo>
                    <a:lnTo>
                      <a:pt x="4132" y="12983"/>
                    </a:lnTo>
                    <a:lnTo>
                      <a:pt x="4427" y="13094"/>
                    </a:lnTo>
                    <a:lnTo>
                      <a:pt x="4740" y="13205"/>
                    </a:lnTo>
                    <a:lnTo>
                      <a:pt x="5072" y="13297"/>
                    </a:lnTo>
                    <a:lnTo>
                      <a:pt x="5404" y="13371"/>
                    </a:lnTo>
                    <a:lnTo>
                      <a:pt x="5736" y="13426"/>
                    </a:lnTo>
                    <a:lnTo>
                      <a:pt x="6068" y="13481"/>
                    </a:lnTo>
                    <a:lnTo>
                      <a:pt x="6418" y="13500"/>
                    </a:lnTo>
                    <a:lnTo>
                      <a:pt x="6750" y="13518"/>
                    </a:lnTo>
                    <a:lnTo>
                      <a:pt x="7101" y="13500"/>
                    </a:lnTo>
                    <a:lnTo>
                      <a:pt x="7451" y="13481"/>
                    </a:lnTo>
                    <a:lnTo>
                      <a:pt x="7783" y="13426"/>
                    </a:lnTo>
                    <a:lnTo>
                      <a:pt x="8115" y="13371"/>
                    </a:lnTo>
                    <a:lnTo>
                      <a:pt x="8447" y="13297"/>
                    </a:lnTo>
                    <a:lnTo>
                      <a:pt x="8760" y="13205"/>
                    </a:lnTo>
                    <a:lnTo>
                      <a:pt x="9074" y="13094"/>
                    </a:lnTo>
                    <a:lnTo>
                      <a:pt x="9387" y="12983"/>
                    </a:lnTo>
                    <a:lnTo>
                      <a:pt x="9682" y="12836"/>
                    </a:lnTo>
                    <a:lnTo>
                      <a:pt x="9978" y="12688"/>
                    </a:lnTo>
                    <a:lnTo>
                      <a:pt x="10254" y="12541"/>
                    </a:lnTo>
                    <a:lnTo>
                      <a:pt x="10531" y="12356"/>
                    </a:lnTo>
                    <a:lnTo>
                      <a:pt x="10807" y="12172"/>
                    </a:lnTo>
                    <a:lnTo>
                      <a:pt x="11066" y="11969"/>
                    </a:lnTo>
                    <a:lnTo>
                      <a:pt x="11305" y="11748"/>
                    </a:lnTo>
                    <a:lnTo>
                      <a:pt x="11545" y="11527"/>
                    </a:lnTo>
                    <a:lnTo>
                      <a:pt x="11766" y="11305"/>
                    </a:lnTo>
                    <a:lnTo>
                      <a:pt x="11969" y="11047"/>
                    </a:lnTo>
                    <a:lnTo>
                      <a:pt x="12172" y="10789"/>
                    </a:lnTo>
                    <a:lnTo>
                      <a:pt x="12356" y="10531"/>
                    </a:lnTo>
                    <a:lnTo>
                      <a:pt x="12541" y="10254"/>
                    </a:lnTo>
                    <a:lnTo>
                      <a:pt x="12707" y="9977"/>
                    </a:lnTo>
                    <a:lnTo>
                      <a:pt x="12854" y="9682"/>
                    </a:lnTo>
                    <a:lnTo>
                      <a:pt x="12983" y="9387"/>
                    </a:lnTo>
                    <a:lnTo>
                      <a:pt x="13113" y="9074"/>
                    </a:lnTo>
                    <a:lnTo>
                      <a:pt x="13205" y="8760"/>
                    </a:lnTo>
                    <a:lnTo>
                      <a:pt x="13297" y="8447"/>
                    </a:lnTo>
                    <a:lnTo>
                      <a:pt x="13371" y="8115"/>
                    </a:lnTo>
                    <a:lnTo>
                      <a:pt x="13445" y="7783"/>
                    </a:lnTo>
                    <a:lnTo>
                      <a:pt x="13481" y="7451"/>
                    </a:lnTo>
                    <a:lnTo>
                      <a:pt x="13500" y="7101"/>
                    </a:lnTo>
                    <a:lnTo>
                      <a:pt x="13518" y="6750"/>
                    </a:lnTo>
                    <a:lnTo>
                      <a:pt x="13500" y="6400"/>
                    </a:lnTo>
                    <a:lnTo>
                      <a:pt x="13481" y="6068"/>
                    </a:lnTo>
                    <a:lnTo>
                      <a:pt x="13445" y="5717"/>
                    </a:lnTo>
                    <a:lnTo>
                      <a:pt x="13371" y="5386"/>
                    </a:lnTo>
                    <a:lnTo>
                      <a:pt x="13297" y="5072"/>
                    </a:lnTo>
                    <a:lnTo>
                      <a:pt x="13205" y="4740"/>
                    </a:lnTo>
                    <a:lnTo>
                      <a:pt x="13113" y="4427"/>
                    </a:lnTo>
                    <a:lnTo>
                      <a:pt x="12983" y="4132"/>
                    </a:lnTo>
                    <a:lnTo>
                      <a:pt x="12854" y="3818"/>
                    </a:lnTo>
                    <a:lnTo>
                      <a:pt x="12707" y="3523"/>
                    </a:lnTo>
                    <a:lnTo>
                      <a:pt x="12541" y="3246"/>
                    </a:lnTo>
                    <a:lnTo>
                      <a:pt x="12356" y="2970"/>
                    </a:lnTo>
                    <a:lnTo>
                      <a:pt x="12172" y="2712"/>
                    </a:lnTo>
                    <a:lnTo>
                      <a:pt x="11969" y="2453"/>
                    </a:lnTo>
                    <a:lnTo>
                      <a:pt x="11766" y="2214"/>
                    </a:lnTo>
                    <a:lnTo>
                      <a:pt x="11545" y="1974"/>
                    </a:lnTo>
                    <a:lnTo>
                      <a:pt x="11305" y="1753"/>
                    </a:lnTo>
                    <a:lnTo>
                      <a:pt x="11066" y="1531"/>
                    </a:lnTo>
                    <a:lnTo>
                      <a:pt x="10807" y="1328"/>
                    </a:lnTo>
                    <a:lnTo>
                      <a:pt x="10531" y="1144"/>
                    </a:lnTo>
                    <a:lnTo>
                      <a:pt x="10254" y="978"/>
                    </a:lnTo>
                    <a:lnTo>
                      <a:pt x="9978" y="812"/>
                    </a:lnTo>
                    <a:lnTo>
                      <a:pt x="9682" y="665"/>
                    </a:lnTo>
                    <a:lnTo>
                      <a:pt x="9387" y="517"/>
                    </a:lnTo>
                    <a:lnTo>
                      <a:pt x="9074" y="406"/>
                    </a:lnTo>
                    <a:lnTo>
                      <a:pt x="8760" y="296"/>
                    </a:lnTo>
                    <a:lnTo>
                      <a:pt x="8447" y="203"/>
                    </a:lnTo>
                    <a:lnTo>
                      <a:pt x="8115" y="130"/>
                    </a:lnTo>
                    <a:lnTo>
                      <a:pt x="7783" y="74"/>
                    </a:lnTo>
                    <a:lnTo>
                      <a:pt x="7451" y="38"/>
                    </a:lnTo>
                    <a:lnTo>
                      <a:pt x="7101" y="1"/>
                    </a:lnTo>
                    <a:close/>
                  </a:path>
                </a:pathLst>
              </a:custGeom>
              <a:solidFill>
                <a:srgbClr val="6E5C7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25" name="Google Shape;10325;p47"/>
              <p:cNvSpPr/>
              <p:nvPr/>
            </p:nvSpPr>
            <p:spPr>
              <a:xfrm>
                <a:off x="1762035" y="3351881"/>
                <a:ext cx="175108" cy="175108"/>
              </a:xfrm>
              <a:custGeom>
                <a:avLst/>
                <a:gdLst/>
                <a:ahLst/>
                <a:cxnLst/>
                <a:rect l="l" t="t" r="r" b="b"/>
                <a:pathLst>
                  <a:path w="9093" h="9093" extrusionOk="0">
                    <a:moveTo>
                      <a:pt x="4316" y="1"/>
                    </a:moveTo>
                    <a:lnTo>
                      <a:pt x="4076" y="19"/>
                    </a:lnTo>
                    <a:lnTo>
                      <a:pt x="3855" y="56"/>
                    </a:lnTo>
                    <a:lnTo>
                      <a:pt x="3634" y="93"/>
                    </a:lnTo>
                    <a:lnTo>
                      <a:pt x="3412" y="148"/>
                    </a:lnTo>
                    <a:lnTo>
                      <a:pt x="3191" y="203"/>
                    </a:lnTo>
                    <a:lnTo>
                      <a:pt x="2785" y="351"/>
                    </a:lnTo>
                    <a:lnTo>
                      <a:pt x="2380" y="554"/>
                    </a:lnTo>
                    <a:lnTo>
                      <a:pt x="2011" y="775"/>
                    </a:lnTo>
                    <a:lnTo>
                      <a:pt x="1660" y="1033"/>
                    </a:lnTo>
                    <a:lnTo>
                      <a:pt x="1328" y="1328"/>
                    </a:lnTo>
                    <a:lnTo>
                      <a:pt x="1033" y="1642"/>
                    </a:lnTo>
                    <a:lnTo>
                      <a:pt x="775" y="1992"/>
                    </a:lnTo>
                    <a:lnTo>
                      <a:pt x="554" y="2380"/>
                    </a:lnTo>
                    <a:lnTo>
                      <a:pt x="351" y="2767"/>
                    </a:lnTo>
                    <a:lnTo>
                      <a:pt x="204" y="3191"/>
                    </a:lnTo>
                    <a:lnTo>
                      <a:pt x="148" y="3412"/>
                    </a:lnTo>
                    <a:lnTo>
                      <a:pt x="93" y="3634"/>
                    </a:lnTo>
                    <a:lnTo>
                      <a:pt x="56" y="3855"/>
                    </a:lnTo>
                    <a:lnTo>
                      <a:pt x="19" y="4076"/>
                    </a:lnTo>
                    <a:lnTo>
                      <a:pt x="1" y="4297"/>
                    </a:lnTo>
                    <a:lnTo>
                      <a:pt x="1" y="4537"/>
                    </a:lnTo>
                    <a:lnTo>
                      <a:pt x="1" y="4777"/>
                    </a:lnTo>
                    <a:lnTo>
                      <a:pt x="19" y="4998"/>
                    </a:lnTo>
                    <a:lnTo>
                      <a:pt x="56" y="5238"/>
                    </a:lnTo>
                    <a:lnTo>
                      <a:pt x="93" y="5459"/>
                    </a:lnTo>
                    <a:lnTo>
                      <a:pt x="148" y="5681"/>
                    </a:lnTo>
                    <a:lnTo>
                      <a:pt x="204" y="5883"/>
                    </a:lnTo>
                    <a:lnTo>
                      <a:pt x="351" y="6308"/>
                    </a:lnTo>
                    <a:lnTo>
                      <a:pt x="554" y="6713"/>
                    </a:lnTo>
                    <a:lnTo>
                      <a:pt x="775" y="7082"/>
                    </a:lnTo>
                    <a:lnTo>
                      <a:pt x="1033" y="7433"/>
                    </a:lnTo>
                    <a:lnTo>
                      <a:pt x="1328" y="7746"/>
                    </a:lnTo>
                    <a:lnTo>
                      <a:pt x="1660" y="8041"/>
                    </a:lnTo>
                    <a:lnTo>
                      <a:pt x="2011" y="8299"/>
                    </a:lnTo>
                    <a:lnTo>
                      <a:pt x="2380" y="8539"/>
                    </a:lnTo>
                    <a:lnTo>
                      <a:pt x="2785" y="8723"/>
                    </a:lnTo>
                    <a:lnTo>
                      <a:pt x="3191" y="8871"/>
                    </a:lnTo>
                    <a:lnTo>
                      <a:pt x="3412" y="8945"/>
                    </a:lnTo>
                    <a:lnTo>
                      <a:pt x="3634" y="9000"/>
                    </a:lnTo>
                    <a:lnTo>
                      <a:pt x="3855" y="9037"/>
                    </a:lnTo>
                    <a:lnTo>
                      <a:pt x="4076" y="9055"/>
                    </a:lnTo>
                    <a:lnTo>
                      <a:pt x="4316" y="9074"/>
                    </a:lnTo>
                    <a:lnTo>
                      <a:pt x="4537" y="9092"/>
                    </a:lnTo>
                    <a:lnTo>
                      <a:pt x="4777" y="9074"/>
                    </a:lnTo>
                    <a:lnTo>
                      <a:pt x="5017" y="9055"/>
                    </a:lnTo>
                    <a:lnTo>
                      <a:pt x="5238" y="9037"/>
                    </a:lnTo>
                    <a:lnTo>
                      <a:pt x="5459" y="9000"/>
                    </a:lnTo>
                    <a:lnTo>
                      <a:pt x="5681" y="8945"/>
                    </a:lnTo>
                    <a:lnTo>
                      <a:pt x="5902" y="8871"/>
                    </a:lnTo>
                    <a:lnTo>
                      <a:pt x="6308" y="8723"/>
                    </a:lnTo>
                    <a:lnTo>
                      <a:pt x="6713" y="8539"/>
                    </a:lnTo>
                    <a:lnTo>
                      <a:pt x="7082" y="8299"/>
                    </a:lnTo>
                    <a:lnTo>
                      <a:pt x="7433" y="8041"/>
                    </a:lnTo>
                    <a:lnTo>
                      <a:pt x="7765" y="7746"/>
                    </a:lnTo>
                    <a:lnTo>
                      <a:pt x="8060" y="7433"/>
                    </a:lnTo>
                    <a:lnTo>
                      <a:pt x="8318" y="7082"/>
                    </a:lnTo>
                    <a:lnTo>
                      <a:pt x="8539" y="6713"/>
                    </a:lnTo>
                    <a:lnTo>
                      <a:pt x="8723" y="6308"/>
                    </a:lnTo>
                    <a:lnTo>
                      <a:pt x="8889" y="5883"/>
                    </a:lnTo>
                    <a:lnTo>
                      <a:pt x="8945" y="5681"/>
                    </a:lnTo>
                    <a:lnTo>
                      <a:pt x="9000" y="5459"/>
                    </a:lnTo>
                    <a:lnTo>
                      <a:pt x="9037" y="5238"/>
                    </a:lnTo>
                    <a:lnTo>
                      <a:pt x="9074" y="4998"/>
                    </a:lnTo>
                    <a:lnTo>
                      <a:pt x="9074" y="4777"/>
                    </a:lnTo>
                    <a:lnTo>
                      <a:pt x="9092" y="4537"/>
                    </a:lnTo>
                    <a:lnTo>
                      <a:pt x="9074" y="4297"/>
                    </a:lnTo>
                    <a:lnTo>
                      <a:pt x="9074" y="4076"/>
                    </a:lnTo>
                    <a:lnTo>
                      <a:pt x="9037" y="3855"/>
                    </a:lnTo>
                    <a:lnTo>
                      <a:pt x="9000" y="3634"/>
                    </a:lnTo>
                    <a:lnTo>
                      <a:pt x="8945" y="3412"/>
                    </a:lnTo>
                    <a:lnTo>
                      <a:pt x="8889" y="3191"/>
                    </a:lnTo>
                    <a:lnTo>
                      <a:pt x="8723" y="2767"/>
                    </a:lnTo>
                    <a:lnTo>
                      <a:pt x="8539" y="2380"/>
                    </a:lnTo>
                    <a:lnTo>
                      <a:pt x="8318" y="1992"/>
                    </a:lnTo>
                    <a:lnTo>
                      <a:pt x="8060" y="1642"/>
                    </a:lnTo>
                    <a:lnTo>
                      <a:pt x="7765" y="1328"/>
                    </a:lnTo>
                    <a:lnTo>
                      <a:pt x="7433" y="1033"/>
                    </a:lnTo>
                    <a:lnTo>
                      <a:pt x="7082" y="775"/>
                    </a:lnTo>
                    <a:lnTo>
                      <a:pt x="6713" y="554"/>
                    </a:lnTo>
                    <a:lnTo>
                      <a:pt x="6308" y="351"/>
                    </a:lnTo>
                    <a:lnTo>
                      <a:pt x="5902" y="203"/>
                    </a:lnTo>
                    <a:lnTo>
                      <a:pt x="5681" y="148"/>
                    </a:lnTo>
                    <a:lnTo>
                      <a:pt x="5459" y="93"/>
                    </a:lnTo>
                    <a:lnTo>
                      <a:pt x="5238" y="56"/>
                    </a:lnTo>
                    <a:lnTo>
                      <a:pt x="5017" y="19"/>
                    </a:lnTo>
                    <a:lnTo>
                      <a:pt x="477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0326" name="Google Shape;10326;p47"/>
          <p:cNvSpPr/>
          <p:nvPr/>
        </p:nvSpPr>
        <p:spPr>
          <a:xfrm>
            <a:off x="425225" y="1349625"/>
            <a:ext cx="869588" cy="298237"/>
          </a:xfrm>
          <a:custGeom>
            <a:avLst/>
            <a:gdLst/>
            <a:ahLst/>
            <a:cxnLst/>
            <a:rect l="l" t="t" r="r" b="b"/>
            <a:pathLst>
              <a:path w="46935" h="16097" extrusionOk="0">
                <a:moveTo>
                  <a:pt x="13327" y="0"/>
                </a:moveTo>
                <a:lnTo>
                  <a:pt x="12969" y="20"/>
                </a:lnTo>
                <a:lnTo>
                  <a:pt x="12610" y="60"/>
                </a:lnTo>
                <a:lnTo>
                  <a:pt x="12232" y="100"/>
                </a:lnTo>
                <a:lnTo>
                  <a:pt x="11873" y="179"/>
                </a:lnTo>
                <a:lnTo>
                  <a:pt x="11515" y="259"/>
                </a:lnTo>
                <a:lnTo>
                  <a:pt x="11156" y="379"/>
                </a:lnTo>
                <a:lnTo>
                  <a:pt x="10817" y="498"/>
                </a:lnTo>
                <a:lnTo>
                  <a:pt x="10459" y="637"/>
                </a:lnTo>
                <a:lnTo>
                  <a:pt x="10120" y="797"/>
                </a:lnTo>
                <a:lnTo>
                  <a:pt x="9781" y="976"/>
                </a:lnTo>
                <a:lnTo>
                  <a:pt x="9463" y="1155"/>
                </a:lnTo>
                <a:lnTo>
                  <a:pt x="9144" y="1375"/>
                </a:lnTo>
                <a:lnTo>
                  <a:pt x="8825" y="1594"/>
                </a:lnTo>
                <a:lnTo>
                  <a:pt x="8526" y="1853"/>
                </a:lnTo>
                <a:lnTo>
                  <a:pt x="8307" y="2052"/>
                </a:lnTo>
                <a:lnTo>
                  <a:pt x="8068" y="2271"/>
                </a:lnTo>
                <a:lnTo>
                  <a:pt x="7869" y="2490"/>
                </a:lnTo>
                <a:lnTo>
                  <a:pt x="7670" y="2709"/>
                </a:lnTo>
                <a:lnTo>
                  <a:pt x="7490" y="2948"/>
                </a:lnTo>
                <a:lnTo>
                  <a:pt x="7311" y="3187"/>
                </a:lnTo>
                <a:lnTo>
                  <a:pt x="6973" y="3665"/>
                </a:lnTo>
                <a:lnTo>
                  <a:pt x="6694" y="4183"/>
                </a:lnTo>
                <a:lnTo>
                  <a:pt x="6455" y="4701"/>
                </a:lnTo>
                <a:lnTo>
                  <a:pt x="6275" y="5259"/>
                </a:lnTo>
                <a:lnTo>
                  <a:pt x="6116" y="5797"/>
                </a:lnTo>
                <a:lnTo>
                  <a:pt x="6016" y="6355"/>
                </a:lnTo>
                <a:lnTo>
                  <a:pt x="5957" y="6933"/>
                </a:lnTo>
                <a:lnTo>
                  <a:pt x="5937" y="7490"/>
                </a:lnTo>
                <a:lnTo>
                  <a:pt x="5957" y="8068"/>
                </a:lnTo>
                <a:lnTo>
                  <a:pt x="6036" y="8626"/>
                </a:lnTo>
                <a:lnTo>
                  <a:pt x="6156" y="9184"/>
                </a:lnTo>
                <a:lnTo>
                  <a:pt x="6315" y="9741"/>
                </a:lnTo>
                <a:lnTo>
                  <a:pt x="6514" y="10279"/>
                </a:lnTo>
                <a:lnTo>
                  <a:pt x="6255" y="10399"/>
                </a:lnTo>
                <a:lnTo>
                  <a:pt x="6016" y="10518"/>
                </a:lnTo>
                <a:lnTo>
                  <a:pt x="5797" y="10678"/>
                </a:lnTo>
                <a:lnTo>
                  <a:pt x="5578" y="10837"/>
                </a:lnTo>
                <a:lnTo>
                  <a:pt x="5399" y="11016"/>
                </a:lnTo>
                <a:lnTo>
                  <a:pt x="5219" y="11216"/>
                </a:lnTo>
                <a:lnTo>
                  <a:pt x="5060" y="11415"/>
                </a:lnTo>
                <a:lnTo>
                  <a:pt x="4921" y="11654"/>
                </a:lnTo>
                <a:lnTo>
                  <a:pt x="4821" y="11873"/>
                </a:lnTo>
                <a:lnTo>
                  <a:pt x="4721" y="12132"/>
                </a:lnTo>
                <a:lnTo>
                  <a:pt x="4642" y="12371"/>
                </a:lnTo>
                <a:lnTo>
                  <a:pt x="4602" y="12630"/>
                </a:lnTo>
                <a:lnTo>
                  <a:pt x="4582" y="12889"/>
                </a:lnTo>
                <a:lnTo>
                  <a:pt x="4582" y="13168"/>
                </a:lnTo>
                <a:lnTo>
                  <a:pt x="4602" y="13427"/>
                </a:lnTo>
                <a:lnTo>
                  <a:pt x="4662" y="13706"/>
                </a:lnTo>
                <a:lnTo>
                  <a:pt x="4761" y="14005"/>
                </a:lnTo>
                <a:lnTo>
                  <a:pt x="4642" y="14124"/>
                </a:lnTo>
                <a:lnTo>
                  <a:pt x="4542" y="14244"/>
                </a:lnTo>
                <a:lnTo>
                  <a:pt x="4462" y="14383"/>
                </a:lnTo>
                <a:lnTo>
                  <a:pt x="4383" y="14542"/>
                </a:lnTo>
                <a:lnTo>
                  <a:pt x="4203" y="14363"/>
                </a:lnTo>
                <a:lnTo>
                  <a:pt x="4024" y="14224"/>
                </a:lnTo>
                <a:lnTo>
                  <a:pt x="3825" y="14084"/>
                </a:lnTo>
                <a:lnTo>
                  <a:pt x="3606" y="13985"/>
                </a:lnTo>
                <a:lnTo>
                  <a:pt x="3387" y="13885"/>
                </a:lnTo>
                <a:lnTo>
                  <a:pt x="3148" y="13805"/>
                </a:lnTo>
                <a:lnTo>
                  <a:pt x="2909" y="13765"/>
                </a:lnTo>
                <a:lnTo>
                  <a:pt x="2650" y="13746"/>
                </a:lnTo>
                <a:lnTo>
                  <a:pt x="2331" y="13746"/>
                </a:lnTo>
                <a:lnTo>
                  <a:pt x="2032" y="13785"/>
                </a:lnTo>
                <a:lnTo>
                  <a:pt x="1833" y="13845"/>
                </a:lnTo>
                <a:lnTo>
                  <a:pt x="1634" y="13905"/>
                </a:lnTo>
                <a:lnTo>
                  <a:pt x="1434" y="13985"/>
                </a:lnTo>
                <a:lnTo>
                  <a:pt x="1255" y="14084"/>
                </a:lnTo>
                <a:lnTo>
                  <a:pt x="1096" y="14184"/>
                </a:lnTo>
                <a:lnTo>
                  <a:pt x="917" y="14303"/>
                </a:lnTo>
                <a:lnTo>
                  <a:pt x="777" y="14443"/>
                </a:lnTo>
                <a:lnTo>
                  <a:pt x="638" y="14602"/>
                </a:lnTo>
                <a:lnTo>
                  <a:pt x="498" y="14742"/>
                </a:lnTo>
                <a:lnTo>
                  <a:pt x="379" y="14921"/>
                </a:lnTo>
                <a:lnTo>
                  <a:pt x="279" y="15100"/>
                </a:lnTo>
                <a:lnTo>
                  <a:pt x="199" y="15279"/>
                </a:lnTo>
                <a:lnTo>
                  <a:pt x="120" y="15479"/>
                </a:lnTo>
                <a:lnTo>
                  <a:pt x="60" y="15678"/>
                </a:lnTo>
                <a:lnTo>
                  <a:pt x="20" y="15877"/>
                </a:lnTo>
                <a:lnTo>
                  <a:pt x="0" y="16096"/>
                </a:lnTo>
                <a:lnTo>
                  <a:pt x="46934" y="16096"/>
                </a:lnTo>
                <a:lnTo>
                  <a:pt x="46815" y="15758"/>
                </a:lnTo>
                <a:lnTo>
                  <a:pt x="46675" y="15419"/>
                </a:lnTo>
                <a:lnTo>
                  <a:pt x="46516" y="15100"/>
                </a:lnTo>
                <a:lnTo>
                  <a:pt x="46317" y="14801"/>
                </a:lnTo>
                <a:lnTo>
                  <a:pt x="46097" y="14503"/>
                </a:lnTo>
                <a:lnTo>
                  <a:pt x="45878" y="14224"/>
                </a:lnTo>
                <a:lnTo>
                  <a:pt x="45619" y="13985"/>
                </a:lnTo>
                <a:lnTo>
                  <a:pt x="45340" y="13746"/>
                </a:lnTo>
                <a:lnTo>
                  <a:pt x="45042" y="13546"/>
                </a:lnTo>
                <a:lnTo>
                  <a:pt x="44743" y="13367"/>
                </a:lnTo>
                <a:lnTo>
                  <a:pt x="44424" y="13208"/>
                </a:lnTo>
                <a:lnTo>
                  <a:pt x="44085" y="13068"/>
                </a:lnTo>
                <a:lnTo>
                  <a:pt x="43727" y="12969"/>
                </a:lnTo>
                <a:lnTo>
                  <a:pt x="43368" y="12889"/>
                </a:lnTo>
                <a:lnTo>
                  <a:pt x="42990" y="12829"/>
                </a:lnTo>
                <a:lnTo>
                  <a:pt x="42213" y="12829"/>
                </a:lnTo>
                <a:lnTo>
                  <a:pt x="41834" y="12889"/>
                </a:lnTo>
                <a:lnTo>
                  <a:pt x="41476" y="12969"/>
                </a:lnTo>
                <a:lnTo>
                  <a:pt x="41117" y="13088"/>
                </a:lnTo>
                <a:lnTo>
                  <a:pt x="40978" y="12909"/>
                </a:lnTo>
                <a:lnTo>
                  <a:pt x="40838" y="12769"/>
                </a:lnTo>
                <a:lnTo>
                  <a:pt x="40679" y="12630"/>
                </a:lnTo>
                <a:lnTo>
                  <a:pt x="40500" y="12510"/>
                </a:lnTo>
                <a:lnTo>
                  <a:pt x="40320" y="12431"/>
                </a:lnTo>
                <a:lnTo>
                  <a:pt x="40101" y="12351"/>
                </a:lnTo>
                <a:lnTo>
                  <a:pt x="39902" y="12311"/>
                </a:lnTo>
                <a:lnTo>
                  <a:pt x="39683" y="12311"/>
                </a:lnTo>
                <a:lnTo>
                  <a:pt x="39683" y="12092"/>
                </a:lnTo>
                <a:lnTo>
                  <a:pt x="39683" y="11873"/>
                </a:lnTo>
                <a:lnTo>
                  <a:pt x="39643" y="11654"/>
                </a:lnTo>
                <a:lnTo>
                  <a:pt x="39603" y="11455"/>
                </a:lnTo>
                <a:lnTo>
                  <a:pt x="39524" y="11176"/>
                </a:lnTo>
                <a:lnTo>
                  <a:pt x="39424" y="10937"/>
                </a:lnTo>
                <a:lnTo>
                  <a:pt x="39284" y="10698"/>
                </a:lnTo>
                <a:lnTo>
                  <a:pt x="39125" y="10478"/>
                </a:lnTo>
                <a:lnTo>
                  <a:pt x="38966" y="10279"/>
                </a:lnTo>
                <a:lnTo>
                  <a:pt x="38767" y="10080"/>
                </a:lnTo>
                <a:lnTo>
                  <a:pt x="38567" y="9921"/>
                </a:lnTo>
                <a:lnTo>
                  <a:pt x="38328" y="9781"/>
                </a:lnTo>
                <a:lnTo>
                  <a:pt x="38089" y="9662"/>
                </a:lnTo>
                <a:lnTo>
                  <a:pt x="37850" y="9562"/>
                </a:lnTo>
                <a:lnTo>
                  <a:pt x="37591" y="9482"/>
                </a:lnTo>
                <a:lnTo>
                  <a:pt x="37332" y="9443"/>
                </a:lnTo>
                <a:lnTo>
                  <a:pt x="37053" y="9403"/>
                </a:lnTo>
                <a:lnTo>
                  <a:pt x="36774" y="9403"/>
                </a:lnTo>
                <a:lnTo>
                  <a:pt x="36496" y="9443"/>
                </a:lnTo>
                <a:lnTo>
                  <a:pt x="36217" y="9502"/>
                </a:lnTo>
                <a:lnTo>
                  <a:pt x="35878" y="9602"/>
                </a:lnTo>
                <a:lnTo>
                  <a:pt x="35579" y="9741"/>
                </a:lnTo>
                <a:lnTo>
                  <a:pt x="35280" y="9921"/>
                </a:lnTo>
                <a:lnTo>
                  <a:pt x="35021" y="10120"/>
                </a:lnTo>
                <a:lnTo>
                  <a:pt x="34802" y="10339"/>
                </a:lnTo>
                <a:lnTo>
                  <a:pt x="34583" y="10598"/>
                </a:lnTo>
                <a:lnTo>
                  <a:pt x="34424" y="10857"/>
                </a:lnTo>
                <a:lnTo>
                  <a:pt x="34284" y="11156"/>
                </a:lnTo>
                <a:lnTo>
                  <a:pt x="34185" y="11056"/>
                </a:lnTo>
                <a:lnTo>
                  <a:pt x="34065" y="10977"/>
                </a:lnTo>
                <a:lnTo>
                  <a:pt x="33946" y="10917"/>
                </a:lnTo>
                <a:lnTo>
                  <a:pt x="33806" y="10877"/>
                </a:lnTo>
                <a:lnTo>
                  <a:pt x="33766" y="10678"/>
                </a:lnTo>
                <a:lnTo>
                  <a:pt x="33726" y="10518"/>
                </a:lnTo>
                <a:lnTo>
                  <a:pt x="33647" y="10359"/>
                </a:lnTo>
                <a:lnTo>
                  <a:pt x="33587" y="10220"/>
                </a:lnTo>
                <a:lnTo>
                  <a:pt x="33487" y="10080"/>
                </a:lnTo>
                <a:lnTo>
                  <a:pt x="33388" y="9941"/>
                </a:lnTo>
                <a:lnTo>
                  <a:pt x="33268" y="9841"/>
                </a:lnTo>
                <a:lnTo>
                  <a:pt x="33149" y="9721"/>
                </a:lnTo>
                <a:lnTo>
                  <a:pt x="33009" y="9642"/>
                </a:lnTo>
                <a:lnTo>
                  <a:pt x="32870" y="9542"/>
                </a:lnTo>
                <a:lnTo>
                  <a:pt x="32730" y="9482"/>
                </a:lnTo>
                <a:lnTo>
                  <a:pt x="32571" y="9423"/>
                </a:lnTo>
                <a:lnTo>
                  <a:pt x="32412" y="9383"/>
                </a:lnTo>
                <a:lnTo>
                  <a:pt x="32252" y="9363"/>
                </a:lnTo>
                <a:lnTo>
                  <a:pt x="32073" y="9343"/>
                </a:lnTo>
                <a:lnTo>
                  <a:pt x="31914" y="9343"/>
                </a:lnTo>
                <a:lnTo>
                  <a:pt x="31734" y="9363"/>
                </a:lnTo>
                <a:lnTo>
                  <a:pt x="31695" y="9004"/>
                </a:lnTo>
                <a:lnTo>
                  <a:pt x="31615" y="8646"/>
                </a:lnTo>
                <a:lnTo>
                  <a:pt x="31515" y="8307"/>
                </a:lnTo>
                <a:lnTo>
                  <a:pt x="31376" y="7968"/>
                </a:lnTo>
                <a:lnTo>
                  <a:pt x="31236" y="7650"/>
                </a:lnTo>
                <a:lnTo>
                  <a:pt x="31057" y="7351"/>
                </a:lnTo>
                <a:lnTo>
                  <a:pt x="30838" y="7052"/>
                </a:lnTo>
                <a:lnTo>
                  <a:pt x="30619" y="6793"/>
                </a:lnTo>
                <a:lnTo>
                  <a:pt x="30380" y="6534"/>
                </a:lnTo>
                <a:lnTo>
                  <a:pt x="30121" y="6295"/>
                </a:lnTo>
                <a:lnTo>
                  <a:pt x="29822" y="6076"/>
                </a:lnTo>
                <a:lnTo>
                  <a:pt x="29523" y="5877"/>
                </a:lnTo>
                <a:lnTo>
                  <a:pt x="29204" y="5697"/>
                </a:lnTo>
                <a:lnTo>
                  <a:pt x="28866" y="5558"/>
                </a:lnTo>
                <a:lnTo>
                  <a:pt x="28507" y="5419"/>
                </a:lnTo>
                <a:lnTo>
                  <a:pt x="28129" y="5339"/>
                </a:lnTo>
                <a:lnTo>
                  <a:pt x="27850" y="5279"/>
                </a:lnTo>
                <a:lnTo>
                  <a:pt x="27591" y="5239"/>
                </a:lnTo>
                <a:lnTo>
                  <a:pt x="27312" y="5239"/>
                </a:lnTo>
                <a:lnTo>
                  <a:pt x="27053" y="5219"/>
                </a:lnTo>
                <a:lnTo>
                  <a:pt x="26774" y="5239"/>
                </a:lnTo>
                <a:lnTo>
                  <a:pt x="26515" y="5259"/>
                </a:lnTo>
                <a:lnTo>
                  <a:pt x="26256" y="5299"/>
                </a:lnTo>
                <a:lnTo>
                  <a:pt x="25997" y="5359"/>
                </a:lnTo>
                <a:lnTo>
                  <a:pt x="25738" y="5438"/>
                </a:lnTo>
                <a:lnTo>
                  <a:pt x="25499" y="5518"/>
                </a:lnTo>
                <a:lnTo>
                  <a:pt x="25260" y="5598"/>
                </a:lnTo>
                <a:lnTo>
                  <a:pt x="25021" y="5717"/>
                </a:lnTo>
                <a:lnTo>
                  <a:pt x="24782" y="5837"/>
                </a:lnTo>
                <a:lnTo>
                  <a:pt x="24563" y="5956"/>
                </a:lnTo>
                <a:lnTo>
                  <a:pt x="24344" y="6116"/>
                </a:lnTo>
                <a:lnTo>
                  <a:pt x="24144" y="6255"/>
                </a:lnTo>
                <a:lnTo>
                  <a:pt x="24045" y="6096"/>
                </a:lnTo>
                <a:lnTo>
                  <a:pt x="23945" y="5956"/>
                </a:lnTo>
                <a:lnTo>
                  <a:pt x="23826" y="5817"/>
                </a:lnTo>
                <a:lnTo>
                  <a:pt x="23686" y="5678"/>
                </a:lnTo>
                <a:lnTo>
                  <a:pt x="23547" y="5578"/>
                </a:lnTo>
                <a:lnTo>
                  <a:pt x="23407" y="5458"/>
                </a:lnTo>
                <a:lnTo>
                  <a:pt x="23248" y="5379"/>
                </a:lnTo>
                <a:lnTo>
                  <a:pt x="23069" y="5299"/>
                </a:lnTo>
                <a:lnTo>
                  <a:pt x="22909" y="5219"/>
                </a:lnTo>
                <a:lnTo>
                  <a:pt x="22730" y="5179"/>
                </a:lnTo>
                <a:lnTo>
                  <a:pt x="22551" y="5140"/>
                </a:lnTo>
                <a:lnTo>
                  <a:pt x="22352" y="5120"/>
                </a:lnTo>
                <a:lnTo>
                  <a:pt x="22172" y="5100"/>
                </a:lnTo>
                <a:lnTo>
                  <a:pt x="21973" y="5120"/>
                </a:lnTo>
                <a:lnTo>
                  <a:pt x="21794" y="5140"/>
                </a:lnTo>
                <a:lnTo>
                  <a:pt x="21595" y="5179"/>
                </a:lnTo>
                <a:lnTo>
                  <a:pt x="21415" y="5219"/>
                </a:lnTo>
                <a:lnTo>
                  <a:pt x="21256" y="5299"/>
                </a:lnTo>
                <a:lnTo>
                  <a:pt x="21097" y="5359"/>
                </a:lnTo>
                <a:lnTo>
                  <a:pt x="20957" y="5438"/>
                </a:lnTo>
                <a:lnTo>
                  <a:pt x="20818" y="5060"/>
                </a:lnTo>
                <a:lnTo>
                  <a:pt x="20678" y="4662"/>
                </a:lnTo>
                <a:lnTo>
                  <a:pt x="20519" y="4283"/>
                </a:lnTo>
                <a:lnTo>
                  <a:pt x="20320" y="3924"/>
                </a:lnTo>
                <a:lnTo>
                  <a:pt x="20100" y="3566"/>
                </a:lnTo>
                <a:lnTo>
                  <a:pt x="19861" y="3207"/>
                </a:lnTo>
                <a:lnTo>
                  <a:pt x="19602" y="2869"/>
                </a:lnTo>
                <a:lnTo>
                  <a:pt x="19324" y="2530"/>
                </a:lnTo>
                <a:lnTo>
                  <a:pt x="19045" y="2251"/>
                </a:lnTo>
                <a:lnTo>
                  <a:pt x="18766" y="1972"/>
                </a:lnTo>
                <a:lnTo>
                  <a:pt x="18487" y="1733"/>
                </a:lnTo>
                <a:lnTo>
                  <a:pt x="18188" y="1494"/>
                </a:lnTo>
                <a:lnTo>
                  <a:pt x="17869" y="1275"/>
                </a:lnTo>
                <a:lnTo>
                  <a:pt x="17571" y="1076"/>
                </a:lnTo>
                <a:lnTo>
                  <a:pt x="17232" y="896"/>
                </a:lnTo>
                <a:lnTo>
                  <a:pt x="16913" y="737"/>
                </a:lnTo>
                <a:lnTo>
                  <a:pt x="16574" y="578"/>
                </a:lnTo>
                <a:lnTo>
                  <a:pt x="16216" y="458"/>
                </a:lnTo>
                <a:lnTo>
                  <a:pt x="15877" y="339"/>
                </a:lnTo>
                <a:lnTo>
                  <a:pt x="15519" y="239"/>
                </a:lnTo>
                <a:lnTo>
                  <a:pt x="15160" y="159"/>
                </a:lnTo>
                <a:lnTo>
                  <a:pt x="14801" y="80"/>
                </a:lnTo>
                <a:lnTo>
                  <a:pt x="14443" y="40"/>
                </a:lnTo>
                <a:lnTo>
                  <a:pt x="14064" y="0"/>
                </a:lnTo>
                <a:close/>
              </a:path>
            </a:pathLst>
          </a:custGeom>
          <a:solidFill>
            <a:srgbClr val="FFFFFF">
              <a:alpha val="201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27" name="Google Shape;10327;p47"/>
          <p:cNvSpPr/>
          <p:nvPr/>
        </p:nvSpPr>
        <p:spPr>
          <a:xfrm flipH="1">
            <a:off x="8226875" y="1416328"/>
            <a:ext cx="675043" cy="231515"/>
          </a:xfrm>
          <a:custGeom>
            <a:avLst/>
            <a:gdLst/>
            <a:ahLst/>
            <a:cxnLst/>
            <a:rect l="l" t="t" r="r" b="b"/>
            <a:pathLst>
              <a:path w="46935" h="16097" extrusionOk="0">
                <a:moveTo>
                  <a:pt x="13327" y="0"/>
                </a:moveTo>
                <a:lnTo>
                  <a:pt x="12969" y="20"/>
                </a:lnTo>
                <a:lnTo>
                  <a:pt x="12610" y="60"/>
                </a:lnTo>
                <a:lnTo>
                  <a:pt x="12232" y="100"/>
                </a:lnTo>
                <a:lnTo>
                  <a:pt x="11873" y="179"/>
                </a:lnTo>
                <a:lnTo>
                  <a:pt x="11515" y="259"/>
                </a:lnTo>
                <a:lnTo>
                  <a:pt x="11156" y="379"/>
                </a:lnTo>
                <a:lnTo>
                  <a:pt x="10817" y="498"/>
                </a:lnTo>
                <a:lnTo>
                  <a:pt x="10459" y="637"/>
                </a:lnTo>
                <a:lnTo>
                  <a:pt x="10120" y="797"/>
                </a:lnTo>
                <a:lnTo>
                  <a:pt x="9781" y="976"/>
                </a:lnTo>
                <a:lnTo>
                  <a:pt x="9463" y="1155"/>
                </a:lnTo>
                <a:lnTo>
                  <a:pt x="9144" y="1375"/>
                </a:lnTo>
                <a:lnTo>
                  <a:pt x="8825" y="1594"/>
                </a:lnTo>
                <a:lnTo>
                  <a:pt x="8526" y="1853"/>
                </a:lnTo>
                <a:lnTo>
                  <a:pt x="8307" y="2052"/>
                </a:lnTo>
                <a:lnTo>
                  <a:pt x="8068" y="2271"/>
                </a:lnTo>
                <a:lnTo>
                  <a:pt x="7869" y="2490"/>
                </a:lnTo>
                <a:lnTo>
                  <a:pt x="7670" y="2709"/>
                </a:lnTo>
                <a:lnTo>
                  <a:pt x="7490" y="2948"/>
                </a:lnTo>
                <a:lnTo>
                  <a:pt x="7311" y="3187"/>
                </a:lnTo>
                <a:lnTo>
                  <a:pt x="6973" y="3665"/>
                </a:lnTo>
                <a:lnTo>
                  <a:pt x="6694" y="4183"/>
                </a:lnTo>
                <a:lnTo>
                  <a:pt x="6455" y="4701"/>
                </a:lnTo>
                <a:lnTo>
                  <a:pt x="6275" y="5259"/>
                </a:lnTo>
                <a:lnTo>
                  <a:pt x="6116" y="5797"/>
                </a:lnTo>
                <a:lnTo>
                  <a:pt x="6016" y="6355"/>
                </a:lnTo>
                <a:lnTo>
                  <a:pt x="5957" y="6933"/>
                </a:lnTo>
                <a:lnTo>
                  <a:pt x="5937" y="7490"/>
                </a:lnTo>
                <a:lnTo>
                  <a:pt x="5957" y="8068"/>
                </a:lnTo>
                <a:lnTo>
                  <a:pt x="6036" y="8626"/>
                </a:lnTo>
                <a:lnTo>
                  <a:pt x="6156" y="9184"/>
                </a:lnTo>
                <a:lnTo>
                  <a:pt x="6315" y="9741"/>
                </a:lnTo>
                <a:lnTo>
                  <a:pt x="6514" y="10279"/>
                </a:lnTo>
                <a:lnTo>
                  <a:pt x="6255" y="10399"/>
                </a:lnTo>
                <a:lnTo>
                  <a:pt x="6016" y="10518"/>
                </a:lnTo>
                <a:lnTo>
                  <a:pt x="5797" y="10678"/>
                </a:lnTo>
                <a:lnTo>
                  <a:pt x="5578" y="10837"/>
                </a:lnTo>
                <a:lnTo>
                  <a:pt x="5399" y="11016"/>
                </a:lnTo>
                <a:lnTo>
                  <a:pt x="5219" y="11216"/>
                </a:lnTo>
                <a:lnTo>
                  <a:pt x="5060" y="11415"/>
                </a:lnTo>
                <a:lnTo>
                  <a:pt x="4921" y="11654"/>
                </a:lnTo>
                <a:lnTo>
                  <a:pt x="4821" y="11873"/>
                </a:lnTo>
                <a:lnTo>
                  <a:pt x="4721" y="12132"/>
                </a:lnTo>
                <a:lnTo>
                  <a:pt x="4642" y="12371"/>
                </a:lnTo>
                <a:lnTo>
                  <a:pt x="4602" y="12630"/>
                </a:lnTo>
                <a:lnTo>
                  <a:pt x="4582" y="12889"/>
                </a:lnTo>
                <a:lnTo>
                  <a:pt x="4582" y="13168"/>
                </a:lnTo>
                <a:lnTo>
                  <a:pt x="4602" y="13427"/>
                </a:lnTo>
                <a:lnTo>
                  <a:pt x="4662" y="13706"/>
                </a:lnTo>
                <a:lnTo>
                  <a:pt x="4761" y="14005"/>
                </a:lnTo>
                <a:lnTo>
                  <a:pt x="4642" y="14124"/>
                </a:lnTo>
                <a:lnTo>
                  <a:pt x="4542" y="14244"/>
                </a:lnTo>
                <a:lnTo>
                  <a:pt x="4462" y="14383"/>
                </a:lnTo>
                <a:lnTo>
                  <a:pt x="4383" y="14542"/>
                </a:lnTo>
                <a:lnTo>
                  <a:pt x="4203" y="14363"/>
                </a:lnTo>
                <a:lnTo>
                  <a:pt x="4024" y="14224"/>
                </a:lnTo>
                <a:lnTo>
                  <a:pt x="3825" y="14084"/>
                </a:lnTo>
                <a:lnTo>
                  <a:pt x="3606" y="13985"/>
                </a:lnTo>
                <a:lnTo>
                  <a:pt x="3387" y="13885"/>
                </a:lnTo>
                <a:lnTo>
                  <a:pt x="3148" y="13805"/>
                </a:lnTo>
                <a:lnTo>
                  <a:pt x="2909" y="13765"/>
                </a:lnTo>
                <a:lnTo>
                  <a:pt x="2650" y="13746"/>
                </a:lnTo>
                <a:lnTo>
                  <a:pt x="2331" y="13746"/>
                </a:lnTo>
                <a:lnTo>
                  <a:pt x="2032" y="13785"/>
                </a:lnTo>
                <a:lnTo>
                  <a:pt x="1833" y="13845"/>
                </a:lnTo>
                <a:lnTo>
                  <a:pt x="1634" y="13905"/>
                </a:lnTo>
                <a:lnTo>
                  <a:pt x="1434" y="13985"/>
                </a:lnTo>
                <a:lnTo>
                  <a:pt x="1255" y="14084"/>
                </a:lnTo>
                <a:lnTo>
                  <a:pt x="1096" y="14184"/>
                </a:lnTo>
                <a:lnTo>
                  <a:pt x="917" y="14303"/>
                </a:lnTo>
                <a:lnTo>
                  <a:pt x="777" y="14443"/>
                </a:lnTo>
                <a:lnTo>
                  <a:pt x="638" y="14602"/>
                </a:lnTo>
                <a:lnTo>
                  <a:pt x="498" y="14742"/>
                </a:lnTo>
                <a:lnTo>
                  <a:pt x="379" y="14921"/>
                </a:lnTo>
                <a:lnTo>
                  <a:pt x="279" y="15100"/>
                </a:lnTo>
                <a:lnTo>
                  <a:pt x="199" y="15279"/>
                </a:lnTo>
                <a:lnTo>
                  <a:pt x="120" y="15479"/>
                </a:lnTo>
                <a:lnTo>
                  <a:pt x="60" y="15678"/>
                </a:lnTo>
                <a:lnTo>
                  <a:pt x="20" y="15877"/>
                </a:lnTo>
                <a:lnTo>
                  <a:pt x="0" y="16096"/>
                </a:lnTo>
                <a:lnTo>
                  <a:pt x="46934" y="16096"/>
                </a:lnTo>
                <a:lnTo>
                  <a:pt x="46815" y="15758"/>
                </a:lnTo>
                <a:lnTo>
                  <a:pt x="46675" y="15419"/>
                </a:lnTo>
                <a:lnTo>
                  <a:pt x="46516" y="15100"/>
                </a:lnTo>
                <a:lnTo>
                  <a:pt x="46317" y="14801"/>
                </a:lnTo>
                <a:lnTo>
                  <a:pt x="46097" y="14503"/>
                </a:lnTo>
                <a:lnTo>
                  <a:pt x="45878" y="14224"/>
                </a:lnTo>
                <a:lnTo>
                  <a:pt x="45619" y="13985"/>
                </a:lnTo>
                <a:lnTo>
                  <a:pt x="45340" y="13746"/>
                </a:lnTo>
                <a:lnTo>
                  <a:pt x="45042" y="13546"/>
                </a:lnTo>
                <a:lnTo>
                  <a:pt x="44743" y="13367"/>
                </a:lnTo>
                <a:lnTo>
                  <a:pt x="44424" y="13208"/>
                </a:lnTo>
                <a:lnTo>
                  <a:pt x="44085" y="13068"/>
                </a:lnTo>
                <a:lnTo>
                  <a:pt x="43727" y="12969"/>
                </a:lnTo>
                <a:lnTo>
                  <a:pt x="43368" y="12889"/>
                </a:lnTo>
                <a:lnTo>
                  <a:pt x="42990" y="12829"/>
                </a:lnTo>
                <a:lnTo>
                  <a:pt x="42213" y="12829"/>
                </a:lnTo>
                <a:lnTo>
                  <a:pt x="41834" y="12889"/>
                </a:lnTo>
                <a:lnTo>
                  <a:pt x="41476" y="12969"/>
                </a:lnTo>
                <a:lnTo>
                  <a:pt x="41117" y="13088"/>
                </a:lnTo>
                <a:lnTo>
                  <a:pt x="40978" y="12909"/>
                </a:lnTo>
                <a:lnTo>
                  <a:pt x="40838" y="12769"/>
                </a:lnTo>
                <a:lnTo>
                  <a:pt x="40679" y="12630"/>
                </a:lnTo>
                <a:lnTo>
                  <a:pt x="40500" y="12510"/>
                </a:lnTo>
                <a:lnTo>
                  <a:pt x="40320" y="12431"/>
                </a:lnTo>
                <a:lnTo>
                  <a:pt x="40101" y="12351"/>
                </a:lnTo>
                <a:lnTo>
                  <a:pt x="39902" y="12311"/>
                </a:lnTo>
                <a:lnTo>
                  <a:pt x="39683" y="12311"/>
                </a:lnTo>
                <a:lnTo>
                  <a:pt x="39683" y="12092"/>
                </a:lnTo>
                <a:lnTo>
                  <a:pt x="39683" y="11873"/>
                </a:lnTo>
                <a:lnTo>
                  <a:pt x="39643" y="11654"/>
                </a:lnTo>
                <a:lnTo>
                  <a:pt x="39603" y="11455"/>
                </a:lnTo>
                <a:lnTo>
                  <a:pt x="39524" y="11176"/>
                </a:lnTo>
                <a:lnTo>
                  <a:pt x="39424" y="10937"/>
                </a:lnTo>
                <a:lnTo>
                  <a:pt x="39284" y="10698"/>
                </a:lnTo>
                <a:lnTo>
                  <a:pt x="39125" y="10478"/>
                </a:lnTo>
                <a:lnTo>
                  <a:pt x="38966" y="10279"/>
                </a:lnTo>
                <a:lnTo>
                  <a:pt x="38767" y="10080"/>
                </a:lnTo>
                <a:lnTo>
                  <a:pt x="38567" y="9921"/>
                </a:lnTo>
                <a:lnTo>
                  <a:pt x="38328" y="9781"/>
                </a:lnTo>
                <a:lnTo>
                  <a:pt x="38089" y="9662"/>
                </a:lnTo>
                <a:lnTo>
                  <a:pt x="37850" y="9562"/>
                </a:lnTo>
                <a:lnTo>
                  <a:pt x="37591" y="9482"/>
                </a:lnTo>
                <a:lnTo>
                  <a:pt x="37332" y="9443"/>
                </a:lnTo>
                <a:lnTo>
                  <a:pt x="37053" y="9403"/>
                </a:lnTo>
                <a:lnTo>
                  <a:pt x="36774" y="9403"/>
                </a:lnTo>
                <a:lnTo>
                  <a:pt x="36496" y="9443"/>
                </a:lnTo>
                <a:lnTo>
                  <a:pt x="36217" y="9502"/>
                </a:lnTo>
                <a:lnTo>
                  <a:pt x="35878" y="9602"/>
                </a:lnTo>
                <a:lnTo>
                  <a:pt x="35579" y="9741"/>
                </a:lnTo>
                <a:lnTo>
                  <a:pt x="35280" y="9921"/>
                </a:lnTo>
                <a:lnTo>
                  <a:pt x="35021" y="10120"/>
                </a:lnTo>
                <a:lnTo>
                  <a:pt x="34802" y="10339"/>
                </a:lnTo>
                <a:lnTo>
                  <a:pt x="34583" y="10598"/>
                </a:lnTo>
                <a:lnTo>
                  <a:pt x="34424" y="10857"/>
                </a:lnTo>
                <a:lnTo>
                  <a:pt x="34284" y="11156"/>
                </a:lnTo>
                <a:lnTo>
                  <a:pt x="34185" y="11056"/>
                </a:lnTo>
                <a:lnTo>
                  <a:pt x="34065" y="10977"/>
                </a:lnTo>
                <a:lnTo>
                  <a:pt x="33946" y="10917"/>
                </a:lnTo>
                <a:lnTo>
                  <a:pt x="33806" y="10877"/>
                </a:lnTo>
                <a:lnTo>
                  <a:pt x="33766" y="10678"/>
                </a:lnTo>
                <a:lnTo>
                  <a:pt x="33726" y="10518"/>
                </a:lnTo>
                <a:lnTo>
                  <a:pt x="33647" y="10359"/>
                </a:lnTo>
                <a:lnTo>
                  <a:pt x="33587" y="10220"/>
                </a:lnTo>
                <a:lnTo>
                  <a:pt x="33487" y="10080"/>
                </a:lnTo>
                <a:lnTo>
                  <a:pt x="33388" y="9941"/>
                </a:lnTo>
                <a:lnTo>
                  <a:pt x="33268" y="9841"/>
                </a:lnTo>
                <a:lnTo>
                  <a:pt x="33149" y="9721"/>
                </a:lnTo>
                <a:lnTo>
                  <a:pt x="33009" y="9642"/>
                </a:lnTo>
                <a:lnTo>
                  <a:pt x="32870" y="9542"/>
                </a:lnTo>
                <a:lnTo>
                  <a:pt x="32730" y="9482"/>
                </a:lnTo>
                <a:lnTo>
                  <a:pt x="32571" y="9423"/>
                </a:lnTo>
                <a:lnTo>
                  <a:pt x="32412" y="9383"/>
                </a:lnTo>
                <a:lnTo>
                  <a:pt x="32252" y="9363"/>
                </a:lnTo>
                <a:lnTo>
                  <a:pt x="32073" y="9343"/>
                </a:lnTo>
                <a:lnTo>
                  <a:pt x="31914" y="9343"/>
                </a:lnTo>
                <a:lnTo>
                  <a:pt x="31734" y="9363"/>
                </a:lnTo>
                <a:lnTo>
                  <a:pt x="31695" y="9004"/>
                </a:lnTo>
                <a:lnTo>
                  <a:pt x="31615" y="8646"/>
                </a:lnTo>
                <a:lnTo>
                  <a:pt x="31515" y="8307"/>
                </a:lnTo>
                <a:lnTo>
                  <a:pt x="31376" y="7968"/>
                </a:lnTo>
                <a:lnTo>
                  <a:pt x="31236" y="7650"/>
                </a:lnTo>
                <a:lnTo>
                  <a:pt x="31057" y="7351"/>
                </a:lnTo>
                <a:lnTo>
                  <a:pt x="30838" y="7052"/>
                </a:lnTo>
                <a:lnTo>
                  <a:pt x="30619" y="6793"/>
                </a:lnTo>
                <a:lnTo>
                  <a:pt x="30380" y="6534"/>
                </a:lnTo>
                <a:lnTo>
                  <a:pt x="30121" y="6295"/>
                </a:lnTo>
                <a:lnTo>
                  <a:pt x="29822" y="6076"/>
                </a:lnTo>
                <a:lnTo>
                  <a:pt x="29523" y="5877"/>
                </a:lnTo>
                <a:lnTo>
                  <a:pt x="29204" y="5697"/>
                </a:lnTo>
                <a:lnTo>
                  <a:pt x="28866" y="5558"/>
                </a:lnTo>
                <a:lnTo>
                  <a:pt x="28507" y="5419"/>
                </a:lnTo>
                <a:lnTo>
                  <a:pt x="28129" y="5339"/>
                </a:lnTo>
                <a:lnTo>
                  <a:pt x="27850" y="5279"/>
                </a:lnTo>
                <a:lnTo>
                  <a:pt x="27591" y="5239"/>
                </a:lnTo>
                <a:lnTo>
                  <a:pt x="27312" y="5239"/>
                </a:lnTo>
                <a:lnTo>
                  <a:pt x="27053" y="5219"/>
                </a:lnTo>
                <a:lnTo>
                  <a:pt x="26774" y="5239"/>
                </a:lnTo>
                <a:lnTo>
                  <a:pt x="26515" y="5259"/>
                </a:lnTo>
                <a:lnTo>
                  <a:pt x="26256" y="5299"/>
                </a:lnTo>
                <a:lnTo>
                  <a:pt x="25997" y="5359"/>
                </a:lnTo>
                <a:lnTo>
                  <a:pt x="25738" y="5438"/>
                </a:lnTo>
                <a:lnTo>
                  <a:pt x="25499" y="5518"/>
                </a:lnTo>
                <a:lnTo>
                  <a:pt x="25260" y="5598"/>
                </a:lnTo>
                <a:lnTo>
                  <a:pt x="25021" y="5717"/>
                </a:lnTo>
                <a:lnTo>
                  <a:pt x="24782" y="5837"/>
                </a:lnTo>
                <a:lnTo>
                  <a:pt x="24563" y="5956"/>
                </a:lnTo>
                <a:lnTo>
                  <a:pt x="24344" y="6116"/>
                </a:lnTo>
                <a:lnTo>
                  <a:pt x="24144" y="6255"/>
                </a:lnTo>
                <a:lnTo>
                  <a:pt x="24045" y="6096"/>
                </a:lnTo>
                <a:lnTo>
                  <a:pt x="23945" y="5956"/>
                </a:lnTo>
                <a:lnTo>
                  <a:pt x="23826" y="5817"/>
                </a:lnTo>
                <a:lnTo>
                  <a:pt x="23686" y="5678"/>
                </a:lnTo>
                <a:lnTo>
                  <a:pt x="23547" y="5578"/>
                </a:lnTo>
                <a:lnTo>
                  <a:pt x="23407" y="5458"/>
                </a:lnTo>
                <a:lnTo>
                  <a:pt x="23248" y="5379"/>
                </a:lnTo>
                <a:lnTo>
                  <a:pt x="23069" y="5299"/>
                </a:lnTo>
                <a:lnTo>
                  <a:pt x="22909" y="5219"/>
                </a:lnTo>
                <a:lnTo>
                  <a:pt x="22730" y="5179"/>
                </a:lnTo>
                <a:lnTo>
                  <a:pt x="22551" y="5140"/>
                </a:lnTo>
                <a:lnTo>
                  <a:pt x="22352" y="5120"/>
                </a:lnTo>
                <a:lnTo>
                  <a:pt x="22172" y="5100"/>
                </a:lnTo>
                <a:lnTo>
                  <a:pt x="21973" y="5120"/>
                </a:lnTo>
                <a:lnTo>
                  <a:pt x="21794" y="5140"/>
                </a:lnTo>
                <a:lnTo>
                  <a:pt x="21595" y="5179"/>
                </a:lnTo>
                <a:lnTo>
                  <a:pt x="21415" y="5219"/>
                </a:lnTo>
                <a:lnTo>
                  <a:pt x="21256" y="5299"/>
                </a:lnTo>
                <a:lnTo>
                  <a:pt x="21097" y="5359"/>
                </a:lnTo>
                <a:lnTo>
                  <a:pt x="20957" y="5438"/>
                </a:lnTo>
                <a:lnTo>
                  <a:pt x="20818" y="5060"/>
                </a:lnTo>
                <a:lnTo>
                  <a:pt x="20678" y="4662"/>
                </a:lnTo>
                <a:lnTo>
                  <a:pt x="20519" y="4283"/>
                </a:lnTo>
                <a:lnTo>
                  <a:pt x="20320" y="3924"/>
                </a:lnTo>
                <a:lnTo>
                  <a:pt x="20100" y="3566"/>
                </a:lnTo>
                <a:lnTo>
                  <a:pt x="19861" y="3207"/>
                </a:lnTo>
                <a:lnTo>
                  <a:pt x="19602" y="2869"/>
                </a:lnTo>
                <a:lnTo>
                  <a:pt x="19324" y="2530"/>
                </a:lnTo>
                <a:lnTo>
                  <a:pt x="19045" y="2251"/>
                </a:lnTo>
                <a:lnTo>
                  <a:pt x="18766" y="1972"/>
                </a:lnTo>
                <a:lnTo>
                  <a:pt x="18487" y="1733"/>
                </a:lnTo>
                <a:lnTo>
                  <a:pt x="18188" y="1494"/>
                </a:lnTo>
                <a:lnTo>
                  <a:pt x="17869" y="1275"/>
                </a:lnTo>
                <a:lnTo>
                  <a:pt x="17571" y="1076"/>
                </a:lnTo>
                <a:lnTo>
                  <a:pt x="17232" y="896"/>
                </a:lnTo>
                <a:lnTo>
                  <a:pt x="16913" y="737"/>
                </a:lnTo>
                <a:lnTo>
                  <a:pt x="16574" y="578"/>
                </a:lnTo>
                <a:lnTo>
                  <a:pt x="16216" y="458"/>
                </a:lnTo>
                <a:lnTo>
                  <a:pt x="15877" y="339"/>
                </a:lnTo>
                <a:lnTo>
                  <a:pt x="15519" y="239"/>
                </a:lnTo>
                <a:lnTo>
                  <a:pt x="15160" y="159"/>
                </a:lnTo>
                <a:lnTo>
                  <a:pt x="14801" y="80"/>
                </a:lnTo>
                <a:lnTo>
                  <a:pt x="14443" y="40"/>
                </a:lnTo>
                <a:lnTo>
                  <a:pt x="14064" y="0"/>
                </a:lnTo>
                <a:close/>
              </a:path>
            </a:pathLst>
          </a:custGeom>
          <a:solidFill>
            <a:srgbClr val="FFFFFF">
              <a:alpha val="201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10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29" name="Google Shape;10329;p48"/>
          <p:cNvGrpSpPr/>
          <p:nvPr/>
        </p:nvGrpSpPr>
        <p:grpSpPr>
          <a:xfrm>
            <a:off x="0" y="3809423"/>
            <a:ext cx="9143801" cy="939804"/>
            <a:chOff x="0" y="3057609"/>
            <a:chExt cx="10528268" cy="1082101"/>
          </a:xfrm>
        </p:grpSpPr>
        <p:sp>
          <p:nvSpPr>
            <p:cNvPr id="10330" name="Google Shape;10330;p48"/>
            <p:cNvSpPr/>
            <p:nvPr/>
          </p:nvSpPr>
          <p:spPr>
            <a:xfrm>
              <a:off x="0" y="3057609"/>
              <a:ext cx="5270796" cy="1082101"/>
            </a:xfrm>
            <a:custGeom>
              <a:avLst/>
              <a:gdLst/>
              <a:ahLst/>
              <a:cxnLst/>
              <a:rect l="l" t="t" r="r" b="b"/>
              <a:pathLst>
                <a:path w="76775" h="15762" extrusionOk="0">
                  <a:moveTo>
                    <a:pt x="59600" y="0"/>
                  </a:moveTo>
                  <a:lnTo>
                    <a:pt x="58659" y="546"/>
                  </a:lnTo>
                  <a:lnTo>
                    <a:pt x="58659" y="1318"/>
                  </a:lnTo>
                  <a:lnTo>
                    <a:pt x="58659" y="1431"/>
                  </a:lnTo>
                  <a:lnTo>
                    <a:pt x="58659" y="2712"/>
                  </a:lnTo>
                  <a:lnTo>
                    <a:pt x="57115" y="2712"/>
                  </a:lnTo>
                  <a:lnTo>
                    <a:pt x="57115" y="5668"/>
                  </a:lnTo>
                  <a:lnTo>
                    <a:pt x="56569" y="5668"/>
                  </a:lnTo>
                  <a:lnTo>
                    <a:pt x="56569" y="4632"/>
                  </a:lnTo>
                  <a:lnTo>
                    <a:pt x="56362" y="4632"/>
                  </a:lnTo>
                  <a:lnTo>
                    <a:pt x="56362" y="4312"/>
                  </a:lnTo>
                  <a:lnTo>
                    <a:pt x="55702" y="4312"/>
                  </a:lnTo>
                  <a:lnTo>
                    <a:pt x="55702" y="4632"/>
                  </a:lnTo>
                  <a:lnTo>
                    <a:pt x="54535" y="4632"/>
                  </a:lnTo>
                  <a:lnTo>
                    <a:pt x="54554" y="5668"/>
                  </a:lnTo>
                  <a:lnTo>
                    <a:pt x="53575" y="5687"/>
                  </a:lnTo>
                  <a:lnTo>
                    <a:pt x="53575" y="4708"/>
                  </a:lnTo>
                  <a:lnTo>
                    <a:pt x="52633" y="4708"/>
                  </a:lnTo>
                  <a:lnTo>
                    <a:pt x="52633" y="4218"/>
                  </a:lnTo>
                  <a:lnTo>
                    <a:pt x="52614" y="4199"/>
                  </a:lnTo>
                  <a:lnTo>
                    <a:pt x="52595" y="4218"/>
                  </a:lnTo>
                  <a:lnTo>
                    <a:pt x="52595" y="4708"/>
                  </a:lnTo>
                  <a:lnTo>
                    <a:pt x="52539" y="4708"/>
                  </a:lnTo>
                  <a:lnTo>
                    <a:pt x="52539" y="4425"/>
                  </a:lnTo>
                  <a:lnTo>
                    <a:pt x="52520" y="4406"/>
                  </a:lnTo>
                  <a:lnTo>
                    <a:pt x="52520" y="4425"/>
                  </a:lnTo>
                  <a:lnTo>
                    <a:pt x="52520" y="4708"/>
                  </a:lnTo>
                  <a:lnTo>
                    <a:pt x="52388" y="4708"/>
                  </a:lnTo>
                  <a:lnTo>
                    <a:pt x="52388" y="3672"/>
                  </a:lnTo>
                  <a:lnTo>
                    <a:pt x="51917" y="3672"/>
                  </a:lnTo>
                  <a:lnTo>
                    <a:pt x="51917" y="3239"/>
                  </a:lnTo>
                  <a:lnTo>
                    <a:pt x="51861" y="3239"/>
                  </a:lnTo>
                  <a:lnTo>
                    <a:pt x="51861" y="1808"/>
                  </a:lnTo>
                  <a:lnTo>
                    <a:pt x="51729" y="1808"/>
                  </a:lnTo>
                  <a:lnTo>
                    <a:pt x="51729" y="1488"/>
                  </a:lnTo>
                  <a:lnTo>
                    <a:pt x="51710" y="1469"/>
                  </a:lnTo>
                  <a:lnTo>
                    <a:pt x="51692" y="1488"/>
                  </a:lnTo>
                  <a:lnTo>
                    <a:pt x="51692" y="1808"/>
                  </a:lnTo>
                  <a:lnTo>
                    <a:pt x="51654" y="1808"/>
                  </a:lnTo>
                  <a:lnTo>
                    <a:pt x="51635" y="1281"/>
                  </a:lnTo>
                  <a:lnTo>
                    <a:pt x="51635" y="1262"/>
                  </a:lnTo>
                  <a:lnTo>
                    <a:pt x="51616" y="1281"/>
                  </a:lnTo>
                  <a:lnTo>
                    <a:pt x="51616" y="1808"/>
                  </a:lnTo>
                  <a:lnTo>
                    <a:pt x="50769" y="1808"/>
                  </a:lnTo>
                  <a:lnTo>
                    <a:pt x="50788" y="5593"/>
                  </a:lnTo>
                  <a:lnTo>
                    <a:pt x="50543" y="5593"/>
                  </a:lnTo>
                  <a:lnTo>
                    <a:pt x="50543" y="4614"/>
                  </a:lnTo>
                  <a:lnTo>
                    <a:pt x="50468" y="4614"/>
                  </a:lnTo>
                  <a:lnTo>
                    <a:pt x="50468" y="4086"/>
                  </a:lnTo>
                  <a:lnTo>
                    <a:pt x="50449" y="4068"/>
                  </a:lnTo>
                  <a:lnTo>
                    <a:pt x="50430" y="4086"/>
                  </a:lnTo>
                  <a:lnTo>
                    <a:pt x="50430" y="4614"/>
                  </a:lnTo>
                  <a:lnTo>
                    <a:pt x="50373" y="4614"/>
                  </a:lnTo>
                  <a:lnTo>
                    <a:pt x="50373" y="4293"/>
                  </a:lnTo>
                  <a:lnTo>
                    <a:pt x="50373" y="4237"/>
                  </a:lnTo>
                  <a:lnTo>
                    <a:pt x="49959" y="4237"/>
                  </a:lnTo>
                  <a:lnTo>
                    <a:pt x="49959" y="4614"/>
                  </a:lnTo>
                  <a:lnTo>
                    <a:pt x="48716" y="4614"/>
                  </a:lnTo>
                  <a:lnTo>
                    <a:pt x="48716" y="5574"/>
                  </a:lnTo>
                  <a:lnTo>
                    <a:pt x="48641" y="5574"/>
                  </a:lnTo>
                  <a:lnTo>
                    <a:pt x="48660" y="10301"/>
                  </a:lnTo>
                  <a:lnTo>
                    <a:pt x="48076" y="10301"/>
                  </a:lnTo>
                  <a:lnTo>
                    <a:pt x="48076" y="4971"/>
                  </a:lnTo>
                  <a:lnTo>
                    <a:pt x="48095" y="4971"/>
                  </a:lnTo>
                  <a:lnTo>
                    <a:pt x="48095" y="3955"/>
                  </a:lnTo>
                  <a:lnTo>
                    <a:pt x="47869" y="3955"/>
                  </a:lnTo>
                  <a:lnTo>
                    <a:pt x="47869" y="3578"/>
                  </a:lnTo>
                  <a:lnTo>
                    <a:pt x="47530" y="3578"/>
                  </a:lnTo>
                  <a:lnTo>
                    <a:pt x="47530" y="3955"/>
                  </a:lnTo>
                  <a:lnTo>
                    <a:pt x="44649" y="3955"/>
                  </a:lnTo>
                  <a:lnTo>
                    <a:pt x="44649" y="4971"/>
                  </a:lnTo>
                  <a:lnTo>
                    <a:pt x="44969" y="4971"/>
                  </a:lnTo>
                  <a:lnTo>
                    <a:pt x="44969" y="10301"/>
                  </a:lnTo>
                  <a:lnTo>
                    <a:pt x="44404" y="10301"/>
                  </a:lnTo>
                  <a:lnTo>
                    <a:pt x="44404" y="7137"/>
                  </a:lnTo>
                  <a:lnTo>
                    <a:pt x="42935" y="7137"/>
                  </a:lnTo>
                  <a:lnTo>
                    <a:pt x="42935" y="4651"/>
                  </a:lnTo>
                  <a:lnTo>
                    <a:pt x="41410" y="3446"/>
                  </a:lnTo>
                  <a:lnTo>
                    <a:pt x="39885" y="4651"/>
                  </a:lnTo>
                  <a:lnTo>
                    <a:pt x="39885" y="7137"/>
                  </a:lnTo>
                  <a:lnTo>
                    <a:pt x="38378" y="7137"/>
                  </a:lnTo>
                  <a:lnTo>
                    <a:pt x="38378" y="10301"/>
                  </a:lnTo>
                  <a:lnTo>
                    <a:pt x="37794" y="10301"/>
                  </a:lnTo>
                  <a:lnTo>
                    <a:pt x="37794" y="4218"/>
                  </a:lnTo>
                  <a:lnTo>
                    <a:pt x="36966" y="4218"/>
                  </a:lnTo>
                  <a:lnTo>
                    <a:pt x="36966" y="1149"/>
                  </a:lnTo>
                  <a:lnTo>
                    <a:pt x="36928" y="1149"/>
                  </a:lnTo>
                  <a:lnTo>
                    <a:pt x="36928" y="1958"/>
                  </a:lnTo>
                  <a:lnTo>
                    <a:pt x="36175" y="1958"/>
                  </a:lnTo>
                  <a:lnTo>
                    <a:pt x="36175" y="1205"/>
                  </a:lnTo>
                  <a:lnTo>
                    <a:pt x="35441" y="1205"/>
                  </a:lnTo>
                  <a:lnTo>
                    <a:pt x="35422" y="829"/>
                  </a:lnTo>
                  <a:lnTo>
                    <a:pt x="35422" y="810"/>
                  </a:lnTo>
                  <a:lnTo>
                    <a:pt x="35403" y="829"/>
                  </a:lnTo>
                  <a:lnTo>
                    <a:pt x="35403" y="1205"/>
                  </a:lnTo>
                  <a:lnTo>
                    <a:pt x="35365" y="1205"/>
                  </a:lnTo>
                  <a:lnTo>
                    <a:pt x="35365" y="979"/>
                  </a:lnTo>
                  <a:lnTo>
                    <a:pt x="35346" y="979"/>
                  </a:lnTo>
                  <a:lnTo>
                    <a:pt x="35346" y="1205"/>
                  </a:lnTo>
                  <a:lnTo>
                    <a:pt x="35252" y="1205"/>
                  </a:lnTo>
                  <a:lnTo>
                    <a:pt x="35252" y="640"/>
                  </a:lnTo>
                  <a:lnTo>
                    <a:pt x="34066" y="640"/>
                  </a:lnTo>
                  <a:lnTo>
                    <a:pt x="34066" y="1770"/>
                  </a:lnTo>
                  <a:lnTo>
                    <a:pt x="33991" y="1770"/>
                  </a:lnTo>
                  <a:lnTo>
                    <a:pt x="33991" y="1902"/>
                  </a:lnTo>
                  <a:lnTo>
                    <a:pt x="33821" y="1902"/>
                  </a:lnTo>
                  <a:lnTo>
                    <a:pt x="33821" y="1676"/>
                  </a:lnTo>
                  <a:lnTo>
                    <a:pt x="33802" y="1676"/>
                  </a:lnTo>
                  <a:lnTo>
                    <a:pt x="33802" y="1770"/>
                  </a:lnTo>
                  <a:lnTo>
                    <a:pt x="33124" y="1770"/>
                  </a:lnTo>
                  <a:lnTo>
                    <a:pt x="33124" y="2975"/>
                  </a:lnTo>
                  <a:lnTo>
                    <a:pt x="32333" y="2975"/>
                  </a:lnTo>
                  <a:lnTo>
                    <a:pt x="32352" y="5574"/>
                  </a:lnTo>
                  <a:lnTo>
                    <a:pt x="31881" y="5574"/>
                  </a:lnTo>
                  <a:lnTo>
                    <a:pt x="31881" y="6082"/>
                  </a:lnTo>
                  <a:lnTo>
                    <a:pt x="30902" y="6082"/>
                  </a:lnTo>
                  <a:lnTo>
                    <a:pt x="30902" y="5047"/>
                  </a:lnTo>
                  <a:lnTo>
                    <a:pt x="29754" y="5047"/>
                  </a:lnTo>
                  <a:lnTo>
                    <a:pt x="29754" y="5028"/>
                  </a:lnTo>
                  <a:lnTo>
                    <a:pt x="29754" y="4727"/>
                  </a:lnTo>
                  <a:lnTo>
                    <a:pt x="29716" y="4727"/>
                  </a:lnTo>
                  <a:lnTo>
                    <a:pt x="29584" y="3842"/>
                  </a:lnTo>
                  <a:lnTo>
                    <a:pt x="29452" y="3032"/>
                  </a:lnTo>
                  <a:lnTo>
                    <a:pt x="29452" y="5574"/>
                  </a:lnTo>
                  <a:lnTo>
                    <a:pt x="29019" y="5574"/>
                  </a:lnTo>
                  <a:lnTo>
                    <a:pt x="29019" y="4858"/>
                  </a:lnTo>
                  <a:lnTo>
                    <a:pt x="28605" y="4858"/>
                  </a:lnTo>
                  <a:lnTo>
                    <a:pt x="28586" y="3107"/>
                  </a:lnTo>
                  <a:lnTo>
                    <a:pt x="27889" y="3107"/>
                  </a:lnTo>
                  <a:lnTo>
                    <a:pt x="27889" y="1168"/>
                  </a:lnTo>
                  <a:lnTo>
                    <a:pt x="26684" y="226"/>
                  </a:lnTo>
                  <a:lnTo>
                    <a:pt x="25498" y="1168"/>
                  </a:lnTo>
                  <a:lnTo>
                    <a:pt x="25498" y="3107"/>
                  </a:lnTo>
                  <a:lnTo>
                    <a:pt x="24330" y="3107"/>
                  </a:lnTo>
                  <a:lnTo>
                    <a:pt x="24330" y="5574"/>
                  </a:lnTo>
                  <a:lnTo>
                    <a:pt x="23878" y="5574"/>
                  </a:lnTo>
                  <a:lnTo>
                    <a:pt x="23878" y="829"/>
                  </a:lnTo>
                  <a:lnTo>
                    <a:pt x="23652" y="829"/>
                  </a:lnTo>
                  <a:lnTo>
                    <a:pt x="23690" y="4162"/>
                  </a:lnTo>
                  <a:lnTo>
                    <a:pt x="23125" y="4162"/>
                  </a:lnTo>
                  <a:lnTo>
                    <a:pt x="22993" y="3352"/>
                  </a:lnTo>
                  <a:lnTo>
                    <a:pt x="22880" y="2731"/>
                  </a:lnTo>
                  <a:lnTo>
                    <a:pt x="22824" y="3013"/>
                  </a:lnTo>
                  <a:lnTo>
                    <a:pt x="22767" y="3352"/>
                  </a:lnTo>
                  <a:lnTo>
                    <a:pt x="22654" y="4162"/>
                  </a:lnTo>
                  <a:lnTo>
                    <a:pt x="22636" y="4162"/>
                  </a:lnTo>
                  <a:lnTo>
                    <a:pt x="22636" y="3842"/>
                  </a:lnTo>
                  <a:lnTo>
                    <a:pt x="22617" y="3823"/>
                  </a:lnTo>
                  <a:lnTo>
                    <a:pt x="22598" y="3842"/>
                  </a:lnTo>
                  <a:lnTo>
                    <a:pt x="22598" y="4162"/>
                  </a:lnTo>
                  <a:lnTo>
                    <a:pt x="22541" y="4162"/>
                  </a:lnTo>
                  <a:lnTo>
                    <a:pt x="22541" y="3634"/>
                  </a:lnTo>
                  <a:lnTo>
                    <a:pt x="22541" y="3616"/>
                  </a:lnTo>
                  <a:lnTo>
                    <a:pt x="22523" y="3634"/>
                  </a:lnTo>
                  <a:lnTo>
                    <a:pt x="22523" y="4162"/>
                  </a:lnTo>
                  <a:lnTo>
                    <a:pt x="22428" y="4162"/>
                  </a:lnTo>
                  <a:lnTo>
                    <a:pt x="22428" y="5141"/>
                  </a:lnTo>
                  <a:lnTo>
                    <a:pt x="22184" y="5141"/>
                  </a:lnTo>
                  <a:lnTo>
                    <a:pt x="22202" y="923"/>
                  </a:lnTo>
                  <a:lnTo>
                    <a:pt x="22014" y="923"/>
                  </a:lnTo>
                  <a:lnTo>
                    <a:pt x="22014" y="414"/>
                  </a:lnTo>
                  <a:lnTo>
                    <a:pt x="21995" y="395"/>
                  </a:lnTo>
                  <a:lnTo>
                    <a:pt x="21976" y="414"/>
                  </a:lnTo>
                  <a:lnTo>
                    <a:pt x="21976" y="923"/>
                  </a:lnTo>
                  <a:lnTo>
                    <a:pt x="21920" y="923"/>
                  </a:lnTo>
                  <a:lnTo>
                    <a:pt x="21920" y="621"/>
                  </a:lnTo>
                  <a:lnTo>
                    <a:pt x="21901" y="621"/>
                  </a:lnTo>
                  <a:lnTo>
                    <a:pt x="21901" y="923"/>
                  </a:lnTo>
                  <a:lnTo>
                    <a:pt x="21073" y="904"/>
                  </a:lnTo>
                  <a:lnTo>
                    <a:pt x="21054" y="4312"/>
                  </a:lnTo>
                  <a:lnTo>
                    <a:pt x="21054" y="4388"/>
                  </a:lnTo>
                  <a:lnTo>
                    <a:pt x="21054" y="5141"/>
                  </a:lnTo>
                  <a:lnTo>
                    <a:pt x="21054" y="5216"/>
                  </a:lnTo>
                  <a:lnTo>
                    <a:pt x="21054" y="6101"/>
                  </a:lnTo>
                  <a:lnTo>
                    <a:pt x="19566" y="6101"/>
                  </a:lnTo>
                  <a:lnTo>
                    <a:pt x="19585" y="2335"/>
                  </a:lnTo>
                  <a:lnTo>
                    <a:pt x="16591" y="4538"/>
                  </a:lnTo>
                  <a:lnTo>
                    <a:pt x="16572" y="10301"/>
                  </a:lnTo>
                  <a:lnTo>
                    <a:pt x="15781" y="10301"/>
                  </a:lnTo>
                  <a:lnTo>
                    <a:pt x="15781" y="5160"/>
                  </a:lnTo>
                  <a:lnTo>
                    <a:pt x="13484" y="4388"/>
                  </a:lnTo>
                  <a:lnTo>
                    <a:pt x="11751" y="5348"/>
                  </a:lnTo>
                  <a:lnTo>
                    <a:pt x="11751" y="7721"/>
                  </a:lnTo>
                  <a:lnTo>
                    <a:pt x="10979" y="7721"/>
                  </a:lnTo>
                  <a:lnTo>
                    <a:pt x="10979" y="1017"/>
                  </a:lnTo>
                  <a:lnTo>
                    <a:pt x="10829" y="942"/>
                  </a:lnTo>
                  <a:lnTo>
                    <a:pt x="10829" y="960"/>
                  </a:lnTo>
                  <a:lnTo>
                    <a:pt x="10829" y="1544"/>
                  </a:lnTo>
                  <a:lnTo>
                    <a:pt x="10829" y="1601"/>
                  </a:lnTo>
                  <a:lnTo>
                    <a:pt x="10829" y="2297"/>
                  </a:lnTo>
                  <a:lnTo>
                    <a:pt x="9661" y="2297"/>
                  </a:lnTo>
                  <a:lnTo>
                    <a:pt x="9680" y="697"/>
                  </a:lnTo>
                  <a:lnTo>
                    <a:pt x="8682" y="1130"/>
                  </a:lnTo>
                  <a:lnTo>
                    <a:pt x="8682" y="10301"/>
                  </a:lnTo>
                  <a:lnTo>
                    <a:pt x="7759" y="10301"/>
                  </a:lnTo>
                  <a:lnTo>
                    <a:pt x="7759" y="2994"/>
                  </a:lnTo>
                  <a:lnTo>
                    <a:pt x="7345" y="2994"/>
                  </a:lnTo>
                  <a:lnTo>
                    <a:pt x="7326" y="5574"/>
                  </a:lnTo>
                  <a:lnTo>
                    <a:pt x="6705" y="5574"/>
                  </a:lnTo>
                  <a:lnTo>
                    <a:pt x="6705" y="2618"/>
                  </a:lnTo>
                  <a:lnTo>
                    <a:pt x="6272" y="2618"/>
                  </a:lnTo>
                  <a:lnTo>
                    <a:pt x="6272" y="2994"/>
                  </a:lnTo>
                  <a:lnTo>
                    <a:pt x="4125" y="2994"/>
                  </a:lnTo>
                  <a:lnTo>
                    <a:pt x="4125" y="2354"/>
                  </a:lnTo>
                  <a:lnTo>
                    <a:pt x="3560" y="2354"/>
                  </a:lnTo>
                  <a:lnTo>
                    <a:pt x="3560" y="3559"/>
                  </a:lnTo>
                  <a:lnTo>
                    <a:pt x="2976" y="3559"/>
                  </a:lnTo>
                  <a:lnTo>
                    <a:pt x="2976" y="2354"/>
                  </a:lnTo>
                  <a:lnTo>
                    <a:pt x="2844" y="2354"/>
                  </a:lnTo>
                  <a:lnTo>
                    <a:pt x="2844" y="1996"/>
                  </a:lnTo>
                  <a:lnTo>
                    <a:pt x="2411" y="1996"/>
                  </a:lnTo>
                  <a:lnTo>
                    <a:pt x="2411" y="2354"/>
                  </a:lnTo>
                  <a:lnTo>
                    <a:pt x="2016" y="2354"/>
                  </a:lnTo>
                  <a:lnTo>
                    <a:pt x="2016" y="1996"/>
                  </a:lnTo>
                  <a:lnTo>
                    <a:pt x="1489" y="1996"/>
                  </a:lnTo>
                  <a:lnTo>
                    <a:pt x="1489" y="2354"/>
                  </a:lnTo>
                  <a:lnTo>
                    <a:pt x="1168" y="2354"/>
                  </a:lnTo>
                  <a:lnTo>
                    <a:pt x="1168" y="5574"/>
                  </a:lnTo>
                  <a:lnTo>
                    <a:pt x="453" y="5574"/>
                  </a:lnTo>
                  <a:lnTo>
                    <a:pt x="453" y="2994"/>
                  </a:lnTo>
                  <a:lnTo>
                    <a:pt x="1" y="2994"/>
                  </a:lnTo>
                  <a:lnTo>
                    <a:pt x="1" y="10301"/>
                  </a:lnTo>
                  <a:lnTo>
                    <a:pt x="1" y="14274"/>
                  </a:lnTo>
                  <a:lnTo>
                    <a:pt x="1" y="15761"/>
                  </a:lnTo>
                  <a:lnTo>
                    <a:pt x="76774" y="15630"/>
                  </a:lnTo>
                  <a:lnTo>
                    <a:pt x="76774" y="14274"/>
                  </a:lnTo>
                  <a:lnTo>
                    <a:pt x="76774" y="10301"/>
                  </a:lnTo>
                  <a:lnTo>
                    <a:pt x="76774" y="716"/>
                  </a:lnTo>
                  <a:lnTo>
                    <a:pt x="75946" y="358"/>
                  </a:lnTo>
                  <a:lnTo>
                    <a:pt x="75946" y="1243"/>
                  </a:lnTo>
                  <a:lnTo>
                    <a:pt x="75757" y="1243"/>
                  </a:lnTo>
                  <a:lnTo>
                    <a:pt x="75757" y="829"/>
                  </a:lnTo>
                  <a:lnTo>
                    <a:pt x="75757" y="810"/>
                  </a:lnTo>
                  <a:lnTo>
                    <a:pt x="75720" y="810"/>
                  </a:lnTo>
                  <a:lnTo>
                    <a:pt x="75720" y="829"/>
                  </a:lnTo>
                  <a:lnTo>
                    <a:pt x="75720" y="1243"/>
                  </a:lnTo>
                  <a:lnTo>
                    <a:pt x="75644" y="1243"/>
                  </a:lnTo>
                  <a:lnTo>
                    <a:pt x="75644" y="527"/>
                  </a:lnTo>
                  <a:lnTo>
                    <a:pt x="75644" y="508"/>
                  </a:lnTo>
                  <a:lnTo>
                    <a:pt x="75607" y="508"/>
                  </a:lnTo>
                  <a:lnTo>
                    <a:pt x="75607" y="527"/>
                  </a:lnTo>
                  <a:lnTo>
                    <a:pt x="75607" y="1243"/>
                  </a:lnTo>
                  <a:lnTo>
                    <a:pt x="74477" y="1243"/>
                  </a:lnTo>
                  <a:lnTo>
                    <a:pt x="74477" y="7306"/>
                  </a:lnTo>
                  <a:lnTo>
                    <a:pt x="73761" y="7306"/>
                  </a:lnTo>
                  <a:lnTo>
                    <a:pt x="73742" y="2636"/>
                  </a:lnTo>
                  <a:lnTo>
                    <a:pt x="72839" y="2636"/>
                  </a:lnTo>
                  <a:lnTo>
                    <a:pt x="72839" y="1149"/>
                  </a:lnTo>
                  <a:lnTo>
                    <a:pt x="72161" y="1149"/>
                  </a:lnTo>
                  <a:lnTo>
                    <a:pt x="72161" y="866"/>
                  </a:lnTo>
                  <a:lnTo>
                    <a:pt x="72537" y="866"/>
                  </a:lnTo>
                  <a:lnTo>
                    <a:pt x="72744" y="283"/>
                  </a:lnTo>
                  <a:lnTo>
                    <a:pt x="71803" y="264"/>
                  </a:lnTo>
                  <a:lnTo>
                    <a:pt x="71596" y="866"/>
                  </a:lnTo>
                  <a:lnTo>
                    <a:pt x="72104" y="866"/>
                  </a:lnTo>
                  <a:lnTo>
                    <a:pt x="72104" y="1149"/>
                  </a:lnTo>
                  <a:lnTo>
                    <a:pt x="69920" y="1149"/>
                  </a:lnTo>
                  <a:lnTo>
                    <a:pt x="69920" y="2636"/>
                  </a:lnTo>
                  <a:lnTo>
                    <a:pt x="69317" y="2636"/>
                  </a:lnTo>
                  <a:lnTo>
                    <a:pt x="69336" y="10301"/>
                  </a:lnTo>
                  <a:lnTo>
                    <a:pt x="68884" y="10301"/>
                  </a:lnTo>
                  <a:lnTo>
                    <a:pt x="68846" y="4124"/>
                  </a:lnTo>
                  <a:lnTo>
                    <a:pt x="65871" y="1921"/>
                  </a:lnTo>
                  <a:lnTo>
                    <a:pt x="65871" y="5687"/>
                  </a:lnTo>
                  <a:lnTo>
                    <a:pt x="64402" y="5706"/>
                  </a:lnTo>
                  <a:lnTo>
                    <a:pt x="64384" y="4802"/>
                  </a:lnTo>
                  <a:lnTo>
                    <a:pt x="64384" y="4727"/>
                  </a:lnTo>
                  <a:lnTo>
                    <a:pt x="64384" y="3992"/>
                  </a:lnTo>
                  <a:lnTo>
                    <a:pt x="64384" y="3898"/>
                  </a:lnTo>
                  <a:lnTo>
                    <a:pt x="64384" y="2297"/>
                  </a:lnTo>
                  <a:lnTo>
                    <a:pt x="64045" y="2297"/>
                  </a:lnTo>
                  <a:lnTo>
                    <a:pt x="64045" y="508"/>
                  </a:lnTo>
                  <a:lnTo>
                    <a:pt x="63555" y="508"/>
                  </a:lnTo>
                  <a:lnTo>
                    <a:pt x="63555" y="226"/>
                  </a:lnTo>
                  <a:lnTo>
                    <a:pt x="63536" y="207"/>
                  </a:lnTo>
                  <a:lnTo>
                    <a:pt x="63536" y="226"/>
                  </a:lnTo>
                  <a:lnTo>
                    <a:pt x="63536" y="508"/>
                  </a:lnTo>
                  <a:lnTo>
                    <a:pt x="63480" y="508"/>
                  </a:lnTo>
                  <a:lnTo>
                    <a:pt x="63480" y="0"/>
                  </a:lnTo>
                  <a:lnTo>
                    <a:pt x="63442" y="0"/>
                  </a:lnTo>
                  <a:lnTo>
                    <a:pt x="63442" y="508"/>
                  </a:lnTo>
                  <a:lnTo>
                    <a:pt x="63254" y="508"/>
                  </a:lnTo>
                  <a:lnTo>
                    <a:pt x="63272" y="4727"/>
                  </a:lnTo>
                  <a:lnTo>
                    <a:pt x="63009" y="4727"/>
                  </a:lnTo>
                  <a:lnTo>
                    <a:pt x="63009" y="3747"/>
                  </a:lnTo>
                  <a:lnTo>
                    <a:pt x="62934" y="3747"/>
                  </a:lnTo>
                  <a:lnTo>
                    <a:pt x="62934" y="3220"/>
                  </a:lnTo>
                  <a:lnTo>
                    <a:pt x="62915" y="3201"/>
                  </a:lnTo>
                  <a:lnTo>
                    <a:pt x="62896" y="3220"/>
                  </a:lnTo>
                  <a:lnTo>
                    <a:pt x="62896" y="3747"/>
                  </a:lnTo>
                  <a:lnTo>
                    <a:pt x="62839" y="3747"/>
                  </a:lnTo>
                  <a:lnTo>
                    <a:pt x="62839" y="3427"/>
                  </a:lnTo>
                  <a:lnTo>
                    <a:pt x="62839" y="3408"/>
                  </a:lnTo>
                  <a:lnTo>
                    <a:pt x="62821" y="3427"/>
                  </a:lnTo>
                  <a:lnTo>
                    <a:pt x="62821" y="3747"/>
                  </a:lnTo>
                  <a:lnTo>
                    <a:pt x="60636" y="3766"/>
                  </a:lnTo>
                  <a:lnTo>
                    <a:pt x="60636" y="5423"/>
                  </a:lnTo>
                  <a:lnTo>
                    <a:pt x="59600" y="5423"/>
                  </a:lnTo>
                  <a:lnTo>
                    <a:pt x="5960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1" name="Google Shape;10331;p48"/>
            <p:cNvSpPr/>
            <p:nvPr/>
          </p:nvSpPr>
          <p:spPr>
            <a:xfrm flipH="1">
              <a:off x="5257473" y="3057609"/>
              <a:ext cx="5270796" cy="1082101"/>
            </a:xfrm>
            <a:custGeom>
              <a:avLst/>
              <a:gdLst/>
              <a:ahLst/>
              <a:cxnLst/>
              <a:rect l="l" t="t" r="r" b="b"/>
              <a:pathLst>
                <a:path w="76775" h="15762" extrusionOk="0">
                  <a:moveTo>
                    <a:pt x="59600" y="0"/>
                  </a:moveTo>
                  <a:lnTo>
                    <a:pt x="58659" y="546"/>
                  </a:lnTo>
                  <a:lnTo>
                    <a:pt x="58659" y="1318"/>
                  </a:lnTo>
                  <a:lnTo>
                    <a:pt x="58659" y="1431"/>
                  </a:lnTo>
                  <a:lnTo>
                    <a:pt x="58659" y="2712"/>
                  </a:lnTo>
                  <a:lnTo>
                    <a:pt x="57115" y="2712"/>
                  </a:lnTo>
                  <a:lnTo>
                    <a:pt x="57115" y="5668"/>
                  </a:lnTo>
                  <a:lnTo>
                    <a:pt x="56569" y="5668"/>
                  </a:lnTo>
                  <a:lnTo>
                    <a:pt x="56569" y="4632"/>
                  </a:lnTo>
                  <a:lnTo>
                    <a:pt x="56362" y="4632"/>
                  </a:lnTo>
                  <a:lnTo>
                    <a:pt x="56362" y="4312"/>
                  </a:lnTo>
                  <a:lnTo>
                    <a:pt x="55702" y="4312"/>
                  </a:lnTo>
                  <a:lnTo>
                    <a:pt x="55702" y="4632"/>
                  </a:lnTo>
                  <a:lnTo>
                    <a:pt x="54535" y="4632"/>
                  </a:lnTo>
                  <a:lnTo>
                    <a:pt x="54554" y="5668"/>
                  </a:lnTo>
                  <a:lnTo>
                    <a:pt x="53575" y="5687"/>
                  </a:lnTo>
                  <a:lnTo>
                    <a:pt x="53575" y="4708"/>
                  </a:lnTo>
                  <a:lnTo>
                    <a:pt x="52633" y="4708"/>
                  </a:lnTo>
                  <a:lnTo>
                    <a:pt x="52633" y="4218"/>
                  </a:lnTo>
                  <a:lnTo>
                    <a:pt x="52614" y="4199"/>
                  </a:lnTo>
                  <a:lnTo>
                    <a:pt x="52595" y="4218"/>
                  </a:lnTo>
                  <a:lnTo>
                    <a:pt x="52595" y="4708"/>
                  </a:lnTo>
                  <a:lnTo>
                    <a:pt x="52539" y="4708"/>
                  </a:lnTo>
                  <a:lnTo>
                    <a:pt x="52539" y="4425"/>
                  </a:lnTo>
                  <a:lnTo>
                    <a:pt x="52520" y="4406"/>
                  </a:lnTo>
                  <a:lnTo>
                    <a:pt x="52520" y="4425"/>
                  </a:lnTo>
                  <a:lnTo>
                    <a:pt x="52520" y="4708"/>
                  </a:lnTo>
                  <a:lnTo>
                    <a:pt x="52388" y="4708"/>
                  </a:lnTo>
                  <a:lnTo>
                    <a:pt x="52388" y="3672"/>
                  </a:lnTo>
                  <a:lnTo>
                    <a:pt x="51917" y="3672"/>
                  </a:lnTo>
                  <a:lnTo>
                    <a:pt x="51917" y="3239"/>
                  </a:lnTo>
                  <a:lnTo>
                    <a:pt x="51861" y="3239"/>
                  </a:lnTo>
                  <a:lnTo>
                    <a:pt x="51861" y="1808"/>
                  </a:lnTo>
                  <a:lnTo>
                    <a:pt x="51729" y="1808"/>
                  </a:lnTo>
                  <a:lnTo>
                    <a:pt x="51729" y="1488"/>
                  </a:lnTo>
                  <a:lnTo>
                    <a:pt x="51710" y="1469"/>
                  </a:lnTo>
                  <a:lnTo>
                    <a:pt x="51692" y="1488"/>
                  </a:lnTo>
                  <a:lnTo>
                    <a:pt x="51692" y="1808"/>
                  </a:lnTo>
                  <a:lnTo>
                    <a:pt x="51654" y="1808"/>
                  </a:lnTo>
                  <a:lnTo>
                    <a:pt x="51635" y="1281"/>
                  </a:lnTo>
                  <a:lnTo>
                    <a:pt x="51635" y="1262"/>
                  </a:lnTo>
                  <a:lnTo>
                    <a:pt x="51616" y="1281"/>
                  </a:lnTo>
                  <a:lnTo>
                    <a:pt x="51616" y="1808"/>
                  </a:lnTo>
                  <a:lnTo>
                    <a:pt x="50769" y="1808"/>
                  </a:lnTo>
                  <a:lnTo>
                    <a:pt x="50788" y="5593"/>
                  </a:lnTo>
                  <a:lnTo>
                    <a:pt x="50543" y="5593"/>
                  </a:lnTo>
                  <a:lnTo>
                    <a:pt x="50543" y="4614"/>
                  </a:lnTo>
                  <a:lnTo>
                    <a:pt x="50468" y="4614"/>
                  </a:lnTo>
                  <a:lnTo>
                    <a:pt x="50468" y="4086"/>
                  </a:lnTo>
                  <a:lnTo>
                    <a:pt x="50449" y="4068"/>
                  </a:lnTo>
                  <a:lnTo>
                    <a:pt x="50430" y="4086"/>
                  </a:lnTo>
                  <a:lnTo>
                    <a:pt x="50430" y="4614"/>
                  </a:lnTo>
                  <a:lnTo>
                    <a:pt x="50373" y="4614"/>
                  </a:lnTo>
                  <a:lnTo>
                    <a:pt x="50373" y="4293"/>
                  </a:lnTo>
                  <a:lnTo>
                    <a:pt x="50373" y="4237"/>
                  </a:lnTo>
                  <a:lnTo>
                    <a:pt x="49959" y="4237"/>
                  </a:lnTo>
                  <a:lnTo>
                    <a:pt x="49959" y="4614"/>
                  </a:lnTo>
                  <a:lnTo>
                    <a:pt x="48716" y="4614"/>
                  </a:lnTo>
                  <a:lnTo>
                    <a:pt x="48716" y="5574"/>
                  </a:lnTo>
                  <a:lnTo>
                    <a:pt x="48641" y="5574"/>
                  </a:lnTo>
                  <a:lnTo>
                    <a:pt x="48660" y="10301"/>
                  </a:lnTo>
                  <a:lnTo>
                    <a:pt x="48076" y="10301"/>
                  </a:lnTo>
                  <a:lnTo>
                    <a:pt x="48076" y="4971"/>
                  </a:lnTo>
                  <a:lnTo>
                    <a:pt x="48095" y="4971"/>
                  </a:lnTo>
                  <a:lnTo>
                    <a:pt x="48095" y="3955"/>
                  </a:lnTo>
                  <a:lnTo>
                    <a:pt x="47869" y="3955"/>
                  </a:lnTo>
                  <a:lnTo>
                    <a:pt x="47869" y="3578"/>
                  </a:lnTo>
                  <a:lnTo>
                    <a:pt x="47530" y="3578"/>
                  </a:lnTo>
                  <a:lnTo>
                    <a:pt x="47530" y="3955"/>
                  </a:lnTo>
                  <a:lnTo>
                    <a:pt x="44649" y="3955"/>
                  </a:lnTo>
                  <a:lnTo>
                    <a:pt x="44649" y="4971"/>
                  </a:lnTo>
                  <a:lnTo>
                    <a:pt x="44969" y="4971"/>
                  </a:lnTo>
                  <a:lnTo>
                    <a:pt x="44969" y="10301"/>
                  </a:lnTo>
                  <a:lnTo>
                    <a:pt x="44404" y="10301"/>
                  </a:lnTo>
                  <a:lnTo>
                    <a:pt x="44404" y="7137"/>
                  </a:lnTo>
                  <a:lnTo>
                    <a:pt x="42935" y="7137"/>
                  </a:lnTo>
                  <a:lnTo>
                    <a:pt x="42935" y="4651"/>
                  </a:lnTo>
                  <a:lnTo>
                    <a:pt x="41410" y="3446"/>
                  </a:lnTo>
                  <a:lnTo>
                    <a:pt x="39885" y="4651"/>
                  </a:lnTo>
                  <a:lnTo>
                    <a:pt x="39885" y="7137"/>
                  </a:lnTo>
                  <a:lnTo>
                    <a:pt x="38378" y="7137"/>
                  </a:lnTo>
                  <a:lnTo>
                    <a:pt x="38378" y="10301"/>
                  </a:lnTo>
                  <a:lnTo>
                    <a:pt x="37794" y="10301"/>
                  </a:lnTo>
                  <a:lnTo>
                    <a:pt x="37794" y="4218"/>
                  </a:lnTo>
                  <a:lnTo>
                    <a:pt x="36966" y="4218"/>
                  </a:lnTo>
                  <a:lnTo>
                    <a:pt x="36966" y="1149"/>
                  </a:lnTo>
                  <a:lnTo>
                    <a:pt x="36928" y="1149"/>
                  </a:lnTo>
                  <a:lnTo>
                    <a:pt x="36928" y="1958"/>
                  </a:lnTo>
                  <a:lnTo>
                    <a:pt x="36175" y="1958"/>
                  </a:lnTo>
                  <a:lnTo>
                    <a:pt x="36175" y="1205"/>
                  </a:lnTo>
                  <a:lnTo>
                    <a:pt x="35441" y="1205"/>
                  </a:lnTo>
                  <a:lnTo>
                    <a:pt x="35422" y="829"/>
                  </a:lnTo>
                  <a:lnTo>
                    <a:pt x="35422" y="810"/>
                  </a:lnTo>
                  <a:lnTo>
                    <a:pt x="35403" y="829"/>
                  </a:lnTo>
                  <a:lnTo>
                    <a:pt x="35403" y="1205"/>
                  </a:lnTo>
                  <a:lnTo>
                    <a:pt x="35365" y="1205"/>
                  </a:lnTo>
                  <a:lnTo>
                    <a:pt x="35365" y="979"/>
                  </a:lnTo>
                  <a:lnTo>
                    <a:pt x="35346" y="979"/>
                  </a:lnTo>
                  <a:lnTo>
                    <a:pt x="35346" y="1205"/>
                  </a:lnTo>
                  <a:lnTo>
                    <a:pt x="35252" y="1205"/>
                  </a:lnTo>
                  <a:lnTo>
                    <a:pt x="35252" y="640"/>
                  </a:lnTo>
                  <a:lnTo>
                    <a:pt x="34066" y="640"/>
                  </a:lnTo>
                  <a:lnTo>
                    <a:pt x="34066" y="1770"/>
                  </a:lnTo>
                  <a:lnTo>
                    <a:pt x="33991" y="1770"/>
                  </a:lnTo>
                  <a:lnTo>
                    <a:pt x="33991" y="1902"/>
                  </a:lnTo>
                  <a:lnTo>
                    <a:pt x="33821" y="1902"/>
                  </a:lnTo>
                  <a:lnTo>
                    <a:pt x="33821" y="1676"/>
                  </a:lnTo>
                  <a:lnTo>
                    <a:pt x="33802" y="1676"/>
                  </a:lnTo>
                  <a:lnTo>
                    <a:pt x="33802" y="1770"/>
                  </a:lnTo>
                  <a:lnTo>
                    <a:pt x="33124" y="1770"/>
                  </a:lnTo>
                  <a:lnTo>
                    <a:pt x="33124" y="2975"/>
                  </a:lnTo>
                  <a:lnTo>
                    <a:pt x="32333" y="2975"/>
                  </a:lnTo>
                  <a:lnTo>
                    <a:pt x="32352" y="5574"/>
                  </a:lnTo>
                  <a:lnTo>
                    <a:pt x="31881" y="5574"/>
                  </a:lnTo>
                  <a:lnTo>
                    <a:pt x="31881" y="6082"/>
                  </a:lnTo>
                  <a:lnTo>
                    <a:pt x="30902" y="6082"/>
                  </a:lnTo>
                  <a:lnTo>
                    <a:pt x="30902" y="5047"/>
                  </a:lnTo>
                  <a:lnTo>
                    <a:pt x="29754" y="5047"/>
                  </a:lnTo>
                  <a:lnTo>
                    <a:pt x="29754" y="5028"/>
                  </a:lnTo>
                  <a:lnTo>
                    <a:pt x="29754" y="4727"/>
                  </a:lnTo>
                  <a:lnTo>
                    <a:pt x="29716" y="4727"/>
                  </a:lnTo>
                  <a:lnTo>
                    <a:pt x="29584" y="3842"/>
                  </a:lnTo>
                  <a:lnTo>
                    <a:pt x="29452" y="3032"/>
                  </a:lnTo>
                  <a:lnTo>
                    <a:pt x="29452" y="5574"/>
                  </a:lnTo>
                  <a:lnTo>
                    <a:pt x="29019" y="5574"/>
                  </a:lnTo>
                  <a:lnTo>
                    <a:pt x="29019" y="4858"/>
                  </a:lnTo>
                  <a:lnTo>
                    <a:pt x="28605" y="4858"/>
                  </a:lnTo>
                  <a:lnTo>
                    <a:pt x="28586" y="3107"/>
                  </a:lnTo>
                  <a:lnTo>
                    <a:pt x="27889" y="3107"/>
                  </a:lnTo>
                  <a:lnTo>
                    <a:pt x="27889" y="1168"/>
                  </a:lnTo>
                  <a:lnTo>
                    <a:pt x="26684" y="226"/>
                  </a:lnTo>
                  <a:lnTo>
                    <a:pt x="25498" y="1168"/>
                  </a:lnTo>
                  <a:lnTo>
                    <a:pt x="25498" y="3107"/>
                  </a:lnTo>
                  <a:lnTo>
                    <a:pt x="24330" y="3107"/>
                  </a:lnTo>
                  <a:lnTo>
                    <a:pt x="24330" y="5574"/>
                  </a:lnTo>
                  <a:lnTo>
                    <a:pt x="23878" y="5574"/>
                  </a:lnTo>
                  <a:lnTo>
                    <a:pt x="23878" y="829"/>
                  </a:lnTo>
                  <a:lnTo>
                    <a:pt x="23652" y="829"/>
                  </a:lnTo>
                  <a:lnTo>
                    <a:pt x="23690" y="4162"/>
                  </a:lnTo>
                  <a:lnTo>
                    <a:pt x="23125" y="4162"/>
                  </a:lnTo>
                  <a:lnTo>
                    <a:pt x="22993" y="3352"/>
                  </a:lnTo>
                  <a:lnTo>
                    <a:pt x="22880" y="2731"/>
                  </a:lnTo>
                  <a:lnTo>
                    <a:pt x="22824" y="3013"/>
                  </a:lnTo>
                  <a:lnTo>
                    <a:pt x="22767" y="3352"/>
                  </a:lnTo>
                  <a:lnTo>
                    <a:pt x="22654" y="4162"/>
                  </a:lnTo>
                  <a:lnTo>
                    <a:pt x="22636" y="4162"/>
                  </a:lnTo>
                  <a:lnTo>
                    <a:pt x="22636" y="3842"/>
                  </a:lnTo>
                  <a:lnTo>
                    <a:pt x="22617" y="3823"/>
                  </a:lnTo>
                  <a:lnTo>
                    <a:pt x="22598" y="3842"/>
                  </a:lnTo>
                  <a:lnTo>
                    <a:pt x="22598" y="4162"/>
                  </a:lnTo>
                  <a:lnTo>
                    <a:pt x="22541" y="4162"/>
                  </a:lnTo>
                  <a:lnTo>
                    <a:pt x="22541" y="3634"/>
                  </a:lnTo>
                  <a:lnTo>
                    <a:pt x="22541" y="3616"/>
                  </a:lnTo>
                  <a:lnTo>
                    <a:pt x="22523" y="3634"/>
                  </a:lnTo>
                  <a:lnTo>
                    <a:pt x="22523" y="4162"/>
                  </a:lnTo>
                  <a:lnTo>
                    <a:pt x="22428" y="4162"/>
                  </a:lnTo>
                  <a:lnTo>
                    <a:pt x="22428" y="5141"/>
                  </a:lnTo>
                  <a:lnTo>
                    <a:pt x="22184" y="5141"/>
                  </a:lnTo>
                  <a:lnTo>
                    <a:pt x="22202" y="923"/>
                  </a:lnTo>
                  <a:lnTo>
                    <a:pt x="22014" y="923"/>
                  </a:lnTo>
                  <a:lnTo>
                    <a:pt x="22014" y="414"/>
                  </a:lnTo>
                  <a:lnTo>
                    <a:pt x="21995" y="395"/>
                  </a:lnTo>
                  <a:lnTo>
                    <a:pt x="21976" y="414"/>
                  </a:lnTo>
                  <a:lnTo>
                    <a:pt x="21976" y="923"/>
                  </a:lnTo>
                  <a:lnTo>
                    <a:pt x="21920" y="923"/>
                  </a:lnTo>
                  <a:lnTo>
                    <a:pt x="21920" y="621"/>
                  </a:lnTo>
                  <a:lnTo>
                    <a:pt x="21901" y="621"/>
                  </a:lnTo>
                  <a:lnTo>
                    <a:pt x="21901" y="923"/>
                  </a:lnTo>
                  <a:lnTo>
                    <a:pt x="21073" y="904"/>
                  </a:lnTo>
                  <a:lnTo>
                    <a:pt x="21054" y="4312"/>
                  </a:lnTo>
                  <a:lnTo>
                    <a:pt x="21054" y="4388"/>
                  </a:lnTo>
                  <a:lnTo>
                    <a:pt x="21054" y="5141"/>
                  </a:lnTo>
                  <a:lnTo>
                    <a:pt x="21054" y="5216"/>
                  </a:lnTo>
                  <a:lnTo>
                    <a:pt x="21054" y="6101"/>
                  </a:lnTo>
                  <a:lnTo>
                    <a:pt x="19566" y="6101"/>
                  </a:lnTo>
                  <a:lnTo>
                    <a:pt x="19585" y="2335"/>
                  </a:lnTo>
                  <a:lnTo>
                    <a:pt x="16591" y="4538"/>
                  </a:lnTo>
                  <a:lnTo>
                    <a:pt x="16572" y="10301"/>
                  </a:lnTo>
                  <a:lnTo>
                    <a:pt x="15781" y="10301"/>
                  </a:lnTo>
                  <a:lnTo>
                    <a:pt x="15781" y="5160"/>
                  </a:lnTo>
                  <a:lnTo>
                    <a:pt x="13484" y="4388"/>
                  </a:lnTo>
                  <a:lnTo>
                    <a:pt x="11751" y="5348"/>
                  </a:lnTo>
                  <a:lnTo>
                    <a:pt x="11751" y="7721"/>
                  </a:lnTo>
                  <a:lnTo>
                    <a:pt x="10979" y="7721"/>
                  </a:lnTo>
                  <a:lnTo>
                    <a:pt x="10979" y="1017"/>
                  </a:lnTo>
                  <a:lnTo>
                    <a:pt x="10829" y="942"/>
                  </a:lnTo>
                  <a:lnTo>
                    <a:pt x="10829" y="960"/>
                  </a:lnTo>
                  <a:lnTo>
                    <a:pt x="10829" y="1544"/>
                  </a:lnTo>
                  <a:lnTo>
                    <a:pt x="10829" y="1601"/>
                  </a:lnTo>
                  <a:lnTo>
                    <a:pt x="10829" y="2297"/>
                  </a:lnTo>
                  <a:lnTo>
                    <a:pt x="9661" y="2297"/>
                  </a:lnTo>
                  <a:lnTo>
                    <a:pt x="9680" y="697"/>
                  </a:lnTo>
                  <a:lnTo>
                    <a:pt x="8682" y="1130"/>
                  </a:lnTo>
                  <a:lnTo>
                    <a:pt x="8682" y="10301"/>
                  </a:lnTo>
                  <a:lnTo>
                    <a:pt x="7759" y="10301"/>
                  </a:lnTo>
                  <a:lnTo>
                    <a:pt x="7759" y="2994"/>
                  </a:lnTo>
                  <a:lnTo>
                    <a:pt x="7345" y="2994"/>
                  </a:lnTo>
                  <a:lnTo>
                    <a:pt x="7326" y="5574"/>
                  </a:lnTo>
                  <a:lnTo>
                    <a:pt x="6705" y="5574"/>
                  </a:lnTo>
                  <a:lnTo>
                    <a:pt x="6705" y="2618"/>
                  </a:lnTo>
                  <a:lnTo>
                    <a:pt x="6272" y="2618"/>
                  </a:lnTo>
                  <a:lnTo>
                    <a:pt x="6272" y="2994"/>
                  </a:lnTo>
                  <a:lnTo>
                    <a:pt x="4125" y="2994"/>
                  </a:lnTo>
                  <a:lnTo>
                    <a:pt x="4125" y="2354"/>
                  </a:lnTo>
                  <a:lnTo>
                    <a:pt x="3560" y="2354"/>
                  </a:lnTo>
                  <a:lnTo>
                    <a:pt x="3560" y="3559"/>
                  </a:lnTo>
                  <a:lnTo>
                    <a:pt x="2976" y="3559"/>
                  </a:lnTo>
                  <a:lnTo>
                    <a:pt x="2976" y="2354"/>
                  </a:lnTo>
                  <a:lnTo>
                    <a:pt x="2844" y="2354"/>
                  </a:lnTo>
                  <a:lnTo>
                    <a:pt x="2844" y="1996"/>
                  </a:lnTo>
                  <a:lnTo>
                    <a:pt x="2411" y="1996"/>
                  </a:lnTo>
                  <a:lnTo>
                    <a:pt x="2411" y="2354"/>
                  </a:lnTo>
                  <a:lnTo>
                    <a:pt x="2016" y="2354"/>
                  </a:lnTo>
                  <a:lnTo>
                    <a:pt x="2016" y="1996"/>
                  </a:lnTo>
                  <a:lnTo>
                    <a:pt x="1489" y="1996"/>
                  </a:lnTo>
                  <a:lnTo>
                    <a:pt x="1489" y="2354"/>
                  </a:lnTo>
                  <a:lnTo>
                    <a:pt x="1168" y="2354"/>
                  </a:lnTo>
                  <a:lnTo>
                    <a:pt x="1168" y="5574"/>
                  </a:lnTo>
                  <a:lnTo>
                    <a:pt x="453" y="5574"/>
                  </a:lnTo>
                  <a:lnTo>
                    <a:pt x="453" y="2994"/>
                  </a:lnTo>
                  <a:lnTo>
                    <a:pt x="1" y="2994"/>
                  </a:lnTo>
                  <a:lnTo>
                    <a:pt x="1" y="10301"/>
                  </a:lnTo>
                  <a:lnTo>
                    <a:pt x="1" y="14274"/>
                  </a:lnTo>
                  <a:lnTo>
                    <a:pt x="1" y="15761"/>
                  </a:lnTo>
                  <a:lnTo>
                    <a:pt x="76774" y="15630"/>
                  </a:lnTo>
                  <a:lnTo>
                    <a:pt x="76774" y="14274"/>
                  </a:lnTo>
                  <a:lnTo>
                    <a:pt x="76774" y="10301"/>
                  </a:lnTo>
                  <a:lnTo>
                    <a:pt x="76774" y="716"/>
                  </a:lnTo>
                  <a:lnTo>
                    <a:pt x="75946" y="358"/>
                  </a:lnTo>
                  <a:lnTo>
                    <a:pt x="75946" y="1243"/>
                  </a:lnTo>
                  <a:lnTo>
                    <a:pt x="75757" y="1243"/>
                  </a:lnTo>
                  <a:lnTo>
                    <a:pt x="75757" y="829"/>
                  </a:lnTo>
                  <a:lnTo>
                    <a:pt x="75757" y="810"/>
                  </a:lnTo>
                  <a:lnTo>
                    <a:pt x="75720" y="810"/>
                  </a:lnTo>
                  <a:lnTo>
                    <a:pt x="75720" y="829"/>
                  </a:lnTo>
                  <a:lnTo>
                    <a:pt x="75720" y="1243"/>
                  </a:lnTo>
                  <a:lnTo>
                    <a:pt x="75644" y="1243"/>
                  </a:lnTo>
                  <a:lnTo>
                    <a:pt x="75644" y="527"/>
                  </a:lnTo>
                  <a:lnTo>
                    <a:pt x="75644" y="508"/>
                  </a:lnTo>
                  <a:lnTo>
                    <a:pt x="75607" y="508"/>
                  </a:lnTo>
                  <a:lnTo>
                    <a:pt x="75607" y="527"/>
                  </a:lnTo>
                  <a:lnTo>
                    <a:pt x="75607" y="1243"/>
                  </a:lnTo>
                  <a:lnTo>
                    <a:pt x="74477" y="1243"/>
                  </a:lnTo>
                  <a:lnTo>
                    <a:pt x="74477" y="7306"/>
                  </a:lnTo>
                  <a:lnTo>
                    <a:pt x="73761" y="7306"/>
                  </a:lnTo>
                  <a:lnTo>
                    <a:pt x="73742" y="2636"/>
                  </a:lnTo>
                  <a:lnTo>
                    <a:pt x="72839" y="2636"/>
                  </a:lnTo>
                  <a:lnTo>
                    <a:pt x="72839" y="1149"/>
                  </a:lnTo>
                  <a:lnTo>
                    <a:pt x="72161" y="1149"/>
                  </a:lnTo>
                  <a:lnTo>
                    <a:pt x="72161" y="866"/>
                  </a:lnTo>
                  <a:lnTo>
                    <a:pt x="72537" y="866"/>
                  </a:lnTo>
                  <a:lnTo>
                    <a:pt x="72744" y="283"/>
                  </a:lnTo>
                  <a:lnTo>
                    <a:pt x="71803" y="264"/>
                  </a:lnTo>
                  <a:lnTo>
                    <a:pt x="71596" y="866"/>
                  </a:lnTo>
                  <a:lnTo>
                    <a:pt x="72104" y="866"/>
                  </a:lnTo>
                  <a:lnTo>
                    <a:pt x="72104" y="1149"/>
                  </a:lnTo>
                  <a:lnTo>
                    <a:pt x="69920" y="1149"/>
                  </a:lnTo>
                  <a:lnTo>
                    <a:pt x="69920" y="2636"/>
                  </a:lnTo>
                  <a:lnTo>
                    <a:pt x="69317" y="2636"/>
                  </a:lnTo>
                  <a:lnTo>
                    <a:pt x="69336" y="10301"/>
                  </a:lnTo>
                  <a:lnTo>
                    <a:pt x="68884" y="10301"/>
                  </a:lnTo>
                  <a:lnTo>
                    <a:pt x="68846" y="4124"/>
                  </a:lnTo>
                  <a:lnTo>
                    <a:pt x="65871" y="1921"/>
                  </a:lnTo>
                  <a:lnTo>
                    <a:pt x="65871" y="5687"/>
                  </a:lnTo>
                  <a:lnTo>
                    <a:pt x="64402" y="5706"/>
                  </a:lnTo>
                  <a:lnTo>
                    <a:pt x="64384" y="4802"/>
                  </a:lnTo>
                  <a:lnTo>
                    <a:pt x="64384" y="4727"/>
                  </a:lnTo>
                  <a:lnTo>
                    <a:pt x="64384" y="3992"/>
                  </a:lnTo>
                  <a:lnTo>
                    <a:pt x="64384" y="3898"/>
                  </a:lnTo>
                  <a:lnTo>
                    <a:pt x="64384" y="2297"/>
                  </a:lnTo>
                  <a:lnTo>
                    <a:pt x="64045" y="2297"/>
                  </a:lnTo>
                  <a:lnTo>
                    <a:pt x="64045" y="508"/>
                  </a:lnTo>
                  <a:lnTo>
                    <a:pt x="63555" y="508"/>
                  </a:lnTo>
                  <a:lnTo>
                    <a:pt x="63555" y="226"/>
                  </a:lnTo>
                  <a:lnTo>
                    <a:pt x="63536" y="207"/>
                  </a:lnTo>
                  <a:lnTo>
                    <a:pt x="63536" y="226"/>
                  </a:lnTo>
                  <a:lnTo>
                    <a:pt x="63536" y="508"/>
                  </a:lnTo>
                  <a:lnTo>
                    <a:pt x="63480" y="508"/>
                  </a:lnTo>
                  <a:lnTo>
                    <a:pt x="63480" y="0"/>
                  </a:lnTo>
                  <a:lnTo>
                    <a:pt x="63442" y="0"/>
                  </a:lnTo>
                  <a:lnTo>
                    <a:pt x="63442" y="508"/>
                  </a:lnTo>
                  <a:lnTo>
                    <a:pt x="63254" y="508"/>
                  </a:lnTo>
                  <a:lnTo>
                    <a:pt x="63272" y="4727"/>
                  </a:lnTo>
                  <a:lnTo>
                    <a:pt x="63009" y="4727"/>
                  </a:lnTo>
                  <a:lnTo>
                    <a:pt x="63009" y="3747"/>
                  </a:lnTo>
                  <a:lnTo>
                    <a:pt x="62934" y="3747"/>
                  </a:lnTo>
                  <a:lnTo>
                    <a:pt x="62934" y="3220"/>
                  </a:lnTo>
                  <a:lnTo>
                    <a:pt x="62915" y="3201"/>
                  </a:lnTo>
                  <a:lnTo>
                    <a:pt x="62896" y="3220"/>
                  </a:lnTo>
                  <a:lnTo>
                    <a:pt x="62896" y="3747"/>
                  </a:lnTo>
                  <a:lnTo>
                    <a:pt x="62839" y="3747"/>
                  </a:lnTo>
                  <a:lnTo>
                    <a:pt x="62839" y="3427"/>
                  </a:lnTo>
                  <a:lnTo>
                    <a:pt x="62839" y="3408"/>
                  </a:lnTo>
                  <a:lnTo>
                    <a:pt x="62821" y="3427"/>
                  </a:lnTo>
                  <a:lnTo>
                    <a:pt x="62821" y="3747"/>
                  </a:lnTo>
                  <a:lnTo>
                    <a:pt x="60636" y="3766"/>
                  </a:lnTo>
                  <a:lnTo>
                    <a:pt x="60636" y="5423"/>
                  </a:lnTo>
                  <a:lnTo>
                    <a:pt x="59600" y="5423"/>
                  </a:lnTo>
                  <a:lnTo>
                    <a:pt x="5960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332" name="Google Shape;10332;p4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33" name="Google Shape;10333;p48"/>
          <p:cNvSpPr/>
          <p:nvPr/>
        </p:nvSpPr>
        <p:spPr>
          <a:xfrm>
            <a:off x="-799613" y="3809236"/>
            <a:ext cx="10264225" cy="1635775"/>
          </a:xfrm>
          <a:custGeom>
            <a:avLst/>
            <a:gdLst/>
            <a:ahLst/>
            <a:cxnLst/>
            <a:rect l="l" t="t" r="r" b="b"/>
            <a:pathLst>
              <a:path w="410569" h="65431" extrusionOk="0">
                <a:moveTo>
                  <a:pt x="30828" y="40187"/>
                </a:moveTo>
                <a:cubicBezTo>
                  <a:pt x="40736" y="33064"/>
                  <a:pt x="63661" y="23479"/>
                  <a:pt x="83283" y="20371"/>
                </a:cubicBezTo>
                <a:cubicBezTo>
                  <a:pt x="102905" y="17263"/>
                  <a:pt x="126867" y="19335"/>
                  <a:pt x="148561" y="21537"/>
                </a:cubicBezTo>
                <a:cubicBezTo>
                  <a:pt x="170255" y="23739"/>
                  <a:pt x="186574" y="34035"/>
                  <a:pt x="213449" y="33582"/>
                </a:cubicBezTo>
                <a:cubicBezTo>
                  <a:pt x="240324" y="33129"/>
                  <a:pt x="288246" y="24322"/>
                  <a:pt x="309811" y="18817"/>
                </a:cubicBezTo>
                <a:cubicBezTo>
                  <a:pt x="331376" y="13313"/>
                  <a:pt x="331246" y="2239"/>
                  <a:pt x="342838" y="555"/>
                </a:cubicBezTo>
                <a:cubicBezTo>
                  <a:pt x="354430" y="-1129"/>
                  <a:pt x="369195" y="1785"/>
                  <a:pt x="379362" y="8714"/>
                </a:cubicBezTo>
                <a:cubicBezTo>
                  <a:pt x="389529" y="15643"/>
                  <a:pt x="399437" y="32869"/>
                  <a:pt x="403841" y="42130"/>
                </a:cubicBezTo>
                <a:cubicBezTo>
                  <a:pt x="408245" y="51391"/>
                  <a:pt x="415368" y="60911"/>
                  <a:pt x="405784" y="64278"/>
                </a:cubicBezTo>
                <a:cubicBezTo>
                  <a:pt x="396200" y="67646"/>
                  <a:pt x="409993" y="62529"/>
                  <a:pt x="346335" y="62335"/>
                </a:cubicBezTo>
                <a:cubicBezTo>
                  <a:pt x="282677" y="62141"/>
                  <a:pt x="76419" y="66803"/>
                  <a:pt x="23834" y="63112"/>
                </a:cubicBezTo>
                <a:cubicBezTo>
                  <a:pt x="-28750" y="59421"/>
                  <a:pt x="20920" y="47311"/>
                  <a:pt x="30828" y="40187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grpSp>
        <p:nvGrpSpPr>
          <p:cNvPr id="10334" name="Google Shape;10334;p48"/>
          <p:cNvGrpSpPr/>
          <p:nvPr/>
        </p:nvGrpSpPr>
        <p:grpSpPr>
          <a:xfrm>
            <a:off x="372245" y="3140288"/>
            <a:ext cx="1117314" cy="1389695"/>
            <a:chOff x="10269725" y="1788625"/>
            <a:chExt cx="960800" cy="1195025"/>
          </a:xfrm>
        </p:grpSpPr>
        <p:sp>
          <p:nvSpPr>
            <p:cNvPr id="10335" name="Google Shape;10335;p48"/>
            <p:cNvSpPr/>
            <p:nvPr/>
          </p:nvSpPr>
          <p:spPr>
            <a:xfrm>
              <a:off x="10269725" y="1788625"/>
              <a:ext cx="960800" cy="864000"/>
            </a:xfrm>
            <a:custGeom>
              <a:avLst/>
              <a:gdLst/>
              <a:ahLst/>
              <a:cxnLst/>
              <a:rect l="l" t="t" r="r" b="b"/>
              <a:pathLst>
                <a:path w="38432" h="34560" extrusionOk="0">
                  <a:moveTo>
                    <a:pt x="12430" y="0"/>
                  </a:moveTo>
                  <a:lnTo>
                    <a:pt x="12208" y="19"/>
                  </a:lnTo>
                  <a:lnTo>
                    <a:pt x="11987" y="56"/>
                  </a:lnTo>
                  <a:lnTo>
                    <a:pt x="11766" y="92"/>
                  </a:lnTo>
                  <a:lnTo>
                    <a:pt x="11544" y="148"/>
                  </a:lnTo>
                  <a:lnTo>
                    <a:pt x="11342" y="203"/>
                  </a:lnTo>
                  <a:lnTo>
                    <a:pt x="11120" y="277"/>
                  </a:lnTo>
                  <a:lnTo>
                    <a:pt x="10899" y="369"/>
                  </a:lnTo>
                  <a:lnTo>
                    <a:pt x="10696" y="461"/>
                  </a:lnTo>
                  <a:lnTo>
                    <a:pt x="10475" y="572"/>
                  </a:lnTo>
                  <a:lnTo>
                    <a:pt x="10272" y="683"/>
                  </a:lnTo>
                  <a:lnTo>
                    <a:pt x="10069" y="830"/>
                  </a:lnTo>
                  <a:lnTo>
                    <a:pt x="9866" y="978"/>
                  </a:lnTo>
                  <a:lnTo>
                    <a:pt x="9663" y="1125"/>
                  </a:lnTo>
                  <a:lnTo>
                    <a:pt x="9479" y="1291"/>
                  </a:lnTo>
                  <a:lnTo>
                    <a:pt x="9276" y="1476"/>
                  </a:lnTo>
                  <a:lnTo>
                    <a:pt x="8907" y="1863"/>
                  </a:lnTo>
                  <a:lnTo>
                    <a:pt x="8557" y="2324"/>
                  </a:lnTo>
                  <a:lnTo>
                    <a:pt x="8207" y="2803"/>
                  </a:lnTo>
                  <a:lnTo>
                    <a:pt x="7893" y="3357"/>
                  </a:lnTo>
                  <a:lnTo>
                    <a:pt x="7598" y="3947"/>
                  </a:lnTo>
                  <a:lnTo>
                    <a:pt x="7303" y="4574"/>
                  </a:lnTo>
                  <a:lnTo>
                    <a:pt x="7063" y="5238"/>
                  </a:lnTo>
                  <a:lnTo>
                    <a:pt x="6879" y="5883"/>
                  </a:lnTo>
                  <a:lnTo>
                    <a:pt x="6713" y="6510"/>
                  </a:lnTo>
                  <a:lnTo>
                    <a:pt x="6621" y="7137"/>
                  </a:lnTo>
                  <a:lnTo>
                    <a:pt x="6547" y="7764"/>
                  </a:lnTo>
                  <a:lnTo>
                    <a:pt x="6510" y="8354"/>
                  </a:lnTo>
                  <a:lnTo>
                    <a:pt x="6510" y="8944"/>
                  </a:lnTo>
                  <a:lnTo>
                    <a:pt x="6547" y="9516"/>
                  </a:lnTo>
                  <a:lnTo>
                    <a:pt x="6602" y="10069"/>
                  </a:lnTo>
                  <a:lnTo>
                    <a:pt x="6694" y="10604"/>
                  </a:lnTo>
                  <a:lnTo>
                    <a:pt x="6805" y="11139"/>
                  </a:lnTo>
                  <a:lnTo>
                    <a:pt x="6934" y="11637"/>
                  </a:lnTo>
                  <a:lnTo>
                    <a:pt x="7082" y="12135"/>
                  </a:lnTo>
                  <a:lnTo>
                    <a:pt x="7248" y="12596"/>
                  </a:lnTo>
                  <a:lnTo>
                    <a:pt x="7432" y="13057"/>
                  </a:lnTo>
                  <a:lnTo>
                    <a:pt x="7616" y="13481"/>
                  </a:lnTo>
                  <a:lnTo>
                    <a:pt x="7819" y="13887"/>
                  </a:lnTo>
                  <a:lnTo>
                    <a:pt x="8022" y="14274"/>
                  </a:lnTo>
                  <a:lnTo>
                    <a:pt x="8225" y="14643"/>
                  </a:lnTo>
                  <a:lnTo>
                    <a:pt x="8428" y="14993"/>
                  </a:lnTo>
                  <a:lnTo>
                    <a:pt x="8852" y="15602"/>
                  </a:lnTo>
                  <a:lnTo>
                    <a:pt x="9221" y="16118"/>
                  </a:lnTo>
                  <a:lnTo>
                    <a:pt x="9553" y="16542"/>
                  </a:lnTo>
                  <a:lnTo>
                    <a:pt x="9811" y="16837"/>
                  </a:lnTo>
                  <a:lnTo>
                    <a:pt x="10051" y="17077"/>
                  </a:lnTo>
                  <a:lnTo>
                    <a:pt x="9756" y="16929"/>
                  </a:lnTo>
                  <a:lnTo>
                    <a:pt x="9442" y="16782"/>
                  </a:lnTo>
                  <a:lnTo>
                    <a:pt x="9110" y="16634"/>
                  </a:lnTo>
                  <a:lnTo>
                    <a:pt x="8741" y="16487"/>
                  </a:lnTo>
                  <a:lnTo>
                    <a:pt x="8373" y="16358"/>
                  </a:lnTo>
                  <a:lnTo>
                    <a:pt x="7985" y="16229"/>
                  </a:lnTo>
                  <a:lnTo>
                    <a:pt x="7580" y="16118"/>
                  </a:lnTo>
                  <a:lnTo>
                    <a:pt x="7155" y="16007"/>
                  </a:lnTo>
                  <a:lnTo>
                    <a:pt x="6731" y="15934"/>
                  </a:lnTo>
                  <a:lnTo>
                    <a:pt x="6289" y="15860"/>
                  </a:lnTo>
                  <a:lnTo>
                    <a:pt x="5864" y="15805"/>
                  </a:lnTo>
                  <a:lnTo>
                    <a:pt x="5422" y="15768"/>
                  </a:lnTo>
                  <a:lnTo>
                    <a:pt x="4979" y="15749"/>
                  </a:lnTo>
                  <a:lnTo>
                    <a:pt x="4555" y="15768"/>
                  </a:lnTo>
                  <a:lnTo>
                    <a:pt x="4113" y="15805"/>
                  </a:lnTo>
                  <a:lnTo>
                    <a:pt x="3707" y="15878"/>
                  </a:lnTo>
                  <a:lnTo>
                    <a:pt x="3283" y="15970"/>
                  </a:lnTo>
                  <a:lnTo>
                    <a:pt x="2895" y="16100"/>
                  </a:lnTo>
                  <a:lnTo>
                    <a:pt x="2508" y="16266"/>
                  </a:lnTo>
                  <a:lnTo>
                    <a:pt x="2158" y="16468"/>
                  </a:lnTo>
                  <a:lnTo>
                    <a:pt x="1807" y="16708"/>
                  </a:lnTo>
                  <a:lnTo>
                    <a:pt x="1641" y="16837"/>
                  </a:lnTo>
                  <a:lnTo>
                    <a:pt x="1475" y="16966"/>
                  </a:lnTo>
                  <a:lnTo>
                    <a:pt x="1328" y="17132"/>
                  </a:lnTo>
                  <a:lnTo>
                    <a:pt x="1180" y="17280"/>
                  </a:lnTo>
                  <a:lnTo>
                    <a:pt x="1051" y="17464"/>
                  </a:lnTo>
                  <a:lnTo>
                    <a:pt x="922" y="17649"/>
                  </a:lnTo>
                  <a:lnTo>
                    <a:pt x="793" y="17852"/>
                  </a:lnTo>
                  <a:lnTo>
                    <a:pt x="682" y="18054"/>
                  </a:lnTo>
                  <a:lnTo>
                    <a:pt x="572" y="18276"/>
                  </a:lnTo>
                  <a:lnTo>
                    <a:pt x="480" y="18497"/>
                  </a:lnTo>
                  <a:lnTo>
                    <a:pt x="387" y="18737"/>
                  </a:lnTo>
                  <a:lnTo>
                    <a:pt x="295" y="18995"/>
                  </a:lnTo>
                  <a:lnTo>
                    <a:pt x="221" y="19272"/>
                  </a:lnTo>
                  <a:lnTo>
                    <a:pt x="166" y="19548"/>
                  </a:lnTo>
                  <a:lnTo>
                    <a:pt x="111" y="19843"/>
                  </a:lnTo>
                  <a:lnTo>
                    <a:pt x="74" y="20157"/>
                  </a:lnTo>
                  <a:lnTo>
                    <a:pt x="37" y="20470"/>
                  </a:lnTo>
                  <a:lnTo>
                    <a:pt x="19" y="20802"/>
                  </a:lnTo>
                  <a:lnTo>
                    <a:pt x="0" y="21153"/>
                  </a:lnTo>
                  <a:lnTo>
                    <a:pt x="0" y="21521"/>
                  </a:lnTo>
                  <a:lnTo>
                    <a:pt x="19" y="21890"/>
                  </a:lnTo>
                  <a:lnTo>
                    <a:pt x="37" y="22296"/>
                  </a:lnTo>
                  <a:lnTo>
                    <a:pt x="111" y="23089"/>
                  </a:lnTo>
                  <a:lnTo>
                    <a:pt x="221" y="23845"/>
                  </a:lnTo>
                  <a:lnTo>
                    <a:pt x="369" y="24583"/>
                  </a:lnTo>
                  <a:lnTo>
                    <a:pt x="553" y="25283"/>
                  </a:lnTo>
                  <a:lnTo>
                    <a:pt x="775" y="25966"/>
                  </a:lnTo>
                  <a:lnTo>
                    <a:pt x="1014" y="26630"/>
                  </a:lnTo>
                  <a:lnTo>
                    <a:pt x="1291" y="27275"/>
                  </a:lnTo>
                  <a:lnTo>
                    <a:pt x="1605" y="27884"/>
                  </a:lnTo>
                  <a:lnTo>
                    <a:pt x="1955" y="28455"/>
                  </a:lnTo>
                  <a:lnTo>
                    <a:pt x="2324" y="29009"/>
                  </a:lnTo>
                  <a:lnTo>
                    <a:pt x="2729" y="29543"/>
                  </a:lnTo>
                  <a:lnTo>
                    <a:pt x="3154" y="30041"/>
                  </a:lnTo>
                  <a:lnTo>
                    <a:pt x="3596" y="30521"/>
                  </a:lnTo>
                  <a:lnTo>
                    <a:pt x="4076" y="30963"/>
                  </a:lnTo>
                  <a:lnTo>
                    <a:pt x="4592" y="31388"/>
                  </a:lnTo>
                  <a:lnTo>
                    <a:pt x="5108" y="31793"/>
                  </a:lnTo>
                  <a:lnTo>
                    <a:pt x="5662" y="32162"/>
                  </a:lnTo>
                  <a:lnTo>
                    <a:pt x="6252" y="32512"/>
                  </a:lnTo>
                  <a:lnTo>
                    <a:pt x="6842" y="32826"/>
                  </a:lnTo>
                  <a:lnTo>
                    <a:pt x="7469" y="33121"/>
                  </a:lnTo>
                  <a:lnTo>
                    <a:pt x="8096" y="33379"/>
                  </a:lnTo>
                  <a:lnTo>
                    <a:pt x="8760" y="33619"/>
                  </a:lnTo>
                  <a:lnTo>
                    <a:pt x="9442" y="33840"/>
                  </a:lnTo>
                  <a:lnTo>
                    <a:pt x="10143" y="34025"/>
                  </a:lnTo>
                  <a:lnTo>
                    <a:pt x="10844" y="34172"/>
                  </a:lnTo>
                  <a:lnTo>
                    <a:pt x="11581" y="34301"/>
                  </a:lnTo>
                  <a:lnTo>
                    <a:pt x="12337" y="34412"/>
                  </a:lnTo>
                  <a:lnTo>
                    <a:pt x="13094" y="34486"/>
                  </a:lnTo>
                  <a:lnTo>
                    <a:pt x="13868" y="34541"/>
                  </a:lnTo>
                  <a:lnTo>
                    <a:pt x="14661" y="34559"/>
                  </a:lnTo>
                  <a:lnTo>
                    <a:pt x="15454" y="34559"/>
                  </a:lnTo>
                  <a:lnTo>
                    <a:pt x="16265" y="34523"/>
                  </a:lnTo>
                  <a:lnTo>
                    <a:pt x="16892" y="34486"/>
                  </a:lnTo>
                  <a:lnTo>
                    <a:pt x="17501" y="34430"/>
                  </a:lnTo>
                  <a:lnTo>
                    <a:pt x="18718" y="34301"/>
                  </a:lnTo>
                  <a:lnTo>
                    <a:pt x="19917" y="34117"/>
                  </a:lnTo>
                  <a:lnTo>
                    <a:pt x="21097" y="33914"/>
                  </a:lnTo>
                  <a:lnTo>
                    <a:pt x="22240" y="33656"/>
                  </a:lnTo>
                  <a:lnTo>
                    <a:pt x="23347" y="33379"/>
                  </a:lnTo>
                  <a:lnTo>
                    <a:pt x="24453" y="33066"/>
                  </a:lnTo>
                  <a:lnTo>
                    <a:pt x="25505" y="32715"/>
                  </a:lnTo>
                  <a:lnTo>
                    <a:pt x="26537" y="32328"/>
                  </a:lnTo>
                  <a:lnTo>
                    <a:pt x="27533" y="31941"/>
                  </a:lnTo>
                  <a:lnTo>
                    <a:pt x="28511" y="31498"/>
                  </a:lnTo>
                  <a:lnTo>
                    <a:pt x="29433" y="31056"/>
                  </a:lnTo>
                  <a:lnTo>
                    <a:pt x="30336" y="30595"/>
                  </a:lnTo>
                  <a:lnTo>
                    <a:pt x="31185" y="30097"/>
                  </a:lnTo>
                  <a:lnTo>
                    <a:pt x="31996" y="29599"/>
                  </a:lnTo>
                  <a:lnTo>
                    <a:pt x="32770" y="29082"/>
                  </a:lnTo>
                  <a:lnTo>
                    <a:pt x="33508" y="28548"/>
                  </a:lnTo>
                  <a:lnTo>
                    <a:pt x="34190" y="28013"/>
                  </a:lnTo>
                  <a:lnTo>
                    <a:pt x="34836" y="27460"/>
                  </a:lnTo>
                  <a:lnTo>
                    <a:pt x="35426" y="26906"/>
                  </a:lnTo>
                  <a:lnTo>
                    <a:pt x="35961" y="26335"/>
                  </a:lnTo>
                  <a:lnTo>
                    <a:pt x="36459" y="25781"/>
                  </a:lnTo>
                  <a:lnTo>
                    <a:pt x="36901" y="25210"/>
                  </a:lnTo>
                  <a:lnTo>
                    <a:pt x="37289" y="24656"/>
                  </a:lnTo>
                  <a:lnTo>
                    <a:pt x="37473" y="24380"/>
                  </a:lnTo>
                  <a:lnTo>
                    <a:pt x="37621" y="24103"/>
                  </a:lnTo>
                  <a:lnTo>
                    <a:pt x="37768" y="23827"/>
                  </a:lnTo>
                  <a:lnTo>
                    <a:pt x="37916" y="23550"/>
                  </a:lnTo>
                  <a:lnTo>
                    <a:pt x="38026" y="23273"/>
                  </a:lnTo>
                  <a:lnTo>
                    <a:pt x="38137" y="23015"/>
                  </a:lnTo>
                  <a:lnTo>
                    <a:pt x="38211" y="22738"/>
                  </a:lnTo>
                  <a:lnTo>
                    <a:pt x="38284" y="22480"/>
                  </a:lnTo>
                  <a:lnTo>
                    <a:pt x="38340" y="22222"/>
                  </a:lnTo>
                  <a:lnTo>
                    <a:pt x="38395" y="21964"/>
                  </a:lnTo>
                  <a:lnTo>
                    <a:pt x="38414" y="21706"/>
                  </a:lnTo>
                  <a:lnTo>
                    <a:pt x="38432" y="21466"/>
                  </a:lnTo>
                  <a:lnTo>
                    <a:pt x="38432" y="21208"/>
                  </a:lnTo>
                  <a:lnTo>
                    <a:pt x="38395" y="20968"/>
                  </a:lnTo>
                  <a:lnTo>
                    <a:pt x="38358" y="20728"/>
                  </a:lnTo>
                  <a:lnTo>
                    <a:pt x="38303" y="20507"/>
                  </a:lnTo>
                  <a:lnTo>
                    <a:pt x="38192" y="20138"/>
                  </a:lnTo>
                  <a:lnTo>
                    <a:pt x="38063" y="19788"/>
                  </a:lnTo>
                  <a:lnTo>
                    <a:pt x="37897" y="19493"/>
                  </a:lnTo>
                  <a:lnTo>
                    <a:pt x="37713" y="19216"/>
                  </a:lnTo>
                  <a:lnTo>
                    <a:pt x="37510" y="18958"/>
                  </a:lnTo>
                  <a:lnTo>
                    <a:pt x="37289" y="18755"/>
                  </a:lnTo>
                  <a:lnTo>
                    <a:pt x="37067" y="18552"/>
                  </a:lnTo>
                  <a:lnTo>
                    <a:pt x="36828" y="18386"/>
                  </a:lnTo>
                  <a:lnTo>
                    <a:pt x="36569" y="18239"/>
                  </a:lnTo>
                  <a:lnTo>
                    <a:pt x="36311" y="18110"/>
                  </a:lnTo>
                  <a:lnTo>
                    <a:pt x="36035" y="17999"/>
                  </a:lnTo>
                  <a:lnTo>
                    <a:pt x="35758" y="17925"/>
                  </a:lnTo>
                  <a:lnTo>
                    <a:pt x="35481" y="17852"/>
                  </a:lnTo>
                  <a:lnTo>
                    <a:pt x="35186" y="17796"/>
                  </a:lnTo>
                  <a:lnTo>
                    <a:pt x="34910" y="17759"/>
                  </a:lnTo>
                  <a:lnTo>
                    <a:pt x="34633" y="17722"/>
                  </a:lnTo>
                  <a:lnTo>
                    <a:pt x="34080" y="17722"/>
                  </a:lnTo>
                  <a:lnTo>
                    <a:pt x="33545" y="17741"/>
                  </a:lnTo>
                  <a:lnTo>
                    <a:pt x="33066" y="17796"/>
                  </a:lnTo>
                  <a:lnTo>
                    <a:pt x="32641" y="17852"/>
                  </a:lnTo>
                  <a:lnTo>
                    <a:pt x="32291" y="17925"/>
                  </a:lnTo>
                  <a:lnTo>
                    <a:pt x="32014" y="17981"/>
                  </a:lnTo>
                  <a:lnTo>
                    <a:pt x="31775" y="18054"/>
                  </a:lnTo>
                  <a:lnTo>
                    <a:pt x="32070" y="17390"/>
                  </a:lnTo>
                  <a:lnTo>
                    <a:pt x="32383" y="16616"/>
                  </a:lnTo>
                  <a:lnTo>
                    <a:pt x="32752" y="15620"/>
                  </a:lnTo>
                  <a:lnTo>
                    <a:pt x="33176" y="14440"/>
                  </a:lnTo>
                  <a:lnTo>
                    <a:pt x="33398" y="13794"/>
                  </a:lnTo>
                  <a:lnTo>
                    <a:pt x="33600" y="13094"/>
                  </a:lnTo>
                  <a:lnTo>
                    <a:pt x="33822" y="12393"/>
                  </a:lnTo>
                  <a:lnTo>
                    <a:pt x="34006" y="11655"/>
                  </a:lnTo>
                  <a:lnTo>
                    <a:pt x="34190" y="10899"/>
                  </a:lnTo>
                  <a:lnTo>
                    <a:pt x="34356" y="10143"/>
                  </a:lnTo>
                  <a:lnTo>
                    <a:pt x="34504" y="9368"/>
                  </a:lnTo>
                  <a:lnTo>
                    <a:pt x="34615" y="8594"/>
                  </a:lnTo>
                  <a:lnTo>
                    <a:pt x="34707" y="7838"/>
                  </a:lnTo>
                  <a:lnTo>
                    <a:pt x="34744" y="7082"/>
                  </a:lnTo>
                  <a:lnTo>
                    <a:pt x="34762" y="6326"/>
                  </a:lnTo>
                  <a:lnTo>
                    <a:pt x="34762" y="5957"/>
                  </a:lnTo>
                  <a:lnTo>
                    <a:pt x="34725" y="5606"/>
                  </a:lnTo>
                  <a:lnTo>
                    <a:pt x="34707" y="5256"/>
                  </a:lnTo>
                  <a:lnTo>
                    <a:pt x="34652" y="4906"/>
                  </a:lnTo>
                  <a:lnTo>
                    <a:pt x="34596" y="4574"/>
                  </a:lnTo>
                  <a:lnTo>
                    <a:pt x="34541" y="4242"/>
                  </a:lnTo>
                  <a:lnTo>
                    <a:pt x="34449" y="3910"/>
                  </a:lnTo>
                  <a:lnTo>
                    <a:pt x="34356" y="3596"/>
                  </a:lnTo>
                  <a:lnTo>
                    <a:pt x="34246" y="3301"/>
                  </a:lnTo>
                  <a:lnTo>
                    <a:pt x="34117" y="3006"/>
                  </a:lnTo>
                  <a:lnTo>
                    <a:pt x="33969" y="2730"/>
                  </a:lnTo>
                  <a:lnTo>
                    <a:pt x="33822" y="2453"/>
                  </a:lnTo>
                  <a:lnTo>
                    <a:pt x="33637" y="2195"/>
                  </a:lnTo>
                  <a:lnTo>
                    <a:pt x="33453" y="1955"/>
                  </a:lnTo>
                  <a:lnTo>
                    <a:pt x="33232" y="1734"/>
                  </a:lnTo>
                  <a:lnTo>
                    <a:pt x="33010" y="1512"/>
                  </a:lnTo>
                  <a:lnTo>
                    <a:pt x="32770" y="1310"/>
                  </a:lnTo>
                  <a:lnTo>
                    <a:pt x="32512" y="1125"/>
                  </a:lnTo>
                  <a:lnTo>
                    <a:pt x="32217" y="959"/>
                  </a:lnTo>
                  <a:lnTo>
                    <a:pt x="31922" y="812"/>
                  </a:lnTo>
                  <a:lnTo>
                    <a:pt x="31590" y="683"/>
                  </a:lnTo>
                  <a:lnTo>
                    <a:pt x="31240" y="572"/>
                  </a:lnTo>
                  <a:lnTo>
                    <a:pt x="30889" y="480"/>
                  </a:lnTo>
                  <a:lnTo>
                    <a:pt x="30539" y="387"/>
                  </a:lnTo>
                  <a:lnTo>
                    <a:pt x="30207" y="332"/>
                  </a:lnTo>
                  <a:lnTo>
                    <a:pt x="29857" y="277"/>
                  </a:lnTo>
                  <a:lnTo>
                    <a:pt x="29525" y="240"/>
                  </a:lnTo>
                  <a:lnTo>
                    <a:pt x="29211" y="222"/>
                  </a:lnTo>
                  <a:lnTo>
                    <a:pt x="28566" y="222"/>
                  </a:lnTo>
                  <a:lnTo>
                    <a:pt x="28252" y="240"/>
                  </a:lnTo>
                  <a:lnTo>
                    <a:pt x="27957" y="277"/>
                  </a:lnTo>
                  <a:lnTo>
                    <a:pt x="27644" y="314"/>
                  </a:lnTo>
                  <a:lnTo>
                    <a:pt x="27349" y="369"/>
                  </a:lnTo>
                  <a:lnTo>
                    <a:pt x="27072" y="443"/>
                  </a:lnTo>
                  <a:lnTo>
                    <a:pt x="26777" y="517"/>
                  </a:lnTo>
                  <a:lnTo>
                    <a:pt x="26224" y="683"/>
                  </a:lnTo>
                  <a:lnTo>
                    <a:pt x="25707" y="904"/>
                  </a:lnTo>
                  <a:lnTo>
                    <a:pt x="25191" y="1162"/>
                  </a:lnTo>
                  <a:lnTo>
                    <a:pt x="24712" y="1439"/>
                  </a:lnTo>
                  <a:lnTo>
                    <a:pt x="24232" y="1734"/>
                  </a:lnTo>
                  <a:lnTo>
                    <a:pt x="23790" y="2047"/>
                  </a:lnTo>
                  <a:lnTo>
                    <a:pt x="23384" y="2398"/>
                  </a:lnTo>
                  <a:lnTo>
                    <a:pt x="22978" y="2748"/>
                  </a:lnTo>
                  <a:lnTo>
                    <a:pt x="22609" y="3117"/>
                  </a:lnTo>
                  <a:lnTo>
                    <a:pt x="22240" y="3486"/>
                  </a:lnTo>
                  <a:lnTo>
                    <a:pt x="21909" y="3854"/>
                  </a:lnTo>
                  <a:lnTo>
                    <a:pt x="21595" y="4223"/>
                  </a:lnTo>
                  <a:lnTo>
                    <a:pt x="21318" y="4592"/>
                  </a:lnTo>
                  <a:lnTo>
                    <a:pt x="21060" y="4961"/>
                  </a:lnTo>
                  <a:lnTo>
                    <a:pt x="20802" y="5311"/>
                  </a:lnTo>
                  <a:lnTo>
                    <a:pt x="20396" y="5957"/>
                  </a:lnTo>
                  <a:lnTo>
                    <a:pt x="20064" y="6510"/>
                  </a:lnTo>
                  <a:lnTo>
                    <a:pt x="19843" y="6934"/>
                  </a:lnTo>
                  <a:lnTo>
                    <a:pt x="19640" y="7321"/>
                  </a:lnTo>
                  <a:lnTo>
                    <a:pt x="19382" y="6547"/>
                  </a:lnTo>
                  <a:lnTo>
                    <a:pt x="19105" y="5809"/>
                  </a:lnTo>
                  <a:lnTo>
                    <a:pt x="18810" y="5108"/>
                  </a:lnTo>
                  <a:lnTo>
                    <a:pt x="18478" y="4463"/>
                  </a:lnTo>
                  <a:lnTo>
                    <a:pt x="18128" y="3854"/>
                  </a:lnTo>
                  <a:lnTo>
                    <a:pt x="17778" y="3283"/>
                  </a:lnTo>
                  <a:lnTo>
                    <a:pt x="17390" y="2766"/>
                  </a:lnTo>
                  <a:lnTo>
                    <a:pt x="17003" y="2287"/>
                  </a:lnTo>
                  <a:lnTo>
                    <a:pt x="16597" y="1863"/>
                  </a:lnTo>
                  <a:lnTo>
                    <a:pt x="16192" y="1476"/>
                  </a:lnTo>
                  <a:lnTo>
                    <a:pt x="15768" y="1125"/>
                  </a:lnTo>
                  <a:lnTo>
                    <a:pt x="15343" y="830"/>
                  </a:lnTo>
                  <a:lnTo>
                    <a:pt x="14901" y="590"/>
                  </a:lnTo>
                  <a:lnTo>
                    <a:pt x="14458" y="369"/>
                  </a:lnTo>
                  <a:lnTo>
                    <a:pt x="14016" y="222"/>
                  </a:lnTo>
                  <a:lnTo>
                    <a:pt x="13776" y="148"/>
                  </a:lnTo>
                  <a:lnTo>
                    <a:pt x="13555" y="92"/>
                  </a:lnTo>
                  <a:lnTo>
                    <a:pt x="13333" y="56"/>
                  </a:lnTo>
                  <a:lnTo>
                    <a:pt x="13112" y="19"/>
                  </a:lnTo>
                  <a:lnTo>
                    <a:pt x="12891" y="0"/>
                  </a:lnTo>
                  <a:close/>
                </a:path>
              </a:pathLst>
            </a:custGeom>
            <a:solidFill>
              <a:srgbClr val="546A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6" name="Google Shape;10336;p48"/>
            <p:cNvSpPr/>
            <p:nvPr/>
          </p:nvSpPr>
          <p:spPr>
            <a:xfrm>
              <a:off x="10269725" y="1788625"/>
              <a:ext cx="960800" cy="864000"/>
            </a:xfrm>
            <a:custGeom>
              <a:avLst/>
              <a:gdLst/>
              <a:ahLst/>
              <a:cxnLst/>
              <a:rect l="l" t="t" r="r" b="b"/>
              <a:pathLst>
                <a:path w="38432" h="34560" fill="none" extrusionOk="0">
                  <a:moveTo>
                    <a:pt x="16265" y="34523"/>
                  </a:moveTo>
                  <a:lnTo>
                    <a:pt x="16265" y="34523"/>
                  </a:lnTo>
                  <a:lnTo>
                    <a:pt x="15454" y="34559"/>
                  </a:lnTo>
                  <a:lnTo>
                    <a:pt x="14661" y="34559"/>
                  </a:lnTo>
                  <a:lnTo>
                    <a:pt x="13868" y="34541"/>
                  </a:lnTo>
                  <a:lnTo>
                    <a:pt x="13094" y="34486"/>
                  </a:lnTo>
                  <a:lnTo>
                    <a:pt x="12337" y="34412"/>
                  </a:lnTo>
                  <a:lnTo>
                    <a:pt x="11581" y="34301"/>
                  </a:lnTo>
                  <a:lnTo>
                    <a:pt x="10844" y="34172"/>
                  </a:lnTo>
                  <a:lnTo>
                    <a:pt x="10143" y="34025"/>
                  </a:lnTo>
                  <a:lnTo>
                    <a:pt x="9442" y="33840"/>
                  </a:lnTo>
                  <a:lnTo>
                    <a:pt x="8760" y="33619"/>
                  </a:lnTo>
                  <a:lnTo>
                    <a:pt x="8096" y="33379"/>
                  </a:lnTo>
                  <a:lnTo>
                    <a:pt x="7469" y="33121"/>
                  </a:lnTo>
                  <a:lnTo>
                    <a:pt x="6842" y="32826"/>
                  </a:lnTo>
                  <a:lnTo>
                    <a:pt x="6252" y="32512"/>
                  </a:lnTo>
                  <a:lnTo>
                    <a:pt x="5662" y="32162"/>
                  </a:lnTo>
                  <a:lnTo>
                    <a:pt x="5108" y="31793"/>
                  </a:lnTo>
                  <a:lnTo>
                    <a:pt x="4592" y="31388"/>
                  </a:lnTo>
                  <a:lnTo>
                    <a:pt x="4076" y="30963"/>
                  </a:lnTo>
                  <a:lnTo>
                    <a:pt x="3596" y="30521"/>
                  </a:lnTo>
                  <a:lnTo>
                    <a:pt x="3154" y="30041"/>
                  </a:lnTo>
                  <a:lnTo>
                    <a:pt x="2729" y="29543"/>
                  </a:lnTo>
                  <a:lnTo>
                    <a:pt x="2324" y="29009"/>
                  </a:lnTo>
                  <a:lnTo>
                    <a:pt x="1955" y="28455"/>
                  </a:lnTo>
                  <a:lnTo>
                    <a:pt x="1605" y="27884"/>
                  </a:lnTo>
                  <a:lnTo>
                    <a:pt x="1291" y="27275"/>
                  </a:lnTo>
                  <a:lnTo>
                    <a:pt x="1014" y="26630"/>
                  </a:lnTo>
                  <a:lnTo>
                    <a:pt x="775" y="25966"/>
                  </a:lnTo>
                  <a:lnTo>
                    <a:pt x="553" y="25283"/>
                  </a:lnTo>
                  <a:lnTo>
                    <a:pt x="369" y="24583"/>
                  </a:lnTo>
                  <a:lnTo>
                    <a:pt x="221" y="23845"/>
                  </a:lnTo>
                  <a:lnTo>
                    <a:pt x="111" y="23089"/>
                  </a:lnTo>
                  <a:lnTo>
                    <a:pt x="37" y="22296"/>
                  </a:lnTo>
                  <a:lnTo>
                    <a:pt x="37" y="22296"/>
                  </a:lnTo>
                  <a:lnTo>
                    <a:pt x="19" y="21890"/>
                  </a:lnTo>
                  <a:lnTo>
                    <a:pt x="0" y="21521"/>
                  </a:lnTo>
                  <a:lnTo>
                    <a:pt x="0" y="21153"/>
                  </a:lnTo>
                  <a:lnTo>
                    <a:pt x="19" y="20802"/>
                  </a:lnTo>
                  <a:lnTo>
                    <a:pt x="37" y="20470"/>
                  </a:lnTo>
                  <a:lnTo>
                    <a:pt x="74" y="20157"/>
                  </a:lnTo>
                  <a:lnTo>
                    <a:pt x="111" y="19843"/>
                  </a:lnTo>
                  <a:lnTo>
                    <a:pt x="166" y="19548"/>
                  </a:lnTo>
                  <a:lnTo>
                    <a:pt x="221" y="19272"/>
                  </a:lnTo>
                  <a:lnTo>
                    <a:pt x="295" y="18995"/>
                  </a:lnTo>
                  <a:lnTo>
                    <a:pt x="387" y="18737"/>
                  </a:lnTo>
                  <a:lnTo>
                    <a:pt x="480" y="18497"/>
                  </a:lnTo>
                  <a:lnTo>
                    <a:pt x="572" y="18276"/>
                  </a:lnTo>
                  <a:lnTo>
                    <a:pt x="682" y="18054"/>
                  </a:lnTo>
                  <a:lnTo>
                    <a:pt x="793" y="17852"/>
                  </a:lnTo>
                  <a:lnTo>
                    <a:pt x="922" y="17649"/>
                  </a:lnTo>
                  <a:lnTo>
                    <a:pt x="1051" y="17464"/>
                  </a:lnTo>
                  <a:lnTo>
                    <a:pt x="1180" y="17280"/>
                  </a:lnTo>
                  <a:lnTo>
                    <a:pt x="1328" y="17132"/>
                  </a:lnTo>
                  <a:lnTo>
                    <a:pt x="1475" y="16966"/>
                  </a:lnTo>
                  <a:lnTo>
                    <a:pt x="1641" y="16837"/>
                  </a:lnTo>
                  <a:lnTo>
                    <a:pt x="1807" y="16708"/>
                  </a:lnTo>
                  <a:lnTo>
                    <a:pt x="2158" y="16468"/>
                  </a:lnTo>
                  <a:lnTo>
                    <a:pt x="2508" y="16266"/>
                  </a:lnTo>
                  <a:lnTo>
                    <a:pt x="2895" y="16100"/>
                  </a:lnTo>
                  <a:lnTo>
                    <a:pt x="3283" y="15970"/>
                  </a:lnTo>
                  <a:lnTo>
                    <a:pt x="3707" y="15878"/>
                  </a:lnTo>
                  <a:lnTo>
                    <a:pt x="4113" y="15805"/>
                  </a:lnTo>
                  <a:lnTo>
                    <a:pt x="4555" y="15768"/>
                  </a:lnTo>
                  <a:lnTo>
                    <a:pt x="4979" y="15749"/>
                  </a:lnTo>
                  <a:lnTo>
                    <a:pt x="5422" y="15768"/>
                  </a:lnTo>
                  <a:lnTo>
                    <a:pt x="5864" y="15805"/>
                  </a:lnTo>
                  <a:lnTo>
                    <a:pt x="6289" y="15860"/>
                  </a:lnTo>
                  <a:lnTo>
                    <a:pt x="6731" y="15934"/>
                  </a:lnTo>
                  <a:lnTo>
                    <a:pt x="7155" y="16007"/>
                  </a:lnTo>
                  <a:lnTo>
                    <a:pt x="7580" y="16118"/>
                  </a:lnTo>
                  <a:lnTo>
                    <a:pt x="7985" y="16229"/>
                  </a:lnTo>
                  <a:lnTo>
                    <a:pt x="8373" y="16358"/>
                  </a:lnTo>
                  <a:lnTo>
                    <a:pt x="8741" y="16487"/>
                  </a:lnTo>
                  <a:lnTo>
                    <a:pt x="9110" y="16634"/>
                  </a:lnTo>
                  <a:lnTo>
                    <a:pt x="9442" y="16782"/>
                  </a:lnTo>
                  <a:lnTo>
                    <a:pt x="9756" y="16929"/>
                  </a:lnTo>
                  <a:lnTo>
                    <a:pt x="10051" y="17077"/>
                  </a:lnTo>
                  <a:lnTo>
                    <a:pt x="10051" y="17077"/>
                  </a:lnTo>
                  <a:lnTo>
                    <a:pt x="9811" y="16837"/>
                  </a:lnTo>
                  <a:lnTo>
                    <a:pt x="9553" y="16542"/>
                  </a:lnTo>
                  <a:lnTo>
                    <a:pt x="9221" y="16118"/>
                  </a:lnTo>
                  <a:lnTo>
                    <a:pt x="8852" y="15602"/>
                  </a:lnTo>
                  <a:lnTo>
                    <a:pt x="8428" y="14993"/>
                  </a:lnTo>
                  <a:lnTo>
                    <a:pt x="8225" y="14643"/>
                  </a:lnTo>
                  <a:lnTo>
                    <a:pt x="8022" y="14274"/>
                  </a:lnTo>
                  <a:lnTo>
                    <a:pt x="7819" y="13887"/>
                  </a:lnTo>
                  <a:lnTo>
                    <a:pt x="7616" y="13481"/>
                  </a:lnTo>
                  <a:lnTo>
                    <a:pt x="7432" y="13057"/>
                  </a:lnTo>
                  <a:lnTo>
                    <a:pt x="7248" y="12596"/>
                  </a:lnTo>
                  <a:lnTo>
                    <a:pt x="7082" y="12135"/>
                  </a:lnTo>
                  <a:lnTo>
                    <a:pt x="6934" y="11637"/>
                  </a:lnTo>
                  <a:lnTo>
                    <a:pt x="6805" y="11139"/>
                  </a:lnTo>
                  <a:lnTo>
                    <a:pt x="6694" y="10604"/>
                  </a:lnTo>
                  <a:lnTo>
                    <a:pt x="6602" y="10069"/>
                  </a:lnTo>
                  <a:lnTo>
                    <a:pt x="6547" y="9516"/>
                  </a:lnTo>
                  <a:lnTo>
                    <a:pt x="6510" y="8944"/>
                  </a:lnTo>
                  <a:lnTo>
                    <a:pt x="6510" y="8354"/>
                  </a:lnTo>
                  <a:lnTo>
                    <a:pt x="6547" y="7764"/>
                  </a:lnTo>
                  <a:lnTo>
                    <a:pt x="6621" y="7137"/>
                  </a:lnTo>
                  <a:lnTo>
                    <a:pt x="6713" y="6510"/>
                  </a:lnTo>
                  <a:lnTo>
                    <a:pt x="6879" y="5883"/>
                  </a:lnTo>
                  <a:lnTo>
                    <a:pt x="7063" y="5238"/>
                  </a:lnTo>
                  <a:lnTo>
                    <a:pt x="7303" y="4574"/>
                  </a:lnTo>
                  <a:lnTo>
                    <a:pt x="7303" y="4574"/>
                  </a:lnTo>
                  <a:lnTo>
                    <a:pt x="7598" y="3947"/>
                  </a:lnTo>
                  <a:lnTo>
                    <a:pt x="7893" y="3357"/>
                  </a:lnTo>
                  <a:lnTo>
                    <a:pt x="8207" y="2803"/>
                  </a:lnTo>
                  <a:lnTo>
                    <a:pt x="8557" y="2324"/>
                  </a:lnTo>
                  <a:lnTo>
                    <a:pt x="8907" y="1863"/>
                  </a:lnTo>
                  <a:lnTo>
                    <a:pt x="9276" y="1476"/>
                  </a:lnTo>
                  <a:lnTo>
                    <a:pt x="9479" y="1291"/>
                  </a:lnTo>
                  <a:lnTo>
                    <a:pt x="9663" y="1125"/>
                  </a:lnTo>
                  <a:lnTo>
                    <a:pt x="9866" y="978"/>
                  </a:lnTo>
                  <a:lnTo>
                    <a:pt x="10069" y="830"/>
                  </a:lnTo>
                  <a:lnTo>
                    <a:pt x="10272" y="683"/>
                  </a:lnTo>
                  <a:lnTo>
                    <a:pt x="10475" y="572"/>
                  </a:lnTo>
                  <a:lnTo>
                    <a:pt x="10696" y="461"/>
                  </a:lnTo>
                  <a:lnTo>
                    <a:pt x="10899" y="369"/>
                  </a:lnTo>
                  <a:lnTo>
                    <a:pt x="11120" y="277"/>
                  </a:lnTo>
                  <a:lnTo>
                    <a:pt x="11342" y="203"/>
                  </a:lnTo>
                  <a:lnTo>
                    <a:pt x="11544" y="148"/>
                  </a:lnTo>
                  <a:lnTo>
                    <a:pt x="11766" y="92"/>
                  </a:lnTo>
                  <a:lnTo>
                    <a:pt x="11987" y="56"/>
                  </a:lnTo>
                  <a:lnTo>
                    <a:pt x="12208" y="19"/>
                  </a:lnTo>
                  <a:lnTo>
                    <a:pt x="12430" y="0"/>
                  </a:lnTo>
                  <a:lnTo>
                    <a:pt x="12651" y="0"/>
                  </a:lnTo>
                  <a:lnTo>
                    <a:pt x="12891" y="0"/>
                  </a:lnTo>
                  <a:lnTo>
                    <a:pt x="13112" y="19"/>
                  </a:lnTo>
                  <a:lnTo>
                    <a:pt x="13333" y="56"/>
                  </a:lnTo>
                  <a:lnTo>
                    <a:pt x="13555" y="92"/>
                  </a:lnTo>
                  <a:lnTo>
                    <a:pt x="13776" y="148"/>
                  </a:lnTo>
                  <a:lnTo>
                    <a:pt x="14016" y="222"/>
                  </a:lnTo>
                  <a:lnTo>
                    <a:pt x="14458" y="369"/>
                  </a:lnTo>
                  <a:lnTo>
                    <a:pt x="14901" y="590"/>
                  </a:lnTo>
                  <a:lnTo>
                    <a:pt x="15343" y="830"/>
                  </a:lnTo>
                  <a:lnTo>
                    <a:pt x="15768" y="1125"/>
                  </a:lnTo>
                  <a:lnTo>
                    <a:pt x="16192" y="1476"/>
                  </a:lnTo>
                  <a:lnTo>
                    <a:pt x="16597" y="1863"/>
                  </a:lnTo>
                  <a:lnTo>
                    <a:pt x="17003" y="2287"/>
                  </a:lnTo>
                  <a:lnTo>
                    <a:pt x="17390" y="2766"/>
                  </a:lnTo>
                  <a:lnTo>
                    <a:pt x="17778" y="3283"/>
                  </a:lnTo>
                  <a:lnTo>
                    <a:pt x="18128" y="3854"/>
                  </a:lnTo>
                  <a:lnTo>
                    <a:pt x="18478" y="4463"/>
                  </a:lnTo>
                  <a:lnTo>
                    <a:pt x="18810" y="5108"/>
                  </a:lnTo>
                  <a:lnTo>
                    <a:pt x="19105" y="5809"/>
                  </a:lnTo>
                  <a:lnTo>
                    <a:pt x="19382" y="6547"/>
                  </a:lnTo>
                  <a:lnTo>
                    <a:pt x="19640" y="7321"/>
                  </a:lnTo>
                  <a:lnTo>
                    <a:pt x="19640" y="7321"/>
                  </a:lnTo>
                  <a:lnTo>
                    <a:pt x="19843" y="6934"/>
                  </a:lnTo>
                  <a:lnTo>
                    <a:pt x="20064" y="6510"/>
                  </a:lnTo>
                  <a:lnTo>
                    <a:pt x="20396" y="5957"/>
                  </a:lnTo>
                  <a:lnTo>
                    <a:pt x="20802" y="5311"/>
                  </a:lnTo>
                  <a:lnTo>
                    <a:pt x="21060" y="4961"/>
                  </a:lnTo>
                  <a:lnTo>
                    <a:pt x="21318" y="4592"/>
                  </a:lnTo>
                  <a:lnTo>
                    <a:pt x="21595" y="4223"/>
                  </a:lnTo>
                  <a:lnTo>
                    <a:pt x="21909" y="3854"/>
                  </a:lnTo>
                  <a:lnTo>
                    <a:pt x="22240" y="3486"/>
                  </a:lnTo>
                  <a:lnTo>
                    <a:pt x="22609" y="3117"/>
                  </a:lnTo>
                  <a:lnTo>
                    <a:pt x="22978" y="2748"/>
                  </a:lnTo>
                  <a:lnTo>
                    <a:pt x="23384" y="2398"/>
                  </a:lnTo>
                  <a:lnTo>
                    <a:pt x="23790" y="2047"/>
                  </a:lnTo>
                  <a:lnTo>
                    <a:pt x="24232" y="1734"/>
                  </a:lnTo>
                  <a:lnTo>
                    <a:pt x="24712" y="1439"/>
                  </a:lnTo>
                  <a:lnTo>
                    <a:pt x="25191" y="1162"/>
                  </a:lnTo>
                  <a:lnTo>
                    <a:pt x="25707" y="904"/>
                  </a:lnTo>
                  <a:lnTo>
                    <a:pt x="26224" y="683"/>
                  </a:lnTo>
                  <a:lnTo>
                    <a:pt x="26777" y="517"/>
                  </a:lnTo>
                  <a:lnTo>
                    <a:pt x="27072" y="443"/>
                  </a:lnTo>
                  <a:lnTo>
                    <a:pt x="27349" y="369"/>
                  </a:lnTo>
                  <a:lnTo>
                    <a:pt x="27644" y="314"/>
                  </a:lnTo>
                  <a:lnTo>
                    <a:pt x="27957" y="277"/>
                  </a:lnTo>
                  <a:lnTo>
                    <a:pt x="28252" y="240"/>
                  </a:lnTo>
                  <a:lnTo>
                    <a:pt x="28566" y="222"/>
                  </a:lnTo>
                  <a:lnTo>
                    <a:pt x="28879" y="222"/>
                  </a:lnTo>
                  <a:lnTo>
                    <a:pt x="29211" y="222"/>
                  </a:lnTo>
                  <a:lnTo>
                    <a:pt x="29525" y="240"/>
                  </a:lnTo>
                  <a:lnTo>
                    <a:pt x="29857" y="277"/>
                  </a:lnTo>
                  <a:lnTo>
                    <a:pt x="30207" y="332"/>
                  </a:lnTo>
                  <a:lnTo>
                    <a:pt x="30539" y="387"/>
                  </a:lnTo>
                  <a:lnTo>
                    <a:pt x="30889" y="480"/>
                  </a:lnTo>
                  <a:lnTo>
                    <a:pt x="31240" y="572"/>
                  </a:lnTo>
                  <a:lnTo>
                    <a:pt x="31240" y="572"/>
                  </a:lnTo>
                  <a:lnTo>
                    <a:pt x="31590" y="683"/>
                  </a:lnTo>
                  <a:lnTo>
                    <a:pt x="31922" y="812"/>
                  </a:lnTo>
                  <a:lnTo>
                    <a:pt x="32217" y="959"/>
                  </a:lnTo>
                  <a:lnTo>
                    <a:pt x="32512" y="1125"/>
                  </a:lnTo>
                  <a:lnTo>
                    <a:pt x="32770" y="1310"/>
                  </a:lnTo>
                  <a:lnTo>
                    <a:pt x="33010" y="1512"/>
                  </a:lnTo>
                  <a:lnTo>
                    <a:pt x="33232" y="1734"/>
                  </a:lnTo>
                  <a:lnTo>
                    <a:pt x="33453" y="1955"/>
                  </a:lnTo>
                  <a:lnTo>
                    <a:pt x="33637" y="2195"/>
                  </a:lnTo>
                  <a:lnTo>
                    <a:pt x="33822" y="2453"/>
                  </a:lnTo>
                  <a:lnTo>
                    <a:pt x="33969" y="2730"/>
                  </a:lnTo>
                  <a:lnTo>
                    <a:pt x="34117" y="3006"/>
                  </a:lnTo>
                  <a:lnTo>
                    <a:pt x="34246" y="3301"/>
                  </a:lnTo>
                  <a:lnTo>
                    <a:pt x="34356" y="3596"/>
                  </a:lnTo>
                  <a:lnTo>
                    <a:pt x="34449" y="3910"/>
                  </a:lnTo>
                  <a:lnTo>
                    <a:pt x="34541" y="4242"/>
                  </a:lnTo>
                  <a:lnTo>
                    <a:pt x="34596" y="4574"/>
                  </a:lnTo>
                  <a:lnTo>
                    <a:pt x="34652" y="4906"/>
                  </a:lnTo>
                  <a:lnTo>
                    <a:pt x="34707" y="5256"/>
                  </a:lnTo>
                  <a:lnTo>
                    <a:pt x="34725" y="5606"/>
                  </a:lnTo>
                  <a:lnTo>
                    <a:pt x="34762" y="5957"/>
                  </a:lnTo>
                  <a:lnTo>
                    <a:pt x="34762" y="6326"/>
                  </a:lnTo>
                  <a:lnTo>
                    <a:pt x="34744" y="7082"/>
                  </a:lnTo>
                  <a:lnTo>
                    <a:pt x="34707" y="7838"/>
                  </a:lnTo>
                  <a:lnTo>
                    <a:pt x="34615" y="8594"/>
                  </a:lnTo>
                  <a:lnTo>
                    <a:pt x="34504" y="9368"/>
                  </a:lnTo>
                  <a:lnTo>
                    <a:pt x="34356" y="10143"/>
                  </a:lnTo>
                  <a:lnTo>
                    <a:pt x="34190" y="10899"/>
                  </a:lnTo>
                  <a:lnTo>
                    <a:pt x="34006" y="11655"/>
                  </a:lnTo>
                  <a:lnTo>
                    <a:pt x="33822" y="12393"/>
                  </a:lnTo>
                  <a:lnTo>
                    <a:pt x="33600" y="13094"/>
                  </a:lnTo>
                  <a:lnTo>
                    <a:pt x="33398" y="13794"/>
                  </a:lnTo>
                  <a:lnTo>
                    <a:pt x="33176" y="14440"/>
                  </a:lnTo>
                  <a:lnTo>
                    <a:pt x="32752" y="15620"/>
                  </a:lnTo>
                  <a:lnTo>
                    <a:pt x="32383" y="16616"/>
                  </a:lnTo>
                  <a:lnTo>
                    <a:pt x="32070" y="17390"/>
                  </a:lnTo>
                  <a:lnTo>
                    <a:pt x="31775" y="18054"/>
                  </a:lnTo>
                  <a:lnTo>
                    <a:pt x="31775" y="18054"/>
                  </a:lnTo>
                  <a:lnTo>
                    <a:pt x="32014" y="17981"/>
                  </a:lnTo>
                  <a:lnTo>
                    <a:pt x="32291" y="17925"/>
                  </a:lnTo>
                  <a:lnTo>
                    <a:pt x="32641" y="17852"/>
                  </a:lnTo>
                  <a:lnTo>
                    <a:pt x="33066" y="17796"/>
                  </a:lnTo>
                  <a:lnTo>
                    <a:pt x="33545" y="17741"/>
                  </a:lnTo>
                  <a:lnTo>
                    <a:pt x="34080" y="17722"/>
                  </a:lnTo>
                  <a:lnTo>
                    <a:pt x="34633" y="17722"/>
                  </a:lnTo>
                  <a:lnTo>
                    <a:pt x="34910" y="17759"/>
                  </a:lnTo>
                  <a:lnTo>
                    <a:pt x="35186" y="17796"/>
                  </a:lnTo>
                  <a:lnTo>
                    <a:pt x="35481" y="17852"/>
                  </a:lnTo>
                  <a:lnTo>
                    <a:pt x="35758" y="17925"/>
                  </a:lnTo>
                  <a:lnTo>
                    <a:pt x="36035" y="17999"/>
                  </a:lnTo>
                  <a:lnTo>
                    <a:pt x="36311" y="18110"/>
                  </a:lnTo>
                  <a:lnTo>
                    <a:pt x="36569" y="18239"/>
                  </a:lnTo>
                  <a:lnTo>
                    <a:pt x="36828" y="18386"/>
                  </a:lnTo>
                  <a:lnTo>
                    <a:pt x="37067" y="18552"/>
                  </a:lnTo>
                  <a:lnTo>
                    <a:pt x="37289" y="18755"/>
                  </a:lnTo>
                  <a:lnTo>
                    <a:pt x="37510" y="18958"/>
                  </a:lnTo>
                  <a:lnTo>
                    <a:pt x="37713" y="19216"/>
                  </a:lnTo>
                  <a:lnTo>
                    <a:pt x="37897" y="19493"/>
                  </a:lnTo>
                  <a:lnTo>
                    <a:pt x="38063" y="19788"/>
                  </a:lnTo>
                  <a:lnTo>
                    <a:pt x="38192" y="20138"/>
                  </a:lnTo>
                  <a:lnTo>
                    <a:pt x="38303" y="20507"/>
                  </a:lnTo>
                  <a:lnTo>
                    <a:pt x="38303" y="20507"/>
                  </a:lnTo>
                  <a:lnTo>
                    <a:pt x="38358" y="20728"/>
                  </a:lnTo>
                  <a:lnTo>
                    <a:pt x="38395" y="20968"/>
                  </a:lnTo>
                  <a:lnTo>
                    <a:pt x="38432" y="21208"/>
                  </a:lnTo>
                  <a:lnTo>
                    <a:pt x="38432" y="21466"/>
                  </a:lnTo>
                  <a:lnTo>
                    <a:pt x="38414" y="21706"/>
                  </a:lnTo>
                  <a:lnTo>
                    <a:pt x="38395" y="21964"/>
                  </a:lnTo>
                  <a:lnTo>
                    <a:pt x="38340" y="22222"/>
                  </a:lnTo>
                  <a:lnTo>
                    <a:pt x="38284" y="22480"/>
                  </a:lnTo>
                  <a:lnTo>
                    <a:pt x="38211" y="22738"/>
                  </a:lnTo>
                  <a:lnTo>
                    <a:pt x="38137" y="23015"/>
                  </a:lnTo>
                  <a:lnTo>
                    <a:pt x="38026" y="23273"/>
                  </a:lnTo>
                  <a:lnTo>
                    <a:pt x="37916" y="23550"/>
                  </a:lnTo>
                  <a:lnTo>
                    <a:pt x="37768" y="23827"/>
                  </a:lnTo>
                  <a:lnTo>
                    <a:pt x="37621" y="24103"/>
                  </a:lnTo>
                  <a:lnTo>
                    <a:pt x="37473" y="24380"/>
                  </a:lnTo>
                  <a:lnTo>
                    <a:pt x="37289" y="24656"/>
                  </a:lnTo>
                  <a:lnTo>
                    <a:pt x="36901" y="25210"/>
                  </a:lnTo>
                  <a:lnTo>
                    <a:pt x="36459" y="25781"/>
                  </a:lnTo>
                  <a:lnTo>
                    <a:pt x="35961" y="26335"/>
                  </a:lnTo>
                  <a:lnTo>
                    <a:pt x="35426" y="26906"/>
                  </a:lnTo>
                  <a:lnTo>
                    <a:pt x="34836" y="27460"/>
                  </a:lnTo>
                  <a:lnTo>
                    <a:pt x="34190" y="28013"/>
                  </a:lnTo>
                  <a:lnTo>
                    <a:pt x="33508" y="28548"/>
                  </a:lnTo>
                  <a:lnTo>
                    <a:pt x="32770" y="29082"/>
                  </a:lnTo>
                  <a:lnTo>
                    <a:pt x="31996" y="29599"/>
                  </a:lnTo>
                  <a:lnTo>
                    <a:pt x="31185" y="30097"/>
                  </a:lnTo>
                  <a:lnTo>
                    <a:pt x="30336" y="30595"/>
                  </a:lnTo>
                  <a:lnTo>
                    <a:pt x="29433" y="31056"/>
                  </a:lnTo>
                  <a:lnTo>
                    <a:pt x="28511" y="31498"/>
                  </a:lnTo>
                  <a:lnTo>
                    <a:pt x="27533" y="31941"/>
                  </a:lnTo>
                  <a:lnTo>
                    <a:pt x="26537" y="32328"/>
                  </a:lnTo>
                  <a:lnTo>
                    <a:pt x="25505" y="32715"/>
                  </a:lnTo>
                  <a:lnTo>
                    <a:pt x="24453" y="33066"/>
                  </a:lnTo>
                  <a:lnTo>
                    <a:pt x="23347" y="33379"/>
                  </a:lnTo>
                  <a:lnTo>
                    <a:pt x="22240" y="33656"/>
                  </a:lnTo>
                  <a:lnTo>
                    <a:pt x="21097" y="33914"/>
                  </a:lnTo>
                  <a:lnTo>
                    <a:pt x="19917" y="34117"/>
                  </a:lnTo>
                  <a:lnTo>
                    <a:pt x="18718" y="34301"/>
                  </a:lnTo>
                  <a:lnTo>
                    <a:pt x="17501" y="34430"/>
                  </a:lnTo>
                  <a:lnTo>
                    <a:pt x="16892" y="34486"/>
                  </a:lnTo>
                  <a:lnTo>
                    <a:pt x="16265" y="3452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7" name="Google Shape;10337;p48"/>
            <p:cNvSpPr/>
            <p:nvPr/>
          </p:nvSpPr>
          <p:spPr>
            <a:xfrm>
              <a:off x="10415400" y="2050475"/>
              <a:ext cx="661150" cy="594775"/>
            </a:xfrm>
            <a:custGeom>
              <a:avLst/>
              <a:gdLst/>
              <a:ahLst/>
              <a:cxnLst/>
              <a:rect l="l" t="t" r="r" b="b"/>
              <a:pathLst>
                <a:path w="26446" h="23791" extrusionOk="0">
                  <a:moveTo>
                    <a:pt x="8705" y="1"/>
                  </a:moveTo>
                  <a:lnTo>
                    <a:pt x="8428" y="19"/>
                  </a:lnTo>
                  <a:lnTo>
                    <a:pt x="8170" y="56"/>
                  </a:lnTo>
                  <a:lnTo>
                    <a:pt x="7912" y="112"/>
                  </a:lnTo>
                  <a:lnTo>
                    <a:pt x="7654" y="204"/>
                  </a:lnTo>
                  <a:lnTo>
                    <a:pt x="7396" y="314"/>
                  </a:lnTo>
                  <a:lnTo>
                    <a:pt x="7137" y="444"/>
                  </a:lnTo>
                  <a:lnTo>
                    <a:pt x="6898" y="610"/>
                  </a:lnTo>
                  <a:lnTo>
                    <a:pt x="6658" y="794"/>
                  </a:lnTo>
                  <a:lnTo>
                    <a:pt x="6418" y="997"/>
                  </a:lnTo>
                  <a:lnTo>
                    <a:pt x="6197" y="1237"/>
                  </a:lnTo>
                  <a:lnTo>
                    <a:pt x="5976" y="1495"/>
                  </a:lnTo>
                  <a:lnTo>
                    <a:pt x="5773" y="1771"/>
                  </a:lnTo>
                  <a:lnTo>
                    <a:pt x="5570" y="2085"/>
                  </a:lnTo>
                  <a:lnTo>
                    <a:pt x="5385" y="2417"/>
                  </a:lnTo>
                  <a:lnTo>
                    <a:pt x="5201" y="2767"/>
                  </a:lnTo>
                  <a:lnTo>
                    <a:pt x="5035" y="3154"/>
                  </a:lnTo>
                  <a:lnTo>
                    <a:pt x="4869" y="3615"/>
                  </a:lnTo>
                  <a:lnTo>
                    <a:pt x="4740" y="4058"/>
                  </a:lnTo>
                  <a:lnTo>
                    <a:pt x="4629" y="4501"/>
                  </a:lnTo>
                  <a:lnTo>
                    <a:pt x="4556" y="4925"/>
                  </a:lnTo>
                  <a:lnTo>
                    <a:pt x="4500" y="5349"/>
                  </a:lnTo>
                  <a:lnTo>
                    <a:pt x="4482" y="5755"/>
                  </a:lnTo>
                  <a:lnTo>
                    <a:pt x="4482" y="6160"/>
                  </a:lnTo>
                  <a:lnTo>
                    <a:pt x="4500" y="6548"/>
                  </a:lnTo>
                  <a:lnTo>
                    <a:pt x="4556" y="6935"/>
                  </a:lnTo>
                  <a:lnTo>
                    <a:pt x="4611" y="7304"/>
                  </a:lnTo>
                  <a:lnTo>
                    <a:pt x="4685" y="7673"/>
                  </a:lnTo>
                  <a:lnTo>
                    <a:pt x="4777" y="8023"/>
                  </a:lnTo>
                  <a:lnTo>
                    <a:pt x="4869" y="8355"/>
                  </a:lnTo>
                  <a:lnTo>
                    <a:pt x="4998" y="8668"/>
                  </a:lnTo>
                  <a:lnTo>
                    <a:pt x="5109" y="8982"/>
                  </a:lnTo>
                  <a:lnTo>
                    <a:pt x="5238" y="9277"/>
                  </a:lnTo>
                  <a:lnTo>
                    <a:pt x="5515" y="9830"/>
                  </a:lnTo>
                  <a:lnTo>
                    <a:pt x="5810" y="10328"/>
                  </a:lnTo>
                  <a:lnTo>
                    <a:pt x="6086" y="10752"/>
                  </a:lnTo>
                  <a:lnTo>
                    <a:pt x="6344" y="11103"/>
                  </a:lnTo>
                  <a:lnTo>
                    <a:pt x="6584" y="11379"/>
                  </a:lnTo>
                  <a:lnTo>
                    <a:pt x="6769" y="11601"/>
                  </a:lnTo>
                  <a:lnTo>
                    <a:pt x="6916" y="11767"/>
                  </a:lnTo>
                  <a:lnTo>
                    <a:pt x="6584" y="11601"/>
                  </a:lnTo>
                  <a:lnTo>
                    <a:pt x="6215" y="11435"/>
                  </a:lnTo>
                  <a:lnTo>
                    <a:pt x="5810" y="11269"/>
                  </a:lnTo>
                  <a:lnTo>
                    <a:pt x="5367" y="11140"/>
                  </a:lnTo>
                  <a:lnTo>
                    <a:pt x="4906" y="11029"/>
                  </a:lnTo>
                  <a:lnTo>
                    <a:pt x="4427" y="10937"/>
                  </a:lnTo>
                  <a:lnTo>
                    <a:pt x="3929" y="10863"/>
                  </a:lnTo>
                  <a:lnTo>
                    <a:pt x="3449" y="10845"/>
                  </a:lnTo>
                  <a:lnTo>
                    <a:pt x="3099" y="10863"/>
                  </a:lnTo>
                  <a:lnTo>
                    <a:pt x="2748" y="10900"/>
                  </a:lnTo>
                  <a:lnTo>
                    <a:pt x="2398" y="10974"/>
                  </a:lnTo>
                  <a:lnTo>
                    <a:pt x="2066" y="11066"/>
                  </a:lnTo>
                  <a:lnTo>
                    <a:pt x="1753" y="11195"/>
                  </a:lnTo>
                  <a:lnTo>
                    <a:pt x="1457" y="11342"/>
                  </a:lnTo>
                  <a:lnTo>
                    <a:pt x="1181" y="11545"/>
                  </a:lnTo>
                  <a:lnTo>
                    <a:pt x="1052" y="11656"/>
                  </a:lnTo>
                  <a:lnTo>
                    <a:pt x="923" y="11785"/>
                  </a:lnTo>
                  <a:lnTo>
                    <a:pt x="812" y="11914"/>
                  </a:lnTo>
                  <a:lnTo>
                    <a:pt x="701" y="12062"/>
                  </a:lnTo>
                  <a:lnTo>
                    <a:pt x="591" y="12228"/>
                  </a:lnTo>
                  <a:lnTo>
                    <a:pt x="499" y="12394"/>
                  </a:lnTo>
                  <a:lnTo>
                    <a:pt x="406" y="12560"/>
                  </a:lnTo>
                  <a:lnTo>
                    <a:pt x="333" y="12762"/>
                  </a:lnTo>
                  <a:lnTo>
                    <a:pt x="259" y="12947"/>
                  </a:lnTo>
                  <a:lnTo>
                    <a:pt x="185" y="13168"/>
                  </a:lnTo>
                  <a:lnTo>
                    <a:pt x="130" y="13389"/>
                  </a:lnTo>
                  <a:lnTo>
                    <a:pt x="93" y="13629"/>
                  </a:lnTo>
                  <a:lnTo>
                    <a:pt x="56" y="13887"/>
                  </a:lnTo>
                  <a:lnTo>
                    <a:pt x="19" y="14146"/>
                  </a:lnTo>
                  <a:lnTo>
                    <a:pt x="19" y="14422"/>
                  </a:lnTo>
                  <a:lnTo>
                    <a:pt x="1" y="14717"/>
                  </a:lnTo>
                  <a:lnTo>
                    <a:pt x="19" y="15031"/>
                  </a:lnTo>
                  <a:lnTo>
                    <a:pt x="37" y="15344"/>
                  </a:lnTo>
                  <a:lnTo>
                    <a:pt x="74" y="15861"/>
                  </a:lnTo>
                  <a:lnTo>
                    <a:pt x="148" y="16358"/>
                  </a:lnTo>
                  <a:lnTo>
                    <a:pt x="240" y="16838"/>
                  </a:lnTo>
                  <a:lnTo>
                    <a:pt x="369" y="17299"/>
                  </a:lnTo>
                  <a:lnTo>
                    <a:pt x="499" y="17760"/>
                  </a:lnTo>
                  <a:lnTo>
                    <a:pt x="646" y="18184"/>
                  </a:lnTo>
                  <a:lnTo>
                    <a:pt x="830" y="18608"/>
                  </a:lnTo>
                  <a:lnTo>
                    <a:pt x="1015" y="19014"/>
                  </a:lnTo>
                  <a:lnTo>
                    <a:pt x="1236" y="19401"/>
                  </a:lnTo>
                  <a:lnTo>
                    <a:pt x="1476" y="19770"/>
                  </a:lnTo>
                  <a:lnTo>
                    <a:pt x="1716" y="20121"/>
                  </a:lnTo>
                  <a:lnTo>
                    <a:pt x="1992" y="20471"/>
                  </a:lnTo>
                  <a:lnTo>
                    <a:pt x="2269" y="20784"/>
                  </a:lnTo>
                  <a:lnTo>
                    <a:pt x="2564" y="21098"/>
                  </a:lnTo>
                  <a:lnTo>
                    <a:pt x="2896" y="21375"/>
                  </a:lnTo>
                  <a:lnTo>
                    <a:pt x="3228" y="21651"/>
                  </a:lnTo>
                  <a:lnTo>
                    <a:pt x="3560" y="21909"/>
                  </a:lnTo>
                  <a:lnTo>
                    <a:pt x="3929" y="22149"/>
                  </a:lnTo>
                  <a:lnTo>
                    <a:pt x="4297" y="22370"/>
                  </a:lnTo>
                  <a:lnTo>
                    <a:pt x="4703" y="22592"/>
                  </a:lnTo>
                  <a:lnTo>
                    <a:pt x="5090" y="22776"/>
                  </a:lnTo>
                  <a:lnTo>
                    <a:pt x="5515" y="22942"/>
                  </a:lnTo>
                  <a:lnTo>
                    <a:pt x="5939" y="23108"/>
                  </a:lnTo>
                  <a:lnTo>
                    <a:pt x="6381" y="23256"/>
                  </a:lnTo>
                  <a:lnTo>
                    <a:pt x="6842" y="23385"/>
                  </a:lnTo>
                  <a:lnTo>
                    <a:pt x="7303" y="23477"/>
                  </a:lnTo>
                  <a:lnTo>
                    <a:pt x="7764" y="23569"/>
                  </a:lnTo>
                  <a:lnTo>
                    <a:pt x="8244" y="23661"/>
                  </a:lnTo>
                  <a:lnTo>
                    <a:pt x="8742" y="23717"/>
                  </a:lnTo>
                  <a:lnTo>
                    <a:pt x="9240" y="23754"/>
                  </a:lnTo>
                  <a:lnTo>
                    <a:pt x="9756" y="23772"/>
                  </a:lnTo>
                  <a:lnTo>
                    <a:pt x="10272" y="23790"/>
                  </a:lnTo>
                  <a:lnTo>
                    <a:pt x="10733" y="23772"/>
                  </a:lnTo>
                  <a:lnTo>
                    <a:pt x="11195" y="23754"/>
                  </a:lnTo>
                  <a:lnTo>
                    <a:pt x="12061" y="23698"/>
                  </a:lnTo>
                  <a:lnTo>
                    <a:pt x="12891" y="23606"/>
                  </a:lnTo>
                  <a:lnTo>
                    <a:pt x="13703" y="23477"/>
                  </a:lnTo>
                  <a:lnTo>
                    <a:pt x="14514" y="23348"/>
                  </a:lnTo>
                  <a:lnTo>
                    <a:pt x="15307" y="23163"/>
                  </a:lnTo>
                  <a:lnTo>
                    <a:pt x="16082" y="22979"/>
                  </a:lnTo>
                  <a:lnTo>
                    <a:pt x="16819" y="22758"/>
                  </a:lnTo>
                  <a:lnTo>
                    <a:pt x="17557" y="22518"/>
                  </a:lnTo>
                  <a:lnTo>
                    <a:pt x="18258" y="22260"/>
                  </a:lnTo>
                  <a:lnTo>
                    <a:pt x="18958" y="21983"/>
                  </a:lnTo>
                  <a:lnTo>
                    <a:pt x="19622" y="21688"/>
                  </a:lnTo>
                  <a:lnTo>
                    <a:pt x="20249" y="21375"/>
                  </a:lnTo>
                  <a:lnTo>
                    <a:pt x="20876" y="21061"/>
                  </a:lnTo>
                  <a:lnTo>
                    <a:pt x="21466" y="20711"/>
                  </a:lnTo>
                  <a:lnTo>
                    <a:pt x="22020" y="20379"/>
                  </a:lnTo>
                  <a:lnTo>
                    <a:pt x="22554" y="20010"/>
                  </a:lnTo>
                  <a:lnTo>
                    <a:pt x="23052" y="19641"/>
                  </a:lnTo>
                  <a:lnTo>
                    <a:pt x="23532" y="19272"/>
                  </a:lnTo>
                  <a:lnTo>
                    <a:pt x="23974" y="18903"/>
                  </a:lnTo>
                  <a:lnTo>
                    <a:pt x="24380" y="18516"/>
                  </a:lnTo>
                  <a:lnTo>
                    <a:pt x="24749" y="18129"/>
                  </a:lnTo>
                  <a:lnTo>
                    <a:pt x="25099" y="17742"/>
                  </a:lnTo>
                  <a:lnTo>
                    <a:pt x="25394" y="17354"/>
                  </a:lnTo>
                  <a:lnTo>
                    <a:pt x="25671" y="16967"/>
                  </a:lnTo>
                  <a:lnTo>
                    <a:pt x="25892" y="16598"/>
                  </a:lnTo>
                  <a:lnTo>
                    <a:pt x="26095" y="16211"/>
                  </a:lnTo>
                  <a:lnTo>
                    <a:pt x="26243" y="15842"/>
                  </a:lnTo>
                  <a:lnTo>
                    <a:pt x="26353" y="15473"/>
                  </a:lnTo>
                  <a:lnTo>
                    <a:pt x="26427" y="15123"/>
                  </a:lnTo>
                  <a:lnTo>
                    <a:pt x="26446" y="14773"/>
                  </a:lnTo>
                  <a:lnTo>
                    <a:pt x="26446" y="14607"/>
                  </a:lnTo>
                  <a:lnTo>
                    <a:pt x="26427" y="14441"/>
                  </a:lnTo>
                  <a:lnTo>
                    <a:pt x="26409" y="14275"/>
                  </a:lnTo>
                  <a:lnTo>
                    <a:pt x="26372" y="14109"/>
                  </a:lnTo>
                  <a:lnTo>
                    <a:pt x="26280" y="13832"/>
                  </a:lnTo>
                  <a:lnTo>
                    <a:pt x="26169" y="13574"/>
                  </a:lnTo>
                  <a:lnTo>
                    <a:pt x="26040" y="13353"/>
                  </a:lnTo>
                  <a:lnTo>
                    <a:pt x="25892" y="13150"/>
                  </a:lnTo>
                  <a:lnTo>
                    <a:pt x="25745" y="12965"/>
                  </a:lnTo>
                  <a:lnTo>
                    <a:pt x="25560" y="12818"/>
                  </a:lnTo>
                  <a:lnTo>
                    <a:pt x="25376" y="12689"/>
                  </a:lnTo>
                  <a:lnTo>
                    <a:pt x="25192" y="12560"/>
                  </a:lnTo>
                  <a:lnTo>
                    <a:pt x="24989" y="12467"/>
                  </a:lnTo>
                  <a:lnTo>
                    <a:pt x="24786" y="12394"/>
                  </a:lnTo>
                  <a:lnTo>
                    <a:pt x="24583" y="12320"/>
                  </a:lnTo>
                  <a:lnTo>
                    <a:pt x="24362" y="12283"/>
                  </a:lnTo>
                  <a:lnTo>
                    <a:pt x="24140" y="12246"/>
                  </a:lnTo>
                  <a:lnTo>
                    <a:pt x="23938" y="12209"/>
                  </a:lnTo>
                  <a:lnTo>
                    <a:pt x="23513" y="12191"/>
                  </a:lnTo>
                  <a:lnTo>
                    <a:pt x="23181" y="12209"/>
                  </a:lnTo>
                  <a:lnTo>
                    <a:pt x="22868" y="12228"/>
                  </a:lnTo>
                  <a:lnTo>
                    <a:pt x="22591" y="12264"/>
                  </a:lnTo>
                  <a:lnTo>
                    <a:pt x="22352" y="12320"/>
                  </a:lnTo>
                  <a:lnTo>
                    <a:pt x="22001" y="12394"/>
                  </a:lnTo>
                  <a:lnTo>
                    <a:pt x="21872" y="12430"/>
                  </a:lnTo>
                  <a:lnTo>
                    <a:pt x="22075" y="11969"/>
                  </a:lnTo>
                  <a:lnTo>
                    <a:pt x="22278" y="11453"/>
                  </a:lnTo>
                  <a:lnTo>
                    <a:pt x="22554" y="10752"/>
                  </a:lnTo>
                  <a:lnTo>
                    <a:pt x="22831" y="9941"/>
                  </a:lnTo>
                  <a:lnTo>
                    <a:pt x="23126" y="9019"/>
                  </a:lnTo>
                  <a:lnTo>
                    <a:pt x="23274" y="8539"/>
                  </a:lnTo>
                  <a:lnTo>
                    <a:pt x="23403" y="8023"/>
                  </a:lnTo>
                  <a:lnTo>
                    <a:pt x="23532" y="7507"/>
                  </a:lnTo>
                  <a:lnTo>
                    <a:pt x="23642" y="6990"/>
                  </a:lnTo>
                  <a:lnTo>
                    <a:pt x="23735" y="6455"/>
                  </a:lnTo>
                  <a:lnTo>
                    <a:pt x="23827" y="5921"/>
                  </a:lnTo>
                  <a:lnTo>
                    <a:pt x="23882" y="5404"/>
                  </a:lnTo>
                  <a:lnTo>
                    <a:pt x="23919" y="4869"/>
                  </a:lnTo>
                  <a:lnTo>
                    <a:pt x="23919" y="4372"/>
                  </a:lnTo>
                  <a:lnTo>
                    <a:pt x="23901" y="3874"/>
                  </a:lnTo>
                  <a:lnTo>
                    <a:pt x="23845" y="3376"/>
                  </a:lnTo>
                  <a:lnTo>
                    <a:pt x="23772" y="2915"/>
                  </a:lnTo>
                  <a:lnTo>
                    <a:pt x="23716" y="2693"/>
                  </a:lnTo>
                  <a:lnTo>
                    <a:pt x="23642" y="2491"/>
                  </a:lnTo>
                  <a:lnTo>
                    <a:pt x="23569" y="2269"/>
                  </a:lnTo>
                  <a:lnTo>
                    <a:pt x="23477" y="2085"/>
                  </a:lnTo>
                  <a:lnTo>
                    <a:pt x="23384" y="1882"/>
                  </a:lnTo>
                  <a:lnTo>
                    <a:pt x="23274" y="1698"/>
                  </a:lnTo>
                  <a:lnTo>
                    <a:pt x="23145" y="1513"/>
                  </a:lnTo>
                  <a:lnTo>
                    <a:pt x="23015" y="1347"/>
                  </a:lnTo>
                  <a:lnTo>
                    <a:pt x="22868" y="1200"/>
                  </a:lnTo>
                  <a:lnTo>
                    <a:pt x="22720" y="1052"/>
                  </a:lnTo>
                  <a:lnTo>
                    <a:pt x="22554" y="905"/>
                  </a:lnTo>
                  <a:lnTo>
                    <a:pt x="22370" y="794"/>
                  </a:lnTo>
                  <a:lnTo>
                    <a:pt x="22167" y="665"/>
                  </a:lnTo>
                  <a:lnTo>
                    <a:pt x="21964" y="573"/>
                  </a:lnTo>
                  <a:lnTo>
                    <a:pt x="21743" y="480"/>
                  </a:lnTo>
                  <a:lnTo>
                    <a:pt x="21503" y="407"/>
                  </a:lnTo>
                  <a:lnTo>
                    <a:pt x="21079" y="296"/>
                  </a:lnTo>
                  <a:lnTo>
                    <a:pt x="20673" y="222"/>
                  </a:lnTo>
                  <a:lnTo>
                    <a:pt x="20268" y="167"/>
                  </a:lnTo>
                  <a:lnTo>
                    <a:pt x="19493" y="167"/>
                  </a:lnTo>
                  <a:lnTo>
                    <a:pt x="19106" y="222"/>
                  </a:lnTo>
                  <a:lnTo>
                    <a:pt x="18756" y="278"/>
                  </a:lnTo>
                  <a:lnTo>
                    <a:pt x="18405" y="370"/>
                  </a:lnTo>
                  <a:lnTo>
                    <a:pt x="18073" y="480"/>
                  </a:lnTo>
                  <a:lnTo>
                    <a:pt x="17741" y="610"/>
                  </a:lnTo>
                  <a:lnTo>
                    <a:pt x="17428" y="757"/>
                  </a:lnTo>
                  <a:lnTo>
                    <a:pt x="17133" y="923"/>
                  </a:lnTo>
                  <a:lnTo>
                    <a:pt x="16838" y="1107"/>
                  </a:lnTo>
                  <a:lnTo>
                    <a:pt x="16561" y="1292"/>
                  </a:lnTo>
                  <a:lnTo>
                    <a:pt x="16284" y="1495"/>
                  </a:lnTo>
                  <a:lnTo>
                    <a:pt x="16026" y="1698"/>
                  </a:lnTo>
                  <a:lnTo>
                    <a:pt x="15786" y="1919"/>
                  </a:lnTo>
                  <a:lnTo>
                    <a:pt x="15565" y="2140"/>
                  </a:lnTo>
                  <a:lnTo>
                    <a:pt x="15141" y="2601"/>
                  </a:lnTo>
                  <a:lnTo>
                    <a:pt x="14754" y="3062"/>
                  </a:lnTo>
                  <a:lnTo>
                    <a:pt x="14440" y="3505"/>
                  </a:lnTo>
                  <a:lnTo>
                    <a:pt x="14164" y="3911"/>
                  </a:lnTo>
                  <a:lnTo>
                    <a:pt x="13924" y="4279"/>
                  </a:lnTo>
                  <a:lnTo>
                    <a:pt x="13758" y="4593"/>
                  </a:lnTo>
                  <a:lnTo>
                    <a:pt x="13629" y="4833"/>
                  </a:lnTo>
                  <a:lnTo>
                    <a:pt x="13518" y="5035"/>
                  </a:lnTo>
                  <a:lnTo>
                    <a:pt x="13315" y="4445"/>
                  </a:lnTo>
                  <a:lnTo>
                    <a:pt x="13094" y="3874"/>
                  </a:lnTo>
                  <a:lnTo>
                    <a:pt x="12854" y="3357"/>
                  </a:lnTo>
                  <a:lnTo>
                    <a:pt x="12596" y="2859"/>
                  </a:lnTo>
                  <a:lnTo>
                    <a:pt x="12319" y="2398"/>
                  </a:lnTo>
                  <a:lnTo>
                    <a:pt x="12043" y="1993"/>
                  </a:lnTo>
                  <a:lnTo>
                    <a:pt x="11729" y="1624"/>
                  </a:lnTo>
                  <a:lnTo>
                    <a:pt x="11434" y="1292"/>
                  </a:lnTo>
                  <a:lnTo>
                    <a:pt x="11102" y="978"/>
                  </a:lnTo>
                  <a:lnTo>
                    <a:pt x="10770" y="720"/>
                  </a:lnTo>
                  <a:lnTo>
                    <a:pt x="10438" y="517"/>
                  </a:lnTo>
                  <a:lnTo>
                    <a:pt x="10088" y="333"/>
                  </a:lnTo>
                  <a:lnTo>
                    <a:pt x="9756" y="185"/>
                  </a:lnTo>
                  <a:lnTo>
                    <a:pt x="9406" y="93"/>
                  </a:lnTo>
                  <a:lnTo>
                    <a:pt x="9055" y="19"/>
                  </a:lnTo>
                  <a:lnTo>
                    <a:pt x="8705" y="1"/>
                  </a:lnTo>
                  <a:close/>
                </a:path>
              </a:pathLst>
            </a:custGeom>
            <a:solidFill>
              <a:srgbClr val="4C5A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8" name="Google Shape;10338;p48"/>
            <p:cNvSpPr/>
            <p:nvPr/>
          </p:nvSpPr>
          <p:spPr>
            <a:xfrm>
              <a:off x="10415400" y="2050475"/>
              <a:ext cx="661150" cy="594775"/>
            </a:xfrm>
            <a:custGeom>
              <a:avLst/>
              <a:gdLst/>
              <a:ahLst/>
              <a:cxnLst/>
              <a:rect l="l" t="t" r="r" b="b"/>
              <a:pathLst>
                <a:path w="26446" h="23791" fill="none" extrusionOk="0">
                  <a:moveTo>
                    <a:pt x="8705" y="1"/>
                  </a:moveTo>
                  <a:lnTo>
                    <a:pt x="8705" y="1"/>
                  </a:lnTo>
                  <a:lnTo>
                    <a:pt x="8428" y="19"/>
                  </a:lnTo>
                  <a:lnTo>
                    <a:pt x="8170" y="56"/>
                  </a:lnTo>
                  <a:lnTo>
                    <a:pt x="7912" y="112"/>
                  </a:lnTo>
                  <a:lnTo>
                    <a:pt x="7654" y="204"/>
                  </a:lnTo>
                  <a:lnTo>
                    <a:pt x="7396" y="314"/>
                  </a:lnTo>
                  <a:lnTo>
                    <a:pt x="7137" y="444"/>
                  </a:lnTo>
                  <a:lnTo>
                    <a:pt x="6898" y="610"/>
                  </a:lnTo>
                  <a:lnTo>
                    <a:pt x="6658" y="794"/>
                  </a:lnTo>
                  <a:lnTo>
                    <a:pt x="6418" y="997"/>
                  </a:lnTo>
                  <a:lnTo>
                    <a:pt x="6197" y="1237"/>
                  </a:lnTo>
                  <a:lnTo>
                    <a:pt x="5976" y="1495"/>
                  </a:lnTo>
                  <a:lnTo>
                    <a:pt x="5773" y="1771"/>
                  </a:lnTo>
                  <a:lnTo>
                    <a:pt x="5570" y="2085"/>
                  </a:lnTo>
                  <a:lnTo>
                    <a:pt x="5385" y="2417"/>
                  </a:lnTo>
                  <a:lnTo>
                    <a:pt x="5201" y="2767"/>
                  </a:lnTo>
                  <a:lnTo>
                    <a:pt x="5035" y="3154"/>
                  </a:lnTo>
                  <a:lnTo>
                    <a:pt x="5035" y="3154"/>
                  </a:lnTo>
                  <a:lnTo>
                    <a:pt x="4869" y="3615"/>
                  </a:lnTo>
                  <a:lnTo>
                    <a:pt x="4740" y="4058"/>
                  </a:lnTo>
                  <a:lnTo>
                    <a:pt x="4629" y="4501"/>
                  </a:lnTo>
                  <a:lnTo>
                    <a:pt x="4556" y="4925"/>
                  </a:lnTo>
                  <a:lnTo>
                    <a:pt x="4500" y="5349"/>
                  </a:lnTo>
                  <a:lnTo>
                    <a:pt x="4482" y="5755"/>
                  </a:lnTo>
                  <a:lnTo>
                    <a:pt x="4482" y="6160"/>
                  </a:lnTo>
                  <a:lnTo>
                    <a:pt x="4500" y="6548"/>
                  </a:lnTo>
                  <a:lnTo>
                    <a:pt x="4556" y="6935"/>
                  </a:lnTo>
                  <a:lnTo>
                    <a:pt x="4611" y="7304"/>
                  </a:lnTo>
                  <a:lnTo>
                    <a:pt x="4685" y="7673"/>
                  </a:lnTo>
                  <a:lnTo>
                    <a:pt x="4777" y="8023"/>
                  </a:lnTo>
                  <a:lnTo>
                    <a:pt x="4869" y="8355"/>
                  </a:lnTo>
                  <a:lnTo>
                    <a:pt x="4998" y="8668"/>
                  </a:lnTo>
                  <a:lnTo>
                    <a:pt x="5109" y="8982"/>
                  </a:lnTo>
                  <a:lnTo>
                    <a:pt x="5238" y="9277"/>
                  </a:lnTo>
                  <a:lnTo>
                    <a:pt x="5515" y="9830"/>
                  </a:lnTo>
                  <a:lnTo>
                    <a:pt x="5810" y="10328"/>
                  </a:lnTo>
                  <a:lnTo>
                    <a:pt x="6086" y="10752"/>
                  </a:lnTo>
                  <a:lnTo>
                    <a:pt x="6344" y="11103"/>
                  </a:lnTo>
                  <a:lnTo>
                    <a:pt x="6584" y="11379"/>
                  </a:lnTo>
                  <a:lnTo>
                    <a:pt x="6769" y="11601"/>
                  </a:lnTo>
                  <a:lnTo>
                    <a:pt x="6916" y="11767"/>
                  </a:lnTo>
                  <a:lnTo>
                    <a:pt x="6916" y="11767"/>
                  </a:lnTo>
                  <a:lnTo>
                    <a:pt x="6584" y="11601"/>
                  </a:lnTo>
                  <a:lnTo>
                    <a:pt x="6215" y="11435"/>
                  </a:lnTo>
                  <a:lnTo>
                    <a:pt x="5810" y="11269"/>
                  </a:lnTo>
                  <a:lnTo>
                    <a:pt x="5367" y="11140"/>
                  </a:lnTo>
                  <a:lnTo>
                    <a:pt x="4906" y="11029"/>
                  </a:lnTo>
                  <a:lnTo>
                    <a:pt x="4427" y="10937"/>
                  </a:lnTo>
                  <a:lnTo>
                    <a:pt x="3929" y="10863"/>
                  </a:lnTo>
                  <a:lnTo>
                    <a:pt x="3449" y="10845"/>
                  </a:lnTo>
                  <a:lnTo>
                    <a:pt x="3449" y="10845"/>
                  </a:lnTo>
                  <a:lnTo>
                    <a:pt x="3099" y="10863"/>
                  </a:lnTo>
                  <a:lnTo>
                    <a:pt x="2748" y="10900"/>
                  </a:lnTo>
                  <a:lnTo>
                    <a:pt x="2398" y="10974"/>
                  </a:lnTo>
                  <a:lnTo>
                    <a:pt x="2066" y="11066"/>
                  </a:lnTo>
                  <a:lnTo>
                    <a:pt x="1753" y="11195"/>
                  </a:lnTo>
                  <a:lnTo>
                    <a:pt x="1457" y="11342"/>
                  </a:lnTo>
                  <a:lnTo>
                    <a:pt x="1181" y="11545"/>
                  </a:lnTo>
                  <a:lnTo>
                    <a:pt x="1052" y="11656"/>
                  </a:lnTo>
                  <a:lnTo>
                    <a:pt x="923" y="11785"/>
                  </a:lnTo>
                  <a:lnTo>
                    <a:pt x="812" y="11914"/>
                  </a:lnTo>
                  <a:lnTo>
                    <a:pt x="701" y="12062"/>
                  </a:lnTo>
                  <a:lnTo>
                    <a:pt x="591" y="12228"/>
                  </a:lnTo>
                  <a:lnTo>
                    <a:pt x="499" y="12394"/>
                  </a:lnTo>
                  <a:lnTo>
                    <a:pt x="406" y="12560"/>
                  </a:lnTo>
                  <a:lnTo>
                    <a:pt x="333" y="12762"/>
                  </a:lnTo>
                  <a:lnTo>
                    <a:pt x="259" y="12947"/>
                  </a:lnTo>
                  <a:lnTo>
                    <a:pt x="185" y="13168"/>
                  </a:lnTo>
                  <a:lnTo>
                    <a:pt x="130" y="13389"/>
                  </a:lnTo>
                  <a:lnTo>
                    <a:pt x="93" y="13629"/>
                  </a:lnTo>
                  <a:lnTo>
                    <a:pt x="56" y="13887"/>
                  </a:lnTo>
                  <a:lnTo>
                    <a:pt x="19" y="14146"/>
                  </a:lnTo>
                  <a:lnTo>
                    <a:pt x="19" y="14422"/>
                  </a:lnTo>
                  <a:lnTo>
                    <a:pt x="1" y="14717"/>
                  </a:lnTo>
                  <a:lnTo>
                    <a:pt x="19" y="15031"/>
                  </a:lnTo>
                  <a:lnTo>
                    <a:pt x="37" y="15344"/>
                  </a:lnTo>
                  <a:lnTo>
                    <a:pt x="37" y="15344"/>
                  </a:lnTo>
                  <a:lnTo>
                    <a:pt x="74" y="15861"/>
                  </a:lnTo>
                  <a:lnTo>
                    <a:pt x="148" y="16358"/>
                  </a:lnTo>
                  <a:lnTo>
                    <a:pt x="240" y="16838"/>
                  </a:lnTo>
                  <a:lnTo>
                    <a:pt x="369" y="17299"/>
                  </a:lnTo>
                  <a:lnTo>
                    <a:pt x="499" y="17760"/>
                  </a:lnTo>
                  <a:lnTo>
                    <a:pt x="646" y="18184"/>
                  </a:lnTo>
                  <a:lnTo>
                    <a:pt x="830" y="18608"/>
                  </a:lnTo>
                  <a:lnTo>
                    <a:pt x="1015" y="19014"/>
                  </a:lnTo>
                  <a:lnTo>
                    <a:pt x="1236" y="19401"/>
                  </a:lnTo>
                  <a:lnTo>
                    <a:pt x="1476" y="19770"/>
                  </a:lnTo>
                  <a:lnTo>
                    <a:pt x="1716" y="20121"/>
                  </a:lnTo>
                  <a:lnTo>
                    <a:pt x="1992" y="20471"/>
                  </a:lnTo>
                  <a:lnTo>
                    <a:pt x="2269" y="20784"/>
                  </a:lnTo>
                  <a:lnTo>
                    <a:pt x="2564" y="21098"/>
                  </a:lnTo>
                  <a:lnTo>
                    <a:pt x="2896" y="21375"/>
                  </a:lnTo>
                  <a:lnTo>
                    <a:pt x="3228" y="21651"/>
                  </a:lnTo>
                  <a:lnTo>
                    <a:pt x="3560" y="21909"/>
                  </a:lnTo>
                  <a:lnTo>
                    <a:pt x="3929" y="22149"/>
                  </a:lnTo>
                  <a:lnTo>
                    <a:pt x="4297" y="22370"/>
                  </a:lnTo>
                  <a:lnTo>
                    <a:pt x="4703" y="22592"/>
                  </a:lnTo>
                  <a:lnTo>
                    <a:pt x="5090" y="22776"/>
                  </a:lnTo>
                  <a:lnTo>
                    <a:pt x="5515" y="22942"/>
                  </a:lnTo>
                  <a:lnTo>
                    <a:pt x="5939" y="23108"/>
                  </a:lnTo>
                  <a:lnTo>
                    <a:pt x="6381" y="23256"/>
                  </a:lnTo>
                  <a:lnTo>
                    <a:pt x="6842" y="23385"/>
                  </a:lnTo>
                  <a:lnTo>
                    <a:pt x="7303" y="23477"/>
                  </a:lnTo>
                  <a:lnTo>
                    <a:pt x="7764" y="23569"/>
                  </a:lnTo>
                  <a:lnTo>
                    <a:pt x="8244" y="23661"/>
                  </a:lnTo>
                  <a:lnTo>
                    <a:pt x="8742" y="23717"/>
                  </a:lnTo>
                  <a:lnTo>
                    <a:pt x="9240" y="23754"/>
                  </a:lnTo>
                  <a:lnTo>
                    <a:pt x="9756" y="23772"/>
                  </a:lnTo>
                  <a:lnTo>
                    <a:pt x="10272" y="23790"/>
                  </a:lnTo>
                  <a:lnTo>
                    <a:pt x="10272" y="23790"/>
                  </a:lnTo>
                  <a:lnTo>
                    <a:pt x="10733" y="23772"/>
                  </a:lnTo>
                  <a:lnTo>
                    <a:pt x="11195" y="23754"/>
                  </a:lnTo>
                  <a:lnTo>
                    <a:pt x="11195" y="23754"/>
                  </a:lnTo>
                  <a:lnTo>
                    <a:pt x="12061" y="23698"/>
                  </a:lnTo>
                  <a:lnTo>
                    <a:pt x="12891" y="23606"/>
                  </a:lnTo>
                  <a:lnTo>
                    <a:pt x="13703" y="23477"/>
                  </a:lnTo>
                  <a:lnTo>
                    <a:pt x="14514" y="23348"/>
                  </a:lnTo>
                  <a:lnTo>
                    <a:pt x="15307" y="23163"/>
                  </a:lnTo>
                  <a:lnTo>
                    <a:pt x="16082" y="22979"/>
                  </a:lnTo>
                  <a:lnTo>
                    <a:pt x="16819" y="22758"/>
                  </a:lnTo>
                  <a:lnTo>
                    <a:pt x="17557" y="22518"/>
                  </a:lnTo>
                  <a:lnTo>
                    <a:pt x="18258" y="22260"/>
                  </a:lnTo>
                  <a:lnTo>
                    <a:pt x="18958" y="21983"/>
                  </a:lnTo>
                  <a:lnTo>
                    <a:pt x="19622" y="21688"/>
                  </a:lnTo>
                  <a:lnTo>
                    <a:pt x="20249" y="21375"/>
                  </a:lnTo>
                  <a:lnTo>
                    <a:pt x="20876" y="21061"/>
                  </a:lnTo>
                  <a:lnTo>
                    <a:pt x="21466" y="20711"/>
                  </a:lnTo>
                  <a:lnTo>
                    <a:pt x="22020" y="20379"/>
                  </a:lnTo>
                  <a:lnTo>
                    <a:pt x="22554" y="20010"/>
                  </a:lnTo>
                  <a:lnTo>
                    <a:pt x="23052" y="19641"/>
                  </a:lnTo>
                  <a:lnTo>
                    <a:pt x="23532" y="19272"/>
                  </a:lnTo>
                  <a:lnTo>
                    <a:pt x="23974" y="18903"/>
                  </a:lnTo>
                  <a:lnTo>
                    <a:pt x="24380" y="18516"/>
                  </a:lnTo>
                  <a:lnTo>
                    <a:pt x="24749" y="18129"/>
                  </a:lnTo>
                  <a:lnTo>
                    <a:pt x="25099" y="17742"/>
                  </a:lnTo>
                  <a:lnTo>
                    <a:pt x="25394" y="17354"/>
                  </a:lnTo>
                  <a:lnTo>
                    <a:pt x="25671" y="16967"/>
                  </a:lnTo>
                  <a:lnTo>
                    <a:pt x="25892" y="16598"/>
                  </a:lnTo>
                  <a:lnTo>
                    <a:pt x="26095" y="16211"/>
                  </a:lnTo>
                  <a:lnTo>
                    <a:pt x="26243" y="15842"/>
                  </a:lnTo>
                  <a:lnTo>
                    <a:pt x="26353" y="15473"/>
                  </a:lnTo>
                  <a:lnTo>
                    <a:pt x="26427" y="15123"/>
                  </a:lnTo>
                  <a:lnTo>
                    <a:pt x="26446" y="14773"/>
                  </a:lnTo>
                  <a:lnTo>
                    <a:pt x="26446" y="14607"/>
                  </a:lnTo>
                  <a:lnTo>
                    <a:pt x="26427" y="14441"/>
                  </a:lnTo>
                  <a:lnTo>
                    <a:pt x="26409" y="14275"/>
                  </a:lnTo>
                  <a:lnTo>
                    <a:pt x="26372" y="14109"/>
                  </a:lnTo>
                  <a:lnTo>
                    <a:pt x="26372" y="14109"/>
                  </a:lnTo>
                  <a:lnTo>
                    <a:pt x="26280" y="13832"/>
                  </a:lnTo>
                  <a:lnTo>
                    <a:pt x="26169" y="13574"/>
                  </a:lnTo>
                  <a:lnTo>
                    <a:pt x="26040" y="13353"/>
                  </a:lnTo>
                  <a:lnTo>
                    <a:pt x="25892" y="13150"/>
                  </a:lnTo>
                  <a:lnTo>
                    <a:pt x="25745" y="12965"/>
                  </a:lnTo>
                  <a:lnTo>
                    <a:pt x="25560" y="12818"/>
                  </a:lnTo>
                  <a:lnTo>
                    <a:pt x="25376" y="12689"/>
                  </a:lnTo>
                  <a:lnTo>
                    <a:pt x="25192" y="12560"/>
                  </a:lnTo>
                  <a:lnTo>
                    <a:pt x="24989" y="12467"/>
                  </a:lnTo>
                  <a:lnTo>
                    <a:pt x="24786" y="12394"/>
                  </a:lnTo>
                  <a:lnTo>
                    <a:pt x="24583" y="12320"/>
                  </a:lnTo>
                  <a:lnTo>
                    <a:pt x="24362" y="12283"/>
                  </a:lnTo>
                  <a:lnTo>
                    <a:pt x="24140" y="12246"/>
                  </a:lnTo>
                  <a:lnTo>
                    <a:pt x="23938" y="12209"/>
                  </a:lnTo>
                  <a:lnTo>
                    <a:pt x="23513" y="12191"/>
                  </a:lnTo>
                  <a:lnTo>
                    <a:pt x="23513" y="12191"/>
                  </a:lnTo>
                  <a:lnTo>
                    <a:pt x="23181" y="12209"/>
                  </a:lnTo>
                  <a:lnTo>
                    <a:pt x="22868" y="12228"/>
                  </a:lnTo>
                  <a:lnTo>
                    <a:pt x="22591" y="12264"/>
                  </a:lnTo>
                  <a:lnTo>
                    <a:pt x="22352" y="12320"/>
                  </a:lnTo>
                  <a:lnTo>
                    <a:pt x="22001" y="12394"/>
                  </a:lnTo>
                  <a:lnTo>
                    <a:pt x="21872" y="12430"/>
                  </a:lnTo>
                  <a:lnTo>
                    <a:pt x="21872" y="12430"/>
                  </a:lnTo>
                  <a:lnTo>
                    <a:pt x="22075" y="11969"/>
                  </a:lnTo>
                  <a:lnTo>
                    <a:pt x="22278" y="11453"/>
                  </a:lnTo>
                  <a:lnTo>
                    <a:pt x="22554" y="10752"/>
                  </a:lnTo>
                  <a:lnTo>
                    <a:pt x="22831" y="9941"/>
                  </a:lnTo>
                  <a:lnTo>
                    <a:pt x="23126" y="9019"/>
                  </a:lnTo>
                  <a:lnTo>
                    <a:pt x="23274" y="8539"/>
                  </a:lnTo>
                  <a:lnTo>
                    <a:pt x="23403" y="8023"/>
                  </a:lnTo>
                  <a:lnTo>
                    <a:pt x="23532" y="7507"/>
                  </a:lnTo>
                  <a:lnTo>
                    <a:pt x="23642" y="6990"/>
                  </a:lnTo>
                  <a:lnTo>
                    <a:pt x="23735" y="6455"/>
                  </a:lnTo>
                  <a:lnTo>
                    <a:pt x="23827" y="5921"/>
                  </a:lnTo>
                  <a:lnTo>
                    <a:pt x="23882" y="5404"/>
                  </a:lnTo>
                  <a:lnTo>
                    <a:pt x="23919" y="4869"/>
                  </a:lnTo>
                  <a:lnTo>
                    <a:pt x="23919" y="4372"/>
                  </a:lnTo>
                  <a:lnTo>
                    <a:pt x="23901" y="3874"/>
                  </a:lnTo>
                  <a:lnTo>
                    <a:pt x="23845" y="3376"/>
                  </a:lnTo>
                  <a:lnTo>
                    <a:pt x="23772" y="2915"/>
                  </a:lnTo>
                  <a:lnTo>
                    <a:pt x="23716" y="2693"/>
                  </a:lnTo>
                  <a:lnTo>
                    <a:pt x="23642" y="2491"/>
                  </a:lnTo>
                  <a:lnTo>
                    <a:pt x="23569" y="2269"/>
                  </a:lnTo>
                  <a:lnTo>
                    <a:pt x="23477" y="2085"/>
                  </a:lnTo>
                  <a:lnTo>
                    <a:pt x="23384" y="1882"/>
                  </a:lnTo>
                  <a:lnTo>
                    <a:pt x="23274" y="1698"/>
                  </a:lnTo>
                  <a:lnTo>
                    <a:pt x="23145" y="1513"/>
                  </a:lnTo>
                  <a:lnTo>
                    <a:pt x="23015" y="1347"/>
                  </a:lnTo>
                  <a:lnTo>
                    <a:pt x="22868" y="1200"/>
                  </a:lnTo>
                  <a:lnTo>
                    <a:pt x="22720" y="1052"/>
                  </a:lnTo>
                  <a:lnTo>
                    <a:pt x="22554" y="905"/>
                  </a:lnTo>
                  <a:lnTo>
                    <a:pt x="22370" y="794"/>
                  </a:lnTo>
                  <a:lnTo>
                    <a:pt x="22167" y="665"/>
                  </a:lnTo>
                  <a:lnTo>
                    <a:pt x="21964" y="573"/>
                  </a:lnTo>
                  <a:lnTo>
                    <a:pt x="21743" y="480"/>
                  </a:lnTo>
                  <a:lnTo>
                    <a:pt x="21503" y="407"/>
                  </a:lnTo>
                  <a:lnTo>
                    <a:pt x="21503" y="407"/>
                  </a:lnTo>
                  <a:lnTo>
                    <a:pt x="21079" y="296"/>
                  </a:lnTo>
                  <a:lnTo>
                    <a:pt x="20673" y="222"/>
                  </a:lnTo>
                  <a:lnTo>
                    <a:pt x="20268" y="167"/>
                  </a:lnTo>
                  <a:lnTo>
                    <a:pt x="19880" y="167"/>
                  </a:lnTo>
                  <a:lnTo>
                    <a:pt x="19880" y="167"/>
                  </a:lnTo>
                  <a:lnTo>
                    <a:pt x="19493" y="167"/>
                  </a:lnTo>
                  <a:lnTo>
                    <a:pt x="19106" y="222"/>
                  </a:lnTo>
                  <a:lnTo>
                    <a:pt x="18756" y="278"/>
                  </a:lnTo>
                  <a:lnTo>
                    <a:pt x="18405" y="370"/>
                  </a:lnTo>
                  <a:lnTo>
                    <a:pt x="18073" y="480"/>
                  </a:lnTo>
                  <a:lnTo>
                    <a:pt x="17741" y="610"/>
                  </a:lnTo>
                  <a:lnTo>
                    <a:pt x="17428" y="757"/>
                  </a:lnTo>
                  <a:lnTo>
                    <a:pt x="17133" y="923"/>
                  </a:lnTo>
                  <a:lnTo>
                    <a:pt x="16838" y="1107"/>
                  </a:lnTo>
                  <a:lnTo>
                    <a:pt x="16561" y="1292"/>
                  </a:lnTo>
                  <a:lnTo>
                    <a:pt x="16284" y="1495"/>
                  </a:lnTo>
                  <a:lnTo>
                    <a:pt x="16026" y="1698"/>
                  </a:lnTo>
                  <a:lnTo>
                    <a:pt x="15786" y="1919"/>
                  </a:lnTo>
                  <a:lnTo>
                    <a:pt x="15565" y="2140"/>
                  </a:lnTo>
                  <a:lnTo>
                    <a:pt x="15141" y="2601"/>
                  </a:lnTo>
                  <a:lnTo>
                    <a:pt x="14754" y="3062"/>
                  </a:lnTo>
                  <a:lnTo>
                    <a:pt x="14440" y="3505"/>
                  </a:lnTo>
                  <a:lnTo>
                    <a:pt x="14164" y="3911"/>
                  </a:lnTo>
                  <a:lnTo>
                    <a:pt x="13924" y="4279"/>
                  </a:lnTo>
                  <a:lnTo>
                    <a:pt x="13758" y="4593"/>
                  </a:lnTo>
                  <a:lnTo>
                    <a:pt x="13629" y="4833"/>
                  </a:lnTo>
                  <a:lnTo>
                    <a:pt x="13518" y="5035"/>
                  </a:lnTo>
                  <a:lnTo>
                    <a:pt x="13518" y="5035"/>
                  </a:lnTo>
                  <a:lnTo>
                    <a:pt x="13315" y="4445"/>
                  </a:lnTo>
                  <a:lnTo>
                    <a:pt x="13094" y="3874"/>
                  </a:lnTo>
                  <a:lnTo>
                    <a:pt x="12854" y="3357"/>
                  </a:lnTo>
                  <a:lnTo>
                    <a:pt x="12596" y="2859"/>
                  </a:lnTo>
                  <a:lnTo>
                    <a:pt x="12319" y="2398"/>
                  </a:lnTo>
                  <a:lnTo>
                    <a:pt x="12043" y="1993"/>
                  </a:lnTo>
                  <a:lnTo>
                    <a:pt x="11729" y="1624"/>
                  </a:lnTo>
                  <a:lnTo>
                    <a:pt x="11434" y="1292"/>
                  </a:lnTo>
                  <a:lnTo>
                    <a:pt x="11102" y="978"/>
                  </a:lnTo>
                  <a:lnTo>
                    <a:pt x="10770" y="720"/>
                  </a:lnTo>
                  <a:lnTo>
                    <a:pt x="10438" y="517"/>
                  </a:lnTo>
                  <a:lnTo>
                    <a:pt x="10088" y="333"/>
                  </a:lnTo>
                  <a:lnTo>
                    <a:pt x="9756" y="185"/>
                  </a:lnTo>
                  <a:lnTo>
                    <a:pt x="9406" y="93"/>
                  </a:lnTo>
                  <a:lnTo>
                    <a:pt x="9055" y="19"/>
                  </a:lnTo>
                  <a:lnTo>
                    <a:pt x="8705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9" name="Google Shape;10339;p48"/>
            <p:cNvSpPr/>
            <p:nvPr/>
          </p:nvSpPr>
          <p:spPr>
            <a:xfrm>
              <a:off x="10644525" y="1926925"/>
              <a:ext cx="324600" cy="1056725"/>
            </a:xfrm>
            <a:custGeom>
              <a:avLst/>
              <a:gdLst/>
              <a:ahLst/>
              <a:cxnLst/>
              <a:rect l="l" t="t" r="r" b="b"/>
              <a:pathLst>
                <a:path w="12984" h="42269" extrusionOk="0">
                  <a:moveTo>
                    <a:pt x="12984" y="1"/>
                  </a:moveTo>
                  <a:lnTo>
                    <a:pt x="12062" y="1052"/>
                  </a:lnTo>
                  <a:lnTo>
                    <a:pt x="11619" y="1605"/>
                  </a:lnTo>
                  <a:lnTo>
                    <a:pt x="11176" y="2158"/>
                  </a:lnTo>
                  <a:lnTo>
                    <a:pt x="10752" y="2730"/>
                  </a:lnTo>
                  <a:lnTo>
                    <a:pt x="10531" y="3007"/>
                  </a:lnTo>
                  <a:lnTo>
                    <a:pt x="10347" y="3302"/>
                  </a:lnTo>
                  <a:lnTo>
                    <a:pt x="9646" y="4297"/>
                  </a:lnTo>
                  <a:lnTo>
                    <a:pt x="8982" y="5330"/>
                  </a:lnTo>
                  <a:lnTo>
                    <a:pt x="8355" y="6381"/>
                  </a:lnTo>
                  <a:lnTo>
                    <a:pt x="7746" y="7469"/>
                  </a:lnTo>
                  <a:lnTo>
                    <a:pt x="7156" y="8576"/>
                  </a:lnTo>
                  <a:lnTo>
                    <a:pt x="6585" y="9701"/>
                  </a:lnTo>
                  <a:lnTo>
                    <a:pt x="6050" y="10844"/>
                  </a:lnTo>
                  <a:lnTo>
                    <a:pt x="5533" y="12024"/>
                  </a:lnTo>
                  <a:lnTo>
                    <a:pt x="5054" y="13223"/>
                  </a:lnTo>
                  <a:lnTo>
                    <a:pt x="4593" y="14422"/>
                  </a:lnTo>
                  <a:lnTo>
                    <a:pt x="4150" y="15639"/>
                  </a:lnTo>
                  <a:lnTo>
                    <a:pt x="3726" y="16893"/>
                  </a:lnTo>
                  <a:lnTo>
                    <a:pt x="3339" y="18129"/>
                  </a:lnTo>
                  <a:lnTo>
                    <a:pt x="2970" y="19401"/>
                  </a:lnTo>
                  <a:lnTo>
                    <a:pt x="2620" y="20673"/>
                  </a:lnTo>
                  <a:lnTo>
                    <a:pt x="2306" y="21946"/>
                  </a:lnTo>
                  <a:lnTo>
                    <a:pt x="1993" y="23237"/>
                  </a:lnTo>
                  <a:lnTo>
                    <a:pt x="1716" y="24528"/>
                  </a:lnTo>
                  <a:lnTo>
                    <a:pt x="1458" y="25819"/>
                  </a:lnTo>
                  <a:lnTo>
                    <a:pt x="1237" y="27110"/>
                  </a:lnTo>
                  <a:lnTo>
                    <a:pt x="1015" y="28400"/>
                  </a:lnTo>
                  <a:lnTo>
                    <a:pt x="831" y="29710"/>
                  </a:lnTo>
                  <a:lnTo>
                    <a:pt x="646" y="31001"/>
                  </a:lnTo>
                  <a:lnTo>
                    <a:pt x="499" y="32292"/>
                  </a:lnTo>
                  <a:lnTo>
                    <a:pt x="370" y="33564"/>
                  </a:lnTo>
                  <a:lnTo>
                    <a:pt x="259" y="34837"/>
                  </a:lnTo>
                  <a:lnTo>
                    <a:pt x="167" y="36109"/>
                  </a:lnTo>
                  <a:lnTo>
                    <a:pt x="112" y="37381"/>
                  </a:lnTo>
                  <a:lnTo>
                    <a:pt x="56" y="38617"/>
                  </a:lnTo>
                  <a:lnTo>
                    <a:pt x="19" y="39853"/>
                  </a:lnTo>
                  <a:lnTo>
                    <a:pt x="1" y="41070"/>
                  </a:lnTo>
                  <a:lnTo>
                    <a:pt x="19" y="42268"/>
                  </a:lnTo>
                  <a:lnTo>
                    <a:pt x="75" y="41088"/>
                  </a:lnTo>
                  <a:lnTo>
                    <a:pt x="130" y="39889"/>
                  </a:lnTo>
                  <a:lnTo>
                    <a:pt x="204" y="38691"/>
                  </a:lnTo>
                  <a:lnTo>
                    <a:pt x="296" y="37474"/>
                  </a:lnTo>
                  <a:lnTo>
                    <a:pt x="388" y="36275"/>
                  </a:lnTo>
                  <a:lnTo>
                    <a:pt x="517" y="35039"/>
                  </a:lnTo>
                  <a:lnTo>
                    <a:pt x="646" y="33822"/>
                  </a:lnTo>
                  <a:lnTo>
                    <a:pt x="794" y="32587"/>
                  </a:lnTo>
                  <a:lnTo>
                    <a:pt x="960" y="31370"/>
                  </a:lnTo>
                  <a:lnTo>
                    <a:pt x="1126" y="30134"/>
                  </a:lnTo>
                  <a:lnTo>
                    <a:pt x="1329" y="28898"/>
                  </a:lnTo>
                  <a:lnTo>
                    <a:pt x="1532" y="27663"/>
                  </a:lnTo>
                  <a:lnTo>
                    <a:pt x="1771" y="26446"/>
                  </a:lnTo>
                  <a:lnTo>
                    <a:pt x="2011" y="25210"/>
                  </a:lnTo>
                  <a:lnTo>
                    <a:pt x="2269" y="23993"/>
                  </a:lnTo>
                  <a:lnTo>
                    <a:pt x="2546" y="22776"/>
                  </a:lnTo>
                  <a:lnTo>
                    <a:pt x="2859" y="21559"/>
                  </a:lnTo>
                  <a:lnTo>
                    <a:pt x="3173" y="20342"/>
                  </a:lnTo>
                  <a:lnTo>
                    <a:pt x="3505" y="19143"/>
                  </a:lnTo>
                  <a:lnTo>
                    <a:pt x="3855" y="17944"/>
                  </a:lnTo>
                  <a:lnTo>
                    <a:pt x="4224" y="16764"/>
                  </a:lnTo>
                  <a:lnTo>
                    <a:pt x="4630" y="15584"/>
                  </a:lnTo>
                  <a:lnTo>
                    <a:pt x="5035" y="14422"/>
                  </a:lnTo>
                  <a:lnTo>
                    <a:pt x="5478" y="13278"/>
                  </a:lnTo>
                  <a:lnTo>
                    <a:pt x="5921" y="12135"/>
                  </a:lnTo>
                  <a:lnTo>
                    <a:pt x="6400" y="11010"/>
                  </a:lnTo>
                  <a:lnTo>
                    <a:pt x="6898" y="9885"/>
                  </a:lnTo>
                  <a:lnTo>
                    <a:pt x="7414" y="8797"/>
                  </a:lnTo>
                  <a:lnTo>
                    <a:pt x="7968" y="7709"/>
                  </a:lnTo>
                  <a:lnTo>
                    <a:pt x="8521" y="6640"/>
                  </a:lnTo>
                  <a:lnTo>
                    <a:pt x="9111" y="5607"/>
                  </a:lnTo>
                  <a:lnTo>
                    <a:pt x="9720" y="4574"/>
                  </a:lnTo>
                  <a:lnTo>
                    <a:pt x="10088" y="3984"/>
                  </a:lnTo>
                  <a:lnTo>
                    <a:pt x="10476" y="3394"/>
                  </a:lnTo>
                  <a:lnTo>
                    <a:pt x="10881" y="2804"/>
                  </a:lnTo>
                  <a:lnTo>
                    <a:pt x="11287" y="2232"/>
                  </a:lnTo>
                  <a:lnTo>
                    <a:pt x="12117" y="1107"/>
                  </a:lnTo>
                  <a:lnTo>
                    <a:pt x="12984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0" name="Google Shape;10340;p48"/>
            <p:cNvSpPr/>
            <p:nvPr/>
          </p:nvSpPr>
          <p:spPr>
            <a:xfrm>
              <a:off x="10772250" y="2050475"/>
              <a:ext cx="225925" cy="216725"/>
            </a:xfrm>
            <a:custGeom>
              <a:avLst/>
              <a:gdLst/>
              <a:ahLst/>
              <a:cxnLst/>
              <a:rect l="l" t="t" r="r" b="b"/>
              <a:pathLst>
                <a:path w="9037" h="8669" extrusionOk="0">
                  <a:moveTo>
                    <a:pt x="9037" y="1"/>
                  </a:moveTo>
                  <a:lnTo>
                    <a:pt x="8410" y="407"/>
                  </a:lnTo>
                  <a:lnTo>
                    <a:pt x="7783" y="812"/>
                  </a:lnTo>
                  <a:lnTo>
                    <a:pt x="7137" y="1255"/>
                  </a:lnTo>
                  <a:lnTo>
                    <a:pt x="6510" y="1734"/>
                  </a:lnTo>
                  <a:lnTo>
                    <a:pt x="5865" y="2232"/>
                  </a:lnTo>
                  <a:lnTo>
                    <a:pt x="5219" y="2730"/>
                  </a:lnTo>
                  <a:lnTo>
                    <a:pt x="4592" y="3265"/>
                  </a:lnTo>
                  <a:lnTo>
                    <a:pt x="3984" y="3818"/>
                  </a:lnTo>
                  <a:lnTo>
                    <a:pt x="3375" y="4390"/>
                  </a:lnTo>
                  <a:lnTo>
                    <a:pt x="2803" y="4962"/>
                  </a:lnTo>
                  <a:lnTo>
                    <a:pt x="2250" y="5570"/>
                  </a:lnTo>
                  <a:lnTo>
                    <a:pt x="1734" y="6160"/>
                  </a:lnTo>
                  <a:lnTo>
                    <a:pt x="1236" y="6787"/>
                  </a:lnTo>
                  <a:lnTo>
                    <a:pt x="775" y="7414"/>
                  </a:lnTo>
                  <a:lnTo>
                    <a:pt x="369" y="8041"/>
                  </a:lnTo>
                  <a:lnTo>
                    <a:pt x="0" y="8668"/>
                  </a:lnTo>
                  <a:lnTo>
                    <a:pt x="480" y="8060"/>
                  </a:lnTo>
                  <a:lnTo>
                    <a:pt x="996" y="7470"/>
                  </a:lnTo>
                  <a:lnTo>
                    <a:pt x="1512" y="6898"/>
                  </a:lnTo>
                  <a:lnTo>
                    <a:pt x="2047" y="6326"/>
                  </a:lnTo>
                  <a:lnTo>
                    <a:pt x="2600" y="5755"/>
                  </a:lnTo>
                  <a:lnTo>
                    <a:pt x="3154" y="5220"/>
                  </a:lnTo>
                  <a:lnTo>
                    <a:pt x="3725" y="4667"/>
                  </a:lnTo>
                  <a:lnTo>
                    <a:pt x="4316" y="4132"/>
                  </a:lnTo>
                  <a:lnTo>
                    <a:pt x="5477" y="3081"/>
                  </a:lnTo>
                  <a:lnTo>
                    <a:pt x="6676" y="2048"/>
                  </a:lnTo>
                  <a:lnTo>
                    <a:pt x="9037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1" name="Google Shape;10341;p48"/>
            <p:cNvSpPr/>
            <p:nvPr/>
          </p:nvSpPr>
          <p:spPr>
            <a:xfrm>
              <a:off x="10586900" y="1992850"/>
              <a:ext cx="167850" cy="322750"/>
            </a:xfrm>
            <a:custGeom>
              <a:avLst/>
              <a:gdLst/>
              <a:ahLst/>
              <a:cxnLst/>
              <a:rect l="l" t="t" r="r" b="b"/>
              <a:pathLst>
                <a:path w="6714" h="12910" extrusionOk="0">
                  <a:moveTo>
                    <a:pt x="1" y="1"/>
                  </a:moveTo>
                  <a:lnTo>
                    <a:pt x="38" y="775"/>
                  </a:lnTo>
                  <a:lnTo>
                    <a:pt x="111" y="1587"/>
                  </a:lnTo>
                  <a:lnTo>
                    <a:pt x="204" y="2417"/>
                  </a:lnTo>
                  <a:lnTo>
                    <a:pt x="351" y="3246"/>
                  </a:lnTo>
                  <a:lnTo>
                    <a:pt x="517" y="4095"/>
                  </a:lnTo>
                  <a:lnTo>
                    <a:pt x="738" y="4925"/>
                  </a:lnTo>
                  <a:lnTo>
                    <a:pt x="978" y="5754"/>
                  </a:lnTo>
                  <a:lnTo>
                    <a:pt x="1273" y="6566"/>
                  </a:lnTo>
                  <a:lnTo>
                    <a:pt x="1439" y="6972"/>
                  </a:lnTo>
                  <a:lnTo>
                    <a:pt x="1605" y="7377"/>
                  </a:lnTo>
                  <a:lnTo>
                    <a:pt x="1771" y="7765"/>
                  </a:lnTo>
                  <a:lnTo>
                    <a:pt x="1974" y="8133"/>
                  </a:lnTo>
                  <a:lnTo>
                    <a:pt x="2158" y="8521"/>
                  </a:lnTo>
                  <a:lnTo>
                    <a:pt x="2380" y="8890"/>
                  </a:lnTo>
                  <a:lnTo>
                    <a:pt x="2601" y="9240"/>
                  </a:lnTo>
                  <a:lnTo>
                    <a:pt x="2822" y="9590"/>
                  </a:lnTo>
                  <a:lnTo>
                    <a:pt x="3062" y="9941"/>
                  </a:lnTo>
                  <a:lnTo>
                    <a:pt x="3320" y="10273"/>
                  </a:lnTo>
                  <a:lnTo>
                    <a:pt x="3578" y="10586"/>
                  </a:lnTo>
                  <a:lnTo>
                    <a:pt x="3855" y="10900"/>
                  </a:lnTo>
                  <a:lnTo>
                    <a:pt x="4132" y="11176"/>
                  </a:lnTo>
                  <a:lnTo>
                    <a:pt x="4427" y="11471"/>
                  </a:lnTo>
                  <a:lnTo>
                    <a:pt x="4722" y="11730"/>
                  </a:lnTo>
                  <a:lnTo>
                    <a:pt x="5054" y="11988"/>
                  </a:lnTo>
                  <a:lnTo>
                    <a:pt x="5441" y="12246"/>
                  </a:lnTo>
                  <a:lnTo>
                    <a:pt x="5847" y="12504"/>
                  </a:lnTo>
                  <a:lnTo>
                    <a:pt x="6271" y="12725"/>
                  </a:lnTo>
                  <a:lnTo>
                    <a:pt x="6713" y="12910"/>
                  </a:lnTo>
                  <a:lnTo>
                    <a:pt x="6382" y="12707"/>
                  </a:lnTo>
                  <a:lnTo>
                    <a:pt x="6068" y="12504"/>
                  </a:lnTo>
                  <a:lnTo>
                    <a:pt x="5755" y="12283"/>
                  </a:lnTo>
                  <a:lnTo>
                    <a:pt x="5459" y="12043"/>
                  </a:lnTo>
                  <a:lnTo>
                    <a:pt x="5164" y="11785"/>
                  </a:lnTo>
                  <a:lnTo>
                    <a:pt x="4888" y="11527"/>
                  </a:lnTo>
                  <a:lnTo>
                    <a:pt x="4611" y="11268"/>
                  </a:lnTo>
                  <a:lnTo>
                    <a:pt x="4353" y="10992"/>
                  </a:lnTo>
                  <a:lnTo>
                    <a:pt x="4132" y="10715"/>
                  </a:lnTo>
                  <a:lnTo>
                    <a:pt x="3892" y="10420"/>
                  </a:lnTo>
                  <a:lnTo>
                    <a:pt x="3468" y="9830"/>
                  </a:lnTo>
                  <a:lnTo>
                    <a:pt x="3062" y="9203"/>
                  </a:lnTo>
                  <a:lnTo>
                    <a:pt x="2693" y="8558"/>
                  </a:lnTo>
                  <a:lnTo>
                    <a:pt x="2343" y="7894"/>
                  </a:lnTo>
                  <a:lnTo>
                    <a:pt x="2029" y="7211"/>
                  </a:lnTo>
                  <a:lnTo>
                    <a:pt x="1734" y="6511"/>
                  </a:lnTo>
                  <a:lnTo>
                    <a:pt x="1458" y="5810"/>
                  </a:lnTo>
                  <a:lnTo>
                    <a:pt x="1218" y="5091"/>
                  </a:lnTo>
                  <a:lnTo>
                    <a:pt x="978" y="4353"/>
                  </a:lnTo>
                  <a:lnTo>
                    <a:pt x="775" y="3634"/>
                  </a:lnTo>
                  <a:lnTo>
                    <a:pt x="591" y="2896"/>
                  </a:lnTo>
                  <a:lnTo>
                    <a:pt x="425" y="2158"/>
                  </a:lnTo>
                  <a:lnTo>
                    <a:pt x="259" y="1439"/>
                  </a:lnTo>
                  <a:lnTo>
                    <a:pt x="130" y="70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2" name="Google Shape;10342;p48"/>
            <p:cNvSpPr/>
            <p:nvPr/>
          </p:nvSpPr>
          <p:spPr>
            <a:xfrm>
              <a:off x="10442150" y="2315575"/>
              <a:ext cx="629800" cy="241150"/>
            </a:xfrm>
            <a:custGeom>
              <a:avLst/>
              <a:gdLst/>
              <a:ahLst/>
              <a:cxnLst/>
              <a:rect l="l" t="t" r="r" b="b"/>
              <a:pathLst>
                <a:path w="25192" h="9646" extrusionOk="0">
                  <a:moveTo>
                    <a:pt x="0" y="1"/>
                  </a:moveTo>
                  <a:lnTo>
                    <a:pt x="166" y="406"/>
                  </a:lnTo>
                  <a:lnTo>
                    <a:pt x="351" y="812"/>
                  </a:lnTo>
                  <a:lnTo>
                    <a:pt x="535" y="1199"/>
                  </a:lnTo>
                  <a:lnTo>
                    <a:pt x="738" y="1605"/>
                  </a:lnTo>
                  <a:lnTo>
                    <a:pt x="1180" y="2361"/>
                  </a:lnTo>
                  <a:lnTo>
                    <a:pt x="1641" y="3117"/>
                  </a:lnTo>
                  <a:lnTo>
                    <a:pt x="2158" y="3837"/>
                  </a:lnTo>
                  <a:lnTo>
                    <a:pt x="2434" y="4187"/>
                  </a:lnTo>
                  <a:lnTo>
                    <a:pt x="2711" y="4537"/>
                  </a:lnTo>
                  <a:lnTo>
                    <a:pt x="3006" y="4869"/>
                  </a:lnTo>
                  <a:lnTo>
                    <a:pt x="3301" y="5201"/>
                  </a:lnTo>
                  <a:lnTo>
                    <a:pt x="3615" y="5515"/>
                  </a:lnTo>
                  <a:lnTo>
                    <a:pt x="3928" y="5828"/>
                  </a:lnTo>
                  <a:lnTo>
                    <a:pt x="4574" y="6437"/>
                  </a:lnTo>
                  <a:lnTo>
                    <a:pt x="5256" y="7009"/>
                  </a:lnTo>
                  <a:lnTo>
                    <a:pt x="5975" y="7543"/>
                  </a:lnTo>
                  <a:lnTo>
                    <a:pt x="6326" y="7801"/>
                  </a:lnTo>
                  <a:lnTo>
                    <a:pt x="6694" y="8041"/>
                  </a:lnTo>
                  <a:lnTo>
                    <a:pt x="7082" y="8281"/>
                  </a:lnTo>
                  <a:lnTo>
                    <a:pt x="7469" y="8502"/>
                  </a:lnTo>
                  <a:lnTo>
                    <a:pt x="7856" y="8724"/>
                  </a:lnTo>
                  <a:lnTo>
                    <a:pt x="8244" y="8926"/>
                  </a:lnTo>
                  <a:lnTo>
                    <a:pt x="8649" y="9129"/>
                  </a:lnTo>
                  <a:lnTo>
                    <a:pt x="9055" y="9314"/>
                  </a:lnTo>
                  <a:lnTo>
                    <a:pt x="9461" y="9480"/>
                  </a:lnTo>
                  <a:lnTo>
                    <a:pt x="9885" y="9646"/>
                  </a:lnTo>
                  <a:lnTo>
                    <a:pt x="10438" y="9590"/>
                  </a:lnTo>
                  <a:lnTo>
                    <a:pt x="10973" y="9517"/>
                  </a:lnTo>
                  <a:lnTo>
                    <a:pt x="11526" y="9424"/>
                  </a:lnTo>
                  <a:lnTo>
                    <a:pt x="12061" y="9295"/>
                  </a:lnTo>
                  <a:lnTo>
                    <a:pt x="12596" y="9166"/>
                  </a:lnTo>
                  <a:lnTo>
                    <a:pt x="13112" y="9037"/>
                  </a:lnTo>
                  <a:lnTo>
                    <a:pt x="14163" y="8724"/>
                  </a:lnTo>
                  <a:lnTo>
                    <a:pt x="14938" y="8484"/>
                  </a:lnTo>
                  <a:lnTo>
                    <a:pt x="15694" y="8207"/>
                  </a:lnTo>
                  <a:lnTo>
                    <a:pt x="16339" y="7949"/>
                  </a:lnTo>
                  <a:lnTo>
                    <a:pt x="16985" y="7691"/>
                  </a:lnTo>
                  <a:lnTo>
                    <a:pt x="17630" y="7396"/>
                  </a:lnTo>
                  <a:lnTo>
                    <a:pt x="18257" y="7101"/>
                  </a:lnTo>
                  <a:lnTo>
                    <a:pt x="18884" y="6787"/>
                  </a:lnTo>
                  <a:lnTo>
                    <a:pt x="19511" y="6455"/>
                  </a:lnTo>
                  <a:lnTo>
                    <a:pt x="20120" y="6105"/>
                  </a:lnTo>
                  <a:lnTo>
                    <a:pt x="20710" y="5736"/>
                  </a:lnTo>
                  <a:lnTo>
                    <a:pt x="21318" y="5367"/>
                  </a:lnTo>
                  <a:lnTo>
                    <a:pt x="21890" y="4980"/>
                  </a:lnTo>
                  <a:lnTo>
                    <a:pt x="22480" y="4574"/>
                  </a:lnTo>
                  <a:lnTo>
                    <a:pt x="23034" y="4169"/>
                  </a:lnTo>
                  <a:lnTo>
                    <a:pt x="23587" y="3726"/>
                  </a:lnTo>
                  <a:lnTo>
                    <a:pt x="24140" y="3302"/>
                  </a:lnTo>
                  <a:lnTo>
                    <a:pt x="24675" y="2841"/>
                  </a:lnTo>
                  <a:lnTo>
                    <a:pt x="25191" y="2380"/>
                  </a:lnTo>
                  <a:lnTo>
                    <a:pt x="24343" y="3025"/>
                  </a:lnTo>
                  <a:lnTo>
                    <a:pt x="23900" y="3357"/>
                  </a:lnTo>
                  <a:lnTo>
                    <a:pt x="23495" y="3652"/>
                  </a:lnTo>
                  <a:lnTo>
                    <a:pt x="22831" y="4095"/>
                  </a:lnTo>
                  <a:lnTo>
                    <a:pt x="22167" y="4537"/>
                  </a:lnTo>
                  <a:lnTo>
                    <a:pt x="21503" y="4962"/>
                  </a:lnTo>
                  <a:lnTo>
                    <a:pt x="20821" y="5367"/>
                  </a:lnTo>
                  <a:lnTo>
                    <a:pt x="20194" y="5718"/>
                  </a:lnTo>
                  <a:lnTo>
                    <a:pt x="19530" y="6068"/>
                  </a:lnTo>
                  <a:lnTo>
                    <a:pt x="18884" y="6400"/>
                  </a:lnTo>
                  <a:lnTo>
                    <a:pt x="18239" y="6713"/>
                  </a:lnTo>
                  <a:lnTo>
                    <a:pt x="17022" y="7248"/>
                  </a:lnTo>
                  <a:lnTo>
                    <a:pt x="16044" y="7636"/>
                  </a:lnTo>
                  <a:lnTo>
                    <a:pt x="15509" y="7820"/>
                  </a:lnTo>
                  <a:lnTo>
                    <a:pt x="15048" y="7986"/>
                  </a:lnTo>
                  <a:lnTo>
                    <a:pt x="14421" y="8189"/>
                  </a:lnTo>
                  <a:lnTo>
                    <a:pt x="13794" y="8392"/>
                  </a:lnTo>
                  <a:lnTo>
                    <a:pt x="13149" y="8576"/>
                  </a:lnTo>
                  <a:lnTo>
                    <a:pt x="12522" y="8724"/>
                  </a:lnTo>
                  <a:lnTo>
                    <a:pt x="11876" y="8871"/>
                  </a:lnTo>
                  <a:lnTo>
                    <a:pt x="11231" y="9000"/>
                  </a:lnTo>
                  <a:lnTo>
                    <a:pt x="10586" y="9111"/>
                  </a:lnTo>
                  <a:lnTo>
                    <a:pt x="9957" y="9201"/>
                  </a:lnTo>
                  <a:lnTo>
                    <a:pt x="9957" y="9201"/>
                  </a:lnTo>
                  <a:lnTo>
                    <a:pt x="9608" y="9074"/>
                  </a:lnTo>
                  <a:lnTo>
                    <a:pt x="9221" y="8908"/>
                  </a:lnTo>
                  <a:lnTo>
                    <a:pt x="8815" y="8724"/>
                  </a:lnTo>
                  <a:lnTo>
                    <a:pt x="8428" y="8539"/>
                  </a:lnTo>
                  <a:lnTo>
                    <a:pt x="7672" y="8133"/>
                  </a:lnTo>
                  <a:lnTo>
                    <a:pt x="6916" y="7691"/>
                  </a:lnTo>
                  <a:lnTo>
                    <a:pt x="6362" y="7340"/>
                  </a:lnTo>
                  <a:lnTo>
                    <a:pt x="5828" y="6972"/>
                  </a:lnTo>
                  <a:lnTo>
                    <a:pt x="5311" y="6566"/>
                  </a:lnTo>
                  <a:lnTo>
                    <a:pt x="4795" y="6160"/>
                  </a:lnTo>
                  <a:lnTo>
                    <a:pt x="4315" y="5736"/>
                  </a:lnTo>
                  <a:lnTo>
                    <a:pt x="3836" y="5293"/>
                  </a:lnTo>
                  <a:lnTo>
                    <a:pt x="3375" y="4832"/>
                  </a:lnTo>
                  <a:lnTo>
                    <a:pt x="2914" y="4353"/>
                  </a:lnTo>
                  <a:lnTo>
                    <a:pt x="2490" y="3855"/>
                  </a:lnTo>
                  <a:lnTo>
                    <a:pt x="2084" y="3339"/>
                  </a:lnTo>
                  <a:lnTo>
                    <a:pt x="1678" y="2822"/>
                  </a:lnTo>
                  <a:lnTo>
                    <a:pt x="1310" y="2288"/>
                  </a:lnTo>
                  <a:lnTo>
                    <a:pt x="959" y="1734"/>
                  </a:lnTo>
                  <a:lnTo>
                    <a:pt x="609" y="1163"/>
                  </a:lnTo>
                  <a:lnTo>
                    <a:pt x="295" y="59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43" name="Google Shape;10343;p48"/>
          <p:cNvGrpSpPr/>
          <p:nvPr/>
        </p:nvGrpSpPr>
        <p:grpSpPr>
          <a:xfrm flipH="1">
            <a:off x="7589645" y="2848863"/>
            <a:ext cx="1117314" cy="1389695"/>
            <a:chOff x="10269725" y="1788625"/>
            <a:chExt cx="960800" cy="1195025"/>
          </a:xfrm>
        </p:grpSpPr>
        <p:sp>
          <p:nvSpPr>
            <p:cNvPr id="10344" name="Google Shape;10344;p48"/>
            <p:cNvSpPr/>
            <p:nvPr/>
          </p:nvSpPr>
          <p:spPr>
            <a:xfrm>
              <a:off x="10269725" y="1788625"/>
              <a:ext cx="960800" cy="864000"/>
            </a:xfrm>
            <a:custGeom>
              <a:avLst/>
              <a:gdLst/>
              <a:ahLst/>
              <a:cxnLst/>
              <a:rect l="l" t="t" r="r" b="b"/>
              <a:pathLst>
                <a:path w="38432" h="34560" extrusionOk="0">
                  <a:moveTo>
                    <a:pt x="12430" y="0"/>
                  </a:moveTo>
                  <a:lnTo>
                    <a:pt x="12208" y="19"/>
                  </a:lnTo>
                  <a:lnTo>
                    <a:pt x="11987" y="56"/>
                  </a:lnTo>
                  <a:lnTo>
                    <a:pt x="11766" y="92"/>
                  </a:lnTo>
                  <a:lnTo>
                    <a:pt x="11544" y="148"/>
                  </a:lnTo>
                  <a:lnTo>
                    <a:pt x="11342" y="203"/>
                  </a:lnTo>
                  <a:lnTo>
                    <a:pt x="11120" y="277"/>
                  </a:lnTo>
                  <a:lnTo>
                    <a:pt x="10899" y="369"/>
                  </a:lnTo>
                  <a:lnTo>
                    <a:pt x="10696" y="461"/>
                  </a:lnTo>
                  <a:lnTo>
                    <a:pt x="10475" y="572"/>
                  </a:lnTo>
                  <a:lnTo>
                    <a:pt x="10272" y="683"/>
                  </a:lnTo>
                  <a:lnTo>
                    <a:pt x="10069" y="830"/>
                  </a:lnTo>
                  <a:lnTo>
                    <a:pt x="9866" y="978"/>
                  </a:lnTo>
                  <a:lnTo>
                    <a:pt x="9663" y="1125"/>
                  </a:lnTo>
                  <a:lnTo>
                    <a:pt x="9479" y="1291"/>
                  </a:lnTo>
                  <a:lnTo>
                    <a:pt x="9276" y="1476"/>
                  </a:lnTo>
                  <a:lnTo>
                    <a:pt x="8907" y="1863"/>
                  </a:lnTo>
                  <a:lnTo>
                    <a:pt x="8557" y="2324"/>
                  </a:lnTo>
                  <a:lnTo>
                    <a:pt x="8207" y="2803"/>
                  </a:lnTo>
                  <a:lnTo>
                    <a:pt x="7893" y="3357"/>
                  </a:lnTo>
                  <a:lnTo>
                    <a:pt x="7598" y="3947"/>
                  </a:lnTo>
                  <a:lnTo>
                    <a:pt x="7303" y="4574"/>
                  </a:lnTo>
                  <a:lnTo>
                    <a:pt x="7063" y="5238"/>
                  </a:lnTo>
                  <a:lnTo>
                    <a:pt x="6879" y="5883"/>
                  </a:lnTo>
                  <a:lnTo>
                    <a:pt x="6713" y="6510"/>
                  </a:lnTo>
                  <a:lnTo>
                    <a:pt x="6621" y="7137"/>
                  </a:lnTo>
                  <a:lnTo>
                    <a:pt x="6547" y="7764"/>
                  </a:lnTo>
                  <a:lnTo>
                    <a:pt x="6510" y="8354"/>
                  </a:lnTo>
                  <a:lnTo>
                    <a:pt x="6510" y="8944"/>
                  </a:lnTo>
                  <a:lnTo>
                    <a:pt x="6547" y="9516"/>
                  </a:lnTo>
                  <a:lnTo>
                    <a:pt x="6602" y="10069"/>
                  </a:lnTo>
                  <a:lnTo>
                    <a:pt x="6694" y="10604"/>
                  </a:lnTo>
                  <a:lnTo>
                    <a:pt x="6805" y="11139"/>
                  </a:lnTo>
                  <a:lnTo>
                    <a:pt x="6934" y="11637"/>
                  </a:lnTo>
                  <a:lnTo>
                    <a:pt x="7082" y="12135"/>
                  </a:lnTo>
                  <a:lnTo>
                    <a:pt x="7248" y="12596"/>
                  </a:lnTo>
                  <a:lnTo>
                    <a:pt x="7432" y="13057"/>
                  </a:lnTo>
                  <a:lnTo>
                    <a:pt x="7616" y="13481"/>
                  </a:lnTo>
                  <a:lnTo>
                    <a:pt x="7819" y="13887"/>
                  </a:lnTo>
                  <a:lnTo>
                    <a:pt x="8022" y="14274"/>
                  </a:lnTo>
                  <a:lnTo>
                    <a:pt x="8225" y="14643"/>
                  </a:lnTo>
                  <a:lnTo>
                    <a:pt x="8428" y="14993"/>
                  </a:lnTo>
                  <a:lnTo>
                    <a:pt x="8852" y="15602"/>
                  </a:lnTo>
                  <a:lnTo>
                    <a:pt x="9221" y="16118"/>
                  </a:lnTo>
                  <a:lnTo>
                    <a:pt x="9553" y="16542"/>
                  </a:lnTo>
                  <a:lnTo>
                    <a:pt x="9811" y="16837"/>
                  </a:lnTo>
                  <a:lnTo>
                    <a:pt x="10051" y="17077"/>
                  </a:lnTo>
                  <a:lnTo>
                    <a:pt x="9756" y="16929"/>
                  </a:lnTo>
                  <a:lnTo>
                    <a:pt x="9442" y="16782"/>
                  </a:lnTo>
                  <a:lnTo>
                    <a:pt x="9110" y="16634"/>
                  </a:lnTo>
                  <a:lnTo>
                    <a:pt x="8741" y="16487"/>
                  </a:lnTo>
                  <a:lnTo>
                    <a:pt x="8373" y="16358"/>
                  </a:lnTo>
                  <a:lnTo>
                    <a:pt x="7985" y="16229"/>
                  </a:lnTo>
                  <a:lnTo>
                    <a:pt x="7580" y="16118"/>
                  </a:lnTo>
                  <a:lnTo>
                    <a:pt x="7155" y="16007"/>
                  </a:lnTo>
                  <a:lnTo>
                    <a:pt x="6731" y="15934"/>
                  </a:lnTo>
                  <a:lnTo>
                    <a:pt x="6289" y="15860"/>
                  </a:lnTo>
                  <a:lnTo>
                    <a:pt x="5864" y="15805"/>
                  </a:lnTo>
                  <a:lnTo>
                    <a:pt x="5422" y="15768"/>
                  </a:lnTo>
                  <a:lnTo>
                    <a:pt x="4979" y="15749"/>
                  </a:lnTo>
                  <a:lnTo>
                    <a:pt x="4555" y="15768"/>
                  </a:lnTo>
                  <a:lnTo>
                    <a:pt x="4113" y="15805"/>
                  </a:lnTo>
                  <a:lnTo>
                    <a:pt x="3707" y="15878"/>
                  </a:lnTo>
                  <a:lnTo>
                    <a:pt x="3283" y="15970"/>
                  </a:lnTo>
                  <a:lnTo>
                    <a:pt x="2895" y="16100"/>
                  </a:lnTo>
                  <a:lnTo>
                    <a:pt x="2508" y="16266"/>
                  </a:lnTo>
                  <a:lnTo>
                    <a:pt x="2158" y="16468"/>
                  </a:lnTo>
                  <a:lnTo>
                    <a:pt x="1807" y="16708"/>
                  </a:lnTo>
                  <a:lnTo>
                    <a:pt x="1641" y="16837"/>
                  </a:lnTo>
                  <a:lnTo>
                    <a:pt x="1475" y="16966"/>
                  </a:lnTo>
                  <a:lnTo>
                    <a:pt x="1328" y="17132"/>
                  </a:lnTo>
                  <a:lnTo>
                    <a:pt x="1180" y="17280"/>
                  </a:lnTo>
                  <a:lnTo>
                    <a:pt x="1051" y="17464"/>
                  </a:lnTo>
                  <a:lnTo>
                    <a:pt x="922" y="17649"/>
                  </a:lnTo>
                  <a:lnTo>
                    <a:pt x="793" y="17852"/>
                  </a:lnTo>
                  <a:lnTo>
                    <a:pt x="682" y="18054"/>
                  </a:lnTo>
                  <a:lnTo>
                    <a:pt x="572" y="18276"/>
                  </a:lnTo>
                  <a:lnTo>
                    <a:pt x="480" y="18497"/>
                  </a:lnTo>
                  <a:lnTo>
                    <a:pt x="387" y="18737"/>
                  </a:lnTo>
                  <a:lnTo>
                    <a:pt x="295" y="18995"/>
                  </a:lnTo>
                  <a:lnTo>
                    <a:pt x="221" y="19272"/>
                  </a:lnTo>
                  <a:lnTo>
                    <a:pt x="166" y="19548"/>
                  </a:lnTo>
                  <a:lnTo>
                    <a:pt x="111" y="19843"/>
                  </a:lnTo>
                  <a:lnTo>
                    <a:pt x="74" y="20157"/>
                  </a:lnTo>
                  <a:lnTo>
                    <a:pt x="37" y="20470"/>
                  </a:lnTo>
                  <a:lnTo>
                    <a:pt x="19" y="20802"/>
                  </a:lnTo>
                  <a:lnTo>
                    <a:pt x="0" y="21153"/>
                  </a:lnTo>
                  <a:lnTo>
                    <a:pt x="0" y="21521"/>
                  </a:lnTo>
                  <a:lnTo>
                    <a:pt x="19" y="21890"/>
                  </a:lnTo>
                  <a:lnTo>
                    <a:pt x="37" y="22296"/>
                  </a:lnTo>
                  <a:lnTo>
                    <a:pt x="111" y="23089"/>
                  </a:lnTo>
                  <a:lnTo>
                    <a:pt x="221" y="23845"/>
                  </a:lnTo>
                  <a:lnTo>
                    <a:pt x="369" y="24583"/>
                  </a:lnTo>
                  <a:lnTo>
                    <a:pt x="553" y="25283"/>
                  </a:lnTo>
                  <a:lnTo>
                    <a:pt x="775" y="25966"/>
                  </a:lnTo>
                  <a:lnTo>
                    <a:pt x="1014" y="26630"/>
                  </a:lnTo>
                  <a:lnTo>
                    <a:pt x="1291" y="27275"/>
                  </a:lnTo>
                  <a:lnTo>
                    <a:pt x="1605" y="27884"/>
                  </a:lnTo>
                  <a:lnTo>
                    <a:pt x="1955" y="28455"/>
                  </a:lnTo>
                  <a:lnTo>
                    <a:pt x="2324" y="29009"/>
                  </a:lnTo>
                  <a:lnTo>
                    <a:pt x="2729" y="29543"/>
                  </a:lnTo>
                  <a:lnTo>
                    <a:pt x="3154" y="30041"/>
                  </a:lnTo>
                  <a:lnTo>
                    <a:pt x="3596" y="30521"/>
                  </a:lnTo>
                  <a:lnTo>
                    <a:pt x="4076" y="30963"/>
                  </a:lnTo>
                  <a:lnTo>
                    <a:pt x="4592" y="31388"/>
                  </a:lnTo>
                  <a:lnTo>
                    <a:pt x="5108" y="31793"/>
                  </a:lnTo>
                  <a:lnTo>
                    <a:pt x="5662" y="32162"/>
                  </a:lnTo>
                  <a:lnTo>
                    <a:pt x="6252" y="32512"/>
                  </a:lnTo>
                  <a:lnTo>
                    <a:pt x="6842" y="32826"/>
                  </a:lnTo>
                  <a:lnTo>
                    <a:pt x="7469" y="33121"/>
                  </a:lnTo>
                  <a:lnTo>
                    <a:pt x="8096" y="33379"/>
                  </a:lnTo>
                  <a:lnTo>
                    <a:pt x="8760" y="33619"/>
                  </a:lnTo>
                  <a:lnTo>
                    <a:pt x="9442" y="33840"/>
                  </a:lnTo>
                  <a:lnTo>
                    <a:pt x="10143" y="34025"/>
                  </a:lnTo>
                  <a:lnTo>
                    <a:pt x="10844" y="34172"/>
                  </a:lnTo>
                  <a:lnTo>
                    <a:pt x="11581" y="34301"/>
                  </a:lnTo>
                  <a:lnTo>
                    <a:pt x="12337" y="34412"/>
                  </a:lnTo>
                  <a:lnTo>
                    <a:pt x="13094" y="34486"/>
                  </a:lnTo>
                  <a:lnTo>
                    <a:pt x="13868" y="34541"/>
                  </a:lnTo>
                  <a:lnTo>
                    <a:pt x="14661" y="34559"/>
                  </a:lnTo>
                  <a:lnTo>
                    <a:pt x="15454" y="34559"/>
                  </a:lnTo>
                  <a:lnTo>
                    <a:pt x="16265" y="34523"/>
                  </a:lnTo>
                  <a:lnTo>
                    <a:pt x="16892" y="34486"/>
                  </a:lnTo>
                  <a:lnTo>
                    <a:pt x="17501" y="34430"/>
                  </a:lnTo>
                  <a:lnTo>
                    <a:pt x="18718" y="34301"/>
                  </a:lnTo>
                  <a:lnTo>
                    <a:pt x="19917" y="34117"/>
                  </a:lnTo>
                  <a:lnTo>
                    <a:pt x="21097" y="33914"/>
                  </a:lnTo>
                  <a:lnTo>
                    <a:pt x="22240" y="33656"/>
                  </a:lnTo>
                  <a:lnTo>
                    <a:pt x="23347" y="33379"/>
                  </a:lnTo>
                  <a:lnTo>
                    <a:pt x="24453" y="33066"/>
                  </a:lnTo>
                  <a:lnTo>
                    <a:pt x="25505" y="32715"/>
                  </a:lnTo>
                  <a:lnTo>
                    <a:pt x="26537" y="32328"/>
                  </a:lnTo>
                  <a:lnTo>
                    <a:pt x="27533" y="31941"/>
                  </a:lnTo>
                  <a:lnTo>
                    <a:pt x="28511" y="31498"/>
                  </a:lnTo>
                  <a:lnTo>
                    <a:pt x="29433" y="31056"/>
                  </a:lnTo>
                  <a:lnTo>
                    <a:pt x="30336" y="30595"/>
                  </a:lnTo>
                  <a:lnTo>
                    <a:pt x="31185" y="30097"/>
                  </a:lnTo>
                  <a:lnTo>
                    <a:pt x="31996" y="29599"/>
                  </a:lnTo>
                  <a:lnTo>
                    <a:pt x="32770" y="29082"/>
                  </a:lnTo>
                  <a:lnTo>
                    <a:pt x="33508" y="28548"/>
                  </a:lnTo>
                  <a:lnTo>
                    <a:pt x="34190" y="28013"/>
                  </a:lnTo>
                  <a:lnTo>
                    <a:pt x="34836" y="27460"/>
                  </a:lnTo>
                  <a:lnTo>
                    <a:pt x="35426" y="26906"/>
                  </a:lnTo>
                  <a:lnTo>
                    <a:pt x="35961" y="26335"/>
                  </a:lnTo>
                  <a:lnTo>
                    <a:pt x="36459" y="25781"/>
                  </a:lnTo>
                  <a:lnTo>
                    <a:pt x="36901" y="25210"/>
                  </a:lnTo>
                  <a:lnTo>
                    <a:pt x="37289" y="24656"/>
                  </a:lnTo>
                  <a:lnTo>
                    <a:pt x="37473" y="24380"/>
                  </a:lnTo>
                  <a:lnTo>
                    <a:pt x="37621" y="24103"/>
                  </a:lnTo>
                  <a:lnTo>
                    <a:pt x="37768" y="23827"/>
                  </a:lnTo>
                  <a:lnTo>
                    <a:pt x="37916" y="23550"/>
                  </a:lnTo>
                  <a:lnTo>
                    <a:pt x="38026" y="23273"/>
                  </a:lnTo>
                  <a:lnTo>
                    <a:pt x="38137" y="23015"/>
                  </a:lnTo>
                  <a:lnTo>
                    <a:pt x="38211" y="22738"/>
                  </a:lnTo>
                  <a:lnTo>
                    <a:pt x="38284" y="22480"/>
                  </a:lnTo>
                  <a:lnTo>
                    <a:pt x="38340" y="22222"/>
                  </a:lnTo>
                  <a:lnTo>
                    <a:pt x="38395" y="21964"/>
                  </a:lnTo>
                  <a:lnTo>
                    <a:pt x="38414" y="21706"/>
                  </a:lnTo>
                  <a:lnTo>
                    <a:pt x="38432" y="21466"/>
                  </a:lnTo>
                  <a:lnTo>
                    <a:pt x="38432" y="21208"/>
                  </a:lnTo>
                  <a:lnTo>
                    <a:pt x="38395" y="20968"/>
                  </a:lnTo>
                  <a:lnTo>
                    <a:pt x="38358" y="20728"/>
                  </a:lnTo>
                  <a:lnTo>
                    <a:pt x="38303" y="20507"/>
                  </a:lnTo>
                  <a:lnTo>
                    <a:pt x="38192" y="20138"/>
                  </a:lnTo>
                  <a:lnTo>
                    <a:pt x="38063" y="19788"/>
                  </a:lnTo>
                  <a:lnTo>
                    <a:pt x="37897" y="19493"/>
                  </a:lnTo>
                  <a:lnTo>
                    <a:pt x="37713" y="19216"/>
                  </a:lnTo>
                  <a:lnTo>
                    <a:pt x="37510" y="18958"/>
                  </a:lnTo>
                  <a:lnTo>
                    <a:pt x="37289" y="18755"/>
                  </a:lnTo>
                  <a:lnTo>
                    <a:pt x="37067" y="18552"/>
                  </a:lnTo>
                  <a:lnTo>
                    <a:pt x="36828" y="18386"/>
                  </a:lnTo>
                  <a:lnTo>
                    <a:pt x="36569" y="18239"/>
                  </a:lnTo>
                  <a:lnTo>
                    <a:pt x="36311" y="18110"/>
                  </a:lnTo>
                  <a:lnTo>
                    <a:pt x="36035" y="17999"/>
                  </a:lnTo>
                  <a:lnTo>
                    <a:pt x="35758" y="17925"/>
                  </a:lnTo>
                  <a:lnTo>
                    <a:pt x="35481" y="17852"/>
                  </a:lnTo>
                  <a:lnTo>
                    <a:pt x="35186" y="17796"/>
                  </a:lnTo>
                  <a:lnTo>
                    <a:pt x="34910" y="17759"/>
                  </a:lnTo>
                  <a:lnTo>
                    <a:pt x="34633" y="17722"/>
                  </a:lnTo>
                  <a:lnTo>
                    <a:pt x="34080" y="17722"/>
                  </a:lnTo>
                  <a:lnTo>
                    <a:pt x="33545" y="17741"/>
                  </a:lnTo>
                  <a:lnTo>
                    <a:pt x="33066" y="17796"/>
                  </a:lnTo>
                  <a:lnTo>
                    <a:pt x="32641" y="17852"/>
                  </a:lnTo>
                  <a:lnTo>
                    <a:pt x="32291" y="17925"/>
                  </a:lnTo>
                  <a:lnTo>
                    <a:pt x="32014" y="17981"/>
                  </a:lnTo>
                  <a:lnTo>
                    <a:pt x="31775" y="18054"/>
                  </a:lnTo>
                  <a:lnTo>
                    <a:pt x="32070" y="17390"/>
                  </a:lnTo>
                  <a:lnTo>
                    <a:pt x="32383" y="16616"/>
                  </a:lnTo>
                  <a:lnTo>
                    <a:pt x="32752" y="15620"/>
                  </a:lnTo>
                  <a:lnTo>
                    <a:pt x="33176" y="14440"/>
                  </a:lnTo>
                  <a:lnTo>
                    <a:pt x="33398" y="13794"/>
                  </a:lnTo>
                  <a:lnTo>
                    <a:pt x="33600" y="13094"/>
                  </a:lnTo>
                  <a:lnTo>
                    <a:pt x="33822" y="12393"/>
                  </a:lnTo>
                  <a:lnTo>
                    <a:pt x="34006" y="11655"/>
                  </a:lnTo>
                  <a:lnTo>
                    <a:pt x="34190" y="10899"/>
                  </a:lnTo>
                  <a:lnTo>
                    <a:pt x="34356" y="10143"/>
                  </a:lnTo>
                  <a:lnTo>
                    <a:pt x="34504" y="9368"/>
                  </a:lnTo>
                  <a:lnTo>
                    <a:pt x="34615" y="8594"/>
                  </a:lnTo>
                  <a:lnTo>
                    <a:pt x="34707" y="7838"/>
                  </a:lnTo>
                  <a:lnTo>
                    <a:pt x="34744" y="7082"/>
                  </a:lnTo>
                  <a:lnTo>
                    <a:pt x="34762" y="6326"/>
                  </a:lnTo>
                  <a:lnTo>
                    <a:pt x="34762" y="5957"/>
                  </a:lnTo>
                  <a:lnTo>
                    <a:pt x="34725" y="5606"/>
                  </a:lnTo>
                  <a:lnTo>
                    <a:pt x="34707" y="5256"/>
                  </a:lnTo>
                  <a:lnTo>
                    <a:pt x="34652" y="4906"/>
                  </a:lnTo>
                  <a:lnTo>
                    <a:pt x="34596" y="4574"/>
                  </a:lnTo>
                  <a:lnTo>
                    <a:pt x="34541" y="4242"/>
                  </a:lnTo>
                  <a:lnTo>
                    <a:pt x="34449" y="3910"/>
                  </a:lnTo>
                  <a:lnTo>
                    <a:pt x="34356" y="3596"/>
                  </a:lnTo>
                  <a:lnTo>
                    <a:pt x="34246" y="3301"/>
                  </a:lnTo>
                  <a:lnTo>
                    <a:pt x="34117" y="3006"/>
                  </a:lnTo>
                  <a:lnTo>
                    <a:pt x="33969" y="2730"/>
                  </a:lnTo>
                  <a:lnTo>
                    <a:pt x="33822" y="2453"/>
                  </a:lnTo>
                  <a:lnTo>
                    <a:pt x="33637" y="2195"/>
                  </a:lnTo>
                  <a:lnTo>
                    <a:pt x="33453" y="1955"/>
                  </a:lnTo>
                  <a:lnTo>
                    <a:pt x="33232" y="1734"/>
                  </a:lnTo>
                  <a:lnTo>
                    <a:pt x="33010" y="1512"/>
                  </a:lnTo>
                  <a:lnTo>
                    <a:pt x="32770" y="1310"/>
                  </a:lnTo>
                  <a:lnTo>
                    <a:pt x="32512" y="1125"/>
                  </a:lnTo>
                  <a:lnTo>
                    <a:pt x="32217" y="959"/>
                  </a:lnTo>
                  <a:lnTo>
                    <a:pt x="31922" y="812"/>
                  </a:lnTo>
                  <a:lnTo>
                    <a:pt x="31590" y="683"/>
                  </a:lnTo>
                  <a:lnTo>
                    <a:pt x="31240" y="572"/>
                  </a:lnTo>
                  <a:lnTo>
                    <a:pt x="30889" y="480"/>
                  </a:lnTo>
                  <a:lnTo>
                    <a:pt x="30539" y="387"/>
                  </a:lnTo>
                  <a:lnTo>
                    <a:pt x="30207" y="332"/>
                  </a:lnTo>
                  <a:lnTo>
                    <a:pt x="29857" y="277"/>
                  </a:lnTo>
                  <a:lnTo>
                    <a:pt x="29525" y="240"/>
                  </a:lnTo>
                  <a:lnTo>
                    <a:pt x="29211" y="222"/>
                  </a:lnTo>
                  <a:lnTo>
                    <a:pt x="28566" y="222"/>
                  </a:lnTo>
                  <a:lnTo>
                    <a:pt x="28252" y="240"/>
                  </a:lnTo>
                  <a:lnTo>
                    <a:pt x="27957" y="277"/>
                  </a:lnTo>
                  <a:lnTo>
                    <a:pt x="27644" y="314"/>
                  </a:lnTo>
                  <a:lnTo>
                    <a:pt x="27349" y="369"/>
                  </a:lnTo>
                  <a:lnTo>
                    <a:pt x="27072" y="443"/>
                  </a:lnTo>
                  <a:lnTo>
                    <a:pt x="26777" y="517"/>
                  </a:lnTo>
                  <a:lnTo>
                    <a:pt x="26224" y="683"/>
                  </a:lnTo>
                  <a:lnTo>
                    <a:pt x="25707" y="904"/>
                  </a:lnTo>
                  <a:lnTo>
                    <a:pt x="25191" y="1162"/>
                  </a:lnTo>
                  <a:lnTo>
                    <a:pt x="24712" y="1439"/>
                  </a:lnTo>
                  <a:lnTo>
                    <a:pt x="24232" y="1734"/>
                  </a:lnTo>
                  <a:lnTo>
                    <a:pt x="23790" y="2047"/>
                  </a:lnTo>
                  <a:lnTo>
                    <a:pt x="23384" y="2398"/>
                  </a:lnTo>
                  <a:lnTo>
                    <a:pt x="22978" y="2748"/>
                  </a:lnTo>
                  <a:lnTo>
                    <a:pt x="22609" y="3117"/>
                  </a:lnTo>
                  <a:lnTo>
                    <a:pt x="22240" y="3486"/>
                  </a:lnTo>
                  <a:lnTo>
                    <a:pt x="21909" y="3854"/>
                  </a:lnTo>
                  <a:lnTo>
                    <a:pt x="21595" y="4223"/>
                  </a:lnTo>
                  <a:lnTo>
                    <a:pt x="21318" y="4592"/>
                  </a:lnTo>
                  <a:lnTo>
                    <a:pt x="21060" y="4961"/>
                  </a:lnTo>
                  <a:lnTo>
                    <a:pt x="20802" y="5311"/>
                  </a:lnTo>
                  <a:lnTo>
                    <a:pt x="20396" y="5957"/>
                  </a:lnTo>
                  <a:lnTo>
                    <a:pt x="20064" y="6510"/>
                  </a:lnTo>
                  <a:lnTo>
                    <a:pt x="19843" y="6934"/>
                  </a:lnTo>
                  <a:lnTo>
                    <a:pt x="19640" y="7321"/>
                  </a:lnTo>
                  <a:lnTo>
                    <a:pt x="19382" y="6547"/>
                  </a:lnTo>
                  <a:lnTo>
                    <a:pt x="19105" y="5809"/>
                  </a:lnTo>
                  <a:lnTo>
                    <a:pt x="18810" y="5108"/>
                  </a:lnTo>
                  <a:lnTo>
                    <a:pt x="18478" y="4463"/>
                  </a:lnTo>
                  <a:lnTo>
                    <a:pt x="18128" y="3854"/>
                  </a:lnTo>
                  <a:lnTo>
                    <a:pt x="17778" y="3283"/>
                  </a:lnTo>
                  <a:lnTo>
                    <a:pt x="17390" y="2766"/>
                  </a:lnTo>
                  <a:lnTo>
                    <a:pt x="17003" y="2287"/>
                  </a:lnTo>
                  <a:lnTo>
                    <a:pt x="16597" y="1863"/>
                  </a:lnTo>
                  <a:lnTo>
                    <a:pt x="16192" y="1476"/>
                  </a:lnTo>
                  <a:lnTo>
                    <a:pt x="15768" y="1125"/>
                  </a:lnTo>
                  <a:lnTo>
                    <a:pt x="15343" y="830"/>
                  </a:lnTo>
                  <a:lnTo>
                    <a:pt x="14901" y="590"/>
                  </a:lnTo>
                  <a:lnTo>
                    <a:pt x="14458" y="369"/>
                  </a:lnTo>
                  <a:lnTo>
                    <a:pt x="14016" y="222"/>
                  </a:lnTo>
                  <a:lnTo>
                    <a:pt x="13776" y="148"/>
                  </a:lnTo>
                  <a:lnTo>
                    <a:pt x="13555" y="92"/>
                  </a:lnTo>
                  <a:lnTo>
                    <a:pt x="13333" y="56"/>
                  </a:lnTo>
                  <a:lnTo>
                    <a:pt x="13112" y="19"/>
                  </a:lnTo>
                  <a:lnTo>
                    <a:pt x="12891" y="0"/>
                  </a:lnTo>
                  <a:close/>
                </a:path>
              </a:pathLst>
            </a:custGeom>
            <a:solidFill>
              <a:srgbClr val="546A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5" name="Google Shape;10345;p48"/>
            <p:cNvSpPr/>
            <p:nvPr/>
          </p:nvSpPr>
          <p:spPr>
            <a:xfrm>
              <a:off x="10269725" y="1788625"/>
              <a:ext cx="960800" cy="864000"/>
            </a:xfrm>
            <a:custGeom>
              <a:avLst/>
              <a:gdLst/>
              <a:ahLst/>
              <a:cxnLst/>
              <a:rect l="l" t="t" r="r" b="b"/>
              <a:pathLst>
                <a:path w="38432" h="34560" fill="none" extrusionOk="0">
                  <a:moveTo>
                    <a:pt x="16265" y="34523"/>
                  </a:moveTo>
                  <a:lnTo>
                    <a:pt x="16265" y="34523"/>
                  </a:lnTo>
                  <a:lnTo>
                    <a:pt x="15454" y="34559"/>
                  </a:lnTo>
                  <a:lnTo>
                    <a:pt x="14661" y="34559"/>
                  </a:lnTo>
                  <a:lnTo>
                    <a:pt x="13868" y="34541"/>
                  </a:lnTo>
                  <a:lnTo>
                    <a:pt x="13094" y="34486"/>
                  </a:lnTo>
                  <a:lnTo>
                    <a:pt x="12337" y="34412"/>
                  </a:lnTo>
                  <a:lnTo>
                    <a:pt x="11581" y="34301"/>
                  </a:lnTo>
                  <a:lnTo>
                    <a:pt x="10844" y="34172"/>
                  </a:lnTo>
                  <a:lnTo>
                    <a:pt x="10143" y="34025"/>
                  </a:lnTo>
                  <a:lnTo>
                    <a:pt x="9442" y="33840"/>
                  </a:lnTo>
                  <a:lnTo>
                    <a:pt x="8760" y="33619"/>
                  </a:lnTo>
                  <a:lnTo>
                    <a:pt x="8096" y="33379"/>
                  </a:lnTo>
                  <a:lnTo>
                    <a:pt x="7469" y="33121"/>
                  </a:lnTo>
                  <a:lnTo>
                    <a:pt x="6842" y="32826"/>
                  </a:lnTo>
                  <a:lnTo>
                    <a:pt x="6252" y="32512"/>
                  </a:lnTo>
                  <a:lnTo>
                    <a:pt x="5662" y="32162"/>
                  </a:lnTo>
                  <a:lnTo>
                    <a:pt x="5108" y="31793"/>
                  </a:lnTo>
                  <a:lnTo>
                    <a:pt x="4592" y="31388"/>
                  </a:lnTo>
                  <a:lnTo>
                    <a:pt x="4076" y="30963"/>
                  </a:lnTo>
                  <a:lnTo>
                    <a:pt x="3596" y="30521"/>
                  </a:lnTo>
                  <a:lnTo>
                    <a:pt x="3154" y="30041"/>
                  </a:lnTo>
                  <a:lnTo>
                    <a:pt x="2729" y="29543"/>
                  </a:lnTo>
                  <a:lnTo>
                    <a:pt x="2324" y="29009"/>
                  </a:lnTo>
                  <a:lnTo>
                    <a:pt x="1955" y="28455"/>
                  </a:lnTo>
                  <a:lnTo>
                    <a:pt x="1605" y="27884"/>
                  </a:lnTo>
                  <a:lnTo>
                    <a:pt x="1291" y="27275"/>
                  </a:lnTo>
                  <a:lnTo>
                    <a:pt x="1014" y="26630"/>
                  </a:lnTo>
                  <a:lnTo>
                    <a:pt x="775" y="25966"/>
                  </a:lnTo>
                  <a:lnTo>
                    <a:pt x="553" y="25283"/>
                  </a:lnTo>
                  <a:lnTo>
                    <a:pt x="369" y="24583"/>
                  </a:lnTo>
                  <a:lnTo>
                    <a:pt x="221" y="23845"/>
                  </a:lnTo>
                  <a:lnTo>
                    <a:pt x="111" y="23089"/>
                  </a:lnTo>
                  <a:lnTo>
                    <a:pt x="37" y="22296"/>
                  </a:lnTo>
                  <a:lnTo>
                    <a:pt x="37" y="22296"/>
                  </a:lnTo>
                  <a:lnTo>
                    <a:pt x="19" y="21890"/>
                  </a:lnTo>
                  <a:lnTo>
                    <a:pt x="0" y="21521"/>
                  </a:lnTo>
                  <a:lnTo>
                    <a:pt x="0" y="21153"/>
                  </a:lnTo>
                  <a:lnTo>
                    <a:pt x="19" y="20802"/>
                  </a:lnTo>
                  <a:lnTo>
                    <a:pt x="37" y="20470"/>
                  </a:lnTo>
                  <a:lnTo>
                    <a:pt x="74" y="20157"/>
                  </a:lnTo>
                  <a:lnTo>
                    <a:pt x="111" y="19843"/>
                  </a:lnTo>
                  <a:lnTo>
                    <a:pt x="166" y="19548"/>
                  </a:lnTo>
                  <a:lnTo>
                    <a:pt x="221" y="19272"/>
                  </a:lnTo>
                  <a:lnTo>
                    <a:pt x="295" y="18995"/>
                  </a:lnTo>
                  <a:lnTo>
                    <a:pt x="387" y="18737"/>
                  </a:lnTo>
                  <a:lnTo>
                    <a:pt x="480" y="18497"/>
                  </a:lnTo>
                  <a:lnTo>
                    <a:pt x="572" y="18276"/>
                  </a:lnTo>
                  <a:lnTo>
                    <a:pt x="682" y="18054"/>
                  </a:lnTo>
                  <a:lnTo>
                    <a:pt x="793" y="17852"/>
                  </a:lnTo>
                  <a:lnTo>
                    <a:pt x="922" y="17649"/>
                  </a:lnTo>
                  <a:lnTo>
                    <a:pt x="1051" y="17464"/>
                  </a:lnTo>
                  <a:lnTo>
                    <a:pt x="1180" y="17280"/>
                  </a:lnTo>
                  <a:lnTo>
                    <a:pt x="1328" y="17132"/>
                  </a:lnTo>
                  <a:lnTo>
                    <a:pt x="1475" y="16966"/>
                  </a:lnTo>
                  <a:lnTo>
                    <a:pt x="1641" y="16837"/>
                  </a:lnTo>
                  <a:lnTo>
                    <a:pt x="1807" y="16708"/>
                  </a:lnTo>
                  <a:lnTo>
                    <a:pt x="2158" y="16468"/>
                  </a:lnTo>
                  <a:lnTo>
                    <a:pt x="2508" y="16266"/>
                  </a:lnTo>
                  <a:lnTo>
                    <a:pt x="2895" y="16100"/>
                  </a:lnTo>
                  <a:lnTo>
                    <a:pt x="3283" y="15970"/>
                  </a:lnTo>
                  <a:lnTo>
                    <a:pt x="3707" y="15878"/>
                  </a:lnTo>
                  <a:lnTo>
                    <a:pt x="4113" y="15805"/>
                  </a:lnTo>
                  <a:lnTo>
                    <a:pt x="4555" y="15768"/>
                  </a:lnTo>
                  <a:lnTo>
                    <a:pt x="4979" y="15749"/>
                  </a:lnTo>
                  <a:lnTo>
                    <a:pt x="5422" y="15768"/>
                  </a:lnTo>
                  <a:lnTo>
                    <a:pt x="5864" y="15805"/>
                  </a:lnTo>
                  <a:lnTo>
                    <a:pt x="6289" y="15860"/>
                  </a:lnTo>
                  <a:lnTo>
                    <a:pt x="6731" y="15934"/>
                  </a:lnTo>
                  <a:lnTo>
                    <a:pt x="7155" y="16007"/>
                  </a:lnTo>
                  <a:lnTo>
                    <a:pt x="7580" y="16118"/>
                  </a:lnTo>
                  <a:lnTo>
                    <a:pt x="7985" y="16229"/>
                  </a:lnTo>
                  <a:lnTo>
                    <a:pt x="8373" y="16358"/>
                  </a:lnTo>
                  <a:lnTo>
                    <a:pt x="8741" y="16487"/>
                  </a:lnTo>
                  <a:lnTo>
                    <a:pt x="9110" y="16634"/>
                  </a:lnTo>
                  <a:lnTo>
                    <a:pt x="9442" y="16782"/>
                  </a:lnTo>
                  <a:lnTo>
                    <a:pt x="9756" y="16929"/>
                  </a:lnTo>
                  <a:lnTo>
                    <a:pt x="10051" y="17077"/>
                  </a:lnTo>
                  <a:lnTo>
                    <a:pt x="10051" y="17077"/>
                  </a:lnTo>
                  <a:lnTo>
                    <a:pt x="9811" y="16837"/>
                  </a:lnTo>
                  <a:lnTo>
                    <a:pt x="9553" y="16542"/>
                  </a:lnTo>
                  <a:lnTo>
                    <a:pt x="9221" y="16118"/>
                  </a:lnTo>
                  <a:lnTo>
                    <a:pt x="8852" y="15602"/>
                  </a:lnTo>
                  <a:lnTo>
                    <a:pt x="8428" y="14993"/>
                  </a:lnTo>
                  <a:lnTo>
                    <a:pt x="8225" y="14643"/>
                  </a:lnTo>
                  <a:lnTo>
                    <a:pt x="8022" y="14274"/>
                  </a:lnTo>
                  <a:lnTo>
                    <a:pt x="7819" y="13887"/>
                  </a:lnTo>
                  <a:lnTo>
                    <a:pt x="7616" y="13481"/>
                  </a:lnTo>
                  <a:lnTo>
                    <a:pt x="7432" y="13057"/>
                  </a:lnTo>
                  <a:lnTo>
                    <a:pt x="7248" y="12596"/>
                  </a:lnTo>
                  <a:lnTo>
                    <a:pt x="7082" y="12135"/>
                  </a:lnTo>
                  <a:lnTo>
                    <a:pt x="6934" y="11637"/>
                  </a:lnTo>
                  <a:lnTo>
                    <a:pt x="6805" y="11139"/>
                  </a:lnTo>
                  <a:lnTo>
                    <a:pt x="6694" y="10604"/>
                  </a:lnTo>
                  <a:lnTo>
                    <a:pt x="6602" y="10069"/>
                  </a:lnTo>
                  <a:lnTo>
                    <a:pt x="6547" y="9516"/>
                  </a:lnTo>
                  <a:lnTo>
                    <a:pt x="6510" y="8944"/>
                  </a:lnTo>
                  <a:lnTo>
                    <a:pt x="6510" y="8354"/>
                  </a:lnTo>
                  <a:lnTo>
                    <a:pt x="6547" y="7764"/>
                  </a:lnTo>
                  <a:lnTo>
                    <a:pt x="6621" y="7137"/>
                  </a:lnTo>
                  <a:lnTo>
                    <a:pt x="6713" y="6510"/>
                  </a:lnTo>
                  <a:lnTo>
                    <a:pt x="6879" y="5883"/>
                  </a:lnTo>
                  <a:lnTo>
                    <a:pt x="7063" y="5238"/>
                  </a:lnTo>
                  <a:lnTo>
                    <a:pt x="7303" y="4574"/>
                  </a:lnTo>
                  <a:lnTo>
                    <a:pt x="7303" y="4574"/>
                  </a:lnTo>
                  <a:lnTo>
                    <a:pt x="7598" y="3947"/>
                  </a:lnTo>
                  <a:lnTo>
                    <a:pt x="7893" y="3357"/>
                  </a:lnTo>
                  <a:lnTo>
                    <a:pt x="8207" y="2803"/>
                  </a:lnTo>
                  <a:lnTo>
                    <a:pt x="8557" y="2324"/>
                  </a:lnTo>
                  <a:lnTo>
                    <a:pt x="8907" y="1863"/>
                  </a:lnTo>
                  <a:lnTo>
                    <a:pt x="9276" y="1476"/>
                  </a:lnTo>
                  <a:lnTo>
                    <a:pt x="9479" y="1291"/>
                  </a:lnTo>
                  <a:lnTo>
                    <a:pt x="9663" y="1125"/>
                  </a:lnTo>
                  <a:lnTo>
                    <a:pt x="9866" y="978"/>
                  </a:lnTo>
                  <a:lnTo>
                    <a:pt x="10069" y="830"/>
                  </a:lnTo>
                  <a:lnTo>
                    <a:pt x="10272" y="683"/>
                  </a:lnTo>
                  <a:lnTo>
                    <a:pt x="10475" y="572"/>
                  </a:lnTo>
                  <a:lnTo>
                    <a:pt x="10696" y="461"/>
                  </a:lnTo>
                  <a:lnTo>
                    <a:pt x="10899" y="369"/>
                  </a:lnTo>
                  <a:lnTo>
                    <a:pt x="11120" y="277"/>
                  </a:lnTo>
                  <a:lnTo>
                    <a:pt x="11342" y="203"/>
                  </a:lnTo>
                  <a:lnTo>
                    <a:pt x="11544" y="148"/>
                  </a:lnTo>
                  <a:lnTo>
                    <a:pt x="11766" y="92"/>
                  </a:lnTo>
                  <a:lnTo>
                    <a:pt x="11987" y="56"/>
                  </a:lnTo>
                  <a:lnTo>
                    <a:pt x="12208" y="19"/>
                  </a:lnTo>
                  <a:lnTo>
                    <a:pt x="12430" y="0"/>
                  </a:lnTo>
                  <a:lnTo>
                    <a:pt x="12651" y="0"/>
                  </a:lnTo>
                  <a:lnTo>
                    <a:pt x="12891" y="0"/>
                  </a:lnTo>
                  <a:lnTo>
                    <a:pt x="13112" y="19"/>
                  </a:lnTo>
                  <a:lnTo>
                    <a:pt x="13333" y="56"/>
                  </a:lnTo>
                  <a:lnTo>
                    <a:pt x="13555" y="92"/>
                  </a:lnTo>
                  <a:lnTo>
                    <a:pt x="13776" y="148"/>
                  </a:lnTo>
                  <a:lnTo>
                    <a:pt x="14016" y="222"/>
                  </a:lnTo>
                  <a:lnTo>
                    <a:pt x="14458" y="369"/>
                  </a:lnTo>
                  <a:lnTo>
                    <a:pt x="14901" y="590"/>
                  </a:lnTo>
                  <a:lnTo>
                    <a:pt x="15343" y="830"/>
                  </a:lnTo>
                  <a:lnTo>
                    <a:pt x="15768" y="1125"/>
                  </a:lnTo>
                  <a:lnTo>
                    <a:pt x="16192" y="1476"/>
                  </a:lnTo>
                  <a:lnTo>
                    <a:pt x="16597" y="1863"/>
                  </a:lnTo>
                  <a:lnTo>
                    <a:pt x="17003" y="2287"/>
                  </a:lnTo>
                  <a:lnTo>
                    <a:pt x="17390" y="2766"/>
                  </a:lnTo>
                  <a:lnTo>
                    <a:pt x="17778" y="3283"/>
                  </a:lnTo>
                  <a:lnTo>
                    <a:pt x="18128" y="3854"/>
                  </a:lnTo>
                  <a:lnTo>
                    <a:pt x="18478" y="4463"/>
                  </a:lnTo>
                  <a:lnTo>
                    <a:pt x="18810" y="5108"/>
                  </a:lnTo>
                  <a:lnTo>
                    <a:pt x="19105" y="5809"/>
                  </a:lnTo>
                  <a:lnTo>
                    <a:pt x="19382" y="6547"/>
                  </a:lnTo>
                  <a:lnTo>
                    <a:pt x="19640" y="7321"/>
                  </a:lnTo>
                  <a:lnTo>
                    <a:pt x="19640" y="7321"/>
                  </a:lnTo>
                  <a:lnTo>
                    <a:pt x="19843" y="6934"/>
                  </a:lnTo>
                  <a:lnTo>
                    <a:pt x="20064" y="6510"/>
                  </a:lnTo>
                  <a:lnTo>
                    <a:pt x="20396" y="5957"/>
                  </a:lnTo>
                  <a:lnTo>
                    <a:pt x="20802" y="5311"/>
                  </a:lnTo>
                  <a:lnTo>
                    <a:pt x="21060" y="4961"/>
                  </a:lnTo>
                  <a:lnTo>
                    <a:pt x="21318" y="4592"/>
                  </a:lnTo>
                  <a:lnTo>
                    <a:pt x="21595" y="4223"/>
                  </a:lnTo>
                  <a:lnTo>
                    <a:pt x="21909" y="3854"/>
                  </a:lnTo>
                  <a:lnTo>
                    <a:pt x="22240" y="3486"/>
                  </a:lnTo>
                  <a:lnTo>
                    <a:pt x="22609" y="3117"/>
                  </a:lnTo>
                  <a:lnTo>
                    <a:pt x="22978" y="2748"/>
                  </a:lnTo>
                  <a:lnTo>
                    <a:pt x="23384" y="2398"/>
                  </a:lnTo>
                  <a:lnTo>
                    <a:pt x="23790" y="2047"/>
                  </a:lnTo>
                  <a:lnTo>
                    <a:pt x="24232" y="1734"/>
                  </a:lnTo>
                  <a:lnTo>
                    <a:pt x="24712" y="1439"/>
                  </a:lnTo>
                  <a:lnTo>
                    <a:pt x="25191" y="1162"/>
                  </a:lnTo>
                  <a:lnTo>
                    <a:pt x="25707" y="904"/>
                  </a:lnTo>
                  <a:lnTo>
                    <a:pt x="26224" y="683"/>
                  </a:lnTo>
                  <a:lnTo>
                    <a:pt x="26777" y="517"/>
                  </a:lnTo>
                  <a:lnTo>
                    <a:pt x="27072" y="443"/>
                  </a:lnTo>
                  <a:lnTo>
                    <a:pt x="27349" y="369"/>
                  </a:lnTo>
                  <a:lnTo>
                    <a:pt x="27644" y="314"/>
                  </a:lnTo>
                  <a:lnTo>
                    <a:pt x="27957" y="277"/>
                  </a:lnTo>
                  <a:lnTo>
                    <a:pt x="28252" y="240"/>
                  </a:lnTo>
                  <a:lnTo>
                    <a:pt x="28566" y="222"/>
                  </a:lnTo>
                  <a:lnTo>
                    <a:pt x="28879" y="222"/>
                  </a:lnTo>
                  <a:lnTo>
                    <a:pt x="29211" y="222"/>
                  </a:lnTo>
                  <a:lnTo>
                    <a:pt x="29525" y="240"/>
                  </a:lnTo>
                  <a:lnTo>
                    <a:pt x="29857" y="277"/>
                  </a:lnTo>
                  <a:lnTo>
                    <a:pt x="30207" y="332"/>
                  </a:lnTo>
                  <a:lnTo>
                    <a:pt x="30539" y="387"/>
                  </a:lnTo>
                  <a:lnTo>
                    <a:pt x="30889" y="480"/>
                  </a:lnTo>
                  <a:lnTo>
                    <a:pt x="31240" y="572"/>
                  </a:lnTo>
                  <a:lnTo>
                    <a:pt x="31240" y="572"/>
                  </a:lnTo>
                  <a:lnTo>
                    <a:pt x="31590" y="683"/>
                  </a:lnTo>
                  <a:lnTo>
                    <a:pt x="31922" y="812"/>
                  </a:lnTo>
                  <a:lnTo>
                    <a:pt x="32217" y="959"/>
                  </a:lnTo>
                  <a:lnTo>
                    <a:pt x="32512" y="1125"/>
                  </a:lnTo>
                  <a:lnTo>
                    <a:pt x="32770" y="1310"/>
                  </a:lnTo>
                  <a:lnTo>
                    <a:pt x="33010" y="1512"/>
                  </a:lnTo>
                  <a:lnTo>
                    <a:pt x="33232" y="1734"/>
                  </a:lnTo>
                  <a:lnTo>
                    <a:pt x="33453" y="1955"/>
                  </a:lnTo>
                  <a:lnTo>
                    <a:pt x="33637" y="2195"/>
                  </a:lnTo>
                  <a:lnTo>
                    <a:pt x="33822" y="2453"/>
                  </a:lnTo>
                  <a:lnTo>
                    <a:pt x="33969" y="2730"/>
                  </a:lnTo>
                  <a:lnTo>
                    <a:pt x="34117" y="3006"/>
                  </a:lnTo>
                  <a:lnTo>
                    <a:pt x="34246" y="3301"/>
                  </a:lnTo>
                  <a:lnTo>
                    <a:pt x="34356" y="3596"/>
                  </a:lnTo>
                  <a:lnTo>
                    <a:pt x="34449" y="3910"/>
                  </a:lnTo>
                  <a:lnTo>
                    <a:pt x="34541" y="4242"/>
                  </a:lnTo>
                  <a:lnTo>
                    <a:pt x="34596" y="4574"/>
                  </a:lnTo>
                  <a:lnTo>
                    <a:pt x="34652" y="4906"/>
                  </a:lnTo>
                  <a:lnTo>
                    <a:pt x="34707" y="5256"/>
                  </a:lnTo>
                  <a:lnTo>
                    <a:pt x="34725" y="5606"/>
                  </a:lnTo>
                  <a:lnTo>
                    <a:pt x="34762" y="5957"/>
                  </a:lnTo>
                  <a:lnTo>
                    <a:pt x="34762" y="6326"/>
                  </a:lnTo>
                  <a:lnTo>
                    <a:pt x="34744" y="7082"/>
                  </a:lnTo>
                  <a:lnTo>
                    <a:pt x="34707" y="7838"/>
                  </a:lnTo>
                  <a:lnTo>
                    <a:pt x="34615" y="8594"/>
                  </a:lnTo>
                  <a:lnTo>
                    <a:pt x="34504" y="9368"/>
                  </a:lnTo>
                  <a:lnTo>
                    <a:pt x="34356" y="10143"/>
                  </a:lnTo>
                  <a:lnTo>
                    <a:pt x="34190" y="10899"/>
                  </a:lnTo>
                  <a:lnTo>
                    <a:pt x="34006" y="11655"/>
                  </a:lnTo>
                  <a:lnTo>
                    <a:pt x="33822" y="12393"/>
                  </a:lnTo>
                  <a:lnTo>
                    <a:pt x="33600" y="13094"/>
                  </a:lnTo>
                  <a:lnTo>
                    <a:pt x="33398" y="13794"/>
                  </a:lnTo>
                  <a:lnTo>
                    <a:pt x="33176" y="14440"/>
                  </a:lnTo>
                  <a:lnTo>
                    <a:pt x="32752" y="15620"/>
                  </a:lnTo>
                  <a:lnTo>
                    <a:pt x="32383" y="16616"/>
                  </a:lnTo>
                  <a:lnTo>
                    <a:pt x="32070" y="17390"/>
                  </a:lnTo>
                  <a:lnTo>
                    <a:pt x="31775" y="18054"/>
                  </a:lnTo>
                  <a:lnTo>
                    <a:pt x="31775" y="18054"/>
                  </a:lnTo>
                  <a:lnTo>
                    <a:pt x="32014" y="17981"/>
                  </a:lnTo>
                  <a:lnTo>
                    <a:pt x="32291" y="17925"/>
                  </a:lnTo>
                  <a:lnTo>
                    <a:pt x="32641" y="17852"/>
                  </a:lnTo>
                  <a:lnTo>
                    <a:pt x="33066" y="17796"/>
                  </a:lnTo>
                  <a:lnTo>
                    <a:pt x="33545" y="17741"/>
                  </a:lnTo>
                  <a:lnTo>
                    <a:pt x="34080" y="17722"/>
                  </a:lnTo>
                  <a:lnTo>
                    <a:pt x="34633" y="17722"/>
                  </a:lnTo>
                  <a:lnTo>
                    <a:pt x="34910" y="17759"/>
                  </a:lnTo>
                  <a:lnTo>
                    <a:pt x="35186" y="17796"/>
                  </a:lnTo>
                  <a:lnTo>
                    <a:pt x="35481" y="17852"/>
                  </a:lnTo>
                  <a:lnTo>
                    <a:pt x="35758" y="17925"/>
                  </a:lnTo>
                  <a:lnTo>
                    <a:pt x="36035" y="17999"/>
                  </a:lnTo>
                  <a:lnTo>
                    <a:pt x="36311" y="18110"/>
                  </a:lnTo>
                  <a:lnTo>
                    <a:pt x="36569" y="18239"/>
                  </a:lnTo>
                  <a:lnTo>
                    <a:pt x="36828" y="18386"/>
                  </a:lnTo>
                  <a:lnTo>
                    <a:pt x="37067" y="18552"/>
                  </a:lnTo>
                  <a:lnTo>
                    <a:pt x="37289" y="18755"/>
                  </a:lnTo>
                  <a:lnTo>
                    <a:pt x="37510" y="18958"/>
                  </a:lnTo>
                  <a:lnTo>
                    <a:pt x="37713" y="19216"/>
                  </a:lnTo>
                  <a:lnTo>
                    <a:pt x="37897" y="19493"/>
                  </a:lnTo>
                  <a:lnTo>
                    <a:pt x="38063" y="19788"/>
                  </a:lnTo>
                  <a:lnTo>
                    <a:pt x="38192" y="20138"/>
                  </a:lnTo>
                  <a:lnTo>
                    <a:pt x="38303" y="20507"/>
                  </a:lnTo>
                  <a:lnTo>
                    <a:pt x="38303" y="20507"/>
                  </a:lnTo>
                  <a:lnTo>
                    <a:pt x="38358" y="20728"/>
                  </a:lnTo>
                  <a:lnTo>
                    <a:pt x="38395" y="20968"/>
                  </a:lnTo>
                  <a:lnTo>
                    <a:pt x="38432" y="21208"/>
                  </a:lnTo>
                  <a:lnTo>
                    <a:pt x="38432" y="21466"/>
                  </a:lnTo>
                  <a:lnTo>
                    <a:pt x="38414" y="21706"/>
                  </a:lnTo>
                  <a:lnTo>
                    <a:pt x="38395" y="21964"/>
                  </a:lnTo>
                  <a:lnTo>
                    <a:pt x="38340" y="22222"/>
                  </a:lnTo>
                  <a:lnTo>
                    <a:pt x="38284" y="22480"/>
                  </a:lnTo>
                  <a:lnTo>
                    <a:pt x="38211" y="22738"/>
                  </a:lnTo>
                  <a:lnTo>
                    <a:pt x="38137" y="23015"/>
                  </a:lnTo>
                  <a:lnTo>
                    <a:pt x="38026" y="23273"/>
                  </a:lnTo>
                  <a:lnTo>
                    <a:pt x="37916" y="23550"/>
                  </a:lnTo>
                  <a:lnTo>
                    <a:pt x="37768" y="23827"/>
                  </a:lnTo>
                  <a:lnTo>
                    <a:pt x="37621" y="24103"/>
                  </a:lnTo>
                  <a:lnTo>
                    <a:pt x="37473" y="24380"/>
                  </a:lnTo>
                  <a:lnTo>
                    <a:pt x="37289" y="24656"/>
                  </a:lnTo>
                  <a:lnTo>
                    <a:pt x="36901" y="25210"/>
                  </a:lnTo>
                  <a:lnTo>
                    <a:pt x="36459" y="25781"/>
                  </a:lnTo>
                  <a:lnTo>
                    <a:pt x="35961" y="26335"/>
                  </a:lnTo>
                  <a:lnTo>
                    <a:pt x="35426" y="26906"/>
                  </a:lnTo>
                  <a:lnTo>
                    <a:pt x="34836" y="27460"/>
                  </a:lnTo>
                  <a:lnTo>
                    <a:pt x="34190" y="28013"/>
                  </a:lnTo>
                  <a:lnTo>
                    <a:pt x="33508" y="28548"/>
                  </a:lnTo>
                  <a:lnTo>
                    <a:pt x="32770" y="29082"/>
                  </a:lnTo>
                  <a:lnTo>
                    <a:pt x="31996" y="29599"/>
                  </a:lnTo>
                  <a:lnTo>
                    <a:pt x="31185" y="30097"/>
                  </a:lnTo>
                  <a:lnTo>
                    <a:pt x="30336" y="30595"/>
                  </a:lnTo>
                  <a:lnTo>
                    <a:pt x="29433" y="31056"/>
                  </a:lnTo>
                  <a:lnTo>
                    <a:pt x="28511" y="31498"/>
                  </a:lnTo>
                  <a:lnTo>
                    <a:pt x="27533" y="31941"/>
                  </a:lnTo>
                  <a:lnTo>
                    <a:pt x="26537" y="32328"/>
                  </a:lnTo>
                  <a:lnTo>
                    <a:pt x="25505" y="32715"/>
                  </a:lnTo>
                  <a:lnTo>
                    <a:pt x="24453" y="33066"/>
                  </a:lnTo>
                  <a:lnTo>
                    <a:pt x="23347" y="33379"/>
                  </a:lnTo>
                  <a:lnTo>
                    <a:pt x="22240" y="33656"/>
                  </a:lnTo>
                  <a:lnTo>
                    <a:pt x="21097" y="33914"/>
                  </a:lnTo>
                  <a:lnTo>
                    <a:pt x="19917" y="34117"/>
                  </a:lnTo>
                  <a:lnTo>
                    <a:pt x="18718" y="34301"/>
                  </a:lnTo>
                  <a:lnTo>
                    <a:pt x="17501" y="34430"/>
                  </a:lnTo>
                  <a:lnTo>
                    <a:pt x="16892" y="34486"/>
                  </a:lnTo>
                  <a:lnTo>
                    <a:pt x="16265" y="3452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6" name="Google Shape;10346;p48"/>
            <p:cNvSpPr/>
            <p:nvPr/>
          </p:nvSpPr>
          <p:spPr>
            <a:xfrm>
              <a:off x="10415400" y="2050475"/>
              <a:ext cx="661150" cy="594775"/>
            </a:xfrm>
            <a:custGeom>
              <a:avLst/>
              <a:gdLst/>
              <a:ahLst/>
              <a:cxnLst/>
              <a:rect l="l" t="t" r="r" b="b"/>
              <a:pathLst>
                <a:path w="26446" h="23791" extrusionOk="0">
                  <a:moveTo>
                    <a:pt x="8705" y="1"/>
                  </a:moveTo>
                  <a:lnTo>
                    <a:pt x="8428" y="19"/>
                  </a:lnTo>
                  <a:lnTo>
                    <a:pt x="8170" y="56"/>
                  </a:lnTo>
                  <a:lnTo>
                    <a:pt x="7912" y="112"/>
                  </a:lnTo>
                  <a:lnTo>
                    <a:pt x="7654" y="204"/>
                  </a:lnTo>
                  <a:lnTo>
                    <a:pt x="7396" y="314"/>
                  </a:lnTo>
                  <a:lnTo>
                    <a:pt x="7137" y="444"/>
                  </a:lnTo>
                  <a:lnTo>
                    <a:pt x="6898" y="610"/>
                  </a:lnTo>
                  <a:lnTo>
                    <a:pt x="6658" y="794"/>
                  </a:lnTo>
                  <a:lnTo>
                    <a:pt x="6418" y="997"/>
                  </a:lnTo>
                  <a:lnTo>
                    <a:pt x="6197" y="1237"/>
                  </a:lnTo>
                  <a:lnTo>
                    <a:pt x="5976" y="1495"/>
                  </a:lnTo>
                  <a:lnTo>
                    <a:pt x="5773" y="1771"/>
                  </a:lnTo>
                  <a:lnTo>
                    <a:pt x="5570" y="2085"/>
                  </a:lnTo>
                  <a:lnTo>
                    <a:pt x="5385" y="2417"/>
                  </a:lnTo>
                  <a:lnTo>
                    <a:pt x="5201" y="2767"/>
                  </a:lnTo>
                  <a:lnTo>
                    <a:pt x="5035" y="3154"/>
                  </a:lnTo>
                  <a:lnTo>
                    <a:pt x="4869" y="3615"/>
                  </a:lnTo>
                  <a:lnTo>
                    <a:pt x="4740" y="4058"/>
                  </a:lnTo>
                  <a:lnTo>
                    <a:pt x="4629" y="4501"/>
                  </a:lnTo>
                  <a:lnTo>
                    <a:pt x="4556" y="4925"/>
                  </a:lnTo>
                  <a:lnTo>
                    <a:pt x="4500" y="5349"/>
                  </a:lnTo>
                  <a:lnTo>
                    <a:pt x="4482" y="5755"/>
                  </a:lnTo>
                  <a:lnTo>
                    <a:pt x="4482" y="6160"/>
                  </a:lnTo>
                  <a:lnTo>
                    <a:pt x="4500" y="6548"/>
                  </a:lnTo>
                  <a:lnTo>
                    <a:pt x="4556" y="6935"/>
                  </a:lnTo>
                  <a:lnTo>
                    <a:pt x="4611" y="7304"/>
                  </a:lnTo>
                  <a:lnTo>
                    <a:pt x="4685" y="7673"/>
                  </a:lnTo>
                  <a:lnTo>
                    <a:pt x="4777" y="8023"/>
                  </a:lnTo>
                  <a:lnTo>
                    <a:pt x="4869" y="8355"/>
                  </a:lnTo>
                  <a:lnTo>
                    <a:pt x="4998" y="8668"/>
                  </a:lnTo>
                  <a:lnTo>
                    <a:pt x="5109" y="8982"/>
                  </a:lnTo>
                  <a:lnTo>
                    <a:pt x="5238" y="9277"/>
                  </a:lnTo>
                  <a:lnTo>
                    <a:pt x="5515" y="9830"/>
                  </a:lnTo>
                  <a:lnTo>
                    <a:pt x="5810" y="10328"/>
                  </a:lnTo>
                  <a:lnTo>
                    <a:pt x="6086" y="10752"/>
                  </a:lnTo>
                  <a:lnTo>
                    <a:pt x="6344" y="11103"/>
                  </a:lnTo>
                  <a:lnTo>
                    <a:pt x="6584" y="11379"/>
                  </a:lnTo>
                  <a:lnTo>
                    <a:pt x="6769" y="11601"/>
                  </a:lnTo>
                  <a:lnTo>
                    <a:pt x="6916" y="11767"/>
                  </a:lnTo>
                  <a:lnTo>
                    <a:pt x="6584" y="11601"/>
                  </a:lnTo>
                  <a:lnTo>
                    <a:pt x="6215" y="11435"/>
                  </a:lnTo>
                  <a:lnTo>
                    <a:pt x="5810" y="11269"/>
                  </a:lnTo>
                  <a:lnTo>
                    <a:pt x="5367" y="11140"/>
                  </a:lnTo>
                  <a:lnTo>
                    <a:pt x="4906" y="11029"/>
                  </a:lnTo>
                  <a:lnTo>
                    <a:pt x="4427" y="10937"/>
                  </a:lnTo>
                  <a:lnTo>
                    <a:pt x="3929" y="10863"/>
                  </a:lnTo>
                  <a:lnTo>
                    <a:pt x="3449" y="10845"/>
                  </a:lnTo>
                  <a:lnTo>
                    <a:pt x="3099" y="10863"/>
                  </a:lnTo>
                  <a:lnTo>
                    <a:pt x="2748" y="10900"/>
                  </a:lnTo>
                  <a:lnTo>
                    <a:pt x="2398" y="10974"/>
                  </a:lnTo>
                  <a:lnTo>
                    <a:pt x="2066" y="11066"/>
                  </a:lnTo>
                  <a:lnTo>
                    <a:pt x="1753" y="11195"/>
                  </a:lnTo>
                  <a:lnTo>
                    <a:pt x="1457" y="11342"/>
                  </a:lnTo>
                  <a:lnTo>
                    <a:pt x="1181" y="11545"/>
                  </a:lnTo>
                  <a:lnTo>
                    <a:pt x="1052" y="11656"/>
                  </a:lnTo>
                  <a:lnTo>
                    <a:pt x="923" y="11785"/>
                  </a:lnTo>
                  <a:lnTo>
                    <a:pt x="812" y="11914"/>
                  </a:lnTo>
                  <a:lnTo>
                    <a:pt x="701" y="12062"/>
                  </a:lnTo>
                  <a:lnTo>
                    <a:pt x="591" y="12228"/>
                  </a:lnTo>
                  <a:lnTo>
                    <a:pt x="499" y="12394"/>
                  </a:lnTo>
                  <a:lnTo>
                    <a:pt x="406" y="12560"/>
                  </a:lnTo>
                  <a:lnTo>
                    <a:pt x="333" y="12762"/>
                  </a:lnTo>
                  <a:lnTo>
                    <a:pt x="259" y="12947"/>
                  </a:lnTo>
                  <a:lnTo>
                    <a:pt x="185" y="13168"/>
                  </a:lnTo>
                  <a:lnTo>
                    <a:pt x="130" y="13389"/>
                  </a:lnTo>
                  <a:lnTo>
                    <a:pt x="93" y="13629"/>
                  </a:lnTo>
                  <a:lnTo>
                    <a:pt x="56" y="13887"/>
                  </a:lnTo>
                  <a:lnTo>
                    <a:pt x="19" y="14146"/>
                  </a:lnTo>
                  <a:lnTo>
                    <a:pt x="19" y="14422"/>
                  </a:lnTo>
                  <a:lnTo>
                    <a:pt x="1" y="14717"/>
                  </a:lnTo>
                  <a:lnTo>
                    <a:pt x="19" y="15031"/>
                  </a:lnTo>
                  <a:lnTo>
                    <a:pt x="37" y="15344"/>
                  </a:lnTo>
                  <a:lnTo>
                    <a:pt x="74" y="15861"/>
                  </a:lnTo>
                  <a:lnTo>
                    <a:pt x="148" y="16358"/>
                  </a:lnTo>
                  <a:lnTo>
                    <a:pt x="240" y="16838"/>
                  </a:lnTo>
                  <a:lnTo>
                    <a:pt x="369" y="17299"/>
                  </a:lnTo>
                  <a:lnTo>
                    <a:pt x="499" y="17760"/>
                  </a:lnTo>
                  <a:lnTo>
                    <a:pt x="646" y="18184"/>
                  </a:lnTo>
                  <a:lnTo>
                    <a:pt x="830" y="18608"/>
                  </a:lnTo>
                  <a:lnTo>
                    <a:pt x="1015" y="19014"/>
                  </a:lnTo>
                  <a:lnTo>
                    <a:pt x="1236" y="19401"/>
                  </a:lnTo>
                  <a:lnTo>
                    <a:pt x="1476" y="19770"/>
                  </a:lnTo>
                  <a:lnTo>
                    <a:pt x="1716" y="20121"/>
                  </a:lnTo>
                  <a:lnTo>
                    <a:pt x="1992" y="20471"/>
                  </a:lnTo>
                  <a:lnTo>
                    <a:pt x="2269" y="20784"/>
                  </a:lnTo>
                  <a:lnTo>
                    <a:pt x="2564" y="21098"/>
                  </a:lnTo>
                  <a:lnTo>
                    <a:pt x="2896" y="21375"/>
                  </a:lnTo>
                  <a:lnTo>
                    <a:pt x="3228" y="21651"/>
                  </a:lnTo>
                  <a:lnTo>
                    <a:pt x="3560" y="21909"/>
                  </a:lnTo>
                  <a:lnTo>
                    <a:pt x="3929" y="22149"/>
                  </a:lnTo>
                  <a:lnTo>
                    <a:pt x="4297" y="22370"/>
                  </a:lnTo>
                  <a:lnTo>
                    <a:pt x="4703" y="22592"/>
                  </a:lnTo>
                  <a:lnTo>
                    <a:pt x="5090" y="22776"/>
                  </a:lnTo>
                  <a:lnTo>
                    <a:pt x="5515" y="22942"/>
                  </a:lnTo>
                  <a:lnTo>
                    <a:pt x="5939" y="23108"/>
                  </a:lnTo>
                  <a:lnTo>
                    <a:pt x="6381" y="23256"/>
                  </a:lnTo>
                  <a:lnTo>
                    <a:pt x="6842" y="23385"/>
                  </a:lnTo>
                  <a:lnTo>
                    <a:pt x="7303" y="23477"/>
                  </a:lnTo>
                  <a:lnTo>
                    <a:pt x="7764" y="23569"/>
                  </a:lnTo>
                  <a:lnTo>
                    <a:pt x="8244" y="23661"/>
                  </a:lnTo>
                  <a:lnTo>
                    <a:pt x="8742" y="23717"/>
                  </a:lnTo>
                  <a:lnTo>
                    <a:pt x="9240" y="23754"/>
                  </a:lnTo>
                  <a:lnTo>
                    <a:pt x="9756" y="23772"/>
                  </a:lnTo>
                  <a:lnTo>
                    <a:pt x="10272" y="23790"/>
                  </a:lnTo>
                  <a:lnTo>
                    <a:pt x="10733" y="23772"/>
                  </a:lnTo>
                  <a:lnTo>
                    <a:pt x="11195" y="23754"/>
                  </a:lnTo>
                  <a:lnTo>
                    <a:pt x="12061" y="23698"/>
                  </a:lnTo>
                  <a:lnTo>
                    <a:pt x="12891" y="23606"/>
                  </a:lnTo>
                  <a:lnTo>
                    <a:pt x="13703" y="23477"/>
                  </a:lnTo>
                  <a:lnTo>
                    <a:pt x="14514" y="23348"/>
                  </a:lnTo>
                  <a:lnTo>
                    <a:pt x="15307" y="23163"/>
                  </a:lnTo>
                  <a:lnTo>
                    <a:pt x="16082" y="22979"/>
                  </a:lnTo>
                  <a:lnTo>
                    <a:pt x="16819" y="22758"/>
                  </a:lnTo>
                  <a:lnTo>
                    <a:pt x="17557" y="22518"/>
                  </a:lnTo>
                  <a:lnTo>
                    <a:pt x="18258" y="22260"/>
                  </a:lnTo>
                  <a:lnTo>
                    <a:pt x="18958" y="21983"/>
                  </a:lnTo>
                  <a:lnTo>
                    <a:pt x="19622" y="21688"/>
                  </a:lnTo>
                  <a:lnTo>
                    <a:pt x="20249" y="21375"/>
                  </a:lnTo>
                  <a:lnTo>
                    <a:pt x="20876" y="21061"/>
                  </a:lnTo>
                  <a:lnTo>
                    <a:pt x="21466" y="20711"/>
                  </a:lnTo>
                  <a:lnTo>
                    <a:pt x="22020" y="20379"/>
                  </a:lnTo>
                  <a:lnTo>
                    <a:pt x="22554" y="20010"/>
                  </a:lnTo>
                  <a:lnTo>
                    <a:pt x="23052" y="19641"/>
                  </a:lnTo>
                  <a:lnTo>
                    <a:pt x="23532" y="19272"/>
                  </a:lnTo>
                  <a:lnTo>
                    <a:pt x="23974" y="18903"/>
                  </a:lnTo>
                  <a:lnTo>
                    <a:pt x="24380" y="18516"/>
                  </a:lnTo>
                  <a:lnTo>
                    <a:pt x="24749" y="18129"/>
                  </a:lnTo>
                  <a:lnTo>
                    <a:pt x="25099" y="17742"/>
                  </a:lnTo>
                  <a:lnTo>
                    <a:pt x="25394" y="17354"/>
                  </a:lnTo>
                  <a:lnTo>
                    <a:pt x="25671" y="16967"/>
                  </a:lnTo>
                  <a:lnTo>
                    <a:pt x="25892" y="16598"/>
                  </a:lnTo>
                  <a:lnTo>
                    <a:pt x="26095" y="16211"/>
                  </a:lnTo>
                  <a:lnTo>
                    <a:pt x="26243" y="15842"/>
                  </a:lnTo>
                  <a:lnTo>
                    <a:pt x="26353" y="15473"/>
                  </a:lnTo>
                  <a:lnTo>
                    <a:pt x="26427" y="15123"/>
                  </a:lnTo>
                  <a:lnTo>
                    <a:pt x="26446" y="14773"/>
                  </a:lnTo>
                  <a:lnTo>
                    <a:pt x="26446" y="14607"/>
                  </a:lnTo>
                  <a:lnTo>
                    <a:pt x="26427" y="14441"/>
                  </a:lnTo>
                  <a:lnTo>
                    <a:pt x="26409" y="14275"/>
                  </a:lnTo>
                  <a:lnTo>
                    <a:pt x="26372" y="14109"/>
                  </a:lnTo>
                  <a:lnTo>
                    <a:pt x="26280" y="13832"/>
                  </a:lnTo>
                  <a:lnTo>
                    <a:pt x="26169" y="13574"/>
                  </a:lnTo>
                  <a:lnTo>
                    <a:pt x="26040" y="13353"/>
                  </a:lnTo>
                  <a:lnTo>
                    <a:pt x="25892" y="13150"/>
                  </a:lnTo>
                  <a:lnTo>
                    <a:pt x="25745" y="12965"/>
                  </a:lnTo>
                  <a:lnTo>
                    <a:pt x="25560" y="12818"/>
                  </a:lnTo>
                  <a:lnTo>
                    <a:pt x="25376" y="12689"/>
                  </a:lnTo>
                  <a:lnTo>
                    <a:pt x="25192" y="12560"/>
                  </a:lnTo>
                  <a:lnTo>
                    <a:pt x="24989" y="12467"/>
                  </a:lnTo>
                  <a:lnTo>
                    <a:pt x="24786" y="12394"/>
                  </a:lnTo>
                  <a:lnTo>
                    <a:pt x="24583" y="12320"/>
                  </a:lnTo>
                  <a:lnTo>
                    <a:pt x="24362" y="12283"/>
                  </a:lnTo>
                  <a:lnTo>
                    <a:pt x="24140" y="12246"/>
                  </a:lnTo>
                  <a:lnTo>
                    <a:pt x="23938" y="12209"/>
                  </a:lnTo>
                  <a:lnTo>
                    <a:pt x="23513" y="12191"/>
                  </a:lnTo>
                  <a:lnTo>
                    <a:pt x="23181" y="12209"/>
                  </a:lnTo>
                  <a:lnTo>
                    <a:pt x="22868" y="12228"/>
                  </a:lnTo>
                  <a:lnTo>
                    <a:pt x="22591" y="12264"/>
                  </a:lnTo>
                  <a:lnTo>
                    <a:pt x="22352" y="12320"/>
                  </a:lnTo>
                  <a:lnTo>
                    <a:pt x="22001" y="12394"/>
                  </a:lnTo>
                  <a:lnTo>
                    <a:pt x="21872" y="12430"/>
                  </a:lnTo>
                  <a:lnTo>
                    <a:pt x="22075" y="11969"/>
                  </a:lnTo>
                  <a:lnTo>
                    <a:pt x="22278" y="11453"/>
                  </a:lnTo>
                  <a:lnTo>
                    <a:pt x="22554" y="10752"/>
                  </a:lnTo>
                  <a:lnTo>
                    <a:pt x="22831" y="9941"/>
                  </a:lnTo>
                  <a:lnTo>
                    <a:pt x="23126" y="9019"/>
                  </a:lnTo>
                  <a:lnTo>
                    <a:pt x="23274" y="8539"/>
                  </a:lnTo>
                  <a:lnTo>
                    <a:pt x="23403" y="8023"/>
                  </a:lnTo>
                  <a:lnTo>
                    <a:pt x="23532" y="7507"/>
                  </a:lnTo>
                  <a:lnTo>
                    <a:pt x="23642" y="6990"/>
                  </a:lnTo>
                  <a:lnTo>
                    <a:pt x="23735" y="6455"/>
                  </a:lnTo>
                  <a:lnTo>
                    <a:pt x="23827" y="5921"/>
                  </a:lnTo>
                  <a:lnTo>
                    <a:pt x="23882" y="5404"/>
                  </a:lnTo>
                  <a:lnTo>
                    <a:pt x="23919" y="4869"/>
                  </a:lnTo>
                  <a:lnTo>
                    <a:pt x="23919" y="4372"/>
                  </a:lnTo>
                  <a:lnTo>
                    <a:pt x="23901" y="3874"/>
                  </a:lnTo>
                  <a:lnTo>
                    <a:pt x="23845" y="3376"/>
                  </a:lnTo>
                  <a:lnTo>
                    <a:pt x="23772" y="2915"/>
                  </a:lnTo>
                  <a:lnTo>
                    <a:pt x="23716" y="2693"/>
                  </a:lnTo>
                  <a:lnTo>
                    <a:pt x="23642" y="2491"/>
                  </a:lnTo>
                  <a:lnTo>
                    <a:pt x="23569" y="2269"/>
                  </a:lnTo>
                  <a:lnTo>
                    <a:pt x="23477" y="2085"/>
                  </a:lnTo>
                  <a:lnTo>
                    <a:pt x="23384" y="1882"/>
                  </a:lnTo>
                  <a:lnTo>
                    <a:pt x="23274" y="1698"/>
                  </a:lnTo>
                  <a:lnTo>
                    <a:pt x="23145" y="1513"/>
                  </a:lnTo>
                  <a:lnTo>
                    <a:pt x="23015" y="1347"/>
                  </a:lnTo>
                  <a:lnTo>
                    <a:pt x="22868" y="1200"/>
                  </a:lnTo>
                  <a:lnTo>
                    <a:pt x="22720" y="1052"/>
                  </a:lnTo>
                  <a:lnTo>
                    <a:pt x="22554" y="905"/>
                  </a:lnTo>
                  <a:lnTo>
                    <a:pt x="22370" y="794"/>
                  </a:lnTo>
                  <a:lnTo>
                    <a:pt x="22167" y="665"/>
                  </a:lnTo>
                  <a:lnTo>
                    <a:pt x="21964" y="573"/>
                  </a:lnTo>
                  <a:lnTo>
                    <a:pt x="21743" y="480"/>
                  </a:lnTo>
                  <a:lnTo>
                    <a:pt x="21503" y="407"/>
                  </a:lnTo>
                  <a:lnTo>
                    <a:pt x="21079" y="296"/>
                  </a:lnTo>
                  <a:lnTo>
                    <a:pt x="20673" y="222"/>
                  </a:lnTo>
                  <a:lnTo>
                    <a:pt x="20268" y="167"/>
                  </a:lnTo>
                  <a:lnTo>
                    <a:pt x="19493" y="167"/>
                  </a:lnTo>
                  <a:lnTo>
                    <a:pt x="19106" y="222"/>
                  </a:lnTo>
                  <a:lnTo>
                    <a:pt x="18756" y="278"/>
                  </a:lnTo>
                  <a:lnTo>
                    <a:pt x="18405" y="370"/>
                  </a:lnTo>
                  <a:lnTo>
                    <a:pt x="18073" y="480"/>
                  </a:lnTo>
                  <a:lnTo>
                    <a:pt x="17741" y="610"/>
                  </a:lnTo>
                  <a:lnTo>
                    <a:pt x="17428" y="757"/>
                  </a:lnTo>
                  <a:lnTo>
                    <a:pt x="17133" y="923"/>
                  </a:lnTo>
                  <a:lnTo>
                    <a:pt x="16838" y="1107"/>
                  </a:lnTo>
                  <a:lnTo>
                    <a:pt x="16561" y="1292"/>
                  </a:lnTo>
                  <a:lnTo>
                    <a:pt x="16284" y="1495"/>
                  </a:lnTo>
                  <a:lnTo>
                    <a:pt x="16026" y="1698"/>
                  </a:lnTo>
                  <a:lnTo>
                    <a:pt x="15786" y="1919"/>
                  </a:lnTo>
                  <a:lnTo>
                    <a:pt x="15565" y="2140"/>
                  </a:lnTo>
                  <a:lnTo>
                    <a:pt x="15141" y="2601"/>
                  </a:lnTo>
                  <a:lnTo>
                    <a:pt x="14754" y="3062"/>
                  </a:lnTo>
                  <a:lnTo>
                    <a:pt x="14440" y="3505"/>
                  </a:lnTo>
                  <a:lnTo>
                    <a:pt x="14164" y="3911"/>
                  </a:lnTo>
                  <a:lnTo>
                    <a:pt x="13924" y="4279"/>
                  </a:lnTo>
                  <a:lnTo>
                    <a:pt x="13758" y="4593"/>
                  </a:lnTo>
                  <a:lnTo>
                    <a:pt x="13629" y="4833"/>
                  </a:lnTo>
                  <a:lnTo>
                    <a:pt x="13518" y="5035"/>
                  </a:lnTo>
                  <a:lnTo>
                    <a:pt x="13315" y="4445"/>
                  </a:lnTo>
                  <a:lnTo>
                    <a:pt x="13094" y="3874"/>
                  </a:lnTo>
                  <a:lnTo>
                    <a:pt x="12854" y="3357"/>
                  </a:lnTo>
                  <a:lnTo>
                    <a:pt x="12596" y="2859"/>
                  </a:lnTo>
                  <a:lnTo>
                    <a:pt x="12319" y="2398"/>
                  </a:lnTo>
                  <a:lnTo>
                    <a:pt x="12043" y="1993"/>
                  </a:lnTo>
                  <a:lnTo>
                    <a:pt x="11729" y="1624"/>
                  </a:lnTo>
                  <a:lnTo>
                    <a:pt x="11434" y="1292"/>
                  </a:lnTo>
                  <a:lnTo>
                    <a:pt x="11102" y="978"/>
                  </a:lnTo>
                  <a:lnTo>
                    <a:pt x="10770" y="720"/>
                  </a:lnTo>
                  <a:lnTo>
                    <a:pt x="10438" y="517"/>
                  </a:lnTo>
                  <a:lnTo>
                    <a:pt x="10088" y="333"/>
                  </a:lnTo>
                  <a:lnTo>
                    <a:pt x="9756" y="185"/>
                  </a:lnTo>
                  <a:lnTo>
                    <a:pt x="9406" y="93"/>
                  </a:lnTo>
                  <a:lnTo>
                    <a:pt x="9055" y="19"/>
                  </a:lnTo>
                  <a:lnTo>
                    <a:pt x="8705" y="1"/>
                  </a:lnTo>
                  <a:close/>
                </a:path>
              </a:pathLst>
            </a:custGeom>
            <a:solidFill>
              <a:srgbClr val="4C5A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7" name="Google Shape;10347;p48"/>
            <p:cNvSpPr/>
            <p:nvPr/>
          </p:nvSpPr>
          <p:spPr>
            <a:xfrm>
              <a:off x="10415400" y="2050475"/>
              <a:ext cx="661150" cy="594775"/>
            </a:xfrm>
            <a:custGeom>
              <a:avLst/>
              <a:gdLst/>
              <a:ahLst/>
              <a:cxnLst/>
              <a:rect l="l" t="t" r="r" b="b"/>
              <a:pathLst>
                <a:path w="26446" h="23791" fill="none" extrusionOk="0">
                  <a:moveTo>
                    <a:pt x="8705" y="1"/>
                  </a:moveTo>
                  <a:lnTo>
                    <a:pt x="8705" y="1"/>
                  </a:lnTo>
                  <a:lnTo>
                    <a:pt x="8428" y="19"/>
                  </a:lnTo>
                  <a:lnTo>
                    <a:pt x="8170" y="56"/>
                  </a:lnTo>
                  <a:lnTo>
                    <a:pt x="7912" y="112"/>
                  </a:lnTo>
                  <a:lnTo>
                    <a:pt x="7654" y="204"/>
                  </a:lnTo>
                  <a:lnTo>
                    <a:pt x="7396" y="314"/>
                  </a:lnTo>
                  <a:lnTo>
                    <a:pt x="7137" y="444"/>
                  </a:lnTo>
                  <a:lnTo>
                    <a:pt x="6898" y="610"/>
                  </a:lnTo>
                  <a:lnTo>
                    <a:pt x="6658" y="794"/>
                  </a:lnTo>
                  <a:lnTo>
                    <a:pt x="6418" y="997"/>
                  </a:lnTo>
                  <a:lnTo>
                    <a:pt x="6197" y="1237"/>
                  </a:lnTo>
                  <a:lnTo>
                    <a:pt x="5976" y="1495"/>
                  </a:lnTo>
                  <a:lnTo>
                    <a:pt x="5773" y="1771"/>
                  </a:lnTo>
                  <a:lnTo>
                    <a:pt x="5570" y="2085"/>
                  </a:lnTo>
                  <a:lnTo>
                    <a:pt x="5385" y="2417"/>
                  </a:lnTo>
                  <a:lnTo>
                    <a:pt x="5201" y="2767"/>
                  </a:lnTo>
                  <a:lnTo>
                    <a:pt x="5035" y="3154"/>
                  </a:lnTo>
                  <a:lnTo>
                    <a:pt x="5035" y="3154"/>
                  </a:lnTo>
                  <a:lnTo>
                    <a:pt x="4869" y="3615"/>
                  </a:lnTo>
                  <a:lnTo>
                    <a:pt x="4740" y="4058"/>
                  </a:lnTo>
                  <a:lnTo>
                    <a:pt x="4629" y="4501"/>
                  </a:lnTo>
                  <a:lnTo>
                    <a:pt x="4556" y="4925"/>
                  </a:lnTo>
                  <a:lnTo>
                    <a:pt x="4500" y="5349"/>
                  </a:lnTo>
                  <a:lnTo>
                    <a:pt x="4482" y="5755"/>
                  </a:lnTo>
                  <a:lnTo>
                    <a:pt x="4482" y="6160"/>
                  </a:lnTo>
                  <a:lnTo>
                    <a:pt x="4500" y="6548"/>
                  </a:lnTo>
                  <a:lnTo>
                    <a:pt x="4556" y="6935"/>
                  </a:lnTo>
                  <a:lnTo>
                    <a:pt x="4611" y="7304"/>
                  </a:lnTo>
                  <a:lnTo>
                    <a:pt x="4685" y="7673"/>
                  </a:lnTo>
                  <a:lnTo>
                    <a:pt x="4777" y="8023"/>
                  </a:lnTo>
                  <a:lnTo>
                    <a:pt x="4869" y="8355"/>
                  </a:lnTo>
                  <a:lnTo>
                    <a:pt x="4998" y="8668"/>
                  </a:lnTo>
                  <a:lnTo>
                    <a:pt x="5109" y="8982"/>
                  </a:lnTo>
                  <a:lnTo>
                    <a:pt x="5238" y="9277"/>
                  </a:lnTo>
                  <a:lnTo>
                    <a:pt x="5515" y="9830"/>
                  </a:lnTo>
                  <a:lnTo>
                    <a:pt x="5810" y="10328"/>
                  </a:lnTo>
                  <a:lnTo>
                    <a:pt x="6086" y="10752"/>
                  </a:lnTo>
                  <a:lnTo>
                    <a:pt x="6344" y="11103"/>
                  </a:lnTo>
                  <a:lnTo>
                    <a:pt x="6584" y="11379"/>
                  </a:lnTo>
                  <a:lnTo>
                    <a:pt x="6769" y="11601"/>
                  </a:lnTo>
                  <a:lnTo>
                    <a:pt x="6916" y="11767"/>
                  </a:lnTo>
                  <a:lnTo>
                    <a:pt x="6916" y="11767"/>
                  </a:lnTo>
                  <a:lnTo>
                    <a:pt x="6584" y="11601"/>
                  </a:lnTo>
                  <a:lnTo>
                    <a:pt x="6215" y="11435"/>
                  </a:lnTo>
                  <a:lnTo>
                    <a:pt x="5810" y="11269"/>
                  </a:lnTo>
                  <a:lnTo>
                    <a:pt x="5367" y="11140"/>
                  </a:lnTo>
                  <a:lnTo>
                    <a:pt x="4906" y="11029"/>
                  </a:lnTo>
                  <a:lnTo>
                    <a:pt x="4427" y="10937"/>
                  </a:lnTo>
                  <a:lnTo>
                    <a:pt x="3929" y="10863"/>
                  </a:lnTo>
                  <a:lnTo>
                    <a:pt x="3449" y="10845"/>
                  </a:lnTo>
                  <a:lnTo>
                    <a:pt x="3449" y="10845"/>
                  </a:lnTo>
                  <a:lnTo>
                    <a:pt x="3099" y="10863"/>
                  </a:lnTo>
                  <a:lnTo>
                    <a:pt x="2748" y="10900"/>
                  </a:lnTo>
                  <a:lnTo>
                    <a:pt x="2398" y="10974"/>
                  </a:lnTo>
                  <a:lnTo>
                    <a:pt x="2066" y="11066"/>
                  </a:lnTo>
                  <a:lnTo>
                    <a:pt x="1753" y="11195"/>
                  </a:lnTo>
                  <a:lnTo>
                    <a:pt x="1457" y="11342"/>
                  </a:lnTo>
                  <a:lnTo>
                    <a:pt x="1181" y="11545"/>
                  </a:lnTo>
                  <a:lnTo>
                    <a:pt x="1052" y="11656"/>
                  </a:lnTo>
                  <a:lnTo>
                    <a:pt x="923" y="11785"/>
                  </a:lnTo>
                  <a:lnTo>
                    <a:pt x="812" y="11914"/>
                  </a:lnTo>
                  <a:lnTo>
                    <a:pt x="701" y="12062"/>
                  </a:lnTo>
                  <a:lnTo>
                    <a:pt x="591" y="12228"/>
                  </a:lnTo>
                  <a:lnTo>
                    <a:pt x="499" y="12394"/>
                  </a:lnTo>
                  <a:lnTo>
                    <a:pt x="406" y="12560"/>
                  </a:lnTo>
                  <a:lnTo>
                    <a:pt x="333" y="12762"/>
                  </a:lnTo>
                  <a:lnTo>
                    <a:pt x="259" y="12947"/>
                  </a:lnTo>
                  <a:lnTo>
                    <a:pt x="185" y="13168"/>
                  </a:lnTo>
                  <a:lnTo>
                    <a:pt x="130" y="13389"/>
                  </a:lnTo>
                  <a:lnTo>
                    <a:pt x="93" y="13629"/>
                  </a:lnTo>
                  <a:lnTo>
                    <a:pt x="56" y="13887"/>
                  </a:lnTo>
                  <a:lnTo>
                    <a:pt x="19" y="14146"/>
                  </a:lnTo>
                  <a:lnTo>
                    <a:pt x="19" y="14422"/>
                  </a:lnTo>
                  <a:lnTo>
                    <a:pt x="1" y="14717"/>
                  </a:lnTo>
                  <a:lnTo>
                    <a:pt x="19" y="15031"/>
                  </a:lnTo>
                  <a:lnTo>
                    <a:pt x="37" y="15344"/>
                  </a:lnTo>
                  <a:lnTo>
                    <a:pt x="37" y="15344"/>
                  </a:lnTo>
                  <a:lnTo>
                    <a:pt x="74" y="15861"/>
                  </a:lnTo>
                  <a:lnTo>
                    <a:pt x="148" y="16358"/>
                  </a:lnTo>
                  <a:lnTo>
                    <a:pt x="240" y="16838"/>
                  </a:lnTo>
                  <a:lnTo>
                    <a:pt x="369" y="17299"/>
                  </a:lnTo>
                  <a:lnTo>
                    <a:pt x="499" y="17760"/>
                  </a:lnTo>
                  <a:lnTo>
                    <a:pt x="646" y="18184"/>
                  </a:lnTo>
                  <a:lnTo>
                    <a:pt x="830" y="18608"/>
                  </a:lnTo>
                  <a:lnTo>
                    <a:pt x="1015" y="19014"/>
                  </a:lnTo>
                  <a:lnTo>
                    <a:pt x="1236" y="19401"/>
                  </a:lnTo>
                  <a:lnTo>
                    <a:pt x="1476" y="19770"/>
                  </a:lnTo>
                  <a:lnTo>
                    <a:pt x="1716" y="20121"/>
                  </a:lnTo>
                  <a:lnTo>
                    <a:pt x="1992" y="20471"/>
                  </a:lnTo>
                  <a:lnTo>
                    <a:pt x="2269" y="20784"/>
                  </a:lnTo>
                  <a:lnTo>
                    <a:pt x="2564" y="21098"/>
                  </a:lnTo>
                  <a:lnTo>
                    <a:pt x="2896" y="21375"/>
                  </a:lnTo>
                  <a:lnTo>
                    <a:pt x="3228" y="21651"/>
                  </a:lnTo>
                  <a:lnTo>
                    <a:pt x="3560" y="21909"/>
                  </a:lnTo>
                  <a:lnTo>
                    <a:pt x="3929" y="22149"/>
                  </a:lnTo>
                  <a:lnTo>
                    <a:pt x="4297" y="22370"/>
                  </a:lnTo>
                  <a:lnTo>
                    <a:pt x="4703" y="22592"/>
                  </a:lnTo>
                  <a:lnTo>
                    <a:pt x="5090" y="22776"/>
                  </a:lnTo>
                  <a:lnTo>
                    <a:pt x="5515" y="22942"/>
                  </a:lnTo>
                  <a:lnTo>
                    <a:pt x="5939" y="23108"/>
                  </a:lnTo>
                  <a:lnTo>
                    <a:pt x="6381" y="23256"/>
                  </a:lnTo>
                  <a:lnTo>
                    <a:pt x="6842" y="23385"/>
                  </a:lnTo>
                  <a:lnTo>
                    <a:pt x="7303" y="23477"/>
                  </a:lnTo>
                  <a:lnTo>
                    <a:pt x="7764" y="23569"/>
                  </a:lnTo>
                  <a:lnTo>
                    <a:pt x="8244" y="23661"/>
                  </a:lnTo>
                  <a:lnTo>
                    <a:pt x="8742" y="23717"/>
                  </a:lnTo>
                  <a:lnTo>
                    <a:pt x="9240" y="23754"/>
                  </a:lnTo>
                  <a:lnTo>
                    <a:pt x="9756" y="23772"/>
                  </a:lnTo>
                  <a:lnTo>
                    <a:pt x="10272" y="23790"/>
                  </a:lnTo>
                  <a:lnTo>
                    <a:pt x="10272" y="23790"/>
                  </a:lnTo>
                  <a:lnTo>
                    <a:pt x="10733" y="23772"/>
                  </a:lnTo>
                  <a:lnTo>
                    <a:pt x="11195" y="23754"/>
                  </a:lnTo>
                  <a:lnTo>
                    <a:pt x="11195" y="23754"/>
                  </a:lnTo>
                  <a:lnTo>
                    <a:pt x="12061" y="23698"/>
                  </a:lnTo>
                  <a:lnTo>
                    <a:pt x="12891" y="23606"/>
                  </a:lnTo>
                  <a:lnTo>
                    <a:pt x="13703" y="23477"/>
                  </a:lnTo>
                  <a:lnTo>
                    <a:pt x="14514" y="23348"/>
                  </a:lnTo>
                  <a:lnTo>
                    <a:pt x="15307" y="23163"/>
                  </a:lnTo>
                  <a:lnTo>
                    <a:pt x="16082" y="22979"/>
                  </a:lnTo>
                  <a:lnTo>
                    <a:pt x="16819" y="22758"/>
                  </a:lnTo>
                  <a:lnTo>
                    <a:pt x="17557" y="22518"/>
                  </a:lnTo>
                  <a:lnTo>
                    <a:pt x="18258" y="22260"/>
                  </a:lnTo>
                  <a:lnTo>
                    <a:pt x="18958" y="21983"/>
                  </a:lnTo>
                  <a:lnTo>
                    <a:pt x="19622" y="21688"/>
                  </a:lnTo>
                  <a:lnTo>
                    <a:pt x="20249" y="21375"/>
                  </a:lnTo>
                  <a:lnTo>
                    <a:pt x="20876" y="21061"/>
                  </a:lnTo>
                  <a:lnTo>
                    <a:pt x="21466" y="20711"/>
                  </a:lnTo>
                  <a:lnTo>
                    <a:pt x="22020" y="20379"/>
                  </a:lnTo>
                  <a:lnTo>
                    <a:pt x="22554" y="20010"/>
                  </a:lnTo>
                  <a:lnTo>
                    <a:pt x="23052" y="19641"/>
                  </a:lnTo>
                  <a:lnTo>
                    <a:pt x="23532" y="19272"/>
                  </a:lnTo>
                  <a:lnTo>
                    <a:pt x="23974" y="18903"/>
                  </a:lnTo>
                  <a:lnTo>
                    <a:pt x="24380" y="18516"/>
                  </a:lnTo>
                  <a:lnTo>
                    <a:pt x="24749" y="18129"/>
                  </a:lnTo>
                  <a:lnTo>
                    <a:pt x="25099" y="17742"/>
                  </a:lnTo>
                  <a:lnTo>
                    <a:pt x="25394" y="17354"/>
                  </a:lnTo>
                  <a:lnTo>
                    <a:pt x="25671" y="16967"/>
                  </a:lnTo>
                  <a:lnTo>
                    <a:pt x="25892" y="16598"/>
                  </a:lnTo>
                  <a:lnTo>
                    <a:pt x="26095" y="16211"/>
                  </a:lnTo>
                  <a:lnTo>
                    <a:pt x="26243" y="15842"/>
                  </a:lnTo>
                  <a:lnTo>
                    <a:pt x="26353" y="15473"/>
                  </a:lnTo>
                  <a:lnTo>
                    <a:pt x="26427" y="15123"/>
                  </a:lnTo>
                  <a:lnTo>
                    <a:pt x="26446" y="14773"/>
                  </a:lnTo>
                  <a:lnTo>
                    <a:pt x="26446" y="14607"/>
                  </a:lnTo>
                  <a:lnTo>
                    <a:pt x="26427" y="14441"/>
                  </a:lnTo>
                  <a:lnTo>
                    <a:pt x="26409" y="14275"/>
                  </a:lnTo>
                  <a:lnTo>
                    <a:pt x="26372" y="14109"/>
                  </a:lnTo>
                  <a:lnTo>
                    <a:pt x="26372" y="14109"/>
                  </a:lnTo>
                  <a:lnTo>
                    <a:pt x="26280" y="13832"/>
                  </a:lnTo>
                  <a:lnTo>
                    <a:pt x="26169" y="13574"/>
                  </a:lnTo>
                  <a:lnTo>
                    <a:pt x="26040" y="13353"/>
                  </a:lnTo>
                  <a:lnTo>
                    <a:pt x="25892" y="13150"/>
                  </a:lnTo>
                  <a:lnTo>
                    <a:pt x="25745" y="12965"/>
                  </a:lnTo>
                  <a:lnTo>
                    <a:pt x="25560" y="12818"/>
                  </a:lnTo>
                  <a:lnTo>
                    <a:pt x="25376" y="12689"/>
                  </a:lnTo>
                  <a:lnTo>
                    <a:pt x="25192" y="12560"/>
                  </a:lnTo>
                  <a:lnTo>
                    <a:pt x="24989" y="12467"/>
                  </a:lnTo>
                  <a:lnTo>
                    <a:pt x="24786" y="12394"/>
                  </a:lnTo>
                  <a:lnTo>
                    <a:pt x="24583" y="12320"/>
                  </a:lnTo>
                  <a:lnTo>
                    <a:pt x="24362" y="12283"/>
                  </a:lnTo>
                  <a:lnTo>
                    <a:pt x="24140" y="12246"/>
                  </a:lnTo>
                  <a:lnTo>
                    <a:pt x="23938" y="12209"/>
                  </a:lnTo>
                  <a:lnTo>
                    <a:pt x="23513" y="12191"/>
                  </a:lnTo>
                  <a:lnTo>
                    <a:pt x="23513" y="12191"/>
                  </a:lnTo>
                  <a:lnTo>
                    <a:pt x="23181" y="12209"/>
                  </a:lnTo>
                  <a:lnTo>
                    <a:pt x="22868" y="12228"/>
                  </a:lnTo>
                  <a:lnTo>
                    <a:pt x="22591" y="12264"/>
                  </a:lnTo>
                  <a:lnTo>
                    <a:pt x="22352" y="12320"/>
                  </a:lnTo>
                  <a:lnTo>
                    <a:pt x="22001" y="12394"/>
                  </a:lnTo>
                  <a:lnTo>
                    <a:pt x="21872" y="12430"/>
                  </a:lnTo>
                  <a:lnTo>
                    <a:pt x="21872" y="12430"/>
                  </a:lnTo>
                  <a:lnTo>
                    <a:pt x="22075" y="11969"/>
                  </a:lnTo>
                  <a:lnTo>
                    <a:pt x="22278" y="11453"/>
                  </a:lnTo>
                  <a:lnTo>
                    <a:pt x="22554" y="10752"/>
                  </a:lnTo>
                  <a:lnTo>
                    <a:pt x="22831" y="9941"/>
                  </a:lnTo>
                  <a:lnTo>
                    <a:pt x="23126" y="9019"/>
                  </a:lnTo>
                  <a:lnTo>
                    <a:pt x="23274" y="8539"/>
                  </a:lnTo>
                  <a:lnTo>
                    <a:pt x="23403" y="8023"/>
                  </a:lnTo>
                  <a:lnTo>
                    <a:pt x="23532" y="7507"/>
                  </a:lnTo>
                  <a:lnTo>
                    <a:pt x="23642" y="6990"/>
                  </a:lnTo>
                  <a:lnTo>
                    <a:pt x="23735" y="6455"/>
                  </a:lnTo>
                  <a:lnTo>
                    <a:pt x="23827" y="5921"/>
                  </a:lnTo>
                  <a:lnTo>
                    <a:pt x="23882" y="5404"/>
                  </a:lnTo>
                  <a:lnTo>
                    <a:pt x="23919" y="4869"/>
                  </a:lnTo>
                  <a:lnTo>
                    <a:pt x="23919" y="4372"/>
                  </a:lnTo>
                  <a:lnTo>
                    <a:pt x="23901" y="3874"/>
                  </a:lnTo>
                  <a:lnTo>
                    <a:pt x="23845" y="3376"/>
                  </a:lnTo>
                  <a:lnTo>
                    <a:pt x="23772" y="2915"/>
                  </a:lnTo>
                  <a:lnTo>
                    <a:pt x="23716" y="2693"/>
                  </a:lnTo>
                  <a:lnTo>
                    <a:pt x="23642" y="2491"/>
                  </a:lnTo>
                  <a:lnTo>
                    <a:pt x="23569" y="2269"/>
                  </a:lnTo>
                  <a:lnTo>
                    <a:pt x="23477" y="2085"/>
                  </a:lnTo>
                  <a:lnTo>
                    <a:pt x="23384" y="1882"/>
                  </a:lnTo>
                  <a:lnTo>
                    <a:pt x="23274" y="1698"/>
                  </a:lnTo>
                  <a:lnTo>
                    <a:pt x="23145" y="1513"/>
                  </a:lnTo>
                  <a:lnTo>
                    <a:pt x="23015" y="1347"/>
                  </a:lnTo>
                  <a:lnTo>
                    <a:pt x="22868" y="1200"/>
                  </a:lnTo>
                  <a:lnTo>
                    <a:pt x="22720" y="1052"/>
                  </a:lnTo>
                  <a:lnTo>
                    <a:pt x="22554" y="905"/>
                  </a:lnTo>
                  <a:lnTo>
                    <a:pt x="22370" y="794"/>
                  </a:lnTo>
                  <a:lnTo>
                    <a:pt x="22167" y="665"/>
                  </a:lnTo>
                  <a:lnTo>
                    <a:pt x="21964" y="573"/>
                  </a:lnTo>
                  <a:lnTo>
                    <a:pt x="21743" y="480"/>
                  </a:lnTo>
                  <a:lnTo>
                    <a:pt x="21503" y="407"/>
                  </a:lnTo>
                  <a:lnTo>
                    <a:pt x="21503" y="407"/>
                  </a:lnTo>
                  <a:lnTo>
                    <a:pt x="21079" y="296"/>
                  </a:lnTo>
                  <a:lnTo>
                    <a:pt x="20673" y="222"/>
                  </a:lnTo>
                  <a:lnTo>
                    <a:pt x="20268" y="167"/>
                  </a:lnTo>
                  <a:lnTo>
                    <a:pt x="19880" y="167"/>
                  </a:lnTo>
                  <a:lnTo>
                    <a:pt x="19880" y="167"/>
                  </a:lnTo>
                  <a:lnTo>
                    <a:pt x="19493" y="167"/>
                  </a:lnTo>
                  <a:lnTo>
                    <a:pt x="19106" y="222"/>
                  </a:lnTo>
                  <a:lnTo>
                    <a:pt x="18756" y="278"/>
                  </a:lnTo>
                  <a:lnTo>
                    <a:pt x="18405" y="370"/>
                  </a:lnTo>
                  <a:lnTo>
                    <a:pt x="18073" y="480"/>
                  </a:lnTo>
                  <a:lnTo>
                    <a:pt x="17741" y="610"/>
                  </a:lnTo>
                  <a:lnTo>
                    <a:pt x="17428" y="757"/>
                  </a:lnTo>
                  <a:lnTo>
                    <a:pt x="17133" y="923"/>
                  </a:lnTo>
                  <a:lnTo>
                    <a:pt x="16838" y="1107"/>
                  </a:lnTo>
                  <a:lnTo>
                    <a:pt x="16561" y="1292"/>
                  </a:lnTo>
                  <a:lnTo>
                    <a:pt x="16284" y="1495"/>
                  </a:lnTo>
                  <a:lnTo>
                    <a:pt x="16026" y="1698"/>
                  </a:lnTo>
                  <a:lnTo>
                    <a:pt x="15786" y="1919"/>
                  </a:lnTo>
                  <a:lnTo>
                    <a:pt x="15565" y="2140"/>
                  </a:lnTo>
                  <a:lnTo>
                    <a:pt x="15141" y="2601"/>
                  </a:lnTo>
                  <a:lnTo>
                    <a:pt x="14754" y="3062"/>
                  </a:lnTo>
                  <a:lnTo>
                    <a:pt x="14440" y="3505"/>
                  </a:lnTo>
                  <a:lnTo>
                    <a:pt x="14164" y="3911"/>
                  </a:lnTo>
                  <a:lnTo>
                    <a:pt x="13924" y="4279"/>
                  </a:lnTo>
                  <a:lnTo>
                    <a:pt x="13758" y="4593"/>
                  </a:lnTo>
                  <a:lnTo>
                    <a:pt x="13629" y="4833"/>
                  </a:lnTo>
                  <a:lnTo>
                    <a:pt x="13518" y="5035"/>
                  </a:lnTo>
                  <a:lnTo>
                    <a:pt x="13518" y="5035"/>
                  </a:lnTo>
                  <a:lnTo>
                    <a:pt x="13315" y="4445"/>
                  </a:lnTo>
                  <a:lnTo>
                    <a:pt x="13094" y="3874"/>
                  </a:lnTo>
                  <a:lnTo>
                    <a:pt x="12854" y="3357"/>
                  </a:lnTo>
                  <a:lnTo>
                    <a:pt x="12596" y="2859"/>
                  </a:lnTo>
                  <a:lnTo>
                    <a:pt x="12319" y="2398"/>
                  </a:lnTo>
                  <a:lnTo>
                    <a:pt x="12043" y="1993"/>
                  </a:lnTo>
                  <a:lnTo>
                    <a:pt x="11729" y="1624"/>
                  </a:lnTo>
                  <a:lnTo>
                    <a:pt x="11434" y="1292"/>
                  </a:lnTo>
                  <a:lnTo>
                    <a:pt x="11102" y="978"/>
                  </a:lnTo>
                  <a:lnTo>
                    <a:pt x="10770" y="720"/>
                  </a:lnTo>
                  <a:lnTo>
                    <a:pt x="10438" y="517"/>
                  </a:lnTo>
                  <a:lnTo>
                    <a:pt x="10088" y="333"/>
                  </a:lnTo>
                  <a:lnTo>
                    <a:pt x="9756" y="185"/>
                  </a:lnTo>
                  <a:lnTo>
                    <a:pt x="9406" y="93"/>
                  </a:lnTo>
                  <a:lnTo>
                    <a:pt x="9055" y="19"/>
                  </a:lnTo>
                  <a:lnTo>
                    <a:pt x="8705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8" name="Google Shape;10348;p48"/>
            <p:cNvSpPr/>
            <p:nvPr/>
          </p:nvSpPr>
          <p:spPr>
            <a:xfrm>
              <a:off x="10644525" y="1926925"/>
              <a:ext cx="324600" cy="1056725"/>
            </a:xfrm>
            <a:custGeom>
              <a:avLst/>
              <a:gdLst/>
              <a:ahLst/>
              <a:cxnLst/>
              <a:rect l="l" t="t" r="r" b="b"/>
              <a:pathLst>
                <a:path w="12984" h="42269" extrusionOk="0">
                  <a:moveTo>
                    <a:pt x="12984" y="1"/>
                  </a:moveTo>
                  <a:lnTo>
                    <a:pt x="12062" y="1052"/>
                  </a:lnTo>
                  <a:lnTo>
                    <a:pt x="11619" y="1605"/>
                  </a:lnTo>
                  <a:lnTo>
                    <a:pt x="11176" y="2158"/>
                  </a:lnTo>
                  <a:lnTo>
                    <a:pt x="10752" y="2730"/>
                  </a:lnTo>
                  <a:lnTo>
                    <a:pt x="10531" y="3007"/>
                  </a:lnTo>
                  <a:lnTo>
                    <a:pt x="10347" y="3302"/>
                  </a:lnTo>
                  <a:lnTo>
                    <a:pt x="9646" y="4297"/>
                  </a:lnTo>
                  <a:lnTo>
                    <a:pt x="8982" y="5330"/>
                  </a:lnTo>
                  <a:lnTo>
                    <a:pt x="8355" y="6381"/>
                  </a:lnTo>
                  <a:lnTo>
                    <a:pt x="7746" y="7469"/>
                  </a:lnTo>
                  <a:lnTo>
                    <a:pt x="7156" y="8576"/>
                  </a:lnTo>
                  <a:lnTo>
                    <a:pt x="6585" y="9701"/>
                  </a:lnTo>
                  <a:lnTo>
                    <a:pt x="6050" y="10844"/>
                  </a:lnTo>
                  <a:lnTo>
                    <a:pt x="5533" y="12024"/>
                  </a:lnTo>
                  <a:lnTo>
                    <a:pt x="5054" y="13223"/>
                  </a:lnTo>
                  <a:lnTo>
                    <a:pt x="4593" y="14422"/>
                  </a:lnTo>
                  <a:lnTo>
                    <a:pt x="4150" y="15639"/>
                  </a:lnTo>
                  <a:lnTo>
                    <a:pt x="3726" y="16893"/>
                  </a:lnTo>
                  <a:lnTo>
                    <a:pt x="3339" y="18129"/>
                  </a:lnTo>
                  <a:lnTo>
                    <a:pt x="2970" y="19401"/>
                  </a:lnTo>
                  <a:lnTo>
                    <a:pt x="2620" y="20673"/>
                  </a:lnTo>
                  <a:lnTo>
                    <a:pt x="2306" y="21946"/>
                  </a:lnTo>
                  <a:lnTo>
                    <a:pt x="1993" y="23237"/>
                  </a:lnTo>
                  <a:lnTo>
                    <a:pt x="1716" y="24528"/>
                  </a:lnTo>
                  <a:lnTo>
                    <a:pt x="1458" y="25819"/>
                  </a:lnTo>
                  <a:lnTo>
                    <a:pt x="1237" y="27110"/>
                  </a:lnTo>
                  <a:lnTo>
                    <a:pt x="1015" y="28400"/>
                  </a:lnTo>
                  <a:lnTo>
                    <a:pt x="831" y="29710"/>
                  </a:lnTo>
                  <a:lnTo>
                    <a:pt x="646" y="31001"/>
                  </a:lnTo>
                  <a:lnTo>
                    <a:pt x="499" y="32292"/>
                  </a:lnTo>
                  <a:lnTo>
                    <a:pt x="370" y="33564"/>
                  </a:lnTo>
                  <a:lnTo>
                    <a:pt x="259" y="34837"/>
                  </a:lnTo>
                  <a:lnTo>
                    <a:pt x="167" y="36109"/>
                  </a:lnTo>
                  <a:lnTo>
                    <a:pt x="112" y="37381"/>
                  </a:lnTo>
                  <a:lnTo>
                    <a:pt x="56" y="38617"/>
                  </a:lnTo>
                  <a:lnTo>
                    <a:pt x="19" y="39853"/>
                  </a:lnTo>
                  <a:lnTo>
                    <a:pt x="1" y="41070"/>
                  </a:lnTo>
                  <a:lnTo>
                    <a:pt x="19" y="42268"/>
                  </a:lnTo>
                  <a:lnTo>
                    <a:pt x="75" y="41088"/>
                  </a:lnTo>
                  <a:lnTo>
                    <a:pt x="130" y="39889"/>
                  </a:lnTo>
                  <a:lnTo>
                    <a:pt x="204" y="38691"/>
                  </a:lnTo>
                  <a:lnTo>
                    <a:pt x="296" y="37474"/>
                  </a:lnTo>
                  <a:lnTo>
                    <a:pt x="388" y="36275"/>
                  </a:lnTo>
                  <a:lnTo>
                    <a:pt x="517" y="35039"/>
                  </a:lnTo>
                  <a:lnTo>
                    <a:pt x="646" y="33822"/>
                  </a:lnTo>
                  <a:lnTo>
                    <a:pt x="794" y="32587"/>
                  </a:lnTo>
                  <a:lnTo>
                    <a:pt x="960" y="31370"/>
                  </a:lnTo>
                  <a:lnTo>
                    <a:pt x="1126" y="30134"/>
                  </a:lnTo>
                  <a:lnTo>
                    <a:pt x="1329" y="28898"/>
                  </a:lnTo>
                  <a:lnTo>
                    <a:pt x="1532" y="27663"/>
                  </a:lnTo>
                  <a:lnTo>
                    <a:pt x="1771" y="26446"/>
                  </a:lnTo>
                  <a:lnTo>
                    <a:pt x="2011" y="25210"/>
                  </a:lnTo>
                  <a:lnTo>
                    <a:pt x="2269" y="23993"/>
                  </a:lnTo>
                  <a:lnTo>
                    <a:pt x="2546" y="22776"/>
                  </a:lnTo>
                  <a:lnTo>
                    <a:pt x="2859" y="21559"/>
                  </a:lnTo>
                  <a:lnTo>
                    <a:pt x="3173" y="20342"/>
                  </a:lnTo>
                  <a:lnTo>
                    <a:pt x="3505" y="19143"/>
                  </a:lnTo>
                  <a:lnTo>
                    <a:pt x="3855" y="17944"/>
                  </a:lnTo>
                  <a:lnTo>
                    <a:pt x="4224" y="16764"/>
                  </a:lnTo>
                  <a:lnTo>
                    <a:pt x="4630" y="15584"/>
                  </a:lnTo>
                  <a:lnTo>
                    <a:pt x="5035" y="14422"/>
                  </a:lnTo>
                  <a:lnTo>
                    <a:pt x="5478" y="13278"/>
                  </a:lnTo>
                  <a:lnTo>
                    <a:pt x="5921" y="12135"/>
                  </a:lnTo>
                  <a:lnTo>
                    <a:pt x="6400" y="11010"/>
                  </a:lnTo>
                  <a:lnTo>
                    <a:pt x="6898" y="9885"/>
                  </a:lnTo>
                  <a:lnTo>
                    <a:pt x="7414" y="8797"/>
                  </a:lnTo>
                  <a:lnTo>
                    <a:pt x="7968" y="7709"/>
                  </a:lnTo>
                  <a:lnTo>
                    <a:pt x="8521" y="6640"/>
                  </a:lnTo>
                  <a:lnTo>
                    <a:pt x="9111" y="5607"/>
                  </a:lnTo>
                  <a:lnTo>
                    <a:pt x="9720" y="4574"/>
                  </a:lnTo>
                  <a:lnTo>
                    <a:pt x="10088" y="3984"/>
                  </a:lnTo>
                  <a:lnTo>
                    <a:pt x="10476" y="3394"/>
                  </a:lnTo>
                  <a:lnTo>
                    <a:pt x="10881" y="2804"/>
                  </a:lnTo>
                  <a:lnTo>
                    <a:pt x="11287" y="2232"/>
                  </a:lnTo>
                  <a:lnTo>
                    <a:pt x="12117" y="1107"/>
                  </a:lnTo>
                  <a:lnTo>
                    <a:pt x="12984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9" name="Google Shape;10349;p48"/>
            <p:cNvSpPr/>
            <p:nvPr/>
          </p:nvSpPr>
          <p:spPr>
            <a:xfrm>
              <a:off x="10772250" y="2050475"/>
              <a:ext cx="225925" cy="216725"/>
            </a:xfrm>
            <a:custGeom>
              <a:avLst/>
              <a:gdLst/>
              <a:ahLst/>
              <a:cxnLst/>
              <a:rect l="l" t="t" r="r" b="b"/>
              <a:pathLst>
                <a:path w="9037" h="8669" extrusionOk="0">
                  <a:moveTo>
                    <a:pt x="9037" y="1"/>
                  </a:moveTo>
                  <a:lnTo>
                    <a:pt x="8410" y="407"/>
                  </a:lnTo>
                  <a:lnTo>
                    <a:pt x="7783" y="812"/>
                  </a:lnTo>
                  <a:lnTo>
                    <a:pt x="7137" y="1255"/>
                  </a:lnTo>
                  <a:lnTo>
                    <a:pt x="6510" y="1734"/>
                  </a:lnTo>
                  <a:lnTo>
                    <a:pt x="5865" y="2232"/>
                  </a:lnTo>
                  <a:lnTo>
                    <a:pt x="5219" y="2730"/>
                  </a:lnTo>
                  <a:lnTo>
                    <a:pt x="4592" y="3265"/>
                  </a:lnTo>
                  <a:lnTo>
                    <a:pt x="3984" y="3818"/>
                  </a:lnTo>
                  <a:lnTo>
                    <a:pt x="3375" y="4390"/>
                  </a:lnTo>
                  <a:lnTo>
                    <a:pt x="2803" y="4962"/>
                  </a:lnTo>
                  <a:lnTo>
                    <a:pt x="2250" y="5570"/>
                  </a:lnTo>
                  <a:lnTo>
                    <a:pt x="1734" y="6160"/>
                  </a:lnTo>
                  <a:lnTo>
                    <a:pt x="1236" y="6787"/>
                  </a:lnTo>
                  <a:lnTo>
                    <a:pt x="775" y="7414"/>
                  </a:lnTo>
                  <a:lnTo>
                    <a:pt x="369" y="8041"/>
                  </a:lnTo>
                  <a:lnTo>
                    <a:pt x="0" y="8668"/>
                  </a:lnTo>
                  <a:lnTo>
                    <a:pt x="480" y="8060"/>
                  </a:lnTo>
                  <a:lnTo>
                    <a:pt x="996" y="7470"/>
                  </a:lnTo>
                  <a:lnTo>
                    <a:pt x="1512" y="6898"/>
                  </a:lnTo>
                  <a:lnTo>
                    <a:pt x="2047" y="6326"/>
                  </a:lnTo>
                  <a:lnTo>
                    <a:pt x="2600" y="5755"/>
                  </a:lnTo>
                  <a:lnTo>
                    <a:pt x="3154" y="5220"/>
                  </a:lnTo>
                  <a:lnTo>
                    <a:pt x="3725" y="4667"/>
                  </a:lnTo>
                  <a:lnTo>
                    <a:pt x="4316" y="4132"/>
                  </a:lnTo>
                  <a:lnTo>
                    <a:pt x="5477" y="3081"/>
                  </a:lnTo>
                  <a:lnTo>
                    <a:pt x="6676" y="2048"/>
                  </a:lnTo>
                  <a:lnTo>
                    <a:pt x="9037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0" name="Google Shape;10350;p48"/>
            <p:cNvSpPr/>
            <p:nvPr/>
          </p:nvSpPr>
          <p:spPr>
            <a:xfrm>
              <a:off x="10586900" y="1992850"/>
              <a:ext cx="167850" cy="322750"/>
            </a:xfrm>
            <a:custGeom>
              <a:avLst/>
              <a:gdLst/>
              <a:ahLst/>
              <a:cxnLst/>
              <a:rect l="l" t="t" r="r" b="b"/>
              <a:pathLst>
                <a:path w="6714" h="12910" extrusionOk="0">
                  <a:moveTo>
                    <a:pt x="1" y="1"/>
                  </a:moveTo>
                  <a:lnTo>
                    <a:pt x="38" y="775"/>
                  </a:lnTo>
                  <a:lnTo>
                    <a:pt x="111" y="1587"/>
                  </a:lnTo>
                  <a:lnTo>
                    <a:pt x="204" y="2417"/>
                  </a:lnTo>
                  <a:lnTo>
                    <a:pt x="351" y="3246"/>
                  </a:lnTo>
                  <a:lnTo>
                    <a:pt x="517" y="4095"/>
                  </a:lnTo>
                  <a:lnTo>
                    <a:pt x="738" y="4925"/>
                  </a:lnTo>
                  <a:lnTo>
                    <a:pt x="978" y="5754"/>
                  </a:lnTo>
                  <a:lnTo>
                    <a:pt x="1273" y="6566"/>
                  </a:lnTo>
                  <a:lnTo>
                    <a:pt x="1439" y="6972"/>
                  </a:lnTo>
                  <a:lnTo>
                    <a:pt x="1605" y="7377"/>
                  </a:lnTo>
                  <a:lnTo>
                    <a:pt x="1771" y="7765"/>
                  </a:lnTo>
                  <a:lnTo>
                    <a:pt x="1974" y="8133"/>
                  </a:lnTo>
                  <a:lnTo>
                    <a:pt x="2158" y="8521"/>
                  </a:lnTo>
                  <a:lnTo>
                    <a:pt x="2380" y="8890"/>
                  </a:lnTo>
                  <a:lnTo>
                    <a:pt x="2601" y="9240"/>
                  </a:lnTo>
                  <a:lnTo>
                    <a:pt x="2822" y="9590"/>
                  </a:lnTo>
                  <a:lnTo>
                    <a:pt x="3062" y="9941"/>
                  </a:lnTo>
                  <a:lnTo>
                    <a:pt x="3320" y="10273"/>
                  </a:lnTo>
                  <a:lnTo>
                    <a:pt x="3578" y="10586"/>
                  </a:lnTo>
                  <a:lnTo>
                    <a:pt x="3855" y="10900"/>
                  </a:lnTo>
                  <a:lnTo>
                    <a:pt x="4132" y="11176"/>
                  </a:lnTo>
                  <a:lnTo>
                    <a:pt x="4427" y="11471"/>
                  </a:lnTo>
                  <a:lnTo>
                    <a:pt x="4722" y="11730"/>
                  </a:lnTo>
                  <a:lnTo>
                    <a:pt x="5054" y="11988"/>
                  </a:lnTo>
                  <a:lnTo>
                    <a:pt x="5441" y="12246"/>
                  </a:lnTo>
                  <a:lnTo>
                    <a:pt x="5847" y="12504"/>
                  </a:lnTo>
                  <a:lnTo>
                    <a:pt x="6271" y="12725"/>
                  </a:lnTo>
                  <a:lnTo>
                    <a:pt x="6713" y="12910"/>
                  </a:lnTo>
                  <a:lnTo>
                    <a:pt x="6382" y="12707"/>
                  </a:lnTo>
                  <a:lnTo>
                    <a:pt x="6068" y="12504"/>
                  </a:lnTo>
                  <a:lnTo>
                    <a:pt x="5755" y="12283"/>
                  </a:lnTo>
                  <a:lnTo>
                    <a:pt x="5459" y="12043"/>
                  </a:lnTo>
                  <a:lnTo>
                    <a:pt x="5164" y="11785"/>
                  </a:lnTo>
                  <a:lnTo>
                    <a:pt x="4888" y="11527"/>
                  </a:lnTo>
                  <a:lnTo>
                    <a:pt x="4611" y="11268"/>
                  </a:lnTo>
                  <a:lnTo>
                    <a:pt x="4353" y="10992"/>
                  </a:lnTo>
                  <a:lnTo>
                    <a:pt x="4132" y="10715"/>
                  </a:lnTo>
                  <a:lnTo>
                    <a:pt x="3892" y="10420"/>
                  </a:lnTo>
                  <a:lnTo>
                    <a:pt x="3468" y="9830"/>
                  </a:lnTo>
                  <a:lnTo>
                    <a:pt x="3062" y="9203"/>
                  </a:lnTo>
                  <a:lnTo>
                    <a:pt x="2693" y="8558"/>
                  </a:lnTo>
                  <a:lnTo>
                    <a:pt x="2343" y="7894"/>
                  </a:lnTo>
                  <a:lnTo>
                    <a:pt x="2029" y="7211"/>
                  </a:lnTo>
                  <a:lnTo>
                    <a:pt x="1734" y="6511"/>
                  </a:lnTo>
                  <a:lnTo>
                    <a:pt x="1458" y="5810"/>
                  </a:lnTo>
                  <a:lnTo>
                    <a:pt x="1218" y="5091"/>
                  </a:lnTo>
                  <a:lnTo>
                    <a:pt x="978" y="4353"/>
                  </a:lnTo>
                  <a:lnTo>
                    <a:pt x="775" y="3634"/>
                  </a:lnTo>
                  <a:lnTo>
                    <a:pt x="591" y="2896"/>
                  </a:lnTo>
                  <a:lnTo>
                    <a:pt x="425" y="2158"/>
                  </a:lnTo>
                  <a:lnTo>
                    <a:pt x="259" y="1439"/>
                  </a:lnTo>
                  <a:lnTo>
                    <a:pt x="130" y="70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1" name="Google Shape;10351;p48"/>
            <p:cNvSpPr/>
            <p:nvPr/>
          </p:nvSpPr>
          <p:spPr>
            <a:xfrm>
              <a:off x="10442150" y="2315575"/>
              <a:ext cx="629800" cy="241150"/>
            </a:xfrm>
            <a:custGeom>
              <a:avLst/>
              <a:gdLst/>
              <a:ahLst/>
              <a:cxnLst/>
              <a:rect l="l" t="t" r="r" b="b"/>
              <a:pathLst>
                <a:path w="25192" h="9646" extrusionOk="0">
                  <a:moveTo>
                    <a:pt x="0" y="1"/>
                  </a:moveTo>
                  <a:lnTo>
                    <a:pt x="166" y="406"/>
                  </a:lnTo>
                  <a:lnTo>
                    <a:pt x="351" y="812"/>
                  </a:lnTo>
                  <a:lnTo>
                    <a:pt x="535" y="1199"/>
                  </a:lnTo>
                  <a:lnTo>
                    <a:pt x="738" y="1605"/>
                  </a:lnTo>
                  <a:lnTo>
                    <a:pt x="1180" y="2361"/>
                  </a:lnTo>
                  <a:lnTo>
                    <a:pt x="1641" y="3117"/>
                  </a:lnTo>
                  <a:lnTo>
                    <a:pt x="2158" y="3837"/>
                  </a:lnTo>
                  <a:lnTo>
                    <a:pt x="2434" y="4187"/>
                  </a:lnTo>
                  <a:lnTo>
                    <a:pt x="2711" y="4537"/>
                  </a:lnTo>
                  <a:lnTo>
                    <a:pt x="3006" y="4869"/>
                  </a:lnTo>
                  <a:lnTo>
                    <a:pt x="3301" y="5201"/>
                  </a:lnTo>
                  <a:lnTo>
                    <a:pt x="3615" y="5515"/>
                  </a:lnTo>
                  <a:lnTo>
                    <a:pt x="3928" y="5828"/>
                  </a:lnTo>
                  <a:lnTo>
                    <a:pt x="4574" y="6437"/>
                  </a:lnTo>
                  <a:lnTo>
                    <a:pt x="5256" y="7009"/>
                  </a:lnTo>
                  <a:lnTo>
                    <a:pt x="5975" y="7543"/>
                  </a:lnTo>
                  <a:lnTo>
                    <a:pt x="6326" y="7801"/>
                  </a:lnTo>
                  <a:lnTo>
                    <a:pt x="6694" y="8041"/>
                  </a:lnTo>
                  <a:lnTo>
                    <a:pt x="7082" y="8281"/>
                  </a:lnTo>
                  <a:lnTo>
                    <a:pt x="7469" y="8502"/>
                  </a:lnTo>
                  <a:lnTo>
                    <a:pt x="7856" y="8724"/>
                  </a:lnTo>
                  <a:lnTo>
                    <a:pt x="8244" y="8926"/>
                  </a:lnTo>
                  <a:lnTo>
                    <a:pt x="8649" y="9129"/>
                  </a:lnTo>
                  <a:lnTo>
                    <a:pt x="9055" y="9314"/>
                  </a:lnTo>
                  <a:lnTo>
                    <a:pt x="9461" y="9480"/>
                  </a:lnTo>
                  <a:lnTo>
                    <a:pt x="9885" y="9646"/>
                  </a:lnTo>
                  <a:lnTo>
                    <a:pt x="10438" y="9590"/>
                  </a:lnTo>
                  <a:lnTo>
                    <a:pt x="10973" y="9517"/>
                  </a:lnTo>
                  <a:lnTo>
                    <a:pt x="11526" y="9424"/>
                  </a:lnTo>
                  <a:lnTo>
                    <a:pt x="12061" y="9295"/>
                  </a:lnTo>
                  <a:lnTo>
                    <a:pt x="12596" y="9166"/>
                  </a:lnTo>
                  <a:lnTo>
                    <a:pt x="13112" y="9037"/>
                  </a:lnTo>
                  <a:lnTo>
                    <a:pt x="14163" y="8724"/>
                  </a:lnTo>
                  <a:lnTo>
                    <a:pt x="14938" y="8484"/>
                  </a:lnTo>
                  <a:lnTo>
                    <a:pt x="15694" y="8207"/>
                  </a:lnTo>
                  <a:lnTo>
                    <a:pt x="16339" y="7949"/>
                  </a:lnTo>
                  <a:lnTo>
                    <a:pt x="16985" y="7691"/>
                  </a:lnTo>
                  <a:lnTo>
                    <a:pt x="17630" y="7396"/>
                  </a:lnTo>
                  <a:lnTo>
                    <a:pt x="18257" y="7101"/>
                  </a:lnTo>
                  <a:lnTo>
                    <a:pt x="18884" y="6787"/>
                  </a:lnTo>
                  <a:lnTo>
                    <a:pt x="19511" y="6455"/>
                  </a:lnTo>
                  <a:lnTo>
                    <a:pt x="20120" y="6105"/>
                  </a:lnTo>
                  <a:lnTo>
                    <a:pt x="20710" y="5736"/>
                  </a:lnTo>
                  <a:lnTo>
                    <a:pt x="21318" y="5367"/>
                  </a:lnTo>
                  <a:lnTo>
                    <a:pt x="21890" y="4980"/>
                  </a:lnTo>
                  <a:lnTo>
                    <a:pt x="22480" y="4574"/>
                  </a:lnTo>
                  <a:lnTo>
                    <a:pt x="23034" y="4169"/>
                  </a:lnTo>
                  <a:lnTo>
                    <a:pt x="23587" y="3726"/>
                  </a:lnTo>
                  <a:lnTo>
                    <a:pt x="24140" y="3302"/>
                  </a:lnTo>
                  <a:lnTo>
                    <a:pt x="24675" y="2841"/>
                  </a:lnTo>
                  <a:lnTo>
                    <a:pt x="25191" y="2380"/>
                  </a:lnTo>
                  <a:lnTo>
                    <a:pt x="24343" y="3025"/>
                  </a:lnTo>
                  <a:lnTo>
                    <a:pt x="23900" y="3357"/>
                  </a:lnTo>
                  <a:lnTo>
                    <a:pt x="23495" y="3652"/>
                  </a:lnTo>
                  <a:lnTo>
                    <a:pt x="22831" y="4095"/>
                  </a:lnTo>
                  <a:lnTo>
                    <a:pt x="22167" y="4537"/>
                  </a:lnTo>
                  <a:lnTo>
                    <a:pt x="21503" y="4962"/>
                  </a:lnTo>
                  <a:lnTo>
                    <a:pt x="20821" y="5367"/>
                  </a:lnTo>
                  <a:lnTo>
                    <a:pt x="20194" y="5718"/>
                  </a:lnTo>
                  <a:lnTo>
                    <a:pt x="19530" y="6068"/>
                  </a:lnTo>
                  <a:lnTo>
                    <a:pt x="18884" y="6400"/>
                  </a:lnTo>
                  <a:lnTo>
                    <a:pt x="18239" y="6713"/>
                  </a:lnTo>
                  <a:lnTo>
                    <a:pt x="17022" y="7248"/>
                  </a:lnTo>
                  <a:lnTo>
                    <a:pt x="16044" y="7636"/>
                  </a:lnTo>
                  <a:lnTo>
                    <a:pt x="15509" y="7820"/>
                  </a:lnTo>
                  <a:lnTo>
                    <a:pt x="15048" y="7986"/>
                  </a:lnTo>
                  <a:lnTo>
                    <a:pt x="14421" y="8189"/>
                  </a:lnTo>
                  <a:lnTo>
                    <a:pt x="13794" y="8392"/>
                  </a:lnTo>
                  <a:lnTo>
                    <a:pt x="13149" y="8576"/>
                  </a:lnTo>
                  <a:lnTo>
                    <a:pt x="12522" y="8724"/>
                  </a:lnTo>
                  <a:lnTo>
                    <a:pt x="11876" y="8871"/>
                  </a:lnTo>
                  <a:lnTo>
                    <a:pt x="11231" y="9000"/>
                  </a:lnTo>
                  <a:lnTo>
                    <a:pt x="10586" y="9111"/>
                  </a:lnTo>
                  <a:lnTo>
                    <a:pt x="9957" y="9201"/>
                  </a:lnTo>
                  <a:lnTo>
                    <a:pt x="9957" y="9201"/>
                  </a:lnTo>
                  <a:lnTo>
                    <a:pt x="9608" y="9074"/>
                  </a:lnTo>
                  <a:lnTo>
                    <a:pt x="9221" y="8908"/>
                  </a:lnTo>
                  <a:lnTo>
                    <a:pt x="8815" y="8724"/>
                  </a:lnTo>
                  <a:lnTo>
                    <a:pt x="8428" y="8539"/>
                  </a:lnTo>
                  <a:lnTo>
                    <a:pt x="7672" y="8133"/>
                  </a:lnTo>
                  <a:lnTo>
                    <a:pt x="6916" y="7691"/>
                  </a:lnTo>
                  <a:lnTo>
                    <a:pt x="6362" y="7340"/>
                  </a:lnTo>
                  <a:lnTo>
                    <a:pt x="5828" y="6972"/>
                  </a:lnTo>
                  <a:lnTo>
                    <a:pt x="5311" y="6566"/>
                  </a:lnTo>
                  <a:lnTo>
                    <a:pt x="4795" y="6160"/>
                  </a:lnTo>
                  <a:lnTo>
                    <a:pt x="4315" y="5736"/>
                  </a:lnTo>
                  <a:lnTo>
                    <a:pt x="3836" y="5293"/>
                  </a:lnTo>
                  <a:lnTo>
                    <a:pt x="3375" y="4832"/>
                  </a:lnTo>
                  <a:lnTo>
                    <a:pt x="2914" y="4353"/>
                  </a:lnTo>
                  <a:lnTo>
                    <a:pt x="2490" y="3855"/>
                  </a:lnTo>
                  <a:lnTo>
                    <a:pt x="2084" y="3339"/>
                  </a:lnTo>
                  <a:lnTo>
                    <a:pt x="1678" y="2822"/>
                  </a:lnTo>
                  <a:lnTo>
                    <a:pt x="1310" y="2288"/>
                  </a:lnTo>
                  <a:lnTo>
                    <a:pt x="959" y="1734"/>
                  </a:lnTo>
                  <a:lnTo>
                    <a:pt x="609" y="1163"/>
                  </a:lnTo>
                  <a:lnTo>
                    <a:pt x="295" y="59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52" name="Google Shape;10352;p48"/>
          <p:cNvGrpSpPr/>
          <p:nvPr/>
        </p:nvGrpSpPr>
        <p:grpSpPr>
          <a:xfrm flipH="1">
            <a:off x="5636221" y="4732750"/>
            <a:ext cx="127903" cy="152308"/>
            <a:chOff x="1353350" y="1473225"/>
            <a:chExt cx="190900" cy="227325"/>
          </a:xfrm>
        </p:grpSpPr>
        <p:sp>
          <p:nvSpPr>
            <p:cNvPr id="10353" name="Google Shape;10353;p48"/>
            <p:cNvSpPr/>
            <p:nvPr/>
          </p:nvSpPr>
          <p:spPr>
            <a:xfrm>
              <a:off x="1353350" y="1601850"/>
              <a:ext cx="42900" cy="98700"/>
            </a:xfrm>
            <a:custGeom>
              <a:avLst/>
              <a:gdLst/>
              <a:ahLst/>
              <a:cxnLst/>
              <a:rect l="l" t="t" r="r" b="b"/>
              <a:pathLst>
                <a:path w="1716" h="3948" extrusionOk="0">
                  <a:moveTo>
                    <a:pt x="185" y="1"/>
                  </a:moveTo>
                  <a:lnTo>
                    <a:pt x="93" y="19"/>
                  </a:lnTo>
                  <a:lnTo>
                    <a:pt x="37" y="75"/>
                  </a:lnTo>
                  <a:lnTo>
                    <a:pt x="19" y="93"/>
                  </a:lnTo>
                  <a:lnTo>
                    <a:pt x="0" y="148"/>
                  </a:lnTo>
                  <a:lnTo>
                    <a:pt x="0" y="185"/>
                  </a:lnTo>
                  <a:lnTo>
                    <a:pt x="19" y="240"/>
                  </a:lnTo>
                  <a:lnTo>
                    <a:pt x="351" y="1181"/>
                  </a:lnTo>
                  <a:lnTo>
                    <a:pt x="738" y="2103"/>
                  </a:lnTo>
                  <a:lnTo>
                    <a:pt x="1162" y="3025"/>
                  </a:lnTo>
                  <a:lnTo>
                    <a:pt x="1623" y="3910"/>
                  </a:lnTo>
                  <a:lnTo>
                    <a:pt x="1642" y="3929"/>
                  </a:lnTo>
                  <a:lnTo>
                    <a:pt x="1660" y="3947"/>
                  </a:lnTo>
                  <a:lnTo>
                    <a:pt x="1715" y="3929"/>
                  </a:lnTo>
                  <a:lnTo>
                    <a:pt x="1715" y="3910"/>
                  </a:lnTo>
                  <a:lnTo>
                    <a:pt x="1715" y="3873"/>
                  </a:lnTo>
                  <a:lnTo>
                    <a:pt x="1439" y="2915"/>
                  </a:lnTo>
                  <a:lnTo>
                    <a:pt x="1107" y="1974"/>
                  </a:lnTo>
                  <a:lnTo>
                    <a:pt x="757" y="1033"/>
                  </a:lnTo>
                  <a:lnTo>
                    <a:pt x="369" y="130"/>
                  </a:lnTo>
                  <a:lnTo>
                    <a:pt x="332" y="75"/>
                  </a:lnTo>
                  <a:lnTo>
                    <a:pt x="277" y="38"/>
                  </a:lnTo>
                  <a:lnTo>
                    <a:pt x="240" y="19"/>
                  </a:lnTo>
                  <a:lnTo>
                    <a:pt x="185" y="1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4" name="Google Shape;10354;p48"/>
            <p:cNvSpPr/>
            <p:nvPr/>
          </p:nvSpPr>
          <p:spPr>
            <a:xfrm>
              <a:off x="1353350" y="1601850"/>
              <a:ext cx="42900" cy="98700"/>
            </a:xfrm>
            <a:custGeom>
              <a:avLst/>
              <a:gdLst/>
              <a:ahLst/>
              <a:cxnLst/>
              <a:rect l="l" t="t" r="r" b="b"/>
              <a:pathLst>
                <a:path w="1716" h="3948" fill="none" extrusionOk="0">
                  <a:moveTo>
                    <a:pt x="185" y="1"/>
                  </a:moveTo>
                  <a:lnTo>
                    <a:pt x="185" y="1"/>
                  </a:lnTo>
                  <a:lnTo>
                    <a:pt x="93" y="19"/>
                  </a:lnTo>
                  <a:lnTo>
                    <a:pt x="37" y="75"/>
                  </a:lnTo>
                  <a:lnTo>
                    <a:pt x="19" y="93"/>
                  </a:lnTo>
                  <a:lnTo>
                    <a:pt x="0" y="148"/>
                  </a:lnTo>
                  <a:lnTo>
                    <a:pt x="0" y="185"/>
                  </a:lnTo>
                  <a:lnTo>
                    <a:pt x="19" y="240"/>
                  </a:lnTo>
                  <a:lnTo>
                    <a:pt x="19" y="240"/>
                  </a:lnTo>
                  <a:lnTo>
                    <a:pt x="351" y="1181"/>
                  </a:lnTo>
                  <a:lnTo>
                    <a:pt x="738" y="2103"/>
                  </a:lnTo>
                  <a:lnTo>
                    <a:pt x="1162" y="3025"/>
                  </a:lnTo>
                  <a:lnTo>
                    <a:pt x="1623" y="3910"/>
                  </a:lnTo>
                  <a:lnTo>
                    <a:pt x="1623" y="3910"/>
                  </a:lnTo>
                  <a:lnTo>
                    <a:pt x="1642" y="3929"/>
                  </a:lnTo>
                  <a:lnTo>
                    <a:pt x="1660" y="3947"/>
                  </a:lnTo>
                  <a:lnTo>
                    <a:pt x="1660" y="3947"/>
                  </a:lnTo>
                  <a:lnTo>
                    <a:pt x="1715" y="3929"/>
                  </a:lnTo>
                  <a:lnTo>
                    <a:pt x="1715" y="3910"/>
                  </a:lnTo>
                  <a:lnTo>
                    <a:pt x="1715" y="3873"/>
                  </a:lnTo>
                  <a:lnTo>
                    <a:pt x="1715" y="3873"/>
                  </a:lnTo>
                  <a:lnTo>
                    <a:pt x="1439" y="2915"/>
                  </a:lnTo>
                  <a:lnTo>
                    <a:pt x="1107" y="1974"/>
                  </a:lnTo>
                  <a:lnTo>
                    <a:pt x="757" y="1033"/>
                  </a:lnTo>
                  <a:lnTo>
                    <a:pt x="369" y="130"/>
                  </a:lnTo>
                  <a:lnTo>
                    <a:pt x="369" y="130"/>
                  </a:lnTo>
                  <a:lnTo>
                    <a:pt x="332" y="75"/>
                  </a:lnTo>
                  <a:lnTo>
                    <a:pt x="277" y="38"/>
                  </a:lnTo>
                  <a:lnTo>
                    <a:pt x="240" y="19"/>
                  </a:lnTo>
                  <a:lnTo>
                    <a:pt x="185" y="1"/>
                  </a:lnTo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5" name="Google Shape;10355;p48"/>
            <p:cNvSpPr/>
            <p:nvPr/>
          </p:nvSpPr>
          <p:spPr>
            <a:xfrm>
              <a:off x="1421575" y="1565900"/>
              <a:ext cx="13875" cy="128650"/>
            </a:xfrm>
            <a:custGeom>
              <a:avLst/>
              <a:gdLst/>
              <a:ahLst/>
              <a:cxnLst/>
              <a:rect l="l" t="t" r="r" b="b"/>
              <a:pathLst>
                <a:path w="555" h="5146" extrusionOk="0">
                  <a:moveTo>
                    <a:pt x="130" y="0"/>
                  </a:moveTo>
                  <a:lnTo>
                    <a:pt x="75" y="19"/>
                  </a:lnTo>
                  <a:lnTo>
                    <a:pt x="38" y="37"/>
                  </a:lnTo>
                  <a:lnTo>
                    <a:pt x="19" y="74"/>
                  </a:lnTo>
                  <a:lnTo>
                    <a:pt x="1" y="129"/>
                  </a:lnTo>
                  <a:lnTo>
                    <a:pt x="56" y="1347"/>
                  </a:lnTo>
                  <a:lnTo>
                    <a:pt x="130" y="2582"/>
                  </a:lnTo>
                  <a:lnTo>
                    <a:pt x="296" y="5016"/>
                  </a:lnTo>
                  <a:lnTo>
                    <a:pt x="314" y="5072"/>
                  </a:lnTo>
                  <a:lnTo>
                    <a:pt x="351" y="5109"/>
                  </a:lnTo>
                  <a:lnTo>
                    <a:pt x="388" y="5145"/>
                  </a:lnTo>
                  <a:lnTo>
                    <a:pt x="480" y="5145"/>
                  </a:lnTo>
                  <a:lnTo>
                    <a:pt x="517" y="5127"/>
                  </a:lnTo>
                  <a:lnTo>
                    <a:pt x="554" y="5072"/>
                  </a:lnTo>
                  <a:lnTo>
                    <a:pt x="554" y="5035"/>
                  </a:lnTo>
                  <a:lnTo>
                    <a:pt x="425" y="2582"/>
                  </a:lnTo>
                  <a:lnTo>
                    <a:pt x="351" y="1347"/>
                  </a:lnTo>
                  <a:lnTo>
                    <a:pt x="259" y="129"/>
                  </a:lnTo>
                  <a:lnTo>
                    <a:pt x="241" y="74"/>
                  </a:lnTo>
                  <a:lnTo>
                    <a:pt x="222" y="37"/>
                  </a:lnTo>
                  <a:lnTo>
                    <a:pt x="167" y="19"/>
                  </a:lnTo>
                  <a:lnTo>
                    <a:pt x="130" y="0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6" name="Google Shape;10356;p48"/>
            <p:cNvSpPr/>
            <p:nvPr/>
          </p:nvSpPr>
          <p:spPr>
            <a:xfrm>
              <a:off x="1421575" y="1565900"/>
              <a:ext cx="13875" cy="128650"/>
            </a:xfrm>
            <a:custGeom>
              <a:avLst/>
              <a:gdLst/>
              <a:ahLst/>
              <a:cxnLst/>
              <a:rect l="l" t="t" r="r" b="b"/>
              <a:pathLst>
                <a:path w="555" h="5146" fill="none" extrusionOk="0">
                  <a:moveTo>
                    <a:pt x="130" y="0"/>
                  </a:moveTo>
                  <a:lnTo>
                    <a:pt x="130" y="0"/>
                  </a:lnTo>
                  <a:lnTo>
                    <a:pt x="75" y="19"/>
                  </a:lnTo>
                  <a:lnTo>
                    <a:pt x="38" y="37"/>
                  </a:lnTo>
                  <a:lnTo>
                    <a:pt x="19" y="74"/>
                  </a:lnTo>
                  <a:lnTo>
                    <a:pt x="1" y="129"/>
                  </a:lnTo>
                  <a:lnTo>
                    <a:pt x="1" y="129"/>
                  </a:lnTo>
                  <a:lnTo>
                    <a:pt x="56" y="1347"/>
                  </a:lnTo>
                  <a:lnTo>
                    <a:pt x="130" y="2582"/>
                  </a:lnTo>
                  <a:lnTo>
                    <a:pt x="296" y="5016"/>
                  </a:lnTo>
                  <a:lnTo>
                    <a:pt x="296" y="5016"/>
                  </a:lnTo>
                  <a:lnTo>
                    <a:pt x="314" y="5072"/>
                  </a:lnTo>
                  <a:lnTo>
                    <a:pt x="351" y="5109"/>
                  </a:lnTo>
                  <a:lnTo>
                    <a:pt x="388" y="5145"/>
                  </a:lnTo>
                  <a:lnTo>
                    <a:pt x="443" y="5145"/>
                  </a:lnTo>
                  <a:lnTo>
                    <a:pt x="443" y="5145"/>
                  </a:lnTo>
                  <a:lnTo>
                    <a:pt x="480" y="5145"/>
                  </a:lnTo>
                  <a:lnTo>
                    <a:pt x="517" y="5127"/>
                  </a:lnTo>
                  <a:lnTo>
                    <a:pt x="554" y="5072"/>
                  </a:lnTo>
                  <a:lnTo>
                    <a:pt x="554" y="5035"/>
                  </a:lnTo>
                  <a:lnTo>
                    <a:pt x="554" y="5035"/>
                  </a:lnTo>
                  <a:lnTo>
                    <a:pt x="425" y="2582"/>
                  </a:lnTo>
                  <a:lnTo>
                    <a:pt x="351" y="1347"/>
                  </a:lnTo>
                  <a:lnTo>
                    <a:pt x="259" y="129"/>
                  </a:lnTo>
                  <a:lnTo>
                    <a:pt x="259" y="129"/>
                  </a:lnTo>
                  <a:lnTo>
                    <a:pt x="241" y="74"/>
                  </a:lnTo>
                  <a:lnTo>
                    <a:pt x="222" y="37"/>
                  </a:lnTo>
                  <a:lnTo>
                    <a:pt x="167" y="19"/>
                  </a:lnTo>
                  <a:lnTo>
                    <a:pt x="130" y="0"/>
                  </a:lnTo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7" name="Google Shape;10357;p48"/>
            <p:cNvSpPr/>
            <p:nvPr/>
          </p:nvSpPr>
          <p:spPr>
            <a:xfrm>
              <a:off x="1471825" y="1473225"/>
              <a:ext cx="72425" cy="213475"/>
            </a:xfrm>
            <a:custGeom>
              <a:avLst/>
              <a:gdLst/>
              <a:ahLst/>
              <a:cxnLst/>
              <a:rect l="l" t="t" r="r" b="b"/>
              <a:pathLst>
                <a:path w="2897" h="8539" extrusionOk="0">
                  <a:moveTo>
                    <a:pt x="2749" y="1"/>
                  </a:moveTo>
                  <a:lnTo>
                    <a:pt x="2712" y="19"/>
                  </a:lnTo>
                  <a:lnTo>
                    <a:pt x="2675" y="37"/>
                  </a:lnTo>
                  <a:lnTo>
                    <a:pt x="2638" y="56"/>
                  </a:lnTo>
                  <a:lnTo>
                    <a:pt x="2620" y="111"/>
                  </a:lnTo>
                  <a:lnTo>
                    <a:pt x="2251" y="1126"/>
                  </a:lnTo>
                  <a:lnTo>
                    <a:pt x="1900" y="2158"/>
                  </a:lnTo>
                  <a:lnTo>
                    <a:pt x="1236" y="4242"/>
                  </a:lnTo>
                  <a:lnTo>
                    <a:pt x="609" y="6326"/>
                  </a:lnTo>
                  <a:lnTo>
                    <a:pt x="1" y="8428"/>
                  </a:lnTo>
                  <a:lnTo>
                    <a:pt x="1" y="8465"/>
                  </a:lnTo>
                  <a:lnTo>
                    <a:pt x="19" y="8502"/>
                  </a:lnTo>
                  <a:lnTo>
                    <a:pt x="56" y="8521"/>
                  </a:lnTo>
                  <a:lnTo>
                    <a:pt x="93" y="8539"/>
                  </a:lnTo>
                  <a:lnTo>
                    <a:pt x="130" y="8521"/>
                  </a:lnTo>
                  <a:lnTo>
                    <a:pt x="167" y="8465"/>
                  </a:lnTo>
                  <a:lnTo>
                    <a:pt x="905" y="6418"/>
                  </a:lnTo>
                  <a:lnTo>
                    <a:pt x="1605" y="4353"/>
                  </a:lnTo>
                  <a:lnTo>
                    <a:pt x="2269" y="2269"/>
                  </a:lnTo>
                  <a:lnTo>
                    <a:pt x="2583" y="1218"/>
                  </a:lnTo>
                  <a:lnTo>
                    <a:pt x="2878" y="185"/>
                  </a:lnTo>
                  <a:lnTo>
                    <a:pt x="2896" y="111"/>
                  </a:lnTo>
                  <a:lnTo>
                    <a:pt x="2859" y="56"/>
                  </a:lnTo>
                  <a:lnTo>
                    <a:pt x="2804" y="19"/>
                  </a:lnTo>
                  <a:lnTo>
                    <a:pt x="2749" y="1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8" name="Google Shape;10358;p48"/>
            <p:cNvSpPr/>
            <p:nvPr/>
          </p:nvSpPr>
          <p:spPr>
            <a:xfrm>
              <a:off x="1471825" y="1473225"/>
              <a:ext cx="72425" cy="213475"/>
            </a:xfrm>
            <a:custGeom>
              <a:avLst/>
              <a:gdLst/>
              <a:ahLst/>
              <a:cxnLst/>
              <a:rect l="l" t="t" r="r" b="b"/>
              <a:pathLst>
                <a:path w="2897" h="8539" fill="none" extrusionOk="0">
                  <a:moveTo>
                    <a:pt x="2749" y="1"/>
                  </a:moveTo>
                  <a:lnTo>
                    <a:pt x="2749" y="1"/>
                  </a:lnTo>
                  <a:lnTo>
                    <a:pt x="2712" y="19"/>
                  </a:lnTo>
                  <a:lnTo>
                    <a:pt x="2675" y="37"/>
                  </a:lnTo>
                  <a:lnTo>
                    <a:pt x="2638" y="56"/>
                  </a:lnTo>
                  <a:lnTo>
                    <a:pt x="2620" y="111"/>
                  </a:lnTo>
                  <a:lnTo>
                    <a:pt x="2620" y="111"/>
                  </a:lnTo>
                  <a:lnTo>
                    <a:pt x="2251" y="1126"/>
                  </a:lnTo>
                  <a:lnTo>
                    <a:pt x="1900" y="2158"/>
                  </a:lnTo>
                  <a:lnTo>
                    <a:pt x="1236" y="4242"/>
                  </a:lnTo>
                  <a:lnTo>
                    <a:pt x="609" y="6326"/>
                  </a:lnTo>
                  <a:lnTo>
                    <a:pt x="1" y="8428"/>
                  </a:lnTo>
                  <a:lnTo>
                    <a:pt x="1" y="8428"/>
                  </a:lnTo>
                  <a:lnTo>
                    <a:pt x="1" y="8465"/>
                  </a:lnTo>
                  <a:lnTo>
                    <a:pt x="19" y="8502"/>
                  </a:lnTo>
                  <a:lnTo>
                    <a:pt x="56" y="8521"/>
                  </a:lnTo>
                  <a:lnTo>
                    <a:pt x="93" y="8539"/>
                  </a:lnTo>
                  <a:lnTo>
                    <a:pt x="93" y="8539"/>
                  </a:lnTo>
                  <a:lnTo>
                    <a:pt x="130" y="8521"/>
                  </a:lnTo>
                  <a:lnTo>
                    <a:pt x="167" y="8465"/>
                  </a:lnTo>
                  <a:lnTo>
                    <a:pt x="167" y="8465"/>
                  </a:lnTo>
                  <a:lnTo>
                    <a:pt x="905" y="6418"/>
                  </a:lnTo>
                  <a:lnTo>
                    <a:pt x="1605" y="4353"/>
                  </a:lnTo>
                  <a:lnTo>
                    <a:pt x="2269" y="2269"/>
                  </a:lnTo>
                  <a:lnTo>
                    <a:pt x="2583" y="1218"/>
                  </a:lnTo>
                  <a:lnTo>
                    <a:pt x="2878" y="185"/>
                  </a:lnTo>
                  <a:lnTo>
                    <a:pt x="2878" y="185"/>
                  </a:lnTo>
                  <a:lnTo>
                    <a:pt x="2896" y="111"/>
                  </a:lnTo>
                  <a:lnTo>
                    <a:pt x="2859" y="56"/>
                  </a:lnTo>
                  <a:lnTo>
                    <a:pt x="2804" y="19"/>
                  </a:lnTo>
                  <a:lnTo>
                    <a:pt x="2749" y="1"/>
                  </a:lnTo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59" name="Google Shape;10359;p48"/>
          <p:cNvGrpSpPr/>
          <p:nvPr/>
        </p:nvGrpSpPr>
        <p:grpSpPr>
          <a:xfrm>
            <a:off x="7388396" y="4828525"/>
            <a:ext cx="127903" cy="152308"/>
            <a:chOff x="1353350" y="1473225"/>
            <a:chExt cx="190900" cy="227325"/>
          </a:xfrm>
        </p:grpSpPr>
        <p:sp>
          <p:nvSpPr>
            <p:cNvPr id="10360" name="Google Shape;10360;p48"/>
            <p:cNvSpPr/>
            <p:nvPr/>
          </p:nvSpPr>
          <p:spPr>
            <a:xfrm>
              <a:off x="1353350" y="1601850"/>
              <a:ext cx="42900" cy="98700"/>
            </a:xfrm>
            <a:custGeom>
              <a:avLst/>
              <a:gdLst/>
              <a:ahLst/>
              <a:cxnLst/>
              <a:rect l="l" t="t" r="r" b="b"/>
              <a:pathLst>
                <a:path w="1716" h="3948" extrusionOk="0">
                  <a:moveTo>
                    <a:pt x="185" y="1"/>
                  </a:moveTo>
                  <a:lnTo>
                    <a:pt x="93" y="19"/>
                  </a:lnTo>
                  <a:lnTo>
                    <a:pt x="37" y="75"/>
                  </a:lnTo>
                  <a:lnTo>
                    <a:pt x="19" y="93"/>
                  </a:lnTo>
                  <a:lnTo>
                    <a:pt x="0" y="148"/>
                  </a:lnTo>
                  <a:lnTo>
                    <a:pt x="0" y="185"/>
                  </a:lnTo>
                  <a:lnTo>
                    <a:pt x="19" y="240"/>
                  </a:lnTo>
                  <a:lnTo>
                    <a:pt x="351" y="1181"/>
                  </a:lnTo>
                  <a:lnTo>
                    <a:pt x="738" y="2103"/>
                  </a:lnTo>
                  <a:lnTo>
                    <a:pt x="1162" y="3025"/>
                  </a:lnTo>
                  <a:lnTo>
                    <a:pt x="1623" y="3910"/>
                  </a:lnTo>
                  <a:lnTo>
                    <a:pt x="1642" y="3929"/>
                  </a:lnTo>
                  <a:lnTo>
                    <a:pt x="1660" y="3947"/>
                  </a:lnTo>
                  <a:lnTo>
                    <a:pt x="1715" y="3929"/>
                  </a:lnTo>
                  <a:lnTo>
                    <a:pt x="1715" y="3910"/>
                  </a:lnTo>
                  <a:lnTo>
                    <a:pt x="1715" y="3873"/>
                  </a:lnTo>
                  <a:lnTo>
                    <a:pt x="1439" y="2915"/>
                  </a:lnTo>
                  <a:lnTo>
                    <a:pt x="1107" y="1974"/>
                  </a:lnTo>
                  <a:lnTo>
                    <a:pt x="757" y="1033"/>
                  </a:lnTo>
                  <a:lnTo>
                    <a:pt x="369" y="130"/>
                  </a:lnTo>
                  <a:lnTo>
                    <a:pt x="332" y="75"/>
                  </a:lnTo>
                  <a:lnTo>
                    <a:pt x="277" y="38"/>
                  </a:lnTo>
                  <a:lnTo>
                    <a:pt x="240" y="19"/>
                  </a:lnTo>
                  <a:lnTo>
                    <a:pt x="185" y="1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1" name="Google Shape;10361;p48"/>
            <p:cNvSpPr/>
            <p:nvPr/>
          </p:nvSpPr>
          <p:spPr>
            <a:xfrm>
              <a:off x="1353350" y="1601850"/>
              <a:ext cx="42900" cy="98700"/>
            </a:xfrm>
            <a:custGeom>
              <a:avLst/>
              <a:gdLst/>
              <a:ahLst/>
              <a:cxnLst/>
              <a:rect l="l" t="t" r="r" b="b"/>
              <a:pathLst>
                <a:path w="1716" h="3948" fill="none" extrusionOk="0">
                  <a:moveTo>
                    <a:pt x="185" y="1"/>
                  </a:moveTo>
                  <a:lnTo>
                    <a:pt x="185" y="1"/>
                  </a:lnTo>
                  <a:lnTo>
                    <a:pt x="93" y="19"/>
                  </a:lnTo>
                  <a:lnTo>
                    <a:pt x="37" y="75"/>
                  </a:lnTo>
                  <a:lnTo>
                    <a:pt x="19" y="93"/>
                  </a:lnTo>
                  <a:lnTo>
                    <a:pt x="0" y="148"/>
                  </a:lnTo>
                  <a:lnTo>
                    <a:pt x="0" y="185"/>
                  </a:lnTo>
                  <a:lnTo>
                    <a:pt x="19" y="240"/>
                  </a:lnTo>
                  <a:lnTo>
                    <a:pt x="19" y="240"/>
                  </a:lnTo>
                  <a:lnTo>
                    <a:pt x="351" y="1181"/>
                  </a:lnTo>
                  <a:lnTo>
                    <a:pt x="738" y="2103"/>
                  </a:lnTo>
                  <a:lnTo>
                    <a:pt x="1162" y="3025"/>
                  </a:lnTo>
                  <a:lnTo>
                    <a:pt x="1623" y="3910"/>
                  </a:lnTo>
                  <a:lnTo>
                    <a:pt x="1623" y="3910"/>
                  </a:lnTo>
                  <a:lnTo>
                    <a:pt x="1642" y="3929"/>
                  </a:lnTo>
                  <a:lnTo>
                    <a:pt x="1660" y="3947"/>
                  </a:lnTo>
                  <a:lnTo>
                    <a:pt x="1660" y="3947"/>
                  </a:lnTo>
                  <a:lnTo>
                    <a:pt x="1715" y="3929"/>
                  </a:lnTo>
                  <a:lnTo>
                    <a:pt x="1715" y="3910"/>
                  </a:lnTo>
                  <a:lnTo>
                    <a:pt x="1715" y="3873"/>
                  </a:lnTo>
                  <a:lnTo>
                    <a:pt x="1715" y="3873"/>
                  </a:lnTo>
                  <a:lnTo>
                    <a:pt x="1439" y="2915"/>
                  </a:lnTo>
                  <a:lnTo>
                    <a:pt x="1107" y="1974"/>
                  </a:lnTo>
                  <a:lnTo>
                    <a:pt x="757" y="1033"/>
                  </a:lnTo>
                  <a:lnTo>
                    <a:pt x="369" y="130"/>
                  </a:lnTo>
                  <a:lnTo>
                    <a:pt x="369" y="130"/>
                  </a:lnTo>
                  <a:lnTo>
                    <a:pt x="332" y="75"/>
                  </a:lnTo>
                  <a:lnTo>
                    <a:pt x="277" y="38"/>
                  </a:lnTo>
                  <a:lnTo>
                    <a:pt x="240" y="19"/>
                  </a:lnTo>
                  <a:lnTo>
                    <a:pt x="185" y="1"/>
                  </a:lnTo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2" name="Google Shape;10362;p48"/>
            <p:cNvSpPr/>
            <p:nvPr/>
          </p:nvSpPr>
          <p:spPr>
            <a:xfrm>
              <a:off x="1421575" y="1565900"/>
              <a:ext cx="13875" cy="128650"/>
            </a:xfrm>
            <a:custGeom>
              <a:avLst/>
              <a:gdLst/>
              <a:ahLst/>
              <a:cxnLst/>
              <a:rect l="l" t="t" r="r" b="b"/>
              <a:pathLst>
                <a:path w="555" h="5146" extrusionOk="0">
                  <a:moveTo>
                    <a:pt x="130" y="0"/>
                  </a:moveTo>
                  <a:lnTo>
                    <a:pt x="75" y="19"/>
                  </a:lnTo>
                  <a:lnTo>
                    <a:pt x="38" y="37"/>
                  </a:lnTo>
                  <a:lnTo>
                    <a:pt x="19" y="74"/>
                  </a:lnTo>
                  <a:lnTo>
                    <a:pt x="1" y="129"/>
                  </a:lnTo>
                  <a:lnTo>
                    <a:pt x="56" y="1347"/>
                  </a:lnTo>
                  <a:lnTo>
                    <a:pt x="130" y="2582"/>
                  </a:lnTo>
                  <a:lnTo>
                    <a:pt x="296" y="5016"/>
                  </a:lnTo>
                  <a:lnTo>
                    <a:pt x="314" y="5072"/>
                  </a:lnTo>
                  <a:lnTo>
                    <a:pt x="351" y="5109"/>
                  </a:lnTo>
                  <a:lnTo>
                    <a:pt x="388" y="5145"/>
                  </a:lnTo>
                  <a:lnTo>
                    <a:pt x="480" y="5145"/>
                  </a:lnTo>
                  <a:lnTo>
                    <a:pt x="517" y="5127"/>
                  </a:lnTo>
                  <a:lnTo>
                    <a:pt x="554" y="5072"/>
                  </a:lnTo>
                  <a:lnTo>
                    <a:pt x="554" y="5035"/>
                  </a:lnTo>
                  <a:lnTo>
                    <a:pt x="425" y="2582"/>
                  </a:lnTo>
                  <a:lnTo>
                    <a:pt x="351" y="1347"/>
                  </a:lnTo>
                  <a:lnTo>
                    <a:pt x="259" y="129"/>
                  </a:lnTo>
                  <a:lnTo>
                    <a:pt x="241" y="74"/>
                  </a:lnTo>
                  <a:lnTo>
                    <a:pt x="222" y="37"/>
                  </a:lnTo>
                  <a:lnTo>
                    <a:pt x="167" y="19"/>
                  </a:lnTo>
                  <a:lnTo>
                    <a:pt x="130" y="0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3" name="Google Shape;10363;p48"/>
            <p:cNvSpPr/>
            <p:nvPr/>
          </p:nvSpPr>
          <p:spPr>
            <a:xfrm>
              <a:off x="1421575" y="1565900"/>
              <a:ext cx="13875" cy="128650"/>
            </a:xfrm>
            <a:custGeom>
              <a:avLst/>
              <a:gdLst/>
              <a:ahLst/>
              <a:cxnLst/>
              <a:rect l="l" t="t" r="r" b="b"/>
              <a:pathLst>
                <a:path w="555" h="5146" fill="none" extrusionOk="0">
                  <a:moveTo>
                    <a:pt x="130" y="0"/>
                  </a:moveTo>
                  <a:lnTo>
                    <a:pt x="130" y="0"/>
                  </a:lnTo>
                  <a:lnTo>
                    <a:pt x="75" y="19"/>
                  </a:lnTo>
                  <a:lnTo>
                    <a:pt x="38" y="37"/>
                  </a:lnTo>
                  <a:lnTo>
                    <a:pt x="19" y="74"/>
                  </a:lnTo>
                  <a:lnTo>
                    <a:pt x="1" y="129"/>
                  </a:lnTo>
                  <a:lnTo>
                    <a:pt x="1" y="129"/>
                  </a:lnTo>
                  <a:lnTo>
                    <a:pt x="56" y="1347"/>
                  </a:lnTo>
                  <a:lnTo>
                    <a:pt x="130" y="2582"/>
                  </a:lnTo>
                  <a:lnTo>
                    <a:pt x="296" y="5016"/>
                  </a:lnTo>
                  <a:lnTo>
                    <a:pt x="296" y="5016"/>
                  </a:lnTo>
                  <a:lnTo>
                    <a:pt x="314" y="5072"/>
                  </a:lnTo>
                  <a:lnTo>
                    <a:pt x="351" y="5109"/>
                  </a:lnTo>
                  <a:lnTo>
                    <a:pt x="388" y="5145"/>
                  </a:lnTo>
                  <a:lnTo>
                    <a:pt x="443" y="5145"/>
                  </a:lnTo>
                  <a:lnTo>
                    <a:pt x="443" y="5145"/>
                  </a:lnTo>
                  <a:lnTo>
                    <a:pt x="480" y="5145"/>
                  </a:lnTo>
                  <a:lnTo>
                    <a:pt x="517" y="5127"/>
                  </a:lnTo>
                  <a:lnTo>
                    <a:pt x="554" y="5072"/>
                  </a:lnTo>
                  <a:lnTo>
                    <a:pt x="554" y="5035"/>
                  </a:lnTo>
                  <a:lnTo>
                    <a:pt x="554" y="5035"/>
                  </a:lnTo>
                  <a:lnTo>
                    <a:pt x="425" y="2582"/>
                  </a:lnTo>
                  <a:lnTo>
                    <a:pt x="351" y="1347"/>
                  </a:lnTo>
                  <a:lnTo>
                    <a:pt x="259" y="129"/>
                  </a:lnTo>
                  <a:lnTo>
                    <a:pt x="259" y="129"/>
                  </a:lnTo>
                  <a:lnTo>
                    <a:pt x="241" y="74"/>
                  </a:lnTo>
                  <a:lnTo>
                    <a:pt x="222" y="37"/>
                  </a:lnTo>
                  <a:lnTo>
                    <a:pt x="167" y="19"/>
                  </a:lnTo>
                  <a:lnTo>
                    <a:pt x="130" y="0"/>
                  </a:lnTo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4" name="Google Shape;10364;p48"/>
            <p:cNvSpPr/>
            <p:nvPr/>
          </p:nvSpPr>
          <p:spPr>
            <a:xfrm>
              <a:off x="1471825" y="1473225"/>
              <a:ext cx="72425" cy="213475"/>
            </a:xfrm>
            <a:custGeom>
              <a:avLst/>
              <a:gdLst/>
              <a:ahLst/>
              <a:cxnLst/>
              <a:rect l="l" t="t" r="r" b="b"/>
              <a:pathLst>
                <a:path w="2897" h="8539" extrusionOk="0">
                  <a:moveTo>
                    <a:pt x="2749" y="1"/>
                  </a:moveTo>
                  <a:lnTo>
                    <a:pt x="2712" y="19"/>
                  </a:lnTo>
                  <a:lnTo>
                    <a:pt x="2675" y="37"/>
                  </a:lnTo>
                  <a:lnTo>
                    <a:pt x="2638" y="56"/>
                  </a:lnTo>
                  <a:lnTo>
                    <a:pt x="2620" y="111"/>
                  </a:lnTo>
                  <a:lnTo>
                    <a:pt x="2251" y="1126"/>
                  </a:lnTo>
                  <a:lnTo>
                    <a:pt x="1900" y="2158"/>
                  </a:lnTo>
                  <a:lnTo>
                    <a:pt x="1236" y="4242"/>
                  </a:lnTo>
                  <a:lnTo>
                    <a:pt x="609" y="6326"/>
                  </a:lnTo>
                  <a:lnTo>
                    <a:pt x="1" y="8428"/>
                  </a:lnTo>
                  <a:lnTo>
                    <a:pt x="1" y="8465"/>
                  </a:lnTo>
                  <a:lnTo>
                    <a:pt x="19" y="8502"/>
                  </a:lnTo>
                  <a:lnTo>
                    <a:pt x="56" y="8521"/>
                  </a:lnTo>
                  <a:lnTo>
                    <a:pt x="93" y="8539"/>
                  </a:lnTo>
                  <a:lnTo>
                    <a:pt x="130" y="8521"/>
                  </a:lnTo>
                  <a:lnTo>
                    <a:pt x="167" y="8465"/>
                  </a:lnTo>
                  <a:lnTo>
                    <a:pt x="905" y="6418"/>
                  </a:lnTo>
                  <a:lnTo>
                    <a:pt x="1605" y="4353"/>
                  </a:lnTo>
                  <a:lnTo>
                    <a:pt x="2269" y="2269"/>
                  </a:lnTo>
                  <a:lnTo>
                    <a:pt x="2583" y="1218"/>
                  </a:lnTo>
                  <a:lnTo>
                    <a:pt x="2878" y="185"/>
                  </a:lnTo>
                  <a:lnTo>
                    <a:pt x="2896" y="111"/>
                  </a:lnTo>
                  <a:lnTo>
                    <a:pt x="2859" y="56"/>
                  </a:lnTo>
                  <a:lnTo>
                    <a:pt x="2804" y="19"/>
                  </a:lnTo>
                  <a:lnTo>
                    <a:pt x="2749" y="1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5" name="Google Shape;10365;p48"/>
            <p:cNvSpPr/>
            <p:nvPr/>
          </p:nvSpPr>
          <p:spPr>
            <a:xfrm>
              <a:off x="1471825" y="1473225"/>
              <a:ext cx="72425" cy="213475"/>
            </a:xfrm>
            <a:custGeom>
              <a:avLst/>
              <a:gdLst/>
              <a:ahLst/>
              <a:cxnLst/>
              <a:rect l="l" t="t" r="r" b="b"/>
              <a:pathLst>
                <a:path w="2897" h="8539" fill="none" extrusionOk="0">
                  <a:moveTo>
                    <a:pt x="2749" y="1"/>
                  </a:moveTo>
                  <a:lnTo>
                    <a:pt x="2749" y="1"/>
                  </a:lnTo>
                  <a:lnTo>
                    <a:pt x="2712" y="19"/>
                  </a:lnTo>
                  <a:lnTo>
                    <a:pt x="2675" y="37"/>
                  </a:lnTo>
                  <a:lnTo>
                    <a:pt x="2638" y="56"/>
                  </a:lnTo>
                  <a:lnTo>
                    <a:pt x="2620" y="111"/>
                  </a:lnTo>
                  <a:lnTo>
                    <a:pt x="2620" y="111"/>
                  </a:lnTo>
                  <a:lnTo>
                    <a:pt x="2251" y="1126"/>
                  </a:lnTo>
                  <a:lnTo>
                    <a:pt x="1900" y="2158"/>
                  </a:lnTo>
                  <a:lnTo>
                    <a:pt x="1236" y="4242"/>
                  </a:lnTo>
                  <a:lnTo>
                    <a:pt x="609" y="6326"/>
                  </a:lnTo>
                  <a:lnTo>
                    <a:pt x="1" y="8428"/>
                  </a:lnTo>
                  <a:lnTo>
                    <a:pt x="1" y="8428"/>
                  </a:lnTo>
                  <a:lnTo>
                    <a:pt x="1" y="8465"/>
                  </a:lnTo>
                  <a:lnTo>
                    <a:pt x="19" y="8502"/>
                  </a:lnTo>
                  <a:lnTo>
                    <a:pt x="56" y="8521"/>
                  </a:lnTo>
                  <a:lnTo>
                    <a:pt x="93" y="8539"/>
                  </a:lnTo>
                  <a:lnTo>
                    <a:pt x="93" y="8539"/>
                  </a:lnTo>
                  <a:lnTo>
                    <a:pt x="130" y="8521"/>
                  </a:lnTo>
                  <a:lnTo>
                    <a:pt x="167" y="8465"/>
                  </a:lnTo>
                  <a:lnTo>
                    <a:pt x="167" y="8465"/>
                  </a:lnTo>
                  <a:lnTo>
                    <a:pt x="905" y="6418"/>
                  </a:lnTo>
                  <a:lnTo>
                    <a:pt x="1605" y="4353"/>
                  </a:lnTo>
                  <a:lnTo>
                    <a:pt x="2269" y="2269"/>
                  </a:lnTo>
                  <a:lnTo>
                    <a:pt x="2583" y="1218"/>
                  </a:lnTo>
                  <a:lnTo>
                    <a:pt x="2878" y="185"/>
                  </a:lnTo>
                  <a:lnTo>
                    <a:pt x="2878" y="185"/>
                  </a:lnTo>
                  <a:lnTo>
                    <a:pt x="2896" y="111"/>
                  </a:lnTo>
                  <a:lnTo>
                    <a:pt x="2859" y="56"/>
                  </a:lnTo>
                  <a:lnTo>
                    <a:pt x="2804" y="19"/>
                  </a:lnTo>
                  <a:lnTo>
                    <a:pt x="2749" y="1"/>
                  </a:lnTo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66" name="Google Shape;10366;p48"/>
          <p:cNvGrpSpPr/>
          <p:nvPr/>
        </p:nvGrpSpPr>
        <p:grpSpPr>
          <a:xfrm>
            <a:off x="2143146" y="4732750"/>
            <a:ext cx="127903" cy="152308"/>
            <a:chOff x="1353350" y="1473225"/>
            <a:chExt cx="190900" cy="227325"/>
          </a:xfrm>
        </p:grpSpPr>
        <p:sp>
          <p:nvSpPr>
            <p:cNvPr id="10367" name="Google Shape;10367;p48"/>
            <p:cNvSpPr/>
            <p:nvPr/>
          </p:nvSpPr>
          <p:spPr>
            <a:xfrm>
              <a:off x="1353350" y="1601850"/>
              <a:ext cx="42900" cy="98700"/>
            </a:xfrm>
            <a:custGeom>
              <a:avLst/>
              <a:gdLst/>
              <a:ahLst/>
              <a:cxnLst/>
              <a:rect l="l" t="t" r="r" b="b"/>
              <a:pathLst>
                <a:path w="1716" h="3948" extrusionOk="0">
                  <a:moveTo>
                    <a:pt x="185" y="1"/>
                  </a:moveTo>
                  <a:lnTo>
                    <a:pt x="93" y="19"/>
                  </a:lnTo>
                  <a:lnTo>
                    <a:pt x="37" y="75"/>
                  </a:lnTo>
                  <a:lnTo>
                    <a:pt x="19" y="93"/>
                  </a:lnTo>
                  <a:lnTo>
                    <a:pt x="0" y="148"/>
                  </a:lnTo>
                  <a:lnTo>
                    <a:pt x="0" y="185"/>
                  </a:lnTo>
                  <a:lnTo>
                    <a:pt x="19" y="240"/>
                  </a:lnTo>
                  <a:lnTo>
                    <a:pt x="351" y="1181"/>
                  </a:lnTo>
                  <a:lnTo>
                    <a:pt x="738" y="2103"/>
                  </a:lnTo>
                  <a:lnTo>
                    <a:pt x="1162" y="3025"/>
                  </a:lnTo>
                  <a:lnTo>
                    <a:pt x="1623" y="3910"/>
                  </a:lnTo>
                  <a:lnTo>
                    <a:pt x="1642" y="3929"/>
                  </a:lnTo>
                  <a:lnTo>
                    <a:pt x="1660" y="3947"/>
                  </a:lnTo>
                  <a:lnTo>
                    <a:pt x="1715" y="3929"/>
                  </a:lnTo>
                  <a:lnTo>
                    <a:pt x="1715" y="3910"/>
                  </a:lnTo>
                  <a:lnTo>
                    <a:pt x="1715" y="3873"/>
                  </a:lnTo>
                  <a:lnTo>
                    <a:pt x="1439" y="2915"/>
                  </a:lnTo>
                  <a:lnTo>
                    <a:pt x="1107" y="1974"/>
                  </a:lnTo>
                  <a:lnTo>
                    <a:pt x="757" y="1033"/>
                  </a:lnTo>
                  <a:lnTo>
                    <a:pt x="369" y="130"/>
                  </a:lnTo>
                  <a:lnTo>
                    <a:pt x="332" y="75"/>
                  </a:lnTo>
                  <a:lnTo>
                    <a:pt x="277" y="38"/>
                  </a:lnTo>
                  <a:lnTo>
                    <a:pt x="240" y="19"/>
                  </a:lnTo>
                  <a:lnTo>
                    <a:pt x="185" y="1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8" name="Google Shape;10368;p48"/>
            <p:cNvSpPr/>
            <p:nvPr/>
          </p:nvSpPr>
          <p:spPr>
            <a:xfrm>
              <a:off x="1353350" y="1601850"/>
              <a:ext cx="42900" cy="98700"/>
            </a:xfrm>
            <a:custGeom>
              <a:avLst/>
              <a:gdLst/>
              <a:ahLst/>
              <a:cxnLst/>
              <a:rect l="l" t="t" r="r" b="b"/>
              <a:pathLst>
                <a:path w="1716" h="3948" fill="none" extrusionOk="0">
                  <a:moveTo>
                    <a:pt x="185" y="1"/>
                  </a:moveTo>
                  <a:lnTo>
                    <a:pt x="185" y="1"/>
                  </a:lnTo>
                  <a:lnTo>
                    <a:pt x="93" y="19"/>
                  </a:lnTo>
                  <a:lnTo>
                    <a:pt x="37" y="75"/>
                  </a:lnTo>
                  <a:lnTo>
                    <a:pt x="19" y="93"/>
                  </a:lnTo>
                  <a:lnTo>
                    <a:pt x="0" y="148"/>
                  </a:lnTo>
                  <a:lnTo>
                    <a:pt x="0" y="185"/>
                  </a:lnTo>
                  <a:lnTo>
                    <a:pt x="19" y="240"/>
                  </a:lnTo>
                  <a:lnTo>
                    <a:pt x="19" y="240"/>
                  </a:lnTo>
                  <a:lnTo>
                    <a:pt x="351" y="1181"/>
                  </a:lnTo>
                  <a:lnTo>
                    <a:pt x="738" y="2103"/>
                  </a:lnTo>
                  <a:lnTo>
                    <a:pt x="1162" y="3025"/>
                  </a:lnTo>
                  <a:lnTo>
                    <a:pt x="1623" y="3910"/>
                  </a:lnTo>
                  <a:lnTo>
                    <a:pt x="1623" y="3910"/>
                  </a:lnTo>
                  <a:lnTo>
                    <a:pt x="1642" y="3929"/>
                  </a:lnTo>
                  <a:lnTo>
                    <a:pt x="1660" y="3947"/>
                  </a:lnTo>
                  <a:lnTo>
                    <a:pt x="1660" y="3947"/>
                  </a:lnTo>
                  <a:lnTo>
                    <a:pt x="1715" y="3929"/>
                  </a:lnTo>
                  <a:lnTo>
                    <a:pt x="1715" y="3910"/>
                  </a:lnTo>
                  <a:lnTo>
                    <a:pt x="1715" y="3873"/>
                  </a:lnTo>
                  <a:lnTo>
                    <a:pt x="1715" y="3873"/>
                  </a:lnTo>
                  <a:lnTo>
                    <a:pt x="1439" y="2915"/>
                  </a:lnTo>
                  <a:lnTo>
                    <a:pt x="1107" y="1974"/>
                  </a:lnTo>
                  <a:lnTo>
                    <a:pt x="757" y="1033"/>
                  </a:lnTo>
                  <a:lnTo>
                    <a:pt x="369" y="130"/>
                  </a:lnTo>
                  <a:lnTo>
                    <a:pt x="369" y="130"/>
                  </a:lnTo>
                  <a:lnTo>
                    <a:pt x="332" y="75"/>
                  </a:lnTo>
                  <a:lnTo>
                    <a:pt x="277" y="38"/>
                  </a:lnTo>
                  <a:lnTo>
                    <a:pt x="240" y="19"/>
                  </a:lnTo>
                  <a:lnTo>
                    <a:pt x="185" y="1"/>
                  </a:lnTo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9" name="Google Shape;10369;p48"/>
            <p:cNvSpPr/>
            <p:nvPr/>
          </p:nvSpPr>
          <p:spPr>
            <a:xfrm>
              <a:off x="1421575" y="1565900"/>
              <a:ext cx="13875" cy="128650"/>
            </a:xfrm>
            <a:custGeom>
              <a:avLst/>
              <a:gdLst/>
              <a:ahLst/>
              <a:cxnLst/>
              <a:rect l="l" t="t" r="r" b="b"/>
              <a:pathLst>
                <a:path w="555" h="5146" extrusionOk="0">
                  <a:moveTo>
                    <a:pt x="130" y="0"/>
                  </a:moveTo>
                  <a:lnTo>
                    <a:pt x="75" y="19"/>
                  </a:lnTo>
                  <a:lnTo>
                    <a:pt x="38" y="37"/>
                  </a:lnTo>
                  <a:lnTo>
                    <a:pt x="19" y="74"/>
                  </a:lnTo>
                  <a:lnTo>
                    <a:pt x="1" y="129"/>
                  </a:lnTo>
                  <a:lnTo>
                    <a:pt x="56" y="1347"/>
                  </a:lnTo>
                  <a:lnTo>
                    <a:pt x="130" y="2582"/>
                  </a:lnTo>
                  <a:lnTo>
                    <a:pt x="296" y="5016"/>
                  </a:lnTo>
                  <a:lnTo>
                    <a:pt x="314" y="5072"/>
                  </a:lnTo>
                  <a:lnTo>
                    <a:pt x="351" y="5109"/>
                  </a:lnTo>
                  <a:lnTo>
                    <a:pt x="388" y="5145"/>
                  </a:lnTo>
                  <a:lnTo>
                    <a:pt x="480" y="5145"/>
                  </a:lnTo>
                  <a:lnTo>
                    <a:pt x="517" y="5127"/>
                  </a:lnTo>
                  <a:lnTo>
                    <a:pt x="554" y="5072"/>
                  </a:lnTo>
                  <a:lnTo>
                    <a:pt x="554" y="5035"/>
                  </a:lnTo>
                  <a:lnTo>
                    <a:pt x="425" y="2582"/>
                  </a:lnTo>
                  <a:lnTo>
                    <a:pt x="351" y="1347"/>
                  </a:lnTo>
                  <a:lnTo>
                    <a:pt x="259" y="129"/>
                  </a:lnTo>
                  <a:lnTo>
                    <a:pt x="241" y="74"/>
                  </a:lnTo>
                  <a:lnTo>
                    <a:pt x="222" y="37"/>
                  </a:lnTo>
                  <a:lnTo>
                    <a:pt x="167" y="19"/>
                  </a:lnTo>
                  <a:lnTo>
                    <a:pt x="130" y="0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0" name="Google Shape;10370;p48"/>
            <p:cNvSpPr/>
            <p:nvPr/>
          </p:nvSpPr>
          <p:spPr>
            <a:xfrm>
              <a:off x="1421575" y="1565900"/>
              <a:ext cx="13875" cy="128650"/>
            </a:xfrm>
            <a:custGeom>
              <a:avLst/>
              <a:gdLst/>
              <a:ahLst/>
              <a:cxnLst/>
              <a:rect l="l" t="t" r="r" b="b"/>
              <a:pathLst>
                <a:path w="555" h="5146" fill="none" extrusionOk="0">
                  <a:moveTo>
                    <a:pt x="130" y="0"/>
                  </a:moveTo>
                  <a:lnTo>
                    <a:pt x="130" y="0"/>
                  </a:lnTo>
                  <a:lnTo>
                    <a:pt x="75" y="19"/>
                  </a:lnTo>
                  <a:lnTo>
                    <a:pt x="38" y="37"/>
                  </a:lnTo>
                  <a:lnTo>
                    <a:pt x="19" y="74"/>
                  </a:lnTo>
                  <a:lnTo>
                    <a:pt x="1" y="129"/>
                  </a:lnTo>
                  <a:lnTo>
                    <a:pt x="1" y="129"/>
                  </a:lnTo>
                  <a:lnTo>
                    <a:pt x="56" y="1347"/>
                  </a:lnTo>
                  <a:lnTo>
                    <a:pt x="130" y="2582"/>
                  </a:lnTo>
                  <a:lnTo>
                    <a:pt x="296" y="5016"/>
                  </a:lnTo>
                  <a:lnTo>
                    <a:pt x="296" y="5016"/>
                  </a:lnTo>
                  <a:lnTo>
                    <a:pt x="314" y="5072"/>
                  </a:lnTo>
                  <a:lnTo>
                    <a:pt x="351" y="5109"/>
                  </a:lnTo>
                  <a:lnTo>
                    <a:pt x="388" y="5145"/>
                  </a:lnTo>
                  <a:lnTo>
                    <a:pt x="443" y="5145"/>
                  </a:lnTo>
                  <a:lnTo>
                    <a:pt x="443" y="5145"/>
                  </a:lnTo>
                  <a:lnTo>
                    <a:pt x="480" y="5145"/>
                  </a:lnTo>
                  <a:lnTo>
                    <a:pt x="517" y="5127"/>
                  </a:lnTo>
                  <a:lnTo>
                    <a:pt x="554" y="5072"/>
                  </a:lnTo>
                  <a:lnTo>
                    <a:pt x="554" y="5035"/>
                  </a:lnTo>
                  <a:lnTo>
                    <a:pt x="554" y="5035"/>
                  </a:lnTo>
                  <a:lnTo>
                    <a:pt x="425" y="2582"/>
                  </a:lnTo>
                  <a:lnTo>
                    <a:pt x="351" y="1347"/>
                  </a:lnTo>
                  <a:lnTo>
                    <a:pt x="259" y="129"/>
                  </a:lnTo>
                  <a:lnTo>
                    <a:pt x="259" y="129"/>
                  </a:lnTo>
                  <a:lnTo>
                    <a:pt x="241" y="74"/>
                  </a:lnTo>
                  <a:lnTo>
                    <a:pt x="222" y="37"/>
                  </a:lnTo>
                  <a:lnTo>
                    <a:pt x="167" y="19"/>
                  </a:lnTo>
                  <a:lnTo>
                    <a:pt x="130" y="0"/>
                  </a:lnTo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1" name="Google Shape;10371;p48"/>
            <p:cNvSpPr/>
            <p:nvPr/>
          </p:nvSpPr>
          <p:spPr>
            <a:xfrm>
              <a:off x="1471825" y="1473225"/>
              <a:ext cx="72425" cy="213475"/>
            </a:xfrm>
            <a:custGeom>
              <a:avLst/>
              <a:gdLst/>
              <a:ahLst/>
              <a:cxnLst/>
              <a:rect l="l" t="t" r="r" b="b"/>
              <a:pathLst>
                <a:path w="2897" h="8539" extrusionOk="0">
                  <a:moveTo>
                    <a:pt x="2749" y="1"/>
                  </a:moveTo>
                  <a:lnTo>
                    <a:pt x="2712" y="19"/>
                  </a:lnTo>
                  <a:lnTo>
                    <a:pt x="2675" y="37"/>
                  </a:lnTo>
                  <a:lnTo>
                    <a:pt x="2638" y="56"/>
                  </a:lnTo>
                  <a:lnTo>
                    <a:pt x="2620" y="111"/>
                  </a:lnTo>
                  <a:lnTo>
                    <a:pt x="2251" y="1126"/>
                  </a:lnTo>
                  <a:lnTo>
                    <a:pt x="1900" y="2158"/>
                  </a:lnTo>
                  <a:lnTo>
                    <a:pt x="1236" y="4242"/>
                  </a:lnTo>
                  <a:lnTo>
                    <a:pt x="609" y="6326"/>
                  </a:lnTo>
                  <a:lnTo>
                    <a:pt x="1" y="8428"/>
                  </a:lnTo>
                  <a:lnTo>
                    <a:pt x="1" y="8465"/>
                  </a:lnTo>
                  <a:lnTo>
                    <a:pt x="19" y="8502"/>
                  </a:lnTo>
                  <a:lnTo>
                    <a:pt x="56" y="8521"/>
                  </a:lnTo>
                  <a:lnTo>
                    <a:pt x="93" y="8539"/>
                  </a:lnTo>
                  <a:lnTo>
                    <a:pt x="130" y="8521"/>
                  </a:lnTo>
                  <a:lnTo>
                    <a:pt x="167" y="8465"/>
                  </a:lnTo>
                  <a:lnTo>
                    <a:pt x="905" y="6418"/>
                  </a:lnTo>
                  <a:lnTo>
                    <a:pt x="1605" y="4353"/>
                  </a:lnTo>
                  <a:lnTo>
                    <a:pt x="2269" y="2269"/>
                  </a:lnTo>
                  <a:lnTo>
                    <a:pt x="2583" y="1218"/>
                  </a:lnTo>
                  <a:lnTo>
                    <a:pt x="2878" y="185"/>
                  </a:lnTo>
                  <a:lnTo>
                    <a:pt x="2896" y="111"/>
                  </a:lnTo>
                  <a:lnTo>
                    <a:pt x="2859" y="56"/>
                  </a:lnTo>
                  <a:lnTo>
                    <a:pt x="2804" y="19"/>
                  </a:lnTo>
                  <a:lnTo>
                    <a:pt x="2749" y="1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2" name="Google Shape;10372;p48"/>
            <p:cNvSpPr/>
            <p:nvPr/>
          </p:nvSpPr>
          <p:spPr>
            <a:xfrm>
              <a:off x="1471825" y="1473225"/>
              <a:ext cx="72425" cy="213475"/>
            </a:xfrm>
            <a:custGeom>
              <a:avLst/>
              <a:gdLst/>
              <a:ahLst/>
              <a:cxnLst/>
              <a:rect l="l" t="t" r="r" b="b"/>
              <a:pathLst>
                <a:path w="2897" h="8539" fill="none" extrusionOk="0">
                  <a:moveTo>
                    <a:pt x="2749" y="1"/>
                  </a:moveTo>
                  <a:lnTo>
                    <a:pt x="2749" y="1"/>
                  </a:lnTo>
                  <a:lnTo>
                    <a:pt x="2712" y="19"/>
                  </a:lnTo>
                  <a:lnTo>
                    <a:pt x="2675" y="37"/>
                  </a:lnTo>
                  <a:lnTo>
                    <a:pt x="2638" y="56"/>
                  </a:lnTo>
                  <a:lnTo>
                    <a:pt x="2620" y="111"/>
                  </a:lnTo>
                  <a:lnTo>
                    <a:pt x="2620" y="111"/>
                  </a:lnTo>
                  <a:lnTo>
                    <a:pt x="2251" y="1126"/>
                  </a:lnTo>
                  <a:lnTo>
                    <a:pt x="1900" y="2158"/>
                  </a:lnTo>
                  <a:lnTo>
                    <a:pt x="1236" y="4242"/>
                  </a:lnTo>
                  <a:lnTo>
                    <a:pt x="609" y="6326"/>
                  </a:lnTo>
                  <a:lnTo>
                    <a:pt x="1" y="8428"/>
                  </a:lnTo>
                  <a:lnTo>
                    <a:pt x="1" y="8428"/>
                  </a:lnTo>
                  <a:lnTo>
                    <a:pt x="1" y="8465"/>
                  </a:lnTo>
                  <a:lnTo>
                    <a:pt x="19" y="8502"/>
                  </a:lnTo>
                  <a:lnTo>
                    <a:pt x="56" y="8521"/>
                  </a:lnTo>
                  <a:lnTo>
                    <a:pt x="93" y="8539"/>
                  </a:lnTo>
                  <a:lnTo>
                    <a:pt x="93" y="8539"/>
                  </a:lnTo>
                  <a:lnTo>
                    <a:pt x="130" y="8521"/>
                  </a:lnTo>
                  <a:lnTo>
                    <a:pt x="167" y="8465"/>
                  </a:lnTo>
                  <a:lnTo>
                    <a:pt x="167" y="8465"/>
                  </a:lnTo>
                  <a:lnTo>
                    <a:pt x="905" y="6418"/>
                  </a:lnTo>
                  <a:lnTo>
                    <a:pt x="1605" y="4353"/>
                  </a:lnTo>
                  <a:lnTo>
                    <a:pt x="2269" y="2269"/>
                  </a:lnTo>
                  <a:lnTo>
                    <a:pt x="2583" y="1218"/>
                  </a:lnTo>
                  <a:lnTo>
                    <a:pt x="2878" y="185"/>
                  </a:lnTo>
                  <a:lnTo>
                    <a:pt x="2878" y="185"/>
                  </a:lnTo>
                  <a:lnTo>
                    <a:pt x="2896" y="111"/>
                  </a:lnTo>
                  <a:lnTo>
                    <a:pt x="2859" y="56"/>
                  </a:lnTo>
                  <a:lnTo>
                    <a:pt x="2804" y="19"/>
                  </a:lnTo>
                  <a:lnTo>
                    <a:pt x="2749" y="1"/>
                  </a:lnTo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73" name="Google Shape;10373;p48"/>
          <p:cNvGrpSpPr/>
          <p:nvPr/>
        </p:nvGrpSpPr>
        <p:grpSpPr>
          <a:xfrm>
            <a:off x="3717407" y="4761020"/>
            <a:ext cx="80426" cy="95772"/>
            <a:chOff x="1353350" y="1473225"/>
            <a:chExt cx="190900" cy="227325"/>
          </a:xfrm>
        </p:grpSpPr>
        <p:sp>
          <p:nvSpPr>
            <p:cNvPr id="10374" name="Google Shape;10374;p48"/>
            <p:cNvSpPr/>
            <p:nvPr/>
          </p:nvSpPr>
          <p:spPr>
            <a:xfrm>
              <a:off x="1353350" y="1601850"/>
              <a:ext cx="42900" cy="98700"/>
            </a:xfrm>
            <a:custGeom>
              <a:avLst/>
              <a:gdLst/>
              <a:ahLst/>
              <a:cxnLst/>
              <a:rect l="l" t="t" r="r" b="b"/>
              <a:pathLst>
                <a:path w="1716" h="3948" extrusionOk="0">
                  <a:moveTo>
                    <a:pt x="185" y="1"/>
                  </a:moveTo>
                  <a:lnTo>
                    <a:pt x="93" y="19"/>
                  </a:lnTo>
                  <a:lnTo>
                    <a:pt x="37" y="75"/>
                  </a:lnTo>
                  <a:lnTo>
                    <a:pt x="19" y="93"/>
                  </a:lnTo>
                  <a:lnTo>
                    <a:pt x="0" y="148"/>
                  </a:lnTo>
                  <a:lnTo>
                    <a:pt x="0" y="185"/>
                  </a:lnTo>
                  <a:lnTo>
                    <a:pt x="19" y="240"/>
                  </a:lnTo>
                  <a:lnTo>
                    <a:pt x="351" y="1181"/>
                  </a:lnTo>
                  <a:lnTo>
                    <a:pt x="738" y="2103"/>
                  </a:lnTo>
                  <a:lnTo>
                    <a:pt x="1162" y="3025"/>
                  </a:lnTo>
                  <a:lnTo>
                    <a:pt x="1623" y="3910"/>
                  </a:lnTo>
                  <a:lnTo>
                    <a:pt x="1642" y="3929"/>
                  </a:lnTo>
                  <a:lnTo>
                    <a:pt x="1660" y="3947"/>
                  </a:lnTo>
                  <a:lnTo>
                    <a:pt x="1715" y="3929"/>
                  </a:lnTo>
                  <a:lnTo>
                    <a:pt x="1715" y="3910"/>
                  </a:lnTo>
                  <a:lnTo>
                    <a:pt x="1715" y="3873"/>
                  </a:lnTo>
                  <a:lnTo>
                    <a:pt x="1439" y="2915"/>
                  </a:lnTo>
                  <a:lnTo>
                    <a:pt x="1107" y="1974"/>
                  </a:lnTo>
                  <a:lnTo>
                    <a:pt x="757" y="1033"/>
                  </a:lnTo>
                  <a:lnTo>
                    <a:pt x="369" y="130"/>
                  </a:lnTo>
                  <a:lnTo>
                    <a:pt x="332" y="75"/>
                  </a:lnTo>
                  <a:lnTo>
                    <a:pt x="277" y="38"/>
                  </a:lnTo>
                  <a:lnTo>
                    <a:pt x="240" y="19"/>
                  </a:lnTo>
                  <a:lnTo>
                    <a:pt x="185" y="1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5" name="Google Shape;10375;p48"/>
            <p:cNvSpPr/>
            <p:nvPr/>
          </p:nvSpPr>
          <p:spPr>
            <a:xfrm>
              <a:off x="1353350" y="1601850"/>
              <a:ext cx="42900" cy="98700"/>
            </a:xfrm>
            <a:custGeom>
              <a:avLst/>
              <a:gdLst/>
              <a:ahLst/>
              <a:cxnLst/>
              <a:rect l="l" t="t" r="r" b="b"/>
              <a:pathLst>
                <a:path w="1716" h="3948" fill="none" extrusionOk="0">
                  <a:moveTo>
                    <a:pt x="185" y="1"/>
                  </a:moveTo>
                  <a:lnTo>
                    <a:pt x="185" y="1"/>
                  </a:lnTo>
                  <a:lnTo>
                    <a:pt x="93" y="19"/>
                  </a:lnTo>
                  <a:lnTo>
                    <a:pt x="37" y="75"/>
                  </a:lnTo>
                  <a:lnTo>
                    <a:pt x="19" y="93"/>
                  </a:lnTo>
                  <a:lnTo>
                    <a:pt x="0" y="148"/>
                  </a:lnTo>
                  <a:lnTo>
                    <a:pt x="0" y="185"/>
                  </a:lnTo>
                  <a:lnTo>
                    <a:pt x="19" y="240"/>
                  </a:lnTo>
                  <a:lnTo>
                    <a:pt x="19" y="240"/>
                  </a:lnTo>
                  <a:lnTo>
                    <a:pt x="351" y="1181"/>
                  </a:lnTo>
                  <a:lnTo>
                    <a:pt x="738" y="2103"/>
                  </a:lnTo>
                  <a:lnTo>
                    <a:pt x="1162" y="3025"/>
                  </a:lnTo>
                  <a:lnTo>
                    <a:pt x="1623" y="3910"/>
                  </a:lnTo>
                  <a:lnTo>
                    <a:pt x="1623" y="3910"/>
                  </a:lnTo>
                  <a:lnTo>
                    <a:pt x="1642" y="3929"/>
                  </a:lnTo>
                  <a:lnTo>
                    <a:pt x="1660" y="3947"/>
                  </a:lnTo>
                  <a:lnTo>
                    <a:pt x="1660" y="3947"/>
                  </a:lnTo>
                  <a:lnTo>
                    <a:pt x="1715" y="3929"/>
                  </a:lnTo>
                  <a:lnTo>
                    <a:pt x="1715" y="3910"/>
                  </a:lnTo>
                  <a:lnTo>
                    <a:pt x="1715" y="3873"/>
                  </a:lnTo>
                  <a:lnTo>
                    <a:pt x="1715" y="3873"/>
                  </a:lnTo>
                  <a:lnTo>
                    <a:pt x="1439" y="2915"/>
                  </a:lnTo>
                  <a:lnTo>
                    <a:pt x="1107" y="1974"/>
                  </a:lnTo>
                  <a:lnTo>
                    <a:pt x="757" y="1033"/>
                  </a:lnTo>
                  <a:lnTo>
                    <a:pt x="369" y="130"/>
                  </a:lnTo>
                  <a:lnTo>
                    <a:pt x="369" y="130"/>
                  </a:lnTo>
                  <a:lnTo>
                    <a:pt x="332" y="75"/>
                  </a:lnTo>
                  <a:lnTo>
                    <a:pt x="277" y="38"/>
                  </a:lnTo>
                  <a:lnTo>
                    <a:pt x="240" y="19"/>
                  </a:lnTo>
                  <a:lnTo>
                    <a:pt x="185" y="1"/>
                  </a:lnTo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6" name="Google Shape;10376;p48"/>
            <p:cNvSpPr/>
            <p:nvPr/>
          </p:nvSpPr>
          <p:spPr>
            <a:xfrm>
              <a:off x="1421575" y="1565900"/>
              <a:ext cx="13875" cy="128650"/>
            </a:xfrm>
            <a:custGeom>
              <a:avLst/>
              <a:gdLst/>
              <a:ahLst/>
              <a:cxnLst/>
              <a:rect l="l" t="t" r="r" b="b"/>
              <a:pathLst>
                <a:path w="555" h="5146" extrusionOk="0">
                  <a:moveTo>
                    <a:pt x="130" y="0"/>
                  </a:moveTo>
                  <a:lnTo>
                    <a:pt x="75" y="19"/>
                  </a:lnTo>
                  <a:lnTo>
                    <a:pt x="38" y="37"/>
                  </a:lnTo>
                  <a:lnTo>
                    <a:pt x="19" y="74"/>
                  </a:lnTo>
                  <a:lnTo>
                    <a:pt x="1" y="129"/>
                  </a:lnTo>
                  <a:lnTo>
                    <a:pt x="56" y="1347"/>
                  </a:lnTo>
                  <a:lnTo>
                    <a:pt x="130" y="2582"/>
                  </a:lnTo>
                  <a:lnTo>
                    <a:pt x="296" y="5016"/>
                  </a:lnTo>
                  <a:lnTo>
                    <a:pt x="314" y="5072"/>
                  </a:lnTo>
                  <a:lnTo>
                    <a:pt x="351" y="5109"/>
                  </a:lnTo>
                  <a:lnTo>
                    <a:pt x="388" y="5145"/>
                  </a:lnTo>
                  <a:lnTo>
                    <a:pt x="480" y="5145"/>
                  </a:lnTo>
                  <a:lnTo>
                    <a:pt x="517" y="5127"/>
                  </a:lnTo>
                  <a:lnTo>
                    <a:pt x="554" y="5072"/>
                  </a:lnTo>
                  <a:lnTo>
                    <a:pt x="554" y="5035"/>
                  </a:lnTo>
                  <a:lnTo>
                    <a:pt x="425" y="2582"/>
                  </a:lnTo>
                  <a:lnTo>
                    <a:pt x="351" y="1347"/>
                  </a:lnTo>
                  <a:lnTo>
                    <a:pt x="259" y="129"/>
                  </a:lnTo>
                  <a:lnTo>
                    <a:pt x="241" y="74"/>
                  </a:lnTo>
                  <a:lnTo>
                    <a:pt x="222" y="37"/>
                  </a:lnTo>
                  <a:lnTo>
                    <a:pt x="167" y="19"/>
                  </a:lnTo>
                  <a:lnTo>
                    <a:pt x="130" y="0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7" name="Google Shape;10377;p48"/>
            <p:cNvSpPr/>
            <p:nvPr/>
          </p:nvSpPr>
          <p:spPr>
            <a:xfrm>
              <a:off x="1421575" y="1565900"/>
              <a:ext cx="13875" cy="128650"/>
            </a:xfrm>
            <a:custGeom>
              <a:avLst/>
              <a:gdLst/>
              <a:ahLst/>
              <a:cxnLst/>
              <a:rect l="l" t="t" r="r" b="b"/>
              <a:pathLst>
                <a:path w="555" h="5146" fill="none" extrusionOk="0">
                  <a:moveTo>
                    <a:pt x="130" y="0"/>
                  </a:moveTo>
                  <a:lnTo>
                    <a:pt x="130" y="0"/>
                  </a:lnTo>
                  <a:lnTo>
                    <a:pt x="75" y="19"/>
                  </a:lnTo>
                  <a:lnTo>
                    <a:pt x="38" y="37"/>
                  </a:lnTo>
                  <a:lnTo>
                    <a:pt x="19" y="74"/>
                  </a:lnTo>
                  <a:lnTo>
                    <a:pt x="1" y="129"/>
                  </a:lnTo>
                  <a:lnTo>
                    <a:pt x="1" y="129"/>
                  </a:lnTo>
                  <a:lnTo>
                    <a:pt x="56" y="1347"/>
                  </a:lnTo>
                  <a:lnTo>
                    <a:pt x="130" y="2582"/>
                  </a:lnTo>
                  <a:lnTo>
                    <a:pt x="296" y="5016"/>
                  </a:lnTo>
                  <a:lnTo>
                    <a:pt x="296" y="5016"/>
                  </a:lnTo>
                  <a:lnTo>
                    <a:pt x="314" y="5072"/>
                  </a:lnTo>
                  <a:lnTo>
                    <a:pt x="351" y="5109"/>
                  </a:lnTo>
                  <a:lnTo>
                    <a:pt x="388" y="5145"/>
                  </a:lnTo>
                  <a:lnTo>
                    <a:pt x="443" y="5145"/>
                  </a:lnTo>
                  <a:lnTo>
                    <a:pt x="443" y="5145"/>
                  </a:lnTo>
                  <a:lnTo>
                    <a:pt x="480" y="5145"/>
                  </a:lnTo>
                  <a:lnTo>
                    <a:pt x="517" y="5127"/>
                  </a:lnTo>
                  <a:lnTo>
                    <a:pt x="554" y="5072"/>
                  </a:lnTo>
                  <a:lnTo>
                    <a:pt x="554" y="5035"/>
                  </a:lnTo>
                  <a:lnTo>
                    <a:pt x="554" y="5035"/>
                  </a:lnTo>
                  <a:lnTo>
                    <a:pt x="425" y="2582"/>
                  </a:lnTo>
                  <a:lnTo>
                    <a:pt x="351" y="1347"/>
                  </a:lnTo>
                  <a:lnTo>
                    <a:pt x="259" y="129"/>
                  </a:lnTo>
                  <a:lnTo>
                    <a:pt x="259" y="129"/>
                  </a:lnTo>
                  <a:lnTo>
                    <a:pt x="241" y="74"/>
                  </a:lnTo>
                  <a:lnTo>
                    <a:pt x="222" y="37"/>
                  </a:lnTo>
                  <a:lnTo>
                    <a:pt x="167" y="19"/>
                  </a:lnTo>
                  <a:lnTo>
                    <a:pt x="130" y="0"/>
                  </a:lnTo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8" name="Google Shape;10378;p48"/>
            <p:cNvSpPr/>
            <p:nvPr/>
          </p:nvSpPr>
          <p:spPr>
            <a:xfrm>
              <a:off x="1471825" y="1473225"/>
              <a:ext cx="72425" cy="213475"/>
            </a:xfrm>
            <a:custGeom>
              <a:avLst/>
              <a:gdLst/>
              <a:ahLst/>
              <a:cxnLst/>
              <a:rect l="l" t="t" r="r" b="b"/>
              <a:pathLst>
                <a:path w="2897" h="8539" extrusionOk="0">
                  <a:moveTo>
                    <a:pt x="2749" y="1"/>
                  </a:moveTo>
                  <a:lnTo>
                    <a:pt x="2712" y="19"/>
                  </a:lnTo>
                  <a:lnTo>
                    <a:pt x="2675" y="37"/>
                  </a:lnTo>
                  <a:lnTo>
                    <a:pt x="2638" y="56"/>
                  </a:lnTo>
                  <a:lnTo>
                    <a:pt x="2620" y="111"/>
                  </a:lnTo>
                  <a:lnTo>
                    <a:pt x="2251" y="1126"/>
                  </a:lnTo>
                  <a:lnTo>
                    <a:pt x="1900" y="2158"/>
                  </a:lnTo>
                  <a:lnTo>
                    <a:pt x="1236" y="4242"/>
                  </a:lnTo>
                  <a:lnTo>
                    <a:pt x="609" y="6326"/>
                  </a:lnTo>
                  <a:lnTo>
                    <a:pt x="1" y="8428"/>
                  </a:lnTo>
                  <a:lnTo>
                    <a:pt x="1" y="8465"/>
                  </a:lnTo>
                  <a:lnTo>
                    <a:pt x="19" y="8502"/>
                  </a:lnTo>
                  <a:lnTo>
                    <a:pt x="56" y="8521"/>
                  </a:lnTo>
                  <a:lnTo>
                    <a:pt x="93" y="8539"/>
                  </a:lnTo>
                  <a:lnTo>
                    <a:pt x="130" y="8521"/>
                  </a:lnTo>
                  <a:lnTo>
                    <a:pt x="167" y="8465"/>
                  </a:lnTo>
                  <a:lnTo>
                    <a:pt x="905" y="6418"/>
                  </a:lnTo>
                  <a:lnTo>
                    <a:pt x="1605" y="4353"/>
                  </a:lnTo>
                  <a:lnTo>
                    <a:pt x="2269" y="2269"/>
                  </a:lnTo>
                  <a:lnTo>
                    <a:pt x="2583" y="1218"/>
                  </a:lnTo>
                  <a:lnTo>
                    <a:pt x="2878" y="185"/>
                  </a:lnTo>
                  <a:lnTo>
                    <a:pt x="2896" y="111"/>
                  </a:lnTo>
                  <a:lnTo>
                    <a:pt x="2859" y="56"/>
                  </a:lnTo>
                  <a:lnTo>
                    <a:pt x="2804" y="19"/>
                  </a:lnTo>
                  <a:lnTo>
                    <a:pt x="2749" y="1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9" name="Google Shape;10379;p48"/>
            <p:cNvSpPr/>
            <p:nvPr/>
          </p:nvSpPr>
          <p:spPr>
            <a:xfrm>
              <a:off x="1471825" y="1473225"/>
              <a:ext cx="72425" cy="213475"/>
            </a:xfrm>
            <a:custGeom>
              <a:avLst/>
              <a:gdLst/>
              <a:ahLst/>
              <a:cxnLst/>
              <a:rect l="l" t="t" r="r" b="b"/>
              <a:pathLst>
                <a:path w="2897" h="8539" fill="none" extrusionOk="0">
                  <a:moveTo>
                    <a:pt x="2749" y="1"/>
                  </a:moveTo>
                  <a:lnTo>
                    <a:pt x="2749" y="1"/>
                  </a:lnTo>
                  <a:lnTo>
                    <a:pt x="2712" y="19"/>
                  </a:lnTo>
                  <a:lnTo>
                    <a:pt x="2675" y="37"/>
                  </a:lnTo>
                  <a:lnTo>
                    <a:pt x="2638" y="56"/>
                  </a:lnTo>
                  <a:lnTo>
                    <a:pt x="2620" y="111"/>
                  </a:lnTo>
                  <a:lnTo>
                    <a:pt x="2620" y="111"/>
                  </a:lnTo>
                  <a:lnTo>
                    <a:pt x="2251" y="1126"/>
                  </a:lnTo>
                  <a:lnTo>
                    <a:pt x="1900" y="2158"/>
                  </a:lnTo>
                  <a:lnTo>
                    <a:pt x="1236" y="4242"/>
                  </a:lnTo>
                  <a:lnTo>
                    <a:pt x="609" y="6326"/>
                  </a:lnTo>
                  <a:lnTo>
                    <a:pt x="1" y="8428"/>
                  </a:lnTo>
                  <a:lnTo>
                    <a:pt x="1" y="8428"/>
                  </a:lnTo>
                  <a:lnTo>
                    <a:pt x="1" y="8465"/>
                  </a:lnTo>
                  <a:lnTo>
                    <a:pt x="19" y="8502"/>
                  </a:lnTo>
                  <a:lnTo>
                    <a:pt x="56" y="8521"/>
                  </a:lnTo>
                  <a:lnTo>
                    <a:pt x="93" y="8539"/>
                  </a:lnTo>
                  <a:lnTo>
                    <a:pt x="93" y="8539"/>
                  </a:lnTo>
                  <a:lnTo>
                    <a:pt x="130" y="8521"/>
                  </a:lnTo>
                  <a:lnTo>
                    <a:pt x="167" y="8465"/>
                  </a:lnTo>
                  <a:lnTo>
                    <a:pt x="167" y="8465"/>
                  </a:lnTo>
                  <a:lnTo>
                    <a:pt x="905" y="6418"/>
                  </a:lnTo>
                  <a:lnTo>
                    <a:pt x="1605" y="4353"/>
                  </a:lnTo>
                  <a:lnTo>
                    <a:pt x="2269" y="2269"/>
                  </a:lnTo>
                  <a:lnTo>
                    <a:pt x="2583" y="1218"/>
                  </a:lnTo>
                  <a:lnTo>
                    <a:pt x="2878" y="185"/>
                  </a:lnTo>
                  <a:lnTo>
                    <a:pt x="2878" y="185"/>
                  </a:lnTo>
                  <a:lnTo>
                    <a:pt x="2896" y="111"/>
                  </a:lnTo>
                  <a:lnTo>
                    <a:pt x="2859" y="56"/>
                  </a:lnTo>
                  <a:lnTo>
                    <a:pt x="2804" y="19"/>
                  </a:lnTo>
                  <a:lnTo>
                    <a:pt x="2749" y="1"/>
                  </a:lnTo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80" name="Google Shape;10380;p48"/>
          <p:cNvGrpSpPr/>
          <p:nvPr/>
        </p:nvGrpSpPr>
        <p:grpSpPr>
          <a:xfrm flipH="1">
            <a:off x="6325957" y="4761020"/>
            <a:ext cx="80426" cy="95772"/>
            <a:chOff x="1353350" y="1473225"/>
            <a:chExt cx="190900" cy="227325"/>
          </a:xfrm>
        </p:grpSpPr>
        <p:sp>
          <p:nvSpPr>
            <p:cNvPr id="10381" name="Google Shape;10381;p48"/>
            <p:cNvSpPr/>
            <p:nvPr/>
          </p:nvSpPr>
          <p:spPr>
            <a:xfrm>
              <a:off x="1353350" y="1601850"/>
              <a:ext cx="42900" cy="98700"/>
            </a:xfrm>
            <a:custGeom>
              <a:avLst/>
              <a:gdLst/>
              <a:ahLst/>
              <a:cxnLst/>
              <a:rect l="l" t="t" r="r" b="b"/>
              <a:pathLst>
                <a:path w="1716" h="3948" extrusionOk="0">
                  <a:moveTo>
                    <a:pt x="185" y="1"/>
                  </a:moveTo>
                  <a:lnTo>
                    <a:pt x="93" y="19"/>
                  </a:lnTo>
                  <a:lnTo>
                    <a:pt x="37" y="75"/>
                  </a:lnTo>
                  <a:lnTo>
                    <a:pt x="19" y="93"/>
                  </a:lnTo>
                  <a:lnTo>
                    <a:pt x="0" y="148"/>
                  </a:lnTo>
                  <a:lnTo>
                    <a:pt x="0" y="185"/>
                  </a:lnTo>
                  <a:lnTo>
                    <a:pt x="19" y="240"/>
                  </a:lnTo>
                  <a:lnTo>
                    <a:pt x="351" y="1181"/>
                  </a:lnTo>
                  <a:lnTo>
                    <a:pt x="738" y="2103"/>
                  </a:lnTo>
                  <a:lnTo>
                    <a:pt x="1162" y="3025"/>
                  </a:lnTo>
                  <a:lnTo>
                    <a:pt x="1623" y="3910"/>
                  </a:lnTo>
                  <a:lnTo>
                    <a:pt x="1642" y="3929"/>
                  </a:lnTo>
                  <a:lnTo>
                    <a:pt x="1660" y="3947"/>
                  </a:lnTo>
                  <a:lnTo>
                    <a:pt x="1715" y="3929"/>
                  </a:lnTo>
                  <a:lnTo>
                    <a:pt x="1715" y="3910"/>
                  </a:lnTo>
                  <a:lnTo>
                    <a:pt x="1715" y="3873"/>
                  </a:lnTo>
                  <a:lnTo>
                    <a:pt x="1439" y="2915"/>
                  </a:lnTo>
                  <a:lnTo>
                    <a:pt x="1107" y="1974"/>
                  </a:lnTo>
                  <a:lnTo>
                    <a:pt x="757" y="1033"/>
                  </a:lnTo>
                  <a:lnTo>
                    <a:pt x="369" y="130"/>
                  </a:lnTo>
                  <a:lnTo>
                    <a:pt x="332" y="75"/>
                  </a:lnTo>
                  <a:lnTo>
                    <a:pt x="277" y="38"/>
                  </a:lnTo>
                  <a:lnTo>
                    <a:pt x="240" y="19"/>
                  </a:lnTo>
                  <a:lnTo>
                    <a:pt x="185" y="1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2" name="Google Shape;10382;p48"/>
            <p:cNvSpPr/>
            <p:nvPr/>
          </p:nvSpPr>
          <p:spPr>
            <a:xfrm>
              <a:off x="1353350" y="1601850"/>
              <a:ext cx="42900" cy="98700"/>
            </a:xfrm>
            <a:custGeom>
              <a:avLst/>
              <a:gdLst/>
              <a:ahLst/>
              <a:cxnLst/>
              <a:rect l="l" t="t" r="r" b="b"/>
              <a:pathLst>
                <a:path w="1716" h="3948" fill="none" extrusionOk="0">
                  <a:moveTo>
                    <a:pt x="185" y="1"/>
                  </a:moveTo>
                  <a:lnTo>
                    <a:pt x="185" y="1"/>
                  </a:lnTo>
                  <a:lnTo>
                    <a:pt x="93" y="19"/>
                  </a:lnTo>
                  <a:lnTo>
                    <a:pt x="37" y="75"/>
                  </a:lnTo>
                  <a:lnTo>
                    <a:pt x="19" y="93"/>
                  </a:lnTo>
                  <a:lnTo>
                    <a:pt x="0" y="148"/>
                  </a:lnTo>
                  <a:lnTo>
                    <a:pt x="0" y="185"/>
                  </a:lnTo>
                  <a:lnTo>
                    <a:pt x="19" y="240"/>
                  </a:lnTo>
                  <a:lnTo>
                    <a:pt x="19" y="240"/>
                  </a:lnTo>
                  <a:lnTo>
                    <a:pt x="351" y="1181"/>
                  </a:lnTo>
                  <a:lnTo>
                    <a:pt x="738" y="2103"/>
                  </a:lnTo>
                  <a:lnTo>
                    <a:pt x="1162" y="3025"/>
                  </a:lnTo>
                  <a:lnTo>
                    <a:pt x="1623" y="3910"/>
                  </a:lnTo>
                  <a:lnTo>
                    <a:pt x="1623" y="3910"/>
                  </a:lnTo>
                  <a:lnTo>
                    <a:pt x="1642" y="3929"/>
                  </a:lnTo>
                  <a:lnTo>
                    <a:pt x="1660" y="3947"/>
                  </a:lnTo>
                  <a:lnTo>
                    <a:pt x="1660" y="3947"/>
                  </a:lnTo>
                  <a:lnTo>
                    <a:pt x="1715" y="3929"/>
                  </a:lnTo>
                  <a:lnTo>
                    <a:pt x="1715" y="3910"/>
                  </a:lnTo>
                  <a:lnTo>
                    <a:pt x="1715" y="3873"/>
                  </a:lnTo>
                  <a:lnTo>
                    <a:pt x="1715" y="3873"/>
                  </a:lnTo>
                  <a:lnTo>
                    <a:pt x="1439" y="2915"/>
                  </a:lnTo>
                  <a:lnTo>
                    <a:pt x="1107" y="1974"/>
                  </a:lnTo>
                  <a:lnTo>
                    <a:pt x="757" y="1033"/>
                  </a:lnTo>
                  <a:lnTo>
                    <a:pt x="369" y="130"/>
                  </a:lnTo>
                  <a:lnTo>
                    <a:pt x="369" y="130"/>
                  </a:lnTo>
                  <a:lnTo>
                    <a:pt x="332" y="75"/>
                  </a:lnTo>
                  <a:lnTo>
                    <a:pt x="277" y="38"/>
                  </a:lnTo>
                  <a:lnTo>
                    <a:pt x="240" y="19"/>
                  </a:lnTo>
                  <a:lnTo>
                    <a:pt x="185" y="1"/>
                  </a:lnTo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3" name="Google Shape;10383;p48"/>
            <p:cNvSpPr/>
            <p:nvPr/>
          </p:nvSpPr>
          <p:spPr>
            <a:xfrm>
              <a:off x="1421575" y="1565900"/>
              <a:ext cx="13875" cy="128650"/>
            </a:xfrm>
            <a:custGeom>
              <a:avLst/>
              <a:gdLst/>
              <a:ahLst/>
              <a:cxnLst/>
              <a:rect l="l" t="t" r="r" b="b"/>
              <a:pathLst>
                <a:path w="555" h="5146" extrusionOk="0">
                  <a:moveTo>
                    <a:pt x="130" y="0"/>
                  </a:moveTo>
                  <a:lnTo>
                    <a:pt x="75" y="19"/>
                  </a:lnTo>
                  <a:lnTo>
                    <a:pt x="38" y="37"/>
                  </a:lnTo>
                  <a:lnTo>
                    <a:pt x="19" y="74"/>
                  </a:lnTo>
                  <a:lnTo>
                    <a:pt x="1" y="129"/>
                  </a:lnTo>
                  <a:lnTo>
                    <a:pt x="56" y="1347"/>
                  </a:lnTo>
                  <a:lnTo>
                    <a:pt x="130" y="2582"/>
                  </a:lnTo>
                  <a:lnTo>
                    <a:pt x="296" y="5016"/>
                  </a:lnTo>
                  <a:lnTo>
                    <a:pt x="314" y="5072"/>
                  </a:lnTo>
                  <a:lnTo>
                    <a:pt x="351" y="5109"/>
                  </a:lnTo>
                  <a:lnTo>
                    <a:pt x="388" y="5145"/>
                  </a:lnTo>
                  <a:lnTo>
                    <a:pt x="480" y="5145"/>
                  </a:lnTo>
                  <a:lnTo>
                    <a:pt x="517" y="5127"/>
                  </a:lnTo>
                  <a:lnTo>
                    <a:pt x="554" y="5072"/>
                  </a:lnTo>
                  <a:lnTo>
                    <a:pt x="554" y="5035"/>
                  </a:lnTo>
                  <a:lnTo>
                    <a:pt x="425" y="2582"/>
                  </a:lnTo>
                  <a:lnTo>
                    <a:pt x="351" y="1347"/>
                  </a:lnTo>
                  <a:lnTo>
                    <a:pt x="259" y="129"/>
                  </a:lnTo>
                  <a:lnTo>
                    <a:pt x="241" y="74"/>
                  </a:lnTo>
                  <a:lnTo>
                    <a:pt x="222" y="37"/>
                  </a:lnTo>
                  <a:lnTo>
                    <a:pt x="167" y="19"/>
                  </a:lnTo>
                  <a:lnTo>
                    <a:pt x="130" y="0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4" name="Google Shape;10384;p48"/>
            <p:cNvSpPr/>
            <p:nvPr/>
          </p:nvSpPr>
          <p:spPr>
            <a:xfrm>
              <a:off x="1421575" y="1565900"/>
              <a:ext cx="13875" cy="128650"/>
            </a:xfrm>
            <a:custGeom>
              <a:avLst/>
              <a:gdLst/>
              <a:ahLst/>
              <a:cxnLst/>
              <a:rect l="l" t="t" r="r" b="b"/>
              <a:pathLst>
                <a:path w="555" h="5146" fill="none" extrusionOk="0">
                  <a:moveTo>
                    <a:pt x="130" y="0"/>
                  </a:moveTo>
                  <a:lnTo>
                    <a:pt x="130" y="0"/>
                  </a:lnTo>
                  <a:lnTo>
                    <a:pt x="75" y="19"/>
                  </a:lnTo>
                  <a:lnTo>
                    <a:pt x="38" y="37"/>
                  </a:lnTo>
                  <a:lnTo>
                    <a:pt x="19" y="74"/>
                  </a:lnTo>
                  <a:lnTo>
                    <a:pt x="1" y="129"/>
                  </a:lnTo>
                  <a:lnTo>
                    <a:pt x="1" y="129"/>
                  </a:lnTo>
                  <a:lnTo>
                    <a:pt x="56" y="1347"/>
                  </a:lnTo>
                  <a:lnTo>
                    <a:pt x="130" y="2582"/>
                  </a:lnTo>
                  <a:lnTo>
                    <a:pt x="296" y="5016"/>
                  </a:lnTo>
                  <a:lnTo>
                    <a:pt x="296" y="5016"/>
                  </a:lnTo>
                  <a:lnTo>
                    <a:pt x="314" y="5072"/>
                  </a:lnTo>
                  <a:lnTo>
                    <a:pt x="351" y="5109"/>
                  </a:lnTo>
                  <a:lnTo>
                    <a:pt x="388" y="5145"/>
                  </a:lnTo>
                  <a:lnTo>
                    <a:pt x="443" y="5145"/>
                  </a:lnTo>
                  <a:lnTo>
                    <a:pt x="443" y="5145"/>
                  </a:lnTo>
                  <a:lnTo>
                    <a:pt x="480" y="5145"/>
                  </a:lnTo>
                  <a:lnTo>
                    <a:pt x="517" y="5127"/>
                  </a:lnTo>
                  <a:lnTo>
                    <a:pt x="554" y="5072"/>
                  </a:lnTo>
                  <a:lnTo>
                    <a:pt x="554" y="5035"/>
                  </a:lnTo>
                  <a:lnTo>
                    <a:pt x="554" y="5035"/>
                  </a:lnTo>
                  <a:lnTo>
                    <a:pt x="425" y="2582"/>
                  </a:lnTo>
                  <a:lnTo>
                    <a:pt x="351" y="1347"/>
                  </a:lnTo>
                  <a:lnTo>
                    <a:pt x="259" y="129"/>
                  </a:lnTo>
                  <a:lnTo>
                    <a:pt x="259" y="129"/>
                  </a:lnTo>
                  <a:lnTo>
                    <a:pt x="241" y="74"/>
                  </a:lnTo>
                  <a:lnTo>
                    <a:pt x="222" y="37"/>
                  </a:lnTo>
                  <a:lnTo>
                    <a:pt x="167" y="19"/>
                  </a:lnTo>
                  <a:lnTo>
                    <a:pt x="130" y="0"/>
                  </a:lnTo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5" name="Google Shape;10385;p48"/>
            <p:cNvSpPr/>
            <p:nvPr/>
          </p:nvSpPr>
          <p:spPr>
            <a:xfrm>
              <a:off x="1471825" y="1473225"/>
              <a:ext cx="72425" cy="213475"/>
            </a:xfrm>
            <a:custGeom>
              <a:avLst/>
              <a:gdLst/>
              <a:ahLst/>
              <a:cxnLst/>
              <a:rect l="l" t="t" r="r" b="b"/>
              <a:pathLst>
                <a:path w="2897" h="8539" extrusionOk="0">
                  <a:moveTo>
                    <a:pt x="2749" y="1"/>
                  </a:moveTo>
                  <a:lnTo>
                    <a:pt x="2712" y="19"/>
                  </a:lnTo>
                  <a:lnTo>
                    <a:pt x="2675" y="37"/>
                  </a:lnTo>
                  <a:lnTo>
                    <a:pt x="2638" y="56"/>
                  </a:lnTo>
                  <a:lnTo>
                    <a:pt x="2620" y="111"/>
                  </a:lnTo>
                  <a:lnTo>
                    <a:pt x="2251" y="1126"/>
                  </a:lnTo>
                  <a:lnTo>
                    <a:pt x="1900" y="2158"/>
                  </a:lnTo>
                  <a:lnTo>
                    <a:pt x="1236" y="4242"/>
                  </a:lnTo>
                  <a:lnTo>
                    <a:pt x="609" y="6326"/>
                  </a:lnTo>
                  <a:lnTo>
                    <a:pt x="1" y="8428"/>
                  </a:lnTo>
                  <a:lnTo>
                    <a:pt x="1" y="8465"/>
                  </a:lnTo>
                  <a:lnTo>
                    <a:pt x="19" y="8502"/>
                  </a:lnTo>
                  <a:lnTo>
                    <a:pt x="56" y="8521"/>
                  </a:lnTo>
                  <a:lnTo>
                    <a:pt x="93" y="8539"/>
                  </a:lnTo>
                  <a:lnTo>
                    <a:pt x="130" y="8521"/>
                  </a:lnTo>
                  <a:lnTo>
                    <a:pt x="167" y="8465"/>
                  </a:lnTo>
                  <a:lnTo>
                    <a:pt x="905" y="6418"/>
                  </a:lnTo>
                  <a:lnTo>
                    <a:pt x="1605" y="4353"/>
                  </a:lnTo>
                  <a:lnTo>
                    <a:pt x="2269" y="2269"/>
                  </a:lnTo>
                  <a:lnTo>
                    <a:pt x="2583" y="1218"/>
                  </a:lnTo>
                  <a:lnTo>
                    <a:pt x="2878" y="185"/>
                  </a:lnTo>
                  <a:lnTo>
                    <a:pt x="2896" y="111"/>
                  </a:lnTo>
                  <a:lnTo>
                    <a:pt x="2859" y="56"/>
                  </a:lnTo>
                  <a:lnTo>
                    <a:pt x="2804" y="19"/>
                  </a:lnTo>
                  <a:lnTo>
                    <a:pt x="2749" y="1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6" name="Google Shape;10386;p48"/>
            <p:cNvSpPr/>
            <p:nvPr/>
          </p:nvSpPr>
          <p:spPr>
            <a:xfrm>
              <a:off x="1471825" y="1473225"/>
              <a:ext cx="72425" cy="213475"/>
            </a:xfrm>
            <a:custGeom>
              <a:avLst/>
              <a:gdLst/>
              <a:ahLst/>
              <a:cxnLst/>
              <a:rect l="l" t="t" r="r" b="b"/>
              <a:pathLst>
                <a:path w="2897" h="8539" fill="none" extrusionOk="0">
                  <a:moveTo>
                    <a:pt x="2749" y="1"/>
                  </a:moveTo>
                  <a:lnTo>
                    <a:pt x="2749" y="1"/>
                  </a:lnTo>
                  <a:lnTo>
                    <a:pt x="2712" y="19"/>
                  </a:lnTo>
                  <a:lnTo>
                    <a:pt x="2675" y="37"/>
                  </a:lnTo>
                  <a:lnTo>
                    <a:pt x="2638" y="56"/>
                  </a:lnTo>
                  <a:lnTo>
                    <a:pt x="2620" y="111"/>
                  </a:lnTo>
                  <a:lnTo>
                    <a:pt x="2620" y="111"/>
                  </a:lnTo>
                  <a:lnTo>
                    <a:pt x="2251" y="1126"/>
                  </a:lnTo>
                  <a:lnTo>
                    <a:pt x="1900" y="2158"/>
                  </a:lnTo>
                  <a:lnTo>
                    <a:pt x="1236" y="4242"/>
                  </a:lnTo>
                  <a:lnTo>
                    <a:pt x="609" y="6326"/>
                  </a:lnTo>
                  <a:lnTo>
                    <a:pt x="1" y="8428"/>
                  </a:lnTo>
                  <a:lnTo>
                    <a:pt x="1" y="8428"/>
                  </a:lnTo>
                  <a:lnTo>
                    <a:pt x="1" y="8465"/>
                  </a:lnTo>
                  <a:lnTo>
                    <a:pt x="19" y="8502"/>
                  </a:lnTo>
                  <a:lnTo>
                    <a:pt x="56" y="8521"/>
                  </a:lnTo>
                  <a:lnTo>
                    <a:pt x="93" y="8539"/>
                  </a:lnTo>
                  <a:lnTo>
                    <a:pt x="93" y="8539"/>
                  </a:lnTo>
                  <a:lnTo>
                    <a:pt x="130" y="8521"/>
                  </a:lnTo>
                  <a:lnTo>
                    <a:pt x="167" y="8465"/>
                  </a:lnTo>
                  <a:lnTo>
                    <a:pt x="167" y="8465"/>
                  </a:lnTo>
                  <a:lnTo>
                    <a:pt x="905" y="6418"/>
                  </a:lnTo>
                  <a:lnTo>
                    <a:pt x="1605" y="4353"/>
                  </a:lnTo>
                  <a:lnTo>
                    <a:pt x="2269" y="2269"/>
                  </a:lnTo>
                  <a:lnTo>
                    <a:pt x="2583" y="1218"/>
                  </a:lnTo>
                  <a:lnTo>
                    <a:pt x="2878" y="185"/>
                  </a:lnTo>
                  <a:lnTo>
                    <a:pt x="2878" y="185"/>
                  </a:lnTo>
                  <a:lnTo>
                    <a:pt x="2896" y="111"/>
                  </a:lnTo>
                  <a:lnTo>
                    <a:pt x="2859" y="56"/>
                  </a:lnTo>
                  <a:lnTo>
                    <a:pt x="2804" y="19"/>
                  </a:lnTo>
                  <a:lnTo>
                    <a:pt x="2749" y="1"/>
                  </a:lnTo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87" name="Google Shape;10387;p48"/>
          <p:cNvGrpSpPr/>
          <p:nvPr/>
        </p:nvGrpSpPr>
        <p:grpSpPr>
          <a:xfrm flipH="1">
            <a:off x="2813596" y="4800350"/>
            <a:ext cx="127903" cy="152308"/>
            <a:chOff x="1353350" y="1473225"/>
            <a:chExt cx="190900" cy="227325"/>
          </a:xfrm>
        </p:grpSpPr>
        <p:sp>
          <p:nvSpPr>
            <p:cNvPr id="10388" name="Google Shape;10388;p48"/>
            <p:cNvSpPr/>
            <p:nvPr/>
          </p:nvSpPr>
          <p:spPr>
            <a:xfrm>
              <a:off x="1353350" y="1601850"/>
              <a:ext cx="42900" cy="98700"/>
            </a:xfrm>
            <a:custGeom>
              <a:avLst/>
              <a:gdLst/>
              <a:ahLst/>
              <a:cxnLst/>
              <a:rect l="l" t="t" r="r" b="b"/>
              <a:pathLst>
                <a:path w="1716" h="3948" extrusionOk="0">
                  <a:moveTo>
                    <a:pt x="185" y="1"/>
                  </a:moveTo>
                  <a:lnTo>
                    <a:pt x="93" y="19"/>
                  </a:lnTo>
                  <a:lnTo>
                    <a:pt x="37" y="75"/>
                  </a:lnTo>
                  <a:lnTo>
                    <a:pt x="19" y="93"/>
                  </a:lnTo>
                  <a:lnTo>
                    <a:pt x="0" y="148"/>
                  </a:lnTo>
                  <a:lnTo>
                    <a:pt x="0" y="185"/>
                  </a:lnTo>
                  <a:lnTo>
                    <a:pt x="19" y="240"/>
                  </a:lnTo>
                  <a:lnTo>
                    <a:pt x="351" y="1181"/>
                  </a:lnTo>
                  <a:lnTo>
                    <a:pt x="738" y="2103"/>
                  </a:lnTo>
                  <a:lnTo>
                    <a:pt x="1162" y="3025"/>
                  </a:lnTo>
                  <a:lnTo>
                    <a:pt x="1623" y="3910"/>
                  </a:lnTo>
                  <a:lnTo>
                    <a:pt x="1642" y="3929"/>
                  </a:lnTo>
                  <a:lnTo>
                    <a:pt x="1660" y="3947"/>
                  </a:lnTo>
                  <a:lnTo>
                    <a:pt x="1715" y="3929"/>
                  </a:lnTo>
                  <a:lnTo>
                    <a:pt x="1715" y="3910"/>
                  </a:lnTo>
                  <a:lnTo>
                    <a:pt x="1715" y="3873"/>
                  </a:lnTo>
                  <a:lnTo>
                    <a:pt x="1439" y="2915"/>
                  </a:lnTo>
                  <a:lnTo>
                    <a:pt x="1107" y="1974"/>
                  </a:lnTo>
                  <a:lnTo>
                    <a:pt x="757" y="1033"/>
                  </a:lnTo>
                  <a:lnTo>
                    <a:pt x="369" y="130"/>
                  </a:lnTo>
                  <a:lnTo>
                    <a:pt x="332" y="75"/>
                  </a:lnTo>
                  <a:lnTo>
                    <a:pt x="277" y="38"/>
                  </a:lnTo>
                  <a:lnTo>
                    <a:pt x="240" y="19"/>
                  </a:lnTo>
                  <a:lnTo>
                    <a:pt x="185" y="1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9" name="Google Shape;10389;p48"/>
            <p:cNvSpPr/>
            <p:nvPr/>
          </p:nvSpPr>
          <p:spPr>
            <a:xfrm>
              <a:off x="1353350" y="1601850"/>
              <a:ext cx="42900" cy="98700"/>
            </a:xfrm>
            <a:custGeom>
              <a:avLst/>
              <a:gdLst/>
              <a:ahLst/>
              <a:cxnLst/>
              <a:rect l="l" t="t" r="r" b="b"/>
              <a:pathLst>
                <a:path w="1716" h="3948" fill="none" extrusionOk="0">
                  <a:moveTo>
                    <a:pt x="185" y="1"/>
                  </a:moveTo>
                  <a:lnTo>
                    <a:pt x="185" y="1"/>
                  </a:lnTo>
                  <a:lnTo>
                    <a:pt x="93" y="19"/>
                  </a:lnTo>
                  <a:lnTo>
                    <a:pt x="37" y="75"/>
                  </a:lnTo>
                  <a:lnTo>
                    <a:pt x="19" y="93"/>
                  </a:lnTo>
                  <a:lnTo>
                    <a:pt x="0" y="148"/>
                  </a:lnTo>
                  <a:lnTo>
                    <a:pt x="0" y="185"/>
                  </a:lnTo>
                  <a:lnTo>
                    <a:pt x="19" y="240"/>
                  </a:lnTo>
                  <a:lnTo>
                    <a:pt x="19" y="240"/>
                  </a:lnTo>
                  <a:lnTo>
                    <a:pt x="351" y="1181"/>
                  </a:lnTo>
                  <a:lnTo>
                    <a:pt x="738" y="2103"/>
                  </a:lnTo>
                  <a:lnTo>
                    <a:pt x="1162" y="3025"/>
                  </a:lnTo>
                  <a:lnTo>
                    <a:pt x="1623" y="3910"/>
                  </a:lnTo>
                  <a:lnTo>
                    <a:pt x="1623" y="3910"/>
                  </a:lnTo>
                  <a:lnTo>
                    <a:pt x="1642" y="3929"/>
                  </a:lnTo>
                  <a:lnTo>
                    <a:pt x="1660" y="3947"/>
                  </a:lnTo>
                  <a:lnTo>
                    <a:pt x="1660" y="3947"/>
                  </a:lnTo>
                  <a:lnTo>
                    <a:pt x="1715" y="3929"/>
                  </a:lnTo>
                  <a:lnTo>
                    <a:pt x="1715" y="3910"/>
                  </a:lnTo>
                  <a:lnTo>
                    <a:pt x="1715" y="3873"/>
                  </a:lnTo>
                  <a:lnTo>
                    <a:pt x="1715" y="3873"/>
                  </a:lnTo>
                  <a:lnTo>
                    <a:pt x="1439" y="2915"/>
                  </a:lnTo>
                  <a:lnTo>
                    <a:pt x="1107" y="1974"/>
                  </a:lnTo>
                  <a:lnTo>
                    <a:pt x="757" y="1033"/>
                  </a:lnTo>
                  <a:lnTo>
                    <a:pt x="369" y="130"/>
                  </a:lnTo>
                  <a:lnTo>
                    <a:pt x="369" y="130"/>
                  </a:lnTo>
                  <a:lnTo>
                    <a:pt x="332" y="75"/>
                  </a:lnTo>
                  <a:lnTo>
                    <a:pt x="277" y="38"/>
                  </a:lnTo>
                  <a:lnTo>
                    <a:pt x="240" y="19"/>
                  </a:lnTo>
                  <a:lnTo>
                    <a:pt x="185" y="1"/>
                  </a:lnTo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0" name="Google Shape;10390;p48"/>
            <p:cNvSpPr/>
            <p:nvPr/>
          </p:nvSpPr>
          <p:spPr>
            <a:xfrm>
              <a:off x="1421575" y="1565900"/>
              <a:ext cx="13875" cy="128650"/>
            </a:xfrm>
            <a:custGeom>
              <a:avLst/>
              <a:gdLst/>
              <a:ahLst/>
              <a:cxnLst/>
              <a:rect l="l" t="t" r="r" b="b"/>
              <a:pathLst>
                <a:path w="555" h="5146" extrusionOk="0">
                  <a:moveTo>
                    <a:pt x="130" y="0"/>
                  </a:moveTo>
                  <a:lnTo>
                    <a:pt x="75" y="19"/>
                  </a:lnTo>
                  <a:lnTo>
                    <a:pt x="38" y="37"/>
                  </a:lnTo>
                  <a:lnTo>
                    <a:pt x="19" y="74"/>
                  </a:lnTo>
                  <a:lnTo>
                    <a:pt x="1" y="129"/>
                  </a:lnTo>
                  <a:lnTo>
                    <a:pt x="56" y="1347"/>
                  </a:lnTo>
                  <a:lnTo>
                    <a:pt x="130" y="2582"/>
                  </a:lnTo>
                  <a:lnTo>
                    <a:pt x="296" y="5016"/>
                  </a:lnTo>
                  <a:lnTo>
                    <a:pt x="314" y="5072"/>
                  </a:lnTo>
                  <a:lnTo>
                    <a:pt x="351" y="5109"/>
                  </a:lnTo>
                  <a:lnTo>
                    <a:pt x="388" y="5145"/>
                  </a:lnTo>
                  <a:lnTo>
                    <a:pt x="480" y="5145"/>
                  </a:lnTo>
                  <a:lnTo>
                    <a:pt x="517" y="5127"/>
                  </a:lnTo>
                  <a:lnTo>
                    <a:pt x="554" y="5072"/>
                  </a:lnTo>
                  <a:lnTo>
                    <a:pt x="554" y="5035"/>
                  </a:lnTo>
                  <a:lnTo>
                    <a:pt x="425" y="2582"/>
                  </a:lnTo>
                  <a:lnTo>
                    <a:pt x="351" y="1347"/>
                  </a:lnTo>
                  <a:lnTo>
                    <a:pt x="259" y="129"/>
                  </a:lnTo>
                  <a:lnTo>
                    <a:pt x="241" y="74"/>
                  </a:lnTo>
                  <a:lnTo>
                    <a:pt x="222" y="37"/>
                  </a:lnTo>
                  <a:lnTo>
                    <a:pt x="167" y="19"/>
                  </a:lnTo>
                  <a:lnTo>
                    <a:pt x="130" y="0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1" name="Google Shape;10391;p48"/>
            <p:cNvSpPr/>
            <p:nvPr/>
          </p:nvSpPr>
          <p:spPr>
            <a:xfrm>
              <a:off x="1421575" y="1565900"/>
              <a:ext cx="13875" cy="128650"/>
            </a:xfrm>
            <a:custGeom>
              <a:avLst/>
              <a:gdLst/>
              <a:ahLst/>
              <a:cxnLst/>
              <a:rect l="l" t="t" r="r" b="b"/>
              <a:pathLst>
                <a:path w="555" h="5146" fill="none" extrusionOk="0">
                  <a:moveTo>
                    <a:pt x="130" y="0"/>
                  </a:moveTo>
                  <a:lnTo>
                    <a:pt x="130" y="0"/>
                  </a:lnTo>
                  <a:lnTo>
                    <a:pt x="75" y="19"/>
                  </a:lnTo>
                  <a:lnTo>
                    <a:pt x="38" y="37"/>
                  </a:lnTo>
                  <a:lnTo>
                    <a:pt x="19" y="74"/>
                  </a:lnTo>
                  <a:lnTo>
                    <a:pt x="1" y="129"/>
                  </a:lnTo>
                  <a:lnTo>
                    <a:pt x="1" y="129"/>
                  </a:lnTo>
                  <a:lnTo>
                    <a:pt x="56" y="1347"/>
                  </a:lnTo>
                  <a:lnTo>
                    <a:pt x="130" y="2582"/>
                  </a:lnTo>
                  <a:lnTo>
                    <a:pt x="296" y="5016"/>
                  </a:lnTo>
                  <a:lnTo>
                    <a:pt x="296" y="5016"/>
                  </a:lnTo>
                  <a:lnTo>
                    <a:pt x="314" y="5072"/>
                  </a:lnTo>
                  <a:lnTo>
                    <a:pt x="351" y="5109"/>
                  </a:lnTo>
                  <a:lnTo>
                    <a:pt x="388" y="5145"/>
                  </a:lnTo>
                  <a:lnTo>
                    <a:pt x="443" y="5145"/>
                  </a:lnTo>
                  <a:lnTo>
                    <a:pt x="443" y="5145"/>
                  </a:lnTo>
                  <a:lnTo>
                    <a:pt x="480" y="5145"/>
                  </a:lnTo>
                  <a:lnTo>
                    <a:pt x="517" y="5127"/>
                  </a:lnTo>
                  <a:lnTo>
                    <a:pt x="554" y="5072"/>
                  </a:lnTo>
                  <a:lnTo>
                    <a:pt x="554" y="5035"/>
                  </a:lnTo>
                  <a:lnTo>
                    <a:pt x="554" y="5035"/>
                  </a:lnTo>
                  <a:lnTo>
                    <a:pt x="425" y="2582"/>
                  </a:lnTo>
                  <a:lnTo>
                    <a:pt x="351" y="1347"/>
                  </a:lnTo>
                  <a:lnTo>
                    <a:pt x="259" y="129"/>
                  </a:lnTo>
                  <a:lnTo>
                    <a:pt x="259" y="129"/>
                  </a:lnTo>
                  <a:lnTo>
                    <a:pt x="241" y="74"/>
                  </a:lnTo>
                  <a:lnTo>
                    <a:pt x="222" y="37"/>
                  </a:lnTo>
                  <a:lnTo>
                    <a:pt x="167" y="19"/>
                  </a:lnTo>
                  <a:lnTo>
                    <a:pt x="130" y="0"/>
                  </a:lnTo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2" name="Google Shape;10392;p48"/>
            <p:cNvSpPr/>
            <p:nvPr/>
          </p:nvSpPr>
          <p:spPr>
            <a:xfrm>
              <a:off x="1471825" y="1473225"/>
              <a:ext cx="72425" cy="213475"/>
            </a:xfrm>
            <a:custGeom>
              <a:avLst/>
              <a:gdLst/>
              <a:ahLst/>
              <a:cxnLst/>
              <a:rect l="l" t="t" r="r" b="b"/>
              <a:pathLst>
                <a:path w="2897" h="8539" extrusionOk="0">
                  <a:moveTo>
                    <a:pt x="2749" y="1"/>
                  </a:moveTo>
                  <a:lnTo>
                    <a:pt x="2712" y="19"/>
                  </a:lnTo>
                  <a:lnTo>
                    <a:pt x="2675" y="37"/>
                  </a:lnTo>
                  <a:lnTo>
                    <a:pt x="2638" y="56"/>
                  </a:lnTo>
                  <a:lnTo>
                    <a:pt x="2620" y="111"/>
                  </a:lnTo>
                  <a:lnTo>
                    <a:pt x="2251" y="1126"/>
                  </a:lnTo>
                  <a:lnTo>
                    <a:pt x="1900" y="2158"/>
                  </a:lnTo>
                  <a:lnTo>
                    <a:pt x="1236" y="4242"/>
                  </a:lnTo>
                  <a:lnTo>
                    <a:pt x="609" y="6326"/>
                  </a:lnTo>
                  <a:lnTo>
                    <a:pt x="1" y="8428"/>
                  </a:lnTo>
                  <a:lnTo>
                    <a:pt x="1" y="8465"/>
                  </a:lnTo>
                  <a:lnTo>
                    <a:pt x="19" y="8502"/>
                  </a:lnTo>
                  <a:lnTo>
                    <a:pt x="56" y="8521"/>
                  </a:lnTo>
                  <a:lnTo>
                    <a:pt x="93" y="8539"/>
                  </a:lnTo>
                  <a:lnTo>
                    <a:pt x="130" y="8521"/>
                  </a:lnTo>
                  <a:lnTo>
                    <a:pt x="167" y="8465"/>
                  </a:lnTo>
                  <a:lnTo>
                    <a:pt x="905" y="6418"/>
                  </a:lnTo>
                  <a:lnTo>
                    <a:pt x="1605" y="4353"/>
                  </a:lnTo>
                  <a:lnTo>
                    <a:pt x="2269" y="2269"/>
                  </a:lnTo>
                  <a:lnTo>
                    <a:pt x="2583" y="1218"/>
                  </a:lnTo>
                  <a:lnTo>
                    <a:pt x="2878" y="185"/>
                  </a:lnTo>
                  <a:lnTo>
                    <a:pt x="2896" y="111"/>
                  </a:lnTo>
                  <a:lnTo>
                    <a:pt x="2859" y="56"/>
                  </a:lnTo>
                  <a:lnTo>
                    <a:pt x="2804" y="19"/>
                  </a:lnTo>
                  <a:lnTo>
                    <a:pt x="2749" y="1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3" name="Google Shape;10393;p48"/>
            <p:cNvSpPr/>
            <p:nvPr/>
          </p:nvSpPr>
          <p:spPr>
            <a:xfrm>
              <a:off x="1471825" y="1473225"/>
              <a:ext cx="72425" cy="213475"/>
            </a:xfrm>
            <a:custGeom>
              <a:avLst/>
              <a:gdLst/>
              <a:ahLst/>
              <a:cxnLst/>
              <a:rect l="l" t="t" r="r" b="b"/>
              <a:pathLst>
                <a:path w="2897" h="8539" fill="none" extrusionOk="0">
                  <a:moveTo>
                    <a:pt x="2749" y="1"/>
                  </a:moveTo>
                  <a:lnTo>
                    <a:pt x="2749" y="1"/>
                  </a:lnTo>
                  <a:lnTo>
                    <a:pt x="2712" y="19"/>
                  </a:lnTo>
                  <a:lnTo>
                    <a:pt x="2675" y="37"/>
                  </a:lnTo>
                  <a:lnTo>
                    <a:pt x="2638" y="56"/>
                  </a:lnTo>
                  <a:lnTo>
                    <a:pt x="2620" y="111"/>
                  </a:lnTo>
                  <a:lnTo>
                    <a:pt x="2620" y="111"/>
                  </a:lnTo>
                  <a:lnTo>
                    <a:pt x="2251" y="1126"/>
                  </a:lnTo>
                  <a:lnTo>
                    <a:pt x="1900" y="2158"/>
                  </a:lnTo>
                  <a:lnTo>
                    <a:pt x="1236" y="4242"/>
                  </a:lnTo>
                  <a:lnTo>
                    <a:pt x="609" y="6326"/>
                  </a:lnTo>
                  <a:lnTo>
                    <a:pt x="1" y="8428"/>
                  </a:lnTo>
                  <a:lnTo>
                    <a:pt x="1" y="8428"/>
                  </a:lnTo>
                  <a:lnTo>
                    <a:pt x="1" y="8465"/>
                  </a:lnTo>
                  <a:lnTo>
                    <a:pt x="19" y="8502"/>
                  </a:lnTo>
                  <a:lnTo>
                    <a:pt x="56" y="8521"/>
                  </a:lnTo>
                  <a:lnTo>
                    <a:pt x="93" y="8539"/>
                  </a:lnTo>
                  <a:lnTo>
                    <a:pt x="93" y="8539"/>
                  </a:lnTo>
                  <a:lnTo>
                    <a:pt x="130" y="8521"/>
                  </a:lnTo>
                  <a:lnTo>
                    <a:pt x="167" y="8465"/>
                  </a:lnTo>
                  <a:lnTo>
                    <a:pt x="167" y="8465"/>
                  </a:lnTo>
                  <a:lnTo>
                    <a:pt x="905" y="6418"/>
                  </a:lnTo>
                  <a:lnTo>
                    <a:pt x="1605" y="4353"/>
                  </a:lnTo>
                  <a:lnTo>
                    <a:pt x="2269" y="2269"/>
                  </a:lnTo>
                  <a:lnTo>
                    <a:pt x="2583" y="1218"/>
                  </a:lnTo>
                  <a:lnTo>
                    <a:pt x="2878" y="185"/>
                  </a:lnTo>
                  <a:lnTo>
                    <a:pt x="2878" y="185"/>
                  </a:lnTo>
                  <a:lnTo>
                    <a:pt x="2896" y="111"/>
                  </a:lnTo>
                  <a:lnTo>
                    <a:pt x="2859" y="56"/>
                  </a:lnTo>
                  <a:lnTo>
                    <a:pt x="2804" y="19"/>
                  </a:lnTo>
                  <a:lnTo>
                    <a:pt x="2749" y="1"/>
                  </a:lnTo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94" name="Google Shape;10394;p48"/>
          <p:cNvSpPr/>
          <p:nvPr/>
        </p:nvSpPr>
        <p:spPr>
          <a:xfrm>
            <a:off x="668050" y="564400"/>
            <a:ext cx="869588" cy="298237"/>
          </a:xfrm>
          <a:custGeom>
            <a:avLst/>
            <a:gdLst/>
            <a:ahLst/>
            <a:cxnLst/>
            <a:rect l="l" t="t" r="r" b="b"/>
            <a:pathLst>
              <a:path w="46935" h="16097" extrusionOk="0">
                <a:moveTo>
                  <a:pt x="13327" y="0"/>
                </a:moveTo>
                <a:lnTo>
                  <a:pt x="12969" y="20"/>
                </a:lnTo>
                <a:lnTo>
                  <a:pt x="12610" y="60"/>
                </a:lnTo>
                <a:lnTo>
                  <a:pt x="12232" y="100"/>
                </a:lnTo>
                <a:lnTo>
                  <a:pt x="11873" y="179"/>
                </a:lnTo>
                <a:lnTo>
                  <a:pt x="11515" y="259"/>
                </a:lnTo>
                <a:lnTo>
                  <a:pt x="11156" y="379"/>
                </a:lnTo>
                <a:lnTo>
                  <a:pt x="10817" y="498"/>
                </a:lnTo>
                <a:lnTo>
                  <a:pt x="10459" y="637"/>
                </a:lnTo>
                <a:lnTo>
                  <a:pt x="10120" y="797"/>
                </a:lnTo>
                <a:lnTo>
                  <a:pt x="9781" y="976"/>
                </a:lnTo>
                <a:lnTo>
                  <a:pt x="9463" y="1155"/>
                </a:lnTo>
                <a:lnTo>
                  <a:pt x="9144" y="1375"/>
                </a:lnTo>
                <a:lnTo>
                  <a:pt x="8825" y="1594"/>
                </a:lnTo>
                <a:lnTo>
                  <a:pt x="8526" y="1853"/>
                </a:lnTo>
                <a:lnTo>
                  <a:pt x="8307" y="2052"/>
                </a:lnTo>
                <a:lnTo>
                  <a:pt x="8068" y="2271"/>
                </a:lnTo>
                <a:lnTo>
                  <a:pt x="7869" y="2490"/>
                </a:lnTo>
                <a:lnTo>
                  <a:pt x="7670" y="2709"/>
                </a:lnTo>
                <a:lnTo>
                  <a:pt x="7490" y="2948"/>
                </a:lnTo>
                <a:lnTo>
                  <a:pt x="7311" y="3187"/>
                </a:lnTo>
                <a:lnTo>
                  <a:pt x="6973" y="3665"/>
                </a:lnTo>
                <a:lnTo>
                  <a:pt x="6694" y="4183"/>
                </a:lnTo>
                <a:lnTo>
                  <a:pt x="6455" y="4701"/>
                </a:lnTo>
                <a:lnTo>
                  <a:pt x="6275" y="5259"/>
                </a:lnTo>
                <a:lnTo>
                  <a:pt x="6116" y="5797"/>
                </a:lnTo>
                <a:lnTo>
                  <a:pt x="6016" y="6355"/>
                </a:lnTo>
                <a:lnTo>
                  <a:pt x="5957" y="6933"/>
                </a:lnTo>
                <a:lnTo>
                  <a:pt x="5937" y="7490"/>
                </a:lnTo>
                <a:lnTo>
                  <a:pt x="5957" y="8068"/>
                </a:lnTo>
                <a:lnTo>
                  <a:pt x="6036" y="8626"/>
                </a:lnTo>
                <a:lnTo>
                  <a:pt x="6156" y="9184"/>
                </a:lnTo>
                <a:lnTo>
                  <a:pt x="6315" y="9741"/>
                </a:lnTo>
                <a:lnTo>
                  <a:pt x="6514" y="10279"/>
                </a:lnTo>
                <a:lnTo>
                  <a:pt x="6255" y="10399"/>
                </a:lnTo>
                <a:lnTo>
                  <a:pt x="6016" y="10518"/>
                </a:lnTo>
                <a:lnTo>
                  <a:pt x="5797" y="10678"/>
                </a:lnTo>
                <a:lnTo>
                  <a:pt x="5578" y="10837"/>
                </a:lnTo>
                <a:lnTo>
                  <a:pt x="5399" y="11016"/>
                </a:lnTo>
                <a:lnTo>
                  <a:pt x="5219" y="11216"/>
                </a:lnTo>
                <a:lnTo>
                  <a:pt x="5060" y="11415"/>
                </a:lnTo>
                <a:lnTo>
                  <a:pt x="4921" y="11654"/>
                </a:lnTo>
                <a:lnTo>
                  <a:pt x="4821" y="11873"/>
                </a:lnTo>
                <a:lnTo>
                  <a:pt x="4721" y="12132"/>
                </a:lnTo>
                <a:lnTo>
                  <a:pt x="4642" y="12371"/>
                </a:lnTo>
                <a:lnTo>
                  <a:pt x="4602" y="12630"/>
                </a:lnTo>
                <a:lnTo>
                  <a:pt x="4582" y="12889"/>
                </a:lnTo>
                <a:lnTo>
                  <a:pt x="4582" y="13168"/>
                </a:lnTo>
                <a:lnTo>
                  <a:pt x="4602" y="13427"/>
                </a:lnTo>
                <a:lnTo>
                  <a:pt x="4662" y="13706"/>
                </a:lnTo>
                <a:lnTo>
                  <a:pt x="4761" y="14005"/>
                </a:lnTo>
                <a:lnTo>
                  <a:pt x="4642" y="14124"/>
                </a:lnTo>
                <a:lnTo>
                  <a:pt x="4542" y="14244"/>
                </a:lnTo>
                <a:lnTo>
                  <a:pt x="4462" y="14383"/>
                </a:lnTo>
                <a:lnTo>
                  <a:pt x="4383" y="14542"/>
                </a:lnTo>
                <a:lnTo>
                  <a:pt x="4203" y="14363"/>
                </a:lnTo>
                <a:lnTo>
                  <a:pt x="4024" y="14224"/>
                </a:lnTo>
                <a:lnTo>
                  <a:pt x="3825" y="14084"/>
                </a:lnTo>
                <a:lnTo>
                  <a:pt x="3606" y="13985"/>
                </a:lnTo>
                <a:lnTo>
                  <a:pt x="3387" y="13885"/>
                </a:lnTo>
                <a:lnTo>
                  <a:pt x="3148" y="13805"/>
                </a:lnTo>
                <a:lnTo>
                  <a:pt x="2909" y="13765"/>
                </a:lnTo>
                <a:lnTo>
                  <a:pt x="2650" y="13746"/>
                </a:lnTo>
                <a:lnTo>
                  <a:pt x="2331" y="13746"/>
                </a:lnTo>
                <a:lnTo>
                  <a:pt x="2032" y="13785"/>
                </a:lnTo>
                <a:lnTo>
                  <a:pt x="1833" y="13845"/>
                </a:lnTo>
                <a:lnTo>
                  <a:pt x="1634" y="13905"/>
                </a:lnTo>
                <a:lnTo>
                  <a:pt x="1434" y="13985"/>
                </a:lnTo>
                <a:lnTo>
                  <a:pt x="1255" y="14084"/>
                </a:lnTo>
                <a:lnTo>
                  <a:pt x="1096" y="14184"/>
                </a:lnTo>
                <a:lnTo>
                  <a:pt x="917" y="14303"/>
                </a:lnTo>
                <a:lnTo>
                  <a:pt x="777" y="14443"/>
                </a:lnTo>
                <a:lnTo>
                  <a:pt x="638" y="14602"/>
                </a:lnTo>
                <a:lnTo>
                  <a:pt x="498" y="14742"/>
                </a:lnTo>
                <a:lnTo>
                  <a:pt x="379" y="14921"/>
                </a:lnTo>
                <a:lnTo>
                  <a:pt x="279" y="15100"/>
                </a:lnTo>
                <a:lnTo>
                  <a:pt x="199" y="15279"/>
                </a:lnTo>
                <a:lnTo>
                  <a:pt x="120" y="15479"/>
                </a:lnTo>
                <a:lnTo>
                  <a:pt x="60" y="15678"/>
                </a:lnTo>
                <a:lnTo>
                  <a:pt x="20" y="15877"/>
                </a:lnTo>
                <a:lnTo>
                  <a:pt x="0" y="16096"/>
                </a:lnTo>
                <a:lnTo>
                  <a:pt x="46934" y="16096"/>
                </a:lnTo>
                <a:lnTo>
                  <a:pt x="46815" y="15758"/>
                </a:lnTo>
                <a:lnTo>
                  <a:pt x="46675" y="15419"/>
                </a:lnTo>
                <a:lnTo>
                  <a:pt x="46516" y="15100"/>
                </a:lnTo>
                <a:lnTo>
                  <a:pt x="46317" y="14801"/>
                </a:lnTo>
                <a:lnTo>
                  <a:pt x="46097" y="14503"/>
                </a:lnTo>
                <a:lnTo>
                  <a:pt x="45878" y="14224"/>
                </a:lnTo>
                <a:lnTo>
                  <a:pt x="45619" y="13985"/>
                </a:lnTo>
                <a:lnTo>
                  <a:pt x="45340" y="13746"/>
                </a:lnTo>
                <a:lnTo>
                  <a:pt x="45042" y="13546"/>
                </a:lnTo>
                <a:lnTo>
                  <a:pt x="44743" y="13367"/>
                </a:lnTo>
                <a:lnTo>
                  <a:pt x="44424" y="13208"/>
                </a:lnTo>
                <a:lnTo>
                  <a:pt x="44085" y="13068"/>
                </a:lnTo>
                <a:lnTo>
                  <a:pt x="43727" y="12969"/>
                </a:lnTo>
                <a:lnTo>
                  <a:pt x="43368" y="12889"/>
                </a:lnTo>
                <a:lnTo>
                  <a:pt x="42990" y="12829"/>
                </a:lnTo>
                <a:lnTo>
                  <a:pt x="42213" y="12829"/>
                </a:lnTo>
                <a:lnTo>
                  <a:pt x="41834" y="12889"/>
                </a:lnTo>
                <a:lnTo>
                  <a:pt x="41476" y="12969"/>
                </a:lnTo>
                <a:lnTo>
                  <a:pt x="41117" y="13088"/>
                </a:lnTo>
                <a:lnTo>
                  <a:pt x="40978" y="12909"/>
                </a:lnTo>
                <a:lnTo>
                  <a:pt x="40838" y="12769"/>
                </a:lnTo>
                <a:lnTo>
                  <a:pt x="40679" y="12630"/>
                </a:lnTo>
                <a:lnTo>
                  <a:pt x="40500" y="12510"/>
                </a:lnTo>
                <a:lnTo>
                  <a:pt x="40320" y="12431"/>
                </a:lnTo>
                <a:lnTo>
                  <a:pt x="40101" y="12351"/>
                </a:lnTo>
                <a:lnTo>
                  <a:pt x="39902" y="12311"/>
                </a:lnTo>
                <a:lnTo>
                  <a:pt x="39683" y="12311"/>
                </a:lnTo>
                <a:lnTo>
                  <a:pt x="39683" y="12092"/>
                </a:lnTo>
                <a:lnTo>
                  <a:pt x="39683" y="11873"/>
                </a:lnTo>
                <a:lnTo>
                  <a:pt x="39643" y="11654"/>
                </a:lnTo>
                <a:lnTo>
                  <a:pt x="39603" y="11455"/>
                </a:lnTo>
                <a:lnTo>
                  <a:pt x="39524" y="11176"/>
                </a:lnTo>
                <a:lnTo>
                  <a:pt x="39424" y="10937"/>
                </a:lnTo>
                <a:lnTo>
                  <a:pt x="39284" y="10698"/>
                </a:lnTo>
                <a:lnTo>
                  <a:pt x="39125" y="10478"/>
                </a:lnTo>
                <a:lnTo>
                  <a:pt x="38966" y="10279"/>
                </a:lnTo>
                <a:lnTo>
                  <a:pt x="38767" y="10080"/>
                </a:lnTo>
                <a:lnTo>
                  <a:pt x="38567" y="9921"/>
                </a:lnTo>
                <a:lnTo>
                  <a:pt x="38328" y="9781"/>
                </a:lnTo>
                <a:lnTo>
                  <a:pt x="38089" y="9662"/>
                </a:lnTo>
                <a:lnTo>
                  <a:pt x="37850" y="9562"/>
                </a:lnTo>
                <a:lnTo>
                  <a:pt x="37591" y="9482"/>
                </a:lnTo>
                <a:lnTo>
                  <a:pt x="37332" y="9443"/>
                </a:lnTo>
                <a:lnTo>
                  <a:pt x="37053" y="9403"/>
                </a:lnTo>
                <a:lnTo>
                  <a:pt x="36774" y="9403"/>
                </a:lnTo>
                <a:lnTo>
                  <a:pt x="36496" y="9443"/>
                </a:lnTo>
                <a:lnTo>
                  <a:pt x="36217" y="9502"/>
                </a:lnTo>
                <a:lnTo>
                  <a:pt x="35878" y="9602"/>
                </a:lnTo>
                <a:lnTo>
                  <a:pt x="35579" y="9741"/>
                </a:lnTo>
                <a:lnTo>
                  <a:pt x="35280" y="9921"/>
                </a:lnTo>
                <a:lnTo>
                  <a:pt x="35021" y="10120"/>
                </a:lnTo>
                <a:lnTo>
                  <a:pt x="34802" y="10339"/>
                </a:lnTo>
                <a:lnTo>
                  <a:pt x="34583" y="10598"/>
                </a:lnTo>
                <a:lnTo>
                  <a:pt x="34424" y="10857"/>
                </a:lnTo>
                <a:lnTo>
                  <a:pt x="34284" y="11156"/>
                </a:lnTo>
                <a:lnTo>
                  <a:pt x="34185" y="11056"/>
                </a:lnTo>
                <a:lnTo>
                  <a:pt x="34065" y="10977"/>
                </a:lnTo>
                <a:lnTo>
                  <a:pt x="33946" y="10917"/>
                </a:lnTo>
                <a:lnTo>
                  <a:pt x="33806" y="10877"/>
                </a:lnTo>
                <a:lnTo>
                  <a:pt x="33766" y="10678"/>
                </a:lnTo>
                <a:lnTo>
                  <a:pt x="33726" y="10518"/>
                </a:lnTo>
                <a:lnTo>
                  <a:pt x="33647" y="10359"/>
                </a:lnTo>
                <a:lnTo>
                  <a:pt x="33587" y="10220"/>
                </a:lnTo>
                <a:lnTo>
                  <a:pt x="33487" y="10080"/>
                </a:lnTo>
                <a:lnTo>
                  <a:pt x="33388" y="9941"/>
                </a:lnTo>
                <a:lnTo>
                  <a:pt x="33268" y="9841"/>
                </a:lnTo>
                <a:lnTo>
                  <a:pt x="33149" y="9721"/>
                </a:lnTo>
                <a:lnTo>
                  <a:pt x="33009" y="9642"/>
                </a:lnTo>
                <a:lnTo>
                  <a:pt x="32870" y="9542"/>
                </a:lnTo>
                <a:lnTo>
                  <a:pt x="32730" y="9482"/>
                </a:lnTo>
                <a:lnTo>
                  <a:pt x="32571" y="9423"/>
                </a:lnTo>
                <a:lnTo>
                  <a:pt x="32412" y="9383"/>
                </a:lnTo>
                <a:lnTo>
                  <a:pt x="32252" y="9363"/>
                </a:lnTo>
                <a:lnTo>
                  <a:pt x="32073" y="9343"/>
                </a:lnTo>
                <a:lnTo>
                  <a:pt x="31914" y="9343"/>
                </a:lnTo>
                <a:lnTo>
                  <a:pt x="31734" y="9363"/>
                </a:lnTo>
                <a:lnTo>
                  <a:pt x="31695" y="9004"/>
                </a:lnTo>
                <a:lnTo>
                  <a:pt x="31615" y="8646"/>
                </a:lnTo>
                <a:lnTo>
                  <a:pt x="31515" y="8307"/>
                </a:lnTo>
                <a:lnTo>
                  <a:pt x="31376" y="7968"/>
                </a:lnTo>
                <a:lnTo>
                  <a:pt x="31236" y="7650"/>
                </a:lnTo>
                <a:lnTo>
                  <a:pt x="31057" y="7351"/>
                </a:lnTo>
                <a:lnTo>
                  <a:pt x="30838" y="7052"/>
                </a:lnTo>
                <a:lnTo>
                  <a:pt x="30619" y="6793"/>
                </a:lnTo>
                <a:lnTo>
                  <a:pt x="30380" y="6534"/>
                </a:lnTo>
                <a:lnTo>
                  <a:pt x="30121" y="6295"/>
                </a:lnTo>
                <a:lnTo>
                  <a:pt x="29822" y="6076"/>
                </a:lnTo>
                <a:lnTo>
                  <a:pt x="29523" y="5877"/>
                </a:lnTo>
                <a:lnTo>
                  <a:pt x="29204" y="5697"/>
                </a:lnTo>
                <a:lnTo>
                  <a:pt x="28866" y="5558"/>
                </a:lnTo>
                <a:lnTo>
                  <a:pt x="28507" y="5419"/>
                </a:lnTo>
                <a:lnTo>
                  <a:pt x="28129" y="5339"/>
                </a:lnTo>
                <a:lnTo>
                  <a:pt x="27850" y="5279"/>
                </a:lnTo>
                <a:lnTo>
                  <a:pt x="27591" y="5239"/>
                </a:lnTo>
                <a:lnTo>
                  <a:pt x="27312" y="5239"/>
                </a:lnTo>
                <a:lnTo>
                  <a:pt x="27053" y="5219"/>
                </a:lnTo>
                <a:lnTo>
                  <a:pt x="26774" y="5239"/>
                </a:lnTo>
                <a:lnTo>
                  <a:pt x="26515" y="5259"/>
                </a:lnTo>
                <a:lnTo>
                  <a:pt x="26256" y="5299"/>
                </a:lnTo>
                <a:lnTo>
                  <a:pt x="25997" y="5359"/>
                </a:lnTo>
                <a:lnTo>
                  <a:pt x="25738" y="5438"/>
                </a:lnTo>
                <a:lnTo>
                  <a:pt x="25499" y="5518"/>
                </a:lnTo>
                <a:lnTo>
                  <a:pt x="25260" y="5598"/>
                </a:lnTo>
                <a:lnTo>
                  <a:pt x="25021" y="5717"/>
                </a:lnTo>
                <a:lnTo>
                  <a:pt x="24782" y="5837"/>
                </a:lnTo>
                <a:lnTo>
                  <a:pt x="24563" y="5956"/>
                </a:lnTo>
                <a:lnTo>
                  <a:pt x="24344" y="6116"/>
                </a:lnTo>
                <a:lnTo>
                  <a:pt x="24144" y="6255"/>
                </a:lnTo>
                <a:lnTo>
                  <a:pt x="24045" y="6096"/>
                </a:lnTo>
                <a:lnTo>
                  <a:pt x="23945" y="5956"/>
                </a:lnTo>
                <a:lnTo>
                  <a:pt x="23826" y="5817"/>
                </a:lnTo>
                <a:lnTo>
                  <a:pt x="23686" y="5678"/>
                </a:lnTo>
                <a:lnTo>
                  <a:pt x="23547" y="5578"/>
                </a:lnTo>
                <a:lnTo>
                  <a:pt x="23407" y="5458"/>
                </a:lnTo>
                <a:lnTo>
                  <a:pt x="23248" y="5379"/>
                </a:lnTo>
                <a:lnTo>
                  <a:pt x="23069" y="5299"/>
                </a:lnTo>
                <a:lnTo>
                  <a:pt x="22909" y="5219"/>
                </a:lnTo>
                <a:lnTo>
                  <a:pt x="22730" y="5179"/>
                </a:lnTo>
                <a:lnTo>
                  <a:pt x="22551" y="5140"/>
                </a:lnTo>
                <a:lnTo>
                  <a:pt x="22352" y="5120"/>
                </a:lnTo>
                <a:lnTo>
                  <a:pt x="22172" y="5100"/>
                </a:lnTo>
                <a:lnTo>
                  <a:pt x="21973" y="5120"/>
                </a:lnTo>
                <a:lnTo>
                  <a:pt x="21794" y="5140"/>
                </a:lnTo>
                <a:lnTo>
                  <a:pt x="21595" y="5179"/>
                </a:lnTo>
                <a:lnTo>
                  <a:pt x="21415" y="5219"/>
                </a:lnTo>
                <a:lnTo>
                  <a:pt x="21256" y="5299"/>
                </a:lnTo>
                <a:lnTo>
                  <a:pt x="21097" y="5359"/>
                </a:lnTo>
                <a:lnTo>
                  <a:pt x="20957" y="5438"/>
                </a:lnTo>
                <a:lnTo>
                  <a:pt x="20818" y="5060"/>
                </a:lnTo>
                <a:lnTo>
                  <a:pt x="20678" y="4662"/>
                </a:lnTo>
                <a:lnTo>
                  <a:pt x="20519" y="4283"/>
                </a:lnTo>
                <a:lnTo>
                  <a:pt x="20320" y="3924"/>
                </a:lnTo>
                <a:lnTo>
                  <a:pt x="20100" y="3566"/>
                </a:lnTo>
                <a:lnTo>
                  <a:pt x="19861" y="3207"/>
                </a:lnTo>
                <a:lnTo>
                  <a:pt x="19602" y="2869"/>
                </a:lnTo>
                <a:lnTo>
                  <a:pt x="19324" y="2530"/>
                </a:lnTo>
                <a:lnTo>
                  <a:pt x="19045" y="2251"/>
                </a:lnTo>
                <a:lnTo>
                  <a:pt x="18766" y="1972"/>
                </a:lnTo>
                <a:lnTo>
                  <a:pt x="18487" y="1733"/>
                </a:lnTo>
                <a:lnTo>
                  <a:pt x="18188" y="1494"/>
                </a:lnTo>
                <a:lnTo>
                  <a:pt x="17869" y="1275"/>
                </a:lnTo>
                <a:lnTo>
                  <a:pt x="17571" y="1076"/>
                </a:lnTo>
                <a:lnTo>
                  <a:pt x="17232" y="896"/>
                </a:lnTo>
                <a:lnTo>
                  <a:pt x="16913" y="737"/>
                </a:lnTo>
                <a:lnTo>
                  <a:pt x="16574" y="578"/>
                </a:lnTo>
                <a:lnTo>
                  <a:pt x="16216" y="458"/>
                </a:lnTo>
                <a:lnTo>
                  <a:pt x="15877" y="339"/>
                </a:lnTo>
                <a:lnTo>
                  <a:pt x="15519" y="239"/>
                </a:lnTo>
                <a:lnTo>
                  <a:pt x="15160" y="159"/>
                </a:lnTo>
                <a:lnTo>
                  <a:pt x="14801" y="80"/>
                </a:lnTo>
                <a:lnTo>
                  <a:pt x="14443" y="40"/>
                </a:lnTo>
                <a:lnTo>
                  <a:pt x="14064" y="0"/>
                </a:lnTo>
                <a:close/>
              </a:path>
            </a:pathLst>
          </a:custGeom>
          <a:solidFill>
            <a:srgbClr val="FFFFFF">
              <a:alpha val="201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95" name="Google Shape;10395;p48"/>
          <p:cNvSpPr/>
          <p:nvPr/>
        </p:nvSpPr>
        <p:spPr>
          <a:xfrm flipH="1">
            <a:off x="7051500" y="862628"/>
            <a:ext cx="675043" cy="231515"/>
          </a:xfrm>
          <a:custGeom>
            <a:avLst/>
            <a:gdLst/>
            <a:ahLst/>
            <a:cxnLst/>
            <a:rect l="l" t="t" r="r" b="b"/>
            <a:pathLst>
              <a:path w="46935" h="16097" extrusionOk="0">
                <a:moveTo>
                  <a:pt x="13327" y="0"/>
                </a:moveTo>
                <a:lnTo>
                  <a:pt x="12969" y="20"/>
                </a:lnTo>
                <a:lnTo>
                  <a:pt x="12610" y="60"/>
                </a:lnTo>
                <a:lnTo>
                  <a:pt x="12232" y="100"/>
                </a:lnTo>
                <a:lnTo>
                  <a:pt x="11873" y="179"/>
                </a:lnTo>
                <a:lnTo>
                  <a:pt x="11515" y="259"/>
                </a:lnTo>
                <a:lnTo>
                  <a:pt x="11156" y="379"/>
                </a:lnTo>
                <a:lnTo>
                  <a:pt x="10817" y="498"/>
                </a:lnTo>
                <a:lnTo>
                  <a:pt x="10459" y="637"/>
                </a:lnTo>
                <a:lnTo>
                  <a:pt x="10120" y="797"/>
                </a:lnTo>
                <a:lnTo>
                  <a:pt x="9781" y="976"/>
                </a:lnTo>
                <a:lnTo>
                  <a:pt x="9463" y="1155"/>
                </a:lnTo>
                <a:lnTo>
                  <a:pt x="9144" y="1375"/>
                </a:lnTo>
                <a:lnTo>
                  <a:pt x="8825" y="1594"/>
                </a:lnTo>
                <a:lnTo>
                  <a:pt x="8526" y="1853"/>
                </a:lnTo>
                <a:lnTo>
                  <a:pt x="8307" y="2052"/>
                </a:lnTo>
                <a:lnTo>
                  <a:pt x="8068" y="2271"/>
                </a:lnTo>
                <a:lnTo>
                  <a:pt x="7869" y="2490"/>
                </a:lnTo>
                <a:lnTo>
                  <a:pt x="7670" y="2709"/>
                </a:lnTo>
                <a:lnTo>
                  <a:pt x="7490" y="2948"/>
                </a:lnTo>
                <a:lnTo>
                  <a:pt x="7311" y="3187"/>
                </a:lnTo>
                <a:lnTo>
                  <a:pt x="6973" y="3665"/>
                </a:lnTo>
                <a:lnTo>
                  <a:pt x="6694" y="4183"/>
                </a:lnTo>
                <a:lnTo>
                  <a:pt x="6455" y="4701"/>
                </a:lnTo>
                <a:lnTo>
                  <a:pt x="6275" y="5259"/>
                </a:lnTo>
                <a:lnTo>
                  <a:pt x="6116" y="5797"/>
                </a:lnTo>
                <a:lnTo>
                  <a:pt x="6016" y="6355"/>
                </a:lnTo>
                <a:lnTo>
                  <a:pt x="5957" y="6933"/>
                </a:lnTo>
                <a:lnTo>
                  <a:pt x="5937" y="7490"/>
                </a:lnTo>
                <a:lnTo>
                  <a:pt x="5957" y="8068"/>
                </a:lnTo>
                <a:lnTo>
                  <a:pt x="6036" y="8626"/>
                </a:lnTo>
                <a:lnTo>
                  <a:pt x="6156" y="9184"/>
                </a:lnTo>
                <a:lnTo>
                  <a:pt x="6315" y="9741"/>
                </a:lnTo>
                <a:lnTo>
                  <a:pt x="6514" y="10279"/>
                </a:lnTo>
                <a:lnTo>
                  <a:pt x="6255" y="10399"/>
                </a:lnTo>
                <a:lnTo>
                  <a:pt x="6016" y="10518"/>
                </a:lnTo>
                <a:lnTo>
                  <a:pt x="5797" y="10678"/>
                </a:lnTo>
                <a:lnTo>
                  <a:pt x="5578" y="10837"/>
                </a:lnTo>
                <a:lnTo>
                  <a:pt x="5399" y="11016"/>
                </a:lnTo>
                <a:lnTo>
                  <a:pt x="5219" y="11216"/>
                </a:lnTo>
                <a:lnTo>
                  <a:pt x="5060" y="11415"/>
                </a:lnTo>
                <a:lnTo>
                  <a:pt x="4921" y="11654"/>
                </a:lnTo>
                <a:lnTo>
                  <a:pt x="4821" y="11873"/>
                </a:lnTo>
                <a:lnTo>
                  <a:pt x="4721" y="12132"/>
                </a:lnTo>
                <a:lnTo>
                  <a:pt x="4642" y="12371"/>
                </a:lnTo>
                <a:lnTo>
                  <a:pt x="4602" y="12630"/>
                </a:lnTo>
                <a:lnTo>
                  <a:pt x="4582" y="12889"/>
                </a:lnTo>
                <a:lnTo>
                  <a:pt x="4582" y="13168"/>
                </a:lnTo>
                <a:lnTo>
                  <a:pt x="4602" y="13427"/>
                </a:lnTo>
                <a:lnTo>
                  <a:pt x="4662" y="13706"/>
                </a:lnTo>
                <a:lnTo>
                  <a:pt x="4761" y="14005"/>
                </a:lnTo>
                <a:lnTo>
                  <a:pt x="4642" y="14124"/>
                </a:lnTo>
                <a:lnTo>
                  <a:pt x="4542" y="14244"/>
                </a:lnTo>
                <a:lnTo>
                  <a:pt x="4462" y="14383"/>
                </a:lnTo>
                <a:lnTo>
                  <a:pt x="4383" y="14542"/>
                </a:lnTo>
                <a:lnTo>
                  <a:pt x="4203" y="14363"/>
                </a:lnTo>
                <a:lnTo>
                  <a:pt x="4024" y="14224"/>
                </a:lnTo>
                <a:lnTo>
                  <a:pt x="3825" y="14084"/>
                </a:lnTo>
                <a:lnTo>
                  <a:pt x="3606" y="13985"/>
                </a:lnTo>
                <a:lnTo>
                  <a:pt x="3387" y="13885"/>
                </a:lnTo>
                <a:lnTo>
                  <a:pt x="3148" y="13805"/>
                </a:lnTo>
                <a:lnTo>
                  <a:pt x="2909" y="13765"/>
                </a:lnTo>
                <a:lnTo>
                  <a:pt x="2650" y="13746"/>
                </a:lnTo>
                <a:lnTo>
                  <a:pt x="2331" y="13746"/>
                </a:lnTo>
                <a:lnTo>
                  <a:pt x="2032" y="13785"/>
                </a:lnTo>
                <a:lnTo>
                  <a:pt x="1833" y="13845"/>
                </a:lnTo>
                <a:lnTo>
                  <a:pt x="1634" y="13905"/>
                </a:lnTo>
                <a:lnTo>
                  <a:pt x="1434" y="13985"/>
                </a:lnTo>
                <a:lnTo>
                  <a:pt x="1255" y="14084"/>
                </a:lnTo>
                <a:lnTo>
                  <a:pt x="1096" y="14184"/>
                </a:lnTo>
                <a:lnTo>
                  <a:pt x="917" y="14303"/>
                </a:lnTo>
                <a:lnTo>
                  <a:pt x="777" y="14443"/>
                </a:lnTo>
                <a:lnTo>
                  <a:pt x="638" y="14602"/>
                </a:lnTo>
                <a:lnTo>
                  <a:pt x="498" y="14742"/>
                </a:lnTo>
                <a:lnTo>
                  <a:pt x="379" y="14921"/>
                </a:lnTo>
                <a:lnTo>
                  <a:pt x="279" y="15100"/>
                </a:lnTo>
                <a:lnTo>
                  <a:pt x="199" y="15279"/>
                </a:lnTo>
                <a:lnTo>
                  <a:pt x="120" y="15479"/>
                </a:lnTo>
                <a:lnTo>
                  <a:pt x="60" y="15678"/>
                </a:lnTo>
                <a:lnTo>
                  <a:pt x="20" y="15877"/>
                </a:lnTo>
                <a:lnTo>
                  <a:pt x="0" y="16096"/>
                </a:lnTo>
                <a:lnTo>
                  <a:pt x="46934" y="16096"/>
                </a:lnTo>
                <a:lnTo>
                  <a:pt x="46815" y="15758"/>
                </a:lnTo>
                <a:lnTo>
                  <a:pt x="46675" y="15419"/>
                </a:lnTo>
                <a:lnTo>
                  <a:pt x="46516" y="15100"/>
                </a:lnTo>
                <a:lnTo>
                  <a:pt x="46317" y="14801"/>
                </a:lnTo>
                <a:lnTo>
                  <a:pt x="46097" y="14503"/>
                </a:lnTo>
                <a:lnTo>
                  <a:pt x="45878" y="14224"/>
                </a:lnTo>
                <a:lnTo>
                  <a:pt x="45619" y="13985"/>
                </a:lnTo>
                <a:lnTo>
                  <a:pt x="45340" y="13746"/>
                </a:lnTo>
                <a:lnTo>
                  <a:pt x="45042" y="13546"/>
                </a:lnTo>
                <a:lnTo>
                  <a:pt x="44743" y="13367"/>
                </a:lnTo>
                <a:lnTo>
                  <a:pt x="44424" y="13208"/>
                </a:lnTo>
                <a:lnTo>
                  <a:pt x="44085" y="13068"/>
                </a:lnTo>
                <a:lnTo>
                  <a:pt x="43727" y="12969"/>
                </a:lnTo>
                <a:lnTo>
                  <a:pt x="43368" y="12889"/>
                </a:lnTo>
                <a:lnTo>
                  <a:pt x="42990" y="12829"/>
                </a:lnTo>
                <a:lnTo>
                  <a:pt x="42213" y="12829"/>
                </a:lnTo>
                <a:lnTo>
                  <a:pt x="41834" y="12889"/>
                </a:lnTo>
                <a:lnTo>
                  <a:pt x="41476" y="12969"/>
                </a:lnTo>
                <a:lnTo>
                  <a:pt x="41117" y="13088"/>
                </a:lnTo>
                <a:lnTo>
                  <a:pt x="40978" y="12909"/>
                </a:lnTo>
                <a:lnTo>
                  <a:pt x="40838" y="12769"/>
                </a:lnTo>
                <a:lnTo>
                  <a:pt x="40679" y="12630"/>
                </a:lnTo>
                <a:lnTo>
                  <a:pt x="40500" y="12510"/>
                </a:lnTo>
                <a:lnTo>
                  <a:pt x="40320" y="12431"/>
                </a:lnTo>
                <a:lnTo>
                  <a:pt x="40101" y="12351"/>
                </a:lnTo>
                <a:lnTo>
                  <a:pt x="39902" y="12311"/>
                </a:lnTo>
                <a:lnTo>
                  <a:pt x="39683" y="12311"/>
                </a:lnTo>
                <a:lnTo>
                  <a:pt x="39683" y="12092"/>
                </a:lnTo>
                <a:lnTo>
                  <a:pt x="39683" y="11873"/>
                </a:lnTo>
                <a:lnTo>
                  <a:pt x="39643" y="11654"/>
                </a:lnTo>
                <a:lnTo>
                  <a:pt x="39603" y="11455"/>
                </a:lnTo>
                <a:lnTo>
                  <a:pt x="39524" y="11176"/>
                </a:lnTo>
                <a:lnTo>
                  <a:pt x="39424" y="10937"/>
                </a:lnTo>
                <a:lnTo>
                  <a:pt x="39284" y="10698"/>
                </a:lnTo>
                <a:lnTo>
                  <a:pt x="39125" y="10478"/>
                </a:lnTo>
                <a:lnTo>
                  <a:pt x="38966" y="10279"/>
                </a:lnTo>
                <a:lnTo>
                  <a:pt x="38767" y="10080"/>
                </a:lnTo>
                <a:lnTo>
                  <a:pt x="38567" y="9921"/>
                </a:lnTo>
                <a:lnTo>
                  <a:pt x="38328" y="9781"/>
                </a:lnTo>
                <a:lnTo>
                  <a:pt x="38089" y="9662"/>
                </a:lnTo>
                <a:lnTo>
                  <a:pt x="37850" y="9562"/>
                </a:lnTo>
                <a:lnTo>
                  <a:pt x="37591" y="9482"/>
                </a:lnTo>
                <a:lnTo>
                  <a:pt x="37332" y="9443"/>
                </a:lnTo>
                <a:lnTo>
                  <a:pt x="37053" y="9403"/>
                </a:lnTo>
                <a:lnTo>
                  <a:pt x="36774" y="9403"/>
                </a:lnTo>
                <a:lnTo>
                  <a:pt x="36496" y="9443"/>
                </a:lnTo>
                <a:lnTo>
                  <a:pt x="36217" y="9502"/>
                </a:lnTo>
                <a:lnTo>
                  <a:pt x="35878" y="9602"/>
                </a:lnTo>
                <a:lnTo>
                  <a:pt x="35579" y="9741"/>
                </a:lnTo>
                <a:lnTo>
                  <a:pt x="35280" y="9921"/>
                </a:lnTo>
                <a:lnTo>
                  <a:pt x="35021" y="10120"/>
                </a:lnTo>
                <a:lnTo>
                  <a:pt x="34802" y="10339"/>
                </a:lnTo>
                <a:lnTo>
                  <a:pt x="34583" y="10598"/>
                </a:lnTo>
                <a:lnTo>
                  <a:pt x="34424" y="10857"/>
                </a:lnTo>
                <a:lnTo>
                  <a:pt x="34284" y="11156"/>
                </a:lnTo>
                <a:lnTo>
                  <a:pt x="34185" y="11056"/>
                </a:lnTo>
                <a:lnTo>
                  <a:pt x="34065" y="10977"/>
                </a:lnTo>
                <a:lnTo>
                  <a:pt x="33946" y="10917"/>
                </a:lnTo>
                <a:lnTo>
                  <a:pt x="33806" y="10877"/>
                </a:lnTo>
                <a:lnTo>
                  <a:pt x="33766" y="10678"/>
                </a:lnTo>
                <a:lnTo>
                  <a:pt x="33726" y="10518"/>
                </a:lnTo>
                <a:lnTo>
                  <a:pt x="33647" y="10359"/>
                </a:lnTo>
                <a:lnTo>
                  <a:pt x="33587" y="10220"/>
                </a:lnTo>
                <a:lnTo>
                  <a:pt x="33487" y="10080"/>
                </a:lnTo>
                <a:lnTo>
                  <a:pt x="33388" y="9941"/>
                </a:lnTo>
                <a:lnTo>
                  <a:pt x="33268" y="9841"/>
                </a:lnTo>
                <a:lnTo>
                  <a:pt x="33149" y="9721"/>
                </a:lnTo>
                <a:lnTo>
                  <a:pt x="33009" y="9642"/>
                </a:lnTo>
                <a:lnTo>
                  <a:pt x="32870" y="9542"/>
                </a:lnTo>
                <a:lnTo>
                  <a:pt x="32730" y="9482"/>
                </a:lnTo>
                <a:lnTo>
                  <a:pt x="32571" y="9423"/>
                </a:lnTo>
                <a:lnTo>
                  <a:pt x="32412" y="9383"/>
                </a:lnTo>
                <a:lnTo>
                  <a:pt x="32252" y="9363"/>
                </a:lnTo>
                <a:lnTo>
                  <a:pt x="32073" y="9343"/>
                </a:lnTo>
                <a:lnTo>
                  <a:pt x="31914" y="9343"/>
                </a:lnTo>
                <a:lnTo>
                  <a:pt x="31734" y="9363"/>
                </a:lnTo>
                <a:lnTo>
                  <a:pt x="31695" y="9004"/>
                </a:lnTo>
                <a:lnTo>
                  <a:pt x="31615" y="8646"/>
                </a:lnTo>
                <a:lnTo>
                  <a:pt x="31515" y="8307"/>
                </a:lnTo>
                <a:lnTo>
                  <a:pt x="31376" y="7968"/>
                </a:lnTo>
                <a:lnTo>
                  <a:pt x="31236" y="7650"/>
                </a:lnTo>
                <a:lnTo>
                  <a:pt x="31057" y="7351"/>
                </a:lnTo>
                <a:lnTo>
                  <a:pt x="30838" y="7052"/>
                </a:lnTo>
                <a:lnTo>
                  <a:pt x="30619" y="6793"/>
                </a:lnTo>
                <a:lnTo>
                  <a:pt x="30380" y="6534"/>
                </a:lnTo>
                <a:lnTo>
                  <a:pt x="30121" y="6295"/>
                </a:lnTo>
                <a:lnTo>
                  <a:pt x="29822" y="6076"/>
                </a:lnTo>
                <a:lnTo>
                  <a:pt x="29523" y="5877"/>
                </a:lnTo>
                <a:lnTo>
                  <a:pt x="29204" y="5697"/>
                </a:lnTo>
                <a:lnTo>
                  <a:pt x="28866" y="5558"/>
                </a:lnTo>
                <a:lnTo>
                  <a:pt x="28507" y="5419"/>
                </a:lnTo>
                <a:lnTo>
                  <a:pt x="28129" y="5339"/>
                </a:lnTo>
                <a:lnTo>
                  <a:pt x="27850" y="5279"/>
                </a:lnTo>
                <a:lnTo>
                  <a:pt x="27591" y="5239"/>
                </a:lnTo>
                <a:lnTo>
                  <a:pt x="27312" y="5239"/>
                </a:lnTo>
                <a:lnTo>
                  <a:pt x="27053" y="5219"/>
                </a:lnTo>
                <a:lnTo>
                  <a:pt x="26774" y="5239"/>
                </a:lnTo>
                <a:lnTo>
                  <a:pt x="26515" y="5259"/>
                </a:lnTo>
                <a:lnTo>
                  <a:pt x="26256" y="5299"/>
                </a:lnTo>
                <a:lnTo>
                  <a:pt x="25997" y="5359"/>
                </a:lnTo>
                <a:lnTo>
                  <a:pt x="25738" y="5438"/>
                </a:lnTo>
                <a:lnTo>
                  <a:pt x="25499" y="5518"/>
                </a:lnTo>
                <a:lnTo>
                  <a:pt x="25260" y="5598"/>
                </a:lnTo>
                <a:lnTo>
                  <a:pt x="25021" y="5717"/>
                </a:lnTo>
                <a:lnTo>
                  <a:pt x="24782" y="5837"/>
                </a:lnTo>
                <a:lnTo>
                  <a:pt x="24563" y="5956"/>
                </a:lnTo>
                <a:lnTo>
                  <a:pt x="24344" y="6116"/>
                </a:lnTo>
                <a:lnTo>
                  <a:pt x="24144" y="6255"/>
                </a:lnTo>
                <a:lnTo>
                  <a:pt x="24045" y="6096"/>
                </a:lnTo>
                <a:lnTo>
                  <a:pt x="23945" y="5956"/>
                </a:lnTo>
                <a:lnTo>
                  <a:pt x="23826" y="5817"/>
                </a:lnTo>
                <a:lnTo>
                  <a:pt x="23686" y="5678"/>
                </a:lnTo>
                <a:lnTo>
                  <a:pt x="23547" y="5578"/>
                </a:lnTo>
                <a:lnTo>
                  <a:pt x="23407" y="5458"/>
                </a:lnTo>
                <a:lnTo>
                  <a:pt x="23248" y="5379"/>
                </a:lnTo>
                <a:lnTo>
                  <a:pt x="23069" y="5299"/>
                </a:lnTo>
                <a:lnTo>
                  <a:pt x="22909" y="5219"/>
                </a:lnTo>
                <a:lnTo>
                  <a:pt x="22730" y="5179"/>
                </a:lnTo>
                <a:lnTo>
                  <a:pt x="22551" y="5140"/>
                </a:lnTo>
                <a:lnTo>
                  <a:pt x="22352" y="5120"/>
                </a:lnTo>
                <a:lnTo>
                  <a:pt x="22172" y="5100"/>
                </a:lnTo>
                <a:lnTo>
                  <a:pt x="21973" y="5120"/>
                </a:lnTo>
                <a:lnTo>
                  <a:pt x="21794" y="5140"/>
                </a:lnTo>
                <a:lnTo>
                  <a:pt x="21595" y="5179"/>
                </a:lnTo>
                <a:lnTo>
                  <a:pt x="21415" y="5219"/>
                </a:lnTo>
                <a:lnTo>
                  <a:pt x="21256" y="5299"/>
                </a:lnTo>
                <a:lnTo>
                  <a:pt x="21097" y="5359"/>
                </a:lnTo>
                <a:lnTo>
                  <a:pt x="20957" y="5438"/>
                </a:lnTo>
                <a:lnTo>
                  <a:pt x="20818" y="5060"/>
                </a:lnTo>
                <a:lnTo>
                  <a:pt x="20678" y="4662"/>
                </a:lnTo>
                <a:lnTo>
                  <a:pt x="20519" y="4283"/>
                </a:lnTo>
                <a:lnTo>
                  <a:pt x="20320" y="3924"/>
                </a:lnTo>
                <a:lnTo>
                  <a:pt x="20100" y="3566"/>
                </a:lnTo>
                <a:lnTo>
                  <a:pt x="19861" y="3207"/>
                </a:lnTo>
                <a:lnTo>
                  <a:pt x="19602" y="2869"/>
                </a:lnTo>
                <a:lnTo>
                  <a:pt x="19324" y="2530"/>
                </a:lnTo>
                <a:lnTo>
                  <a:pt x="19045" y="2251"/>
                </a:lnTo>
                <a:lnTo>
                  <a:pt x="18766" y="1972"/>
                </a:lnTo>
                <a:lnTo>
                  <a:pt x="18487" y="1733"/>
                </a:lnTo>
                <a:lnTo>
                  <a:pt x="18188" y="1494"/>
                </a:lnTo>
                <a:lnTo>
                  <a:pt x="17869" y="1275"/>
                </a:lnTo>
                <a:lnTo>
                  <a:pt x="17571" y="1076"/>
                </a:lnTo>
                <a:lnTo>
                  <a:pt x="17232" y="896"/>
                </a:lnTo>
                <a:lnTo>
                  <a:pt x="16913" y="737"/>
                </a:lnTo>
                <a:lnTo>
                  <a:pt x="16574" y="578"/>
                </a:lnTo>
                <a:lnTo>
                  <a:pt x="16216" y="458"/>
                </a:lnTo>
                <a:lnTo>
                  <a:pt x="15877" y="339"/>
                </a:lnTo>
                <a:lnTo>
                  <a:pt x="15519" y="239"/>
                </a:lnTo>
                <a:lnTo>
                  <a:pt x="15160" y="159"/>
                </a:lnTo>
                <a:lnTo>
                  <a:pt x="14801" y="80"/>
                </a:lnTo>
                <a:lnTo>
                  <a:pt x="14443" y="40"/>
                </a:lnTo>
                <a:lnTo>
                  <a:pt x="14064" y="0"/>
                </a:lnTo>
                <a:close/>
              </a:path>
            </a:pathLst>
          </a:custGeom>
          <a:solidFill>
            <a:srgbClr val="FFFFFF">
              <a:alpha val="201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"/>
          <p:cNvSpPr txBox="1">
            <a:spLocks noGrp="1"/>
          </p:cNvSpPr>
          <p:nvPr>
            <p:ph type="title"/>
          </p:nvPr>
        </p:nvSpPr>
        <p:spPr>
          <a:xfrm>
            <a:off x="2038200" y="2069573"/>
            <a:ext cx="5067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43" name="Google Shape;143;p3"/>
          <p:cNvSpPr txBox="1">
            <a:spLocks noGrp="1"/>
          </p:cNvSpPr>
          <p:nvPr>
            <p:ph type="title" idx="2" hasCustomPrompt="1"/>
          </p:nvPr>
        </p:nvSpPr>
        <p:spPr>
          <a:xfrm>
            <a:off x="4114800" y="1326526"/>
            <a:ext cx="914400" cy="410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44" name="Google Shape;144;p3"/>
          <p:cNvSpPr txBox="1">
            <a:spLocks noGrp="1"/>
          </p:cNvSpPr>
          <p:nvPr>
            <p:ph type="subTitle" idx="1"/>
          </p:nvPr>
        </p:nvSpPr>
        <p:spPr>
          <a:xfrm>
            <a:off x="2542200" y="3039984"/>
            <a:ext cx="40596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"/>
          <p:cNvSpPr txBox="1">
            <a:spLocks noGrp="1"/>
          </p:cNvSpPr>
          <p:nvPr>
            <p:ph type="title"/>
          </p:nvPr>
        </p:nvSpPr>
        <p:spPr>
          <a:xfrm>
            <a:off x="2671943" y="1482995"/>
            <a:ext cx="15735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 sz="20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50" name="Google Shape;350;p5"/>
          <p:cNvSpPr txBox="1">
            <a:spLocks noGrp="1"/>
          </p:cNvSpPr>
          <p:nvPr>
            <p:ph type="title" idx="2"/>
          </p:nvPr>
        </p:nvSpPr>
        <p:spPr>
          <a:xfrm>
            <a:off x="5781972" y="3222783"/>
            <a:ext cx="22413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 sz="20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51" name="Google Shape;351;p5"/>
          <p:cNvSpPr txBox="1">
            <a:spLocks noGrp="1"/>
          </p:cNvSpPr>
          <p:nvPr>
            <p:ph type="subTitle" idx="1"/>
          </p:nvPr>
        </p:nvSpPr>
        <p:spPr>
          <a:xfrm>
            <a:off x="5781966" y="3596401"/>
            <a:ext cx="20574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52" name="Google Shape;352;p5"/>
          <p:cNvSpPr txBox="1">
            <a:spLocks noGrp="1"/>
          </p:cNvSpPr>
          <p:nvPr>
            <p:ph type="subTitle" idx="3"/>
          </p:nvPr>
        </p:nvSpPr>
        <p:spPr>
          <a:xfrm>
            <a:off x="2671946" y="1851895"/>
            <a:ext cx="20604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53" name="Google Shape;353;p5"/>
          <p:cNvSpPr txBox="1">
            <a:spLocks noGrp="1"/>
          </p:cNvSpPr>
          <p:nvPr>
            <p:ph type="title" idx="4"/>
          </p:nvPr>
        </p:nvSpPr>
        <p:spPr>
          <a:xfrm>
            <a:off x="720000" y="539500"/>
            <a:ext cx="7704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6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pic>
        <p:nvPicPr>
          <p:cNvPr id="356" name="Google Shape;356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7"/>
          <p:cNvSpPr txBox="1">
            <a:spLocks noGrp="1"/>
          </p:cNvSpPr>
          <p:nvPr>
            <p:ph type="body" idx="1"/>
          </p:nvPr>
        </p:nvSpPr>
        <p:spPr>
          <a:xfrm>
            <a:off x="2266350" y="1520550"/>
            <a:ext cx="4611300" cy="257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1pPr>
            <a:lvl2pPr marL="914400" lvl="1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2pPr>
            <a:lvl3pPr marL="1371600" lvl="2" indent="-3238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■"/>
              <a:defRPr/>
            </a:lvl3pPr>
            <a:lvl4pPr marL="1828800" lvl="3" indent="-3238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●"/>
              <a:defRPr/>
            </a:lvl4pPr>
            <a:lvl5pPr marL="2286000" lvl="4" indent="-330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5pPr>
            <a:lvl6pPr marL="2743200" lvl="5" indent="-330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■"/>
              <a:defRPr/>
            </a:lvl6pPr>
            <a:lvl7pPr marL="3200400" lvl="6" indent="-3111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●"/>
              <a:defRPr/>
            </a:lvl7pPr>
            <a:lvl8pPr marL="3657600" lvl="7" indent="-3111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○"/>
              <a:defRPr/>
            </a:lvl8pPr>
            <a:lvl9pPr marL="4114800" lvl="8" indent="-3302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359" name="Google Shape;359;p7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8"/>
          <p:cNvSpPr txBox="1">
            <a:spLocks noGrp="1"/>
          </p:cNvSpPr>
          <p:nvPr>
            <p:ph type="title"/>
          </p:nvPr>
        </p:nvSpPr>
        <p:spPr>
          <a:xfrm>
            <a:off x="1999350" y="1618350"/>
            <a:ext cx="5145300" cy="19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9"/>
          <p:cNvSpPr txBox="1">
            <a:spLocks noGrp="1"/>
          </p:cNvSpPr>
          <p:nvPr>
            <p:ph type="title"/>
          </p:nvPr>
        </p:nvSpPr>
        <p:spPr>
          <a:xfrm>
            <a:off x="2825850" y="1788804"/>
            <a:ext cx="3492300" cy="102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7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64" name="Google Shape;364;p9"/>
          <p:cNvSpPr txBox="1">
            <a:spLocks noGrp="1"/>
          </p:cNvSpPr>
          <p:nvPr>
            <p:ph type="subTitle" idx="1"/>
          </p:nvPr>
        </p:nvSpPr>
        <p:spPr>
          <a:xfrm>
            <a:off x="2424600" y="2805996"/>
            <a:ext cx="42948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10"/>
          <p:cNvSpPr txBox="1">
            <a:spLocks noGrp="1"/>
          </p:cNvSpPr>
          <p:nvPr>
            <p:ph type="title"/>
          </p:nvPr>
        </p:nvSpPr>
        <p:spPr>
          <a:xfrm>
            <a:off x="950225" y="920875"/>
            <a:ext cx="3525300" cy="95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11"/>
          <p:cNvSpPr txBox="1">
            <a:spLocks noGrp="1"/>
          </p:cNvSpPr>
          <p:nvPr>
            <p:ph type="title" hasCustomPrompt="1"/>
          </p:nvPr>
        </p:nvSpPr>
        <p:spPr>
          <a:xfrm>
            <a:off x="998550" y="1636888"/>
            <a:ext cx="7146900" cy="113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75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369" name="Google Shape;369;p11"/>
          <p:cNvSpPr txBox="1">
            <a:spLocks noGrp="1"/>
          </p:cNvSpPr>
          <p:nvPr>
            <p:ph type="subTitle" idx="1"/>
          </p:nvPr>
        </p:nvSpPr>
        <p:spPr>
          <a:xfrm>
            <a:off x="2139150" y="2998113"/>
            <a:ext cx="4865700" cy="4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9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5400012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7750" y="539496"/>
            <a:ext cx="7708500" cy="457200"/>
          </a:xfrm>
          <a:prstGeom prst="rect">
            <a:avLst/>
          </a:prstGeom>
          <a:noFill/>
          <a:ln>
            <a:noFill/>
          </a:ln>
          <a:effectLst>
            <a:outerShdw dist="19050" dir="3000000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Orelega One"/>
              <a:buNone/>
              <a:defRPr sz="2800" b="1">
                <a:solidFill>
                  <a:schemeClr val="accent5"/>
                </a:solidFill>
                <a:latin typeface="Orelega One"/>
                <a:ea typeface="Orelega One"/>
                <a:cs typeface="Orelega One"/>
                <a:sym typeface="Oreleg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Bebas Neue"/>
              <a:buNone/>
              <a:defRPr sz="3500">
                <a:solidFill>
                  <a:schemeClr val="accent5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Bebas Neue"/>
              <a:buNone/>
              <a:defRPr sz="3500">
                <a:solidFill>
                  <a:schemeClr val="accent5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Bebas Neue"/>
              <a:buNone/>
              <a:defRPr sz="3500">
                <a:solidFill>
                  <a:schemeClr val="accent5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Bebas Neue"/>
              <a:buNone/>
              <a:defRPr sz="3500">
                <a:solidFill>
                  <a:schemeClr val="accent5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Bebas Neue"/>
              <a:buNone/>
              <a:defRPr sz="3500">
                <a:solidFill>
                  <a:schemeClr val="accent5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Bebas Neue"/>
              <a:buNone/>
              <a:defRPr sz="3500">
                <a:solidFill>
                  <a:schemeClr val="accent5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Bebas Neue"/>
              <a:buNone/>
              <a:defRPr sz="3500">
                <a:solidFill>
                  <a:schemeClr val="accent5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Bebas Neue"/>
              <a:buNone/>
              <a:defRPr sz="3500">
                <a:solidFill>
                  <a:schemeClr val="accent5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92700" y="1351875"/>
            <a:ext cx="7711800" cy="32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mo"/>
              <a:buChar char="●"/>
              <a:defRPr sz="1600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L="914400" lvl="1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mo"/>
              <a:buChar char="○"/>
              <a:defRPr sz="1600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L="1371600" lvl="2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mo"/>
              <a:buChar char="■"/>
              <a:defRPr sz="1600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L="1828800" lvl="3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mo"/>
              <a:buChar char="●"/>
              <a:defRPr sz="1600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L="2286000" lvl="4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mo"/>
              <a:buChar char="○"/>
              <a:defRPr sz="1600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L="2743200" lvl="5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mo"/>
              <a:buChar char="■"/>
              <a:defRPr sz="1600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L="3200400" lvl="6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mo"/>
              <a:buChar char="●"/>
              <a:defRPr sz="1600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L="3657600" lvl="7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mo"/>
              <a:buChar char="○"/>
              <a:defRPr sz="1600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L="4114800" lvl="8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mo"/>
              <a:buChar char="■"/>
              <a:defRPr sz="1600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4" r:id="rId13"/>
    <p:sldLayoutId id="2147483668" r:id="rId14"/>
    <p:sldLayoutId id="2147483673" r:id="rId15"/>
    <p:sldLayoutId id="2147483687" r:id="rId16"/>
    <p:sldLayoutId id="2147483693" r:id="rId17"/>
    <p:sldLayoutId id="2147483694" r:id="rId1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6" name="Google Shape;10406;p52"/>
          <p:cNvSpPr txBox="1">
            <a:spLocks noGrp="1"/>
          </p:cNvSpPr>
          <p:nvPr>
            <p:ph type="ctrTitle"/>
          </p:nvPr>
        </p:nvSpPr>
        <p:spPr>
          <a:xfrm>
            <a:off x="1812975" y="900918"/>
            <a:ext cx="5419125" cy="167083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Popular Movie Report</a:t>
            </a:r>
            <a:endParaRPr dirty="0"/>
          </a:p>
        </p:txBody>
      </p:sp>
      <p:sp>
        <p:nvSpPr>
          <p:cNvPr id="10408" name="Google Shape;10408;p52"/>
          <p:cNvSpPr/>
          <p:nvPr/>
        </p:nvSpPr>
        <p:spPr>
          <a:xfrm>
            <a:off x="5219338" y="4443824"/>
            <a:ext cx="68493" cy="4592"/>
          </a:xfrm>
          <a:custGeom>
            <a:avLst/>
            <a:gdLst/>
            <a:ahLst/>
            <a:cxnLst/>
            <a:rect l="l" t="t" r="r" b="b"/>
            <a:pathLst>
              <a:path w="1432" h="96" extrusionOk="0">
                <a:moveTo>
                  <a:pt x="1" y="1"/>
                </a:moveTo>
                <a:lnTo>
                  <a:pt x="76" y="95"/>
                </a:lnTo>
                <a:lnTo>
                  <a:pt x="1432" y="95"/>
                </a:lnTo>
                <a:lnTo>
                  <a:pt x="1357" y="1"/>
                </a:lnTo>
                <a:close/>
              </a:path>
            </a:pathLst>
          </a:custGeom>
          <a:solidFill>
            <a:srgbClr val="C5B9D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09" name="Google Shape;10409;p52"/>
          <p:cNvSpPr/>
          <p:nvPr/>
        </p:nvSpPr>
        <p:spPr>
          <a:xfrm>
            <a:off x="5219338" y="4443824"/>
            <a:ext cx="68493" cy="4592"/>
          </a:xfrm>
          <a:custGeom>
            <a:avLst/>
            <a:gdLst/>
            <a:ahLst/>
            <a:cxnLst/>
            <a:rect l="l" t="t" r="r" b="b"/>
            <a:pathLst>
              <a:path w="1432" h="96" fill="none" extrusionOk="0">
                <a:moveTo>
                  <a:pt x="1357" y="1"/>
                </a:moveTo>
                <a:lnTo>
                  <a:pt x="1" y="1"/>
                </a:lnTo>
                <a:lnTo>
                  <a:pt x="76" y="95"/>
                </a:lnTo>
                <a:lnTo>
                  <a:pt x="1432" y="95"/>
                </a:lnTo>
                <a:lnTo>
                  <a:pt x="1357" y="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410" name="Google Shape;10410;p52"/>
          <p:cNvGrpSpPr/>
          <p:nvPr/>
        </p:nvGrpSpPr>
        <p:grpSpPr>
          <a:xfrm>
            <a:off x="5520600" y="3745650"/>
            <a:ext cx="1900974" cy="1086410"/>
            <a:chOff x="5520600" y="3745650"/>
            <a:chExt cx="1900974" cy="1086410"/>
          </a:xfrm>
        </p:grpSpPr>
        <p:sp>
          <p:nvSpPr>
            <p:cNvPr id="10411" name="Google Shape;10411;p52"/>
            <p:cNvSpPr/>
            <p:nvPr/>
          </p:nvSpPr>
          <p:spPr>
            <a:xfrm>
              <a:off x="5522867" y="4577126"/>
              <a:ext cx="1898708" cy="254934"/>
            </a:xfrm>
            <a:custGeom>
              <a:avLst/>
              <a:gdLst/>
              <a:ahLst/>
              <a:cxnLst/>
              <a:rect l="l" t="t" r="r" b="b"/>
              <a:pathLst>
                <a:path w="39697" h="5330" extrusionOk="0">
                  <a:moveTo>
                    <a:pt x="76" y="1"/>
                  </a:moveTo>
                  <a:lnTo>
                    <a:pt x="20" y="20"/>
                  </a:lnTo>
                  <a:lnTo>
                    <a:pt x="1" y="57"/>
                  </a:lnTo>
                  <a:lnTo>
                    <a:pt x="20" y="114"/>
                  </a:lnTo>
                  <a:lnTo>
                    <a:pt x="76" y="170"/>
                  </a:lnTo>
                  <a:lnTo>
                    <a:pt x="5631" y="5066"/>
                  </a:lnTo>
                  <a:lnTo>
                    <a:pt x="5763" y="5179"/>
                  </a:lnTo>
                  <a:lnTo>
                    <a:pt x="5895" y="5255"/>
                  </a:lnTo>
                  <a:lnTo>
                    <a:pt x="6045" y="5311"/>
                  </a:lnTo>
                  <a:lnTo>
                    <a:pt x="6158" y="5330"/>
                  </a:lnTo>
                  <a:lnTo>
                    <a:pt x="39696" y="5330"/>
                  </a:lnTo>
                  <a:lnTo>
                    <a:pt x="39696" y="5311"/>
                  </a:lnTo>
                  <a:lnTo>
                    <a:pt x="39640" y="5255"/>
                  </a:lnTo>
                  <a:lnTo>
                    <a:pt x="39489" y="5179"/>
                  </a:lnTo>
                  <a:lnTo>
                    <a:pt x="39263" y="5066"/>
                  </a:lnTo>
                  <a:lnTo>
                    <a:pt x="27136" y="170"/>
                  </a:lnTo>
                  <a:lnTo>
                    <a:pt x="26797" y="57"/>
                  </a:lnTo>
                  <a:lnTo>
                    <a:pt x="26646" y="20"/>
                  </a:lnTo>
                  <a:lnTo>
                    <a:pt x="26533" y="1"/>
                  </a:lnTo>
                  <a:close/>
                </a:path>
              </a:pathLst>
            </a:custGeom>
            <a:solidFill>
              <a:srgbClr val="120435">
                <a:alpha val="26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2" name="Google Shape;10412;p52"/>
            <p:cNvSpPr/>
            <p:nvPr/>
          </p:nvSpPr>
          <p:spPr>
            <a:xfrm>
              <a:off x="5541775" y="4408025"/>
              <a:ext cx="17925" cy="195850"/>
            </a:xfrm>
            <a:custGeom>
              <a:avLst/>
              <a:gdLst/>
              <a:ahLst/>
              <a:cxnLst/>
              <a:rect l="l" t="t" r="r" b="b"/>
              <a:pathLst>
                <a:path w="717" h="7834" extrusionOk="0">
                  <a:moveTo>
                    <a:pt x="358" y="0"/>
                  </a:moveTo>
                  <a:lnTo>
                    <a:pt x="321" y="19"/>
                  </a:lnTo>
                  <a:lnTo>
                    <a:pt x="283" y="75"/>
                  </a:lnTo>
                  <a:lnTo>
                    <a:pt x="245" y="170"/>
                  </a:lnTo>
                  <a:lnTo>
                    <a:pt x="208" y="301"/>
                  </a:lnTo>
                  <a:lnTo>
                    <a:pt x="151" y="659"/>
                  </a:lnTo>
                  <a:lnTo>
                    <a:pt x="95" y="1130"/>
                  </a:lnTo>
                  <a:lnTo>
                    <a:pt x="57" y="1714"/>
                  </a:lnTo>
                  <a:lnTo>
                    <a:pt x="19" y="2392"/>
                  </a:lnTo>
                  <a:lnTo>
                    <a:pt x="0" y="3126"/>
                  </a:lnTo>
                  <a:lnTo>
                    <a:pt x="0" y="3917"/>
                  </a:lnTo>
                  <a:lnTo>
                    <a:pt x="0" y="4689"/>
                  </a:lnTo>
                  <a:lnTo>
                    <a:pt x="19" y="5442"/>
                  </a:lnTo>
                  <a:lnTo>
                    <a:pt x="57" y="6101"/>
                  </a:lnTo>
                  <a:lnTo>
                    <a:pt x="95" y="6685"/>
                  </a:lnTo>
                  <a:lnTo>
                    <a:pt x="151" y="7156"/>
                  </a:lnTo>
                  <a:lnTo>
                    <a:pt x="208" y="7514"/>
                  </a:lnTo>
                  <a:lnTo>
                    <a:pt x="245" y="7645"/>
                  </a:lnTo>
                  <a:lnTo>
                    <a:pt x="283" y="7740"/>
                  </a:lnTo>
                  <a:lnTo>
                    <a:pt x="321" y="7796"/>
                  </a:lnTo>
                  <a:lnTo>
                    <a:pt x="358" y="7834"/>
                  </a:lnTo>
                  <a:lnTo>
                    <a:pt x="396" y="7796"/>
                  </a:lnTo>
                  <a:lnTo>
                    <a:pt x="434" y="7740"/>
                  </a:lnTo>
                  <a:lnTo>
                    <a:pt x="471" y="7645"/>
                  </a:lnTo>
                  <a:lnTo>
                    <a:pt x="509" y="7514"/>
                  </a:lnTo>
                  <a:lnTo>
                    <a:pt x="565" y="7156"/>
                  </a:lnTo>
                  <a:lnTo>
                    <a:pt x="622" y="6685"/>
                  </a:lnTo>
                  <a:lnTo>
                    <a:pt x="660" y="6101"/>
                  </a:lnTo>
                  <a:lnTo>
                    <a:pt x="697" y="5442"/>
                  </a:lnTo>
                  <a:lnTo>
                    <a:pt x="716" y="4689"/>
                  </a:lnTo>
                  <a:lnTo>
                    <a:pt x="716" y="3917"/>
                  </a:lnTo>
                  <a:lnTo>
                    <a:pt x="716" y="3126"/>
                  </a:lnTo>
                  <a:lnTo>
                    <a:pt x="697" y="2392"/>
                  </a:lnTo>
                  <a:lnTo>
                    <a:pt x="660" y="1714"/>
                  </a:lnTo>
                  <a:lnTo>
                    <a:pt x="622" y="1130"/>
                  </a:lnTo>
                  <a:lnTo>
                    <a:pt x="565" y="659"/>
                  </a:lnTo>
                  <a:lnTo>
                    <a:pt x="509" y="301"/>
                  </a:lnTo>
                  <a:lnTo>
                    <a:pt x="471" y="170"/>
                  </a:lnTo>
                  <a:lnTo>
                    <a:pt x="434" y="75"/>
                  </a:lnTo>
                  <a:lnTo>
                    <a:pt x="396" y="19"/>
                  </a:lnTo>
                  <a:lnTo>
                    <a:pt x="358" y="0"/>
                  </a:lnTo>
                  <a:close/>
                </a:path>
              </a:pathLst>
            </a:custGeom>
            <a:solidFill>
              <a:srgbClr val="9685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3" name="Google Shape;10413;p52"/>
            <p:cNvSpPr/>
            <p:nvPr/>
          </p:nvSpPr>
          <p:spPr>
            <a:xfrm>
              <a:off x="6763425" y="4124150"/>
              <a:ext cx="54625" cy="27325"/>
            </a:xfrm>
            <a:custGeom>
              <a:avLst/>
              <a:gdLst/>
              <a:ahLst/>
              <a:cxnLst/>
              <a:rect l="l" t="t" r="r" b="b"/>
              <a:pathLst>
                <a:path w="2185" h="1093" extrusionOk="0">
                  <a:moveTo>
                    <a:pt x="547" y="0"/>
                  </a:moveTo>
                  <a:lnTo>
                    <a:pt x="434" y="19"/>
                  </a:lnTo>
                  <a:lnTo>
                    <a:pt x="339" y="38"/>
                  </a:lnTo>
                  <a:lnTo>
                    <a:pt x="245" y="94"/>
                  </a:lnTo>
                  <a:lnTo>
                    <a:pt x="170" y="170"/>
                  </a:lnTo>
                  <a:lnTo>
                    <a:pt x="95" y="245"/>
                  </a:lnTo>
                  <a:lnTo>
                    <a:pt x="38" y="339"/>
                  </a:lnTo>
                  <a:lnTo>
                    <a:pt x="19" y="433"/>
                  </a:lnTo>
                  <a:lnTo>
                    <a:pt x="0" y="546"/>
                  </a:lnTo>
                  <a:lnTo>
                    <a:pt x="19" y="659"/>
                  </a:lnTo>
                  <a:lnTo>
                    <a:pt x="38" y="753"/>
                  </a:lnTo>
                  <a:lnTo>
                    <a:pt x="95" y="847"/>
                  </a:lnTo>
                  <a:lnTo>
                    <a:pt x="170" y="942"/>
                  </a:lnTo>
                  <a:lnTo>
                    <a:pt x="245" y="998"/>
                  </a:lnTo>
                  <a:lnTo>
                    <a:pt x="339" y="1055"/>
                  </a:lnTo>
                  <a:lnTo>
                    <a:pt x="434" y="1092"/>
                  </a:lnTo>
                  <a:lnTo>
                    <a:pt x="1752" y="1092"/>
                  </a:lnTo>
                  <a:lnTo>
                    <a:pt x="1865" y="1055"/>
                  </a:lnTo>
                  <a:lnTo>
                    <a:pt x="1959" y="998"/>
                  </a:lnTo>
                  <a:lnTo>
                    <a:pt x="2034" y="942"/>
                  </a:lnTo>
                  <a:lnTo>
                    <a:pt x="2091" y="847"/>
                  </a:lnTo>
                  <a:lnTo>
                    <a:pt x="2147" y="753"/>
                  </a:lnTo>
                  <a:lnTo>
                    <a:pt x="2185" y="659"/>
                  </a:lnTo>
                  <a:lnTo>
                    <a:pt x="2185" y="546"/>
                  </a:lnTo>
                  <a:lnTo>
                    <a:pt x="2185" y="433"/>
                  </a:lnTo>
                  <a:lnTo>
                    <a:pt x="2147" y="339"/>
                  </a:lnTo>
                  <a:lnTo>
                    <a:pt x="2091" y="245"/>
                  </a:lnTo>
                  <a:lnTo>
                    <a:pt x="2034" y="170"/>
                  </a:lnTo>
                  <a:lnTo>
                    <a:pt x="1959" y="94"/>
                  </a:lnTo>
                  <a:lnTo>
                    <a:pt x="1865" y="38"/>
                  </a:lnTo>
                  <a:lnTo>
                    <a:pt x="1752" y="19"/>
                  </a:lnTo>
                  <a:lnTo>
                    <a:pt x="1639" y="0"/>
                  </a:lnTo>
                  <a:close/>
                </a:path>
              </a:pathLst>
            </a:custGeom>
            <a:solidFill>
              <a:srgbClr val="2D24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4" name="Google Shape;10414;p52"/>
            <p:cNvSpPr/>
            <p:nvPr/>
          </p:nvSpPr>
          <p:spPr>
            <a:xfrm>
              <a:off x="6784600" y="4037525"/>
              <a:ext cx="134200" cy="103125"/>
            </a:xfrm>
            <a:custGeom>
              <a:avLst/>
              <a:gdLst/>
              <a:ahLst/>
              <a:cxnLst/>
              <a:rect l="l" t="t" r="r" b="b"/>
              <a:pathLst>
                <a:path w="5368" h="4125" extrusionOk="0">
                  <a:moveTo>
                    <a:pt x="942" y="0"/>
                  </a:moveTo>
                  <a:lnTo>
                    <a:pt x="754" y="19"/>
                  </a:lnTo>
                  <a:lnTo>
                    <a:pt x="585" y="75"/>
                  </a:lnTo>
                  <a:lnTo>
                    <a:pt x="415" y="170"/>
                  </a:lnTo>
                  <a:lnTo>
                    <a:pt x="264" y="283"/>
                  </a:lnTo>
                  <a:lnTo>
                    <a:pt x="152" y="433"/>
                  </a:lnTo>
                  <a:lnTo>
                    <a:pt x="76" y="584"/>
                  </a:lnTo>
                  <a:lnTo>
                    <a:pt x="20" y="772"/>
                  </a:lnTo>
                  <a:lnTo>
                    <a:pt x="1" y="961"/>
                  </a:lnTo>
                  <a:lnTo>
                    <a:pt x="1" y="3164"/>
                  </a:lnTo>
                  <a:lnTo>
                    <a:pt x="20" y="3352"/>
                  </a:lnTo>
                  <a:lnTo>
                    <a:pt x="76" y="3540"/>
                  </a:lnTo>
                  <a:lnTo>
                    <a:pt x="152" y="3710"/>
                  </a:lnTo>
                  <a:lnTo>
                    <a:pt x="264" y="3842"/>
                  </a:lnTo>
                  <a:lnTo>
                    <a:pt x="415" y="3955"/>
                  </a:lnTo>
                  <a:lnTo>
                    <a:pt x="585" y="4049"/>
                  </a:lnTo>
                  <a:lnTo>
                    <a:pt x="754" y="4105"/>
                  </a:lnTo>
                  <a:lnTo>
                    <a:pt x="942" y="4124"/>
                  </a:lnTo>
                  <a:lnTo>
                    <a:pt x="3824" y="4124"/>
                  </a:lnTo>
                  <a:lnTo>
                    <a:pt x="3955" y="4105"/>
                  </a:lnTo>
                  <a:lnTo>
                    <a:pt x="4087" y="4086"/>
                  </a:lnTo>
                  <a:lnTo>
                    <a:pt x="4200" y="4049"/>
                  </a:lnTo>
                  <a:lnTo>
                    <a:pt x="4313" y="3973"/>
                  </a:lnTo>
                  <a:lnTo>
                    <a:pt x="4407" y="3917"/>
                  </a:lnTo>
                  <a:lnTo>
                    <a:pt x="4483" y="3823"/>
                  </a:lnTo>
                  <a:lnTo>
                    <a:pt x="4558" y="3729"/>
                  </a:lnTo>
                  <a:lnTo>
                    <a:pt x="4614" y="3635"/>
                  </a:lnTo>
                  <a:lnTo>
                    <a:pt x="4709" y="3390"/>
                  </a:lnTo>
                  <a:lnTo>
                    <a:pt x="4784" y="3145"/>
                  </a:lnTo>
                  <a:lnTo>
                    <a:pt x="4916" y="2655"/>
                  </a:lnTo>
                  <a:lnTo>
                    <a:pt x="5029" y="2260"/>
                  </a:lnTo>
                  <a:lnTo>
                    <a:pt x="5198" y="1827"/>
                  </a:lnTo>
                  <a:lnTo>
                    <a:pt x="5255" y="1601"/>
                  </a:lnTo>
                  <a:lnTo>
                    <a:pt x="5311" y="1375"/>
                  </a:lnTo>
                  <a:lnTo>
                    <a:pt x="5349" y="1168"/>
                  </a:lnTo>
                  <a:lnTo>
                    <a:pt x="5368" y="961"/>
                  </a:lnTo>
                  <a:lnTo>
                    <a:pt x="5349" y="772"/>
                  </a:lnTo>
                  <a:lnTo>
                    <a:pt x="5292" y="584"/>
                  </a:lnTo>
                  <a:lnTo>
                    <a:pt x="5217" y="433"/>
                  </a:lnTo>
                  <a:lnTo>
                    <a:pt x="5085" y="283"/>
                  </a:lnTo>
                  <a:lnTo>
                    <a:pt x="4953" y="170"/>
                  </a:lnTo>
                  <a:lnTo>
                    <a:pt x="4784" y="75"/>
                  </a:lnTo>
                  <a:lnTo>
                    <a:pt x="4614" y="19"/>
                  </a:lnTo>
                  <a:lnTo>
                    <a:pt x="440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5" name="Google Shape;10415;p52"/>
            <p:cNvSpPr/>
            <p:nvPr/>
          </p:nvSpPr>
          <p:spPr>
            <a:xfrm>
              <a:off x="6791200" y="4044575"/>
              <a:ext cx="95600" cy="89475"/>
            </a:xfrm>
            <a:custGeom>
              <a:avLst/>
              <a:gdLst/>
              <a:ahLst/>
              <a:cxnLst/>
              <a:rect l="l" t="t" r="r" b="b"/>
              <a:pathLst>
                <a:path w="3824" h="3579" extrusionOk="0">
                  <a:moveTo>
                    <a:pt x="678" y="1"/>
                  </a:moveTo>
                  <a:lnTo>
                    <a:pt x="528" y="19"/>
                  </a:lnTo>
                  <a:lnTo>
                    <a:pt x="415" y="57"/>
                  </a:lnTo>
                  <a:lnTo>
                    <a:pt x="302" y="132"/>
                  </a:lnTo>
                  <a:lnTo>
                    <a:pt x="189" y="245"/>
                  </a:lnTo>
                  <a:lnTo>
                    <a:pt x="113" y="358"/>
                  </a:lnTo>
                  <a:lnTo>
                    <a:pt x="38" y="509"/>
                  </a:lnTo>
                  <a:lnTo>
                    <a:pt x="0" y="660"/>
                  </a:lnTo>
                  <a:lnTo>
                    <a:pt x="0" y="829"/>
                  </a:lnTo>
                  <a:lnTo>
                    <a:pt x="0" y="2731"/>
                  </a:lnTo>
                  <a:lnTo>
                    <a:pt x="0" y="2901"/>
                  </a:lnTo>
                  <a:lnTo>
                    <a:pt x="38" y="3070"/>
                  </a:lnTo>
                  <a:lnTo>
                    <a:pt x="113" y="3202"/>
                  </a:lnTo>
                  <a:lnTo>
                    <a:pt x="189" y="3334"/>
                  </a:lnTo>
                  <a:lnTo>
                    <a:pt x="302" y="3428"/>
                  </a:lnTo>
                  <a:lnTo>
                    <a:pt x="415" y="3503"/>
                  </a:lnTo>
                  <a:lnTo>
                    <a:pt x="528" y="3560"/>
                  </a:lnTo>
                  <a:lnTo>
                    <a:pt x="678" y="3578"/>
                  </a:lnTo>
                  <a:lnTo>
                    <a:pt x="2712" y="3578"/>
                  </a:lnTo>
                  <a:lnTo>
                    <a:pt x="2825" y="3560"/>
                  </a:lnTo>
                  <a:lnTo>
                    <a:pt x="2900" y="3541"/>
                  </a:lnTo>
                  <a:lnTo>
                    <a:pt x="2995" y="3503"/>
                  </a:lnTo>
                  <a:lnTo>
                    <a:pt x="3070" y="3447"/>
                  </a:lnTo>
                  <a:lnTo>
                    <a:pt x="3126" y="3390"/>
                  </a:lnTo>
                  <a:lnTo>
                    <a:pt x="3183" y="3315"/>
                  </a:lnTo>
                  <a:lnTo>
                    <a:pt x="3277" y="3145"/>
                  </a:lnTo>
                  <a:lnTo>
                    <a:pt x="3352" y="2938"/>
                  </a:lnTo>
                  <a:lnTo>
                    <a:pt x="3409" y="2731"/>
                  </a:lnTo>
                  <a:lnTo>
                    <a:pt x="3484" y="2298"/>
                  </a:lnTo>
                  <a:lnTo>
                    <a:pt x="3578" y="1940"/>
                  </a:lnTo>
                  <a:lnTo>
                    <a:pt x="3691" y="1564"/>
                  </a:lnTo>
                  <a:lnTo>
                    <a:pt x="3785" y="1187"/>
                  </a:lnTo>
                  <a:lnTo>
                    <a:pt x="3804" y="999"/>
                  </a:lnTo>
                  <a:lnTo>
                    <a:pt x="3823" y="829"/>
                  </a:lnTo>
                  <a:lnTo>
                    <a:pt x="3804" y="660"/>
                  </a:lnTo>
                  <a:lnTo>
                    <a:pt x="3767" y="509"/>
                  </a:lnTo>
                  <a:lnTo>
                    <a:pt x="3710" y="358"/>
                  </a:lnTo>
                  <a:lnTo>
                    <a:pt x="3616" y="245"/>
                  </a:lnTo>
                  <a:lnTo>
                    <a:pt x="3522" y="132"/>
                  </a:lnTo>
                  <a:lnTo>
                    <a:pt x="3409" y="57"/>
                  </a:lnTo>
                  <a:lnTo>
                    <a:pt x="3277" y="19"/>
                  </a:lnTo>
                  <a:lnTo>
                    <a:pt x="314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6" name="Google Shape;10416;p52"/>
            <p:cNvSpPr/>
            <p:nvPr/>
          </p:nvSpPr>
          <p:spPr>
            <a:xfrm>
              <a:off x="6897125" y="4405650"/>
              <a:ext cx="198225" cy="382775"/>
            </a:xfrm>
            <a:custGeom>
              <a:avLst/>
              <a:gdLst/>
              <a:ahLst/>
              <a:cxnLst/>
              <a:rect l="l" t="t" r="r" b="b"/>
              <a:pathLst>
                <a:path w="7929" h="15311" extrusionOk="0">
                  <a:moveTo>
                    <a:pt x="3032" y="1"/>
                  </a:moveTo>
                  <a:lnTo>
                    <a:pt x="2147" y="20"/>
                  </a:lnTo>
                  <a:lnTo>
                    <a:pt x="1319" y="57"/>
                  </a:lnTo>
                  <a:lnTo>
                    <a:pt x="641" y="95"/>
                  </a:lnTo>
                  <a:lnTo>
                    <a:pt x="0" y="133"/>
                  </a:lnTo>
                  <a:lnTo>
                    <a:pt x="0" y="15084"/>
                  </a:lnTo>
                  <a:lnTo>
                    <a:pt x="396" y="15179"/>
                  </a:lnTo>
                  <a:lnTo>
                    <a:pt x="810" y="15235"/>
                  </a:lnTo>
                  <a:lnTo>
                    <a:pt x="1243" y="15273"/>
                  </a:lnTo>
                  <a:lnTo>
                    <a:pt x="1695" y="15310"/>
                  </a:lnTo>
                  <a:lnTo>
                    <a:pt x="2580" y="15310"/>
                  </a:lnTo>
                  <a:lnTo>
                    <a:pt x="3446" y="15292"/>
                  </a:lnTo>
                  <a:lnTo>
                    <a:pt x="4200" y="15216"/>
                  </a:lnTo>
                  <a:lnTo>
                    <a:pt x="4802" y="15160"/>
                  </a:lnTo>
                  <a:lnTo>
                    <a:pt x="5367" y="15084"/>
                  </a:lnTo>
                  <a:lnTo>
                    <a:pt x="5499" y="15084"/>
                  </a:lnTo>
                  <a:lnTo>
                    <a:pt x="5650" y="15047"/>
                  </a:lnTo>
                  <a:lnTo>
                    <a:pt x="5781" y="15009"/>
                  </a:lnTo>
                  <a:lnTo>
                    <a:pt x="5932" y="14934"/>
                  </a:lnTo>
                  <a:lnTo>
                    <a:pt x="6064" y="14858"/>
                  </a:lnTo>
                  <a:lnTo>
                    <a:pt x="6177" y="14745"/>
                  </a:lnTo>
                  <a:lnTo>
                    <a:pt x="6309" y="14632"/>
                  </a:lnTo>
                  <a:lnTo>
                    <a:pt x="6422" y="14501"/>
                  </a:lnTo>
                  <a:lnTo>
                    <a:pt x="6554" y="14350"/>
                  </a:lnTo>
                  <a:lnTo>
                    <a:pt x="6648" y="14181"/>
                  </a:lnTo>
                  <a:lnTo>
                    <a:pt x="6874" y="13804"/>
                  </a:lnTo>
                  <a:lnTo>
                    <a:pt x="7062" y="13390"/>
                  </a:lnTo>
                  <a:lnTo>
                    <a:pt x="7231" y="12900"/>
                  </a:lnTo>
                  <a:lnTo>
                    <a:pt x="7401" y="12373"/>
                  </a:lnTo>
                  <a:lnTo>
                    <a:pt x="7533" y="11789"/>
                  </a:lnTo>
                  <a:lnTo>
                    <a:pt x="7646" y="11168"/>
                  </a:lnTo>
                  <a:lnTo>
                    <a:pt x="7740" y="10527"/>
                  </a:lnTo>
                  <a:lnTo>
                    <a:pt x="7815" y="9831"/>
                  </a:lnTo>
                  <a:lnTo>
                    <a:pt x="7872" y="9115"/>
                  </a:lnTo>
                  <a:lnTo>
                    <a:pt x="7909" y="8381"/>
                  </a:lnTo>
                  <a:lnTo>
                    <a:pt x="7928" y="7609"/>
                  </a:lnTo>
                  <a:lnTo>
                    <a:pt x="7909" y="6855"/>
                  </a:lnTo>
                  <a:lnTo>
                    <a:pt x="7872" y="6102"/>
                  </a:lnTo>
                  <a:lnTo>
                    <a:pt x="7815" y="5387"/>
                  </a:lnTo>
                  <a:lnTo>
                    <a:pt x="7740" y="4709"/>
                  </a:lnTo>
                  <a:lnTo>
                    <a:pt x="7646" y="4050"/>
                  </a:lnTo>
                  <a:lnTo>
                    <a:pt x="7533" y="3428"/>
                  </a:lnTo>
                  <a:lnTo>
                    <a:pt x="7401" y="2863"/>
                  </a:lnTo>
                  <a:lnTo>
                    <a:pt x="7231" y="2336"/>
                  </a:lnTo>
                  <a:lnTo>
                    <a:pt x="7062" y="1846"/>
                  </a:lnTo>
                  <a:lnTo>
                    <a:pt x="6874" y="1413"/>
                  </a:lnTo>
                  <a:lnTo>
                    <a:pt x="6648" y="1037"/>
                  </a:lnTo>
                  <a:lnTo>
                    <a:pt x="6554" y="886"/>
                  </a:lnTo>
                  <a:lnTo>
                    <a:pt x="6422" y="735"/>
                  </a:lnTo>
                  <a:lnTo>
                    <a:pt x="6309" y="603"/>
                  </a:lnTo>
                  <a:lnTo>
                    <a:pt x="6177" y="472"/>
                  </a:lnTo>
                  <a:lnTo>
                    <a:pt x="6064" y="378"/>
                  </a:lnTo>
                  <a:lnTo>
                    <a:pt x="5932" y="302"/>
                  </a:lnTo>
                  <a:lnTo>
                    <a:pt x="5781" y="227"/>
                  </a:lnTo>
                  <a:lnTo>
                    <a:pt x="5650" y="189"/>
                  </a:lnTo>
                  <a:lnTo>
                    <a:pt x="5499" y="152"/>
                  </a:lnTo>
                  <a:lnTo>
                    <a:pt x="5367" y="133"/>
                  </a:lnTo>
                  <a:lnTo>
                    <a:pt x="5066" y="95"/>
                  </a:lnTo>
                  <a:lnTo>
                    <a:pt x="4727" y="39"/>
                  </a:lnTo>
                  <a:lnTo>
                    <a:pt x="4332" y="20"/>
                  </a:lnTo>
                  <a:lnTo>
                    <a:pt x="391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7" name="Google Shape;10417;p52"/>
            <p:cNvSpPr/>
            <p:nvPr/>
          </p:nvSpPr>
          <p:spPr>
            <a:xfrm>
              <a:off x="6871225" y="4408950"/>
              <a:ext cx="51825" cy="373825"/>
            </a:xfrm>
            <a:custGeom>
              <a:avLst/>
              <a:gdLst/>
              <a:ahLst/>
              <a:cxnLst/>
              <a:rect l="l" t="t" r="r" b="b"/>
              <a:pathLst>
                <a:path w="2073" h="14953" extrusionOk="0">
                  <a:moveTo>
                    <a:pt x="1036" y="1"/>
                  </a:moveTo>
                  <a:lnTo>
                    <a:pt x="980" y="20"/>
                  </a:lnTo>
                  <a:lnTo>
                    <a:pt x="923" y="57"/>
                  </a:lnTo>
                  <a:lnTo>
                    <a:pt x="867" y="95"/>
                  </a:lnTo>
                  <a:lnTo>
                    <a:pt x="829" y="170"/>
                  </a:lnTo>
                  <a:lnTo>
                    <a:pt x="716" y="340"/>
                  </a:lnTo>
                  <a:lnTo>
                    <a:pt x="622" y="603"/>
                  </a:lnTo>
                  <a:lnTo>
                    <a:pt x="528" y="905"/>
                  </a:lnTo>
                  <a:lnTo>
                    <a:pt x="453" y="1281"/>
                  </a:lnTo>
                  <a:lnTo>
                    <a:pt x="377" y="1714"/>
                  </a:lnTo>
                  <a:lnTo>
                    <a:pt x="302" y="2204"/>
                  </a:lnTo>
                  <a:lnTo>
                    <a:pt x="227" y="2731"/>
                  </a:lnTo>
                  <a:lnTo>
                    <a:pt x="170" y="3296"/>
                  </a:lnTo>
                  <a:lnTo>
                    <a:pt x="76" y="4577"/>
                  </a:lnTo>
                  <a:lnTo>
                    <a:pt x="20" y="5970"/>
                  </a:lnTo>
                  <a:lnTo>
                    <a:pt x="1" y="7477"/>
                  </a:lnTo>
                  <a:lnTo>
                    <a:pt x="20" y="8983"/>
                  </a:lnTo>
                  <a:lnTo>
                    <a:pt x="76" y="10395"/>
                  </a:lnTo>
                  <a:lnTo>
                    <a:pt x="170" y="11657"/>
                  </a:lnTo>
                  <a:lnTo>
                    <a:pt x="227" y="12241"/>
                  </a:lnTo>
                  <a:lnTo>
                    <a:pt x="302" y="12768"/>
                  </a:lnTo>
                  <a:lnTo>
                    <a:pt x="377" y="13258"/>
                  </a:lnTo>
                  <a:lnTo>
                    <a:pt x="453" y="13672"/>
                  </a:lnTo>
                  <a:lnTo>
                    <a:pt x="528" y="14049"/>
                  </a:lnTo>
                  <a:lnTo>
                    <a:pt x="622" y="14369"/>
                  </a:lnTo>
                  <a:lnTo>
                    <a:pt x="716" y="14613"/>
                  </a:lnTo>
                  <a:lnTo>
                    <a:pt x="829" y="14802"/>
                  </a:lnTo>
                  <a:lnTo>
                    <a:pt x="867" y="14877"/>
                  </a:lnTo>
                  <a:lnTo>
                    <a:pt x="923" y="14915"/>
                  </a:lnTo>
                  <a:lnTo>
                    <a:pt x="980" y="14952"/>
                  </a:lnTo>
                  <a:lnTo>
                    <a:pt x="1093" y="14952"/>
                  </a:lnTo>
                  <a:lnTo>
                    <a:pt x="1131" y="14915"/>
                  </a:lnTo>
                  <a:lnTo>
                    <a:pt x="1187" y="14877"/>
                  </a:lnTo>
                  <a:lnTo>
                    <a:pt x="1244" y="14802"/>
                  </a:lnTo>
                  <a:lnTo>
                    <a:pt x="1338" y="14613"/>
                  </a:lnTo>
                  <a:lnTo>
                    <a:pt x="1432" y="14369"/>
                  </a:lnTo>
                  <a:lnTo>
                    <a:pt x="1526" y="14049"/>
                  </a:lnTo>
                  <a:lnTo>
                    <a:pt x="1620" y="13672"/>
                  </a:lnTo>
                  <a:lnTo>
                    <a:pt x="1696" y="13258"/>
                  </a:lnTo>
                  <a:lnTo>
                    <a:pt x="1771" y="12768"/>
                  </a:lnTo>
                  <a:lnTo>
                    <a:pt x="1827" y="12241"/>
                  </a:lnTo>
                  <a:lnTo>
                    <a:pt x="1903" y="11657"/>
                  </a:lnTo>
                  <a:lnTo>
                    <a:pt x="1997" y="10395"/>
                  </a:lnTo>
                  <a:lnTo>
                    <a:pt x="2053" y="8983"/>
                  </a:lnTo>
                  <a:lnTo>
                    <a:pt x="2072" y="7477"/>
                  </a:lnTo>
                  <a:lnTo>
                    <a:pt x="2053" y="5970"/>
                  </a:lnTo>
                  <a:lnTo>
                    <a:pt x="1997" y="4577"/>
                  </a:lnTo>
                  <a:lnTo>
                    <a:pt x="1903" y="3296"/>
                  </a:lnTo>
                  <a:lnTo>
                    <a:pt x="1827" y="2731"/>
                  </a:lnTo>
                  <a:lnTo>
                    <a:pt x="1771" y="2204"/>
                  </a:lnTo>
                  <a:lnTo>
                    <a:pt x="1696" y="1714"/>
                  </a:lnTo>
                  <a:lnTo>
                    <a:pt x="1620" y="1281"/>
                  </a:lnTo>
                  <a:lnTo>
                    <a:pt x="1526" y="905"/>
                  </a:lnTo>
                  <a:lnTo>
                    <a:pt x="1432" y="603"/>
                  </a:lnTo>
                  <a:lnTo>
                    <a:pt x="1338" y="340"/>
                  </a:lnTo>
                  <a:lnTo>
                    <a:pt x="1244" y="170"/>
                  </a:lnTo>
                  <a:lnTo>
                    <a:pt x="1187" y="95"/>
                  </a:lnTo>
                  <a:lnTo>
                    <a:pt x="1131" y="57"/>
                  </a:lnTo>
                  <a:lnTo>
                    <a:pt x="1093" y="20"/>
                  </a:lnTo>
                  <a:lnTo>
                    <a:pt x="1036" y="1"/>
                  </a:lnTo>
                  <a:close/>
                </a:path>
              </a:pathLst>
            </a:custGeom>
            <a:solidFill>
              <a:srgbClr val="261B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8" name="Google Shape;10418;p52"/>
            <p:cNvSpPr/>
            <p:nvPr/>
          </p:nvSpPr>
          <p:spPr>
            <a:xfrm>
              <a:off x="6882525" y="4465450"/>
              <a:ext cx="24500" cy="261300"/>
            </a:xfrm>
            <a:custGeom>
              <a:avLst/>
              <a:gdLst/>
              <a:ahLst/>
              <a:cxnLst/>
              <a:rect l="l" t="t" r="r" b="b"/>
              <a:pathLst>
                <a:path w="980" h="10452" extrusionOk="0">
                  <a:moveTo>
                    <a:pt x="471" y="0"/>
                  </a:moveTo>
                  <a:lnTo>
                    <a:pt x="453" y="19"/>
                  </a:lnTo>
                  <a:lnTo>
                    <a:pt x="396" y="95"/>
                  </a:lnTo>
                  <a:lnTo>
                    <a:pt x="358" y="226"/>
                  </a:lnTo>
                  <a:lnTo>
                    <a:pt x="302" y="396"/>
                  </a:lnTo>
                  <a:lnTo>
                    <a:pt x="227" y="885"/>
                  </a:lnTo>
                  <a:lnTo>
                    <a:pt x="151" y="1526"/>
                  </a:lnTo>
                  <a:lnTo>
                    <a:pt x="95" y="2298"/>
                  </a:lnTo>
                  <a:lnTo>
                    <a:pt x="38" y="3183"/>
                  </a:lnTo>
                  <a:lnTo>
                    <a:pt x="19" y="4162"/>
                  </a:lnTo>
                  <a:lnTo>
                    <a:pt x="1" y="5217"/>
                  </a:lnTo>
                  <a:lnTo>
                    <a:pt x="19" y="6271"/>
                  </a:lnTo>
                  <a:lnTo>
                    <a:pt x="38" y="7250"/>
                  </a:lnTo>
                  <a:lnTo>
                    <a:pt x="95" y="8154"/>
                  </a:lnTo>
                  <a:lnTo>
                    <a:pt x="151" y="8926"/>
                  </a:lnTo>
                  <a:lnTo>
                    <a:pt x="227" y="9566"/>
                  </a:lnTo>
                  <a:lnTo>
                    <a:pt x="302" y="10037"/>
                  </a:lnTo>
                  <a:lnTo>
                    <a:pt x="358" y="10226"/>
                  </a:lnTo>
                  <a:lnTo>
                    <a:pt x="396" y="10339"/>
                  </a:lnTo>
                  <a:lnTo>
                    <a:pt x="453" y="10433"/>
                  </a:lnTo>
                  <a:lnTo>
                    <a:pt x="471" y="10452"/>
                  </a:lnTo>
                  <a:lnTo>
                    <a:pt x="528" y="10452"/>
                  </a:lnTo>
                  <a:lnTo>
                    <a:pt x="547" y="10433"/>
                  </a:lnTo>
                  <a:lnTo>
                    <a:pt x="584" y="10339"/>
                  </a:lnTo>
                  <a:lnTo>
                    <a:pt x="641" y="10226"/>
                  </a:lnTo>
                  <a:lnTo>
                    <a:pt x="679" y="10037"/>
                  </a:lnTo>
                  <a:lnTo>
                    <a:pt x="773" y="9566"/>
                  </a:lnTo>
                  <a:lnTo>
                    <a:pt x="848" y="8926"/>
                  </a:lnTo>
                  <a:lnTo>
                    <a:pt x="905" y="8154"/>
                  </a:lnTo>
                  <a:lnTo>
                    <a:pt x="942" y="7250"/>
                  </a:lnTo>
                  <a:lnTo>
                    <a:pt x="980" y="6271"/>
                  </a:lnTo>
                  <a:lnTo>
                    <a:pt x="980" y="5217"/>
                  </a:lnTo>
                  <a:lnTo>
                    <a:pt x="980" y="4162"/>
                  </a:lnTo>
                  <a:lnTo>
                    <a:pt x="942" y="3183"/>
                  </a:lnTo>
                  <a:lnTo>
                    <a:pt x="905" y="2298"/>
                  </a:lnTo>
                  <a:lnTo>
                    <a:pt x="848" y="1526"/>
                  </a:lnTo>
                  <a:lnTo>
                    <a:pt x="773" y="885"/>
                  </a:lnTo>
                  <a:lnTo>
                    <a:pt x="679" y="396"/>
                  </a:lnTo>
                  <a:lnTo>
                    <a:pt x="641" y="226"/>
                  </a:lnTo>
                  <a:lnTo>
                    <a:pt x="584" y="95"/>
                  </a:lnTo>
                  <a:lnTo>
                    <a:pt x="547" y="19"/>
                  </a:lnTo>
                  <a:lnTo>
                    <a:pt x="528" y="0"/>
                  </a:lnTo>
                  <a:close/>
                </a:path>
              </a:pathLst>
            </a:custGeom>
            <a:solidFill>
              <a:srgbClr val="9685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9" name="Google Shape;10419;p52"/>
            <p:cNvSpPr/>
            <p:nvPr/>
          </p:nvSpPr>
          <p:spPr>
            <a:xfrm>
              <a:off x="5810575" y="3745650"/>
              <a:ext cx="1129875" cy="404400"/>
            </a:xfrm>
            <a:custGeom>
              <a:avLst/>
              <a:gdLst/>
              <a:ahLst/>
              <a:cxnLst/>
              <a:rect l="l" t="t" r="r" b="b"/>
              <a:pathLst>
                <a:path w="45195" h="16176" extrusionOk="0">
                  <a:moveTo>
                    <a:pt x="20319" y="0"/>
                  </a:moveTo>
                  <a:lnTo>
                    <a:pt x="18248" y="19"/>
                  </a:lnTo>
                  <a:lnTo>
                    <a:pt x="16271" y="38"/>
                  </a:lnTo>
                  <a:lnTo>
                    <a:pt x="14369" y="94"/>
                  </a:lnTo>
                  <a:lnTo>
                    <a:pt x="12561" y="151"/>
                  </a:lnTo>
                  <a:lnTo>
                    <a:pt x="10829" y="226"/>
                  </a:lnTo>
                  <a:lnTo>
                    <a:pt x="9190" y="301"/>
                  </a:lnTo>
                  <a:lnTo>
                    <a:pt x="7665" y="414"/>
                  </a:lnTo>
                  <a:lnTo>
                    <a:pt x="6215" y="527"/>
                  </a:lnTo>
                  <a:lnTo>
                    <a:pt x="4878" y="659"/>
                  </a:lnTo>
                  <a:lnTo>
                    <a:pt x="3635" y="810"/>
                  </a:lnTo>
                  <a:lnTo>
                    <a:pt x="2487" y="979"/>
                  </a:lnTo>
                  <a:lnTo>
                    <a:pt x="1451" y="1168"/>
                  </a:lnTo>
                  <a:lnTo>
                    <a:pt x="509" y="1375"/>
                  </a:lnTo>
                  <a:lnTo>
                    <a:pt x="1" y="1488"/>
                  </a:lnTo>
                  <a:lnTo>
                    <a:pt x="76" y="1601"/>
                  </a:lnTo>
                  <a:lnTo>
                    <a:pt x="152" y="1732"/>
                  </a:lnTo>
                  <a:lnTo>
                    <a:pt x="208" y="1864"/>
                  </a:lnTo>
                  <a:lnTo>
                    <a:pt x="265" y="2034"/>
                  </a:lnTo>
                  <a:lnTo>
                    <a:pt x="321" y="2203"/>
                  </a:lnTo>
                  <a:lnTo>
                    <a:pt x="359" y="2392"/>
                  </a:lnTo>
                  <a:lnTo>
                    <a:pt x="396" y="2617"/>
                  </a:lnTo>
                  <a:lnTo>
                    <a:pt x="415" y="2862"/>
                  </a:lnTo>
                  <a:lnTo>
                    <a:pt x="942" y="14217"/>
                  </a:lnTo>
                  <a:lnTo>
                    <a:pt x="942" y="14274"/>
                  </a:lnTo>
                  <a:lnTo>
                    <a:pt x="980" y="14443"/>
                  </a:lnTo>
                  <a:lnTo>
                    <a:pt x="1074" y="14726"/>
                  </a:lnTo>
                  <a:lnTo>
                    <a:pt x="1150" y="14895"/>
                  </a:lnTo>
                  <a:lnTo>
                    <a:pt x="1244" y="15084"/>
                  </a:lnTo>
                  <a:lnTo>
                    <a:pt x="1733" y="15215"/>
                  </a:lnTo>
                  <a:lnTo>
                    <a:pt x="2317" y="15328"/>
                  </a:lnTo>
                  <a:lnTo>
                    <a:pt x="2995" y="15441"/>
                  </a:lnTo>
                  <a:lnTo>
                    <a:pt x="3748" y="15554"/>
                  </a:lnTo>
                  <a:lnTo>
                    <a:pt x="4558" y="15630"/>
                  </a:lnTo>
                  <a:lnTo>
                    <a:pt x="5405" y="15724"/>
                  </a:lnTo>
                  <a:lnTo>
                    <a:pt x="7175" y="15856"/>
                  </a:lnTo>
                  <a:lnTo>
                    <a:pt x="8927" y="15969"/>
                  </a:lnTo>
                  <a:lnTo>
                    <a:pt x="10565" y="16044"/>
                  </a:lnTo>
                  <a:lnTo>
                    <a:pt x="11921" y="16082"/>
                  </a:lnTo>
                  <a:lnTo>
                    <a:pt x="12900" y="16100"/>
                  </a:lnTo>
                  <a:lnTo>
                    <a:pt x="20395" y="16176"/>
                  </a:lnTo>
                  <a:lnTo>
                    <a:pt x="23671" y="16176"/>
                  </a:lnTo>
                  <a:lnTo>
                    <a:pt x="26816" y="16157"/>
                  </a:lnTo>
                  <a:lnTo>
                    <a:pt x="29942" y="16119"/>
                  </a:lnTo>
                  <a:lnTo>
                    <a:pt x="33218" y="16025"/>
                  </a:lnTo>
                  <a:lnTo>
                    <a:pt x="36740" y="15874"/>
                  </a:lnTo>
                  <a:lnTo>
                    <a:pt x="40675" y="15667"/>
                  </a:lnTo>
                  <a:lnTo>
                    <a:pt x="42446" y="15573"/>
                  </a:lnTo>
                  <a:lnTo>
                    <a:pt x="43331" y="15517"/>
                  </a:lnTo>
                  <a:lnTo>
                    <a:pt x="44216" y="15460"/>
                  </a:lnTo>
                  <a:lnTo>
                    <a:pt x="44762" y="15404"/>
                  </a:lnTo>
                  <a:lnTo>
                    <a:pt x="45195" y="15347"/>
                  </a:lnTo>
                  <a:lnTo>
                    <a:pt x="44931" y="15178"/>
                  </a:lnTo>
                  <a:lnTo>
                    <a:pt x="44668" y="15008"/>
                  </a:lnTo>
                  <a:lnTo>
                    <a:pt x="44404" y="14820"/>
                  </a:lnTo>
                  <a:lnTo>
                    <a:pt x="44159" y="14613"/>
                  </a:lnTo>
                  <a:lnTo>
                    <a:pt x="43990" y="14462"/>
                  </a:lnTo>
                  <a:lnTo>
                    <a:pt x="43801" y="14274"/>
                  </a:lnTo>
                  <a:lnTo>
                    <a:pt x="43594" y="14029"/>
                  </a:lnTo>
                  <a:lnTo>
                    <a:pt x="43406" y="13765"/>
                  </a:lnTo>
                  <a:lnTo>
                    <a:pt x="43180" y="13445"/>
                  </a:lnTo>
                  <a:lnTo>
                    <a:pt x="42973" y="13106"/>
                  </a:lnTo>
                  <a:lnTo>
                    <a:pt x="42502" y="12353"/>
                  </a:lnTo>
                  <a:lnTo>
                    <a:pt x="42031" y="11487"/>
                  </a:lnTo>
                  <a:lnTo>
                    <a:pt x="41542" y="10564"/>
                  </a:lnTo>
                  <a:lnTo>
                    <a:pt x="41033" y="9585"/>
                  </a:lnTo>
                  <a:lnTo>
                    <a:pt x="40525" y="8568"/>
                  </a:lnTo>
                  <a:lnTo>
                    <a:pt x="38642" y="4708"/>
                  </a:lnTo>
                  <a:lnTo>
                    <a:pt x="38246" y="3898"/>
                  </a:lnTo>
                  <a:lnTo>
                    <a:pt x="37870" y="3182"/>
                  </a:lnTo>
                  <a:lnTo>
                    <a:pt x="37550" y="2599"/>
                  </a:lnTo>
                  <a:lnTo>
                    <a:pt x="37286" y="2166"/>
                  </a:lnTo>
                  <a:lnTo>
                    <a:pt x="37173" y="2034"/>
                  </a:lnTo>
                  <a:lnTo>
                    <a:pt x="37041" y="1902"/>
                  </a:lnTo>
                  <a:lnTo>
                    <a:pt x="36872" y="1770"/>
                  </a:lnTo>
                  <a:lnTo>
                    <a:pt x="36664" y="1638"/>
                  </a:lnTo>
                  <a:lnTo>
                    <a:pt x="36420" y="1525"/>
                  </a:lnTo>
                  <a:lnTo>
                    <a:pt x="36156" y="1412"/>
                  </a:lnTo>
                  <a:lnTo>
                    <a:pt x="35874" y="1318"/>
                  </a:lnTo>
                  <a:lnTo>
                    <a:pt x="35553" y="1205"/>
                  </a:lnTo>
                  <a:lnTo>
                    <a:pt x="34876" y="1017"/>
                  </a:lnTo>
                  <a:lnTo>
                    <a:pt x="34122" y="847"/>
                  </a:lnTo>
                  <a:lnTo>
                    <a:pt x="33331" y="697"/>
                  </a:lnTo>
                  <a:lnTo>
                    <a:pt x="32503" y="565"/>
                  </a:lnTo>
                  <a:lnTo>
                    <a:pt x="31674" y="452"/>
                  </a:lnTo>
                  <a:lnTo>
                    <a:pt x="30846" y="358"/>
                  </a:lnTo>
                  <a:lnTo>
                    <a:pt x="30036" y="264"/>
                  </a:lnTo>
                  <a:lnTo>
                    <a:pt x="29283" y="207"/>
                  </a:lnTo>
                  <a:lnTo>
                    <a:pt x="27965" y="113"/>
                  </a:lnTo>
                  <a:lnTo>
                    <a:pt x="27023" y="75"/>
                  </a:lnTo>
                  <a:lnTo>
                    <a:pt x="24707" y="38"/>
                  </a:lnTo>
                  <a:lnTo>
                    <a:pt x="22485" y="19"/>
                  </a:lnTo>
                  <a:lnTo>
                    <a:pt x="2031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0" name="Google Shape;10420;p52"/>
            <p:cNvSpPr/>
            <p:nvPr/>
          </p:nvSpPr>
          <p:spPr>
            <a:xfrm>
              <a:off x="5912750" y="4187225"/>
              <a:ext cx="1256500" cy="404875"/>
            </a:xfrm>
            <a:custGeom>
              <a:avLst/>
              <a:gdLst/>
              <a:ahLst/>
              <a:cxnLst/>
              <a:rect l="l" t="t" r="r" b="b"/>
              <a:pathLst>
                <a:path w="50260" h="16195" extrusionOk="0">
                  <a:moveTo>
                    <a:pt x="20394" y="0"/>
                  </a:moveTo>
                  <a:lnTo>
                    <a:pt x="16703" y="38"/>
                  </a:lnTo>
                  <a:lnTo>
                    <a:pt x="12880" y="76"/>
                  </a:lnTo>
                  <a:lnTo>
                    <a:pt x="8794" y="151"/>
                  </a:lnTo>
                  <a:lnTo>
                    <a:pt x="4312" y="264"/>
                  </a:lnTo>
                  <a:lnTo>
                    <a:pt x="2316" y="302"/>
                  </a:lnTo>
                  <a:lnTo>
                    <a:pt x="320" y="358"/>
                  </a:lnTo>
                  <a:lnTo>
                    <a:pt x="0" y="377"/>
                  </a:lnTo>
                  <a:lnTo>
                    <a:pt x="245" y="791"/>
                  </a:lnTo>
                  <a:lnTo>
                    <a:pt x="509" y="1281"/>
                  </a:lnTo>
                  <a:lnTo>
                    <a:pt x="622" y="1563"/>
                  </a:lnTo>
                  <a:lnTo>
                    <a:pt x="753" y="1865"/>
                  </a:lnTo>
                  <a:lnTo>
                    <a:pt x="866" y="2185"/>
                  </a:lnTo>
                  <a:lnTo>
                    <a:pt x="961" y="2524"/>
                  </a:lnTo>
                  <a:lnTo>
                    <a:pt x="1055" y="2881"/>
                  </a:lnTo>
                  <a:lnTo>
                    <a:pt x="1149" y="3277"/>
                  </a:lnTo>
                  <a:lnTo>
                    <a:pt x="1224" y="3672"/>
                  </a:lnTo>
                  <a:lnTo>
                    <a:pt x="1281" y="4105"/>
                  </a:lnTo>
                  <a:lnTo>
                    <a:pt x="1318" y="4557"/>
                  </a:lnTo>
                  <a:lnTo>
                    <a:pt x="1337" y="5028"/>
                  </a:lnTo>
                  <a:lnTo>
                    <a:pt x="1356" y="5518"/>
                  </a:lnTo>
                  <a:lnTo>
                    <a:pt x="1337" y="6045"/>
                  </a:lnTo>
                  <a:lnTo>
                    <a:pt x="1337" y="15310"/>
                  </a:lnTo>
                  <a:lnTo>
                    <a:pt x="2203" y="15197"/>
                  </a:lnTo>
                  <a:lnTo>
                    <a:pt x="2580" y="15140"/>
                  </a:lnTo>
                  <a:lnTo>
                    <a:pt x="2900" y="15084"/>
                  </a:lnTo>
                  <a:lnTo>
                    <a:pt x="3465" y="14990"/>
                  </a:lnTo>
                  <a:lnTo>
                    <a:pt x="4011" y="14896"/>
                  </a:lnTo>
                  <a:lnTo>
                    <a:pt x="4557" y="14839"/>
                  </a:lnTo>
                  <a:lnTo>
                    <a:pt x="5103" y="14783"/>
                  </a:lnTo>
                  <a:lnTo>
                    <a:pt x="5631" y="14745"/>
                  </a:lnTo>
                  <a:lnTo>
                    <a:pt x="6177" y="14707"/>
                  </a:lnTo>
                  <a:lnTo>
                    <a:pt x="7288" y="14688"/>
                  </a:lnTo>
                  <a:lnTo>
                    <a:pt x="8549" y="14707"/>
                  </a:lnTo>
                  <a:lnTo>
                    <a:pt x="9679" y="14745"/>
                  </a:lnTo>
                  <a:lnTo>
                    <a:pt x="10696" y="14801"/>
                  </a:lnTo>
                  <a:lnTo>
                    <a:pt x="11638" y="14896"/>
                  </a:lnTo>
                  <a:lnTo>
                    <a:pt x="12485" y="14990"/>
                  </a:lnTo>
                  <a:lnTo>
                    <a:pt x="13295" y="15103"/>
                  </a:lnTo>
                  <a:lnTo>
                    <a:pt x="14820" y="15366"/>
                  </a:lnTo>
                  <a:lnTo>
                    <a:pt x="16326" y="15630"/>
                  </a:lnTo>
                  <a:lnTo>
                    <a:pt x="17136" y="15743"/>
                  </a:lnTo>
                  <a:lnTo>
                    <a:pt x="18002" y="15875"/>
                  </a:lnTo>
                  <a:lnTo>
                    <a:pt x="18925" y="15969"/>
                  </a:lnTo>
                  <a:lnTo>
                    <a:pt x="19942" y="16063"/>
                  </a:lnTo>
                  <a:lnTo>
                    <a:pt x="21072" y="16138"/>
                  </a:lnTo>
                  <a:lnTo>
                    <a:pt x="22334" y="16176"/>
                  </a:lnTo>
                  <a:lnTo>
                    <a:pt x="24085" y="16195"/>
                  </a:lnTo>
                  <a:lnTo>
                    <a:pt x="25836" y="16176"/>
                  </a:lnTo>
                  <a:lnTo>
                    <a:pt x="27568" y="16120"/>
                  </a:lnTo>
                  <a:lnTo>
                    <a:pt x="29301" y="16025"/>
                  </a:lnTo>
                  <a:lnTo>
                    <a:pt x="31052" y="15894"/>
                  </a:lnTo>
                  <a:lnTo>
                    <a:pt x="32785" y="15743"/>
                  </a:lnTo>
                  <a:lnTo>
                    <a:pt x="34536" y="15536"/>
                  </a:lnTo>
                  <a:lnTo>
                    <a:pt x="36287" y="15291"/>
                  </a:lnTo>
                  <a:lnTo>
                    <a:pt x="37511" y="15046"/>
                  </a:lnTo>
                  <a:lnTo>
                    <a:pt x="38754" y="14801"/>
                  </a:lnTo>
                  <a:lnTo>
                    <a:pt x="41221" y="14312"/>
                  </a:lnTo>
                  <a:lnTo>
                    <a:pt x="42464" y="14048"/>
                  </a:lnTo>
                  <a:lnTo>
                    <a:pt x="43725" y="13822"/>
                  </a:lnTo>
                  <a:lnTo>
                    <a:pt x="44987" y="13596"/>
                  </a:lnTo>
                  <a:lnTo>
                    <a:pt x="46249" y="13389"/>
                  </a:lnTo>
                  <a:lnTo>
                    <a:pt x="47096" y="13333"/>
                  </a:lnTo>
                  <a:lnTo>
                    <a:pt x="47586" y="13276"/>
                  </a:lnTo>
                  <a:lnTo>
                    <a:pt x="48056" y="13220"/>
                  </a:lnTo>
                  <a:lnTo>
                    <a:pt x="48546" y="13125"/>
                  </a:lnTo>
                  <a:lnTo>
                    <a:pt x="48772" y="13069"/>
                  </a:lnTo>
                  <a:lnTo>
                    <a:pt x="48998" y="12994"/>
                  </a:lnTo>
                  <a:lnTo>
                    <a:pt x="49205" y="12918"/>
                  </a:lnTo>
                  <a:lnTo>
                    <a:pt x="49393" y="12824"/>
                  </a:lnTo>
                  <a:lnTo>
                    <a:pt x="49582" y="12711"/>
                  </a:lnTo>
                  <a:lnTo>
                    <a:pt x="49732" y="12598"/>
                  </a:lnTo>
                  <a:lnTo>
                    <a:pt x="49845" y="12466"/>
                  </a:lnTo>
                  <a:lnTo>
                    <a:pt x="49958" y="12316"/>
                  </a:lnTo>
                  <a:lnTo>
                    <a:pt x="50034" y="12146"/>
                  </a:lnTo>
                  <a:lnTo>
                    <a:pt x="50090" y="11977"/>
                  </a:lnTo>
                  <a:lnTo>
                    <a:pt x="50128" y="11788"/>
                  </a:lnTo>
                  <a:lnTo>
                    <a:pt x="50165" y="11619"/>
                  </a:lnTo>
                  <a:lnTo>
                    <a:pt x="50203" y="11224"/>
                  </a:lnTo>
                  <a:lnTo>
                    <a:pt x="50184" y="10828"/>
                  </a:lnTo>
                  <a:lnTo>
                    <a:pt x="50165" y="10433"/>
                  </a:lnTo>
                  <a:lnTo>
                    <a:pt x="50147" y="10056"/>
                  </a:lnTo>
                  <a:lnTo>
                    <a:pt x="50128" y="9698"/>
                  </a:lnTo>
                  <a:lnTo>
                    <a:pt x="50147" y="8926"/>
                  </a:lnTo>
                  <a:lnTo>
                    <a:pt x="50165" y="8135"/>
                  </a:lnTo>
                  <a:lnTo>
                    <a:pt x="50222" y="6572"/>
                  </a:lnTo>
                  <a:lnTo>
                    <a:pt x="50241" y="5800"/>
                  </a:lnTo>
                  <a:lnTo>
                    <a:pt x="50260" y="5047"/>
                  </a:lnTo>
                  <a:lnTo>
                    <a:pt x="50260" y="4275"/>
                  </a:lnTo>
                  <a:lnTo>
                    <a:pt x="50241" y="3522"/>
                  </a:lnTo>
                  <a:lnTo>
                    <a:pt x="50184" y="2957"/>
                  </a:lnTo>
                  <a:lnTo>
                    <a:pt x="50109" y="2448"/>
                  </a:lnTo>
                  <a:lnTo>
                    <a:pt x="50015" y="2015"/>
                  </a:lnTo>
                  <a:lnTo>
                    <a:pt x="49883" y="1620"/>
                  </a:lnTo>
                  <a:lnTo>
                    <a:pt x="49808" y="1432"/>
                  </a:lnTo>
                  <a:lnTo>
                    <a:pt x="49732" y="1262"/>
                  </a:lnTo>
                  <a:lnTo>
                    <a:pt x="49638" y="1111"/>
                  </a:lnTo>
                  <a:lnTo>
                    <a:pt x="49544" y="961"/>
                  </a:lnTo>
                  <a:lnTo>
                    <a:pt x="49431" y="829"/>
                  </a:lnTo>
                  <a:lnTo>
                    <a:pt x="49318" y="697"/>
                  </a:lnTo>
                  <a:lnTo>
                    <a:pt x="49186" y="584"/>
                  </a:lnTo>
                  <a:lnTo>
                    <a:pt x="49054" y="471"/>
                  </a:lnTo>
                  <a:lnTo>
                    <a:pt x="48433" y="415"/>
                  </a:lnTo>
                  <a:lnTo>
                    <a:pt x="47717" y="358"/>
                  </a:lnTo>
                  <a:lnTo>
                    <a:pt x="46098" y="283"/>
                  </a:lnTo>
                  <a:lnTo>
                    <a:pt x="44290" y="208"/>
                  </a:lnTo>
                  <a:lnTo>
                    <a:pt x="42407" y="151"/>
                  </a:lnTo>
                  <a:lnTo>
                    <a:pt x="38923" y="76"/>
                  </a:lnTo>
                  <a:lnTo>
                    <a:pt x="36532" y="38"/>
                  </a:lnTo>
                  <a:lnTo>
                    <a:pt x="2792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1" name="Google Shape;10421;p52"/>
            <p:cNvSpPr/>
            <p:nvPr/>
          </p:nvSpPr>
          <p:spPr>
            <a:xfrm>
              <a:off x="5861425" y="3770600"/>
              <a:ext cx="1008425" cy="347450"/>
            </a:xfrm>
            <a:custGeom>
              <a:avLst/>
              <a:gdLst/>
              <a:ahLst/>
              <a:cxnLst/>
              <a:rect l="l" t="t" r="r" b="b"/>
              <a:pathLst>
                <a:path w="40337" h="13898" extrusionOk="0">
                  <a:moveTo>
                    <a:pt x="16704" y="0"/>
                  </a:moveTo>
                  <a:lnTo>
                    <a:pt x="15574" y="19"/>
                  </a:lnTo>
                  <a:lnTo>
                    <a:pt x="14463" y="38"/>
                  </a:lnTo>
                  <a:lnTo>
                    <a:pt x="13352" y="57"/>
                  </a:lnTo>
                  <a:lnTo>
                    <a:pt x="12222" y="113"/>
                  </a:lnTo>
                  <a:lnTo>
                    <a:pt x="11073" y="170"/>
                  </a:lnTo>
                  <a:lnTo>
                    <a:pt x="9849" y="245"/>
                  </a:lnTo>
                  <a:lnTo>
                    <a:pt x="8569" y="358"/>
                  </a:lnTo>
                  <a:lnTo>
                    <a:pt x="7213" y="471"/>
                  </a:lnTo>
                  <a:lnTo>
                    <a:pt x="5744" y="621"/>
                  </a:lnTo>
                  <a:lnTo>
                    <a:pt x="4162" y="791"/>
                  </a:lnTo>
                  <a:lnTo>
                    <a:pt x="2769" y="923"/>
                  </a:lnTo>
                  <a:lnTo>
                    <a:pt x="2072" y="1017"/>
                  </a:lnTo>
                  <a:lnTo>
                    <a:pt x="1375" y="1111"/>
                  </a:lnTo>
                  <a:lnTo>
                    <a:pt x="791" y="1224"/>
                  </a:lnTo>
                  <a:lnTo>
                    <a:pt x="566" y="1281"/>
                  </a:lnTo>
                  <a:lnTo>
                    <a:pt x="471" y="1318"/>
                  </a:lnTo>
                  <a:lnTo>
                    <a:pt x="377" y="1375"/>
                  </a:lnTo>
                  <a:lnTo>
                    <a:pt x="302" y="1431"/>
                  </a:lnTo>
                  <a:lnTo>
                    <a:pt x="227" y="1507"/>
                  </a:lnTo>
                  <a:lnTo>
                    <a:pt x="170" y="1582"/>
                  </a:lnTo>
                  <a:lnTo>
                    <a:pt x="114" y="1676"/>
                  </a:lnTo>
                  <a:lnTo>
                    <a:pt x="76" y="1789"/>
                  </a:lnTo>
                  <a:lnTo>
                    <a:pt x="38" y="1921"/>
                  </a:lnTo>
                  <a:lnTo>
                    <a:pt x="19" y="2071"/>
                  </a:lnTo>
                  <a:lnTo>
                    <a:pt x="19" y="2241"/>
                  </a:lnTo>
                  <a:lnTo>
                    <a:pt x="1" y="2768"/>
                  </a:lnTo>
                  <a:lnTo>
                    <a:pt x="38" y="3295"/>
                  </a:lnTo>
                  <a:lnTo>
                    <a:pt x="76" y="3842"/>
                  </a:lnTo>
                  <a:lnTo>
                    <a:pt x="132" y="4388"/>
                  </a:lnTo>
                  <a:lnTo>
                    <a:pt x="264" y="5480"/>
                  </a:lnTo>
                  <a:lnTo>
                    <a:pt x="321" y="6007"/>
                  </a:lnTo>
                  <a:lnTo>
                    <a:pt x="358" y="6534"/>
                  </a:lnTo>
                  <a:lnTo>
                    <a:pt x="528" y="9265"/>
                  </a:lnTo>
                  <a:lnTo>
                    <a:pt x="660" y="12014"/>
                  </a:lnTo>
                  <a:lnTo>
                    <a:pt x="697" y="13125"/>
                  </a:lnTo>
                  <a:lnTo>
                    <a:pt x="1281" y="13219"/>
                  </a:lnTo>
                  <a:lnTo>
                    <a:pt x="1903" y="13295"/>
                  </a:lnTo>
                  <a:lnTo>
                    <a:pt x="3258" y="13445"/>
                  </a:lnTo>
                  <a:lnTo>
                    <a:pt x="4671" y="13558"/>
                  </a:lnTo>
                  <a:lnTo>
                    <a:pt x="6083" y="13652"/>
                  </a:lnTo>
                  <a:lnTo>
                    <a:pt x="7439" y="13728"/>
                  </a:lnTo>
                  <a:lnTo>
                    <a:pt x="8663" y="13765"/>
                  </a:lnTo>
                  <a:lnTo>
                    <a:pt x="9680" y="13803"/>
                  </a:lnTo>
                  <a:lnTo>
                    <a:pt x="10433" y="13822"/>
                  </a:lnTo>
                  <a:lnTo>
                    <a:pt x="17626" y="13878"/>
                  </a:lnTo>
                  <a:lnTo>
                    <a:pt x="20733" y="13897"/>
                  </a:lnTo>
                  <a:lnTo>
                    <a:pt x="23727" y="13878"/>
                  </a:lnTo>
                  <a:lnTo>
                    <a:pt x="26703" y="13822"/>
                  </a:lnTo>
                  <a:lnTo>
                    <a:pt x="29829" y="13728"/>
                  </a:lnTo>
                  <a:lnTo>
                    <a:pt x="33199" y="13596"/>
                  </a:lnTo>
                  <a:lnTo>
                    <a:pt x="36984" y="13389"/>
                  </a:lnTo>
                  <a:lnTo>
                    <a:pt x="38660" y="13295"/>
                  </a:lnTo>
                  <a:lnTo>
                    <a:pt x="39508" y="13238"/>
                  </a:lnTo>
                  <a:lnTo>
                    <a:pt x="40336" y="13182"/>
                  </a:lnTo>
                  <a:lnTo>
                    <a:pt x="39978" y="12673"/>
                  </a:lnTo>
                  <a:lnTo>
                    <a:pt x="39602" y="12089"/>
                  </a:lnTo>
                  <a:lnTo>
                    <a:pt x="39206" y="11412"/>
                  </a:lnTo>
                  <a:lnTo>
                    <a:pt x="38811" y="10677"/>
                  </a:lnTo>
                  <a:lnTo>
                    <a:pt x="38378" y="9886"/>
                  </a:lnTo>
                  <a:lnTo>
                    <a:pt x="37964" y="9058"/>
                  </a:lnTo>
                  <a:lnTo>
                    <a:pt x="37116" y="7344"/>
                  </a:lnTo>
                  <a:lnTo>
                    <a:pt x="36306" y="5668"/>
                  </a:lnTo>
                  <a:lnTo>
                    <a:pt x="35572" y="4162"/>
                  </a:lnTo>
                  <a:lnTo>
                    <a:pt x="35233" y="3503"/>
                  </a:lnTo>
                  <a:lnTo>
                    <a:pt x="34932" y="2919"/>
                  </a:lnTo>
                  <a:lnTo>
                    <a:pt x="34668" y="2448"/>
                  </a:lnTo>
                  <a:lnTo>
                    <a:pt x="34442" y="2071"/>
                  </a:lnTo>
                  <a:lnTo>
                    <a:pt x="34348" y="1958"/>
                  </a:lnTo>
                  <a:lnTo>
                    <a:pt x="34216" y="1827"/>
                  </a:lnTo>
                  <a:lnTo>
                    <a:pt x="34047" y="1714"/>
                  </a:lnTo>
                  <a:lnTo>
                    <a:pt x="33858" y="1601"/>
                  </a:lnTo>
                  <a:lnTo>
                    <a:pt x="33632" y="1488"/>
                  </a:lnTo>
                  <a:lnTo>
                    <a:pt x="33388" y="1375"/>
                  </a:lnTo>
                  <a:lnTo>
                    <a:pt x="33105" y="1281"/>
                  </a:lnTo>
                  <a:lnTo>
                    <a:pt x="32823" y="1186"/>
                  </a:lnTo>
                  <a:lnTo>
                    <a:pt x="32182" y="1017"/>
                  </a:lnTo>
                  <a:lnTo>
                    <a:pt x="31486" y="847"/>
                  </a:lnTo>
                  <a:lnTo>
                    <a:pt x="30733" y="716"/>
                  </a:lnTo>
                  <a:lnTo>
                    <a:pt x="29960" y="584"/>
                  </a:lnTo>
                  <a:lnTo>
                    <a:pt x="29170" y="471"/>
                  </a:lnTo>
                  <a:lnTo>
                    <a:pt x="28397" y="377"/>
                  </a:lnTo>
                  <a:lnTo>
                    <a:pt x="26929" y="245"/>
                  </a:lnTo>
                  <a:lnTo>
                    <a:pt x="25686" y="151"/>
                  </a:lnTo>
                  <a:lnTo>
                    <a:pt x="24801" y="113"/>
                  </a:lnTo>
                  <a:lnTo>
                    <a:pt x="21750" y="57"/>
                  </a:lnTo>
                  <a:lnTo>
                    <a:pt x="19095" y="19"/>
                  </a:lnTo>
                  <a:lnTo>
                    <a:pt x="16704" y="0"/>
                  </a:lnTo>
                  <a:close/>
                </a:path>
              </a:pathLst>
            </a:custGeom>
            <a:solidFill>
              <a:srgbClr val="7793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2" name="Google Shape;10422;p52"/>
            <p:cNvSpPr/>
            <p:nvPr/>
          </p:nvSpPr>
          <p:spPr>
            <a:xfrm>
              <a:off x="5861425" y="3770600"/>
              <a:ext cx="1008425" cy="347450"/>
            </a:xfrm>
            <a:custGeom>
              <a:avLst/>
              <a:gdLst/>
              <a:ahLst/>
              <a:cxnLst/>
              <a:rect l="l" t="t" r="r" b="b"/>
              <a:pathLst>
                <a:path w="40337" h="13898" fill="none" extrusionOk="0">
                  <a:moveTo>
                    <a:pt x="36984" y="13389"/>
                  </a:moveTo>
                  <a:lnTo>
                    <a:pt x="36984" y="13389"/>
                  </a:lnTo>
                  <a:lnTo>
                    <a:pt x="38660" y="13295"/>
                  </a:lnTo>
                  <a:lnTo>
                    <a:pt x="39508" y="13238"/>
                  </a:lnTo>
                  <a:lnTo>
                    <a:pt x="40336" y="13182"/>
                  </a:lnTo>
                  <a:lnTo>
                    <a:pt x="40336" y="13182"/>
                  </a:lnTo>
                  <a:lnTo>
                    <a:pt x="39978" y="12673"/>
                  </a:lnTo>
                  <a:lnTo>
                    <a:pt x="39602" y="12089"/>
                  </a:lnTo>
                  <a:lnTo>
                    <a:pt x="39206" y="11412"/>
                  </a:lnTo>
                  <a:lnTo>
                    <a:pt x="38811" y="10677"/>
                  </a:lnTo>
                  <a:lnTo>
                    <a:pt x="38378" y="9886"/>
                  </a:lnTo>
                  <a:lnTo>
                    <a:pt x="37964" y="9058"/>
                  </a:lnTo>
                  <a:lnTo>
                    <a:pt x="37116" y="7344"/>
                  </a:lnTo>
                  <a:lnTo>
                    <a:pt x="36306" y="5668"/>
                  </a:lnTo>
                  <a:lnTo>
                    <a:pt x="35572" y="4162"/>
                  </a:lnTo>
                  <a:lnTo>
                    <a:pt x="35233" y="3503"/>
                  </a:lnTo>
                  <a:lnTo>
                    <a:pt x="34932" y="2919"/>
                  </a:lnTo>
                  <a:lnTo>
                    <a:pt x="34668" y="2448"/>
                  </a:lnTo>
                  <a:lnTo>
                    <a:pt x="34442" y="2071"/>
                  </a:lnTo>
                  <a:lnTo>
                    <a:pt x="34442" y="2071"/>
                  </a:lnTo>
                  <a:lnTo>
                    <a:pt x="34348" y="1958"/>
                  </a:lnTo>
                  <a:lnTo>
                    <a:pt x="34216" y="1827"/>
                  </a:lnTo>
                  <a:lnTo>
                    <a:pt x="34047" y="1714"/>
                  </a:lnTo>
                  <a:lnTo>
                    <a:pt x="33858" y="1601"/>
                  </a:lnTo>
                  <a:lnTo>
                    <a:pt x="33632" y="1488"/>
                  </a:lnTo>
                  <a:lnTo>
                    <a:pt x="33388" y="1375"/>
                  </a:lnTo>
                  <a:lnTo>
                    <a:pt x="33105" y="1281"/>
                  </a:lnTo>
                  <a:lnTo>
                    <a:pt x="32823" y="1186"/>
                  </a:lnTo>
                  <a:lnTo>
                    <a:pt x="32182" y="1017"/>
                  </a:lnTo>
                  <a:lnTo>
                    <a:pt x="31486" y="847"/>
                  </a:lnTo>
                  <a:lnTo>
                    <a:pt x="30733" y="716"/>
                  </a:lnTo>
                  <a:lnTo>
                    <a:pt x="29960" y="584"/>
                  </a:lnTo>
                  <a:lnTo>
                    <a:pt x="29170" y="471"/>
                  </a:lnTo>
                  <a:lnTo>
                    <a:pt x="28397" y="377"/>
                  </a:lnTo>
                  <a:lnTo>
                    <a:pt x="26929" y="245"/>
                  </a:lnTo>
                  <a:lnTo>
                    <a:pt x="25686" y="151"/>
                  </a:lnTo>
                  <a:lnTo>
                    <a:pt x="24801" y="113"/>
                  </a:lnTo>
                  <a:lnTo>
                    <a:pt x="24801" y="113"/>
                  </a:lnTo>
                  <a:lnTo>
                    <a:pt x="21750" y="57"/>
                  </a:lnTo>
                  <a:lnTo>
                    <a:pt x="19095" y="19"/>
                  </a:lnTo>
                  <a:lnTo>
                    <a:pt x="16704" y="0"/>
                  </a:lnTo>
                  <a:lnTo>
                    <a:pt x="15574" y="19"/>
                  </a:lnTo>
                  <a:lnTo>
                    <a:pt x="14463" y="38"/>
                  </a:lnTo>
                  <a:lnTo>
                    <a:pt x="13352" y="57"/>
                  </a:lnTo>
                  <a:lnTo>
                    <a:pt x="12222" y="113"/>
                  </a:lnTo>
                  <a:lnTo>
                    <a:pt x="11073" y="170"/>
                  </a:lnTo>
                  <a:lnTo>
                    <a:pt x="9849" y="245"/>
                  </a:lnTo>
                  <a:lnTo>
                    <a:pt x="8569" y="358"/>
                  </a:lnTo>
                  <a:lnTo>
                    <a:pt x="7213" y="471"/>
                  </a:lnTo>
                  <a:lnTo>
                    <a:pt x="5744" y="621"/>
                  </a:lnTo>
                  <a:lnTo>
                    <a:pt x="4162" y="791"/>
                  </a:lnTo>
                  <a:lnTo>
                    <a:pt x="4162" y="791"/>
                  </a:lnTo>
                  <a:lnTo>
                    <a:pt x="2769" y="923"/>
                  </a:lnTo>
                  <a:lnTo>
                    <a:pt x="2072" y="1017"/>
                  </a:lnTo>
                  <a:lnTo>
                    <a:pt x="1375" y="1111"/>
                  </a:lnTo>
                  <a:lnTo>
                    <a:pt x="1375" y="1111"/>
                  </a:lnTo>
                  <a:lnTo>
                    <a:pt x="791" y="1224"/>
                  </a:lnTo>
                  <a:lnTo>
                    <a:pt x="566" y="1281"/>
                  </a:lnTo>
                  <a:lnTo>
                    <a:pt x="471" y="1318"/>
                  </a:lnTo>
                  <a:lnTo>
                    <a:pt x="377" y="1375"/>
                  </a:lnTo>
                  <a:lnTo>
                    <a:pt x="302" y="1431"/>
                  </a:lnTo>
                  <a:lnTo>
                    <a:pt x="227" y="1507"/>
                  </a:lnTo>
                  <a:lnTo>
                    <a:pt x="170" y="1582"/>
                  </a:lnTo>
                  <a:lnTo>
                    <a:pt x="114" y="1676"/>
                  </a:lnTo>
                  <a:lnTo>
                    <a:pt x="76" y="1789"/>
                  </a:lnTo>
                  <a:lnTo>
                    <a:pt x="38" y="1921"/>
                  </a:lnTo>
                  <a:lnTo>
                    <a:pt x="19" y="2071"/>
                  </a:lnTo>
                  <a:lnTo>
                    <a:pt x="19" y="2241"/>
                  </a:lnTo>
                  <a:lnTo>
                    <a:pt x="19" y="2241"/>
                  </a:lnTo>
                  <a:lnTo>
                    <a:pt x="1" y="2768"/>
                  </a:lnTo>
                  <a:lnTo>
                    <a:pt x="38" y="3295"/>
                  </a:lnTo>
                  <a:lnTo>
                    <a:pt x="76" y="3842"/>
                  </a:lnTo>
                  <a:lnTo>
                    <a:pt x="132" y="4388"/>
                  </a:lnTo>
                  <a:lnTo>
                    <a:pt x="264" y="5480"/>
                  </a:lnTo>
                  <a:lnTo>
                    <a:pt x="321" y="6007"/>
                  </a:lnTo>
                  <a:lnTo>
                    <a:pt x="358" y="6534"/>
                  </a:lnTo>
                  <a:lnTo>
                    <a:pt x="358" y="6534"/>
                  </a:lnTo>
                  <a:lnTo>
                    <a:pt x="528" y="9265"/>
                  </a:lnTo>
                  <a:lnTo>
                    <a:pt x="660" y="12014"/>
                  </a:lnTo>
                  <a:lnTo>
                    <a:pt x="660" y="12014"/>
                  </a:lnTo>
                  <a:lnTo>
                    <a:pt x="697" y="13125"/>
                  </a:lnTo>
                  <a:lnTo>
                    <a:pt x="697" y="13125"/>
                  </a:lnTo>
                  <a:lnTo>
                    <a:pt x="1281" y="13219"/>
                  </a:lnTo>
                  <a:lnTo>
                    <a:pt x="1903" y="13295"/>
                  </a:lnTo>
                  <a:lnTo>
                    <a:pt x="3258" y="13445"/>
                  </a:lnTo>
                  <a:lnTo>
                    <a:pt x="4671" y="13558"/>
                  </a:lnTo>
                  <a:lnTo>
                    <a:pt x="6083" y="13652"/>
                  </a:lnTo>
                  <a:lnTo>
                    <a:pt x="7439" y="13728"/>
                  </a:lnTo>
                  <a:lnTo>
                    <a:pt x="8663" y="13765"/>
                  </a:lnTo>
                  <a:lnTo>
                    <a:pt x="9680" y="13803"/>
                  </a:lnTo>
                  <a:lnTo>
                    <a:pt x="10433" y="13822"/>
                  </a:lnTo>
                  <a:lnTo>
                    <a:pt x="10433" y="13822"/>
                  </a:lnTo>
                  <a:lnTo>
                    <a:pt x="17626" y="13878"/>
                  </a:lnTo>
                  <a:lnTo>
                    <a:pt x="20733" y="13897"/>
                  </a:lnTo>
                  <a:lnTo>
                    <a:pt x="23727" y="13878"/>
                  </a:lnTo>
                  <a:lnTo>
                    <a:pt x="26703" y="13822"/>
                  </a:lnTo>
                  <a:lnTo>
                    <a:pt x="29829" y="13728"/>
                  </a:lnTo>
                  <a:lnTo>
                    <a:pt x="33199" y="13596"/>
                  </a:lnTo>
                  <a:lnTo>
                    <a:pt x="36984" y="1338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3" name="Google Shape;10423;p52"/>
            <p:cNvSpPr/>
            <p:nvPr/>
          </p:nvSpPr>
          <p:spPr>
            <a:xfrm>
              <a:off x="5841650" y="4122725"/>
              <a:ext cx="1297475" cy="76300"/>
            </a:xfrm>
            <a:custGeom>
              <a:avLst/>
              <a:gdLst/>
              <a:ahLst/>
              <a:cxnLst/>
              <a:rect l="l" t="t" r="r" b="b"/>
              <a:pathLst>
                <a:path w="51899" h="3052" extrusionOk="0">
                  <a:moveTo>
                    <a:pt x="1" y="1"/>
                  </a:moveTo>
                  <a:lnTo>
                    <a:pt x="133" y="208"/>
                  </a:lnTo>
                  <a:lnTo>
                    <a:pt x="283" y="415"/>
                  </a:lnTo>
                  <a:lnTo>
                    <a:pt x="471" y="641"/>
                  </a:lnTo>
                  <a:lnTo>
                    <a:pt x="697" y="886"/>
                  </a:lnTo>
                  <a:lnTo>
                    <a:pt x="961" y="1149"/>
                  </a:lnTo>
                  <a:lnTo>
                    <a:pt x="1262" y="1413"/>
                  </a:lnTo>
                  <a:lnTo>
                    <a:pt x="1620" y="1695"/>
                  </a:lnTo>
                  <a:lnTo>
                    <a:pt x="2016" y="1978"/>
                  </a:lnTo>
                  <a:lnTo>
                    <a:pt x="2072" y="2034"/>
                  </a:lnTo>
                  <a:lnTo>
                    <a:pt x="2260" y="2223"/>
                  </a:lnTo>
                  <a:lnTo>
                    <a:pt x="2524" y="2524"/>
                  </a:lnTo>
                  <a:lnTo>
                    <a:pt x="2675" y="2731"/>
                  </a:lnTo>
                  <a:lnTo>
                    <a:pt x="2844" y="2957"/>
                  </a:lnTo>
                  <a:lnTo>
                    <a:pt x="3164" y="2938"/>
                  </a:lnTo>
                  <a:lnTo>
                    <a:pt x="5160" y="2882"/>
                  </a:lnTo>
                  <a:lnTo>
                    <a:pt x="7156" y="2844"/>
                  </a:lnTo>
                  <a:lnTo>
                    <a:pt x="11638" y="2731"/>
                  </a:lnTo>
                  <a:lnTo>
                    <a:pt x="15724" y="2656"/>
                  </a:lnTo>
                  <a:lnTo>
                    <a:pt x="19547" y="2618"/>
                  </a:lnTo>
                  <a:lnTo>
                    <a:pt x="23238" y="2580"/>
                  </a:lnTo>
                  <a:lnTo>
                    <a:pt x="30770" y="2580"/>
                  </a:lnTo>
                  <a:lnTo>
                    <a:pt x="39376" y="2618"/>
                  </a:lnTo>
                  <a:lnTo>
                    <a:pt x="41767" y="2656"/>
                  </a:lnTo>
                  <a:lnTo>
                    <a:pt x="45251" y="2731"/>
                  </a:lnTo>
                  <a:lnTo>
                    <a:pt x="47134" y="2788"/>
                  </a:lnTo>
                  <a:lnTo>
                    <a:pt x="48942" y="2863"/>
                  </a:lnTo>
                  <a:lnTo>
                    <a:pt x="50561" y="2938"/>
                  </a:lnTo>
                  <a:lnTo>
                    <a:pt x="51277" y="2995"/>
                  </a:lnTo>
                  <a:lnTo>
                    <a:pt x="51898" y="3051"/>
                  </a:lnTo>
                  <a:lnTo>
                    <a:pt x="51691" y="2900"/>
                  </a:lnTo>
                  <a:lnTo>
                    <a:pt x="51447" y="2769"/>
                  </a:lnTo>
                  <a:lnTo>
                    <a:pt x="51183" y="2637"/>
                  </a:lnTo>
                  <a:lnTo>
                    <a:pt x="50900" y="2524"/>
                  </a:lnTo>
                  <a:lnTo>
                    <a:pt x="50599" y="2411"/>
                  </a:lnTo>
                  <a:lnTo>
                    <a:pt x="50260" y="2317"/>
                  </a:lnTo>
                  <a:lnTo>
                    <a:pt x="49488" y="2128"/>
                  </a:lnTo>
                  <a:lnTo>
                    <a:pt x="48057" y="1771"/>
                  </a:lnTo>
                  <a:lnTo>
                    <a:pt x="47360" y="1582"/>
                  </a:lnTo>
                  <a:lnTo>
                    <a:pt x="46645" y="1394"/>
                  </a:lnTo>
                  <a:lnTo>
                    <a:pt x="45948" y="1168"/>
                  </a:lnTo>
                  <a:lnTo>
                    <a:pt x="45270" y="904"/>
                  </a:lnTo>
                  <a:lnTo>
                    <a:pt x="44931" y="773"/>
                  </a:lnTo>
                  <a:lnTo>
                    <a:pt x="44592" y="622"/>
                  </a:lnTo>
                  <a:lnTo>
                    <a:pt x="44272" y="452"/>
                  </a:lnTo>
                  <a:lnTo>
                    <a:pt x="43952" y="264"/>
                  </a:lnTo>
                  <a:lnTo>
                    <a:pt x="43519" y="321"/>
                  </a:lnTo>
                  <a:lnTo>
                    <a:pt x="42973" y="377"/>
                  </a:lnTo>
                  <a:lnTo>
                    <a:pt x="42088" y="434"/>
                  </a:lnTo>
                  <a:lnTo>
                    <a:pt x="41203" y="490"/>
                  </a:lnTo>
                  <a:lnTo>
                    <a:pt x="39432" y="584"/>
                  </a:lnTo>
                  <a:lnTo>
                    <a:pt x="35497" y="791"/>
                  </a:lnTo>
                  <a:lnTo>
                    <a:pt x="31975" y="942"/>
                  </a:lnTo>
                  <a:lnTo>
                    <a:pt x="28699" y="1036"/>
                  </a:lnTo>
                  <a:lnTo>
                    <a:pt x="25573" y="1074"/>
                  </a:lnTo>
                  <a:lnTo>
                    <a:pt x="22428" y="1093"/>
                  </a:lnTo>
                  <a:lnTo>
                    <a:pt x="19152" y="1093"/>
                  </a:lnTo>
                  <a:lnTo>
                    <a:pt x="11657" y="1017"/>
                  </a:lnTo>
                  <a:lnTo>
                    <a:pt x="10678" y="999"/>
                  </a:lnTo>
                  <a:lnTo>
                    <a:pt x="9322" y="961"/>
                  </a:lnTo>
                  <a:lnTo>
                    <a:pt x="7684" y="886"/>
                  </a:lnTo>
                  <a:lnTo>
                    <a:pt x="5932" y="773"/>
                  </a:lnTo>
                  <a:lnTo>
                    <a:pt x="4162" y="641"/>
                  </a:lnTo>
                  <a:lnTo>
                    <a:pt x="3315" y="547"/>
                  </a:lnTo>
                  <a:lnTo>
                    <a:pt x="2505" y="471"/>
                  </a:lnTo>
                  <a:lnTo>
                    <a:pt x="1752" y="358"/>
                  </a:lnTo>
                  <a:lnTo>
                    <a:pt x="1074" y="245"/>
                  </a:lnTo>
                  <a:lnTo>
                    <a:pt x="490" y="13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4" name="Google Shape;10424;p52"/>
            <p:cNvSpPr/>
            <p:nvPr/>
          </p:nvSpPr>
          <p:spPr>
            <a:xfrm>
              <a:off x="5552125" y="4345875"/>
              <a:ext cx="148800" cy="304150"/>
            </a:xfrm>
            <a:custGeom>
              <a:avLst/>
              <a:gdLst/>
              <a:ahLst/>
              <a:cxnLst/>
              <a:rect l="l" t="t" r="r" b="b"/>
              <a:pathLst>
                <a:path w="5952" h="12166" extrusionOk="0">
                  <a:moveTo>
                    <a:pt x="2298" y="0"/>
                  </a:moveTo>
                  <a:lnTo>
                    <a:pt x="1620" y="19"/>
                  </a:lnTo>
                  <a:lnTo>
                    <a:pt x="490" y="76"/>
                  </a:lnTo>
                  <a:lnTo>
                    <a:pt x="1" y="113"/>
                  </a:lnTo>
                  <a:lnTo>
                    <a:pt x="1" y="11977"/>
                  </a:lnTo>
                  <a:lnTo>
                    <a:pt x="302" y="12052"/>
                  </a:lnTo>
                  <a:lnTo>
                    <a:pt x="622" y="12090"/>
                  </a:lnTo>
                  <a:lnTo>
                    <a:pt x="942" y="12127"/>
                  </a:lnTo>
                  <a:lnTo>
                    <a:pt x="1281" y="12146"/>
                  </a:lnTo>
                  <a:lnTo>
                    <a:pt x="1940" y="12165"/>
                  </a:lnTo>
                  <a:lnTo>
                    <a:pt x="2581" y="12127"/>
                  </a:lnTo>
                  <a:lnTo>
                    <a:pt x="3164" y="12090"/>
                  </a:lnTo>
                  <a:lnTo>
                    <a:pt x="3616" y="12033"/>
                  </a:lnTo>
                  <a:lnTo>
                    <a:pt x="4031" y="11977"/>
                  </a:lnTo>
                  <a:lnTo>
                    <a:pt x="4144" y="11977"/>
                  </a:lnTo>
                  <a:lnTo>
                    <a:pt x="4238" y="11939"/>
                  </a:lnTo>
                  <a:lnTo>
                    <a:pt x="4351" y="11901"/>
                  </a:lnTo>
                  <a:lnTo>
                    <a:pt x="4445" y="11864"/>
                  </a:lnTo>
                  <a:lnTo>
                    <a:pt x="4539" y="11788"/>
                  </a:lnTo>
                  <a:lnTo>
                    <a:pt x="4652" y="11713"/>
                  </a:lnTo>
                  <a:lnTo>
                    <a:pt x="4821" y="11506"/>
                  </a:lnTo>
                  <a:lnTo>
                    <a:pt x="4991" y="11261"/>
                  </a:lnTo>
                  <a:lnTo>
                    <a:pt x="5160" y="10960"/>
                  </a:lnTo>
                  <a:lnTo>
                    <a:pt x="5292" y="10621"/>
                  </a:lnTo>
                  <a:lnTo>
                    <a:pt x="5424" y="10244"/>
                  </a:lnTo>
                  <a:lnTo>
                    <a:pt x="5556" y="9830"/>
                  </a:lnTo>
                  <a:lnTo>
                    <a:pt x="5650" y="9359"/>
                  </a:lnTo>
                  <a:lnTo>
                    <a:pt x="5744" y="8870"/>
                  </a:lnTo>
                  <a:lnTo>
                    <a:pt x="5819" y="8361"/>
                  </a:lnTo>
                  <a:lnTo>
                    <a:pt x="5876" y="7815"/>
                  </a:lnTo>
                  <a:lnTo>
                    <a:pt x="5914" y="7250"/>
                  </a:lnTo>
                  <a:lnTo>
                    <a:pt x="5932" y="6648"/>
                  </a:lnTo>
                  <a:lnTo>
                    <a:pt x="5951" y="6045"/>
                  </a:lnTo>
                  <a:lnTo>
                    <a:pt x="5932" y="5442"/>
                  </a:lnTo>
                  <a:lnTo>
                    <a:pt x="5914" y="4859"/>
                  </a:lnTo>
                  <a:lnTo>
                    <a:pt x="5876" y="4275"/>
                  </a:lnTo>
                  <a:lnTo>
                    <a:pt x="5819" y="3748"/>
                  </a:lnTo>
                  <a:lnTo>
                    <a:pt x="5744" y="3220"/>
                  </a:lnTo>
                  <a:lnTo>
                    <a:pt x="5650" y="2731"/>
                  </a:lnTo>
                  <a:lnTo>
                    <a:pt x="5556" y="2279"/>
                  </a:lnTo>
                  <a:lnTo>
                    <a:pt x="5424" y="1846"/>
                  </a:lnTo>
                  <a:lnTo>
                    <a:pt x="5292" y="1469"/>
                  </a:lnTo>
                  <a:lnTo>
                    <a:pt x="5160" y="1130"/>
                  </a:lnTo>
                  <a:lnTo>
                    <a:pt x="4991" y="829"/>
                  </a:lnTo>
                  <a:lnTo>
                    <a:pt x="4821" y="584"/>
                  </a:lnTo>
                  <a:lnTo>
                    <a:pt x="4652" y="377"/>
                  </a:lnTo>
                  <a:lnTo>
                    <a:pt x="4539" y="302"/>
                  </a:lnTo>
                  <a:lnTo>
                    <a:pt x="4445" y="245"/>
                  </a:lnTo>
                  <a:lnTo>
                    <a:pt x="4351" y="189"/>
                  </a:lnTo>
                  <a:lnTo>
                    <a:pt x="4238" y="151"/>
                  </a:lnTo>
                  <a:lnTo>
                    <a:pt x="4144" y="132"/>
                  </a:lnTo>
                  <a:lnTo>
                    <a:pt x="4031" y="113"/>
                  </a:lnTo>
                  <a:lnTo>
                    <a:pt x="3805" y="76"/>
                  </a:lnTo>
                  <a:lnTo>
                    <a:pt x="3541" y="38"/>
                  </a:lnTo>
                  <a:lnTo>
                    <a:pt x="29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5" name="Google Shape;10425;p52"/>
            <p:cNvSpPr/>
            <p:nvPr/>
          </p:nvSpPr>
          <p:spPr>
            <a:xfrm>
              <a:off x="5532825" y="4348700"/>
              <a:ext cx="39100" cy="296600"/>
            </a:xfrm>
            <a:custGeom>
              <a:avLst/>
              <a:gdLst/>
              <a:ahLst/>
              <a:cxnLst/>
              <a:rect l="l" t="t" r="r" b="b"/>
              <a:pathLst>
                <a:path w="1564" h="11864" extrusionOk="0">
                  <a:moveTo>
                    <a:pt x="773" y="0"/>
                  </a:moveTo>
                  <a:lnTo>
                    <a:pt x="735" y="19"/>
                  </a:lnTo>
                  <a:lnTo>
                    <a:pt x="697" y="38"/>
                  </a:lnTo>
                  <a:lnTo>
                    <a:pt x="622" y="132"/>
                  </a:lnTo>
                  <a:lnTo>
                    <a:pt x="547" y="264"/>
                  </a:lnTo>
                  <a:lnTo>
                    <a:pt x="471" y="471"/>
                  </a:lnTo>
                  <a:lnTo>
                    <a:pt x="415" y="716"/>
                  </a:lnTo>
                  <a:lnTo>
                    <a:pt x="340" y="1017"/>
                  </a:lnTo>
                  <a:lnTo>
                    <a:pt x="227" y="1733"/>
                  </a:lnTo>
                  <a:lnTo>
                    <a:pt x="133" y="2618"/>
                  </a:lnTo>
                  <a:lnTo>
                    <a:pt x="57" y="3635"/>
                  </a:lnTo>
                  <a:lnTo>
                    <a:pt x="20" y="4746"/>
                  </a:lnTo>
                  <a:lnTo>
                    <a:pt x="1" y="5932"/>
                  </a:lnTo>
                  <a:lnTo>
                    <a:pt x="20" y="7137"/>
                  </a:lnTo>
                  <a:lnTo>
                    <a:pt x="57" y="8248"/>
                  </a:lnTo>
                  <a:lnTo>
                    <a:pt x="133" y="9246"/>
                  </a:lnTo>
                  <a:lnTo>
                    <a:pt x="227" y="10131"/>
                  </a:lnTo>
                  <a:lnTo>
                    <a:pt x="340" y="10847"/>
                  </a:lnTo>
                  <a:lnTo>
                    <a:pt x="415" y="11148"/>
                  </a:lnTo>
                  <a:lnTo>
                    <a:pt x="471" y="11393"/>
                  </a:lnTo>
                  <a:lnTo>
                    <a:pt x="547" y="11600"/>
                  </a:lnTo>
                  <a:lnTo>
                    <a:pt x="622" y="11751"/>
                  </a:lnTo>
                  <a:lnTo>
                    <a:pt x="697" y="11826"/>
                  </a:lnTo>
                  <a:lnTo>
                    <a:pt x="735" y="11864"/>
                  </a:lnTo>
                  <a:lnTo>
                    <a:pt x="829" y="11864"/>
                  </a:lnTo>
                  <a:lnTo>
                    <a:pt x="867" y="11826"/>
                  </a:lnTo>
                  <a:lnTo>
                    <a:pt x="942" y="11751"/>
                  </a:lnTo>
                  <a:lnTo>
                    <a:pt x="1018" y="11600"/>
                  </a:lnTo>
                  <a:lnTo>
                    <a:pt x="1093" y="11393"/>
                  </a:lnTo>
                  <a:lnTo>
                    <a:pt x="1149" y="11148"/>
                  </a:lnTo>
                  <a:lnTo>
                    <a:pt x="1225" y="10847"/>
                  </a:lnTo>
                  <a:lnTo>
                    <a:pt x="1338" y="10131"/>
                  </a:lnTo>
                  <a:lnTo>
                    <a:pt x="1432" y="9246"/>
                  </a:lnTo>
                  <a:lnTo>
                    <a:pt x="1507" y="8248"/>
                  </a:lnTo>
                  <a:lnTo>
                    <a:pt x="1545" y="7137"/>
                  </a:lnTo>
                  <a:lnTo>
                    <a:pt x="1564" y="5932"/>
                  </a:lnTo>
                  <a:lnTo>
                    <a:pt x="1545" y="4746"/>
                  </a:lnTo>
                  <a:lnTo>
                    <a:pt x="1507" y="3635"/>
                  </a:lnTo>
                  <a:lnTo>
                    <a:pt x="1432" y="2618"/>
                  </a:lnTo>
                  <a:lnTo>
                    <a:pt x="1338" y="1733"/>
                  </a:lnTo>
                  <a:lnTo>
                    <a:pt x="1225" y="1017"/>
                  </a:lnTo>
                  <a:lnTo>
                    <a:pt x="1149" y="716"/>
                  </a:lnTo>
                  <a:lnTo>
                    <a:pt x="1093" y="471"/>
                  </a:lnTo>
                  <a:lnTo>
                    <a:pt x="1018" y="264"/>
                  </a:lnTo>
                  <a:lnTo>
                    <a:pt x="942" y="132"/>
                  </a:lnTo>
                  <a:lnTo>
                    <a:pt x="867" y="38"/>
                  </a:lnTo>
                  <a:lnTo>
                    <a:pt x="829" y="19"/>
                  </a:lnTo>
                  <a:lnTo>
                    <a:pt x="773" y="0"/>
                  </a:lnTo>
                  <a:close/>
                </a:path>
              </a:pathLst>
            </a:custGeom>
            <a:solidFill>
              <a:srgbClr val="261B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6" name="Google Shape;10426;p52"/>
            <p:cNvSpPr/>
            <p:nvPr/>
          </p:nvSpPr>
          <p:spPr>
            <a:xfrm>
              <a:off x="5543175" y="4401425"/>
              <a:ext cx="18400" cy="193050"/>
            </a:xfrm>
            <a:custGeom>
              <a:avLst/>
              <a:gdLst/>
              <a:ahLst/>
              <a:cxnLst/>
              <a:rect l="l" t="t" r="r" b="b"/>
              <a:pathLst>
                <a:path w="736" h="7722" extrusionOk="0">
                  <a:moveTo>
                    <a:pt x="359" y="0"/>
                  </a:moveTo>
                  <a:lnTo>
                    <a:pt x="340" y="19"/>
                  </a:lnTo>
                  <a:lnTo>
                    <a:pt x="302" y="76"/>
                  </a:lnTo>
                  <a:lnTo>
                    <a:pt x="265" y="170"/>
                  </a:lnTo>
                  <a:lnTo>
                    <a:pt x="227" y="302"/>
                  </a:lnTo>
                  <a:lnTo>
                    <a:pt x="170" y="659"/>
                  </a:lnTo>
                  <a:lnTo>
                    <a:pt x="114" y="1130"/>
                  </a:lnTo>
                  <a:lnTo>
                    <a:pt x="76" y="1695"/>
                  </a:lnTo>
                  <a:lnTo>
                    <a:pt x="39" y="2354"/>
                  </a:lnTo>
                  <a:lnTo>
                    <a:pt x="20" y="3089"/>
                  </a:lnTo>
                  <a:lnTo>
                    <a:pt x="1" y="3861"/>
                  </a:lnTo>
                  <a:lnTo>
                    <a:pt x="20" y="4633"/>
                  </a:lnTo>
                  <a:lnTo>
                    <a:pt x="39" y="5367"/>
                  </a:lnTo>
                  <a:lnTo>
                    <a:pt x="76" y="6007"/>
                  </a:lnTo>
                  <a:lnTo>
                    <a:pt x="114" y="6591"/>
                  </a:lnTo>
                  <a:lnTo>
                    <a:pt x="170" y="7062"/>
                  </a:lnTo>
                  <a:lnTo>
                    <a:pt x="227" y="7420"/>
                  </a:lnTo>
                  <a:lnTo>
                    <a:pt x="265" y="7552"/>
                  </a:lnTo>
                  <a:lnTo>
                    <a:pt x="302" y="7646"/>
                  </a:lnTo>
                  <a:lnTo>
                    <a:pt x="340" y="7702"/>
                  </a:lnTo>
                  <a:lnTo>
                    <a:pt x="359" y="7721"/>
                  </a:lnTo>
                  <a:lnTo>
                    <a:pt x="396" y="7702"/>
                  </a:lnTo>
                  <a:lnTo>
                    <a:pt x="434" y="7646"/>
                  </a:lnTo>
                  <a:lnTo>
                    <a:pt x="472" y="7552"/>
                  </a:lnTo>
                  <a:lnTo>
                    <a:pt x="509" y="7420"/>
                  </a:lnTo>
                  <a:lnTo>
                    <a:pt x="566" y="7062"/>
                  </a:lnTo>
                  <a:lnTo>
                    <a:pt x="622" y="6591"/>
                  </a:lnTo>
                  <a:lnTo>
                    <a:pt x="660" y="6007"/>
                  </a:lnTo>
                  <a:lnTo>
                    <a:pt x="698" y="5367"/>
                  </a:lnTo>
                  <a:lnTo>
                    <a:pt x="717" y="4633"/>
                  </a:lnTo>
                  <a:lnTo>
                    <a:pt x="735" y="3861"/>
                  </a:lnTo>
                  <a:lnTo>
                    <a:pt x="717" y="3089"/>
                  </a:lnTo>
                  <a:lnTo>
                    <a:pt x="698" y="2354"/>
                  </a:lnTo>
                  <a:lnTo>
                    <a:pt x="660" y="1695"/>
                  </a:lnTo>
                  <a:lnTo>
                    <a:pt x="622" y="1130"/>
                  </a:lnTo>
                  <a:lnTo>
                    <a:pt x="566" y="659"/>
                  </a:lnTo>
                  <a:lnTo>
                    <a:pt x="509" y="302"/>
                  </a:lnTo>
                  <a:lnTo>
                    <a:pt x="472" y="170"/>
                  </a:lnTo>
                  <a:lnTo>
                    <a:pt x="434" y="76"/>
                  </a:lnTo>
                  <a:lnTo>
                    <a:pt x="396" y="19"/>
                  </a:lnTo>
                  <a:lnTo>
                    <a:pt x="359" y="0"/>
                  </a:lnTo>
                  <a:close/>
                </a:path>
              </a:pathLst>
            </a:custGeom>
            <a:solidFill>
              <a:srgbClr val="9685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7" name="Google Shape;10427;p52"/>
            <p:cNvSpPr/>
            <p:nvPr/>
          </p:nvSpPr>
          <p:spPr>
            <a:xfrm>
              <a:off x="5701375" y="4398125"/>
              <a:ext cx="198200" cy="383225"/>
            </a:xfrm>
            <a:custGeom>
              <a:avLst/>
              <a:gdLst/>
              <a:ahLst/>
              <a:cxnLst/>
              <a:rect l="l" t="t" r="r" b="b"/>
              <a:pathLst>
                <a:path w="7928" h="15329" extrusionOk="0">
                  <a:moveTo>
                    <a:pt x="3051" y="1"/>
                  </a:moveTo>
                  <a:lnTo>
                    <a:pt x="2147" y="19"/>
                  </a:lnTo>
                  <a:lnTo>
                    <a:pt x="1318" y="57"/>
                  </a:lnTo>
                  <a:lnTo>
                    <a:pt x="640" y="95"/>
                  </a:lnTo>
                  <a:lnTo>
                    <a:pt x="0" y="151"/>
                  </a:lnTo>
                  <a:lnTo>
                    <a:pt x="0" y="15084"/>
                  </a:lnTo>
                  <a:lnTo>
                    <a:pt x="396" y="15178"/>
                  </a:lnTo>
                  <a:lnTo>
                    <a:pt x="810" y="15235"/>
                  </a:lnTo>
                  <a:lnTo>
                    <a:pt x="1243" y="15291"/>
                  </a:lnTo>
                  <a:lnTo>
                    <a:pt x="1695" y="15310"/>
                  </a:lnTo>
                  <a:lnTo>
                    <a:pt x="2147" y="15329"/>
                  </a:lnTo>
                  <a:lnTo>
                    <a:pt x="2599" y="15310"/>
                  </a:lnTo>
                  <a:lnTo>
                    <a:pt x="3446" y="15291"/>
                  </a:lnTo>
                  <a:lnTo>
                    <a:pt x="4199" y="15235"/>
                  </a:lnTo>
                  <a:lnTo>
                    <a:pt x="4821" y="15159"/>
                  </a:lnTo>
                  <a:lnTo>
                    <a:pt x="5367" y="15084"/>
                  </a:lnTo>
                  <a:lnTo>
                    <a:pt x="5518" y="15084"/>
                  </a:lnTo>
                  <a:lnTo>
                    <a:pt x="5649" y="15046"/>
                  </a:lnTo>
                  <a:lnTo>
                    <a:pt x="5800" y="15009"/>
                  </a:lnTo>
                  <a:lnTo>
                    <a:pt x="5932" y="14933"/>
                  </a:lnTo>
                  <a:lnTo>
                    <a:pt x="6064" y="14858"/>
                  </a:lnTo>
                  <a:lnTo>
                    <a:pt x="6195" y="14745"/>
                  </a:lnTo>
                  <a:lnTo>
                    <a:pt x="6308" y="14632"/>
                  </a:lnTo>
                  <a:lnTo>
                    <a:pt x="6440" y="14500"/>
                  </a:lnTo>
                  <a:lnTo>
                    <a:pt x="6553" y="14350"/>
                  </a:lnTo>
                  <a:lnTo>
                    <a:pt x="6666" y="14180"/>
                  </a:lnTo>
                  <a:lnTo>
                    <a:pt x="6873" y="13804"/>
                  </a:lnTo>
                  <a:lnTo>
                    <a:pt x="7062" y="13389"/>
                  </a:lnTo>
                  <a:lnTo>
                    <a:pt x="7231" y="12900"/>
                  </a:lnTo>
                  <a:lnTo>
                    <a:pt x="7401" y="12372"/>
                  </a:lnTo>
                  <a:lnTo>
                    <a:pt x="7532" y="11789"/>
                  </a:lnTo>
                  <a:lnTo>
                    <a:pt x="7645" y="11186"/>
                  </a:lnTo>
                  <a:lnTo>
                    <a:pt x="7758" y="10527"/>
                  </a:lnTo>
                  <a:lnTo>
                    <a:pt x="7834" y="9830"/>
                  </a:lnTo>
                  <a:lnTo>
                    <a:pt x="7890" y="9115"/>
                  </a:lnTo>
                  <a:lnTo>
                    <a:pt x="7909" y="8380"/>
                  </a:lnTo>
                  <a:lnTo>
                    <a:pt x="7928" y="7608"/>
                  </a:lnTo>
                  <a:lnTo>
                    <a:pt x="7909" y="6855"/>
                  </a:lnTo>
                  <a:lnTo>
                    <a:pt x="7890" y="6102"/>
                  </a:lnTo>
                  <a:lnTo>
                    <a:pt x="7834" y="5386"/>
                  </a:lnTo>
                  <a:lnTo>
                    <a:pt x="7758" y="4708"/>
                  </a:lnTo>
                  <a:lnTo>
                    <a:pt x="7645" y="4049"/>
                  </a:lnTo>
                  <a:lnTo>
                    <a:pt x="7532" y="3447"/>
                  </a:lnTo>
                  <a:lnTo>
                    <a:pt x="7401" y="2863"/>
                  </a:lnTo>
                  <a:lnTo>
                    <a:pt x="7231" y="2336"/>
                  </a:lnTo>
                  <a:lnTo>
                    <a:pt x="7062" y="1846"/>
                  </a:lnTo>
                  <a:lnTo>
                    <a:pt x="6873" y="1413"/>
                  </a:lnTo>
                  <a:lnTo>
                    <a:pt x="6666" y="1036"/>
                  </a:lnTo>
                  <a:lnTo>
                    <a:pt x="6553" y="886"/>
                  </a:lnTo>
                  <a:lnTo>
                    <a:pt x="6440" y="735"/>
                  </a:lnTo>
                  <a:lnTo>
                    <a:pt x="6308" y="603"/>
                  </a:lnTo>
                  <a:lnTo>
                    <a:pt x="6195" y="471"/>
                  </a:lnTo>
                  <a:lnTo>
                    <a:pt x="6064" y="377"/>
                  </a:lnTo>
                  <a:lnTo>
                    <a:pt x="5932" y="302"/>
                  </a:lnTo>
                  <a:lnTo>
                    <a:pt x="5800" y="227"/>
                  </a:lnTo>
                  <a:lnTo>
                    <a:pt x="5649" y="189"/>
                  </a:lnTo>
                  <a:lnTo>
                    <a:pt x="5518" y="151"/>
                  </a:lnTo>
                  <a:lnTo>
                    <a:pt x="5367" y="151"/>
                  </a:lnTo>
                  <a:lnTo>
                    <a:pt x="5066" y="95"/>
                  </a:lnTo>
                  <a:lnTo>
                    <a:pt x="4727" y="38"/>
                  </a:lnTo>
                  <a:lnTo>
                    <a:pt x="4350" y="19"/>
                  </a:lnTo>
                  <a:lnTo>
                    <a:pt x="393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8" name="Google Shape;10428;p52"/>
            <p:cNvSpPr/>
            <p:nvPr/>
          </p:nvSpPr>
          <p:spPr>
            <a:xfrm>
              <a:off x="5675475" y="4401900"/>
              <a:ext cx="51800" cy="373350"/>
            </a:xfrm>
            <a:custGeom>
              <a:avLst/>
              <a:gdLst/>
              <a:ahLst/>
              <a:cxnLst/>
              <a:rect l="l" t="t" r="r" b="b"/>
              <a:pathLst>
                <a:path w="2072" h="14934" extrusionOk="0">
                  <a:moveTo>
                    <a:pt x="980" y="0"/>
                  </a:moveTo>
                  <a:lnTo>
                    <a:pt x="923" y="38"/>
                  </a:lnTo>
                  <a:lnTo>
                    <a:pt x="885" y="76"/>
                  </a:lnTo>
                  <a:lnTo>
                    <a:pt x="829" y="151"/>
                  </a:lnTo>
                  <a:lnTo>
                    <a:pt x="735" y="320"/>
                  </a:lnTo>
                  <a:lnTo>
                    <a:pt x="641" y="584"/>
                  </a:lnTo>
                  <a:lnTo>
                    <a:pt x="547" y="885"/>
                  </a:lnTo>
                  <a:lnTo>
                    <a:pt x="452" y="1262"/>
                  </a:lnTo>
                  <a:lnTo>
                    <a:pt x="377" y="1695"/>
                  </a:lnTo>
                  <a:lnTo>
                    <a:pt x="302" y="2185"/>
                  </a:lnTo>
                  <a:lnTo>
                    <a:pt x="226" y="2712"/>
                  </a:lnTo>
                  <a:lnTo>
                    <a:pt x="170" y="3296"/>
                  </a:lnTo>
                  <a:lnTo>
                    <a:pt x="76" y="4557"/>
                  </a:lnTo>
                  <a:lnTo>
                    <a:pt x="19" y="5951"/>
                  </a:lnTo>
                  <a:lnTo>
                    <a:pt x="0" y="7457"/>
                  </a:lnTo>
                  <a:lnTo>
                    <a:pt x="19" y="8964"/>
                  </a:lnTo>
                  <a:lnTo>
                    <a:pt x="76" y="10376"/>
                  </a:lnTo>
                  <a:lnTo>
                    <a:pt x="170" y="11638"/>
                  </a:lnTo>
                  <a:lnTo>
                    <a:pt x="226" y="12221"/>
                  </a:lnTo>
                  <a:lnTo>
                    <a:pt x="302" y="12749"/>
                  </a:lnTo>
                  <a:lnTo>
                    <a:pt x="377" y="13238"/>
                  </a:lnTo>
                  <a:lnTo>
                    <a:pt x="452" y="13653"/>
                  </a:lnTo>
                  <a:lnTo>
                    <a:pt x="547" y="14029"/>
                  </a:lnTo>
                  <a:lnTo>
                    <a:pt x="641" y="14349"/>
                  </a:lnTo>
                  <a:lnTo>
                    <a:pt x="735" y="14594"/>
                  </a:lnTo>
                  <a:lnTo>
                    <a:pt x="829" y="14782"/>
                  </a:lnTo>
                  <a:lnTo>
                    <a:pt x="885" y="14858"/>
                  </a:lnTo>
                  <a:lnTo>
                    <a:pt x="923" y="14895"/>
                  </a:lnTo>
                  <a:lnTo>
                    <a:pt x="980" y="14933"/>
                  </a:lnTo>
                  <a:lnTo>
                    <a:pt x="1093" y="14933"/>
                  </a:lnTo>
                  <a:lnTo>
                    <a:pt x="1149" y="14895"/>
                  </a:lnTo>
                  <a:lnTo>
                    <a:pt x="1206" y="14858"/>
                  </a:lnTo>
                  <a:lnTo>
                    <a:pt x="1243" y="14782"/>
                  </a:lnTo>
                  <a:lnTo>
                    <a:pt x="1356" y="14594"/>
                  </a:lnTo>
                  <a:lnTo>
                    <a:pt x="1450" y="14349"/>
                  </a:lnTo>
                  <a:lnTo>
                    <a:pt x="1526" y="14029"/>
                  </a:lnTo>
                  <a:lnTo>
                    <a:pt x="1620" y="13653"/>
                  </a:lnTo>
                  <a:lnTo>
                    <a:pt x="1695" y="13238"/>
                  </a:lnTo>
                  <a:lnTo>
                    <a:pt x="1771" y="12749"/>
                  </a:lnTo>
                  <a:lnTo>
                    <a:pt x="1846" y="12221"/>
                  </a:lnTo>
                  <a:lnTo>
                    <a:pt x="1902" y="11638"/>
                  </a:lnTo>
                  <a:lnTo>
                    <a:pt x="1996" y="10376"/>
                  </a:lnTo>
                  <a:lnTo>
                    <a:pt x="2053" y="8964"/>
                  </a:lnTo>
                  <a:lnTo>
                    <a:pt x="2072" y="7457"/>
                  </a:lnTo>
                  <a:lnTo>
                    <a:pt x="2053" y="5951"/>
                  </a:lnTo>
                  <a:lnTo>
                    <a:pt x="1996" y="4557"/>
                  </a:lnTo>
                  <a:lnTo>
                    <a:pt x="1902" y="3296"/>
                  </a:lnTo>
                  <a:lnTo>
                    <a:pt x="1846" y="2712"/>
                  </a:lnTo>
                  <a:lnTo>
                    <a:pt x="1771" y="2185"/>
                  </a:lnTo>
                  <a:lnTo>
                    <a:pt x="1695" y="1695"/>
                  </a:lnTo>
                  <a:lnTo>
                    <a:pt x="1620" y="1262"/>
                  </a:lnTo>
                  <a:lnTo>
                    <a:pt x="1526" y="885"/>
                  </a:lnTo>
                  <a:lnTo>
                    <a:pt x="1450" y="584"/>
                  </a:lnTo>
                  <a:lnTo>
                    <a:pt x="1356" y="320"/>
                  </a:lnTo>
                  <a:lnTo>
                    <a:pt x="1243" y="151"/>
                  </a:lnTo>
                  <a:lnTo>
                    <a:pt x="1206" y="76"/>
                  </a:lnTo>
                  <a:lnTo>
                    <a:pt x="1149" y="38"/>
                  </a:lnTo>
                  <a:lnTo>
                    <a:pt x="1093" y="0"/>
                  </a:lnTo>
                  <a:close/>
                </a:path>
              </a:pathLst>
            </a:custGeom>
            <a:solidFill>
              <a:srgbClr val="261B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9" name="Google Shape;10429;p52"/>
            <p:cNvSpPr/>
            <p:nvPr/>
          </p:nvSpPr>
          <p:spPr>
            <a:xfrm>
              <a:off x="5687250" y="4457925"/>
              <a:ext cx="24025" cy="261300"/>
            </a:xfrm>
            <a:custGeom>
              <a:avLst/>
              <a:gdLst/>
              <a:ahLst/>
              <a:cxnLst/>
              <a:rect l="l" t="t" r="r" b="b"/>
              <a:pathLst>
                <a:path w="961" h="10452" extrusionOk="0">
                  <a:moveTo>
                    <a:pt x="452" y="0"/>
                  </a:moveTo>
                  <a:lnTo>
                    <a:pt x="433" y="19"/>
                  </a:lnTo>
                  <a:lnTo>
                    <a:pt x="377" y="94"/>
                  </a:lnTo>
                  <a:lnTo>
                    <a:pt x="339" y="226"/>
                  </a:lnTo>
                  <a:lnTo>
                    <a:pt x="283" y="396"/>
                  </a:lnTo>
                  <a:lnTo>
                    <a:pt x="207" y="885"/>
                  </a:lnTo>
                  <a:lnTo>
                    <a:pt x="132" y="1525"/>
                  </a:lnTo>
                  <a:lnTo>
                    <a:pt x="76" y="2297"/>
                  </a:lnTo>
                  <a:lnTo>
                    <a:pt x="38" y="3183"/>
                  </a:lnTo>
                  <a:lnTo>
                    <a:pt x="0" y="4162"/>
                  </a:lnTo>
                  <a:lnTo>
                    <a:pt x="0" y="5216"/>
                  </a:lnTo>
                  <a:lnTo>
                    <a:pt x="0" y="6271"/>
                  </a:lnTo>
                  <a:lnTo>
                    <a:pt x="38" y="7269"/>
                  </a:lnTo>
                  <a:lnTo>
                    <a:pt x="76" y="8154"/>
                  </a:lnTo>
                  <a:lnTo>
                    <a:pt x="132" y="8926"/>
                  </a:lnTo>
                  <a:lnTo>
                    <a:pt x="207" y="9566"/>
                  </a:lnTo>
                  <a:lnTo>
                    <a:pt x="283" y="10037"/>
                  </a:lnTo>
                  <a:lnTo>
                    <a:pt x="339" y="10225"/>
                  </a:lnTo>
                  <a:lnTo>
                    <a:pt x="377" y="10357"/>
                  </a:lnTo>
                  <a:lnTo>
                    <a:pt x="433" y="10432"/>
                  </a:lnTo>
                  <a:lnTo>
                    <a:pt x="452" y="10451"/>
                  </a:lnTo>
                  <a:lnTo>
                    <a:pt x="509" y="10451"/>
                  </a:lnTo>
                  <a:lnTo>
                    <a:pt x="527" y="10432"/>
                  </a:lnTo>
                  <a:lnTo>
                    <a:pt x="584" y="10357"/>
                  </a:lnTo>
                  <a:lnTo>
                    <a:pt x="622" y="10225"/>
                  </a:lnTo>
                  <a:lnTo>
                    <a:pt x="678" y="10037"/>
                  </a:lnTo>
                  <a:lnTo>
                    <a:pt x="753" y="9566"/>
                  </a:lnTo>
                  <a:lnTo>
                    <a:pt x="829" y="8926"/>
                  </a:lnTo>
                  <a:lnTo>
                    <a:pt x="885" y="8154"/>
                  </a:lnTo>
                  <a:lnTo>
                    <a:pt x="923" y="7269"/>
                  </a:lnTo>
                  <a:lnTo>
                    <a:pt x="961" y="6271"/>
                  </a:lnTo>
                  <a:lnTo>
                    <a:pt x="961" y="5216"/>
                  </a:lnTo>
                  <a:lnTo>
                    <a:pt x="961" y="4162"/>
                  </a:lnTo>
                  <a:lnTo>
                    <a:pt x="923" y="3183"/>
                  </a:lnTo>
                  <a:lnTo>
                    <a:pt x="885" y="2297"/>
                  </a:lnTo>
                  <a:lnTo>
                    <a:pt x="829" y="1525"/>
                  </a:lnTo>
                  <a:lnTo>
                    <a:pt x="753" y="885"/>
                  </a:lnTo>
                  <a:lnTo>
                    <a:pt x="678" y="396"/>
                  </a:lnTo>
                  <a:lnTo>
                    <a:pt x="622" y="226"/>
                  </a:lnTo>
                  <a:lnTo>
                    <a:pt x="584" y="94"/>
                  </a:lnTo>
                  <a:lnTo>
                    <a:pt x="527" y="19"/>
                  </a:lnTo>
                  <a:lnTo>
                    <a:pt x="509" y="0"/>
                  </a:lnTo>
                  <a:close/>
                </a:path>
              </a:pathLst>
            </a:custGeom>
            <a:solidFill>
              <a:srgbClr val="9685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0" name="Google Shape;10430;p52"/>
            <p:cNvSpPr/>
            <p:nvPr/>
          </p:nvSpPr>
          <p:spPr>
            <a:xfrm>
              <a:off x="5520600" y="3782825"/>
              <a:ext cx="426050" cy="838950"/>
            </a:xfrm>
            <a:custGeom>
              <a:avLst/>
              <a:gdLst/>
              <a:ahLst/>
              <a:cxnLst/>
              <a:rect l="l" t="t" r="r" b="b"/>
              <a:pathLst>
                <a:path w="17042" h="33558" extrusionOk="0">
                  <a:moveTo>
                    <a:pt x="11600" y="1"/>
                  </a:moveTo>
                  <a:lnTo>
                    <a:pt x="10809" y="208"/>
                  </a:lnTo>
                  <a:lnTo>
                    <a:pt x="10075" y="415"/>
                  </a:lnTo>
                  <a:lnTo>
                    <a:pt x="9397" y="641"/>
                  </a:lnTo>
                  <a:lnTo>
                    <a:pt x="8794" y="848"/>
                  </a:lnTo>
                  <a:lnTo>
                    <a:pt x="8286" y="1055"/>
                  </a:lnTo>
                  <a:lnTo>
                    <a:pt x="8060" y="1168"/>
                  </a:lnTo>
                  <a:lnTo>
                    <a:pt x="7871" y="1281"/>
                  </a:lnTo>
                  <a:lnTo>
                    <a:pt x="7702" y="1375"/>
                  </a:lnTo>
                  <a:lnTo>
                    <a:pt x="7551" y="1488"/>
                  </a:lnTo>
                  <a:lnTo>
                    <a:pt x="7457" y="1601"/>
                  </a:lnTo>
                  <a:lnTo>
                    <a:pt x="7382" y="1714"/>
                  </a:lnTo>
                  <a:lnTo>
                    <a:pt x="7269" y="1978"/>
                  </a:lnTo>
                  <a:lnTo>
                    <a:pt x="7156" y="2260"/>
                  </a:lnTo>
                  <a:lnTo>
                    <a:pt x="6892" y="2957"/>
                  </a:lnTo>
                  <a:lnTo>
                    <a:pt x="6647" y="3767"/>
                  </a:lnTo>
                  <a:lnTo>
                    <a:pt x="6365" y="4671"/>
                  </a:lnTo>
                  <a:lnTo>
                    <a:pt x="6101" y="5650"/>
                  </a:lnTo>
                  <a:lnTo>
                    <a:pt x="5819" y="6686"/>
                  </a:lnTo>
                  <a:lnTo>
                    <a:pt x="5273" y="8795"/>
                  </a:lnTo>
                  <a:lnTo>
                    <a:pt x="4745" y="10791"/>
                  </a:lnTo>
                  <a:lnTo>
                    <a:pt x="4294" y="12504"/>
                  </a:lnTo>
                  <a:lnTo>
                    <a:pt x="4086" y="13182"/>
                  </a:lnTo>
                  <a:lnTo>
                    <a:pt x="3917" y="13710"/>
                  </a:lnTo>
                  <a:lnTo>
                    <a:pt x="3842" y="13917"/>
                  </a:lnTo>
                  <a:lnTo>
                    <a:pt x="3766" y="14067"/>
                  </a:lnTo>
                  <a:lnTo>
                    <a:pt x="3710" y="14180"/>
                  </a:lnTo>
                  <a:lnTo>
                    <a:pt x="3653" y="14218"/>
                  </a:lnTo>
                  <a:lnTo>
                    <a:pt x="3352" y="14387"/>
                  </a:lnTo>
                  <a:lnTo>
                    <a:pt x="3070" y="14538"/>
                  </a:lnTo>
                  <a:lnTo>
                    <a:pt x="2806" y="14708"/>
                  </a:lnTo>
                  <a:lnTo>
                    <a:pt x="2561" y="14877"/>
                  </a:lnTo>
                  <a:lnTo>
                    <a:pt x="2335" y="15047"/>
                  </a:lnTo>
                  <a:lnTo>
                    <a:pt x="2109" y="15216"/>
                  </a:lnTo>
                  <a:lnTo>
                    <a:pt x="1921" y="15404"/>
                  </a:lnTo>
                  <a:lnTo>
                    <a:pt x="1751" y="15574"/>
                  </a:lnTo>
                  <a:lnTo>
                    <a:pt x="1582" y="15762"/>
                  </a:lnTo>
                  <a:lnTo>
                    <a:pt x="1431" y="15950"/>
                  </a:lnTo>
                  <a:lnTo>
                    <a:pt x="1299" y="16120"/>
                  </a:lnTo>
                  <a:lnTo>
                    <a:pt x="1168" y="16308"/>
                  </a:lnTo>
                  <a:lnTo>
                    <a:pt x="960" y="16704"/>
                  </a:lnTo>
                  <a:lnTo>
                    <a:pt x="791" y="17080"/>
                  </a:lnTo>
                  <a:lnTo>
                    <a:pt x="640" y="17457"/>
                  </a:lnTo>
                  <a:lnTo>
                    <a:pt x="546" y="17852"/>
                  </a:lnTo>
                  <a:lnTo>
                    <a:pt x="471" y="18229"/>
                  </a:lnTo>
                  <a:lnTo>
                    <a:pt x="396" y="18624"/>
                  </a:lnTo>
                  <a:lnTo>
                    <a:pt x="320" y="19378"/>
                  </a:lnTo>
                  <a:lnTo>
                    <a:pt x="264" y="20112"/>
                  </a:lnTo>
                  <a:lnTo>
                    <a:pt x="94" y="21600"/>
                  </a:lnTo>
                  <a:lnTo>
                    <a:pt x="38" y="22504"/>
                  </a:lnTo>
                  <a:lnTo>
                    <a:pt x="19" y="22974"/>
                  </a:lnTo>
                  <a:lnTo>
                    <a:pt x="0" y="23445"/>
                  </a:lnTo>
                  <a:lnTo>
                    <a:pt x="0" y="23916"/>
                  </a:lnTo>
                  <a:lnTo>
                    <a:pt x="38" y="24387"/>
                  </a:lnTo>
                  <a:lnTo>
                    <a:pt x="75" y="24839"/>
                  </a:lnTo>
                  <a:lnTo>
                    <a:pt x="132" y="25272"/>
                  </a:lnTo>
                  <a:lnTo>
                    <a:pt x="226" y="25705"/>
                  </a:lnTo>
                  <a:lnTo>
                    <a:pt x="358" y="26100"/>
                  </a:lnTo>
                  <a:lnTo>
                    <a:pt x="509" y="26458"/>
                  </a:lnTo>
                  <a:lnTo>
                    <a:pt x="603" y="26628"/>
                  </a:lnTo>
                  <a:lnTo>
                    <a:pt x="697" y="26797"/>
                  </a:lnTo>
                  <a:lnTo>
                    <a:pt x="659" y="26345"/>
                  </a:lnTo>
                  <a:lnTo>
                    <a:pt x="640" y="25874"/>
                  </a:lnTo>
                  <a:lnTo>
                    <a:pt x="640" y="25422"/>
                  </a:lnTo>
                  <a:lnTo>
                    <a:pt x="659" y="24970"/>
                  </a:lnTo>
                  <a:lnTo>
                    <a:pt x="716" y="24537"/>
                  </a:lnTo>
                  <a:lnTo>
                    <a:pt x="810" y="24123"/>
                  </a:lnTo>
                  <a:lnTo>
                    <a:pt x="866" y="23916"/>
                  </a:lnTo>
                  <a:lnTo>
                    <a:pt x="923" y="23746"/>
                  </a:lnTo>
                  <a:lnTo>
                    <a:pt x="998" y="23558"/>
                  </a:lnTo>
                  <a:lnTo>
                    <a:pt x="1092" y="23407"/>
                  </a:lnTo>
                  <a:lnTo>
                    <a:pt x="1186" y="23257"/>
                  </a:lnTo>
                  <a:lnTo>
                    <a:pt x="1281" y="23144"/>
                  </a:lnTo>
                  <a:lnTo>
                    <a:pt x="1356" y="23050"/>
                  </a:lnTo>
                  <a:lnTo>
                    <a:pt x="1450" y="22974"/>
                  </a:lnTo>
                  <a:lnTo>
                    <a:pt x="1525" y="22937"/>
                  </a:lnTo>
                  <a:lnTo>
                    <a:pt x="1601" y="22899"/>
                  </a:lnTo>
                  <a:lnTo>
                    <a:pt x="1676" y="22899"/>
                  </a:lnTo>
                  <a:lnTo>
                    <a:pt x="1751" y="22918"/>
                  </a:lnTo>
                  <a:lnTo>
                    <a:pt x="1808" y="22955"/>
                  </a:lnTo>
                  <a:lnTo>
                    <a:pt x="1883" y="23012"/>
                  </a:lnTo>
                  <a:lnTo>
                    <a:pt x="1940" y="23068"/>
                  </a:lnTo>
                  <a:lnTo>
                    <a:pt x="1996" y="23144"/>
                  </a:lnTo>
                  <a:lnTo>
                    <a:pt x="2109" y="23332"/>
                  </a:lnTo>
                  <a:lnTo>
                    <a:pt x="2203" y="23577"/>
                  </a:lnTo>
                  <a:lnTo>
                    <a:pt x="2279" y="23841"/>
                  </a:lnTo>
                  <a:lnTo>
                    <a:pt x="2354" y="24123"/>
                  </a:lnTo>
                  <a:lnTo>
                    <a:pt x="2448" y="24688"/>
                  </a:lnTo>
                  <a:lnTo>
                    <a:pt x="2523" y="25215"/>
                  </a:lnTo>
                  <a:lnTo>
                    <a:pt x="2561" y="25592"/>
                  </a:lnTo>
                  <a:lnTo>
                    <a:pt x="2618" y="26232"/>
                  </a:lnTo>
                  <a:lnTo>
                    <a:pt x="2655" y="26872"/>
                  </a:lnTo>
                  <a:lnTo>
                    <a:pt x="2693" y="28153"/>
                  </a:lnTo>
                  <a:lnTo>
                    <a:pt x="6666" y="30356"/>
                  </a:lnTo>
                  <a:lnTo>
                    <a:pt x="6629" y="29377"/>
                  </a:lnTo>
                  <a:lnTo>
                    <a:pt x="6610" y="28398"/>
                  </a:lnTo>
                  <a:lnTo>
                    <a:pt x="6610" y="27908"/>
                  </a:lnTo>
                  <a:lnTo>
                    <a:pt x="6629" y="27400"/>
                  </a:lnTo>
                  <a:lnTo>
                    <a:pt x="6666" y="26910"/>
                  </a:lnTo>
                  <a:lnTo>
                    <a:pt x="6723" y="26420"/>
                  </a:lnTo>
                  <a:lnTo>
                    <a:pt x="6760" y="26213"/>
                  </a:lnTo>
                  <a:lnTo>
                    <a:pt x="6836" y="26006"/>
                  </a:lnTo>
                  <a:lnTo>
                    <a:pt x="6911" y="25799"/>
                  </a:lnTo>
                  <a:lnTo>
                    <a:pt x="7005" y="25592"/>
                  </a:lnTo>
                  <a:lnTo>
                    <a:pt x="7118" y="25403"/>
                  </a:lnTo>
                  <a:lnTo>
                    <a:pt x="7250" y="25215"/>
                  </a:lnTo>
                  <a:lnTo>
                    <a:pt x="7382" y="25046"/>
                  </a:lnTo>
                  <a:lnTo>
                    <a:pt x="7514" y="24914"/>
                  </a:lnTo>
                  <a:lnTo>
                    <a:pt x="7664" y="24820"/>
                  </a:lnTo>
                  <a:lnTo>
                    <a:pt x="7796" y="24763"/>
                  </a:lnTo>
                  <a:lnTo>
                    <a:pt x="7871" y="24744"/>
                  </a:lnTo>
                  <a:lnTo>
                    <a:pt x="8022" y="24744"/>
                  </a:lnTo>
                  <a:lnTo>
                    <a:pt x="8097" y="24763"/>
                  </a:lnTo>
                  <a:lnTo>
                    <a:pt x="8154" y="24801"/>
                  </a:lnTo>
                  <a:lnTo>
                    <a:pt x="8229" y="24857"/>
                  </a:lnTo>
                  <a:lnTo>
                    <a:pt x="8286" y="24914"/>
                  </a:lnTo>
                  <a:lnTo>
                    <a:pt x="8361" y="24989"/>
                  </a:lnTo>
                  <a:lnTo>
                    <a:pt x="8474" y="25196"/>
                  </a:lnTo>
                  <a:lnTo>
                    <a:pt x="8587" y="25479"/>
                  </a:lnTo>
                  <a:lnTo>
                    <a:pt x="8719" y="25874"/>
                  </a:lnTo>
                  <a:lnTo>
                    <a:pt x="8794" y="26289"/>
                  </a:lnTo>
                  <a:lnTo>
                    <a:pt x="8869" y="26703"/>
                  </a:lnTo>
                  <a:lnTo>
                    <a:pt x="8907" y="27136"/>
                  </a:lnTo>
                  <a:lnTo>
                    <a:pt x="8945" y="27983"/>
                  </a:lnTo>
                  <a:lnTo>
                    <a:pt x="8964" y="28831"/>
                  </a:lnTo>
                  <a:lnTo>
                    <a:pt x="9001" y="29546"/>
                  </a:lnTo>
                  <a:lnTo>
                    <a:pt x="9058" y="30281"/>
                  </a:lnTo>
                  <a:lnTo>
                    <a:pt x="9171" y="31768"/>
                  </a:lnTo>
                  <a:lnTo>
                    <a:pt x="9528" y="31957"/>
                  </a:lnTo>
                  <a:lnTo>
                    <a:pt x="9623" y="32051"/>
                  </a:lnTo>
                  <a:lnTo>
                    <a:pt x="10206" y="32465"/>
                  </a:lnTo>
                  <a:lnTo>
                    <a:pt x="10545" y="32691"/>
                  </a:lnTo>
                  <a:lnTo>
                    <a:pt x="10903" y="32898"/>
                  </a:lnTo>
                  <a:lnTo>
                    <a:pt x="11261" y="33105"/>
                  </a:lnTo>
                  <a:lnTo>
                    <a:pt x="11619" y="33256"/>
                  </a:lnTo>
                  <a:lnTo>
                    <a:pt x="11976" y="33388"/>
                  </a:lnTo>
                  <a:lnTo>
                    <a:pt x="12146" y="33425"/>
                  </a:lnTo>
                  <a:lnTo>
                    <a:pt x="12315" y="33463"/>
                  </a:lnTo>
                  <a:lnTo>
                    <a:pt x="12504" y="33520"/>
                  </a:lnTo>
                  <a:lnTo>
                    <a:pt x="12692" y="33557"/>
                  </a:lnTo>
                  <a:lnTo>
                    <a:pt x="12880" y="33557"/>
                  </a:lnTo>
                  <a:lnTo>
                    <a:pt x="13069" y="33538"/>
                  </a:lnTo>
                  <a:lnTo>
                    <a:pt x="13257" y="33501"/>
                  </a:lnTo>
                  <a:lnTo>
                    <a:pt x="13426" y="33444"/>
                  </a:lnTo>
                  <a:lnTo>
                    <a:pt x="13615" y="33350"/>
                  </a:lnTo>
                  <a:lnTo>
                    <a:pt x="13803" y="33256"/>
                  </a:lnTo>
                  <a:lnTo>
                    <a:pt x="13935" y="33124"/>
                  </a:lnTo>
                  <a:lnTo>
                    <a:pt x="14048" y="32992"/>
                  </a:lnTo>
                  <a:lnTo>
                    <a:pt x="14123" y="32823"/>
                  </a:lnTo>
                  <a:lnTo>
                    <a:pt x="14199" y="32672"/>
                  </a:lnTo>
                  <a:lnTo>
                    <a:pt x="14255" y="32522"/>
                  </a:lnTo>
                  <a:lnTo>
                    <a:pt x="14330" y="32371"/>
                  </a:lnTo>
                  <a:lnTo>
                    <a:pt x="14406" y="32258"/>
                  </a:lnTo>
                  <a:lnTo>
                    <a:pt x="14500" y="32164"/>
                  </a:lnTo>
                  <a:lnTo>
                    <a:pt x="14707" y="32032"/>
                  </a:lnTo>
                  <a:lnTo>
                    <a:pt x="14971" y="31919"/>
                  </a:lnTo>
                  <a:lnTo>
                    <a:pt x="15272" y="31825"/>
                  </a:lnTo>
                  <a:lnTo>
                    <a:pt x="15592" y="31731"/>
                  </a:lnTo>
                  <a:lnTo>
                    <a:pt x="15931" y="31655"/>
                  </a:lnTo>
                  <a:lnTo>
                    <a:pt x="16289" y="31599"/>
                  </a:lnTo>
                  <a:lnTo>
                    <a:pt x="17023" y="31486"/>
                  </a:lnTo>
                  <a:lnTo>
                    <a:pt x="17023" y="22221"/>
                  </a:lnTo>
                  <a:lnTo>
                    <a:pt x="17042" y="21788"/>
                  </a:lnTo>
                  <a:lnTo>
                    <a:pt x="17042" y="21374"/>
                  </a:lnTo>
                  <a:lnTo>
                    <a:pt x="17023" y="20978"/>
                  </a:lnTo>
                  <a:lnTo>
                    <a:pt x="16985" y="20583"/>
                  </a:lnTo>
                  <a:lnTo>
                    <a:pt x="16948" y="20206"/>
                  </a:lnTo>
                  <a:lnTo>
                    <a:pt x="16910" y="19867"/>
                  </a:lnTo>
                  <a:lnTo>
                    <a:pt x="16854" y="19528"/>
                  </a:lnTo>
                  <a:lnTo>
                    <a:pt x="16778" y="19189"/>
                  </a:lnTo>
                  <a:lnTo>
                    <a:pt x="16628" y="18587"/>
                  </a:lnTo>
                  <a:lnTo>
                    <a:pt x="16439" y="18041"/>
                  </a:lnTo>
                  <a:lnTo>
                    <a:pt x="16232" y="17570"/>
                  </a:lnTo>
                  <a:lnTo>
                    <a:pt x="16025" y="17137"/>
                  </a:lnTo>
                  <a:lnTo>
                    <a:pt x="15799" y="16760"/>
                  </a:lnTo>
                  <a:lnTo>
                    <a:pt x="15592" y="16440"/>
                  </a:lnTo>
                  <a:lnTo>
                    <a:pt x="15404" y="16158"/>
                  </a:lnTo>
                  <a:lnTo>
                    <a:pt x="15215" y="15950"/>
                  </a:lnTo>
                  <a:lnTo>
                    <a:pt x="14952" y="15668"/>
                  </a:lnTo>
                  <a:lnTo>
                    <a:pt x="14858" y="15574"/>
                  </a:lnTo>
                  <a:lnTo>
                    <a:pt x="14443" y="15272"/>
                  </a:lnTo>
                  <a:lnTo>
                    <a:pt x="14086" y="14990"/>
                  </a:lnTo>
                  <a:lnTo>
                    <a:pt x="13784" y="14726"/>
                  </a:lnTo>
                  <a:lnTo>
                    <a:pt x="13521" y="14463"/>
                  </a:lnTo>
                  <a:lnTo>
                    <a:pt x="13295" y="14218"/>
                  </a:lnTo>
                  <a:lnTo>
                    <a:pt x="13106" y="13992"/>
                  </a:lnTo>
                  <a:lnTo>
                    <a:pt x="12956" y="13766"/>
                  </a:lnTo>
                  <a:lnTo>
                    <a:pt x="12824" y="13559"/>
                  </a:lnTo>
                  <a:lnTo>
                    <a:pt x="12730" y="13371"/>
                  </a:lnTo>
                  <a:lnTo>
                    <a:pt x="12654" y="13220"/>
                  </a:lnTo>
                  <a:lnTo>
                    <a:pt x="12579" y="12956"/>
                  </a:lnTo>
                  <a:lnTo>
                    <a:pt x="12541" y="12787"/>
                  </a:lnTo>
                  <a:lnTo>
                    <a:pt x="12541" y="12730"/>
                  </a:lnTo>
                  <a:lnTo>
                    <a:pt x="12014" y="1375"/>
                  </a:lnTo>
                  <a:lnTo>
                    <a:pt x="11995" y="1130"/>
                  </a:lnTo>
                  <a:lnTo>
                    <a:pt x="11958" y="905"/>
                  </a:lnTo>
                  <a:lnTo>
                    <a:pt x="11920" y="716"/>
                  </a:lnTo>
                  <a:lnTo>
                    <a:pt x="11864" y="547"/>
                  </a:lnTo>
                  <a:lnTo>
                    <a:pt x="11807" y="377"/>
                  </a:lnTo>
                  <a:lnTo>
                    <a:pt x="11751" y="245"/>
                  </a:lnTo>
                  <a:lnTo>
                    <a:pt x="11675" y="114"/>
                  </a:lnTo>
                  <a:lnTo>
                    <a:pt x="1160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1" name="Google Shape;10431;p52"/>
            <p:cNvSpPr/>
            <p:nvPr/>
          </p:nvSpPr>
          <p:spPr>
            <a:xfrm>
              <a:off x="5520600" y="3782825"/>
              <a:ext cx="426050" cy="838950"/>
            </a:xfrm>
            <a:custGeom>
              <a:avLst/>
              <a:gdLst/>
              <a:ahLst/>
              <a:cxnLst/>
              <a:rect l="l" t="t" r="r" b="b"/>
              <a:pathLst>
                <a:path w="17042" h="33558" fill="none" extrusionOk="0">
                  <a:moveTo>
                    <a:pt x="14858" y="15574"/>
                  </a:moveTo>
                  <a:lnTo>
                    <a:pt x="14858" y="15574"/>
                  </a:lnTo>
                  <a:lnTo>
                    <a:pt x="14443" y="15272"/>
                  </a:lnTo>
                  <a:lnTo>
                    <a:pt x="14086" y="14990"/>
                  </a:lnTo>
                  <a:lnTo>
                    <a:pt x="13784" y="14726"/>
                  </a:lnTo>
                  <a:lnTo>
                    <a:pt x="13521" y="14463"/>
                  </a:lnTo>
                  <a:lnTo>
                    <a:pt x="13295" y="14218"/>
                  </a:lnTo>
                  <a:lnTo>
                    <a:pt x="13106" y="13992"/>
                  </a:lnTo>
                  <a:lnTo>
                    <a:pt x="12956" y="13766"/>
                  </a:lnTo>
                  <a:lnTo>
                    <a:pt x="12824" y="13559"/>
                  </a:lnTo>
                  <a:lnTo>
                    <a:pt x="12730" y="13371"/>
                  </a:lnTo>
                  <a:lnTo>
                    <a:pt x="12654" y="13220"/>
                  </a:lnTo>
                  <a:lnTo>
                    <a:pt x="12579" y="12956"/>
                  </a:lnTo>
                  <a:lnTo>
                    <a:pt x="12541" y="12787"/>
                  </a:lnTo>
                  <a:lnTo>
                    <a:pt x="12541" y="12730"/>
                  </a:lnTo>
                  <a:lnTo>
                    <a:pt x="12014" y="1375"/>
                  </a:lnTo>
                  <a:lnTo>
                    <a:pt x="12014" y="1375"/>
                  </a:lnTo>
                  <a:lnTo>
                    <a:pt x="11995" y="1130"/>
                  </a:lnTo>
                  <a:lnTo>
                    <a:pt x="11958" y="905"/>
                  </a:lnTo>
                  <a:lnTo>
                    <a:pt x="11920" y="716"/>
                  </a:lnTo>
                  <a:lnTo>
                    <a:pt x="11864" y="547"/>
                  </a:lnTo>
                  <a:lnTo>
                    <a:pt x="11807" y="377"/>
                  </a:lnTo>
                  <a:lnTo>
                    <a:pt x="11751" y="245"/>
                  </a:lnTo>
                  <a:lnTo>
                    <a:pt x="11675" y="114"/>
                  </a:lnTo>
                  <a:lnTo>
                    <a:pt x="11600" y="1"/>
                  </a:lnTo>
                  <a:lnTo>
                    <a:pt x="11600" y="1"/>
                  </a:lnTo>
                  <a:lnTo>
                    <a:pt x="10809" y="208"/>
                  </a:lnTo>
                  <a:lnTo>
                    <a:pt x="10075" y="415"/>
                  </a:lnTo>
                  <a:lnTo>
                    <a:pt x="9397" y="641"/>
                  </a:lnTo>
                  <a:lnTo>
                    <a:pt x="8794" y="848"/>
                  </a:lnTo>
                  <a:lnTo>
                    <a:pt x="8286" y="1055"/>
                  </a:lnTo>
                  <a:lnTo>
                    <a:pt x="8060" y="1168"/>
                  </a:lnTo>
                  <a:lnTo>
                    <a:pt x="7871" y="1281"/>
                  </a:lnTo>
                  <a:lnTo>
                    <a:pt x="7702" y="1375"/>
                  </a:lnTo>
                  <a:lnTo>
                    <a:pt x="7551" y="1488"/>
                  </a:lnTo>
                  <a:lnTo>
                    <a:pt x="7457" y="1601"/>
                  </a:lnTo>
                  <a:lnTo>
                    <a:pt x="7382" y="1714"/>
                  </a:lnTo>
                  <a:lnTo>
                    <a:pt x="7382" y="1714"/>
                  </a:lnTo>
                  <a:lnTo>
                    <a:pt x="7269" y="1978"/>
                  </a:lnTo>
                  <a:lnTo>
                    <a:pt x="7156" y="2260"/>
                  </a:lnTo>
                  <a:lnTo>
                    <a:pt x="6892" y="2957"/>
                  </a:lnTo>
                  <a:lnTo>
                    <a:pt x="6647" y="3767"/>
                  </a:lnTo>
                  <a:lnTo>
                    <a:pt x="6365" y="4671"/>
                  </a:lnTo>
                  <a:lnTo>
                    <a:pt x="6101" y="5650"/>
                  </a:lnTo>
                  <a:lnTo>
                    <a:pt x="5819" y="6686"/>
                  </a:lnTo>
                  <a:lnTo>
                    <a:pt x="5273" y="8795"/>
                  </a:lnTo>
                  <a:lnTo>
                    <a:pt x="4745" y="10791"/>
                  </a:lnTo>
                  <a:lnTo>
                    <a:pt x="4294" y="12504"/>
                  </a:lnTo>
                  <a:lnTo>
                    <a:pt x="4086" y="13182"/>
                  </a:lnTo>
                  <a:lnTo>
                    <a:pt x="3917" y="13710"/>
                  </a:lnTo>
                  <a:lnTo>
                    <a:pt x="3842" y="13917"/>
                  </a:lnTo>
                  <a:lnTo>
                    <a:pt x="3766" y="14067"/>
                  </a:lnTo>
                  <a:lnTo>
                    <a:pt x="3710" y="14180"/>
                  </a:lnTo>
                  <a:lnTo>
                    <a:pt x="3653" y="14218"/>
                  </a:lnTo>
                  <a:lnTo>
                    <a:pt x="3653" y="14218"/>
                  </a:lnTo>
                  <a:lnTo>
                    <a:pt x="3352" y="14387"/>
                  </a:lnTo>
                  <a:lnTo>
                    <a:pt x="3070" y="14538"/>
                  </a:lnTo>
                  <a:lnTo>
                    <a:pt x="2806" y="14708"/>
                  </a:lnTo>
                  <a:lnTo>
                    <a:pt x="2561" y="14877"/>
                  </a:lnTo>
                  <a:lnTo>
                    <a:pt x="2335" y="15047"/>
                  </a:lnTo>
                  <a:lnTo>
                    <a:pt x="2109" y="15216"/>
                  </a:lnTo>
                  <a:lnTo>
                    <a:pt x="1921" y="15404"/>
                  </a:lnTo>
                  <a:lnTo>
                    <a:pt x="1751" y="15574"/>
                  </a:lnTo>
                  <a:lnTo>
                    <a:pt x="1582" y="15762"/>
                  </a:lnTo>
                  <a:lnTo>
                    <a:pt x="1431" y="15950"/>
                  </a:lnTo>
                  <a:lnTo>
                    <a:pt x="1299" y="16120"/>
                  </a:lnTo>
                  <a:lnTo>
                    <a:pt x="1168" y="16308"/>
                  </a:lnTo>
                  <a:lnTo>
                    <a:pt x="960" y="16704"/>
                  </a:lnTo>
                  <a:lnTo>
                    <a:pt x="791" y="17080"/>
                  </a:lnTo>
                  <a:lnTo>
                    <a:pt x="640" y="17457"/>
                  </a:lnTo>
                  <a:lnTo>
                    <a:pt x="546" y="17852"/>
                  </a:lnTo>
                  <a:lnTo>
                    <a:pt x="471" y="18229"/>
                  </a:lnTo>
                  <a:lnTo>
                    <a:pt x="396" y="18624"/>
                  </a:lnTo>
                  <a:lnTo>
                    <a:pt x="320" y="19378"/>
                  </a:lnTo>
                  <a:lnTo>
                    <a:pt x="264" y="20112"/>
                  </a:lnTo>
                  <a:lnTo>
                    <a:pt x="264" y="20112"/>
                  </a:lnTo>
                  <a:lnTo>
                    <a:pt x="94" y="21600"/>
                  </a:lnTo>
                  <a:lnTo>
                    <a:pt x="38" y="22504"/>
                  </a:lnTo>
                  <a:lnTo>
                    <a:pt x="19" y="22974"/>
                  </a:lnTo>
                  <a:lnTo>
                    <a:pt x="0" y="23445"/>
                  </a:lnTo>
                  <a:lnTo>
                    <a:pt x="0" y="23916"/>
                  </a:lnTo>
                  <a:lnTo>
                    <a:pt x="38" y="24387"/>
                  </a:lnTo>
                  <a:lnTo>
                    <a:pt x="75" y="24839"/>
                  </a:lnTo>
                  <a:lnTo>
                    <a:pt x="132" y="25272"/>
                  </a:lnTo>
                  <a:lnTo>
                    <a:pt x="226" y="25705"/>
                  </a:lnTo>
                  <a:lnTo>
                    <a:pt x="358" y="26100"/>
                  </a:lnTo>
                  <a:lnTo>
                    <a:pt x="509" y="26458"/>
                  </a:lnTo>
                  <a:lnTo>
                    <a:pt x="603" y="26628"/>
                  </a:lnTo>
                  <a:lnTo>
                    <a:pt x="697" y="26797"/>
                  </a:lnTo>
                  <a:lnTo>
                    <a:pt x="697" y="26797"/>
                  </a:lnTo>
                  <a:lnTo>
                    <a:pt x="659" y="26345"/>
                  </a:lnTo>
                  <a:lnTo>
                    <a:pt x="640" y="25874"/>
                  </a:lnTo>
                  <a:lnTo>
                    <a:pt x="640" y="25422"/>
                  </a:lnTo>
                  <a:lnTo>
                    <a:pt x="659" y="24970"/>
                  </a:lnTo>
                  <a:lnTo>
                    <a:pt x="716" y="24537"/>
                  </a:lnTo>
                  <a:lnTo>
                    <a:pt x="810" y="24123"/>
                  </a:lnTo>
                  <a:lnTo>
                    <a:pt x="866" y="23916"/>
                  </a:lnTo>
                  <a:lnTo>
                    <a:pt x="923" y="23746"/>
                  </a:lnTo>
                  <a:lnTo>
                    <a:pt x="998" y="23558"/>
                  </a:lnTo>
                  <a:lnTo>
                    <a:pt x="1092" y="23407"/>
                  </a:lnTo>
                  <a:lnTo>
                    <a:pt x="1092" y="23407"/>
                  </a:lnTo>
                  <a:lnTo>
                    <a:pt x="1186" y="23257"/>
                  </a:lnTo>
                  <a:lnTo>
                    <a:pt x="1281" y="23144"/>
                  </a:lnTo>
                  <a:lnTo>
                    <a:pt x="1356" y="23050"/>
                  </a:lnTo>
                  <a:lnTo>
                    <a:pt x="1450" y="22974"/>
                  </a:lnTo>
                  <a:lnTo>
                    <a:pt x="1525" y="22937"/>
                  </a:lnTo>
                  <a:lnTo>
                    <a:pt x="1601" y="22899"/>
                  </a:lnTo>
                  <a:lnTo>
                    <a:pt x="1676" y="22899"/>
                  </a:lnTo>
                  <a:lnTo>
                    <a:pt x="1751" y="22918"/>
                  </a:lnTo>
                  <a:lnTo>
                    <a:pt x="1808" y="22955"/>
                  </a:lnTo>
                  <a:lnTo>
                    <a:pt x="1883" y="23012"/>
                  </a:lnTo>
                  <a:lnTo>
                    <a:pt x="1940" y="23068"/>
                  </a:lnTo>
                  <a:lnTo>
                    <a:pt x="1996" y="23144"/>
                  </a:lnTo>
                  <a:lnTo>
                    <a:pt x="2109" y="23332"/>
                  </a:lnTo>
                  <a:lnTo>
                    <a:pt x="2203" y="23577"/>
                  </a:lnTo>
                  <a:lnTo>
                    <a:pt x="2279" y="23841"/>
                  </a:lnTo>
                  <a:lnTo>
                    <a:pt x="2354" y="24123"/>
                  </a:lnTo>
                  <a:lnTo>
                    <a:pt x="2448" y="24688"/>
                  </a:lnTo>
                  <a:lnTo>
                    <a:pt x="2523" y="25215"/>
                  </a:lnTo>
                  <a:lnTo>
                    <a:pt x="2561" y="25592"/>
                  </a:lnTo>
                  <a:lnTo>
                    <a:pt x="2561" y="25592"/>
                  </a:lnTo>
                  <a:lnTo>
                    <a:pt x="2618" y="26232"/>
                  </a:lnTo>
                  <a:lnTo>
                    <a:pt x="2655" y="26872"/>
                  </a:lnTo>
                  <a:lnTo>
                    <a:pt x="2693" y="28153"/>
                  </a:lnTo>
                  <a:lnTo>
                    <a:pt x="6666" y="30356"/>
                  </a:lnTo>
                  <a:lnTo>
                    <a:pt x="6666" y="30356"/>
                  </a:lnTo>
                  <a:lnTo>
                    <a:pt x="6629" y="29377"/>
                  </a:lnTo>
                  <a:lnTo>
                    <a:pt x="6610" y="28398"/>
                  </a:lnTo>
                  <a:lnTo>
                    <a:pt x="6610" y="27908"/>
                  </a:lnTo>
                  <a:lnTo>
                    <a:pt x="6629" y="27400"/>
                  </a:lnTo>
                  <a:lnTo>
                    <a:pt x="6666" y="26910"/>
                  </a:lnTo>
                  <a:lnTo>
                    <a:pt x="6723" y="26420"/>
                  </a:lnTo>
                  <a:lnTo>
                    <a:pt x="6723" y="26420"/>
                  </a:lnTo>
                  <a:lnTo>
                    <a:pt x="6760" y="26213"/>
                  </a:lnTo>
                  <a:lnTo>
                    <a:pt x="6836" y="26006"/>
                  </a:lnTo>
                  <a:lnTo>
                    <a:pt x="6911" y="25799"/>
                  </a:lnTo>
                  <a:lnTo>
                    <a:pt x="7005" y="25592"/>
                  </a:lnTo>
                  <a:lnTo>
                    <a:pt x="7118" y="25403"/>
                  </a:lnTo>
                  <a:lnTo>
                    <a:pt x="7250" y="25215"/>
                  </a:lnTo>
                  <a:lnTo>
                    <a:pt x="7382" y="25046"/>
                  </a:lnTo>
                  <a:lnTo>
                    <a:pt x="7514" y="24914"/>
                  </a:lnTo>
                  <a:lnTo>
                    <a:pt x="7664" y="24820"/>
                  </a:lnTo>
                  <a:lnTo>
                    <a:pt x="7796" y="24763"/>
                  </a:lnTo>
                  <a:lnTo>
                    <a:pt x="7871" y="24744"/>
                  </a:lnTo>
                  <a:lnTo>
                    <a:pt x="7947" y="24744"/>
                  </a:lnTo>
                  <a:lnTo>
                    <a:pt x="8022" y="24744"/>
                  </a:lnTo>
                  <a:lnTo>
                    <a:pt x="8097" y="24763"/>
                  </a:lnTo>
                  <a:lnTo>
                    <a:pt x="8154" y="24801"/>
                  </a:lnTo>
                  <a:lnTo>
                    <a:pt x="8229" y="24857"/>
                  </a:lnTo>
                  <a:lnTo>
                    <a:pt x="8286" y="24914"/>
                  </a:lnTo>
                  <a:lnTo>
                    <a:pt x="8361" y="24989"/>
                  </a:lnTo>
                  <a:lnTo>
                    <a:pt x="8474" y="25196"/>
                  </a:lnTo>
                  <a:lnTo>
                    <a:pt x="8587" y="25479"/>
                  </a:lnTo>
                  <a:lnTo>
                    <a:pt x="8587" y="25479"/>
                  </a:lnTo>
                  <a:lnTo>
                    <a:pt x="8719" y="25874"/>
                  </a:lnTo>
                  <a:lnTo>
                    <a:pt x="8794" y="26289"/>
                  </a:lnTo>
                  <a:lnTo>
                    <a:pt x="8869" y="26703"/>
                  </a:lnTo>
                  <a:lnTo>
                    <a:pt x="8907" y="27136"/>
                  </a:lnTo>
                  <a:lnTo>
                    <a:pt x="8945" y="27983"/>
                  </a:lnTo>
                  <a:lnTo>
                    <a:pt x="8964" y="28831"/>
                  </a:lnTo>
                  <a:lnTo>
                    <a:pt x="8964" y="28831"/>
                  </a:lnTo>
                  <a:lnTo>
                    <a:pt x="9001" y="29546"/>
                  </a:lnTo>
                  <a:lnTo>
                    <a:pt x="9058" y="30281"/>
                  </a:lnTo>
                  <a:lnTo>
                    <a:pt x="9171" y="31768"/>
                  </a:lnTo>
                  <a:lnTo>
                    <a:pt x="9528" y="31957"/>
                  </a:lnTo>
                  <a:lnTo>
                    <a:pt x="9623" y="32051"/>
                  </a:lnTo>
                  <a:lnTo>
                    <a:pt x="9623" y="32051"/>
                  </a:lnTo>
                  <a:lnTo>
                    <a:pt x="10206" y="32465"/>
                  </a:lnTo>
                  <a:lnTo>
                    <a:pt x="10545" y="32691"/>
                  </a:lnTo>
                  <a:lnTo>
                    <a:pt x="10903" y="32898"/>
                  </a:lnTo>
                  <a:lnTo>
                    <a:pt x="11261" y="33105"/>
                  </a:lnTo>
                  <a:lnTo>
                    <a:pt x="11619" y="33256"/>
                  </a:lnTo>
                  <a:lnTo>
                    <a:pt x="11976" y="33388"/>
                  </a:lnTo>
                  <a:lnTo>
                    <a:pt x="12146" y="33425"/>
                  </a:lnTo>
                  <a:lnTo>
                    <a:pt x="12315" y="33463"/>
                  </a:lnTo>
                  <a:lnTo>
                    <a:pt x="12315" y="33463"/>
                  </a:lnTo>
                  <a:lnTo>
                    <a:pt x="12504" y="33520"/>
                  </a:lnTo>
                  <a:lnTo>
                    <a:pt x="12692" y="33557"/>
                  </a:lnTo>
                  <a:lnTo>
                    <a:pt x="12880" y="33557"/>
                  </a:lnTo>
                  <a:lnTo>
                    <a:pt x="13069" y="33538"/>
                  </a:lnTo>
                  <a:lnTo>
                    <a:pt x="13257" y="33501"/>
                  </a:lnTo>
                  <a:lnTo>
                    <a:pt x="13426" y="33444"/>
                  </a:lnTo>
                  <a:lnTo>
                    <a:pt x="13615" y="33350"/>
                  </a:lnTo>
                  <a:lnTo>
                    <a:pt x="13803" y="33256"/>
                  </a:lnTo>
                  <a:lnTo>
                    <a:pt x="13803" y="33256"/>
                  </a:lnTo>
                  <a:lnTo>
                    <a:pt x="13935" y="33124"/>
                  </a:lnTo>
                  <a:lnTo>
                    <a:pt x="14048" y="32992"/>
                  </a:lnTo>
                  <a:lnTo>
                    <a:pt x="14123" y="32823"/>
                  </a:lnTo>
                  <a:lnTo>
                    <a:pt x="14199" y="32672"/>
                  </a:lnTo>
                  <a:lnTo>
                    <a:pt x="14255" y="32522"/>
                  </a:lnTo>
                  <a:lnTo>
                    <a:pt x="14330" y="32371"/>
                  </a:lnTo>
                  <a:lnTo>
                    <a:pt x="14406" y="32258"/>
                  </a:lnTo>
                  <a:lnTo>
                    <a:pt x="14500" y="32164"/>
                  </a:lnTo>
                  <a:lnTo>
                    <a:pt x="14500" y="32164"/>
                  </a:lnTo>
                  <a:lnTo>
                    <a:pt x="14707" y="32032"/>
                  </a:lnTo>
                  <a:lnTo>
                    <a:pt x="14971" y="31919"/>
                  </a:lnTo>
                  <a:lnTo>
                    <a:pt x="15272" y="31825"/>
                  </a:lnTo>
                  <a:lnTo>
                    <a:pt x="15592" y="31731"/>
                  </a:lnTo>
                  <a:lnTo>
                    <a:pt x="15931" y="31655"/>
                  </a:lnTo>
                  <a:lnTo>
                    <a:pt x="16289" y="31599"/>
                  </a:lnTo>
                  <a:lnTo>
                    <a:pt x="17023" y="31486"/>
                  </a:lnTo>
                  <a:lnTo>
                    <a:pt x="17023" y="22221"/>
                  </a:lnTo>
                  <a:lnTo>
                    <a:pt x="17023" y="22221"/>
                  </a:lnTo>
                  <a:lnTo>
                    <a:pt x="17042" y="21788"/>
                  </a:lnTo>
                  <a:lnTo>
                    <a:pt x="17042" y="21374"/>
                  </a:lnTo>
                  <a:lnTo>
                    <a:pt x="17023" y="20978"/>
                  </a:lnTo>
                  <a:lnTo>
                    <a:pt x="16985" y="20583"/>
                  </a:lnTo>
                  <a:lnTo>
                    <a:pt x="16948" y="20206"/>
                  </a:lnTo>
                  <a:lnTo>
                    <a:pt x="16910" y="19867"/>
                  </a:lnTo>
                  <a:lnTo>
                    <a:pt x="16854" y="19528"/>
                  </a:lnTo>
                  <a:lnTo>
                    <a:pt x="16778" y="19189"/>
                  </a:lnTo>
                  <a:lnTo>
                    <a:pt x="16628" y="18587"/>
                  </a:lnTo>
                  <a:lnTo>
                    <a:pt x="16439" y="18041"/>
                  </a:lnTo>
                  <a:lnTo>
                    <a:pt x="16232" y="17570"/>
                  </a:lnTo>
                  <a:lnTo>
                    <a:pt x="16025" y="17137"/>
                  </a:lnTo>
                  <a:lnTo>
                    <a:pt x="15799" y="16760"/>
                  </a:lnTo>
                  <a:lnTo>
                    <a:pt x="15592" y="16440"/>
                  </a:lnTo>
                  <a:lnTo>
                    <a:pt x="15404" y="16158"/>
                  </a:lnTo>
                  <a:lnTo>
                    <a:pt x="15215" y="15950"/>
                  </a:lnTo>
                  <a:lnTo>
                    <a:pt x="14952" y="15668"/>
                  </a:lnTo>
                  <a:lnTo>
                    <a:pt x="14858" y="1557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2" name="Google Shape;10432;p52"/>
            <p:cNvSpPr/>
            <p:nvPr/>
          </p:nvSpPr>
          <p:spPr>
            <a:xfrm>
              <a:off x="5636875" y="3801200"/>
              <a:ext cx="183625" cy="330975"/>
            </a:xfrm>
            <a:custGeom>
              <a:avLst/>
              <a:gdLst/>
              <a:ahLst/>
              <a:cxnLst/>
              <a:rect l="l" t="t" r="r" b="b"/>
              <a:pathLst>
                <a:path w="7345" h="13239" extrusionOk="0">
                  <a:moveTo>
                    <a:pt x="6459" y="0"/>
                  </a:moveTo>
                  <a:lnTo>
                    <a:pt x="5819" y="188"/>
                  </a:lnTo>
                  <a:lnTo>
                    <a:pt x="5216" y="377"/>
                  </a:lnTo>
                  <a:lnTo>
                    <a:pt x="4708" y="565"/>
                  </a:lnTo>
                  <a:lnTo>
                    <a:pt x="4256" y="753"/>
                  </a:lnTo>
                  <a:lnTo>
                    <a:pt x="3861" y="942"/>
                  </a:lnTo>
                  <a:lnTo>
                    <a:pt x="3710" y="1036"/>
                  </a:lnTo>
                  <a:lnTo>
                    <a:pt x="3559" y="1149"/>
                  </a:lnTo>
                  <a:lnTo>
                    <a:pt x="3446" y="1243"/>
                  </a:lnTo>
                  <a:lnTo>
                    <a:pt x="3352" y="1337"/>
                  </a:lnTo>
                  <a:lnTo>
                    <a:pt x="3277" y="1450"/>
                  </a:lnTo>
                  <a:lnTo>
                    <a:pt x="3202" y="1544"/>
                  </a:lnTo>
                  <a:lnTo>
                    <a:pt x="3032" y="1977"/>
                  </a:lnTo>
                  <a:lnTo>
                    <a:pt x="2844" y="2523"/>
                  </a:lnTo>
                  <a:lnTo>
                    <a:pt x="2655" y="3164"/>
                  </a:lnTo>
                  <a:lnTo>
                    <a:pt x="2429" y="3898"/>
                  </a:lnTo>
                  <a:lnTo>
                    <a:pt x="1996" y="5536"/>
                  </a:lnTo>
                  <a:lnTo>
                    <a:pt x="1544" y="7344"/>
                  </a:lnTo>
                  <a:lnTo>
                    <a:pt x="678" y="10809"/>
                  </a:lnTo>
                  <a:lnTo>
                    <a:pt x="302" y="12221"/>
                  </a:lnTo>
                  <a:lnTo>
                    <a:pt x="151" y="12786"/>
                  </a:lnTo>
                  <a:lnTo>
                    <a:pt x="0" y="13238"/>
                  </a:lnTo>
                  <a:lnTo>
                    <a:pt x="0" y="13238"/>
                  </a:lnTo>
                  <a:lnTo>
                    <a:pt x="7344" y="12786"/>
                  </a:lnTo>
                  <a:lnTo>
                    <a:pt x="7288" y="12617"/>
                  </a:lnTo>
                  <a:lnTo>
                    <a:pt x="7269" y="12485"/>
                  </a:lnTo>
                  <a:lnTo>
                    <a:pt x="7250" y="12391"/>
                  </a:lnTo>
                  <a:lnTo>
                    <a:pt x="6817" y="1224"/>
                  </a:lnTo>
                  <a:lnTo>
                    <a:pt x="6761" y="810"/>
                  </a:lnTo>
                  <a:lnTo>
                    <a:pt x="6685" y="471"/>
                  </a:lnTo>
                  <a:lnTo>
                    <a:pt x="6591" y="207"/>
                  </a:lnTo>
                  <a:lnTo>
                    <a:pt x="6459" y="0"/>
                  </a:lnTo>
                  <a:close/>
                </a:path>
              </a:pathLst>
            </a:custGeom>
            <a:solidFill>
              <a:srgbClr val="1021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3" name="Google Shape;10433;p52"/>
            <p:cNvSpPr/>
            <p:nvPr/>
          </p:nvSpPr>
          <p:spPr>
            <a:xfrm>
              <a:off x="5636875" y="3801200"/>
              <a:ext cx="183625" cy="330975"/>
            </a:xfrm>
            <a:custGeom>
              <a:avLst/>
              <a:gdLst/>
              <a:ahLst/>
              <a:cxnLst/>
              <a:rect l="l" t="t" r="r" b="b"/>
              <a:pathLst>
                <a:path w="7345" h="13239" fill="none" extrusionOk="0">
                  <a:moveTo>
                    <a:pt x="7250" y="12391"/>
                  </a:moveTo>
                  <a:lnTo>
                    <a:pt x="6817" y="1224"/>
                  </a:lnTo>
                  <a:lnTo>
                    <a:pt x="6817" y="1224"/>
                  </a:lnTo>
                  <a:lnTo>
                    <a:pt x="6761" y="810"/>
                  </a:lnTo>
                  <a:lnTo>
                    <a:pt x="6685" y="471"/>
                  </a:lnTo>
                  <a:lnTo>
                    <a:pt x="6591" y="207"/>
                  </a:lnTo>
                  <a:lnTo>
                    <a:pt x="6459" y="0"/>
                  </a:lnTo>
                  <a:lnTo>
                    <a:pt x="6459" y="0"/>
                  </a:lnTo>
                  <a:lnTo>
                    <a:pt x="5819" y="188"/>
                  </a:lnTo>
                  <a:lnTo>
                    <a:pt x="5216" y="377"/>
                  </a:lnTo>
                  <a:lnTo>
                    <a:pt x="4708" y="565"/>
                  </a:lnTo>
                  <a:lnTo>
                    <a:pt x="4256" y="753"/>
                  </a:lnTo>
                  <a:lnTo>
                    <a:pt x="3861" y="942"/>
                  </a:lnTo>
                  <a:lnTo>
                    <a:pt x="3710" y="1036"/>
                  </a:lnTo>
                  <a:lnTo>
                    <a:pt x="3559" y="1149"/>
                  </a:lnTo>
                  <a:lnTo>
                    <a:pt x="3446" y="1243"/>
                  </a:lnTo>
                  <a:lnTo>
                    <a:pt x="3352" y="1337"/>
                  </a:lnTo>
                  <a:lnTo>
                    <a:pt x="3277" y="1450"/>
                  </a:lnTo>
                  <a:lnTo>
                    <a:pt x="3202" y="1544"/>
                  </a:lnTo>
                  <a:lnTo>
                    <a:pt x="3202" y="1544"/>
                  </a:lnTo>
                  <a:lnTo>
                    <a:pt x="3032" y="1977"/>
                  </a:lnTo>
                  <a:lnTo>
                    <a:pt x="2844" y="2523"/>
                  </a:lnTo>
                  <a:lnTo>
                    <a:pt x="2655" y="3164"/>
                  </a:lnTo>
                  <a:lnTo>
                    <a:pt x="2429" y="3898"/>
                  </a:lnTo>
                  <a:lnTo>
                    <a:pt x="1996" y="5536"/>
                  </a:lnTo>
                  <a:lnTo>
                    <a:pt x="1544" y="7344"/>
                  </a:lnTo>
                  <a:lnTo>
                    <a:pt x="678" y="10809"/>
                  </a:lnTo>
                  <a:lnTo>
                    <a:pt x="302" y="12221"/>
                  </a:lnTo>
                  <a:lnTo>
                    <a:pt x="151" y="12786"/>
                  </a:lnTo>
                  <a:lnTo>
                    <a:pt x="0" y="13238"/>
                  </a:lnTo>
                  <a:lnTo>
                    <a:pt x="7344" y="12786"/>
                  </a:lnTo>
                  <a:lnTo>
                    <a:pt x="7344" y="12786"/>
                  </a:lnTo>
                  <a:lnTo>
                    <a:pt x="7288" y="12617"/>
                  </a:lnTo>
                  <a:lnTo>
                    <a:pt x="7269" y="12485"/>
                  </a:lnTo>
                  <a:lnTo>
                    <a:pt x="7250" y="12391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4" name="Google Shape;10434;p52"/>
            <p:cNvSpPr/>
            <p:nvPr/>
          </p:nvSpPr>
          <p:spPr>
            <a:xfrm>
              <a:off x="5689125" y="3801200"/>
              <a:ext cx="83350" cy="328150"/>
            </a:xfrm>
            <a:custGeom>
              <a:avLst/>
              <a:gdLst/>
              <a:ahLst/>
              <a:cxnLst/>
              <a:rect l="l" t="t" r="r" b="b"/>
              <a:pathLst>
                <a:path w="3334" h="13126" extrusionOk="0">
                  <a:moveTo>
                    <a:pt x="3334" y="0"/>
                  </a:moveTo>
                  <a:lnTo>
                    <a:pt x="2806" y="264"/>
                  </a:lnTo>
                  <a:lnTo>
                    <a:pt x="1" y="13125"/>
                  </a:lnTo>
                  <a:lnTo>
                    <a:pt x="1" y="13125"/>
                  </a:lnTo>
                  <a:lnTo>
                    <a:pt x="980" y="13050"/>
                  </a:lnTo>
                  <a:lnTo>
                    <a:pt x="333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5" name="Google Shape;10435;p52"/>
            <p:cNvSpPr/>
            <p:nvPr/>
          </p:nvSpPr>
          <p:spPr>
            <a:xfrm>
              <a:off x="5623700" y="4124150"/>
              <a:ext cx="54625" cy="27325"/>
            </a:xfrm>
            <a:custGeom>
              <a:avLst/>
              <a:gdLst/>
              <a:ahLst/>
              <a:cxnLst/>
              <a:rect l="l" t="t" r="r" b="b"/>
              <a:pathLst>
                <a:path w="2185" h="1093" extrusionOk="0">
                  <a:moveTo>
                    <a:pt x="546" y="0"/>
                  </a:moveTo>
                  <a:lnTo>
                    <a:pt x="433" y="19"/>
                  </a:lnTo>
                  <a:lnTo>
                    <a:pt x="339" y="38"/>
                  </a:lnTo>
                  <a:lnTo>
                    <a:pt x="245" y="94"/>
                  </a:lnTo>
                  <a:lnTo>
                    <a:pt x="151" y="170"/>
                  </a:lnTo>
                  <a:lnTo>
                    <a:pt x="94" y="245"/>
                  </a:lnTo>
                  <a:lnTo>
                    <a:pt x="38" y="339"/>
                  </a:lnTo>
                  <a:lnTo>
                    <a:pt x="0" y="433"/>
                  </a:lnTo>
                  <a:lnTo>
                    <a:pt x="0" y="546"/>
                  </a:lnTo>
                  <a:lnTo>
                    <a:pt x="0" y="659"/>
                  </a:lnTo>
                  <a:lnTo>
                    <a:pt x="38" y="753"/>
                  </a:lnTo>
                  <a:lnTo>
                    <a:pt x="94" y="847"/>
                  </a:lnTo>
                  <a:lnTo>
                    <a:pt x="151" y="942"/>
                  </a:lnTo>
                  <a:lnTo>
                    <a:pt x="245" y="998"/>
                  </a:lnTo>
                  <a:lnTo>
                    <a:pt x="339" y="1055"/>
                  </a:lnTo>
                  <a:lnTo>
                    <a:pt x="433" y="1092"/>
                  </a:lnTo>
                  <a:lnTo>
                    <a:pt x="1751" y="1092"/>
                  </a:lnTo>
                  <a:lnTo>
                    <a:pt x="1864" y="1055"/>
                  </a:lnTo>
                  <a:lnTo>
                    <a:pt x="1940" y="998"/>
                  </a:lnTo>
                  <a:lnTo>
                    <a:pt x="2034" y="942"/>
                  </a:lnTo>
                  <a:lnTo>
                    <a:pt x="2090" y="847"/>
                  </a:lnTo>
                  <a:lnTo>
                    <a:pt x="2147" y="753"/>
                  </a:lnTo>
                  <a:lnTo>
                    <a:pt x="2184" y="659"/>
                  </a:lnTo>
                  <a:lnTo>
                    <a:pt x="2184" y="546"/>
                  </a:lnTo>
                  <a:lnTo>
                    <a:pt x="2184" y="433"/>
                  </a:lnTo>
                  <a:lnTo>
                    <a:pt x="2147" y="339"/>
                  </a:lnTo>
                  <a:lnTo>
                    <a:pt x="2090" y="245"/>
                  </a:lnTo>
                  <a:lnTo>
                    <a:pt x="2034" y="170"/>
                  </a:lnTo>
                  <a:lnTo>
                    <a:pt x="1940" y="94"/>
                  </a:lnTo>
                  <a:lnTo>
                    <a:pt x="1864" y="38"/>
                  </a:lnTo>
                  <a:lnTo>
                    <a:pt x="1751" y="19"/>
                  </a:lnTo>
                  <a:lnTo>
                    <a:pt x="1638" y="0"/>
                  </a:lnTo>
                  <a:close/>
                </a:path>
              </a:pathLst>
            </a:custGeom>
            <a:solidFill>
              <a:srgbClr val="2D24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6" name="Google Shape;10436;p52"/>
            <p:cNvSpPr/>
            <p:nvPr/>
          </p:nvSpPr>
          <p:spPr>
            <a:xfrm>
              <a:off x="5522950" y="4037525"/>
              <a:ext cx="134650" cy="103125"/>
            </a:xfrm>
            <a:custGeom>
              <a:avLst/>
              <a:gdLst/>
              <a:ahLst/>
              <a:cxnLst/>
              <a:rect l="l" t="t" r="r" b="b"/>
              <a:pathLst>
                <a:path w="5386" h="4125" extrusionOk="0">
                  <a:moveTo>
                    <a:pt x="961" y="0"/>
                  </a:moveTo>
                  <a:lnTo>
                    <a:pt x="772" y="19"/>
                  </a:lnTo>
                  <a:lnTo>
                    <a:pt x="584" y="75"/>
                  </a:lnTo>
                  <a:lnTo>
                    <a:pt x="415" y="170"/>
                  </a:lnTo>
                  <a:lnTo>
                    <a:pt x="283" y="283"/>
                  </a:lnTo>
                  <a:lnTo>
                    <a:pt x="170" y="433"/>
                  </a:lnTo>
                  <a:lnTo>
                    <a:pt x="76" y="584"/>
                  </a:lnTo>
                  <a:lnTo>
                    <a:pt x="19" y="772"/>
                  </a:lnTo>
                  <a:lnTo>
                    <a:pt x="0" y="961"/>
                  </a:lnTo>
                  <a:lnTo>
                    <a:pt x="19" y="1168"/>
                  </a:lnTo>
                  <a:lnTo>
                    <a:pt x="57" y="1375"/>
                  </a:lnTo>
                  <a:lnTo>
                    <a:pt x="113" y="1601"/>
                  </a:lnTo>
                  <a:lnTo>
                    <a:pt x="189" y="1827"/>
                  </a:lnTo>
                  <a:lnTo>
                    <a:pt x="339" y="2260"/>
                  </a:lnTo>
                  <a:lnTo>
                    <a:pt x="471" y="2655"/>
                  </a:lnTo>
                  <a:lnTo>
                    <a:pt x="584" y="3145"/>
                  </a:lnTo>
                  <a:lnTo>
                    <a:pt x="659" y="3390"/>
                  </a:lnTo>
                  <a:lnTo>
                    <a:pt x="772" y="3635"/>
                  </a:lnTo>
                  <a:lnTo>
                    <a:pt x="829" y="3729"/>
                  </a:lnTo>
                  <a:lnTo>
                    <a:pt x="885" y="3823"/>
                  </a:lnTo>
                  <a:lnTo>
                    <a:pt x="979" y="3917"/>
                  </a:lnTo>
                  <a:lnTo>
                    <a:pt x="1055" y="3973"/>
                  </a:lnTo>
                  <a:lnTo>
                    <a:pt x="1168" y="4049"/>
                  </a:lnTo>
                  <a:lnTo>
                    <a:pt x="1281" y="4086"/>
                  </a:lnTo>
                  <a:lnTo>
                    <a:pt x="1413" y="4105"/>
                  </a:lnTo>
                  <a:lnTo>
                    <a:pt x="1563" y="4124"/>
                  </a:lnTo>
                  <a:lnTo>
                    <a:pt x="4425" y="4124"/>
                  </a:lnTo>
                  <a:lnTo>
                    <a:pt x="4614" y="4105"/>
                  </a:lnTo>
                  <a:lnTo>
                    <a:pt x="4802" y="4049"/>
                  </a:lnTo>
                  <a:lnTo>
                    <a:pt x="4953" y="3955"/>
                  </a:lnTo>
                  <a:lnTo>
                    <a:pt x="5103" y="3842"/>
                  </a:lnTo>
                  <a:lnTo>
                    <a:pt x="5216" y="3710"/>
                  </a:lnTo>
                  <a:lnTo>
                    <a:pt x="5311" y="3540"/>
                  </a:lnTo>
                  <a:lnTo>
                    <a:pt x="5367" y="3352"/>
                  </a:lnTo>
                  <a:lnTo>
                    <a:pt x="5386" y="3164"/>
                  </a:lnTo>
                  <a:lnTo>
                    <a:pt x="5386" y="961"/>
                  </a:lnTo>
                  <a:lnTo>
                    <a:pt x="5367" y="772"/>
                  </a:lnTo>
                  <a:lnTo>
                    <a:pt x="5311" y="584"/>
                  </a:lnTo>
                  <a:lnTo>
                    <a:pt x="5216" y="433"/>
                  </a:lnTo>
                  <a:lnTo>
                    <a:pt x="5103" y="283"/>
                  </a:lnTo>
                  <a:lnTo>
                    <a:pt x="4953" y="170"/>
                  </a:lnTo>
                  <a:lnTo>
                    <a:pt x="4802" y="75"/>
                  </a:lnTo>
                  <a:lnTo>
                    <a:pt x="4614" y="19"/>
                  </a:lnTo>
                  <a:lnTo>
                    <a:pt x="442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7" name="Google Shape;10437;p52"/>
            <p:cNvSpPr/>
            <p:nvPr/>
          </p:nvSpPr>
          <p:spPr>
            <a:xfrm>
              <a:off x="5555425" y="4044575"/>
              <a:ext cx="95600" cy="89475"/>
            </a:xfrm>
            <a:custGeom>
              <a:avLst/>
              <a:gdLst/>
              <a:ahLst/>
              <a:cxnLst/>
              <a:rect l="l" t="t" r="r" b="b"/>
              <a:pathLst>
                <a:path w="3824" h="3579" extrusionOk="0">
                  <a:moveTo>
                    <a:pt x="678" y="1"/>
                  </a:moveTo>
                  <a:lnTo>
                    <a:pt x="528" y="19"/>
                  </a:lnTo>
                  <a:lnTo>
                    <a:pt x="415" y="57"/>
                  </a:lnTo>
                  <a:lnTo>
                    <a:pt x="283" y="132"/>
                  </a:lnTo>
                  <a:lnTo>
                    <a:pt x="189" y="245"/>
                  </a:lnTo>
                  <a:lnTo>
                    <a:pt x="114" y="358"/>
                  </a:lnTo>
                  <a:lnTo>
                    <a:pt x="38" y="509"/>
                  </a:lnTo>
                  <a:lnTo>
                    <a:pt x="1" y="660"/>
                  </a:lnTo>
                  <a:lnTo>
                    <a:pt x="1" y="829"/>
                  </a:lnTo>
                  <a:lnTo>
                    <a:pt x="1" y="999"/>
                  </a:lnTo>
                  <a:lnTo>
                    <a:pt x="38" y="1187"/>
                  </a:lnTo>
                  <a:lnTo>
                    <a:pt x="114" y="1564"/>
                  </a:lnTo>
                  <a:lnTo>
                    <a:pt x="227" y="1940"/>
                  </a:lnTo>
                  <a:lnTo>
                    <a:pt x="321" y="2298"/>
                  </a:lnTo>
                  <a:lnTo>
                    <a:pt x="415" y="2731"/>
                  </a:lnTo>
                  <a:lnTo>
                    <a:pt x="471" y="2938"/>
                  </a:lnTo>
                  <a:lnTo>
                    <a:pt x="528" y="3145"/>
                  </a:lnTo>
                  <a:lnTo>
                    <a:pt x="622" y="3315"/>
                  </a:lnTo>
                  <a:lnTo>
                    <a:pt x="678" y="3390"/>
                  </a:lnTo>
                  <a:lnTo>
                    <a:pt x="754" y="3447"/>
                  </a:lnTo>
                  <a:lnTo>
                    <a:pt x="829" y="3503"/>
                  </a:lnTo>
                  <a:lnTo>
                    <a:pt x="904" y="3541"/>
                  </a:lnTo>
                  <a:lnTo>
                    <a:pt x="999" y="3560"/>
                  </a:lnTo>
                  <a:lnTo>
                    <a:pt x="1093" y="3578"/>
                  </a:lnTo>
                  <a:lnTo>
                    <a:pt x="3145" y="3578"/>
                  </a:lnTo>
                  <a:lnTo>
                    <a:pt x="3277" y="3560"/>
                  </a:lnTo>
                  <a:lnTo>
                    <a:pt x="3409" y="3503"/>
                  </a:lnTo>
                  <a:lnTo>
                    <a:pt x="3522" y="3428"/>
                  </a:lnTo>
                  <a:lnTo>
                    <a:pt x="3616" y="3334"/>
                  </a:lnTo>
                  <a:lnTo>
                    <a:pt x="3710" y="3202"/>
                  </a:lnTo>
                  <a:lnTo>
                    <a:pt x="3767" y="3070"/>
                  </a:lnTo>
                  <a:lnTo>
                    <a:pt x="3804" y="2901"/>
                  </a:lnTo>
                  <a:lnTo>
                    <a:pt x="3823" y="2731"/>
                  </a:lnTo>
                  <a:lnTo>
                    <a:pt x="3823" y="829"/>
                  </a:lnTo>
                  <a:lnTo>
                    <a:pt x="3804" y="660"/>
                  </a:lnTo>
                  <a:lnTo>
                    <a:pt x="3767" y="509"/>
                  </a:lnTo>
                  <a:lnTo>
                    <a:pt x="3710" y="358"/>
                  </a:lnTo>
                  <a:lnTo>
                    <a:pt x="3616" y="245"/>
                  </a:lnTo>
                  <a:lnTo>
                    <a:pt x="3522" y="132"/>
                  </a:lnTo>
                  <a:lnTo>
                    <a:pt x="3409" y="57"/>
                  </a:lnTo>
                  <a:lnTo>
                    <a:pt x="3277" y="19"/>
                  </a:lnTo>
                  <a:lnTo>
                    <a:pt x="314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8" name="Google Shape;10438;p52"/>
            <p:cNvSpPr/>
            <p:nvPr/>
          </p:nvSpPr>
          <p:spPr>
            <a:xfrm>
              <a:off x="5912750" y="4187225"/>
              <a:ext cx="1256500" cy="404875"/>
            </a:xfrm>
            <a:custGeom>
              <a:avLst/>
              <a:gdLst/>
              <a:ahLst/>
              <a:cxnLst/>
              <a:rect l="l" t="t" r="r" b="b"/>
              <a:pathLst>
                <a:path w="50260" h="16195" extrusionOk="0">
                  <a:moveTo>
                    <a:pt x="20394" y="0"/>
                  </a:moveTo>
                  <a:lnTo>
                    <a:pt x="16703" y="38"/>
                  </a:lnTo>
                  <a:lnTo>
                    <a:pt x="12880" y="76"/>
                  </a:lnTo>
                  <a:lnTo>
                    <a:pt x="8794" y="151"/>
                  </a:lnTo>
                  <a:lnTo>
                    <a:pt x="4312" y="264"/>
                  </a:lnTo>
                  <a:lnTo>
                    <a:pt x="2316" y="302"/>
                  </a:lnTo>
                  <a:lnTo>
                    <a:pt x="320" y="358"/>
                  </a:lnTo>
                  <a:lnTo>
                    <a:pt x="0" y="377"/>
                  </a:lnTo>
                  <a:lnTo>
                    <a:pt x="245" y="791"/>
                  </a:lnTo>
                  <a:lnTo>
                    <a:pt x="509" y="1281"/>
                  </a:lnTo>
                  <a:lnTo>
                    <a:pt x="622" y="1563"/>
                  </a:lnTo>
                  <a:lnTo>
                    <a:pt x="753" y="1865"/>
                  </a:lnTo>
                  <a:lnTo>
                    <a:pt x="866" y="2185"/>
                  </a:lnTo>
                  <a:lnTo>
                    <a:pt x="961" y="2524"/>
                  </a:lnTo>
                  <a:lnTo>
                    <a:pt x="1055" y="2881"/>
                  </a:lnTo>
                  <a:lnTo>
                    <a:pt x="1149" y="3277"/>
                  </a:lnTo>
                  <a:lnTo>
                    <a:pt x="1224" y="3672"/>
                  </a:lnTo>
                  <a:lnTo>
                    <a:pt x="1281" y="4105"/>
                  </a:lnTo>
                  <a:lnTo>
                    <a:pt x="1318" y="4557"/>
                  </a:lnTo>
                  <a:lnTo>
                    <a:pt x="1337" y="5028"/>
                  </a:lnTo>
                  <a:lnTo>
                    <a:pt x="1356" y="5518"/>
                  </a:lnTo>
                  <a:lnTo>
                    <a:pt x="1337" y="6045"/>
                  </a:lnTo>
                  <a:lnTo>
                    <a:pt x="1337" y="15310"/>
                  </a:lnTo>
                  <a:lnTo>
                    <a:pt x="2203" y="15197"/>
                  </a:lnTo>
                  <a:lnTo>
                    <a:pt x="2580" y="15140"/>
                  </a:lnTo>
                  <a:lnTo>
                    <a:pt x="2900" y="15084"/>
                  </a:lnTo>
                  <a:lnTo>
                    <a:pt x="3465" y="14990"/>
                  </a:lnTo>
                  <a:lnTo>
                    <a:pt x="4011" y="14896"/>
                  </a:lnTo>
                  <a:lnTo>
                    <a:pt x="4557" y="14839"/>
                  </a:lnTo>
                  <a:lnTo>
                    <a:pt x="5103" y="14783"/>
                  </a:lnTo>
                  <a:lnTo>
                    <a:pt x="5631" y="14745"/>
                  </a:lnTo>
                  <a:lnTo>
                    <a:pt x="6177" y="14707"/>
                  </a:lnTo>
                  <a:lnTo>
                    <a:pt x="7288" y="14688"/>
                  </a:lnTo>
                  <a:lnTo>
                    <a:pt x="8549" y="14707"/>
                  </a:lnTo>
                  <a:lnTo>
                    <a:pt x="9679" y="14745"/>
                  </a:lnTo>
                  <a:lnTo>
                    <a:pt x="10696" y="14801"/>
                  </a:lnTo>
                  <a:lnTo>
                    <a:pt x="11638" y="14896"/>
                  </a:lnTo>
                  <a:lnTo>
                    <a:pt x="12485" y="14990"/>
                  </a:lnTo>
                  <a:lnTo>
                    <a:pt x="13295" y="15103"/>
                  </a:lnTo>
                  <a:lnTo>
                    <a:pt x="14820" y="15366"/>
                  </a:lnTo>
                  <a:lnTo>
                    <a:pt x="16326" y="15630"/>
                  </a:lnTo>
                  <a:lnTo>
                    <a:pt x="17136" y="15743"/>
                  </a:lnTo>
                  <a:lnTo>
                    <a:pt x="18002" y="15875"/>
                  </a:lnTo>
                  <a:lnTo>
                    <a:pt x="18925" y="15969"/>
                  </a:lnTo>
                  <a:lnTo>
                    <a:pt x="19942" y="16063"/>
                  </a:lnTo>
                  <a:lnTo>
                    <a:pt x="21072" y="16138"/>
                  </a:lnTo>
                  <a:lnTo>
                    <a:pt x="22334" y="16176"/>
                  </a:lnTo>
                  <a:lnTo>
                    <a:pt x="24085" y="16195"/>
                  </a:lnTo>
                  <a:lnTo>
                    <a:pt x="25836" y="16176"/>
                  </a:lnTo>
                  <a:lnTo>
                    <a:pt x="27568" y="16120"/>
                  </a:lnTo>
                  <a:lnTo>
                    <a:pt x="29301" y="16025"/>
                  </a:lnTo>
                  <a:lnTo>
                    <a:pt x="31052" y="15894"/>
                  </a:lnTo>
                  <a:lnTo>
                    <a:pt x="32785" y="15743"/>
                  </a:lnTo>
                  <a:lnTo>
                    <a:pt x="34536" y="15536"/>
                  </a:lnTo>
                  <a:lnTo>
                    <a:pt x="36287" y="15291"/>
                  </a:lnTo>
                  <a:lnTo>
                    <a:pt x="37511" y="15046"/>
                  </a:lnTo>
                  <a:lnTo>
                    <a:pt x="38754" y="14801"/>
                  </a:lnTo>
                  <a:lnTo>
                    <a:pt x="41221" y="14312"/>
                  </a:lnTo>
                  <a:lnTo>
                    <a:pt x="42464" y="14048"/>
                  </a:lnTo>
                  <a:lnTo>
                    <a:pt x="43725" y="13822"/>
                  </a:lnTo>
                  <a:lnTo>
                    <a:pt x="44987" y="13596"/>
                  </a:lnTo>
                  <a:lnTo>
                    <a:pt x="46249" y="13389"/>
                  </a:lnTo>
                  <a:lnTo>
                    <a:pt x="47096" y="13333"/>
                  </a:lnTo>
                  <a:lnTo>
                    <a:pt x="47586" y="13276"/>
                  </a:lnTo>
                  <a:lnTo>
                    <a:pt x="48056" y="13220"/>
                  </a:lnTo>
                  <a:lnTo>
                    <a:pt x="48546" y="13125"/>
                  </a:lnTo>
                  <a:lnTo>
                    <a:pt x="48772" y="13069"/>
                  </a:lnTo>
                  <a:lnTo>
                    <a:pt x="48998" y="12994"/>
                  </a:lnTo>
                  <a:lnTo>
                    <a:pt x="49205" y="12918"/>
                  </a:lnTo>
                  <a:lnTo>
                    <a:pt x="49393" y="12824"/>
                  </a:lnTo>
                  <a:lnTo>
                    <a:pt x="49582" y="12711"/>
                  </a:lnTo>
                  <a:lnTo>
                    <a:pt x="49732" y="12598"/>
                  </a:lnTo>
                  <a:lnTo>
                    <a:pt x="49845" y="12466"/>
                  </a:lnTo>
                  <a:lnTo>
                    <a:pt x="49958" y="12316"/>
                  </a:lnTo>
                  <a:lnTo>
                    <a:pt x="50034" y="12146"/>
                  </a:lnTo>
                  <a:lnTo>
                    <a:pt x="50090" y="11977"/>
                  </a:lnTo>
                  <a:lnTo>
                    <a:pt x="50128" y="11788"/>
                  </a:lnTo>
                  <a:lnTo>
                    <a:pt x="50165" y="11619"/>
                  </a:lnTo>
                  <a:lnTo>
                    <a:pt x="50203" y="11224"/>
                  </a:lnTo>
                  <a:lnTo>
                    <a:pt x="50184" y="10828"/>
                  </a:lnTo>
                  <a:lnTo>
                    <a:pt x="50165" y="10433"/>
                  </a:lnTo>
                  <a:lnTo>
                    <a:pt x="50147" y="10056"/>
                  </a:lnTo>
                  <a:lnTo>
                    <a:pt x="50128" y="9698"/>
                  </a:lnTo>
                  <a:lnTo>
                    <a:pt x="50147" y="8926"/>
                  </a:lnTo>
                  <a:lnTo>
                    <a:pt x="50165" y="8135"/>
                  </a:lnTo>
                  <a:lnTo>
                    <a:pt x="50222" y="6572"/>
                  </a:lnTo>
                  <a:lnTo>
                    <a:pt x="50241" y="5800"/>
                  </a:lnTo>
                  <a:lnTo>
                    <a:pt x="50260" y="5047"/>
                  </a:lnTo>
                  <a:lnTo>
                    <a:pt x="50260" y="4275"/>
                  </a:lnTo>
                  <a:lnTo>
                    <a:pt x="50241" y="3522"/>
                  </a:lnTo>
                  <a:lnTo>
                    <a:pt x="50184" y="2957"/>
                  </a:lnTo>
                  <a:lnTo>
                    <a:pt x="50109" y="2448"/>
                  </a:lnTo>
                  <a:lnTo>
                    <a:pt x="50015" y="2015"/>
                  </a:lnTo>
                  <a:lnTo>
                    <a:pt x="49883" y="1620"/>
                  </a:lnTo>
                  <a:lnTo>
                    <a:pt x="49808" y="1432"/>
                  </a:lnTo>
                  <a:lnTo>
                    <a:pt x="49732" y="1262"/>
                  </a:lnTo>
                  <a:lnTo>
                    <a:pt x="49638" y="1111"/>
                  </a:lnTo>
                  <a:lnTo>
                    <a:pt x="49544" y="961"/>
                  </a:lnTo>
                  <a:lnTo>
                    <a:pt x="49431" y="829"/>
                  </a:lnTo>
                  <a:lnTo>
                    <a:pt x="49318" y="697"/>
                  </a:lnTo>
                  <a:lnTo>
                    <a:pt x="49186" y="584"/>
                  </a:lnTo>
                  <a:lnTo>
                    <a:pt x="49054" y="471"/>
                  </a:lnTo>
                  <a:lnTo>
                    <a:pt x="48433" y="415"/>
                  </a:lnTo>
                  <a:lnTo>
                    <a:pt x="47717" y="358"/>
                  </a:lnTo>
                  <a:lnTo>
                    <a:pt x="46098" y="283"/>
                  </a:lnTo>
                  <a:lnTo>
                    <a:pt x="44290" y="208"/>
                  </a:lnTo>
                  <a:lnTo>
                    <a:pt x="42407" y="151"/>
                  </a:lnTo>
                  <a:lnTo>
                    <a:pt x="38923" y="76"/>
                  </a:lnTo>
                  <a:lnTo>
                    <a:pt x="36532" y="38"/>
                  </a:lnTo>
                  <a:lnTo>
                    <a:pt x="27926" y="0"/>
                  </a:lnTo>
                  <a:close/>
                </a:path>
              </a:pathLst>
            </a:custGeom>
            <a:solidFill>
              <a:srgbClr val="000000">
                <a:alpha val="21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9" name="Google Shape;10439;p52"/>
            <p:cNvSpPr/>
            <p:nvPr/>
          </p:nvSpPr>
          <p:spPr>
            <a:xfrm>
              <a:off x="5965475" y="4346350"/>
              <a:ext cx="208100" cy="102175"/>
            </a:xfrm>
            <a:custGeom>
              <a:avLst/>
              <a:gdLst/>
              <a:ahLst/>
              <a:cxnLst/>
              <a:rect l="l" t="t" r="r" b="b"/>
              <a:pathLst>
                <a:path w="8324" h="4087" extrusionOk="0">
                  <a:moveTo>
                    <a:pt x="603" y="0"/>
                  </a:moveTo>
                  <a:lnTo>
                    <a:pt x="471" y="19"/>
                  </a:lnTo>
                  <a:lnTo>
                    <a:pt x="358" y="57"/>
                  </a:lnTo>
                  <a:lnTo>
                    <a:pt x="264" y="113"/>
                  </a:lnTo>
                  <a:lnTo>
                    <a:pt x="170" y="189"/>
                  </a:lnTo>
                  <a:lnTo>
                    <a:pt x="94" y="264"/>
                  </a:lnTo>
                  <a:lnTo>
                    <a:pt x="38" y="377"/>
                  </a:lnTo>
                  <a:lnTo>
                    <a:pt x="19" y="490"/>
                  </a:lnTo>
                  <a:lnTo>
                    <a:pt x="0" y="603"/>
                  </a:lnTo>
                  <a:lnTo>
                    <a:pt x="0" y="3484"/>
                  </a:lnTo>
                  <a:lnTo>
                    <a:pt x="19" y="3616"/>
                  </a:lnTo>
                  <a:lnTo>
                    <a:pt x="38" y="3729"/>
                  </a:lnTo>
                  <a:lnTo>
                    <a:pt x="94" y="3823"/>
                  </a:lnTo>
                  <a:lnTo>
                    <a:pt x="170" y="3917"/>
                  </a:lnTo>
                  <a:lnTo>
                    <a:pt x="264" y="3992"/>
                  </a:lnTo>
                  <a:lnTo>
                    <a:pt x="358" y="4049"/>
                  </a:lnTo>
                  <a:lnTo>
                    <a:pt x="471" y="4087"/>
                  </a:lnTo>
                  <a:lnTo>
                    <a:pt x="7834" y="4087"/>
                  </a:lnTo>
                  <a:lnTo>
                    <a:pt x="7947" y="4049"/>
                  </a:lnTo>
                  <a:lnTo>
                    <a:pt x="8060" y="3992"/>
                  </a:lnTo>
                  <a:lnTo>
                    <a:pt x="8135" y="3917"/>
                  </a:lnTo>
                  <a:lnTo>
                    <a:pt x="8210" y="3823"/>
                  </a:lnTo>
                  <a:lnTo>
                    <a:pt x="8267" y="3729"/>
                  </a:lnTo>
                  <a:lnTo>
                    <a:pt x="8305" y="3616"/>
                  </a:lnTo>
                  <a:lnTo>
                    <a:pt x="8323" y="3484"/>
                  </a:lnTo>
                  <a:lnTo>
                    <a:pt x="8323" y="603"/>
                  </a:lnTo>
                  <a:lnTo>
                    <a:pt x="8305" y="490"/>
                  </a:lnTo>
                  <a:lnTo>
                    <a:pt x="8267" y="377"/>
                  </a:lnTo>
                  <a:lnTo>
                    <a:pt x="8210" y="264"/>
                  </a:lnTo>
                  <a:lnTo>
                    <a:pt x="8135" y="189"/>
                  </a:lnTo>
                  <a:lnTo>
                    <a:pt x="8060" y="113"/>
                  </a:lnTo>
                  <a:lnTo>
                    <a:pt x="7947" y="57"/>
                  </a:lnTo>
                  <a:lnTo>
                    <a:pt x="7834" y="19"/>
                  </a:lnTo>
                  <a:lnTo>
                    <a:pt x="772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0" name="Google Shape;10440;p52"/>
            <p:cNvSpPr/>
            <p:nvPr/>
          </p:nvSpPr>
          <p:spPr>
            <a:xfrm>
              <a:off x="6193325" y="4401900"/>
              <a:ext cx="82400" cy="46625"/>
            </a:xfrm>
            <a:custGeom>
              <a:avLst/>
              <a:gdLst/>
              <a:ahLst/>
              <a:cxnLst/>
              <a:rect l="l" t="t" r="r" b="b"/>
              <a:pathLst>
                <a:path w="3296" h="1865" extrusionOk="0">
                  <a:moveTo>
                    <a:pt x="471" y="0"/>
                  </a:moveTo>
                  <a:lnTo>
                    <a:pt x="358" y="38"/>
                  </a:lnTo>
                  <a:lnTo>
                    <a:pt x="264" y="94"/>
                  </a:lnTo>
                  <a:lnTo>
                    <a:pt x="170" y="170"/>
                  </a:lnTo>
                  <a:lnTo>
                    <a:pt x="94" y="264"/>
                  </a:lnTo>
                  <a:lnTo>
                    <a:pt x="57" y="358"/>
                  </a:lnTo>
                  <a:lnTo>
                    <a:pt x="19" y="471"/>
                  </a:lnTo>
                  <a:lnTo>
                    <a:pt x="0" y="584"/>
                  </a:lnTo>
                  <a:lnTo>
                    <a:pt x="0" y="1262"/>
                  </a:lnTo>
                  <a:lnTo>
                    <a:pt x="19" y="1394"/>
                  </a:lnTo>
                  <a:lnTo>
                    <a:pt x="57" y="1507"/>
                  </a:lnTo>
                  <a:lnTo>
                    <a:pt x="94" y="1601"/>
                  </a:lnTo>
                  <a:lnTo>
                    <a:pt x="170" y="1695"/>
                  </a:lnTo>
                  <a:lnTo>
                    <a:pt x="264" y="1770"/>
                  </a:lnTo>
                  <a:lnTo>
                    <a:pt x="358" y="1827"/>
                  </a:lnTo>
                  <a:lnTo>
                    <a:pt x="471" y="1865"/>
                  </a:lnTo>
                  <a:lnTo>
                    <a:pt x="2806" y="1865"/>
                  </a:lnTo>
                  <a:lnTo>
                    <a:pt x="2919" y="1827"/>
                  </a:lnTo>
                  <a:lnTo>
                    <a:pt x="3032" y="1770"/>
                  </a:lnTo>
                  <a:lnTo>
                    <a:pt x="3107" y="1695"/>
                  </a:lnTo>
                  <a:lnTo>
                    <a:pt x="3183" y="1601"/>
                  </a:lnTo>
                  <a:lnTo>
                    <a:pt x="3239" y="1507"/>
                  </a:lnTo>
                  <a:lnTo>
                    <a:pt x="3277" y="1394"/>
                  </a:lnTo>
                  <a:lnTo>
                    <a:pt x="3296" y="1262"/>
                  </a:lnTo>
                  <a:lnTo>
                    <a:pt x="3296" y="584"/>
                  </a:lnTo>
                  <a:lnTo>
                    <a:pt x="3277" y="471"/>
                  </a:lnTo>
                  <a:lnTo>
                    <a:pt x="3239" y="358"/>
                  </a:lnTo>
                  <a:lnTo>
                    <a:pt x="3183" y="264"/>
                  </a:lnTo>
                  <a:lnTo>
                    <a:pt x="3107" y="170"/>
                  </a:lnTo>
                  <a:lnTo>
                    <a:pt x="3032" y="94"/>
                  </a:lnTo>
                  <a:lnTo>
                    <a:pt x="2919" y="38"/>
                  </a:lnTo>
                  <a:lnTo>
                    <a:pt x="280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1" name="Google Shape;10441;p52"/>
            <p:cNvSpPr/>
            <p:nvPr/>
          </p:nvSpPr>
          <p:spPr>
            <a:xfrm>
              <a:off x="6934325" y="4346350"/>
              <a:ext cx="208100" cy="102175"/>
            </a:xfrm>
            <a:custGeom>
              <a:avLst/>
              <a:gdLst/>
              <a:ahLst/>
              <a:cxnLst/>
              <a:rect l="l" t="t" r="r" b="b"/>
              <a:pathLst>
                <a:path w="8324" h="4087" extrusionOk="0">
                  <a:moveTo>
                    <a:pt x="603" y="0"/>
                  </a:moveTo>
                  <a:lnTo>
                    <a:pt x="471" y="19"/>
                  </a:lnTo>
                  <a:lnTo>
                    <a:pt x="377" y="57"/>
                  </a:lnTo>
                  <a:lnTo>
                    <a:pt x="264" y="113"/>
                  </a:lnTo>
                  <a:lnTo>
                    <a:pt x="170" y="189"/>
                  </a:lnTo>
                  <a:lnTo>
                    <a:pt x="113" y="264"/>
                  </a:lnTo>
                  <a:lnTo>
                    <a:pt x="57" y="377"/>
                  </a:lnTo>
                  <a:lnTo>
                    <a:pt x="19" y="490"/>
                  </a:lnTo>
                  <a:lnTo>
                    <a:pt x="0" y="603"/>
                  </a:lnTo>
                  <a:lnTo>
                    <a:pt x="0" y="3484"/>
                  </a:lnTo>
                  <a:lnTo>
                    <a:pt x="19" y="3616"/>
                  </a:lnTo>
                  <a:lnTo>
                    <a:pt x="57" y="3729"/>
                  </a:lnTo>
                  <a:lnTo>
                    <a:pt x="113" y="3823"/>
                  </a:lnTo>
                  <a:lnTo>
                    <a:pt x="170" y="3917"/>
                  </a:lnTo>
                  <a:lnTo>
                    <a:pt x="264" y="3992"/>
                  </a:lnTo>
                  <a:lnTo>
                    <a:pt x="377" y="4049"/>
                  </a:lnTo>
                  <a:lnTo>
                    <a:pt x="471" y="4087"/>
                  </a:lnTo>
                  <a:lnTo>
                    <a:pt x="7853" y="4087"/>
                  </a:lnTo>
                  <a:lnTo>
                    <a:pt x="7965" y="4049"/>
                  </a:lnTo>
                  <a:lnTo>
                    <a:pt x="8060" y="3992"/>
                  </a:lnTo>
                  <a:lnTo>
                    <a:pt x="8154" y="3917"/>
                  </a:lnTo>
                  <a:lnTo>
                    <a:pt x="8229" y="3823"/>
                  </a:lnTo>
                  <a:lnTo>
                    <a:pt x="8267" y="3729"/>
                  </a:lnTo>
                  <a:lnTo>
                    <a:pt x="8304" y="3616"/>
                  </a:lnTo>
                  <a:lnTo>
                    <a:pt x="8323" y="3484"/>
                  </a:lnTo>
                  <a:lnTo>
                    <a:pt x="8323" y="603"/>
                  </a:lnTo>
                  <a:lnTo>
                    <a:pt x="8304" y="490"/>
                  </a:lnTo>
                  <a:lnTo>
                    <a:pt x="8267" y="377"/>
                  </a:lnTo>
                  <a:lnTo>
                    <a:pt x="8229" y="264"/>
                  </a:lnTo>
                  <a:lnTo>
                    <a:pt x="8154" y="189"/>
                  </a:lnTo>
                  <a:lnTo>
                    <a:pt x="8060" y="113"/>
                  </a:lnTo>
                  <a:lnTo>
                    <a:pt x="7965" y="57"/>
                  </a:lnTo>
                  <a:lnTo>
                    <a:pt x="7853" y="19"/>
                  </a:lnTo>
                  <a:lnTo>
                    <a:pt x="772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2" name="Google Shape;10442;p52"/>
            <p:cNvSpPr/>
            <p:nvPr/>
          </p:nvSpPr>
          <p:spPr>
            <a:xfrm>
              <a:off x="6832150" y="4401900"/>
              <a:ext cx="82425" cy="46625"/>
            </a:xfrm>
            <a:custGeom>
              <a:avLst/>
              <a:gdLst/>
              <a:ahLst/>
              <a:cxnLst/>
              <a:rect l="l" t="t" r="r" b="b"/>
              <a:pathLst>
                <a:path w="3297" h="1865" extrusionOk="0">
                  <a:moveTo>
                    <a:pt x="490" y="0"/>
                  </a:moveTo>
                  <a:lnTo>
                    <a:pt x="377" y="38"/>
                  </a:lnTo>
                  <a:lnTo>
                    <a:pt x="264" y="94"/>
                  </a:lnTo>
                  <a:lnTo>
                    <a:pt x="189" y="170"/>
                  </a:lnTo>
                  <a:lnTo>
                    <a:pt x="114" y="264"/>
                  </a:lnTo>
                  <a:lnTo>
                    <a:pt x="57" y="358"/>
                  </a:lnTo>
                  <a:lnTo>
                    <a:pt x="20" y="471"/>
                  </a:lnTo>
                  <a:lnTo>
                    <a:pt x="1" y="584"/>
                  </a:lnTo>
                  <a:lnTo>
                    <a:pt x="1" y="1262"/>
                  </a:lnTo>
                  <a:lnTo>
                    <a:pt x="20" y="1394"/>
                  </a:lnTo>
                  <a:lnTo>
                    <a:pt x="57" y="1507"/>
                  </a:lnTo>
                  <a:lnTo>
                    <a:pt x="114" y="1601"/>
                  </a:lnTo>
                  <a:lnTo>
                    <a:pt x="189" y="1695"/>
                  </a:lnTo>
                  <a:lnTo>
                    <a:pt x="264" y="1770"/>
                  </a:lnTo>
                  <a:lnTo>
                    <a:pt x="377" y="1827"/>
                  </a:lnTo>
                  <a:lnTo>
                    <a:pt x="490" y="1865"/>
                  </a:lnTo>
                  <a:lnTo>
                    <a:pt x="2807" y="1865"/>
                  </a:lnTo>
                  <a:lnTo>
                    <a:pt x="2920" y="1827"/>
                  </a:lnTo>
                  <a:lnTo>
                    <a:pt x="3033" y="1770"/>
                  </a:lnTo>
                  <a:lnTo>
                    <a:pt x="3127" y="1695"/>
                  </a:lnTo>
                  <a:lnTo>
                    <a:pt x="3183" y="1601"/>
                  </a:lnTo>
                  <a:lnTo>
                    <a:pt x="3240" y="1507"/>
                  </a:lnTo>
                  <a:lnTo>
                    <a:pt x="3277" y="1394"/>
                  </a:lnTo>
                  <a:lnTo>
                    <a:pt x="3296" y="1262"/>
                  </a:lnTo>
                  <a:lnTo>
                    <a:pt x="3296" y="584"/>
                  </a:lnTo>
                  <a:lnTo>
                    <a:pt x="3277" y="471"/>
                  </a:lnTo>
                  <a:lnTo>
                    <a:pt x="3240" y="358"/>
                  </a:lnTo>
                  <a:lnTo>
                    <a:pt x="3183" y="264"/>
                  </a:lnTo>
                  <a:lnTo>
                    <a:pt x="3127" y="170"/>
                  </a:lnTo>
                  <a:lnTo>
                    <a:pt x="3033" y="94"/>
                  </a:lnTo>
                  <a:lnTo>
                    <a:pt x="2920" y="38"/>
                  </a:lnTo>
                  <a:lnTo>
                    <a:pt x="280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3" name="Google Shape;10443;p52"/>
            <p:cNvSpPr/>
            <p:nvPr/>
          </p:nvSpPr>
          <p:spPr>
            <a:xfrm>
              <a:off x="6432475" y="4285625"/>
              <a:ext cx="286250" cy="154425"/>
            </a:xfrm>
            <a:custGeom>
              <a:avLst/>
              <a:gdLst/>
              <a:ahLst/>
              <a:cxnLst/>
              <a:rect l="l" t="t" r="r" b="b"/>
              <a:pathLst>
                <a:path w="11450" h="6177" extrusionOk="0">
                  <a:moveTo>
                    <a:pt x="471" y="0"/>
                  </a:moveTo>
                  <a:lnTo>
                    <a:pt x="358" y="38"/>
                  </a:lnTo>
                  <a:lnTo>
                    <a:pt x="264" y="94"/>
                  </a:lnTo>
                  <a:lnTo>
                    <a:pt x="170" y="169"/>
                  </a:lnTo>
                  <a:lnTo>
                    <a:pt x="95" y="264"/>
                  </a:lnTo>
                  <a:lnTo>
                    <a:pt x="38" y="358"/>
                  </a:lnTo>
                  <a:lnTo>
                    <a:pt x="19" y="471"/>
                  </a:lnTo>
                  <a:lnTo>
                    <a:pt x="0" y="584"/>
                  </a:lnTo>
                  <a:lnTo>
                    <a:pt x="0" y="5574"/>
                  </a:lnTo>
                  <a:lnTo>
                    <a:pt x="19" y="5687"/>
                  </a:lnTo>
                  <a:lnTo>
                    <a:pt x="38" y="5800"/>
                  </a:lnTo>
                  <a:lnTo>
                    <a:pt x="95" y="5913"/>
                  </a:lnTo>
                  <a:lnTo>
                    <a:pt x="170" y="5988"/>
                  </a:lnTo>
                  <a:lnTo>
                    <a:pt x="264" y="6064"/>
                  </a:lnTo>
                  <a:lnTo>
                    <a:pt x="358" y="6120"/>
                  </a:lnTo>
                  <a:lnTo>
                    <a:pt x="471" y="6158"/>
                  </a:lnTo>
                  <a:lnTo>
                    <a:pt x="603" y="6177"/>
                  </a:lnTo>
                  <a:lnTo>
                    <a:pt x="10847" y="6177"/>
                  </a:lnTo>
                  <a:lnTo>
                    <a:pt x="10960" y="6158"/>
                  </a:lnTo>
                  <a:lnTo>
                    <a:pt x="11073" y="6120"/>
                  </a:lnTo>
                  <a:lnTo>
                    <a:pt x="11186" y="6064"/>
                  </a:lnTo>
                  <a:lnTo>
                    <a:pt x="11261" y="5988"/>
                  </a:lnTo>
                  <a:lnTo>
                    <a:pt x="11337" y="5913"/>
                  </a:lnTo>
                  <a:lnTo>
                    <a:pt x="11393" y="5800"/>
                  </a:lnTo>
                  <a:lnTo>
                    <a:pt x="11431" y="5687"/>
                  </a:lnTo>
                  <a:lnTo>
                    <a:pt x="11450" y="5574"/>
                  </a:lnTo>
                  <a:lnTo>
                    <a:pt x="11450" y="584"/>
                  </a:lnTo>
                  <a:lnTo>
                    <a:pt x="11431" y="471"/>
                  </a:lnTo>
                  <a:lnTo>
                    <a:pt x="11393" y="358"/>
                  </a:lnTo>
                  <a:lnTo>
                    <a:pt x="11337" y="264"/>
                  </a:lnTo>
                  <a:lnTo>
                    <a:pt x="11261" y="169"/>
                  </a:lnTo>
                  <a:lnTo>
                    <a:pt x="11186" y="94"/>
                  </a:lnTo>
                  <a:lnTo>
                    <a:pt x="11073" y="38"/>
                  </a:lnTo>
                  <a:lnTo>
                    <a:pt x="10960" y="0"/>
                  </a:lnTo>
                  <a:close/>
                </a:path>
              </a:pathLst>
            </a:custGeom>
            <a:solidFill>
              <a:srgbClr val="000000">
                <a:alpha val="21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4" name="Google Shape;10444;p52"/>
            <p:cNvSpPr/>
            <p:nvPr/>
          </p:nvSpPr>
          <p:spPr>
            <a:xfrm>
              <a:off x="6456000" y="4297850"/>
              <a:ext cx="239175" cy="32050"/>
            </a:xfrm>
            <a:custGeom>
              <a:avLst/>
              <a:gdLst/>
              <a:ahLst/>
              <a:cxnLst/>
              <a:rect l="l" t="t" r="r" b="b"/>
              <a:pathLst>
                <a:path w="9567" h="1282" extrusionOk="0">
                  <a:moveTo>
                    <a:pt x="491" y="1"/>
                  </a:moveTo>
                  <a:lnTo>
                    <a:pt x="396" y="19"/>
                  </a:lnTo>
                  <a:lnTo>
                    <a:pt x="302" y="38"/>
                  </a:lnTo>
                  <a:lnTo>
                    <a:pt x="208" y="95"/>
                  </a:lnTo>
                  <a:lnTo>
                    <a:pt x="133" y="151"/>
                  </a:lnTo>
                  <a:lnTo>
                    <a:pt x="76" y="227"/>
                  </a:lnTo>
                  <a:lnTo>
                    <a:pt x="39" y="321"/>
                  </a:lnTo>
                  <a:lnTo>
                    <a:pt x="1" y="415"/>
                  </a:lnTo>
                  <a:lnTo>
                    <a:pt x="1" y="509"/>
                  </a:lnTo>
                  <a:lnTo>
                    <a:pt x="1" y="792"/>
                  </a:lnTo>
                  <a:lnTo>
                    <a:pt x="1" y="886"/>
                  </a:lnTo>
                  <a:lnTo>
                    <a:pt x="39" y="980"/>
                  </a:lnTo>
                  <a:lnTo>
                    <a:pt x="76" y="1074"/>
                  </a:lnTo>
                  <a:lnTo>
                    <a:pt x="133" y="1149"/>
                  </a:lnTo>
                  <a:lnTo>
                    <a:pt x="208" y="1206"/>
                  </a:lnTo>
                  <a:lnTo>
                    <a:pt x="302" y="1243"/>
                  </a:lnTo>
                  <a:lnTo>
                    <a:pt x="396" y="1281"/>
                  </a:lnTo>
                  <a:lnTo>
                    <a:pt x="9172" y="1281"/>
                  </a:lnTo>
                  <a:lnTo>
                    <a:pt x="9266" y="1243"/>
                  </a:lnTo>
                  <a:lnTo>
                    <a:pt x="9341" y="1206"/>
                  </a:lnTo>
                  <a:lnTo>
                    <a:pt x="9416" y="1149"/>
                  </a:lnTo>
                  <a:lnTo>
                    <a:pt x="9492" y="1074"/>
                  </a:lnTo>
                  <a:lnTo>
                    <a:pt x="9529" y="980"/>
                  </a:lnTo>
                  <a:lnTo>
                    <a:pt x="9567" y="886"/>
                  </a:lnTo>
                  <a:lnTo>
                    <a:pt x="9567" y="792"/>
                  </a:lnTo>
                  <a:lnTo>
                    <a:pt x="9567" y="509"/>
                  </a:lnTo>
                  <a:lnTo>
                    <a:pt x="9567" y="415"/>
                  </a:lnTo>
                  <a:lnTo>
                    <a:pt x="9529" y="321"/>
                  </a:lnTo>
                  <a:lnTo>
                    <a:pt x="9492" y="227"/>
                  </a:lnTo>
                  <a:lnTo>
                    <a:pt x="9416" y="151"/>
                  </a:lnTo>
                  <a:lnTo>
                    <a:pt x="9341" y="95"/>
                  </a:lnTo>
                  <a:lnTo>
                    <a:pt x="9266" y="38"/>
                  </a:lnTo>
                  <a:lnTo>
                    <a:pt x="9172" y="19"/>
                  </a:lnTo>
                  <a:lnTo>
                    <a:pt x="907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5" name="Google Shape;10445;p52"/>
            <p:cNvSpPr/>
            <p:nvPr/>
          </p:nvSpPr>
          <p:spPr>
            <a:xfrm>
              <a:off x="5819525" y="4470625"/>
              <a:ext cx="75350" cy="158200"/>
            </a:xfrm>
            <a:custGeom>
              <a:avLst/>
              <a:gdLst/>
              <a:ahLst/>
              <a:cxnLst/>
              <a:rect l="l" t="t" r="r" b="b"/>
              <a:pathLst>
                <a:path w="3014" h="6328" extrusionOk="0">
                  <a:moveTo>
                    <a:pt x="1055" y="1"/>
                  </a:moveTo>
                  <a:lnTo>
                    <a:pt x="867" y="19"/>
                  </a:lnTo>
                  <a:lnTo>
                    <a:pt x="660" y="57"/>
                  </a:lnTo>
                  <a:lnTo>
                    <a:pt x="471" y="114"/>
                  </a:lnTo>
                  <a:lnTo>
                    <a:pt x="283" y="170"/>
                  </a:lnTo>
                  <a:lnTo>
                    <a:pt x="208" y="434"/>
                  </a:lnTo>
                  <a:lnTo>
                    <a:pt x="132" y="678"/>
                  </a:lnTo>
                  <a:lnTo>
                    <a:pt x="95" y="942"/>
                  </a:lnTo>
                  <a:lnTo>
                    <a:pt x="57" y="1187"/>
                  </a:lnTo>
                  <a:lnTo>
                    <a:pt x="38" y="1545"/>
                  </a:lnTo>
                  <a:lnTo>
                    <a:pt x="38" y="1695"/>
                  </a:lnTo>
                  <a:lnTo>
                    <a:pt x="1" y="2373"/>
                  </a:lnTo>
                  <a:lnTo>
                    <a:pt x="1" y="2995"/>
                  </a:lnTo>
                  <a:lnTo>
                    <a:pt x="38" y="3541"/>
                  </a:lnTo>
                  <a:lnTo>
                    <a:pt x="76" y="4012"/>
                  </a:lnTo>
                  <a:lnTo>
                    <a:pt x="170" y="4426"/>
                  </a:lnTo>
                  <a:lnTo>
                    <a:pt x="264" y="4784"/>
                  </a:lnTo>
                  <a:lnTo>
                    <a:pt x="358" y="5085"/>
                  </a:lnTo>
                  <a:lnTo>
                    <a:pt x="471" y="5349"/>
                  </a:lnTo>
                  <a:lnTo>
                    <a:pt x="584" y="5556"/>
                  </a:lnTo>
                  <a:lnTo>
                    <a:pt x="716" y="5725"/>
                  </a:lnTo>
                  <a:lnTo>
                    <a:pt x="829" y="5857"/>
                  </a:lnTo>
                  <a:lnTo>
                    <a:pt x="923" y="5951"/>
                  </a:lnTo>
                  <a:lnTo>
                    <a:pt x="1074" y="6064"/>
                  </a:lnTo>
                  <a:lnTo>
                    <a:pt x="1131" y="6102"/>
                  </a:lnTo>
                  <a:lnTo>
                    <a:pt x="1865" y="6215"/>
                  </a:lnTo>
                  <a:lnTo>
                    <a:pt x="2693" y="6328"/>
                  </a:lnTo>
                  <a:lnTo>
                    <a:pt x="2769" y="6139"/>
                  </a:lnTo>
                  <a:lnTo>
                    <a:pt x="2825" y="5913"/>
                  </a:lnTo>
                  <a:lnTo>
                    <a:pt x="2882" y="5687"/>
                  </a:lnTo>
                  <a:lnTo>
                    <a:pt x="2919" y="5424"/>
                  </a:lnTo>
                  <a:lnTo>
                    <a:pt x="2976" y="4915"/>
                  </a:lnTo>
                  <a:lnTo>
                    <a:pt x="2995" y="4388"/>
                  </a:lnTo>
                  <a:lnTo>
                    <a:pt x="3014" y="3899"/>
                  </a:lnTo>
                  <a:lnTo>
                    <a:pt x="3014" y="3447"/>
                  </a:lnTo>
                  <a:lnTo>
                    <a:pt x="2995" y="2863"/>
                  </a:lnTo>
                  <a:lnTo>
                    <a:pt x="2995" y="2430"/>
                  </a:lnTo>
                  <a:lnTo>
                    <a:pt x="2976" y="2015"/>
                  </a:lnTo>
                  <a:lnTo>
                    <a:pt x="2938" y="1639"/>
                  </a:lnTo>
                  <a:lnTo>
                    <a:pt x="2901" y="1451"/>
                  </a:lnTo>
                  <a:lnTo>
                    <a:pt x="2863" y="1262"/>
                  </a:lnTo>
                  <a:lnTo>
                    <a:pt x="2788" y="1093"/>
                  </a:lnTo>
                  <a:lnTo>
                    <a:pt x="2712" y="923"/>
                  </a:lnTo>
                  <a:lnTo>
                    <a:pt x="2618" y="773"/>
                  </a:lnTo>
                  <a:lnTo>
                    <a:pt x="2505" y="641"/>
                  </a:lnTo>
                  <a:lnTo>
                    <a:pt x="2373" y="490"/>
                  </a:lnTo>
                  <a:lnTo>
                    <a:pt x="2223" y="377"/>
                  </a:lnTo>
                  <a:lnTo>
                    <a:pt x="2053" y="264"/>
                  </a:lnTo>
                  <a:lnTo>
                    <a:pt x="1846" y="170"/>
                  </a:lnTo>
                  <a:lnTo>
                    <a:pt x="1658" y="95"/>
                  </a:lnTo>
                  <a:lnTo>
                    <a:pt x="1451" y="38"/>
                  </a:lnTo>
                  <a:lnTo>
                    <a:pt x="1262" y="1"/>
                  </a:lnTo>
                  <a:close/>
                </a:path>
              </a:pathLst>
            </a:custGeom>
            <a:solidFill>
              <a:srgbClr val="7A66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6" name="Google Shape;10446;p52"/>
            <p:cNvSpPr/>
            <p:nvPr/>
          </p:nvSpPr>
          <p:spPr>
            <a:xfrm>
              <a:off x="5826600" y="4458375"/>
              <a:ext cx="1380775" cy="190225"/>
            </a:xfrm>
            <a:custGeom>
              <a:avLst/>
              <a:gdLst/>
              <a:ahLst/>
              <a:cxnLst/>
              <a:rect l="l" t="t" r="r" b="b"/>
              <a:pathLst>
                <a:path w="55231" h="7609" extrusionOk="0">
                  <a:moveTo>
                    <a:pt x="697" y="1"/>
                  </a:moveTo>
                  <a:lnTo>
                    <a:pt x="565" y="20"/>
                  </a:lnTo>
                  <a:lnTo>
                    <a:pt x="433" y="76"/>
                  </a:lnTo>
                  <a:lnTo>
                    <a:pt x="320" y="152"/>
                  </a:lnTo>
                  <a:lnTo>
                    <a:pt x="226" y="265"/>
                  </a:lnTo>
                  <a:lnTo>
                    <a:pt x="151" y="378"/>
                  </a:lnTo>
                  <a:lnTo>
                    <a:pt x="75" y="509"/>
                  </a:lnTo>
                  <a:lnTo>
                    <a:pt x="0" y="660"/>
                  </a:lnTo>
                  <a:lnTo>
                    <a:pt x="188" y="604"/>
                  </a:lnTo>
                  <a:lnTo>
                    <a:pt x="377" y="547"/>
                  </a:lnTo>
                  <a:lnTo>
                    <a:pt x="584" y="509"/>
                  </a:lnTo>
                  <a:lnTo>
                    <a:pt x="772" y="491"/>
                  </a:lnTo>
                  <a:lnTo>
                    <a:pt x="979" y="491"/>
                  </a:lnTo>
                  <a:lnTo>
                    <a:pt x="1168" y="528"/>
                  </a:lnTo>
                  <a:lnTo>
                    <a:pt x="1375" y="585"/>
                  </a:lnTo>
                  <a:lnTo>
                    <a:pt x="1563" y="660"/>
                  </a:lnTo>
                  <a:lnTo>
                    <a:pt x="1770" y="754"/>
                  </a:lnTo>
                  <a:lnTo>
                    <a:pt x="1940" y="867"/>
                  </a:lnTo>
                  <a:lnTo>
                    <a:pt x="2090" y="980"/>
                  </a:lnTo>
                  <a:lnTo>
                    <a:pt x="2222" y="1131"/>
                  </a:lnTo>
                  <a:lnTo>
                    <a:pt x="2335" y="1263"/>
                  </a:lnTo>
                  <a:lnTo>
                    <a:pt x="2429" y="1413"/>
                  </a:lnTo>
                  <a:lnTo>
                    <a:pt x="2505" y="1583"/>
                  </a:lnTo>
                  <a:lnTo>
                    <a:pt x="2580" y="1752"/>
                  </a:lnTo>
                  <a:lnTo>
                    <a:pt x="2618" y="1941"/>
                  </a:lnTo>
                  <a:lnTo>
                    <a:pt x="2655" y="2129"/>
                  </a:lnTo>
                  <a:lnTo>
                    <a:pt x="2693" y="2505"/>
                  </a:lnTo>
                  <a:lnTo>
                    <a:pt x="2712" y="2920"/>
                  </a:lnTo>
                  <a:lnTo>
                    <a:pt x="2712" y="3353"/>
                  </a:lnTo>
                  <a:lnTo>
                    <a:pt x="2731" y="3937"/>
                  </a:lnTo>
                  <a:lnTo>
                    <a:pt x="2731" y="4389"/>
                  </a:lnTo>
                  <a:lnTo>
                    <a:pt x="2712" y="4878"/>
                  </a:lnTo>
                  <a:lnTo>
                    <a:pt x="2693" y="5405"/>
                  </a:lnTo>
                  <a:lnTo>
                    <a:pt x="2636" y="5914"/>
                  </a:lnTo>
                  <a:lnTo>
                    <a:pt x="2599" y="6177"/>
                  </a:lnTo>
                  <a:lnTo>
                    <a:pt x="2542" y="6403"/>
                  </a:lnTo>
                  <a:lnTo>
                    <a:pt x="2486" y="6629"/>
                  </a:lnTo>
                  <a:lnTo>
                    <a:pt x="2410" y="6818"/>
                  </a:lnTo>
                  <a:lnTo>
                    <a:pt x="3917" y="6987"/>
                  </a:lnTo>
                  <a:lnTo>
                    <a:pt x="5518" y="7119"/>
                  </a:lnTo>
                  <a:lnTo>
                    <a:pt x="7175" y="7251"/>
                  </a:lnTo>
                  <a:lnTo>
                    <a:pt x="8813" y="7345"/>
                  </a:lnTo>
                  <a:lnTo>
                    <a:pt x="10357" y="7420"/>
                  </a:lnTo>
                  <a:lnTo>
                    <a:pt x="11732" y="7458"/>
                  </a:lnTo>
                  <a:lnTo>
                    <a:pt x="12880" y="7496"/>
                  </a:lnTo>
                  <a:lnTo>
                    <a:pt x="13747" y="7514"/>
                  </a:lnTo>
                  <a:lnTo>
                    <a:pt x="18605" y="7552"/>
                  </a:lnTo>
                  <a:lnTo>
                    <a:pt x="23068" y="7590"/>
                  </a:lnTo>
                  <a:lnTo>
                    <a:pt x="27267" y="7609"/>
                  </a:lnTo>
                  <a:lnTo>
                    <a:pt x="31316" y="7590"/>
                  </a:lnTo>
                  <a:lnTo>
                    <a:pt x="33350" y="7552"/>
                  </a:lnTo>
                  <a:lnTo>
                    <a:pt x="35383" y="7514"/>
                  </a:lnTo>
                  <a:lnTo>
                    <a:pt x="37436" y="7477"/>
                  </a:lnTo>
                  <a:lnTo>
                    <a:pt x="39564" y="7401"/>
                  </a:lnTo>
                  <a:lnTo>
                    <a:pt x="41748" y="7326"/>
                  </a:lnTo>
                  <a:lnTo>
                    <a:pt x="44008" y="7232"/>
                  </a:lnTo>
                  <a:lnTo>
                    <a:pt x="46380" y="7119"/>
                  </a:lnTo>
                  <a:lnTo>
                    <a:pt x="48847" y="6987"/>
                  </a:lnTo>
                  <a:lnTo>
                    <a:pt x="51013" y="6874"/>
                  </a:lnTo>
                  <a:lnTo>
                    <a:pt x="52086" y="6818"/>
                  </a:lnTo>
                  <a:lnTo>
                    <a:pt x="53160" y="6724"/>
                  </a:lnTo>
                  <a:lnTo>
                    <a:pt x="53819" y="6667"/>
                  </a:lnTo>
                  <a:lnTo>
                    <a:pt x="54346" y="6611"/>
                  </a:lnTo>
                  <a:lnTo>
                    <a:pt x="54365" y="6573"/>
                  </a:lnTo>
                  <a:lnTo>
                    <a:pt x="54459" y="6460"/>
                  </a:lnTo>
                  <a:lnTo>
                    <a:pt x="54572" y="6253"/>
                  </a:lnTo>
                  <a:lnTo>
                    <a:pt x="54647" y="6083"/>
                  </a:lnTo>
                  <a:lnTo>
                    <a:pt x="54723" y="5895"/>
                  </a:lnTo>
                  <a:lnTo>
                    <a:pt x="54798" y="5669"/>
                  </a:lnTo>
                  <a:lnTo>
                    <a:pt x="54873" y="5387"/>
                  </a:lnTo>
                  <a:lnTo>
                    <a:pt x="54948" y="5066"/>
                  </a:lnTo>
                  <a:lnTo>
                    <a:pt x="55005" y="4709"/>
                  </a:lnTo>
                  <a:lnTo>
                    <a:pt x="55061" y="4276"/>
                  </a:lnTo>
                  <a:lnTo>
                    <a:pt x="55118" y="3805"/>
                  </a:lnTo>
                  <a:lnTo>
                    <a:pt x="55156" y="3278"/>
                  </a:lnTo>
                  <a:lnTo>
                    <a:pt x="55193" y="2675"/>
                  </a:lnTo>
                  <a:lnTo>
                    <a:pt x="55212" y="2242"/>
                  </a:lnTo>
                  <a:lnTo>
                    <a:pt x="55231" y="1809"/>
                  </a:lnTo>
                  <a:lnTo>
                    <a:pt x="55231" y="1564"/>
                  </a:lnTo>
                  <a:lnTo>
                    <a:pt x="55212" y="1300"/>
                  </a:lnTo>
                  <a:lnTo>
                    <a:pt x="55174" y="1055"/>
                  </a:lnTo>
                  <a:lnTo>
                    <a:pt x="55137" y="811"/>
                  </a:lnTo>
                  <a:lnTo>
                    <a:pt x="55061" y="585"/>
                  </a:lnTo>
                  <a:lnTo>
                    <a:pt x="54967" y="396"/>
                  </a:lnTo>
                  <a:lnTo>
                    <a:pt x="54854" y="227"/>
                  </a:lnTo>
                  <a:lnTo>
                    <a:pt x="54798" y="170"/>
                  </a:lnTo>
                  <a:lnTo>
                    <a:pt x="54723" y="114"/>
                  </a:lnTo>
                  <a:lnTo>
                    <a:pt x="54628" y="76"/>
                  </a:lnTo>
                  <a:lnTo>
                    <a:pt x="54553" y="39"/>
                  </a:lnTo>
                  <a:lnTo>
                    <a:pt x="54440" y="20"/>
                  </a:lnTo>
                  <a:lnTo>
                    <a:pt x="54346" y="39"/>
                  </a:lnTo>
                  <a:lnTo>
                    <a:pt x="53819" y="95"/>
                  </a:lnTo>
                  <a:lnTo>
                    <a:pt x="53160" y="152"/>
                  </a:lnTo>
                  <a:lnTo>
                    <a:pt x="52086" y="227"/>
                  </a:lnTo>
                  <a:lnTo>
                    <a:pt x="51013" y="302"/>
                  </a:lnTo>
                  <a:lnTo>
                    <a:pt x="48847" y="415"/>
                  </a:lnTo>
                  <a:lnTo>
                    <a:pt x="46380" y="547"/>
                  </a:lnTo>
                  <a:lnTo>
                    <a:pt x="44008" y="660"/>
                  </a:lnTo>
                  <a:lnTo>
                    <a:pt x="41748" y="754"/>
                  </a:lnTo>
                  <a:lnTo>
                    <a:pt x="39564" y="830"/>
                  </a:lnTo>
                  <a:lnTo>
                    <a:pt x="37436" y="886"/>
                  </a:lnTo>
                  <a:lnTo>
                    <a:pt x="35383" y="942"/>
                  </a:lnTo>
                  <a:lnTo>
                    <a:pt x="33350" y="980"/>
                  </a:lnTo>
                  <a:lnTo>
                    <a:pt x="31316" y="999"/>
                  </a:lnTo>
                  <a:lnTo>
                    <a:pt x="27267" y="1018"/>
                  </a:lnTo>
                  <a:lnTo>
                    <a:pt x="23068" y="1018"/>
                  </a:lnTo>
                  <a:lnTo>
                    <a:pt x="18605" y="980"/>
                  </a:lnTo>
                  <a:lnTo>
                    <a:pt x="13747" y="942"/>
                  </a:lnTo>
                  <a:lnTo>
                    <a:pt x="12730" y="924"/>
                  </a:lnTo>
                  <a:lnTo>
                    <a:pt x="11336" y="867"/>
                  </a:lnTo>
                  <a:lnTo>
                    <a:pt x="9679" y="811"/>
                  </a:lnTo>
                  <a:lnTo>
                    <a:pt x="7853" y="717"/>
                  </a:lnTo>
                  <a:lnTo>
                    <a:pt x="5951" y="585"/>
                  </a:lnTo>
                  <a:lnTo>
                    <a:pt x="4086" y="415"/>
                  </a:lnTo>
                  <a:lnTo>
                    <a:pt x="3183" y="340"/>
                  </a:lnTo>
                  <a:lnTo>
                    <a:pt x="2354" y="227"/>
                  </a:lnTo>
                  <a:lnTo>
                    <a:pt x="1563" y="133"/>
                  </a:lnTo>
                  <a:lnTo>
                    <a:pt x="84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7" name="Google Shape;10447;p52"/>
            <p:cNvSpPr/>
            <p:nvPr/>
          </p:nvSpPr>
          <p:spPr>
            <a:xfrm>
              <a:off x="5810575" y="3745650"/>
              <a:ext cx="1129875" cy="404400"/>
            </a:xfrm>
            <a:custGeom>
              <a:avLst/>
              <a:gdLst/>
              <a:ahLst/>
              <a:cxnLst/>
              <a:rect l="l" t="t" r="r" b="b"/>
              <a:pathLst>
                <a:path w="45195" h="16176" extrusionOk="0">
                  <a:moveTo>
                    <a:pt x="20319" y="0"/>
                  </a:moveTo>
                  <a:lnTo>
                    <a:pt x="18248" y="19"/>
                  </a:lnTo>
                  <a:lnTo>
                    <a:pt x="16271" y="38"/>
                  </a:lnTo>
                  <a:lnTo>
                    <a:pt x="14369" y="94"/>
                  </a:lnTo>
                  <a:lnTo>
                    <a:pt x="12561" y="151"/>
                  </a:lnTo>
                  <a:lnTo>
                    <a:pt x="10829" y="226"/>
                  </a:lnTo>
                  <a:lnTo>
                    <a:pt x="9190" y="301"/>
                  </a:lnTo>
                  <a:lnTo>
                    <a:pt x="7665" y="414"/>
                  </a:lnTo>
                  <a:lnTo>
                    <a:pt x="6215" y="527"/>
                  </a:lnTo>
                  <a:lnTo>
                    <a:pt x="4878" y="659"/>
                  </a:lnTo>
                  <a:lnTo>
                    <a:pt x="3635" y="810"/>
                  </a:lnTo>
                  <a:lnTo>
                    <a:pt x="2487" y="979"/>
                  </a:lnTo>
                  <a:lnTo>
                    <a:pt x="1451" y="1168"/>
                  </a:lnTo>
                  <a:lnTo>
                    <a:pt x="509" y="1375"/>
                  </a:lnTo>
                  <a:lnTo>
                    <a:pt x="1" y="1488"/>
                  </a:lnTo>
                  <a:lnTo>
                    <a:pt x="76" y="1601"/>
                  </a:lnTo>
                  <a:lnTo>
                    <a:pt x="152" y="1732"/>
                  </a:lnTo>
                  <a:lnTo>
                    <a:pt x="208" y="1864"/>
                  </a:lnTo>
                  <a:lnTo>
                    <a:pt x="265" y="2034"/>
                  </a:lnTo>
                  <a:lnTo>
                    <a:pt x="321" y="2203"/>
                  </a:lnTo>
                  <a:lnTo>
                    <a:pt x="359" y="2392"/>
                  </a:lnTo>
                  <a:lnTo>
                    <a:pt x="396" y="2617"/>
                  </a:lnTo>
                  <a:lnTo>
                    <a:pt x="415" y="2862"/>
                  </a:lnTo>
                  <a:lnTo>
                    <a:pt x="942" y="14217"/>
                  </a:lnTo>
                  <a:lnTo>
                    <a:pt x="942" y="14274"/>
                  </a:lnTo>
                  <a:lnTo>
                    <a:pt x="980" y="14443"/>
                  </a:lnTo>
                  <a:lnTo>
                    <a:pt x="1074" y="14726"/>
                  </a:lnTo>
                  <a:lnTo>
                    <a:pt x="1150" y="14895"/>
                  </a:lnTo>
                  <a:lnTo>
                    <a:pt x="1244" y="15084"/>
                  </a:lnTo>
                  <a:lnTo>
                    <a:pt x="1733" y="15215"/>
                  </a:lnTo>
                  <a:lnTo>
                    <a:pt x="2317" y="15328"/>
                  </a:lnTo>
                  <a:lnTo>
                    <a:pt x="2995" y="15441"/>
                  </a:lnTo>
                  <a:lnTo>
                    <a:pt x="3748" y="15554"/>
                  </a:lnTo>
                  <a:lnTo>
                    <a:pt x="4558" y="15630"/>
                  </a:lnTo>
                  <a:lnTo>
                    <a:pt x="5405" y="15724"/>
                  </a:lnTo>
                  <a:lnTo>
                    <a:pt x="7175" y="15856"/>
                  </a:lnTo>
                  <a:lnTo>
                    <a:pt x="8927" y="15969"/>
                  </a:lnTo>
                  <a:lnTo>
                    <a:pt x="10565" y="16044"/>
                  </a:lnTo>
                  <a:lnTo>
                    <a:pt x="11921" y="16082"/>
                  </a:lnTo>
                  <a:lnTo>
                    <a:pt x="12900" y="16100"/>
                  </a:lnTo>
                  <a:lnTo>
                    <a:pt x="20395" y="16176"/>
                  </a:lnTo>
                  <a:lnTo>
                    <a:pt x="23671" y="16176"/>
                  </a:lnTo>
                  <a:lnTo>
                    <a:pt x="26816" y="16157"/>
                  </a:lnTo>
                  <a:lnTo>
                    <a:pt x="29942" y="16119"/>
                  </a:lnTo>
                  <a:lnTo>
                    <a:pt x="33218" y="16025"/>
                  </a:lnTo>
                  <a:lnTo>
                    <a:pt x="36740" y="15874"/>
                  </a:lnTo>
                  <a:lnTo>
                    <a:pt x="40675" y="15667"/>
                  </a:lnTo>
                  <a:lnTo>
                    <a:pt x="42446" y="15573"/>
                  </a:lnTo>
                  <a:lnTo>
                    <a:pt x="43331" y="15517"/>
                  </a:lnTo>
                  <a:lnTo>
                    <a:pt x="44216" y="15460"/>
                  </a:lnTo>
                  <a:lnTo>
                    <a:pt x="44762" y="15404"/>
                  </a:lnTo>
                  <a:lnTo>
                    <a:pt x="45195" y="15347"/>
                  </a:lnTo>
                  <a:lnTo>
                    <a:pt x="44931" y="15178"/>
                  </a:lnTo>
                  <a:lnTo>
                    <a:pt x="44668" y="15008"/>
                  </a:lnTo>
                  <a:lnTo>
                    <a:pt x="44404" y="14820"/>
                  </a:lnTo>
                  <a:lnTo>
                    <a:pt x="44159" y="14613"/>
                  </a:lnTo>
                  <a:lnTo>
                    <a:pt x="43990" y="14462"/>
                  </a:lnTo>
                  <a:lnTo>
                    <a:pt x="43801" y="14274"/>
                  </a:lnTo>
                  <a:lnTo>
                    <a:pt x="43594" y="14029"/>
                  </a:lnTo>
                  <a:lnTo>
                    <a:pt x="43406" y="13765"/>
                  </a:lnTo>
                  <a:lnTo>
                    <a:pt x="43180" y="13445"/>
                  </a:lnTo>
                  <a:lnTo>
                    <a:pt x="42973" y="13106"/>
                  </a:lnTo>
                  <a:lnTo>
                    <a:pt x="42502" y="12353"/>
                  </a:lnTo>
                  <a:lnTo>
                    <a:pt x="42031" y="11487"/>
                  </a:lnTo>
                  <a:lnTo>
                    <a:pt x="41542" y="10564"/>
                  </a:lnTo>
                  <a:lnTo>
                    <a:pt x="41033" y="9585"/>
                  </a:lnTo>
                  <a:lnTo>
                    <a:pt x="40525" y="8568"/>
                  </a:lnTo>
                  <a:lnTo>
                    <a:pt x="38642" y="4708"/>
                  </a:lnTo>
                  <a:lnTo>
                    <a:pt x="38246" y="3898"/>
                  </a:lnTo>
                  <a:lnTo>
                    <a:pt x="37870" y="3182"/>
                  </a:lnTo>
                  <a:lnTo>
                    <a:pt x="37550" y="2599"/>
                  </a:lnTo>
                  <a:lnTo>
                    <a:pt x="37286" y="2166"/>
                  </a:lnTo>
                  <a:lnTo>
                    <a:pt x="37173" y="2034"/>
                  </a:lnTo>
                  <a:lnTo>
                    <a:pt x="37041" y="1902"/>
                  </a:lnTo>
                  <a:lnTo>
                    <a:pt x="36872" y="1770"/>
                  </a:lnTo>
                  <a:lnTo>
                    <a:pt x="36664" y="1638"/>
                  </a:lnTo>
                  <a:lnTo>
                    <a:pt x="36420" y="1525"/>
                  </a:lnTo>
                  <a:lnTo>
                    <a:pt x="36156" y="1412"/>
                  </a:lnTo>
                  <a:lnTo>
                    <a:pt x="35874" y="1318"/>
                  </a:lnTo>
                  <a:lnTo>
                    <a:pt x="35553" y="1205"/>
                  </a:lnTo>
                  <a:lnTo>
                    <a:pt x="34876" y="1017"/>
                  </a:lnTo>
                  <a:lnTo>
                    <a:pt x="34122" y="847"/>
                  </a:lnTo>
                  <a:lnTo>
                    <a:pt x="33331" y="697"/>
                  </a:lnTo>
                  <a:lnTo>
                    <a:pt x="32503" y="565"/>
                  </a:lnTo>
                  <a:lnTo>
                    <a:pt x="31674" y="452"/>
                  </a:lnTo>
                  <a:lnTo>
                    <a:pt x="30846" y="358"/>
                  </a:lnTo>
                  <a:lnTo>
                    <a:pt x="30036" y="264"/>
                  </a:lnTo>
                  <a:lnTo>
                    <a:pt x="29283" y="207"/>
                  </a:lnTo>
                  <a:lnTo>
                    <a:pt x="27965" y="113"/>
                  </a:lnTo>
                  <a:lnTo>
                    <a:pt x="27023" y="75"/>
                  </a:lnTo>
                  <a:lnTo>
                    <a:pt x="24707" y="38"/>
                  </a:lnTo>
                  <a:lnTo>
                    <a:pt x="22485" y="19"/>
                  </a:lnTo>
                  <a:lnTo>
                    <a:pt x="20319" y="0"/>
                  </a:lnTo>
                  <a:close/>
                </a:path>
              </a:pathLst>
            </a:custGeom>
            <a:solidFill>
              <a:srgbClr val="000000">
                <a:alpha val="21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8" name="Google Shape;10448;p52"/>
            <p:cNvSpPr/>
            <p:nvPr/>
          </p:nvSpPr>
          <p:spPr>
            <a:xfrm>
              <a:off x="5861425" y="3770600"/>
              <a:ext cx="1008425" cy="347450"/>
            </a:xfrm>
            <a:custGeom>
              <a:avLst/>
              <a:gdLst/>
              <a:ahLst/>
              <a:cxnLst/>
              <a:rect l="l" t="t" r="r" b="b"/>
              <a:pathLst>
                <a:path w="40337" h="13898" extrusionOk="0">
                  <a:moveTo>
                    <a:pt x="16948" y="0"/>
                  </a:moveTo>
                  <a:lnTo>
                    <a:pt x="15517" y="19"/>
                  </a:lnTo>
                  <a:lnTo>
                    <a:pt x="14086" y="38"/>
                  </a:lnTo>
                  <a:lnTo>
                    <a:pt x="12655" y="94"/>
                  </a:lnTo>
                  <a:lnTo>
                    <a:pt x="11186" y="170"/>
                  </a:lnTo>
                  <a:lnTo>
                    <a:pt x="9642" y="264"/>
                  </a:lnTo>
                  <a:lnTo>
                    <a:pt x="7966" y="395"/>
                  </a:lnTo>
                  <a:lnTo>
                    <a:pt x="6158" y="565"/>
                  </a:lnTo>
                  <a:lnTo>
                    <a:pt x="4162" y="791"/>
                  </a:lnTo>
                  <a:lnTo>
                    <a:pt x="2769" y="923"/>
                  </a:lnTo>
                  <a:lnTo>
                    <a:pt x="2072" y="1017"/>
                  </a:lnTo>
                  <a:lnTo>
                    <a:pt x="1375" y="1111"/>
                  </a:lnTo>
                  <a:lnTo>
                    <a:pt x="791" y="1224"/>
                  </a:lnTo>
                  <a:lnTo>
                    <a:pt x="566" y="1281"/>
                  </a:lnTo>
                  <a:lnTo>
                    <a:pt x="471" y="1318"/>
                  </a:lnTo>
                  <a:lnTo>
                    <a:pt x="377" y="1375"/>
                  </a:lnTo>
                  <a:lnTo>
                    <a:pt x="302" y="1431"/>
                  </a:lnTo>
                  <a:lnTo>
                    <a:pt x="227" y="1507"/>
                  </a:lnTo>
                  <a:lnTo>
                    <a:pt x="170" y="1582"/>
                  </a:lnTo>
                  <a:lnTo>
                    <a:pt x="114" y="1676"/>
                  </a:lnTo>
                  <a:lnTo>
                    <a:pt x="76" y="1789"/>
                  </a:lnTo>
                  <a:lnTo>
                    <a:pt x="38" y="1921"/>
                  </a:lnTo>
                  <a:lnTo>
                    <a:pt x="19" y="2071"/>
                  </a:lnTo>
                  <a:lnTo>
                    <a:pt x="19" y="2241"/>
                  </a:lnTo>
                  <a:lnTo>
                    <a:pt x="1" y="2599"/>
                  </a:lnTo>
                  <a:lnTo>
                    <a:pt x="19" y="3088"/>
                  </a:lnTo>
                  <a:lnTo>
                    <a:pt x="57" y="3578"/>
                  </a:lnTo>
                  <a:lnTo>
                    <a:pt x="151" y="4576"/>
                  </a:lnTo>
                  <a:lnTo>
                    <a:pt x="264" y="5555"/>
                  </a:lnTo>
                  <a:lnTo>
                    <a:pt x="321" y="6045"/>
                  </a:lnTo>
                  <a:lnTo>
                    <a:pt x="358" y="6534"/>
                  </a:lnTo>
                  <a:lnTo>
                    <a:pt x="528" y="9265"/>
                  </a:lnTo>
                  <a:lnTo>
                    <a:pt x="660" y="12014"/>
                  </a:lnTo>
                  <a:lnTo>
                    <a:pt x="697" y="13125"/>
                  </a:lnTo>
                  <a:lnTo>
                    <a:pt x="1281" y="13219"/>
                  </a:lnTo>
                  <a:lnTo>
                    <a:pt x="1903" y="13295"/>
                  </a:lnTo>
                  <a:lnTo>
                    <a:pt x="3258" y="13445"/>
                  </a:lnTo>
                  <a:lnTo>
                    <a:pt x="4671" y="13558"/>
                  </a:lnTo>
                  <a:lnTo>
                    <a:pt x="6083" y="13652"/>
                  </a:lnTo>
                  <a:lnTo>
                    <a:pt x="7439" y="13728"/>
                  </a:lnTo>
                  <a:lnTo>
                    <a:pt x="8663" y="13765"/>
                  </a:lnTo>
                  <a:lnTo>
                    <a:pt x="9680" y="13803"/>
                  </a:lnTo>
                  <a:lnTo>
                    <a:pt x="10433" y="13822"/>
                  </a:lnTo>
                  <a:lnTo>
                    <a:pt x="15781" y="13878"/>
                  </a:lnTo>
                  <a:lnTo>
                    <a:pt x="20413" y="13897"/>
                  </a:lnTo>
                  <a:lnTo>
                    <a:pt x="22334" y="13897"/>
                  </a:lnTo>
                  <a:lnTo>
                    <a:pt x="24236" y="13878"/>
                  </a:lnTo>
                  <a:lnTo>
                    <a:pt x="26138" y="13841"/>
                  </a:lnTo>
                  <a:lnTo>
                    <a:pt x="28077" y="13784"/>
                  </a:lnTo>
                  <a:lnTo>
                    <a:pt x="30111" y="13728"/>
                  </a:lnTo>
                  <a:lnTo>
                    <a:pt x="32239" y="13634"/>
                  </a:lnTo>
                  <a:lnTo>
                    <a:pt x="34518" y="13521"/>
                  </a:lnTo>
                  <a:lnTo>
                    <a:pt x="36984" y="13389"/>
                  </a:lnTo>
                  <a:lnTo>
                    <a:pt x="38660" y="13295"/>
                  </a:lnTo>
                  <a:lnTo>
                    <a:pt x="39508" y="13238"/>
                  </a:lnTo>
                  <a:lnTo>
                    <a:pt x="40336" y="13182"/>
                  </a:lnTo>
                  <a:lnTo>
                    <a:pt x="39978" y="12673"/>
                  </a:lnTo>
                  <a:lnTo>
                    <a:pt x="39602" y="12089"/>
                  </a:lnTo>
                  <a:lnTo>
                    <a:pt x="39206" y="11412"/>
                  </a:lnTo>
                  <a:lnTo>
                    <a:pt x="38811" y="10677"/>
                  </a:lnTo>
                  <a:lnTo>
                    <a:pt x="38378" y="9886"/>
                  </a:lnTo>
                  <a:lnTo>
                    <a:pt x="37964" y="9058"/>
                  </a:lnTo>
                  <a:lnTo>
                    <a:pt x="37116" y="7344"/>
                  </a:lnTo>
                  <a:lnTo>
                    <a:pt x="36306" y="5668"/>
                  </a:lnTo>
                  <a:lnTo>
                    <a:pt x="35572" y="4162"/>
                  </a:lnTo>
                  <a:lnTo>
                    <a:pt x="35233" y="3503"/>
                  </a:lnTo>
                  <a:lnTo>
                    <a:pt x="34932" y="2919"/>
                  </a:lnTo>
                  <a:lnTo>
                    <a:pt x="34668" y="2448"/>
                  </a:lnTo>
                  <a:lnTo>
                    <a:pt x="34442" y="2071"/>
                  </a:lnTo>
                  <a:lnTo>
                    <a:pt x="34348" y="1958"/>
                  </a:lnTo>
                  <a:lnTo>
                    <a:pt x="34216" y="1827"/>
                  </a:lnTo>
                  <a:lnTo>
                    <a:pt x="34047" y="1714"/>
                  </a:lnTo>
                  <a:lnTo>
                    <a:pt x="33858" y="1601"/>
                  </a:lnTo>
                  <a:lnTo>
                    <a:pt x="33632" y="1488"/>
                  </a:lnTo>
                  <a:lnTo>
                    <a:pt x="33388" y="1375"/>
                  </a:lnTo>
                  <a:lnTo>
                    <a:pt x="33105" y="1281"/>
                  </a:lnTo>
                  <a:lnTo>
                    <a:pt x="32823" y="1186"/>
                  </a:lnTo>
                  <a:lnTo>
                    <a:pt x="32182" y="1017"/>
                  </a:lnTo>
                  <a:lnTo>
                    <a:pt x="31486" y="847"/>
                  </a:lnTo>
                  <a:lnTo>
                    <a:pt x="30733" y="716"/>
                  </a:lnTo>
                  <a:lnTo>
                    <a:pt x="29960" y="584"/>
                  </a:lnTo>
                  <a:lnTo>
                    <a:pt x="29170" y="471"/>
                  </a:lnTo>
                  <a:lnTo>
                    <a:pt x="28397" y="377"/>
                  </a:lnTo>
                  <a:lnTo>
                    <a:pt x="26929" y="245"/>
                  </a:lnTo>
                  <a:lnTo>
                    <a:pt x="25686" y="151"/>
                  </a:lnTo>
                  <a:lnTo>
                    <a:pt x="24801" y="113"/>
                  </a:lnTo>
                  <a:lnTo>
                    <a:pt x="20526" y="38"/>
                  </a:lnTo>
                  <a:lnTo>
                    <a:pt x="18681" y="19"/>
                  </a:lnTo>
                  <a:lnTo>
                    <a:pt x="1694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49" name="Google Shape;10449;p52"/>
          <p:cNvGrpSpPr/>
          <p:nvPr/>
        </p:nvGrpSpPr>
        <p:grpSpPr>
          <a:xfrm>
            <a:off x="3573794" y="3745650"/>
            <a:ext cx="1831124" cy="1079236"/>
            <a:chOff x="3573794" y="3745650"/>
            <a:chExt cx="1831124" cy="1079236"/>
          </a:xfrm>
        </p:grpSpPr>
        <p:sp>
          <p:nvSpPr>
            <p:cNvPr id="10450" name="Google Shape;10450;p52"/>
            <p:cNvSpPr/>
            <p:nvPr/>
          </p:nvSpPr>
          <p:spPr>
            <a:xfrm>
              <a:off x="3573794" y="4575356"/>
              <a:ext cx="1831124" cy="249529"/>
            </a:xfrm>
            <a:custGeom>
              <a:avLst/>
              <a:gdLst/>
              <a:ahLst/>
              <a:cxnLst/>
              <a:rect l="l" t="t" r="r" b="b"/>
              <a:pathLst>
                <a:path w="38284" h="5217" extrusionOk="0">
                  <a:moveTo>
                    <a:pt x="3673" y="0"/>
                  </a:moveTo>
                  <a:lnTo>
                    <a:pt x="3541" y="19"/>
                  </a:lnTo>
                  <a:lnTo>
                    <a:pt x="3409" y="57"/>
                  </a:lnTo>
                  <a:lnTo>
                    <a:pt x="3296" y="151"/>
                  </a:lnTo>
                  <a:lnTo>
                    <a:pt x="3221" y="226"/>
                  </a:lnTo>
                  <a:lnTo>
                    <a:pt x="57" y="4877"/>
                  </a:lnTo>
                  <a:lnTo>
                    <a:pt x="20" y="4953"/>
                  </a:lnTo>
                  <a:lnTo>
                    <a:pt x="1" y="5009"/>
                  </a:lnTo>
                  <a:lnTo>
                    <a:pt x="1" y="5066"/>
                  </a:lnTo>
                  <a:lnTo>
                    <a:pt x="1" y="5122"/>
                  </a:lnTo>
                  <a:lnTo>
                    <a:pt x="20" y="5160"/>
                  </a:lnTo>
                  <a:lnTo>
                    <a:pt x="57" y="5198"/>
                  </a:lnTo>
                  <a:lnTo>
                    <a:pt x="114" y="5216"/>
                  </a:lnTo>
                  <a:lnTo>
                    <a:pt x="38152" y="5216"/>
                  </a:lnTo>
                  <a:lnTo>
                    <a:pt x="38209" y="5198"/>
                  </a:lnTo>
                  <a:lnTo>
                    <a:pt x="38246" y="5160"/>
                  </a:lnTo>
                  <a:lnTo>
                    <a:pt x="38265" y="5122"/>
                  </a:lnTo>
                  <a:lnTo>
                    <a:pt x="38284" y="5066"/>
                  </a:lnTo>
                  <a:lnTo>
                    <a:pt x="38284" y="5009"/>
                  </a:lnTo>
                  <a:lnTo>
                    <a:pt x="38265" y="4953"/>
                  </a:lnTo>
                  <a:lnTo>
                    <a:pt x="38227" y="4877"/>
                  </a:lnTo>
                  <a:lnTo>
                    <a:pt x="35497" y="226"/>
                  </a:lnTo>
                  <a:lnTo>
                    <a:pt x="35422" y="151"/>
                  </a:lnTo>
                  <a:lnTo>
                    <a:pt x="35309" y="57"/>
                  </a:lnTo>
                  <a:lnTo>
                    <a:pt x="35196" y="19"/>
                  </a:lnTo>
                  <a:lnTo>
                    <a:pt x="35064" y="0"/>
                  </a:lnTo>
                  <a:close/>
                </a:path>
              </a:pathLst>
            </a:custGeom>
            <a:solidFill>
              <a:srgbClr val="120435">
                <a:alpha val="26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1" name="Google Shape;10451;p52"/>
            <p:cNvSpPr/>
            <p:nvPr/>
          </p:nvSpPr>
          <p:spPr>
            <a:xfrm>
              <a:off x="3813100" y="4023875"/>
              <a:ext cx="150675" cy="132775"/>
            </a:xfrm>
            <a:custGeom>
              <a:avLst/>
              <a:gdLst/>
              <a:ahLst/>
              <a:cxnLst/>
              <a:rect l="l" t="t" r="r" b="b"/>
              <a:pathLst>
                <a:path w="6027" h="5311" extrusionOk="0">
                  <a:moveTo>
                    <a:pt x="1507" y="0"/>
                  </a:moveTo>
                  <a:lnTo>
                    <a:pt x="1356" y="19"/>
                  </a:lnTo>
                  <a:lnTo>
                    <a:pt x="1206" y="38"/>
                  </a:lnTo>
                  <a:lnTo>
                    <a:pt x="1055" y="57"/>
                  </a:lnTo>
                  <a:lnTo>
                    <a:pt x="923" y="113"/>
                  </a:lnTo>
                  <a:lnTo>
                    <a:pt x="792" y="170"/>
                  </a:lnTo>
                  <a:lnTo>
                    <a:pt x="660" y="226"/>
                  </a:lnTo>
                  <a:lnTo>
                    <a:pt x="547" y="301"/>
                  </a:lnTo>
                  <a:lnTo>
                    <a:pt x="434" y="395"/>
                  </a:lnTo>
                  <a:lnTo>
                    <a:pt x="340" y="490"/>
                  </a:lnTo>
                  <a:lnTo>
                    <a:pt x="264" y="584"/>
                  </a:lnTo>
                  <a:lnTo>
                    <a:pt x="189" y="697"/>
                  </a:lnTo>
                  <a:lnTo>
                    <a:pt x="114" y="810"/>
                  </a:lnTo>
                  <a:lnTo>
                    <a:pt x="76" y="942"/>
                  </a:lnTo>
                  <a:lnTo>
                    <a:pt x="38" y="1055"/>
                  </a:lnTo>
                  <a:lnTo>
                    <a:pt x="1" y="1186"/>
                  </a:lnTo>
                  <a:lnTo>
                    <a:pt x="1" y="1337"/>
                  </a:lnTo>
                  <a:lnTo>
                    <a:pt x="1" y="3992"/>
                  </a:lnTo>
                  <a:lnTo>
                    <a:pt x="1" y="4124"/>
                  </a:lnTo>
                  <a:lnTo>
                    <a:pt x="38" y="4256"/>
                  </a:lnTo>
                  <a:lnTo>
                    <a:pt x="76" y="4388"/>
                  </a:lnTo>
                  <a:lnTo>
                    <a:pt x="114" y="4501"/>
                  </a:lnTo>
                  <a:lnTo>
                    <a:pt x="189" y="4614"/>
                  </a:lnTo>
                  <a:lnTo>
                    <a:pt x="264" y="4727"/>
                  </a:lnTo>
                  <a:lnTo>
                    <a:pt x="340" y="4821"/>
                  </a:lnTo>
                  <a:lnTo>
                    <a:pt x="434" y="4915"/>
                  </a:lnTo>
                  <a:lnTo>
                    <a:pt x="547" y="5009"/>
                  </a:lnTo>
                  <a:lnTo>
                    <a:pt x="660" y="5084"/>
                  </a:lnTo>
                  <a:lnTo>
                    <a:pt x="792" y="5160"/>
                  </a:lnTo>
                  <a:lnTo>
                    <a:pt x="923" y="5216"/>
                  </a:lnTo>
                  <a:lnTo>
                    <a:pt x="1055" y="5254"/>
                  </a:lnTo>
                  <a:lnTo>
                    <a:pt x="1206" y="5292"/>
                  </a:lnTo>
                  <a:lnTo>
                    <a:pt x="1356" y="5310"/>
                  </a:lnTo>
                  <a:lnTo>
                    <a:pt x="4671" y="5310"/>
                  </a:lnTo>
                  <a:lnTo>
                    <a:pt x="4821" y="5292"/>
                  </a:lnTo>
                  <a:lnTo>
                    <a:pt x="4972" y="5254"/>
                  </a:lnTo>
                  <a:lnTo>
                    <a:pt x="5104" y="5216"/>
                  </a:lnTo>
                  <a:lnTo>
                    <a:pt x="5236" y="5160"/>
                  </a:lnTo>
                  <a:lnTo>
                    <a:pt x="5367" y="5084"/>
                  </a:lnTo>
                  <a:lnTo>
                    <a:pt x="5480" y="5009"/>
                  </a:lnTo>
                  <a:lnTo>
                    <a:pt x="5593" y="4915"/>
                  </a:lnTo>
                  <a:lnTo>
                    <a:pt x="5688" y="4821"/>
                  </a:lnTo>
                  <a:lnTo>
                    <a:pt x="5763" y="4727"/>
                  </a:lnTo>
                  <a:lnTo>
                    <a:pt x="5838" y="4614"/>
                  </a:lnTo>
                  <a:lnTo>
                    <a:pt x="5914" y="4501"/>
                  </a:lnTo>
                  <a:lnTo>
                    <a:pt x="5951" y="4388"/>
                  </a:lnTo>
                  <a:lnTo>
                    <a:pt x="5989" y="4256"/>
                  </a:lnTo>
                  <a:lnTo>
                    <a:pt x="6027" y="4124"/>
                  </a:lnTo>
                  <a:lnTo>
                    <a:pt x="6027" y="3992"/>
                  </a:lnTo>
                  <a:lnTo>
                    <a:pt x="6027" y="1337"/>
                  </a:lnTo>
                  <a:lnTo>
                    <a:pt x="6027" y="1186"/>
                  </a:lnTo>
                  <a:lnTo>
                    <a:pt x="5989" y="1055"/>
                  </a:lnTo>
                  <a:lnTo>
                    <a:pt x="5951" y="942"/>
                  </a:lnTo>
                  <a:lnTo>
                    <a:pt x="5914" y="810"/>
                  </a:lnTo>
                  <a:lnTo>
                    <a:pt x="5838" y="697"/>
                  </a:lnTo>
                  <a:lnTo>
                    <a:pt x="5763" y="584"/>
                  </a:lnTo>
                  <a:lnTo>
                    <a:pt x="5688" y="490"/>
                  </a:lnTo>
                  <a:lnTo>
                    <a:pt x="5593" y="395"/>
                  </a:lnTo>
                  <a:lnTo>
                    <a:pt x="5480" y="301"/>
                  </a:lnTo>
                  <a:lnTo>
                    <a:pt x="5367" y="226"/>
                  </a:lnTo>
                  <a:lnTo>
                    <a:pt x="5236" y="170"/>
                  </a:lnTo>
                  <a:lnTo>
                    <a:pt x="5104" y="113"/>
                  </a:lnTo>
                  <a:lnTo>
                    <a:pt x="4972" y="57"/>
                  </a:lnTo>
                  <a:lnTo>
                    <a:pt x="4821" y="38"/>
                  </a:lnTo>
                  <a:lnTo>
                    <a:pt x="4671" y="19"/>
                  </a:lnTo>
                  <a:lnTo>
                    <a:pt x="45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2" name="Google Shape;10452;p52"/>
            <p:cNvSpPr/>
            <p:nvPr/>
          </p:nvSpPr>
          <p:spPr>
            <a:xfrm>
              <a:off x="3842775" y="4037050"/>
              <a:ext cx="121000" cy="106875"/>
            </a:xfrm>
            <a:custGeom>
              <a:avLst/>
              <a:gdLst/>
              <a:ahLst/>
              <a:cxnLst/>
              <a:rect l="l" t="t" r="r" b="b"/>
              <a:pathLst>
                <a:path w="4840" h="4275" extrusionOk="0">
                  <a:moveTo>
                    <a:pt x="1205" y="0"/>
                  </a:moveTo>
                  <a:lnTo>
                    <a:pt x="960" y="19"/>
                  </a:lnTo>
                  <a:lnTo>
                    <a:pt x="734" y="76"/>
                  </a:lnTo>
                  <a:lnTo>
                    <a:pt x="546" y="170"/>
                  </a:lnTo>
                  <a:lnTo>
                    <a:pt x="358" y="302"/>
                  </a:lnTo>
                  <a:lnTo>
                    <a:pt x="207" y="471"/>
                  </a:lnTo>
                  <a:lnTo>
                    <a:pt x="94" y="641"/>
                  </a:lnTo>
                  <a:lnTo>
                    <a:pt x="57" y="754"/>
                  </a:lnTo>
                  <a:lnTo>
                    <a:pt x="19" y="848"/>
                  </a:lnTo>
                  <a:lnTo>
                    <a:pt x="19" y="961"/>
                  </a:lnTo>
                  <a:lnTo>
                    <a:pt x="0" y="1055"/>
                  </a:lnTo>
                  <a:lnTo>
                    <a:pt x="0" y="3202"/>
                  </a:lnTo>
                  <a:lnTo>
                    <a:pt x="19" y="3315"/>
                  </a:lnTo>
                  <a:lnTo>
                    <a:pt x="19" y="3409"/>
                  </a:lnTo>
                  <a:lnTo>
                    <a:pt x="57" y="3522"/>
                  </a:lnTo>
                  <a:lnTo>
                    <a:pt x="94" y="3616"/>
                  </a:lnTo>
                  <a:lnTo>
                    <a:pt x="207" y="3804"/>
                  </a:lnTo>
                  <a:lnTo>
                    <a:pt x="358" y="3955"/>
                  </a:lnTo>
                  <a:lnTo>
                    <a:pt x="546" y="4087"/>
                  </a:lnTo>
                  <a:lnTo>
                    <a:pt x="734" y="4181"/>
                  </a:lnTo>
                  <a:lnTo>
                    <a:pt x="960" y="4237"/>
                  </a:lnTo>
                  <a:lnTo>
                    <a:pt x="1205" y="4275"/>
                  </a:lnTo>
                  <a:lnTo>
                    <a:pt x="3634" y="4275"/>
                  </a:lnTo>
                  <a:lnTo>
                    <a:pt x="3879" y="4237"/>
                  </a:lnTo>
                  <a:lnTo>
                    <a:pt x="4105" y="4181"/>
                  </a:lnTo>
                  <a:lnTo>
                    <a:pt x="4312" y="4087"/>
                  </a:lnTo>
                  <a:lnTo>
                    <a:pt x="4482" y="3955"/>
                  </a:lnTo>
                  <a:lnTo>
                    <a:pt x="4632" y="3804"/>
                  </a:lnTo>
                  <a:lnTo>
                    <a:pt x="4745" y="3616"/>
                  </a:lnTo>
                  <a:lnTo>
                    <a:pt x="4783" y="3522"/>
                  </a:lnTo>
                  <a:lnTo>
                    <a:pt x="4821" y="3409"/>
                  </a:lnTo>
                  <a:lnTo>
                    <a:pt x="4840" y="3315"/>
                  </a:lnTo>
                  <a:lnTo>
                    <a:pt x="4840" y="3202"/>
                  </a:lnTo>
                  <a:lnTo>
                    <a:pt x="4840" y="1055"/>
                  </a:lnTo>
                  <a:lnTo>
                    <a:pt x="4840" y="961"/>
                  </a:lnTo>
                  <a:lnTo>
                    <a:pt x="4821" y="848"/>
                  </a:lnTo>
                  <a:lnTo>
                    <a:pt x="4783" y="754"/>
                  </a:lnTo>
                  <a:lnTo>
                    <a:pt x="4745" y="641"/>
                  </a:lnTo>
                  <a:lnTo>
                    <a:pt x="4632" y="471"/>
                  </a:lnTo>
                  <a:lnTo>
                    <a:pt x="4482" y="302"/>
                  </a:lnTo>
                  <a:lnTo>
                    <a:pt x="4312" y="170"/>
                  </a:lnTo>
                  <a:lnTo>
                    <a:pt x="4105" y="76"/>
                  </a:lnTo>
                  <a:lnTo>
                    <a:pt x="3879" y="19"/>
                  </a:lnTo>
                  <a:lnTo>
                    <a:pt x="363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3" name="Google Shape;10453;p52"/>
            <p:cNvSpPr/>
            <p:nvPr/>
          </p:nvSpPr>
          <p:spPr>
            <a:xfrm>
              <a:off x="3842775" y="4037050"/>
              <a:ext cx="121000" cy="106875"/>
            </a:xfrm>
            <a:custGeom>
              <a:avLst/>
              <a:gdLst/>
              <a:ahLst/>
              <a:cxnLst/>
              <a:rect l="l" t="t" r="r" b="b"/>
              <a:pathLst>
                <a:path w="4840" h="4275" fill="none" extrusionOk="0">
                  <a:moveTo>
                    <a:pt x="4840" y="3202"/>
                  </a:moveTo>
                  <a:lnTo>
                    <a:pt x="4840" y="3202"/>
                  </a:lnTo>
                  <a:lnTo>
                    <a:pt x="4840" y="3315"/>
                  </a:lnTo>
                  <a:lnTo>
                    <a:pt x="4821" y="3409"/>
                  </a:lnTo>
                  <a:lnTo>
                    <a:pt x="4783" y="3522"/>
                  </a:lnTo>
                  <a:lnTo>
                    <a:pt x="4745" y="3616"/>
                  </a:lnTo>
                  <a:lnTo>
                    <a:pt x="4632" y="3804"/>
                  </a:lnTo>
                  <a:lnTo>
                    <a:pt x="4482" y="3955"/>
                  </a:lnTo>
                  <a:lnTo>
                    <a:pt x="4312" y="4087"/>
                  </a:lnTo>
                  <a:lnTo>
                    <a:pt x="4105" y="4181"/>
                  </a:lnTo>
                  <a:lnTo>
                    <a:pt x="3879" y="4237"/>
                  </a:lnTo>
                  <a:lnTo>
                    <a:pt x="3634" y="4275"/>
                  </a:lnTo>
                  <a:lnTo>
                    <a:pt x="1205" y="4275"/>
                  </a:lnTo>
                  <a:lnTo>
                    <a:pt x="1205" y="4275"/>
                  </a:lnTo>
                  <a:lnTo>
                    <a:pt x="960" y="4237"/>
                  </a:lnTo>
                  <a:lnTo>
                    <a:pt x="734" y="4181"/>
                  </a:lnTo>
                  <a:lnTo>
                    <a:pt x="546" y="4087"/>
                  </a:lnTo>
                  <a:lnTo>
                    <a:pt x="358" y="3955"/>
                  </a:lnTo>
                  <a:lnTo>
                    <a:pt x="207" y="3804"/>
                  </a:lnTo>
                  <a:lnTo>
                    <a:pt x="94" y="3616"/>
                  </a:lnTo>
                  <a:lnTo>
                    <a:pt x="57" y="3522"/>
                  </a:lnTo>
                  <a:lnTo>
                    <a:pt x="19" y="3409"/>
                  </a:lnTo>
                  <a:lnTo>
                    <a:pt x="19" y="3315"/>
                  </a:lnTo>
                  <a:lnTo>
                    <a:pt x="0" y="3202"/>
                  </a:lnTo>
                  <a:lnTo>
                    <a:pt x="0" y="1055"/>
                  </a:lnTo>
                  <a:lnTo>
                    <a:pt x="0" y="1055"/>
                  </a:lnTo>
                  <a:lnTo>
                    <a:pt x="19" y="961"/>
                  </a:lnTo>
                  <a:lnTo>
                    <a:pt x="19" y="848"/>
                  </a:lnTo>
                  <a:lnTo>
                    <a:pt x="57" y="754"/>
                  </a:lnTo>
                  <a:lnTo>
                    <a:pt x="94" y="641"/>
                  </a:lnTo>
                  <a:lnTo>
                    <a:pt x="207" y="471"/>
                  </a:lnTo>
                  <a:lnTo>
                    <a:pt x="358" y="302"/>
                  </a:lnTo>
                  <a:lnTo>
                    <a:pt x="546" y="170"/>
                  </a:lnTo>
                  <a:lnTo>
                    <a:pt x="734" y="76"/>
                  </a:lnTo>
                  <a:lnTo>
                    <a:pt x="960" y="19"/>
                  </a:lnTo>
                  <a:lnTo>
                    <a:pt x="1205" y="0"/>
                  </a:lnTo>
                  <a:lnTo>
                    <a:pt x="3634" y="0"/>
                  </a:lnTo>
                  <a:lnTo>
                    <a:pt x="3634" y="0"/>
                  </a:lnTo>
                  <a:lnTo>
                    <a:pt x="3879" y="19"/>
                  </a:lnTo>
                  <a:lnTo>
                    <a:pt x="4105" y="76"/>
                  </a:lnTo>
                  <a:lnTo>
                    <a:pt x="4312" y="170"/>
                  </a:lnTo>
                  <a:lnTo>
                    <a:pt x="4482" y="302"/>
                  </a:lnTo>
                  <a:lnTo>
                    <a:pt x="4632" y="471"/>
                  </a:lnTo>
                  <a:lnTo>
                    <a:pt x="4745" y="641"/>
                  </a:lnTo>
                  <a:lnTo>
                    <a:pt x="4783" y="754"/>
                  </a:lnTo>
                  <a:lnTo>
                    <a:pt x="4821" y="848"/>
                  </a:lnTo>
                  <a:lnTo>
                    <a:pt x="4840" y="961"/>
                  </a:lnTo>
                  <a:lnTo>
                    <a:pt x="4840" y="1055"/>
                  </a:lnTo>
                  <a:lnTo>
                    <a:pt x="4840" y="320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4" name="Google Shape;10454;p52"/>
            <p:cNvSpPr/>
            <p:nvPr/>
          </p:nvSpPr>
          <p:spPr>
            <a:xfrm>
              <a:off x="5109600" y="4023875"/>
              <a:ext cx="150675" cy="132775"/>
            </a:xfrm>
            <a:custGeom>
              <a:avLst/>
              <a:gdLst/>
              <a:ahLst/>
              <a:cxnLst/>
              <a:rect l="l" t="t" r="r" b="b"/>
              <a:pathLst>
                <a:path w="6027" h="5311" extrusionOk="0">
                  <a:moveTo>
                    <a:pt x="1507" y="0"/>
                  </a:moveTo>
                  <a:lnTo>
                    <a:pt x="1357" y="19"/>
                  </a:lnTo>
                  <a:lnTo>
                    <a:pt x="1206" y="38"/>
                  </a:lnTo>
                  <a:lnTo>
                    <a:pt x="1055" y="57"/>
                  </a:lnTo>
                  <a:lnTo>
                    <a:pt x="923" y="113"/>
                  </a:lnTo>
                  <a:lnTo>
                    <a:pt x="792" y="170"/>
                  </a:lnTo>
                  <a:lnTo>
                    <a:pt x="660" y="226"/>
                  </a:lnTo>
                  <a:lnTo>
                    <a:pt x="547" y="301"/>
                  </a:lnTo>
                  <a:lnTo>
                    <a:pt x="434" y="395"/>
                  </a:lnTo>
                  <a:lnTo>
                    <a:pt x="340" y="490"/>
                  </a:lnTo>
                  <a:lnTo>
                    <a:pt x="264" y="584"/>
                  </a:lnTo>
                  <a:lnTo>
                    <a:pt x="189" y="697"/>
                  </a:lnTo>
                  <a:lnTo>
                    <a:pt x="114" y="810"/>
                  </a:lnTo>
                  <a:lnTo>
                    <a:pt x="57" y="942"/>
                  </a:lnTo>
                  <a:lnTo>
                    <a:pt x="20" y="1055"/>
                  </a:lnTo>
                  <a:lnTo>
                    <a:pt x="1" y="1186"/>
                  </a:lnTo>
                  <a:lnTo>
                    <a:pt x="1" y="1337"/>
                  </a:lnTo>
                  <a:lnTo>
                    <a:pt x="1" y="3992"/>
                  </a:lnTo>
                  <a:lnTo>
                    <a:pt x="1" y="4124"/>
                  </a:lnTo>
                  <a:lnTo>
                    <a:pt x="20" y="4256"/>
                  </a:lnTo>
                  <a:lnTo>
                    <a:pt x="57" y="4388"/>
                  </a:lnTo>
                  <a:lnTo>
                    <a:pt x="114" y="4501"/>
                  </a:lnTo>
                  <a:lnTo>
                    <a:pt x="189" y="4614"/>
                  </a:lnTo>
                  <a:lnTo>
                    <a:pt x="264" y="4727"/>
                  </a:lnTo>
                  <a:lnTo>
                    <a:pt x="340" y="4821"/>
                  </a:lnTo>
                  <a:lnTo>
                    <a:pt x="434" y="4915"/>
                  </a:lnTo>
                  <a:lnTo>
                    <a:pt x="547" y="5009"/>
                  </a:lnTo>
                  <a:lnTo>
                    <a:pt x="660" y="5084"/>
                  </a:lnTo>
                  <a:lnTo>
                    <a:pt x="792" y="5160"/>
                  </a:lnTo>
                  <a:lnTo>
                    <a:pt x="923" y="5216"/>
                  </a:lnTo>
                  <a:lnTo>
                    <a:pt x="1055" y="5254"/>
                  </a:lnTo>
                  <a:lnTo>
                    <a:pt x="1206" y="5292"/>
                  </a:lnTo>
                  <a:lnTo>
                    <a:pt x="1357" y="5310"/>
                  </a:lnTo>
                  <a:lnTo>
                    <a:pt x="4671" y="5310"/>
                  </a:lnTo>
                  <a:lnTo>
                    <a:pt x="4821" y="5292"/>
                  </a:lnTo>
                  <a:lnTo>
                    <a:pt x="4972" y="5254"/>
                  </a:lnTo>
                  <a:lnTo>
                    <a:pt x="5104" y="5216"/>
                  </a:lnTo>
                  <a:lnTo>
                    <a:pt x="5236" y="5160"/>
                  </a:lnTo>
                  <a:lnTo>
                    <a:pt x="5368" y="5084"/>
                  </a:lnTo>
                  <a:lnTo>
                    <a:pt x="5481" y="5009"/>
                  </a:lnTo>
                  <a:lnTo>
                    <a:pt x="5594" y="4915"/>
                  </a:lnTo>
                  <a:lnTo>
                    <a:pt x="5688" y="4821"/>
                  </a:lnTo>
                  <a:lnTo>
                    <a:pt x="5763" y="4727"/>
                  </a:lnTo>
                  <a:lnTo>
                    <a:pt x="5838" y="4614"/>
                  </a:lnTo>
                  <a:lnTo>
                    <a:pt x="5914" y="4501"/>
                  </a:lnTo>
                  <a:lnTo>
                    <a:pt x="5951" y="4388"/>
                  </a:lnTo>
                  <a:lnTo>
                    <a:pt x="5989" y="4256"/>
                  </a:lnTo>
                  <a:lnTo>
                    <a:pt x="6027" y="4124"/>
                  </a:lnTo>
                  <a:lnTo>
                    <a:pt x="6027" y="3992"/>
                  </a:lnTo>
                  <a:lnTo>
                    <a:pt x="6027" y="1337"/>
                  </a:lnTo>
                  <a:lnTo>
                    <a:pt x="6027" y="1186"/>
                  </a:lnTo>
                  <a:lnTo>
                    <a:pt x="5989" y="1055"/>
                  </a:lnTo>
                  <a:lnTo>
                    <a:pt x="5951" y="942"/>
                  </a:lnTo>
                  <a:lnTo>
                    <a:pt x="5914" y="810"/>
                  </a:lnTo>
                  <a:lnTo>
                    <a:pt x="5838" y="697"/>
                  </a:lnTo>
                  <a:lnTo>
                    <a:pt x="5763" y="584"/>
                  </a:lnTo>
                  <a:lnTo>
                    <a:pt x="5688" y="490"/>
                  </a:lnTo>
                  <a:lnTo>
                    <a:pt x="5594" y="395"/>
                  </a:lnTo>
                  <a:lnTo>
                    <a:pt x="5481" y="301"/>
                  </a:lnTo>
                  <a:lnTo>
                    <a:pt x="5368" y="226"/>
                  </a:lnTo>
                  <a:lnTo>
                    <a:pt x="5236" y="170"/>
                  </a:lnTo>
                  <a:lnTo>
                    <a:pt x="5104" y="113"/>
                  </a:lnTo>
                  <a:lnTo>
                    <a:pt x="4972" y="57"/>
                  </a:lnTo>
                  <a:lnTo>
                    <a:pt x="4821" y="38"/>
                  </a:lnTo>
                  <a:lnTo>
                    <a:pt x="4671" y="19"/>
                  </a:lnTo>
                  <a:lnTo>
                    <a:pt x="45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5" name="Google Shape;10455;p52"/>
            <p:cNvSpPr/>
            <p:nvPr/>
          </p:nvSpPr>
          <p:spPr>
            <a:xfrm>
              <a:off x="5109600" y="4037050"/>
              <a:ext cx="121025" cy="106875"/>
            </a:xfrm>
            <a:custGeom>
              <a:avLst/>
              <a:gdLst/>
              <a:ahLst/>
              <a:cxnLst/>
              <a:rect l="l" t="t" r="r" b="b"/>
              <a:pathLst>
                <a:path w="4841" h="4275" extrusionOk="0">
                  <a:moveTo>
                    <a:pt x="1206" y="0"/>
                  </a:moveTo>
                  <a:lnTo>
                    <a:pt x="961" y="19"/>
                  </a:lnTo>
                  <a:lnTo>
                    <a:pt x="735" y="76"/>
                  </a:lnTo>
                  <a:lnTo>
                    <a:pt x="528" y="170"/>
                  </a:lnTo>
                  <a:lnTo>
                    <a:pt x="359" y="302"/>
                  </a:lnTo>
                  <a:lnTo>
                    <a:pt x="208" y="471"/>
                  </a:lnTo>
                  <a:lnTo>
                    <a:pt x="95" y="641"/>
                  </a:lnTo>
                  <a:lnTo>
                    <a:pt x="57" y="754"/>
                  </a:lnTo>
                  <a:lnTo>
                    <a:pt x="20" y="848"/>
                  </a:lnTo>
                  <a:lnTo>
                    <a:pt x="1" y="961"/>
                  </a:lnTo>
                  <a:lnTo>
                    <a:pt x="1" y="1055"/>
                  </a:lnTo>
                  <a:lnTo>
                    <a:pt x="1" y="3202"/>
                  </a:lnTo>
                  <a:lnTo>
                    <a:pt x="1" y="3315"/>
                  </a:lnTo>
                  <a:lnTo>
                    <a:pt x="20" y="3409"/>
                  </a:lnTo>
                  <a:lnTo>
                    <a:pt x="57" y="3522"/>
                  </a:lnTo>
                  <a:lnTo>
                    <a:pt x="95" y="3616"/>
                  </a:lnTo>
                  <a:lnTo>
                    <a:pt x="208" y="3804"/>
                  </a:lnTo>
                  <a:lnTo>
                    <a:pt x="359" y="3955"/>
                  </a:lnTo>
                  <a:lnTo>
                    <a:pt x="528" y="4087"/>
                  </a:lnTo>
                  <a:lnTo>
                    <a:pt x="735" y="4181"/>
                  </a:lnTo>
                  <a:lnTo>
                    <a:pt x="961" y="4237"/>
                  </a:lnTo>
                  <a:lnTo>
                    <a:pt x="1206" y="4275"/>
                  </a:lnTo>
                  <a:lnTo>
                    <a:pt x="3635" y="4275"/>
                  </a:lnTo>
                  <a:lnTo>
                    <a:pt x="3861" y="4237"/>
                  </a:lnTo>
                  <a:lnTo>
                    <a:pt x="4106" y="4181"/>
                  </a:lnTo>
                  <a:lnTo>
                    <a:pt x="4294" y="4087"/>
                  </a:lnTo>
                  <a:lnTo>
                    <a:pt x="4483" y="3955"/>
                  </a:lnTo>
                  <a:lnTo>
                    <a:pt x="4633" y="3804"/>
                  </a:lnTo>
                  <a:lnTo>
                    <a:pt x="4746" y="3616"/>
                  </a:lnTo>
                  <a:lnTo>
                    <a:pt x="4784" y="3522"/>
                  </a:lnTo>
                  <a:lnTo>
                    <a:pt x="4803" y="3409"/>
                  </a:lnTo>
                  <a:lnTo>
                    <a:pt x="4821" y="3315"/>
                  </a:lnTo>
                  <a:lnTo>
                    <a:pt x="4840" y="3202"/>
                  </a:lnTo>
                  <a:lnTo>
                    <a:pt x="4840" y="1055"/>
                  </a:lnTo>
                  <a:lnTo>
                    <a:pt x="4821" y="961"/>
                  </a:lnTo>
                  <a:lnTo>
                    <a:pt x="4803" y="848"/>
                  </a:lnTo>
                  <a:lnTo>
                    <a:pt x="4784" y="754"/>
                  </a:lnTo>
                  <a:lnTo>
                    <a:pt x="4746" y="641"/>
                  </a:lnTo>
                  <a:lnTo>
                    <a:pt x="4633" y="471"/>
                  </a:lnTo>
                  <a:lnTo>
                    <a:pt x="4483" y="302"/>
                  </a:lnTo>
                  <a:lnTo>
                    <a:pt x="4294" y="170"/>
                  </a:lnTo>
                  <a:lnTo>
                    <a:pt x="4106" y="76"/>
                  </a:lnTo>
                  <a:lnTo>
                    <a:pt x="3861" y="19"/>
                  </a:lnTo>
                  <a:lnTo>
                    <a:pt x="363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6" name="Google Shape;10456;p52"/>
            <p:cNvSpPr/>
            <p:nvPr/>
          </p:nvSpPr>
          <p:spPr>
            <a:xfrm>
              <a:off x="5109600" y="4037050"/>
              <a:ext cx="121025" cy="106875"/>
            </a:xfrm>
            <a:custGeom>
              <a:avLst/>
              <a:gdLst/>
              <a:ahLst/>
              <a:cxnLst/>
              <a:rect l="l" t="t" r="r" b="b"/>
              <a:pathLst>
                <a:path w="4841" h="4275" fill="none" extrusionOk="0">
                  <a:moveTo>
                    <a:pt x="1" y="3202"/>
                  </a:moveTo>
                  <a:lnTo>
                    <a:pt x="1" y="3202"/>
                  </a:lnTo>
                  <a:lnTo>
                    <a:pt x="1" y="3315"/>
                  </a:lnTo>
                  <a:lnTo>
                    <a:pt x="20" y="3409"/>
                  </a:lnTo>
                  <a:lnTo>
                    <a:pt x="57" y="3522"/>
                  </a:lnTo>
                  <a:lnTo>
                    <a:pt x="95" y="3616"/>
                  </a:lnTo>
                  <a:lnTo>
                    <a:pt x="208" y="3804"/>
                  </a:lnTo>
                  <a:lnTo>
                    <a:pt x="359" y="3955"/>
                  </a:lnTo>
                  <a:lnTo>
                    <a:pt x="528" y="4087"/>
                  </a:lnTo>
                  <a:lnTo>
                    <a:pt x="735" y="4181"/>
                  </a:lnTo>
                  <a:lnTo>
                    <a:pt x="961" y="4237"/>
                  </a:lnTo>
                  <a:lnTo>
                    <a:pt x="1206" y="4275"/>
                  </a:lnTo>
                  <a:lnTo>
                    <a:pt x="3635" y="4275"/>
                  </a:lnTo>
                  <a:lnTo>
                    <a:pt x="3635" y="4275"/>
                  </a:lnTo>
                  <a:lnTo>
                    <a:pt x="3861" y="4237"/>
                  </a:lnTo>
                  <a:lnTo>
                    <a:pt x="4106" y="4181"/>
                  </a:lnTo>
                  <a:lnTo>
                    <a:pt x="4294" y="4087"/>
                  </a:lnTo>
                  <a:lnTo>
                    <a:pt x="4483" y="3955"/>
                  </a:lnTo>
                  <a:lnTo>
                    <a:pt x="4633" y="3804"/>
                  </a:lnTo>
                  <a:lnTo>
                    <a:pt x="4746" y="3616"/>
                  </a:lnTo>
                  <a:lnTo>
                    <a:pt x="4784" y="3522"/>
                  </a:lnTo>
                  <a:lnTo>
                    <a:pt x="4803" y="3409"/>
                  </a:lnTo>
                  <a:lnTo>
                    <a:pt x="4821" y="3315"/>
                  </a:lnTo>
                  <a:lnTo>
                    <a:pt x="4840" y="3202"/>
                  </a:lnTo>
                  <a:lnTo>
                    <a:pt x="4840" y="1055"/>
                  </a:lnTo>
                  <a:lnTo>
                    <a:pt x="4840" y="1055"/>
                  </a:lnTo>
                  <a:lnTo>
                    <a:pt x="4821" y="961"/>
                  </a:lnTo>
                  <a:lnTo>
                    <a:pt x="4803" y="848"/>
                  </a:lnTo>
                  <a:lnTo>
                    <a:pt x="4784" y="754"/>
                  </a:lnTo>
                  <a:lnTo>
                    <a:pt x="4746" y="641"/>
                  </a:lnTo>
                  <a:lnTo>
                    <a:pt x="4633" y="471"/>
                  </a:lnTo>
                  <a:lnTo>
                    <a:pt x="4483" y="302"/>
                  </a:lnTo>
                  <a:lnTo>
                    <a:pt x="4294" y="170"/>
                  </a:lnTo>
                  <a:lnTo>
                    <a:pt x="4106" y="76"/>
                  </a:lnTo>
                  <a:lnTo>
                    <a:pt x="3861" y="19"/>
                  </a:lnTo>
                  <a:lnTo>
                    <a:pt x="3635" y="0"/>
                  </a:lnTo>
                  <a:lnTo>
                    <a:pt x="1206" y="0"/>
                  </a:lnTo>
                  <a:lnTo>
                    <a:pt x="1206" y="0"/>
                  </a:lnTo>
                  <a:lnTo>
                    <a:pt x="961" y="19"/>
                  </a:lnTo>
                  <a:lnTo>
                    <a:pt x="735" y="76"/>
                  </a:lnTo>
                  <a:lnTo>
                    <a:pt x="528" y="170"/>
                  </a:lnTo>
                  <a:lnTo>
                    <a:pt x="359" y="302"/>
                  </a:lnTo>
                  <a:lnTo>
                    <a:pt x="208" y="471"/>
                  </a:lnTo>
                  <a:lnTo>
                    <a:pt x="95" y="641"/>
                  </a:lnTo>
                  <a:lnTo>
                    <a:pt x="57" y="754"/>
                  </a:lnTo>
                  <a:lnTo>
                    <a:pt x="20" y="848"/>
                  </a:lnTo>
                  <a:lnTo>
                    <a:pt x="1" y="961"/>
                  </a:lnTo>
                  <a:lnTo>
                    <a:pt x="1" y="1055"/>
                  </a:lnTo>
                  <a:lnTo>
                    <a:pt x="1" y="320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7" name="Google Shape;10457;p52"/>
            <p:cNvSpPr/>
            <p:nvPr/>
          </p:nvSpPr>
          <p:spPr>
            <a:xfrm>
              <a:off x="3797575" y="4385425"/>
              <a:ext cx="198225" cy="383225"/>
            </a:xfrm>
            <a:custGeom>
              <a:avLst/>
              <a:gdLst/>
              <a:ahLst/>
              <a:cxnLst/>
              <a:rect l="l" t="t" r="r" b="b"/>
              <a:pathLst>
                <a:path w="7929" h="15329" extrusionOk="0">
                  <a:moveTo>
                    <a:pt x="4877" y="0"/>
                  </a:moveTo>
                  <a:lnTo>
                    <a:pt x="3992" y="19"/>
                  </a:lnTo>
                  <a:lnTo>
                    <a:pt x="3578" y="19"/>
                  </a:lnTo>
                  <a:lnTo>
                    <a:pt x="3201" y="57"/>
                  </a:lnTo>
                  <a:lnTo>
                    <a:pt x="2863" y="94"/>
                  </a:lnTo>
                  <a:lnTo>
                    <a:pt x="2561" y="151"/>
                  </a:lnTo>
                  <a:lnTo>
                    <a:pt x="2411" y="170"/>
                  </a:lnTo>
                  <a:lnTo>
                    <a:pt x="2279" y="188"/>
                  </a:lnTo>
                  <a:lnTo>
                    <a:pt x="2128" y="245"/>
                  </a:lnTo>
                  <a:lnTo>
                    <a:pt x="1996" y="301"/>
                  </a:lnTo>
                  <a:lnTo>
                    <a:pt x="1865" y="396"/>
                  </a:lnTo>
                  <a:lnTo>
                    <a:pt x="1733" y="490"/>
                  </a:lnTo>
                  <a:lnTo>
                    <a:pt x="1620" y="603"/>
                  </a:lnTo>
                  <a:lnTo>
                    <a:pt x="1507" y="735"/>
                  </a:lnTo>
                  <a:lnTo>
                    <a:pt x="1375" y="885"/>
                  </a:lnTo>
                  <a:lnTo>
                    <a:pt x="1262" y="1055"/>
                  </a:lnTo>
                  <a:lnTo>
                    <a:pt x="1055" y="1431"/>
                  </a:lnTo>
                  <a:lnTo>
                    <a:pt x="866" y="1864"/>
                  </a:lnTo>
                  <a:lnTo>
                    <a:pt x="697" y="2335"/>
                  </a:lnTo>
                  <a:lnTo>
                    <a:pt x="528" y="2862"/>
                  </a:lnTo>
                  <a:lnTo>
                    <a:pt x="396" y="3446"/>
                  </a:lnTo>
                  <a:lnTo>
                    <a:pt x="283" y="4068"/>
                  </a:lnTo>
                  <a:lnTo>
                    <a:pt x="189" y="4708"/>
                  </a:lnTo>
                  <a:lnTo>
                    <a:pt x="94" y="5405"/>
                  </a:lnTo>
                  <a:lnTo>
                    <a:pt x="57" y="6120"/>
                  </a:lnTo>
                  <a:lnTo>
                    <a:pt x="19" y="6855"/>
                  </a:lnTo>
                  <a:lnTo>
                    <a:pt x="0" y="7627"/>
                  </a:lnTo>
                  <a:lnTo>
                    <a:pt x="19" y="8380"/>
                  </a:lnTo>
                  <a:lnTo>
                    <a:pt x="57" y="9133"/>
                  </a:lnTo>
                  <a:lnTo>
                    <a:pt x="94" y="9849"/>
                  </a:lnTo>
                  <a:lnTo>
                    <a:pt x="189" y="10527"/>
                  </a:lnTo>
                  <a:lnTo>
                    <a:pt x="283" y="11186"/>
                  </a:lnTo>
                  <a:lnTo>
                    <a:pt x="396" y="11807"/>
                  </a:lnTo>
                  <a:lnTo>
                    <a:pt x="528" y="12372"/>
                  </a:lnTo>
                  <a:lnTo>
                    <a:pt x="697" y="12899"/>
                  </a:lnTo>
                  <a:lnTo>
                    <a:pt x="866" y="13389"/>
                  </a:lnTo>
                  <a:lnTo>
                    <a:pt x="1055" y="13822"/>
                  </a:lnTo>
                  <a:lnTo>
                    <a:pt x="1262" y="14199"/>
                  </a:lnTo>
                  <a:lnTo>
                    <a:pt x="1375" y="14368"/>
                  </a:lnTo>
                  <a:lnTo>
                    <a:pt x="1507" y="14519"/>
                  </a:lnTo>
                  <a:lnTo>
                    <a:pt x="1620" y="14651"/>
                  </a:lnTo>
                  <a:lnTo>
                    <a:pt x="1733" y="14764"/>
                  </a:lnTo>
                  <a:lnTo>
                    <a:pt x="1865" y="14858"/>
                  </a:lnTo>
                  <a:lnTo>
                    <a:pt x="1996" y="14952"/>
                  </a:lnTo>
                  <a:lnTo>
                    <a:pt x="2128" y="15008"/>
                  </a:lnTo>
                  <a:lnTo>
                    <a:pt x="2279" y="15065"/>
                  </a:lnTo>
                  <a:lnTo>
                    <a:pt x="2411" y="15084"/>
                  </a:lnTo>
                  <a:lnTo>
                    <a:pt x="2561" y="15103"/>
                  </a:lnTo>
                  <a:lnTo>
                    <a:pt x="3126" y="15178"/>
                  </a:lnTo>
                  <a:lnTo>
                    <a:pt x="3729" y="15234"/>
                  </a:lnTo>
                  <a:lnTo>
                    <a:pt x="4482" y="15291"/>
                  </a:lnTo>
                  <a:lnTo>
                    <a:pt x="5348" y="15328"/>
                  </a:lnTo>
                  <a:lnTo>
                    <a:pt x="5781" y="15328"/>
                  </a:lnTo>
                  <a:lnTo>
                    <a:pt x="6233" y="15310"/>
                  </a:lnTo>
                  <a:lnTo>
                    <a:pt x="6685" y="15291"/>
                  </a:lnTo>
                  <a:lnTo>
                    <a:pt x="7118" y="15253"/>
                  </a:lnTo>
                  <a:lnTo>
                    <a:pt x="7533" y="15178"/>
                  </a:lnTo>
                  <a:lnTo>
                    <a:pt x="7928" y="15103"/>
                  </a:lnTo>
                  <a:lnTo>
                    <a:pt x="7928" y="151"/>
                  </a:lnTo>
                  <a:lnTo>
                    <a:pt x="7288" y="113"/>
                  </a:lnTo>
                  <a:lnTo>
                    <a:pt x="6610" y="57"/>
                  </a:lnTo>
                  <a:lnTo>
                    <a:pt x="5781" y="19"/>
                  </a:lnTo>
                  <a:lnTo>
                    <a:pt x="487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8" name="Google Shape;10458;p52"/>
            <p:cNvSpPr/>
            <p:nvPr/>
          </p:nvSpPr>
          <p:spPr>
            <a:xfrm>
              <a:off x="3969875" y="4389175"/>
              <a:ext cx="51800" cy="373825"/>
            </a:xfrm>
            <a:custGeom>
              <a:avLst/>
              <a:gdLst/>
              <a:ahLst/>
              <a:cxnLst/>
              <a:rect l="l" t="t" r="r" b="b"/>
              <a:pathLst>
                <a:path w="2072" h="14953" extrusionOk="0">
                  <a:moveTo>
                    <a:pt x="1036" y="1"/>
                  </a:moveTo>
                  <a:lnTo>
                    <a:pt x="980" y="20"/>
                  </a:lnTo>
                  <a:lnTo>
                    <a:pt x="923" y="38"/>
                  </a:lnTo>
                  <a:lnTo>
                    <a:pt x="885" y="95"/>
                  </a:lnTo>
                  <a:lnTo>
                    <a:pt x="829" y="151"/>
                  </a:lnTo>
                  <a:lnTo>
                    <a:pt x="735" y="340"/>
                  </a:lnTo>
                  <a:lnTo>
                    <a:pt x="641" y="585"/>
                  </a:lnTo>
                  <a:lnTo>
                    <a:pt x="546" y="905"/>
                  </a:lnTo>
                  <a:lnTo>
                    <a:pt x="452" y="1281"/>
                  </a:lnTo>
                  <a:lnTo>
                    <a:pt x="377" y="1714"/>
                  </a:lnTo>
                  <a:lnTo>
                    <a:pt x="302" y="2185"/>
                  </a:lnTo>
                  <a:lnTo>
                    <a:pt x="226" y="2712"/>
                  </a:lnTo>
                  <a:lnTo>
                    <a:pt x="170" y="3296"/>
                  </a:lnTo>
                  <a:lnTo>
                    <a:pt x="76" y="4558"/>
                  </a:lnTo>
                  <a:lnTo>
                    <a:pt x="19" y="5970"/>
                  </a:lnTo>
                  <a:lnTo>
                    <a:pt x="0" y="7477"/>
                  </a:lnTo>
                  <a:lnTo>
                    <a:pt x="19" y="8983"/>
                  </a:lnTo>
                  <a:lnTo>
                    <a:pt x="76" y="10377"/>
                  </a:lnTo>
                  <a:lnTo>
                    <a:pt x="170" y="11657"/>
                  </a:lnTo>
                  <a:lnTo>
                    <a:pt x="226" y="12222"/>
                  </a:lnTo>
                  <a:lnTo>
                    <a:pt x="302" y="12749"/>
                  </a:lnTo>
                  <a:lnTo>
                    <a:pt x="377" y="13239"/>
                  </a:lnTo>
                  <a:lnTo>
                    <a:pt x="452" y="13672"/>
                  </a:lnTo>
                  <a:lnTo>
                    <a:pt x="546" y="14049"/>
                  </a:lnTo>
                  <a:lnTo>
                    <a:pt x="641" y="14369"/>
                  </a:lnTo>
                  <a:lnTo>
                    <a:pt x="735" y="14614"/>
                  </a:lnTo>
                  <a:lnTo>
                    <a:pt x="829" y="14802"/>
                  </a:lnTo>
                  <a:lnTo>
                    <a:pt x="885" y="14858"/>
                  </a:lnTo>
                  <a:lnTo>
                    <a:pt x="923" y="14915"/>
                  </a:lnTo>
                  <a:lnTo>
                    <a:pt x="980" y="14934"/>
                  </a:lnTo>
                  <a:lnTo>
                    <a:pt x="1036" y="14953"/>
                  </a:lnTo>
                  <a:lnTo>
                    <a:pt x="1093" y="14934"/>
                  </a:lnTo>
                  <a:lnTo>
                    <a:pt x="1149" y="14915"/>
                  </a:lnTo>
                  <a:lnTo>
                    <a:pt x="1187" y="14858"/>
                  </a:lnTo>
                  <a:lnTo>
                    <a:pt x="1243" y="14802"/>
                  </a:lnTo>
                  <a:lnTo>
                    <a:pt x="1337" y="14614"/>
                  </a:lnTo>
                  <a:lnTo>
                    <a:pt x="1450" y="14369"/>
                  </a:lnTo>
                  <a:lnTo>
                    <a:pt x="1526" y="14049"/>
                  </a:lnTo>
                  <a:lnTo>
                    <a:pt x="1620" y="13672"/>
                  </a:lnTo>
                  <a:lnTo>
                    <a:pt x="1695" y="13239"/>
                  </a:lnTo>
                  <a:lnTo>
                    <a:pt x="1770" y="12749"/>
                  </a:lnTo>
                  <a:lnTo>
                    <a:pt x="1846" y="12222"/>
                  </a:lnTo>
                  <a:lnTo>
                    <a:pt x="1902" y="11657"/>
                  </a:lnTo>
                  <a:lnTo>
                    <a:pt x="1996" y="10377"/>
                  </a:lnTo>
                  <a:lnTo>
                    <a:pt x="2053" y="8983"/>
                  </a:lnTo>
                  <a:lnTo>
                    <a:pt x="2072" y="7477"/>
                  </a:lnTo>
                  <a:lnTo>
                    <a:pt x="2053" y="5970"/>
                  </a:lnTo>
                  <a:lnTo>
                    <a:pt x="1996" y="4558"/>
                  </a:lnTo>
                  <a:lnTo>
                    <a:pt x="1902" y="3296"/>
                  </a:lnTo>
                  <a:lnTo>
                    <a:pt x="1846" y="2712"/>
                  </a:lnTo>
                  <a:lnTo>
                    <a:pt x="1770" y="2185"/>
                  </a:lnTo>
                  <a:lnTo>
                    <a:pt x="1695" y="1714"/>
                  </a:lnTo>
                  <a:lnTo>
                    <a:pt x="1620" y="1281"/>
                  </a:lnTo>
                  <a:lnTo>
                    <a:pt x="1526" y="905"/>
                  </a:lnTo>
                  <a:lnTo>
                    <a:pt x="1450" y="585"/>
                  </a:lnTo>
                  <a:lnTo>
                    <a:pt x="1337" y="340"/>
                  </a:lnTo>
                  <a:lnTo>
                    <a:pt x="1243" y="151"/>
                  </a:lnTo>
                  <a:lnTo>
                    <a:pt x="1187" y="95"/>
                  </a:lnTo>
                  <a:lnTo>
                    <a:pt x="1149" y="38"/>
                  </a:lnTo>
                  <a:lnTo>
                    <a:pt x="1093" y="20"/>
                  </a:lnTo>
                  <a:lnTo>
                    <a:pt x="1036" y="1"/>
                  </a:lnTo>
                  <a:close/>
                </a:path>
              </a:pathLst>
            </a:custGeom>
            <a:solidFill>
              <a:srgbClr val="261B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9" name="Google Shape;10459;p52"/>
            <p:cNvSpPr/>
            <p:nvPr/>
          </p:nvSpPr>
          <p:spPr>
            <a:xfrm>
              <a:off x="3985875" y="4445200"/>
              <a:ext cx="24500" cy="261775"/>
            </a:xfrm>
            <a:custGeom>
              <a:avLst/>
              <a:gdLst/>
              <a:ahLst/>
              <a:cxnLst/>
              <a:rect l="l" t="t" r="r" b="b"/>
              <a:pathLst>
                <a:path w="980" h="10471" extrusionOk="0">
                  <a:moveTo>
                    <a:pt x="453" y="1"/>
                  </a:moveTo>
                  <a:lnTo>
                    <a:pt x="434" y="38"/>
                  </a:lnTo>
                  <a:lnTo>
                    <a:pt x="377" y="114"/>
                  </a:lnTo>
                  <a:lnTo>
                    <a:pt x="340" y="245"/>
                  </a:lnTo>
                  <a:lnTo>
                    <a:pt x="302" y="415"/>
                  </a:lnTo>
                  <a:lnTo>
                    <a:pt x="208" y="905"/>
                  </a:lnTo>
                  <a:lnTo>
                    <a:pt x="132" y="1526"/>
                  </a:lnTo>
                  <a:lnTo>
                    <a:pt x="76" y="2317"/>
                  </a:lnTo>
                  <a:lnTo>
                    <a:pt x="38" y="3202"/>
                  </a:lnTo>
                  <a:lnTo>
                    <a:pt x="1" y="4181"/>
                  </a:lnTo>
                  <a:lnTo>
                    <a:pt x="1" y="5236"/>
                  </a:lnTo>
                  <a:lnTo>
                    <a:pt x="1" y="6290"/>
                  </a:lnTo>
                  <a:lnTo>
                    <a:pt x="38" y="7269"/>
                  </a:lnTo>
                  <a:lnTo>
                    <a:pt x="76" y="8154"/>
                  </a:lnTo>
                  <a:lnTo>
                    <a:pt x="132" y="8927"/>
                  </a:lnTo>
                  <a:lnTo>
                    <a:pt x="208" y="9567"/>
                  </a:lnTo>
                  <a:lnTo>
                    <a:pt x="302" y="10056"/>
                  </a:lnTo>
                  <a:lnTo>
                    <a:pt x="340" y="10226"/>
                  </a:lnTo>
                  <a:lnTo>
                    <a:pt x="377" y="10358"/>
                  </a:lnTo>
                  <a:lnTo>
                    <a:pt x="434" y="10433"/>
                  </a:lnTo>
                  <a:lnTo>
                    <a:pt x="453" y="10452"/>
                  </a:lnTo>
                  <a:lnTo>
                    <a:pt x="490" y="10471"/>
                  </a:lnTo>
                  <a:lnTo>
                    <a:pt x="509" y="10452"/>
                  </a:lnTo>
                  <a:lnTo>
                    <a:pt x="528" y="10433"/>
                  </a:lnTo>
                  <a:lnTo>
                    <a:pt x="584" y="10358"/>
                  </a:lnTo>
                  <a:lnTo>
                    <a:pt x="622" y="10226"/>
                  </a:lnTo>
                  <a:lnTo>
                    <a:pt x="678" y="10056"/>
                  </a:lnTo>
                  <a:lnTo>
                    <a:pt x="754" y="9567"/>
                  </a:lnTo>
                  <a:lnTo>
                    <a:pt x="829" y="8927"/>
                  </a:lnTo>
                  <a:lnTo>
                    <a:pt x="886" y="8154"/>
                  </a:lnTo>
                  <a:lnTo>
                    <a:pt x="942" y="7269"/>
                  </a:lnTo>
                  <a:lnTo>
                    <a:pt x="961" y="6290"/>
                  </a:lnTo>
                  <a:lnTo>
                    <a:pt x="980" y="5236"/>
                  </a:lnTo>
                  <a:lnTo>
                    <a:pt x="961" y="4181"/>
                  </a:lnTo>
                  <a:lnTo>
                    <a:pt x="942" y="3202"/>
                  </a:lnTo>
                  <a:lnTo>
                    <a:pt x="886" y="2317"/>
                  </a:lnTo>
                  <a:lnTo>
                    <a:pt x="829" y="1526"/>
                  </a:lnTo>
                  <a:lnTo>
                    <a:pt x="754" y="905"/>
                  </a:lnTo>
                  <a:lnTo>
                    <a:pt x="678" y="415"/>
                  </a:lnTo>
                  <a:lnTo>
                    <a:pt x="622" y="245"/>
                  </a:lnTo>
                  <a:lnTo>
                    <a:pt x="584" y="114"/>
                  </a:lnTo>
                  <a:lnTo>
                    <a:pt x="528" y="38"/>
                  </a:lnTo>
                  <a:lnTo>
                    <a:pt x="509" y="1"/>
                  </a:lnTo>
                  <a:close/>
                </a:path>
              </a:pathLst>
            </a:custGeom>
            <a:solidFill>
              <a:srgbClr val="9685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0" name="Google Shape;10460;p52"/>
            <p:cNvSpPr/>
            <p:nvPr/>
          </p:nvSpPr>
          <p:spPr>
            <a:xfrm>
              <a:off x="5079000" y="4385425"/>
              <a:ext cx="198225" cy="383225"/>
            </a:xfrm>
            <a:custGeom>
              <a:avLst/>
              <a:gdLst/>
              <a:ahLst/>
              <a:cxnLst/>
              <a:rect l="l" t="t" r="r" b="b"/>
              <a:pathLst>
                <a:path w="7929" h="15329" extrusionOk="0">
                  <a:moveTo>
                    <a:pt x="3051" y="0"/>
                  </a:moveTo>
                  <a:lnTo>
                    <a:pt x="2147" y="19"/>
                  </a:lnTo>
                  <a:lnTo>
                    <a:pt x="1319" y="57"/>
                  </a:lnTo>
                  <a:lnTo>
                    <a:pt x="641" y="113"/>
                  </a:lnTo>
                  <a:lnTo>
                    <a:pt x="1" y="151"/>
                  </a:lnTo>
                  <a:lnTo>
                    <a:pt x="1" y="15103"/>
                  </a:lnTo>
                  <a:lnTo>
                    <a:pt x="396" y="15178"/>
                  </a:lnTo>
                  <a:lnTo>
                    <a:pt x="810" y="15253"/>
                  </a:lnTo>
                  <a:lnTo>
                    <a:pt x="1244" y="15291"/>
                  </a:lnTo>
                  <a:lnTo>
                    <a:pt x="1696" y="15310"/>
                  </a:lnTo>
                  <a:lnTo>
                    <a:pt x="2147" y="15328"/>
                  </a:lnTo>
                  <a:lnTo>
                    <a:pt x="2581" y="15328"/>
                  </a:lnTo>
                  <a:lnTo>
                    <a:pt x="3447" y="15291"/>
                  </a:lnTo>
                  <a:lnTo>
                    <a:pt x="4200" y="15234"/>
                  </a:lnTo>
                  <a:lnTo>
                    <a:pt x="4821" y="15178"/>
                  </a:lnTo>
                  <a:lnTo>
                    <a:pt x="5368" y="15103"/>
                  </a:lnTo>
                  <a:lnTo>
                    <a:pt x="5518" y="15084"/>
                  </a:lnTo>
                  <a:lnTo>
                    <a:pt x="5650" y="15065"/>
                  </a:lnTo>
                  <a:lnTo>
                    <a:pt x="5801" y="15008"/>
                  </a:lnTo>
                  <a:lnTo>
                    <a:pt x="5932" y="14952"/>
                  </a:lnTo>
                  <a:lnTo>
                    <a:pt x="6064" y="14858"/>
                  </a:lnTo>
                  <a:lnTo>
                    <a:pt x="6196" y="14764"/>
                  </a:lnTo>
                  <a:lnTo>
                    <a:pt x="6309" y="14651"/>
                  </a:lnTo>
                  <a:lnTo>
                    <a:pt x="6441" y="14519"/>
                  </a:lnTo>
                  <a:lnTo>
                    <a:pt x="6554" y="14368"/>
                  </a:lnTo>
                  <a:lnTo>
                    <a:pt x="6667" y="14199"/>
                  </a:lnTo>
                  <a:lnTo>
                    <a:pt x="6874" y="13822"/>
                  </a:lnTo>
                  <a:lnTo>
                    <a:pt x="7062" y="13389"/>
                  </a:lnTo>
                  <a:lnTo>
                    <a:pt x="7232" y="12899"/>
                  </a:lnTo>
                  <a:lnTo>
                    <a:pt x="7401" y="12372"/>
                  </a:lnTo>
                  <a:lnTo>
                    <a:pt x="7533" y="11807"/>
                  </a:lnTo>
                  <a:lnTo>
                    <a:pt x="7646" y="11186"/>
                  </a:lnTo>
                  <a:lnTo>
                    <a:pt x="7759" y="10527"/>
                  </a:lnTo>
                  <a:lnTo>
                    <a:pt x="7834" y="9849"/>
                  </a:lnTo>
                  <a:lnTo>
                    <a:pt x="7891" y="9133"/>
                  </a:lnTo>
                  <a:lnTo>
                    <a:pt x="7910" y="8380"/>
                  </a:lnTo>
                  <a:lnTo>
                    <a:pt x="7929" y="7627"/>
                  </a:lnTo>
                  <a:lnTo>
                    <a:pt x="7910" y="6855"/>
                  </a:lnTo>
                  <a:lnTo>
                    <a:pt x="7891" y="6120"/>
                  </a:lnTo>
                  <a:lnTo>
                    <a:pt x="7834" y="5405"/>
                  </a:lnTo>
                  <a:lnTo>
                    <a:pt x="7759" y="4708"/>
                  </a:lnTo>
                  <a:lnTo>
                    <a:pt x="7646" y="4068"/>
                  </a:lnTo>
                  <a:lnTo>
                    <a:pt x="7533" y="3446"/>
                  </a:lnTo>
                  <a:lnTo>
                    <a:pt x="7401" y="2862"/>
                  </a:lnTo>
                  <a:lnTo>
                    <a:pt x="7232" y="2335"/>
                  </a:lnTo>
                  <a:lnTo>
                    <a:pt x="7062" y="1864"/>
                  </a:lnTo>
                  <a:lnTo>
                    <a:pt x="6874" y="1431"/>
                  </a:lnTo>
                  <a:lnTo>
                    <a:pt x="6667" y="1055"/>
                  </a:lnTo>
                  <a:lnTo>
                    <a:pt x="6554" y="885"/>
                  </a:lnTo>
                  <a:lnTo>
                    <a:pt x="6441" y="735"/>
                  </a:lnTo>
                  <a:lnTo>
                    <a:pt x="6309" y="603"/>
                  </a:lnTo>
                  <a:lnTo>
                    <a:pt x="6196" y="490"/>
                  </a:lnTo>
                  <a:lnTo>
                    <a:pt x="6064" y="396"/>
                  </a:lnTo>
                  <a:lnTo>
                    <a:pt x="5932" y="301"/>
                  </a:lnTo>
                  <a:lnTo>
                    <a:pt x="5801" y="245"/>
                  </a:lnTo>
                  <a:lnTo>
                    <a:pt x="5650" y="188"/>
                  </a:lnTo>
                  <a:lnTo>
                    <a:pt x="5518" y="170"/>
                  </a:lnTo>
                  <a:lnTo>
                    <a:pt x="5368" y="151"/>
                  </a:lnTo>
                  <a:lnTo>
                    <a:pt x="5066" y="94"/>
                  </a:lnTo>
                  <a:lnTo>
                    <a:pt x="4727" y="57"/>
                  </a:lnTo>
                  <a:lnTo>
                    <a:pt x="4351" y="19"/>
                  </a:lnTo>
                  <a:lnTo>
                    <a:pt x="3936" y="19"/>
                  </a:lnTo>
                  <a:lnTo>
                    <a:pt x="305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1" name="Google Shape;10461;p52"/>
            <p:cNvSpPr/>
            <p:nvPr/>
          </p:nvSpPr>
          <p:spPr>
            <a:xfrm>
              <a:off x="5053125" y="4389175"/>
              <a:ext cx="51800" cy="373825"/>
            </a:xfrm>
            <a:custGeom>
              <a:avLst/>
              <a:gdLst/>
              <a:ahLst/>
              <a:cxnLst/>
              <a:rect l="l" t="t" r="r" b="b"/>
              <a:pathLst>
                <a:path w="2072" h="14953" extrusionOk="0">
                  <a:moveTo>
                    <a:pt x="1036" y="1"/>
                  </a:moveTo>
                  <a:lnTo>
                    <a:pt x="979" y="20"/>
                  </a:lnTo>
                  <a:lnTo>
                    <a:pt x="923" y="38"/>
                  </a:lnTo>
                  <a:lnTo>
                    <a:pt x="885" y="95"/>
                  </a:lnTo>
                  <a:lnTo>
                    <a:pt x="829" y="151"/>
                  </a:lnTo>
                  <a:lnTo>
                    <a:pt x="734" y="340"/>
                  </a:lnTo>
                  <a:lnTo>
                    <a:pt x="640" y="585"/>
                  </a:lnTo>
                  <a:lnTo>
                    <a:pt x="546" y="905"/>
                  </a:lnTo>
                  <a:lnTo>
                    <a:pt x="452" y="1281"/>
                  </a:lnTo>
                  <a:lnTo>
                    <a:pt x="377" y="1714"/>
                  </a:lnTo>
                  <a:lnTo>
                    <a:pt x="301" y="2185"/>
                  </a:lnTo>
                  <a:lnTo>
                    <a:pt x="226" y="2712"/>
                  </a:lnTo>
                  <a:lnTo>
                    <a:pt x="170" y="3296"/>
                  </a:lnTo>
                  <a:lnTo>
                    <a:pt x="75" y="4558"/>
                  </a:lnTo>
                  <a:lnTo>
                    <a:pt x="19" y="5970"/>
                  </a:lnTo>
                  <a:lnTo>
                    <a:pt x="0" y="7477"/>
                  </a:lnTo>
                  <a:lnTo>
                    <a:pt x="19" y="8983"/>
                  </a:lnTo>
                  <a:lnTo>
                    <a:pt x="75" y="10377"/>
                  </a:lnTo>
                  <a:lnTo>
                    <a:pt x="170" y="11657"/>
                  </a:lnTo>
                  <a:lnTo>
                    <a:pt x="226" y="12222"/>
                  </a:lnTo>
                  <a:lnTo>
                    <a:pt x="301" y="12749"/>
                  </a:lnTo>
                  <a:lnTo>
                    <a:pt x="377" y="13239"/>
                  </a:lnTo>
                  <a:lnTo>
                    <a:pt x="452" y="13672"/>
                  </a:lnTo>
                  <a:lnTo>
                    <a:pt x="546" y="14049"/>
                  </a:lnTo>
                  <a:lnTo>
                    <a:pt x="640" y="14369"/>
                  </a:lnTo>
                  <a:lnTo>
                    <a:pt x="734" y="14614"/>
                  </a:lnTo>
                  <a:lnTo>
                    <a:pt x="829" y="14802"/>
                  </a:lnTo>
                  <a:lnTo>
                    <a:pt x="885" y="14858"/>
                  </a:lnTo>
                  <a:lnTo>
                    <a:pt x="923" y="14915"/>
                  </a:lnTo>
                  <a:lnTo>
                    <a:pt x="979" y="14934"/>
                  </a:lnTo>
                  <a:lnTo>
                    <a:pt x="1036" y="14953"/>
                  </a:lnTo>
                  <a:lnTo>
                    <a:pt x="1092" y="14934"/>
                  </a:lnTo>
                  <a:lnTo>
                    <a:pt x="1149" y="14915"/>
                  </a:lnTo>
                  <a:lnTo>
                    <a:pt x="1186" y="14858"/>
                  </a:lnTo>
                  <a:lnTo>
                    <a:pt x="1243" y="14802"/>
                  </a:lnTo>
                  <a:lnTo>
                    <a:pt x="1356" y="14614"/>
                  </a:lnTo>
                  <a:lnTo>
                    <a:pt x="1450" y="14369"/>
                  </a:lnTo>
                  <a:lnTo>
                    <a:pt x="1525" y="14049"/>
                  </a:lnTo>
                  <a:lnTo>
                    <a:pt x="1620" y="13672"/>
                  </a:lnTo>
                  <a:lnTo>
                    <a:pt x="1695" y="13239"/>
                  </a:lnTo>
                  <a:lnTo>
                    <a:pt x="1770" y="12749"/>
                  </a:lnTo>
                  <a:lnTo>
                    <a:pt x="1845" y="12222"/>
                  </a:lnTo>
                  <a:lnTo>
                    <a:pt x="1902" y="11657"/>
                  </a:lnTo>
                  <a:lnTo>
                    <a:pt x="1996" y="10377"/>
                  </a:lnTo>
                  <a:lnTo>
                    <a:pt x="2053" y="8983"/>
                  </a:lnTo>
                  <a:lnTo>
                    <a:pt x="2071" y="7477"/>
                  </a:lnTo>
                  <a:lnTo>
                    <a:pt x="2053" y="5970"/>
                  </a:lnTo>
                  <a:lnTo>
                    <a:pt x="1996" y="4558"/>
                  </a:lnTo>
                  <a:lnTo>
                    <a:pt x="1902" y="3296"/>
                  </a:lnTo>
                  <a:lnTo>
                    <a:pt x="1845" y="2712"/>
                  </a:lnTo>
                  <a:lnTo>
                    <a:pt x="1770" y="2185"/>
                  </a:lnTo>
                  <a:lnTo>
                    <a:pt x="1695" y="1714"/>
                  </a:lnTo>
                  <a:lnTo>
                    <a:pt x="1620" y="1281"/>
                  </a:lnTo>
                  <a:lnTo>
                    <a:pt x="1525" y="905"/>
                  </a:lnTo>
                  <a:lnTo>
                    <a:pt x="1450" y="585"/>
                  </a:lnTo>
                  <a:lnTo>
                    <a:pt x="1356" y="340"/>
                  </a:lnTo>
                  <a:lnTo>
                    <a:pt x="1243" y="151"/>
                  </a:lnTo>
                  <a:lnTo>
                    <a:pt x="1186" y="95"/>
                  </a:lnTo>
                  <a:lnTo>
                    <a:pt x="1149" y="38"/>
                  </a:lnTo>
                  <a:lnTo>
                    <a:pt x="1092" y="20"/>
                  </a:lnTo>
                  <a:lnTo>
                    <a:pt x="1036" y="1"/>
                  </a:lnTo>
                  <a:close/>
                </a:path>
              </a:pathLst>
            </a:custGeom>
            <a:solidFill>
              <a:srgbClr val="261B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2" name="Google Shape;10462;p52"/>
            <p:cNvSpPr/>
            <p:nvPr/>
          </p:nvSpPr>
          <p:spPr>
            <a:xfrm>
              <a:off x="5064875" y="4445200"/>
              <a:ext cx="24050" cy="261775"/>
            </a:xfrm>
            <a:custGeom>
              <a:avLst/>
              <a:gdLst/>
              <a:ahLst/>
              <a:cxnLst/>
              <a:rect l="l" t="t" r="r" b="b"/>
              <a:pathLst>
                <a:path w="962" h="10471" extrusionOk="0">
                  <a:moveTo>
                    <a:pt x="453" y="1"/>
                  </a:moveTo>
                  <a:lnTo>
                    <a:pt x="434" y="38"/>
                  </a:lnTo>
                  <a:lnTo>
                    <a:pt x="377" y="114"/>
                  </a:lnTo>
                  <a:lnTo>
                    <a:pt x="340" y="245"/>
                  </a:lnTo>
                  <a:lnTo>
                    <a:pt x="283" y="415"/>
                  </a:lnTo>
                  <a:lnTo>
                    <a:pt x="208" y="905"/>
                  </a:lnTo>
                  <a:lnTo>
                    <a:pt x="133" y="1526"/>
                  </a:lnTo>
                  <a:lnTo>
                    <a:pt x="76" y="2317"/>
                  </a:lnTo>
                  <a:lnTo>
                    <a:pt x="39" y="3202"/>
                  </a:lnTo>
                  <a:lnTo>
                    <a:pt x="1" y="4181"/>
                  </a:lnTo>
                  <a:lnTo>
                    <a:pt x="1" y="5236"/>
                  </a:lnTo>
                  <a:lnTo>
                    <a:pt x="1" y="6290"/>
                  </a:lnTo>
                  <a:lnTo>
                    <a:pt x="39" y="7269"/>
                  </a:lnTo>
                  <a:lnTo>
                    <a:pt x="76" y="8154"/>
                  </a:lnTo>
                  <a:lnTo>
                    <a:pt x="133" y="8927"/>
                  </a:lnTo>
                  <a:lnTo>
                    <a:pt x="208" y="9567"/>
                  </a:lnTo>
                  <a:lnTo>
                    <a:pt x="283" y="10056"/>
                  </a:lnTo>
                  <a:lnTo>
                    <a:pt x="340" y="10226"/>
                  </a:lnTo>
                  <a:lnTo>
                    <a:pt x="377" y="10358"/>
                  </a:lnTo>
                  <a:lnTo>
                    <a:pt x="434" y="10433"/>
                  </a:lnTo>
                  <a:lnTo>
                    <a:pt x="453" y="10452"/>
                  </a:lnTo>
                  <a:lnTo>
                    <a:pt x="472" y="10471"/>
                  </a:lnTo>
                  <a:lnTo>
                    <a:pt x="509" y="10452"/>
                  </a:lnTo>
                  <a:lnTo>
                    <a:pt x="528" y="10433"/>
                  </a:lnTo>
                  <a:lnTo>
                    <a:pt x="585" y="10358"/>
                  </a:lnTo>
                  <a:lnTo>
                    <a:pt x="622" y="10226"/>
                  </a:lnTo>
                  <a:lnTo>
                    <a:pt x="679" y="10056"/>
                  </a:lnTo>
                  <a:lnTo>
                    <a:pt x="754" y="9567"/>
                  </a:lnTo>
                  <a:lnTo>
                    <a:pt x="829" y="8927"/>
                  </a:lnTo>
                  <a:lnTo>
                    <a:pt x="886" y="8154"/>
                  </a:lnTo>
                  <a:lnTo>
                    <a:pt x="924" y="7269"/>
                  </a:lnTo>
                  <a:lnTo>
                    <a:pt x="961" y="6290"/>
                  </a:lnTo>
                  <a:lnTo>
                    <a:pt x="961" y="5236"/>
                  </a:lnTo>
                  <a:lnTo>
                    <a:pt x="961" y="4181"/>
                  </a:lnTo>
                  <a:lnTo>
                    <a:pt x="924" y="3202"/>
                  </a:lnTo>
                  <a:lnTo>
                    <a:pt x="886" y="2317"/>
                  </a:lnTo>
                  <a:lnTo>
                    <a:pt x="829" y="1526"/>
                  </a:lnTo>
                  <a:lnTo>
                    <a:pt x="754" y="905"/>
                  </a:lnTo>
                  <a:lnTo>
                    <a:pt x="679" y="415"/>
                  </a:lnTo>
                  <a:lnTo>
                    <a:pt x="622" y="245"/>
                  </a:lnTo>
                  <a:lnTo>
                    <a:pt x="585" y="114"/>
                  </a:lnTo>
                  <a:lnTo>
                    <a:pt x="528" y="38"/>
                  </a:lnTo>
                  <a:lnTo>
                    <a:pt x="509" y="1"/>
                  </a:lnTo>
                  <a:close/>
                </a:path>
              </a:pathLst>
            </a:custGeom>
            <a:solidFill>
              <a:srgbClr val="9685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3" name="Google Shape;10463;p52"/>
            <p:cNvSpPr/>
            <p:nvPr/>
          </p:nvSpPr>
          <p:spPr>
            <a:xfrm>
              <a:off x="3879475" y="3745650"/>
              <a:ext cx="1312550" cy="402525"/>
            </a:xfrm>
            <a:custGeom>
              <a:avLst/>
              <a:gdLst/>
              <a:ahLst/>
              <a:cxnLst/>
              <a:rect l="l" t="t" r="r" b="b"/>
              <a:pathLst>
                <a:path w="52502" h="16101" extrusionOk="0">
                  <a:moveTo>
                    <a:pt x="26251" y="0"/>
                  </a:moveTo>
                  <a:lnTo>
                    <a:pt x="24952" y="19"/>
                  </a:lnTo>
                  <a:lnTo>
                    <a:pt x="24161" y="38"/>
                  </a:lnTo>
                  <a:lnTo>
                    <a:pt x="21656" y="113"/>
                  </a:lnTo>
                  <a:lnTo>
                    <a:pt x="19152" y="188"/>
                  </a:lnTo>
                  <a:lnTo>
                    <a:pt x="17626" y="245"/>
                  </a:lnTo>
                  <a:lnTo>
                    <a:pt x="16120" y="320"/>
                  </a:lnTo>
                  <a:lnTo>
                    <a:pt x="14614" y="414"/>
                  </a:lnTo>
                  <a:lnTo>
                    <a:pt x="13126" y="527"/>
                  </a:lnTo>
                  <a:lnTo>
                    <a:pt x="11619" y="659"/>
                  </a:lnTo>
                  <a:lnTo>
                    <a:pt x="10132" y="847"/>
                  </a:lnTo>
                  <a:lnTo>
                    <a:pt x="8644" y="1055"/>
                  </a:lnTo>
                  <a:lnTo>
                    <a:pt x="7138" y="1299"/>
                  </a:lnTo>
                  <a:lnTo>
                    <a:pt x="6780" y="1375"/>
                  </a:lnTo>
                  <a:lnTo>
                    <a:pt x="6460" y="1469"/>
                  </a:lnTo>
                  <a:lnTo>
                    <a:pt x="6140" y="1563"/>
                  </a:lnTo>
                  <a:lnTo>
                    <a:pt x="5857" y="1676"/>
                  </a:lnTo>
                  <a:lnTo>
                    <a:pt x="5575" y="1808"/>
                  </a:lnTo>
                  <a:lnTo>
                    <a:pt x="5292" y="1940"/>
                  </a:lnTo>
                  <a:lnTo>
                    <a:pt x="5047" y="2109"/>
                  </a:lnTo>
                  <a:lnTo>
                    <a:pt x="4803" y="2279"/>
                  </a:lnTo>
                  <a:lnTo>
                    <a:pt x="4577" y="2467"/>
                  </a:lnTo>
                  <a:lnTo>
                    <a:pt x="4351" y="2674"/>
                  </a:lnTo>
                  <a:lnTo>
                    <a:pt x="4162" y="2900"/>
                  </a:lnTo>
                  <a:lnTo>
                    <a:pt x="3974" y="3164"/>
                  </a:lnTo>
                  <a:lnTo>
                    <a:pt x="3786" y="3427"/>
                  </a:lnTo>
                  <a:lnTo>
                    <a:pt x="3616" y="3710"/>
                  </a:lnTo>
                  <a:lnTo>
                    <a:pt x="3466" y="4030"/>
                  </a:lnTo>
                  <a:lnTo>
                    <a:pt x="3315" y="4369"/>
                  </a:lnTo>
                  <a:lnTo>
                    <a:pt x="3183" y="4745"/>
                  </a:lnTo>
                  <a:lnTo>
                    <a:pt x="3014" y="5273"/>
                  </a:lnTo>
                  <a:lnTo>
                    <a:pt x="2599" y="6704"/>
                  </a:lnTo>
                  <a:lnTo>
                    <a:pt x="2129" y="8474"/>
                  </a:lnTo>
                  <a:lnTo>
                    <a:pt x="1620" y="10413"/>
                  </a:lnTo>
                  <a:lnTo>
                    <a:pt x="1131" y="12334"/>
                  </a:lnTo>
                  <a:lnTo>
                    <a:pt x="660" y="14029"/>
                  </a:lnTo>
                  <a:lnTo>
                    <a:pt x="472" y="14763"/>
                  </a:lnTo>
                  <a:lnTo>
                    <a:pt x="283" y="15347"/>
                  </a:lnTo>
                  <a:lnTo>
                    <a:pt x="133" y="15799"/>
                  </a:lnTo>
                  <a:lnTo>
                    <a:pt x="1" y="16100"/>
                  </a:lnTo>
                  <a:lnTo>
                    <a:pt x="1922" y="15893"/>
                  </a:lnTo>
                  <a:lnTo>
                    <a:pt x="3823" y="15743"/>
                  </a:lnTo>
                  <a:lnTo>
                    <a:pt x="5725" y="15592"/>
                  </a:lnTo>
                  <a:lnTo>
                    <a:pt x="7627" y="15479"/>
                  </a:lnTo>
                  <a:lnTo>
                    <a:pt x="9548" y="15385"/>
                  </a:lnTo>
                  <a:lnTo>
                    <a:pt x="11469" y="15310"/>
                  </a:lnTo>
                  <a:lnTo>
                    <a:pt x="15367" y="15178"/>
                  </a:lnTo>
                  <a:lnTo>
                    <a:pt x="19189" y="15102"/>
                  </a:lnTo>
                  <a:lnTo>
                    <a:pt x="23031" y="15027"/>
                  </a:lnTo>
                  <a:lnTo>
                    <a:pt x="24236" y="15008"/>
                  </a:lnTo>
                  <a:lnTo>
                    <a:pt x="25291" y="14989"/>
                  </a:lnTo>
                  <a:lnTo>
                    <a:pt x="27211" y="14989"/>
                  </a:lnTo>
                  <a:lnTo>
                    <a:pt x="28266" y="15008"/>
                  </a:lnTo>
                  <a:lnTo>
                    <a:pt x="29490" y="15027"/>
                  </a:lnTo>
                  <a:lnTo>
                    <a:pt x="33313" y="15102"/>
                  </a:lnTo>
                  <a:lnTo>
                    <a:pt x="37154" y="15178"/>
                  </a:lnTo>
                  <a:lnTo>
                    <a:pt x="41052" y="15310"/>
                  </a:lnTo>
                  <a:lnTo>
                    <a:pt x="42973" y="15385"/>
                  </a:lnTo>
                  <a:lnTo>
                    <a:pt x="44875" y="15479"/>
                  </a:lnTo>
                  <a:lnTo>
                    <a:pt x="46795" y="15592"/>
                  </a:lnTo>
                  <a:lnTo>
                    <a:pt x="48697" y="15743"/>
                  </a:lnTo>
                  <a:lnTo>
                    <a:pt x="50599" y="15893"/>
                  </a:lnTo>
                  <a:lnTo>
                    <a:pt x="52501" y="16100"/>
                  </a:lnTo>
                  <a:lnTo>
                    <a:pt x="52388" y="15799"/>
                  </a:lnTo>
                  <a:lnTo>
                    <a:pt x="52238" y="15347"/>
                  </a:lnTo>
                  <a:lnTo>
                    <a:pt x="52049" y="14763"/>
                  </a:lnTo>
                  <a:lnTo>
                    <a:pt x="51842" y="14029"/>
                  </a:lnTo>
                  <a:lnTo>
                    <a:pt x="51390" y="12334"/>
                  </a:lnTo>
                  <a:lnTo>
                    <a:pt x="50882" y="10413"/>
                  </a:lnTo>
                  <a:lnTo>
                    <a:pt x="50373" y="8474"/>
                  </a:lnTo>
                  <a:lnTo>
                    <a:pt x="49903" y="6704"/>
                  </a:lnTo>
                  <a:lnTo>
                    <a:pt x="49507" y="5273"/>
                  </a:lnTo>
                  <a:lnTo>
                    <a:pt x="49338" y="4745"/>
                  </a:lnTo>
                  <a:lnTo>
                    <a:pt x="49187" y="4369"/>
                  </a:lnTo>
                  <a:lnTo>
                    <a:pt x="49055" y="4030"/>
                  </a:lnTo>
                  <a:lnTo>
                    <a:pt x="48886" y="3710"/>
                  </a:lnTo>
                  <a:lnTo>
                    <a:pt x="48716" y="3427"/>
                  </a:lnTo>
                  <a:lnTo>
                    <a:pt x="48547" y="3164"/>
                  </a:lnTo>
                  <a:lnTo>
                    <a:pt x="48358" y="2900"/>
                  </a:lnTo>
                  <a:lnTo>
                    <a:pt x="48151" y="2674"/>
                  </a:lnTo>
                  <a:lnTo>
                    <a:pt x="47944" y="2467"/>
                  </a:lnTo>
                  <a:lnTo>
                    <a:pt x="47718" y="2279"/>
                  </a:lnTo>
                  <a:lnTo>
                    <a:pt x="47473" y="2109"/>
                  </a:lnTo>
                  <a:lnTo>
                    <a:pt x="47210" y="1940"/>
                  </a:lnTo>
                  <a:lnTo>
                    <a:pt x="46946" y="1808"/>
                  </a:lnTo>
                  <a:lnTo>
                    <a:pt x="46664" y="1676"/>
                  </a:lnTo>
                  <a:lnTo>
                    <a:pt x="46362" y="1563"/>
                  </a:lnTo>
                  <a:lnTo>
                    <a:pt x="46061" y="1469"/>
                  </a:lnTo>
                  <a:lnTo>
                    <a:pt x="45722" y="1375"/>
                  </a:lnTo>
                  <a:lnTo>
                    <a:pt x="45383" y="1299"/>
                  </a:lnTo>
                  <a:lnTo>
                    <a:pt x="43877" y="1055"/>
                  </a:lnTo>
                  <a:lnTo>
                    <a:pt x="42370" y="847"/>
                  </a:lnTo>
                  <a:lnTo>
                    <a:pt x="40883" y="659"/>
                  </a:lnTo>
                  <a:lnTo>
                    <a:pt x="39395" y="527"/>
                  </a:lnTo>
                  <a:lnTo>
                    <a:pt x="37907" y="414"/>
                  </a:lnTo>
                  <a:lnTo>
                    <a:pt x="36401" y="320"/>
                  </a:lnTo>
                  <a:lnTo>
                    <a:pt x="34876" y="245"/>
                  </a:lnTo>
                  <a:lnTo>
                    <a:pt x="33350" y="188"/>
                  </a:lnTo>
                  <a:lnTo>
                    <a:pt x="30846" y="113"/>
                  </a:lnTo>
                  <a:lnTo>
                    <a:pt x="28360" y="38"/>
                  </a:lnTo>
                  <a:lnTo>
                    <a:pt x="27569" y="19"/>
                  </a:lnTo>
                  <a:lnTo>
                    <a:pt x="2625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4" name="Google Shape;10464;p52"/>
            <p:cNvSpPr/>
            <p:nvPr/>
          </p:nvSpPr>
          <p:spPr>
            <a:xfrm>
              <a:off x="3879475" y="3745650"/>
              <a:ext cx="1312550" cy="402525"/>
            </a:xfrm>
            <a:custGeom>
              <a:avLst/>
              <a:gdLst/>
              <a:ahLst/>
              <a:cxnLst/>
              <a:rect l="l" t="t" r="r" b="b"/>
              <a:pathLst>
                <a:path w="52502" h="16101" fill="none" extrusionOk="0">
                  <a:moveTo>
                    <a:pt x="23031" y="15027"/>
                  </a:moveTo>
                  <a:lnTo>
                    <a:pt x="23031" y="15027"/>
                  </a:lnTo>
                  <a:lnTo>
                    <a:pt x="24236" y="15008"/>
                  </a:lnTo>
                  <a:lnTo>
                    <a:pt x="25291" y="14989"/>
                  </a:lnTo>
                  <a:lnTo>
                    <a:pt x="26251" y="14989"/>
                  </a:lnTo>
                  <a:lnTo>
                    <a:pt x="26251" y="14989"/>
                  </a:lnTo>
                  <a:lnTo>
                    <a:pt x="27211" y="14989"/>
                  </a:lnTo>
                  <a:lnTo>
                    <a:pt x="28266" y="15008"/>
                  </a:lnTo>
                  <a:lnTo>
                    <a:pt x="29490" y="15027"/>
                  </a:lnTo>
                  <a:lnTo>
                    <a:pt x="29490" y="15027"/>
                  </a:lnTo>
                  <a:lnTo>
                    <a:pt x="33313" y="15102"/>
                  </a:lnTo>
                  <a:lnTo>
                    <a:pt x="37154" y="15178"/>
                  </a:lnTo>
                  <a:lnTo>
                    <a:pt x="37154" y="15178"/>
                  </a:lnTo>
                  <a:lnTo>
                    <a:pt x="41052" y="15310"/>
                  </a:lnTo>
                  <a:lnTo>
                    <a:pt x="42973" y="15385"/>
                  </a:lnTo>
                  <a:lnTo>
                    <a:pt x="44875" y="15479"/>
                  </a:lnTo>
                  <a:lnTo>
                    <a:pt x="46795" y="15592"/>
                  </a:lnTo>
                  <a:lnTo>
                    <a:pt x="48697" y="15743"/>
                  </a:lnTo>
                  <a:lnTo>
                    <a:pt x="50599" y="15893"/>
                  </a:lnTo>
                  <a:lnTo>
                    <a:pt x="52501" y="16100"/>
                  </a:lnTo>
                  <a:lnTo>
                    <a:pt x="52501" y="16100"/>
                  </a:lnTo>
                  <a:lnTo>
                    <a:pt x="52388" y="15799"/>
                  </a:lnTo>
                  <a:lnTo>
                    <a:pt x="52238" y="15347"/>
                  </a:lnTo>
                  <a:lnTo>
                    <a:pt x="52049" y="14763"/>
                  </a:lnTo>
                  <a:lnTo>
                    <a:pt x="51842" y="14029"/>
                  </a:lnTo>
                  <a:lnTo>
                    <a:pt x="51390" y="12334"/>
                  </a:lnTo>
                  <a:lnTo>
                    <a:pt x="50882" y="10413"/>
                  </a:lnTo>
                  <a:lnTo>
                    <a:pt x="50373" y="8474"/>
                  </a:lnTo>
                  <a:lnTo>
                    <a:pt x="49903" y="6704"/>
                  </a:lnTo>
                  <a:lnTo>
                    <a:pt x="49507" y="5273"/>
                  </a:lnTo>
                  <a:lnTo>
                    <a:pt x="49338" y="4745"/>
                  </a:lnTo>
                  <a:lnTo>
                    <a:pt x="49187" y="4369"/>
                  </a:lnTo>
                  <a:lnTo>
                    <a:pt x="49187" y="4369"/>
                  </a:lnTo>
                  <a:lnTo>
                    <a:pt x="49055" y="4030"/>
                  </a:lnTo>
                  <a:lnTo>
                    <a:pt x="48886" y="3710"/>
                  </a:lnTo>
                  <a:lnTo>
                    <a:pt x="48716" y="3427"/>
                  </a:lnTo>
                  <a:lnTo>
                    <a:pt x="48547" y="3164"/>
                  </a:lnTo>
                  <a:lnTo>
                    <a:pt x="48358" y="2900"/>
                  </a:lnTo>
                  <a:lnTo>
                    <a:pt x="48151" y="2674"/>
                  </a:lnTo>
                  <a:lnTo>
                    <a:pt x="47944" y="2467"/>
                  </a:lnTo>
                  <a:lnTo>
                    <a:pt x="47718" y="2279"/>
                  </a:lnTo>
                  <a:lnTo>
                    <a:pt x="47473" y="2109"/>
                  </a:lnTo>
                  <a:lnTo>
                    <a:pt x="47210" y="1940"/>
                  </a:lnTo>
                  <a:lnTo>
                    <a:pt x="46946" y="1808"/>
                  </a:lnTo>
                  <a:lnTo>
                    <a:pt x="46664" y="1676"/>
                  </a:lnTo>
                  <a:lnTo>
                    <a:pt x="46362" y="1563"/>
                  </a:lnTo>
                  <a:lnTo>
                    <a:pt x="46061" y="1469"/>
                  </a:lnTo>
                  <a:lnTo>
                    <a:pt x="45722" y="1375"/>
                  </a:lnTo>
                  <a:lnTo>
                    <a:pt x="45383" y="1299"/>
                  </a:lnTo>
                  <a:lnTo>
                    <a:pt x="45383" y="1299"/>
                  </a:lnTo>
                  <a:lnTo>
                    <a:pt x="43877" y="1055"/>
                  </a:lnTo>
                  <a:lnTo>
                    <a:pt x="42370" y="847"/>
                  </a:lnTo>
                  <a:lnTo>
                    <a:pt x="40883" y="659"/>
                  </a:lnTo>
                  <a:lnTo>
                    <a:pt x="39395" y="527"/>
                  </a:lnTo>
                  <a:lnTo>
                    <a:pt x="37907" y="414"/>
                  </a:lnTo>
                  <a:lnTo>
                    <a:pt x="36401" y="320"/>
                  </a:lnTo>
                  <a:lnTo>
                    <a:pt x="34876" y="245"/>
                  </a:lnTo>
                  <a:lnTo>
                    <a:pt x="33350" y="188"/>
                  </a:lnTo>
                  <a:lnTo>
                    <a:pt x="33350" y="188"/>
                  </a:lnTo>
                  <a:lnTo>
                    <a:pt x="30846" y="113"/>
                  </a:lnTo>
                  <a:lnTo>
                    <a:pt x="28360" y="38"/>
                  </a:lnTo>
                  <a:lnTo>
                    <a:pt x="28360" y="38"/>
                  </a:lnTo>
                  <a:lnTo>
                    <a:pt x="27569" y="19"/>
                  </a:lnTo>
                  <a:lnTo>
                    <a:pt x="26251" y="0"/>
                  </a:lnTo>
                  <a:lnTo>
                    <a:pt x="26251" y="0"/>
                  </a:lnTo>
                  <a:lnTo>
                    <a:pt x="24952" y="19"/>
                  </a:lnTo>
                  <a:lnTo>
                    <a:pt x="24161" y="38"/>
                  </a:lnTo>
                  <a:lnTo>
                    <a:pt x="24161" y="38"/>
                  </a:lnTo>
                  <a:lnTo>
                    <a:pt x="21656" y="113"/>
                  </a:lnTo>
                  <a:lnTo>
                    <a:pt x="19152" y="188"/>
                  </a:lnTo>
                  <a:lnTo>
                    <a:pt x="19152" y="188"/>
                  </a:lnTo>
                  <a:lnTo>
                    <a:pt x="17626" y="245"/>
                  </a:lnTo>
                  <a:lnTo>
                    <a:pt x="16120" y="320"/>
                  </a:lnTo>
                  <a:lnTo>
                    <a:pt x="14614" y="414"/>
                  </a:lnTo>
                  <a:lnTo>
                    <a:pt x="13126" y="527"/>
                  </a:lnTo>
                  <a:lnTo>
                    <a:pt x="11619" y="659"/>
                  </a:lnTo>
                  <a:lnTo>
                    <a:pt x="10132" y="847"/>
                  </a:lnTo>
                  <a:lnTo>
                    <a:pt x="8644" y="1055"/>
                  </a:lnTo>
                  <a:lnTo>
                    <a:pt x="7138" y="1299"/>
                  </a:lnTo>
                  <a:lnTo>
                    <a:pt x="7138" y="1299"/>
                  </a:lnTo>
                  <a:lnTo>
                    <a:pt x="6780" y="1375"/>
                  </a:lnTo>
                  <a:lnTo>
                    <a:pt x="6460" y="1469"/>
                  </a:lnTo>
                  <a:lnTo>
                    <a:pt x="6140" y="1563"/>
                  </a:lnTo>
                  <a:lnTo>
                    <a:pt x="5857" y="1676"/>
                  </a:lnTo>
                  <a:lnTo>
                    <a:pt x="5575" y="1808"/>
                  </a:lnTo>
                  <a:lnTo>
                    <a:pt x="5292" y="1940"/>
                  </a:lnTo>
                  <a:lnTo>
                    <a:pt x="5047" y="2109"/>
                  </a:lnTo>
                  <a:lnTo>
                    <a:pt x="4803" y="2279"/>
                  </a:lnTo>
                  <a:lnTo>
                    <a:pt x="4577" y="2467"/>
                  </a:lnTo>
                  <a:lnTo>
                    <a:pt x="4351" y="2674"/>
                  </a:lnTo>
                  <a:lnTo>
                    <a:pt x="4162" y="2900"/>
                  </a:lnTo>
                  <a:lnTo>
                    <a:pt x="3974" y="3164"/>
                  </a:lnTo>
                  <a:lnTo>
                    <a:pt x="3786" y="3427"/>
                  </a:lnTo>
                  <a:lnTo>
                    <a:pt x="3616" y="3710"/>
                  </a:lnTo>
                  <a:lnTo>
                    <a:pt x="3466" y="4030"/>
                  </a:lnTo>
                  <a:lnTo>
                    <a:pt x="3315" y="4369"/>
                  </a:lnTo>
                  <a:lnTo>
                    <a:pt x="3315" y="4369"/>
                  </a:lnTo>
                  <a:lnTo>
                    <a:pt x="3183" y="4745"/>
                  </a:lnTo>
                  <a:lnTo>
                    <a:pt x="3014" y="5273"/>
                  </a:lnTo>
                  <a:lnTo>
                    <a:pt x="2599" y="6704"/>
                  </a:lnTo>
                  <a:lnTo>
                    <a:pt x="2129" y="8474"/>
                  </a:lnTo>
                  <a:lnTo>
                    <a:pt x="1620" y="10413"/>
                  </a:lnTo>
                  <a:lnTo>
                    <a:pt x="1131" y="12334"/>
                  </a:lnTo>
                  <a:lnTo>
                    <a:pt x="660" y="14029"/>
                  </a:lnTo>
                  <a:lnTo>
                    <a:pt x="472" y="14763"/>
                  </a:lnTo>
                  <a:lnTo>
                    <a:pt x="283" y="15347"/>
                  </a:lnTo>
                  <a:lnTo>
                    <a:pt x="133" y="15799"/>
                  </a:lnTo>
                  <a:lnTo>
                    <a:pt x="1" y="16100"/>
                  </a:lnTo>
                  <a:lnTo>
                    <a:pt x="1" y="16100"/>
                  </a:lnTo>
                  <a:lnTo>
                    <a:pt x="1922" y="15893"/>
                  </a:lnTo>
                  <a:lnTo>
                    <a:pt x="3823" y="15743"/>
                  </a:lnTo>
                  <a:lnTo>
                    <a:pt x="5725" y="15592"/>
                  </a:lnTo>
                  <a:lnTo>
                    <a:pt x="7627" y="15479"/>
                  </a:lnTo>
                  <a:lnTo>
                    <a:pt x="9548" y="15385"/>
                  </a:lnTo>
                  <a:lnTo>
                    <a:pt x="11469" y="15310"/>
                  </a:lnTo>
                  <a:lnTo>
                    <a:pt x="15367" y="15178"/>
                  </a:lnTo>
                  <a:lnTo>
                    <a:pt x="15367" y="15178"/>
                  </a:lnTo>
                  <a:lnTo>
                    <a:pt x="19189" y="15102"/>
                  </a:lnTo>
                  <a:lnTo>
                    <a:pt x="23031" y="1502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5" name="Google Shape;10465;p52"/>
            <p:cNvSpPr/>
            <p:nvPr/>
          </p:nvSpPr>
          <p:spPr>
            <a:xfrm>
              <a:off x="3929850" y="3766350"/>
              <a:ext cx="1211800" cy="333325"/>
            </a:xfrm>
            <a:custGeom>
              <a:avLst/>
              <a:gdLst/>
              <a:ahLst/>
              <a:cxnLst/>
              <a:rect l="l" t="t" r="r" b="b"/>
              <a:pathLst>
                <a:path w="48472" h="13333" extrusionOk="0">
                  <a:moveTo>
                    <a:pt x="24236" y="1"/>
                  </a:moveTo>
                  <a:lnTo>
                    <a:pt x="22993" y="19"/>
                  </a:lnTo>
                  <a:lnTo>
                    <a:pt x="22259" y="38"/>
                  </a:lnTo>
                  <a:lnTo>
                    <a:pt x="19886" y="95"/>
                  </a:lnTo>
                  <a:lnTo>
                    <a:pt x="17532" y="170"/>
                  </a:lnTo>
                  <a:lnTo>
                    <a:pt x="16082" y="227"/>
                  </a:lnTo>
                  <a:lnTo>
                    <a:pt x="14632" y="302"/>
                  </a:lnTo>
                  <a:lnTo>
                    <a:pt x="13220" y="377"/>
                  </a:lnTo>
                  <a:lnTo>
                    <a:pt x="11808" y="490"/>
                  </a:lnTo>
                  <a:lnTo>
                    <a:pt x="10395" y="622"/>
                  </a:lnTo>
                  <a:lnTo>
                    <a:pt x="8983" y="791"/>
                  </a:lnTo>
                  <a:lnTo>
                    <a:pt x="7571" y="980"/>
                  </a:lnTo>
                  <a:lnTo>
                    <a:pt x="6140" y="1225"/>
                  </a:lnTo>
                  <a:lnTo>
                    <a:pt x="5819" y="1300"/>
                  </a:lnTo>
                  <a:lnTo>
                    <a:pt x="5499" y="1394"/>
                  </a:lnTo>
                  <a:lnTo>
                    <a:pt x="5217" y="1488"/>
                  </a:lnTo>
                  <a:lnTo>
                    <a:pt x="4934" y="1582"/>
                  </a:lnTo>
                  <a:lnTo>
                    <a:pt x="4652" y="1714"/>
                  </a:lnTo>
                  <a:lnTo>
                    <a:pt x="4407" y="1846"/>
                  </a:lnTo>
                  <a:lnTo>
                    <a:pt x="4162" y="1997"/>
                  </a:lnTo>
                  <a:lnTo>
                    <a:pt x="3936" y="2147"/>
                  </a:lnTo>
                  <a:lnTo>
                    <a:pt x="3710" y="2336"/>
                  </a:lnTo>
                  <a:lnTo>
                    <a:pt x="3522" y="2524"/>
                  </a:lnTo>
                  <a:lnTo>
                    <a:pt x="3315" y="2750"/>
                  </a:lnTo>
                  <a:lnTo>
                    <a:pt x="3145" y="2976"/>
                  </a:lnTo>
                  <a:lnTo>
                    <a:pt x="2976" y="3239"/>
                  </a:lnTo>
                  <a:lnTo>
                    <a:pt x="2807" y="3522"/>
                  </a:lnTo>
                  <a:lnTo>
                    <a:pt x="2675" y="3804"/>
                  </a:lnTo>
                  <a:lnTo>
                    <a:pt x="2524" y="4125"/>
                  </a:lnTo>
                  <a:lnTo>
                    <a:pt x="2430" y="4388"/>
                  </a:lnTo>
                  <a:lnTo>
                    <a:pt x="2317" y="4727"/>
                  </a:lnTo>
                  <a:lnTo>
                    <a:pt x="2053" y="5612"/>
                  </a:lnTo>
                  <a:lnTo>
                    <a:pt x="1733" y="6742"/>
                  </a:lnTo>
                  <a:lnTo>
                    <a:pt x="1394" y="8041"/>
                  </a:lnTo>
                  <a:lnTo>
                    <a:pt x="679" y="10809"/>
                  </a:lnTo>
                  <a:lnTo>
                    <a:pt x="321" y="12146"/>
                  </a:lnTo>
                  <a:lnTo>
                    <a:pt x="1" y="13333"/>
                  </a:lnTo>
                  <a:lnTo>
                    <a:pt x="1" y="13333"/>
                  </a:lnTo>
                  <a:lnTo>
                    <a:pt x="76" y="13314"/>
                  </a:lnTo>
                  <a:lnTo>
                    <a:pt x="1978" y="13069"/>
                  </a:lnTo>
                  <a:lnTo>
                    <a:pt x="3880" y="12881"/>
                  </a:lnTo>
                  <a:lnTo>
                    <a:pt x="5763" y="12711"/>
                  </a:lnTo>
                  <a:lnTo>
                    <a:pt x="7646" y="12580"/>
                  </a:lnTo>
                  <a:lnTo>
                    <a:pt x="9529" y="12467"/>
                  </a:lnTo>
                  <a:lnTo>
                    <a:pt x="11431" y="12372"/>
                  </a:lnTo>
                  <a:lnTo>
                    <a:pt x="13352" y="12316"/>
                  </a:lnTo>
                  <a:lnTo>
                    <a:pt x="15273" y="12259"/>
                  </a:lnTo>
                  <a:lnTo>
                    <a:pt x="18436" y="12184"/>
                  </a:lnTo>
                  <a:lnTo>
                    <a:pt x="21581" y="12128"/>
                  </a:lnTo>
                  <a:lnTo>
                    <a:pt x="22579" y="12109"/>
                  </a:lnTo>
                  <a:lnTo>
                    <a:pt x="24236" y="12090"/>
                  </a:lnTo>
                  <a:lnTo>
                    <a:pt x="25893" y="12109"/>
                  </a:lnTo>
                  <a:lnTo>
                    <a:pt x="26891" y="12128"/>
                  </a:lnTo>
                  <a:lnTo>
                    <a:pt x="30055" y="12184"/>
                  </a:lnTo>
                  <a:lnTo>
                    <a:pt x="33199" y="12259"/>
                  </a:lnTo>
                  <a:lnTo>
                    <a:pt x="35139" y="12316"/>
                  </a:lnTo>
                  <a:lnTo>
                    <a:pt x="37060" y="12372"/>
                  </a:lnTo>
                  <a:lnTo>
                    <a:pt x="38943" y="12467"/>
                  </a:lnTo>
                  <a:lnTo>
                    <a:pt x="40845" y="12580"/>
                  </a:lnTo>
                  <a:lnTo>
                    <a:pt x="42728" y="12711"/>
                  </a:lnTo>
                  <a:lnTo>
                    <a:pt x="44611" y="12881"/>
                  </a:lnTo>
                  <a:lnTo>
                    <a:pt x="46494" y="13069"/>
                  </a:lnTo>
                  <a:lnTo>
                    <a:pt x="48396" y="13314"/>
                  </a:lnTo>
                  <a:lnTo>
                    <a:pt x="48471" y="13333"/>
                  </a:lnTo>
                  <a:lnTo>
                    <a:pt x="48151" y="12146"/>
                  </a:lnTo>
                  <a:lnTo>
                    <a:pt x="47812" y="10809"/>
                  </a:lnTo>
                  <a:lnTo>
                    <a:pt x="47078" y="8041"/>
                  </a:lnTo>
                  <a:lnTo>
                    <a:pt x="46739" y="6742"/>
                  </a:lnTo>
                  <a:lnTo>
                    <a:pt x="46438" y="5612"/>
                  </a:lnTo>
                  <a:lnTo>
                    <a:pt x="46155" y="4727"/>
                  </a:lnTo>
                  <a:lnTo>
                    <a:pt x="46042" y="4388"/>
                  </a:lnTo>
                  <a:lnTo>
                    <a:pt x="45948" y="4125"/>
                  </a:lnTo>
                  <a:lnTo>
                    <a:pt x="45816" y="3804"/>
                  </a:lnTo>
                  <a:lnTo>
                    <a:pt x="45665" y="3522"/>
                  </a:lnTo>
                  <a:lnTo>
                    <a:pt x="45515" y="3239"/>
                  </a:lnTo>
                  <a:lnTo>
                    <a:pt x="45345" y="2976"/>
                  </a:lnTo>
                  <a:lnTo>
                    <a:pt x="45157" y="2750"/>
                  </a:lnTo>
                  <a:lnTo>
                    <a:pt x="44969" y="2524"/>
                  </a:lnTo>
                  <a:lnTo>
                    <a:pt x="44762" y="2336"/>
                  </a:lnTo>
                  <a:lnTo>
                    <a:pt x="44554" y="2147"/>
                  </a:lnTo>
                  <a:lnTo>
                    <a:pt x="44310" y="1997"/>
                  </a:lnTo>
                  <a:lnTo>
                    <a:pt x="44084" y="1846"/>
                  </a:lnTo>
                  <a:lnTo>
                    <a:pt x="43820" y="1714"/>
                  </a:lnTo>
                  <a:lnTo>
                    <a:pt x="43556" y="1582"/>
                  </a:lnTo>
                  <a:lnTo>
                    <a:pt x="43274" y="1488"/>
                  </a:lnTo>
                  <a:lnTo>
                    <a:pt x="42973" y="1394"/>
                  </a:lnTo>
                  <a:lnTo>
                    <a:pt x="42671" y="1300"/>
                  </a:lnTo>
                  <a:lnTo>
                    <a:pt x="42351" y="1225"/>
                  </a:lnTo>
                  <a:lnTo>
                    <a:pt x="40920" y="980"/>
                  </a:lnTo>
                  <a:lnTo>
                    <a:pt x="39508" y="791"/>
                  </a:lnTo>
                  <a:lnTo>
                    <a:pt x="38095" y="622"/>
                  </a:lnTo>
                  <a:lnTo>
                    <a:pt x="36683" y="490"/>
                  </a:lnTo>
                  <a:lnTo>
                    <a:pt x="35271" y="377"/>
                  </a:lnTo>
                  <a:lnTo>
                    <a:pt x="33840" y="302"/>
                  </a:lnTo>
                  <a:lnTo>
                    <a:pt x="32409" y="227"/>
                  </a:lnTo>
                  <a:lnTo>
                    <a:pt x="30959" y="170"/>
                  </a:lnTo>
                  <a:lnTo>
                    <a:pt x="28586" y="95"/>
                  </a:lnTo>
                  <a:lnTo>
                    <a:pt x="26232" y="38"/>
                  </a:lnTo>
                  <a:lnTo>
                    <a:pt x="25479" y="19"/>
                  </a:lnTo>
                  <a:lnTo>
                    <a:pt x="24236" y="1"/>
                  </a:lnTo>
                  <a:close/>
                </a:path>
              </a:pathLst>
            </a:custGeom>
            <a:solidFill>
              <a:srgbClr val="6794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6" name="Google Shape;10466;p52"/>
            <p:cNvSpPr/>
            <p:nvPr/>
          </p:nvSpPr>
          <p:spPr>
            <a:xfrm>
              <a:off x="3929850" y="3766350"/>
              <a:ext cx="1211800" cy="333325"/>
            </a:xfrm>
            <a:custGeom>
              <a:avLst/>
              <a:gdLst/>
              <a:ahLst/>
              <a:cxnLst/>
              <a:rect l="l" t="t" r="r" b="b"/>
              <a:pathLst>
                <a:path w="48472" h="13333" fill="none" extrusionOk="0">
                  <a:moveTo>
                    <a:pt x="76" y="13314"/>
                  </a:moveTo>
                  <a:lnTo>
                    <a:pt x="76" y="13314"/>
                  </a:lnTo>
                  <a:lnTo>
                    <a:pt x="1978" y="13069"/>
                  </a:lnTo>
                  <a:lnTo>
                    <a:pt x="3880" y="12881"/>
                  </a:lnTo>
                  <a:lnTo>
                    <a:pt x="5763" y="12711"/>
                  </a:lnTo>
                  <a:lnTo>
                    <a:pt x="7646" y="12580"/>
                  </a:lnTo>
                  <a:lnTo>
                    <a:pt x="9529" y="12467"/>
                  </a:lnTo>
                  <a:lnTo>
                    <a:pt x="11431" y="12372"/>
                  </a:lnTo>
                  <a:lnTo>
                    <a:pt x="13352" y="12316"/>
                  </a:lnTo>
                  <a:lnTo>
                    <a:pt x="15273" y="12259"/>
                  </a:lnTo>
                  <a:lnTo>
                    <a:pt x="15273" y="12259"/>
                  </a:lnTo>
                  <a:lnTo>
                    <a:pt x="18436" y="12184"/>
                  </a:lnTo>
                  <a:lnTo>
                    <a:pt x="21581" y="12128"/>
                  </a:lnTo>
                  <a:lnTo>
                    <a:pt x="21581" y="12128"/>
                  </a:lnTo>
                  <a:lnTo>
                    <a:pt x="22579" y="12109"/>
                  </a:lnTo>
                  <a:lnTo>
                    <a:pt x="24236" y="12090"/>
                  </a:lnTo>
                  <a:lnTo>
                    <a:pt x="24236" y="12090"/>
                  </a:lnTo>
                  <a:lnTo>
                    <a:pt x="25893" y="12109"/>
                  </a:lnTo>
                  <a:lnTo>
                    <a:pt x="26891" y="12128"/>
                  </a:lnTo>
                  <a:lnTo>
                    <a:pt x="26891" y="12128"/>
                  </a:lnTo>
                  <a:lnTo>
                    <a:pt x="30055" y="12184"/>
                  </a:lnTo>
                  <a:lnTo>
                    <a:pt x="33199" y="12259"/>
                  </a:lnTo>
                  <a:lnTo>
                    <a:pt x="33199" y="12259"/>
                  </a:lnTo>
                  <a:lnTo>
                    <a:pt x="35139" y="12316"/>
                  </a:lnTo>
                  <a:lnTo>
                    <a:pt x="37060" y="12372"/>
                  </a:lnTo>
                  <a:lnTo>
                    <a:pt x="38943" y="12467"/>
                  </a:lnTo>
                  <a:lnTo>
                    <a:pt x="40845" y="12580"/>
                  </a:lnTo>
                  <a:lnTo>
                    <a:pt x="42728" y="12711"/>
                  </a:lnTo>
                  <a:lnTo>
                    <a:pt x="44611" y="12881"/>
                  </a:lnTo>
                  <a:lnTo>
                    <a:pt x="46494" y="13069"/>
                  </a:lnTo>
                  <a:lnTo>
                    <a:pt x="48396" y="13314"/>
                  </a:lnTo>
                  <a:lnTo>
                    <a:pt x="48396" y="13314"/>
                  </a:lnTo>
                  <a:lnTo>
                    <a:pt x="48471" y="13333"/>
                  </a:lnTo>
                  <a:lnTo>
                    <a:pt x="48471" y="13333"/>
                  </a:lnTo>
                  <a:lnTo>
                    <a:pt x="48151" y="12146"/>
                  </a:lnTo>
                  <a:lnTo>
                    <a:pt x="47812" y="10809"/>
                  </a:lnTo>
                  <a:lnTo>
                    <a:pt x="47078" y="8041"/>
                  </a:lnTo>
                  <a:lnTo>
                    <a:pt x="46739" y="6742"/>
                  </a:lnTo>
                  <a:lnTo>
                    <a:pt x="46438" y="5612"/>
                  </a:lnTo>
                  <a:lnTo>
                    <a:pt x="46155" y="4727"/>
                  </a:lnTo>
                  <a:lnTo>
                    <a:pt x="46042" y="4388"/>
                  </a:lnTo>
                  <a:lnTo>
                    <a:pt x="45948" y="4125"/>
                  </a:lnTo>
                  <a:lnTo>
                    <a:pt x="45948" y="4125"/>
                  </a:lnTo>
                  <a:lnTo>
                    <a:pt x="45816" y="3804"/>
                  </a:lnTo>
                  <a:lnTo>
                    <a:pt x="45665" y="3522"/>
                  </a:lnTo>
                  <a:lnTo>
                    <a:pt x="45515" y="3239"/>
                  </a:lnTo>
                  <a:lnTo>
                    <a:pt x="45345" y="2976"/>
                  </a:lnTo>
                  <a:lnTo>
                    <a:pt x="45157" y="2750"/>
                  </a:lnTo>
                  <a:lnTo>
                    <a:pt x="44969" y="2524"/>
                  </a:lnTo>
                  <a:lnTo>
                    <a:pt x="44762" y="2336"/>
                  </a:lnTo>
                  <a:lnTo>
                    <a:pt x="44554" y="2147"/>
                  </a:lnTo>
                  <a:lnTo>
                    <a:pt x="44310" y="1997"/>
                  </a:lnTo>
                  <a:lnTo>
                    <a:pt x="44084" y="1846"/>
                  </a:lnTo>
                  <a:lnTo>
                    <a:pt x="43820" y="1714"/>
                  </a:lnTo>
                  <a:lnTo>
                    <a:pt x="43556" y="1582"/>
                  </a:lnTo>
                  <a:lnTo>
                    <a:pt x="43274" y="1488"/>
                  </a:lnTo>
                  <a:lnTo>
                    <a:pt x="42973" y="1394"/>
                  </a:lnTo>
                  <a:lnTo>
                    <a:pt x="42671" y="1300"/>
                  </a:lnTo>
                  <a:lnTo>
                    <a:pt x="42351" y="1225"/>
                  </a:lnTo>
                  <a:lnTo>
                    <a:pt x="42351" y="1225"/>
                  </a:lnTo>
                  <a:lnTo>
                    <a:pt x="40920" y="980"/>
                  </a:lnTo>
                  <a:lnTo>
                    <a:pt x="39508" y="791"/>
                  </a:lnTo>
                  <a:lnTo>
                    <a:pt x="38095" y="622"/>
                  </a:lnTo>
                  <a:lnTo>
                    <a:pt x="36683" y="490"/>
                  </a:lnTo>
                  <a:lnTo>
                    <a:pt x="35271" y="377"/>
                  </a:lnTo>
                  <a:lnTo>
                    <a:pt x="33840" y="302"/>
                  </a:lnTo>
                  <a:lnTo>
                    <a:pt x="32409" y="227"/>
                  </a:lnTo>
                  <a:lnTo>
                    <a:pt x="30959" y="170"/>
                  </a:lnTo>
                  <a:lnTo>
                    <a:pt x="30959" y="170"/>
                  </a:lnTo>
                  <a:lnTo>
                    <a:pt x="28586" y="95"/>
                  </a:lnTo>
                  <a:lnTo>
                    <a:pt x="26232" y="38"/>
                  </a:lnTo>
                  <a:lnTo>
                    <a:pt x="26232" y="38"/>
                  </a:lnTo>
                  <a:lnTo>
                    <a:pt x="25479" y="19"/>
                  </a:lnTo>
                  <a:lnTo>
                    <a:pt x="24236" y="1"/>
                  </a:lnTo>
                  <a:lnTo>
                    <a:pt x="24236" y="1"/>
                  </a:lnTo>
                  <a:lnTo>
                    <a:pt x="22993" y="19"/>
                  </a:lnTo>
                  <a:lnTo>
                    <a:pt x="22259" y="38"/>
                  </a:lnTo>
                  <a:lnTo>
                    <a:pt x="22259" y="38"/>
                  </a:lnTo>
                  <a:lnTo>
                    <a:pt x="19886" y="95"/>
                  </a:lnTo>
                  <a:lnTo>
                    <a:pt x="17532" y="170"/>
                  </a:lnTo>
                  <a:lnTo>
                    <a:pt x="17532" y="170"/>
                  </a:lnTo>
                  <a:lnTo>
                    <a:pt x="16082" y="227"/>
                  </a:lnTo>
                  <a:lnTo>
                    <a:pt x="14632" y="302"/>
                  </a:lnTo>
                  <a:lnTo>
                    <a:pt x="13220" y="377"/>
                  </a:lnTo>
                  <a:lnTo>
                    <a:pt x="11808" y="490"/>
                  </a:lnTo>
                  <a:lnTo>
                    <a:pt x="10395" y="622"/>
                  </a:lnTo>
                  <a:lnTo>
                    <a:pt x="8983" y="791"/>
                  </a:lnTo>
                  <a:lnTo>
                    <a:pt x="7571" y="980"/>
                  </a:lnTo>
                  <a:lnTo>
                    <a:pt x="6140" y="1225"/>
                  </a:lnTo>
                  <a:lnTo>
                    <a:pt x="6140" y="1225"/>
                  </a:lnTo>
                  <a:lnTo>
                    <a:pt x="5819" y="1300"/>
                  </a:lnTo>
                  <a:lnTo>
                    <a:pt x="5499" y="1394"/>
                  </a:lnTo>
                  <a:lnTo>
                    <a:pt x="5217" y="1488"/>
                  </a:lnTo>
                  <a:lnTo>
                    <a:pt x="4934" y="1582"/>
                  </a:lnTo>
                  <a:lnTo>
                    <a:pt x="4652" y="1714"/>
                  </a:lnTo>
                  <a:lnTo>
                    <a:pt x="4407" y="1846"/>
                  </a:lnTo>
                  <a:lnTo>
                    <a:pt x="4162" y="1997"/>
                  </a:lnTo>
                  <a:lnTo>
                    <a:pt x="3936" y="2147"/>
                  </a:lnTo>
                  <a:lnTo>
                    <a:pt x="3710" y="2336"/>
                  </a:lnTo>
                  <a:lnTo>
                    <a:pt x="3522" y="2524"/>
                  </a:lnTo>
                  <a:lnTo>
                    <a:pt x="3315" y="2750"/>
                  </a:lnTo>
                  <a:lnTo>
                    <a:pt x="3145" y="2976"/>
                  </a:lnTo>
                  <a:lnTo>
                    <a:pt x="2976" y="3239"/>
                  </a:lnTo>
                  <a:lnTo>
                    <a:pt x="2807" y="3522"/>
                  </a:lnTo>
                  <a:lnTo>
                    <a:pt x="2675" y="3804"/>
                  </a:lnTo>
                  <a:lnTo>
                    <a:pt x="2524" y="4125"/>
                  </a:lnTo>
                  <a:lnTo>
                    <a:pt x="2524" y="4125"/>
                  </a:lnTo>
                  <a:lnTo>
                    <a:pt x="2430" y="4388"/>
                  </a:lnTo>
                  <a:lnTo>
                    <a:pt x="2317" y="4727"/>
                  </a:lnTo>
                  <a:lnTo>
                    <a:pt x="2053" y="5612"/>
                  </a:lnTo>
                  <a:lnTo>
                    <a:pt x="1733" y="6742"/>
                  </a:lnTo>
                  <a:lnTo>
                    <a:pt x="1394" y="8041"/>
                  </a:lnTo>
                  <a:lnTo>
                    <a:pt x="679" y="10809"/>
                  </a:lnTo>
                  <a:lnTo>
                    <a:pt x="321" y="12146"/>
                  </a:lnTo>
                  <a:lnTo>
                    <a:pt x="1" y="13333"/>
                  </a:lnTo>
                  <a:lnTo>
                    <a:pt x="1" y="13333"/>
                  </a:lnTo>
                  <a:lnTo>
                    <a:pt x="76" y="1331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7" name="Google Shape;10467;p52"/>
            <p:cNvSpPr/>
            <p:nvPr/>
          </p:nvSpPr>
          <p:spPr>
            <a:xfrm>
              <a:off x="4521150" y="3766350"/>
              <a:ext cx="620500" cy="333325"/>
            </a:xfrm>
            <a:custGeom>
              <a:avLst/>
              <a:gdLst/>
              <a:ahLst/>
              <a:cxnLst/>
              <a:rect l="l" t="t" r="r" b="b"/>
              <a:pathLst>
                <a:path w="24820" h="13333" extrusionOk="0">
                  <a:moveTo>
                    <a:pt x="377" y="12090"/>
                  </a:moveTo>
                  <a:lnTo>
                    <a:pt x="377" y="12090"/>
                  </a:lnTo>
                  <a:lnTo>
                    <a:pt x="377" y="12090"/>
                  </a:lnTo>
                  <a:lnTo>
                    <a:pt x="584" y="12090"/>
                  </a:lnTo>
                  <a:lnTo>
                    <a:pt x="584" y="12090"/>
                  </a:lnTo>
                  <a:lnTo>
                    <a:pt x="584" y="12090"/>
                  </a:lnTo>
                  <a:lnTo>
                    <a:pt x="584" y="12090"/>
                  </a:lnTo>
                  <a:lnTo>
                    <a:pt x="377" y="12090"/>
                  </a:lnTo>
                  <a:close/>
                  <a:moveTo>
                    <a:pt x="810" y="12090"/>
                  </a:moveTo>
                  <a:lnTo>
                    <a:pt x="810" y="12090"/>
                  </a:lnTo>
                  <a:lnTo>
                    <a:pt x="810" y="12090"/>
                  </a:lnTo>
                  <a:lnTo>
                    <a:pt x="2260" y="12109"/>
                  </a:lnTo>
                  <a:lnTo>
                    <a:pt x="3220" y="12128"/>
                  </a:lnTo>
                  <a:lnTo>
                    <a:pt x="3220" y="12128"/>
                  </a:lnTo>
                  <a:lnTo>
                    <a:pt x="2260" y="12109"/>
                  </a:lnTo>
                  <a:lnTo>
                    <a:pt x="810" y="12090"/>
                  </a:lnTo>
                  <a:close/>
                  <a:moveTo>
                    <a:pt x="1187" y="1"/>
                  </a:moveTo>
                  <a:lnTo>
                    <a:pt x="1187" y="1"/>
                  </a:lnTo>
                  <a:lnTo>
                    <a:pt x="2580" y="38"/>
                  </a:lnTo>
                  <a:lnTo>
                    <a:pt x="2580" y="38"/>
                  </a:lnTo>
                  <a:lnTo>
                    <a:pt x="4934" y="95"/>
                  </a:lnTo>
                  <a:lnTo>
                    <a:pt x="7307" y="170"/>
                  </a:lnTo>
                  <a:lnTo>
                    <a:pt x="7307" y="170"/>
                  </a:lnTo>
                  <a:lnTo>
                    <a:pt x="8757" y="227"/>
                  </a:lnTo>
                  <a:lnTo>
                    <a:pt x="10188" y="302"/>
                  </a:lnTo>
                  <a:lnTo>
                    <a:pt x="11619" y="377"/>
                  </a:lnTo>
                  <a:lnTo>
                    <a:pt x="13031" y="490"/>
                  </a:lnTo>
                  <a:lnTo>
                    <a:pt x="14443" y="622"/>
                  </a:lnTo>
                  <a:lnTo>
                    <a:pt x="15856" y="791"/>
                  </a:lnTo>
                  <a:lnTo>
                    <a:pt x="17268" y="980"/>
                  </a:lnTo>
                  <a:lnTo>
                    <a:pt x="18699" y="1225"/>
                  </a:lnTo>
                  <a:lnTo>
                    <a:pt x="18699" y="1225"/>
                  </a:lnTo>
                  <a:lnTo>
                    <a:pt x="19019" y="1300"/>
                  </a:lnTo>
                  <a:lnTo>
                    <a:pt x="19321" y="1394"/>
                  </a:lnTo>
                  <a:lnTo>
                    <a:pt x="19622" y="1488"/>
                  </a:lnTo>
                  <a:lnTo>
                    <a:pt x="19904" y="1582"/>
                  </a:lnTo>
                  <a:lnTo>
                    <a:pt x="20168" y="1714"/>
                  </a:lnTo>
                  <a:lnTo>
                    <a:pt x="20432" y="1846"/>
                  </a:lnTo>
                  <a:lnTo>
                    <a:pt x="20658" y="1997"/>
                  </a:lnTo>
                  <a:lnTo>
                    <a:pt x="20902" y="2147"/>
                  </a:lnTo>
                  <a:lnTo>
                    <a:pt x="21110" y="2336"/>
                  </a:lnTo>
                  <a:lnTo>
                    <a:pt x="21317" y="2524"/>
                  </a:lnTo>
                  <a:lnTo>
                    <a:pt x="21505" y="2750"/>
                  </a:lnTo>
                  <a:lnTo>
                    <a:pt x="21693" y="2976"/>
                  </a:lnTo>
                  <a:lnTo>
                    <a:pt x="21863" y="3239"/>
                  </a:lnTo>
                  <a:lnTo>
                    <a:pt x="22013" y="3522"/>
                  </a:lnTo>
                  <a:lnTo>
                    <a:pt x="22164" y="3804"/>
                  </a:lnTo>
                  <a:lnTo>
                    <a:pt x="22296" y="4125"/>
                  </a:lnTo>
                  <a:lnTo>
                    <a:pt x="22296" y="4125"/>
                  </a:lnTo>
                  <a:lnTo>
                    <a:pt x="22390" y="4388"/>
                  </a:lnTo>
                  <a:lnTo>
                    <a:pt x="22503" y="4727"/>
                  </a:lnTo>
                  <a:lnTo>
                    <a:pt x="22786" y="5612"/>
                  </a:lnTo>
                  <a:lnTo>
                    <a:pt x="23087" y="6742"/>
                  </a:lnTo>
                  <a:lnTo>
                    <a:pt x="23426" y="8041"/>
                  </a:lnTo>
                  <a:lnTo>
                    <a:pt x="24160" y="10809"/>
                  </a:lnTo>
                  <a:lnTo>
                    <a:pt x="24499" y="12146"/>
                  </a:lnTo>
                  <a:lnTo>
                    <a:pt x="24819" y="13333"/>
                  </a:lnTo>
                  <a:lnTo>
                    <a:pt x="24819" y="13333"/>
                  </a:lnTo>
                  <a:lnTo>
                    <a:pt x="24819" y="13333"/>
                  </a:lnTo>
                  <a:lnTo>
                    <a:pt x="24499" y="12146"/>
                  </a:lnTo>
                  <a:lnTo>
                    <a:pt x="24160" y="10809"/>
                  </a:lnTo>
                  <a:lnTo>
                    <a:pt x="23426" y="8041"/>
                  </a:lnTo>
                  <a:lnTo>
                    <a:pt x="23087" y="6742"/>
                  </a:lnTo>
                  <a:lnTo>
                    <a:pt x="22786" y="5612"/>
                  </a:lnTo>
                  <a:lnTo>
                    <a:pt x="22503" y="4727"/>
                  </a:lnTo>
                  <a:lnTo>
                    <a:pt x="22390" y="4388"/>
                  </a:lnTo>
                  <a:lnTo>
                    <a:pt x="22296" y="4125"/>
                  </a:lnTo>
                  <a:lnTo>
                    <a:pt x="22296" y="4125"/>
                  </a:lnTo>
                  <a:lnTo>
                    <a:pt x="22164" y="3804"/>
                  </a:lnTo>
                  <a:lnTo>
                    <a:pt x="22013" y="3522"/>
                  </a:lnTo>
                  <a:lnTo>
                    <a:pt x="21863" y="3239"/>
                  </a:lnTo>
                  <a:lnTo>
                    <a:pt x="21693" y="2976"/>
                  </a:lnTo>
                  <a:lnTo>
                    <a:pt x="21505" y="2750"/>
                  </a:lnTo>
                  <a:lnTo>
                    <a:pt x="21317" y="2524"/>
                  </a:lnTo>
                  <a:lnTo>
                    <a:pt x="21110" y="2336"/>
                  </a:lnTo>
                  <a:lnTo>
                    <a:pt x="20902" y="2147"/>
                  </a:lnTo>
                  <a:lnTo>
                    <a:pt x="20658" y="1997"/>
                  </a:lnTo>
                  <a:lnTo>
                    <a:pt x="20432" y="1846"/>
                  </a:lnTo>
                  <a:lnTo>
                    <a:pt x="20168" y="1714"/>
                  </a:lnTo>
                  <a:lnTo>
                    <a:pt x="19904" y="1582"/>
                  </a:lnTo>
                  <a:lnTo>
                    <a:pt x="19622" y="1488"/>
                  </a:lnTo>
                  <a:lnTo>
                    <a:pt x="19321" y="1394"/>
                  </a:lnTo>
                  <a:lnTo>
                    <a:pt x="19019" y="1300"/>
                  </a:lnTo>
                  <a:lnTo>
                    <a:pt x="18699" y="1225"/>
                  </a:lnTo>
                  <a:lnTo>
                    <a:pt x="18699" y="1225"/>
                  </a:lnTo>
                  <a:lnTo>
                    <a:pt x="17268" y="980"/>
                  </a:lnTo>
                  <a:lnTo>
                    <a:pt x="15856" y="791"/>
                  </a:lnTo>
                  <a:lnTo>
                    <a:pt x="14443" y="622"/>
                  </a:lnTo>
                  <a:lnTo>
                    <a:pt x="13031" y="490"/>
                  </a:lnTo>
                  <a:lnTo>
                    <a:pt x="11619" y="377"/>
                  </a:lnTo>
                  <a:lnTo>
                    <a:pt x="10188" y="302"/>
                  </a:lnTo>
                  <a:lnTo>
                    <a:pt x="8757" y="227"/>
                  </a:lnTo>
                  <a:lnTo>
                    <a:pt x="7307" y="170"/>
                  </a:lnTo>
                  <a:lnTo>
                    <a:pt x="7307" y="170"/>
                  </a:lnTo>
                  <a:lnTo>
                    <a:pt x="4934" y="95"/>
                  </a:lnTo>
                  <a:lnTo>
                    <a:pt x="2580" y="38"/>
                  </a:lnTo>
                  <a:lnTo>
                    <a:pt x="2580" y="38"/>
                  </a:lnTo>
                  <a:lnTo>
                    <a:pt x="1187" y="1"/>
                  </a:lnTo>
                  <a:close/>
                  <a:moveTo>
                    <a:pt x="433" y="1"/>
                  </a:moveTo>
                  <a:lnTo>
                    <a:pt x="433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433" y="1"/>
                  </a:lnTo>
                  <a:lnTo>
                    <a:pt x="433" y="1"/>
                  </a:lnTo>
                  <a:close/>
                  <a:moveTo>
                    <a:pt x="753" y="1"/>
                  </a:moveTo>
                  <a:lnTo>
                    <a:pt x="753" y="1"/>
                  </a:lnTo>
                  <a:lnTo>
                    <a:pt x="584" y="1"/>
                  </a:lnTo>
                  <a:lnTo>
                    <a:pt x="584" y="1"/>
                  </a:lnTo>
                  <a:lnTo>
                    <a:pt x="584" y="1"/>
                  </a:lnTo>
                  <a:lnTo>
                    <a:pt x="584" y="1"/>
                  </a:lnTo>
                  <a:lnTo>
                    <a:pt x="753" y="1"/>
                  </a:lnTo>
                  <a:lnTo>
                    <a:pt x="753" y="1"/>
                  </a:lnTo>
                  <a:close/>
                </a:path>
              </a:pathLst>
            </a:custGeom>
            <a:solidFill>
              <a:srgbClr val="005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8" name="Google Shape;10468;p52"/>
            <p:cNvSpPr/>
            <p:nvPr/>
          </p:nvSpPr>
          <p:spPr>
            <a:xfrm>
              <a:off x="4530550" y="4068575"/>
              <a:ext cx="5200" cy="25"/>
            </a:xfrm>
            <a:custGeom>
              <a:avLst/>
              <a:gdLst/>
              <a:ahLst/>
              <a:cxnLst/>
              <a:rect l="l" t="t" r="r" b="b"/>
              <a:pathLst>
                <a:path w="208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208" y="1"/>
                  </a:lnTo>
                  <a:lnTo>
                    <a:pt x="208" y="1"/>
                  </a:lnTo>
                  <a:lnTo>
                    <a:pt x="208" y="1"/>
                  </a:lnTo>
                  <a:lnTo>
                    <a:pt x="208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9" name="Google Shape;10469;p52"/>
            <p:cNvSpPr/>
            <p:nvPr/>
          </p:nvSpPr>
          <p:spPr>
            <a:xfrm>
              <a:off x="4541375" y="4068575"/>
              <a:ext cx="60300" cy="975"/>
            </a:xfrm>
            <a:custGeom>
              <a:avLst/>
              <a:gdLst/>
              <a:ahLst/>
              <a:cxnLst/>
              <a:rect l="l" t="t" r="r" b="b"/>
              <a:pathLst>
                <a:path w="2412" h="39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451" y="20"/>
                  </a:lnTo>
                  <a:lnTo>
                    <a:pt x="2411" y="39"/>
                  </a:lnTo>
                  <a:lnTo>
                    <a:pt x="2411" y="39"/>
                  </a:lnTo>
                  <a:lnTo>
                    <a:pt x="1451" y="20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0" name="Google Shape;10470;p52"/>
            <p:cNvSpPr/>
            <p:nvPr/>
          </p:nvSpPr>
          <p:spPr>
            <a:xfrm>
              <a:off x="4550800" y="3766350"/>
              <a:ext cx="590850" cy="333325"/>
            </a:xfrm>
            <a:custGeom>
              <a:avLst/>
              <a:gdLst/>
              <a:ahLst/>
              <a:cxnLst/>
              <a:rect l="l" t="t" r="r" b="b"/>
              <a:pathLst>
                <a:path w="23634" h="1333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394" y="38"/>
                  </a:lnTo>
                  <a:lnTo>
                    <a:pt x="1394" y="38"/>
                  </a:lnTo>
                  <a:lnTo>
                    <a:pt x="3748" y="95"/>
                  </a:lnTo>
                  <a:lnTo>
                    <a:pt x="6121" y="170"/>
                  </a:lnTo>
                  <a:lnTo>
                    <a:pt x="6121" y="170"/>
                  </a:lnTo>
                  <a:lnTo>
                    <a:pt x="7571" y="227"/>
                  </a:lnTo>
                  <a:lnTo>
                    <a:pt x="9002" y="302"/>
                  </a:lnTo>
                  <a:lnTo>
                    <a:pt x="10433" y="377"/>
                  </a:lnTo>
                  <a:lnTo>
                    <a:pt x="11845" y="490"/>
                  </a:lnTo>
                  <a:lnTo>
                    <a:pt x="13257" y="622"/>
                  </a:lnTo>
                  <a:lnTo>
                    <a:pt x="14670" y="791"/>
                  </a:lnTo>
                  <a:lnTo>
                    <a:pt x="16082" y="980"/>
                  </a:lnTo>
                  <a:lnTo>
                    <a:pt x="17513" y="1225"/>
                  </a:lnTo>
                  <a:lnTo>
                    <a:pt x="17513" y="1225"/>
                  </a:lnTo>
                  <a:lnTo>
                    <a:pt x="17833" y="1300"/>
                  </a:lnTo>
                  <a:lnTo>
                    <a:pt x="18135" y="1394"/>
                  </a:lnTo>
                  <a:lnTo>
                    <a:pt x="18436" y="1488"/>
                  </a:lnTo>
                  <a:lnTo>
                    <a:pt x="18718" y="1582"/>
                  </a:lnTo>
                  <a:lnTo>
                    <a:pt x="18982" y="1714"/>
                  </a:lnTo>
                  <a:lnTo>
                    <a:pt x="19246" y="1846"/>
                  </a:lnTo>
                  <a:lnTo>
                    <a:pt x="19472" y="1997"/>
                  </a:lnTo>
                  <a:lnTo>
                    <a:pt x="19716" y="2147"/>
                  </a:lnTo>
                  <a:lnTo>
                    <a:pt x="19924" y="2336"/>
                  </a:lnTo>
                  <a:lnTo>
                    <a:pt x="20131" y="2524"/>
                  </a:lnTo>
                  <a:lnTo>
                    <a:pt x="20319" y="2750"/>
                  </a:lnTo>
                  <a:lnTo>
                    <a:pt x="20507" y="2976"/>
                  </a:lnTo>
                  <a:lnTo>
                    <a:pt x="20677" y="3239"/>
                  </a:lnTo>
                  <a:lnTo>
                    <a:pt x="20827" y="3522"/>
                  </a:lnTo>
                  <a:lnTo>
                    <a:pt x="20978" y="3804"/>
                  </a:lnTo>
                  <a:lnTo>
                    <a:pt x="21110" y="4125"/>
                  </a:lnTo>
                  <a:lnTo>
                    <a:pt x="21110" y="4125"/>
                  </a:lnTo>
                  <a:lnTo>
                    <a:pt x="21204" y="4388"/>
                  </a:lnTo>
                  <a:lnTo>
                    <a:pt x="21317" y="4727"/>
                  </a:lnTo>
                  <a:lnTo>
                    <a:pt x="21600" y="5612"/>
                  </a:lnTo>
                  <a:lnTo>
                    <a:pt x="21901" y="6742"/>
                  </a:lnTo>
                  <a:lnTo>
                    <a:pt x="22240" y="8041"/>
                  </a:lnTo>
                  <a:lnTo>
                    <a:pt x="22974" y="10809"/>
                  </a:lnTo>
                  <a:lnTo>
                    <a:pt x="23313" y="12146"/>
                  </a:lnTo>
                  <a:lnTo>
                    <a:pt x="23633" y="13333"/>
                  </a:lnTo>
                  <a:lnTo>
                    <a:pt x="23633" y="13333"/>
                  </a:lnTo>
                  <a:lnTo>
                    <a:pt x="23633" y="13333"/>
                  </a:lnTo>
                  <a:lnTo>
                    <a:pt x="23313" y="12146"/>
                  </a:lnTo>
                  <a:lnTo>
                    <a:pt x="22974" y="10809"/>
                  </a:lnTo>
                  <a:lnTo>
                    <a:pt x="22240" y="8041"/>
                  </a:lnTo>
                  <a:lnTo>
                    <a:pt x="21901" y="6742"/>
                  </a:lnTo>
                  <a:lnTo>
                    <a:pt x="21600" y="5612"/>
                  </a:lnTo>
                  <a:lnTo>
                    <a:pt x="21317" y="4727"/>
                  </a:lnTo>
                  <a:lnTo>
                    <a:pt x="21204" y="4388"/>
                  </a:lnTo>
                  <a:lnTo>
                    <a:pt x="21110" y="4125"/>
                  </a:lnTo>
                  <a:lnTo>
                    <a:pt x="21110" y="4125"/>
                  </a:lnTo>
                  <a:lnTo>
                    <a:pt x="20978" y="3804"/>
                  </a:lnTo>
                  <a:lnTo>
                    <a:pt x="20827" y="3522"/>
                  </a:lnTo>
                  <a:lnTo>
                    <a:pt x="20677" y="3239"/>
                  </a:lnTo>
                  <a:lnTo>
                    <a:pt x="20507" y="2976"/>
                  </a:lnTo>
                  <a:lnTo>
                    <a:pt x="20319" y="2750"/>
                  </a:lnTo>
                  <a:lnTo>
                    <a:pt x="20131" y="2524"/>
                  </a:lnTo>
                  <a:lnTo>
                    <a:pt x="19924" y="2336"/>
                  </a:lnTo>
                  <a:lnTo>
                    <a:pt x="19716" y="2147"/>
                  </a:lnTo>
                  <a:lnTo>
                    <a:pt x="19472" y="1997"/>
                  </a:lnTo>
                  <a:lnTo>
                    <a:pt x="19246" y="1846"/>
                  </a:lnTo>
                  <a:lnTo>
                    <a:pt x="18982" y="1714"/>
                  </a:lnTo>
                  <a:lnTo>
                    <a:pt x="18718" y="1582"/>
                  </a:lnTo>
                  <a:lnTo>
                    <a:pt x="18436" y="1488"/>
                  </a:lnTo>
                  <a:lnTo>
                    <a:pt x="18135" y="1394"/>
                  </a:lnTo>
                  <a:lnTo>
                    <a:pt x="17833" y="1300"/>
                  </a:lnTo>
                  <a:lnTo>
                    <a:pt x="17513" y="1225"/>
                  </a:lnTo>
                  <a:lnTo>
                    <a:pt x="17513" y="1225"/>
                  </a:lnTo>
                  <a:lnTo>
                    <a:pt x="16082" y="980"/>
                  </a:lnTo>
                  <a:lnTo>
                    <a:pt x="14670" y="791"/>
                  </a:lnTo>
                  <a:lnTo>
                    <a:pt x="13257" y="622"/>
                  </a:lnTo>
                  <a:lnTo>
                    <a:pt x="11845" y="490"/>
                  </a:lnTo>
                  <a:lnTo>
                    <a:pt x="10433" y="377"/>
                  </a:lnTo>
                  <a:lnTo>
                    <a:pt x="9002" y="302"/>
                  </a:lnTo>
                  <a:lnTo>
                    <a:pt x="7571" y="227"/>
                  </a:lnTo>
                  <a:lnTo>
                    <a:pt x="6121" y="170"/>
                  </a:lnTo>
                  <a:lnTo>
                    <a:pt x="6121" y="170"/>
                  </a:lnTo>
                  <a:lnTo>
                    <a:pt x="3748" y="95"/>
                  </a:lnTo>
                  <a:lnTo>
                    <a:pt x="1394" y="38"/>
                  </a:lnTo>
                  <a:lnTo>
                    <a:pt x="1394" y="38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1" name="Google Shape;10471;p52"/>
            <p:cNvSpPr/>
            <p:nvPr/>
          </p:nvSpPr>
          <p:spPr>
            <a:xfrm>
              <a:off x="4521150" y="3766350"/>
              <a:ext cx="10850" cy="25"/>
            </a:xfrm>
            <a:custGeom>
              <a:avLst/>
              <a:gdLst/>
              <a:ahLst/>
              <a:cxnLst/>
              <a:rect l="l" t="t" r="r" b="b"/>
              <a:pathLst>
                <a:path w="434" h="1" fill="none" extrusionOk="0">
                  <a:moveTo>
                    <a:pt x="433" y="1"/>
                  </a:moveTo>
                  <a:lnTo>
                    <a:pt x="433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433" y="1"/>
                  </a:lnTo>
                  <a:lnTo>
                    <a:pt x="43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2" name="Google Shape;10472;p52"/>
            <p:cNvSpPr/>
            <p:nvPr/>
          </p:nvSpPr>
          <p:spPr>
            <a:xfrm>
              <a:off x="4535725" y="3766350"/>
              <a:ext cx="4275" cy="25"/>
            </a:xfrm>
            <a:custGeom>
              <a:avLst/>
              <a:gdLst/>
              <a:ahLst/>
              <a:cxnLst/>
              <a:rect l="l" t="t" r="r" b="b"/>
              <a:pathLst>
                <a:path w="171" h="1" fill="none" extrusionOk="0">
                  <a:moveTo>
                    <a:pt x="170" y="1"/>
                  </a:moveTo>
                  <a:lnTo>
                    <a:pt x="170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70" y="1"/>
                  </a:lnTo>
                  <a:lnTo>
                    <a:pt x="17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3" name="Google Shape;10473;p52"/>
            <p:cNvSpPr/>
            <p:nvPr/>
          </p:nvSpPr>
          <p:spPr>
            <a:xfrm>
              <a:off x="3929850" y="3766350"/>
              <a:ext cx="1211800" cy="333325"/>
            </a:xfrm>
            <a:custGeom>
              <a:avLst/>
              <a:gdLst/>
              <a:ahLst/>
              <a:cxnLst/>
              <a:rect l="l" t="t" r="r" b="b"/>
              <a:pathLst>
                <a:path w="48472" h="13333" extrusionOk="0">
                  <a:moveTo>
                    <a:pt x="23652" y="1"/>
                  </a:moveTo>
                  <a:lnTo>
                    <a:pt x="22259" y="38"/>
                  </a:lnTo>
                  <a:lnTo>
                    <a:pt x="19886" y="95"/>
                  </a:lnTo>
                  <a:lnTo>
                    <a:pt x="17532" y="170"/>
                  </a:lnTo>
                  <a:lnTo>
                    <a:pt x="16082" y="227"/>
                  </a:lnTo>
                  <a:lnTo>
                    <a:pt x="14632" y="302"/>
                  </a:lnTo>
                  <a:lnTo>
                    <a:pt x="13220" y="377"/>
                  </a:lnTo>
                  <a:lnTo>
                    <a:pt x="11808" y="490"/>
                  </a:lnTo>
                  <a:lnTo>
                    <a:pt x="10395" y="622"/>
                  </a:lnTo>
                  <a:lnTo>
                    <a:pt x="8983" y="791"/>
                  </a:lnTo>
                  <a:lnTo>
                    <a:pt x="7571" y="980"/>
                  </a:lnTo>
                  <a:lnTo>
                    <a:pt x="6140" y="1225"/>
                  </a:lnTo>
                  <a:lnTo>
                    <a:pt x="5819" y="1300"/>
                  </a:lnTo>
                  <a:lnTo>
                    <a:pt x="5499" y="1394"/>
                  </a:lnTo>
                  <a:lnTo>
                    <a:pt x="5217" y="1488"/>
                  </a:lnTo>
                  <a:lnTo>
                    <a:pt x="4934" y="1582"/>
                  </a:lnTo>
                  <a:lnTo>
                    <a:pt x="4652" y="1714"/>
                  </a:lnTo>
                  <a:lnTo>
                    <a:pt x="4407" y="1846"/>
                  </a:lnTo>
                  <a:lnTo>
                    <a:pt x="4162" y="1997"/>
                  </a:lnTo>
                  <a:lnTo>
                    <a:pt x="3936" y="2147"/>
                  </a:lnTo>
                  <a:lnTo>
                    <a:pt x="3710" y="2336"/>
                  </a:lnTo>
                  <a:lnTo>
                    <a:pt x="3522" y="2524"/>
                  </a:lnTo>
                  <a:lnTo>
                    <a:pt x="3315" y="2750"/>
                  </a:lnTo>
                  <a:lnTo>
                    <a:pt x="3145" y="2976"/>
                  </a:lnTo>
                  <a:lnTo>
                    <a:pt x="2976" y="3239"/>
                  </a:lnTo>
                  <a:lnTo>
                    <a:pt x="2807" y="3522"/>
                  </a:lnTo>
                  <a:lnTo>
                    <a:pt x="2675" y="3804"/>
                  </a:lnTo>
                  <a:lnTo>
                    <a:pt x="2524" y="4125"/>
                  </a:lnTo>
                  <a:lnTo>
                    <a:pt x="2430" y="4388"/>
                  </a:lnTo>
                  <a:lnTo>
                    <a:pt x="2317" y="4727"/>
                  </a:lnTo>
                  <a:lnTo>
                    <a:pt x="2053" y="5612"/>
                  </a:lnTo>
                  <a:lnTo>
                    <a:pt x="1733" y="6742"/>
                  </a:lnTo>
                  <a:lnTo>
                    <a:pt x="1394" y="8041"/>
                  </a:lnTo>
                  <a:lnTo>
                    <a:pt x="679" y="10809"/>
                  </a:lnTo>
                  <a:lnTo>
                    <a:pt x="321" y="12146"/>
                  </a:lnTo>
                  <a:lnTo>
                    <a:pt x="1" y="13333"/>
                  </a:lnTo>
                  <a:lnTo>
                    <a:pt x="1" y="13333"/>
                  </a:lnTo>
                  <a:lnTo>
                    <a:pt x="76" y="13314"/>
                  </a:lnTo>
                  <a:lnTo>
                    <a:pt x="1978" y="13069"/>
                  </a:lnTo>
                  <a:lnTo>
                    <a:pt x="3880" y="12881"/>
                  </a:lnTo>
                  <a:lnTo>
                    <a:pt x="5763" y="12711"/>
                  </a:lnTo>
                  <a:lnTo>
                    <a:pt x="7646" y="12580"/>
                  </a:lnTo>
                  <a:lnTo>
                    <a:pt x="9529" y="12467"/>
                  </a:lnTo>
                  <a:lnTo>
                    <a:pt x="11431" y="12372"/>
                  </a:lnTo>
                  <a:lnTo>
                    <a:pt x="13352" y="12316"/>
                  </a:lnTo>
                  <a:lnTo>
                    <a:pt x="15273" y="12259"/>
                  </a:lnTo>
                  <a:lnTo>
                    <a:pt x="18436" y="12184"/>
                  </a:lnTo>
                  <a:lnTo>
                    <a:pt x="21581" y="12128"/>
                  </a:lnTo>
                  <a:lnTo>
                    <a:pt x="22447" y="12109"/>
                  </a:lnTo>
                  <a:lnTo>
                    <a:pt x="24029" y="12090"/>
                  </a:lnTo>
                  <a:lnTo>
                    <a:pt x="24462" y="12090"/>
                  </a:lnTo>
                  <a:lnTo>
                    <a:pt x="25912" y="12109"/>
                  </a:lnTo>
                  <a:lnTo>
                    <a:pt x="26872" y="12128"/>
                  </a:lnTo>
                  <a:lnTo>
                    <a:pt x="26891" y="12128"/>
                  </a:lnTo>
                  <a:lnTo>
                    <a:pt x="30055" y="12184"/>
                  </a:lnTo>
                  <a:lnTo>
                    <a:pt x="33199" y="12259"/>
                  </a:lnTo>
                  <a:lnTo>
                    <a:pt x="35139" y="12316"/>
                  </a:lnTo>
                  <a:lnTo>
                    <a:pt x="37060" y="12372"/>
                  </a:lnTo>
                  <a:lnTo>
                    <a:pt x="38943" y="12467"/>
                  </a:lnTo>
                  <a:lnTo>
                    <a:pt x="40845" y="12580"/>
                  </a:lnTo>
                  <a:lnTo>
                    <a:pt x="42728" y="12711"/>
                  </a:lnTo>
                  <a:lnTo>
                    <a:pt x="44611" y="12881"/>
                  </a:lnTo>
                  <a:lnTo>
                    <a:pt x="46494" y="13069"/>
                  </a:lnTo>
                  <a:lnTo>
                    <a:pt x="48396" y="13314"/>
                  </a:lnTo>
                  <a:lnTo>
                    <a:pt x="48471" y="13333"/>
                  </a:lnTo>
                  <a:lnTo>
                    <a:pt x="48151" y="12146"/>
                  </a:lnTo>
                  <a:lnTo>
                    <a:pt x="47812" y="10809"/>
                  </a:lnTo>
                  <a:lnTo>
                    <a:pt x="47078" y="8041"/>
                  </a:lnTo>
                  <a:lnTo>
                    <a:pt x="46739" y="6742"/>
                  </a:lnTo>
                  <a:lnTo>
                    <a:pt x="46438" y="5612"/>
                  </a:lnTo>
                  <a:lnTo>
                    <a:pt x="46155" y="4727"/>
                  </a:lnTo>
                  <a:lnTo>
                    <a:pt x="46042" y="4388"/>
                  </a:lnTo>
                  <a:lnTo>
                    <a:pt x="45948" y="4125"/>
                  </a:lnTo>
                  <a:lnTo>
                    <a:pt x="45816" y="3804"/>
                  </a:lnTo>
                  <a:lnTo>
                    <a:pt x="45665" y="3522"/>
                  </a:lnTo>
                  <a:lnTo>
                    <a:pt x="45515" y="3239"/>
                  </a:lnTo>
                  <a:lnTo>
                    <a:pt x="45345" y="2976"/>
                  </a:lnTo>
                  <a:lnTo>
                    <a:pt x="45157" y="2750"/>
                  </a:lnTo>
                  <a:lnTo>
                    <a:pt x="44969" y="2524"/>
                  </a:lnTo>
                  <a:lnTo>
                    <a:pt x="44762" y="2336"/>
                  </a:lnTo>
                  <a:lnTo>
                    <a:pt x="44554" y="2147"/>
                  </a:lnTo>
                  <a:lnTo>
                    <a:pt x="44310" y="1997"/>
                  </a:lnTo>
                  <a:lnTo>
                    <a:pt x="44084" y="1846"/>
                  </a:lnTo>
                  <a:lnTo>
                    <a:pt x="43820" y="1714"/>
                  </a:lnTo>
                  <a:lnTo>
                    <a:pt x="43556" y="1582"/>
                  </a:lnTo>
                  <a:lnTo>
                    <a:pt x="43274" y="1488"/>
                  </a:lnTo>
                  <a:lnTo>
                    <a:pt x="42973" y="1394"/>
                  </a:lnTo>
                  <a:lnTo>
                    <a:pt x="42671" y="1300"/>
                  </a:lnTo>
                  <a:lnTo>
                    <a:pt x="42351" y="1225"/>
                  </a:lnTo>
                  <a:lnTo>
                    <a:pt x="40920" y="980"/>
                  </a:lnTo>
                  <a:lnTo>
                    <a:pt x="39508" y="791"/>
                  </a:lnTo>
                  <a:lnTo>
                    <a:pt x="38095" y="622"/>
                  </a:lnTo>
                  <a:lnTo>
                    <a:pt x="36683" y="490"/>
                  </a:lnTo>
                  <a:lnTo>
                    <a:pt x="35271" y="377"/>
                  </a:lnTo>
                  <a:lnTo>
                    <a:pt x="33840" y="302"/>
                  </a:lnTo>
                  <a:lnTo>
                    <a:pt x="32409" y="227"/>
                  </a:lnTo>
                  <a:lnTo>
                    <a:pt x="30959" y="170"/>
                  </a:lnTo>
                  <a:lnTo>
                    <a:pt x="28586" y="95"/>
                  </a:lnTo>
                  <a:lnTo>
                    <a:pt x="26232" y="38"/>
                  </a:lnTo>
                  <a:lnTo>
                    <a:pt x="2483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4" name="Google Shape;10474;p52"/>
            <p:cNvSpPr/>
            <p:nvPr/>
          </p:nvSpPr>
          <p:spPr>
            <a:xfrm>
              <a:off x="3929850" y="3766350"/>
              <a:ext cx="1211800" cy="333325"/>
            </a:xfrm>
            <a:custGeom>
              <a:avLst/>
              <a:gdLst/>
              <a:ahLst/>
              <a:cxnLst/>
              <a:rect l="l" t="t" r="r" b="b"/>
              <a:pathLst>
                <a:path w="48472" h="13333" fill="none" extrusionOk="0">
                  <a:moveTo>
                    <a:pt x="24405" y="1"/>
                  </a:moveTo>
                  <a:lnTo>
                    <a:pt x="24405" y="1"/>
                  </a:lnTo>
                  <a:lnTo>
                    <a:pt x="24236" y="1"/>
                  </a:lnTo>
                  <a:lnTo>
                    <a:pt x="24236" y="1"/>
                  </a:lnTo>
                  <a:lnTo>
                    <a:pt x="24236" y="1"/>
                  </a:lnTo>
                  <a:lnTo>
                    <a:pt x="24236" y="1"/>
                  </a:lnTo>
                  <a:lnTo>
                    <a:pt x="24236" y="1"/>
                  </a:lnTo>
                  <a:lnTo>
                    <a:pt x="24236" y="1"/>
                  </a:lnTo>
                  <a:lnTo>
                    <a:pt x="24085" y="1"/>
                  </a:lnTo>
                  <a:lnTo>
                    <a:pt x="24085" y="1"/>
                  </a:lnTo>
                  <a:lnTo>
                    <a:pt x="23652" y="1"/>
                  </a:lnTo>
                  <a:lnTo>
                    <a:pt x="23652" y="1"/>
                  </a:lnTo>
                  <a:lnTo>
                    <a:pt x="22259" y="38"/>
                  </a:lnTo>
                  <a:lnTo>
                    <a:pt x="22259" y="38"/>
                  </a:lnTo>
                  <a:lnTo>
                    <a:pt x="22259" y="38"/>
                  </a:lnTo>
                  <a:lnTo>
                    <a:pt x="22259" y="38"/>
                  </a:lnTo>
                  <a:lnTo>
                    <a:pt x="19886" y="95"/>
                  </a:lnTo>
                  <a:lnTo>
                    <a:pt x="17532" y="170"/>
                  </a:lnTo>
                  <a:lnTo>
                    <a:pt x="17532" y="170"/>
                  </a:lnTo>
                  <a:lnTo>
                    <a:pt x="16082" y="227"/>
                  </a:lnTo>
                  <a:lnTo>
                    <a:pt x="14632" y="302"/>
                  </a:lnTo>
                  <a:lnTo>
                    <a:pt x="13220" y="377"/>
                  </a:lnTo>
                  <a:lnTo>
                    <a:pt x="11808" y="490"/>
                  </a:lnTo>
                  <a:lnTo>
                    <a:pt x="10395" y="622"/>
                  </a:lnTo>
                  <a:lnTo>
                    <a:pt x="8983" y="791"/>
                  </a:lnTo>
                  <a:lnTo>
                    <a:pt x="7571" y="980"/>
                  </a:lnTo>
                  <a:lnTo>
                    <a:pt x="6140" y="1225"/>
                  </a:lnTo>
                  <a:lnTo>
                    <a:pt x="6140" y="1225"/>
                  </a:lnTo>
                  <a:lnTo>
                    <a:pt x="5819" y="1300"/>
                  </a:lnTo>
                  <a:lnTo>
                    <a:pt x="5499" y="1394"/>
                  </a:lnTo>
                  <a:lnTo>
                    <a:pt x="5217" y="1488"/>
                  </a:lnTo>
                  <a:lnTo>
                    <a:pt x="4934" y="1582"/>
                  </a:lnTo>
                  <a:lnTo>
                    <a:pt x="4652" y="1714"/>
                  </a:lnTo>
                  <a:lnTo>
                    <a:pt x="4407" y="1846"/>
                  </a:lnTo>
                  <a:lnTo>
                    <a:pt x="4162" y="1997"/>
                  </a:lnTo>
                  <a:lnTo>
                    <a:pt x="3936" y="2147"/>
                  </a:lnTo>
                  <a:lnTo>
                    <a:pt x="3710" y="2336"/>
                  </a:lnTo>
                  <a:lnTo>
                    <a:pt x="3522" y="2524"/>
                  </a:lnTo>
                  <a:lnTo>
                    <a:pt x="3315" y="2750"/>
                  </a:lnTo>
                  <a:lnTo>
                    <a:pt x="3145" y="2976"/>
                  </a:lnTo>
                  <a:lnTo>
                    <a:pt x="2976" y="3239"/>
                  </a:lnTo>
                  <a:lnTo>
                    <a:pt x="2807" y="3522"/>
                  </a:lnTo>
                  <a:lnTo>
                    <a:pt x="2675" y="3804"/>
                  </a:lnTo>
                  <a:lnTo>
                    <a:pt x="2524" y="4125"/>
                  </a:lnTo>
                  <a:lnTo>
                    <a:pt x="2524" y="4125"/>
                  </a:lnTo>
                  <a:lnTo>
                    <a:pt x="2430" y="4388"/>
                  </a:lnTo>
                  <a:lnTo>
                    <a:pt x="2317" y="4727"/>
                  </a:lnTo>
                  <a:lnTo>
                    <a:pt x="2053" y="5612"/>
                  </a:lnTo>
                  <a:lnTo>
                    <a:pt x="1733" y="6742"/>
                  </a:lnTo>
                  <a:lnTo>
                    <a:pt x="1394" y="8041"/>
                  </a:lnTo>
                  <a:lnTo>
                    <a:pt x="679" y="10809"/>
                  </a:lnTo>
                  <a:lnTo>
                    <a:pt x="321" y="12146"/>
                  </a:lnTo>
                  <a:lnTo>
                    <a:pt x="1" y="13333"/>
                  </a:lnTo>
                  <a:lnTo>
                    <a:pt x="1" y="13333"/>
                  </a:lnTo>
                  <a:lnTo>
                    <a:pt x="76" y="13314"/>
                  </a:lnTo>
                  <a:lnTo>
                    <a:pt x="76" y="13314"/>
                  </a:lnTo>
                  <a:lnTo>
                    <a:pt x="1978" y="13069"/>
                  </a:lnTo>
                  <a:lnTo>
                    <a:pt x="3880" y="12881"/>
                  </a:lnTo>
                  <a:lnTo>
                    <a:pt x="5763" y="12711"/>
                  </a:lnTo>
                  <a:lnTo>
                    <a:pt x="7646" y="12580"/>
                  </a:lnTo>
                  <a:lnTo>
                    <a:pt x="9529" y="12467"/>
                  </a:lnTo>
                  <a:lnTo>
                    <a:pt x="11431" y="12372"/>
                  </a:lnTo>
                  <a:lnTo>
                    <a:pt x="13352" y="12316"/>
                  </a:lnTo>
                  <a:lnTo>
                    <a:pt x="15273" y="12259"/>
                  </a:lnTo>
                  <a:lnTo>
                    <a:pt x="15273" y="12259"/>
                  </a:lnTo>
                  <a:lnTo>
                    <a:pt x="18436" y="12184"/>
                  </a:lnTo>
                  <a:lnTo>
                    <a:pt x="21581" y="12128"/>
                  </a:lnTo>
                  <a:lnTo>
                    <a:pt x="21581" y="12128"/>
                  </a:lnTo>
                  <a:lnTo>
                    <a:pt x="22447" y="12109"/>
                  </a:lnTo>
                  <a:lnTo>
                    <a:pt x="24029" y="12090"/>
                  </a:lnTo>
                  <a:lnTo>
                    <a:pt x="24029" y="12090"/>
                  </a:lnTo>
                  <a:lnTo>
                    <a:pt x="24029" y="12090"/>
                  </a:lnTo>
                  <a:lnTo>
                    <a:pt x="24029" y="12090"/>
                  </a:lnTo>
                  <a:lnTo>
                    <a:pt x="24236" y="12090"/>
                  </a:lnTo>
                  <a:lnTo>
                    <a:pt x="24236" y="12090"/>
                  </a:lnTo>
                  <a:lnTo>
                    <a:pt x="24462" y="12090"/>
                  </a:lnTo>
                  <a:lnTo>
                    <a:pt x="24462" y="12090"/>
                  </a:lnTo>
                  <a:lnTo>
                    <a:pt x="24462" y="12090"/>
                  </a:lnTo>
                  <a:lnTo>
                    <a:pt x="24462" y="12090"/>
                  </a:lnTo>
                  <a:lnTo>
                    <a:pt x="25912" y="12109"/>
                  </a:lnTo>
                  <a:lnTo>
                    <a:pt x="26872" y="12128"/>
                  </a:lnTo>
                  <a:lnTo>
                    <a:pt x="26872" y="12128"/>
                  </a:lnTo>
                  <a:lnTo>
                    <a:pt x="26891" y="12128"/>
                  </a:lnTo>
                  <a:lnTo>
                    <a:pt x="26891" y="12128"/>
                  </a:lnTo>
                  <a:lnTo>
                    <a:pt x="30055" y="12184"/>
                  </a:lnTo>
                  <a:lnTo>
                    <a:pt x="33199" y="12259"/>
                  </a:lnTo>
                  <a:lnTo>
                    <a:pt x="33199" y="12259"/>
                  </a:lnTo>
                  <a:lnTo>
                    <a:pt x="35139" y="12316"/>
                  </a:lnTo>
                  <a:lnTo>
                    <a:pt x="37060" y="12372"/>
                  </a:lnTo>
                  <a:lnTo>
                    <a:pt x="38943" y="12467"/>
                  </a:lnTo>
                  <a:lnTo>
                    <a:pt x="40845" y="12580"/>
                  </a:lnTo>
                  <a:lnTo>
                    <a:pt x="42728" y="12711"/>
                  </a:lnTo>
                  <a:lnTo>
                    <a:pt x="44611" y="12881"/>
                  </a:lnTo>
                  <a:lnTo>
                    <a:pt x="46494" y="13069"/>
                  </a:lnTo>
                  <a:lnTo>
                    <a:pt x="48396" y="13314"/>
                  </a:lnTo>
                  <a:lnTo>
                    <a:pt x="48396" y="13314"/>
                  </a:lnTo>
                  <a:lnTo>
                    <a:pt x="48471" y="13333"/>
                  </a:lnTo>
                  <a:lnTo>
                    <a:pt x="48471" y="13333"/>
                  </a:lnTo>
                  <a:lnTo>
                    <a:pt x="48151" y="12146"/>
                  </a:lnTo>
                  <a:lnTo>
                    <a:pt x="47812" y="10809"/>
                  </a:lnTo>
                  <a:lnTo>
                    <a:pt x="47078" y="8041"/>
                  </a:lnTo>
                  <a:lnTo>
                    <a:pt x="46739" y="6742"/>
                  </a:lnTo>
                  <a:lnTo>
                    <a:pt x="46438" y="5612"/>
                  </a:lnTo>
                  <a:lnTo>
                    <a:pt x="46155" y="4727"/>
                  </a:lnTo>
                  <a:lnTo>
                    <a:pt x="46042" y="4388"/>
                  </a:lnTo>
                  <a:lnTo>
                    <a:pt x="45948" y="4125"/>
                  </a:lnTo>
                  <a:lnTo>
                    <a:pt x="45948" y="4125"/>
                  </a:lnTo>
                  <a:lnTo>
                    <a:pt x="45816" y="3804"/>
                  </a:lnTo>
                  <a:lnTo>
                    <a:pt x="45665" y="3522"/>
                  </a:lnTo>
                  <a:lnTo>
                    <a:pt x="45515" y="3239"/>
                  </a:lnTo>
                  <a:lnTo>
                    <a:pt x="45345" y="2976"/>
                  </a:lnTo>
                  <a:lnTo>
                    <a:pt x="45157" y="2750"/>
                  </a:lnTo>
                  <a:lnTo>
                    <a:pt x="44969" y="2524"/>
                  </a:lnTo>
                  <a:lnTo>
                    <a:pt x="44762" y="2336"/>
                  </a:lnTo>
                  <a:lnTo>
                    <a:pt x="44554" y="2147"/>
                  </a:lnTo>
                  <a:lnTo>
                    <a:pt x="44310" y="1997"/>
                  </a:lnTo>
                  <a:lnTo>
                    <a:pt x="44084" y="1846"/>
                  </a:lnTo>
                  <a:lnTo>
                    <a:pt x="43820" y="1714"/>
                  </a:lnTo>
                  <a:lnTo>
                    <a:pt x="43556" y="1582"/>
                  </a:lnTo>
                  <a:lnTo>
                    <a:pt x="43274" y="1488"/>
                  </a:lnTo>
                  <a:lnTo>
                    <a:pt x="42973" y="1394"/>
                  </a:lnTo>
                  <a:lnTo>
                    <a:pt x="42671" y="1300"/>
                  </a:lnTo>
                  <a:lnTo>
                    <a:pt x="42351" y="1225"/>
                  </a:lnTo>
                  <a:lnTo>
                    <a:pt x="42351" y="1225"/>
                  </a:lnTo>
                  <a:lnTo>
                    <a:pt x="40920" y="980"/>
                  </a:lnTo>
                  <a:lnTo>
                    <a:pt x="39508" y="791"/>
                  </a:lnTo>
                  <a:lnTo>
                    <a:pt x="38095" y="622"/>
                  </a:lnTo>
                  <a:lnTo>
                    <a:pt x="36683" y="490"/>
                  </a:lnTo>
                  <a:lnTo>
                    <a:pt x="35271" y="377"/>
                  </a:lnTo>
                  <a:lnTo>
                    <a:pt x="33840" y="302"/>
                  </a:lnTo>
                  <a:lnTo>
                    <a:pt x="32409" y="227"/>
                  </a:lnTo>
                  <a:lnTo>
                    <a:pt x="30959" y="170"/>
                  </a:lnTo>
                  <a:lnTo>
                    <a:pt x="30959" y="170"/>
                  </a:lnTo>
                  <a:lnTo>
                    <a:pt x="28586" y="95"/>
                  </a:lnTo>
                  <a:lnTo>
                    <a:pt x="26232" y="38"/>
                  </a:lnTo>
                  <a:lnTo>
                    <a:pt x="26232" y="38"/>
                  </a:lnTo>
                  <a:lnTo>
                    <a:pt x="24839" y="1"/>
                  </a:lnTo>
                  <a:lnTo>
                    <a:pt x="24839" y="1"/>
                  </a:lnTo>
                  <a:lnTo>
                    <a:pt x="24405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5" name="Google Shape;10475;p52"/>
            <p:cNvSpPr/>
            <p:nvPr/>
          </p:nvSpPr>
          <p:spPr>
            <a:xfrm>
              <a:off x="3746250" y="4472050"/>
              <a:ext cx="1579000" cy="177025"/>
            </a:xfrm>
            <a:custGeom>
              <a:avLst/>
              <a:gdLst/>
              <a:ahLst/>
              <a:cxnLst/>
              <a:rect l="l" t="t" r="r" b="b"/>
              <a:pathLst>
                <a:path w="63160" h="7081" extrusionOk="0">
                  <a:moveTo>
                    <a:pt x="1413" y="0"/>
                  </a:moveTo>
                  <a:lnTo>
                    <a:pt x="1112" y="170"/>
                  </a:lnTo>
                  <a:lnTo>
                    <a:pt x="867" y="358"/>
                  </a:lnTo>
                  <a:lnTo>
                    <a:pt x="622" y="546"/>
                  </a:lnTo>
                  <a:lnTo>
                    <a:pt x="434" y="753"/>
                  </a:lnTo>
                  <a:lnTo>
                    <a:pt x="264" y="979"/>
                  </a:lnTo>
                  <a:lnTo>
                    <a:pt x="151" y="1205"/>
                  </a:lnTo>
                  <a:lnTo>
                    <a:pt x="57" y="1450"/>
                  </a:lnTo>
                  <a:lnTo>
                    <a:pt x="38" y="1582"/>
                  </a:lnTo>
                  <a:lnTo>
                    <a:pt x="20" y="1714"/>
                  </a:lnTo>
                  <a:lnTo>
                    <a:pt x="1" y="2053"/>
                  </a:lnTo>
                  <a:lnTo>
                    <a:pt x="20" y="2392"/>
                  </a:lnTo>
                  <a:lnTo>
                    <a:pt x="76" y="2731"/>
                  </a:lnTo>
                  <a:lnTo>
                    <a:pt x="133" y="3069"/>
                  </a:lnTo>
                  <a:lnTo>
                    <a:pt x="302" y="3729"/>
                  </a:lnTo>
                  <a:lnTo>
                    <a:pt x="471" y="4369"/>
                  </a:lnTo>
                  <a:lnTo>
                    <a:pt x="509" y="4501"/>
                  </a:lnTo>
                  <a:lnTo>
                    <a:pt x="528" y="4670"/>
                  </a:lnTo>
                  <a:lnTo>
                    <a:pt x="584" y="5066"/>
                  </a:lnTo>
                  <a:lnTo>
                    <a:pt x="622" y="5292"/>
                  </a:lnTo>
                  <a:lnTo>
                    <a:pt x="679" y="5517"/>
                  </a:lnTo>
                  <a:lnTo>
                    <a:pt x="735" y="5743"/>
                  </a:lnTo>
                  <a:lnTo>
                    <a:pt x="810" y="5988"/>
                  </a:lnTo>
                  <a:lnTo>
                    <a:pt x="923" y="6214"/>
                  </a:lnTo>
                  <a:lnTo>
                    <a:pt x="1074" y="6421"/>
                  </a:lnTo>
                  <a:lnTo>
                    <a:pt x="1244" y="6610"/>
                  </a:lnTo>
                  <a:lnTo>
                    <a:pt x="1338" y="6704"/>
                  </a:lnTo>
                  <a:lnTo>
                    <a:pt x="1451" y="6779"/>
                  </a:lnTo>
                  <a:lnTo>
                    <a:pt x="1582" y="6854"/>
                  </a:lnTo>
                  <a:lnTo>
                    <a:pt x="1714" y="6911"/>
                  </a:lnTo>
                  <a:lnTo>
                    <a:pt x="1865" y="6967"/>
                  </a:lnTo>
                  <a:lnTo>
                    <a:pt x="2016" y="7005"/>
                  </a:lnTo>
                  <a:lnTo>
                    <a:pt x="2185" y="7043"/>
                  </a:lnTo>
                  <a:lnTo>
                    <a:pt x="2373" y="7062"/>
                  </a:lnTo>
                  <a:lnTo>
                    <a:pt x="2581" y="7080"/>
                  </a:lnTo>
                  <a:lnTo>
                    <a:pt x="2806" y="7080"/>
                  </a:lnTo>
                  <a:lnTo>
                    <a:pt x="24857" y="7024"/>
                  </a:lnTo>
                  <a:lnTo>
                    <a:pt x="24857" y="3069"/>
                  </a:lnTo>
                  <a:lnTo>
                    <a:pt x="38303" y="3069"/>
                  </a:lnTo>
                  <a:lnTo>
                    <a:pt x="38303" y="7024"/>
                  </a:lnTo>
                  <a:lnTo>
                    <a:pt x="60372" y="7080"/>
                  </a:lnTo>
                  <a:lnTo>
                    <a:pt x="60579" y="7080"/>
                  </a:lnTo>
                  <a:lnTo>
                    <a:pt x="60787" y="7062"/>
                  </a:lnTo>
                  <a:lnTo>
                    <a:pt x="60975" y="7043"/>
                  </a:lnTo>
                  <a:lnTo>
                    <a:pt x="61144" y="7005"/>
                  </a:lnTo>
                  <a:lnTo>
                    <a:pt x="61314" y="6967"/>
                  </a:lnTo>
                  <a:lnTo>
                    <a:pt x="61465" y="6911"/>
                  </a:lnTo>
                  <a:lnTo>
                    <a:pt x="61596" y="6854"/>
                  </a:lnTo>
                  <a:lnTo>
                    <a:pt x="61709" y="6779"/>
                  </a:lnTo>
                  <a:lnTo>
                    <a:pt x="61822" y="6704"/>
                  </a:lnTo>
                  <a:lnTo>
                    <a:pt x="61935" y="6610"/>
                  </a:lnTo>
                  <a:lnTo>
                    <a:pt x="62105" y="6421"/>
                  </a:lnTo>
                  <a:lnTo>
                    <a:pt x="62237" y="6214"/>
                  </a:lnTo>
                  <a:lnTo>
                    <a:pt x="62350" y="5988"/>
                  </a:lnTo>
                  <a:lnTo>
                    <a:pt x="62444" y="5743"/>
                  </a:lnTo>
                  <a:lnTo>
                    <a:pt x="62500" y="5517"/>
                  </a:lnTo>
                  <a:lnTo>
                    <a:pt x="62538" y="5292"/>
                  </a:lnTo>
                  <a:lnTo>
                    <a:pt x="62576" y="5066"/>
                  </a:lnTo>
                  <a:lnTo>
                    <a:pt x="62632" y="4670"/>
                  </a:lnTo>
                  <a:lnTo>
                    <a:pt x="62670" y="4501"/>
                  </a:lnTo>
                  <a:lnTo>
                    <a:pt x="62707" y="4369"/>
                  </a:lnTo>
                  <a:lnTo>
                    <a:pt x="62877" y="3729"/>
                  </a:lnTo>
                  <a:lnTo>
                    <a:pt x="63046" y="3069"/>
                  </a:lnTo>
                  <a:lnTo>
                    <a:pt x="63103" y="2731"/>
                  </a:lnTo>
                  <a:lnTo>
                    <a:pt x="63140" y="2392"/>
                  </a:lnTo>
                  <a:lnTo>
                    <a:pt x="63159" y="2053"/>
                  </a:lnTo>
                  <a:lnTo>
                    <a:pt x="63159" y="1714"/>
                  </a:lnTo>
                  <a:lnTo>
                    <a:pt x="63140" y="1582"/>
                  </a:lnTo>
                  <a:lnTo>
                    <a:pt x="63103" y="1450"/>
                  </a:lnTo>
                  <a:lnTo>
                    <a:pt x="63027" y="1205"/>
                  </a:lnTo>
                  <a:lnTo>
                    <a:pt x="62896" y="979"/>
                  </a:lnTo>
                  <a:lnTo>
                    <a:pt x="62745" y="753"/>
                  </a:lnTo>
                  <a:lnTo>
                    <a:pt x="62538" y="546"/>
                  </a:lnTo>
                  <a:lnTo>
                    <a:pt x="62312" y="358"/>
                  </a:lnTo>
                  <a:lnTo>
                    <a:pt x="62048" y="170"/>
                  </a:lnTo>
                  <a:lnTo>
                    <a:pt x="61766" y="0"/>
                  </a:lnTo>
                  <a:lnTo>
                    <a:pt x="58960" y="113"/>
                  </a:lnTo>
                  <a:lnTo>
                    <a:pt x="55721" y="207"/>
                  </a:lnTo>
                  <a:lnTo>
                    <a:pt x="52106" y="264"/>
                  </a:lnTo>
                  <a:lnTo>
                    <a:pt x="48170" y="320"/>
                  </a:lnTo>
                  <a:lnTo>
                    <a:pt x="44008" y="358"/>
                  </a:lnTo>
                  <a:lnTo>
                    <a:pt x="39677" y="377"/>
                  </a:lnTo>
                  <a:lnTo>
                    <a:pt x="30751" y="377"/>
                  </a:lnTo>
                  <a:lnTo>
                    <a:pt x="21920" y="320"/>
                  </a:lnTo>
                  <a:lnTo>
                    <a:pt x="13728" y="245"/>
                  </a:lnTo>
                  <a:lnTo>
                    <a:pt x="6723" y="132"/>
                  </a:lnTo>
                  <a:lnTo>
                    <a:pt x="3823" y="57"/>
                  </a:lnTo>
                  <a:lnTo>
                    <a:pt x="141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6" name="Google Shape;10476;p52"/>
            <p:cNvSpPr/>
            <p:nvPr/>
          </p:nvSpPr>
          <p:spPr>
            <a:xfrm>
              <a:off x="4367675" y="4548775"/>
              <a:ext cx="336150" cy="98875"/>
            </a:xfrm>
            <a:custGeom>
              <a:avLst/>
              <a:gdLst/>
              <a:ahLst/>
              <a:cxnLst/>
              <a:rect l="l" t="t" r="r" b="b"/>
              <a:pathLst>
                <a:path w="13446" h="3955" extrusionOk="0">
                  <a:moveTo>
                    <a:pt x="0" y="0"/>
                  </a:moveTo>
                  <a:lnTo>
                    <a:pt x="0" y="3955"/>
                  </a:lnTo>
                  <a:lnTo>
                    <a:pt x="6723" y="3936"/>
                  </a:lnTo>
                  <a:lnTo>
                    <a:pt x="13446" y="3955"/>
                  </a:lnTo>
                  <a:lnTo>
                    <a:pt x="13446" y="0"/>
                  </a:lnTo>
                  <a:close/>
                </a:path>
              </a:pathLst>
            </a:custGeom>
            <a:solidFill>
              <a:srgbClr val="7A66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7" name="Google Shape;10477;p52"/>
            <p:cNvSpPr/>
            <p:nvPr/>
          </p:nvSpPr>
          <p:spPr>
            <a:xfrm>
              <a:off x="4385100" y="4560550"/>
              <a:ext cx="298950" cy="37675"/>
            </a:xfrm>
            <a:custGeom>
              <a:avLst/>
              <a:gdLst/>
              <a:ahLst/>
              <a:cxnLst/>
              <a:rect l="l" t="t" r="r" b="b"/>
              <a:pathLst>
                <a:path w="11958" h="1507" extrusionOk="0">
                  <a:moveTo>
                    <a:pt x="471" y="0"/>
                  </a:moveTo>
                  <a:lnTo>
                    <a:pt x="358" y="38"/>
                  </a:lnTo>
                  <a:lnTo>
                    <a:pt x="264" y="94"/>
                  </a:lnTo>
                  <a:lnTo>
                    <a:pt x="170" y="170"/>
                  </a:lnTo>
                  <a:lnTo>
                    <a:pt x="94" y="264"/>
                  </a:lnTo>
                  <a:lnTo>
                    <a:pt x="57" y="358"/>
                  </a:lnTo>
                  <a:lnTo>
                    <a:pt x="19" y="471"/>
                  </a:lnTo>
                  <a:lnTo>
                    <a:pt x="0" y="603"/>
                  </a:lnTo>
                  <a:lnTo>
                    <a:pt x="0" y="904"/>
                  </a:lnTo>
                  <a:lnTo>
                    <a:pt x="19" y="1036"/>
                  </a:lnTo>
                  <a:lnTo>
                    <a:pt x="57" y="1149"/>
                  </a:lnTo>
                  <a:lnTo>
                    <a:pt x="94" y="1243"/>
                  </a:lnTo>
                  <a:lnTo>
                    <a:pt x="170" y="1337"/>
                  </a:lnTo>
                  <a:lnTo>
                    <a:pt x="264" y="1394"/>
                  </a:lnTo>
                  <a:lnTo>
                    <a:pt x="358" y="1450"/>
                  </a:lnTo>
                  <a:lnTo>
                    <a:pt x="471" y="1488"/>
                  </a:lnTo>
                  <a:lnTo>
                    <a:pt x="603" y="1507"/>
                  </a:lnTo>
                  <a:lnTo>
                    <a:pt x="11355" y="1507"/>
                  </a:lnTo>
                  <a:lnTo>
                    <a:pt x="11487" y="1488"/>
                  </a:lnTo>
                  <a:lnTo>
                    <a:pt x="11600" y="1450"/>
                  </a:lnTo>
                  <a:lnTo>
                    <a:pt x="11694" y="1394"/>
                  </a:lnTo>
                  <a:lnTo>
                    <a:pt x="11788" y="1337"/>
                  </a:lnTo>
                  <a:lnTo>
                    <a:pt x="11864" y="1243"/>
                  </a:lnTo>
                  <a:lnTo>
                    <a:pt x="11920" y="1149"/>
                  </a:lnTo>
                  <a:lnTo>
                    <a:pt x="11939" y="1036"/>
                  </a:lnTo>
                  <a:lnTo>
                    <a:pt x="11958" y="904"/>
                  </a:lnTo>
                  <a:lnTo>
                    <a:pt x="11958" y="603"/>
                  </a:lnTo>
                  <a:lnTo>
                    <a:pt x="11939" y="471"/>
                  </a:lnTo>
                  <a:lnTo>
                    <a:pt x="11920" y="358"/>
                  </a:lnTo>
                  <a:lnTo>
                    <a:pt x="11864" y="264"/>
                  </a:lnTo>
                  <a:lnTo>
                    <a:pt x="11788" y="170"/>
                  </a:lnTo>
                  <a:lnTo>
                    <a:pt x="11694" y="94"/>
                  </a:lnTo>
                  <a:lnTo>
                    <a:pt x="11600" y="38"/>
                  </a:lnTo>
                  <a:lnTo>
                    <a:pt x="1148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8" name="Google Shape;10478;p52"/>
            <p:cNvSpPr/>
            <p:nvPr/>
          </p:nvSpPr>
          <p:spPr>
            <a:xfrm>
              <a:off x="3785800" y="4120375"/>
              <a:ext cx="1500375" cy="85700"/>
            </a:xfrm>
            <a:custGeom>
              <a:avLst/>
              <a:gdLst/>
              <a:ahLst/>
              <a:cxnLst/>
              <a:rect l="l" t="t" r="r" b="b"/>
              <a:pathLst>
                <a:path w="60015" h="3428" extrusionOk="0">
                  <a:moveTo>
                    <a:pt x="29038" y="0"/>
                  </a:moveTo>
                  <a:lnTo>
                    <a:pt x="27983" y="19"/>
                  </a:lnTo>
                  <a:lnTo>
                    <a:pt x="26778" y="38"/>
                  </a:lnTo>
                  <a:lnTo>
                    <a:pt x="22936" y="113"/>
                  </a:lnTo>
                  <a:lnTo>
                    <a:pt x="19114" y="189"/>
                  </a:lnTo>
                  <a:lnTo>
                    <a:pt x="15216" y="321"/>
                  </a:lnTo>
                  <a:lnTo>
                    <a:pt x="13295" y="396"/>
                  </a:lnTo>
                  <a:lnTo>
                    <a:pt x="11374" y="490"/>
                  </a:lnTo>
                  <a:lnTo>
                    <a:pt x="9472" y="603"/>
                  </a:lnTo>
                  <a:lnTo>
                    <a:pt x="7570" y="754"/>
                  </a:lnTo>
                  <a:lnTo>
                    <a:pt x="5669" y="904"/>
                  </a:lnTo>
                  <a:lnTo>
                    <a:pt x="3748" y="1111"/>
                  </a:lnTo>
                  <a:lnTo>
                    <a:pt x="3710" y="1187"/>
                  </a:lnTo>
                  <a:lnTo>
                    <a:pt x="3465" y="1375"/>
                  </a:lnTo>
                  <a:lnTo>
                    <a:pt x="3202" y="1545"/>
                  </a:lnTo>
                  <a:lnTo>
                    <a:pt x="2900" y="1695"/>
                  </a:lnTo>
                  <a:lnTo>
                    <a:pt x="2618" y="1846"/>
                  </a:lnTo>
                  <a:lnTo>
                    <a:pt x="2015" y="2109"/>
                  </a:lnTo>
                  <a:lnTo>
                    <a:pt x="1733" y="2241"/>
                  </a:lnTo>
                  <a:lnTo>
                    <a:pt x="1469" y="2392"/>
                  </a:lnTo>
                  <a:lnTo>
                    <a:pt x="1055" y="2618"/>
                  </a:lnTo>
                  <a:lnTo>
                    <a:pt x="678" y="2863"/>
                  </a:lnTo>
                  <a:lnTo>
                    <a:pt x="339" y="3126"/>
                  </a:lnTo>
                  <a:lnTo>
                    <a:pt x="0" y="3428"/>
                  </a:lnTo>
                  <a:lnTo>
                    <a:pt x="2298" y="3164"/>
                  </a:lnTo>
                  <a:lnTo>
                    <a:pt x="4576" y="2957"/>
                  </a:lnTo>
                  <a:lnTo>
                    <a:pt x="6855" y="2787"/>
                  </a:lnTo>
                  <a:lnTo>
                    <a:pt x="9133" y="2637"/>
                  </a:lnTo>
                  <a:lnTo>
                    <a:pt x="11431" y="2524"/>
                  </a:lnTo>
                  <a:lnTo>
                    <a:pt x="13728" y="2430"/>
                  </a:lnTo>
                  <a:lnTo>
                    <a:pt x="16044" y="2354"/>
                  </a:lnTo>
                  <a:lnTo>
                    <a:pt x="18398" y="2298"/>
                  </a:lnTo>
                  <a:lnTo>
                    <a:pt x="22484" y="2204"/>
                  </a:lnTo>
                  <a:lnTo>
                    <a:pt x="26571" y="2128"/>
                  </a:lnTo>
                  <a:lnTo>
                    <a:pt x="27851" y="2109"/>
                  </a:lnTo>
                  <a:lnTo>
                    <a:pt x="28981" y="2091"/>
                  </a:lnTo>
                  <a:lnTo>
                    <a:pt x="31015" y="2091"/>
                  </a:lnTo>
                  <a:lnTo>
                    <a:pt x="32145" y="2109"/>
                  </a:lnTo>
                  <a:lnTo>
                    <a:pt x="33444" y="2128"/>
                  </a:lnTo>
                  <a:lnTo>
                    <a:pt x="37530" y="2204"/>
                  </a:lnTo>
                  <a:lnTo>
                    <a:pt x="41617" y="2298"/>
                  </a:lnTo>
                  <a:lnTo>
                    <a:pt x="43952" y="2354"/>
                  </a:lnTo>
                  <a:lnTo>
                    <a:pt x="46268" y="2430"/>
                  </a:lnTo>
                  <a:lnTo>
                    <a:pt x="48565" y="2524"/>
                  </a:lnTo>
                  <a:lnTo>
                    <a:pt x="50863" y="2637"/>
                  </a:lnTo>
                  <a:lnTo>
                    <a:pt x="53141" y="2787"/>
                  </a:lnTo>
                  <a:lnTo>
                    <a:pt x="55420" y="2957"/>
                  </a:lnTo>
                  <a:lnTo>
                    <a:pt x="57717" y="3183"/>
                  </a:lnTo>
                  <a:lnTo>
                    <a:pt x="60014" y="3428"/>
                  </a:lnTo>
                  <a:lnTo>
                    <a:pt x="59675" y="3126"/>
                  </a:lnTo>
                  <a:lnTo>
                    <a:pt x="59318" y="2863"/>
                  </a:lnTo>
                  <a:lnTo>
                    <a:pt x="58941" y="2618"/>
                  </a:lnTo>
                  <a:lnTo>
                    <a:pt x="58546" y="2392"/>
                  </a:lnTo>
                  <a:lnTo>
                    <a:pt x="58282" y="2241"/>
                  </a:lnTo>
                  <a:lnTo>
                    <a:pt x="57999" y="2109"/>
                  </a:lnTo>
                  <a:lnTo>
                    <a:pt x="57397" y="1846"/>
                  </a:lnTo>
                  <a:lnTo>
                    <a:pt x="57096" y="1695"/>
                  </a:lnTo>
                  <a:lnTo>
                    <a:pt x="56813" y="1545"/>
                  </a:lnTo>
                  <a:lnTo>
                    <a:pt x="56549" y="1375"/>
                  </a:lnTo>
                  <a:lnTo>
                    <a:pt x="56305" y="1187"/>
                  </a:lnTo>
                  <a:lnTo>
                    <a:pt x="56248" y="1111"/>
                  </a:lnTo>
                  <a:lnTo>
                    <a:pt x="54346" y="904"/>
                  </a:lnTo>
                  <a:lnTo>
                    <a:pt x="52444" y="754"/>
                  </a:lnTo>
                  <a:lnTo>
                    <a:pt x="50542" y="603"/>
                  </a:lnTo>
                  <a:lnTo>
                    <a:pt x="48622" y="490"/>
                  </a:lnTo>
                  <a:lnTo>
                    <a:pt x="46720" y="396"/>
                  </a:lnTo>
                  <a:lnTo>
                    <a:pt x="44799" y="321"/>
                  </a:lnTo>
                  <a:lnTo>
                    <a:pt x="40901" y="189"/>
                  </a:lnTo>
                  <a:lnTo>
                    <a:pt x="37060" y="113"/>
                  </a:lnTo>
                  <a:lnTo>
                    <a:pt x="33237" y="38"/>
                  </a:lnTo>
                  <a:lnTo>
                    <a:pt x="32013" y="19"/>
                  </a:lnTo>
                  <a:lnTo>
                    <a:pt x="3095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9" name="Google Shape;10479;p52"/>
            <p:cNvSpPr/>
            <p:nvPr/>
          </p:nvSpPr>
          <p:spPr>
            <a:xfrm>
              <a:off x="3750975" y="4172625"/>
              <a:ext cx="1569550" cy="341325"/>
            </a:xfrm>
            <a:custGeom>
              <a:avLst/>
              <a:gdLst/>
              <a:ahLst/>
              <a:cxnLst/>
              <a:rect l="l" t="t" r="r" b="b"/>
              <a:pathLst>
                <a:path w="62782" h="13653" extrusionOk="0">
                  <a:moveTo>
                    <a:pt x="30374" y="1"/>
                  </a:moveTo>
                  <a:lnTo>
                    <a:pt x="29244" y="19"/>
                  </a:lnTo>
                  <a:lnTo>
                    <a:pt x="27964" y="38"/>
                  </a:lnTo>
                  <a:lnTo>
                    <a:pt x="23877" y="114"/>
                  </a:lnTo>
                  <a:lnTo>
                    <a:pt x="19791" y="208"/>
                  </a:lnTo>
                  <a:lnTo>
                    <a:pt x="17437" y="264"/>
                  </a:lnTo>
                  <a:lnTo>
                    <a:pt x="15121" y="340"/>
                  </a:lnTo>
                  <a:lnTo>
                    <a:pt x="12824" y="434"/>
                  </a:lnTo>
                  <a:lnTo>
                    <a:pt x="10526" y="547"/>
                  </a:lnTo>
                  <a:lnTo>
                    <a:pt x="8248" y="697"/>
                  </a:lnTo>
                  <a:lnTo>
                    <a:pt x="5969" y="867"/>
                  </a:lnTo>
                  <a:lnTo>
                    <a:pt x="3691" y="1074"/>
                  </a:lnTo>
                  <a:lnTo>
                    <a:pt x="1393" y="1338"/>
                  </a:lnTo>
                  <a:lnTo>
                    <a:pt x="1111" y="1639"/>
                  </a:lnTo>
                  <a:lnTo>
                    <a:pt x="847" y="1959"/>
                  </a:lnTo>
                  <a:lnTo>
                    <a:pt x="621" y="2298"/>
                  </a:lnTo>
                  <a:lnTo>
                    <a:pt x="414" y="2656"/>
                  </a:lnTo>
                  <a:lnTo>
                    <a:pt x="264" y="3051"/>
                  </a:lnTo>
                  <a:lnTo>
                    <a:pt x="132" y="3447"/>
                  </a:lnTo>
                  <a:lnTo>
                    <a:pt x="57" y="3880"/>
                  </a:lnTo>
                  <a:lnTo>
                    <a:pt x="38" y="4106"/>
                  </a:lnTo>
                  <a:lnTo>
                    <a:pt x="19" y="4332"/>
                  </a:lnTo>
                  <a:lnTo>
                    <a:pt x="0" y="4972"/>
                  </a:lnTo>
                  <a:lnTo>
                    <a:pt x="4595" y="4972"/>
                  </a:lnTo>
                  <a:lnTo>
                    <a:pt x="6177" y="13653"/>
                  </a:lnTo>
                  <a:lnTo>
                    <a:pt x="31391" y="13559"/>
                  </a:lnTo>
                  <a:lnTo>
                    <a:pt x="56549" y="13653"/>
                  </a:lnTo>
                  <a:lnTo>
                    <a:pt x="58131" y="4972"/>
                  </a:lnTo>
                  <a:lnTo>
                    <a:pt x="62782" y="4972"/>
                  </a:lnTo>
                  <a:lnTo>
                    <a:pt x="62782" y="4332"/>
                  </a:lnTo>
                  <a:lnTo>
                    <a:pt x="62763" y="4106"/>
                  </a:lnTo>
                  <a:lnTo>
                    <a:pt x="62744" y="3880"/>
                  </a:lnTo>
                  <a:lnTo>
                    <a:pt x="62650" y="3447"/>
                  </a:lnTo>
                  <a:lnTo>
                    <a:pt x="62537" y="3051"/>
                  </a:lnTo>
                  <a:lnTo>
                    <a:pt x="62368" y="2656"/>
                  </a:lnTo>
                  <a:lnTo>
                    <a:pt x="62179" y="2298"/>
                  </a:lnTo>
                  <a:lnTo>
                    <a:pt x="61953" y="1959"/>
                  </a:lnTo>
                  <a:lnTo>
                    <a:pt x="61690" y="1639"/>
                  </a:lnTo>
                  <a:lnTo>
                    <a:pt x="61407" y="1338"/>
                  </a:lnTo>
                  <a:lnTo>
                    <a:pt x="59110" y="1093"/>
                  </a:lnTo>
                  <a:lnTo>
                    <a:pt x="56813" y="867"/>
                  </a:lnTo>
                  <a:lnTo>
                    <a:pt x="54534" y="697"/>
                  </a:lnTo>
                  <a:lnTo>
                    <a:pt x="52256" y="547"/>
                  </a:lnTo>
                  <a:lnTo>
                    <a:pt x="49958" y="434"/>
                  </a:lnTo>
                  <a:lnTo>
                    <a:pt x="47661" y="340"/>
                  </a:lnTo>
                  <a:lnTo>
                    <a:pt x="45345" y="264"/>
                  </a:lnTo>
                  <a:lnTo>
                    <a:pt x="43010" y="208"/>
                  </a:lnTo>
                  <a:lnTo>
                    <a:pt x="38923" y="114"/>
                  </a:lnTo>
                  <a:lnTo>
                    <a:pt x="34837" y="38"/>
                  </a:lnTo>
                  <a:lnTo>
                    <a:pt x="33538" y="19"/>
                  </a:lnTo>
                  <a:lnTo>
                    <a:pt x="3240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0" name="Google Shape;10480;p52"/>
            <p:cNvSpPr/>
            <p:nvPr/>
          </p:nvSpPr>
          <p:spPr>
            <a:xfrm>
              <a:off x="3750975" y="4296900"/>
              <a:ext cx="154425" cy="217525"/>
            </a:xfrm>
            <a:custGeom>
              <a:avLst/>
              <a:gdLst/>
              <a:ahLst/>
              <a:cxnLst/>
              <a:rect l="l" t="t" r="r" b="b"/>
              <a:pathLst>
                <a:path w="6177" h="8701" extrusionOk="0">
                  <a:moveTo>
                    <a:pt x="0" y="1"/>
                  </a:moveTo>
                  <a:lnTo>
                    <a:pt x="19" y="509"/>
                  </a:lnTo>
                  <a:lnTo>
                    <a:pt x="57" y="1018"/>
                  </a:lnTo>
                  <a:lnTo>
                    <a:pt x="113" y="1526"/>
                  </a:lnTo>
                  <a:lnTo>
                    <a:pt x="169" y="2016"/>
                  </a:lnTo>
                  <a:lnTo>
                    <a:pt x="320" y="3014"/>
                  </a:lnTo>
                  <a:lnTo>
                    <a:pt x="471" y="3993"/>
                  </a:lnTo>
                  <a:lnTo>
                    <a:pt x="508" y="4219"/>
                  </a:lnTo>
                  <a:lnTo>
                    <a:pt x="527" y="4502"/>
                  </a:lnTo>
                  <a:lnTo>
                    <a:pt x="584" y="5198"/>
                  </a:lnTo>
                  <a:lnTo>
                    <a:pt x="621" y="5575"/>
                  </a:lnTo>
                  <a:lnTo>
                    <a:pt x="659" y="5989"/>
                  </a:lnTo>
                  <a:lnTo>
                    <a:pt x="734" y="6385"/>
                  </a:lnTo>
                  <a:lnTo>
                    <a:pt x="810" y="6799"/>
                  </a:lnTo>
                  <a:lnTo>
                    <a:pt x="923" y="7194"/>
                  </a:lnTo>
                  <a:lnTo>
                    <a:pt x="1055" y="7552"/>
                  </a:lnTo>
                  <a:lnTo>
                    <a:pt x="1130" y="7722"/>
                  </a:lnTo>
                  <a:lnTo>
                    <a:pt x="1224" y="7891"/>
                  </a:lnTo>
                  <a:lnTo>
                    <a:pt x="1337" y="8042"/>
                  </a:lnTo>
                  <a:lnTo>
                    <a:pt x="1431" y="8174"/>
                  </a:lnTo>
                  <a:lnTo>
                    <a:pt x="1563" y="8305"/>
                  </a:lnTo>
                  <a:lnTo>
                    <a:pt x="1695" y="8418"/>
                  </a:lnTo>
                  <a:lnTo>
                    <a:pt x="1845" y="8513"/>
                  </a:lnTo>
                  <a:lnTo>
                    <a:pt x="1996" y="8588"/>
                  </a:lnTo>
                  <a:lnTo>
                    <a:pt x="2166" y="8644"/>
                  </a:lnTo>
                  <a:lnTo>
                    <a:pt x="2354" y="8682"/>
                  </a:lnTo>
                  <a:lnTo>
                    <a:pt x="2561" y="8701"/>
                  </a:lnTo>
                  <a:lnTo>
                    <a:pt x="2787" y="8701"/>
                  </a:lnTo>
                  <a:lnTo>
                    <a:pt x="6177" y="8682"/>
                  </a:lnTo>
                  <a:lnTo>
                    <a:pt x="459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1" name="Google Shape;10481;p52"/>
            <p:cNvSpPr/>
            <p:nvPr/>
          </p:nvSpPr>
          <p:spPr>
            <a:xfrm>
              <a:off x="5164675" y="4296900"/>
              <a:ext cx="155850" cy="217525"/>
            </a:xfrm>
            <a:custGeom>
              <a:avLst/>
              <a:gdLst/>
              <a:ahLst/>
              <a:cxnLst/>
              <a:rect l="l" t="t" r="r" b="b"/>
              <a:pathLst>
                <a:path w="6234" h="8701" extrusionOk="0">
                  <a:moveTo>
                    <a:pt x="1583" y="1"/>
                  </a:moveTo>
                  <a:lnTo>
                    <a:pt x="1" y="8682"/>
                  </a:lnTo>
                  <a:lnTo>
                    <a:pt x="3466" y="8701"/>
                  </a:lnTo>
                  <a:lnTo>
                    <a:pt x="3673" y="8701"/>
                  </a:lnTo>
                  <a:lnTo>
                    <a:pt x="3880" y="8682"/>
                  </a:lnTo>
                  <a:lnTo>
                    <a:pt x="4068" y="8644"/>
                  </a:lnTo>
                  <a:lnTo>
                    <a:pt x="4238" y="8588"/>
                  </a:lnTo>
                  <a:lnTo>
                    <a:pt x="4407" y="8513"/>
                  </a:lnTo>
                  <a:lnTo>
                    <a:pt x="4539" y="8418"/>
                  </a:lnTo>
                  <a:lnTo>
                    <a:pt x="4690" y="8305"/>
                  </a:lnTo>
                  <a:lnTo>
                    <a:pt x="4803" y="8174"/>
                  </a:lnTo>
                  <a:lnTo>
                    <a:pt x="4916" y="8042"/>
                  </a:lnTo>
                  <a:lnTo>
                    <a:pt x="5010" y="7891"/>
                  </a:lnTo>
                  <a:lnTo>
                    <a:pt x="5104" y="7722"/>
                  </a:lnTo>
                  <a:lnTo>
                    <a:pt x="5198" y="7552"/>
                  </a:lnTo>
                  <a:lnTo>
                    <a:pt x="5330" y="7194"/>
                  </a:lnTo>
                  <a:lnTo>
                    <a:pt x="5443" y="6799"/>
                  </a:lnTo>
                  <a:lnTo>
                    <a:pt x="5518" y="6385"/>
                  </a:lnTo>
                  <a:lnTo>
                    <a:pt x="5575" y="5989"/>
                  </a:lnTo>
                  <a:lnTo>
                    <a:pt x="5631" y="5575"/>
                  </a:lnTo>
                  <a:lnTo>
                    <a:pt x="5669" y="5198"/>
                  </a:lnTo>
                  <a:lnTo>
                    <a:pt x="5726" y="4502"/>
                  </a:lnTo>
                  <a:lnTo>
                    <a:pt x="5744" y="4219"/>
                  </a:lnTo>
                  <a:lnTo>
                    <a:pt x="5782" y="3993"/>
                  </a:lnTo>
                  <a:lnTo>
                    <a:pt x="5933" y="3014"/>
                  </a:lnTo>
                  <a:lnTo>
                    <a:pt x="6083" y="2016"/>
                  </a:lnTo>
                  <a:lnTo>
                    <a:pt x="6140" y="1526"/>
                  </a:lnTo>
                  <a:lnTo>
                    <a:pt x="6196" y="1018"/>
                  </a:lnTo>
                  <a:lnTo>
                    <a:pt x="6215" y="509"/>
                  </a:lnTo>
                  <a:lnTo>
                    <a:pt x="623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2" name="Google Shape;10482;p52"/>
            <p:cNvSpPr/>
            <p:nvPr/>
          </p:nvSpPr>
          <p:spPr>
            <a:xfrm>
              <a:off x="3972225" y="4426375"/>
              <a:ext cx="1132700" cy="51350"/>
            </a:xfrm>
            <a:custGeom>
              <a:avLst/>
              <a:gdLst/>
              <a:ahLst/>
              <a:cxnLst/>
              <a:rect l="l" t="t" r="r" b="b"/>
              <a:pathLst>
                <a:path w="45308" h="2054" extrusionOk="0">
                  <a:moveTo>
                    <a:pt x="603" y="0"/>
                  </a:moveTo>
                  <a:lnTo>
                    <a:pt x="471" y="19"/>
                  </a:lnTo>
                  <a:lnTo>
                    <a:pt x="358" y="57"/>
                  </a:lnTo>
                  <a:lnTo>
                    <a:pt x="264" y="113"/>
                  </a:lnTo>
                  <a:lnTo>
                    <a:pt x="170" y="189"/>
                  </a:lnTo>
                  <a:lnTo>
                    <a:pt x="95" y="264"/>
                  </a:lnTo>
                  <a:lnTo>
                    <a:pt x="57" y="377"/>
                  </a:lnTo>
                  <a:lnTo>
                    <a:pt x="19" y="490"/>
                  </a:lnTo>
                  <a:lnTo>
                    <a:pt x="0" y="603"/>
                  </a:lnTo>
                  <a:lnTo>
                    <a:pt x="0" y="1450"/>
                  </a:lnTo>
                  <a:lnTo>
                    <a:pt x="19" y="1582"/>
                  </a:lnTo>
                  <a:lnTo>
                    <a:pt x="57" y="1695"/>
                  </a:lnTo>
                  <a:lnTo>
                    <a:pt x="95" y="1789"/>
                  </a:lnTo>
                  <a:lnTo>
                    <a:pt x="170" y="1884"/>
                  </a:lnTo>
                  <a:lnTo>
                    <a:pt x="264" y="1959"/>
                  </a:lnTo>
                  <a:lnTo>
                    <a:pt x="358" y="2015"/>
                  </a:lnTo>
                  <a:lnTo>
                    <a:pt x="471" y="2034"/>
                  </a:lnTo>
                  <a:lnTo>
                    <a:pt x="603" y="2053"/>
                  </a:lnTo>
                  <a:lnTo>
                    <a:pt x="44724" y="2053"/>
                  </a:lnTo>
                  <a:lnTo>
                    <a:pt x="44837" y="2034"/>
                  </a:lnTo>
                  <a:lnTo>
                    <a:pt x="44950" y="2015"/>
                  </a:lnTo>
                  <a:lnTo>
                    <a:pt x="45044" y="1959"/>
                  </a:lnTo>
                  <a:lnTo>
                    <a:pt x="45138" y="1884"/>
                  </a:lnTo>
                  <a:lnTo>
                    <a:pt x="45213" y="1789"/>
                  </a:lnTo>
                  <a:lnTo>
                    <a:pt x="45270" y="1695"/>
                  </a:lnTo>
                  <a:lnTo>
                    <a:pt x="45307" y="1582"/>
                  </a:lnTo>
                  <a:lnTo>
                    <a:pt x="45307" y="1450"/>
                  </a:lnTo>
                  <a:lnTo>
                    <a:pt x="45307" y="603"/>
                  </a:lnTo>
                  <a:lnTo>
                    <a:pt x="45307" y="490"/>
                  </a:lnTo>
                  <a:lnTo>
                    <a:pt x="45270" y="377"/>
                  </a:lnTo>
                  <a:lnTo>
                    <a:pt x="45213" y="264"/>
                  </a:lnTo>
                  <a:lnTo>
                    <a:pt x="45138" y="189"/>
                  </a:lnTo>
                  <a:lnTo>
                    <a:pt x="45044" y="113"/>
                  </a:lnTo>
                  <a:lnTo>
                    <a:pt x="44950" y="57"/>
                  </a:lnTo>
                  <a:lnTo>
                    <a:pt x="44837" y="19"/>
                  </a:lnTo>
                  <a:lnTo>
                    <a:pt x="44724" y="0"/>
                  </a:lnTo>
                  <a:close/>
                </a:path>
              </a:pathLst>
            </a:custGeom>
            <a:solidFill>
              <a:srgbClr val="C49B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3" name="Google Shape;10483;p52"/>
            <p:cNvSpPr/>
            <p:nvPr/>
          </p:nvSpPr>
          <p:spPr>
            <a:xfrm>
              <a:off x="3785800" y="4120375"/>
              <a:ext cx="1500375" cy="85700"/>
            </a:xfrm>
            <a:custGeom>
              <a:avLst/>
              <a:gdLst/>
              <a:ahLst/>
              <a:cxnLst/>
              <a:rect l="l" t="t" r="r" b="b"/>
              <a:pathLst>
                <a:path w="60015" h="3428" extrusionOk="0">
                  <a:moveTo>
                    <a:pt x="29038" y="0"/>
                  </a:moveTo>
                  <a:lnTo>
                    <a:pt x="27983" y="19"/>
                  </a:lnTo>
                  <a:lnTo>
                    <a:pt x="26778" y="38"/>
                  </a:lnTo>
                  <a:lnTo>
                    <a:pt x="22936" y="113"/>
                  </a:lnTo>
                  <a:lnTo>
                    <a:pt x="19114" y="189"/>
                  </a:lnTo>
                  <a:lnTo>
                    <a:pt x="15216" y="321"/>
                  </a:lnTo>
                  <a:lnTo>
                    <a:pt x="13295" y="396"/>
                  </a:lnTo>
                  <a:lnTo>
                    <a:pt x="11374" y="490"/>
                  </a:lnTo>
                  <a:lnTo>
                    <a:pt x="9472" y="603"/>
                  </a:lnTo>
                  <a:lnTo>
                    <a:pt x="7570" y="754"/>
                  </a:lnTo>
                  <a:lnTo>
                    <a:pt x="5669" y="904"/>
                  </a:lnTo>
                  <a:lnTo>
                    <a:pt x="3748" y="1111"/>
                  </a:lnTo>
                  <a:lnTo>
                    <a:pt x="3710" y="1187"/>
                  </a:lnTo>
                  <a:lnTo>
                    <a:pt x="3465" y="1375"/>
                  </a:lnTo>
                  <a:lnTo>
                    <a:pt x="3202" y="1545"/>
                  </a:lnTo>
                  <a:lnTo>
                    <a:pt x="2900" y="1695"/>
                  </a:lnTo>
                  <a:lnTo>
                    <a:pt x="2618" y="1846"/>
                  </a:lnTo>
                  <a:lnTo>
                    <a:pt x="2015" y="2109"/>
                  </a:lnTo>
                  <a:lnTo>
                    <a:pt x="1733" y="2241"/>
                  </a:lnTo>
                  <a:lnTo>
                    <a:pt x="1469" y="2392"/>
                  </a:lnTo>
                  <a:lnTo>
                    <a:pt x="1055" y="2618"/>
                  </a:lnTo>
                  <a:lnTo>
                    <a:pt x="678" y="2863"/>
                  </a:lnTo>
                  <a:lnTo>
                    <a:pt x="339" y="3126"/>
                  </a:lnTo>
                  <a:lnTo>
                    <a:pt x="0" y="3428"/>
                  </a:lnTo>
                  <a:lnTo>
                    <a:pt x="2298" y="3164"/>
                  </a:lnTo>
                  <a:lnTo>
                    <a:pt x="4576" y="2957"/>
                  </a:lnTo>
                  <a:lnTo>
                    <a:pt x="6855" y="2787"/>
                  </a:lnTo>
                  <a:lnTo>
                    <a:pt x="9133" y="2637"/>
                  </a:lnTo>
                  <a:lnTo>
                    <a:pt x="11431" y="2524"/>
                  </a:lnTo>
                  <a:lnTo>
                    <a:pt x="13728" y="2430"/>
                  </a:lnTo>
                  <a:lnTo>
                    <a:pt x="16044" y="2354"/>
                  </a:lnTo>
                  <a:lnTo>
                    <a:pt x="18398" y="2298"/>
                  </a:lnTo>
                  <a:lnTo>
                    <a:pt x="22484" y="2204"/>
                  </a:lnTo>
                  <a:lnTo>
                    <a:pt x="26571" y="2128"/>
                  </a:lnTo>
                  <a:lnTo>
                    <a:pt x="27851" y="2109"/>
                  </a:lnTo>
                  <a:lnTo>
                    <a:pt x="28981" y="2091"/>
                  </a:lnTo>
                  <a:lnTo>
                    <a:pt x="31015" y="2091"/>
                  </a:lnTo>
                  <a:lnTo>
                    <a:pt x="32145" y="2109"/>
                  </a:lnTo>
                  <a:lnTo>
                    <a:pt x="33444" y="2128"/>
                  </a:lnTo>
                  <a:lnTo>
                    <a:pt x="37530" y="2204"/>
                  </a:lnTo>
                  <a:lnTo>
                    <a:pt x="41617" y="2298"/>
                  </a:lnTo>
                  <a:lnTo>
                    <a:pt x="43952" y="2354"/>
                  </a:lnTo>
                  <a:lnTo>
                    <a:pt x="46268" y="2430"/>
                  </a:lnTo>
                  <a:lnTo>
                    <a:pt x="48565" y="2524"/>
                  </a:lnTo>
                  <a:lnTo>
                    <a:pt x="50863" y="2637"/>
                  </a:lnTo>
                  <a:lnTo>
                    <a:pt x="53141" y="2787"/>
                  </a:lnTo>
                  <a:lnTo>
                    <a:pt x="55420" y="2957"/>
                  </a:lnTo>
                  <a:lnTo>
                    <a:pt x="57717" y="3183"/>
                  </a:lnTo>
                  <a:lnTo>
                    <a:pt x="60014" y="3428"/>
                  </a:lnTo>
                  <a:lnTo>
                    <a:pt x="59675" y="3126"/>
                  </a:lnTo>
                  <a:lnTo>
                    <a:pt x="59318" y="2863"/>
                  </a:lnTo>
                  <a:lnTo>
                    <a:pt x="58941" y="2618"/>
                  </a:lnTo>
                  <a:lnTo>
                    <a:pt x="58546" y="2392"/>
                  </a:lnTo>
                  <a:lnTo>
                    <a:pt x="58282" y="2241"/>
                  </a:lnTo>
                  <a:lnTo>
                    <a:pt x="57999" y="2109"/>
                  </a:lnTo>
                  <a:lnTo>
                    <a:pt x="57397" y="1846"/>
                  </a:lnTo>
                  <a:lnTo>
                    <a:pt x="57096" y="1695"/>
                  </a:lnTo>
                  <a:lnTo>
                    <a:pt x="56813" y="1545"/>
                  </a:lnTo>
                  <a:lnTo>
                    <a:pt x="56549" y="1375"/>
                  </a:lnTo>
                  <a:lnTo>
                    <a:pt x="56305" y="1187"/>
                  </a:lnTo>
                  <a:lnTo>
                    <a:pt x="56248" y="1111"/>
                  </a:lnTo>
                  <a:lnTo>
                    <a:pt x="54346" y="904"/>
                  </a:lnTo>
                  <a:lnTo>
                    <a:pt x="52444" y="754"/>
                  </a:lnTo>
                  <a:lnTo>
                    <a:pt x="50542" y="603"/>
                  </a:lnTo>
                  <a:lnTo>
                    <a:pt x="48622" y="490"/>
                  </a:lnTo>
                  <a:lnTo>
                    <a:pt x="46720" y="396"/>
                  </a:lnTo>
                  <a:lnTo>
                    <a:pt x="44799" y="321"/>
                  </a:lnTo>
                  <a:lnTo>
                    <a:pt x="40901" y="189"/>
                  </a:lnTo>
                  <a:lnTo>
                    <a:pt x="37060" y="113"/>
                  </a:lnTo>
                  <a:lnTo>
                    <a:pt x="33237" y="38"/>
                  </a:lnTo>
                  <a:lnTo>
                    <a:pt x="32013" y="19"/>
                  </a:lnTo>
                  <a:lnTo>
                    <a:pt x="30958" y="0"/>
                  </a:lnTo>
                  <a:close/>
                </a:path>
              </a:pathLst>
            </a:custGeom>
            <a:solidFill>
              <a:srgbClr val="C49B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484" name="Google Shape;10484;p52"/>
          <p:cNvSpPr/>
          <p:nvPr/>
        </p:nvSpPr>
        <p:spPr>
          <a:xfrm>
            <a:off x="3501450" y="4367050"/>
            <a:ext cx="51350" cy="296625"/>
          </a:xfrm>
          <a:custGeom>
            <a:avLst/>
            <a:gdLst/>
            <a:ahLst/>
            <a:cxnLst/>
            <a:rect l="l" t="t" r="r" b="b"/>
            <a:pathLst>
              <a:path w="2054" h="11865" extrusionOk="0">
                <a:moveTo>
                  <a:pt x="980" y="1"/>
                </a:moveTo>
                <a:lnTo>
                  <a:pt x="923" y="38"/>
                </a:lnTo>
                <a:lnTo>
                  <a:pt x="867" y="76"/>
                </a:lnTo>
                <a:lnTo>
                  <a:pt x="829" y="114"/>
                </a:lnTo>
                <a:lnTo>
                  <a:pt x="716" y="264"/>
                </a:lnTo>
                <a:lnTo>
                  <a:pt x="622" y="472"/>
                </a:lnTo>
                <a:lnTo>
                  <a:pt x="528" y="716"/>
                </a:lnTo>
                <a:lnTo>
                  <a:pt x="453" y="1018"/>
                </a:lnTo>
                <a:lnTo>
                  <a:pt x="377" y="1357"/>
                </a:lnTo>
                <a:lnTo>
                  <a:pt x="302" y="1733"/>
                </a:lnTo>
                <a:lnTo>
                  <a:pt x="227" y="2166"/>
                </a:lnTo>
                <a:lnTo>
                  <a:pt x="170" y="2618"/>
                </a:lnTo>
                <a:lnTo>
                  <a:pt x="76" y="3616"/>
                </a:lnTo>
                <a:lnTo>
                  <a:pt x="20" y="4727"/>
                </a:lnTo>
                <a:lnTo>
                  <a:pt x="1" y="5932"/>
                </a:lnTo>
                <a:lnTo>
                  <a:pt x="20" y="7119"/>
                </a:lnTo>
                <a:lnTo>
                  <a:pt x="76" y="8249"/>
                </a:lnTo>
                <a:lnTo>
                  <a:pt x="170" y="9247"/>
                </a:lnTo>
                <a:lnTo>
                  <a:pt x="227" y="9699"/>
                </a:lnTo>
                <a:lnTo>
                  <a:pt x="302" y="10132"/>
                </a:lnTo>
                <a:lnTo>
                  <a:pt x="377" y="10508"/>
                </a:lnTo>
                <a:lnTo>
                  <a:pt x="453" y="10847"/>
                </a:lnTo>
                <a:lnTo>
                  <a:pt x="528" y="11149"/>
                </a:lnTo>
                <a:lnTo>
                  <a:pt x="622" y="11393"/>
                </a:lnTo>
                <a:lnTo>
                  <a:pt x="716" y="11601"/>
                </a:lnTo>
                <a:lnTo>
                  <a:pt x="829" y="11751"/>
                </a:lnTo>
                <a:lnTo>
                  <a:pt x="867" y="11789"/>
                </a:lnTo>
                <a:lnTo>
                  <a:pt x="923" y="11827"/>
                </a:lnTo>
                <a:lnTo>
                  <a:pt x="980" y="11864"/>
                </a:lnTo>
                <a:lnTo>
                  <a:pt x="1074" y="11864"/>
                </a:lnTo>
                <a:lnTo>
                  <a:pt x="1131" y="11827"/>
                </a:lnTo>
                <a:lnTo>
                  <a:pt x="1187" y="11789"/>
                </a:lnTo>
                <a:lnTo>
                  <a:pt x="1244" y="11751"/>
                </a:lnTo>
                <a:lnTo>
                  <a:pt x="1338" y="11601"/>
                </a:lnTo>
                <a:lnTo>
                  <a:pt x="1432" y="11393"/>
                </a:lnTo>
                <a:lnTo>
                  <a:pt x="1526" y="11149"/>
                </a:lnTo>
                <a:lnTo>
                  <a:pt x="1601" y="10847"/>
                </a:lnTo>
                <a:lnTo>
                  <a:pt x="1677" y="10508"/>
                </a:lnTo>
                <a:lnTo>
                  <a:pt x="1752" y="10132"/>
                </a:lnTo>
                <a:lnTo>
                  <a:pt x="1827" y="9699"/>
                </a:lnTo>
                <a:lnTo>
                  <a:pt x="1884" y="9247"/>
                </a:lnTo>
                <a:lnTo>
                  <a:pt x="1978" y="8249"/>
                </a:lnTo>
                <a:lnTo>
                  <a:pt x="2034" y="7119"/>
                </a:lnTo>
                <a:lnTo>
                  <a:pt x="2053" y="5932"/>
                </a:lnTo>
                <a:lnTo>
                  <a:pt x="2034" y="4727"/>
                </a:lnTo>
                <a:lnTo>
                  <a:pt x="1978" y="3616"/>
                </a:lnTo>
                <a:lnTo>
                  <a:pt x="1884" y="2618"/>
                </a:lnTo>
                <a:lnTo>
                  <a:pt x="1827" y="2166"/>
                </a:lnTo>
                <a:lnTo>
                  <a:pt x="1752" y="1733"/>
                </a:lnTo>
                <a:lnTo>
                  <a:pt x="1677" y="1357"/>
                </a:lnTo>
                <a:lnTo>
                  <a:pt x="1601" y="1018"/>
                </a:lnTo>
                <a:lnTo>
                  <a:pt x="1526" y="716"/>
                </a:lnTo>
                <a:lnTo>
                  <a:pt x="1432" y="472"/>
                </a:lnTo>
                <a:lnTo>
                  <a:pt x="1338" y="264"/>
                </a:lnTo>
                <a:lnTo>
                  <a:pt x="1244" y="114"/>
                </a:lnTo>
                <a:lnTo>
                  <a:pt x="1187" y="76"/>
                </a:lnTo>
                <a:lnTo>
                  <a:pt x="1131" y="38"/>
                </a:lnTo>
                <a:lnTo>
                  <a:pt x="1074" y="1"/>
                </a:lnTo>
                <a:close/>
              </a:path>
            </a:pathLst>
          </a:custGeom>
          <a:solidFill>
            <a:srgbClr val="261B4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85" name="Google Shape;10485;p52"/>
          <p:cNvSpPr/>
          <p:nvPr/>
        </p:nvSpPr>
        <p:spPr>
          <a:xfrm>
            <a:off x="3515100" y="4419775"/>
            <a:ext cx="24050" cy="193050"/>
          </a:xfrm>
          <a:custGeom>
            <a:avLst/>
            <a:gdLst/>
            <a:ahLst/>
            <a:cxnLst/>
            <a:rect l="l" t="t" r="r" b="b"/>
            <a:pathLst>
              <a:path w="962" h="7722" extrusionOk="0">
                <a:moveTo>
                  <a:pt x="490" y="1"/>
                </a:moveTo>
                <a:lnTo>
                  <a:pt x="434" y="20"/>
                </a:lnTo>
                <a:lnTo>
                  <a:pt x="377" y="76"/>
                </a:lnTo>
                <a:lnTo>
                  <a:pt x="340" y="170"/>
                </a:lnTo>
                <a:lnTo>
                  <a:pt x="302" y="302"/>
                </a:lnTo>
                <a:lnTo>
                  <a:pt x="208" y="660"/>
                </a:lnTo>
                <a:lnTo>
                  <a:pt x="151" y="1131"/>
                </a:lnTo>
                <a:lnTo>
                  <a:pt x="95" y="1696"/>
                </a:lnTo>
                <a:lnTo>
                  <a:pt x="38" y="2355"/>
                </a:lnTo>
                <a:lnTo>
                  <a:pt x="20" y="3070"/>
                </a:lnTo>
                <a:lnTo>
                  <a:pt x="1" y="3861"/>
                </a:lnTo>
                <a:lnTo>
                  <a:pt x="20" y="4633"/>
                </a:lnTo>
                <a:lnTo>
                  <a:pt x="38" y="5349"/>
                </a:lnTo>
                <a:lnTo>
                  <a:pt x="95" y="6008"/>
                </a:lnTo>
                <a:lnTo>
                  <a:pt x="151" y="6592"/>
                </a:lnTo>
                <a:lnTo>
                  <a:pt x="208" y="7062"/>
                </a:lnTo>
                <a:lnTo>
                  <a:pt x="302" y="7401"/>
                </a:lnTo>
                <a:lnTo>
                  <a:pt x="340" y="7533"/>
                </a:lnTo>
                <a:lnTo>
                  <a:pt x="377" y="7627"/>
                </a:lnTo>
                <a:lnTo>
                  <a:pt x="434" y="7703"/>
                </a:lnTo>
                <a:lnTo>
                  <a:pt x="490" y="7721"/>
                </a:lnTo>
                <a:lnTo>
                  <a:pt x="528" y="7703"/>
                </a:lnTo>
                <a:lnTo>
                  <a:pt x="585" y="7627"/>
                </a:lnTo>
                <a:lnTo>
                  <a:pt x="622" y="7533"/>
                </a:lnTo>
                <a:lnTo>
                  <a:pt x="660" y="7401"/>
                </a:lnTo>
                <a:lnTo>
                  <a:pt x="754" y="7062"/>
                </a:lnTo>
                <a:lnTo>
                  <a:pt x="829" y="6592"/>
                </a:lnTo>
                <a:lnTo>
                  <a:pt x="886" y="6008"/>
                </a:lnTo>
                <a:lnTo>
                  <a:pt x="923" y="5349"/>
                </a:lnTo>
                <a:lnTo>
                  <a:pt x="942" y="4633"/>
                </a:lnTo>
                <a:lnTo>
                  <a:pt x="961" y="3861"/>
                </a:lnTo>
                <a:lnTo>
                  <a:pt x="942" y="3070"/>
                </a:lnTo>
                <a:lnTo>
                  <a:pt x="923" y="2355"/>
                </a:lnTo>
                <a:lnTo>
                  <a:pt x="886" y="1696"/>
                </a:lnTo>
                <a:lnTo>
                  <a:pt x="829" y="1131"/>
                </a:lnTo>
                <a:lnTo>
                  <a:pt x="754" y="660"/>
                </a:lnTo>
                <a:lnTo>
                  <a:pt x="660" y="302"/>
                </a:lnTo>
                <a:lnTo>
                  <a:pt x="622" y="170"/>
                </a:lnTo>
                <a:lnTo>
                  <a:pt x="585" y="76"/>
                </a:lnTo>
                <a:lnTo>
                  <a:pt x="528" y="20"/>
                </a:lnTo>
                <a:lnTo>
                  <a:pt x="490" y="1"/>
                </a:lnTo>
                <a:close/>
              </a:path>
            </a:pathLst>
          </a:custGeom>
          <a:solidFill>
            <a:srgbClr val="96859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486" name="Google Shape;10486;p52"/>
          <p:cNvGrpSpPr/>
          <p:nvPr/>
        </p:nvGrpSpPr>
        <p:grpSpPr>
          <a:xfrm>
            <a:off x="1598607" y="3797425"/>
            <a:ext cx="2002193" cy="1027461"/>
            <a:chOff x="1598607" y="3797425"/>
            <a:chExt cx="2002193" cy="1027461"/>
          </a:xfrm>
        </p:grpSpPr>
        <p:sp>
          <p:nvSpPr>
            <p:cNvPr id="10487" name="Google Shape;10487;p52"/>
            <p:cNvSpPr/>
            <p:nvPr/>
          </p:nvSpPr>
          <p:spPr>
            <a:xfrm>
              <a:off x="2230850" y="4394350"/>
              <a:ext cx="69225" cy="373350"/>
            </a:xfrm>
            <a:custGeom>
              <a:avLst/>
              <a:gdLst/>
              <a:ahLst/>
              <a:cxnLst/>
              <a:rect l="l" t="t" r="r" b="b"/>
              <a:pathLst>
                <a:path w="2769" h="14934" extrusionOk="0">
                  <a:moveTo>
                    <a:pt x="1318" y="1"/>
                  </a:moveTo>
                  <a:lnTo>
                    <a:pt x="1243" y="39"/>
                  </a:lnTo>
                  <a:lnTo>
                    <a:pt x="1187" y="76"/>
                  </a:lnTo>
                  <a:lnTo>
                    <a:pt x="1111" y="152"/>
                  </a:lnTo>
                  <a:lnTo>
                    <a:pt x="979" y="321"/>
                  </a:lnTo>
                  <a:lnTo>
                    <a:pt x="848" y="585"/>
                  </a:lnTo>
                  <a:lnTo>
                    <a:pt x="735" y="886"/>
                  </a:lnTo>
                  <a:lnTo>
                    <a:pt x="622" y="1263"/>
                  </a:lnTo>
                  <a:lnTo>
                    <a:pt x="509" y="1696"/>
                  </a:lnTo>
                  <a:lnTo>
                    <a:pt x="415" y="2185"/>
                  </a:lnTo>
                  <a:lnTo>
                    <a:pt x="320" y="2713"/>
                  </a:lnTo>
                  <a:lnTo>
                    <a:pt x="245" y="3278"/>
                  </a:lnTo>
                  <a:lnTo>
                    <a:pt x="170" y="3899"/>
                  </a:lnTo>
                  <a:lnTo>
                    <a:pt x="113" y="4558"/>
                  </a:lnTo>
                  <a:lnTo>
                    <a:pt x="76" y="5236"/>
                  </a:lnTo>
                  <a:lnTo>
                    <a:pt x="38" y="5952"/>
                  </a:lnTo>
                  <a:lnTo>
                    <a:pt x="19" y="6705"/>
                  </a:lnTo>
                  <a:lnTo>
                    <a:pt x="0" y="7458"/>
                  </a:lnTo>
                  <a:lnTo>
                    <a:pt x="19" y="8230"/>
                  </a:lnTo>
                  <a:lnTo>
                    <a:pt x="38" y="8964"/>
                  </a:lnTo>
                  <a:lnTo>
                    <a:pt x="76" y="9680"/>
                  </a:lnTo>
                  <a:lnTo>
                    <a:pt x="113" y="10377"/>
                  </a:lnTo>
                  <a:lnTo>
                    <a:pt x="170" y="11017"/>
                  </a:lnTo>
                  <a:lnTo>
                    <a:pt x="245" y="11638"/>
                  </a:lnTo>
                  <a:lnTo>
                    <a:pt x="320" y="12222"/>
                  </a:lnTo>
                  <a:lnTo>
                    <a:pt x="415" y="12749"/>
                  </a:lnTo>
                  <a:lnTo>
                    <a:pt x="509" y="13239"/>
                  </a:lnTo>
                  <a:lnTo>
                    <a:pt x="622" y="13653"/>
                  </a:lnTo>
                  <a:lnTo>
                    <a:pt x="735" y="14030"/>
                  </a:lnTo>
                  <a:lnTo>
                    <a:pt x="848" y="14350"/>
                  </a:lnTo>
                  <a:lnTo>
                    <a:pt x="979" y="14595"/>
                  </a:lnTo>
                  <a:lnTo>
                    <a:pt x="1111" y="14783"/>
                  </a:lnTo>
                  <a:lnTo>
                    <a:pt x="1187" y="14859"/>
                  </a:lnTo>
                  <a:lnTo>
                    <a:pt x="1243" y="14896"/>
                  </a:lnTo>
                  <a:lnTo>
                    <a:pt x="1318" y="14934"/>
                  </a:lnTo>
                  <a:lnTo>
                    <a:pt x="1450" y="14934"/>
                  </a:lnTo>
                  <a:lnTo>
                    <a:pt x="1526" y="14896"/>
                  </a:lnTo>
                  <a:lnTo>
                    <a:pt x="1601" y="14859"/>
                  </a:lnTo>
                  <a:lnTo>
                    <a:pt x="1657" y="14783"/>
                  </a:lnTo>
                  <a:lnTo>
                    <a:pt x="1789" y="14595"/>
                  </a:lnTo>
                  <a:lnTo>
                    <a:pt x="1921" y="14350"/>
                  </a:lnTo>
                  <a:lnTo>
                    <a:pt x="2053" y="14030"/>
                  </a:lnTo>
                  <a:lnTo>
                    <a:pt x="2166" y="13653"/>
                  </a:lnTo>
                  <a:lnTo>
                    <a:pt x="2260" y="13239"/>
                  </a:lnTo>
                  <a:lnTo>
                    <a:pt x="2354" y="12749"/>
                  </a:lnTo>
                  <a:lnTo>
                    <a:pt x="2448" y="12222"/>
                  </a:lnTo>
                  <a:lnTo>
                    <a:pt x="2524" y="11638"/>
                  </a:lnTo>
                  <a:lnTo>
                    <a:pt x="2599" y="11017"/>
                  </a:lnTo>
                  <a:lnTo>
                    <a:pt x="2655" y="10377"/>
                  </a:lnTo>
                  <a:lnTo>
                    <a:pt x="2712" y="9680"/>
                  </a:lnTo>
                  <a:lnTo>
                    <a:pt x="2731" y="8964"/>
                  </a:lnTo>
                  <a:lnTo>
                    <a:pt x="2768" y="8230"/>
                  </a:lnTo>
                  <a:lnTo>
                    <a:pt x="2768" y="7458"/>
                  </a:lnTo>
                  <a:lnTo>
                    <a:pt x="2768" y="6705"/>
                  </a:lnTo>
                  <a:lnTo>
                    <a:pt x="2731" y="5952"/>
                  </a:lnTo>
                  <a:lnTo>
                    <a:pt x="2712" y="5236"/>
                  </a:lnTo>
                  <a:lnTo>
                    <a:pt x="2655" y="4558"/>
                  </a:lnTo>
                  <a:lnTo>
                    <a:pt x="2599" y="3899"/>
                  </a:lnTo>
                  <a:lnTo>
                    <a:pt x="2524" y="3278"/>
                  </a:lnTo>
                  <a:lnTo>
                    <a:pt x="2448" y="2713"/>
                  </a:lnTo>
                  <a:lnTo>
                    <a:pt x="2354" y="2185"/>
                  </a:lnTo>
                  <a:lnTo>
                    <a:pt x="2260" y="1696"/>
                  </a:lnTo>
                  <a:lnTo>
                    <a:pt x="2166" y="1263"/>
                  </a:lnTo>
                  <a:lnTo>
                    <a:pt x="2053" y="886"/>
                  </a:lnTo>
                  <a:lnTo>
                    <a:pt x="1921" y="585"/>
                  </a:lnTo>
                  <a:lnTo>
                    <a:pt x="1789" y="321"/>
                  </a:lnTo>
                  <a:lnTo>
                    <a:pt x="1657" y="152"/>
                  </a:lnTo>
                  <a:lnTo>
                    <a:pt x="1601" y="76"/>
                  </a:lnTo>
                  <a:lnTo>
                    <a:pt x="1526" y="39"/>
                  </a:lnTo>
                  <a:lnTo>
                    <a:pt x="1450" y="1"/>
                  </a:lnTo>
                  <a:close/>
                </a:path>
              </a:pathLst>
            </a:custGeom>
            <a:solidFill>
              <a:srgbClr val="261B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" name="Google Shape;10488;p52"/>
            <p:cNvSpPr/>
            <p:nvPr/>
          </p:nvSpPr>
          <p:spPr>
            <a:xfrm>
              <a:off x="2252025" y="4450375"/>
              <a:ext cx="32500" cy="261300"/>
            </a:xfrm>
            <a:custGeom>
              <a:avLst/>
              <a:gdLst/>
              <a:ahLst/>
              <a:cxnLst/>
              <a:rect l="l" t="t" r="r" b="b"/>
              <a:pathLst>
                <a:path w="1300" h="10452" extrusionOk="0">
                  <a:moveTo>
                    <a:pt x="622" y="1"/>
                  </a:moveTo>
                  <a:lnTo>
                    <a:pt x="584" y="20"/>
                  </a:lnTo>
                  <a:lnTo>
                    <a:pt x="528" y="95"/>
                  </a:lnTo>
                  <a:lnTo>
                    <a:pt x="471" y="227"/>
                  </a:lnTo>
                  <a:lnTo>
                    <a:pt x="396" y="396"/>
                  </a:lnTo>
                  <a:lnTo>
                    <a:pt x="340" y="622"/>
                  </a:lnTo>
                  <a:lnTo>
                    <a:pt x="302" y="886"/>
                  </a:lnTo>
                  <a:lnTo>
                    <a:pt x="189" y="1526"/>
                  </a:lnTo>
                  <a:lnTo>
                    <a:pt x="114" y="2298"/>
                  </a:lnTo>
                  <a:lnTo>
                    <a:pt x="57" y="3183"/>
                  </a:lnTo>
                  <a:lnTo>
                    <a:pt x="19" y="4162"/>
                  </a:lnTo>
                  <a:lnTo>
                    <a:pt x="1" y="5217"/>
                  </a:lnTo>
                  <a:lnTo>
                    <a:pt x="19" y="6272"/>
                  </a:lnTo>
                  <a:lnTo>
                    <a:pt x="57" y="7251"/>
                  </a:lnTo>
                  <a:lnTo>
                    <a:pt x="114" y="8155"/>
                  </a:lnTo>
                  <a:lnTo>
                    <a:pt x="189" y="8927"/>
                  </a:lnTo>
                  <a:lnTo>
                    <a:pt x="302" y="9567"/>
                  </a:lnTo>
                  <a:lnTo>
                    <a:pt x="340" y="9831"/>
                  </a:lnTo>
                  <a:lnTo>
                    <a:pt x="396" y="10038"/>
                  </a:lnTo>
                  <a:lnTo>
                    <a:pt x="471" y="10226"/>
                  </a:lnTo>
                  <a:lnTo>
                    <a:pt x="528" y="10358"/>
                  </a:lnTo>
                  <a:lnTo>
                    <a:pt x="584" y="10433"/>
                  </a:lnTo>
                  <a:lnTo>
                    <a:pt x="622" y="10452"/>
                  </a:lnTo>
                  <a:lnTo>
                    <a:pt x="697" y="10452"/>
                  </a:lnTo>
                  <a:lnTo>
                    <a:pt x="716" y="10433"/>
                  </a:lnTo>
                  <a:lnTo>
                    <a:pt x="792" y="10358"/>
                  </a:lnTo>
                  <a:lnTo>
                    <a:pt x="848" y="10226"/>
                  </a:lnTo>
                  <a:lnTo>
                    <a:pt x="905" y="10038"/>
                  </a:lnTo>
                  <a:lnTo>
                    <a:pt x="961" y="9831"/>
                  </a:lnTo>
                  <a:lnTo>
                    <a:pt x="1018" y="9567"/>
                  </a:lnTo>
                  <a:lnTo>
                    <a:pt x="1112" y="8927"/>
                  </a:lnTo>
                  <a:lnTo>
                    <a:pt x="1187" y="8155"/>
                  </a:lnTo>
                  <a:lnTo>
                    <a:pt x="1243" y="7251"/>
                  </a:lnTo>
                  <a:lnTo>
                    <a:pt x="1281" y="6272"/>
                  </a:lnTo>
                  <a:lnTo>
                    <a:pt x="1300" y="5217"/>
                  </a:lnTo>
                  <a:lnTo>
                    <a:pt x="1281" y="4162"/>
                  </a:lnTo>
                  <a:lnTo>
                    <a:pt x="1243" y="3183"/>
                  </a:lnTo>
                  <a:lnTo>
                    <a:pt x="1187" y="2298"/>
                  </a:lnTo>
                  <a:lnTo>
                    <a:pt x="1112" y="1526"/>
                  </a:lnTo>
                  <a:lnTo>
                    <a:pt x="1018" y="886"/>
                  </a:lnTo>
                  <a:lnTo>
                    <a:pt x="961" y="622"/>
                  </a:lnTo>
                  <a:lnTo>
                    <a:pt x="905" y="396"/>
                  </a:lnTo>
                  <a:lnTo>
                    <a:pt x="848" y="227"/>
                  </a:lnTo>
                  <a:lnTo>
                    <a:pt x="792" y="95"/>
                  </a:lnTo>
                  <a:lnTo>
                    <a:pt x="716" y="20"/>
                  </a:lnTo>
                  <a:lnTo>
                    <a:pt x="697" y="1"/>
                  </a:lnTo>
                  <a:close/>
                </a:path>
              </a:pathLst>
            </a:custGeom>
            <a:solidFill>
              <a:srgbClr val="9685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9" name="Google Shape;10489;p52"/>
            <p:cNvSpPr/>
            <p:nvPr/>
          </p:nvSpPr>
          <p:spPr>
            <a:xfrm>
              <a:off x="2230850" y="4394350"/>
              <a:ext cx="69225" cy="373350"/>
            </a:xfrm>
            <a:custGeom>
              <a:avLst/>
              <a:gdLst/>
              <a:ahLst/>
              <a:cxnLst/>
              <a:rect l="l" t="t" r="r" b="b"/>
              <a:pathLst>
                <a:path w="2769" h="14934" fill="none" extrusionOk="0">
                  <a:moveTo>
                    <a:pt x="2768" y="7458"/>
                  </a:moveTo>
                  <a:lnTo>
                    <a:pt x="2768" y="7458"/>
                  </a:lnTo>
                  <a:lnTo>
                    <a:pt x="2768" y="8230"/>
                  </a:lnTo>
                  <a:lnTo>
                    <a:pt x="2731" y="8964"/>
                  </a:lnTo>
                  <a:lnTo>
                    <a:pt x="2712" y="9680"/>
                  </a:lnTo>
                  <a:lnTo>
                    <a:pt x="2655" y="10377"/>
                  </a:lnTo>
                  <a:lnTo>
                    <a:pt x="2599" y="11017"/>
                  </a:lnTo>
                  <a:lnTo>
                    <a:pt x="2524" y="11638"/>
                  </a:lnTo>
                  <a:lnTo>
                    <a:pt x="2448" y="12222"/>
                  </a:lnTo>
                  <a:lnTo>
                    <a:pt x="2354" y="12749"/>
                  </a:lnTo>
                  <a:lnTo>
                    <a:pt x="2260" y="13239"/>
                  </a:lnTo>
                  <a:lnTo>
                    <a:pt x="2166" y="13653"/>
                  </a:lnTo>
                  <a:lnTo>
                    <a:pt x="2053" y="14030"/>
                  </a:lnTo>
                  <a:lnTo>
                    <a:pt x="1921" y="14350"/>
                  </a:lnTo>
                  <a:lnTo>
                    <a:pt x="1789" y="14595"/>
                  </a:lnTo>
                  <a:lnTo>
                    <a:pt x="1657" y="14783"/>
                  </a:lnTo>
                  <a:lnTo>
                    <a:pt x="1601" y="14859"/>
                  </a:lnTo>
                  <a:lnTo>
                    <a:pt x="1526" y="14896"/>
                  </a:lnTo>
                  <a:lnTo>
                    <a:pt x="1450" y="14934"/>
                  </a:lnTo>
                  <a:lnTo>
                    <a:pt x="1394" y="14934"/>
                  </a:lnTo>
                  <a:lnTo>
                    <a:pt x="1394" y="14934"/>
                  </a:lnTo>
                  <a:lnTo>
                    <a:pt x="1318" y="14934"/>
                  </a:lnTo>
                  <a:lnTo>
                    <a:pt x="1243" y="14896"/>
                  </a:lnTo>
                  <a:lnTo>
                    <a:pt x="1187" y="14859"/>
                  </a:lnTo>
                  <a:lnTo>
                    <a:pt x="1111" y="14783"/>
                  </a:lnTo>
                  <a:lnTo>
                    <a:pt x="979" y="14595"/>
                  </a:lnTo>
                  <a:lnTo>
                    <a:pt x="848" y="14350"/>
                  </a:lnTo>
                  <a:lnTo>
                    <a:pt x="735" y="14030"/>
                  </a:lnTo>
                  <a:lnTo>
                    <a:pt x="622" y="13653"/>
                  </a:lnTo>
                  <a:lnTo>
                    <a:pt x="509" y="13239"/>
                  </a:lnTo>
                  <a:lnTo>
                    <a:pt x="415" y="12749"/>
                  </a:lnTo>
                  <a:lnTo>
                    <a:pt x="320" y="12222"/>
                  </a:lnTo>
                  <a:lnTo>
                    <a:pt x="245" y="11638"/>
                  </a:lnTo>
                  <a:lnTo>
                    <a:pt x="170" y="11017"/>
                  </a:lnTo>
                  <a:lnTo>
                    <a:pt x="113" y="10377"/>
                  </a:lnTo>
                  <a:lnTo>
                    <a:pt x="76" y="9680"/>
                  </a:lnTo>
                  <a:lnTo>
                    <a:pt x="38" y="8964"/>
                  </a:lnTo>
                  <a:lnTo>
                    <a:pt x="19" y="8230"/>
                  </a:lnTo>
                  <a:lnTo>
                    <a:pt x="0" y="7458"/>
                  </a:lnTo>
                  <a:lnTo>
                    <a:pt x="0" y="7458"/>
                  </a:lnTo>
                  <a:lnTo>
                    <a:pt x="19" y="6705"/>
                  </a:lnTo>
                  <a:lnTo>
                    <a:pt x="38" y="5952"/>
                  </a:lnTo>
                  <a:lnTo>
                    <a:pt x="76" y="5236"/>
                  </a:lnTo>
                  <a:lnTo>
                    <a:pt x="113" y="4558"/>
                  </a:lnTo>
                  <a:lnTo>
                    <a:pt x="170" y="3899"/>
                  </a:lnTo>
                  <a:lnTo>
                    <a:pt x="245" y="3278"/>
                  </a:lnTo>
                  <a:lnTo>
                    <a:pt x="320" y="2713"/>
                  </a:lnTo>
                  <a:lnTo>
                    <a:pt x="415" y="2185"/>
                  </a:lnTo>
                  <a:lnTo>
                    <a:pt x="509" y="1696"/>
                  </a:lnTo>
                  <a:lnTo>
                    <a:pt x="622" y="1263"/>
                  </a:lnTo>
                  <a:lnTo>
                    <a:pt x="735" y="886"/>
                  </a:lnTo>
                  <a:lnTo>
                    <a:pt x="848" y="585"/>
                  </a:lnTo>
                  <a:lnTo>
                    <a:pt x="979" y="321"/>
                  </a:lnTo>
                  <a:lnTo>
                    <a:pt x="1111" y="152"/>
                  </a:lnTo>
                  <a:lnTo>
                    <a:pt x="1187" y="76"/>
                  </a:lnTo>
                  <a:lnTo>
                    <a:pt x="1243" y="39"/>
                  </a:lnTo>
                  <a:lnTo>
                    <a:pt x="1318" y="1"/>
                  </a:lnTo>
                  <a:lnTo>
                    <a:pt x="1394" y="1"/>
                  </a:lnTo>
                  <a:lnTo>
                    <a:pt x="1394" y="1"/>
                  </a:lnTo>
                  <a:lnTo>
                    <a:pt x="1450" y="1"/>
                  </a:lnTo>
                  <a:lnTo>
                    <a:pt x="1526" y="39"/>
                  </a:lnTo>
                  <a:lnTo>
                    <a:pt x="1601" y="76"/>
                  </a:lnTo>
                  <a:lnTo>
                    <a:pt x="1657" y="152"/>
                  </a:lnTo>
                  <a:lnTo>
                    <a:pt x="1789" y="321"/>
                  </a:lnTo>
                  <a:lnTo>
                    <a:pt x="1921" y="585"/>
                  </a:lnTo>
                  <a:lnTo>
                    <a:pt x="2053" y="886"/>
                  </a:lnTo>
                  <a:lnTo>
                    <a:pt x="2166" y="1263"/>
                  </a:lnTo>
                  <a:lnTo>
                    <a:pt x="2260" y="1696"/>
                  </a:lnTo>
                  <a:lnTo>
                    <a:pt x="2354" y="2185"/>
                  </a:lnTo>
                  <a:lnTo>
                    <a:pt x="2448" y="2713"/>
                  </a:lnTo>
                  <a:lnTo>
                    <a:pt x="2524" y="3278"/>
                  </a:lnTo>
                  <a:lnTo>
                    <a:pt x="2599" y="3899"/>
                  </a:lnTo>
                  <a:lnTo>
                    <a:pt x="2655" y="4558"/>
                  </a:lnTo>
                  <a:lnTo>
                    <a:pt x="2712" y="5236"/>
                  </a:lnTo>
                  <a:lnTo>
                    <a:pt x="2731" y="5952"/>
                  </a:lnTo>
                  <a:lnTo>
                    <a:pt x="2768" y="6705"/>
                  </a:lnTo>
                  <a:lnTo>
                    <a:pt x="2768" y="745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0" name="Google Shape;10490;p52"/>
            <p:cNvSpPr/>
            <p:nvPr/>
          </p:nvSpPr>
          <p:spPr>
            <a:xfrm>
              <a:off x="2003000" y="4390600"/>
              <a:ext cx="262700" cy="382750"/>
            </a:xfrm>
            <a:custGeom>
              <a:avLst/>
              <a:gdLst/>
              <a:ahLst/>
              <a:cxnLst/>
              <a:rect l="l" t="t" r="r" b="b"/>
              <a:pathLst>
                <a:path w="10508" h="15310" extrusionOk="0">
                  <a:moveTo>
                    <a:pt x="5292" y="0"/>
                  </a:moveTo>
                  <a:lnTo>
                    <a:pt x="4746" y="19"/>
                  </a:lnTo>
                  <a:lnTo>
                    <a:pt x="4237" y="38"/>
                  </a:lnTo>
                  <a:lnTo>
                    <a:pt x="3785" y="94"/>
                  </a:lnTo>
                  <a:lnTo>
                    <a:pt x="3390" y="151"/>
                  </a:lnTo>
                  <a:lnTo>
                    <a:pt x="3201" y="151"/>
                  </a:lnTo>
                  <a:lnTo>
                    <a:pt x="3013" y="189"/>
                  </a:lnTo>
                  <a:lnTo>
                    <a:pt x="2825" y="226"/>
                  </a:lnTo>
                  <a:lnTo>
                    <a:pt x="2655" y="302"/>
                  </a:lnTo>
                  <a:lnTo>
                    <a:pt x="2467" y="377"/>
                  </a:lnTo>
                  <a:lnTo>
                    <a:pt x="2298" y="471"/>
                  </a:lnTo>
                  <a:lnTo>
                    <a:pt x="2147" y="603"/>
                  </a:lnTo>
                  <a:lnTo>
                    <a:pt x="1977" y="735"/>
                  </a:lnTo>
                  <a:lnTo>
                    <a:pt x="1827" y="885"/>
                  </a:lnTo>
                  <a:lnTo>
                    <a:pt x="1676" y="1036"/>
                  </a:lnTo>
                  <a:lnTo>
                    <a:pt x="1544" y="1224"/>
                  </a:lnTo>
                  <a:lnTo>
                    <a:pt x="1394" y="1413"/>
                  </a:lnTo>
                  <a:lnTo>
                    <a:pt x="1262" y="1620"/>
                  </a:lnTo>
                  <a:lnTo>
                    <a:pt x="1149" y="1846"/>
                  </a:lnTo>
                  <a:lnTo>
                    <a:pt x="904" y="2335"/>
                  </a:lnTo>
                  <a:lnTo>
                    <a:pt x="697" y="2863"/>
                  </a:lnTo>
                  <a:lnTo>
                    <a:pt x="527" y="3428"/>
                  </a:lnTo>
                  <a:lnTo>
                    <a:pt x="358" y="4049"/>
                  </a:lnTo>
                  <a:lnTo>
                    <a:pt x="226" y="4708"/>
                  </a:lnTo>
                  <a:lnTo>
                    <a:pt x="132" y="5386"/>
                  </a:lnTo>
                  <a:lnTo>
                    <a:pt x="57" y="6102"/>
                  </a:lnTo>
                  <a:lnTo>
                    <a:pt x="19" y="6855"/>
                  </a:lnTo>
                  <a:lnTo>
                    <a:pt x="0" y="7608"/>
                  </a:lnTo>
                  <a:lnTo>
                    <a:pt x="19" y="8380"/>
                  </a:lnTo>
                  <a:lnTo>
                    <a:pt x="57" y="9114"/>
                  </a:lnTo>
                  <a:lnTo>
                    <a:pt x="132" y="9830"/>
                  </a:lnTo>
                  <a:lnTo>
                    <a:pt x="226" y="10527"/>
                  </a:lnTo>
                  <a:lnTo>
                    <a:pt x="358" y="11167"/>
                  </a:lnTo>
                  <a:lnTo>
                    <a:pt x="527" y="11788"/>
                  </a:lnTo>
                  <a:lnTo>
                    <a:pt x="697" y="12372"/>
                  </a:lnTo>
                  <a:lnTo>
                    <a:pt x="904" y="12899"/>
                  </a:lnTo>
                  <a:lnTo>
                    <a:pt x="1149" y="13389"/>
                  </a:lnTo>
                  <a:lnTo>
                    <a:pt x="1262" y="13596"/>
                  </a:lnTo>
                  <a:lnTo>
                    <a:pt x="1394" y="13803"/>
                  </a:lnTo>
                  <a:lnTo>
                    <a:pt x="1544" y="14010"/>
                  </a:lnTo>
                  <a:lnTo>
                    <a:pt x="1676" y="14180"/>
                  </a:lnTo>
                  <a:lnTo>
                    <a:pt x="1827" y="14349"/>
                  </a:lnTo>
                  <a:lnTo>
                    <a:pt x="1977" y="14500"/>
                  </a:lnTo>
                  <a:lnTo>
                    <a:pt x="2147" y="14632"/>
                  </a:lnTo>
                  <a:lnTo>
                    <a:pt x="2298" y="14745"/>
                  </a:lnTo>
                  <a:lnTo>
                    <a:pt x="2467" y="14858"/>
                  </a:lnTo>
                  <a:lnTo>
                    <a:pt x="2655" y="14933"/>
                  </a:lnTo>
                  <a:lnTo>
                    <a:pt x="2825" y="15009"/>
                  </a:lnTo>
                  <a:lnTo>
                    <a:pt x="3013" y="15046"/>
                  </a:lnTo>
                  <a:lnTo>
                    <a:pt x="3201" y="15084"/>
                  </a:lnTo>
                  <a:lnTo>
                    <a:pt x="3390" y="15084"/>
                  </a:lnTo>
                  <a:lnTo>
                    <a:pt x="4124" y="15159"/>
                  </a:lnTo>
                  <a:lnTo>
                    <a:pt x="4934" y="15216"/>
                  </a:lnTo>
                  <a:lnTo>
                    <a:pt x="5951" y="15291"/>
                  </a:lnTo>
                  <a:lnTo>
                    <a:pt x="7081" y="15310"/>
                  </a:lnTo>
                  <a:lnTo>
                    <a:pt x="8267" y="15310"/>
                  </a:lnTo>
                  <a:lnTo>
                    <a:pt x="8851" y="15272"/>
                  </a:lnTo>
                  <a:lnTo>
                    <a:pt x="9434" y="15234"/>
                  </a:lnTo>
                  <a:lnTo>
                    <a:pt x="9980" y="15178"/>
                  </a:lnTo>
                  <a:lnTo>
                    <a:pt x="10508" y="15084"/>
                  </a:lnTo>
                  <a:lnTo>
                    <a:pt x="10508" y="151"/>
                  </a:lnTo>
                  <a:lnTo>
                    <a:pt x="9660" y="94"/>
                  </a:lnTo>
                  <a:lnTo>
                    <a:pt x="8756" y="57"/>
                  </a:lnTo>
                  <a:lnTo>
                    <a:pt x="7645" y="19"/>
                  </a:lnTo>
                  <a:lnTo>
                    <a:pt x="645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1" name="Google Shape;10491;p52"/>
            <p:cNvSpPr/>
            <p:nvPr/>
          </p:nvSpPr>
          <p:spPr>
            <a:xfrm>
              <a:off x="1974275" y="3797425"/>
              <a:ext cx="1285225" cy="854475"/>
            </a:xfrm>
            <a:custGeom>
              <a:avLst/>
              <a:gdLst/>
              <a:ahLst/>
              <a:cxnLst/>
              <a:rect l="l" t="t" r="r" b="b"/>
              <a:pathLst>
                <a:path w="51409" h="34179" extrusionOk="0">
                  <a:moveTo>
                    <a:pt x="28699" y="0"/>
                  </a:moveTo>
                  <a:lnTo>
                    <a:pt x="28115" y="19"/>
                  </a:lnTo>
                  <a:lnTo>
                    <a:pt x="27399" y="38"/>
                  </a:lnTo>
                  <a:lnTo>
                    <a:pt x="25573" y="132"/>
                  </a:lnTo>
                  <a:lnTo>
                    <a:pt x="23407" y="283"/>
                  </a:lnTo>
                  <a:lnTo>
                    <a:pt x="21072" y="490"/>
                  </a:lnTo>
                  <a:lnTo>
                    <a:pt x="18775" y="716"/>
                  </a:lnTo>
                  <a:lnTo>
                    <a:pt x="17683" y="848"/>
                  </a:lnTo>
                  <a:lnTo>
                    <a:pt x="16666" y="961"/>
                  </a:lnTo>
                  <a:lnTo>
                    <a:pt x="15743" y="1093"/>
                  </a:lnTo>
                  <a:lnTo>
                    <a:pt x="14933" y="1224"/>
                  </a:lnTo>
                  <a:lnTo>
                    <a:pt x="14274" y="1356"/>
                  </a:lnTo>
                  <a:lnTo>
                    <a:pt x="13766" y="1488"/>
                  </a:lnTo>
                  <a:lnTo>
                    <a:pt x="13352" y="1620"/>
                  </a:lnTo>
                  <a:lnTo>
                    <a:pt x="12956" y="1770"/>
                  </a:lnTo>
                  <a:lnTo>
                    <a:pt x="12561" y="1940"/>
                  </a:lnTo>
                  <a:lnTo>
                    <a:pt x="12165" y="2109"/>
                  </a:lnTo>
                  <a:lnTo>
                    <a:pt x="11789" y="2298"/>
                  </a:lnTo>
                  <a:lnTo>
                    <a:pt x="11431" y="2505"/>
                  </a:lnTo>
                  <a:lnTo>
                    <a:pt x="11054" y="2712"/>
                  </a:lnTo>
                  <a:lnTo>
                    <a:pt x="10715" y="2957"/>
                  </a:lnTo>
                  <a:lnTo>
                    <a:pt x="10357" y="3202"/>
                  </a:lnTo>
                  <a:lnTo>
                    <a:pt x="10018" y="3446"/>
                  </a:lnTo>
                  <a:lnTo>
                    <a:pt x="9680" y="3710"/>
                  </a:lnTo>
                  <a:lnTo>
                    <a:pt x="9359" y="3993"/>
                  </a:lnTo>
                  <a:lnTo>
                    <a:pt x="9039" y="4275"/>
                  </a:lnTo>
                  <a:lnTo>
                    <a:pt x="8738" y="4576"/>
                  </a:lnTo>
                  <a:lnTo>
                    <a:pt x="8117" y="5198"/>
                  </a:lnTo>
                  <a:lnTo>
                    <a:pt x="7533" y="5876"/>
                  </a:lnTo>
                  <a:lnTo>
                    <a:pt x="6968" y="6554"/>
                  </a:lnTo>
                  <a:lnTo>
                    <a:pt x="6422" y="7288"/>
                  </a:lnTo>
                  <a:lnTo>
                    <a:pt x="5895" y="8022"/>
                  </a:lnTo>
                  <a:lnTo>
                    <a:pt x="5386" y="8794"/>
                  </a:lnTo>
                  <a:lnTo>
                    <a:pt x="4896" y="9566"/>
                  </a:lnTo>
                  <a:lnTo>
                    <a:pt x="4426" y="10357"/>
                  </a:lnTo>
                  <a:lnTo>
                    <a:pt x="3955" y="11167"/>
                  </a:lnTo>
                  <a:lnTo>
                    <a:pt x="3559" y="11807"/>
                  </a:lnTo>
                  <a:lnTo>
                    <a:pt x="3183" y="12485"/>
                  </a:lnTo>
                  <a:lnTo>
                    <a:pt x="2806" y="13201"/>
                  </a:lnTo>
                  <a:lnTo>
                    <a:pt x="2448" y="13935"/>
                  </a:lnTo>
                  <a:lnTo>
                    <a:pt x="2091" y="14688"/>
                  </a:lnTo>
                  <a:lnTo>
                    <a:pt x="1771" y="15461"/>
                  </a:lnTo>
                  <a:lnTo>
                    <a:pt x="1450" y="16233"/>
                  </a:lnTo>
                  <a:lnTo>
                    <a:pt x="1149" y="17042"/>
                  </a:lnTo>
                  <a:lnTo>
                    <a:pt x="886" y="17852"/>
                  </a:lnTo>
                  <a:lnTo>
                    <a:pt x="641" y="18662"/>
                  </a:lnTo>
                  <a:lnTo>
                    <a:pt x="452" y="19472"/>
                  </a:lnTo>
                  <a:lnTo>
                    <a:pt x="283" y="20300"/>
                  </a:lnTo>
                  <a:lnTo>
                    <a:pt x="151" y="21110"/>
                  </a:lnTo>
                  <a:lnTo>
                    <a:pt x="57" y="21920"/>
                  </a:lnTo>
                  <a:lnTo>
                    <a:pt x="38" y="22315"/>
                  </a:lnTo>
                  <a:lnTo>
                    <a:pt x="19" y="22729"/>
                  </a:lnTo>
                  <a:lnTo>
                    <a:pt x="19" y="23125"/>
                  </a:lnTo>
                  <a:lnTo>
                    <a:pt x="19" y="23520"/>
                  </a:lnTo>
                  <a:lnTo>
                    <a:pt x="0" y="25384"/>
                  </a:lnTo>
                  <a:lnTo>
                    <a:pt x="0" y="26533"/>
                  </a:lnTo>
                  <a:lnTo>
                    <a:pt x="19" y="27117"/>
                  </a:lnTo>
                  <a:lnTo>
                    <a:pt x="38" y="27719"/>
                  </a:lnTo>
                  <a:lnTo>
                    <a:pt x="95" y="28322"/>
                  </a:lnTo>
                  <a:lnTo>
                    <a:pt x="170" y="28887"/>
                  </a:lnTo>
                  <a:lnTo>
                    <a:pt x="264" y="29452"/>
                  </a:lnTo>
                  <a:lnTo>
                    <a:pt x="377" y="29960"/>
                  </a:lnTo>
                  <a:lnTo>
                    <a:pt x="452" y="30205"/>
                  </a:lnTo>
                  <a:lnTo>
                    <a:pt x="528" y="30431"/>
                  </a:lnTo>
                  <a:lnTo>
                    <a:pt x="622" y="30638"/>
                  </a:lnTo>
                  <a:lnTo>
                    <a:pt x="716" y="30845"/>
                  </a:lnTo>
                  <a:lnTo>
                    <a:pt x="829" y="31034"/>
                  </a:lnTo>
                  <a:lnTo>
                    <a:pt x="942" y="31203"/>
                  </a:lnTo>
                  <a:lnTo>
                    <a:pt x="1074" y="31354"/>
                  </a:lnTo>
                  <a:lnTo>
                    <a:pt x="1224" y="31486"/>
                  </a:lnTo>
                  <a:lnTo>
                    <a:pt x="43293" y="33877"/>
                  </a:lnTo>
                  <a:lnTo>
                    <a:pt x="43688" y="33934"/>
                  </a:lnTo>
                  <a:lnTo>
                    <a:pt x="44102" y="33971"/>
                  </a:lnTo>
                  <a:lnTo>
                    <a:pt x="44517" y="34009"/>
                  </a:lnTo>
                  <a:lnTo>
                    <a:pt x="44912" y="34084"/>
                  </a:lnTo>
                  <a:lnTo>
                    <a:pt x="45628" y="34160"/>
                  </a:lnTo>
                  <a:lnTo>
                    <a:pt x="46004" y="34178"/>
                  </a:lnTo>
                  <a:lnTo>
                    <a:pt x="46381" y="34178"/>
                  </a:lnTo>
                  <a:lnTo>
                    <a:pt x="46569" y="34160"/>
                  </a:lnTo>
                  <a:lnTo>
                    <a:pt x="46757" y="34141"/>
                  </a:lnTo>
                  <a:lnTo>
                    <a:pt x="46927" y="34103"/>
                  </a:lnTo>
                  <a:lnTo>
                    <a:pt x="47096" y="34047"/>
                  </a:lnTo>
                  <a:lnTo>
                    <a:pt x="47247" y="33990"/>
                  </a:lnTo>
                  <a:lnTo>
                    <a:pt x="47398" y="33896"/>
                  </a:lnTo>
                  <a:lnTo>
                    <a:pt x="47529" y="33802"/>
                  </a:lnTo>
                  <a:lnTo>
                    <a:pt x="47642" y="33670"/>
                  </a:lnTo>
                  <a:lnTo>
                    <a:pt x="47737" y="33538"/>
                  </a:lnTo>
                  <a:lnTo>
                    <a:pt x="47831" y="33388"/>
                  </a:lnTo>
                  <a:lnTo>
                    <a:pt x="47963" y="33049"/>
                  </a:lnTo>
                  <a:lnTo>
                    <a:pt x="48076" y="32672"/>
                  </a:lnTo>
                  <a:lnTo>
                    <a:pt x="48189" y="32277"/>
                  </a:lnTo>
                  <a:lnTo>
                    <a:pt x="48377" y="31486"/>
                  </a:lnTo>
                  <a:lnTo>
                    <a:pt x="48471" y="31109"/>
                  </a:lnTo>
                  <a:lnTo>
                    <a:pt x="48584" y="30789"/>
                  </a:lnTo>
                  <a:lnTo>
                    <a:pt x="48942" y="29829"/>
                  </a:lnTo>
                  <a:lnTo>
                    <a:pt x="49262" y="28925"/>
                  </a:lnTo>
                  <a:lnTo>
                    <a:pt x="49544" y="28021"/>
                  </a:lnTo>
                  <a:lnTo>
                    <a:pt x="49789" y="27117"/>
                  </a:lnTo>
                  <a:lnTo>
                    <a:pt x="49996" y="26194"/>
                  </a:lnTo>
                  <a:lnTo>
                    <a:pt x="50166" y="25253"/>
                  </a:lnTo>
                  <a:lnTo>
                    <a:pt x="50335" y="24273"/>
                  </a:lnTo>
                  <a:lnTo>
                    <a:pt x="50467" y="23219"/>
                  </a:lnTo>
                  <a:lnTo>
                    <a:pt x="50618" y="22070"/>
                  </a:lnTo>
                  <a:lnTo>
                    <a:pt x="50731" y="20940"/>
                  </a:lnTo>
                  <a:lnTo>
                    <a:pt x="50844" y="19792"/>
                  </a:lnTo>
                  <a:lnTo>
                    <a:pt x="50919" y="18643"/>
                  </a:lnTo>
                  <a:lnTo>
                    <a:pt x="50994" y="17494"/>
                  </a:lnTo>
                  <a:lnTo>
                    <a:pt x="51051" y="16346"/>
                  </a:lnTo>
                  <a:lnTo>
                    <a:pt x="51126" y="14029"/>
                  </a:lnTo>
                  <a:lnTo>
                    <a:pt x="51164" y="11732"/>
                  </a:lnTo>
                  <a:lnTo>
                    <a:pt x="51201" y="9416"/>
                  </a:lnTo>
                  <a:lnTo>
                    <a:pt x="51239" y="7100"/>
                  </a:lnTo>
                  <a:lnTo>
                    <a:pt x="51314" y="4783"/>
                  </a:lnTo>
                  <a:lnTo>
                    <a:pt x="51390" y="3842"/>
                  </a:lnTo>
                  <a:lnTo>
                    <a:pt x="51409" y="3315"/>
                  </a:lnTo>
                  <a:lnTo>
                    <a:pt x="51409" y="2806"/>
                  </a:lnTo>
                  <a:lnTo>
                    <a:pt x="51390" y="2317"/>
                  </a:lnTo>
                  <a:lnTo>
                    <a:pt x="51352" y="2091"/>
                  </a:lnTo>
                  <a:lnTo>
                    <a:pt x="51296" y="1902"/>
                  </a:lnTo>
                  <a:lnTo>
                    <a:pt x="51239" y="1714"/>
                  </a:lnTo>
                  <a:lnTo>
                    <a:pt x="51183" y="1563"/>
                  </a:lnTo>
                  <a:lnTo>
                    <a:pt x="51089" y="1432"/>
                  </a:lnTo>
                  <a:lnTo>
                    <a:pt x="50976" y="1337"/>
                  </a:lnTo>
                  <a:lnTo>
                    <a:pt x="50881" y="1319"/>
                  </a:lnTo>
                  <a:lnTo>
                    <a:pt x="50693" y="1262"/>
                  </a:lnTo>
                  <a:lnTo>
                    <a:pt x="50053" y="1187"/>
                  </a:lnTo>
                  <a:lnTo>
                    <a:pt x="49092" y="1074"/>
                  </a:lnTo>
                  <a:lnTo>
                    <a:pt x="47887" y="961"/>
                  </a:lnTo>
                  <a:lnTo>
                    <a:pt x="44874" y="735"/>
                  </a:lnTo>
                  <a:lnTo>
                    <a:pt x="41315" y="509"/>
                  </a:lnTo>
                  <a:lnTo>
                    <a:pt x="37587" y="283"/>
                  </a:lnTo>
                  <a:lnTo>
                    <a:pt x="34009" y="113"/>
                  </a:lnTo>
                  <a:lnTo>
                    <a:pt x="32389" y="57"/>
                  </a:lnTo>
                  <a:lnTo>
                    <a:pt x="30940" y="19"/>
                  </a:lnTo>
                  <a:lnTo>
                    <a:pt x="29697" y="0"/>
                  </a:lnTo>
                  <a:close/>
                </a:path>
              </a:pathLst>
            </a:custGeom>
            <a:solidFill>
              <a:srgbClr val="000000">
                <a:alpha val="21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2" name="Google Shape;10492;p52"/>
            <p:cNvSpPr/>
            <p:nvPr/>
          </p:nvSpPr>
          <p:spPr>
            <a:xfrm>
              <a:off x="1974275" y="3797425"/>
              <a:ext cx="1285225" cy="854475"/>
            </a:xfrm>
            <a:custGeom>
              <a:avLst/>
              <a:gdLst/>
              <a:ahLst/>
              <a:cxnLst/>
              <a:rect l="l" t="t" r="r" b="b"/>
              <a:pathLst>
                <a:path w="51409" h="34179" extrusionOk="0">
                  <a:moveTo>
                    <a:pt x="28699" y="0"/>
                  </a:moveTo>
                  <a:lnTo>
                    <a:pt x="28115" y="19"/>
                  </a:lnTo>
                  <a:lnTo>
                    <a:pt x="27399" y="38"/>
                  </a:lnTo>
                  <a:lnTo>
                    <a:pt x="25573" y="132"/>
                  </a:lnTo>
                  <a:lnTo>
                    <a:pt x="23407" y="283"/>
                  </a:lnTo>
                  <a:lnTo>
                    <a:pt x="21072" y="490"/>
                  </a:lnTo>
                  <a:lnTo>
                    <a:pt x="18775" y="716"/>
                  </a:lnTo>
                  <a:lnTo>
                    <a:pt x="17683" y="848"/>
                  </a:lnTo>
                  <a:lnTo>
                    <a:pt x="16666" y="961"/>
                  </a:lnTo>
                  <a:lnTo>
                    <a:pt x="15743" y="1093"/>
                  </a:lnTo>
                  <a:lnTo>
                    <a:pt x="14933" y="1224"/>
                  </a:lnTo>
                  <a:lnTo>
                    <a:pt x="14274" y="1356"/>
                  </a:lnTo>
                  <a:lnTo>
                    <a:pt x="13766" y="1488"/>
                  </a:lnTo>
                  <a:lnTo>
                    <a:pt x="13352" y="1620"/>
                  </a:lnTo>
                  <a:lnTo>
                    <a:pt x="12956" y="1770"/>
                  </a:lnTo>
                  <a:lnTo>
                    <a:pt x="12561" y="1940"/>
                  </a:lnTo>
                  <a:lnTo>
                    <a:pt x="12165" y="2109"/>
                  </a:lnTo>
                  <a:lnTo>
                    <a:pt x="11789" y="2298"/>
                  </a:lnTo>
                  <a:lnTo>
                    <a:pt x="11431" y="2505"/>
                  </a:lnTo>
                  <a:lnTo>
                    <a:pt x="11054" y="2712"/>
                  </a:lnTo>
                  <a:lnTo>
                    <a:pt x="10715" y="2957"/>
                  </a:lnTo>
                  <a:lnTo>
                    <a:pt x="10357" y="3202"/>
                  </a:lnTo>
                  <a:lnTo>
                    <a:pt x="10018" y="3446"/>
                  </a:lnTo>
                  <a:lnTo>
                    <a:pt x="9680" y="3710"/>
                  </a:lnTo>
                  <a:lnTo>
                    <a:pt x="9359" y="3993"/>
                  </a:lnTo>
                  <a:lnTo>
                    <a:pt x="9039" y="4275"/>
                  </a:lnTo>
                  <a:lnTo>
                    <a:pt x="8738" y="4576"/>
                  </a:lnTo>
                  <a:lnTo>
                    <a:pt x="8117" y="5198"/>
                  </a:lnTo>
                  <a:lnTo>
                    <a:pt x="7533" y="5876"/>
                  </a:lnTo>
                  <a:lnTo>
                    <a:pt x="6968" y="6554"/>
                  </a:lnTo>
                  <a:lnTo>
                    <a:pt x="6422" y="7288"/>
                  </a:lnTo>
                  <a:lnTo>
                    <a:pt x="5895" y="8022"/>
                  </a:lnTo>
                  <a:lnTo>
                    <a:pt x="5386" y="8794"/>
                  </a:lnTo>
                  <a:lnTo>
                    <a:pt x="4896" y="9566"/>
                  </a:lnTo>
                  <a:lnTo>
                    <a:pt x="4426" y="10357"/>
                  </a:lnTo>
                  <a:lnTo>
                    <a:pt x="3955" y="11167"/>
                  </a:lnTo>
                  <a:lnTo>
                    <a:pt x="3559" y="11807"/>
                  </a:lnTo>
                  <a:lnTo>
                    <a:pt x="3183" y="12485"/>
                  </a:lnTo>
                  <a:lnTo>
                    <a:pt x="2806" y="13201"/>
                  </a:lnTo>
                  <a:lnTo>
                    <a:pt x="2448" y="13935"/>
                  </a:lnTo>
                  <a:lnTo>
                    <a:pt x="2091" y="14688"/>
                  </a:lnTo>
                  <a:lnTo>
                    <a:pt x="1771" y="15461"/>
                  </a:lnTo>
                  <a:lnTo>
                    <a:pt x="1450" y="16233"/>
                  </a:lnTo>
                  <a:lnTo>
                    <a:pt x="1149" y="17042"/>
                  </a:lnTo>
                  <a:lnTo>
                    <a:pt x="886" y="17852"/>
                  </a:lnTo>
                  <a:lnTo>
                    <a:pt x="641" y="18662"/>
                  </a:lnTo>
                  <a:lnTo>
                    <a:pt x="452" y="19472"/>
                  </a:lnTo>
                  <a:lnTo>
                    <a:pt x="283" y="20300"/>
                  </a:lnTo>
                  <a:lnTo>
                    <a:pt x="151" y="21110"/>
                  </a:lnTo>
                  <a:lnTo>
                    <a:pt x="57" y="21920"/>
                  </a:lnTo>
                  <a:lnTo>
                    <a:pt x="38" y="22315"/>
                  </a:lnTo>
                  <a:lnTo>
                    <a:pt x="19" y="22729"/>
                  </a:lnTo>
                  <a:lnTo>
                    <a:pt x="19" y="23125"/>
                  </a:lnTo>
                  <a:lnTo>
                    <a:pt x="19" y="23520"/>
                  </a:lnTo>
                  <a:lnTo>
                    <a:pt x="0" y="25384"/>
                  </a:lnTo>
                  <a:lnTo>
                    <a:pt x="0" y="26533"/>
                  </a:lnTo>
                  <a:lnTo>
                    <a:pt x="19" y="27117"/>
                  </a:lnTo>
                  <a:lnTo>
                    <a:pt x="38" y="27719"/>
                  </a:lnTo>
                  <a:lnTo>
                    <a:pt x="95" y="28322"/>
                  </a:lnTo>
                  <a:lnTo>
                    <a:pt x="170" y="28887"/>
                  </a:lnTo>
                  <a:lnTo>
                    <a:pt x="264" y="29452"/>
                  </a:lnTo>
                  <a:lnTo>
                    <a:pt x="377" y="29960"/>
                  </a:lnTo>
                  <a:lnTo>
                    <a:pt x="452" y="30205"/>
                  </a:lnTo>
                  <a:lnTo>
                    <a:pt x="528" y="30431"/>
                  </a:lnTo>
                  <a:lnTo>
                    <a:pt x="622" y="30638"/>
                  </a:lnTo>
                  <a:lnTo>
                    <a:pt x="716" y="30845"/>
                  </a:lnTo>
                  <a:lnTo>
                    <a:pt x="829" y="31034"/>
                  </a:lnTo>
                  <a:lnTo>
                    <a:pt x="942" y="31203"/>
                  </a:lnTo>
                  <a:lnTo>
                    <a:pt x="1074" y="31354"/>
                  </a:lnTo>
                  <a:lnTo>
                    <a:pt x="1224" y="31486"/>
                  </a:lnTo>
                  <a:lnTo>
                    <a:pt x="43293" y="33877"/>
                  </a:lnTo>
                  <a:lnTo>
                    <a:pt x="43688" y="33934"/>
                  </a:lnTo>
                  <a:lnTo>
                    <a:pt x="44102" y="33971"/>
                  </a:lnTo>
                  <a:lnTo>
                    <a:pt x="44517" y="34009"/>
                  </a:lnTo>
                  <a:lnTo>
                    <a:pt x="44912" y="34084"/>
                  </a:lnTo>
                  <a:lnTo>
                    <a:pt x="45628" y="34160"/>
                  </a:lnTo>
                  <a:lnTo>
                    <a:pt x="46004" y="34178"/>
                  </a:lnTo>
                  <a:lnTo>
                    <a:pt x="46381" y="34178"/>
                  </a:lnTo>
                  <a:lnTo>
                    <a:pt x="46569" y="34160"/>
                  </a:lnTo>
                  <a:lnTo>
                    <a:pt x="46757" y="34141"/>
                  </a:lnTo>
                  <a:lnTo>
                    <a:pt x="46927" y="34103"/>
                  </a:lnTo>
                  <a:lnTo>
                    <a:pt x="47096" y="34047"/>
                  </a:lnTo>
                  <a:lnTo>
                    <a:pt x="47247" y="33990"/>
                  </a:lnTo>
                  <a:lnTo>
                    <a:pt x="47398" y="33896"/>
                  </a:lnTo>
                  <a:lnTo>
                    <a:pt x="47529" y="33802"/>
                  </a:lnTo>
                  <a:lnTo>
                    <a:pt x="47642" y="33670"/>
                  </a:lnTo>
                  <a:lnTo>
                    <a:pt x="47737" y="33538"/>
                  </a:lnTo>
                  <a:lnTo>
                    <a:pt x="47831" y="33388"/>
                  </a:lnTo>
                  <a:lnTo>
                    <a:pt x="47963" y="33049"/>
                  </a:lnTo>
                  <a:lnTo>
                    <a:pt x="48076" y="32672"/>
                  </a:lnTo>
                  <a:lnTo>
                    <a:pt x="48189" y="32277"/>
                  </a:lnTo>
                  <a:lnTo>
                    <a:pt x="48377" y="31486"/>
                  </a:lnTo>
                  <a:lnTo>
                    <a:pt x="48471" y="31109"/>
                  </a:lnTo>
                  <a:lnTo>
                    <a:pt x="48584" y="30789"/>
                  </a:lnTo>
                  <a:lnTo>
                    <a:pt x="48942" y="29829"/>
                  </a:lnTo>
                  <a:lnTo>
                    <a:pt x="49262" y="28925"/>
                  </a:lnTo>
                  <a:lnTo>
                    <a:pt x="49544" y="28021"/>
                  </a:lnTo>
                  <a:lnTo>
                    <a:pt x="49789" y="27117"/>
                  </a:lnTo>
                  <a:lnTo>
                    <a:pt x="49996" y="26194"/>
                  </a:lnTo>
                  <a:lnTo>
                    <a:pt x="50166" y="25253"/>
                  </a:lnTo>
                  <a:lnTo>
                    <a:pt x="50335" y="24273"/>
                  </a:lnTo>
                  <a:lnTo>
                    <a:pt x="50467" y="23219"/>
                  </a:lnTo>
                  <a:lnTo>
                    <a:pt x="50618" y="22070"/>
                  </a:lnTo>
                  <a:lnTo>
                    <a:pt x="50731" y="20940"/>
                  </a:lnTo>
                  <a:lnTo>
                    <a:pt x="50844" y="19792"/>
                  </a:lnTo>
                  <a:lnTo>
                    <a:pt x="50919" y="18643"/>
                  </a:lnTo>
                  <a:lnTo>
                    <a:pt x="50994" y="17494"/>
                  </a:lnTo>
                  <a:lnTo>
                    <a:pt x="51051" y="16346"/>
                  </a:lnTo>
                  <a:lnTo>
                    <a:pt x="51126" y="14029"/>
                  </a:lnTo>
                  <a:lnTo>
                    <a:pt x="51164" y="11732"/>
                  </a:lnTo>
                  <a:lnTo>
                    <a:pt x="51201" y="9416"/>
                  </a:lnTo>
                  <a:lnTo>
                    <a:pt x="51239" y="7100"/>
                  </a:lnTo>
                  <a:lnTo>
                    <a:pt x="51314" y="4783"/>
                  </a:lnTo>
                  <a:lnTo>
                    <a:pt x="51390" y="3842"/>
                  </a:lnTo>
                  <a:lnTo>
                    <a:pt x="51409" y="3315"/>
                  </a:lnTo>
                  <a:lnTo>
                    <a:pt x="51409" y="2806"/>
                  </a:lnTo>
                  <a:lnTo>
                    <a:pt x="51390" y="2317"/>
                  </a:lnTo>
                  <a:lnTo>
                    <a:pt x="51352" y="2091"/>
                  </a:lnTo>
                  <a:lnTo>
                    <a:pt x="51296" y="1902"/>
                  </a:lnTo>
                  <a:lnTo>
                    <a:pt x="51239" y="1714"/>
                  </a:lnTo>
                  <a:lnTo>
                    <a:pt x="51183" y="1563"/>
                  </a:lnTo>
                  <a:lnTo>
                    <a:pt x="51089" y="1432"/>
                  </a:lnTo>
                  <a:lnTo>
                    <a:pt x="50976" y="1337"/>
                  </a:lnTo>
                  <a:lnTo>
                    <a:pt x="50881" y="1319"/>
                  </a:lnTo>
                  <a:lnTo>
                    <a:pt x="50693" y="1262"/>
                  </a:lnTo>
                  <a:lnTo>
                    <a:pt x="50053" y="1187"/>
                  </a:lnTo>
                  <a:lnTo>
                    <a:pt x="49092" y="1074"/>
                  </a:lnTo>
                  <a:lnTo>
                    <a:pt x="47887" y="961"/>
                  </a:lnTo>
                  <a:lnTo>
                    <a:pt x="44874" y="735"/>
                  </a:lnTo>
                  <a:lnTo>
                    <a:pt x="41315" y="509"/>
                  </a:lnTo>
                  <a:lnTo>
                    <a:pt x="37587" y="283"/>
                  </a:lnTo>
                  <a:lnTo>
                    <a:pt x="34009" y="113"/>
                  </a:lnTo>
                  <a:lnTo>
                    <a:pt x="32389" y="57"/>
                  </a:lnTo>
                  <a:lnTo>
                    <a:pt x="30940" y="19"/>
                  </a:lnTo>
                  <a:lnTo>
                    <a:pt x="29697" y="0"/>
                  </a:lnTo>
                  <a:close/>
                </a:path>
              </a:pathLst>
            </a:custGeom>
            <a:solidFill>
              <a:srgbClr val="431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3" name="Google Shape;10493;p52"/>
            <p:cNvSpPr/>
            <p:nvPr/>
          </p:nvSpPr>
          <p:spPr>
            <a:xfrm>
              <a:off x="1598607" y="4570860"/>
              <a:ext cx="1898708" cy="254025"/>
            </a:xfrm>
            <a:custGeom>
              <a:avLst/>
              <a:gdLst/>
              <a:ahLst/>
              <a:cxnLst/>
              <a:rect l="l" t="t" r="r" b="b"/>
              <a:pathLst>
                <a:path w="39697" h="5311" extrusionOk="0">
                  <a:moveTo>
                    <a:pt x="13051" y="0"/>
                  </a:moveTo>
                  <a:lnTo>
                    <a:pt x="12900" y="38"/>
                  </a:lnTo>
                  <a:lnTo>
                    <a:pt x="12561" y="151"/>
                  </a:lnTo>
                  <a:lnTo>
                    <a:pt x="434" y="5066"/>
                  </a:lnTo>
                  <a:lnTo>
                    <a:pt x="208" y="5160"/>
                  </a:lnTo>
                  <a:lnTo>
                    <a:pt x="57" y="5235"/>
                  </a:lnTo>
                  <a:lnTo>
                    <a:pt x="1" y="5292"/>
                  </a:lnTo>
                  <a:lnTo>
                    <a:pt x="20" y="5310"/>
                  </a:lnTo>
                  <a:lnTo>
                    <a:pt x="33539" y="5310"/>
                  </a:lnTo>
                  <a:lnTo>
                    <a:pt x="33670" y="5292"/>
                  </a:lnTo>
                  <a:lnTo>
                    <a:pt x="33802" y="5235"/>
                  </a:lnTo>
                  <a:lnTo>
                    <a:pt x="33953" y="5160"/>
                  </a:lnTo>
                  <a:lnTo>
                    <a:pt x="34085" y="5066"/>
                  </a:lnTo>
                  <a:lnTo>
                    <a:pt x="39621" y="151"/>
                  </a:lnTo>
                  <a:lnTo>
                    <a:pt x="39677" y="94"/>
                  </a:lnTo>
                  <a:lnTo>
                    <a:pt x="39696" y="38"/>
                  </a:lnTo>
                  <a:lnTo>
                    <a:pt x="39677" y="0"/>
                  </a:lnTo>
                  <a:close/>
                </a:path>
              </a:pathLst>
            </a:custGeom>
            <a:solidFill>
              <a:srgbClr val="000000">
                <a:alpha val="21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4" name="Google Shape;10494;p52"/>
            <p:cNvSpPr/>
            <p:nvPr/>
          </p:nvSpPr>
          <p:spPr>
            <a:xfrm>
              <a:off x="2003000" y="4390600"/>
              <a:ext cx="262700" cy="382750"/>
            </a:xfrm>
            <a:custGeom>
              <a:avLst/>
              <a:gdLst/>
              <a:ahLst/>
              <a:cxnLst/>
              <a:rect l="l" t="t" r="r" b="b"/>
              <a:pathLst>
                <a:path w="10508" h="15310" fill="none" extrusionOk="0">
                  <a:moveTo>
                    <a:pt x="3390" y="151"/>
                  </a:moveTo>
                  <a:lnTo>
                    <a:pt x="3390" y="151"/>
                  </a:lnTo>
                  <a:lnTo>
                    <a:pt x="3201" y="151"/>
                  </a:lnTo>
                  <a:lnTo>
                    <a:pt x="3013" y="189"/>
                  </a:lnTo>
                  <a:lnTo>
                    <a:pt x="2825" y="226"/>
                  </a:lnTo>
                  <a:lnTo>
                    <a:pt x="2655" y="302"/>
                  </a:lnTo>
                  <a:lnTo>
                    <a:pt x="2467" y="377"/>
                  </a:lnTo>
                  <a:lnTo>
                    <a:pt x="2298" y="471"/>
                  </a:lnTo>
                  <a:lnTo>
                    <a:pt x="2147" y="603"/>
                  </a:lnTo>
                  <a:lnTo>
                    <a:pt x="1977" y="735"/>
                  </a:lnTo>
                  <a:lnTo>
                    <a:pt x="1827" y="885"/>
                  </a:lnTo>
                  <a:lnTo>
                    <a:pt x="1676" y="1036"/>
                  </a:lnTo>
                  <a:lnTo>
                    <a:pt x="1544" y="1224"/>
                  </a:lnTo>
                  <a:lnTo>
                    <a:pt x="1394" y="1413"/>
                  </a:lnTo>
                  <a:lnTo>
                    <a:pt x="1262" y="1620"/>
                  </a:lnTo>
                  <a:lnTo>
                    <a:pt x="1149" y="1846"/>
                  </a:lnTo>
                  <a:lnTo>
                    <a:pt x="904" y="2335"/>
                  </a:lnTo>
                  <a:lnTo>
                    <a:pt x="697" y="2863"/>
                  </a:lnTo>
                  <a:lnTo>
                    <a:pt x="527" y="3428"/>
                  </a:lnTo>
                  <a:lnTo>
                    <a:pt x="358" y="4049"/>
                  </a:lnTo>
                  <a:lnTo>
                    <a:pt x="226" y="4708"/>
                  </a:lnTo>
                  <a:lnTo>
                    <a:pt x="132" y="5386"/>
                  </a:lnTo>
                  <a:lnTo>
                    <a:pt x="57" y="6102"/>
                  </a:lnTo>
                  <a:lnTo>
                    <a:pt x="19" y="6855"/>
                  </a:lnTo>
                  <a:lnTo>
                    <a:pt x="0" y="7608"/>
                  </a:lnTo>
                  <a:lnTo>
                    <a:pt x="0" y="7608"/>
                  </a:lnTo>
                  <a:lnTo>
                    <a:pt x="19" y="8380"/>
                  </a:lnTo>
                  <a:lnTo>
                    <a:pt x="57" y="9114"/>
                  </a:lnTo>
                  <a:lnTo>
                    <a:pt x="132" y="9830"/>
                  </a:lnTo>
                  <a:lnTo>
                    <a:pt x="226" y="10527"/>
                  </a:lnTo>
                  <a:lnTo>
                    <a:pt x="358" y="11167"/>
                  </a:lnTo>
                  <a:lnTo>
                    <a:pt x="527" y="11788"/>
                  </a:lnTo>
                  <a:lnTo>
                    <a:pt x="697" y="12372"/>
                  </a:lnTo>
                  <a:lnTo>
                    <a:pt x="904" y="12899"/>
                  </a:lnTo>
                  <a:lnTo>
                    <a:pt x="1149" y="13389"/>
                  </a:lnTo>
                  <a:lnTo>
                    <a:pt x="1262" y="13596"/>
                  </a:lnTo>
                  <a:lnTo>
                    <a:pt x="1394" y="13803"/>
                  </a:lnTo>
                  <a:lnTo>
                    <a:pt x="1544" y="14010"/>
                  </a:lnTo>
                  <a:lnTo>
                    <a:pt x="1676" y="14180"/>
                  </a:lnTo>
                  <a:lnTo>
                    <a:pt x="1827" y="14349"/>
                  </a:lnTo>
                  <a:lnTo>
                    <a:pt x="1977" y="14500"/>
                  </a:lnTo>
                  <a:lnTo>
                    <a:pt x="2147" y="14632"/>
                  </a:lnTo>
                  <a:lnTo>
                    <a:pt x="2298" y="14745"/>
                  </a:lnTo>
                  <a:lnTo>
                    <a:pt x="2467" y="14858"/>
                  </a:lnTo>
                  <a:lnTo>
                    <a:pt x="2655" y="14933"/>
                  </a:lnTo>
                  <a:lnTo>
                    <a:pt x="2825" y="15009"/>
                  </a:lnTo>
                  <a:lnTo>
                    <a:pt x="3013" y="15046"/>
                  </a:lnTo>
                  <a:lnTo>
                    <a:pt x="3201" y="15084"/>
                  </a:lnTo>
                  <a:lnTo>
                    <a:pt x="3390" y="15084"/>
                  </a:lnTo>
                  <a:lnTo>
                    <a:pt x="3390" y="15084"/>
                  </a:lnTo>
                  <a:lnTo>
                    <a:pt x="4124" y="15159"/>
                  </a:lnTo>
                  <a:lnTo>
                    <a:pt x="4934" y="15216"/>
                  </a:lnTo>
                  <a:lnTo>
                    <a:pt x="5951" y="15291"/>
                  </a:lnTo>
                  <a:lnTo>
                    <a:pt x="7081" y="15310"/>
                  </a:lnTo>
                  <a:lnTo>
                    <a:pt x="7664" y="15310"/>
                  </a:lnTo>
                  <a:lnTo>
                    <a:pt x="8267" y="15310"/>
                  </a:lnTo>
                  <a:lnTo>
                    <a:pt x="8851" y="15272"/>
                  </a:lnTo>
                  <a:lnTo>
                    <a:pt x="9434" y="15234"/>
                  </a:lnTo>
                  <a:lnTo>
                    <a:pt x="9980" y="15178"/>
                  </a:lnTo>
                  <a:lnTo>
                    <a:pt x="10508" y="15084"/>
                  </a:lnTo>
                  <a:lnTo>
                    <a:pt x="10508" y="151"/>
                  </a:lnTo>
                  <a:lnTo>
                    <a:pt x="10508" y="151"/>
                  </a:lnTo>
                  <a:lnTo>
                    <a:pt x="9660" y="94"/>
                  </a:lnTo>
                  <a:lnTo>
                    <a:pt x="8756" y="57"/>
                  </a:lnTo>
                  <a:lnTo>
                    <a:pt x="7645" y="19"/>
                  </a:lnTo>
                  <a:lnTo>
                    <a:pt x="6459" y="0"/>
                  </a:lnTo>
                  <a:lnTo>
                    <a:pt x="5292" y="0"/>
                  </a:lnTo>
                  <a:lnTo>
                    <a:pt x="4746" y="19"/>
                  </a:lnTo>
                  <a:lnTo>
                    <a:pt x="4237" y="38"/>
                  </a:lnTo>
                  <a:lnTo>
                    <a:pt x="3785" y="94"/>
                  </a:lnTo>
                  <a:lnTo>
                    <a:pt x="3390" y="15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5" name="Google Shape;10495;p52"/>
            <p:cNvSpPr/>
            <p:nvPr/>
          </p:nvSpPr>
          <p:spPr>
            <a:xfrm>
              <a:off x="1974275" y="3797425"/>
              <a:ext cx="1285225" cy="854475"/>
            </a:xfrm>
            <a:custGeom>
              <a:avLst/>
              <a:gdLst/>
              <a:ahLst/>
              <a:cxnLst/>
              <a:rect l="l" t="t" r="r" b="b"/>
              <a:pathLst>
                <a:path w="51409" h="34179" fill="none" extrusionOk="0">
                  <a:moveTo>
                    <a:pt x="1224" y="31486"/>
                  </a:moveTo>
                  <a:lnTo>
                    <a:pt x="1224" y="31486"/>
                  </a:lnTo>
                  <a:lnTo>
                    <a:pt x="1074" y="31354"/>
                  </a:lnTo>
                  <a:lnTo>
                    <a:pt x="942" y="31203"/>
                  </a:lnTo>
                  <a:lnTo>
                    <a:pt x="829" y="31034"/>
                  </a:lnTo>
                  <a:lnTo>
                    <a:pt x="716" y="30845"/>
                  </a:lnTo>
                  <a:lnTo>
                    <a:pt x="622" y="30638"/>
                  </a:lnTo>
                  <a:lnTo>
                    <a:pt x="528" y="30431"/>
                  </a:lnTo>
                  <a:lnTo>
                    <a:pt x="452" y="30205"/>
                  </a:lnTo>
                  <a:lnTo>
                    <a:pt x="377" y="29960"/>
                  </a:lnTo>
                  <a:lnTo>
                    <a:pt x="264" y="29452"/>
                  </a:lnTo>
                  <a:lnTo>
                    <a:pt x="170" y="28887"/>
                  </a:lnTo>
                  <a:lnTo>
                    <a:pt x="95" y="28322"/>
                  </a:lnTo>
                  <a:lnTo>
                    <a:pt x="38" y="27719"/>
                  </a:lnTo>
                  <a:lnTo>
                    <a:pt x="19" y="27117"/>
                  </a:lnTo>
                  <a:lnTo>
                    <a:pt x="0" y="26533"/>
                  </a:lnTo>
                  <a:lnTo>
                    <a:pt x="0" y="25384"/>
                  </a:lnTo>
                  <a:lnTo>
                    <a:pt x="19" y="23520"/>
                  </a:lnTo>
                  <a:lnTo>
                    <a:pt x="19" y="23520"/>
                  </a:lnTo>
                  <a:lnTo>
                    <a:pt x="19" y="23125"/>
                  </a:lnTo>
                  <a:lnTo>
                    <a:pt x="19" y="22729"/>
                  </a:lnTo>
                  <a:lnTo>
                    <a:pt x="38" y="22315"/>
                  </a:lnTo>
                  <a:lnTo>
                    <a:pt x="57" y="21920"/>
                  </a:lnTo>
                  <a:lnTo>
                    <a:pt x="151" y="21110"/>
                  </a:lnTo>
                  <a:lnTo>
                    <a:pt x="283" y="20300"/>
                  </a:lnTo>
                  <a:lnTo>
                    <a:pt x="452" y="19472"/>
                  </a:lnTo>
                  <a:lnTo>
                    <a:pt x="641" y="18662"/>
                  </a:lnTo>
                  <a:lnTo>
                    <a:pt x="886" y="17852"/>
                  </a:lnTo>
                  <a:lnTo>
                    <a:pt x="1149" y="17042"/>
                  </a:lnTo>
                  <a:lnTo>
                    <a:pt x="1450" y="16233"/>
                  </a:lnTo>
                  <a:lnTo>
                    <a:pt x="1771" y="15461"/>
                  </a:lnTo>
                  <a:lnTo>
                    <a:pt x="2091" y="14688"/>
                  </a:lnTo>
                  <a:lnTo>
                    <a:pt x="2448" y="13935"/>
                  </a:lnTo>
                  <a:lnTo>
                    <a:pt x="2806" y="13201"/>
                  </a:lnTo>
                  <a:lnTo>
                    <a:pt x="3183" y="12485"/>
                  </a:lnTo>
                  <a:lnTo>
                    <a:pt x="3559" y="11807"/>
                  </a:lnTo>
                  <a:lnTo>
                    <a:pt x="3955" y="11167"/>
                  </a:lnTo>
                  <a:lnTo>
                    <a:pt x="3955" y="11167"/>
                  </a:lnTo>
                  <a:lnTo>
                    <a:pt x="4426" y="10357"/>
                  </a:lnTo>
                  <a:lnTo>
                    <a:pt x="4896" y="9566"/>
                  </a:lnTo>
                  <a:lnTo>
                    <a:pt x="5386" y="8794"/>
                  </a:lnTo>
                  <a:lnTo>
                    <a:pt x="5895" y="8022"/>
                  </a:lnTo>
                  <a:lnTo>
                    <a:pt x="6422" y="7288"/>
                  </a:lnTo>
                  <a:lnTo>
                    <a:pt x="6968" y="6554"/>
                  </a:lnTo>
                  <a:lnTo>
                    <a:pt x="7533" y="5876"/>
                  </a:lnTo>
                  <a:lnTo>
                    <a:pt x="8117" y="5198"/>
                  </a:lnTo>
                  <a:lnTo>
                    <a:pt x="8738" y="4576"/>
                  </a:lnTo>
                  <a:lnTo>
                    <a:pt x="9039" y="4275"/>
                  </a:lnTo>
                  <a:lnTo>
                    <a:pt x="9359" y="3993"/>
                  </a:lnTo>
                  <a:lnTo>
                    <a:pt x="9680" y="3710"/>
                  </a:lnTo>
                  <a:lnTo>
                    <a:pt x="10018" y="3446"/>
                  </a:lnTo>
                  <a:lnTo>
                    <a:pt x="10357" y="3202"/>
                  </a:lnTo>
                  <a:lnTo>
                    <a:pt x="10715" y="2957"/>
                  </a:lnTo>
                  <a:lnTo>
                    <a:pt x="11054" y="2712"/>
                  </a:lnTo>
                  <a:lnTo>
                    <a:pt x="11431" y="2505"/>
                  </a:lnTo>
                  <a:lnTo>
                    <a:pt x="11789" y="2298"/>
                  </a:lnTo>
                  <a:lnTo>
                    <a:pt x="12165" y="2109"/>
                  </a:lnTo>
                  <a:lnTo>
                    <a:pt x="12561" y="1940"/>
                  </a:lnTo>
                  <a:lnTo>
                    <a:pt x="12956" y="1770"/>
                  </a:lnTo>
                  <a:lnTo>
                    <a:pt x="13352" y="1620"/>
                  </a:lnTo>
                  <a:lnTo>
                    <a:pt x="13766" y="1488"/>
                  </a:lnTo>
                  <a:lnTo>
                    <a:pt x="13766" y="1488"/>
                  </a:lnTo>
                  <a:lnTo>
                    <a:pt x="14274" y="1356"/>
                  </a:lnTo>
                  <a:lnTo>
                    <a:pt x="14933" y="1224"/>
                  </a:lnTo>
                  <a:lnTo>
                    <a:pt x="15743" y="1093"/>
                  </a:lnTo>
                  <a:lnTo>
                    <a:pt x="16666" y="961"/>
                  </a:lnTo>
                  <a:lnTo>
                    <a:pt x="17683" y="848"/>
                  </a:lnTo>
                  <a:lnTo>
                    <a:pt x="18775" y="716"/>
                  </a:lnTo>
                  <a:lnTo>
                    <a:pt x="21072" y="490"/>
                  </a:lnTo>
                  <a:lnTo>
                    <a:pt x="23407" y="283"/>
                  </a:lnTo>
                  <a:lnTo>
                    <a:pt x="25573" y="132"/>
                  </a:lnTo>
                  <a:lnTo>
                    <a:pt x="27399" y="38"/>
                  </a:lnTo>
                  <a:lnTo>
                    <a:pt x="28115" y="19"/>
                  </a:lnTo>
                  <a:lnTo>
                    <a:pt x="28699" y="0"/>
                  </a:lnTo>
                  <a:lnTo>
                    <a:pt x="28699" y="0"/>
                  </a:lnTo>
                  <a:lnTo>
                    <a:pt x="29697" y="0"/>
                  </a:lnTo>
                  <a:lnTo>
                    <a:pt x="30940" y="19"/>
                  </a:lnTo>
                  <a:lnTo>
                    <a:pt x="32389" y="57"/>
                  </a:lnTo>
                  <a:lnTo>
                    <a:pt x="34009" y="113"/>
                  </a:lnTo>
                  <a:lnTo>
                    <a:pt x="37587" y="283"/>
                  </a:lnTo>
                  <a:lnTo>
                    <a:pt x="41315" y="509"/>
                  </a:lnTo>
                  <a:lnTo>
                    <a:pt x="44874" y="735"/>
                  </a:lnTo>
                  <a:lnTo>
                    <a:pt x="47887" y="961"/>
                  </a:lnTo>
                  <a:lnTo>
                    <a:pt x="49092" y="1074"/>
                  </a:lnTo>
                  <a:lnTo>
                    <a:pt x="50053" y="1187"/>
                  </a:lnTo>
                  <a:lnTo>
                    <a:pt x="50693" y="1262"/>
                  </a:lnTo>
                  <a:lnTo>
                    <a:pt x="50881" y="1319"/>
                  </a:lnTo>
                  <a:lnTo>
                    <a:pt x="50976" y="1337"/>
                  </a:lnTo>
                  <a:lnTo>
                    <a:pt x="50976" y="1337"/>
                  </a:lnTo>
                  <a:lnTo>
                    <a:pt x="51089" y="1432"/>
                  </a:lnTo>
                  <a:lnTo>
                    <a:pt x="51183" y="1563"/>
                  </a:lnTo>
                  <a:lnTo>
                    <a:pt x="51239" y="1714"/>
                  </a:lnTo>
                  <a:lnTo>
                    <a:pt x="51296" y="1902"/>
                  </a:lnTo>
                  <a:lnTo>
                    <a:pt x="51352" y="2091"/>
                  </a:lnTo>
                  <a:lnTo>
                    <a:pt x="51390" y="2317"/>
                  </a:lnTo>
                  <a:lnTo>
                    <a:pt x="51409" y="2806"/>
                  </a:lnTo>
                  <a:lnTo>
                    <a:pt x="51409" y="3315"/>
                  </a:lnTo>
                  <a:lnTo>
                    <a:pt x="51390" y="3842"/>
                  </a:lnTo>
                  <a:lnTo>
                    <a:pt x="51314" y="4783"/>
                  </a:lnTo>
                  <a:lnTo>
                    <a:pt x="51314" y="4783"/>
                  </a:lnTo>
                  <a:lnTo>
                    <a:pt x="51239" y="7100"/>
                  </a:lnTo>
                  <a:lnTo>
                    <a:pt x="51201" y="9416"/>
                  </a:lnTo>
                  <a:lnTo>
                    <a:pt x="51164" y="11732"/>
                  </a:lnTo>
                  <a:lnTo>
                    <a:pt x="51126" y="14029"/>
                  </a:lnTo>
                  <a:lnTo>
                    <a:pt x="51051" y="16346"/>
                  </a:lnTo>
                  <a:lnTo>
                    <a:pt x="50994" y="17494"/>
                  </a:lnTo>
                  <a:lnTo>
                    <a:pt x="50919" y="18643"/>
                  </a:lnTo>
                  <a:lnTo>
                    <a:pt x="50844" y="19792"/>
                  </a:lnTo>
                  <a:lnTo>
                    <a:pt x="50731" y="20940"/>
                  </a:lnTo>
                  <a:lnTo>
                    <a:pt x="50618" y="22070"/>
                  </a:lnTo>
                  <a:lnTo>
                    <a:pt x="50467" y="23219"/>
                  </a:lnTo>
                  <a:lnTo>
                    <a:pt x="50467" y="23219"/>
                  </a:lnTo>
                  <a:lnTo>
                    <a:pt x="50335" y="24273"/>
                  </a:lnTo>
                  <a:lnTo>
                    <a:pt x="50166" y="25253"/>
                  </a:lnTo>
                  <a:lnTo>
                    <a:pt x="49996" y="26194"/>
                  </a:lnTo>
                  <a:lnTo>
                    <a:pt x="49789" y="27117"/>
                  </a:lnTo>
                  <a:lnTo>
                    <a:pt x="49544" y="28021"/>
                  </a:lnTo>
                  <a:lnTo>
                    <a:pt x="49262" y="28925"/>
                  </a:lnTo>
                  <a:lnTo>
                    <a:pt x="48942" y="29829"/>
                  </a:lnTo>
                  <a:lnTo>
                    <a:pt x="48584" y="30789"/>
                  </a:lnTo>
                  <a:lnTo>
                    <a:pt x="48584" y="30789"/>
                  </a:lnTo>
                  <a:lnTo>
                    <a:pt x="48471" y="31109"/>
                  </a:lnTo>
                  <a:lnTo>
                    <a:pt x="48377" y="31486"/>
                  </a:lnTo>
                  <a:lnTo>
                    <a:pt x="48189" y="32277"/>
                  </a:lnTo>
                  <a:lnTo>
                    <a:pt x="48076" y="32672"/>
                  </a:lnTo>
                  <a:lnTo>
                    <a:pt x="47963" y="33049"/>
                  </a:lnTo>
                  <a:lnTo>
                    <a:pt x="47831" y="33388"/>
                  </a:lnTo>
                  <a:lnTo>
                    <a:pt x="47737" y="33538"/>
                  </a:lnTo>
                  <a:lnTo>
                    <a:pt x="47642" y="33670"/>
                  </a:lnTo>
                  <a:lnTo>
                    <a:pt x="47642" y="33670"/>
                  </a:lnTo>
                  <a:lnTo>
                    <a:pt x="47529" y="33802"/>
                  </a:lnTo>
                  <a:lnTo>
                    <a:pt x="47398" y="33896"/>
                  </a:lnTo>
                  <a:lnTo>
                    <a:pt x="47247" y="33990"/>
                  </a:lnTo>
                  <a:lnTo>
                    <a:pt x="47096" y="34047"/>
                  </a:lnTo>
                  <a:lnTo>
                    <a:pt x="46927" y="34103"/>
                  </a:lnTo>
                  <a:lnTo>
                    <a:pt x="46757" y="34141"/>
                  </a:lnTo>
                  <a:lnTo>
                    <a:pt x="46569" y="34160"/>
                  </a:lnTo>
                  <a:lnTo>
                    <a:pt x="46381" y="34178"/>
                  </a:lnTo>
                  <a:lnTo>
                    <a:pt x="46004" y="34178"/>
                  </a:lnTo>
                  <a:lnTo>
                    <a:pt x="45628" y="34160"/>
                  </a:lnTo>
                  <a:lnTo>
                    <a:pt x="44912" y="34084"/>
                  </a:lnTo>
                  <a:lnTo>
                    <a:pt x="44912" y="34084"/>
                  </a:lnTo>
                  <a:lnTo>
                    <a:pt x="44517" y="34009"/>
                  </a:lnTo>
                  <a:lnTo>
                    <a:pt x="44102" y="33971"/>
                  </a:lnTo>
                  <a:lnTo>
                    <a:pt x="43688" y="33934"/>
                  </a:lnTo>
                  <a:lnTo>
                    <a:pt x="43293" y="33877"/>
                  </a:lnTo>
                  <a:lnTo>
                    <a:pt x="1224" y="3148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6" name="Google Shape;10496;p52"/>
            <p:cNvSpPr/>
            <p:nvPr/>
          </p:nvSpPr>
          <p:spPr>
            <a:xfrm>
              <a:off x="2085850" y="3820500"/>
              <a:ext cx="1082325" cy="340375"/>
            </a:xfrm>
            <a:custGeom>
              <a:avLst/>
              <a:gdLst/>
              <a:ahLst/>
              <a:cxnLst/>
              <a:rect l="l" t="t" r="r" b="b"/>
              <a:pathLst>
                <a:path w="43293" h="13615" extrusionOk="0">
                  <a:moveTo>
                    <a:pt x="24763" y="0"/>
                  </a:moveTo>
                  <a:lnTo>
                    <a:pt x="24010" y="19"/>
                  </a:lnTo>
                  <a:lnTo>
                    <a:pt x="22805" y="38"/>
                  </a:lnTo>
                  <a:lnTo>
                    <a:pt x="21129" y="94"/>
                  </a:lnTo>
                  <a:lnTo>
                    <a:pt x="19151" y="207"/>
                  </a:lnTo>
                  <a:lnTo>
                    <a:pt x="17023" y="339"/>
                  </a:lnTo>
                  <a:lnTo>
                    <a:pt x="14914" y="490"/>
                  </a:lnTo>
                  <a:lnTo>
                    <a:pt x="13935" y="584"/>
                  </a:lnTo>
                  <a:lnTo>
                    <a:pt x="12994" y="697"/>
                  </a:lnTo>
                  <a:lnTo>
                    <a:pt x="12165" y="791"/>
                  </a:lnTo>
                  <a:lnTo>
                    <a:pt x="11412" y="904"/>
                  </a:lnTo>
                  <a:lnTo>
                    <a:pt x="10809" y="1036"/>
                  </a:lnTo>
                  <a:lnTo>
                    <a:pt x="10564" y="1092"/>
                  </a:lnTo>
                  <a:lnTo>
                    <a:pt x="10357" y="1149"/>
                  </a:lnTo>
                  <a:lnTo>
                    <a:pt x="9981" y="1281"/>
                  </a:lnTo>
                  <a:lnTo>
                    <a:pt x="9604" y="1412"/>
                  </a:lnTo>
                  <a:lnTo>
                    <a:pt x="9246" y="1582"/>
                  </a:lnTo>
                  <a:lnTo>
                    <a:pt x="8889" y="1751"/>
                  </a:lnTo>
                  <a:lnTo>
                    <a:pt x="8550" y="1921"/>
                  </a:lnTo>
                  <a:lnTo>
                    <a:pt x="8211" y="2128"/>
                  </a:lnTo>
                  <a:lnTo>
                    <a:pt x="7872" y="2335"/>
                  </a:lnTo>
                  <a:lnTo>
                    <a:pt x="7552" y="2561"/>
                  </a:lnTo>
                  <a:lnTo>
                    <a:pt x="7231" y="2787"/>
                  </a:lnTo>
                  <a:lnTo>
                    <a:pt x="6930" y="3032"/>
                  </a:lnTo>
                  <a:lnTo>
                    <a:pt x="6629" y="3296"/>
                  </a:lnTo>
                  <a:lnTo>
                    <a:pt x="6328" y="3559"/>
                  </a:lnTo>
                  <a:lnTo>
                    <a:pt x="5744" y="4124"/>
                  </a:lnTo>
                  <a:lnTo>
                    <a:pt x="5198" y="4727"/>
                  </a:lnTo>
                  <a:lnTo>
                    <a:pt x="4652" y="5367"/>
                  </a:lnTo>
                  <a:lnTo>
                    <a:pt x="4143" y="6026"/>
                  </a:lnTo>
                  <a:lnTo>
                    <a:pt x="3654" y="6723"/>
                  </a:lnTo>
                  <a:lnTo>
                    <a:pt x="3164" y="7438"/>
                  </a:lnTo>
                  <a:lnTo>
                    <a:pt x="2693" y="8173"/>
                  </a:lnTo>
                  <a:lnTo>
                    <a:pt x="2241" y="8926"/>
                  </a:lnTo>
                  <a:lnTo>
                    <a:pt x="1808" y="9679"/>
                  </a:lnTo>
                  <a:lnTo>
                    <a:pt x="1375" y="10451"/>
                  </a:lnTo>
                  <a:lnTo>
                    <a:pt x="1036" y="11091"/>
                  </a:lnTo>
                  <a:lnTo>
                    <a:pt x="678" y="11751"/>
                  </a:lnTo>
                  <a:lnTo>
                    <a:pt x="339" y="12428"/>
                  </a:lnTo>
                  <a:lnTo>
                    <a:pt x="0" y="13125"/>
                  </a:lnTo>
                  <a:lnTo>
                    <a:pt x="0" y="13125"/>
                  </a:lnTo>
                  <a:lnTo>
                    <a:pt x="1111" y="13088"/>
                  </a:lnTo>
                  <a:lnTo>
                    <a:pt x="2279" y="13031"/>
                  </a:lnTo>
                  <a:lnTo>
                    <a:pt x="4821" y="12975"/>
                  </a:lnTo>
                  <a:lnTo>
                    <a:pt x="7495" y="12956"/>
                  </a:lnTo>
                  <a:lnTo>
                    <a:pt x="10169" y="12956"/>
                  </a:lnTo>
                  <a:lnTo>
                    <a:pt x="15027" y="12975"/>
                  </a:lnTo>
                  <a:lnTo>
                    <a:pt x="18398" y="13012"/>
                  </a:lnTo>
                  <a:lnTo>
                    <a:pt x="19905" y="12993"/>
                  </a:lnTo>
                  <a:lnTo>
                    <a:pt x="21825" y="13031"/>
                  </a:lnTo>
                  <a:lnTo>
                    <a:pt x="24066" y="13069"/>
                  </a:lnTo>
                  <a:lnTo>
                    <a:pt x="26590" y="13144"/>
                  </a:lnTo>
                  <a:lnTo>
                    <a:pt x="29282" y="13238"/>
                  </a:lnTo>
                  <a:lnTo>
                    <a:pt x="32088" y="13351"/>
                  </a:lnTo>
                  <a:lnTo>
                    <a:pt x="37775" y="13615"/>
                  </a:lnTo>
                  <a:lnTo>
                    <a:pt x="38039" y="12485"/>
                  </a:lnTo>
                  <a:lnTo>
                    <a:pt x="38321" y="11393"/>
                  </a:lnTo>
                  <a:lnTo>
                    <a:pt x="38641" y="10319"/>
                  </a:lnTo>
                  <a:lnTo>
                    <a:pt x="38961" y="9284"/>
                  </a:lnTo>
                  <a:lnTo>
                    <a:pt x="39319" y="8267"/>
                  </a:lnTo>
                  <a:lnTo>
                    <a:pt x="39677" y="7306"/>
                  </a:lnTo>
                  <a:lnTo>
                    <a:pt x="40035" y="6384"/>
                  </a:lnTo>
                  <a:lnTo>
                    <a:pt x="40411" y="5499"/>
                  </a:lnTo>
                  <a:lnTo>
                    <a:pt x="40788" y="4689"/>
                  </a:lnTo>
                  <a:lnTo>
                    <a:pt x="41165" y="3936"/>
                  </a:lnTo>
                  <a:lnTo>
                    <a:pt x="41541" y="3220"/>
                  </a:lnTo>
                  <a:lnTo>
                    <a:pt x="41918" y="2599"/>
                  </a:lnTo>
                  <a:lnTo>
                    <a:pt x="42276" y="2034"/>
                  </a:lnTo>
                  <a:lnTo>
                    <a:pt x="42633" y="1544"/>
                  </a:lnTo>
                  <a:lnTo>
                    <a:pt x="42972" y="1149"/>
                  </a:lnTo>
                  <a:lnTo>
                    <a:pt x="43123" y="979"/>
                  </a:lnTo>
                  <a:lnTo>
                    <a:pt x="43292" y="829"/>
                  </a:lnTo>
                  <a:lnTo>
                    <a:pt x="42502" y="735"/>
                  </a:lnTo>
                  <a:lnTo>
                    <a:pt x="41541" y="659"/>
                  </a:lnTo>
                  <a:lnTo>
                    <a:pt x="39206" y="509"/>
                  </a:lnTo>
                  <a:lnTo>
                    <a:pt x="36495" y="358"/>
                  </a:lnTo>
                  <a:lnTo>
                    <a:pt x="33576" y="226"/>
                  </a:lnTo>
                  <a:lnTo>
                    <a:pt x="30676" y="113"/>
                  </a:lnTo>
                  <a:lnTo>
                    <a:pt x="27983" y="38"/>
                  </a:lnTo>
                  <a:lnTo>
                    <a:pt x="25704" y="0"/>
                  </a:lnTo>
                  <a:close/>
                </a:path>
              </a:pathLst>
            </a:custGeom>
            <a:solidFill>
              <a:srgbClr val="7793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7" name="Google Shape;10497;p52"/>
            <p:cNvSpPr/>
            <p:nvPr/>
          </p:nvSpPr>
          <p:spPr>
            <a:xfrm>
              <a:off x="2085850" y="3820500"/>
              <a:ext cx="1082325" cy="340375"/>
            </a:xfrm>
            <a:custGeom>
              <a:avLst/>
              <a:gdLst/>
              <a:ahLst/>
              <a:cxnLst/>
              <a:rect l="l" t="t" r="r" b="b"/>
              <a:pathLst>
                <a:path w="43293" h="13615" fill="none" extrusionOk="0">
                  <a:moveTo>
                    <a:pt x="18398" y="13012"/>
                  </a:moveTo>
                  <a:lnTo>
                    <a:pt x="18398" y="13012"/>
                  </a:lnTo>
                  <a:lnTo>
                    <a:pt x="19905" y="12993"/>
                  </a:lnTo>
                  <a:lnTo>
                    <a:pt x="21825" y="13031"/>
                  </a:lnTo>
                  <a:lnTo>
                    <a:pt x="24066" y="13069"/>
                  </a:lnTo>
                  <a:lnTo>
                    <a:pt x="26590" y="13144"/>
                  </a:lnTo>
                  <a:lnTo>
                    <a:pt x="29282" y="13238"/>
                  </a:lnTo>
                  <a:lnTo>
                    <a:pt x="32088" y="13351"/>
                  </a:lnTo>
                  <a:lnTo>
                    <a:pt x="37775" y="13615"/>
                  </a:lnTo>
                  <a:lnTo>
                    <a:pt x="37775" y="13615"/>
                  </a:lnTo>
                  <a:lnTo>
                    <a:pt x="38039" y="12485"/>
                  </a:lnTo>
                  <a:lnTo>
                    <a:pt x="38321" y="11393"/>
                  </a:lnTo>
                  <a:lnTo>
                    <a:pt x="38641" y="10319"/>
                  </a:lnTo>
                  <a:lnTo>
                    <a:pt x="38961" y="9284"/>
                  </a:lnTo>
                  <a:lnTo>
                    <a:pt x="39319" y="8267"/>
                  </a:lnTo>
                  <a:lnTo>
                    <a:pt x="39677" y="7306"/>
                  </a:lnTo>
                  <a:lnTo>
                    <a:pt x="40035" y="6384"/>
                  </a:lnTo>
                  <a:lnTo>
                    <a:pt x="40411" y="5499"/>
                  </a:lnTo>
                  <a:lnTo>
                    <a:pt x="40788" y="4689"/>
                  </a:lnTo>
                  <a:lnTo>
                    <a:pt x="41165" y="3936"/>
                  </a:lnTo>
                  <a:lnTo>
                    <a:pt x="41541" y="3220"/>
                  </a:lnTo>
                  <a:lnTo>
                    <a:pt x="41918" y="2599"/>
                  </a:lnTo>
                  <a:lnTo>
                    <a:pt x="42276" y="2034"/>
                  </a:lnTo>
                  <a:lnTo>
                    <a:pt x="42633" y="1544"/>
                  </a:lnTo>
                  <a:lnTo>
                    <a:pt x="42972" y="1149"/>
                  </a:lnTo>
                  <a:lnTo>
                    <a:pt x="43123" y="979"/>
                  </a:lnTo>
                  <a:lnTo>
                    <a:pt x="43292" y="829"/>
                  </a:lnTo>
                  <a:lnTo>
                    <a:pt x="43292" y="829"/>
                  </a:lnTo>
                  <a:lnTo>
                    <a:pt x="42502" y="735"/>
                  </a:lnTo>
                  <a:lnTo>
                    <a:pt x="41541" y="659"/>
                  </a:lnTo>
                  <a:lnTo>
                    <a:pt x="39206" y="509"/>
                  </a:lnTo>
                  <a:lnTo>
                    <a:pt x="36495" y="358"/>
                  </a:lnTo>
                  <a:lnTo>
                    <a:pt x="33576" y="226"/>
                  </a:lnTo>
                  <a:lnTo>
                    <a:pt x="30676" y="113"/>
                  </a:lnTo>
                  <a:lnTo>
                    <a:pt x="27983" y="38"/>
                  </a:lnTo>
                  <a:lnTo>
                    <a:pt x="25704" y="0"/>
                  </a:lnTo>
                  <a:lnTo>
                    <a:pt x="24763" y="0"/>
                  </a:lnTo>
                  <a:lnTo>
                    <a:pt x="24010" y="19"/>
                  </a:lnTo>
                  <a:lnTo>
                    <a:pt x="24010" y="19"/>
                  </a:lnTo>
                  <a:lnTo>
                    <a:pt x="22805" y="38"/>
                  </a:lnTo>
                  <a:lnTo>
                    <a:pt x="21129" y="94"/>
                  </a:lnTo>
                  <a:lnTo>
                    <a:pt x="19151" y="207"/>
                  </a:lnTo>
                  <a:lnTo>
                    <a:pt x="17023" y="339"/>
                  </a:lnTo>
                  <a:lnTo>
                    <a:pt x="14914" y="490"/>
                  </a:lnTo>
                  <a:lnTo>
                    <a:pt x="13935" y="584"/>
                  </a:lnTo>
                  <a:lnTo>
                    <a:pt x="12994" y="697"/>
                  </a:lnTo>
                  <a:lnTo>
                    <a:pt x="12165" y="791"/>
                  </a:lnTo>
                  <a:lnTo>
                    <a:pt x="11412" y="904"/>
                  </a:lnTo>
                  <a:lnTo>
                    <a:pt x="10809" y="1036"/>
                  </a:lnTo>
                  <a:lnTo>
                    <a:pt x="10564" y="1092"/>
                  </a:lnTo>
                  <a:lnTo>
                    <a:pt x="10357" y="1149"/>
                  </a:lnTo>
                  <a:lnTo>
                    <a:pt x="10357" y="1149"/>
                  </a:lnTo>
                  <a:lnTo>
                    <a:pt x="9981" y="1281"/>
                  </a:lnTo>
                  <a:lnTo>
                    <a:pt x="9604" y="1412"/>
                  </a:lnTo>
                  <a:lnTo>
                    <a:pt x="9246" y="1582"/>
                  </a:lnTo>
                  <a:lnTo>
                    <a:pt x="8889" y="1751"/>
                  </a:lnTo>
                  <a:lnTo>
                    <a:pt x="8550" y="1921"/>
                  </a:lnTo>
                  <a:lnTo>
                    <a:pt x="8211" y="2128"/>
                  </a:lnTo>
                  <a:lnTo>
                    <a:pt x="7872" y="2335"/>
                  </a:lnTo>
                  <a:lnTo>
                    <a:pt x="7552" y="2561"/>
                  </a:lnTo>
                  <a:lnTo>
                    <a:pt x="7231" y="2787"/>
                  </a:lnTo>
                  <a:lnTo>
                    <a:pt x="6930" y="3032"/>
                  </a:lnTo>
                  <a:lnTo>
                    <a:pt x="6629" y="3296"/>
                  </a:lnTo>
                  <a:lnTo>
                    <a:pt x="6328" y="3559"/>
                  </a:lnTo>
                  <a:lnTo>
                    <a:pt x="5744" y="4124"/>
                  </a:lnTo>
                  <a:lnTo>
                    <a:pt x="5198" y="4727"/>
                  </a:lnTo>
                  <a:lnTo>
                    <a:pt x="4652" y="5367"/>
                  </a:lnTo>
                  <a:lnTo>
                    <a:pt x="4143" y="6026"/>
                  </a:lnTo>
                  <a:lnTo>
                    <a:pt x="3654" y="6723"/>
                  </a:lnTo>
                  <a:lnTo>
                    <a:pt x="3164" y="7438"/>
                  </a:lnTo>
                  <a:lnTo>
                    <a:pt x="2693" y="8173"/>
                  </a:lnTo>
                  <a:lnTo>
                    <a:pt x="2241" y="8926"/>
                  </a:lnTo>
                  <a:lnTo>
                    <a:pt x="1808" y="9679"/>
                  </a:lnTo>
                  <a:lnTo>
                    <a:pt x="1375" y="10451"/>
                  </a:lnTo>
                  <a:lnTo>
                    <a:pt x="1375" y="10451"/>
                  </a:lnTo>
                  <a:lnTo>
                    <a:pt x="1036" y="11091"/>
                  </a:lnTo>
                  <a:lnTo>
                    <a:pt x="678" y="11751"/>
                  </a:lnTo>
                  <a:lnTo>
                    <a:pt x="339" y="12428"/>
                  </a:lnTo>
                  <a:lnTo>
                    <a:pt x="0" y="13125"/>
                  </a:lnTo>
                  <a:lnTo>
                    <a:pt x="0" y="13125"/>
                  </a:lnTo>
                  <a:lnTo>
                    <a:pt x="1111" y="13088"/>
                  </a:lnTo>
                  <a:lnTo>
                    <a:pt x="2279" y="13031"/>
                  </a:lnTo>
                  <a:lnTo>
                    <a:pt x="4821" y="12975"/>
                  </a:lnTo>
                  <a:lnTo>
                    <a:pt x="7495" y="12956"/>
                  </a:lnTo>
                  <a:lnTo>
                    <a:pt x="10169" y="12956"/>
                  </a:lnTo>
                  <a:lnTo>
                    <a:pt x="15027" y="12975"/>
                  </a:lnTo>
                  <a:lnTo>
                    <a:pt x="18398" y="1301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8" name="Google Shape;10498;p52"/>
            <p:cNvSpPr/>
            <p:nvPr/>
          </p:nvSpPr>
          <p:spPr>
            <a:xfrm>
              <a:off x="2085850" y="3820500"/>
              <a:ext cx="1082325" cy="340375"/>
            </a:xfrm>
            <a:custGeom>
              <a:avLst/>
              <a:gdLst/>
              <a:ahLst/>
              <a:cxnLst/>
              <a:rect l="l" t="t" r="r" b="b"/>
              <a:pathLst>
                <a:path w="43293" h="13615" fill="none" extrusionOk="0">
                  <a:moveTo>
                    <a:pt x="25008" y="0"/>
                  </a:moveTo>
                  <a:lnTo>
                    <a:pt x="25008" y="0"/>
                  </a:lnTo>
                  <a:lnTo>
                    <a:pt x="24010" y="19"/>
                  </a:lnTo>
                  <a:lnTo>
                    <a:pt x="24010" y="19"/>
                  </a:lnTo>
                  <a:lnTo>
                    <a:pt x="22805" y="38"/>
                  </a:lnTo>
                  <a:lnTo>
                    <a:pt x="21129" y="94"/>
                  </a:lnTo>
                  <a:lnTo>
                    <a:pt x="19151" y="207"/>
                  </a:lnTo>
                  <a:lnTo>
                    <a:pt x="17023" y="339"/>
                  </a:lnTo>
                  <a:lnTo>
                    <a:pt x="14914" y="490"/>
                  </a:lnTo>
                  <a:lnTo>
                    <a:pt x="13935" y="584"/>
                  </a:lnTo>
                  <a:lnTo>
                    <a:pt x="12994" y="697"/>
                  </a:lnTo>
                  <a:lnTo>
                    <a:pt x="12165" y="791"/>
                  </a:lnTo>
                  <a:lnTo>
                    <a:pt x="11412" y="904"/>
                  </a:lnTo>
                  <a:lnTo>
                    <a:pt x="10809" y="1036"/>
                  </a:lnTo>
                  <a:lnTo>
                    <a:pt x="10564" y="1092"/>
                  </a:lnTo>
                  <a:lnTo>
                    <a:pt x="10357" y="1149"/>
                  </a:lnTo>
                  <a:lnTo>
                    <a:pt x="10357" y="1149"/>
                  </a:lnTo>
                  <a:lnTo>
                    <a:pt x="9981" y="1281"/>
                  </a:lnTo>
                  <a:lnTo>
                    <a:pt x="9604" y="1412"/>
                  </a:lnTo>
                  <a:lnTo>
                    <a:pt x="9246" y="1582"/>
                  </a:lnTo>
                  <a:lnTo>
                    <a:pt x="8889" y="1751"/>
                  </a:lnTo>
                  <a:lnTo>
                    <a:pt x="8550" y="1921"/>
                  </a:lnTo>
                  <a:lnTo>
                    <a:pt x="8211" y="2128"/>
                  </a:lnTo>
                  <a:lnTo>
                    <a:pt x="7872" y="2335"/>
                  </a:lnTo>
                  <a:lnTo>
                    <a:pt x="7552" y="2561"/>
                  </a:lnTo>
                  <a:lnTo>
                    <a:pt x="7231" y="2787"/>
                  </a:lnTo>
                  <a:lnTo>
                    <a:pt x="6930" y="3032"/>
                  </a:lnTo>
                  <a:lnTo>
                    <a:pt x="6629" y="3296"/>
                  </a:lnTo>
                  <a:lnTo>
                    <a:pt x="6328" y="3559"/>
                  </a:lnTo>
                  <a:lnTo>
                    <a:pt x="5744" y="4124"/>
                  </a:lnTo>
                  <a:lnTo>
                    <a:pt x="5198" y="4727"/>
                  </a:lnTo>
                  <a:lnTo>
                    <a:pt x="4652" y="5367"/>
                  </a:lnTo>
                  <a:lnTo>
                    <a:pt x="4143" y="6026"/>
                  </a:lnTo>
                  <a:lnTo>
                    <a:pt x="3654" y="6723"/>
                  </a:lnTo>
                  <a:lnTo>
                    <a:pt x="3164" y="7438"/>
                  </a:lnTo>
                  <a:lnTo>
                    <a:pt x="2693" y="8173"/>
                  </a:lnTo>
                  <a:lnTo>
                    <a:pt x="2241" y="8926"/>
                  </a:lnTo>
                  <a:lnTo>
                    <a:pt x="1808" y="9679"/>
                  </a:lnTo>
                  <a:lnTo>
                    <a:pt x="1375" y="10451"/>
                  </a:lnTo>
                  <a:lnTo>
                    <a:pt x="1375" y="10451"/>
                  </a:lnTo>
                  <a:lnTo>
                    <a:pt x="1036" y="11091"/>
                  </a:lnTo>
                  <a:lnTo>
                    <a:pt x="678" y="11751"/>
                  </a:lnTo>
                  <a:lnTo>
                    <a:pt x="339" y="12428"/>
                  </a:lnTo>
                  <a:lnTo>
                    <a:pt x="0" y="13125"/>
                  </a:lnTo>
                  <a:lnTo>
                    <a:pt x="0" y="13125"/>
                  </a:lnTo>
                  <a:lnTo>
                    <a:pt x="1017" y="13088"/>
                  </a:lnTo>
                  <a:lnTo>
                    <a:pt x="2091" y="13050"/>
                  </a:lnTo>
                  <a:lnTo>
                    <a:pt x="4407" y="12993"/>
                  </a:lnTo>
                  <a:lnTo>
                    <a:pt x="6836" y="12956"/>
                  </a:lnTo>
                  <a:lnTo>
                    <a:pt x="9303" y="12956"/>
                  </a:lnTo>
                  <a:lnTo>
                    <a:pt x="9303" y="12956"/>
                  </a:lnTo>
                  <a:lnTo>
                    <a:pt x="12127" y="12956"/>
                  </a:lnTo>
                  <a:lnTo>
                    <a:pt x="14670" y="12975"/>
                  </a:lnTo>
                  <a:lnTo>
                    <a:pt x="18398" y="13012"/>
                  </a:lnTo>
                  <a:lnTo>
                    <a:pt x="18398" y="13012"/>
                  </a:lnTo>
                  <a:lnTo>
                    <a:pt x="19358" y="12993"/>
                  </a:lnTo>
                  <a:lnTo>
                    <a:pt x="19358" y="12993"/>
                  </a:lnTo>
                  <a:lnTo>
                    <a:pt x="20997" y="13012"/>
                  </a:lnTo>
                  <a:lnTo>
                    <a:pt x="22917" y="13050"/>
                  </a:lnTo>
                  <a:lnTo>
                    <a:pt x="25102" y="13106"/>
                  </a:lnTo>
                  <a:lnTo>
                    <a:pt x="27475" y="13182"/>
                  </a:lnTo>
                  <a:lnTo>
                    <a:pt x="32578" y="13370"/>
                  </a:lnTo>
                  <a:lnTo>
                    <a:pt x="37775" y="13615"/>
                  </a:lnTo>
                  <a:lnTo>
                    <a:pt x="37775" y="13615"/>
                  </a:lnTo>
                  <a:lnTo>
                    <a:pt x="38039" y="12485"/>
                  </a:lnTo>
                  <a:lnTo>
                    <a:pt x="38321" y="11393"/>
                  </a:lnTo>
                  <a:lnTo>
                    <a:pt x="38641" y="10319"/>
                  </a:lnTo>
                  <a:lnTo>
                    <a:pt x="38961" y="9284"/>
                  </a:lnTo>
                  <a:lnTo>
                    <a:pt x="39319" y="8267"/>
                  </a:lnTo>
                  <a:lnTo>
                    <a:pt x="39677" y="7306"/>
                  </a:lnTo>
                  <a:lnTo>
                    <a:pt x="40035" y="6384"/>
                  </a:lnTo>
                  <a:lnTo>
                    <a:pt x="40411" y="5499"/>
                  </a:lnTo>
                  <a:lnTo>
                    <a:pt x="40788" y="4689"/>
                  </a:lnTo>
                  <a:lnTo>
                    <a:pt x="41165" y="3936"/>
                  </a:lnTo>
                  <a:lnTo>
                    <a:pt x="41541" y="3220"/>
                  </a:lnTo>
                  <a:lnTo>
                    <a:pt x="41918" y="2599"/>
                  </a:lnTo>
                  <a:lnTo>
                    <a:pt x="42276" y="2034"/>
                  </a:lnTo>
                  <a:lnTo>
                    <a:pt x="42633" y="1544"/>
                  </a:lnTo>
                  <a:lnTo>
                    <a:pt x="42972" y="1149"/>
                  </a:lnTo>
                  <a:lnTo>
                    <a:pt x="43123" y="979"/>
                  </a:lnTo>
                  <a:lnTo>
                    <a:pt x="43292" y="829"/>
                  </a:lnTo>
                  <a:lnTo>
                    <a:pt x="43292" y="829"/>
                  </a:lnTo>
                  <a:lnTo>
                    <a:pt x="42558" y="753"/>
                  </a:lnTo>
                  <a:lnTo>
                    <a:pt x="41711" y="678"/>
                  </a:lnTo>
                  <a:lnTo>
                    <a:pt x="39620" y="527"/>
                  </a:lnTo>
                  <a:lnTo>
                    <a:pt x="37172" y="396"/>
                  </a:lnTo>
                  <a:lnTo>
                    <a:pt x="34517" y="264"/>
                  </a:lnTo>
                  <a:lnTo>
                    <a:pt x="31824" y="151"/>
                  </a:lnTo>
                  <a:lnTo>
                    <a:pt x="29245" y="75"/>
                  </a:lnTo>
                  <a:lnTo>
                    <a:pt x="26910" y="19"/>
                  </a:lnTo>
                  <a:lnTo>
                    <a:pt x="2500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9" name="Google Shape;10499;p52"/>
            <p:cNvSpPr/>
            <p:nvPr/>
          </p:nvSpPr>
          <p:spPr>
            <a:xfrm>
              <a:off x="3330575" y="4364225"/>
              <a:ext cx="196800" cy="304150"/>
            </a:xfrm>
            <a:custGeom>
              <a:avLst/>
              <a:gdLst/>
              <a:ahLst/>
              <a:cxnLst/>
              <a:rect l="l" t="t" r="r" b="b"/>
              <a:pathLst>
                <a:path w="7872" h="12166" extrusionOk="0">
                  <a:moveTo>
                    <a:pt x="3973" y="1"/>
                  </a:moveTo>
                  <a:lnTo>
                    <a:pt x="3182" y="38"/>
                  </a:lnTo>
                  <a:lnTo>
                    <a:pt x="2825" y="76"/>
                  </a:lnTo>
                  <a:lnTo>
                    <a:pt x="2542" y="114"/>
                  </a:lnTo>
                  <a:lnTo>
                    <a:pt x="2392" y="114"/>
                  </a:lnTo>
                  <a:lnTo>
                    <a:pt x="2260" y="151"/>
                  </a:lnTo>
                  <a:lnTo>
                    <a:pt x="2109" y="189"/>
                  </a:lnTo>
                  <a:lnTo>
                    <a:pt x="1977" y="227"/>
                  </a:lnTo>
                  <a:lnTo>
                    <a:pt x="1846" y="302"/>
                  </a:lnTo>
                  <a:lnTo>
                    <a:pt x="1733" y="377"/>
                  </a:lnTo>
                  <a:lnTo>
                    <a:pt x="1601" y="472"/>
                  </a:lnTo>
                  <a:lnTo>
                    <a:pt x="1488" y="585"/>
                  </a:lnTo>
                  <a:lnTo>
                    <a:pt x="1262" y="829"/>
                  </a:lnTo>
                  <a:lnTo>
                    <a:pt x="1055" y="1131"/>
                  </a:lnTo>
                  <a:lnTo>
                    <a:pt x="847" y="1470"/>
                  </a:lnTo>
                  <a:lnTo>
                    <a:pt x="678" y="1846"/>
                  </a:lnTo>
                  <a:lnTo>
                    <a:pt x="527" y="2279"/>
                  </a:lnTo>
                  <a:lnTo>
                    <a:pt x="396" y="2731"/>
                  </a:lnTo>
                  <a:lnTo>
                    <a:pt x="283" y="3221"/>
                  </a:lnTo>
                  <a:lnTo>
                    <a:pt x="170" y="3729"/>
                  </a:lnTo>
                  <a:lnTo>
                    <a:pt x="94" y="4275"/>
                  </a:lnTo>
                  <a:lnTo>
                    <a:pt x="38" y="4840"/>
                  </a:lnTo>
                  <a:lnTo>
                    <a:pt x="19" y="5443"/>
                  </a:lnTo>
                  <a:lnTo>
                    <a:pt x="0" y="6045"/>
                  </a:lnTo>
                  <a:lnTo>
                    <a:pt x="19" y="6648"/>
                  </a:lnTo>
                  <a:lnTo>
                    <a:pt x="38" y="7232"/>
                  </a:lnTo>
                  <a:lnTo>
                    <a:pt x="94" y="7816"/>
                  </a:lnTo>
                  <a:lnTo>
                    <a:pt x="170" y="8362"/>
                  </a:lnTo>
                  <a:lnTo>
                    <a:pt x="283" y="8870"/>
                  </a:lnTo>
                  <a:lnTo>
                    <a:pt x="396" y="9360"/>
                  </a:lnTo>
                  <a:lnTo>
                    <a:pt x="527" y="9812"/>
                  </a:lnTo>
                  <a:lnTo>
                    <a:pt x="678" y="10245"/>
                  </a:lnTo>
                  <a:lnTo>
                    <a:pt x="847" y="10621"/>
                  </a:lnTo>
                  <a:lnTo>
                    <a:pt x="1055" y="10960"/>
                  </a:lnTo>
                  <a:lnTo>
                    <a:pt x="1262" y="11262"/>
                  </a:lnTo>
                  <a:lnTo>
                    <a:pt x="1488" y="11506"/>
                  </a:lnTo>
                  <a:lnTo>
                    <a:pt x="1601" y="11619"/>
                  </a:lnTo>
                  <a:lnTo>
                    <a:pt x="1733" y="11714"/>
                  </a:lnTo>
                  <a:lnTo>
                    <a:pt x="1846" y="11789"/>
                  </a:lnTo>
                  <a:lnTo>
                    <a:pt x="1977" y="11864"/>
                  </a:lnTo>
                  <a:lnTo>
                    <a:pt x="2109" y="11902"/>
                  </a:lnTo>
                  <a:lnTo>
                    <a:pt x="2260" y="11940"/>
                  </a:lnTo>
                  <a:lnTo>
                    <a:pt x="2392" y="11977"/>
                  </a:lnTo>
                  <a:lnTo>
                    <a:pt x="2542" y="11977"/>
                  </a:lnTo>
                  <a:lnTo>
                    <a:pt x="3088" y="12034"/>
                  </a:lnTo>
                  <a:lnTo>
                    <a:pt x="3691" y="12090"/>
                  </a:lnTo>
                  <a:lnTo>
                    <a:pt x="4444" y="12128"/>
                  </a:lnTo>
                  <a:lnTo>
                    <a:pt x="5292" y="12166"/>
                  </a:lnTo>
                  <a:lnTo>
                    <a:pt x="6177" y="12147"/>
                  </a:lnTo>
                  <a:lnTo>
                    <a:pt x="6629" y="12128"/>
                  </a:lnTo>
                  <a:lnTo>
                    <a:pt x="7062" y="12090"/>
                  </a:lnTo>
                  <a:lnTo>
                    <a:pt x="7476" y="12053"/>
                  </a:lnTo>
                  <a:lnTo>
                    <a:pt x="7871" y="11977"/>
                  </a:lnTo>
                  <a:lnTo>
                    <a:pt x="7871" y="114"/>
                  </a:lnTo>
                  <a:lnTo>
                    <a:pt x="7231" y="76"/>
                  </a:lnTo>
                  <a:lnTo>
                    <a:pt x="5725" y="20"/>
                  </a:lnTo>
                  <a:lnTo>
                    <a:pt x="48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0" name="Google Shape;10500;p52"/>
            <p:cNvSpPr/>
            <p:nvPr/>
          </p:nvSpPr>
          <p:spPr>
            <a:xfrm>
              <a:off x="3056575" y="4390600"/>
              <a:ext cx="262725" cy="382750"/>
            </a:xfrm>
            <a:custGeom>
              <a:avLst/>
              <a:gdLst/>
              <a:ahLst/>
              <a:cxnLst/>
              <a:rect l="l" t="t" r="r" b="b"/>
              <a:pathLst>
                <a:path w="10509" h="15310" extrusionOk="0">
                  <a:moveTo>
                    <a:pt x="5292" y="0"/>
                  </a:moveTo>
                  <a:lnTo>
                    <a:pt x="4746" y="19"/>
                  </a:lnTo>
                  <a:lnTo>
                    <a:pt x="4237" y="38"/>
                  </a:lnTo>
                  <a:lnTo>
                    <a:pt x="3786" y="94"/>
                  </a:lnTo>
                  <a:lnTo>
                    <a:pt x="3390" y="151"/>
                  </a:lnTo>
                  <a:lnTo>
                    <a:pt x="3202" y="151"/>
                  </a:lnTo>
                  <a:lnTo>
                    <a:pt x="3013" y="189"/>
                  </a:lnTo>
                  <a:lnTo>
                    <a:pt x="2825" y="226"/>
                  </a:lnTo>
                  <a:lnTo>
                    <a:pt x="2656" y="302"/>
                  </a:lnTo>
                  <a:lnTo>
                    <a:pt x="2467" y="377"/>
                  </a:lnTo>
                  <a:lnTo>
                    <a:pt x="2298" y="471"/>
                  </a:lnTo>
                  <a:lnTo>
                    <a:pt x="2147" y="603"/>
                  </a:lnTo>
                  <a:lnTo>
                    <a:pt x="1978" y="735"/>
                  </a:lnTo>
                  <a:lnTo>
                    <a:pt x="1827" y="885"/>
                  </a:lnTo>
                  <a:lnTo>
                    <a:pt x="1676" y="1036"/>
                  </a:lnTo>
                  <a:lnTo>
                    <a:pt x="1545" y="1224"/>
                  </a:lnTo>
                  <a:lnTo>
                    <a:pt x="1394" y="1413"/>
                  </a:lnTo>
                  <a:lnTo>
                    <a:pt x="1262" y="1620"/>
                  </a:lnTo>
                  <a:lnTo>
                    <a:pt x="1149" y="1846"/>
                  </a:lnTo>
                  <a:lnTo>
                    <a:pt x="923" y="2335"/>
                  </a:lnTo>
                  <a:lnTo>
                    <a:pt x="697" y="2863"/>
                  </a:lnTo>
                  <a:lnTo>
                    <a:pt x="528" y="3428"/>
                  </a:lnTo>
                  <a:lnTo>
                    <a:pt x="358" y="4049"/>
                  </a:lnTo>
                  <a:lnTo>
                    <a:pt x="245" y="4708"/>
                  </a:lnTo>
                  <a:lnTo>
                    <a:pt x="132" y="5386"/>
                  </a:lnTo>
                  <a:lnTo>
                    <a:pt x="57" y="6102"/>
                  </a:lnTo>
                  <a:lnTo>
                    <a:pt x="19" y="6855"/>
                  </a:lnTo>
                  <a:lnTo>
                    <a:pt x="1" y="7608"/>
                  </a:lnTo>
                  <a:lnTo>
                    <a:pt x="19" y="8380"/>
                  </a:lnTo>
                  <a:lnTo>
                    <a:pt x="57" y="9114"/>
                  </a:lnTo>
                  <a:lnTo>
                    <a:pt x="132" y="9830"/>
                  </a:lnTo>
                  <a:lnTo>
                    <a:pt x="245" y="10527"/>
                  </a:lnTo>
                  <a:lnTo>
                    <a:pt x="358" y="11167"/>
                  </a:lnTo>
                  <a:lnTo>
                    <a:pt x="528" y="11788"/>
                  </a:lnTo>
                  <a:lnTo>
                    <a:pt x="697" y="12372"/>
                  </a:lnTo>
                  <a:lnTo>
                    <a:pt x="923" y="12899"/>
                  </a:lnTo>
                  <a:lnTo>
                    <a:pt x="1149" y="13389"/>
                  </a:lnTo>
                  <a:lnTo>
                    <a:pt x="1262" y="13596"/>
                  </a:lnTo>
                  <a:lnTo>
                    <a:pt x="1394" y="13803"/>
                  </a:lnTo>
                  <a:lnTo>
                    <a:pt x="1545" y="14010"/>
                  </a:lnTo>
                  <a:lnTo>
                    <a:pt x="1676" y="14180"/>
                  </a:lnTo>
                  <a:lnTo>
                    <a:pt x="1827" y="14349"/>
                  </a:lnTo>
                  <a:lnTo>
                    <a:pt x="1978" y="14500"/>
                  </a:lnTo>
                  <a:lnTo>
                    <a:pt x="2147" y="14632"/>
                  </a:lnTo>
                  <a:lnTo>
                    <a:pt x="2298" y="14745"/>
                  </a:lnTo>
                  <a:lnTo>
                    <a:pt x="2467" y="14858"/>
                  </a:lnTo>
                  <a:lnTo>
                    <a:pt x="2656" y="14933"/>
                  </a:lnTo>
                  <a:lnTo>
                    <a:pt x="2825" y="15009"/>
                  </a:lnTo>
                  <a:lnTo>
                    <a:pt x="3013" y="15046"/>
                  </a:lnTo>
                  <a:lnTo>
                    <a:pt x="3202" y="15084"/>
                  </a:lnTo>
                  <a:lnTo>
                    <a:pt x="3390" y="15084"/>
                  </a:lnTo>
                  <a:lnTo>
                    <a:pt x="4124" y="15159"/>
                  </a:lnTo>
                  <a:lnTo>
                    <a:pt x="4934" y="15216"/>
                  </a:lnTo>
                  <a:lnTo>
                    <a:pt x="5951" y="15291"/>
                  </a:lnTo>
                  <a:lnTo>
                    <a:pt x="7081" y="15310"/>
                  </a:lnTo>
                  <a:lnTo>
                    <a:pt x="8267" y="15310"/>
                  </a:lnTo>
                  <a:lnTo>
                    <a:pt x="8851" y="15272"/>
                  </a:lnTo>
                  <a:lnTo>
                    <a:pt x="9435" y="15234"/>
                  </a:lnTo>
                  <a:lnTo>
                    <a:pt x="9981" y="15178"/>
                  </a:lnTo>
                  <a:lnTo>
                    <a:pt x="10508" y="15084"/>
                  </a:lnTo>
                  <a:lnTo>
                    <a:pt x="10508" y="151"/>
                  </a:lnTo>
                  <a:lnTo>
                    <a:pt x="9661" y="94"/>
                  </a:lnTo>
                  <a:lnTo>
                    <a:pt x="8757" y="57"/>
                  </a:lnTo>
                  <a:lnTo>
                    <a:pt x="7646" y="19"/>
                  </a:lnTo>
                  <a:lnTo>
                    <a:pt x="647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1" name="Google Shape;10501;p52"/>
            <p:cNvSpPr/>
            <p:nvPr/>
          </p:nvSpPr>
          <p:spPr>
            <a:xfrm>
              <a:off x="3284900" y="4394350"/>
              <a:ext cx="68750" cy="373350"/>
            </a:xfrm>
            <a:custGeom>
              <a:avLst/>
              <a:gdLst/>
              <a:ahLst/>
              <a:cxnLst/>
              <a:rect l="l" t="t" r="r" b="b"/>
              <a:pathLst>
                <a:path w="2750" h="14934" extrusionOk="0">
                  <a:moveTo>
                    <a:pt x="1300" y="1"/>
                  </a:moveTo>
                  <a:lnTo>
                    <a:pt x="1224" y="39"/>
                  </a:lnTo>
                  <a:lnTo>
                    <a:pt x="1168" y="76"/>
                  </a:lnTo>
                  <a:lnTo>
                    <a:pt x="1093" y="152"/>
                  </a:lnTo>
                  <a:lnTo>
                    <a:pt x="961" y="321"/>
                  </a:lnTo>
                  <a:lnTo>
                    <a:pt x="829" y="585"/>
                  </a:lnTo>
                  <a:lnTo>
                    <a:pt x="716" y="886"/>
                  </a:lnTo>
                  <a:lnTo>
                    <a:pt x="603" y="1263"/>
                  </a:lnTo>
                  <a:lnTo>
                    <a:pt x="490" y="1696"/>
                  </a:lnTo>
                  <a:lnTo>
                    <a:pt x="396" y="2185"/>
                  </a:lnTo>
                  <a:lnTo>
                    <a:pt x="302" y="2713"/>
                  </a:lnTo>
                  <a:lnTo>
                    <a:pt x="226" y="3278"/>
                  </a:lnTo>
                  <a:lnTo>
                    <a:pt x="151" y="3899"/>
                  </a:lnTo>
                  <a:lnTo>
                    <a:pt x="95" y="4558"/>
                  </a:lnTo>
                  <a:lnTo>
                    <a:pt x="57" y="5236"/>
                  </a:lnTo>
                  <a:lnTo>
                    <a:pt x="19" y="5952"/>
                  </a:lnTo>
                  <a:lnTo>
                    <a:pt x="0" y="6705"/>
                  </a:lnTo>
                  <a:lnTo>
                    <a:pt x="0" y="7458"/>
                  </a:lnTo>
                  <a:lnTo>
                    <a:pt x="0" y="8230"/>
                  </a:lnTo>
                  <a:lnTo>
                    <a:pt x="19" y="8964"/>
                  </a:lnTo>
                  <a:lnTo>
                    <a:pt x="57" y="9680"/>
                  </a:lnTo>
                  <a:lnTo>
                    <a:pt x="95" y="10377"/>
                  </a:lnTo>
                  <a:lnTo>
                    <a:pt x="151" y="11017"/>
                  </a:lnTo>
                  <a:lnTo>
                    <a:pt x="226" y="11638"/>
                  </a:lnTo>
                  <a:lnTo>
                    <a:pt x="302" y="12222"/>
                  </a:lnTo>
                  <a:lnTo>
                    <a:pt x="396" y="12749"/>
                  </a:lnTo>
                  <a:lnTo>
                    <a:pt x="490" y="13239"/>
                  </a:lnTo>
                  <a:lnTo>
                    <a:pt x="603" y="13653"/>
                  </a:lnTo>
                  <a:lnTo>
                    <a:pt x="716" y="14030"/>
                  </a:lnTo>
                  <a:lnTo>
                    <a:pt x="829" y="14350"/>
                  </a:lnTo>
                  <a:lnTo>
                    <a:pt x="961" y="14595"/>
                  </a:lnTo>
                  <a:lnTo>
                    <a:pt x="1093" y="14783"/>
                  </a:lnTo>
                  <a:lnTo>
                    <a:pt x="1168" y="14859"/>
                  </a:lnTo>
                  <a:lnTo>
                    <a:pt x="1224" y="14896"/>
                  </a:lnTo>
                  <a:lnTo>
                    <a:pt x="1300" y="14934"/>
                  </a:lnTo>
                  <a:lnTo>
                    <a:pt x="1450" y="14934"/>
                  </a:lnTo>
                  <a:lnTo>
                    <a:pt x="1507" y="14896"/>
                  </a:lnTo>
                  <a:lnTo>
                    <a:pt x="1582" y="14859"/>
                  </a:lnTo>
                  <a:lnTo>
                    <a:pt x="1658" y="14783"/>
                  </a:lnTo>
                  <a:lnTo>
                    <a:pt x="1789" y="14595"/>
                  </a:lnTo>
                  <a:lnTo>
                    <a:pt x="1902" y="14350"/>
                  </a:lnTo>
                  <a:lnTo>
                    <a:pt x="2034" y="14030"/>
                  </a:lnTo>
                  <a:lnTo>
                    <a:pt x="2147" y="13653"/>
                  </a:lnTo>
                  <a:lnTo>
                    <a:pt x="2241" y="13239"/>
                  </a:lnTo>
                  <a:lnTo>
                    <a:pt x="2354" y="12749"/>
                  </a:lnTo>
                  <a:lnTo>
                    <a:pt x="2430" y="12222"/>
                  </a:lnTo>
                  <a:lnTo>
                    <a:pt x="2524" y="11638"/>
                  </a:lnTo>
                  <a:lnTo>
                    <a:pt x="2580" y="11017"/>
                  </a:lnTo>
                  <a:lnTo>
                    <a:pt x="2637" y="10377"/>
                  </a:lnTo>
                  <a:lnTo>
                    <a:pt x="2693" y="9680"/>
                  </a:lnTo>
                  <a:lnTo>
                    <a:pt x="2731" y="8964"/>
                  </a:lnTo>
                  <a:lnTo>
                    <a:pt x="2750" y="8230"/>
                  </a:lnTo>
                  <a:lnTo>
                    <a:pt x="2750" y="7458"/>
                  </a:lnTo>
                  <a:lnTo>
                    <a:pt x="2750" y="6705"/>
                  </a:lnTo>
                  <a:lnTo>
                    <a:pt x="2731" y="5952"/>
                  </a:lnTo>
                  <a:lnTo>
                    <a:pt x="2693" y="5236"/>
                  </a:lnTo>
                  <a:lnTo>
                    <a:pt x="2637" y="4558"/>
                  </a:lnTo>
                  <a:lnTo>
                    <a:pt x="2580" y="3899"/>
                  </a:lnTo>
                  <a:lnTo>
                    <a:pt x="2524" y="3278"/>
                  </a:lnTo>
                  <a:lnTo>
                    <a:pt x="2430" y="2713"/>
                  </a:lnTo>
                  <a:lnTo>
                    <a:pt x="2354" y="2185"/>
                  </a:lnTo>
                  <a:lnTo>
                    <a:pt x="2241" y="1696"/>
                  </a:lnTo>
                  <a:lnTo>
                    <a:pt x="2147" y="1263"/>
                  </a:lnTo>
                  <a:lnTo>
                    <a:pt x="2034" y="886"/>
                  </a:lnTo>
                  <a:lnTo>
                    <a:pt x="1902" y="585"/>
                  </a:lnTo>
                  <a:lnTo>
                    <a:pt x="1789" y="321"/>
                  </a:lnTo>
                  <a:lnTo>
                    <a:pt x="1658" y="152"/>
                  </a:lnTo>
                  <a:lnTo>
                    <a:pt x="1582" y="76"/>
                  </a:lnTo>
                  <a:lnTo>
                    <a:pt x="1507" y="39"/>
                  </a:lnTo>
                  <a:lnTo>
                    <a:pt x="1450" y="1"/>
                  </a:lnTo>
                  <a:close/>
                </a:path>
              </a:pathLst>
            </a:custGeom>
            <a:solidFill>
              <a:srgbClr val="261B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2" name="Google Shape;10502;p52"/>
            <p:cNvSpPr/>
            <p:nvPr/>
          </p:nvSpPr>
          <p:spPr>
            <a:xfrm>
              <a:off x="3306075" y="4450375"/>
              <a:ext cx="32050" cy="261300"/>
            </a:xfrm>
            <a:custGeom>
              <a:avLst/>
              <a:gdLst/>
              <a:ahLst/>
              <a:cxnLst/>
              <a:rect l="l" t="t" r="r" b="b"/>
              <a:pathLst>
                <a:path w="1282" h="10452" extrusionOk="0">
                  <a:moveTo>
                    <a:pt x="603" y="1"/>
                  </a:moveTo>
                  <a:lnTo>
                    <a:pt x="566" y="20"/>
                  </a:lnTo>
                  <a:lnTo>
                    <a:pt x="509" y="95"/>
                  </a:lnTo>
                  <a:lnTo>
                    <a:pt x="453" y="227"/>
                  </a:lnTo>
                  <a:lnTo>
                    <a:pt x="396" y="396"/>
                  </a:lnTo>
                  <a:lnTo>
                    <a:pt x="340" y="622"/>
                  </a:lnTo>
                  <a:lnTo>
                    <a:pt x="283" y="886"/>
                  </a:lnTo>
                  <a:lnTo>
                    <a:pt x="189" y="1526"/>
                  </a:lnTo>
                  <a:lnTo>
                    <a:pt x="95" y="2298"/>
                  </a:lnTo>
                  <a:lnTo>
                    <a:pt x="39" y="3183"/>
                  </a:lnTo>
                  <a:lnTo>
                    <a:pt x="1" y="4162"/>
                  </a:lnTo>
                  <a:lnTo>
                    <a:pt x="1" y="5217"/>
                  </a:lnTo>
                  <a:lnTo>
                    <a:pt x="1" y="6272"/>
                  </a:lnTo>
                  <a:lnTo>
                    <a:pt x="39" y="7251"/>
                  </a:lnTo>
                  <a:lnTo>
                    <a:pt x="95" y="8155"/>
                  </a:lnTo>
                  <a:lnTo>
                    <a:pt x="189" y="8927"/>
                  </a:lnTo>
                  <a:lnTo>
                    <a:pt x="283" y="9567"/>
                  </a:lnTo>
                  <a:lnTo>
                    <a:pt x="340" y="9831"/>
                  </a:lnTo>
                  <a:lnTo>
                    <a:pt x="396" y="10038"/>
                  </a:lnTo>
                  <a:lnTo>
                    <a:pt x="453" y="10226"/>
                  </a:lnTo>
                  <a:lnTo>
                    <a:pt x="509" y="10358"/>
                  </a:lnTo>
                  <a:lnTo>
                    <a:pt x="566" y="10433"/>
                  </a:lnTo>
                  <a:lnTo>
                    <a:pt x="603" y="10452"/>
                  </a:lnTo>
                  <a:lnTo>
                    <a:pt x="679" y="10452"/>
                  </a:lnTo>
                  <a:lnTo>
                    <a:pt x="698" y="10433"/>
                  </a:lnTo>
                  <a:lnTo>
                    <a:pt x="773" y="10358"/>
                  </a:lnTo>
                  <a:lnTo>
                    <a:pt x="829" y="10226"/>
                  </a:lnTo>
                  <a:lnTo>
                    <a:pt x="886" y="10038"/>
                  </a:lnTo>
                  <a:lnTo>
                    <a:pt x="942" y="9831"/>
                  </a:lnTo>
                  <a:lnTo>
                    <a:pt x="999" y="9567"/>
                  </a:lnTo>
                  <a:lnTo>
                    <a:pt x="1093" y="8927"/>
                  </a:lnTo>
                  <a:lnTo>
                    <a:pt x="1168" y="8155"/>
                  </a:lnTo>
                  <a:lnTo>
                    <a:pt x="1244" y="7251"/>
                  </a:lnTo>
                  <a:lnTo>
                    <a:pt x="1281" y="6272"/>
                  </a:lnTo>
                  <a:lnTo>
                    <a:pt x="1281" y="5217"/>
                  </a:lnTo>
                  <a:lnTo>
                    <a:pt x="1281" y="4162"/>
                  </a:lnTo>
                  <a:lnTo>
                    <a:pt x="1244" y="3183"/>
                  </a:lnTo>
                  <a:lnTo>
                    <a:pt x="1168" y="2298"/>
                  </a:lnTo>
                  <a:lnTo>
                    <a:pt x="1093" y="1526"/>
                  </a:lnTo>
                  <a:lnTo>
                    <a:pt x="999" y="886"/>
                  </a:lnTo>
                  <a:lnTo>
                    <a:pt x="942" y="622"/>
                  </a:lnTo>
                  <a:lnTo>
                    <a:pt x="886" y="396"/>
                  </a:lnTo>
                  <a:lnTo>
                    <a:pt x="829" y="227"/>
                  </a:lnTo>
                  <a:lnTo>
                    <a:pt x="773" y="95"/>
                  </a:lnTo>
                  <a:lnTo>
                    <a:pt x="698" y="20"/>
                  </a:lnTo>
                  <a:lnTo>
                    <a:pt x="679" y="1"/>
                  </a:lnTo>
                  <a:close/>
                </a:path>
              </a:pathLst>
            </a:custGeom>
            <a:solidFill>
              <a:srgbClr val="9685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3" name="Google Shape;10503;p52"/>
            <p:cNvSpPr/>
            <p:nvPr/>
          </p:nvSpPr>
          <p:spPr>
            <a:xfrm>
              <a:off x="3035400" y="3830850"/>
              <a:ext cx="565400" cy="817750"/>
            </a:xfrm>
            <a:custGeom>
              <a:avLst/>
              <a:gdLst/>
              <a:ahLst/>
              <a:cxnLst/>
              <a:rect l="l" t="t" r="r" b="b"/>
              <a:pathLst>
                <a:path w="22616" h="32710" extrusionOk="0">
                  <a:moveTo>
                    <a:pt x="8286" y="0"/>
                  </a:moveTo>
                  <a:lnTo>
                    <a:pt x="8097" y="19"/>
                  </a:lnTo>
                  <a:lnTo>
                    <a:pt x="7890" y="95"/>
                  </a:lnTo>
                  <a:lnTo>
                    <a:pt x="7683" y="189"/>
                  </a:lnTo>
                  <a:lnTo>
                    <a:pt x="7457" y="339"/>
                  </a:lnTo>
                  <a:lnTo>
                    <a:pt x="7231" y="509"/>
                  </a:lnTo>
                  <a:lnTo>
                    <a:pt x="6986" y="735"/>
                  </a:lnTo>
                  <a:lnTo>
                    <a:pt x="6760" y="980"/>
                  </a:lnTo>
                  <a:lnTo>
                    <a:pt x="6516" y="1262"/>
                  </a:lnTo>
                  <a:lnTo>
                    <a:pt x="6271" y="1563"/>
                  </a:lnTo>
                  <a:lnTo>
                    <a:pt x="6007" y="1921"/>
                  </a:lnTo>
                  <a:lnTo>
                    <a:pt x="5762" y="2279"/>
                  </a:lnTo>
                  <a:lnTo>
                    <a:pt x="5499" y="2693"/>
                  </a:lnTo>
                  <a:lnTo>
                    <a:pt x="5254" y="3126"/>
                  </a:lnTo>
                  <a:lnTo>
                    <a:pt x="4990" y="3578"/>
                  </a:lnTo>
                  <a:lnTo>
                    <a:pt x="4727" y="4049"/>
                  </a:lnTo>
                  <a:lnTo>
                    <a:pt x="4482" y="4557"/>
                  </a:lnTo>
                  <a:lnTo>
                    <a:pt x="4237" y="5085"/>
                  </a:lnTo>
                  <a:lnTo>
                    <a:pt x="3992" y="5631"/>
                  </a:lnTo>
                  <a:lnTo>
                    <a:pt x="3747" y="6196"/>
                  </a:lnTo>
                  <a:lnTo>
                    <a:pt x="3503" y="6780"/>
                  </a:lnTo>
                  <a:lnTo>
                    <a:pt x="3277" y="7401"/>
                  </a:lnTo>
                  <a:lnTo>
                    <a:pt x="3051" y="8022"/>
                  </a:lnTo>
                  <a:lnTo>
                    <a:pt x="2844" y="8663"/>
                  </a:lnTo>
                  <a:lnTo>
                    <a:pt x="2636" y="9303"/>
                  </a:lnTo>
                  <a:lnTo>
                    <a:pt x="2429" y="9981"/>
                  </a:lnTo>
                  <a:lnTo>
                    <a:pt x="2260" y="10659"/>
                  </a:lnTo>
                  <a:lnTo>
                    <a:pt x="2072" y="11355"/>
                  </a:lnTo>
                  <a:lnTo>
                    <a:pt x="1921" y="12052"/>
                  </a:lnTo>
                  <a:lnTo>
                    <a:pt x="1770" y="12768"/>
                  </a:lnTo>
                  <a:lnTo>
                    <a:pt x="1638" y="13483"/>
                  </a:lnTo>
                  <a:lnTo>
                    <a:pt x="1507" y="14199"/>
                  </a:lnTo>
                  <a:lnTo>
                    <a:pt x="1262" y="15724"/>
                  </a:lnTo>
                  <a:lnTo>
                    <a:pt x="998" y="17249"/>
                  </a:lnTo>
                  <a:lnTo>
                    <a:pt x="716" y="18775"/>
                  </a:lnTo>
                  <a:lnTo>
                    <a:pt x="471" y="20281"/>
                  </a:lnTo>
                  <a:lnTo>
                    <a:pt x="358" y="21034"/>
                  </a:lnTo>
                  <a:lnTo>
                    <a:pt x="264" y="21807"/>
                  </a:lnTo>
                  <a:lnTo>
                    <a:pt x="170" y="22560"/>
                  </a:lnTo>
                  <a:lnTo>
                    <a:pt x="94" y="23332"/>
                  </a:lnTo>
                  <a:lnTo>
                    <a:pt x="38" y="24085"/>
                  </a:lnTo>
                  <a:lnTo>
                    <a:pt x="19" y="24857"/>
                  </a:lnTo>
                  <a:lnTo>
                    <a:pt x="0" y="25610"/>
                  </a:lnTo>
                  <a:lnTo>
                    <a:pt x="19" y="26382"/>
                  </a:lnTo>
                  <a:lnTo>
                    <a:pt x="57" y="26985"/>
                  </a:lnTo>
                  <a:lnTo>
                    <a:pt x="94" y="27625"/>
                  </a:lnTo>
                  <a:lnTo>
                    <a:pt x="151" y="28284"/>
                  </a:lnTo>
                  <a:lnTo>
                    <a:pt x="207" y="28623"/>
                  </a:lnTo>
                  <a:lnTo>
                    <a:pt x="264" y="28962"/>
                  </a:lnTo>
                  <a:lnTo>
                    <a:pt x="339" y="29282"/>
                  </a:lnTo>
                  <a:lnTo>
                    <a:pt x="414" y="29603"/>
                  </a:lnTo>
                  <a:lnTo>
                    <a:pt x="509" y="29923"/>
                  </a:lnTo>
                  <a:lnTo>
                    <a:pt x="622" y="30224"/>
                  </a:lnTo>
                  <a:lnTo>
                    <a:pt x="753" y="30506"/>
                  </a:lnTo>
                  <a:lnTo>
                    <a:pt x="923" y="30770"/>
                  </a:lnTo>
                  <a:lnTo>
                    <a:pt x="1092" y="31015"/>
                  </a:lnTo>
                  <a:lnTo>
                    <a:pt x="1281" y="31241"/>
                  </a:lnTo>
                  <a:lnTo>
                    <a:pt x="1751" y="31655"/>
                  </a:lnTo>
                  <a:lnTo>
                    <a:pt x="1996" y="31843"/>
                  </a:lnTo>
                  <a:lnTo>
                    <a:pt x="2222" y="32013"/>
                  </a:lnTo>
                  <a:lnTo>
                    <a:pt x="2467" y="32182"/>
                  </a:lnTo>
                  <a:lnTo>
                    <a:pt x="2693" y="32314"/>
                  </a:lnTo>
                  <a:lnTo>
                    <a:pt x="2938" y="32427"/>
                  </a:lnTo>
                  <a:lnTo>
                    <a:pt x="3183" y="32521"/>
                  </a:lnTo>
                  <a:lnTo>
                    <a:pt x="3427" y="32597"/>
                  </a:lnTo>
                  <a:lnTo>
                    <a:pt x="3672" y="32653"/>
                  </a:lnTo>
                  <a:lnTo>
                    <a:pt x="3936" y="32691"/>
                  </a:lnTo>
                  <a:lnTo>
                    <a:pt x="4218" y="32710"/>
                  </a:lnTo>
                  <a:lnTo>
                    <a:pt x="4482" y="32691"/>
                  </a:lnTo>
                  <a:lnTo>
                    <a:pt x="4783" y="32653"/>
                  </a:lnTo>
                  <a:lnTo>
                    <a:pt x="5084" y="32597"/>
                  </a:lnTo>
                  <a:lnTo>
                    <a:pt x="5405" y="32521"/>
                  </a:lnTo>
                  <a:lnTo>
                    <a:pt x="6365" y="32239"/>
                  </a:lnTo>
                  <a:lnTo>
                    <a:pt x="7363" y="31994"/>
                  </a:lnTo>
                  <a:lnTo>
                    <a:pt x="7438" y="31260"/>
                  </a:lnTo>
                  <a:lnTo>
                    <a:pt x="7514" y="30544"/>
                  </a:lnTo>
                  <a:lnTo>
                    <a:pt x="7627" y="29828"/>
                  </a:lnTo>
                  <a:lnTo>
                    <a:pt x="7740" y="29113"/>
                  </a:lnTo>
                  <a:lnTo>
                    <a:pt x="7871" y="28397"/>
                  </a:lnTo>
                  <a:lnTo>
                    <a:pt x="8022" y="27682"/>
                  </a:lnTo>
                  <a:lnTo>
                    <a:pt x="8173" y="26985"/>
                  </a:lnTo>
                  <a:lnTo>
                    <a:pt x="8361" y="26288"/>
                  </a:lnTo>
                  <a:lnTo>
                    <a:pt x="8493" y="25818"/>
                  </a:lnTo>
                  <a:lnTo>
                    <a:pt x="8719" y="25158"/>
                  </a:lnTo>
                  <a:lnTo>
                    <a:pt x="8869" y="24801"/>
                  </a:lnTo>
                  <a:lnTo>
                    <a:pt x="9039" y="24405"/>
                  </a:lnTo>
                  <a:lnTo>
                    <a:pt x="9208" y="24029"/>
                  </a:lnTo>
                  <a:lnTo>
                    <a:pt x="9416" y="23671"/>
                  </a:lnTo>
                  <a:lnTo>
                    <a:pt x="9642" y="23351"/>
                  </a:lnTo>
                  <a:lnTo>
                    <a:pt x="9886" y="23049"/>
                  </a:lnTo>
                  <a:lnTo>
                    <a:pt x="9999" y="22918"/>
                  </a:lnTo>
                  <a:lnTo>
                    <a:pt x="10131" y="22823"/>
                  </a:lnTo>
                  <a:lnTo>
                    <a:pt x="10263" y="22729"/>
                  </a:lnTo>
                  <a:lnTo>
                    <a:pt x="10395" y="22635"/>
                  </a:lnTo>
                  <a:lnTo>
                    <a:pt x="10545" y="22579"/>
                  </a:lnTo>
                  <a:lnTo>
                    <a:pt x="10677" y="22541"/>
                  </a:lnTo>
                  <a:lnTo>
                    <a:pt x="10979" y="22541"/>
                  </a:lnTo>
                  <a:lnTo>
                    <a:pt x="11129" y="22579"/>
                  </a:lnTo>
                  <a:lnTo>
                    <a:pt x="11299" y="22654"/>
                  </a:lnTo>
                  <a:lnTo>
                    <a:pt x="11449" y="22729"/>
                  </a:lnTo>
                  <a:lnTo>
                    <a:pt x="11619" y="22861"/>
                  </a:lnTo>
                  <a:lnTo>
                    <a:pt x="11694" y="22955"/>
                  </a:lnTo>
                  <a:lnTo>
                    <a:pt x="11788" y="23068"/>
                  </a:lnTo>
                  <a:lnTo>
                    <a:pt x="11864" y="23219"/>
                  </a:lnTo>
                  <a:lnTo>
                    <a:pt x="11958" y="23370"/>
                  </a:lnTo>
                  <a:lnTo>
                    <a:pt x="12090" y="23784"/>
                  </a:lnTo>
                  <a:lnTo>
                    <a:pt x="12221" y="24273"/>
                  </a:lnTo>
                  <a:lnTo>
                    <a:pt x="12353" y="24819"/>
                  </a:lnTo>
                  <a:lnTo>
                    <a:pt x="12447" y="25422"/>
                  </a:lnTo>
                  <a:lnTo>
                    <a:pt x="12541" y="26062"/>
                  </a:lnTo>
                  <a:lnTo>
                    <a:pt x="12617" y="26721"/>
                  </a:lnTo>
                  <a:lnTo>
                    <a:pt x="12673" y="27380"/>
                  </a:lnTo>
                  <a:lnTo>
                    <a:pt x="12730" y="28040"/>
                  </a:lnTo>
                  <a:lnTo>
                    <a:pt x="12767" y="28661"/>
                  </a:lnTo>
                  <a:lnTo>
                    <a:pt x="12786" y="29264"/>
                  </a:lnTo>
                  <a:lnTo>
                    <a:pt x="12786" y="29810"/>
                  </a:lnTo>
                  <a:lnTo>
                    <a:pt x="12786" y="30280"/>
                  </a:lnTo>
                  <a:lnTo>
                    <a:pt x="12767" y="30676"/>
                  </a:lnTo>
                  <a:lnTo>
                    <a:pt x="12749" y="30996"/>
                  </a:lnTo>
                  <a:lnTo>
                    <a:pt x="13088" y="30902"/>
                  </a:lnTo>
                  <a:lnTo>
                    <a:pt x="13389" y="30827"/>
                  </a:lnTo>
                  <a:lnTo>
                    <a:pt x="13860" y="30676"/>
                  </a:lnTo>
                  <a:lnTo>
                    <a:pt x="14330" y="30506"/>
                  </a:lnTo>
                  <a:lnTo>
                    <a:pt x="14613" y="30431"/>
                  </a:lnTo>
                  <a:lnTo>
                    <a:pt x="14971" y="30356"/>
                  </a:lnTo>
                  <a:lnTo>
                    <a:pt x="15536" y="30224"/>
                  </a:lnTo>
                  <a:lnTo>
                    <a:pt x="16157" y="30092"/>
                  </a:lnTo>
                  <a:lnTo>
                    <a:pt x="16835" y="29904"/>
                  </a:lnTo>
                  <a:lnTo>
                    <a:pt x="17513" y="29716"/>
                  </a:lnTo>
                  <a:lnTo>
                    <a:pt x="17550" y="28397"/>
                  </a:lnTo>
                  <a:lnTo>
                    <a:pt x="17607" y="27060"/>
                  </a:lnTo>
                  <a:lnTo>
                    <a:pt x="17645" y="26401"/>
                  </a:lnTo>
                  <a:lnTo>
                    <a:pt x="17701" y="25761"/>
                  </a:lnTo>
                  <a:lnTo>
                    <a:pt x="17795" y="25102"/>
                  </a:lnTo>
                  <a:lnTo>
                    <a:pt x="17927" y="24462"/>
                  </a:lnTo>
                  <a:lnTo>
                    <a:pt x="18002" y="24104"/>
                  </a:lnTo>
                  <a:lnTo>
                    <a:pt x="18115" y="23595"/>
                  </a:lnTo>
                  <a:lnTo>
                    <a:pt x="18266" y="23031"/>
                  </a:lnTo>
                  <a:lnTo>
                    <a:pt x="18360" y="22729"/>
                  </a:lnTo>
                  <a:lnTo>
                    <a:pt x="18473" y="22466"/>
                  </a:lnTo>
                  <a:lnTo>
                    <a:pt x="18586" y="22202"/>
                  </a:lnTo>
                  <a:lnTo>
                    <a:pt x="18718" y="21976"/>
                  </a:lnTo>
                  <a:lnTo>
                    <a:pt x="18869" y="21788"/>
                  </a:lnTo>
                  <a:lnTo>
                    <a:pt x="18944" y="21712"/>
                  </a:lnTo>
                  <a:lnTo>
                    <a:pt x="19019" y="21656"/>
                  </a:lnTo>
                  <a:lnTo>
                    <a:pt x="19095" y="21618"/>
                  </a:lnTo>
                  <a:lnTo>
                    <a:pt x="19189" y="21581"/>
                  </a:lnTo>
                  <a:lnTo>
                    <a:pt x="19377" y="21581"/>
                  </a:lnTo>
                  <a:lnTo>
                    <a:pt x="19471" y="21618"/>
                  </a:lnTo>
                  <a:lnTo>
                    <a:pt x="19565" y="21656"/>
                  </a:lnTo>
                  <a:lnTo>
                    <a:pt x="19660" y="21731"/>
                  </a:lnTo>
                  <a:lnTo>
                    <a:pt x="19773" y="21825"/>
                  </a:lnTo>
                  <a:lnTo>
                    <a:pt x="19886" y="21957"/>
                  </a:lnTo>
                  <a:lnTo>
                    <a:pt x="19998" y="22108"/>
                  </a:lnTo>
                  <a:lnTo>
                    <a:pt x="20093" y="22277"/>
                  </a:lnTo>
                  <a:lnTo>
                    <a:pt x="20168" y="22466"/>
                  </a:lnTo>
                  <a:lnTo>
                    <a:pt x="20243" y="22654"/>
                  </a:lnTo>
                  <a:lnTo>
                    <a:pt x="20300" y="22880"/>
                  </a:lnTo>
                  <a:lnTo>
                    <a:pt x="20413" y="23332"/>
                  </a:lnTo>
                  <a:lnTo>
                    <a:pt x="20469" y="23803"/>
                  </a:lnTo>
                  <a:lnTo>
                    <a:pt x="20507" y="24255"/>
                  </a:lnTo>
                  <a:lnTo>
                    <a:pt x="20526" y="24669"/>
                  </a:lnTo>
                  <a:lnTo>
                    <a:pt x="20526" y="25008"/>
                  </a:lnTo>
                  <a:lnTo>
                    <a:pt x="20507" y="25441"/>
                  </a:lnTo>
                  <a:lnTo>
                    <a:pt x="20507" y="25874"/>
                  </a:lnTo>
                  <a:lnTo>
                    <a:pt x="20526" y="26740"/>
                  </a:lnTo>
                  <a:lnTo>
                    <a:pt x="20545" y="27173"/>
                  </a:lnTo>
                  <a:lnTo>
                    <a:pt x="20545" y="27588"/>
                  </a:lnTo>
                  <a:lnTo>
                    <a:pt x="20526" y="28021"/>
                  </a:lnTo>
                  <a:lnTo>
                    <a:pt x="20469" y="28454"/>
                  </a:lnTo>
                  <a:lnTo>
                    <a:pt x="20827" y="28228"/>
                  </a:lnTo>
                  <a:lnTo>
                    <a:pt x="21147" y="27983"/>
                  </a:lnTo>
                  <a:lnTo>
                    <a:pt x="21298" y="27832"/>
                  </a:lnTo>
                  <a:lnTo>
                    <a:pt x="21448" y="27682"/>
                  </a:lnTo>
                  <a:lnTo>
                    <a:pt x="21580" y="27531"/>
                  </a:lnTo>
                  <a:lnTo>
                    <a:pt x="21693" y="27362"/>
                  </a:lnTo>
                  <a:lnTo>
                    <a:pt x="21787" y="27155"/>
                  </a:lnTo>
                  <a:lnTo>
                    <a:pt x="21882" y="26947"/>
                  </a:lnTo>
                  <a:lnTo>
                    <a:pt x="21957" y="26703"/>
                  </a:lnTo>
                  <a:lnTo>
                    <a:pt x="22013" y="26477"/>
                  </a:lnTo>
                  <a:lnTo>
                    <a:pt x="22126" y="26006"/>
                  </a:lnTo>
                  <a:lnTo>
                    <a:pt x="22258" y="25554"/>
                  </a:lnTo>
                  <a:lnTo>
                    <a:pt x="22371" y="25102"/>
                  </a:lnTo>
                  <a:lnTo>
                    <a:pt x="22465" y="24669"/>
                  </a:lnTo>
                  <a:lnTo>
                    <a:pt x="22541" y="24198"/>
                  </a:lnTo>
                  <a:lnTo>
                    <a:pt x="22578" y="23746"/>
                  </a:lnTo>
                  <a:lnTo>
                    <a:pt x="22597" y="23275"/>
                  </a:lnTo>
                  <a:lnTo>
                    <a:pt x="22616" y="22823"/>
                  </a:lnTo>
                  <a:lnTo>
                    <a:pt x="22597" y="22353"/>
                  </a:lnTo>
                  <a:lnTo>
                    <a:pt x="22578" y="21882"/>
                  </a:lnTo>
                  <a:lnTo>
                    <a:pt x="22559" y="21411"/>
                  </a:lnTo>
                  <a:lnTo>
                    <a:pt x="22503" y="20959"/>
                  </a:lnTo>
                  <a:lnTo>
                    <a:pt x="22446" y="20488"/>
                  </a:lnTo>
                  <a:lnTo>
                    <a:pt x="22352" y="20036"/>
                  </a:lnTo>
                  <a:lnTo>
                    <a:pt x="22296" y="19716"/>
                  </a:lnTo>
                  <a:lnTo>
                    <a:pt x="22239" y="19415"/>
                  </a:lnTo>
                  <a:lnTo>
                    <a:pt x="22145" y="19133"/>
                  </a:lnTo>
                  <a:lnTo>
                    <a:pt x="22070" y="18850"/>
                  </a:lnTo>
                  <a:lnTo>
                    <a:pt x="21976" y="18568"/>
                  </a:lnTo>
                  <a:lnTo>
                    <a:pt x="21863" y="18304"/>
                  </a:lnTo>
                  <a:lnTo>
                    <a:pt x="21618" y="17796"/>
                  </a:lnTo>
                  <a:lnTo>
                    <a:pt x="21335" y="17306"/>
                  </a:lnTo>
                  <a:lnTo>
                    <a:pt x="21034" y="16835"/>
                  </a:lnTo>
                  <a:lnTo>
                    <a:pt x="20676" y="16346"/>
                  </a:lnTo>
                  <a:lnTo>
                    <a:pt x="20262" y="15856"/>
                  </a:lnTo>
                  <a:lnTo>
                    <a:pt x="20036" y="15611"/>
                  </a:lnTo>
                  <a:lnTo>
                    <a:pt x="19810" y="15366"/>
                  </a:lnTo>
                  <a:lnTo>
                    <a:pt x="19565" y="15140"/>
                  </a:lnTo>
                  <a:lnTo>
                    <a:pt x="19302" y="14933"/>
                  </a:lnTo>
                  <a:lnTo>
                    <a:pt x="19038" y="14726"/>
                  </a:lnTo>
                  <a:lnTo>
                    <a:pt x="18774" y="14519"/>
                  </a:lnTo>
                  <a:lnTo>
                    <a:pt x="18172" y="14124"/>
                  </a:lnTo>
                  <a:lnTo>
                    <a:pt x="17550" y="13709"/>
                  </a:lnTo>
                  <a:lnTo>
                    <a:pt x="16741" y="13126"/>
                  </a:lnTo>
                  <a:lnTo>
                    <a:pt x="16326" y="12805"/>
                  </a:lnTo>
                  <a:lnTo>
                    <a:pt x="15969" y="12485"/>
                  </a:lnTo>
                  <a:lnTo>
                    <a:pt x="15667" y="12203"/>
                  </a:lnTo>
                  <a:lnTo>
                    <a:pt x="15536" y="12071"/>
                  </a:lnTo>
                  <a:lnTo>
                    <a:pt x="15441" y="11958"/>
                  </a:lnTo>
                  <a:lnTo>
                    <a:pt x="15385" y="11694"/>
                  </a:lnTo>
                  <a:lnTo>
                    <a:pt x="15234" y="10979"/>
                  </a:lnTo>
                  <a:lnTo>
                    <a:pt x="14952" y="9887"/>
                  </a:lnTo>
                  <a:lnTo>
                    <a:pt x="14782" y="9246"/>
                  </a:lnTo>
                  <a:lnTo>
                    <a:pt x="14575" y="8550"/>
                  </a:lnTo>
                  <a:lnTo>
                    <a:pt x="14349" y="7834"/>
                  </a:lnTo>
                  <a:lnTo>
                    <a:pt x="14104" y="7081"/>
                  </a:lnTo>
                  <a:lnTo>
                    <a:pt x="13822" y="6328"/>
                  </a:lnTo>
                  <a:lnTo>
                    <a:pt x="13521" y="5574"/>
                  </a:lnTo>
                  <a:lnTo>
                    <a:pt x="13201" y="4821"/>
                  </a:lnTo>
                  <a:lnTo>
                    <a:pt x="12862" y="4124"/>
                  </a:lnTo>
                  <a:lnTo>
                    <a:pt x="12673" y="3785"/>
                  </a:lnTo>
                  <a:lnTo>
                    <a:pt x="12485" y="3446"/>
                  </a:lnTo>
                  <a:lnTo>
                    <a:pt x="12278" y="3145"/>
                  </a:lnTo>
                  <a:lnTo>
                    <a:pt x="12090" y="2844"/>
                  </a:lnTo>
                  <a:lnTo>
                    <a:pt x="11732" y="2373"/>
                  </a:lnTo>
                  <a:lnTo>
                    <a:pt x="11374" y="1921"/>
                  </a:lnTo>
                  <a:lnTo>
                    <a:pt x="10997" y="1488"/>
                  </a:lnTo>
                  <a:lnTo>
                    <a:pt x="10790" y="1281"/>
                  </a:lnTo>
                  <a:lnTo>
                    <a:pt x="10583" y="1093"/>
                  </a:lnTo>
                  <a:lnTo>
                    <a:pt x="10357" y="904"/>
                  </a:lnTo>
                  <a:lnTo>
                    <a:pt x="10131" y="735"/>
                  </a:lnTo>
                  <a:lnTo>
                    <a:pt x="9886" y="565"/>
                  </a:lnTo>
                  <a:lnTo>
                    <a:pt x="9623" y="433"/>
                  </a:lnTo>
                  <a:lnTo>
                    <a:pt x="9359" y="302"/>
                  </a:lnTo>
                  <a:lnTo>
                    <a:pt x="9077" y="189"/>
                  </a:lnTo>
                  <a:lnTo>
                    <a:pt x="8775" y="95"/>
                  </a:lnTo>
                  <a:lnTo>
                    <a:pt x="845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4" name="Google Shape;10504;p52"/>
            <p:cNvSpPr/>
            <p:nvPr/>
          </p:nvSpPr>
          <p:spPr>
            <a:xfrm>
              <a:off x="3035400" y="3830850"/>
              <a:ext cx="565400" cy="817750"/>
            </a:xfrm>
            <a:custGeom>
              <a:avLst/>
              <a:gdLst/>
              <a:ahLst/>
              <a:cxnLst/>
              <a:rect l="l" t="t" r="r" b="b"/>
              <a:pathLst>
                <a:path w="22616" h="32710" fill="none" extrusionOk="0">
                  <a:moveTo>
                    <a:pt x="22352" y="20036"/>
                  </a:moveTo>
                  <a:lnTo>
                    <a:pt x="22352" y="20036"/>
                  </a:lnTo>
                  <a:lnTo>
                    <a:pt x="22296" y="19716"/>
                  </a:lnTo>
                  <a:lnTo>
                    <a:pt x="22239" y="19415"/>
                  </a:lnTo>
                  <a:lnTo>
                    <a:pt x="22145" y="19133"/>
                  </a:lnTo>
                  <a:lnTo>
                    <a:pt x="22070" y="18850"/>
                  </a:lnTo>
                  <a:lnTo>
                    <a:pt x="21976" y="18568"/>
                  </a:lnTo>
                  <a:lnTo>
                    <a:pt x="21863" y="18304"/>
                  </a:lnTo>
                  <a:lnTo>
                    <a:pt x="21618" y="17796"/>
                  </a:lnTo>
                  <a:lnTo>
                    <a:pt x="21335" y="17306"/>
                  </a:lnTo>
                  <a:lnTo>
                    <a:pt x="21034" y="16835"/>
                  </a:lnTo>
                  <a:lnTo>
                    <a:pt x="20676" y="16346"/>
                  </a:lnTo>
                  <a:lnTo>
                    <a:pt x="20262" y="15856"/>
                  </a:lnTo>
                  <a:lnTo>
                    <a:pt x="20262" y="15856"/>
                  </a:lnTo>
                  <a:lnTo>
                    <a:pt x="20036" y="15611"/>
                  </a:lnTo>
                  <a:lnTo>
                    <a:pt x="19810" y="15366"/>
                  </a:lnTo>
                  <a:lnTo>
                    <a:pt x="19565" y="15140"/>
                  </a:lnTo>
                  <a:lnTo>
                    <a:pt x="19302" y="14933"/>
                  </a:lnTo>
                  <a:lnTo>
                    <a:pt x="19038" y="14726"/>
                  </a:lnTo>
                  <a:lnTo>
                    <a:pt x="18774" y="14519"/>
                  </a:lnTo>
                  <a:lnTo>
                    <a:pt x="18172" y="14124"/>
                  </a:lnTo>
                  <a:lnTo>
                    <a:pt x="18172" y="14124"/>
                  </a:lnTo>
                  <a:lnTo>
                    <a:pt x="17550" y="13709"/>
                  </a:lnTo>
                  <a:lnTo>
                    <a:pt x="16741" y="13126"/>
                  </a:lnTo>
                  <a:lnTo>
                    <a:pt x="16326" y="12805"/>
                  </a:lnTo>
                  <a:lnTo>
                    <a:pt x="15969" y="12485"/>
                  </a:lnTo>
                  <a:lnTo>
                    <a:pt x="15667" y="12203"/>
                  </a:lnTo>
                  <a:lnTo>
                    <a:pt x="15536" y="12071"/>
                  </a:lnTo>
                  <a:lnTo>
                    <a:pt x="15441" y="11958"/>
                  </a:lnTo>
                  <a:lnTo>
                    <a:pt x="15441" y="11958"/>
                  </a:lnTo>
                  <a:lnTo>
                    <a:pt x="15385" y="11694"/>
                  </a:lnTo>
                  <a:lnTo>
                    <a:pt x="15234" y="10979"/>
                  </a:lnTo>
                  <a:lnTo>
                    <a:pt x="14952" y="9887"/>
                  </a:lnTo>
                  <a:lnTo>
                    <a:pt x="14782" y="9246"/>
                  </a:lnTo>
                  <a:lnTo>
                    <a:pt x="14575" y="8550"/>
                  </a:lnTo>
                  <a:lnTo>
                    <a:pt x="14349" y="7834"/>
                  </a:lnTo>
                  <a:lnTo>
                    <a:pt x="14104" y="7081"/>
                  </a:lnTo>
                  <a:lnTo>
                    <a:pt x="13822" y="6328"/>
                  </a:lnTo>
                  <a:lnTo>
                    <a:pt x="13521" y="5574"/>
                  </a:lnTo>
                  <a:lnTo>
                    <a:pt x="13201" y="4821"/>
                  </a:lnTo>
                  <a:lnTo>
                    <a:pt x="12862" y="4124"/>
                  </a:lnTo>
                  <a:lnTo>
                    <a:pt x="12673" y="3785"/>
                  </a:lnTo>
                  <a:lnTo>
                    <a:pt x="12485" y="3446"/>
                  </a:lnTo>
                  <a:lnTo>
                    <a:pt x="12278" y="3145"/>
                  </a:lnTo>
                  <a:lnTo>
                    <a:pt x="12090" y="2844"/>
                  </a:lnTo>
                  <a:lnTo>
                    <a:pt x="12090" y="2844"/>
                  </a:lnTo>
                  <a:lnTo>
                    <a:pt x="11732" y="2373"/>
                  </a:lnTo>
                  <a:lnTo>
                    <a:pt x="11374" y="1921"/>
                  </a:lnTo>
                  <a:lnTo>
                    <a:pt x="10997" y="1488"/>
                  </a:lnTo>
                  <a:lnTo>
                    <a:pt x="10790" y="1281"/>
                  </a:lnTo>
                  <a:lnTo>
                    <a:pt x="10583" y="1093"/>
                  </a:lnTo>
                  <a:lnTo>
                    <a:pt x="10357" y="904"/>
                  </a:lnTo>
                  <a:lnTo>
                    <a:pt x="10131" y="735"/>
                  </a:lnTo>
                  <a:lnTo>
                    <a:pt x="9886" y="565"/>
                  </a:lnTo>
                  <a:lnTo>
                    <a:pt x="9623" y="433"/>
                  </a:lnTo>
                  <a:lnTo>
                    <a:pt x="9359" y="302"/>
                  </a:lnTo>
                  <a:lnTo>
                    <a:pt x="9077" y="189"/>
                  </a:lnTo>
                  <a:lnTo>
                    <a:pt x="8775" y="95"/>
                  </a:lnTo>
                  <a:lnTo>
                    <a:pt x="8455" y="0"/>
                  </a:lnTo>
                  <a:lnTo>
                    <a:pt x="8455" y="0"/>
                  </a:lnTo>
                  <a:lnTo>
                    <a:pt x="8286" y="0"/>
                  </a:lnTo>
                  <a:lnTo>
                    <a:pt x="8097" y="19"/>
                  </a:lnTo>
                  <a:lnTo>
                    <a:pt x="7890" y="95"/>
                  </a:lnTo>
                  <a:lnTo>
                    <a:pt x="7683" y="189"/>
                  </a:lnTo>
                  <a:lnTo>
                    <a:pt x="7457" y="339"/>
                  </a:lnTo>
                  <a:lnTo>
                    <a:pt x="7231" y="509"/>
                  </a:lnTo>
                  <a:lnTo>
                    <a:pt x="6986" y="735"/>
                  </a:lnTo>
                  <a:lnTo>
                    <a:pt x="6760" y="980"/>
                  </a:lnTo>
                  <a:lnTo>
                    <a:pt x="6516" y="1262"/>
                  </a:lnTo>
                  <a:lnTo>
                    <a:pt x="6271" y="1563"/>
                  </a:lnTo>
                  <a:lnTo>
                    <a:pt x="6007" y="1921"/>
                  </a:lnTo>
                  <a:lnTo>
                    <a:pt x="5762" y="2279"/>
                  </a:lnTo>
                  <a:lnTo>
                    <a:pt x="5499" y="2693"/>
                  </a:lnTo>
                  <a:lnTo>
                    <a:pt x="5254" y="3126"/>
                  </a:lnTo>
                  <a:lnTo>
                    <a:pt x="4990" y="3578"/>
                  </a:lnTo>
                  <a:lnTo>
                    <a:pt x="4727" y="4049"/>
                  </a:lnTo>
                  <a:lnTo>
                    <a:pt x="4482" y="4557"/>
                  </a:lnTo>
                  <a:lnTo>
                    <a:pt x="4237" y="5085"/>
                  </a:lnTo>
                  <a:lnTo>
                    <a:pt x="3992" y="5631"/>
                  </a:lnTo>
                  <a:lnTo>
                    <a:pt x="3747" y="6196"/>
                  </a:lnTo>
                  <a:lnTo>
                    <a:pt x="3503" y="6780"/>
                  </a:lnTo>
                  <a:lnTo>
                    <a:pt x="3277" y="7401"/>
                  </a:lnTo>
                  <a:lnTo>
                    <a:pt x="3051" y="8022"/>
                  </a:lnTo>
                  <a:lnTo>
                    <a:pt x="2844" y="8663"/>
                  </a:lnTo>
                  <a:lnTo>
                    <a:pt x="2636" y="9303"/>
                  </a:lnTo>
                  <a:lnTo>
                    <a:pt x="2429" y="9981"/>
                  </a:lnTo>
                  <a:lnTo>
                    <a:pt x="2260" y="10659"/>
                  </a:lnTo>
                  <a:lnTo>
                    <a:pt x="2072" y="11355"/>
                  </a:lnTo>
                  <a:lnTo>
                    <a:pt x="1921" y="12052"/>
                  </a:lnTo>
                  <a:lnTo>
                    <a:pt x="1770" y="12768"/>
                  </a:lnTo>
                  <a:lnTo>
                    <a:pt x="1638" y="13483"/>
                  </a:lnTo>
                  <a:lnTo>
                    <a:pt x="1507" y="14199"/>
                  </a:lnTo>
                  <a:lnTo>
                    <a:pt x="1507" y="14199"/>
                  </a:lnTo>
                  <a:lnTo>
                    <a:pt x="1262" y="15724"/>
                  </a:lnTo>
                  <a:lnTo>
                    <a:pt x="998" y="17249"/>
                  </a:lnTo>
                  <a:lnTo>
                    <a:pt x="716" y="18775"/>
                  </a:lnTo>
                  <a:lnTo>
                    <a:pt x="471" y="20281"/>
                  </a:lnTo>
                  <a:lnTo>
                    <a:pt x="358" y="21034"/>
                  </a:lnTo>
                  <a:lnTo>
                    <a:pt x="264" y="21807"/>
                  </a:lnTo>
                  <a:lnTo>
                    <a:pt x="170" y="22560"/>
                  </a:lnTo>
                  <a:lnTo>
                    <a:pt x="94" y="23332"/>
                  </a:lnTo>
                  <a:lnTo>
                    <a:pt x="38" y="24085"/>
                  </a:lnTo>
                  <a:lnTo>
                    <a:pt x="19" y="24857"/>
                  </a:lnTo>
                  <a:lnTo>
                    <a:pt x="0" y="25610"/>
                  </a:lnTo>
                  <a:lnTo>
                    <a:pt x="19" y="26382"/>
                  </a:lnTo>
                  <a:lnTo>
                    <a:pt x="19" y="26382"/>
                  </a:lnTo>
                  <a:lnTo>
                    <a:pt x="57" y="26985"/>
                  </a:lnTo>
                  <a:lnTo>
                    <a:pt x="94" y="27625"/>
                  </a:lnTo>
                  <a:lnTo>
                    <a:pt x="151" y="28284"/>
                  </a:lnTo>
                  <a:lnTo>
                    <a:pt x="207" y="28623"/>
                  </a:lnTo>
                  <a:lnTo>
                    <a:pt x="264" y="28962"/>
                  </a:lnTo>
                  <a:lnTo>
                    <a:pt x="339" y="29282"/>
                  </a:lnTo>
                  <a:lnTo>
                    <a:pt x="414" y="29603"/>
                  </a:lnTo>
                  <a:lnTo>
                    <a:pt x="509" y="29923"/>
                  </a:lnTo>
                  <a:lnTo>
                    <a:pt x="622" y="30224"/>
                  </a:lnTo>
                  <a:lnTo>
                    <a:pt x="753" y="30506"/>
                  </a:lnTo>
                  <a:lnTo>
                    <a:pt x="923" y="30770"/>
                  </a:lnTo>
                  <a:lnTo>
                    <a:pt x="1092" y="31015"/>
                  </a:lnTo>
                  <a:lnTo>
                    <a:pt x="1281" y="31241"/>
                  </a:lnTo>
                  <a:lnTo>
                    <a:pt x="1281" y="31241"/>
                  </a:lnTo>
                  <a:lnTo>
                    <a:pt x="1751" y="31655"/>
                  </a:lnTo>
                  <a:lnTo>
                    <a:pt x="1996" y="31843"/>
                  </a:lnTo>
                  <a:lnTo>
                    <a:pt x="2222" y="32013"/>
                  </a:lnTo>
                  <a:lnTo>
                    <a:pt x="2467" y="32182"/>
                  </a:lnTo>
                  <a:lnTo>
                    <a:pt x="2693" y="32314"/>
                  </a:lnTo>
                  <a:lnTo>
                    <a:pt x="2938" y="32427"/>
                  </a:lnTo>
                  <a:lnTo>
                    <a:pt x="3183" y="32521"/>
                  </a:lnTo>
                  <a:lnTo>
                    <a:pt x="3427" y="32597"/>
                  </a:lnTo>
                  <a:lnTo>
                    <a:pt x="3672" y="32653"/>
                  </a:lnTo>
                  <a:lnTo>
                    <a:pt x="3936" y="32691"/>
                  </a:lnTo>
                  <a:lnTo>
                    <a:pt x="4218" y="32710"/>
                  </a:lnTo>
                  <a:lnTo>
                    <a:pt x="4482" y="32691"/>
                  </a:lnTo>
                  <a:lnTo>
                    <a:pt x="4783" y="32653"/>
                  </a:lnTo>
                  <a:lnTo>
                    <a:pt x="5084" y="32597"/>
                  </a:lnTo>
                  <a:lnTo>
                    <a:pt x="5405" y="32521"/>
                  </a:lnTo>
                  <a:lnTo>
                    <a:pt x="5405" y="32521"/>
                  </a:lnTo>
                  <a:lnTo>
                    <a:pt x="6365" y="32239"/>
                  </a:lnTo>
                  <a:lnTo>
                    <a:pt x="7363" y="31994"/>
                  </a:lnTo>
                  <a:lnTo>
                    <a:pt x="7363" y="31994"/>
                  </a:lnTo>
                  <a:lnTo>
                    <a:pt x="7438" y="31260"/>
                  </a:lnTo>
                  <a:lnTo>
                    <a:pt x="7514" y="30544"/>
                  </a:lnTo>
                  <a:lnTo>
                    <a:pt x="7627" y="29828"/>
                  </a:lnTo>
                  <a:lnTo>
                    <a:pt x="7740" y="29113"/>
                  </a:lnTo>
                  <a:lnTo>
                    <a:pt x="7871" y="28397"/>
                  </a:lnTo>
                  <a:lnTo>
                    <a:pt x="8022" y="27682"/>
                  </a:lnTo>
                  <a:lnTo>
                    <a:pt x="8173" y="26985"/>
                  </a:lnTo>
                  <a:lnTo>
                    <a:pt x="8361" y="26288"/>
                  </a:lnTo>
                  <a:lnTo>
                    <a:pt x="8361" y="26288"/>
                  </a:lnTo>
                  <a:lnTo>
                    <a:pt x="8493" y="25818"/>
                  </a:lnTo>
                  <a:lnTo>
                    <a:pt x="8719" y="25158"/>
                  </a:lnTo>
                  <a:lnTo>
                    <a:pt x="8869" y="24801"/>
                  </a:lnTo>
                  <a:lnTo>
                    <a:pt x="9039" y="24405"/>
                  </a:lnTo>
                  <a:lnTo>
                    <a:pt x="9208" y="24029"/>
                  </a:lnTo>
                  <a:lnTo>
                    <a:pt x="9416" y="23671"/>
                  </a:lnTo>
                  <a:lnTo>
                    <a:pt x="9642" y="23351"/>
                  </a:lnTo>
                  <a:lnTo>
                    <a:pt x="9886" y="23049"/>
                  </a:lnTo>
                  <a:lnTo>
                    <a:pt x="9999" y="22918"/>
                  </a:lnTo>
                  <a:lnTo>
                    <a:pt x="10131" y="22823"/>
                  </a:lnTo>
                  <a:lnTo>
                    <a:pt x="10263" y="22729"/>
                  </a:lnTo>
                  <a:lnTo>
                    <a:pt x="10395" y="22635"/>
                  </a:lnTo>
                  <a:lnTo>
                    <a:pt x="10545" y="22579"/>
                  </a:lnTo>
                  <a:lnTo>
                    <a:pt x="10677" y="22541"/>
                  </a:lnTo>
                  <a:lnTo>
                    <a:pt x="10828" y="22541"/>
                  </a:lnTo>
                  <a:lnTo>
                    <a:pt x="10979" y="22541"/>
                  </a:lnTo>
                  <a:lnTo>
                    <a:pt x="11129" y="22579"/>
                  </a:lnTo>
                  <a:lnTo>
                    <a:pt x="11299" y="22654"/>
                  </a:lnTo>
                  <a:lnTo>
                    <a:pt x="11449" y="22729"/>
                  </a:lnTo>
                  <a:lnTo>
                    <a:pt x="11619" y="22861"/>
                  </a:lnTo>
                  <a:lnTo>
                    <a:pt x="11619" y="22861"/>
                  </a:lnTo>
                  <a:lnTo>
                    <a:pt x="11694" y="22955"/>
                  </a:lnTo>
                  <a:lnTo>
                    <a:pt x="11788" y="23068"/>
                  </a:lnTo>
                  <a:lnTo>
                    <a:pt x="11864" y="23219"/>
                  </a:lnTo>
                  <a:lnTo>
                    <a:pt x="11958" y="23370"/>
                  </a:lnTo>
                  <a:lnTo>
                    <a:pt x="12090" y="23784"/>
                  </a:lnTo>
                  <a:lnTo>
                    <a:pt x="12221" y="24273"/>
                  </a:lnTo>
                  <a:lnTo>
                    <a:pt x="12353" y="24819"/>
                  </a:lnTo>
                  <a:lnTo>
                    <a:pt x="12447" y="25422"/>
                  </a:lnTo>
                  <a:lnTo>
                    <a:pt x="12541" y="26062"/>
                  </a:lnTo>
                  <a:lnTo>
                    <a:pt x="12617" y="26721"/>
                  </a:lnTo>
                  <a:lnTo>
                    <a:pt x="12673" y="27380"/>
                  </a:lnTo>
                  <a:lnTo>
                    <a:pt x="12730" y="28040"/>
                  </a:lnTo>
                  <a:lnTo>
                    <a:pt x="12767" y="28661"/>
                  </a:lnTo>
                  <a:lnTo>
                    <a:pt x="12786" y="29264"/>
                  </a:lnTo>
                  <a:lnTo>
                    <a:pt x="12786" y="29810"/>
                  </a:lnTo>
                  <a:lnTo>
                    <a:pt x="12786" y="30280"/>
                  </a:lnTo>
                  <a:lnTo>
                    <a:pt x="12767" y="30676"/>
                  </a:lnTo>
                  <a:lnTo>
                    <a:pt x="12749" y="30996"/>
                  </a:lnTo>
                  <a:lnTo>
                    <a:pt x="12749" y="30996"/>
                  </a:lnTo>
                  <a:lnTo>
                    <a:pt x="13088" y="30902"/>
                  </a:lnTo>
                  <a:lnTo>
                    <a:pt x="13389" y="30827"/>
                  </a:lnTo>
                  <a:lnTo>
                    <a:pt x="13860" y="30676"/>
                  </a:lnTo>
                  <a:lnTo>
                    <a:pt x="14330" y="30506"/>
                  </a:lnTo>
                  <a:lnTo>
                    <a:pt x="14613" y="30431"/>
                  </a:lnTo>
                  <a:lnTo>
                    <a:pt x="14971" y="30356"/>
                  </a:lnTo>
                  <a:lnTo>
                    <a:pt x="14971" y="30356"/>
                  </a:lnTo>
                  <a:lnTo>
                    <a:pt x="15536" y="30224"/>
                  </a:lnTo>
                  <a:lnTo>
                    <a:pt x="16157" y="30092"/>
                  </a:lnTo>
                  <a:lnTo>
                    <a:pt x="16835" y="29904"/>
                  </a:lnTo>
                  <a:lnTo>
                    <a:pt x="17513" y="29716"/>
                  </a:lnTo>
                  <a:lnTo>
                    <a:pt x="17513" y="29716"/>
                  </a:lnTo>
                  <a:lnTo>
                    <a:pt x="17550" y="28397"/>
                  </a:lnTo>
                  <a:lnTo>
                    <a:pt x="17607" y="27060"/>
                  </a:lnTo>
                  <a:lnTo>
                    <a:pt x="17645" y="26401"/>
                  </a:lnTo>
                  <a:lnTo>
                    <a:pt x="17701" y="25761"/>
                  </a:lnTo>
                  <a:lnTo>
                    <a:pt x="17795" y="25102"/>
                  </a:lnTo>
                  <a:lnTo>
                    <a:pt x="17927" y="24462"/>
                  </a:lnTo>
                  <a:lnTo>
                    <a:pt x="17927" y="24462"/>
                  </a:lnTo>
                  <a:lnTo>
                    <a:pt x="18002" y="24104"/>
                  </a:lnTo>
                  <a:lnTo>
                    <a:pt x="18115" y="23595"/>
                  </a:lnTo>
                  <a:lnTo>
                    <a:pt x="18266" y="23031"/>
                  </a:lnTo>
                  <a:lnTo>
                    <a:pt x="18360" y="22729"/>
                  </a:lnTo>
                  <a:lnTo>
                    <a:pt x="18473" y="22466"/>
                  </a:lnTo>
                  <a:lnTo>
                    <a:pt x="18586" y="22202"/>
                  </a:lnTo>
                  <a:lnTo>
                    <a:pt x="18718" y="21976"/>
                  </a:lnTo>
                  <a:lnTo>
                    <a:pt x="18869" y="21788"/>
                  </a:lnTo>
                  <a:lnTo>
                    <a:pt x="18944" y="21712"/>
                  </a:lnTo>
                  <a:lnTo>
                    <a:pt x="19019" y="21656"/>
                  </a:lnTo>
                  <a:lnTo>
                    <a:pt x="19095" y="21618"/>
                  </a:lnTo>
                  <a:lnTo>
                    <a:pt x="19189" y="21581"/>
                  </a:lnTo>
                  <a:lnTo>
                    <a:pt x="19283" y="21581"/>
                  </a:lnTo>
                  <a:lnTo>
                    <a:pt x="19377" y="21581"/>
                  </a:lnTo>
                  <a:lnTo>
                    <a:pt x="19471" y="21618"/>
                  </a:lnTo>
                  <a:lnTo>
                    <a:pt x="19565" y="21656"/>
                  </a:lnTo>
                  <a:lnTo>
                    <a:pt x="19660" y="21731"/>
                  </a:lnTo>
                  <a:lnTo>
                    <a:pt x="19773" y="21825"/>
                  </a:lnTo>
                  <a:lnTo>
                    <a:pt x="19773" y="21825"/>
                  </a:lnTo>
                  <a:lnTo>
                    <a:pt x="19886" y="21957"/>
                  </a:lnTo>
                  <a:lnTo>
                    <a:pt x="19998" y="22108"/>
                  </a:lnTo>
                  <a:lnTo>
                    <a:pt x="20093" y="22277"/>
                  </a:lnTo>
                  <a:lnTo>
                    <a:pt x="20168" y="22466"/>
                  </a:lnTo>
                  <a:lnTo>
                    <a:pt x="20243" y="22654"/>
                  </a:lnTo>
                  <a:lnTo>
                    <a:pt x="20300" y="22880"/>
                  </a:lnTo>
                  <a:lnTo>
                    <a:pt x="20413" y="23332"/>
                  </a:lnTo>
                  <a:lnTo>
                    <a:pt x="20469" y="23803"/>
                  </a:lnTo>
                  <a:lnTo>
                    <a:pt x="20507" y="24255"/>
                  </a:lnTo>
                  <a:lnTo>
                    <a:pt x="20526" y="24669"/>
                  </a:lnTo>
                  <a:lnTo>
                    <a:pt x="20526" y="25008"/>
                  </a:lnTo>
                  <a:lnTo>
                    <a:pt x="20526" y="25008"/>
                  </a:lnTo>
                  <a:lnTo>
                    <a:pt x="20507" y="25441"/>
                  </a:lnTo>
                  <a:lnTo>
                    <a:pt x="20507" y="25874"/>
                  </a:lnTo>
                  <a:lnTo>
                    <a:pt x="20526" y="26740"/>
                  </a:lnTo>
                  <a:lnTo>
                    <a:pt x="20545" y="27173"/>
                  </a:lnTo>
                  <a:lnTo>
                    <a:pt x="20545" y="27588"/>
                  </a:lnTo>
                  <a:lnTo>
                    <a:pt x="20526" y="28021"/>
                  </a:lnTo>
                  <a:lnTo>
                    <a:pt x="20469" y="28454"/>
                  </a:lnTo>
                  <a:lnTo>
                    <a:pt x="20469" y="28454"/>
                  </a:lnTo>
                  <a:lnTo>
                    <a:pt x="20827" y="28228"/>
                  </a:lnTo>
                  <a:lnTo>
                    <a:pt x="21147" y="27983"/>
                  </a:lnTo>
                  <a:lnTo>
                    <a:pt x="21298" y="27832"/>
                  </a:lnTo>
                  <a:lnTo>
                    <a:pt x="21448" y="27682"/>
                  </a:lnTo>
                  <a:lnTo>
                    <a:pt x="21580" y="27531"/>
                  </a:lnTo>
                  <a:lnTo>
                    <a:pt x="21693" y="27362"/>
                  </a:lnTo>
                  <a:lnTo>
                    <a:pt x="21693" y="27362"/>
                  </a:lnTo>
                  <a:lnTo>
                    <a:pt x="21787" y="27155"/>
                  </a:lnTo>
                  <a:lnTo>
                    <a:pt x="21882" y="26947"/>
                  </a:lnTo>
                  <a:lnTo>
                    <a:pt x="21957" y="26703"/>
                  </a:lnTo>
                  <a:lnTo>
                    <a:pt x="22013" y="26477"/>
                  </a:lnTo>
                  <a:lnTo>
                    <a:pt x="22126" y="26006"/>
                  </a:lnTo>
                  <a:lnTo>
                    <a:pt x="22258" y="25554"/>
                  </a:lnTo>
                  <a:lnTo>
                    <a:pt x="22258" y="25554"/>
                  </a:lnTo>
                  <a:lnTo>
                    <a:pt x="22371" y="25102"/>
                  </a:lnTo>
                  <a:lnTo>
                    <a:pt x="22465" y="24669"/>
                  </a:lnTo>
                  <a:lnTo>
                    <a:pt x="22541" y="24198"/>
                  </a:lnTo>
                  <a:lnTo>
                    <a:pt x="22578" y="23746"/>
                  </a:lnTo>
                  <a:lnTo>
                    <a:pt x="22578" y="23746"/>
                  </a:lnTo>
                  <a:lnTo>
                    <a:pt x="22597" y="23275"/>
                  </a:lnTo>
                  <a:lnTo>
                    <a:pt x="22616" y="22823"/>
                  </a:lnTo>
                  <a:lnTo>
                    <a:pt x="22597" y="22353"/>
                  </a:lnTo>
                  <a:lnTo>
                    <a:pt x="22578" y="21882"/>
                  </a:lnTo>
                  <a:lnTo>
                    <a:pt x="22559" y="21411"/>
                  </a:lnTo>
                  <a:lnTo>
                    <a:pt x="22503" y="20959"/>
                  </a:lnTo>
                  <a:lnTo>
                    <a:pt x="22446" y="20488"/>
                  </a:lnTo>
                  <a:lnTo>
                    <a:pt x="22352" y="2003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5" name="Google Shape;10505;p52"/>
            <p:cNvSpPr/>
            <p:nvPr/>
          </p:nvSpPr>
          <p:spPr>
            <a:xfrm>
              <a:off x="3188400" y="3853450"/>
              <a:ext cx="125700" cy="296125"/>
            </a:xfrm>
            <a:custGeom>
              <a:avLst/>
              <a:gdLst/>
              <a:ahLst/>
              <a:cxnLst/>
              <a:rect l="l" t="t" r="r" b="b"/>
              <a:pathLst>
                <a:path w="5028" h="11845" extrusionOk="0">
                  <a:moveTo>
                    <a:pt x="2618" y="0"/>
                  </a:moveTo>
                  <a:lnTo>
                    <a:pt x="2467" y="19"/>
                  </a:lnTo>
                  <a:lnTo>
                    <a:pt x="2316" y="38"/>
                  </a:lnTo>
                  <a:lnTo>
                    <a:pt x="2185" y="94"/>
                  </a:lnTo>
                  <a:lnTo>
                    <a:pt x="2053" y="170"/>
                  </a:lnTo>
                  <a:lnTo>
                    <a:pt x="1921" y="264"/>
                  </a:lnTo>
                  <a:lnTo>
                    <a:pt x="1808" y="377"/>
                  </a:lnTo>
                  <a:lnTo>
                    <a:pt x="1695" y="509"/>
                  </a:lnTo>
                  <a:lnTo>
                    <a:pt x="1582" y="659"/>
                  </a:lnTo>
                  <a:lnTo>
                    <a:pt x="1469" y="848"/>
                  </a:lnTo>
                  <a:lnTo>
                    <a:pt x="1375" y="1055"/>
                  </a:lnTo>
                  <a:lnTo>
                    <a:pt x="1281" y="1281"/>
                  </a:lnTo>
                  <a:lnTo>
                    <a:pt x="1187" y="1526"/>
                  </a:lnTo>
                  <a:lnTo>
                    <a:pt x="1036" y="2109"/>
                  </a:lnTo>
                  <a:lnTo>
                    <a:pt x="885" y="2768"/>
                  </a:lnTo>
                  <a:lnTo>
                    <a:pt x="753" y="3540"/>
                  </a:lnTo>
                  <a:lnTo>
                    <a:pt x="622" y="4407"/>
                  </a:lnTo>
                  <a:lnTo>
                    <a:pt x="509" y="5386"/>
                  </a:lnTo>
                  <a:lnTo>
                    <a:pt x="414" y="6459"/>
                  </a:lnTo>
                  <a:lnTo>
                    <a:pt x="301" y="7627"/>
                  </a:lnTo>
                  <a:lnTo>
                    <a:pt x="207" y="8926"/>
                  </a:lnTo>
                  <a:lnTo>
                    <a:pt x="0" y="11845"/>
                  </a:lnTo>
                  <a:lnTo>
                    <a:pt x="5028" y="11468"/>
                  </a:lnTo>
                  <a:lnTo>
                    <a:pt x="2806" y="57"/>
                  </a:lnTo>
                  <a:lnTo>
                    <a:pt x="2712" y="19"/>
                  </a:lnTo>
                  <a:lnTo>
                    <a:pt x="261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6" name="Google Shape;10506;p52"/>
            <p:cNvSpPr/>
            <p:nvPr/>
          </p:nvSpPr>
          <p:spPr>
            <a:xfrm>
              <a:off x="3188400" y="3853450"/>
              <a:ext cx="125700" cy="296125"/>
            </a:xfrm>
            <a:custGeom>
              <a:avLst/>
              <a:gdLst/>
              <a:ahLst/>
              <a:cxnLst/>
              <a:rect l="l" t="t" r="r" b="b"/>
              <a:pathLst>
                <a:path w="5028" h="11845" fill="none" extrusionOk="0">
                  <a:moveTo>
                    <a:pt x="2806" y="57"/>
                  </a:moveTo>
                  <a:lnTo>
                    <a:pt x="2806" y="57"/>
                  </a:lnTo>
                  <a:lnTo>
                    <a:pt x="2712" y="19"/>
                  </a:lnTo>
                  <a:lnTo>
                    <a:pt x="2618" y="0"/>
                  </a:lnTo>
                  <a:lnTo>
                    <a:pt x="2618" y="0"/>
                  </a:lnTo>
                  <a:lnTo>
                    <a:pt x="2467" y="19"/>
                  </a:lnTo>
                  <a:lnTo>
                    <a:pt x="2316" y="38"/>
                  </a:lnTo>
                  <a:lnTo>
                    <a:pt x="2185" y="94"/>
                  </a:lnTo>
                  <a:lnTo>
                    <a:pt x="2053" y="170"/>
                  </a:lnTo>
                  <a:lnTo>
                    <a:pt x="1921" y="264"/>
                  </a:lnTo>
                  <a:lnTo>
                    <a:pt x="1808" y="377"/>
                  </a:lnTo>
                  <a:lnTo>
                    <a:pt x="1695" y="509"/>
                  </a:lnTo>
                  <a:lnTo>
                    <a:pt x="1582" y="659"/>
                  </a:lnTo>
                  <a:lnTo>
                    <a:pt x="1469" y="848"/>
                  </a:lnTo>
                  <a:lnTo>
                    <a:pt x="1375" y="1055"/>
                  </a:lnTo>
                  <a:lnTo>
                    <a:pt x="1281" y="1281"/>
                  </a:lnTo>
                  <a:lnTo>
                    <a:pt x="1187" y="1526"/>
                  </a:lnTo>
                  <a:lnTo>
                    <a:pt x="1036" y="2109"/>
                  </a:lnTo>
                  <a:lnTo>
                    <a:pt x="885" y="2768"/>
                  </a:lnTo>
                  <a:lnTo>
                    <a:pt x="753" y="3540"/>
                  </a:lnTo>
                  <a:lnTo>
                    <a:pt x="622" y="4407"/>
                  </a:lnTo>
                  <a:lnTo>
                    <a:pt x="509" y="5386"/>
                  </a:lnTo>
                  <a:lnTo>
                    <a:pt x="414" y="6459"/>
                  </a:lnTo>
                  <a:lnTo>
                    <a:pt x="301" y="7627"/>
                  </a:lnTo>
                  <a:lnTo>
                    <a:pt x="207" y="8926"/>
                  </a:lnTo>
                  <a:lnTo>
                    <a:pt x="0" y="11845"/>
                  </a:lnTo>
                  <a:lnTo>
                    <a:pt x="5028" y="11468"/>
                  </a:lnTo>
                  <a:lnTo>
                    <a:pt x="2806" y="5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7" name="Google Shape;10507;p52"/>
            <p:cNvSpPr/>
            <p:nvPr/>
          </p:nvSpPr>
          <p:spPr>
            <a:xfrm>
              <a:off x="3278775" y="3857200"/>
              <a:ext cx="128550" cy="280150"/>
            </a:xfrm>
            <a:custGeom>
              <a:avLst/>
              <a:gdLst/>
              <a:ahLst/>
              <a:cxnLst/>
              <a:rect l="l" t="t" r="r" b="b"/>
              <a:pathLst>
                <a:path w="5142" h="11206" extrusionOk="0">
                  <a:moveTo>
                    <a:pt x="1" y="1"/>
                  </a:moveTo>
                  <a:lnTo>
                    <a:pt x="2656" y="11205"/>
                  </a:lnTo>
                  <a:lnTo>
                    <a:pt x="5142" y="11017"/>
                  </a:lnTo>
                  <a:lnTo>
                    <a:pt x="4972" y="10245"/>
                  </a:lnTo>
                  <a:lnTo>
                    <a:pt x="4746" y="9303"/>
                  </a:lnTo>
                  <a:lnTo>
                    <a:pt x="4482" y="8230"/>
                  </a:lnTo>
                  <a:lnTo>
                    <a:pt x="4143" y="7081"/>
                  </a:lnTo>
                  <a:lnTo>
                    <a:pt x="3955" y="6498"/>
                  </a:lnTo>
                  <a:lnTo>
                    <a:pt x="3748" y="5914"/>
                  </a:lnTo>
                  <a:lnTo>
                    <a:pt x="3541" y="5330"/>
                  </a:lnTo>
                  <a:lnTo>
                    <a:pt x="3315" y="4746"/>
                  </a:lnTo>
                  <a:lnTo>
                    <a:pt x="3070" y="4200"/>
                  </a:lnTo>
                  <a:lnTo>
                    <a:pt x="2825" y="3654"/>
                  </a:lnTo>
                  <a:lnTo>
                    <a:pt x="2543" y="3165"/>
                  </a:lnTo>
                  <a:lnTo>
                    <a:pt x="2279" y="2694"/>
                  </a:lnTo>
                  <a:lnTo>
                    <a:pt x="1790" y="1959"/>
                  </a:lnTo>
                  <a:lnTo>
                    <a:pt x="1526" y="1583"/>
                  </a:lnTo>
                  <a:lnTo>
                    <a:pt x="1244" y="1206"/>
                  </a:lnTo>
                  <a:lnTo>
                    <a:pt x="942" y="848"/>
                  </a:lnTo>
                  <a:lnTo>
                    <a:pt x="641" y="528"/>
                  </a:lnTo>
                  <a:lnTo>
                    <a:pt x="321" y="246"/>
                  </a:lnTo>
                  <a:lnTo>
                    <a:pt x="170" y="1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8" name="Google Shape;10508;p52"/>
            <p:cNvSpPr/>
            <p:nvPr/>
          </p:nvSpPr>
          <p:spPr>
            <a:xfrm>
              <a:off x="3278775" y="3857200"/>
              <a:ext cx="128550" cy="280150"/>
            </a:xfrm>
            <a:custGeom>
              <a:avLst/>
              <a:gdLst/>
              <a:ahLst/>
              <a:cxnLst/>
              <a:rect l="l" t="t" r="r" b="b"/>
              <a:pathLst>
                <a:path w="5142" h="11206" fill="none" extrusionOk="0">
                  <a:moveTo>
                    <a:pt x="2656" y="11205"/>
                  </a:moveTo>
                  <a:lnTo>
                    <a:pt x="5142" y="11017"/>
                  </a:lnTo>
                  <a:lnTo>
                    <a:pt x="5142" y="11017"/>
                  </a:lnTo>
                  <a:lnTo>
                    <a:pt x="4972" y="10245"/>
                  </a:lnTo>
                  <a:lnTo>
                    <a:pt x="4746" y="9303"/>
                  </a:lnTo>
                  <a:lnTo>
                    <a:pt x="4482" y="8230"/>
                  </a:lnTo>
                  <a:lnTo>
                    <a:pt x="4143" y="7081"/>
                  </a:lnTo>
                  <a:lnTo>
                    <a:pt x="3955" y="6498"/>
                  </a:lnTo>
                  <a:lnTo>
                    <a:pt x="3748" y="5914"/>
                  </a:lnTo>
                  <a:lnTo>
                    <a:pt x="3541" y="5330"/>
                  </a:lnTo>
                  <a:lnTo>
                    <a:pt x="3315" y="4746"/>
                  </a:lnTo>
                  <a:lnTo>
                    <a:pt x="3070" y="4200"/>
                  </a:lnTo>
                  <a:lnTo>
                    <a:pt x="2825" y="3654"/>
                  </a:lnTo>
                  <a:lnTo>
                    <a:pt x="2543" y="3165"/>
                  </a:lnTo>
                  <a:lnTo>
                    <a:pt x="2279" y="2694"/>
                  </a:lnTo>
                  <a:lnTo>
                    <a:pt x="2279" y="2694"/>
                  </a:lnTo>
                  <a:lnTo>
                    <a:pt x="1790" y="1959"/>
                  </a:lnTo>
                  <a:lnTo>
                    <a:pt x="1526" y="1583"/>
                  </a:lnTo>
                  <a:lnTo>
                    <a:pt x="1244" y="1206"/>
                  </a:lnTo>
                  <a:lnTo>
                    <a:pt x="942" y="848"/>
                  </a:lnTo>
                  <a:lnTo>
                    <a:pt x="641" y="528"/>
                  </a:lnTo>
                  <a:lnTo>
                    <a:pt x="321" y="246"/>
                  </a:lnTo>
                  <a:lnTo>
                    <a:pt x="170" y="114"/>
                  </a:lnTo>
                  <a:lnTo>
                    <a:pt x="1" y="1"/>
                  </a:lnTo>
                  <a:lnTo>
                    <a:pt x="2656" y="1120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9" name="Google Shape;10509;p52"/>
            <p:cNvSpPr/>
            <p:nvPr/>
          </p:nvSpPr>
          <p:spPr>
            <a:xfrm>
              <a:off x="3382350" y="4119425"/>
              <a:ext cx="54625" cy="27325"/>
            </a:xfrm>
            <a:custGeom>
              <a:avLst/>
              <a:gdLst/>
              <a:ahLst/>
              <a:cxnLst/>
              <a:rect l="l" t="t" r="r" b="b"/>
              <a:pathLst>
                <a:path w="2185" h="1093" extrusionOk="0">
                  <a:moveTo>
                    <a:pt x="547" y="1"/>
                  </a:moveTo>
                  <a:lnTo>
                    <a:pt x="434" y="20"/>
                  </a:lnTo>
                  <a:lnTo>
                    <a:pt x="339" y="38"/>
                  </a:lnTo>
                  <a:lnTo>
                    <a:pt x="245" y="95"/>
                  </a:lnTo>
                  <a:lnTo>
                    <a:pt x="170" y="151"/>
                  </a:lnTo>
                  <a:lnTo>
                    <a:pt x="95" y="246"/>
                  </a:lnTo>
                  <a:lnTo>
                    <a:pt x="38" y="340"/>
                  </a:lnTo>
                  <a:lnTo>
                    <a:pt x="19" y="434"/>
                  </a:lnTo>
                  <a:lnTo>
                    <a:pt x="0" y="547"/>
                  </a:lnTo>
                  <a:lnTo>
                    <a:pt x="19" y="660"/>
                  </a:lnTo>
                  <a:lnTo>
                    <a:pt x="38" y="754"/>
                  </a:lnTo>
                  <a:lnTo>
                    <a:pt x="95" y="848"/>
                  </a:lnTo>
                  <a:lnTo>
                    <a:pt x="170" y="923"/>
                  </a:lnTo>
                  <a:lnTo>
                    <a:pt x="245" y="999"/>
                  </a:lnTo>
                  <a:lnTo>
                    <a:pt x="339" y="1055"/>
                  </a:lnTo>
                  <a:lnTo>
                    <a:pt x="434" y="1074"/>
                  </a:lnTo>
                  <a:lnTo>
                    <a:pt x="547" y="1093"/>
                  </a:lnTo>
                  <a:lnTo>
                    <a:pt x="1639" y="1093"/>
                  </a:lnTo>
                  <a:lnTo>
                    <a:pt x="1752" y="1074"/>
                  </a:lnTo>
                  <a:lnTo>
                    <a:pt x="1865" y="1055"/>
                  </a:lnTo>
                  <a:lnTo>
                    <a:pt x="1959" y="999"/>
                  </a:lnTo>
                  <a:lnTo>
                    <a:pt x="2034" y="923"/>
                  </a:lnTo>
                  <a:lnTo>
                    <a:pt x="2091" y="848"/>
                  </a:lnTo>
                  <a:lnTo>
                    <a:pt x="2147" y="754"/>
                  </a:lnTo>
                  <a:lnTo>
                    <a:pt x="2185" y="660"/>
                  </a:lnTo>
                  <a:lnTo>
                    <a:pt x="2185" y="547"/>
                  </a:lnTo>
                  <a:lnTo>
                    <a:pt x="2185" y="434"/>
                  </a:lnTo>
                  <a:lnTo>
                    <a:pt x="2147" y="340"/>
                  </a:lnTo>
                  <a:lnTo>
                    <a:pt x="2091" y="246"/>
                  </a:lnTo>
                  <a:lnTo>
                    <a:pt x="2034" y="151"/>
                  </a:lnTo>
                  <a:lnTo>
                    <a:pt x="1959" y="95"/>
                  </a:lnTo>
                  <a:lnTo>
                    <a:pt x="1865" y="38"/>
                  </a:lnTo>
                  <a:lnTo>
                    <a:pt x="1752" y="20"/>
                  </a:lnTo>
                  <a:lnTo>
                    <a:pt x="163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0" name="Google Shape;10510;p52"/>
            <p:cNvSpPr/>
            <p:nvPr/>
          </p:nvSpPr>
          <p:spPr>
            <a:xfrm>
              <a:off x="3403525" y="4032800"/>
              <a:ext cx="134200" cy="103125"/>
            </a:xfrm>
            <a:custGeom>
              <a:avLst/>
              <a:gdLst/>
              <a:ahLst/>
              <a:cxnLst/>
              <a:rect l="l" t="t" r="r" b="b"/>
              <a:pathLst>
                <a:path w="5368" h="4125" extrusionOk="0">
                  <a:moveTo>
                    <a:pt x="942" y="1"/>
                  </a:moveTo>
                  <a:lnTo>
                    <a:pt x="754" y="20"/>
                  </a:lnTo>
                  <a:lnTo>
                    <a:pt x="585" y="76"/>
                  </a:lnTo>
                  <a:lnTo>
                    <a:pt x="415" y="170"/>
                  </a:lnTo>
                  <a:lnTo>
                    <a:pt x="264" y="283"/>
                  </a:lnTo>
                  <a:lnTo>
                    <a:pt x="152" y="434"/>
                  </a:lnTo>
                  <a:lnTo>
                    <a:pt x="76" y="585"/>
                  </a:lnTo>
                  <a:lnTo>
                    <a:pt x="20" y="773"/>
                  </a:lnTo>
                  <a:lnTo>
                    <a:pt x="1" y="961"/>
                  </a:lnTo>
                  <a:lnTo>
                    <a:pt x="1" y="3164"/>
                  </a:lnTo>
                  <a:lnTo>
                    <a:pt x="20" y="3353"/>
                  </a:lnTo>
                  <a:lnTo>
                    <a:pt x="76" y="3541"/>
                  </a:lnTo>
                  <a:lnTo>
                    <a:pt x="152" y="3711"/>
                  </a:lnTo>
                  <a:lnTo>
                    <a:pt x="264" y="3842"/>
                  </a:lnTo>
                  <a:lnTo>
                    <a:pt x="415" y="3955"/>
                  </a:lnTo>
                  <a:lnTo>
                    <a:pt x="585" y="4049"/>
                  </a:lnTo>
                  <a:lnTo>
                    <a:pt x="754" y="4106"/>
                  </a:lnTo>
                  <a:lnTo>
                    <a:pt x="942" y="4125"/>
                  </a:lnTo>
                  <a:lnTo>
                    <a:pt x="3824" y="4125"/>
                  </a:lnTo>
                  <a:lnTo>
                    <a:pt x="3955" y="4106"/>
                  </a:lnTo>
                  <a:lnTo>
                    <a:pt x="4087" y="4087"/>
                  </a:lnTo>
                  <a:lnTo>
                    <a:pt x="4200" y="4049"/>
                  </a:lnTo>
                  <a:lnTo>
                    <a:pt x="4313" y="3974"/>
                  </a:lnTo>
                  <a:lnTo>
                    <a:pt x="4407" y="3899"/>
                  </a:lnTo>
                  <a:lnTo>
                    <a:pt x="4483" y="3824"/>
                  </a:lnTo>
                  <a:lnTo>
                    <a:pt x="4558" y="3729"/>
                  </a:lnTo>
                  <a:lnTo>
                    <a:pt x="4614" y="3616"/>
                  </a:lnTo>
                  <a:lnTo>
                    <a:pt x="4709" y="3390"/>
                  </a:lnTo>
                  <a:lnTo>
                    <a:pt x="4784" y="3146"/>
                  </a:lnTo>
                  <a:lnTo>
                    <a:pt x="4916" y="2656"/>
                  </a:lnTo>
                  <a:lnTo>
                    <a:pt x="5029" y="2261"/>
                  </a:lnTo>
                  <a:lnTo>
                    <a:pt x="5198" y="1809"/>
                  </a:lnTo>
                  <a:lnTo>
                    <a:pt x="5255" y="1601"/>
                  </a:lnTo>
                  <a:lnTo>
                    <a:pt x="5311" y="1375"/>
                  </a:lnTo>
                  <a:lnTo>
                    <a:pt x="5349" y="1168"/>
                  </a:lnTo>
                  <a:lnTo>
                    <a:pt x="5368" y="961"/>
                  </a:lnTo>
                  <a:lnTo>
                    <a:pt x="5349" y="773"/>
                  </a:lnTo>
                  <a:lnTo>
                    <a:pt x="5292" y="585"/>
                  </a:lnTo>
                  <a:lnTo>
                    <a:pt x="5217" y="434"/>
                  </a:lnTo>
                  <a:lnTo>
                    <a:pt x="5085" y="283"/>
                  </a:lnTo>
                  <a:lnTo>
                    <a:pt x="4953" y="170"/>
                  </a:lnTo>
                  <a:lnTo>
                    <a:pt x="4784" y="76"/>
                  </a:lnTo>
                  <a:lnTo>
                    <a:pt x="4614" y="20"/>
                  </a:lnTo>
                  <a:lnTo>
                    <a:pt x="442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1" name="Google Shape;10511;p52"/>
            <p:cNvSpPr/>
            <p:nvPr/>
          </p:nvSpPr>
          <p:spPr>
            <a:xfrm>
              <a:off x="3410125" y="4039875"/>
              <a:ext cx="95600" cy="89000"/>
            </a:xfrm>
            <a:custGeom>
              <a:avLst/>
              <a:gdLst/>
              <a:ahLst/>
              <a:cxnLst/>
              <a:rect l="l" t="t" r="r" b="b"/>
              <a:pathLst>
                <a:path w="3824" h="3560" extrusionOk="0">
                  <a:moveTo>
                    <a:pt x="678" y="0"/>
                  </a:moveTo>
                  <a:lnTo>
                    <a:pt x="528" y="19"/>
                  </a:lnTo>
                  <a:lnTo>
                    <a:pt x="415" y="57"/>
                  </a:lnTo>
                  <a:lnTo>
                    <a:pt x="302" y="132"/>
                  </a:lnTo>
                  <a:lnTo>
                    <a:pt x="189" y="245"/>
                  </a:lnTo>
                  <a:lnTo>
                    <a:pt x="113" y="358"/>
                  </a:lnTo>
                  <a:lnTo>
                    <a:pt x="38" y="509"/>
                  </a:lnTo>
                  <a:lnTo>
                    <a:pt x="0" y="659"/>
                  </a:lnTo>
                  <a:lnTo>
                    <a:pt x="0" y="829"/>
                  </a:lnTo>
                  <a:lnTo>
                    <a:pt x="0" y="2731"/>
                  </a:lnTo>
                  <a:lnTo>
                    <a:pt x="0" y="2900"/>
                  </a:lnTo>
                  <a:lnTo>
                    <a:pt x="38" y="3070"/>
                  </a:lnTo>
                  <a:lnTo>
                    <a:pt x="113" y="3202"/>
                  </a:lnTo>
                  <a:lnTo>
                    <a:pt x="189" y="3315"/>
                  </a:lnTo>
                  <a:lnTo>
                    <a:pt x="302" y="3428"/>
                  </a:lnTo>
                  <a:lnTo>
                    <a:pt x="415" y="3503"/>
                  </a:lnTo>
                  <a:lnTo>
                    <a:pt x="528" y="3541"/>
                  </a:lnTo>
                  <a:lnTo>
                    <a:pt x="678" y="3559"/>
                  </a:lnTo>
                  <a:lnTo>
                    <a:pt x="2825" y="3559"/>
                  </a:lnTo>
                  <a:lnTo>
                    <a:pt x="2900" y="3541"/>
                  </a:lnTo>
                  <a:lnTo>
                    <a:pt x="2995" y="3503"/>
                  </a:lnTo>
                  <a:lnTo>
                    <a:pt x="3070" y="3446"/>
                  </a:lnTo>
                  <a:lnTo>
                    <a:pt x="3126" y="3390"/>
                  </a:lnTo>
                  <a:lnTo>
                    <a:pt x="3183" y="3315"/>
                  </a:lnTo>
                  <a:lnTo>
                    <a:pt x="3277" y="3126"/>
                  </a:lnTo>
                  <a:lnTo>
                    <a:pt x="3352" y="2938"/>
                  </a:lnTo>
                  <a:lnTo>
                    <a:pt x="3409" y="2731"/>
                  </a:lnTo>
                  <a:lnTo>
                    <a:pt x="3484" y="2298"/>
                  </a:lnTo>
                  <a:lnTo>
                    <a:pt x="3578" y="1940"/>
                  </a:lnTo>
                  <a:lnTo>
                    <a:pt x="3691" y="1563"/>
                  </a:lnTo>
                  <a:lnTo>
                    <a:pt x="3785" y="1187"/>
                  </a:lnTo>
                  <a:lnTo>
                    <a:pt x="3804" y="998"/>
                  </a:lnTo>
                  <a:lnTo>
                    <a:pt x="3823" y="829"/>
                  </a:lnTo>
                  <a:lnTo>
                    <a:pt x="3804" y="659"/>
                  </a:lnTo>
                  <a:lnTo>
                    <a:pt x="3767" y="509"/>
                  </a:lnTo>
                  <a:lnTo>
                    <a:pt x="3710" y="358"/>
                  </a:lnTo>
                  <a:lnTo>
                    <a:pt x="3616" y="245"/>
                  </a:lnTo>
                  <a:lnTo>
                    <a:pt x="3522" y="132"/>
                  </a:lnTo>
                  <a:lnTo>
                    <a:pt x="3409" y="57"/>
                  </a:lnTo>
                  <a:lnTo>
                    <a:pt x="3277" y="19"/>
                  </a:lnTo>
                  <a:lnTo>
                    <a:pt x="314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2" name="Google Shape;10512;p52"/>
            <p:cNvSpPr/>
            <p:nvPr/>
          </p:nvSpPr>
          <p:spPr>
            <a:xfrm>
              <a:off x="3052350" y="4510650"/>
              <a:ext cx="64050" cy="158200"/>
            </a:xfrm>
            <a:custGeom>
              <a:avLst/>
              <a:gdLst/>
              <a:ahLst/>
              <a:cxnLst/>
              <a:rect l="l" t="t" r="r" b="b"/>
              <a:pathLst>
                <a:path w="2562" h="6328" extrusionOk="0">
                  <a:moveTo>
                    <a:pt x="1657" y="0"/>
                  </a:moveTo>
                  <a:lnTo>
                    <a:pt x="1488" y="19"/>
                  </a:lnTo>
                  <a:lnTo>
                    <a:pt x="1318" y="38"/>
                  </a:lnTo>
                  <a:lnTo>
                    <a:pt x="1149" y="94"/>
                  </a:lnTo>
                  <a:lnTo>
                    <a:pt x="979" y="170"/>
                  </a:lnTo>
                  <a:lnTo>
                    <a:pt x="810" y="264"/>
                  </a:lnTo>
                  <a:lnTo>
                    <a:pt x="659" y="377"/>
                  </a:lnTo>
                  <a:lnTo>
                    <a:pt x="527" y="509"/>
                  </a:lnTo>
                  <a:lnTo>
                    <a:pt x="414" y="640"/>
                  </a:lnTo>
                  <a:lnTo>
                    <a:pt x="320" y="772"/>
                  </a:lnTo>
                  <a:lnTo>
                    <a:pt x="245" y="942"/>
                  </a:lnTo>
                  <a:lnTo>
                    <a:pt x="188" y="1092"/>
                  </a:lnTo>
                  <a:lnTo>
                    <a:pt x="132" y="1262"/>
                  </a:lnTo>
                  <a:lnTo>
                    <a:pt x="94" y="1450"/>
                  </a:lnTo>
                  <a:lnTo>
                    <a:pt x="57" y="1638"/>
                  </a:lnTo>
                  <a:lnTo>
                    <a:pt x="19" y="2015"/>
                  </a:lnTo>
                  <a:lnTo>
                    <a:pt x="19" y="2429"/>
                  </a:lnTo>
                  <a:lnTo>
                    <a:pt x="19" y="2862"/>
                  </a:lnTo>
                  <a:lnTo>
                    <a:pt x="0" y="3446"/>
                  </a:lnTo>
                  <a:lnTo>
                    <a:pt x="0" y="3898"/>
                  </a:lnTo>
                  <a:lnTo>
                    <a:pt x="0" y="4388"/>
                  </a:lnTo>
                  <a:lnTo>
                    <a:pt x="38" y="4915"/>
                  </a:lnTo>
                  <a:lnTo>
                    <a:pt x="75" y="5442"/>
                  </a:lnTo>
                  <a:lnTo>
                    <a:pt x="151" y="5913"/>
                  </a:lnTo>
                  <a:lnTo>
                    <a:pt x="207" y="6139"/>
                  </a:lnTo>
                  <a:lnTo>
                    <a:pt x="283" y="6327"/>
                  </a:lnTo>
                  <a:lnTo>
                    <a:pt x="960" y="6214"/>
                  </a:lnTo>
                  <a:lnTo>
                    <a:pt x="1601" y="6101"/>
                  </a:lnTo>
                  <a:lnTo>
                    <a:pt x="1638" y="6064"/>
                  </a:lnTo>
                  <a:lnTo>
                    <a:pt x="1770" y="5951"/>
                  </a:lnTo>
                  <a:lnTo>
                    <a:pt x="1864" y="5857"/>
                  </a:lnTo>
                  <a:lnTo>
                    <a:pt x="1958" y="5725"/>
                  </a:lnTo>
                  <a:lnTo>
                    <a:pt x="2053" y="5555"/>
                  </a:lnTo>
                  <a:lnTo>
                    <a:pt x="2147" y="5348"/>
                  </a:lnTo>
                  <a:lnTo>
                    <a:pt x="2241" y="5085"/>
                  </a:lnTo>
                  <a:lnTo>
                    <a:pt x="2335" y="4783"/>
                  </a:lnTo>
                  <a:lnTo>
                    <a:pt x="2429" y="4425"/>
                  </a:lnTo>
                  <a:lnTo>
                    <a:pt x="2486" y="4011"/>
                  </a:lnTo>
                  <a:lnTo>
                    <a:pt x="2542" y="3540"/>
                  </a:lnTo>
                  <a:lnTo>
                    <a:pt x="2561" y="2994"/>
                  </a:lnTo>
                  <a:lnTo>
                    <a:pt x="2561" y="2373"/>
                  </a:lnTo>
                  <a:lnTo>
                    <a:pt x="2523" y="1695"/>
                  </a:lnTo>
                  <a:lnTo>
                    <a:pt x="2523" y="1544"/>
                  </a:lnTo>
                  <a:lnTo>
                    <a:pt x="2505" y="1187"/>
                  </a:lnTo>
                  <a:lnTo>
                    <a:pt x="2486" y="942"/>
                  </a:lnTo>
                  <a:lnTo>
                    <a:pt x="2448" y="697"/>
                  </a:lnTo>
                  <a:lnTo>
                    <a:pt x="2392" y="433"/>
                  </a:lnTo>
                  <a:lnTo>
                    <a:pt x="2316" y="188"/>
                  </a:lnTo>
                  <a:lnTo>
                    <a:pt x="2166" y="113"/>
                  </a:lnTo>
                  <a:lnTo>
                    <a:pt x="1996" y="57"/>
                  </a:lnTo>
                  <a:lnTo>
                    <a:pt x="1827" y="19"/>
                  </a:lnTo>
                  <a:lnTo>
                    <a:pt x="1657" y="0"/>
                  </a:lnTo>
                  <a:close/>
                </a:path>
              </a:pathLst>
            </a:custGeom>
            <a:solidFill>
              <a:srgbClr val="7A66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3" name="Google Shape;10513;p52"/>
            <p:cNvSpPr/>
            <p:nvPr/>
          </p:nvSpPr>
          <p:spPr>
            <a:xfrm>
              <a:off x="1936625" y="4498400"/>
              <a:ext cx="1173650" cy="190225"/>
            </a:xfrm>
            <a:custGeom>
              <a:avLst/>
              <a:gdLst/>
              <a:ahLst/>
              <a:cxnLst/>
              <a:rect l="l" t="t" r="r" b="b"/>
              <a:pathLst>
                <a:path w="46946" h="7609" extrusionOk="0">
                  <a:moveTo>
                    <a:pt x="46361" y="1"/>
                  </a:moveTo>
                  <a:lnTo>
                    <a:pt x="46230" y="19"/>
                  </a:lnTo>
                  <a:lnTo>
                    <a:pt x="45627" y="132"/>
                  </a:lnTo>
                  <a:lnTo>
                    <a:pt x="44949" y="245"/>
                  </a:lnTo>
                  <a:lnTo>
                    <a:pt x="44234" y="340"/>
                  </a:lnTo>
                  <a:lnTo>
                    <a:pt x="43480" y="434"/>
                  </a:lnTo>
                  <a:lnTo>
                    <a:pt x="41899" y="584"/>
                  </a:lnTo>
                  <a:lnTo>
                    <a:pt x="40279" y="716"/>
                  </a:lnTo>
                  <a:lnTo>
                    <a:pt x="38716" y="810"/>
                  </a:lnTo>
                  <a:lnTo>
                    <a:pt x="37304" y="867"/>
                  </a:lnTo>
                  <a:lnTo>
                    <a:pt x="36118" y="923"/>
                  </a:lnTo>
                  <a:lnTo>
                    <a:pt x="35251" y="942"/>
                  </a:lnTo>
                  <a:lnTo>
                    <a:pt x="31127" y="980"/>
                  </a:lnTo>
                  <a:lnTo>
                    <a:pt x="27342" y="1017"/>
                  </a:lnTo>
                  <a:lnTo>
                    <a:pt x="23765" y="1036"/>
                  </a:lnTo>
                  <a:lnTo>
                    <a:pt x="20318" y="999"/>
                  </a:lnTo>
                  <a:lnTo>
                    <a:pt x="18605" y="980"/>
                  </a:lnTo>
                  <a:lnTo>
                    <a:pt x="16872" y="942"/>
                  </a:lnTo>
                  <a:lnTo>
                    <a:pt x="15121" y="904"/>
                  </a:lnTo>
                  <a:lnTo>
                    <a:pt x="13313" y="829"/>
                  </a:lnTo>
                  <a:lnTo>
                    <a:pt x="11468" y="754"/>
                  </a:lnTo>
                  <a:lnTo>
                    <a:pt x="9547" y="660"/>
                  </a:lnTo>
                  <a:lnTo>
                    <a:pt x="7532" y="547"/>
                  </a:lnTo>
                  <a:lnTo>
                    <a:pt x="5423" y="415"/>
                  </a:lnTo>
                  <a:lnTo>
                    <a:pt x="3597" y="302"/>
                  </a:lnTo>
                  <a:lnTo>
                    <a:pt x="2674" y="245"/>
                  </a:lnTo>
                  <a:lnTo>
                    <a:pt x="1770" y="151"/>
                  </a:lnTo>
                  <a:lnTo>
                    <a:pt x="1205" y="95"/>
                  </a:lnTo>
                  <a:lnTo>
                    <a:pt x="753" y="38"/>
                  </a:lnTo>
                  <a:lnTo>
                    <a:pt x="584" y="38"/>
                  </a:lnTo>
                  <a:lnTo>
                    <a:pt x="508" y="76"/>
                  </a:lnTo>
                  <a:lnTo>
                    <a:pt x="433" y="114"/>
                  </a:lnTo>
                  <a:lnTo>
                    <a:pt x="377" y="170"/>
                  </a:lnTo>
                  <a:lnTo>
                    <a:pt x="320" y="227"/>
                  </a:lnTo>
                  <a:lnTo>
                    <a:pt x="226" y="396"/>
                  </a:lnTo>
                  <a:lnTo>
                    <a:pt x="151" y="584"/>
                  </a:lnTo>
                  <a:lnTo>
                    <a:pt x="94" y="810"/>
                  </a:lnTo>
                  <a:lnTo>
                    <a:pt x="56" y="1055"/>
                  </a:lnTo>
                  <a:lnTo>
                    <a:pt x="19" y="1300"/>
                  </a:lnTo>
                  <a:lnTo>
                    <a:pt x="0" y="1808"/>
                  </a:lnTo>
                  <a:lnTo>
                    <a:pt x="19" y="2241"/>
                  </a:lnTo>
                  <a:lnTo>
                    <a:pt x="38" y="2675"/>
                  </a:lnTo>
                  <a:lnTo>
                    <a:pt x="75" y="3277"/>
                  </a:lnTo>
                  <a:lnTo>
                    <a:pt x="94" y="3804"/>
                  </a:lnTo>
                  <a:lnTo>
                    <a:pt x="151" y="4294"/>
                  </a:lnTo>
                  <a:lnTo>
                    <a:pt x="188" y="4708"/>
                  </a:lnTo>
                  <a:lnTo>
                    <a:pt x="245" y="5085"/>
                  </a:lnTo>
                  <a:lnTo>
                    <a:pt x="320" y="5405"/>
                  </a:lnTo>
                  <a:lnTo>
                    <a:pt x="377" y="5669"/>
                  </a:lnTo>
                  <a:lnTo>
                    <a:pt x="433" y="5895"/>
                  </a:lnTo>
                  <a:lnTo>
                    <a:pt x="565" y="6252"/>
                  </a:lnTo>
                  <a:lnTo>
                    <a:pt x="659" y="6460"/>
                  </a:lnTo>
                  <a:lnTo>
                    <a:pt x="734" y="6573"/>
                  </a:lnTo>
                  <a:lnTo>
                    <a:pt x="753" y="6610"/>
                  </a:lnTo>
                  <a:lnTo>
                    <a:pt x="1205" y="6667"/>
                  </a:lnTo>
                  <a:lnTo>
                    <a:pt x="1770" y="6723"/>
                  </a:lnTo>
                  <a:lnTo>
                    <a:pt x="2674" y="6817"/>
                  </a:lnTo>
                  <a:lnTo>
                    <a:pt x="3597" y="6874"/>
                  </a:lnTo>
                  <a:lnTo>
                    <a:pt x="5423" y="6987"/>
                  </a:lnTo>
                  <a:lnTo>
                    <a:pt x="7532" y="7119"/>
                  </a:lnTo>
                  <a:lnTo>
                    <a:pt x="9547" y="7232"/>
                  </a:lnTo>
                  <a:lnTo>
                    <a:pt x="11468" y="7326"/>
                  </a:lnTo>
                  <a:lnTo>
                    <a:pt x="13313" y="7401"/>
                  </a:lnTo>
                  <a:lnTo>
                    <a:pt x="15121" y="7476"/>
                  </a:lnTo>
                  <a:lnTo>
                    <a:pt x="16872" y="7514"/>
                  </a:lnTo>
                  <a:lnTo>
                    <a:pt x="18605" y="7552"/>
                  </a:lnTo>
                  <a:lnTo>
                    <a:pt x="20318" y="7589"/>
                  </a:lnTo>
                  <a:lnTo>
                    <a:pt x="23765" y="7608"/>
                  </a:lnTo>
                  <a:lnTo>
                    <a:pt x="27342" y="7589"/>
                  </a:lnTo>
                  <a:lnTo>
                    <a:pt x="31127" y="7552"/>
                  </a:lnTo>
                  <a:lnTo>
                    <a:pt x="35251" y="7514"/>
                  </a:lnTo>
                  <a:lnTo>
                    <a:pt x="35986" y="7495"/>
                  </a:lnTo>
                  <a:lnTo>
                    <a:pt x="36965" y="7458"/>
                  </a:lnTo>
                  <a:lnTo>
                    <a:pt x="38151" y="7420"/>
                  </a:lnTo>
                  <a:lnTo>
                    <a:pt x="39451" y="7345"/>
                  </a:lnTo>
                  <a:lnTo>
                    <a:pt x="40844" y="7250"/>
                  </a:lnTo>
                  <a:lnTo>
                    <a:pt x="42256" y="7119"/>
                  </a:lnTo>
                  <a:lnTo>
                    <a:pt x="43631" y="6987"/>
                  </a:lnTo>
                  <a:lnTo>
                    <a:pt x="44912" y="6817"/>
                  </a:lnTo>
                  <a:lnTo>
                    <a:pt x="44836" y="6629"/>
                  </a:lnTo>
                  <a:lnTo>
                    <a:pt x="44780" y="6403"/>
                  </a:lnTo>
                  <a:lnTo>
                    <a:pt x="44704" y="5932"/>
                  </a:lnTo>
                  <a:lnTo>
                    <a:pt x="44667" y="5405"/>
                  </a:lnTo>
                  <a:lnTo>
                    <a:pt x="44629" y="4878"/>
                  </a:lnTo>
                  <a:lnTo>
                    <a:pt x="44629" y="4388"/>
                  </a:lnTo>
                  <a:lnTo>
                    <a:pt x="44629" y="3936"/>
                  </a:lnTo>
                  <a:lnTo>
                    <a:pt x="44648" y="3352"/>
                  </a:lnTo>
                  <a:lnTo>
                    <a:pt x="44648" y="2919"/>
                  </a:lnTo>
                  <a:lnTo>
                    <a:pt x="44648" y="2505"/>
                  </a:lnTo>
                  <a:lnTo>
                    <a:pt x="44686" y="2128"/>
                  </a:lnTo>
                  <a:lnTo>
                    <a:pt x="44723" y="1940"/>
                  </a:lnTo>
                  <a:lnTo>
                    <a:pt x="44761" y="1752"/>
                  </a:lnTo>
                  <a:lnTo>
                    <a:pt x="44817" y="1582"/>
                  </a:lnTo>
                  <a:lnTo>
                    <a:pt x="44874" y="1432"/>
                  </a:lnTo>
                  <a:lnTo>
                    <a:pt x="44949" y="1262"/>
                  </a:lnTo>
                  <a:lnTo>
                    <a:pt x="45043" y="1130"/>
                  </a:lnTo>
                  <a:lnTo>
                    <a:pt x="45156" y="999"/>
                  </a:lnTo>
                  <a:lnTo>
                    <a:pt x="45288" y="867"/>
                  </a:lnTo>
                  <a:lnTo>
                    <a:pt x="45439" y="754"/>
                  </a:lnTo>
                  <a:lnTo>
                    <a:pt x="45608" y="660"/>
                  </a:lnTo>
                  <a:lnTo>
                    <a:pt x="45778" y="584"/>
                  </a:lnTo>
                  <a:lnTo>
                    <a:pt x="45947" y="528"/>
                  </a:lnTo>
                  <a:lnTo>
                    <a:pt x="46117" y="509"/>
                  </a:lnTo>
                  <a:lnTo>
                    <a:pt x="46286" y="490"/>
                  </a:lnTo>
                  <a:lnTo>
                    <a:pt x="46456" y="509"/>
                  </a:lnTo>
                  <a:lnTo>
                    <a:pt x="46625" y="547"/>
                  </a:lnTo>
                  <a:lnTo>
                    <a:pt x="46795" y="603"/>
                  </a:lnTo>
                  <a:lnTo>
                    <a:pt x="46945" y="678"/>
                  </a:lnTo>
                  <a:lnTo>
                    <a:pt x="46889" y="528"/>
                  </a:lnTo>
                  <a:lnTo>
                    <a:pt x="46832" y="377"/>
                  </a:lnTo>
                  <a:lnTo>
                    <a:pt x="46757" y="264"/>
                  </a:lnTo>
                  <a:lnTo>
                    <a:pt x="46663" y="170"/>
                  </a:lnTo>
                  <a:lnTo>
                    <a:pt x="46569" y="76"/>
                  </a:lnTo>
                  <a:lnTo>
                    <a:pt x="46474" y="19"/>
                  </a:lnTo>
                  <a:lnTo>
                    <a:pt x="4636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4" name="Google Shape;10514;p52"/>
            <p:cNvSpPr/>
            <p:nvPr/>
          </p:nvSpPr>
          <p:spPr>
            <a:xfrm>
              <a:off x="1972400" y="4570900"/>
              <a:ext cx="81925" cy="46625"/>
            </a:xfrm>
            <a:custGeom>
              <a:avLst/>
              <a:gdLst/>
              <a:ahLst/>
              <a:cxnLst/>
              <a:rect l="l" t="t" r="r" b="b"/>
              <a:pathLst>
                <a:path w="3277" h="1865" extrusionOk="0">
                  <a:moveTo>
                    <a:pt x="471" y="1"/>
                  </a:moveTo>
                  <a:lnTo>
                    <a:pt x="358" y="38"/>
                  </a:lnTo>
                  <a:lnTo>
                    <a:pt x="264" y="95"/>
                  </a:lnTo>
                  <a:lnTo>
                    <a:pt x="170" y="170"/>
                  </a:lnTo>
                  <a:lnTo>
                    <a:pt x="94" y="264"/>
                  </a:lnTo>
                  <a:lnTo>
                    <a:pt x="38" y="358"/>
                  </a:lnTo>
                  <a:lnTo>
                    <a:pt x="19" y="471"/>
                  </a:lnTo>
                  <a:lnTo>
                    <a:pt x="0" y="584"/>
                  </a:lnTo>
                  <a:lnTo>
                    <a:pt x="0" y="1262"/>
                  </a:lnTo>
                  <a:lnTo>
                    <a:pt x="19" y="1394"/>
                  </a:lnTo>
                  <a:lnTo>
                    <a:pt x="38" y="1507"/>
                  </a:lnTo>
                  <a:lnTo>
                    <a:pt x="94" y="1601"/>
                  </a:lnTo>
                  <a:lnTo>
                    <a:pt x="170" y="1695"/>
                  </a:lnTo>
                  <a:lnTo>
                    <a:pt x="264" y="1771"/>
                  </a:lnTo>
                  <a:lnTo>
                    <a:pt x="358" y="1827"/>
                  </a:lnTo>
                  <a:lnTo>
                    <a:pt x="471" y="1846"/>
                  </a:lnTo>
                  <a:lnTo>
                    <a:pt x="603" y="1865"/>
                  </a:lnTo>
                  <a:lnTo>
                    <a:pt x="2693" y="1865"/>
                  </a:lnTo>
                  <a:lnTo>
                    <a:pt x="2806" y="1846"/>
                  </a:lnTo>
                  <a:lnTo>
                    <a:pt x="2919" y="1827"/>
                  </a:lnTo>
                  <a:lnTo>
                    <a:pt x="3013" y="1771"/>
                  </a:lnTo>
                  <a:lnTo>
                    <a:pt x="3107" y="1695"/>
                  </a:lnTo>
                  <a:lnTo>
                    <a:pt x="3183" y="1601"/>
                  </a:lnTo>
                  <a:lnTo>
                    <a:pt x="3239" y="1507"/>
                  </a:lnTo>
                  <a:lnTo>
                    <a:pt x="3277" y="1394"/>
                  </a:lnTo>
                  <a:lnTo>
                    <a:pt x="3277" y="1262"/>
                  </a:lnTo>
                  <a:lnTo>
                    <a:pt x="3277" y="584"/>
                  </a:lnTo>
                  <a:lnTo>
                    <a:pt x="3277" y="471"/>
                  </a:lnTo>
                  <a:lnTo>
                    <a:pt x="3239" y="358"/>
                  </a:lnTo>
                  <a:lnTo>
                    <a:pt x="3183" y="264"/>
                  </a:lnTo>
                  <a:lnTo>
                    <a:pt x="3107" y="170"/>
                  </a:lnTo>
                  <a:lnTo>
                    <a:pt x="3013" y="95"/>
                  </a:lnTo>
                  <a:lnTo>
                    <a:pt x="2919" y="38"/>
                  </a:lnTo>
                  <a:lnTo>
                    <a:pt x="280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5" name="Google Shape;10515;p52"/>
            <p:cNvSpPr/>
            <p:nvPr/>
          </p:nvSpPr>
          <p:spPr>
            <a:xfrm>
              <a:off x="2895100" y="4570900"/>
              <a:ext cx="82400" cy="46625"/>
            </a:xfrm>
            <a:custGeom>
              <a:avLst/>
              <a:gdLst/>
              <a:ahLst/>
              <a:cxnLst/>
              <a:rect l="l" t="t" r="r" b="b"/>
              <a:pathLst>
                <a:path w="3296" h="1865" extrusionOk="0">
                  <a:moveTo>
                    <a:pt x="490" y="1"/>
                  </a:moveTo>
                  <a:lnTo>
                    <a:pt x="377" y="38"/>
                  </a:lnTo>
                  <a:lnTo>
                    <a:pt x="264" y="95"/>
                  </a:lnTo>
                  <a:lnTo>
                    <a:pt x="189" y="170"/>
                  </a:lnTo>
                  <a:lnTo>
                    <a:pt x="114" y="264"/>
                  </a:lnTo>
                  <a:lnTo>
                    <a:pt x="57" y="358"/>
                  </a:lnTo>
                  <a:lnTo>
                    <a:pt x="19" y="471"/>
                  </a:lnTo>
                  <a:lnTo>
                    <a:pt x="1" y="584"/>
                  </a:lnTo>
                  <a:lnTo>
                    <a:pt x="1" y="1262"/>
                  </a:lnTo>
                  <a:lnTo>
                    <a:pt x="19" y="1394"/>
                  </a:lnTo>
                  <a:lnTo>
                    <a:pt x="57" y="1507"/>
                  </a:lnTo>
                  <a:lnTo>
                    <a:pt x="114" y="1601"/>
                  </a:lnTo>
                  <a:lnTo>
                    <a:pt x="189" y="1695"/>
                  </a:lnTo>
                  <a:lnTo>
                    <a:pt x="264" y="1771"/>
                  </a:lnTo>
                  <a:lnTo>
                    <a:pt x="377" y="1827"/>
                  </a:lnTo>
                  <a:lnTo>
                    <a:pt x="490" y="1846"/>
                  </a:lnTo>
                  <a:lnTo>
                    <a:pt x="603" y="1865"/>
                  </a:lnTo>
                  <a:lnTo>
                    <a:pt x="2693" y="1865"/>
                  </a:lnTo>
                  <a:lnTo>
                    <a:pt x="2806" y="1846"/>
                  </a:lnTo>
                  <a:lnTo>
                    <a:pt x="2919" y="1827"/>
                  </a:lnTo>
                  <a:lnTo>
                    <a:pt x="3032" y="1771"/>
                  </a:lnTo>
                  <a:lnTo>
                    <a:pt x="3126" y="1695"/>
                  </a:lnTo>
                  <a:lnTo>
                    <a:pt x="3183" y="1601"/>
                  </a:lnTo>
                  <a:lnTo>
                    <a:pt x="3239" y="1507"/>
                  </a:lnTo>
                  <a:lnTo>
                    <a:pt x="3277" y="1394"/>
                  </a:lnTo>
                  <a:lnTo>
                    <a:pt x="3296" y="1262"/>
                  </a:lnTo>
                  <a:lnTo>
                    <a:pt x="3296" y="584"/>
                  </a:lnTo>
                  <a:lnTo>
                    <a:pt x="3277" y="471"/>
                  </a:lnTo>
                  <a:lnTo>
                    <a:pt x="3239" y="358"/>
                  </a:lnTo>
                  <a:lnTo>
                    <a:pt x="3183" y="264"/>
                  </a:lnTo>
                  <a:lnTo>
                    <a:pt x="3126" y="170"/>
                  </a:lnTo>
                  <a:lnTo>
                    <a:pt x="3032" y="95"/>
                  </a:lnTo>
                  <a:lnTo>
                    <a:pt x="2919" y="38"/>
                  </a:lnTo>
                  <a:lnTo>
                    <a:pt x="280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6" name="Google Shape;10516;p52"/>
            <p:cNvSpPr/>
            <p:nvPr/>
          </p:nvSpPr>
          <p:spPr>
            <a:xfrm>
              <a:off x="2085850" y="3820500"/>
              <a:ext cx="1082325" cy="340375"/>
            </a:xfrm>
            <a:custGeom>
              <a:avLst/>
              <a:gdLst/>
              <a:ahLst/>
              <a:cxnLst/>
              <a:rect l="l" t="t" r="r" b="b"/>
              <a:pathLst>
                <a:path w="43293" h="13615" extrusionOk="0">
                  <a:moveTo>
                    <a:pt x="25008" y="0"/>
                  </a:moveTo>
                  <a:lnTo>
                    <a:pt x="24010" y="19"/>
                  </a:lnTo>
                  <a:lnTo>
                    <a:pt x="22805" y="38"/>
                  </a:lnTo>
                  <a:lnTo>
                    <a:pt x="21129" y="94"/>
                  </a:lnTo>
                  <a:lnTo>
                    <a:pt x="19151" y="207"/>
                  </a:lnTo>
                  <a:lnTo>
                    <a:pt x="17023" y="339"/>
                  </a:lnTo>
                  <a:lnTo>
                    <a:pt x="14914" y="490"/>
                  </a:lnTo>
                  <a:lnTo>
                    <a:pt x="13935" y="584"/>
                  </a:lnTo>
                  <a:lnTo>
                    <a:pt x="12994" y="697"/>
                  </a:lnTo>
                  <a:lnTo>
                    <a:pt x="12165" y="791"/>
                  </a:lnTo>
                  <a:lnTo>
                    <a:pt x="11412" y="904"/>
                  </a:lnTo>
                  <a:lnTo>
                    <a:pt x="10809" y="1036"/>
                  </a:lnTo>
                  <a:lnTo>
                    <a:pt x="10564" y="1092"/>
                  </a:lnTo>
                  <a:lnTo>
                    <a:pt x="10357" y="1149"/>
                  </a:lnTo>
                  <a:lnTo>
                    <a:pt x="9981" y="1281"/>
                  </a:lnTo>
                  <a:lnTo>
                    <a:pt x="9604" y="1412"/>
                  </a:lnTo>
                  <a:lnTo>
                    <a:pt x="9246" y="1582"/>
                  </a:lnTo>
                  <a:lnTo>
                    <a:pt x="8889" y="1751"/>
                  </a:lnTo>
                  <a:lnTo>
                    <a:pt x="8550" y="1921"/>
                  </a:lnTo>
                  <a:lnTo>
                    <a:pt x="8211" y="2128"/>
                  </a:lnTo>
                  <a:lnTo>
                    <a:pt x="7872" y="2335"/>
                  </a:lnTo>
                  <a:lnTo>
                    <a:pt x="7552" y="2561"/>
                  </a:lnTo>
                  <a:lnTo>
                    <a:pt x="7231" y="2787"/>
                  </a:lnTo>
                  <a:lnTo>
                    <a:pt x="6930" y="3032"/>
                  </a:lnTo>
                  <a:lnTo>
                    <a:pt x="6629" y="3296"/>
                  </a:lnTo>
                  <a:lnTo>
                    <a:pt x="6328" y="3559"/>
                  </a:lnTo>
                  <a:lnTo>
                    <a:pt x="5744" y="4124"/>
                  </a:lnTo>
                  <a:lnTo>
                    <a:pt x="5198" y="4727"/>
                  </a:lnTo>
                  <a:lnTo>
                    <a:pt x="4652" y="5367"/>
                  </a:lnTo>
                  <a:lnTo>
                    <a:pt x="4143" y="6026"/>
                  </a:lnTo>
                  <a:lnTo>
                    <a:pt x="3654" y="6723"/>
                  </a:lnTo>
                  <a:lnTo>
                    <a:pt x="3164" y="7438"/>
                  </a:lnTo>
                  <a:lnTo>
                    <a:pt x="2693" y="8173"/>
                  </a:lnTo>
                  <a:lnTo>
                    <a:pt x="2241" y="8926"/>
                  </a:lnTo>
                  <a:lnTo>
                    <a:pt x="1808" y="9679"/>
                  </a:lnTo>
                  <a:lnTo>
                    <a:pt x="1375" y="10451"/>
                  </a:lnTo>
                  <a:lnTo>
                    <a:pt x="1036" y="11091"/>
                  </a:lnTo>
                  <a:lnTo>
                    <a:pt x="678" y="11751"/>
                  </a:lnTo>
                  <a:lnTo>
                    <a:pt x="339" y="12428"/>
                  </a:lnTo>
                  <a:lnTo>
                    <a:pt x="0" y="13125"/>
                  </a:lnTo>
                  <a:lnTo>
                    <a:pt x="1017" y="13088"/>
                  </a:lnTo>
                  <a:lnTo>
                    <a:pt x="2091" y="13050"/>
                  </a:lnTo>
                  <a:lnTo>
                    <a:pt x="4407" y="12993"/>
                  </a:lnTo>
                  <a:lnTo>
                    <a:pt x="6836" y="12956"/>
                  </a:lnTo>
                  <a:lnTo>
                    <a:pt x="12127" y="12956"/>
                  </a:lnTo>
                  <a:lnTo>
                    <a:pt x="14670" y="12975"/>
                  </a:lnTo>
                  <a:lnTo>
                    <a:pt x="18398" y="13012"/>
                  </a:lnTo>
                  <a:lnTo>
                    <a:pt x="19358" y="12993"/>
                  </a:lnTo>
                  <a:lnTo>
                    <a:pt x="20997" y="13012"/>
                  </a:lnTo>
                  <a:lnTo>
                    <a:pt x="22917" y="13050"/>
                  </a:lnTo>
                  <a:lnTo>
                    <a:pt x="25102" y="13106"/>
                  </a:lnTo>
                  <a:lnTo>
                    <a:pt x="27475" y="13182"/>
                  </a:lnTo>
                  <a:lnTo>
                    <a:pt x="32578" y="13370"/>
                  </a:lnTo>
                  <a:lnTo>
                    <a:pt x="37775" y="13615"/>
                  </a:lnTo>
                  <a:lnTo>
                    <a:pt x="38039" y="12485"/>
                  </a:lnTo>
                  <a:lnTo>
                    <a:pt x="38321" y="11393"/>
                  </a:lnTo>
                  <a:lnTo>
                    <a:pt x="38641" y="10319"/>
                  </a:lnTo>
                  <a:lnTo>
                    <a:pt x="38961" y="9284"/>
                  </a:lnTo>
                  <a:lnTo>
                    <a:pt x="39319" y="8267"/>
                  </a:lnTo>
                  <a:lnTo>
                    <a:pt x="39677" y="7306"/>
                  </a:lnTo>
                  <a:lnTo>
                    <a:pt x="40035" y="6384"/>
                  </a:lnTo>
                  <a:lnTo>
                    <a:pt x="40411" y="5499"/>
                  </a:lnTo>
                  <a:lnTo>
                    <a:pt x="40788" y="4689"/>
                  </a:lnTo>
                  <a:lnTo>
                    <a:pt x="41165" y="3936"/>
                  </a:lnTo>
                  <a:lnTo>
                    <a:pt x="41541" y="3220"/>
                  </a:lnTo>
                  <a:lnTo>
                    <a:pt x="41918" y="2599"/>
                  </a:lnTo>
                  <a:lnTo>
                    <a:pt x="42276" y="2034"/>
                  </a:lnTo>
                  <a:lnTo>
                    <a:pt x="42633" y="1544"/>
                  </a:lnTo>
                  <a:lnTo>
                    <a:pt x="42972" y="1149"/>
                  </a:lnTo>
                  <a:lnTo>
                    <a:pt x="43123" y="979"/>
                  </a:lnTo>
                  <a:lnTo>
                    <a:pt x="43292" y="829"/>
                  </a:lnTo>
                  <a:lnTo>
                    <a:pt x="42558" y="753"/>
                  </a:lnTo>
                  <a:lnTo>
                    <a:pt x="41711" y="678"/>
                  </a:lnTo>
                  <a:lnTo>
                    <a:pt x="39620" y="527"/>
                  </a:lnTo>
                  <a:lnTo>
                    <a:pt x="37172" y="396"/>
                  </a:lnTo>
                  <a:lnTo>
                    <a:pt x="34517" y="264"/>
                  </a:lnTo>
                  <a:lnTo>
                    <a:pt x="31824" y="151"/>
                  </a:lnTo>
                  <a:lnTo>
                    <a:pt x="29245" y="75"/>
                  </a:lnTo>
                  <a:lnTo>
                    <a:pt x="26910" y="19"/>
                  </a:lnTo>
                  <a:lnTo>
                    <a:pt x="2500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7" name="Google Shape;10517;p52"/>
            <p:cNvSpPr/>
            <p:nvPr/>
          </p:nvSpPr>
          <p:spPr>
            <a:xfrm>
              <a:off x="2338650" y="4335050"/>
              <a:ext cx="285775" cy="154425"/>
            </a:xfrm>
            <a:custGeom>
              <a:avLst/>
              <a:gdLst/>
              <a:ahLst/>
              <a:cxnLst/>
              <a:rect l="l" t="t" r="r" b="b"/>
              <a:pathLst>
                <a:path w="11431" h="6177" extrusionOk="0">
                  <a:moveTo>
                    <a:pt x="471" y="0"/>
                  </a:moveTo>
                  <a:lnTo>
                    <a:pt x="358" y="38"/>
                  </a:lnTo>
                  <a:lnTo>
                    <a:pt x="264" y="94"/>
                  </a:lnTo>
                  <a:lnTo>
                    <a:pt x="170" y="170"/>
                  </a:lnTo>
                  <a:lnTo>
                    <a:pt x="95" y="264"/>
                  </a:lnTo>
                  <a:lnTo>
                    <a:pt x="38" y="358"/>
                  </a:lnTo>
                  <a:lnTo>
                    <a:pt x="1" y="471"/>
                  </a:lnTo>
                  <a:lnTo>
                    <a:pt x="1" y="584"/>
                  </a:lnTo>
                  <a:lnTo>
                    <a:pt x="1" y="5574"/>
                  </a:lnTo>
                  <a:lnTo>
                    <a:pt x="1" y="5687"/>
                  </a:lnTo>
                  <a:lnTo>
                    <a:pt x="38" y="5800"/>
                  </a:lnTo>
                  <a:lnTo>
                    <a:pt x="95" y="5913"/>
                  </a:lnTo>
                  <a:lnTo>
                    <a:pt x="170" y="5988"/>
                  </a:lnTo>
                  <a:lnTo>
                    <a:pt x="264" y="6064"/>
                  </a:lnTo>
                  <a:lnTo>
                    <a:pt x="358" y="6120"/>
                  </a:lnTo>
                  <a:lnTo>
                    <a:pt x="471" y="6158"/>
                  </a:lnTo>
                  <a:lnTo>
                    <a:pt x="584" y="6177"/>
                  </a:lnTo>
                  <a:lnTo>
                    <a:pt x="10847" y="6177"/>
                  </a:lnTo>
                  <a:lnTo>
                    <a:pt x="10960" y="6158"/>
                  </a:lnTo>
                  <a:lnTo>
                    <a:pt x="11073" y="6120"/>
                  </a:lnTo>
                  <a:lnTo>
                    <a:pt x="11167" y="6064"/>
                  </a:lnTo>
                  <a:lnTo>
                    <a:pt x="11261" y="5988"/>
                  </a:lnTo>
                  <a:lnTo>
                    <a:pt x="11337" y="5913"/>
                  </a:lnTo>
                  <a:lnTo>
                    <a:pt x="11393" y="5800"/>
                  </a:lnTo>
                  <a:lnTo>
                    <a:pt x="11431" y="5687"/>
                  </a:lnTo>
                  <a:lnTo>
                    <a:pt x="11431" y="5574"/>
                  </a:lnTo>
                  <a:lnTo>
                    <a:pt x="11431" y="584"/>
                  </a:lnTo>
                  <a:lnTo>
                    <a:pt x="11431" y="471"/>
                  </a:lnTo>
                  <a:lnTo>
                    <a:pt x="11393" y="358"/>
                  </a:lnTo>
                  <a:lnTo>
                    <a:pt x="11337" y="264"/>
                  </a:lnTo>
                  <a:lnTo>
                    <a:pt x="11261" y="170"/>
                  </a:lnTo>
                  <a:lnTo>
                    <a:pt x="11167" y="94"/>
                  </a:lnTo>
                  <a:lnTo>
                    <a:pt x="11073" y="38"/>
                  </a:lnTo>
                  <a:lnTo>
                    <a:pt x="10960" y="0"/>
                  </a:lnTo>
                  <a:close/>
                </a:path>
              </a:pathLst>
            </a:custGeom>
            <a:solidFill>
              <a:srgbClr val="000000">
                <a:alpha val="21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8" name="Google Shape;10518;p52"/>
            <p:cNvSpPr/>
            <p:nvPr/>
          </p:nvSpPr>
          <p:spPr>
            <a:xfrm>
              <a:off x="2361725" y="4347275"/>
              <a:ext cx="239650" cy="32050"/>
            </a:xfrm>
            <a:custGeom>
              <a:avLst/>
              <a:gdLst/>
              <a:ahLst/>
              <a:cxnLst/>
              <a:rect l="l" t="t" r="r" b="b"/>
              <a:pathLst>
                <a:path w="9586" h="1282" extrusionOk="0">
                  <a:moveTo>
                    <a:pt x="509" y="1"/>
                  </a:moveTo>
                  <a:lnTo>
                    <a:pt x="396" y="20"/>
                  </a:lnTo>
                  <a:lnTo>
                    <a:pt x="302" y="39"/>
                  </a:lnTo>
                  <a:lnTo>
                    <a:pt x="226" y="95"/>
                  </a:lnTo>
                  <a:lnTo>
                    <a:pt x="151" y="152"/>
                  </a:lnTo>
                  <a:lnTo>
                    <a:pt x="94" y="227"/>
                  </a:lnTo>
                  <a:lnTo>
                    <a:pt x="38" y="321"/>
                  </a:lnTo>
                  <a:lnTo>
                    <a:pt x="19" y="415"/>
                  </a:lnTo>
                  <a:lnTo>
                    <a:pt x="0" y="509"/>
                  </a:lnTo>
                  <a:lnTo>
                    <a:pt x="0" y="792"/>
                  </a:lnTo>
                  <a:lnTo>
                    <a:pt x="19" y="886"/>
                  </a:lnTo>
                  <a:lnTo>
                    <a:pt x="38" y="980"/>
                  </a:lnTo>
                  <a:lnTo>
                    <a:pt x="94" y="1074"/>
                  </a:lnTo>
                  <a:lnTo>
                    <a:pt x="151" y="1150"/>
                  </a:lnTo>
                  <a:lnTo>
                    <a:pt x="226" y="1206"/>
                  </a:lnTo>
                  <a:lnTo>
                    <a:pt x="302" y="1244"/>
                  </a:lnTo>
                  <a:lnTo>
                    <a:pt x="396" y="1281"/>
                  </a:lnTo>
                  <a:lnTo>
                    <a:pt x="9190" y="1281"/>
                  </a:lnTo>
                  <a:lnTo>
                    <a:pt x="9284" y="1244"/>
                  </a:lnTo>
                  <a:lnTo>
                    <a:pt x="9359" y="1206"/>
                  </a:lnTo>
                  <a:lnTo>
                    <a:pt x="9434" y="1150"/>
                  </a:lnTo>
                  <a:lnTo>
                    <a:pt x="9491" y="1074"/>
                  </a:lnTo>
                  <a:lnTo>
                    <a:pt x="9547" y="980"/>
                  </a:lnTo>
                  <a:lnTo>
                    <a:pt x="9566" y="886"/>
                  </a:lnTo>
                  <a:lnTo>
                    <a:pt x="9585" y="792"/>
                  </a:lnTo>
                  <a:lnTo>
                    <a:pt x="9585" y="509"/>
                  </a:lnTo>
                  <a:lnTo>
                    <a:pt x="9566" y="415"/>
                  </a:lnTo>
                  <a:lnTo>
                    <a:pt x="9547" y="321"/>
                  </a:lnTo>
                  <a:lnTo>
                    <a:pt x="9491" y="227"/>
                  </a:lnTo>
                  <a:lnTo>
                    <a:pt x="9434" y="152"/>
                  </a:lnTo>
                  <a:lnTo>
                    <a:pt x="9359" y="95"/>
                  </a:lnTo>
                  <a:lnTo>
                    <a:pt x="9284" y="39"/>
                  </a:lnTo>
                  <a:lnTo>
                    <a:pt x="9190" y="20"/>
                  </a:lnTo>
                  <a:lnTo>
                    <a:pt x="907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9" name="Google Shape;10519;p52"/>
            <p:cNvSpPr/>
            <p:nvPr/>
          </p:nvSpPr>
          <p:spPr>
            <a:xfrm>
              <a:off x="2160225" y="4213575"/>
              <a:ext cx="685950" cy="37225"/>
            </a:xfrm>
            <a:custGeom>
              <a:avLst/>
              <a:gdLst/>
              <a:ahLst/>
              <a:cxnLst/>
              <a:rect l="l" t="t" r="r" b="b"/>
              <a:pathLst>
                <a:path w="27438" h="1489" extrusionOk="0">
                  <a:moveTo>
                    <a:pt x="490" y="1"/>
                  </a:moveTo>
                  <a:lnTo>
                    <a:pt x="377" y="39"/>
                  </a:lnTo>
                  <a:lnTo>
                    <a:pt x="264" y="95"/>
                  </a:lnTo>
                  <a:lnTo>
                    <a:pt x="170" y="170"/>
                  </a:lnTo>
                  <a:lnTo>
                    <a:pt x="114" y="265"/>
                  </a:lnTo>
                  <a:lnTo>
                    <a:pt x="57" y="359"/>
                  </a:lnTo>
                  <a:lnTo>
                    <a:pt x="19" y="472"/>
                  </a:lnTo>
                  <a:lnTo>
                    <a:pt x="1" y="585"/>
                  </a:lnTo>
                  <a:lnTo>
                    <a:pt x="1" y="886"/>
                  </a:lnTo>
                  <a:lnTo>
                    <a:pt x="19" y="1018"/>
                  </a:lnTo>
                  <a:lnTo>
                    <a:pt x="57" y="1131"/>
                  </a:lnTo>
                  <a:lnTo>
                    <a:pt x="114" y="1225"/>
                  </a:lnTo>
                  <a:lnTo>
                    <a:pt x="170" y="1319"/>
                  </a:lnTo>
                  <a:lnTo>
                    <a:pt x="264" y="1394"/>
                  </a:lnTo>
                  <a:lnTo>
                    <a:pt x="377" y="1432"/>
                  </a:lnTo>
                  <a:lnTo>
                    <a:pt x="490" y="1470"/>
                  </a:lnTo>
                  <a:lnTo>
                    <a:pt x="603" y="1489"/>
                  </a:lnTo>
                  <a:lnTo>
                    <a:pt x="26835" y="1489"/>
                  </a:lnTo>
                  <a:lnTo>
                    <a:pt x="26948" y="1470"/>
                  </a:lnTo>
                  <a:lnTo>
                    <a:pt x="27061" y="1432"/>
                  </a:lnTo>
                  <a:lnTo>
                    <a:pt x="27174" y="1394"/>
                  </a:lnTo>
                  <a:lnTo>
                    <a:pt x="27249" y="1319"/>
                  </a:lnTo>
                  <a:lnTo>
                    <a:pt x="27324" y="1225"/>
                  </a:lnTo>
                  <a:lnTo>
                    <a:pt x="27381" y="1131"/>
                  </a:lnTo>
                  <a:lnTo>
                    <a:pt x="27418" y="1018"/>
                  </a:lnTo>
                  <a:lnTo>
                    <a:pt x="27437" y="886"/>
                  </a:lnTo>
                  <a:lnTo>
                    <a:pt x="27437" y="585"/>
                  </a:lnTo>
                  <a:lnTo>
                    <a:pt x="27418" y="472"/>
                  </a:lnTo>
                  <a:lnTo>
                    <a:pt x="27381" y="359"/>
                  </a:lnTo>
                  <a:lnTo>
                    <a:pt x="27324" y="265"/>
                  </a:lnTo>
                  <a:lnTo>
                    <a:pt x="27249" y="170"/>
                  </a:lnTo>
                  <a:lnTo>
                    <a:pt x="27174" y="95"/>
                  </a:lnTo>
                  <a:lnTo>
                    <a:pt x="27061" y="39"/>
                  </a:lnTo>
                  <a:lnTo>
                    <a:pt x="2694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Planet Earth (2006)">
            <a:extLst>
              <a:ext uri="{FF2B5EF4-FFF2-40B4-BE49-F238E27FC236}">
                <a16:creationId xmlns:a16="http://schemas.microsoft.com/office/drawing/2014/main" id="{F53186E5-B5A1-44BA-A5E4-1A1149E96F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4113" y="1006277"/>
            <a:ext cx="1830387" cy="2750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18F41C7-6B63-757A-FCA1-CD1022E2A7DC}"/>
              </a:ext>
            </a:extLst>
          </p:cNvPr>
          <p:cNvSpPr txBox="1"/>
          <p:nvPr/>
        </p:nvSpPr>
        <p:spPr>
          <a:xfrm>
            <a:off x="1473200" y="3854846"/>
            <a:ext cx="132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Planet Earth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007AF3-76D5-7A69-B480-8B5F3DC4E37E}"/>
              </a:ext>
            </a:extLst>
          </p:cNvPr>
          <p:cNvSpPr txBox="1"/>
          <p:nvPr/>
        </p:nvSpPr>
        <p:spPr>
          <a:xfrm>
            <a:off x="4038600" y="1692077"/>
            <a:ext cx="30670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>
                  <a:lumMod val="40000"/>
                  <a:lumOff val="60000"/>
                </a:schemeClr>
              </a:buClr>
              <a:buFont typeface="Wingdings" panose="05000000000000000000" pitchFamily="2" charset="2"/>
              <a:buChar char="q"/>
            </a:pPr>
            <a:r>
              <a:rPr lang="vi-VN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Sản xuất bởi: BBC</a:t>
            </a:r>
          </a:p>
          <a:p>
            <a:pPr marL="285750" indent="-285750">
              <a:buClr>
                <a:schemeClr val="accent1">
                  <a:lumMod val="40000"/>
                  <a:lumOff val="60000"/>
                </a:schemeClr>
              </a:buClr>
              <a:buFont typeface="Wingdings" panose="05000000000000000000" pitchFamily="2" charset="2"/>
              <a:buChar char="q"/>
            </a:pPr>
            <a:r>
              <a:rPr lang="vi-VN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Người kể: David Attenborough</a:t>
            </a:r>
          </a:p>
          <a:p>
            <a:pPr marL="285750" indent="-285750">
              <a:buClr>
                <a:schemeClr val="accent1">
                  <a:lumMod val="40000"/>
                  <a:lumOff val="60000"/>
                </a:schemeClr>
              </a:buClr>
              <a:buFont typeface="Wingdings" panose="05000000000000000000" pitchFamily="2" charset="2"/>
              <a:buChar char="q"/>
            </a:pPr>
            <a:r>
              <a:rPr lang="vi-VN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Thể loại: Tài liệu, Thiên nhiên</a:t>
            </a:r>
          </a:p>
          <a:p>
            <a:pPr marL="285750" indent="-285750">
              <a:buClr>
                <a:schemeClr val="accent1">
                  <a:lumMod val="40000"/>
                  <a:lumOff val="60000"/>
                </a:schemeClr>
              </a:buClr>
              <a:buFont typeface="Wingdings" panose="05000000000000000000" pitchFamily="2" charset="2"/>
              <a:buChar char="q"/>
            </a:pPr>
            <a:r>
              <a:rPr lang="vi-VN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Sản xuất năm: 2006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06593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74">
          <a:extLst>
            <a:ext uri="{FF2B5EF4-FFF2-40B4-BE49-F238E27FC236}">
              <a16:creationId xmlns:a16="http://schemas.microsoft.com/office/drawing/2014/main" id="{A8CB8A6C-2EB6-FD7D-BF98-E886291554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E66B932-7A9C-AE28-DDB2-6B31714276DC}"/>
              </a:ext>
            </a:extLst>
          </p:cNvPr>
          <p:cNvSpPr txBox="1"/>
          <p:nvPr/>
        </p:nvSpPr>
        <p:spPr>
          <a:xfrm>
            <a:off x="2584450" y="2152650"/>
            <a:ext cx="39751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4000" b="1" dirty="0">
                <a:solidFill>
                  <a:schemeClr val="bg1">
                    <a:lumMod val="90000"/>
                  </a:schemeClr>
                </a:solidFill>
              </a:rPr>
              <a:t>Genre</a:t>
            </a:r>
            <a:endParaRPr lang="en-US" sz="4000" b="1" dirty="0">
              <a:solidFill>
                <a:schemeClr val="bg1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5609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C86A4A0-BE13-9B6B-0CA5-C04A70D6CA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9100" y="917428"/>
            <a:ext cx="5765800" cy="3493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3075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A53F514-D978-CC22-E3C9-55BC100083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0351" y="910987"/>
            <a:ext cx="5854910" cy="3514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4988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9ED0D2F3-81EC-5817-2A91-54EEE9DD43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9406" y="894819"/>
            <a:ext cx="5813362" cy="3512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61495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74">
          <a:extLst>
            <a:ext uri="{FF2B5EF4-FFF2-40B4-BE49-F238E27FC236}">
              <a16:creationId xmlns:a16="http://schemas.microsoft.com/office/drawing/2014/main" id="{B3C80458-6E65-1924-3C8B-2B5E039488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48DECD0-4DF3-B48C-E1A4-FE16EB9F6D5D}"/>
              </a:ext>
            </a:extLst>
          </p:cNvPr>
          <p:cNvSpPr txBox="1"/>
          <p:nvPr/>
        </p:nvSpPr>
        <p:spPr>
          <a:xfrm>
            <a:off x="2584450" y="2152650"/>
            <a:ext cx="39751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bg1">
                    <a:lumMod val="90000"/>
                  </a:schemeClr>
                </a:solidFill>
              </a:rPr>
              <a:t>Tag</a:t>
            </a:r>
          </a:p>
        </p:txBody>
      </p:sp>
    </p:spTree>
    <p:extLst>
      <p:ext uri="{BB962C8B-B14F-4D97-AF65-F5344CB8AC3E}">
        <p14:creationId xmlns:p14="http://schemas.microsoft.com/office/powerpoint/2010/main" val="11418112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334B5705-6362-BD97-1AD5-E789FFFAD3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4950" y="908008"/>
            <a:ext cx="5988100" cy="3517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26162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0" name="Google Shape;11010;p80"/>
          <p:cNvSpPr txBox="1">
            <a:spLocks noGrp="1"/>
          </p:cNvSpPr>
          <p:nvPr>
            <p:ph type="title"/>
          </p:nvPr>
        </p:nvSpPr>
        <p:spPr>
          <a:xfrm>
            <a:off x="713225" y="1453900"/>
            <a:ext cx="7717500" cy="11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End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40" name="Google Shape;10540;p54"/>
          <p:cNvGrpSpPr/>
          <p:nvPr/>
        </p:nvGrpSpPr>
        <p:grpSpPr>
          <a:xfrm>
            <a:off x="1784451" y="478000"/>
            <a:ext cx="5575098" cy="724521"/>
            <a:chOff x="1782031" y="478000"/>
            <a:chExt cx="5575098" cy="724521"/>
          </a:xfrm>
        </p:grpSpPr>
        <p:grpSp>
          <p:nvGrpSpPr>
            <p:cNvPr id="10541" name="Google Shape;10541;p54"/>
            <p:cNvGrpSpPr/>
            <p:nvPr/>
          </p:nvGrpSpPr>
          <p:grpSpPr>
            <a:xfrm flipH="1">
              <a:off x="6794329" y="730871"/>
              <a:ext cx="562800" cy="471650"/>
              <a:chOff x="1162300" y="-1001725"/>
              <a:chExt cx="562800" cy="471650"/>
            </a:xfrm>
          </p:grpSpPr>
          <p:sp>
            <p:nvSpPr>
              <p:cNvPr id="10542" name="Google Shape;10542;p54"/>
              <p:cNvSpPr/>
              <p:nvPr/>
            </p:nvSpPr>
            <p:spPr>
              <a:xfrm>
                <a:off x="1162300" y="-1001725"/>
                <a:ext cx="562800" cy="471650"/>
              </a:xfrm>
              <a:custGeom>
                <a:avLst/>
                <a:gdLst/>
                <a:ahLst/>
                <a:cxnLst/>
                <a:rect l="l" t="t" r="r" b="b"/>
                <a:pathLst>
                  <a:path w="22512" h="18866" extrusionOk="0">
                    <a:moveTo>
                      <a:pt x="0" y="0"/>
                    </a:moveTo>
                    <a:lnTo>
                      <a:pt x="8028" y="9443"/>
                    </a:lnTo>
                    <a:lnTo>
                      <a:pt x="0" y="18865"/>
                    </a:lnTo>
                    <a:lnTo>
                      <a:pt x="22511" y="18865"/>
                    </a:lnTo>
                    <a:lnTo>
                      <a:pt x="15638" y="9443"/>
                    </a:lnTo>
                    <a:lnTo>
                      <a:pt x="1563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43" name="Google Shape;10543;p54"/>
              <p:cNvSpPr/>
              <p:nvPr/>
            </p:nvSpPr>
            <p:spPr>
              <a:xfrm>
                <a:off x="1162300" y="-1001725"/>
                <a:ext cx="562800" cy="471650"/>
              </a:xfrm>
              <a:custGeom>
                <a:avLst/>
                <a:gdLst/>
                <a:ahLst/>
                <a:cxnLst/>
                <a:rect l="l" t="t" r="r" b="b"/>
                <a:pathLst>
                  <a:path w="22512" h="18866" extrusionOk="0">
                    <a:moveTo>
                      <a:pt x="0" y="0"/>
                    </a:moveTo>
                    <a:lnTo>
                      <a:pt x="8028" y="9443"/>
                    </a:lnTo>
                    <a:lnTo>
                      <a:pt x="0" y="18865"/>
                    </a:lnTo>
                    <a:lnTo>
                      <a:pt x="22511" y="18865"/>
                    </a:lnTo>
                    <a:lnTo>
                      <a:pt x="15638" y="9443"/>
                    </a:lnTo>
                    <a:lnTo>
                      <a:pt x="15638" y="0"/>
                    </a:lnTo>
                    <a:close/>
                  </a:path>
                </a:pathLst>
              </a:custGeom>
              <a:solidFill>
                <a:srgbClr val="301850">
                  <a:alpha val="240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44" name="Google Shape;10544;p54"/>
              <p:cNvSpPr/>
              <p:nvPr/>
            </p:nvSpPr>
            <p:spPr>
              <a:xfrm>
                <a:off x="1553250" y="-671550"/>
                <a:ext cx="171850" cy="141475"/>
              </a:xfrm>
              <a:custGeom>
                <a:avLst/>
                <a:gdLst/>
                <a:ahLst/>
                <a:cxnLst/>
                <a:rect l="l" t="t" r="r" b="b"/>
                <a:pathLst>
                  <a:path w="6874" h="5659" extrusionOk="0">
                    <a:moveTo>
                      <a:pt x="0" y="1"/>
                    </a:moveTo>
                    <a:lnTo>
                      <a:pt x="6873" y="5658"/>
                    </a:lnTo>
                    <a:lnTo>
                      <a:pt x="687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545" name="Google Shape;10545;p54"/>
            <p:cNvGrpSpPr/>
            <p:nvPr/>
          </p:nvGrpSpPr>
          <p:grpSpPr>
            <a:xfrm>
              <a:off x="1782031" y="730871"/>
              <a:ext cx="562800" cy="471650"/>
              <a:chOff x="1162300" y="-1001725"/>
              <a:chExt cx="562800" cy="471650"/>
            </a:xfrm>
          </p:grpSpPr>
          <p:sp>
            <p:nvSpPr>
              <p:cNvPr id="10546" name="Google Shape;10546;p54"/>
              <p:cNvSpPr/>
              <p:nvPr/>
            </p:nvSpPr>
            <p:spPr>
              <a:xfrm>
                <a:off x="1162300" y="-1001725"/>
                <a:ext cx="562800" cy="471650"/>
              </a:xfrm>
              <a:custGeom>
                <a:avLst/>
                <a:gdLst/>
                <a:ahLst/>
                <a:cxnLst/>
                <a:rect l="l" t="t" r="r" b="b"/>
                <a:pathLst>
                  <a:path w="22512" h="18866" extrusionOk="0">
                    <a:moveTo>
                      <a:pt x="0" y="0"/>
                    </a:moveTo>
                    <a:lnTo>
                      <a:pt x="8028" y="9443"/>
                    </a:lnTo>
                    <a:lnTo>
                      <a:pt x="0" y="18865"/>
                    </a:lnTo>
                    <a:lnTo>
                      <a:pt x="22511" y="18865"/>
                    </a:lnTo>
                    <a:lnTo>
                      <a:pt x="15638" y="9443"/>
                    </a:lnTo>
                    <a:lnTo>
                      <a:pt x="1563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47" name="Google Shape;10547;p54"/>
              <p:cNvSpPr/>
              <p:nvPr/>
            </p:nvSpPr>
            <p:spPr>
              <a:xfrm>
                <a:off x="1162300" y="-1001725"/>
                <a:ext cx="562800" cy="471650"/>
              </a:xfrm>
              <a:custGeom>
                <a:avLst/>
                <a:gdLst/>
                <a:ahLst/>
                <a:cxnLst/>
                <a:rect l="l" t="t" r="r" b="b"/>
                <a:pathLst>
                  <a:path w="22512" h="18866" extrusionOk="0">
                    <a:moveTo>
                      <a:pt x="0" y="0"/>
                    </a:moveTo>
                    <a:lnTo>
                      <a:pt x="8028" y="9443"/>
                    </a:lnTo>
                    <a:lnTo>
                      <a:pt x="0" y="18865"/>
                    </a:lnTo>
                    <a:lnTo>
                      <a:pt x="22511" y="18865"/>
                    </a:lnTo>
                    <a:lnTo>
                      <a:pt x="15638" y="9443"/>
                    </a:lnTo>
                    <a:lnTo>
                      <a:pt x="15638" y="0"/>
                    </a:lnTo>
                    <a:close/>
                  </a:path>
                </a:pathLst>
              </a:custGeom>
              <a:solidFill>
                <a:srgbClr val="301850">
                  <a:alpha val="240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48" name="Google Shape;10548;p54"/>
              <p:cNvSpPr/>
              <p:nvPr/>
            </p:nvSpPr>
            <p:spPr>
              <a:xfrm>
                <a:off x="1553250" y="-671550"/>
                <a:ext cx="171850" cy="141475"/>
              </a:xfrm>
              <a:custGeom>
                <a:avLst/>
                <a:gdLst/>
                <a:ahLst/>
                <a:cxnLst/>
                <a:rect l="l" t="t" r="r" b="b"/>
                <a:pathLst>
                  <a:path w="6874" h="5659" extrusionOk="0">
                    <a:moveTo>
                      <a:pt x="0" y="1"/>
                    </a:moveTo>
                    <a:lnTo>
                      <a:pt x="6873" y="5658"/>
                    </a:lnTo>
                    <a:lnTo>
                      <a:pt x="687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549" name="Google Shape;10549;p54"/>
            <p:cNvSpPr/>
            <p:nvPr/>
          </p:nvSpPr>
          <p:spPr>
            <a:xfrm>
              <a:off x="2171230" y="478000"/>
              <a:ext cx="4795804" cy="583068"/>
            </a:xfrm>
            <a:custGeom>
              <a:avLst/>
              <a:gdLst/>
              <a:ahLst/>
              <a:cxnLst/>
              <a:rect l="l" t="t" r="r" b="b"/>
              <a:pathLst>
                <a:path w="112176" h="23209" extrusionOk="0">
                  <a:moveTo>
                    <a:pt x="0" y="1"/>
                  </a:moveTo>
                  <a:lnTo>
                    <a:pt x="0" y="23209"/>
                  </a:lnTo>
                  <a:lnTo>
                    <a:pt x="112176" y="23209"/>
                  </a:lnTo>
                  <a:lnTo>
                    <a:pt x="11217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550" name="Google Shape;10550;p54"/>
          <p:cNvSpPr/>
          <p:nvPr/>
        </p:nvSpPr>
        <p:spPr>
          <a:xfrm>
            <a:off x="5373115" y="1709874"/>
            <a:ext cx="850392" cy="850392"/>
          </a:xfrm>
          <a:prstGeom prst="ellipse">
            <a:avLst/>
          </a:prstGeom>
          <a:solidFill>
            <a:schemeClr val="accent3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dist="95250" dir="3000000" algn="bl" rotWithShape="0">
              <a:srgbClr val="000000">
                <a:alpha val="21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51" name="Google Shape;10551;p54"/>
          <p:cNvSpPr/>
          <p:nvPr/>
        </p:nvSpPr>
        <p:spPr>
          <a:xfrm>
            <a:off x="5373115" y="3229823"/>
            <a:ext cx="854400" cy="854400"/>
          </a:xfrm>
          <a:prstGeom prst="ellipse">
            <a:avLst/>
          </a:prstGeom>
          <a:solidFill>
            <a:schemeClr val="accent3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dist="95250" dir="3000000" algn="bl" rotWithShape="0">
              <a:srgbClr val="000000">
                <a:alpha val="21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52" name="Google Shape;10552;p54"/>
          <p:cNvSpPr/>
          <p:nvPr/>
        </p:nvSpPr>
        <p:spPr>
          <a:xfrm>
            <a:off x="1700571" y="3278320"/>
            <a:ext cx="850392" cy="758952"/>
          </a:xfrm>
          <a:prstGeom prst="ellipse">
            <a:avLst/>
          </a:prstGeom>
          <a:solidFill>
            <a:schemeClr val="accent3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dist="95250" dir="3000000" algn="bl" rotWithShape="0">
              <a:srgbClr val="000000">
                <a:alpha val="21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53" name="Google Shape;10553;p54"/>
          <p:cNvSpPr/>
          <p:nvPr/>
        </p:nvSpPr>
        <p:spPr>
          <a:xfrm>
            <a:off x="1700571" y="1704859"/>
            <a:ext cx="850392" cy="850392"/>
          </a:xfrm>
          <a:prstGeom prst="ellipse">
            <a:avLst/>
          </a:prstGeom>
          <a:solidFill>
            <a:schemeClr val="accent3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dist="95250" dir="3000000" algn="bl" rotWithShape="0">
              <a:srgbClr val="000000">
                <a:alpha val="21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54" name="Google Shape;10554;p54"/>
          <p:cNvSpPr txBox="1">
            <a:spLocks noGrp="1"/>
          </p:cNvSpPr>
          <p:nvPr>
            <p:ph type="title" idx="15"/>
          </p:nvPr>
        </p:nvSpPr>
        <p:spPr>
          <a:xfrm>
            <a:off x="720000" y="539500"/>
            <a:ext cx="7704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Types of backgrounds</a:t>
            </a:r>
            <a:endParaRPr/>
          </a:p>
        </p:txBody>
      </p:sp>
      <p:sp>
        <p:nvSpPr>
          <p:cNvPr id="10556" name="Google Shape;10556;p54"/>
          <p:cNvSpPr txBox="1">
            <a:spLocks noGrp="1"/>
          </p:cNvSpPr>
          <p:nvPr>
            <p:ph type="title"/>
          </p:nvPr>
        </p:nvSpPr>
        <p:spPr>
          <a:xfrm>
            <a:off x="2632315" y="1880348"/>
            <a:ext cx="23055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Overview</a:t>
            </a:r>
            <a:endParaRPr dirty="0"/>
          </a:p>
        </p:txBody>
      </p:sp>
      <p:sp>
        <p:nvSpPr>
          <p:cNvPr id="10558" name="Google Shape;10558;p54"/>
          <p:cNvSpPr txBox="1">
            <a:spLocks noGrp="1"/>
          </p:cNvSpPr>
          <p:nvPr>
            <p:ph type="title" idx="2"/>
          </p:nvPr>
        </p:nvSpPr>
        <p:spPr>
          <a:xfrm>
            <a:off x="6509245" y="1900491"/>
            <a:ext cx="23055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Movie</a:t>
            </a:r>
            <a:endParaRPr dirty="0"/>
          </a:p>
        </p:txBody>
      </p:sp>
      <p:sp>
        <p:nvSpPr>
          <p:cNvPr id="10560" name="Google Shape;10560;p54"/>
          <p:cNvSpPr txBox="1">
            <a:spLocks noGrp="1"/>
          </p:cNvSpPr>
          <p:nvPr>
            <p:ph type="title" idx="4"/>
          </p:nvPr>
        </p:nvSpPr>
        <p:spPr>
          <a:xfrm>
            <a:off x="2706097" y="3501673"/>
            <a:ext cx="23055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Genre</a:t>
            </a:r>
            <a:endParaRPr dirty="0"/>
          </a:p>
        </p:txBody>
      </p:sp>
      <p:sp>
        <p:nvSpPr>
          <p:cNvPr id="10561" name="Google Shape;10561;p54"/>
          <p:cNvSpPr txBox="1">
            <a:spLocks noGrp="1"/>
          </p:cNvSpPr>
          <p:nvPr>
            <p:ph type="title" idx="6"/>
          </p:nvPr>
        </p:nvSpPr>
        <p:spPr>
          <a:xfrm>
            <a:off x="6509245" y="3501673"/>
            <a:ext cx="23055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Tag</a:t>
            </a:r>
            <a:endParaRPr dirty="0"/>
          </a:p>
        </p:txBody>
      </p:sp>
      <p:sp>
        <p:nvSpPr>
          <p:cNvPr id="10563" name="Google Shape;10563;p54"/>
          <p:cNvSpPr txBox="1">
            <a:spLocks noGrp="1"/>
          </p:cNvSpPr>
          <p:nvPr>
            <p:ph type="title" idx="8"/>
          </p:nvPr>
        </p:nvSpPr>
        <p:spPr>
          <a:xfrm>
            <a:off x="1758417" y="1867073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1</a:t>
            </a:r>
            <a:endParaRPr sz="2800" dirty="0"/>
          </a:p>
        </p:txBody>
      </p:sp>
      <p:sp>
        <p:nvSpPr>
          <p:cNvPr id="10564" name="Google Shape;10564;p54"/>
          <p:cNvSpPr txBox="1">
            <a:spLocks noGrp="1"/>
          </p:cNvSpPr>
          <p:nvPr>
            <p:ph type="title" idx="9"/>
          </p:nvPr>
        </p:nvSpPr>
        <p:spPr>
          <a:xfrm>
            <a:off x="1748454" y="3419773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3</a:t>
            </a:r>
            <a:endParaRPr sz="2800" dirty="0"/>
          </a:p>
        </p:txBody>
      </p:sp>
      <p:sp>
        <p:nvSpPr>
          <p:cNvPr id="10565" name="Google Shape;10565;p54"/>
          <p:cNvSpPr txBox="1">
            <a:spLocks noGrp="1"/>
          </p:cNvSpPr>
          <p:nvPr>
            <p:ph type="title" idx="14"/>
          </p:nvPr>
        </p:nvSpPr>
        <p:spPr>
          <a:xfrm>
            <a:off x="5432965" y="3433223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4</a:t>
            </a:r>
            <a:endParaRPr sz="2800" dirty="0"/>
          </a:p>
        </p:txBody>
      </p:sp>
      <p:sp>
        <p:nvSpPr>
          <p:cNvPr id="10566" name="Google Shape;10566;p54"/>
          <p:cNvSpPr txBox="1">
            <a:spLocks noGrp="1"/>
          </p:cNvSpPr>
          <p:nvPr>
            <p:ph type="title" idx="13"/>
          </p:nvPr>
        </p:nvSpPr>
        <p:spPr>
          <a:xfrm>
            <a:off x="5430961" y="1859541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2</a:t>
            </a:r>
            <a:endParaRPr sz="28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4F01EE7-4C46-9FC9-F7AD-3D17BD754E30}"/>
              </a:ext>
            </a:extLst>
          </p:cNvPr>
          <p:cNvSpPr txBox="1"/>
          <p:nvPr/>
        </p:nvSpPr>
        <p:spPr>
          <a:xfrm>
            <a:off x="2090059" y="2068828"/>
            <a:ext cx="48005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Overview</a:t>
            </a:r>
            <a:endParaRPr lang="en-US" sz="4000" b="1" dirty="0">
              <a:solidFill>
                <a:schemeClr val="bg1">
                  <a:lumMod val="90000"/>
                </a:schemeClr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E945C58-4BD1-79F1-2494-2D5025AE74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1249" y="966169"/>
            <a:ext cx="6934201" cy="352335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02B17C2-8A9E-2F18-A47D-E132E9E8D929}"/>
              </a:ext>
            </a:extLst>
          </p:cNvPr>
          <p:cNvSpPr txBox="1"/>
          <p:nvPr/>
        </p:nvSpPr>
        <p:spPr>
          <a:xfrm>
            <a:off x="2584450" y="2152650"/>
            <a:ext cx="39751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4000" b="1" dirty="0">
                <a:solidFill>
                  <a:schemeClr val="bg1">
                    <a:lumMod val="90000"/>
                  </a:schemeClr>
                </a:solidFill>
              </a:rPr>
              <a:t>Movie</a:t>
            </a:r>
            <a:endParaRPr lang="en-US" sz="4000" b="1" dirty="0">
              <a:solidFill>
                <a:schemeClr val="bg1">
                  <a:lumMod val="90000"/>
                </a:schemeClr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78">
          <a:extLst>
            <a:ext uri="{FF2B5EF4-FFF2-40B4-BE49-F238E27FC236}">
              <a16:creationId xmlns:a16="http://schemas.microsoft.com/office/drawing/2014/main" id="{259834EC-8D7F-7EAC-BADF-FF49976739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B56F312-986A-CFDB-EB0D-87F6168BAA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850" y="955000"/>
            <a:ext cx="6972300" cy="3475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0037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3124F0-1118-51D2-7D4A-4A8B29F92EAD}"/>
              </a:ext>
            </a:extLst>
          </p:cNvPr>
          <p:cNvSpPr txBox="1"/>
          <p:nvPr/>
        </p:nvSpPr>
        <p:spPr>
          <a:xfrm>
            <a:off x="1123765" y="977900"/>
            <a:ext cx="39935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000" b="1" dirty="0">
                <a:solidFill>
                  <a:schemeClr val="bg1">
                    <a:lumMod val="90000"/>
                  </a:schemeClr>
                </a:solidFill>
              </a:rPr>
              <a:t>Shawshank Redemption (1994)</a:t>
            </a:r>
            <a:endParaRPr lang="en-US" sz="2000" b="1" dirty="0">
              <a:solidFill>
                <a:schemeClr val="bg1">
                  <a:lumMod val="90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FE8415-BBAE-4E09-2DFF-EA2492D216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782" y="1441510"/>
            <a:ext cx="1900767" cy="28511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8F57E36-37FA-B67E-B369-AB95FB30A068}"/>
              </a:ext>
            </a:extLst>
          </p:cNvPr>
          <p:cNvSpPr txBox="1"/>
          <p:nvPr/>
        </p:nvSpPr>
        <p:spPr>
          <a:xfrm>
            <a:off x="4424975" y="1441510"/>
            <a:ext cx="335221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1">
                  <a:lumMod val="90000"/>
                </a:schemeClr>
              </a:buClr>
              <a:buFont typeface="Wingdings" panose="05000000000000000000" pitchFamily="2" charset="2"/>
              <a:buChar char="q"/>
            </a:pPr>
            <a:r>
              <a:rPr lang="vi-VN" dirty="0">
                <a:solidFill>
                  <a:schemeClr val="bg1">
                    <a:lumMod val="90000"/>
                  </a:schemeClr>
                </a:solidFill>
              </a:rPr>
              <a:t>Sản xuất năm: 1994</a:t>
            </a:r>
          </a:p>
          <a:p>
            <a:pPr marL="285750" indent="-285750">
              <a:buClr>
                <a:schemeClr val="bg1">
                  <a:lumMod val="90000"/>
                </a:schemeClr>
              </a:buClr>
              <a:buFont typeface="Wingdings" panose="05000000000000000000" pitchFamily="2" charset="2"/>
              <a:buChar char="q"/>
            </a:pPr>
            <a:r>
              <a:rPr lang="vi-VN" dirty="0">
                <a:solidFill>
                  <a:schemeClr val="bg1">
                    <a:lumMod val="90000"/>
                  </a:schemeClr>
                </a:solidFill>
              </a:rPr>
              <a:t>Đạo diễn: Frank Darabont</a:t>
            </a:r>
          </a:p>
          <a:p>
            <a:pPr marL="285750" indent="-285750">
              <a:buClr>
                <a:schemeClr val="bg1">
                  <a:lumMod val="90000"/>
                </a:schemeClr>
              </a:buClr>
              <a:buFont typeface="Wingdings" panose="05000000000000000000" pitchFamily="2" charset="2"/>
              <a:buChar char="q"/>
            </a:pPr>
            <a:r>
              <a:rPr lang="vi-VN" dirty="0">
                <a:solidFill>
                  <a:schemeClr val="bg1">
                    <a:lumMod val="90000"/>
                  </a:schemeClr>
                </a:solidFill>
              </a:rPr>
              <a:t>Diễn viên: Tim Robbins, Morgan Freeman, Bob Gunton</a:t>
            </a:r>
            <a:endParaRPr lang="en-US" dirty="0">
              <a:solidFill>
                <a:schemeClr val="bg1">
                  <a:lumMod val="90000"/>
                </a:schemeClr>
              </a:solidFill>
            </a:endParaRP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2238FB27-BB6A-DDBB-C213-6409D4928588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4424976" y="2571750"/>
            <a:ext cx="3576024" cy="1877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chemeClr val="bg1">
                    <a:lumMod val="90000"/>
                  </a:schemeClr>
                </a:solidFill>
                <a:effectLst/>
                <a:latin typeface="Arial" panose="020B0604020202020204" pitchFamily="34" charset="0"/>
              </a:rPr>
              <a:t>MDb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bg1">
                    <a:lumMod val="90000"/>
                  </a:schemeClr>
                </a:solidFill>
                <a:effectLst/>
                <a:latin typeface="Arial" panose="020B0604020202020204" pitchFamily="34" charset="0"/>
              </a:rPr>
              <a:t>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>
                    <a:lumMod val="90000"/>
                  </a:schemeClr>
                </a:solidFill>
                <a:effectLst/>
                <a:latin typeface="Arial" panose="020B0604020202020204" pitchFamily="34" charset="0"/>
              </a:rPr>
              <a:t> 9.3/10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bg1">
                    <a:lumMod val="90000"/>
                  </a:schemeClr>
                </a:solidFill>
                <a:effectLst/>
                <a:latin typeface="Arial" panose="020B0604020202020204" pitchFamily="34" charset="0"/>
              </a:rPr>
              <a:t>Rotten Tomatoes: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>
                    <a:lumMod val="90000"/>
                  </a:schemeClr>
                </a:solidFill>
                <a:effectLst/>
                <a:latin typeface="Arial" panose="020B0604020202020204" pitchFamily="34" charset="0"/>
              </a:rPr>
              <a:t> 91% (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bg1">
                    <a:lumMod val="90000"/>
                  </a:schemeClr>
                </a:solidFill>
                <a:effectLst/>
                <a:latin typeface="Arial" panose="020B0604020202020204" pitchFamily="34" charset="0"/>
              </a:rPr>
              <a:t>Tomatometer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>
                    <a:lumMod val="90000"/>
                  </a:schemeClr>
                </a:solidFill>
                <a:effectLst/>
                <a:latin typeface="Arial" panose="020B0604020202020204" pitchFamily="34" charset="0"/>
              </a:rPr>
              <a:t>), 98% (Audience Score)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chemeClr val="bg1">
                    <a:lumMod val="90000"/>
                  </a:schemeClr>
                </a:solidFill>
                <a:effectLst/>
                <a:latin typeface="Arial" panose="020B0604020202020204" pitchFamily="34" charset="0"/>
              </a:rPr>
              <a:t>Giải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bg1">
                    <a:lumMod val="90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chemeClr val="bg1">
                    <a:lumMod val="90000"/>
                  </a:schemeClr>
                </a:solidFill>
                <a:effectLst/>
                <a:latin typeface="Arial" panose="020B0604020202020204" pitchFamily="34" charset="0"/>
              </a:rPr>
              <a:t>thưởng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bg1">
                    <a:lumMod val="90000"/>
                  </a:schemeClr>
                </a:solidFill>
                <a:effectLst/>
                <a:latin typeface="Arial" panose="020B0604020202020204" pitchFamily="34" charset="0"/>
              </a:rPr>
              <a:t>: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bg1">
                  <a:lumMod val="90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285750" lvl="3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Courier New" panose="02070309020205020404" pitchFamily="49" charset="0"/>
              <a:buChar char="o"/>
            </a:pP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bg1">
                    <a:lumMod val="90000"/>
                  </a:schemeClr>
                </a:solidFill>
                <a:effectLst/>
                <a:latin typeface="Arial" panose="020B0604020202020204" pitchFamily="34" charset="0"/>
              </a:rPr>
              <a:t>Được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>
                    <a:lumMod val="90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bg1">
                    <a:lumMod val="90000"/>
                  </a:schemeClr>
                </a:solidFill>
                <a:effectLst/>
                <a:latin typeface="Arial" panose="020B0604020202020204" pitchFamily="34" charset="0"/>
              </a:rPr>
              <a:t>đề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>
                    <a:lumMod val="90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bg1">
                    <a:lumMod val="90000"/>
                  </a:schemeClr>
                </a:solidFill>
                <a:effectLst/>
                <a:latin typeface="Arial" panose="020B0604020202020204" pitchFamily="34" charset="0"/>
              </a:rPr>
              <a:t>cử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>
                    <a:lumMod val="90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bg1">
                    <a:lumMod val="90000"/>
                  </a:schemeClr>
                </a:solidFill>
                <a:effectLst/>
                <a:latin typeface="Arial" panose="020B0604020202020204" pitchFamily="34" charset="0"/>
              </a:rPr>
              <a:t>cho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>
                    <a:lumMod val="90000"/>
                  </a:schemeClr>
                </a:solidFill>
                <a:effectLst/>
                <a:latin typeface="Arial" panose="020B0604020202020204" pitchFamily="34" charset="0"/>
              </a:rPr>
              <a:t> 7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bg1">
                    <a:lumMod val="90000"/>
                  </a:schemeClr>
                </a:solidFill>
                <a:effectLst/>
                <a:latin typeface="Arial" panose="020B0604020202020204" pitchFamily="34" charset="0"/>
              </a:rPr>
              <a:t>giải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>
                    <a:lumMod val="90000"/>
                  </a:schemeClr>
                </a:solidFill>
                <a:effectLst/>
                <a:latin typeface="Arial" panose="020B0604020202020204" pitchFamily="34" charset="0"/>
              </a:rPr>
              <a:t> Oscar</a:t>
            </a:r>
            <a:endParaRPr kumimoji="0" lang="vi-VN" altLang="en-US" b="0" i="0" u="none" strike="noStrike" cap="none" normalizeH="0" baseline="0" dirty="0">
              <a:ln>
                <a:noFill/>
              </a:ln>
              <a:solidFill>
                <a:schemeClr val="bg1">
                  <a:lumMod val="90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285750" lvl="3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Courier New" panose="02070309020205020404" pitchFamily="49" charset="0"/>
              <a:buChar char="o"/>
            </a:pP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bg1">
                    <a:lumMod val="90000"/>
                  </a:schemeClr>
                </a:solidFill>
                <a:effectLst/>
                <a:latin typeface="Arial" panose="020B0604020202020204" pitchFamily="34" charset="0"/>
              </a:rPr>
              <a:t>Giành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>
                    <a:lumMod val="90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bg1">
                    <a:lumMod val="90000"/>
                  </a:schemeClr>
                </a:solidFill>
                <a:effectLst/>
                <a:latin typeface="Arial" panose="020B0604020202020204" pitchFamily="34" charset="0"/>
              </a:rPr>
              <a:t>giải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>
                    <a:lumMod val="90000"/>
                  </a:schemeClr>
                </a:solidFill>
                <a:effectLst/>
                <a:latin typeface="Arial" panose="020B0604020202020204" pitchFamily="34" charset="0"/>
              </a:rPr>
              <a:t> Grammy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bg1">
                    <a:lumMod val="90000"/>
                  </a:schemeClr>
                </a:solidFill>
                <a:effectLst/>
                <a:latin typeface="Arial" panose="020B0604020202020204" pitchFamily="34" charset="0"/>
              </a:rPr>
              <a:t>cho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>
                    <a:lumMod val="90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bg1">
                    <a:lumMod val="90000"/>
                  </a:schemeClr>
                </a:solidFill>
                <a:effectLst/>
                <a:latin typeface="Arial" panose="020B0604020202020204" pitchFamily="34" charset="0"/>
              </a:rPr>
              <a:t>Nhạc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>
                    <a:lumMod val="90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bg1">
                    <a:lumMod val="90000"/>
                  </a:schemeClr>
                </a:solidFill>
                <a:effectLst/>
                <a:latin typeface="Arial" panose="020B0604020202020204" pitchFamily="34" charset="0"/>
              </a:rPr>
              <a:t>phim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>
                    <a:lumMod val="90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bg1">
                    <a:lumMod val="90000"/>
                  </a:schemeClr>
                </a:solidFill>
                <a:effectLst/>
                <a:latin typeface="Arial" panose="020B0604020202020204" pitchFamily="34" charset="0"/>
              </a:rPr>
              <a:t>xuất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>
                    <a:lumMod val="90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bg1">
                    <a:lumMod val="90000"/>
                  </a:schemeClr>
                </a:solidFill>
                <a:effectLst/>
                <a:latin typeface="Arial" panose="020B0604020202020204" pitchFamily="34" charset="0"/>
              </a:rPr>
              <a:t>sắc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>
                    <a:lumMod val="90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bg1">
                    <a:lumMod val="90000"/>
                  </a:schemeClr>
                </a:solidFill>
                <a:effectLst/>
                <a:latin typeface="Arial" panose="020B0604020202020204" pitchFamily="34" charset="0"/>
              </a:rPr>
              <a:t>nhất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>
                    <a:lumMod val="90000"/>
                  </a:schemeClr>
                </a:solidFill>
                <a:effectLst/>
                <a:latin typeface="Arial" panose="020B0604020202020204" pitchFamily="34" charset="0"/>
              </a:rPr>
              <a:t> (Thomas Newman).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233496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9F0C266-E7F4-2941-0DC9-1CAA1B7E961A}"/>
              </a:ext>
            </a:extLst>
          </p:cNvPr>
          <p:cNvSpPr txBox="1"/>
          <p:nvPr/>
        </p:nvSpPr>
        <p:spPr>
          <a:xfrm>
            <a:off x="1177278" y="1060450"/>
            <a:ext cx="35598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000" b="1" dirty="0">
                <a:solidFill>
                  <a:schemeClr val="bg1">
                    <a:lumMod val="90000"/>
                  </a:schemeClr>
                </a:solidFill>
              </a:rPr>
              <a:t>Da, Hip hop Witch (2000)</a:t>
            </a:r>
            <a:endParaRPr lang="en-US" sz="2000" b="1" dirty="0">
              <a:solidFill>
                <a:schemeClr val="bg1">
                  <a:lumMod val="90000"/>
                </a:schemeClr>
              </a:solidFill>
            </a:endParaRPr>
          </a:p>
        </p:txBody>
      </p:sp>
      <p:pic>
        <p:nvPicPr>
          <p:cNvPr id="2050" name="Picture 2" descr="Da Hip Hop Witch (Video 2000) - IMDb">
            <a:extLst>
              <a:ext uri="{FF2B5EF4-FFF2-40B4-BE49-F238E27FC236}">
                <a16:creationId xmlns:a16="http://schemas.microsoft.com/office/drawing/2014/main" id="{C36DE459-E025-7E0D-CBD5-89F86FF240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7278" y="1773237"/>
            <a:ext cx="2392659" cy="2252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EEAD9D0-74D0-51D4-C757-7C636901F61A}"/>
              </a:ext>
            </a:extLst>
          </p:cNvPr>
          <p:cNvSpPr txBox="1"/>
          <p:nvPr/>
        </p:nvSpPr>
        <p:spPr>
          <a:xfrm>
            <a:off x="4572000" y="1549400"/>
            <a:ext cx="32258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1">
                  <a:lumMod val="90000"/>
                </a:schemeClr>
              </a:buClr>
              <a:buFont typeface="Wingdings" panose="05000000000000000000" pitchFamily="2" charset="2"/>
              <a:buChar char="q"/>
            </a:pPr>
            <a:r>
              <a:rPr lang="vi-VN" dirty="0">
                <a:solidFill>
                  <a:schemeClr val="bg1">
                    <a:lumMod val="90000"/>
                  </a:schemeClr>
                </a:solidFill>
              </a:rPr>
              <a:t>Sản xuất năm: 2000</a:t>
            </a:r>
          </a:p>
          <a:p>
            <a:pPr marL="285750" indent="-285750">
              <a:buClr>
                <a:schemeClr val="bg1">
                  <a:lumMod val="90000"/>
                </a:schemeClr>
              </a:buClr>
              <a:buFont typeface="Wingdings" panose="05000000000000000000" pitchFamily="2" charset="2"/>
              <a:buChar char="q"/>
            </a:pPr>
            <a:r>
              <a:rPr lang="vi-VN">
                <a:solidFill>
                  <a:schemeClr val="bg1">
                    <a:lumMod val="90000"/>
                  </a:schemeClr>
                </a:solidFill>
              </a:rPr>
              <a:t>Thể loại: Kinh dị, hài hước</a:t>
            </a:r>
            <a:endParaRPr lang="vi-VN" dirty="0">
              <a:solidFill>
                <a:schemeClr val="bg1">
                  <a:lumMod val="90000"/>
                </a:schemeClr>
              </a:solidFill>
            </a:endParaRPr>
          </a:p>
          <a:p>
            <a:pPr marL="285750" indent="-285750">
              <a:buClr>
                <a:schemeClr val="bg1">
                  <a:lumMod val="90000"/>
                </a:schemeClr>
              </a:buClr>
              <a:buFont typeface="Wingdings" panose="05000000000000000000" pitchFamily="2" charset="2"/>
              <a:buChar char="q"/>
            </a:pPr>
            <a:r>
              <a:rPr lang="vi-VN" dirty="0">
                <a:solidFill>
                  <a:schemeClr val="bg1">
                    <a:lumMod val="90000"/>
                  </a:schemeClr>
                </a:solidFill>
              </a:rPr>
              <a:t>Đạo diễn: Resteghini</a:t>
            </a:r>
          </a:p>
          <a:p>
            <a:pPr marL="285750" indent="-285750">
              <a:buClr>
                <a:schemeClr val="bg1">
                  <a:lumMod val="90000"/>
                </a:schemeClr>
              </a:buClr>
              <a:buFont typeface="Wingdings" panose="05000000000000000000" pitchFamily="2" charset="2"/>
              <a:buChar char="q"/>
            </a:pPr>
            <a:r>
              <a:rPr lang="vi-VN" dirty="0">
                <a:solidFill>
                  <a:schemeClr val="bg1">
                    <a:lumMod val="90000"/>
                  </a:schemeClr>
                </a:solidFill>
              </a:rPr>
              <a:t>Diễn viên chính: Eminem, Vanilla Ice, Ja Rule,...</a:t>
            </a:r>
          </a:p>
        </p:txBody>
      </p:sp>
    </p:spTree>
    <p:extLst>
      <p:ext uri="{BB962C8B-B14F-4D97-AF65-F5344CB8AC3E}">
        <p14:creationId xmlns:p14="http://schemas.microsoft.com/office/powerpoint/2010/main" val="27377253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D871315-CEA7-C251-76E2-71D26784B1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548" y="993577"/>
            <a:ext cx="3193734" cy="147653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BB9F47A-B284-F12B-2517-C0A73DE36F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0548" y="2970053"/>
            <a:ext cx="3145634" cy="1430497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A871F437-63E1-1BDE-2FCC-4C9779CCB341}"/>
              </a:ext>
            </a:extLst>
          </p:cNvPr>
          <p:cNvSpPr/>
          <p:nvPr/>
        </p:nvSpPr>
        <p:spPr>
          <a:xfrm>
            <a:off x="4572000" y="2393950"/>
            <a:ext cx="1104900" cy="484632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B3E5C7-7987-2F22-37D7-89634B13A4DD}"/>
              </a:ext>
            </a:extLst>
          </p:cNvPr>
          <p:cNvSpPr txBox="1"/>
          <p:nvPr/>
        </p:nvSpPr>
        <p:spPr>
          <a:xfrm>
            <a:off x="1847850" y="685800"/>
            <a:ext cx="1397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2000s: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052138-1C34-5DA2-801F-BD5219FB1CE3}"/>
              </a:ext>
            </a:extLst>
          </p:cNvPr>
          <p:cNvSpPr txBox="1"/>
          <p:nvPr/>
        </p:nvSpPr>
        <p:spPr>
          <a:xfrm>
            <a:off x="1847850" y="2687719"/>
            <a:ext cx="1155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2010s:</a:t>
            </a:r>
          </a:p>
        </p:txBody>
      </p:sp>
      <p:pic>
        <p:nvPicPr>
          <p:cNvPr id="1028" name="Picture 4" descr="Planet Earth (2006)">
            <a:extLst>
              <a:ext uri="{FF2B5EF4-FFF2-40B4-BE49-F238E27FC236}">
                <a16:creationId xmlns:a16="http://schemas.microsoft.com/office/drawing/2014/main" id="{426A3001-C33E-0E8F-ADFE-0782582C50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9163" y="993577"/>
            <a:ext cx="1830387" cy="2750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881798B-591A-DBE1-A39E-A301046445FA}"/>
              </a:ext>
            </a:extLst>
          </p:cNvPr>
          <p:cNvSpPr txBox="1"/>
          <p:nvPr/>
        </p:nvSpPr>
        <p:spPr>
          <a:xfrm>
            <a:off x="6318250" y="3842146"/>
            <a:ext cx="132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Planet Earth</a:t>
            </a:r>
          </a:p>
        </p:txBody>
      </p:sp>
    </p:spTree>
    <p:extLst>
      <p:ext uri="{BB962C8B-B14F-4D97-AF65-F5344CB8AC3E}">
        <p14:creationId xmlns:p14="http://schemas.microsoft.com/office/powerpoint/2010/main" val="25869451"/>
      </p:ext>
    </p:extLst>
  </p:cSld>
  <p:clrMapOvr>
    <a:masterClrMapping/>
  </p:clrMapOvr>
</p:sld>
</file>

<file path=ppt/theme/theme1.xml><?xml version="1.0" encoding="utf-8"?>
<a:theme xmlns:a="http://schemas.openxmlformats.org/drawingml/2006/main" name="Cinema Backgrounds by Slidesgo">
  <a:themeElements>
    <a:clrScheme name="Simple Light">
      <a:dk1>
        <a:srgbClr val="301850"/>
      </a:dk1>
      <a:lt1>
        <a:srgbClr val="FFF4DE"/>
      </a:lt1>
      <a:dk2>
        <a:srgbClr val="120435"/>
      </a:dk2>
      <a:lt2>
        <a:srgbClr val="542A8B"/>
      </a:lt2>
      <a:accent1>
        <a:srgbClr val="F8BF48"/>
      </a:accent1>
      <a:accent2>
        <a:srgbClr val="2A1C56"/>
      </a:accent2>
      <a:accent3>
        <a:srgbClr val="812F51"/>
      </a:accent3>
      <a:accent4>
        <a:srgbClr val="546A49"/>
      </a:accent4>
      <a:accent5>
        <a:srgbClr val="E42453"/>
      </a:accent5>
      <a:accent6>
        <a:srgbClr val="96859A"/>
      </a:accent6>
      <a:hlink>
        <a:srgbClr val="FCCF7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604</TotalTime>
  <Words>154</Words>
  <Application>Microsoft Office PowerPoint</Application>
  <PresentationFormat>On-screen Show (16:9)</PresentationFormat>
  <Paragraphs>37</Paragraphs>
  <Slides>17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Orelega One</vt:lpstr>
      <vt:lpstr>Arimo</vt:lpstr>
      <vt:lpstr>Wingdings</vt:lpstr>
      <vt:lpstr>Courier New</vt:lpstr>
      <vt:lpstr>Nunito Light</vt:lpstr>
      <vt:lpstr>Arial</vt:lpstr>
      <vt:lpstr>Cinema Backgrounds by Slidesgo</vt:lpstr>
      <vt:lpstr>Popular Movie Report</vt:lpstr>
      <vt:lpstr>Types of backgrounds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MSII</dc:creator>
  <cp:lastModifiedBy>Giang - Trần Nam</cp:lastModifiedBy>
  <cp:revision>2</cp:revision>
  <dcterms:modified xsi:type="dcterms:W3CDTF">2024-12-21T06:37:36Z</dcterms:modified>
</cp:coreProperties>
</file>